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20" r:id="rId4"/>
    <p:sldId id="326" r:id="rId5"/>
    <p:sldId id="327" r:id="rId6"/>
    <p:sldId id="32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0:37:19.65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4195 8918 55 0,'0'0'30'16,"0"0"0"-16,-18 12-2 15,1 1-24-15,6 11 0 0,-4 1 1 16,1 9-1-16,-1 0-1 16,6 9 1-16,-2 3-1 15,6 4-1-15,2-4-1 16,6-2 1-16,-1-4-1 15,4-8 0-15,1-6-1 16,2-14 1-16,-9-12 0 16,21-26 0-16,-7-13 1 15,0-14-1-15,2-12 0 16,0-9-1-16,-1-4 0 15,1 3 0-15,-5 6 0 16,-1 10 1-16,-4 15-1 16,-1 13 2-16,-7 15-2 15,2 16 3-15,-7 16 0 0,0 14-2 16,-2 9 2-16,-1 13-2 15,-2 7 1-15,2 8-1 16,-1 1 0-16,3 0 0 16,0-10-1-16,4-3 1 15,2-13-1-15,4-12 0 16,4-12 1-16,-6-18-1 15,17-13 0-15,-7-15 0 16,3-11 1-16,-2-9-1 16,-2-5 0-16,-3-5 0 15,-1 1 1-15,-4 8-1 16,-5 5 1-16,-1 11 0 15,-4 10-1-15,-3 10 1 16,-1 9-1-16,1 11 1 0,-2 8-1 16,0 9 1-16,2 12-1 15,-2 2 0-15,2 7 0 16,-1 3 1-16,4-1-1 15,1-2 0-15,3-5 0 16,3-8 0-16,3-8 0 16,2-11 0-16,-3-13 1 15,18-22-2-15,-5-10 2 16,1-13-2-16,-1-6 2 15,2-5-1-15,-6-5 1 16,-3 2-1-16,-1 8-1 16,-5 10 2-16,-4 7-2 15,-1 15 2-15,-3 8-1 16,-3 14 1-16,1 10-1 15,-4 13 0-15,1 7 1 0,-1 8-1 16,3 5 1-16,0 2-1 16,3-1-1-16,1-5 1 15,6-6 0-15,1-7 0 16,6-10 0-16,-6-19 0 15,18 9 0-15,-5-19 0 16,-1-11 0-16,1-9 0 16,-1-9 1-16,-2-4-1 15,-5-5 0-15,-1-3 1 16,-4 4-2-16,-5 4 2 15,-4 9-2-15,-1 8 1 16,-4 8-1-16,-2 10 2 16,1 16-1-16,-2 9 0 15,-1 9 1-15,1 8-1 0,1 5 2 16,2 7-2-16,2 2 1 15,5-1-1-15,2-4-1 16,6-5 2-16,3-6-2 16,6-7 1-16,4-8 0 15,1-12 0-15,3-12 0 16,1-8 0-16,0-11 0 15,1-13 0-15,-3-5 1 16,-4-5-1-16,-6-4-1 16,1 3 1-16,-9 4 0 15,-2 5 0-15,-3 12-1 16,-5 7 1-16,-1 11-1 15,-3 7 2-15,2 17 0 0,-1 9-1 16,0 7 1-16,0 7-1 16,-1 5 1-16,5 8-1 15,0-1 2-15,2 2-3 16,1-7 1-16,5-3 0 15,2-8 0-15,2-4 0 16,4-11 0-16,-6-17 0 16,20 8 0-16,-5-22 0 15,-1-10 0-15,1-7 1 16,0-8-1-16,-1-8 0 15,-7-1 1-15,-1-2-1 16,-3 4 1-16,-5 8 0 16,-4 8-1-16,-1 12 1 15,-5 7-1-15,1 14 1 0,-2 14-1 16,-1 10-1-16,0 7 1 15,4 9-1-15,1 3 1 16,2 2 0-16,4 5-1 16,4-4-1-16,6 2-5 15,-4-13-27-15,15 1-4 16,-10-14 0-16,4-1-3 15</inkml:trace>
  <inkml:trace contextRef="#ctx0" brushRef="#br0" timeOffset="2089.2088">11001 5962 82 0,'10'-14'38'16,"-10"14"-2"-16,0 0 3 15,13 25-32-15,-16 0-1 16,5 11 0-16,-8 8-1 16,2 12 0-16,-9 5-1 15,0 0-1-15,-2-7 0 16,6-16-1-16,9-38 0 15,36-36 1-15,31-51-4 16,42-48-1-16,41-43-3 16,36-43-5-16,37-12-29 15,4-20-2-15,9 19-2 16,-26 23-1-16</inkml:trace>
  <inkml:trace contextRef="#ctx0" brushRef="#br0" timeOffset="3223.3223">12616 7928 39 0,'0'0'31'0,"-1"-17"3"16,-4 5 0-16,5 12-18 15,-8-17-4-15,8 17-2 16,-6-19-2-16,6 19-1 16,-4-16-2-16,4 16 0 15,0 0-2-15,0 15 1 16,1 7-2-16,2 13 1 15,-3 5-1-15,1 2 0 16,3-2 0-16,3-3-1 16,8-20 1-16,11-18 0 15,20-31 0-15,21-33-1 0,28-31-1 16,21-25-1-16,26-7-12 15,3-31-22-15,11 2-4 16,-19-6 0-16,-10 13-1 16</inkml:trace>
  <inkml:trace contextRef="#ctx0" brushRef="#br0" timeOffset="4994.4994">5993 3725 68 0,'0'0'38'0,"0"0"-1"15,0 0 0-15,-11 8-23 16,12 9-9-16,0-3-1 15,5 4-1-15,0-4 1 16,7 1 0-16,4-9 0 16,12-8 0-16,7-13-1 15,13-8 0-15,7-10-1 16,8-4 1-16,1-4-2 15,2-1 1-15,0-4-1 16,2-5 0-16,2-11-2 16,9-17 1-16,20-22-3 15,17-30-4-15,34-19-26 16,15-38-8-16,32-13 1 15,3-14-3-15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2:41:07.72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4563 8541 50 0,'4'-20'11'0,"-4"20"-8"15,0 0-10-15,-24-12-23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0:37:34.28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2905 1079 74 0,'13'-97'39'0,"-13"97"0"16,12-91 2-16,-12 91-38 15,10-77 2-15,-10 77-1 16,0 0 0-16,0 0 0 15,0 0-1-15,0 0 0 16,23 21-3-16,-6 82 3 16,-10 35-4-16,2 28 1 15,-21-1 1-15,0 16 0 16,-2-1-1-16,1-14-2 15,-2-46 1-15,0-14-4 16,7-12-3-16,-6-27-29 16,22-17-3-16,-1-33 1 15,13-15-2-15</inkml:trace>
  <inkml:trace contextRef="#ctx0" brushRef="#br0" timeOffset="487.0487">3690 1565 90 0,'-18'2'38'16,"4"9"1"-16,-12 3 0 0,3 5-35 16,-9 9 0-16,4 7-2 15,-3 9 3-15,3 9-4 16,2 6 2-16,11 10-2 15,6-1 0-15,14 4-1 16,11-7 0-16,11-8 0 16,13-14-1-16,13-11 0 15,9-22 1-15,9-17 0 16,6-20 0-16,5-16 1 15,-2-19 0-15,-3-11 1 16,-11-5 0-16,-14-6 0 16,-15-1-1-16,-22 0 1 15,-21 8-1-15,-20 9 0 16,-20 17 0-16,-11 16-1 0,-12 18 0 15,-5 15 0-15,-1 16 0 16,3 10-2-16,15 10-3 16,6-8-22-16,31 7-14 15,11-11 1-15,25-7-3 16,13-10 1-16</inkml:trace>
  <inkml:trace contextRef="#ctx0" brushRef="#br0" timeOffset="1022.1022">4512 1699 96 0,'1'-12'40'16,"-7"3"0"-16,6 9 0 15,0 0-35-15,-14 31-2 16,0 1 1-16,5 9-2 15,-7 8 0-15,0 13-2 16,-2 2 1-16,2 6-2 16,1-6 1-16,6-8 0 15,3-10 1-15,6-10-1 16,2-15 1-16,10-19-1 0,5-18 1 15,3-17 1-15,5-14-1 16,3-16 3-16,0-10-3 16,2-10 2-16,0-3-1 15,0 2 1-15,-1 9-2 16,-3 7 2-16,1 15-3 15,-2 15 0-15,-1 16 0 16,3 15 0-16,-2 17 0 16,1 15 0-16,-3 16 0 15,1 13 0-15,-2 8 0 16,-2 9-3-16,0 7 2 15,-5 3-4-15,3-3 1 16,-2-6-5-16,15-1-14 16,-13-22-17-16,23-8-1 15,-7-18-1-15,16-11-1 0</inkml:trace>
  <inkml:trace contextRef="#ctx0" brushRef="#br0" timeOffset="1539.1538">5971 1477 107 0,'-1'-15'40'0,"-16"4"0"15,-3 13-1-15,-12 7-34 16,-11 10-2-16,-14 8 0 15,-4 10 0-15,-7 8-1 16,4 4-1-16,3-3 1 16,13 1-2-16,15-5 1 15,15-8-2-15,23-7 1 16,22-9-1-16,21-8 1 15,13-5 0-15,12-5 0 16,5 0 0-16,-3-1 1 16,0 6-1-16,-11 4 1 15,-11 8-1-15,-18 8 1 16,-10 12-1-16,-21 8 1 0,-11 4-1 15,-16 1 0-15,-10 6 0 16,-8-5 1-16,-12 0-1 16,-1-7 0-16,0-11-1 15,4-13 1-15,5-12-3 16,12-10-4-16,-4-32-13 15,34-1-19-15,-4-20-2 16,19 4-2-16,0-9 1 16</inkml:trace>
  <inkml:trace contextRef="#ctx0" brushRef="#br1" timeOffset="5852.5852">2994 2815 59 0,'0'0'32'0,"0"0"2"0,-7-11-3 16,7 11-24-16,0 0-3 15,7-15 1-15,-7 15-2 16,14-5-1-16,-2 4 1 16,0-3-2-16,7 3 1 15,4-4 1-15,7 3-1 16,3-4-1-16,8 2 1 15,3-4 0-15,5 2-1 16,2-1 1-16,3 2-1 16,3 1 0-16,-2 1 0 15,5 2-1-15,-2 1 0 16,3 0 0-16,3 0 0 15,0-1 0-15,6 1 0 0,4-1 0 16,2-3 0-16,1 1 0 16,3 0 0-16,0-3 1 15,-2 2-1-15,3-1 1 16,-2 1-1-16,2 2 0 15,1 1 1-15,0 1-1 16,-2 1 0-16,2-1 1 16,1 1-1-16,-3 0 1 15,-3-2-1-15,-2 0 1 16,1-3-1-16,-2-1 1 15,2-4-1-15,-6 1 0 16,-2-2 1-16,-3 1-1 16,-3 1 0-16,-7-2 1 15,-3 2-1-15,-4 3 1 0,-10 0-1 16,-3 2 1-16,-5 0-1 15,-5 2 1-15,-5 1-1 16,-4 0 0-16,-16 0 1 16,16 2-1-16,-16-2 1 15,0 0 0-15,0 0-1 16,0 0 1-16,0 0-1 15,0 0-1-15,0 0-1 16,0 0-4-16,0 0-27 16,17 3-4-16,-17-3 0 15,14-7-2-15</inkml:trace>
  <inkml:trace contextRef="#ctx0" brushRef="#br2" timeOffset="11355.1354">1353 3823 59 0,'-6'-31'33'0,"2"3"-1"16,4-4 2-16,10 10-27 0,-9-5 1 15,9 12-1-15,-6-1 0 16,10 13-1-16,-14 3 0 16,11 12-2-16,-7 16-1 15,4 15 1-15,-7 17-2 16,4 16 1-16,-4 15-2 15,0 13 0-15,-1 6-1 16,-1 3 0-16,0-4-1 16,1-10-1-16,3-13-2 15,-2-21-5-15,18-9-27 16,-11-27 0-16,9-11-2 15,-5-27 0-15</inkml:trace>
  <inkml:trace contextRef="#ctx0" brushRef="#br2" timeOffset="11706.1705">1336 3774 90 0,'-2'-33'36'0,"14"16"0"16,0-3 1-16,22 10-33 15,3-3-1-15,19 5-1 16,10 0 1-16,16 5-1 16,8 7-1-16,3 9 1 15,3 10-2-15,-8 12 2 16,-10 20-2-16,-17 13 1 15,-21 15 0-15,-23 15 0 0,-24 5-1 16,-17 8 0-16,-25-1 0 16,-17-1 1-16,-9-13-1 15,-6-12 0-15,0-14 0 16,1-18-2-16,9-17-1 15,7-22-2-15,27-6-16 16,7-33-17-16,25-5 1 16,9-19-3-16,24 2 2 15</inkml:trace>
  <inkml:trace contextRef="#ctx0" brushRef="#br2" timeOffset="12116.2115">2337 4408 90 0,'0'0'37'0,"-3"19"0"15,3-19 2-15,18 2-37 16,6-1 1-16,10-1-1 15,9-4 0-15,13-7 1 16,4-5-1-16,4-6 1 16,2-4-1-16,-5-4-1 15,-6-4 1-15,-10 1 0 16,-12-4-1-16,-12 5 0 16,-14-4 0-16,-14 6 0 0,-14 0 0 15,-12 7 1-15,-15 8-1 16,-8 8 1-16,-7 13-1 15,-1 12 1-15,-1 18-1 16,4 11 0-16,7 17 0 16,11 0-1-16,14 7-1 15,15-2 0-15,18-8-1 16,17-15-5-16,34-3-13 15,-2-39-12-15,32 0-9 16,3-23 0-16,17-4-3 16</inkml:trace>
  <inkml:trace contextRef="#ctx0" brushRef="#br2" timeOffset="12529.2528">3832 3555 87 0,'-5'-54'38'15,"-13"-1"0"-15,-7 18 0 16,-12 2-33-16,-2 20-2 0,-6 17 0 15,-2 21-1-15,-6 27 1 16,1 22-1-16,-1 19 1 16,7 18-1-16,3 11-1 15,10 7 1-15,10-1-1 16,11-8-2-16,13-8-1 15,10-18-2-15,13-8-4 16,-3-34-19-16,16-2-12 16,-7-24 0-16,4-9-1 15,-10-21 2-15</inkml:trace>
  <inkml:trace contextRef="#ctx0" brushRef="#br2" timeOffset="12891.289">3198 4223 104 0,'-15'6'39'15,"3"-2"1"-15,18 12-1 16,14-10-36-16,12-1-2 16,15-8 1-16,13-3-1 15,9-9 0-15,7-6-1 16,6-3-1-16,0-5-1 15,2 2 0-15,-13 1-1 16,-6 3-1-16,-8 2-1 16,-8 8 0-16,-13 0 0 15,-6 11 1-15,-13 3 0 16,-5 12 1-16,-10 5 2 15,-7 11 0-15,-3 12 3 16,-6 5 0-16,0 8 1 0,3 0-1 16,-2 4 0-16,5-5-1 15,6-7-1-15,9-7-3 16,0-24-16-16,16-1-17 15,-2-20 0-15,8-8-2 16,-3-18 1-16</inkml:trace>
  <inkml:trace contextRef="#ctx0" brushRef="#br2" timeOffset="13058.3056">3915 3748 77 0,'-37'-29'40'0,"12"20"-3"15,1 4-1-15,24 5-18 16,-3 20-37-16,14-18-18 15,24 7-1-15,3-8 0 16,17 9-1-16</inkml:trace>
  <inkml:trace contextRef="#ctx0" brushRef="#br2" timeOffset="13446.3445">4465 3963 94 0,'-3'44'39'15,"-13"-3"1"-15,6 9-1 16,-8-4-34-16,2 10 0 15,-2-3-2-15,4 0 0 16,2-5-2-16,3 0 0 0,4-13-1 16,4-6 0-16,5-10 0 15,5-15-1-15,5-11 1 16,5-15 1-16,5-13-1 15,-1-7 2-15,5-10-1 16,1-7 0-16,-1-6 0 16,0 4 1-16,-4 6-1 15,-4 13-1-15,-2 7 1 16,1 14-1-16,-5 13 0 15,0 18 1-15,-4 14-1 16,-1 10 0-16,1 7-1 16,-2 5 1-16,2 3-2 15,3-1 0-15,7-2-2 16,-1-10-3-16,14-2-3 0,-10-25-14 15,19 10-14-15,-9-24-1 16,9 3 0-16,-9-19 0 16</inkml:trace>
  <inkml:trace contextRef="#ctx0" brushRef="#br2" timeOffset="13643.3642">5138 4078 100 0,'0'0'39'16,"4"-17"1"-16,-1 34-4 15,-12 2-30-15,3 15-2 16,-3 7-2-16,3 8-1 15,0 5-1-15,2 1-1 16,3-1-1-16,4-10-1 16,6-4-4-16,-3-26-15 15,17-3-16-15,-6-24 0 0,10-10-1 16,-5-21 0-16</inkml:trace>
  <inkml:trace contextRef="#ctx0" brushRef="#br2" timeOffset="13770.3768">5173 3554 103 0,'-24'-39'37'0,"-3"17"-13"16,-2 8-16-16,7 16-44 16,2-4-3-16,20 2-1 15</inkml:trace>
  <inkml:trace contextRef="#ctx0" brushRef="#br2" timeOffset="14177.4176">5839 3429 102 0,'0'-18'38'16,"0"18"1"-16,0 0-1 15,-3 37-35-15,-7 4-1 16,4 19-1-16,-4 15 1 16,-1 18-1-16,-1 12 0 15,-1 9-1-15,3 1 1 16,2-5-3-16,3-2 0 15,3-16-3-15,6-5-3 16,-4-32-14-16,12-2-16 16,-7-29 0-16,6-8-2 15,-11-16 2-15</inkml:trace>
  <inkml:trace contextRef="#ctx0" brushRef="#br2" timeOffset="14527.4526">5514 4091 105 0,'-22'-17'40'16,"-1"2"0"-16,23 15 0 15,0 0-37-15,16 5-1 16,12-8 0-16,13 0-2 16,13-5 0-16,7-4 0 15,11-4-2-15,5 0 0 16,4 1-1-16,-5 0 0 15,-2 6-1-15,-8-2 1 16,-8 9 0-16,-13 1 1 16,-9 4 1-16,-11 7 1 15,-12 1 0-15,-6 8 1 16,-9 3 1-16,-6 10 1 0,-3 5-1 15,-3 9 1-15,-1 5-1 16,4 5-2-16,-1-1 1 16,3 2-1-16,4-5-1 15,9-9-3-15,6-7-3 16,-10-36-14-16,38 15-17 15,-13-33 0-15,12-9-1 16,-7-20 2-16</inkml:trace>
  <inkml:trace contextRef="#ctx0" brushRef="#br2" timeOffset="14686.4685">6340 3571 109 0,'-22'-23'39'0,"-6"5"0"15,16 24-1-15,3 6-39 0,9 2-5 16,23 16-17-16,1-9-15 15,20 15 1-15,0-8-3 16,18 14 2-16</inkml:trace>
  <inkml:trace contextRef="#ctx0" brushRef="#br2" timeOffset="15346.5345">6874 4063 102 0,'-14'11'39'0,"4"11"2"15,-13-9-3-15,13 5-33 16,-12 6-1-16,3 7-2 15,1 2 0-15,2 6 0 16,3-2-1-16,6-1-2 0,5-4 1 16,7-3-2-16,7-10 1 15,8-9-1-15,5-13 2 16,5-8-2-16,5-13 2 15,2-10 0-15,-1-10 0 16,0-6 1-16,-6-12-1 16,-6-2 1-16,-6-2 0 15,-7 3-1-15,-8 7 1 16,-3 6 0-16,-8 10 1 15,-1 12-1-15,-1 11 0 16,10 17 0-16,-15 6 0 16,13 9 0-16,9 4 0 15,5 1-1-15,9 3 0 16,8 0 0-16,6-4 0 0,3-1 0 15,3-3 0-15,-3-1 0 16,-3-2 1-16,-1 2-1 16,-12 1 1-16,-2 6 0 15,-10 5-1-15,-7 3 1 16,-8 4 0-16,-2 1 0 15,-2 0 0-15,-3 1 0 16,4-6-1-16,-1-10 1 16,10-8-1-16,13-14 0 15,9-13 0-15,7-10 1 16,9-15-1-16,3-6-1 15,5-4 2-15,3-1-1 16,-8 4 0-16,-7 9 1 0,-7 11 0 16,-8 15-1-16,-9 18 2 15,-11 15-2-15,-7 14 0 16,-4 6-3-16,-1 11-1 15,-4-5-5-15,12 13-7 16,-9-22-5-16,28 10-11 16,-8-25-10-16,25 4 0 15,3-19-1-15,16-3 4 16</inkml:trace>
  <inkml:trace contextRef="#ctx0" brushRef="#br2" timeOffset="15713.5712">8310 3664 110 0,'0'0'41'15,"-10"-7"0"-15,10 7-3 0,-11 9-40 16,-3-8-7-16,15 21-16 15,-12-12-13-15,6 17-2 16,-5-3-1-16,8 15 0 16</inkml:trace>
  <inkml:trace contextRef="#ctx0" brushRef="#br2" timeOffset="15897.5896">8304 4278 116 0,'-21'15'43'16,"11"6"0"-16,-10-15-3 15,20-6-40-15,-7 11-5 16,3-21-9-16,20 16-11 0,-15-20-13 16,16 10-3-16,-6-10-3 15,9 9 2-15</inkml:trace>
  <inkml:trace contextRef="#ctx0" brushRef="#br2" timeOffset="17001.7">9245 3476 58 0,'31'-45'38'0,"-13"2"-1"16,-2 21 1-16,-21 9-12 15,-4 24-23-15,-7 15 0 16,-5 20-1-16,-8 15 2 16,-5 17-3-16,1 15 2 15,0 13-1-15,5 4 0 0,4-1 1 16,2-6-2-16,9-8 1 15,3-14-1-15,5-15-1 16,5-17 1-16,4-23-1 16,-4-26 2-16,23-6-1 15,-9-31 0-15,6-18 0 16,3-22 0-16,4-13 1 15,2-16-1-15,3-10 1 16,-4-8-1-16,3 1 0 16,-3 8-1-16,-5 13 1 15,-2 16 0-15,-7 16 0 16,-4 19-1-16,2 17 0 15,-12 34 0-15,18 3 1 16,-7 29-1-16,4 17 0 0,2 15 0 16,3 16 0-16,3 16 0 15,0 14 0-15,0 9 0 16,-3 3-1-16,-2 1 0 15,-4-8-1-15,0-4-1 16,-5-16-1-16,0-12-2 16,-7-29-5-16,12-5-10 15,-24-39-13-15,10-10-4 16,2-17-1-16,-5-10 1 15</inkml:trace>
  <inkml:trace contextRef="#ctx0" brushRef="#br2" timeOffset="17510.7509">9327 4091 90 0,'-40'-22'38'0,"0"-1"-1"15,14 19 1-15,4 1-28 0,22 3-6 16,0 0-2-16,26 7-2 16,14-9 0-16,7-6-1 15,16-5-1-15,7-4-2 16,11-1 0-16,2-7-2 15,6 2 0-15,-8-3 0 16,0 5 1-16,-11 0 0 16,-13 10 4-16,-10 2 2 15,-15 2 1-15,-10 10 2 16,-22-3 1-16,4 25 1 15,-22-4 0-15,1 14 1 16,-7 4-3-16,-1 6 1 16,-1 2-2-16,5 5 0 15,2-6-1-15,5-1 1 0,7-9-1 16,4-6 0-16,2-12-1 15,1-18-1-15,23 2 1 16,-2-20 0-16,3-9-1 16,9-11 1-16,-3-9-1 15,6-1 1-15,0-2 0 16,-4 4-1-16,-1 7 1 15,-8 8-1-15,-1 14 1 16,-5 13-1-16,-3 16 0 16,-3 12 0-16,-3 12-1 15,-2 10 0-15,2 6-1 16,-2 6-1-16,7 6-3 15,-4-12-5-15,19 12-9 0,-14-27-12 16,24 7-7-16,-2-21 0 16,18-2-2-16</inkml:trace>
  <inkml:trace contextRef="#ctx0" brushRef="#br2" timeOffset="17848.7847">11634 4031 77 0,'-13'-24'36'15,"8"9"1"-15,-5-11-6 16,7 13-21-16,-2-4 0 16,5 17-2-16,0 0-1 15,-3 27-3-15,0 6-1 16,-1 10-1-16,-1 9-1 15,0 6-3-15,-2 7 1 16,2-4-3-16,4-2-3 16,-3-23-16-16,14 1-15 15,-1-26 0-15,14-8-3 16,-3-25 3-16</inkml:trace>
  <inkml:trace contextRef="#ctx0" brushRef="#br2" timeOffset="18021.802">11634 3587 101 0,'-32'-8'38'0,"14"18"-1"16,0-6-2-16,18-4-38 15,5 22-7-15,15-21-25 16,24 11-2-16,1-10 1 15,17 10-2-15</inkml:trace>
  <inkml:trace contextRef="#ctx0" brushRef="#br2" timeOffset="18690.8689">12257 3883 105 0,'-32'23'40'16,"7"14"0"-16,-11-11-1 15,6 11-35-15,2 0-1 16,7 7 0-16,7 0-2 15,9 3 0-15,12-3 0 16,9-5-1-16,14-8 0 16,9-8-1-16,8-11 0 15,2-11 1-15,2-13-1 16,-1-13 1-16,-2-11-1 15,-10-9 1-15,-6-7-1 16,-10-4 2-16,-10-5-2 16,-6-3 1-16,-7 5-1 0,-9 8 1 15,-5 8 0-15,-7 13 0 16,-2 11 0-16,-3 14 1 15,2 10-1-15,5 14 0 16,6 4 0-16,10 1 1 16,8 0-1-16,10 1 0 15,14-7 0-15,9 0 0 16,7-4 1-16,5 0-1 15,0 0 1-15,-1 3 0 16,-9 5-1-16,-3 1 1 16,-11 8 0-16,-11 3 0 15,-10 0-1-15,-6 2 1 16,-5-2-1-16,-4-6 1 15,1-4-1-15,1-7 0 0,9-17 0 16,0 0 1-16,14-26-1 16,8-6 0-16,5-11 0 15,6-6 1-15,2-6 0 16,3-1 0-16,-1 5 0 15,-3 6 0-15,-9 10 0 16,-5 13 0-16,-8 17 0 16,-6 17 0-16,-6 14-1 15,-6 13-1-15,-2 10-1 16,4 5-1-16,4 10-4 15,0-13-5-15,22 13-6 16,-6-28-6-16,31 10-12 16,-5-26-4-16,24 0-3 15,1-19 3-15</inkml:trace>
  <inkml:trace contextRef="#ctx0" brushRef="#br2" timeOffset="19057.9056">14089 3808 103 0,'11'-21'40'15,"6"15"1"-15,-17 6-1 16,0 0-36-16,6 31-1 15,-7 7-1-15,-8 11-1 16,-1 10 1-16,-5 5-2 16,5 4 0-16,-1-2-1 15,3-12-3-15,12-4-3 16,0-27-8-16,25-1-14 15,-6-29-11-15,20-4 1 16,-6-24-2-16,14-2 2 16</inkml:trace>
  <inkml:trace contextRef="#ctx0" brushRef="#br2" timeOffset="19201.92">14230 3465 106 0,'-21'0'39'15,"0"4"-4"-15,16 8-6 16,26 7-64-16,0-11-4 15,26 13 1-15,4-11-2 16</inkml:trace>
  <inkml:trace contextRef="#ctx0" brushRef="#br2" timeOffset="19553.9552">14991 3721 102 0,'-18'18'40'15,"-19"-9"1"-15,4 14-1 0,-17-5-34 16,8 6-3-16,3 1 0 15,5 6-1-15,7-1-1 16,11 1 0-16,15-3-1 16,16-5 0-16,14-6 0 15,14-2-1-15,8-2 1 16,5-5-1-16,0-1 1 15,-5-2 0-15,-6 5 0 16,-13 1 0-16,-15 6 0 16,-15 7 0-16,-18 3 0 15,-10 4 0-15,-14 4 0 16,-4 0-1-16,-1 1-1 15,-3-3-1-15,10 1-4 16,0-16-8-16,23 10-11 0,-7-23-13 16,22-5-2-16,0 0-1 15,23-24 2-15</inkml:trace>
  <inkml:trace contextRef="#ctx0" brushRef="#br2" timeOffset="20305.0303">16713 3760 79 0,'-7'-16'38'0,"-4"13"-1"15,-18-5 2-15,-1 16-26 16,-19-1-6-16,-3 15-2 16,-6 6 0-16,1 15-1 15,-2 8-2-15,5 10 1 16,3 2 0-16,9 7-1 15,12-5-1-15,10-4 0 16,15-8-1-16,12-9 0 16,15-13 0-16,13-11-1 15,9-18 1-15,6-10 0 16,2-14 0-16,4-9 1 15,-4-7 0-15,-4-7-1 0,-9-4 1 16,-6 1 0-16,-8 1 0 16,-6 7 0-16,-7 4-1 15,-4 9 1-15,-7 7-1 16,-1 20 0-16,0 0 0 15,-10 12 0-15,2 21-1 16,-2 9 1-16,1 13-1 16,1 7-2-16,3 10 0 15,-2 1-2-15,11 3-3 16,1-15-4-16,19 4-7 15,-4-31-16-15,25-6-3 16,-2-28-1-16,18-14 0 16</inkml:trace>
  <inkml:trace contextRef="#ctx0" brushRef="#br2" timeOffset="20710.0708">17328 3807 112 0,'-23'24'39'16,"-15"2"2"-16,9 25-7 15,-6 0-31-15,3 5-1 16,3 3 0-16,6 2-1 16,5-4 0-16,9-7-2 15,7-9 2-15,5-11-2 16,11-13 1-16,6-11 0 15,4-17 0-15,8-10 1 16,3-15-1-16,6-9 1 0,-2-13-1 16,5-5 1-16,-2-4 0 15,1 1 0-15,-4 6 0 16,-3 6-1-16,-7 14 1 15,-2 12 0-15,-5 14 0 16,-5 22 0-16,-5 15-1 16,-3 18 0-16,-2 8-1 15,-1 10-1-15,4 6-1 16,-2 0-3-16,11 8-6 15,-8-19-7-15,21 11-8 16,-12-21-14-16,19-2 1 16,-5-11-2-16,21-3 2 15</inkml:trace>
  <inkml:trace contextRef="#ctx0" brushRef="#br2" timeOffset="21291.1289">19042 4054 91 0,'4'-34'39'0,"7"10"1"0,-9-11-1 16,5 10-34-16,-12 2-1 15,-3 4-1-15,-13 9 1 16,-11 9-1-16,-10 13-1 15,-8 14 1-15,-10 9 0 16,-2 13-1-16,-4 7-1 16,5 9 0-16,8 0 0 15,14 2-1-15,11-7 0 16,21-9-1-16,16-8 1 15,15-16-1-15,19-14 1 16,15-18-1-16,14-13 2 16,6-14-1-16,4-12 1 15,0-8 0-15,-3-9-1 16,-8-1 1-16,-9-2 0 15,-10 7 0-15,-11 5 0 0,-10 11-1 16,-11 9 1-16,-7 14-1 16,-13 19 0-16,4 24 0 15,-13 15-1-15,-4 13 1 16,-2 14-2-16,4 2 0 15,2 2-1-15,7-6-3 16,17-9-2-16,6-32-6 16,35-6-5-16,-8-40-8 15,32-6-11-15,-3-27-1 16,15-9-1-16,-8-20 4 15</inkml:trace>
  <inkml:trace contextRef="#ctx0" brushRef="#br2" timeOffset="21491.1489">20119 3260 114 0,'-37'53'41'16,"3"31"0"-16,-11-1-10 16,3 22-29-16,1 10-1 15,2 1 0-15,8-6-2 16,7-8-1-16,10-6-4 15,1-24-4-15,21 1-11 16,-14-35-18-16,17-9-1 16,-11-29-1-16,23-2 2 15</inkml:trace>
  <inkml:trace contextRef="#ctx0" brushRef="#br2" timeOffset="21976.1974">19671 3778 105 0,'0'0'39'16,"-12"-10"2"-16,28 22-2 15,18-4-37-15,6 2-1 16,15 1-1-16,10 3 1 16,10-3 0-16,7 0-1 15,5-1 1-15,1-3-1 16,-7 0 0-16,-5-3 1 15,-15 1 0-15,-9-3 0 16,-13-2 0-16,-12-1 0 16,-27 1 0-16,0 0 0 15,-13 2 0-15,-14 9 0 16,-11 3 0-16,-2 8 0 15,-6 8-1-15,-1 8 1 0,6 5-1 16,7 2 1-16,13 2-1 16,14-2 0-16,16-9 0 15,15-3 0-15,14-13-1 16,6-7 1-16,10-13-1 15,2-10 1-15,1-11 0 16,-6-11 0-16,-6-6 1 16,-9-6-1-16,-11-7 0 15,-9 0-1-15,-9 3 0 16,-11 1-1-16,-6 9-1 15,-8 4-2-15,2 19-3 16,-7-2-5-16,23 17-6 16,-26 5-13-16,32 11-6 0,-6-16-2 15,33 24 1-15</inkml:trace>
  <inkml:trace contextRef="#ctx0" brushRef="#br2" timeOffset="22510.2508">21143 3835 121 0,'-12'2'42'15,"-20"-6"0"-15,4 23-9 16,-10-9-30-16,-2 14 0 16,1 10-1-16,1 4-1 15,2 8 0-15,7 2-1 16,9-2 0-16,6-2 0 15,12-7-1-15,8-10 1 0,8-14 0 16,7-9-1-16,5-13 1 16,7-10 0-16,-3-10 0 15,3-4 0-15,-4-7 1 16,4-3-1-16,-5 0 0 15,-5 4 1-15,-7 8-1 16,-2 5 0-16,-6 14 1 16,-8 12-1-16,0 0 1 15,5 27-2-15,-7-1 2 16,4 4-2-16,5-1 1 15,4-1 0-15,8-6 0 16,3-11 0-16,9-9 0 16,1-8 0-16,7-10 1 15,-2-7-1-15,-3-5 1 0,0-2 0 16,-5 3 0-16,-3 0-1 15,-8 9 2-15,-3 6-2 16,-15 12 0-16,9 20 0 16,-13 9 0-16,-7 9-3 15,3 7-1-15,-8 0-6 16,13 15-3-16,-14-20-1 15,24 10-4-15,-11-32-7 16,31 9-12-16,-2-26-4 16,23-7 0-16,23-14 6 15</inkml:trace>
  <inkml:trace contextRef="#ctx0" brushRef="#br2" timeOffset="22980.2978">22885 3170 65 0,'14'-2'37'15,"-14"2"-1"-15,-10 39 2 16,-25-2-12-16,5 25-21 16,-7 7 0-16,-2 19 0 15,-2 5 0-15,5 10-2 16,3 0-1-16,10-7-1 15,11-4-2-15,5-14-3 16,18-1-7-16,-6-24-26 16,19-1-2-16,-7-24 0 0,8-5-1 15</inkml:trace>
  <inkml:trace contextRef="#ctx0" brushRef="#br2" timeOffset="23178.3175">22408 3947 112 0,'-23'-18'40'0,"2"-2"1"15,21 20-1-15,0 0-35 16,40-4-3-16,13 1-1 16,13-3-2-16,19 0-1 15,9-13-3-15,18 10-9 16,-7-22-17-16,14 10-9 15,-12-15 0-15,-1 5-1 0</inkml:trace>
  <inkml:trace contextRef="#ctx0" brushRef="#br2" timeOffset="23579.3577">23566 3149 114 0,'-43'26'40'0,"8"17"2"16,-8 2-2-16,4 14-38 15,2 9 1-15,3 13 0 16,-1 7 0-16,4 0-2 16,4 0 1-16,5-1-1 15,6-9 0-15,5-9-1 0,7-9 0 16,5-15-1-16,7-13 1 15,6-13-1-15,3-15 1 16,4-10-1-16,2-9 1 16,2-10 0-16,0-4 0 15,-1-2 0-15,1 1 0 16,-4 4 0-16,-5 4 0 15,-2 10 0-15,-4 9 0 16,-10 3-1-16,19 29-1 16,-14-4-1-16,5 10-4 15,-2-8-5-15,18 17-7 16,-11-23-8-16,25 10-13 15,-2-18 0-15,18-1 0 16,0-15 1-16</inkml:trace>
  <inkml:trace contextRef="#ctx0" brushRef="#br2" timeOffset="23964.3962">23996 3898 120 0,'-43'-15'40'0,"3"23"2"15,-15-4-5-15,3 21-33 16,1 5 0-16,4 5-1 15,7 6-2-15,9 5 1 16,9-4 0-16,15-5-2 16,16-8 0-16,13-10 0 15,11-10 0-15,11-10 0 0,4-10 0 16,6-8 0-16,-2-9 0 15,-2-4 0-15,-9-5 0 16,-6 5 0-16,-7-1 0 16,-7 7 0-16,-10 8 0 15,-11 18 0-15,0 0 0 16,-7 18 0-16,-4 14 0 15,-1 5 0-15,3 8-2 16,-3 1-1-16,15 5 0 16,5-13-3-16,20-1-5 15,4-26-3-15,28 3-6 16,-11-32-12-16,26 0-7 15,-3-23 0-15,9-6-1 16,-7-21 4-16</inkml:trace>
  <inkml:trace contextRef="#ctx0" brushRef="#br2" timeOffset="24144.4142">24817 3418 92 0,'-37'50'41'16,"-17"9"0"-16,4 27-1 15,-8-3-24-15,11 11-14 16,7 6-1-16,10-9-3 15,15 4-11-15,-3-27-16 16,18 2-11-16,0-27 0 16,9-7-2-16,-8-23 2 15</inkml:trace>
  <inkml:trace contextRef="#ctx0" brushRef="#br2" timeOffset="24317.4315">24397 3946 121 0,'8'-26'42'0,"2"-7"0"16,24 14-2-16,-4 9-39 15,26-11-6-15,19 14-8 16,-9-14-6-16,19 22-11 16,-23-7-13-16,0 13 0 15,-27 2-2-15,-22 12 2 16</inkml:trace>
  <inkml:trace contextRef="#ctx0" brushRef="#br2" timeOffset="25317.5314">4274 5289 88 0,'0'0'38'16,"-8"-17"0"-16,8 17 0 15,0 0-33-15,-10 32-1 16,3 1-1-16,3 18-1 0,-2 14 0 15,-3 17 0-15,1 12 1 16,-4 12-1-16,2 0 1 16,-4 1-1-16,3-8 0 15,1-11 0-15,3-16 0 16,3-16-1-16,3-16-1 15,5-16 1-15,-4-24-1 16,19-4 1-16,-5-23 0 16,2-11 0-16,2-8 1 15,2-7-1-15,1-2 0 16,1-2 0-16,-1 5-3 15,-2 12 2-15,0 9-2 0,1 11 2 16,-4 12 0-16,5 13 0 16,-4 13-1-16,4 9 0 15,-1 12 1-15,3 4-2 16,5 6-1-16,-1 0-4 15,13 7-8-15,-9-23-9 16,21 8-15-16,-5-20 1 16,8-6-2-16,-3-21 3 15</inkml:trace>
  <inkml:trace contextRef="#ctx0" brushRef="#br2" timeOffset="25716.5714">5116 5845 88 0,'-17'-42'37'0,"1"19"0"16,-17 1 1-16,6 24-28 0,-16 11-1 15,2 20-3-15,-5 9 0 16,2 12-2-16,1 6 0 16,8 6-1-16,7-2 1 15,10-9-3-15,12-6 0 16,14-12 0-16,14-15-1 15,14-17 1-15,8-14 0 16,6-15-1-16,3-13 1 16,4-9-1-16,-4-5-1 15,-5-4 1-15,-9 2-1 16,-9 9 1-16,-7 5-2 15,-5 12 1-15,-8 11 0 16,-10 16 0-16,0 0 3 16,-3 19-3-16,-3 12 2 0,-1 4-2 15,3 12-1-15,2-5-3 16,11 10-2-16,0-13-6 15,21 6-9-15,-7-29-7 16,24 3-10-16,0-23 0 16,12-5 0-16,-2-17 4 15</inkml:trace>
  <inkml:trace contextRef="#ctx0" brushRef="#br2" timeOffset="26029.6027">5728 5784 105 0,'-24'-14'39'0,"-1"20"0"16,-8-7 0-16,4 19-37 15,-2 1 4-15,6 6-3 0,5 2 1 16,11 0-2-16,13 0 1 16,11-6-2-16,13-1 1 15,9-10-2-15,8 1 0 16,8-5 0-16,2 1-1 15,-4 0 1-15,-4 3-1 16,-9 4 1-16,-15 7 0 16,-9 6 0-16,-15 6 0 15,-13 3 0-15,-12 2-1 16,-6 0 1-16,-5-3-2 15,1-6-1-15,4 0-5 16,-1-23-7-16,23 10-8 16,-5-25-16-16,21-2-2 0,0-12-1 15,19-2 2-15</inkml:trace>
  <inkml:trace contextRef="#ctx0" brushRef="#br2" timeOffset="26661.6659">6983 5905 71 0,'-10'22'37'0,"0"-3"1"15,9 6 0-15,1-4-15 16,11 3-21-16,12-4 1 16,15 0 0-16,7-9-1 15,14-8 1-15,7-9-1 16,9-7 0-16,-3-13-2 0,2-4 2 15,-8-7-2-15,-9-8 2 16,-12 0-2-16,-18 0 0 16,-16 3-1-16,-18 4 1 15,-16 7 1-15,-16 7-2 16,-17 12 3-16,-9 16-3 15,-12 18 2-15,-3 13 2 16,-1 11 1-16,7 9-2 16,12 10 1-16,15 3-1 15,18-2 1-15,24-2-2 16,26-12 0-16,18-11-2 15,26-10-2-15,13-16-2 16,21-6-3-16,1-22-6 16,18 6-12-16,-15-24-13 0,4 3 0 15,-15-13-1-15,-1 4 2 16</inkml:trace>
  <inkml:trace contextRef="#ctx0" brushRef="#br2" timeOffset="26856.6854">8068 5858 111 0,'-15'27'38'0,"-13"1"4"15,11 24-8-15,-4-4-29 16,2 7-3-16,3-2 2 16,5 1-3-16,2-2-1 15,8-9-1-15,11-9-1 16,0-15-4-16,18-4-10 15,-10-31-20-15,19-2-4 0,-5-21 1 16,5-4-1-16</inkml:trace>
  <inkml:trace contextRef="#ctx0" brushRef="#br2" timeOffset="26985.6983">8038 5552 93 0,'-27'-24'34'0,"11"7"-5"15,17 7-26-15,5-7-38 16,22 6-1-16,5-9-2 15</inkml:trace>
  <inkml:trace contextRef="#ctx0" brushRef="#br2" timeOffset="27235.7233">8724 5144 97 0,'-3'22'39'16,"-4"14"1"-16,-11 4-1 15,4 19-34-15,-6 13-2 16,5 13 0-16,-1 12 1 15,1 5-1-15,0 4-1 16,4-3 0-16,3-5 0 16,1-9-3-16,10-10-2 15,-4-21-9-15,16-3-18 16,-11-27-9-16,15-8-2 15,-9-24 0-15,8-6 0 16</inkml:trace>
  <inkml:trace contextRef="#ctx0" brushRef="#br2" timeOffset="27403.7401">8427 5903 115 0,'-14'3'39'16,"14"-3"2"-16,0 0-5 15,25 7-35-15,10-14-1 16,19-5-4-16,5-15-8 15,22 2-26-15,-6-16-2 16,12 0-1-16,-7-12-1 16</inkml:trace>
  <inkml:trace contextRef="#ctx0" brushRef="#br2" timeOffset="27825.7823">9341 5181 86 0,'-18'19'41'0,"-16"8"0"15,4 25 0-15,-14 6-22 16,7 10-15-16,1 9-2 15,5 7 3-15,0-1-1 16,7 0-1-16,6-2 0 16,5-7-1-16,5-10 0 15,7-5 0-15,6-14-2 16,5-10 0-16,9-14 0 15,3-10 0-15,8-17 0 16,5-11 0-16,3-6 0 16,2-11 0-16,0-1-2 0,0-4 2 15,-7 5-2-15,-4 4 3 16,-3 9-2-16,-10 10 1 15,-3 11 0-15,-6 10 0 16,-7 13 2-16,-1 13-3 16,-4 8 4-16,3 5-5 15,2 4 4-15,4 1-5 16,5-4 1-16,9-8-1 15,12-4-3-15,2-21-5 16,22 3-8-16,-15-28-9 16,19 3-12-16,-12-18 0 15,9-4 0-15,-11-12 1 16</inkml:trace>
  <inkml:trace contextRef="#ctx0" brushRef="#br2" timeOffset="28464.8462">9810 5931 112 0,'-28'5'40'16,"9"13"0"-16,-3-6-1 15,16 7-37-15,11-5 0 16,13 0-1-16,11-8 0 16,10-2 0-16,11-9 0 15,8-6 0-15,2-8-3 16,1-6 3-16,-8-4-3 15,-7-5 4-15,-8-5-4 16,-13 0 1-16,-15 1-1 16,-10 4 1-16,-10 4 1 15,-15 8-3-15,-8 10 4 0,-10 13-3 16,-6 17 2-16,0 8 2 15,5 10 1-15,4 9 0 16,14 4-1-16,9 3 1 16,20-3 0-16,19-10-1 15,15-7 1-15,11-8-3 16,13-11 0-16,7-8 0 15,4-11 0-15,-2-7 0 16,-5-5 1-16,-8-1-1 16,-8 2 0-16,-11 2 0 15,-10 6 0-15,-16 9-1 16,-9 10 1-16,-12 12 0 15,-7 9 0-15,-6 11 0 0,-1 6-1 16,-2 3 1-16,3 2 0 16,2-6 0-16,7-6-1 15,6-10 1-15,6-15 1 16,1-16-1-16,12-8 1 15,1-16 0-15,0-16 0 16,4-3 2-16,0-10-3 16,5-5 0-16,1-2 0 15,6 2 0-15,1 8 0 16,3 5 0-16,-1 10 0 15,1 10 0-15,1 11-7 16,-3 2-4-16,11 18-2 16,-10-11-9-16,27 20-10 15,-5-10-10-15,24 3 2 16,4-4-3-16,21-2 7 0</inkml:trace>
  <inkml:trace contextRef="#ctx0" brushRef="#br2" timeOffset="29334.9332">12373 6008 69 0,'14'-17'37'0,"-16"-10"-2"15,-1 7 4-15,-17-16-18 16,-2 13-13-16,-13-1-4 0,-2 8 3 16,-10 1-5-16,-3 13 2 15,-4 7 2-15,-2 13-4 16,2 10 3-16,5 10-4 15,3 6 3-15,12 4-3 16,8 5 3-16,14-4-4 16,13-6 1-16,17-6 0 15,16-11-1-15,11-10 1 16,13-14-1-16,8-11 0 15,0-8 0-15,6-10-1 16,-7-5 1-16,-4-6 0 16,-9-2-1-16,-8-2 0 15,-9 4-2-15,-7-1 3 16,-8 4-3-16,-5 4 4 0,-7 10-4 15,-5 8 3-15,-3 13 0 16,-5 13 0-16,-5 21 2 16,0 20-3-16,-5 21 3 15,-3 18-2-15,3 15 2 16,-1 14-1-16,0 4-1 15,-3 7 2-15,0-7-2 16,-7-10 3-16,-4-10-3 16,-5-11 1-16,-6-14-2 15,-10-16 1-15,-6-13-1 16,-7-20 0-16,-1-17 1 15,3-16-1-15,6-15 0 16,6-20 0-16,13-14-2 16,7-20-3-16,26-3-7 0,-1-22-7 15,33 16-10-15,-3-13-11 16,24 13 3-16,3-2-4 15,16 14 5-15</inkml:trace>
  <inkml:trace contextRef="#ctx0" brushRef="#br2" timeOffset="29822.982">13370 6071 111 0,'-16'-20'40'16,"-19"-5"1"-16,5 14-1 0,-21-1-36 16,2 12 0-16,-7 8-1 15,-4 14 0-15,0 9 0 16,1 11-1-16,8 6 0 15,7 3 0-15,14 1-2 16,16-5 0-16,19-4 0 16,18-12 0-16,17-9 0 15,16-14 0-15,12-11 0 16,8-15 0-16,0-9 0 15,1-9 0-15,-8-7 0 16,-10-4 0-16,-14-4 0 16,-10 4 0-16,-14 2 0 0,-14 8 0 15,-9 8 0-15,-11 13 0 16,-6 11 0-16,-5 14 0 15,-4 14 0-15,2 10 0 16,2 7 0-16,11 3 0 16,7 4-4-16,10-6-1 15,20-1-3-15,4-17-5 16,29 4-8-16,-9-31-7 15,24 5-13-15,-10-19 2 16,9-3 0-16,-6-13 2 16</inkml:trace>
  <inkml:trace contextRef="#ctx0" brushRef="#br2" timeOffset="30019.0016">13984 5928 114 0,'0'0'40'0,"-32"14"1"16,12 22-3-16,-7 5-33 15,1 12-1-15,-2 9-1 16,6 1-1-16,4 3-1 15,10-9-2-15,11-5-2 16,7-17-4-16,17-5-9 16,-7-29-10-16,22-3-14 15,-6-22 0-15,7-6-1 16,-9-18 1-16</inkml:trace>
  <inkml:trace contextRef="#ctx0" brushRef="#br2" timeOffset="30154.0151">14051 5638 103 0,'-11'-3'32'0,"11"3"-10"16,2 17-25-16,7-6-32 16,14 11-3-16,5-1 3 15</inkml:trace>
  <inkml:trace contextRef="#ctx0" brushRef="#br2" timeOffset="30492.0489">14334 5983 109 0,'0'41'39'15,"-15"-4"2"-15,3 6-1 16,-10-6-34-16,6 2-2 15,0-4-1-15,3-2 0 16,3-4-2-16,5-8 1 0,7-6-2 16,9-8 1-16,6-11-1 15,7-9 0-15,6-9 0 16,5-9 0-16,3-9 0 15,2-5-1-15,-1-4 2 16,-2 1-1-16,-4 4-2 16,-7 7 2-16,-4 7 0 15,-8 9 0-15,-14 21 0 16,15 2 0-16,-16 19-1 15,-7 11 0-15,2 10 1 16,-3 4-4-16,8 11-2 16,-5-11-6-16,16 13-8 15,-8-22-15-15,20 4-4 16,-4-14-1-16,13-9 0 15</inkml:trace>
  <inkml:trace contextRef="#ctx0" brushRef="#br2" timeOffset="30868.0865">14926 5998 103 0,'-19'-2'41'0,"15"17"-1"15,-6-1 1-15,17 8-32 16,5-6-7-16,12-1 0 15,9-7 0-15,13-3-1 16,7-10 0-16,6-7 0 16,2-7-1-16,-5-6 1 0,-7-3-2 15,-11-2 1-15,-11-1-1 16,-17 1 3-16,-17 5-2 15,-16 6 2-15,-14 9-3 16,-10 9 2-16,-9 11 1 16,-2 11-1-16,0 12 1 15,3 10-2-15,9 7 1 16,15 3-2-16,16-2 1 15,15-4-3-15,22-4-4 16,7-18-5-16,32 3-8 16,-4-34-12-16,25 0-10 15,2-21 1-15,13 0-1 16</inkml:trace>
  <inkml:trace contextRef="#ctx0" brushRef="#br2" timeOffset="31273.127">15937 5903 94 0,'-49'11'41'15,"-22"-1"3"-15,0 12-3 16,-14-11-17-16,2 19-20 16,10 1 0-16,14 10-1 15,8-2-3-15,16 0 0 16,21-2 0-16,20-8 0 15,18-11 0-15,18-12 0 16,11-13 0-16,15-15 0 16,9-12 0-16,4-9 0 15,1-12 0-15,-2-5 0 16,-7-10 0-16,-8-2 0 0,-7-6 0 15,-11 5 0-15,-12 4 0 16,-11 11 0-16,-15 15 0 16,-13 19-2-16,-18 29 2 15,-12 27 0-15,-14 29 2 16,-7 21-2-16,-5 12 0 15,6 7 0-15,16 1-2 16,9-13-7-16,29-2-3 16,4-33-4-16,32 0-7 15,-9-40-10-15,24-6-10 16,-10-22 1-16,-3-14 1 15</inkml:trace>
  <inkml:trace contextRef="#ctx0" brushRef="#br2" timeOffset="32340.2337">16998 5998 103 0,'9'-11'38'15,"-14"-5"0"-15,5 16-7 16,-19-17-25-16,-3 12-2 16,-7 2 0-16,-1 7-1 15,-7 8 0-15,2 11 0 16,-2 8-1-16,2 12 0 15,6 3-1-15,7 6 0 16,8 1 0-16,13-3 0 16,14-3-1-16,10-11 0 15,14-11 1-15,12-13-1 16,9-13 0-16,8-14-1 15,5-12 1-15,0-12-1 16,-3-5 1-16,-11-6-1 0,-6-1 1 16,-12 0-1-16,-16 8 1 15,-13 3-1-15,-14 13 1 16,-16 7 0-16,-8 10 1 15,-4 7-1-15,-4 7 0 16,2 6 0-16,5 3 1 16,8 3-1-16,11-3 0 15,11-2 1-15,17-4-1 16,12-6 0-16,16-2 0 15,10-1 1-15,5 0-1 16,3 3 0-16,-5 3 0 16,-5 9 1-16,-10 7-1 15,-14 7 0-15,-15 11 0 16,-12 4 0-16,-10 4 1 0,-9-1-1 15,-5-3 0-15,1-6 1 16,1-7-1-16,4-8 1 16,15-21 0-16,0 0 0 15,0 0 0-15,14-28 0 16,6-2 0-16,4-5 0 15,1-6 1-15,1-1 0 16,3-3-2-16,0 2 0 16,1 4 0-16,2 4 0 15,6 4 0-15,4 2-3 16,10 11-3-16,1-8-5 15,14 17-3-15,-11-12-4 16,20 21-9-16,-12-16-12 16,20 7-2-16,-1-7 1 0,11 2 2 15</inkml:trace>
  <inkml:trace contextRef="#ctx0" brushRef="#br2" timeOffset="32746.2743">18958 5510 69 0,'37'-27'37'16,"-11"-2"0"-16,4 13 1 15,-20-2-28-15,5 18-3 16,-15 0 0-16,-1 31-3 16,-13 7 0-16,-8 20-1 15,-8 10 1-15,-5 12-1 16,-3 9 0-16,3 3-1 15,6 1-1-15,9-9-1 16,18-7-3-16,11-22-5 16,32-1-16-16,2-29-14 15,24-11 0-15,2-25-2 0,15-4 2 16</inkml:trace>
  <inkml:trace contextRef="#ctx0" brushRef="#br2" timeOffset="33106.3103">19581 5801 106 0,'-33'-12'38'15,"0"16"3"-15,-11 1 0 16,7 17-37-16,-6 4 1 16,9 14-2-16,0 6 1 15,13 5-1-15,8-1 1 16,13 2-3-16,13-3 0 15,13-9 0-15,17-8 0 16,5-11-1-16,12-13 0 0,2-14 0 16,0-10 0-16,-1-12 0 15,-8-6 0-15,-10-8 0 16,-11-1-1-16,-12-2 0 15,-11 0-2-15,-11 2 2 16,-9 6-3-16,-9 6 3 16,-8 10-3-16,-5 7 2 15,3 11-2-15,-1 3-1 16,14 13-3-16,0-8-7 15,32 17-10-15,-2-16-13 16,28 6 1-16,4-14-1 16,22 1 0-16</inkml:trace>
  <inkml:trace contextRef="#ctx0" brushRef="#br2" timeOffset="33421.3418">20263 5793 111 0,'-21'4'40'0,"-20"-6"1"15,4 11-3-15,-3-7-35 16,1 4 0-16,7-2-1 15,8 7-1-15,10-3 2 16,11 6-3-16,14 0 2 16,11 1-2-16,10 4 2 15,6 5-2-15,4 2 2 16,-4 0-2-16,-3 7 0 15,-7 1 0-15,-11 2 0 16,-11 0 0-16,-13-1 0 16,-10-2 1-16,-5-2-2 15,-3-7 1-15,2-5-3 0,0-11-2 16,23-8-6-16,-6-22-7 15,40 6-12-15,-3-27-10 16,27 0 0-16,-1-18 0 16,15-2 0-16</inkml:trace>
  <inkml:trace contextRef="#ctx0" brushRef="#br2" timeOffset="33632.3629">20816 5377 109 0,'0'0'41'15,"-24"20"1"-15,8 14-2 16,-3 10-38-16,-2 15 0 0,-1 7 2 15,3 7-2 1,0 8 0-16,1-2 0 0,4 2-2 16,2-7-3-16,7-2-3 15,-5-26-7-15,16 8-11 16,-15-30-16-16,14-4-1 15,-5-20 0-15,0 0 1 16</inkml:trace>
  <inkml:trace contextRef="#ctx0" brushRef="#br2" timeOffset="33812.3809">20525 5866 121 0,'-13'-8'40'16,"13"8"3"-16,0 0-3 15,41-6-37-15,-2 0-2 16,9-2-2-16,16 1-6 0,-3-12-5 15,25 14-7-15,-20-21-14 16,16 11-8-16,-13-9-3 16,2 6 2-16</inkml:trace>
  <inkml:trace contextRef="#ctx0" brushRef="#br2" timeOffset="37741.7737">4327 7613 77 0,'0'0'34'15,"0"0"0"-15,6 16 0 16,-6-16-29-16,7 14-1 16,5-12-1-16,6 6 1 15,2-9 0-15,9-1 0 16,2-10-1-16,7-1 0 15,2-9 0-15,0-1-1 16,0-7 1-16,-4 1-1 16,-7-1-1-16,-8 0 0 15,-12 4 1-15,-13 3-1 16,-12 7 0-16,-11 5 0 15,-8 10 0-15,-11 5 0 16,-2 10 1-16,-3 10-1 0,-1 10 0 16,3 7 1-16,10 2-1 15,7 5-1-15,14-3 0 16,12 0 0-16,16-6 0 15,16-11-1-15,14-4-2 16,15-17 0-16,20 1-5 16,2-25-8-16,18 4-21 15,-11-17 0-15,8-3-1 16,-8-13-1-16</inkml:trace>
  <inkml:trace contextRef="#ctx0" brushRef="#br2" timeOffset="37975.7971">5392 6933 78 0,'-12'-12'38'16,"-8"5"0"-16,1 20 0 16,-10 4-13-16,6 21-22 15,-4 12 0-15,4 13-2 16,-2 11 1-16,3 8 0 15,0 9-1-15,7-2-2 16,6-3-2-16,5-8-4 16,17 2-15-16,-6-22-15 15,17-6-2-15,-3-19-1 16,11-11 1-16</inkml:trace>
  <inkml:trace contextRef="#ctx0" brushRef="#br2" timeOffset="38785.8782">7095 6947 100 0,'-36'35'38'0,"-1"20"2"15,-11 3-1-15,10 20-34 16,-6 0-2-16,8 6-1 16,6 0-1-16,8-2-1 15,11-7-3-15,2-10-4 16,20-1-12-16,-11-22-19 15,10-9-1-15,-5-19-1 16,7-10 1-16</inkml:trace>
  <inkml:trace contextRef="#ctx0" brushRef="#br2" timeOffset="39859.9856">6667 7387 103 0,'14'-5'39'16,"14"8"1"-16,1-10-3 15,9 5-33-15,8-7 0 16,0 7-2-16,1 0 0 16,-4 4 1-16,-2 5-1 15,-6 7 0-15,-10 4-1 16,-8 12 0-16,-12 8 0 15,-4 6 0-15,-7 5-1 16,-4 3 0-16,-4-2 0 16,1-2 0-16,3-6-1 15,1-9 1-15,4-10-1 0,4-11 1 16,1-12-1-16,13-17 0 15,-2-8 1-15,5-10-1 16,2-10 0-16,0-5 1 16,4-3 0-16,-2 0-1 15,-1 6 1-15,-6 3 0 16,-1 11 0-16,0 5 0 15,-4 6 0-15,3 12-1 16,1 5 2-16,3 6-1 16,5 3 1-16,6 0 0 15,7 5 0-15,5-1-1 16,8 2 1-16,2-2 1 15,-2-1-2-15,2 0 1 16,-7-1-1-16,-5-3 1 0,-9 2-1 16,-9 0 0-16,-18-5 0 15,3 15 1-15,-17-4-1 16,-7 3 0-16,-8 5 0 15,-3 8 1-15,-1 3-1 16,2 6 1-16,4 3 0 16,7 2-1-16,10-3 0 15,11 0 0-15,12-8 0 16,9-9 0-16,9-9-1 15,6-13 0-15,7-12-1 16,2-14 1-16,2-6-1 16,-5-11 1-16,-6-2 0 15,-8-3-1-15,-9 2 1 0,-9 2 0 16,-5 8 2-1,-6 6-1-15,-5 12 1 0,-1 4 0 16,6 15-1-16,-12-8 1 16,12 8 0-16,8 12 0 15,7-1 0-15,6-2 0 16,8-1 0-16,5 2-1 15,5-3 2-15,0 0-1 16,0 0 0-16,-5 0 0 16,-5 3 0-16,-6 3 1 15,-9 4-1-15,-8 3 0 16,-7 2 1-16,-7 2-2 15,-5 0 0-15,-2-1 0 16,-2-4 0-16,6-2 0 0,2-10 0 16,9-7 0-16,0 0 0 15,19-30 0-15,3 5 0 16,6-8 0-16,8 1 0 15,-1-3 0-15,5 5 0 16,-6 6 0-16,-4 9 0 16,-5 8 0-16,-7 12 0 15,-7 9 0-15,-6 8 0 16,-3 7 0-16,0 4 0 15,-2 2-3-15,12 0-2 16,1-12-3-16,22 4-4 16,-1-22-3-16,23 6-4 15,-10-29-8-15,23 3-12 16,-8-18 0-16,5-2 0 15,-9-7 5-15</inkml:trace>
  <inkml:trace contextRef="#ctx0" brushRef="#br2" timeOffset="40161.0156">8970 7253 106 0,'-16'-10'42'16,"-20"0"0"-16,5 16 0 15,-11 4-25-15,6 8-17 16,7 4 2-16,7 3-1 16,7 2 0-16,12-2-1 15,11-2 0-15,12-2-1 16,7-4 2-16,8-6 1 15,2 0-2-15,0 0 0 16,-4-2 0-16,-3 1 0 16,-10 5 0-16,-11 5 0 15,-9 3 0-15,-8 6 0 0,-10 1 0 16,-6 1 0-16,-4 6-3 15,-10-10-7-15,4 10-3 16,-15-19-3-16,10 11-6 16,-20-29-8-16,12 8-11 15,-12-12-2-15,1-3 3 16,-2-1 6-16</inkml:trace>
  <inkml:trace contextRef="#ctx0" brushRef="#br2" timeOffset="42934.2929">5546 7581 92 0,'0'0'36'15,"9"-1"0"-15,-9 1 1 16,0 0-32-16,0 0-3 16,21 5 1-16,-7-6-1 15,8-1 0-15,1-3 0 0,6-2-1 16,-1-2 1-16,2-3-1 15,-2-3 0-15,-3 0 0 16,-5-2 0-16,-5 2 0 16,-9 2 0-16,-6 2-1 15,-10 4 1-15,-7 5 0 16,-9 7 0-16,-7 5 0 15,-8 8 0-15,-6 11 0 16,-1 4 0-16,0 8 1 16,8 1-1-16,6 0 0 15,17-3-1-15,15-3 0 16,22-9-2-16,16-13-2 15,24-2-11-15,5-24-22 16,21-1-2-16,0-15-1 16,7-1-1-16</inkml:trace>
  <inkml:trace contextRef="#ctx0" brushRef="#br2" timeOffset="43339.3335">6425 7437 74 0,'-3'-16'38'0,"3"16"-2"16,-26-17 4-16,7 23-23 16,-21-1-9-16,1 13-1 15,-7 5-2-15,-1 15 0 16,-1 2-1-16,7 9-1 15,10-3 0-15,11 3-1 16,20-10-2-16,20-10 0 16,19-14-2-16,16-18-3 15,23 0-18-15,-6-25-15 16,14-3-4-16,-11-13 1 15,3 3-2-15</inkml:trace>
  <inkml:trace contextRef="#ctx0" brushRef="#br2" timeOffset="63847.3841">9844 6806 77 0,'14'-24'34'0,"-11"3"1"16,-3 21 0-16,-23-8-27 16,2 29-2-16,-17 14-1 15,-5 23 0-15,-10 12-2 16,0 23-1-16,-5 8 1 15,4 13-1-15,8 3 0 16,15 0-1-16,13-9-1 16,21-16-2-16,22-8-6 15,16-26-27-15,28-13-3 16,11-23 0-16,16-12-1 15</inkml:trace>
  <inkml:trace contextRef="#ctx0" brushRef="#br2" timeOffset="64666.466">10195 7399 59 0,'-22'-6'35'16,"-1"10"-1"-16,-10 3 1 16,3 18-21-16,-12-4-3 15,12 18-2-15,-7 3-2 16,11 12-1-16,-2 1-2 15,14 5 0-15,6-4-1 16,16-4-1-16,13-12-1 16,12-10 0-16,11-18 0 15,8-17-2-15,8-16 1 16,-3-12-1-16,0-13 1 0,-9-7-1 15,-12-2 1-15,-12-2-1 16,-12 2 1-16,-12 6 0 16,-12 7 0-16,-7 8 1 15,-5 9-1-15,0 9 1 16,1 4-1-16,4 7 1 15,19 5 0-15,0 0-1 16,0 0 1-16,29 12-1 16,5-7 1-16,7 2-1 15,3 1 0-15,0 2 1 16,-2 8-1-16,-4 5 0 15,-11 6 0-15,-7 11 0 16,-13 1 0-16,-9 5 1 16,-5 0-1-16,-3-4 0 0,-4-8 0 15,3-7 1-15,2-12 0 16,9-15-1-16,4-14 1 15,10-10 0-15,10-12 0 16,6-5 0-16,4-7 0 16,4-1 0-16,0 1 0 15,1 5-1-15,-7 7 0 16,-2 5-2-16,-1 11-2 15,-9-8-12-15,11 22-21 16,-7-5-3-16,13 11 0 16,-2-4-1-16</inkml:trace>
  <inkml:trace contextRef="#ctx0" brushRef="#br2" timeOffset="65312.5306">12155 7494 40 0,'37'-5'33'0,"-10"-5"3"16,-5 6-1-16,-18-10-15 15,7 13-4-15,-26-12-5 16,3 10-3-16,-15-6-2 15,-2 8-1-15,-10 4 0 16,-3 6-1-16,-6 8-1 16,1 10 1-16,-4 10-1 15,7 8 0-15,1 5-1 16,11 6 0-16,11-4-1 15,15-6 0-15,13-7-1 16,18-15 1-16,14-15-1 0,12-16 0 16,10-16 0-16,9-15 0 15,1-8 0-15,-5-7 0 16,-8-2 0-16,-10 1 0 15,-10 5 1-15,-10 8-1 16,-13 12 0-16,-11 10 0 16,-4 19 0-16,-21 7 0 15,6 16 0-15,-5 12 0 16,2 9-1-16,1 4 1 15,9 4-3-15,6-5 0 16,17-3-3-16,5-16-5 16,25 3-22-16,-7-24-6 15,18-2 0-15,-8-17-1 16</inkml:trace>
  <inkml:trace contextRef="#ctx0" brushRef="#br2" timeOffset="65658.5652">12765 7540 96 0,'-12'-11'38'16,"12"11"1"-16,-26 15-2 15,11 7-32-15,-4 8-1 16,6 8-1-16,-4 5-1 16,5 0 0-16,0-2-1 15,7-2 1-15,5-9-1 16,5-9 0-16,9-12 0 15,6-14-1-15,7-13 1 16,5-8-1-16,6-12 1 16,7-7 0-16,0-3-1 0,3-2 1 15,-2 3-1-15,-6 8 1 16,-2 7-1-16,-5 11 1 15,-6 14-1-15,-7 14 1 16,-9 14-1-16,-4 10 0 16,-2 13-2-16,-9 1-2 15,8 11-3-15,-8-13-15 16,19 11-17-16,-8-16-2 15,23-2 0-15,2-18-1 16</inkml:trace>
  <inkml:trace contextRef="#ctx0" brushRef="#br2" timeOffset="66289.6283">14042 7597 86 0,'-11'24'37'15,"6"-12"1"-15,15-1 0 16,14-12-35-16,13-6 0 16,11-10-1-16,16-5 0 15,3-6 0-15,1-5-1 16,-5-3 1-16,-4 3-1 15,-14-2 1-15,-11 5-1 16,-18 0 1-16,-21 9 1 0,-14 6-1 16,-19 8-1-16,-9 7 1 15,-11 12 0-15,-3 9-2 16,-2 11 2-16,2 9-2 15,10 9 0-15,11 3 1 16,15 2 0-16,18-3-1 16,15-4 0-16,24-8-2 15,16-12-1-15,27-12-3 16,5-28-11-16,29 0-21 15,-4-23-1-15,12-5 0 16,-9-17-1-16</inkml:trace>
  <inkml:trace contextRef="#ctx0" brushRef="#br2" timeOffset="66511.6505">15199 6847 106 0,'-29'28'39'15,"-10"10"2"-15,5 20-2 16,-9 10-35-16,12 7-2 15,7 4 0-15,3 7-2 16,5-1 0-16,3-2-2 16,11-2-2-16,-2-10-3 15,18 2-11-15,-6-22-21 16,13-5 0-16,-4-16 0 15,17-11-1-15</inkml:trace>
  <inkml:trace contextRef="#ctx0" brushRef="#br2" timeOffset="66896.689">15376 7426 97 0,'-12'15'39'15,"14"1"0"-15,-2-16 0 16,17 20-36-16,9-13-1 15,10-1 1-15,8-6-1 16,8-4 0-16,0-5 0 16,5-1-1-16,-5-4 0 15,-5-4 0-15,-7-1-1 16,-9-2 0-16,-10-7 0 0,-12 2 2 15,-12 1-2-15,-11-1 1 16,-7 7 0-16,-14 9 1 16,-9 8-1-16,-6 9 0 15,-5 13 0-15,0 11-1 16,4 6 1-16,8 8-1 15,12 2 1-15,15-2-2 16,22-1-1-16,16-6 0 16,21-5-2-16,13-12-4 15,31 7-22-15,-2-25-9 16,10 4-1-16,-5-16 0 15,4 1 0-15</inkml:trace>
  <inkml:trace contextRef="#ctx0" brushRef="#br2" timeOffset="67122.7116">16398 7346 100 0,'-24'-13'39'16,"-2"15"1"-16,-18 4-1 16,5 11-33-16,-11 10-1 15,3 9-1-15,3 4 0 16,8 3-2-16,15-2 0 15,15-3-1-15,20-9-1 16,19-9-1-16,21-9-2 16,12-14-2-16,21-1-6 15,-4-22-23-15,21-1-6 16,-10-14 1-16,5-1-1 15</inkml:trace>
  <inkml:trace contextRef="#ctx0" brushRef="#br2" timeOffset="67329.7322">17054 6941 123 0,'-25'8'40'0,"0"26"1"16,-12 0-5-16,4 21-35 16,1 11 1-16,4 7-1 15,2 5 0-15,5 5-2 16,6 0-1-16,4-8-3 15,14 6-11-15,-12-24-22 16,19 0-2-16,-9-24-1 16,9-6 0-16</inkml:trace>
  <inkml:trace contextRef="#ctx0" brushRef="#br2" timeOffset="67521.7515">16629 7302 118 0,'-12'14'42'15,"19"9"0"-15,10-15-1 16,30 1-38-16,12-2-1 16,13-9-3-16,13-1-4 15,-5-15-19-15,15 12-15 16,-16-12-3-16,-1 5 0 15,-17-8-1-15</inkml:trace>
  <inkml:trace contextRef="#ctx0" brushRef="#br2" timeOffset="68204.8198">17332 7363 81 0,'8'-21'37'15,"-8"21"-2"-15,7-17 3 16,-7 17-31-16,4-12-2 16,-4 12 0-16,-5 11 0 0,-1 4 0 15,-6 5-1-15,1 12-1 16,-3 0 0-16,1 9-1 15,-1 0 1-15,5 0-2 16,1-3 1-16,5-4-1 16,3-9 0-16,6-4 0 15,5-14 0-15,6-10-1 16,2-10 1-16,3-10 0 15,-2-9 0-15,1-6-1 16,-2-5 1-16,-4-6-2 16,-4 1 2-16,-1 2 0 15,-3 4-1-15,-3 6 0 16,1 7 0-16,3 9 0 15,9 5-2-15,5 4-1 16,13 11-2-16,3-4-5 0,23 16-17 16,-8-13-14-16,18 12 3 15,-7-11-4-15,9 9 5 16</inkml:trace>
  <inkml:trace contextRef="#ctx0" brushRef="#br2" timeOffset="68835.8829">18097 7293 82 0,'-18'11'40'0,"-15"-8"-2"16,6 11 4-16,-13-4-19 15,8 8-16-15,-2 4-3 16,6 4 1-16,3 3-2 16,8 7-1-16,11-1 0 15,9 0-1-15,14-4-1 16,14-3 1-16,8-9-1 0,12-7-1 15,2-11 1-15,8-10-1 16,-3-9 0-16,-3-12 0 16,-6-2-1-16,-11-10 0 15,-10-3 0-15,-13-3 1 16,-8 3-1-16,-12 4 2 15,-10 7-1-15,-6 7 2 16,-10 9 0-16,0 8 0 16,-3 9 1-16,9 12-1 15,5 0 0-15,12 3-1 16,15 2 1-16,15-3-2 15,16-3 2-15,11 1-1 16,8-2 1-16,3-3-1 0,-1 3 1 16,-6 2 0-1,-9 4 0-15,-13 7 1 0,-11 3-1 16,-13 3 0-16,-14 7 0 15,-4 2-1-15,-10 0 2 16,-1 0-2-16,-3-6 0 16,6-2 0-16,5-10 0 15,14-19 0-15,0 0 0 16,29-16 0-16,7-12 0 15,6-11 0-15,11-5 0 16,7-6 0-16,1 1 0 16,-4 5 0-16,-8 6 0 15,-7 15 0-15,-8 11 0 16,-11 12 0-16,-10 12 0 0,-11 11 0 15,-3 13 0-15,-3-1-3 16,6 12-4-16,-2-11-10 16,21 16-7-16,-11-22-12 15,30 4-5-15,-1-14 0 16,19-3-1-16</inkml:trace>
  <inkml:trace contextRef="#ctx0" brushRef="#br2" timeOffset="69173.9166">19580 6761 114 0,'15'9'41'0,"6"3"1"16,14 15-2-16,0 2-37 16,5 10 1-16,3 6-2 15,-4 10 1-15,-3 6-2 16,-10 9 0-16,-8 8 0 15,-10 10-1-15,-12 5 1 16,-10 3-1-16,-17 0 0 16,-10-6 0-16,-8-9-1 15,0-11-1-15,2-11-5 16,-1-27-13-16,26-4-16 15,-2-25-6-15,24-3 0 16,13-31-2-16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0:40:05.13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1641 890 39 0,'0'0'32'16,"0"0"1"-16,0 0 2 0,0 0-22 15,0 0-2-15,0 0-1 16,0 0-2-16,0 0-1 16,0 0-2-16,0 0-1 15,0 0-1-15,-59-21-2 16,59 21 1-16,0 0 0 15,-69 41 0-15,69-41-1 16,-55 39 1-16,55-39 0 16,-56 44-1-16,56-44 1 15,-54 47-2-15,54-47 2 16,-43 52-1-16,43-52 0 15,-24 57-1-15,24-57 0 16,6 46 0-16,13 9 0 16,16-5 0-16,16-3 0 0,-6-18-1 15,11 17 0-15,-3 2 0 16,-12 0 0-16,-20-7 1 15,-15-1 0-15,-8 0 0 16,-9-1 0-16,-11-2 1 16,-10-4 0-16,-6-4-1 15,-4-2 0-15,-4-7 1 16,0-4-3-16,5-2-1 15,1-9-2-15,20-2-12 16,-2-11-21-16,22 8 3 16,11-24-3-16,15 9 1 15</inkml:trace>
  <inkml:trace contextRef="#ctx0" brushRef="#br0" timeOffset="459.0459">2352 1377 92 0,'0'0'36'16,"0"0"3"-16,-7-50-1 15,7 50-33-15,-24-1-1 16,-25 6-1-16,-4 20 1 16,-17 9-1-16,-1 14 0 0,0 6-3 15,14 7 2-15,13 0-2 16,29-9 1-16,11-8 0 15,15-7-1-15,16-16 0 16,13-11 1-16,13-10-1 16,5-10 0-16,3-10 0 15,4-11 0-15,-7-7 1 16,-2-4-1-16,-8-3 1 15,-10-2-1-15,-38 47 1 16,26-46-1-16,-26 46 0 16,5-52 0-16,-5 52 1 15,0 0-2-15,-22-64 0 16,22 64 0-16,0 0-2 15,-44-29-4-15,12 22-24 16,-6 14-8-16,4 9-2 0,6 8 1 16</inkml:trace>
  <inkml:trace contextRef="#ctx0" brushRef="#br0" timeOffset="1040.1039">3054 1455 82 0,'0'0'38'0,"-17"-19"0"16,5 12 1-16,-11 11-30 16,2-4-5-16,-10 4 0 15,1 6 0-15,-11 11-1 16,0 8 0-16,-7 9 0 15,2 6-1-15,0 8 0 16,5 2-2-16,9-2 2 16,11-2-2-16,15-12 1 15,15-9-1-15,19-21 1 16,13-17 0-16,15-19 1 15,15-21 0-15,1-18-1 16,-72 67 2-16,81-88-2 16,-38 38 0-16,-2-8 1 0,-5-1-3 15,-2-3 3-15,-2 3-3 16,-1-1 2-16,-9 8-1 15,-9-8 0-15,-13 60 0 16,20-82 0-16,-20 82 2 16,0 0-2-16,16-18 1 15,-35 59-2-15,-2 46 1 16,0 27-2-16,-5-2 2 15,16 11-3-15,17-10-3 16,15-27-2-16,12-39-11 16,21-9-21-16,-8-17-2 15,9-7 2-15,-7-21-2 16</inkml:trace>
  <inkml:trace contextRef="#ctx0" brushRef="#br0" timeOffset="1241.124">3659 1461 108 0,'0'0'40'0,"-22"25"1"16,17 9-1-16,-4 0-37 16,1 9-1-16,1 4 0 15,1 3-2-15,3 1-1 16,3-6-4-16,7-1-3 15,-7-18-29-15,18-1-4 16,-4-22 1-16,11-9-2 16</inkml:trace>
  <inkml:trace contextRef="#ctx0" brushRef="#br0" timeOffset="1391.139">3748 1458 103 0,'-24'-88'40'0,"24"88"-1"15,-30-78 0-15,30 78-37 16,-33-71-4-16,33 71-8 15,-23-66-24-15,23 66-7 16,0 0 1-16,-11-58 0 16</inkml:trace>
  <inkml:trace contextRef="#ctx0" brushRef="#br0" timeOffset="1788.1788">4044 1355 95 0,'7'20'40'0,"-10"-3"1"16,-2 5-1-16,-9 3-33 15,4 5-2-15,-2 6-1 16,-1 1-1-16,1 5-1 16,0 5 0-16,2-1-1 15,8-4-1-15,4-4 1 16,8-5-1-16,7-15 1 15,12-11-1-15,9-14 2 16,8-14-1-16,4-11 0 16,2-11 1-16,2-8 0 15,-1-9 0-15,-53 60 1 16,47-59-3-16,-47 59 0 0,39-54 0 15,-39 54 0-15,29-42 0 16,-17 14 0-16,3 20 0 16,-15 8 0-16,-2 28 0 15,-11 9-4-15,9 12 2 16,-6 6-2-16,5 0-2 15,10-4-4-15,0-19-26 16,22 1-5-16,-4-15 0 16,16-8 0-16</inkml:trace>
  <inkml:trace contextRef="#ctx0" brushRef="#br0" timeOffset="2359.2359">4955 1381 114 0,'-23'-3'41'15,"7"21"1"-15,-10 14-1 16,2 9-37-16,-4 2-1 16,3 6-1-16,3 2 0 15,3 3-2-15,5-5 0 16,4-8 0-16,5-7 0 15,3-9-1-15,4-9 1 16,-2-16 0-16,17-3 0 16,-6-17 2-16,4-9-2 15,4-6 2-15,-4-8-1 16,4-8 1-16,-2-3-2 0,-1 3 0 15,-1 5 0-15,-2 3 0 16,-5 10 0-16,-2 8 0 16,2 11 0-16,-8 14 0 15,9 15 0-15,-6 6 0 16,0 9 0-16,1 3 0 15,5 2 0-15,2-2 0 16,3-5 0-16,5-10 0 16,4-12 0-16,6-10 0 15,1-11 0-15,5-11 0 16,-1-10 0-16,0-2 0 15,-34 38 0-15,0 0 0 16,46-60 0-16,-46 60 0 16,0 0 0-16,42-46 0 0,-30 36 0 15,8 17 0-15,-18 16 0 16,7 19 0-16,-14 3 0 15,11 15 0-15,-6 2 0 16,-6-6-12-16,20-3-17 16,-13-20-13-16,13-6-2 15,-14-27-1-15,29 10 2 16</inkml:trace>
  <inkml:trace contextRef="#ctx0" brushRef="#br1" timeOffset="8139.8139">17092 1057 65 0,'0'0'37'16,"0"0"-3"-16,36-63 3 16,-36 63-33-16,0 0 1 15,0 0 1-15,-13-58 0 16,13 58 1-16,0 0-2 15,-61-10 1-15,61 10-1 16,-67 17 0-16,67-17-2 16,-68 38 1-16,-20 21-3 15,6 16 1-15,6 9-1 0,13 3 0 16,20-7-3-16,34-2 3 15,30-15-3-15,32-25 1 16,17-14-2-16,10-11-1 16,16-12-6-16,-7-23-27 15,17-8-2-15,-58 10-1 16,8-7 1-16</inkml:trace>
  <inkml:trace contextRef="#ctx0" brushRef="#br1" timeOffset="8604.8604">17713 841 93 0,'0'0'39'15,"1"-63"4"-15,-1 63-4 16,0 0-36-16,0 0-1 15,0 0 1-15,0 0 1 16,-54 42-2-16,54-42 0 16,-26 104 0-16,-7-10-1 15,2 17 1-15,-2 1-2 16,2-13 1-16,3-7-2 15,10-10 2-15,6-23-2 16,15-25 2-16,11-13-1 16,6-12 0-16,6-10 0 15,0-7 0-15,5-7 0 0,-2-3 1 16,3-6-1-16,-3-4 1 15,-1-2-1-15,-1 2 1 16,-4 2-1-16,-1 3 0 16,-3 7 0-16,-7 7 0 15,2 8 0-15,-3 11 0 16,-3 8-1-16,-1 8 0 15,-2 6-1-15,-1-1 0 16,5 2-2-16,1-4-2 16,10-2-7-16,-3-16-26 15,21-4 0-15,-2-15-1 16,15-8-1-16</inkml:trace>
  <inkml:trace contextRef="#ctx0" brushRef="#br1" timeOffset="8855.8854">18402 963 73 0,'0'0'41'0,"20"-102"-1"16,-20 102 2-16,2-73-26 15,-2 73-13-15,0 0 0 16,0 0 0-16,-24 2-2 15,1 68 1-15,-5 36-3 16,-1 20 0-16,6 8-2 16,1-20-2-16,19-10-18 15,9-25-16-15,22-31 0 16,2-23-2-16,13-11 2 15</inkml:trace>
  <inkml:trace contextRef="#ctx0" brushRef="#br1" timeOffset="9222.9222">18777 1295 101 0,'0'0'41'0,"0"0"1"16,0-51-3-16,-16 50-36 15,-10 20 0-15,-7 17-1 16,-10 17-1-16,14 7 1 15,4 2-3-15,16 4 2 16,11-14-2-16,11-7 1 16,9-10-1-16,10-13 0 15,9-13 1-15,3-8-1 0,2-13 1 16,1-14 0-16,-1-8 0 15,-7-13 0-15,-7-6 1 16,-32 53-1-16,20-61 1 16,-20 61-2-16,8-60 2 15,-8 60-1-15,-11-57-1 16,11 57 1-16,-20-46-2 15,20 46-2-15,0 0-5 16,-46-59-15-16,46 59-16 16,0 0 0-16,0 0 1 15,-18-51-1-15</inkml:trace>
  <inkml:trace contextRef="#ctx0" brushRef="#br1" timeOffset="9606.9605">19099 1205 95 0,'61'17'39'16,"-18"5"1"-16,-19 9-1 15,-16 9-36-15,-8 6 1 16,-9 4-2-16,-1 5 1 16,1-2-3-16,0 2 1 15,1-2-1-15,2-4 0 16,1-13-1-16,2-2 1 15,4-15 0-15,4-4-1 16,-5-15 2-16,22-16 0 16,-6-6 0-16,1-11 1 15,1-9 0-15,-1-9 1 16,-2-8-1-16,0 1 1 15,-15 58-1-15,13-55 0 0,-13 55 0 16,5-51-1-16,-5 51 0 16,0 0 0-16,17-63-1 15,-17 63-1-15,0 0-1 16,50-53-1-16,-50 53-4 15,52-24-3-15,-52 24-19 16,74-15-11-16,-74 15-1 16,76-8-1-16,-76 8 3 15</inkml:trace>
  <inkml:trace contextRef="#ctx0" brushRef="#br1" timeOffset="9790.979">19896 1229 106 0,'65'9'42'15,"-66"9"0"-15,-14 3-1 0,-3 6-37 16,-11 10-2-16,8 9 0 15,-2 0-1-15,5 10 0 16,1-2-3-16,3 4 0 16,5-5 0-16,1-10-5 15,17-5-20-15,-6-21-14 16,19-9 1-16,-4-16-3 15,14-10 3-15</inkml:trace>
  <inkml:trace contextRef="#ctx0" brushRef="#br1" timeOffset="9948.9948">19994 1172 96 0,'0'0'38'16,"-6"-96"0"-16,6 96-2 15,-10-72-45-15,10 72-26 16,0 0-3-16,13-71-1 15,-13 71-1-15</inkml:trace>
  <inkml:trace contextRef="#ctx0" brushRef="#br1" timeOffset="10342.0341">20220 1119 101 0,'21'62'41'0,"-13"-3"1"16,-8-4-3-16,-10-4-34 15,3 4 0-15,-2-6-3 0,-1-8 0 16,0-3-1-16,1-3 0 15,1-7 0-15,3-4-1 16,4-11 0-16,1-13 0 16,14 3 1-16,1-17-1 15,8-10 1-15,6-12-1 16,5-11 2-16,-34 47-2 15,38-58 2-15,-38 58-1 16,48-60 1-16,-48 60-1 16,43-61 0-16,-43 61 0 15,0 0-1-15,78-74 1 16,-53 63-1-16,-6 17 0 15,-5 21-1-15,-3 12 0 16,-13 17-1-16,5 5 0 0,0 0-2 16,8-9-2-16,14-2-12 15,-12-22-19-15,23 2-4 16,-6-16-1-16,11-6 0 15</inkml:trace>
  <inkml:trace contextRef="#ctx0" brushRef="#br1" timeOffset="10745.0744">20932 1430 79 0,'-15'16'41'0,"-1"-6"-1"16,17 5 2-16,-1-15-20 15,27 8-18-15,4-9 0 0,14-6 0 16,6-5-2-16,8-6 1 16,3-9-2-16,-62 27 0 15,62-35 1-15,-62 35-1 16,64-47 0-16,-64 47 0 15,47-53 1-15,-47 53-2 16,33-47 2-16,-33 47-1 16,0 0 1-16,-18-48-2 15,18 48 0-15,-61 13 0 16,-7 12 0-16,-8 16 0 15,-9 18 0-15,5 17 0 16,8 2 0-16,35 3 0 16,46-26 0-16,23-11 0 15,22-12 0-15,14-11-4 0,22-5-4 16,3-22-10-16,26 4-15 15,-11-14-9-15,10 0-1 16,-10-5-1-16</inkml:trace>
  <inkml:trace contextRef="#ctx0" brushRef="#br1" timeOffset="10903.0902">22022 1739 117 0,'-15'23'44'0,"-8"-14"-2"15,14 2 0-15,9-11-43 16,-12-3-4-16,12 3-19 15,0 0-16-15,0 0-2 0,5-14-1 16,-5 14-1-16</inkml:trace>
  <inkml:trace contextRef="#ctx0" brushRef="#br2" timeOffset="15785.5784">12771 536 21 0,'0'0'28'0,"0"0"-1"16,0 0 1-16,0 0-19 15,0 0-4-15,0 0-3 16,0 0 1-16,0 0-2 16,41 54 0-16,-41-54 0 15,5 80 0-15,-5-80 1 16,-32 78-2-16,41 53 2 15,12 17-2-15,-8 5 1 16,1-1-1-16,-6-15-2 16,12 12 1-16,-10-13-2 15,-3-2 2-15,3-4 0 16,-2 14 1-16,-1 1 0 15,3 13 0-15,-3 4 2 0,0 10-1 16,-2 6 1-16,0 13-1 16,-2 4 0-16,-3 5 0 15,-1 11 0-15,-1 4 0 16,1 6 1-16,-6 5 2 15,6 11 0-15,-5-5 0 16,6 9 0-16,-5 2 2 16,5 2-2-16,-3 4 0 15,4 7 0-15,-2-3-3 16,1 3 0-16,-1 2-1 15,-2 5 0-15,-2 0-4 16,-1 8 3-16,-2 7 1 16,-5 4-1-16,-6 9 3 15,2 10 2-15,-6 7-2 0,5 11 2 16,-2 2-2-16,3 2 1 15,1-3-3-15,12-1 3 16,-1-5-3-16,7-1-1 16,5-5 1-16,2-3-1 15,3 4 0-15,-2 7 1 16,0 6-1-16,-4 10-1 15,0 6 0-15,-7 7 0 16,-3 7 1-16,-6 12-1 16,0 10 1-16,-4 7 0 15,1 0 1-15,1-3 0 16,7-189 2-16,2 15-3 15,0-5 0-15,2 20-9 16,6-1-25-16,-1 15-4 16</inkml:trace>
  <inkml:trace contextRef="#ctx0" brushRef="#br2" timeOffset="18693.8691">1494 2072 50 0,'0'0'30'0,"0"0"2"16,13-1-2-16,-13 1-17 15,0 0-7-15,0 0-2 16,0 0-2-16,0 0 1 15,12 4-1-15,-12-4 0 16,18 1 0-16,-18-1 2 16,25 1-1-16,-12-2 1 15,4 2-1-15,-1-3 1 16,4 4-1-16,-2-2-1 0,5 1 0 15,0 0 0-15,1 0 0 16,3 0-1-16,1-1 0 16,2 2 0-16,-1-1 0 15,3 0-1-15,1 0 1 16,-4 0-1-16,3 0 1 15,-3 1-1-15,2-1 1 16,0-1 0-16,0 0-1 16,5-3 0-16,1 2 1 15,6-1-1-15,4-3 0 16,2 2 0-16,2-1 0 15,4 1 0-15,6 1 0 16,-3 0 1-16,-1 1-1 16,4 1 0-16,-5 1 0 0,1 2 0 15,2 0 0-15,0 0-1 16,-2 0 1-16,1-1 0 15,3-1 0-15,2 1-1 16,2 0 1-16,0 0-1 16,0-1 1-16,-2 2 0 15,0-3 0-15,-3 2 0 16,-3 1 0-16,1 0 0 15,-6-1 0-15,0 0 0 16,-2 1 0-16,1-1 0 16,-1 4 0-16,1-4 0 15,0 1 0-15,1 0 0 16,1 0 0-16,0 0 0 15,-1-3 0-15,1 1 0 0,-1 0 1 16,1-1-1-16,-2-1 0 16,1 0 0-16,-2 1 1 15,0 0-1-15,1 1 0 16,3-2 0-16,1 2 1 15,0-1-1-15,2 1 0 16,1 0 0-16,-1-2 0 16,-4 2 0-16,4 0 0 15,-4 0 1-15,-4 0-1 16,-5-1 0-16,-3 2 1 15,-5-1-1-15,-3 0 0 16,-7 0 1-16,-5 0-1 16,-3 0 0-16,-3-1 0 0,-3 0 0 15,1 0 0-15,-13 0 0 16,15-1 0-16,-15 1-1 15,11-1-1-15,-3 13-19 16,-8-12-16-16,0 0 0 16,-12 0-2-16,12 0 0 15</inkml:trace>
  <inkml:trace contextRef="#ctx0" brushRef="#br2" timeOffset="20163.0161">16962 1907 26 0,'0'0'29'16,"9"12"3"-16,2-9-1 15,-11-3-15-15,27 5-3 16,-27-5-3-16,26 3-3 15,-14-3-1-15,7 4-2 16,-2-4-1-16,4 2 0 16,-1-1-1-16,7-1 1 15,0 1-1-15,5 1 0 16,2-2-1-16,6 1 1 15,4-1-1-15,5 1 1 16,2-2-2-16,5 2 1 16,0-1 0-16,3 1-1 0,5-3 0 15,1 1 1-15,2-2-1 16,8 0 1-16,4-2-1 15,6 1 1-15,2-2 0 16,3 1-1-16,3 1 1 16,-3-1-1-16,-2 4 1 15,0 2-1-15,-6-1 1 16,1 3-1-16,-2 1 0 15,-4 1 0-15,1-2 0 16,1 2 0-16,-1-2 1 16,0-2-1-16,1 0 1 15,0 2 0-15,1-4 0 16,1 1 0-16,-3 0 0 15,1-2-1-15,-2 5 1 16,-1-4-1-16,-2 3 1 0,-2-1-1 16,-6-1 0-16,-1 1 1 15,-5 1-1-15,2 1 1 16,-2-2-1-16,-2 0 0 15,0 0 1-15,-2 2-1 16,-1-2 0-16,0 0 0 16,1 1 1-16,-5-1-1 15,-2 3 1-15,-5-2-1 16,-1 0 0-16,-4 3 1 15,-4-3-1-15,-6 1 0 16,-5-1 1-16,-4-1-1 16,-6 1 0-16,-3-1 1 15,-11-1-1-15,11 3 1 0,-11-3-1 16,0 0 0-16,10-3 0 15,-10 3 0-15,22-2 1 16,-7 1-2-16,6 0 1 16,4-1 0-16,1 0 0 15,1 2-1-15,-4-2 0 16,-6 2-1-16,-1 1-3 15,-16-1-3-15,23 3-20 16,-23-3-10-16,0 0 0 16,0 0 0-16</inkml:trace>
  <inkml:trace contextRef="#ctx0" brushRef="#br2" timeOffset="124296.4284">1260 2607 27 0,'8'-11'31'0,"-3"-2"1"15,-5 13 0-15,1-20-18 16,-1 20 0-16,0 0-2 15,0 0-1-15,0 0-3 16,8 14-3-16,-13 2 0 16,5 12-1-16,-5 8 0 15,0 16 0-15,-2 5-1 16,-1 11 0-16,-4 6-2 0,2 2 0 15,1 4-4-15,-3-12-3 16,17 6-25-16,-8-24-5 16,13-1 0-16,-1-21-1 15</inkml:trace>
  <inkml:trace contextRef="#ctx0" brushRef="#br2" timeOffset="124579.4567">1677 2709 85 0,'15'-19'34'0,"-13"-1"2"15,-2 20 0-15,9-11-31 16,-9 11-1-16,0 21 0 15,2 9 1-15,-6 6-2 16,-1 13 0-16,-2 8-1 16,2 4 0-16,-3 3-1 15,1-1-1-15,3-1-5 16,0-12-3-16,19 4-28 15,-10-20-1-15,11 4 0 16,-1-17-2-16</inkml:trace>
  <inkml:trace contextRef="#ctx0" brushRef="#br2" timeOffset="125505.5493">2406 2977 47 0,'0'0'33'0,"0"0"2"16,0 0-1-16,0 0-10 16,0 0-16-16,-14 13-2 15,14 6-1-15,-5 0-1 16,5 10-2-16,-4 3 0 15,4 9 0-15,-6-1-1 16,2 4 1-16,-2-6-1 0,1 0 0 16,0-9 0-16,2-5 0 15,0-8 0-15,3-16 0 16,0 0 0-16,0 0 0 15,5-21-1-15,-3-4 1 16,4-4 0-16,1-7-1 16,1-4 0-16,1-7 0 15,6-1 1-15,2 0-1 16,2 3 0-16,1 0 0 15,3 6 0-15,3 4 0 16,0 12 0-16,3 4 0 16,-1 12-1-16,0 7 1 15,-4 9-1-15,0 6 0 16,-2 6 0-16,-3 4-1 0,-5 3 0 15,-9 3 1-15,-3 0 0 16,-8 1 0-16,-4 1 0 16,-4-6 1-16,-7-1 0 15,-1-4 1-15,-1-6-1 16,-4-5 1-16,6-4-1 15,-1-5 1-15,3-3 0 16,1-3 0-16,2-2 1 16,3 1-1-16,3 0 0 15,10 5 1-15,-20 6-1 16,11 9-1-16,-5 13 1 15,0 10-1-15,-6 12 0 16,-3 7-1-16,-2 10 1 16,-2 1 0-16,2 2-1 0,0-12-3 15,12 0-4-15,-2-22-23 16,20-5-6-16,-5-31 2 15,37 13-3-15</inkml:trace>
  <inkml:trace contextRef="#ctx0" brushRef="#br2" timeOffset="126249.6237">2962 2994 89 0,'0'0'36'0,"6"21"-1"16,-16-4 2-16,2 11-35 0,-9 2 0 16,2 11 0-16,-5-2 1 15,1 6 0-15,1-5-1 16,2 0 0-16,5-9-1 15,2-2 1-15,3-10-2 16,4-6 1-16,2-13 0 16,0 0 0-16,11-20 0 15,0-4-1-15,-1-5 2 16,5-4-2-16,3-8 0 15,-1 0 0-15,1 0 0 16,0 1 0-16,-1 7-1 16,2 3 1-16,0 4-1 15,-1 7 1-15,2 6 0 16,1 6 0-16,1 4 0 0,2 7 0 15,3 0 0-15,2 4 0 16,-1 0 0-16,1-1 0 16,0 1 0-16,2-2 0 15,-5-2 0-15,0-1 0 16,-5-1 0-16,-4-2 1 15,-6-1-1-15,-11 1 1 16,0 0-1-16,0 0 1 16,-9 14-1-16,-7 1 1 15,-4 2-1-15,-2 6 1 16,-1 3-1-16,0 7 0 15,2 1 0-15,6 2 1 16,9-1-1-16,6-5 1 16,11-5-1-16,8-7 1 15,11-9-1-15,8-11 1 0,6-11-1 16,-3-8 1-16,2-3 0 15,-1-11-1-15,-7 2 0 16,-9-3 0-16,-10 2 0 16,-9 2 0-16,-11 9-1 15,-9 2 1-15,-7 7-1 16,-4 3-1-16,-4 6 0 15,0-1-3-15,9 8-1 16,-1-15-9-16,20 13-23 16,10-23 1-16,15 3-1 15,0-11 0-15</inkml:trace>
  <inkml:trace contextRef="#ctx0" brushRef="#br2" timeOffset="126459.6447">3990 2513 85 0,'15'-10'37'16,"-15"10"-1"-16,-9 20 2 15,-15 8-32-15,1 14-1 16,-4 9-3-16,-1 13 1 16,-3 9-1-16,0 3 0 15,1 1-2-15,4-7-1 16,8 4-5-16,-2-21-9 15,13 8-23-15,-1-23 0 16,9-1-1-16,-1-19 1 16</inkml:trace>
  <inkml:trace contextRef="#ctx0" brushRef="#br2" timeOffset="127284.7272">3629 2894 105 0,'0'0'39'0,"-7"-10"2"15,22 15-2-15,14-9-37 16,7 2 0-16,9-5-1 16,12 5 0-16,7-3 0 15,6 2 0-15,3 0-2 16,-2 2 1-16,-9 1 0 15,-6 4 0-15,-13 1 0 16,-9 6 0-16,-15 1 0 0,-12 6 0 16,-14 5 0-16,-9 1 1 15,-8 7 0-15,-6 5 0 16,-4 2 0-16,2-2-1 15,1-2 1-15,8 1 0 16,9-5 0-16,12-6-1 16,14-7 0-16,10-10 0 15,10-6 0-15,5-9 0 16,4-5 0-16,3-12 0 15,-4-2 0-15,-4-7 0 16,-6-4-1-16,-8 4 1 16,-10-6 0-16,-4 6 1 15,-8 3-2-15,-5 4 2 16,-3 6-1-16,-1 10 0 0,-3 2 0 15,12 9 0-15,-15 2 1 16,15-2-1-16,4 18 0 16,9-6-1-16,4-2 1 15,6-3 1-15,6 1-1 16,5-3 0-16,3 2 0 15,-1-3 0-15,-2-1 0 16,-4 0 1-16,-5 2-1 16,-4 0 1-16,-11 5-1 15,-4 1 0-15,-11 4 0 16,-5 5 0-16,-5 4 1 15,-4 0-1-15,0 6 0 16,-2 0 0-16,4-3 0 16,4-3 0-16,4-4 0 0,9-20 0 15,10 9 0-15,9-17 0 16,7-12 0-16,5-8 1 15,4-3-1-15,4-7 1 16,0-1 0-16,-4 3 0 16,-4 3 0-16,-5 9 0 15,-10 2-1-15,-1 13 1 16,-15 9-2-16,13 3 1 15,-14 14-2-15,-1 1 0 16,2 12-2-16,-1-6-3 16,14 20-13-16,-4-24-20 15,18 13-1-15,-2-17 1 16,21 3-1-16</inkml:trace>
  <inkml:trace contextRef="#ctx0" brushRef="#br2" timeOffset="127631.7619">5500 2851 116 0,'-7'-12'40'0,"-15"-1"1"16,6 23-7-16,-9-5-31 15,1 13 0-15,1-1-1 16,2 8-1-16,2 4-1 15,5 0 0-15,5-1 0 16,8-2-1-16,6-2 0 16,5-5 0-16,4-3 0 15,5-4 1-15,-1-4-1 0,1-1 1 16,-4-3 0-16,-1 1 0 15,-14-5 0-15,9 14 0 16,-9-14 0-16,-15 21 0 16,0-7 0-16,-6 5 0 15,0 5-1-15,-4-3-1 16,4 5-3-16,-4-14-10 15,17 12-23-15,-6-14-2 16,17 5 1-16,-3-15-2 16</inkml:trace>
  <inkml:trace contextRef="#ctx0" brushRef="#br2" timeOffset="128119.8107">6656 2785 69 0,'-5'13'37'0,"5"14"0"16,-15 3 0-16,2 16-18 15,-7 0-15-15,3 10 1 16,-2 0-3-16,0 3-2 15,5-2-4-15,-4-16-15 16,15 6-17-16,-1-15 1 16,10-5-2-16,-6-27 1 15</inkml:trace>
  <inkml:trace contextRef="#ctx0" brushRef="#br2" timeOffset="128285.8273">6424 3013 124 0,'-26'-15'41'16,"26"15"-1"-16,-13-13-5 15,31 9-32-15,22-3-2 16,16 0-3-16,22 4-4 16,-1-15-29-16,27 16-6 15,-5-7 1-15,7 9-2 16</inkml:trace>
  <inkml:trace contextRef="#ctx0" brushRef="#br0" timeOffset="133774.3761">1390 3916 49 0,'7'-13'30'15,"2"0"1"-15,-1 1-1 16,-4-4-19-16,6 11-2 16,-8-7-1-16,-2 12 1 15,0 0-2-15,14-4-1 16,-14 4-1-16,-2 23-1 15,-2 1 0-15,3 12-2 16,-5 9 0-16,3 9-1 16,-3 4 0-16,2 4-2 15,1-1-2-15,-3-8-7 0,19-2-25 16,-9-14-1-16,13-9 0 15,-8-17-3-15</inkml:trace>
  <inkml:trace contextRef="#ctx0" brushRef="#br0" timeOffset="134172.4159">1714 3973 88 0,'20'-11'36'0,"-4"-5"-1"0,13 7 1 16,1-3-32-16,3 3-2 15,-2 2 1-15,1 4 0 16,1 4-1-16,-9 3-1 15,-2 5 0-15,-8 6 0 16,-5 5-1-16,-6 7 1 16,-10 4 0-16,-5 4-1 15,-10 4 0-15,-4 6 1 16,-6-1-1-16,-3-2 1 15,1 0-1-15,0-7 0 16,6-2 0-16,7-7 0 16,13-6 0-16,9-6 0 15,17-10 0-15,13-8-2 16,16-5-3-16,4-15-27 15,18 9-5-15,-4-9 0 0,5 7-1 16</inkml:trace>
  <inkml:trace contextRef="#ctx0" brushRef="#br0" timeOffset="134765.4752">2645 4139 81 0,'-3'-11'35'0,"3"11"0"16,0 0 0-16,0 0-31 15,-6 14-1-15,3 3-1 16,-7 3 1-16,4 8 0 16,-7-3-1-16,1 8 0 15,1-3 0-15,-1 2-1 16,0-8 0-16,7-5 0 15,-1-4 0-15,5-4-1 0,1-11 1 16,0 0 1 0,19-13-1-16,-4-4 1 0,0-6-1 15,5-4 2-15,3-6-2 16,2-2 2-16,0-2-2 15,1 2 0-15,-3 2 0 16,0 6 0-16,-3 5-1 16,-5 6 0-16,1 11 0 15,-4 8 0-15,-4 14-1 16,-4 6 1-16,0 9-2 15,-7 8 1-15,3 8-1 16,-4-1-2-16,4 6-3 16,-5-12-5-16,14 4-25 15,-4-17 0-15,15 1-1 0,-4-21-1 16</inkml:trace>
  <inkml:trace contextRef="#ctx0" brushRef="#br0" timeOffset="135156.5143">3090 4212 86 0,'0'0'36'16,"-9"10"0"-16,11 1 1 15,-2-11-33-15,0 0-1 16,21 14 0-16,-1-9 0 15,3-6 0-15,6-3-2 16,2-4 1-16,2-4 0 16,-4-1-1-16,-2-4 0 0,-6-1 1 15,-6-2-2-15,-8 2 2 16,-10 2-1-16,-6 0 0 15,-10 6-1-15,-8 5 0 16,-3 7 1-16,-3 8-1 16,-4 8 0-16,2 6 1 15,1 7-1-15,8 4 0 16,4 4 0-16,9-1 0 15,8-2-1-15,13-5 0 16,10-6-3-16,15-5-1 16,4-13-5-16,24 2-27 15,-5-22-1-15,12 4 1 16,-8-15-1-16</inkml:trace>
  <inkml:trace contextRef="#ctx0" brushRef="#br0" timeOffset="135531.5517">3672 4172 91 0,'-25'-7'37'0,"13"19"1"15,-8-7-1-15,6 13-31 16,-2 0-1-16,3 8-1 16,4-2-2-16,4 3 1 15,4-1-2-15,5-3 0 16,5-5 0-16,6-5-2 15,6-4 1-15,3-6 0 16,4-9 0-16,1-7 0 16,1-4 0-16,-1-3 1 15,-1-6-1-15,-3 0 1 0,-6 0 0 16,0 2-1-16,-5 3 0 15,-3 5 1-15,-3 4-1 16,-8 12-1-16,0 0 1 16,0 0 0-16,0 23 0 15,-5 0-1-15,1 7 0 16,2 0-1-16,4 3 0 15,6-5-1-15,7-2-3 16,3-14-4-16,29-2-28 16,-6-23 0-16,16-4 1 15,-4-18 0-15</inkml:trace>
  <inkml:trace contextRef="#ctx0" brushRef="#br0" timeOffset="135719.5706">4442 3812 78 0,'-10'10'36'16,"-10"11"0"-16,2 23 0 15,-9 5-27-15,5 14-5 16,-5 6-2-16,5 5-1 16,5 1-4-16,1-8-1 15,10 2-6-15,-8-19-26 16,14-4 0-16,-2-16-2 15,5-7 2-15</inkml:trace>
  <inkml:trace contextRef="#ctx0" brushRef="#br0" timeOffset="136749.6736">4197 4163 96 0,'8'-15'37'15,"7"16"1"-15,1-9-3 16,8 4-32-16,8-1 0 15,3 2-1-15,3 1 1 16,-1 2-1-16,-4 1 0 16,-2 7-1-16,-7 5 0 15,-7 7 0-15,-9 7-1 16,-4 3 1-16,-7 5 0 15,-2 3-2-15,-5 1 1 16,-1-3 0-16,0-2 0 16,-3-6-1-16,7-5 1 0,0-8-1 15,7-15 1-15,0 0 0 16,0 0 0-16,17-15 0 15,-6-7 0-15,4-4 1 16,3-8-1-16,-1 1 1 16,-1-3 0-16,2 3 0 15,-4 0-1-15,-1 6 1 16,-1 7-1-16,0 3 0 15,2 5 0-15,2 5 0 16,6 3 0-16,7 4-1 16,5 0 1-16,7 2 0 15,2 3 0-15,1-1 0 16,-2 2 0-16,-4 1 0 15,-7 1 0-15,-10 0-1 0,-11 4 1 16,-6-1 0-16,-13 3 0 16,-8 3 0-16,-5 2 0 15,-3 5 1-15,-5 3-1 16,1 0 0-16,1 2 0 15,6 2 0-15,6-2 0 16,8-1-1-16,10-4 1 16,5-7-1-16,10-4 1 15,5-9-1-15,4-5 0 16,3-10 1-16,1-5-1 15,-2-6 1-15,-4-7-1 16,-4-2 2-16,-4-3-2 16,-6 3 1-16,-4 2 1 0,0 4-1 15,-5 5 0-15,-1 4 1 16,0 4 0-16,0 12-1 15,0 0 1-15,13-11-1 16,-3 12 1-16,6 2-1 16,3-1 1-16,3 1 0 15,1 1 0-15,1 1 0 16,-2 0-1-16,-2 3 1 15,-5 4 0-15,-5 3 0 16,-8 3 0-16,-4 7-1 16,-8 0 0-16,-3 3 0 15,-4-1 0-15,0 0 0 16,1-4 0-16,4-4-1 15,-1-7 1-15,13-12 0 0,0 0 0 16,22-13 0 0,1-10 1-16,4-4 0 0,4-6 0 15,3-2 0-15,2-1-1 16,1 2 1-16,-8 5 0 15,-6 9-1-15,-4 8 0 16,-4 8 0-16,-15 4 0 16,8 23-1-16,-11 0-1 15,1 2-1-15,2 7-2 16,-2-7-6-16,21 14-19 15,-7-22-10-15,20 5 1 16,0-17-2-16</inkml:trace>
  <inkml:trace contextRef="#ctx0" brushRef="#br0" timeOffset="137063.705">5914 4139 104 0,'-13'-5'40'15,"-14"-4"0"-15,6 15-1 16,-9 7-36-16,8-2 0 15,3 4-1-15,8 3-1 16,5 2-1-16,10-1 1 16,5 2-1-16,7 0 1 15,7-4-1-15,3 2 1 16,-1-3-1-16,-1-2-1 15,-2 0 1-15,-3-1 0 16,-7 0 0-16,-9-1-1 16,-9 0 0-16,-3-1 0 0,-10 0 0 15,0-2-1-15,-3 4-3 16,-7-14-12-16,10 15-22 15,-7-15 0-15,15 4-1 16,-4-11 0-16</inkml:trace>
  <inkml:trace contextRef="#ctx0" brushRef="#br0" timeOffset="137883.787">6929 4013 67 0,'-12'14'35'15,"5"3"0"-15,-10-4 0 16,7 12-19-16,-13 2-11 16,7 3-1-16,-6 2-1 15,2 1 1-15,-1-4-2 16,5-1 1-16,2-6-1 15,7-6 0-15,7-16 0 16,-1 10 0-16,1-10-1 16,22-23 0-16,-5 2 0 0,3-3 0 15,1-7 0-15,2-1 0 16,-1-3-1-16,-2 3 1 15,-5 4-1-15,-5 8 0 16,-2 7 0-16,-8 13 0 16,0 0 0-16,15 16 0 15,-10 8 0-15,3 5 0 16,2 4 1-16,8 4-1 15,5 0 1-15,6-2-1 16,4-9 1-16,5-1 0 16,-1-12-1-16,2-6 1 15,3-8 0-15,-9-7 0 0,-5-10 0 16,-2-7 0-1,-7-3-1-15,-7-7-1 0,-3 2-1 16,-8-8-3-16,9 15-7 16,-16-17-25-16,17 19-2 15,-12-7 0-15,14 18-1 16</inkml:trace>
  <inkml:trace contextRef="#ctx0" brushRef="#br3" timeOffset="141905.1891">1414 4929 80 0,'5'-12'37'0,"-5"12"-1"0,4-18-5 15,-4 18-23-15,0 0-2 16,2 18-2-16,-7 3-1 15,1 10-1-15,-1 8 0 16,-4 13-1-16,-1 7 0 16,-2 8-1-16,-1 4 2 15,-4-3-3-15,3-2 0 16,3-13-4-16,6-2-6 15,-2-25-25-15,21-8-1 16,1-27 1-16,15-7-3 16</inkml:trace>
  <inkml:trace contextRef="#ctx0" brushRef="#br3" timeOffset="142123.2109">1759 4962 95 0,'0'0'38'16,"7"16"-1"-16,-7 16-2 16,-8 0-30-16,5 9-3 15,-2 4 1-15,-1 8-1 16,0 1 0-16,2 0-3 15,1 0 0-15,3-9-7 16,17-1-27-16,-9-14-4 16,14-5 1-16,-2-17-2 15</inkml:trace>
  <inkml:trace contextRef="#ctx0" brushRef="#br3" timeOffset="142814.28">2288 5400 77 0,'0'0'36'0,"15"19"-1"16,3-23 1-16,15 0-33 0,4-9 1 16,11-2-1-16,0-8 1 15,4-3-1-15,-5-2 0 16,-1-2-1-16,-8 1 1 15,-7 1-2-15,-12 0 0 16,-12 5 0-16,-14 4-1 16,-8 4 2-16,-14 8-3 15,-8 7 2-15,-8 6 0 16,-2 10 0-16,-4 6 1 15,2 8-1-15,5 4 1 16,8 4-1-16,11 3 0 16,9-4 0-16,16-3-2 15,11-5 1-15,17-6-2 0,13-11-2 16,17-3-4-16,-2-23-18 15,23 2-13-15,-2-15 2 16,5-1-2-16,-8-13 1 16</inkml:trace>
  <inkml:trace contextRef="#ctx0" brushRef="#br3" timeOffset="143017.3003">3199 4923 78 0,'1'-26'37'16,"-11"5"-1"-16,10 21 1 15,-29 0-30-15,10 20-2 16,-1 9-2-16,-2 13-1 15,-2 8 1-15,2 6-3 16,2 4 1-16,1 0-2 0,5 0 0 16,4-9-4-16,9 5-4 15,-5-16-28-15,15-2 0 16,-2-16 0-16,8-3 0 15</inkml:trace>
  <inkml:trace contextRef="#ctx0" brushRef="#br3" timeOffset="143401.3387">3152 5308 87 0,'0'0'36'16,"12"3"0"-16,-12-3 0 15,21 6-32-15,2-5-1 16,12-1-1-16,6-5 1 0,5-4-1 15,3-4 0-15,4-5-1 16,3-1 0-16,-8-3-1 16,-3 0 1-16,-9 0 0 15,-10 0-2-15,-11 5 2 16,-12 0-1-16,-3 17 1 15,-29-15 0-15,2 16 1 16,-10 6 0-16,-5 5-1 16,-6 7 3-16,2 6-2 15,2 3 1-15,8 3-2 16,9 1 1-16,11 0-2 15,14 0-1-15,12-7-1 16,18-2-2-16,9-7-1 16,21 3-4-16,-1-17-2 15,23 8-23-15,-12-20-4 0,11 5 0 16,-8-10 1-16</inkml:trace>
  <inkml:trace contextRef="#ctx0" brushRef="#br3" timeOffset="143618.3603">4067 5217 82 0,'-18'-6'37'0,"-14"-1"1"15,2 15-1-15,-13-4-26 16,11 12-3-16,-4 0-4 16,7 8 0-16,3 2-2 15,11 0-1-15,8 1 0 16,14-3-1-16,14-6-1 15,8-7-1-15,17-6-2 16,11-13-3-16,10 1-4 0,-3-19-27 16,15-1 0-16,-7-12 0 15,1 2-1-15</inkml:trace>
  <inkml:trace contextRef="#ctx0" brushRef="#br3" timeOffset="143799.3785">4493 4926 86 0,'-17'11'37'16,"-10"5"0"-16,7 16 0 15,0 4-31-15,1 8-4 16,2 6 1-16,4 5-3 16,4 3 0-16,3-6-4 15,13 11-23-15,-6-18-11 16,6 1 1-16,-5-16-2 0</inkml:trace>
  <inkml:trace contextRef="#ctx0" brushRef="#br3" timeOffset="144865.4851">4286 5167 89 0,'0'0'37'0,"18"-1"2"16,5 5-1-16,-9-4-33 15,16-2-1-15,3 0-1 16,6 2 1-16,-3-1-2 16,-1 3 0-16,-4 1 0 15,-5 2-1-15,-9 6 0 0,-3 4 0 16,-9 5 0-16,-7 6-1 15,-6 1 1-15,-1 5-1 16,-1-2 1-16,-4 2-1 16,3-6 0-16,1-3-1 15,4-5 1-15,3-8 0 16,3-10 0-16,0 0-1 15,17-11 1-15,-4-10 0 16,3-4 0-16,3-8-1 16,1 0 2-16,0-3-1 15,1 0 0-15,-4 6 0 16,0 4 0-16,-2 5 0 0,1 6 0 15,0 6 0-15,5 3 0 16,6 5 0-16,4 4 0 16,4-2 0-16,5 5-1 15,2 0 1-15,2 1 0 16,-5 1-1-16,-4 0 0 15,-8 0 0-15,-11 1 1 16,-16-9-1-16,8 19 1 16,-16-8 0-16,-8 1 1 15,-9 3 0-15,-6 1 0 16,-1 4 1-16,-4 4-1 15,6 0 1-15,2 4-1 16,8 1 0-16,8-2 0 16,10 0-1-16,14-6 0 15,9-9 0-15,11-6-1 0,6-8 0 16,5-6 0-16,0-12 0 15,2-5 0-15,-9-8 0 16,-2-1 0-16,-10-4 1 16,-4 4-1-16,-11 2 1 15,-3 5 1-15,-6 3-1 16,-4 8 1-16,0 5-1 15,4 11 0-15,0 0 1 16,0 0-1-16,0 0 0 16,0 0 0-16,18-2 1 15,3 4-1-15,9-2 1 16,1-2-1-16,8 1 1 15,-3 0-1-15,1 1 1 16,-5 1 0-16,-5 5 0 0,-11 2-1 16,-8 7 1-16,-8 4-1 15,-9 2 1-15,-9 4-1 16,0 2 0-16,-3 0 0 15,1-2 0-15,4-2 0 16,6-5 0-16,5-7 0 16,5-11-1-16,15 0 1 15,5-13 0-15,9-7 0 16,2-8 0-16,6-3 1 15,-2-4-1-15,1 2 0 16,-5 4 1-16,-4 4-1 16,-9 7 0-16,-4 9 1 15,-14 9-1-15,0 0-1 16,8 22 0-16,-12 0-1 0,-2 3-1 15,3 6-3-15,-1-4-2 16,15 12-9-16,-9-15-22 16,20 3-1-16,-5-16 0 15,19 3 1-15</inkml:trace>
  <inkml:trace contextRef="#ctx0" brushRef="#br3" timeOffset="145194.518">6077 5081 100 0,'-17'3'38'16,"-10"-2"3"-16,6 16-5 16,1-4-32-16,2 6-1 0,3 3-1 15,8 0-1-15,2 0 1 16,6-1-2-16,8-2 0 15,3-3 0-15,1-2-1 16,3-4 1-16,-1 1 0 16,-2-3 0-16,-2-1 0 15,-11-7 0-15,15 11 0 16,-15-11 1-16,-1 17-1 15,-8-5 0-15,-4 4 0 16,-5 1 0-16,-4 2-1 16,-2 0-1-16,2 7-5 15,-8-17-22-15,18 12-10 16,-7-15 0-16,19-6-2 0</inkml:trace>
  <inkml:trace contextRef="#ctx0" brushRef="#br3" timeOffset="146087.6073">7160 5227 83 0,'10'22'38'0,"3"-10"-1"16,12 5 1-16,1-9-34 15,14-2-1-15,3-10 0 16,5-1 0-16,-2-10-2 15,2-3 1-15,-9-4 0 16,-3-3-1-16,-12 1-1 16,-14-3 2-16,-13 2-3 15,-7 4 2-15,-15 3-1 16,-8 7 1-16,-10 4-1 15,-7 11 1-15,-2 9 1 16,1 6-2-16,2 7 3 0,10 9-3 16,11 3 2-1,13 3-2-15,22-6 1 0,19-2-3 16,22-2-2-16,10-16-7 15,26 4-27-15,-4-15-2 16,13 1 1-16,-7-19-2 16</inkml:trace>
  <inkml:trace contextRef="#ctx0" brushRef="#br3" timeOffset="146276.6262">8018 4779 97 0,'7'22'37'0,"13"-13"-10"16,8-9-25-16,12 1-40 15,0-9 0-15,6 10-2 16</inkml:trace>
  <inkml:trace contextRef="#ctx0" brushRef="#br3" timeOffset="146510.6496">6482 5618 91 0,'-29'5'33'16,"19"-8"-30"-16,10 3-2 15,21-28-39-15,1 5-3 16</inkml:trace>
  <inkml:trace contextRef="#ctx0" brushRef="#br2" timeOffset="153158.3143">14051 2418 46 0,'7'-10'32'0,"-7"10"2"16,11-11-1-16,-1 22-21 15,-10-11-4-15,5 34 0 16,-8-5-3-16,6 16 0 15,-8 2-1-15,1 12 0 16,-5 5-2-16,1 0 1 16,0-4-3-16,-2-7-1 15,10-1-7-15,-9-17-26 0,20-5-1 16,2-16-2-16,12-10 1 15</inkml:trace>
  <inkml:trace contextRef="#ctx0" brushRef="#br2" timeOffset="153518.3503">14400 2517 87 0,'0'0'38'0,"9"-15"-1"16,17 12 2-16,7-11-37 0,8 3 0 16,5-2 0-16,4 2 1 15,0 2-1-15,-3 5-1 16,-9 7 0-16,-5 10 0 15,-13 8 1-15,-7 10-1 16,-11 4 0-16,-6 9 1 16,-6 2 0-16,-8 6 0 15,-1-3-1-15,-2 3 1 16,1-4-2-16,2-4-1 15,7-5-1-15,2-7-4 16,15 10-18-16,-2-25-15 16,19 5 0-16,1-19-2 15,14 1 1-15</inkml:trace>
  <inkml:trace contextRef="#ctx0" brushRef="#br2" timeOffset="154630.4614">15705 2672 53 0,'0'0'32'16,"0"0"1"-16,0 0-1 16,-4 14-22-16,-4-4-3 0,3 12 0 15,-2-2-2 1,4 11-1-16,-6 0 0 0,6 3 0 15,-4-1-1-15,2-2-1 16,0-3-1-16,2-3-1 16,0-5 1-16,2-7-1 15,1-13 1-15,0 0-1 16,0 0 1-16,0 0 0 15,4-24-1-15,1 2 1 16,1-7 0-16,-1-2 0 16,2-6-2-16,4-2 0 15,0-4 1-15,6 2-1 16,1 2 0-16,3 3-1 15,2 5 1-15,2 7 0 0,1 6 0 16,0 9 1-16,0 10-1 16,-3 7 0-16,-3 9 0 15,-1 3 0-15,-4 4 0 16,-1 3 2-16,-7 1-1 15,-9 1 2-15,-3-2-1 16,-6-1 2-16,-5-3-1 16,-5 0 1-16,-3-8-1 15,0 2-1-15,-2-8 0 16,2 2 0-16,2-9 0 15,1 4 0-15,2-6 1 16,4 2-1-16,0 6 0 16,2 2 0-16,-2 9 0 15,0 7 0-15,-2 10 0 16,-4 7 0-16,-1 11 0 15,-1 4-1-15,-1 2-1 0,0 1 0 16,6 1-3-16,-5-11-3 16,15 6-9-16,-9-24-22 15,19-2 1-15,-2-31-1 16,13 15 1-16</inkml:trace>
  <inkml:trace contextRef="#ctx0" brushRef="#br2" timeOffset="155359.5343">16203 2634 69 0,'11'-13'36'15,"3"18"1"-15,-14-5-1 16,0 26-18-16,-9-4-16 15,-2 5 0-15,1 8 0 16,-4 5 1-16,-1 1 0 16,0 2-1-16,-2-4 1 15,4-2-2-15,0-7 0 16,4-5-1-16,2-11 1 15,7-14 0-15,0 0 0 16,0 0 0-16,11-15-1 16,3-11 1-16,3-3 0 15,5-7-1-15,2-3 0 16,0-4-2-16,0-1 2 15,2 4-2-15,-1 2 1 0,-4 9-1 16,-1 6 1-16,-2 5-1 16,2 8 1-16,-3 6 1 15,3 7-1-15,-4 4 1 16,3 5 0-16,2 0 0 15,0 0 0-15,2-1 0 16,1-3 0-16,-1 1 0 16,-1-4 0-16,-6-1 0 15,-2-2 0-15,-3-2 0 16,-11 0 1-16,0 0-1 15,0 0 1-15,-15 8 1 16,-5 3 0-16,-3 1 1 16,-5 7-2-16,-3 5 2 15,-1 6-1-15,4 0 0 16,4 2 0-16,5-3-3 0,12-3 2 15,9-2-1-15,10-9 0 16,10-11 0-16,9-4 0 16,6-6 1-16,3-11-1 15,2-5 1-15,-4-4 0 16,-4-3-1-16,-6-3 0 15,-10 2-2-15,-13-2 1 16,-5 6-1-16,-9 5 0 16,-9 4-1-16,0 6 0 15,-2 3-3-15,7 12 0 16,-2-13-14-16,15 9-17 15,18 0-1-15,12-2-1 16,5-11 0-16</inkml:trace>
  <inkml:trace contextRef="#ctx0" brushRef="#br2" timeOffset="155589.5574">17333 2261 92 0,'-35'28'37'0,"4"20"1"15,-9 0-4-15,3 16-32 16,4 4 1-16,0 10 0 16,7-2-2-16,4-4-1 15,8-1-4-15,-2-17-4 16,20 1-28-16,-11-19 1 15,14 1-3-15,-9-23-1 0</inkml:trace>
  <inkml:trace contextRef="#ctx0" brushRef="#br2" timeOffset="156433.6418">16932 2665 86 0,'-1'-17'36'15,"11"13"0"-15,3-5 0 16,10 7-34-16,12-2-2 15,10 3 1-15,7 1-1 16,6 2 1-16,2 1-1 16,1 1 0-16,-2 2 0 0,-7-3 0 15,-10 3 0-15,-6 2 1 16,-13-3 1-16,-7 0 0 15,-16-5 0-15,0 13 0 16,-17-2 0-16,-5 4 3 16,-9 2-1-16,-2 8 1 15,-4 4-2-15,2 2 0 16,5 2-1-16,6-2 1 15,10-2-1-15,11-2-3 16,11-5 1-16,14-11-1 16,11-7 1-16,4-6 0 15,7-7 0-15,-1-6 0 16,-1-10 0-16,-7-3 1 15,-3-6-2-15,-11-2-1 0,-9 1 1 16,-7-2 0-16,-7 3 0 16,-5 3 0-16,-5 9 0 15,-3 5-1-15,1 7 2 16,0 7 1-16,4 6-1 15,10-3 0-15,-6 20-1 16,11-8 1-16,9-2 0 16,6 0 0-16,9-2 0 15,7-4 0-15,3-1 0 16,3-2 0-16,0-2 0 15,-4-2 1-15,-4 2-1 16,-6 1 0-16,-9 1 1 16,-5 5 1-16,-14-6 0 15,4 20 0-15,-13-3 0 16,-4 4 0-16,-6 4 0 0,2-1-1 15,-3 3 0-15,4-3-2 16,2-4 1-16,6-3-1 16,4-6 1-16,4-11-1 15,19 0 1-15,1-7 1 16,4-10 0-16,5-2 0 15,5-8-2-15,-1-1 2 16,1-2-1-16,-2 2-1 16,-5 6 0-16,-4 0-2 15,-7 9 2-15,-1 6-1 16,-15 7 2-16,0 0-1 15,0 27 1-15,-10-4 1 16,3 6-3-16,-5 2 0 16,10 6-3-16,-3-6-3 0,22 11-20 15,-8-19-13-15,21 4 1 16,0-20-1-16,16 2 1 15</inkml:trace>
  <inkml:trace contextRef="#ctx0" brushRef="#br2" timeOffset="156774.6759">18585 2623 90 0,'-10'-20'39'16,"10"20"2"-16,-34-14-2 15,18 18-35-15,-10 6-1 16,-1 3-1-16,-1 5-1 0,3 3 3 15,8-1-2-15,6 3 1 16,9-2-1-16,9-2 0 16,11-4-1-16,10 0 1 15,2-3 0-15,4 3-2 16,-2-4 1-16,-1 2-1 15,-7 2 1-15,-6 3 0 16,-13 2 0-16,-9 1-1 16,-14 3 0-16,-6 0-1 15,-7 0 0-15,-5-1-2 16,1 2-4-16,-11-16-23 15,16 12-12-15,-5-16 1 16,19 6-3-16,-4-15 2 16</inkml:trace>
  <inkml:trace contextRef="#ctx0" brushRef="#br2" timeOffset="157773.7758">19669 2531 71 0,'0'0'39'0,"6"-17"-2"16,-6 17 1-16,-6 13-32 15,3 7-1-15,-4 9-2 16,-5 9 1-16,-5 9-2 0,-4 7 0 16,-3 1-3-16,-3 0 0 15,5 2-4-15,-9-19-19 16,15 4-14-16,-2-14 0 15,16-8 0-15,2-20 0 16</inkml:trace>
  <inkml:trace contextRef="#ctx0" brushRef="#br2" timeOffset="157938.7923">19456 2746 104 0,'-14'-6'40'16,"-3"-4"2"-16,17 10-3 15,19-3-36-15,13-1-3 16,21-2-2-16,14-6-7 0,25 8-28 15,-2-11-6-15,15 9 3 16,-12-8-4-16</inkml:trace>
  <inkml:trace contextRef="#ctx0" brushRef="#br0" timeOffset="162295.2279">14211 3545 30 0,'0'0'28'16,"14"-9"2"-16,-14 9-3 15,0 0-10-15,0 0-11 16,13-6 2-16,-13 6-3 0,0 0 0 16,0 0 0-16,0 0 1 15,0 0 2-15,-2 22-3 16,0-6 0-16,4 9-2 15,-5 7 1-15,2 12-2 16,-4 5 1-16,-1 8-1 16,-3 6-2-16,0-2 1 15,0-4-4-15,-2-7-4 16,17-4-27-16,-5-19-2 15,13-8 1-15,2-20-2 16</inkml:trace>
  <inkml:trace contextRef="#ctx0" brushRef="#br0" timeOffset="162911.2894">14958 3572 52 0,'-6'-12'34'16,"6"12"0"-16,-25-22-1 16,9 16-14-16,-11-7-14 15,3 9 2-15,-6-4-2 0,2 9-1 16,-5-1-1-16,8 7-2 15,-2 1 2-15,8 6-3 16,6 1 1-16,6 4-2 16,6 3 2-16,6 1-2 15,9 1 2-15,8 3-1 16,5 1 0-16,3-3 0 15,1 3 0-15,2-1 0 16,-4-1 0-16,-6 1 1 16,-6 1-1-16,-9 1 1 15,-9 1-1-15,-8-1 1 16,-9-3-1-16,-4 1 0 15,-6-6 1-15,0-5-1 16,0-8 0-16,3-9 0 0,4-12 0 16,6-7-1-16,8-10 1 15,7-8-1-15,8-7 1 16,10-5-1-16,7-3 1 15,5 0 0-15,5 2-1 16,1 1 1-16,-1 6-1 16,-2 6-2-16,-5 9-1 15,-13-3-8-15,3 22-20 16,-15-4-3-16,-3 14-1 15,0 0 1-15</inkml:trace>
  <inkml:trace contextRef="#ctx0" brushRef="#br0" timeOffset="163685.3669">15526 3733 63 0,'10'-19'34'15,"2"9"-1"-15,-5-4 1 16,-7 14-24-16,0 0-4 0,11-1-1 15,-11 1 0-15,-8 24-1 16,-2-5 1-16,1 11-2 16,-3 0-1-16,-1 6 1 15,0 3-2-15,3-1 0 16,-2-2 0-16,3-2-1 15,1-8 0-15,3-6 1 16,5-6-1-16,0-14 1 16,0 0 0-16,19-13 0 15,-5-11 0-15,6-5 1 16,2-8-1-16,4-7 0 15,1-3 1-15,4-2-1 16,-1 1 0-16,-1 9-1 16,-2 3 1-16,-6 10 0 0,-5 5-1 15,-2 13 1-15,-14 8-1 16,16 11 0-16,-14 9 0 15,1 7 0-15,-3 7 0 16,0 4-1-16,2 7-1 16,3-2-3-16,9 5-5 15,-6-13-26-15,15 3-2 16,-3-18 0-16,13-1 0 15</inkml:trace>
  <inkml:trace contextRef="#ctx0" brushRef="#br0" timeOffset="164089.4073">16130 3721 94 0,'-16'3'37'0,"16"-3"-1"15,0 0 2-15,11 13-35 16,4-9-1-16,9-1 0 15,9-2 0-15,5-2 0 16,3-3-1-16,2-2-1 16,-2-3 1-16,-3-3 0 15,-7-1-1-15,-6 0 0 16,-14-4 2-16,-7 2-2 15,-12 0 1-15,-11 6 0 16,-9 1 0-16,-8 5 1 16,-5 5-2-16,-7 7 2 15,-4 7-1-15,3 7 0 0,3 7-1 16,8 2 1-16,10 3-1 15,12 0-1-15,16-3 0 16,13-4-1-16,14-5-1 16,15-10-3-16,16 0-2 15,-2-18-7-15,19 6-21 16,-10-17-1-16,11 4 1 15,-13-12-2-15</inkml:trace>
  <inkml:trace contextRef="#ctx0" brushRef="#br0" timeOffset="164436.442">16771 3655 90 0,'-24'-4'36'16,"14"14"0"-16,-13-2 1 0,13 14-30 16,-9-1-2-16,8 6-1 15,-2 0-2-15,5 3 1 16,8-4-2-16,7-2 1 15,6-7-1-15,9-7 0 16,7-6-1-16,5-8 1 16,7-7 0-16,2-6-1 15,-2-6 1-15,0-1-1 16,-3-1 0-16,-8-1 1 15,-3 5-1-15,-7 5 0 16,-6 3 0-16,-14 13-1 16,0 0 1-16,0 10 0 15,-12 9 1-15,2 4-1 16,-4 5-1-16,3 2 0 0,2 3-2 15,7-6-1-15,13 1-4 16,4-18-27-16,22 2-3 16,6-22 0-16,20-3-2 15</inkml:trace>
  <inkml:trace contextRef="#ctx0" brushRef="#br0" timeOffset="164639.4623">17699 3361 86 0,'-27'34'38'0,"-12"2"0"16,7 19-1-16,-10-7-31 16,8 17-4-16,5 1 0 15,5 2-2-15,9 0-3 0,1-16-13 16,16 10-21-16,-5-18 0 15,12 0-1-15,-5-21 1 16</inkml:trace>
  <inkml:trace contextRef="#ctx0" brushRef="#br0" timeOffset="165766.575">17333 3700 89 0,'0'0'38'0,"0"0"-1"0,10 11 2 15,18-9-33 1,5 0-4-16,12 3 1 0,3-5-1 16,9 0 0-16,1-1-1 15,-1-1 0-15,-6 0-1 16,-5 1 1-16,-11 2-1 15,-8 4 1-15,-11 2 0 16,-12 6-1-16,-5 2 1 16,-7 5 0-16,-6 1 0 15,-2 5-1-15,-3-1 0 16,2 1 0-16,0 0 0 15,2-3 0-15,3-6-1 16,3-5 1-16,9-12-1 16,0 0 1-16,0 0 0 15,18-20-1-15,0-2 1 0,-1-7 1 16,4 1-1-16,0-8 0 15,0 3 1-15,0 1-1 16,-4 5 1-16,-4 1-1 16,-2 7 0-16,0 5-1 15,-11 14 1-15,20-11-1 16,-7 12 1-16,2 4 0 15,6 3-1-15,3 3 1 16,5 1 0-16,5 0 0 16,2-1 0-16,-1 0-1 15,-3-3 1-15,-2-1 0 16,-5-3 0-16,-9-1 0 15,-5-1 0-15,-11-2 0 16,0 0 0-16,-18 3 1 0,-3 3-1 16,-3 2 1-16,-6 5-1 15,-2 4 1-15,2 3 0 16,1 4 0-16,5 1-1 15,9 3 1-15,7-3-1 16,9-3 0-16,12-4 0 16,10-6 0-16,8-8-1 15,6-7 1-15,4-7 0 16,-1-7-1-16,0-5 0 15,-6-7 0-15,-4-1 1 16,-8-2 0-16,-6 1 0 16,-6 2 0-16,-5 2 0 15,-2 7 0-15,-4 3 0 16,-1 6 0-16,2 11 1 0,0 0-1 15,0 0 0-15,0 0 0 16,11 7 0-16,1-1 0 16,2 2 1-16,4 0-1 15,3-4 1-15,2 2 0 16,3-1 0-16,-3-1 0 15,-1 0 0-15,-4 3 0 16,-3-2 0-16,-4 5 0 16,-4 1-1-16,-11 5 1 15,-1 4-1-15,-7 3 0 16,-2 1 0-16,-2 0-1 15,2 2 1-15,0-5 0 16,2-4-1-16,4-3 0 16,8-14 1-16,12 0 0 15,3-12 1-15,5-5-1 0,4-4 1 16,3-5-1-16,0-2 1 15,4-2 0-15,-7 5 0 16,-4 5-1-16,-3 5 1 16,-7 7-1-16,-10 8 0 15,0 0 0-15,5 19-1 16,-10-2 0-16,1 3-2 15,3 2-1-15,6 8-6 16,-5-17-20-16,27 12-11 16,-6-17 1-16,25 5-1 15,-3-14 1-15</inkml:trace>
  <inkml:trace contextRef="#ctx0" brushRef="#br0" timeOffset="166066.605">19177 3646 113 0,'-45'-3'40'0,"8"13"0"16,-5-10-9-16,14 14-29 16,11 3 0-16,10 4-1 15,14-1 0-15,8 2-1 16,8 2 1-16,6-1-1 15,1 0 0-15,2-1 1 16,-8 0-1-16,-6 0 0 16,-8 3 1-16,-10-2-1 15,-10 1 1-15,-9 3-1 0,-8-5-1 16,-3-2 0-16,1 1-3 15,-5-15-7-15,17 10-27 16,-10-18-2-16,27 2 0 16,-18-12-2-16</inkml:trace>
  <inkml:trace contextRef="#ctx0" brushRef="#br0" timeOffset="166922.6906">20013 3631 66 0,'0'0'35'0,"0"0"0"16,-3 16 0-16,-9-12-27 16,7 9-3-16,-9-2 1 15,2 11-1-15,-6-2 0 16,3 6-1-16,-5-2 0 15,4 2-1-15,1-4-2 16,3-2 1-16,3-7-1 16,9-13 1-16,0 0-1 15,0 0-1-15,7-16 1 0,4-6-1 16,3-2 0-16,6-6 1 15,-4-2-1-15,3-2 1 16,-1 1-1-16,-2 5 1 16,-2 3-2-16,-2 7 2 15,-6 6-1-15,-6 12 1 16,0 0-1-16,10 10 1 15,-6 11-1-15,-1 5 1 16,3 3-1-16,4 6 1 16,4 0-1-16,8 1 0 15,2-7 1-15,5-4-1 16,4-5 1-16,0-7 0 15,-1-10 0-15,-2-7 0 16,-4-11 1-16,-5-9-2 0,-6-2 1 16,-2-6 0-16,-7-6-1 15,-3 0-1-15,2-2-1 16,-6 1 0-16,3 9-2 15,-8-7-8-15,19 21-25 16,-17-5-3-16,4 21 0 16,4-12-2-16</inkml:trace>
  <inkml:trace contextRef="#ctx0" brushRef="#br3" timeOffset="171437.142">14320 4558 60 0,'6'-12'35'15,"6"5"0"-15,-5-12 0 16,8 7-27-16,-5-10-1 16,7 9 0-16,-6-4-1 15,4 6 0-15,-8 1-2 16,-7 10-1-16,10 8 0 15,-12 14-1-15,-5 8-1 16,-5 14 0-16,-5 7 0 16,0 6-1-16,0 7-1 0,0-3-1 15,7-1-4-15,-2-19-7 16,20 5-25-16,-4-21 0 15,20-7 0-15,-1-19-1 16</inkml:trace>
  <inkml:trace contextRef="#ctx0" brushRef="#br3" timeOffset="171757.174">14656 4448 96 0,'-15'-13'38'0,"15"13"1"15,0 0-2-15,14-14-34 0,9 5-1 16,12 0-1-16,2-3 1 16,9 4 1-16,-3-3-1 15,3 6 0-15,-6 2-1 16,-6 5 1-16,-7 6-1 15,-10 11 0-15,-11 8 0 16,-7 8 0-16,-8 7-1 16,-9 9 0-16,-3 4 0 15,-2 1 0-15,1 0-2 16,3-4 0-16,5-5-3 15,1-11-4-15,25-1-29 16,-8-19-3-16,16-1 2 16,0-16-3-16</inkml:trace>
  <inkml:trace contextRef="#ctx0" brushRef="#br3" timeOffset="172642.2625">15585 4834 71 0,'0'0'36'16,"0"0"0"-16,0 0 1 15,0 0-31-15,0 0-1 16,18 3-1-16,4-6-1 16,3-6 0-16,6 0-1 0,3-4 0 15,0-1-1-15,-4 1 0 16,-3 2 0-16,-5-2 0 15,-6 5-1-15,-16 8 1 16,11-17 0-16,-16 8-1 16,-1-3 1-16,-3 0 0 15,0 0 0-15,-5-3 0 16,-1 3-1-16,-1 3 1 15,-1 4 0-15,-6 9-1 16,0 10 1-16,-6 5-1 16,0 9 1-16,-3 5 0 15,0 5 0-15,3 4-1 16,5 0 1-16,6-6-1 15,14-4 0-15,13-7-1 0,13-10 0 16,18-5-3-16,8-14-6 16,25 1-25-16,-3-16-4 15,11 3 1-15,-10-13-2 16</inkml:trace>
  <inkml:trace contextRef="#ctx0" brushRef="#br3" timeOffset="172920.2903">16316 4323 99 0,'0'0'38'0,"-4"-17"0"16,0 31-7-16,-7-2-28 15,1 14 0-15,-6 7 0 16,-2 12-2-16,-1 8 0 16,-6 7-1-16,3 5-1 15,4-4 0-15,4 1-3 16,1-9-2-16,14 4-13 15,-2-20-17-15,11-4-1 16,2-19-2-16,9-1 2 16</inkml:trace>
  <inkml:trace contextRef="#ctx0" brushRef="#br3" timeOffset="173281.3263">16352 4801 87 0,'0'0'36'0,"0"0"1"16,0 0-1-16,15 15-33 15,2-13 0-15,11 0 0 16,2-5-1-16,8-3 0 16,3-4 0-16,3-2-1 15,-4-3 0-15,-1-2 0 16,-10-2-1-16,-6 0 1 15,-13 3-1-15,-6-1 1 16,-14 1 0-16,-7 5-1 16,-12 5 2-16,-6 2-1 15,-2 9 0-15,-3 7 1 0,0 1-1 16,4 12 0 0,6 0 0-16,8 5 0 0,11 1-2 15,11-1 0-15,14 2-2 16,9-6-2-16,17 1-4 15,0-16-25-15,23 5-5 16,-1-14 1-16,13 4-1 16</inkml:trace>
  <inkml:trace contextRef="#ctx0" brushRef="#br3" timeOffset="173507.3489">17163 4663 99 0,'-29'-4'38'16,"5"19"2"-16,-11-10-8 0,4 20-28 15,5 2-2-15,3 6 1 16,6-2-2-16,12 1 0 16,13-4-2-16,11-13-1 15,19-4-1-15,11-14-2 16,22-3-4-16,-2-20-28 15,17 0 0-15,-6-14-1 16,6 2-1-16</inkml:trace>
  <inkml:trace contextRef="#ctx0" brushRef="#br3" timeOffset="173686.3669">17668 4375 70 0,'-35'23'39'0,"6"19"-2"0,-9 1 2 15,9 16-19-15,-1 1-18 16,5 7-1-16,3-1-2 15,7-3-2-15,8 2-6 16,-4-14-26-16,15-3-1 16,-5-18-1-16,10-5-1 15</inkml:trace>
  <inkml:trace contextRef="#ctx0" brushRef="#br3" timeOffset="174762.4744">17295 4633 95 0,'0'0'38'0,"18"-5"1"0,12 9-3 16,6-10-33-16,12 6-1 15,4-4 1-15,2 5-1 16,-2-2-1-16,-1 3 0 15,-8 2 0-15,-9 5 0 16,-13 6-1-16,-10 6 0 16,-8 6 1-16,-10 3-1 15,-7 5 1-15,-5 3-1 16,-3 2 1-16,3-4-1 15,0 0 0-15,4-7 0 16,2-5-1-16,9-6 1 16,4-18-1-16,11 7 1 15,5-17-1-15,4-9 1 16,4-6-1-16,3-7 1 0,-1-8 0 15,0-1 0-15,-4 1 0 16,-1 0 0-16,-6 8 0 16,-5 3 0-16,0 7 0 15,-2 6 1-15,-8 16-1 16,21-10 0-16,-6 8 0 15,7 6 0-15,6-2 0 16,8 2 0-16,3-3 0 16,5 4 0-16,1-4-1 15,-4 1 1-15,-4-2 0 16,-8 1-1-16,-11-1 1 15,-18 0-1-15,0 0 2 16,0 0-1-16,-28 13 0 16,1-2 1-16,-8 6 0 0,-2 5 0 15,-1 6 0-15,0 6 0 16,7 2 0-16,5-1 0 15,10 0-1-15,11-4 0 16,8-4 0-16,10-9 0 16,10-5-1-16,6-12 0 15,7-6 0-15,-1-7 0 16,3-10 0-16,-6-5 0 15,-3-5 1-15,-7-4 0 16,-2-2 0-16,-6 0 0 16,-4 5 0-16,-2 1 0 15,-3 9 0-15,1 3 1 16,1 7-1-16,-7 13 1 15,21-8-1-15,-6 10 1 0,2 2 0 16,3 4 0-16,2-3 0 16,1 6 0-16,-3-3-1 15,-2 5 1-15,-3-3 0 16,-1 5 0-16,-9 2-1 15,-2 1 1-15,-7 1-1 16,-2 2 1-16,-5 4-1 16,0-3 0-16,-2 0 0 15,3-1 0-15,-1-4-1 16,7-4 1-16,4-13-1 15,0 0 1-15,23 2-1 16,-2-15 1-16,3-6 0 16,5-7 0-16,1-1 1 0,1-6-1 15,-1 2 0-15,-2 3 1 16,-7 3-1-16,-4 9 1 15,-5 8-1-15,-12 8 0 16,8 14 0-16,-9 3 0 16,-4 11-1-16,0 1 0 15,2 8-2-15,1-5-2 16,9 8-7-16,-5-18-14 15,23 9-13-15,-8-12-1 16,20-1 0-16,0-13-1 16</inkml:trace>
  <inkml:trace contextRef="#ctx0" brushRef="#br3" timeOffset="175113.5096">19153 4610 90 0,'-26'-10'40'16,"7"13"0"-16,-14-3-1 15,11 17-33-15,-3-4-3 16,3 7-1-16,5 2 0 16,5 3 0-16,9-1-2 15,6 3 1-15,8-1-1 16,3-1 1-16,6-5-1 15,0-1 0-15,3-3 0 16,-2-1 0-16,-1-1 1 16,-3-4-1-16,-5 1 0 15,-1-1 1-15,-8 3-1 16,-6 3 1-16,-6-1-1 0,-7 3 2 15,-2-2-2-15,-3 3-2 16,1-1 1-16,-3-10-8 16,22 13-20-16,1-21-11 15,0 0-1-15,17-6-2 16,17 2 2-16</inkml:trace>
  <inkml:trace contextRef="#ctx0" brushRef="#br3" timeOffset="175272.5255">19501 5043 106 0,'-16'3'40'0,"-6"-3"0"16,7 0-5-16,1-10-51 0,14 10-24 15,-16-15 0-15,16 15 0 16,-13-17-2-16</inkml:trace>
  <inkml:trace contextRef="#ctx0" brushRef="#br3" timeOffset="177470.7453">20142 4880 73 0,'5'13'38'0,"-5"-13"-2"16,14 2 2-16,-14-2-33 0,24 0-3 15,1-1 0-15,8 3 1 16,3-5-1-16,7 2 0 16,5-5-1-16,3-3 1 15,-1-10-1-15,-2-4 0 16,-4-8 1-16,-6-4-1 15,-10-1 0-15,-9 0 0 16,-11 0 1-16,-8 6-1 16,-15 8 1-16,-11 8-1 15,-16 13 1-15,-6 15-1 16,-8 10 0-16,-2 13 0 15,-2 7 0-15,7 8-1 16,9 2 0-16,15-1 1 16,21-5-2-16,19-9 0 15,27-12-2-15,15-19-5 0,34-2-25 16,-1-26-6-16,17-4 0 15,-2-22-2-15</inkml:trace>
  <inkml:trace contextRef="#ctx0" brushRef="#br3" timeOffset="177636.7619">21031 4261 83 0,'-19'-8'41'15,"19"8"-2"-15,21-9-2 16,18 2-24-16,23 6-40 0,-1-16-12 15,19 12 2 1,-8-7-3-16</inkml:trace>
  <inkml:trace contextRef="#ctx0" brushRef="#br2" timeOffset="182742.2724">5676 9568 67 0,'6'-15'34'16,"-6"15"0"-16,0 0-6 15,-5-16-15-15,5 16-4 16,0 0-1-16,8 11-1 0,-10 2-1 16,3 10-2-16,-3 6-1 15,-2 9-1-15,-2 9 0 16,-2 7-1-16,0 5-1 15,-1-3-2-15,4 1-3 16,-2-14-5-16,20-2-25 16,-6-20-2-16,16-10 0 15,0-19 0-15</inkml:trace>
  <inkml:trace contextRef="#ctx0" brushRef="#br2" timeOffset="182975.2957">6070 9414 83 0,'-4'-18'37'0,"4"18"0"16,0 0 0-16,-6 30-30 16,-4-1-2-16,5 12-1 15,-3 10-1-15,0 9 0 16,0 6-2-16,2-1 0 15,5-1-3-15,0-7-1 16,9 1-6-16,-7-18-28 16,18-7 0-16,-4-21 0 15,14-5-1-15</inkml:trace>
  <inkml:trace contextRef="#ctx0" brushRef="#br2" timeOffset="183290.3272">6515 9515 91 0,'0'0'38'0,"-10"17"0"16,6 6 2-16,-6 1-36 15,0 11 0-15,-2 4-1 16,1 8 0-16,0 3-1 15,1 3-1-15,2-1-4 0,0-8 0 16,11 5-13-16,-4-23-22 16,10-3 0-16,-9-23 0 15,18 1 0-15</inkml:trace>
  <inkml:trace contextRef="#ctx0" brushRef="#br2" timeOffset="183443.3425">6362 9768 113 0,'-12'0'40'16,"0"-5"1"-16,12 5-2 15,22-3-36-15,10-6-1 16,13 0-5-16,2-18-27 16,25 10-10-16,0-11 0 15,15 4-3-15</inkml:trace>
  <inkml:trace contextRef="#ctx0" brushRef="#br2" timeOffset="185093.5075">18338 9218 82 0,'0'0'36'0,"19"-4"0"16,-19 4 0-16,7 25-30 15,-14-1-2-15,-2 14 0 16,-5 6 0-16,-1 7-1 15,-4 2-2-15,1 2 1 16,3-4-2-16,2-7-2 0,11-4-4 16,-2-17-26-16,20-1-5 15,3-18 2-15,14-4-4 16</inkml:trace>
  <inkml:trace contextRef="#ctx0" brushRef="#br2" timeOffset="185423.5405">18606 9259 107 0,'0'0'38'0,"0"0"1"16,16 1-4-16,2-12-31 15,9 3-2-15,6-3 1 0,6 4-1 16,-1 1 0-16,2 7 0 16,-8 6 0-16,-5 9-1 15,-12 11-1-15,-7 7 1 16,-14 11 0-16,-6 5-1 15,-8 4 0-15,-3 2 1 16,-3-3-1-16,5-3 0 16,7-6-3-16,4-12-2 15,20 6-15-15,0-25-17 16,20-2-3-16,1-18 1 15,13-3-2-15</inkml:trace>
  <inkml:trace contextRef="#ctx0" brushRef="#br2" timeOffset="185634.5615">19259 9302 105 0,'0'0'38'0,"-3"21"1"15,1 7-1-15,-16 5-33 16,7 8-3-16,-7 2-1 15,4 4 0-15,-3 2-2 16,1-6-3-16,4 5-7 16,-5-13-25-16,14-2-2 15,-4-14 1-15,10-3-3 16</inkml:trace>
  <inkml:trace contextRef="#ctx0" brushRef="#br2" timeOffset="185800.5782">19071 9498 116 0,'0'0'39'15,"0"0"3"-15,13-4-2 16,11 3-37-16,16-5-4 16,17 5-8-16,3-13-29 15,19 5-2-15,-4-10 0 16,7 7-2-16</inkml:trace>
  <inkml:trace contextRef="#ctx0" brushRef="#br0" timeOffset="190093.0074">5728 10506 71 0,'0'0'37'16,"-2"-19"-1"-16,2 19 1 16,0 0-27-16,0 0-2 15,-15 8-3-15,12 11 0 16,-2 8-3-16,2 10 0 15,-3 4-2-15,2 7 1 16,0 4-2-16,0-3-1 16,6 2-4-16,-6-13-3 0,16 0-27 15,-7-13-1-15,10-4 0 16,-6-15-1-16</inkml:trace>
  <inkml:trace contextRef="#ctx0" brushRef="#br0" timeOffset="190492.0473">5949 10581 74 0,'4'-10'37'0,"-5"-7"-2"15,1 17 2-15,10-21-23 16,4 8-10-16,2-2 0 15,7 1 0-15,0 0-1 0,5 5 0 16,0 4-1-16,0 3-1 16,-6 6 1-16,-2 8-1 15,-10 7 0-15,-5 7 0 16,-10 3-1-16,-4 7 1 15,-9 1-1-15,-3 3 0 16,-4-2 0-16,0-1 1 16,0-6-1-16,2-4 0 15,4-6 1-15,4-3-1 16,8-4 0-16,7-14 0 15,6 13 0-15,9-13-1 16,8-2 0-16,8-3-1 16,9 1-2-16,0-10-3 15,15 12-18-15,-12-14-13 16,10 7 1-16,-10-6-2 0,5 4 1 15</inkml:trace>
  <inkml:trace contextRef="#ctx0" brushRef="#br0" timeOffset="191024.1005">6604 10578 71 0,'0'0'35'0,"-7"-21"0"15,7 21 2-15,-12-13-27 16,12 13-3-16,-14 4-2 15,10 9 0-15,-8 3 0 0,2 7-2 16,-3 4-1-16,1 8 0 16,0-2 0-16,0 3-1 15,4-5 0-15,0-2 0 16,3-7-1-16,4-7 1 15,1-15-1-15,0 0 0 16,19-11 0-16,-6-9 0 16,2-8 1-16,1-3-1 15,-1-7 1-15,-1 0 0 16,-2-1-1-16,-2 5 1 15,-2 4-1-15,-5 8 0 16,-1 7 1-16,-2 15-1 16,0 0 0-16,10 14 0 15,-6 11 0-15,2 8 1 16,1 4-1-16,3 4 0 15,3 0 1-15,3-2-1 0,2-6 0 16,4-7 0-16,1-12 1 16,4-10 0-16,-1-12-1 15,2-10 1-15,-1-12-1 16,-2-10 1-16,-2-8-1 15,-3-4 0-15,-4-1-2 16,-8-5-4-16,5 13-6 16,-17-3-26-16,8 16 0 15,-13 2-4-15,8 14 3 16</inkml:trace>
  <inkml:trace contextRef="#ctx0" brushRef="#br0" timeOffset="192572.2553">18306 10280 43 0,'3'-15'34'0,"2"4"3"15,-4-5-2-15,-1 16-14 16,5-16-10-16,-5 16-3 15,0 0-2-15,14 1-1 16,-14-1-1-16,-3 28-1 16,0-3-1-16,0 8 0 15,-3 10-2-15,-1 9 1 16,-1 3-2-16,-4 5 1 0,0 3-3 15,0-4 1-15,4 0-3 16,-4-15-7-16,18-1-23 16,-6-18-1-16,15-8 0 15,5-18 0-15</inkml:trace>
  <inkml:trace contextRef="#ctx0" brushRef="#br0" timeOffset="193046.3027">18876 10235 73 0,'3'-23'36'16,"-4"9"-1"-16,-12 2 0 0,-3 13-27 15,-15 0-3-15,1 9 0 16,-10 2 0-16,2 9 0 15,-7 1-3-15,8 5 2 16,-2-1-2-16,11 3 0 16,9-4-2-16,13 0 2 15,11-7-3-15,16-3 2 16,15-6-1-16,11-1 1 15,12-1-1-15,5 1 0 16,0 0 0-16,0 3 0 16,-11 4 0-16,-9 8 0 15,-14 4 0-15,-20 5-1 16,-15 5 1-16,-14 0 0 0,-16 1-1 15,-6-6 1-15,-6-2-1 16,-1-10 1-16,1-8 0 16,8-12 0-16,8-14 0 15,12-12 0-15,10-11 0 16,14-10 0-16,8-5 0 15,15-8-3-15,6 0 3 16,8 0-3-16,5 12-3 16,-10-4-28-16,12 20 0 15,-12 3-3-15,1 13 1 16</inkml:trace>
  <inkml:trace contextRef="#ctx0" brushRef="#br0" timeOffset="193699.3679">19250 10321 82 0,'0'0'34'16,"5"-14"3"-16,-5 14-2 15,0 0-28-15,9 0-1 16,-9 0-2-16,-5 28 2 15,-5-4-4-15,-4 10 3 16,-2 3-4-16,-4 7 2 0,-2-2-2 16,0 3 0-16,2-7 0 15,3-4 0-15,7-6 0 16,1-7-1-16,9-21 0 15,0 0 0-15,20-4 0 16,-1-13 0-16,2-11 0 16,3-5 0-16,0-6 0 15,-1-6 0-15,-1 1 1 16,-1-2-2-16,-5 3 2 15,-4 4-1-15,-5 6 2 16,-2 10-2-16,-1 10 2 16,-4 13-3-16,0 0 1 15,10 27 2-15,-6 2-3 16,4 8 1-16,2 7-1 0,5 2 2 15,2 3-2-15,7-2 2 16,3-4 0-16,5-6-1 16,4-9 1-16,1-8 0 15,2-11-1-15,-1-13 1 16,-5-13-1-16,0-13 1 15,-4-10-1-15,-7-10 0 16,-6-8 2-16,-6-4-3 16,-1-1 1-16,-6-3-2 15,-2 10 0-15,-4 0-5 16,10 19-27-16,-17 2-5 15,10 17 1-15,-4 2-3 16</inkml:trace>
  <inkml:trace contextRef="#ctx0" brushRef="#br3" timeOffset="198438.8419">6680 8984 21 0,'-24'-13'23'16,"5"5"1"-16,-7-3-2 16,-2-1-17-16,-1 3-1 15,-2 1-1-15,-2 1 2 16,-6 1 0-16,-2 6 0 15,-5-2-1-15,0 8 1 16,-8-5 1-16,2 8 0 0,-8-5 0 16,7 10-1-16,-9-6-1 15,6 5 0-15,-7 0-1 16,5 4 0-16,-6 1-1 15,4 4 1-15,-7 4-1 16,3 1-1-16,-3 5-1 16,3 1 1-16,-1 10-1 15,4 0 0-15,0 4-1 16,4 4 1-16,0 2 1 15,5 2-1-15,3 2 1 16,3 0-1-16,1 1 1 16,2 0 0-16,8-1 0 15,0 4-1-15,6 0 0 16,2 2 1-16,4 2-2 0,2 1 1 15,6 3-1-15,0 1 1 16,4 0-2-16,4-1 2 16,4 0-1-16,4 1 1 15,1-1-1-15,5 0 1 16,2-2 0-16,6 0 1 15,1-4-1-15,3-1 0 16,3-4-1-16,3 0-2 16,2-3 3-16,5-5-2 15,2-3 2-15,5-1-2 16,2 0 2-16,4-3-2 15,5-3 2-15,4-1 1 16,2-2-1-16,3 0 0 16,4-1 1-16,2-1-1 15,-1-3 0-15,4-1 1 0,0-1-1 16,1-1 1-16,-2-5 0 15,2-1 0-15,1-5 1 16,2 0-1-16,2-7 0 16,3 0 0-16,-1-7 0 15,2-1 0-15,2-5 0 16,0-1-1-16,0-6 1 15,1-2-1-15,2-4 1 16,-1-4-1-16,2-2 1 16,-3-4-1-16,4-8 0 15,1-1 0-15,-4-7 1 16,0-5-1-16,-1-2 0 15,-3-6 0-15,-2-2 1 16,1-1-2-16,-2-3 2 0,-8 2 1 16,-3-3-2-16,-7 1 2 15,-9-1-1-15,-5 0 1 16,-8-5-2-16,-7 0 2 15,-6-2-1-15,-5-2-1 16,-6-2 1-16,-3-3-3 16,-5 2 4-16,0-2-2 15,-7 0 1-15,-1 3-1 16,-5-2 2-16,-3 2-2 15,-4 0 1-15,-4 3 0 16,-4 2 0-16,-4 1-1 16,-3 3 0-16,-4 0-1 15,-1 4 1-15,-2-1-1 16,-2 0 1-16,-1 1 0 0,-1 3-1 15,0 3 1-15,0 2 0 16,0 2 0-16,-2 2 0 16,0 7 0-16,-2 3 0 15,-1 3 0-15,-2 3 1 16,-3 4-1-16,-5 2 0 15,-7 8 0-15,0 7 0 16,-7 5-1-16,-2 7-1 16,-5 0-3-16,9 9-23 15,-4-6-6-15,12 0-2 16,7-13 0-16</inkml:trace>
  <inkml:trace contextRef="#ctx0" brushRef="#br3" timeOffset="199396.9377">6270 8958 30 0,'19'0'30'0,"-2"0"1"16,-3-7-10-16,3 8 5 15,-17-1-12-15,17-7-4 16,-17 7-2-16,8-14-2 16,-8 1-1-16,0 13 0 15,-2-23-2-15,2 13 1 16,-5-4-1-16,0 4 0 15,-2-1-1-15,7 11 0 16,-17-4 0-16,17 4-1 16,-20 19 0-16,12-4 0 15,-1 5-1-15,3 0 1 16,1-1-1-16,5 2 0 15,4-3 0-15,3-6-1 16,5-4 1-16,2-3 1 0,7-4-1 16,1-5 0-16,0-4 0 15,1-3 0-15,-2-7 0 16,-3 0 1-16,-5-4 0 15,-3 2-1-15,-8 0 1 16,-2 1 0-16,-5 4-1 16,-4 6 1-16,-6 6-1 15,0 6 1-15,-2 7 0 16,-2 4-1-16,-1 6 0 15,7 3 0-15,0-2 1 16,5 2-1-16,5-3 0 16,8-5 0-16,3-3 1 15,6-5-1-15,2-5 0 16,4-2 0-16,-2-4 1 0,0-3-1 15,-3-3 1-15,-2-2-1 16,-8-1 1-16,-2 2-1 16,-6 0-1-16,3 11 0 15,-16-12-2-15,2 6-4 16,14 6-30-16,-16 15 0 15,10 3-1-15,-4-1-2 16</inkml:trace>
  <inkml:trace contextRef="#ctx0" brushRef="#br3" timeOffset="200305.0284">6452 11702 59 0,'0'0'33'16,"0"0"-7"-16,10 14-3 16,-10-14-17-16,-4 15 1 15,4-15-2-15,-9 18 1 0,9-18 0 16,-6 19-2-16,6-19 0 15,0 11-1-15,0-11-1 16,0 0-1-16,15-2 0 16,-15 2-1-16,17-17 0 15,-6 3 0-15,-2-1 1 16,-3 0-1-16,-2 0 1 15,1 1-1-15,-5 1 1 16,0 13 0-16,-9-11 0 16,9 11 1-16,-21 5-1 15,8 4 1-15,-2 3 0 16,1 6 0-16,1 1 0 15,3 3 0-15,1 2-2 16,4 0 1-16,5-3-1 0,3 0 0 16,6-5 0-16,1-3-2 15,3-6 2-15,2-6 0 16,1-4 0-16,3-8 0 15,-2-6 0-15,-2-1 2 16,-2-3-1-16,-4-1 0 16,-5 2 0-16,-4 2 0 15,-7 5 0-15,-9 11 1 16,0 3-1-16,-6 9 0 15,0 1-1-15,0 6 2 16,7 0-2-16,1-2-2 16,10 0-3-16,4-15-31 15,11 1-2-15,5-16-2 16,10 0 1-16</inkml:trace>
  <inkml:trace contextRef="#ctx0" brushRef="#br3" timeOffset="203273.3253">6491 7989 45 0,'-11'1'22'16,"11"-1"4"-16,-22 2-2 15,22-2-5-15,-25 4-7 16,25-4-4-16,-27 6-3 16,10-2-2-16,-7 0 0 15,-1 3 0-15,-5-3-1 16,-2 6-1-16,-6-2 0 15,-3 5 1-15,-4-1 0 16,1 2 0-16,-6 0 1 0,-1-1-2 16,-2-1 2-16,-1 2-2 15,-3 0 0-15,-1-3 0 16,-3 1 0-16,-3 4 0 15,-3-1-1-15,-2 2 0 16,0 2 0-16,-3 0 1 16,1 3-1-16,1 1 0 15,-1 1 0-15,5 2 1 16,-2-2-1-16,1 3 0 15,-1 3 0-15,1-1 1 16,-2 6-1-16,3 0 0 16,1 3 0-16,-1 2 1 15,2 4-1-15,3 4 1 0,0 1 0 16,3 3-1-16,-2 2 1 15,0 4 0-15,1 1 0 16,-2 1-1-16,4 4 2 16,-1-1-3-16,3 2 1 15,6 1 1-15,2-1-1 16,8 3 0-16,2 0 0 15,6 3 0-15,-2 1 0 16,5 0 0-16,2 3 0 16,4 2 0-16,-2 0 0 15,1 1 1-15,5 1-3 16,-1 0 2-16,4-2-1 15,1 0 0-15,4-1 0 16,-3-1 1-16,5 0-2 0,1 1 2 16,2-3 0-16,2 0 0 15,3-1-1-15,2 0-1 16,2-2 1-16,2-2-1 15,2 0 1-15,2-1-1 16,4 1 1-16,0 2-1 16,2-3 2-16,3 1 1 15,0-1-1-15,3 1 1 16,0-1-1-16,3 0 0 15,0-2 0-15,3-3-1 16,1-1 1-16,4-2 0 16,3 0 0-16,6-2-2 15,2-3 2-15,8-3 0 16,3-2 0-16,1-1 0 15,5-4 0-15,1-4 0 0,2-1 0 16,2-3 1-16,1-1-2 16,2-4 1-16,2-1 0 15,2-2 0-15,3-3 0 16,1-2 0-16,3-2 0 15,1-4 0-15,0-3 0 16,4-1 1-16,1-3-1 16,-1-2 0-16,5-1 1 15,-2-2-1-15,2-2 0 16,-1 0 0-16,1 0 0 15,-1-1 0-15,-6 0 0 16,3-2 0-16,-3 2 0 16,-2-2 0-16,-1 0 0 15,-3-3 0-15,2-4 0 0,-2 0 0 16,2-2 0-16,-3-4 0 15,4 1 0-15,-2-3 0 16,3-1 0-16,-1 1 0 16,-3-1 1-16,-1-3-2 15,-1 2 2-15,-4-2 0 16,-4-1-1-16,-2-2 1 15,-2-6-1-15,3-1 1 16,3-5-1-16,-3-3 2 16,3-6-1-16,1-4-2 15,-1-3 2-15,2-2 0 16,0-2-1-16,-5-1 0 15,-3 0 0-15,-1-2 0 16,-3 1 0-16,0 0 1 0,-2-3-1 16,-3 0 1-16,-2-5 0 15,0-3 0-15,-4-3 0 16,0-2 0-16,-2-2 0 15,-3-2-1-15,-2 0 0 16,-3-1 2-16,-2 0-1 16,-6-1 1-16,-1 2-2 15,-5-1 2-15,-6-4-2 16,-5-1 2-16,-4-1 0 15,-4 0-4-15,-6-2 3 16,-3 1-1-16,-3-4 2 16,-4 0-2-16,-3 0 1 15,-4-2-1-15,0-3 1 16,-4 4 0-16,-4 0-1 15,-1-1-1-15,-7 3 1 0,-2 1-1 16,-5 3 1-16,-5 4-1 16,-1-1 1-16,-2 5-1 15,-3-1 2-15,1 1-1 16,-1 4-1-16,1 2 1 15,-1 1-1-15,0 1 1 16,-1 0-2-16,-1 5 2 16,-4 4-1-16,-6 2 1 15,-4 3 0-15,-2 2-1 16,-3 4 2-16,-2 3-1 15,-2 4 0-15,-2-1 0 16,4 1 1-16,-2 2 0 16,-1 2-1-16,1 1 1 15,-2 3 0-15,1 3 0 0,0 4 0 16,-3 5 0-16,1 9-1 15,-3 3 0-15,2 8-1 16,-6 4 0-16,2 6-2 16,-4-1-2-16,9 15-27 15,-6-11-5-15,12 4-1 16,-3-4 0-16</inkml:trace>
  <inkml:trace contextRef="#ctx0" brushRef="#br3" timeOffset="204293.4273">5985 8035 67 0,'0'-10'33'0,"0"10"0"16,0 0-6-16,-11 2-21 16,0 0 0-16,3 12-3 15,-4 1 1-15,3 6-1 16,-5-1 1-16,8 3-2 15,-3 0 0-15,7-1 0 16,2-3-1-16,6-4 0 16,-6-15 0-16,22 13-1 15,-5-14 1-15,2-6 0 16,3-6-1-16,0-8 1 15,0-3-1-15,-1-1 2 0,-4-3-1 16,-4 2 0-16,-5 0 0 16,-6 4 1-16,-7 4-1 15,-5 9 0-15,-6 4 0 16,-3 7 0-16,-3 6-1 15,-1 9 1-15,0 3 0 16,0 6-1-16,3 2 0 16,6 1 0-16,5 0 1 15,4-3-2-15,8-3 2 16,3-7-2-16,7-7 1 15,7-3 0-15,2-9 1 16,2-4-1-16,3-6 0 16,0-3 1-16,-3-8-1 0,-1 3 1 15,-9-1 0-15,-5 2 0 16,-9 5 0-16,0 15 0 15,-22-3-1-15,0 11 0 16,0 7 0-16,-4 3-1 16,4 5-2-16,0-4-5 15,17 7-28-15,0-11-2 16,15-1 0-16,3-12-2 15</inkml:trace>
  <inkml:trace contextRef="#ctx0" brushRef="#br3" timeOffset="205090.507">7413 8075 69 0,'-16'-5'35'16,"1"6"-1"-16,8 9-4 16,-15-4-21-16,9 8-3 15,-5-6 0-15,6 10-1 16,-3-3-2-16,5 10 0 15,2-5-1-15,3 2 1 16,3-2-2-16,2-2 0 16,4-3-1-16,-4-15 1 15,20 15-1-15,-5-15 1 0,4-4 0 16,-2-6-1-16,2-2 1 15,-4-3 0-15,-1-1-1 16,-3-2 1-16,-3 1-1 16,-7 2 1-16,-3 1-1 15,2 14 1-15,-17-12-1 16,3 13 0-16,-7 6 1 15,0 6 0-15,-1 5-1 16,1 2 1-16,2 1-1 16,5 1 0-16,8-1 1 15,7-5-1-15,8-6 0 16,13-5 0-16,6-7 1 15,6-9-1-15,4-2 1 16,0-4-1-16,-1-1 1 16,-7-2-1-16,-6 4 1 0,-14 2-1 15,-10 14 0-15,-13-9 0 16,-8 14 0-16,-9 3-2 15,2 6-2-15,-4-9-7 16,14 15-28-16,-3-7 1 16,13 5-1-16,4-6-1 15</inkml:trace>
  <inkml:trace contextRef="#ctx0" brushRef="#br3" timeOffset="205961.594">8903 10228 81 0,'0'0'38'16,"0"0"-4"-16,0 0 1 16,-22 15-31-16,13-1 0 15,-5 2-3-15,4 7 2 16,-3-2-2-16,1 5 0 15,4-3 0-15,7-3 1 0,-2-1-2 16,6-2 2-16,5-5-1 16,-8-12 0-16,21 10-1 15,-7-11 0-15,0-6 1 16,0-6-1-16,-4-3 1 15,-1-2-2-15,-4-3 3 16,-4-2-3-16,-3 0 3 16,-5 3-1-16,-4 2 1 15,-4 6-1-15,-3 5 1 16,0 8-1-16,-2 5 0 15,1 5 1-15,1 6-2 16,5 3 0-16,2 3-1 16,10-3 2-16,6 1-2 15,4-4 3-15,6 0-3 16,7-6 1-16,3-5 0 0,3-4 1 15,0-5-1-15,1-5 1 16,-6-4 0-16,-4-1-1 16,-4-3 3-16,-8 0-3 15,-7-1 2-15,-8 4-1 16,-7 4 1-16,-6 5-2 15,-5 6 1-15,0 2-2 16,1 8-2-16,1-2-4 16,16 15-26-16,-7-10-5 15,12 10-3-15,-2-8 0 16</inkml:trace>
  <inkml:trace contextRef="#ctx0" brushRef="#br3" timeOffset="206821.6801">8583 11446 68 0,'-16'20'35'15,"4"-16"-6"-15,3 19-2 16,-7-12-19-16,8 7 0 16,-5-4-1-16,8 7-2 15,-1-7-2-15,5 2 0 0,1-5-1 16,4 1-1-16,-4-12 0 15,15 15 0-15,-5-14 0 16,5-4-1-16,0-8 1 16,2-3 0-16,-2-5 0 15,0-3 0-15,-1-4 0 16,-4 0-1-16,-4 2 2 15,-5 1-2-15,-9 5 1 16,-3 8-1-16,-8 8 1 16,-2 6 0-16,-5 9 0 15,-1 7 0-15,-2 2 0 16,4 5 0-16,3 2-1 15,7 0 1-15,5-5 0 0,7 0 0 16,12-8-1-16,7-4 0 16,5-7 1-16,8-7-1 15,4-7 1-15,-3-5-1 16,2-9 1-16,-4-1-1 15,-5-4 1-15,-7-2 0 16,-8 3-1-16,-6 1 1 16,-14 7-1-16,-5 6 0 15,-15 8 1-15,-2 9-1 16,-7 7 0-16,0 4 0 15,0 7-2-15,4-1-1 16,12 9-7-16,-1-11-27 16,22 7-3-16,0-14 0 15,16 4 0-15</inkml:trace>
  <inkml:trace contextRef="#ctx0" brushRef="#br3" timeOffset="207706.7686">6528 12692 19 0,'13'-10'32'0,"-4"0"2"16,2 3-1-16,-11 7-16 15,0 0-2-15,0 0-10 16,-14 14 1-16,-6 3 0 15,1 10 1-15,-9 2-3 16,1 6 0-16,-1-2 0 16,4 2-1-16,5-6 0 15,7-1-1-15,7-6-1 16,7-7 0-16,-2-15 0 15,25 10-1-15,-7-13 0 16,8-9 1-16,0-5-1 16,0-6 0-16,-3-4 1 0,-2 1 0 15,-7-2 0 1,-4 0-1-16,-10 4 2 0,-6 6-2 15,-6 3 2-15,-2 5-1 16,-5 4 0-16,0 6 0 16,-1 4 0-16,3 4 0 15,1 0 0-15,3 3 0 16,4 1-1-16,5 1 0 15,5-4 0-15,-1-9 0 16,14 14 0-16,2-14 0 16,5-5 0-16,2-4 0 15,3-6 0-15,-2 0 0 16,-1-1 0-16,-3 0 0 15,-5 3 0-15,-15 13 0 0,9-12 0 16,-9 12-2-16,-22 16 0 16,5-1-1-16,-5 8-3 15,-4-11-8-15,8 17-25 16,-8-10 1-16,10 5-2 15,-5-11 1-15</inkml:trace>
  <inkml:trace contextRef="#ctx0" brushRef="#br3" timeOffset="208629.8609">5254 12716 59 0,'4'21'37'0,"-4"-21"-2"16,4 12 1-16,-4-12-29 15,0 0-3-15,7 11 0 16,-7-11-1-16,12 9 0 16,-12-9-1-16,4 14 0 15,-4-14 0-15,0 12 0 16,0-12 0-16,-3 11 0 15,3-11-1-15,0 0 0 16,0 0 0-16,0 0 0 16,0 0 0-16,5-19-1 15,-1 8 0-15,1-1 1 16,-2 2-1-16,-3 10 1 15,2-16-1-15,-2 16 0 0,0 0 1 16,-16 8-1-16,7 6 1 16,-2 2-1-16,-1 3 1 15,0 2-1-15,3-1 1 16,1-2-1-16,6-2 0 15,3-5 0-15,-1-11 1 16,21 2-1-16,-3-12 0 16,8-7 0-16,0-2-1 15,3-4 1-15,-1 0 0 16,-3-2 1-16,-7 5-2 15,-6 1 2-15,-10 9-1 16,-2 10 0-16,-17 0 1 16,-3 9-1-16,-4 4 1 15,-3 4-1-15,0 3 1 16,1 2-1-16,6-2 1 0,4-1-1 15,6-3 0-15,10-3 0 16,0-13 0-16,24 8 0 16,-2-14-1-16,4-3 1 15,2-4 0-15,1-2 0 16,-5-2 0-16,-4 2 0 15,-7 0-1-15,-13 15 0 16,1-16-1-16,-14 16-1 16,-6-2-2-16,0 13-8 15,-15-12-24-15,15 9 0 16,-10-12-3-16,11 2 2 15</inkml:trace>
  <inkml:trace contextRef="#ctx0" brushRef="#br3" timeOffset="209612.9591">3441 10827 88 0,'0'0'33'0,"0"0"-2"15,0 0-4-15,0 0-21 16,0 0-2-16,-14 16 0 16,4-8 0-16,0 8-1 15,0-2 0-15,1 2-1 16,2 3 0-16,4-2 0 15,0 0-1-15,8-3 0 16,6-7 0-16,3-2-1 0,4-8 1 16,1-4-1-16,2-8 1 15,-1-2-1-15,-3-4 1 16,-3-1 0-16,-7-2 0 15,-2 4 0-15,-7 0-1 16,-7 7 1-16,-3 4 0 16,-5 4-1-16,-3 7 1 15,0 3-1-15,0 6 1 16,2 1-1-16,3 3 1 15,3 3-1-15,5-3 0 16,7-2 1-16,5-1-1 16,-5-12 0-16,23 12 0 0,-7-11 0 15,3-4 0 1,2-2 1-16,-3-3-1 0,-2-1 0 15,-2 0 1-15,-14 9-1 16,15-19 1-16,-15 19-1 16,1-13 1-16,-1 13-1 15,-16 0 0-15,3 6-1 16,-2 4 0-16,-1-2-2 15,5 7-3-15,-4-11-9 16,15 8-22-16,0-12-1 16,0 0 0-16,12-11-1 15</inkml:trace>
  <inkml:trace contextRef="#ctx0" brushRef="#br3" timeOffset="210432.0411">3652 10104 91 0,'0'0'26'16,"-11"-21"1"-16,11 21 0 15,-28-8-17-15,12 13-3 16,-8-3 0-16,5 10-2 15,-5-3-1-15,6 8-1 16,2-1-1-16,3 3-1 16,4-1 0-16,5 2 0 0,7-2-1 15,6 2 1-15,1-6-1 16,5-3 0-16,5-5 1 15,3-4-1-15,-1-5 1 16,1-4 0-16,-4-4 0 16,-4-4-1-16,-2 0 2 15,-6-2-2-15,-5 3 1 16,-9 2 0-16,-3 1 0 15,-4 4-1-15,-4 0 1 16,0 6 0-16,-5 4-1 16,2 5 1-16,1 1-1 15,6 1 1-15,3 5-1 16,4-2 0-16,4 2 0 15,7 1 0-15,4-4 0 16,6-3 0-16,2-3 0 0,6-3 0 16,1-4 0-16,0-5 0 15,-2-3 0-15,-3-3 1 16,-3 0-1-16,-5 0 1 15,-6 1-1-15,-4 11 0 16,-13-10 0-16,-1 8-1 16,-1 4-2-16,-3-4-4 15,13 12-19-15,-9-12-12 16,14 2 1-16,-3-10-3 15,16-2 1-15</inkml:trace>
  <inkml:trace contextRef="#ctx0" brushRef="#br3" timeOffset="212783.2762">6291 6793 10 0,'-60'-3'6'0,"-4"0"-5"15,-3 3 3-15,-6 0 8 16,6 4 5-16,-7-2 4 15,-3 6-1-15,-6-3-3 16,3 8-5-16,-12-2-3 16,7 9-4-16,-12-1-1 15,4 7-2-15,-7 4 0 16,-1 5 1-16,-5-1 0 15,2 10 1-15,-6-3 0 16,4 10 1-16,-4-5-1 16,3 8 1-16,-5-3-2 15,3 7-1-15,1 2-1 16,4 5 0-16,-3 6-1 0,3 0-1 15,2 4 0-15,-4 4 1 16,3 6-1-16,2 3-1 16,1 0 1-16,2 3 0 15,3 3 1-15,3 2 0 16,3 3 0-16,8 0 1 15,0-1 1-15,5 3-1 16,5 1 0-16,5 3-1 16,3 1 0-16,2 2 0 15,6 4 0-15,1 3-2 16,5 3 2-16,4 1-1 15,2 2 1-15,1 1-1 16,4-3 0-16,2 0 1 0,3-4-2 16,4 3 4-16,4-4-4 15,5-2 2-15,2-3-2 16,5 2 2-16,5-3-1 15,3 0 0-15,1 1 0 16,2-1-1-16,2 3 1 16,0-2 1-16,0 5-1 15,1-1-1-15,2 3 2 16,0 1 0-16,-1-2 0 15,5-1 0-15,2-1 1 16,4 1-2-16,2-4 1 16,7-4 1-16,5 0-1 15,3-3 0-15,8-3-1 16,4-2 0-16,3-3 0 15,7-3 1-15,5-2-1 0,6-4 0 16,2 0 1-16,3-5 0 16,3-3 0-16,7 0 1 15,1-4-1-15,3-5 1 16,6-2-1-16,6-2 1 15,4-7-2-15,5 0 1 16,6-7-1-16,5-4 0 16,4-3 1-16,8-3-1 15,3-4 1-15,-2-2-1 16,8-5 1-16,5-5 1 15,6-3-1-15,1-2 1 16,2-5-1-16,3-4 1 16,2-3-1-16,4-2 1 0,2-2 0 15,-4-4 0-15,1-2-1 16,3-2 1-16,0-4 0 15,1-3 0-15,-3-1 0 16,-1-2-1-16,3-6 1 16,0-1-1-16,-4-3 1 15,-3-3-1-15,0-3 1 16,-1-4-1-16,1-7 2 15,-7-3 0-15,-3-9 1 16,2-3-1-16,-3-5 0 16,1-6 0-16,-4-5 0 15,-4-4-1-15,-6-3 0 16,0-3-1-16,-3-3 0 15,-5-3 1-15,-7-3-1 16,-2-3 0-16,-8-5 1 0,-3-2 0 16,-4-3 0-16,-4-4 0 15,-7-5 2-15,-6-2-2 16,-2-2 1-16,-5-1-1 15,-5-2 1-15,-4 2 0 16,-6-1-1-16,-2-4-1 16,-8-1 0-16,-1 2 0 15,-5 0 0-15,-4-4-1 16,-4-2 1-16,-2 0 1 15,-6-5 0-15,-8-1 0 16,-3-2 0-16,-8-2 1 16,-3-3 0-16,-8-6 1 15,-6 1-1-15,-5-5-2 16,-7 2 1-16,-2 0-2 0,-6-1 1 15,-6 4-1-15,-7 2-1 16,-7 5 2-16,-5 3-2 16,-7 2 1-16,-6 6 0 15,-6 5 1-15,-7 4 0 16,-3 0 1-16,-4 5 0 15,-6 2 0-15,-6 4 0 16,-4 3 0-16,-3 7 0 16,-4 0-1-16,-5 7 0 15,-7 3 0-15,-8 8-1 16,-2 4 2-16,-7 6-2 15,-10 6 1-15,-11 5 0 16,-8 5 1-16,-8 4-1 16,-6 5 0-16,-7 5-1 15,-5 4-1-15,2 11-4 0,-16 1-24 16,8 20-7-16,-12 12 1 15,-5 21-2-15</inkml:trace>
  <inkml:trace contextRef="#ctx0" brushRef="#br3" timeOffset="214278.4257">9408 7821 70 0,'0'0'30'16,"-3"-18"-3"-16,3 18-1 16,-6-17-15-16,6 17-2 15,-8-11-2-15,8 11-1 16,-15 3-1-16,3 5-2 15,-4 2 1-15,-1 9-1 16,-5 2-1-16,3 2 0 16,-2 0-1-16,5 1 1 15,7-1-1-15,3-2 0 16,6-5-1-16,7-3 0 15,6-4 0-15,4-3 0 16,2-4 0-16,1-3 1 16,-1-7-1-16,2-3 0 15,-4-5 1-15,2-2-1 0,-5-4 1 16,-5 0 0-16,-4 1 0 15,-8 0-1-15,-4 5 1 16,-7 5 0-16,-4 5 0 16,-3 7 0-16,-7 5 0 15,-2 5 0-15,0 6 0 16,2 2-1-16,4 5 1 15,5-1 0-15,3 2-1 16,9 0 0-16,9-1-1 16,8-4 0-16,8-4 1 15,7-4-1-15,2-8 1 16,3-5 0-16,3-2 0 15,-2-9 1-15,-2-3 0 0,-6-1 0 16,-5-3 0-16,-6 1 1 16,-7 1-2-16,-4 2 1 15,-9 1-1-15,-2 2 1 16,-5 4-1-16,-5 5 1 15,-6 2-1-15,2 6 1 16,-5 3-1-16,5 4 1 16,1 4-1-16,4 0 0 15,5-1 0-15,6 5-1 16,9-5 0-16,6 0 1 15,8-7 0-15,5 0-1 16,7-8 1-16,0-5 1 16,5-4-1-16,1-9 1 15,-4-2 0-15,-1-5 0 0,-7 3-1 16,-3-5 2-16,-8 5-2 15,-9 3 1-15,-7 5-1 16,-7 6 1-16,-8 4-1 16,-4 7 0-16,-6 5 1 15,-2 4-2-15,3 5 0 16,-1-4-2-16,15 11-9 15,-8-18-25-15,23 7-2 16,1-13-2-16,19-1 0 16</inkml:trace>
  <inkml:trace contextRef="#ctx0" brushRef="#br3" timeOffset="216501.648">413 15772 43 0,'0'0'32'0,"0"0"-9"0,-9 24 5 15,9-24-10-15,-5 14-10 16,5-14-3-16,10 13 0 16,-10-13-1-16,24 6 2 15,-7-9-3-15,4-3 0 16,2-5-1-16,5-3-2 15,0-5 0-15,-3 2 0 16,-1-5-1-16,-7 4 1 16,-2-3-1-16,-6 5 0 15,-9 1 2-15,-9 3 1 16,-6 4 0-16,-5 1 0 15,-4 7 0-15,-5 2 0 16,-2 7 1-16,-2 3-1 0,3 3-1 16,0 6 0-16,6 3-1 15,2 7 1-15,7 3 0 16,7 5-1-16,9 2 0 15,6 0 1-15,9-1-2 16,8-8-1-16,14-3-6 16,3-23-8-16,15 1-22 15,-3-27 0-15,14-8-2 16,-4-27 1-16</inkml:trace>
  <inkml:trace contextRef="#ctx0" brushRef="#br3" timeOffset="216726.6705">1163 15077 63 0,'-26'32'38'0,"10"16"-2"15,-11 2 0-15,8 15-33 16,2 6-1-16,5 7-2 15,-1 3 1-15,3 5-3 16,3 2-3-16,-5-15-6 16,17 5-24-16,-11-19-1 15,14-4-1-15,-6-21 0 16</inkml:trace>
  <inkml:trace contextRef="#ctx0" brushRef="#br3" timeOffset="217124.7103">1179 15767 53 0,'0'0'36'16,"-7"25"0"-16,7-25-1 15,12 15-31-15,-1-12-1 16,10-3 0-16,4-7-1 15,4-2-1-15,4-6 0 16,2-4-1-16,-1-1 0 16,-2-4-1-16,-8 0 1 15,-2 1 0-15,-10 0 1 16,-5 2 1-16,-11 3-2 15,-8 3 2-15,-7 4-1 0,-7 8 2 16,-6 4-1-16,-5 9 0 16,-4 9 0-16,1 7-1 15,0 10 2-15,3 4-3 16,7 4 2-16,9 0-2 15,11-1 0-15,13-5 0 16,15-9-2-16,11-13-2 16,18-8-6-16,2-23-26 15,27 3-2-15,0-20-2 16,14 1 1-16</inkml:trace>
  <inkml:trace contextRef="#ctx0" brushRef="#br3" timeOffset="217462.7441">1919 15603 37 0,'-7'-11'35'15,"7"11"3"-15,-9-21-7 16,9 21-21-16,-15-9-2 16,15 9 1-16,-24 9-3 15,8 7-1-15,-8 5-1 16,0 8-3-16,-3 5 2 15,-1 5-3-15,2 3 2 16,6 0-2-16,6-4 0 0,11-3 0 16,10-9 0-16,11-14-2 15,16-6-2-15,7-21-6 16,17 0-28-16,-4-22 0 15,13 3-3-15,-12-21 1 16</inkml:trace>
  <inkml:trace contextRef="#ctx0" brushRef="#br3" timeOffset="217675.7654">2255 15315 66 0,'-24'28'38'0,"6"18"0"16,-6-8-10-16,4 16-25 15,5 5-1-15,5 3-2 0,2 3-1 16,1-2-6-16,7 5-2 16,-6-17-27-16,14 3-1 15,-8-15-1-15,8-2 0 16</inkml:trace>
  <inkml:trace contextRef="#ctx0" brushRef="#br3" timeOffset="218733.8712">2047 15670 47 0,'0'0'38'0,"0"0"0"15,16 11 0-15,-6-14-31 0,12 4-2 16,4-4-2-16,4 1 0 15,2-2-1-15,1 2 0 16,-3 2-2-16,-2 1 1 16,-5 5 0-16,-6 4-1 15,-4 7 1-15,-6 5-1 16,-8 6 1-16,-5 1-1 15,-5 2 0-15,2 2 1 16,-6-3-1-16,6-4 0 16,-2-7 0-16,2-5-1 15,9-14 1-15,0 0 0 16,5-12 0-16,5-12-1 15,5-6 1-15,0-8 0 0,3-1 0 16,-1-5-1-16,1 3 1 16,-3 3 0-16,-5 7 0 15,0 8 0-15,-5 6 0 16,-5 17-1-16,14-9 1 15,-14 9 0-15,17 15 0 16,-4-3 0-16,4 2 0 16,3 3 1-16,8-3-1 15,-4 2 0-15,3-3 1 16,-3-3-1-16,1-2 0 15,-6 0 0-15,-1-3 1 16,-9-3-1-16,-9-2 0 16,0 0 0-16,0 0 0 15,-9 6 0-15,-5-2 0 16,-5 3 0-16,-1 5 0 15,-3 5 1-15,4 4-1 0,0 5 1 16,4 3-1-16,5 2 0 16,5 1 0-16,7-1 0 15,8-5 0-15,3-5-1 16,6-5 0-16,2-9 0 15,3-6 0-15,2-9 0 16,-2-7 1-16,-3-6-1 16,-4-4 0-16,-3-6 1 15,-5-1 0-15,-1-3 0 16,-6 3 0-16,0 1 0 15,-2 5 1-15,1 2-1 16,0 7 0-16,3 2 1 0,2 4 0 16,-6 11-1-16,23-10 1 15,-7 8 0-15,2-2 0 16,2 4 0-16,1 0 0 15,1 2 0-15,-5 2-1 16,-4 3 1-16,-2 0 0 16,-4 4-1-16,-5 4 1 15,-6 3-1-15,-4 1 0 16,-2 4 1-16,-4 3-1 15,2-2 0-15,-2-2 1 16,5-2-2-16,5-5 1 16,4-15 0-16,0 0 0 15,13-1 0-15,6-16-1 16,-2-7 1-16,7-3 1 15,-1-2-1-15,0-2 1 0,-1 5 0 16,-2 4 0-16,-4 8-1 16,-5 8 1-16,1 12-1 15,-5 11 0-15,-2 10-2 16,1 10-2-16,-2-3-6 15,12 17-11-15,-14-20-13 16,22 11-7-16,-7-19-1 16,20 0 2-16</inkml:trace>
  <inkml:trace contextRef="#ctx0" brushRef="#br3" timeOffset="219469.9448">3585 15707 47 0,'0'0'20'0,"0"0"9"15,-13-3-4-15,13 3-17 16,0 0-1-16,0 0-2 16,0 0-1-16,0 0 0 15,0 0 0-15,0 0-2 16,0 0 1-16,0 0-2 15,0 0 1-15,0 0-1 0,0 0-1 16,0 0 1-16,0 0-1 16,0 0 0-16,0 0 0 15,0 0 0-15,-4 10 1 16,4-10-1-16,0 0 0 15,0 0 0-15,0 0 0 16,0 0 0-16,0 0 0 16,0 0 0-16,0 0 0 15,0 0 0-15,0 0 0 16,9 9 0-16,-9-9 0 15,0 0 1-15,0 0-1 16,0 0 0-16,0 0 0 16,0 0-1-16,0 0-5 15,0 0-28-15,0 0-3 0,-2-11-1 16,2 11 0-16</inkml:trace>
  <inkml:trace contextRef="#ctx0" brushRef="#br3" timeOffset="220596.0574">3514 15742 37 0,'0'0'35'16,"-12"4"1"-16,13 9-6 0,-16-6-22 16,12 8-1-16,-2-1-3 15,3 4 0-15,-3 1-1 16,1 5 0-16,-2 1 0 15,3-1-2-15,-2 2 0 16,1-3 0-16,-1-4 0 16,3 1 0-16,-2-6-1 15,4-14 0-15,-1 13 0 16,1-13 0-16,6-11 1 15,0-3-1-15,1-6 1 16,-2-4-1-16,5-3 1 16,-3-4 0-16,1-4-1 15,-1 0 1-15,1 4-1 16,0 0 0-16,3 6 0 15,0-2 0-15,2 8 0 0,0 4-1 16,5 4 1-16,-1 6 0 16,3 2 0-16,-4 7 0 15,6 3 0-15,-3 3 0 16,-4 4 0-16,0 4 0 15,-2 2 0-15,-4 2 0 16,-5 0-1-16,-2 1 1 16,-7-1 0-16,-1-4 0 15,-3 2 0-15,-4-8 0 16,2 0-1-16,-2-6 1 15,0-3 0-15,0-3 0 16,1-1-1-16,-1 0 1 0,-1 0 0 16,1 2 0-1,-2 1 0-15,1 5 1 0,0 4-1 16,3 7 1-16,-3 3 0 15,5 6 0-15,-2 6 0 16,2 4 0-16,1 10-1 16,-3 2 0-16,3 2 1 15,-3 1-2-15,1 0 1 16,-3-6-4-16,6 0-2 15,-9-20-18-15,20 2-13 16,-4-28-2-16,1 14-1 16</inkml:trace>
  <inkml:trace contextRef="#ctx0" brushRef="#br3" timeOffset="221414.1392">4126 15781 46 0,'-20'-14'35'0,"7"20"-11"15,-15-15 5-15,3 15-22 16,-7-1-1-16,3 10-1 16,-4 0 0-16,4 7 0 15,2 3-2-15,7 9 2 16,3-3-3-16,6 5 0 15,9-3-1-15,10-3 0 16,7-6 0-16,9-5 0 16,6-11-1-16,6-9 1 15,7-13 0-15,1-8-1 16,0-9 1-16,1-7 0 15,-5-4 0-15,-5-2-1 0,-5-1 1 16,-7 4 0-16,-9 4-1 16,-2 8 1-16,-9 8-1 15,-3 21 0-15,0 0 0 16,-20 11 0-16,7 15-1 15,2 9 1-15,0 9-2 16,1 2 0-16,9 3-3 16,-3-12-5-16,29 3-24 15,-9-25-4-15,17-6-2 16,2-24 1-16</inkml:trace>
  <inkml:trace contextRef="#ctx0" brushRef="#br3" timeOffset="221625.1603">4700 15323 57 0,'-38'50'37'0,"5"21"-2"15,-8-4-3-15,1 17-32 16,6 2 0-16,8-7-2 15,13-4-2-15,0-14-5 16,21-1-17-16,-2-28-9 16,11-5-2-16,-1-24 1 15</inkml:trace>
  <inkml:trace contextRef="#ctx0" brushRef="#br3" timeOffset="221834.1812">4418 15701 48 0,'-22'9'39'0,"1"-5"-1"15,16 11-2-15,5-15-32 16,0 0-1-16,33 0-1 16,4-17-5-16,14-5 0 15,7-13-3-15,16 2-4 16,-10-18-23-16,17 7-4 15,-11-9 0-15,0 8 1 16</inkml:trace>
  <inkml:trace contextRef="#ctx0" brushRef="#br3" timeOffset="222000.1978">5029 15324 47 0,'-24'61'40'16,"-11"3"-3"-16,6 20-1 16,-10-5-30-16,8 11-4 15,1-3 1-15,5-4-6 16,8-5 0-16,0-21-9 15,20-1-23-15,-6-26-3 16,15-5 0-16,-12-25 0 16</inkml:trace>
  <inkml:trace contextRef="#ctx0" brushRef="#br3" timeOffset="222202.218">4694 15750 54 0,'-26'11'40'16,"16"15"-2"-16,2-13 0 15,21 2-35-15,2-5-1 16,16-5-2-16,10-6-2 16,4-10-5-16,17 7-7 15,-7-18-22-15,12 10-4 16,-14-13 2-16</inkml:trace>
  <inkml:trace contextRef="#ctx0" brushRef="#br3" timeOffset="222569.2547">5093 15841 46 0,'-10'26'39'16,"-4"-12"-1"-16,15 2 0 15,-1-16-35-15,14-2 0 16,8-10 0-16,7-4-1 15,1-6-1-15,1 0 0 16,-1-3 0-16,-3-3 0 16,-8 3 0-16,-4 4-1 15,-12 3 1-15,-6 4 0 16,-8 7 0-16,-4 7 0 15,-7 7 0-15,-1 8 0 16,-3 9 0-16,0 9 1 16,0 3-1-16,6 4 0 15,3-1 0-15,8-3 0 0,8-3-2 16,9-12 0-16,14-7-3 15,6-19-3-15,19 4-9 16,-4-29-16-16,22 9-7 16,-4-17-1-16,7 6 0 15</inkml:trace>
  <inkml:trace contextRef="#ctx0" brushRef="#br3" timeOffset="222895.2873">5631 15721 55 0,'-17'29'39'0,"-7"-2"-2"16,8 17-6-16,-6-7-27 15,6 1 0-15,1-1-3 16,3-4 0-16,4-5 0 16,2-4 1-16,5-10-2 0,1-14 2 15,0 0-2-15,13 1 1 16,-4-18 0-16,5-7 0 15,-1-8-1-15,3-2 1 16,-1-6 0-16,3-4-1 16,-1 4 0-16,0 2 0 15,-1 8 1-15,-1 3-1 16,2 7 0-16,-2 7 0 15,4 6-2-15,-2 2-1 16,5 9-2-16,-6-7-3 16,12 15-7-16,-16-18-12 15,16 18-9-15,-14-11-2 0,8 9 1 16</inkml:trace>
  <inkml:trace contextRef="#ctx0" brushRef="#br3" timeOffset="223225.3203">5928 15736 40 0,'0'0'37'15,"-9"29"1"-15,-6-18-12 16,12 23-11-16,-15-11-6 15,8 11-1-15,-4-8-3 16,3 1-2-16,-1-1-1 16,5-6-1-16,2-7 0 15,5-13-1-15,0 0 1 16,12-4-2-16,0-11 1 15,4-9 0-15,3-8 0 16,4-4 0-16,3-5 0 16,3-1 0-16,0 2 1 0,-1 7-1 15,-8 3 2-15,2 12-1 16,-6 9 0-16,-5 14 0 15,-5 11 0-15,-8 16-1 16,-7 11 0-16,-2 8-1 16,0 7-2-16,-4-5-3 15,13 13-16-15,-13-23-15 16,18 1-4-16,-5-20 0 15,20-8 1-15</inkml:trace>
  <inkml:trace contextRef="#ctx0" brushRef="#br3" timeOffset="223533.351">6568 15563 55 0,'-23'-4'42'16,"23"4"-1"-16,-28-4-3 15,12 5-36-15,16-1-42 0,-25-2-1 16,25 2-2-16,-18 5 2 15</inkml:trace>
  <inkml:trace contextRef="#ctx0" brushRef="#br3" timeOffset="223704.3682">6526 15955 49 0,'-27'24'41'15,"-8"-10"-4"-15,4-11-9 16,4 3-49-16,3-24-20 15,15 0 0-15,3-8-1 16</inkml:trace>
  <inkml:trace contextRef="#ctx0" brushRef="#br3" timeOffset="224284.4262">6992 15572 34 0,'0'0'39'15,"9"-22"1"-15,10 15-1 16,-1-13-25-16,16 10-8 15,-1 0-3-15,8 4 0 16,-3 3 0-16,1 5-1 16,-6 4 0-16,-4 5 0 0,-12 5-1 15,-6 5-1-15,-14 5 1 16,-9 5-1-16,-12 3 1 15,-4 10-1-15,-10 1 1 16,1 1 0-16,0 1 0 16,4 1 1-16,7-6-2 15,10-2 2-15,11-10-2 16,13-7 0-16,16-8-1 15,10-14-1-15,16-3-2 16,6-17-6-16,21 11-28 16,-8-14-2-16,7 6-1 15,-9-6 0-15</inkml:trace>
  <inkml:trace contextRef="#ctx0" brushRef="#br3" timeOffset="224427.4405">7730 16000 65 0,'-17'39'41'16,"-9"-3"-3"-16,14 5-7 15,0 4-50-15,-8-20-19 16,13 8 0-16,-5-13-2 16,15-3 1-16</inkml:trace>
  <inkml:trace contextRef="#ctx0" brushRef="#br3" timeOffset="224983.4961">8241 15521 63 0,'-46'7'39'0,"0"-3"0"15,22 13-6-15,-5-5-29 0,17 1-3 16,10 0 0-16,17 3-1 16,12 2 1-16,6 2 0 15,10 8-1-15,7 3 0 16,2 6 0-16,-3 3 1 15,-7 6-2-15,-8 3 2 16,-11-1-1-16,-15 0 0 16,-13-2 0-16,-13-6 1 15,-10-8 0-15,-4-7 0 16,-6-13 1-16,1-8-1 15,-3-12 1-15,10-14-1 16,8-15 0-16,11-14 0 16,12-13-1-16,10-7 0 15,17 1 1-15,6-5-1 16,12 6 0-16,2 6-1 0,0 13-1 15,-4 9-2-15,1 25-8 16,-20-1-27-16,3 16-1 16,-15 1-1-16,1 12 0 15</inkml:trace>
  <inkml:trace contextRef="#ctx0" brushRef="#br3" timeOffset="225186.5164">8809 16029 71 0,'-23'57'40'0,"7"1"0"15,-12-14-8-15,8-12-44 16,12 0-26-16,0-15 1 15,11-4-3-15,2-23 0 16</inkml:trace>
  <inkml:trace contextRef="#ctx0" brushRef="#br3" timeOffset="225426.5404">9251 15452 72 0,'-3'24'43'0,"-6"14"-1"0,-13 1 0 16,5 18-38-16,-11 3-1 15,1 9-3-15,4 4-1 16,-1-12-7-16,17 8-31 15,-12-18-2-15,14-3-2 16,-4-15 1-16</inkml:trace>
  <inkml:trace contextRef="#ctx0" brushRef="#br3" timeOffset="237715.7692">18783 8651 48 0,'-53'6'30'0,"-3"-1"-7"16,4 8 0-16,-9-5-12 16,9 8-3-16,-5-2-1 15,5 5-4-15,-5 5 0 0,0 5-3 16,1 1 2-16,1 5-2 15,-1 2 2-15,4 6-2 16,1 2 1-16,4 3-1 16,1 3 1-16,5 2 1 15,0 3-1-15,4 2 1 16,3 1 1-16,4 5-1 15,2 0-1-15,3 2 1 16,5-2-1-16,2 6 0 16,3-1-1-16,6 3 1 15,0 5-1-15,4 0 2 16,1 0-4-16,1 4 2 15,2-2-1-15,1 2 1 16,1 0-1-16,1-3 1 16,1-2-1-16,4 0 2 0,1-4-1 15,4-2 2-15,7-4-2 16,3-4 0-16,3-4 0 15,7-2-2-15,1-3 1 16,7-6-1-16,4 0 1 16,2-2-1-16,4-4 0 15,2-1 2-15,7-5 0 16,2-2 2-16,4-3-1 15,5-6 0-15,3-3-1 16,4-4 1-16,3-4 0 16,6-4-1-16,4-3 0 15,4-5 1-15,2 0-1 16,2-1 0-16,-2-2 0 15,1-7 0-15,-2 0 0 0,-1-5 0 16,-2-4 0-16,-2-5 0 16,-3-5 0-16,-2-4 0 15,0-10 1-15,-5 2-1 16,-6-8 1-16,-2-3 2 15,-8-3-2-15,-4-4 2 16,-2-5-2-16,-6-3 2 16,-3-4-2-16,-7-3 1 15,-2-2-1-15,-8-5-3 16,-3 0 3-16,-7-3-2 15,-8-2 3-15,-7-1-3 16,-9 3 3-16,-9-1-2 16,-10 2 1-16,-7 1 1 0,-10 3-1 15,-7 3-2-15,-7 3 2 16,-3 3-1-16,-7 1 0 15,-3 0 0-15,2 2 1 16,-3 2-1-16,-5 1 0 16,-2 2 1-16,-4 4-1 15,-2 1 0-15,-1 6 0 16,-6-2 0-16,-3 1-1 15,-3 3 1-15,-3 1-2 16,-4 0 2-16,-1 4-1 16,-2 3 1-16,-5 10-2 15,-1 12 1-15,-9 18-2 16,-13 7-8-16,1 29-23 15,-8 11 0-15,4 20 0 0,-2 4-1 16</inkml:trace>
  <inkml:trace contextRef="#ctx0" brushRef="#br3" timeOffset="238796.8773">19309 8702 64 0,'-4'-13'33'16,"4"13"0"-16,-12-12-1 16,12 12-22-16,-17 10-7 15,3 3-1-15,-4 2 3 16,2 10-2-16,-5-1 2 15,4 5-2-15,-3-4 2 16,7 3-2-16,3-6 1 16,8-3-2-16,5-1-1 15,11-9 0-15,3-3-1 16,5-5 0-16,4-5 0 15,3-5 0-15,-1-4 0 16,-1-3 1-16,-3-3-3 16,-6-1 2-16,-4-1-2 15,-8 1 2-15,-6 3-1 0,-9 2 1 16,-4 7-1-16,-8 7 1 15,-7 7 3-15,-2 8-1 16,-4 4 1-16,3 5-1 16,1 4 1-16,7 0-1 15,6 0 1-15,7-2-2 16,11-5-1-16,12-9 1 15,9-5-1-15,8-6 0 16,6-6 0-16,4-4 1 16,0-3-1-16,-2-4 0 15,-5-5 0-15,-9 3 1 16,-9-1-2-16,-10 2 2 15,-11 1-3-15,-9 6 3 16,-8 3-2-16,-8 8 2 16,-4 6-1-16,0 4 0 0,4 7-1 15,2-4-11-15,14 15-22 16,-4-5-5-16,16 8 2 15,3-7-4-15</inkml:trace>
  <inkml:trace contextRef="#ctx0" brushRef="#br3" timeOffset="239728.9705">18428 11354 47 0,'0'0'31'15,"4"-13"1"-15,-8-1-5 16,4 14-15-16,-9-15-2 16,9 15-2-16,-10-9 1 15,10 9-2-15,-18 6-3 16,8 4 0-16,-5 2-1 15,4 7-1-15,-3 1 0 0,0 4-1 16,2 2 0-16,4-2-1 16,2-1 1-16,6-3 0 15,6-7-1-15,5-5 0 16,5-8 1-16,3-7-1 15,3-5 0-15,5-7 0 16,-1-4 0-16,0-4 0 16,-3-2 0-16,-3 1 0 15,-6 3 0-15,-7 2 0 16,-7 8 0-16,0 15 0 15,-23-10 1-15,3 19 0 16,-3 3-1-16,-4 9 1 16,-2 3 0-16,4 4 1 15,3 0-2-15,7-1 2 0,6-4-2 16,6-3 1-16,11-5-1 15,10-7 1-15,5-7-1 16,8-7 0-16,3-6 0 16,-1-4 0-16,1-4 1 15,-6-4-1-15,-9 2 0 16,-5-2 0-16,-9 3 1 15,-13 2-1-15,-11 8 0 16,-5 3 1-16,-2 5-1 16,-2 6 0-16,0 4-2 15,1-2-4-15,21 9-27 16,-6-11-4-16,12-3-1 15,18-6-3-15</inkml:trace>
  <inkml:trace contextRef="#ctx0" brushRef="#br3" timeOffset="241344.132">19087 8028 65 0,'-33'-6'29'15,"4"-5"-12"-15,-9 9 3 16,-6-9-18-16,-2 10 1 16,-5-4 0-16,-4 11 1 15,-6 0 0-15,0 3 1 16,-10 3 1-16,4 7 0 15,-11-1 1-15,2 8-3 16,-10 1 1-16,1 11-2 16,-5-2 0-16,0 12-2 15,-4 3 0-15,-1 7 0 16,-4 7-1-16,3 4 1 15,-3 5 1-15,1 4-1 0,0 0 1 16,4 1-2-16,4 0 3 16,7-1-2-16,7-1 1 15,8 4-1-15,8-2-1 16,10-2 0-16,1 1 0 15,9-1 1-15,5 0-1 16,2 0 1-16,5-1-2 16,4 1 2-16,3 0-1 15,1 3 1-15,4-2-1 16,4 3-1-16,1 0-1 15,4 1 2-15,4 0-2 16,0-1 2-16,4 1-2 16,2-1 2-16,4-1-2 15,-3-2 4-15,6-1-3 16,0-1-1-16,3-4 1 0,1-1-1 15,0-3 1-15,1 0-1 16,3-2 1-16,2-1 0 16,0-1 1-16,0-1 1 15,4-5-1-15,1 1 1 16,4-5 0-16,1-3 1 15,6-4-1-15,5 1 1 16,2-6-2-16,2 0-1 16,3-4 1-16,6-2-1 15,1-2 2-15,7-1-4 16,3-3 3-16,-1-3-2 15,6-4 2-15,2 0 1 0,1-1 0 16,2-3-1 0,1 2 1-16,2-4-1 0,2-2 1 15,6-3-1-15,3-1 1 16,1-3-1-16,8-3 0 15,1-5 1-15,8-5-1 16,4-2 0-16,4-7 0 16,2-3 1-16,1-4-1 15,3-4 0-15,1-3 1 16,2-3-1-16,0-1 0 15,-4-6 0-15,-1 1 0 16,-5-4 1-16,0 2-1 16,-1-4 0-16,0-1 0 15,-6-4 1-15,-2-3-2 16,-3 0 2-16,-4-6-1 15,-3-3-1-15,-5-1 1 0,-2-4 0 16,-6 1 0-16,-4-3-1 16,-5-1 2-16,-4 1 1 15,-7 0-1-15,-4-2 1 16,-7-1-1-16,-5-4 1 15,-7-3-1-15,-9-2 2 16,-8 1-1-16,-4-6-4 16,-5-4 4-16,-7-2-2 15,-5-1 2-15,-3-4-2 16,-4 1 1-16,-5-2-1 15,-4-2 0-15,-4 1 1 16,-6 0-1-16,-5 2-1 16,-8 2 1-16,-5 3-1 0,-8 3 1 15,-7 3-1-15,-3 1 1 16,-5 3 0-16,-6 4-1 15,-3 2 1-15,-3 3-2 16,-3-1 2-16,-1 1-1 16,-3 3 0-16,-4 2 0 15,-5 4 0-15,-2 6 1 16,-8 7 0-16,-9 8 0 15,-7 9-1-15,-6 11-1 16,-9 6-2-16,6 18-11 16,-6-9-21-16,10 3 0 15,7-5 0-15,28-2-1 16</inkml:trace>
  <inkml:trace contextRef="#ctx0" brushRef="#br3" timeOffset="242343.2319">18875 8043 70 0,'0'0'35'16,"11"-18"-6"-16,-11 18-1 16,0-24-17-16,0 24-3 15,-11-21-4-15,11 21 2 16,-27-9-3-16,10 10 0 15,-9 2 0-15,0 10-1 16,-5 3 1-16,0 6-1 16,1 0 0-16,0 5 0 15,4-1 0-15,7-1-2 16,8-1 2-16,8-6-2 0,10-7 0 15,8-5 0-15,8-6 0 16,6-7 0-16,8-4 0 16,2-7 1-16,0-6-2 15,-5-1 2-15,-3-2 0 16,-8 0 0-16,-11 3-1 15,-7 3 1-15,-11 2-1 16,-8 6 1-16,-10 8 0 16,-4 3 0-16,-4 6-1 15,-1 3 1-15,3 1 0 16,3 8 0-16,5-4-1 15,6 4 2-15,9-2-2 16,4 1 0-16,11-2 0 16,6 0 0-16,3 0 0 0,5-6 0 15,3 0 0-15,4-9-1 16,2-7 1-16,1-2 1 15,-3-7-1-15,-2-5 0 16,-5 3 0-16,-5-5 1 16,-6 3-1-16,-11 3 1 15,0 19-1-15,-22-12-1 16,3 17-1-16,-2 2 0 15,4 12-3-15,-1-8-10 16,20 17-22-16,-2-9 0 16,18 4-1-16,11-6-2 15</inkml:trace>
  <inkml:trace contextRef="#ctx0" brushRef="#br3" timeOffset="242988.2964">19947 8299 64 0,'6'-14'36'0,"-6"-4"0"0,0 18-15 15,-1-28 8-15,1 28-21 16,-3-17-2-16,3 17-1 16,-11-2-1-16,11 2-1 15,-24 23 0-15,9-1-1 16,-4 4-1-16,-2 5 1 15,2 3-2-15,2-2 1 16,6-1 0-16,5-4-1 16,7-7 1-16,7-7-1 15,10-6 0-15,6-12 1 16,6-4-1-16,4-7 0 15,-2-2 1-15,-3-7-1 16,-2 0 0-16,-4 0 1 16,-7 0-1-16,-10 4 1 0,-6 3-1 15,-6 2 0-15,-5 7 1 16,-8 3-1-16,-3 7 1 15,-3 8-1-15,-6 5 0 16,1 6 1-16,3 1-1 16,2 6 1-16,6-1-1 15,6 1 1-15,8-4-1 16,7-4 0-16,10-5 0 15,7-6 0-15,12-6-1 16,0-5-1-16,6-5-1 16,0-10-5-16,11 10-26 15,-15-11-5-15,2 7 0 16,-8-5-2-16</inkml:trace>
  <inkml:trace contextRef="#ctx0" brushRef="#br3" timeOffset="243867.3842">21507 9991 81 0,'0'0'34'16,"-15"-8"-1"-16,15 8 2 16,-31 3-31-16,20 2 0 15,-4-1-1-15,1 9 1 16,-5 0-1-16,5 5 1 15,3 2-1-15,-1 1 0 16,3 1 0-16,4-1-1 16,3-1 0-16,4 0 0 15,5-5-2-15,4-5 1 16,6-5-1-16,2-6 1 15,3-5-1-15,0-5 0 16,-1-5 1-16,-3-5-1 16,-2 0 1-16,-4-4-1 15,-7 1 1-15,-5 1-1 16,-6 2 1-16,-6 4-1 0,-4 5 1 15,-6 8 0-15,-2 6-1 16,-4 7 2-16,-1 8-1 16,1 2 0-16,4 3 0 15,6 1 0-15,6-1 0 16,8-4-1-16,9-5 1 15,9-5-1-15,10-7 1 16,7-3-1-16,5-6 1 16,1-4-1-16,-1-1 0 15,-3-2 1-15,-7 0-1 16,-8 2 1-16,-13 3-1 15,-5 10 0-15,-13-8 0 16,-7 9-1-16,-8 7 0 16,-1 1 0-16,0 8-2 0,-2-3-3 15,10 18-15-15,-5-12-19 16,15 11 3-16,-4-5-4 15,11 8-1-15</inkml:trace>
  <inkml:trace contextRef="#ctx0" brushRef="#br3" timeOffset="244477.4453">21158 10790 63 0,'-10'-12'36'16,"10"12"-1"-16,-24-3 1 16,10 19-14-16,-5-3-17 15,0 9-1-15,-5 1 0 16,4 9-2-16,1 0 1 15,2 3-3-15,7-6 2 16,8-3-3-16,6-6 2 16,11-6-2-16,8-8 1 15,6-8-2-15,4-8 3 0,0-5 2 16,2-3-2-16,-4-3 1 15,-5-5-1-15,-6 1 2 16,-8-1-3-16,-6 1 3 16,-10 5-2-16,-6 3-1 15,-7 2 1-15,-5 9 0 16,-7 3-1-16,0 8 1 15,-2 4 0-15,1 6 0 16,-1 2 0-16,8 5 0 16,5-2-1-16,4 3 1 15,10-6 0-15,7-1-1 16,7-6 1-16,10-5-1 15,4-5 0-15,4-3-1 16,2-2-1-16,-2-6-1 0,0 4-3 16,-10-9-7-16,5 12-22 15,-23 4-4-15,0 0 2 16,-8-10-3-16</inkml:trace>
  <inkml:trace contextRef="#ctx0" brushRef="#br3" timeOffset="245399.5375">18570 11975 47 0,'17'-4'33'0,"-17"4"1"15,0 0 0-15,-12 2-23 16,7 10-3-16,-13-4 0 16,2 10-3-16,-3-1 0 15,0 7-1-15,1-1-1 16,3 4 0-16,2-3-1 15,12 1 0-15,4-3-1 16,8-6 0-16,5-5 0 0,7-5-1 16,0-8 0-16,5-6 0 15,1-5 0-15,-1-5 0 16,-7-6 0-16,-2 0 0 15,-5 0 1-15,-4 1-1 16,-8 1 1-16,-4 8-1 16,-7-1 0-16,-5 8 1 15,-2 6 0-15,-5 7-1 16,-1 8 1-16,2 5 0 15,-6 6 0-15,4 5 1 16,2 0-2-16,8 0 2 16,2-3-2-16,10-4 1 0,7-9 0 15,8-5-1-15,11-11 1 16,3-7-1-16,2-6 0 15,0-4 0-15,1-1 0 16,-9-3 0-16,-5-1 1 16,-8 6-1-16,-12 2 0 15,-8 6 0-15,-10 5 1 16,-9 5-1-16,-4 6 0 15,-3 2 0-15,0 7-2 16,2-5-2-16,12 13-12 16,-5-15-21-16,15 8 0 15,-1-14-3-15,13-2 0 16</inkml:trace>
  <inkml:trace contextRef="#ctx0" brushRef="#br3" timeOffset="246166.6142">17656 12071 48 0,'7'-10'34'16,"6"6"1"-16,-12-8-6 16,13 12-8-16,-18-13-13 15,4 13-3-15,0-13 0 16,0 13-1-16,0 0-2 15,-15-4 1-15,5 7-1 16,-4 5 0-16,-2 1 0 16,0 5 0-16,1 0-1 15,2 3 1-15,2-2-1 16,3 2 0-16,7-7 0 15,1-10 0-15,17 10-1 16,0-11 0-16,5-6 0 16,2-5 0-16,0-3 0 0,3-5 0 15,-6-1 1-15,-3 2-2 16,-4-1 1-16,-6 2 0 15,-6 3 1-15,-8 5-1 16,-7 6 0-16,-6 4 0 16,-4 4 1-16,-5 7 0 15,0 5-1-15,-3 5 1 16,2 2 0-16,5 2 0 15,6-1-1-15,5 0 1 16,11-7 0-16,8-2-1 16,11-10 0-16,9-6 1 15,8-7-1-15,2-7-1 16,2-2 2-16,-2-6-1 15,-5 2 0-15,-6 1 0 16,-7 4 0-16,-16 4 0 0,-2 12 0 16,-20 1 1-16,-8 9-1 15,-2 6 0-15,-6 3 0 16,0 4 0-16,3 0-2 15,4-7-3-15,17 7-12 16,-7-21-20-16,19-2-1 16,5-14-3-16,11-3 1 15</inkml:trace>
  <inkml:trace contextRef="#ctx0" brushRef="#br3" timeOffset="247032.7008">16642 10186 74 0,'0'0'33'0,"-8"-18"-5"16,8 18-1-16,-14-16-18 15,14 16-2-15,-19-14 1 16,19 14-2-16,-28-2 0 0,13 9-1 15,-8 1-1-15,1 14-2 16,-5 1-1-16,3 9 1 16,-3 2-1-16,5 4 1 15,4-3-3-15,5-1 2 16,8-5-2-16,9-9 3 15,7-8-2-15,9-9 1 16,9-9-1-16,2-6 0 16,4-9 0-16,0-2 0 15,-1-4 2-15,-6-2-1 16,-7 1 1-16,-8 4-1 15,-10 1 1-15,-10 7-1 16,-7 5 1-16,-8 8-1 16,-8 5-1-16,-1 9-1 0,-3 2 0 15,1 6 0-15,3-1 0 16,4 3 1-16,8-4-1 15,6 0 1-15,8-5-1 16,4-12 2-16,15 11-1 16,3-13 1-16,4-2-2 15,2-4 1-15,2-3 1 16,-2-5-1-16,-2 4-1 15,-7-7-4-15,2 13-9 16,-17-13-25-16,8 5 4 16,-8-7-3-16,2 6 0 15</inkml:trace>
  <inkml:trace contextRef="#ctx0" brushRef="#br3" timeOffset="247744.772">16756 9474 79 0,'0'0'36'16,"0"0"-3"-16,0 0 3 0,-16 5-30 15,16-5-1-15,-20 6 0 16,10 1-2-16,-8-2 0 16,3 8-1-16,-4-1 1 15,2 7-1-15,-1-2 0 16,5 4 0-16,1 0-1 15,6-1 1-15,3-3-2 16,7-3 2-16,-4-14-2 16,18 11 1-16,0-12 0 15,0-7-1-15,3-6 1 16,-1-3-2-16,-1-5 2 15,0 0-1-15,-6-1 1 16,-4 0-1-16,-6 2 0 0,-3 5 0 16,-9 4 1-16,-1 7 0 15,-9 4-1-15,-4 5-1 16,-2 8 1-16,-2 7-1 15,-1 6 1-15,1 2 1 16,5 4-1-16,4-1 1 16,9 0-1-16,6-4 2 15,9-7-2-15,10-6 2 16,7-7-2-16,8-9 0 15,3-5 1-15,0-7-1 16,-2-7 1-16,-2 1-1 16,-8-5 1-16,-8 2-1 15,-11 1 1-15,-9 7-2 16,-11 3 2-16,-9 8-2 0,-6 8 1 15,-3 4-2 1,-1 5-1-16,5-1-3 0,17 12-17 16,-6-16-14-16,20-7-2 15,12 4 1-15,12-8-3 16</inkml:trace>
  <inkml:trace contextRef="#ctx0" brushRef="#br3" timeOffset="250276.0251">17497 6912 50 0,'-66'43'20'16,"-9"-10"0"-16,4 12-7 15,-6-6-17-15,-2 10 1 16,-2 1 2-16,-5-1 5 0,2 7 2 16,-8-7 4-16,10 8 0 15,-5-7 0-15,11 9-2 16,-3-6-3-16,9 7-1 15,3-2-3-15,2 1-1 16,4 5-1-16,-5 0 2 16,0 6-1-16,-5 3-1 15,2 2 1-15,-2 4 0 16,-1 3 1-16,-1 4 0 15,1 0 1-15,9 5-1 16,-1-5 2-16,8 3-1 16,4-3 2-16,7 2-3 15,2-4 2-15,7 4-2 0,4-2 0 16,0 4-1-16,4 0-1 15,1 1 2-15,-2 5-2 16,0 1 2-16,-2 1-2 16,2 2 3-16,-3-1-2 15,5 4 1-15,-2-4-2 16,3 2 2-16,4-3-1 15,5-2 1-15,3 0-2 16,2-2 1-16,7-3-2 16,0-1 3-16,5-2-3 15,0-2-1-15,1-3 1 16,3 1-1-16,0-5 2 15,1 1-1-15,-1 0 1 16,3-2 1-16,2-3 1 0,-1 0 1 16,6 2-1-16,1-2-1 15,1-1 1-15,3 0-2 16,-1 0 2-16,4 2-1 15,6-3 0-15,1 4-2 16,2-5 2-16,4 0 1 16,5-3-1-16,0 0 0 15,5-4 0-15,0-1 0 16,4-3-1-16,0 0 1 15,4-4 0-15,2 2-1 16,3-4 1-16,8 0 1 16,5-1-1-16,4-4 1 15,5-1-1-15,1-3 0 16,5-2 1-16,3-2-1 0,0-2 0 15,3-4-1-15,3 0 1 16,2-5-1-16,1 2 1 16,3-5 0-16,2 0 0 15,5-3-1-15,-3 1 2 16,6 0-1-16,-3 0 1 15,1-2-1-15,1 0 0 16,-1-1 1-16,0-1-1 16,0-1 1-16,3-6-1 15,-2-1 1-15,4-5-1 16,1-4 1-16,4-4-1 15,4-2 1-15,2-5-1 16,-2-5 2-16,4 0-2 16,-1-3 0-16,1-4 0 15,-1-3 0-15,-1 0 0 0,-2-2 0 16,-3 0 0-16,0-2 0 15,-6-3 0-15,2-1 0 16,-1-4 0-16,-1-3 1 16,-1-3-1-16,-2-3 1 15,-1-6-1-15,2-2 1 16,-1-7-1-16,0-2 1 15,-4-4-1-15,0-1 0 16,-3-4 1-16,-1-1-2 16,-3-5 2-16,0 0-1 15,-7-3 1-15,-2-4 0 16,-5-3-1-16,-1 0 1 0,-5-4 1 15,-1-2-1-15,-3 0 0 16,-4-1 1-16,-2-4-1 16,-4 3 0-16,-3-3-1 15,-1-1 0-15,-1 0 0 16,-5-1 0-16,-4 0 0 15,-3 1 1-15,-6-3 0 16,-5 3 1-16,-7-2-1 16,-4-2 1-16,-9-1-1 15,-5-2 0-15,-4 0 0 16,-8-6-1-16,-3-3 2 15,-4-1-2-15,-4 0 1 16,-4 1-1-16,-5-1 1 16,-6 0 0-16,-6 4-1 15,-4-1-1-15,-8 7 1 0,-7 0-1 16,-3 8 1-16,-8 2-1 15,-6 1 0-15,-2 5 1 16,-4 5-1-16,-3 3 1 16,-4-2-1-16,-3 1 1 15,2 2-2-15,0 0 3 16,-5 2-1-16,4 2 0 15,-1-2 0-15,3 1 1 16,-4 3 0-16,1 2 0 16,-1 1-1-16,-1 1 1 15,0-3 0-15,-1 1 0 16,-1 4-1-16,-3 0 0 15,-3 5 1-15,-1 1-2 16,-5 2 1-16,1 5 1 0,-8 2-1 16,0 6 1-16,-4 3 0 15,-5 2 0-15,-2 2-1 16,2 3 2-16,-3 5-1 15,-3 3-1-15,-2 4 1 16,-6 3 0-16,2 4-1 16,-2 4 0-16,1 4 0 15,-2 0-2-15,3 7-3 16,-7-12-8-16,8 11-23 15,3-7 0-15,6 5-1 16,-1-1 1-16</inkml:trace>
  <inkml:trace contextRef="#ctx0" brushRef="#br3" timeOffset="253709.3684">14811 11032 38 0,'5'-11'33'0,"2"-1"1"0,-5 3 1 16,-2 9-20-16,0 0-9 16,0 0-2-16,0 0 2 15,0 0-3-15,-21 16 0 16,14 2 0-16,-9 2 0 15,4 7-3-15,-3 0 3 16,4 6-1-16,0-3 0 16,9 4-1-16,-2-2 0 15,8-3 0-15,5-7-1 16,5-8 1-16,5-9 0 15,4-10 0-15,3-10 0 16,2-10-1-16,1-6 1 0,1-4 0 16,-3-3 0-1,-4 1-1-15,-8 2 1 0,-7 5 1 16,-6 5-1-16,-8 8 0 15,-9 5 0-15,-5 9 1 16,-6 4-2-16,0 6 1 16,-3 8 0-16,1 3-2 15,1 2 2-15,5 3-1 16,4 2 1-16,7 1-2 15,7-4 2-15,7 1 0 16,4-7-1-16,9-2 0 16,4-5 0-16,3-7 0 15,5-4 0-15,1-6 0 16,0-7 0-16,0-6 0 15,-5 0 0-15,0-2 0 0,-9 0 1 16,-5 1-1-16,-7 4 0 16,-5 3 0-16,-9 7 0 15,-6 5 0-15,-4 8 0 16,-4 9 0-16,-2 4 0 15,-3 7 1-15,2 6-1 16,3 2 0-16,3 1 0 16,6-3 1-16,8-4-1 15,6-5 0-15,12-7 1 16,5-9-1-16,10-9 0 15,8-10 0-15,4-4 0 16,0-8 0-16,-2-1 0 16,-1-1 0-16,-7 3 1 15,-10 1-1-15,-9 9 0 0,-8 14 0 16,-17-8 1-16,-5 17-1 15,-7 3 0-15,-6 7 1 16,3 1-1-16,1 3 0 16,5-3 0-16,9-4 0 15,12-3-1-15,5-13-3 16,28 10-15-16,-9-24-18 15,18 3-2-15,-3-16-2 16,14-1 0-16</inkml:trace>
  <inkml:trace contextRef="#ctx0" brushRef="#br3" timeOffset="255009.4984">18710 6869 76 0,'0'0'34'0,"0"0"0"15,0 0-2-15,-15-9-24 0,15 9-2 16,-29 6 0-16,13 5-1 16,-7 3-1-16,-1 7 0 15,-4 0-1-15,3 8 1 16,2-3-2-16,6 4 0 15,6 1 0-15,9-4-1 16,8-3-1-16,10-8 1 16,7-3-2-16,10-9 1 15,3-8 1-15,3-7-1 16,4-7 0-16,-5-9 0 15,0-5 1-15,-5-4-1 16,-9 3 1-16,-7-2-1 16,-10 5 1-16,-10 5-1 15,-10 5 1-15,-8 10-1 0,-6 8 0 16,-6 11 1-16,-2 6-1 15,-1 8 1-15,4 6-1 16,4 5 1-16,7 0-1 16,7-1 1-16,10-2-1 15,10-6 1-15,8-6-1 16,10-10 0-16,8-5 0 15,7-8 0-15,5-6 1 16,1-7-1-16,-2-5 1 16,-5-2 0-16,-6-4-1 15,-9 1 1-15,-12 4 0 16,-10 3-1-16,-13 3 1 15,-10 11-1-15,-10 6 1 16,-6 6-1-16,-4 8 0 0,-3 5 1 16,5 0-1-16,5 4 1 15,7-1-1-15,8-2 0 16,11-4 1-16,9-16-1 15,15 13 0-15,8-13 0 16,9-4 0-16,7-1 0 16,0-5 0-16,3 1-1 15,-5-1 1-15,-2 1 1 16,-10 2-1-16,-9 2 0 15,-16 5-1-15,0 0 0 16,-18 14-1-16,-4-6-1 16,4 5-3-16,-4-10-5 15,22 13-21-15,0-16-8 16,0 0 2-16,20 2-2 15</inkml:trace>
  <inkml:trace contextRef="#ctx0" brushRef="#br3" timeOffset="255799.5774">20019 7110 87 0,'0'0'37'16,"6"-12"-2"-16,-6 12 0 15,-13 4-22-15,3 5-9 16,-7 4-1-16,1 7 0 16,-4 5-1-16,1 5-1 15,-2 2 1-15,4 2-1 16,6-3 1-16,7-1-2 15,5-6 1-15,8-3-1 0,5-10 1 16,10-7-1-16,4-6 1 16,5-6-2-16,-3-12 2 15,2-1 0-15,-1-4 0 16,-6-3 0-16,-4-1 0 15,-9 4 0-15,-8 0-1 16,-8 6 2-16,-7 9-2 16,-9 5 1-16,-7 5-1 15,-4 6 0-15,0 7 0 16,1 6 1-16,2 2-1 15,4 3-1-15,9-1 1 16,7-1-1-16,11-2 2 16,11-4-2-16,8-6 1 15,9-6-1-15,5-7 2 0,3-2-2 16,-1-9 1-16,2-2 2 15,-6-4-2-15,-9 0 2 16,-6-1-2-16,-9 0 2 16,-11 1-2-16,-8 4 2 15,-9 7-1-15,-7 4-1 16,-6 5 0-16,-4 5 0 15,0 4 0-15,4 6 0 16,3 2 0-16,5 2-3 16,11 2 0-16,8-9-10 15,20 12-10-15,-2-12-18 16,14 1 1-16,-4-8-3 15,18 5 2-15</inkml:trace>
  <inkml:trace contextRef="#ctx0" brushRef="#br3" timeOffset="256841.6816">22707 9764 79 0,'0'0'34'15,"11"-8"-5"-15,-11 8 1 16,0 0-20-16,7-15-2 16,-7 15-2-16,0 0 0 15,0 0-2-15,-18 13 0 16,3 1 0-16,-5 4-2 15,0 6 0-15,-2 0 0 16,5 4 0-16,2 2-2 0,8-1 1 16,7-3 0-16,7-5-1 15,8-6 0-15,3-4 0 16,6-6 0-16,0-7 1 15,3-6-1-15,-4-5 0 16,-4-8 1-16,-1-1-1 16,-7-4 1-16,-4-1 0 15,-7-1 0-15,-3 7-1 16,-9 2 1-16,-2 4 0 15,-6 7 0-15,-2 8 0 16,-4 7-1-16,1 7 1 16,1 3 0-16,2 5-1 15,9 3 0-15,6 1 0 0,10-3 0 16,7 0 0-16,11-7 0 15,8-2 0-15,7-7 0 16,4-6 0-16,0-7 0 16,2-6 1-16,-4-2-1 15,-4-5 1-15,-9-3-1 16,-6 0 1-16,-10-2 0 15,-7 5-1-15,-10 1 1 16,-9 8-1-16,-9 2 1 16,-5 7-1-16,-4 6 0 15,-1 6 0-15,2 4-1 16,3 3-2-16,12 11-4 15,-3-13-14-15,19 17-16 16,0-12-3-16,12 11 0 16,-2-5-2-16</inkml:trace>
  <inkml:trace contextRef="#ctx0" brushRef="#br3" timeOffset="257698.7673">22513 11277 54 0,'5'-18'35'15,"-5"18"-1"-15,2-25-11 16,-2 25 4-16,-16-3-20 16,6 8-2-16,-12 2 0 15,3 9-1-15,-5 3-2 0,4 4 1 16,-1 2-1-16,5 2-1 15,6-3 0-15,7 0 1 16,6-2-2-16,10-3 1 16,6-7-1-16,5-3 0 15,4-6 1-15,9-8-1 16,-2-6 1-16,3-7-1 15,-1-4 1-15,-4-3-1 16,-6-4 1-16,-6 0-1 16,-9 4 1-16,-9 1-1 15,-10 4 1-15,-8 9 0 16,-9 4 0-16,-5 8 0 15,-7 5 0-15,-1 7 0 0,-1 6-1 16,5 2 1 0,4 2 0-16,10 2 0 0,6-2-1 15,11-2 1-15,12-3-1 16,10-6 0-16,12-5 0 15,7-6 0-15,3-6 0 16,5-4 0-16,-2-6 0 16,-3-1 0-16,-5-4 1 15,-11 0 0-15,-8 1-1 16,-13 1 1-16,-10 0 0 15,-10 6 0-15,-11 3 0 16,-3 5 0-16,-4 4-1 16,-3 5 1-16,0 5-1 15,1 4 1-15,7 3-2 0,4 2-2 16,11 10-5-16,-4-13-10 15,18 15-20-15,-10-9-2 16,7 5-1-16,-6-2 0 16</inkml:trace>
  <inkml:trace contextRef="#ctx0" brushRef="#br3" timeOffset="258659.8633">18760 13569 49 0,'13'4'33'16,"-13"-4"1"-16,14-6-4 15,-19-5-19-15,5 11-4 16,0 0 0-16,0 0-2 15,0 0-1-15,-14 11 0 16,-1 1-1-16,0 8 0 16,-1 1-1-16,1 3-1 15,1-1 1-15,3-2-1 0,8-2 1 16,6-4-1-16,-3-15-1 15,25 11 1-15,-4-15-1 16,5-4 0-16,0-4 1 16,3-6-1-16,-4 1 0 15,-2-3 0-15,-6 0 1 16,-6 0-1-16,-7 4 1 15,-8 3-1-15,-7 5 0 16,-7 6 1-16,-5 4-1 16,-6 10 1-16,-2 4 0 15,0 9-1-15,0 3 1 16,4 4 0-16,3 0-1 15,9 0 1-15,7-4 0 16,11-5-1-16,5-9 0 16,10-7 0-16,9-9 1 0,6-8-1 15,7-10 0-15,-1-4 1 16,-1-9-1-16,-5 2 1 15,-5-2-1-15,-9 2 1 16,-13 2-1-16,-7 7 1 16,-14 8-1-16,-8 7 1 15,-7 7-1-15,-4 8 1 16,-2 7-1-16,3 4 0 15,4 4-1-15,3 1-2 16,12 3-4-16,-1-15-10 16,24 12-17-16,-9-24-5 15,16 20-1-15,-6-23 0 16</inkml:trace>
  <inkml:trace contextRef="#ctx0" brushRef="#br3" timeOffset="259477.9452">17824 13606 63 0,'-8'-17'35'0,"8"17"-13"15,-14-16 7-15,14 16-18 16,-21-2-4-16,11 13 0 15,-13 1-3-15,4 9 0 0,-4 3-1 16,3 5-1-16,-3-3 1 16,7 1-1-16,3-6 0 15,8-4-1-15,5-17 0 16,16 12 0-16,3-19 0 15,6-5 0-15,1-6-1 16,5-5 1-16,0-6-1 16,-4 1 1-16,-2 1-1 15,-9-1 1-15,-4 4 0 16,-8 3-1-16,-6 4 1 15,-7 6 0-15,-5 7-1 16,-4 5 1-16,-5 5-1 16,-1 10 1-16,-3 3-1 15,3 7 0-15,5 0 1 0,4 4-1 16,5-3 1-16,10-3-1 15,8-3 1-15,7-6-1 16,6-7 0-16,7-9 1 16,3-10-1-16,4-5 0 15,1-8 1-15,-2-5-1 16,-4-2 0-16,-4-2 1 15,-8 0-1-15,-6 3 1 16,-8 8-1-16,-13 9 0 16,-6 7-1-16,-8 7 0 15,0 9-1-15,-4 0-4 16,15 10-10-16,-8-13-21 15,20-7-1-15,15 4-3 0,21-17 1 16</inkml:trace>
  <inkml:trace contextRef="#ctx0" brushRef="#br3" timeOffset="260312.0286">23631 9963 93 0,'0'0'36'0,"0"0"-2"16,-1 23 1-16,1-23-31 15,14 19 0-15,2-11-1 16,10 1 1-16,4-7-2 15,9-3 1-15,6-13-1 0,12-5 0 16,-4-8 0-16,3-5-1 16,-7-5 0-16,-8-1 0 15,-14 1 0-15,-11 2 1 16,-19 7-1-16,-12 8 1 15,-19 4-1-15,-12 11 1 16,-6 9 0-16,-10 13-1 16,1 6 1-16,2 11-1 15,4 6 0-15,12 3 0 16,13 4-1-16,18-2 0 15,14-4-1-15,20-6-1 16,22-4-1-16,11-11-3 16,22-1-3-16,1-18-8 15,15 9-22-15,-9-14-1 16,5 2 2-16,-10-11-1 0</inkml:trace>
  <inkml:trace contextRef="#ctx0" brushRef="#br3" timeOffset="260516.049">24424 9308 104 0,'0'0'41'0,"16"-3"-1"15,21 2-2-15,14 3-43 16,9-18-32-16,23 2-3 16,-3-9-1-16,1 6-1 0</inkml:trace>
  <inkml:trace contextRef="#ctx0" brushRef="#br3" timeOffset="262356.233">2401 11113 48 0,'0'0'34'15,"-3"17"0"-15,3-17 0 16,12 17-16-16,-12-17-13 15,32 4-2-15,-6-8 0 0,7 2 1 16,1-8-1-16,2-2 1 16,1-4 0-16,-1 1 1 15,-7-3-2-15,-4 2 1 16,-9-4-1-16,-8 5 1 15,-8 3-3-15,-11 4 1 16,-9 6-1-16,-7 5-1 16,-11 7 1-16,-4 8-1 15,-4 4 1-15,1 8-2 16,2 2 1-16,6 6 0 15,10 3 0-15,11 0-1 16,15 1 2-16,13-6-3 16,17-4 1-16,12-5-2 15,13-8-1-15,5-20-15 16,19 0-19-16,-5-21 1 0,8-7-3 15,-11-17 2-15</inkml:trace>
  <inkml:trace contextRef="#ctx0" brushRef="#br3" timeOffset="262546.252">2637 10541 101 0,'-4'23'40'0,"10"-10"1"15,26-4-4-15,10-9-38 16,14-21-33-16,32 4-4 16,-2-7-1-16,5 2-2 0</inkml:trace>
  <inkml:trace contextRef="#ctx0" brushRef="#br3" timeOffset="266656.663">12998 15791 40 0,'0'0'34'0,"0"0"1"16,-18-4-9-16,18 4-15 15,0 0-4-15,17 10-1 16,-7-13-2-16,14 4 0 15,1-7 0-15,8-1-1 16,5-3-1-16,3-3-2 16,1-2 1-16,0 0-1 15,-5-4 0-15,-7 1-1 16,-7-2 1-16,-8 2-1 15,-10 0 2-15,-7 0-1 16,-16 2 1-16,-3 3 0 0,-6 6 0 16,-7 6 1-16,-3 8 0 15,-4 12 0-15,0 10-1 16,1 9 2-16,3 8-3 15,8 6 2-15,5 3-2 16,9 1 1-16,10-4-1 16,12-10-1-16,12-6 0 15,11-14-1-15,17-11-3 16,8-21-3-16,24-1-27 15,-5-27-2-15,19 0-2 16,-4-22 1-16</inkml:trace>
  <inkml:trace contextRef="#ctx0" brushRef="#br3" timeOffset="266866.684">13879 15190 54 0,'-44'12'38'15,"-10"8"-2"-15,8 18 1 16,-4 9-30-16,10 9-5 15,1 8 0-15,12 7-1 16,5 4-1-16,8 4-2 16,8 1-1-16,6-9-7 15,21 11-12-15,-6-21-15 16,13-1-1-16,0-19 2 16</inkml:trace>
  <inkml:trace contextRef="#ctx0" brushRef="#br3" timeOffset="267288.7262">13881 15866 55 0,'-13'14'37'0,"0"-9"-1"16,11 6-1-16,2-11-32 16,12 1-2-16,13-8 0 15,9-2-1-15,6-6 2 16,8-3-2-16,3-3 0 15,1-1 0-15,-3 1 0 16,-4 2-2-16,-9-1 4 16,-10 2-2-16,-11 1 0 0,-9 2 1 15,-13 2-1-15,-8 0 1 16,-9 3 1-16,-8 4 0 15,-3 2 0-15,-7 9 0 16,-2 7 1-16,0 11 1 16,-1 8-1-16,5 6 0 15,3 4-1-15,11 3 0 16,7 1-1-16,13-4-1 15,15-7-2-15,9-12-3 16,18-4-2-16,4-21-9 16,23 4-23-16,-3-21 0 15,17 4 0-15,-11-13 0 16</inkml:trace>
  <inkml:trace contextRef="#ctx0" brushRef="#br3" timeOffset="267535.7509">14556 15638 49 0,'0'0'37'0,"-28"10"0"16,12 9 0-16,-13-4-27 16,5 16-6-16,-10 0 0 15,7 7 0-15,-1 1-1 16,7 3-1-16,3-4 0 15,13-3-1-15,8-3 0 16,12-10-1-16,13-6-1 16,9-12-2-16,7-1-3 15,-1-24-24-15,16 6-8 0,-10-19-2 16,10 1 1-16</inkml:trace>
  <inkml:trace contextRef="#ctx0" brushRef="#br3" timeOffset="267739.7713">14995 15233 69 0,'-28'30'40'0,"9"27"0"15,-10-4-1-15,9 12-36 16,0 5 0-16,5 0-3 15,6-1-3-15,1-8-5 16,16 8-22-16,-9-21-10 0,11 1 0 16,-3-16 0-16</inkml:trace>
  <inkml:trace contextRef="#ctx0" brushRef="#br3" timeOffset="267956.793">14745 15698 68 0,'0'0'41'0,"-17"9"-1"16,17-9 1-16,14 16-38 15,8-23-1-15,13-4-4 16,8-10-3-16,19 7-9 15,-4-15-24-15,17 9-1 0,-4-8-2 16,11 12 0-16</inkml:trace>
  <inkml:trace contextRef="#ctx0" brushRef="#br3" timeOffset="269143.9117">15288 15720 48 0,'-4'-25'38'15,"4"25"-2"-15,0-18 1 16,0 18-31-16,0 0-3 16,3 13 1-16,-7-3-2 15,-1 11 1-15,-3 4-1 16,0 10-1-16,-4 2 0 15,-2 5 1-15,0 0-2 0,2 1 1 16,0-7 0-16,4-4 0 16,2-7-1-16,6-10 0 15,0-15 0-15,9 3 1 16,3-16-1-16,2-7 0 15,0-8 1-15,-2-3-1 16,0-5 1-16,0-2-1 16,-4 1 0-16,-1 2 0 15,-3 4 1-15,1 3-1 16,1 6 0-16,1 4 0 15,0 5 0-15,5 4 0 16,3 3 0-16,4 4 0 16,4-2 0-16,4 2-1 15,4 1 1-15,3-2 0 0,0 0 0 16,1-1 0-16,-1 1 0 15,-5-2 0-15,-7 3 0 16,-5 1 0-16,-6 3 0 16,-11-2 0-16,1 16 0 15,-12 2 0-15,-4 4 0 16,-4 3 1-16,-3 6-1 15,-2 6 1-15,1 2-1 16,6 0 1-16,5 1 0 16,3-6-1-16,9-3 1 15,9-9-1-15,6-8 0 16,8-9-1-16,6-10 1 15,3-8-1-15,0-9 1 16,-2-5-1-16,-2-4 1 0,-6-2-1 16,-5-1 1-16,-5-2-1 15,-7 4 1-15,-4-1 0 16,-4 8 1-16,1 4-1 15,-2 4 0-15,2 2 0 16,2 15 1-16,5-15-1 16,-5 15 1-16,20 0-1 15,-2 4 1-15,2 0 0 16,1 2-1-16,2 4 1 15,-1-1-1-15,-1 4 0 16,-4 1 0-16,-3 4 1 16,-3 2-1-16,-7 0 0 15,0-1 0-15,-8 4 0 16,-2-1 0-16,-2-2 0 15,-2-2 0-15,-1-3 0 0,1-2 0 16,10-13 0-16,-13 7 0 16,13-7 0-16,5-21-1 15,5-2 1-15,9-6 0 16,3-4 0-16,2-3 0 15,2 0 0-15,-2 5 1 16,-1 9 0-16,-7 8 0 16,-3 12 0-16,-13 2-1 15,7 31 1-15,-12-1 0 16,-3 6-1-16,3 4-2 15,-4 1-3-15,13 7-11 16,-12-21-12-16,19 7-11 16,-4-14-2-16,21 2 1 0</inkml:trace>
  <inkml:trace contextRef="#ctx0" brushRef="#br3" timeOffset="270012.9986">16714 15630 53 0,'-5'16'36'16,"-8"0"0"-16,7 20-6 15,-6-5-25-15,8 12-1 16,-4 2-1-16,2 9 2 16,-1 1-3-16,-1-1 0 15,0-2 0-15,2-5-1 16,-1-8 0-16,2-7 0 15,1-15-1-15,4-17 1 16,0 0 0-16,0 0-1 16,3-32 1-16,3-5-1 15,3-3 1-15,2-11-1 16,3-5 0-16,-1-2 0 15,4 0 0-15,0 2 0 16,-1 7 0-16,3 5 0 0,-2 7 0 16,2 9 0-16,-2 9 0 15,0 11 0-15,1 7-1 16,-1 5 1-16,1 6 0 15,-2 5 0-15,2 2 0 16,-3 1 0-16,-1 3 0 16,-1 2 0-16,-9 1 0 15,-4 1 0-15,-7 0 0 16,-7 3-1-16,-6 2 1 15,-10 0 0-15,0 3 0 16,-8 1 0-16,-1 4 0 16,2 0 0-16,-2 7 0 15,-2 2 1-15,7 3-1 16,-1 4 0-16,1 0 1 15,5 2-2-15,5 1 1 0,2-5-2 16,15 3-10-16,-7-23-24 16,20 7-1-16,-2-21-3 15,17-3 1-15</inkml:trace>
  <inkml:trace contextRef="#ctx0" brushRef="#br3" timeOffset="270545.0517">17250 15848 29 0,'-12'-22'35'16,"12"22"1"-16,-28-15-1 15,13 24-18-15,-7-14-12 16,4 10 0-16,-6 0 0 15,3 10 0-15,-1 1-1 16,3 8 0-16,-1 3-2 16,9 4 1-16,-1 0-1 15,6-1-1-15,6-3 0 16,6-3-1-16,7-7 1 15,4-10-1-15,6-7 0 16,5-7 0-16,4-13 1 0,1-2-1 16,0-5 0-16,0-7 0 15,-4 3 1-15,-6 5-1 16,-4-1 0-16,-6 10 1 15,-6 6-1-15,-7 11 1 16,0 0-1-16,0 12 0 16,-4 6-1-16,-2 4 0 15,5 5-1-15,0-4-1 16,8 3-2-16,0-12-3 15,19 7-13-15,-7-27-16 16,19-2-2-16,-7-21 2 16,14-2 1-16</inkml:trace>
  <inkml:trace contextRef="#ctx0" brushRef="#br3" timeOffset="270714.0686">17749 15463 56 0,'-4'-30'37'16,"4"30"-2"-16,-17-6 1 15,4 31-32-15,-4 13 2 16,-2 20-5-16,-2 11 0 15,3 9-2-15,3 8-2 16,-3-10-7-16,17 10-25 16,-6-20 0-16,11 1-2 15,-4-24 1-15</inkml:trace>
  <inkml:trace contextRef="#ctx0" brushRef="#br3" timeOffset="270909.0882">17543 15848 64 0,'-24'-21'41'0,"12"19"-2"16,-3-8 1-16,15 10-33 16,0 0-5-16,27-8-2 15,8 0-3-15,8-14-6 16,18 11-28-16,-4-16-1 15,15 8-1-15,-5-12 1 16</inkml:trace>
  <inkml:trace contextRef="#ctx0" brushRef="#br3" timeOffset="271156.1128">18138 15350 59 0,'-21'-3'38'16,"12"15"1"-16,-8-3-1 15,13 12-29-15,-5 6-4 16,5 13-3-16,-4 6 2 16,2 14-3-16,1 4 1 15,-5 8-4-15,1 3 1 16,-3-6-5-16,9 9-15 15,-11-22-17-15,11 1 0 16,-5-22-2-16,10-2 1 16</inkml:trace>
  <inkml:trace contextRef="#ctx0" brushRef="#br3" timeOffset="271352.1325">17920 15866 73 0,'-19'-8'42'15,"-7"-7"-1"-15,13 17 0 16,-4-2-36-16,17 0-3 15,0 0-1-15,31-13-3 16,9 3-1-16,9-9-4 16,27 10-14-16,-7-21-18 15,23 10-1-15,-3-10-1 16,12 9 1-16</inkml:trace>
  <inkml:trace contextRef="#ctx0" brushRef="#br3" timeOffset="271802.1775">18203 15950 52 0,'11'-8'38'16,"9"8"0"-16,0-11-1 15,11 6-30-15,4-6-3 0,7-1-1 16,0-5 0-16,5 1-2 15,-3-5 1-15,0-2-1 16,-8 1-1-16,-5 0 1 16,-12 0 0-16,-10 4-1 15,-12 3 1-15,-8 3 0 16,-11 4 1-16,-8 7-1 15,-10 9 0-15,-1 6 0 16,-6 8 1-16,1 8-1 16,1 4 1-16,7 4-1 15,6 3-1-15,15-3 1 16,13-3-1-16,11-10-1 15,22-7-3-15,11-14-5 16,25 5-16-16,-5-24-13 0,17 3-1 16,-5-14-1-16,8 4 1 15</inkml:trace>
  <inkml:trace contextRef="#ctx0" brushRef="#br3" timeOffset="272134.2107">18884 15817 67 0,'-21'34'37'0,"-7"-4"-1"15,9 19-4-15,-2-9-30 16,3 1 0-16,5-1 0 16,4 1 0-16,5-7 0 15,1-3 0-15,5-14 0 16,0-3-1-16,-2-14 1 15,13-6 0-15,-5-10 0 0,3-9-1 16,0-11 2-16,4-5-2 16,-5-1 1-16,9-8 0 15,-5 2 0-15,4 1 0 16,-3 5-1-16,-1 6-1 15,0 9 0-15,1 5-2 16,3 12-1-16,-3 4-4 16,9 19-10-16,-24-13-14 15,38 10-8-15,-19-9-1 16,12 8 0-16</inkml:trace>
  <inkml:trace contextRef="#ctx0" brushRef="#br3" timeOffset="272508.248">19198 15770 64 0,'-5'28'39'0,"-10"-4"-1"16,9 16 1-16,-9-4-33 15,6 7-2-15,-1 0-1 16,-3 3 0-16,3-8-1 15,3 1-1-15,0-5 0 16,4-10 1-16,3-14-2 16,0-10 0-16,15-12 0 15,4-14 1-15,-1-6 0 16,4-9-1-16,3-6 2 15,0-1-2-15,1 3 2 0,-3 6-1 16,-2 7 1 0,-6 7-1-16,-1 11 0 0,-4 9 0 15,-10 5-1-15,13 24 0 16,-13 6-2-16,-1 2-1 15,-2 13-3-15,-7-12-11 16,17 27-9-16,-17-23-12 16,16 13-3-16,-3-17 1 15,14 3 0-15</inkml:trace>
  <inkml:trace contextRef="#ctx0" brushRef="#br3" timeOffset="272885.2858">19764 15687 77 0,'-22'-1'41'0,"10"8"-3"16,-6-13-1-16,18 6-41 15,0 0-11-15,0 0-23 16,19 5-1-16,-6-5 0 16,11 13-1-16</inkml:trace>
  <inkml:trace contextRef="#ctx0" brushRef="#br3" timeOffset="273042.3015">19854 16025 66 0,'-33'26'41'0,"11"5"-1"16,-9-20 0-16,17 1-29 15,4-10-13-15,5-18-10 0,23 4-26 16,-6-14-2-16,16 8-1 16,-6-14 0-16</inkml:trace>
  <inkml:trace contextRef="#ctx0" brushRef="#br3" timeOffset="273658.3631">20115 15518 64 0,'0'0'41'15,"-13"-4"-3"-15,23 4 1 16,4-8-35-16,15-5-4 16,11-1 1-16,11 0-1 0,5 3 1 15,-2 5-1-15,0 1 1 16,-7 6 0-16,-7 7 0 15,-14 9 1-15,-14 9-1 16,-16 7-1-16,-13 8 2 16,-11 9-2-16,-11 7 2 15,-6 5-1-15,-4 0 1 16,4 0-1-16,1-6 0 15,10-8 1-15,10-6-1 16,13-11 0-16,15-11-1 16,15-12 0-16,16-8-1 15,10-8-1-15,11-5-1 16,1-8-2-16,10 5-3 15,-8-15-10-15,13 17-22 0,-21-11 1 16,1 13-1-16,-15-7 2 16</inkml:trace>
  <inkml:trace contextRef="#ctx0" brushRef="#br3" timeOffset="273801.3774">20828 15968 64 0,'-12'42'39'16,"-9"-4"-2"-16,6 13 2 15,-7-4-35-15,7-5-5 16,7 2-8-16,-9-15-28 15,18 4-1-15,-2-18-1 16,11 1 0-16</inkml:trace>
  <inkml:trace contextRef="#ctx0" brushRef="#br3" timeOffset="274552.4525">21621 15393 40 0,'-15'-8'36'15,"-18"-6"1"-15,0 12-1 0,-19-6-21 16,2 15-11-16,-8 3 1 15,4 8-2-15,-4 2 1 16,7 12-2-16,8-2 0 16,13 5-1-16,14-2 0 15,17 1-1-15,16-3 1 16,15 0-2-16,15 1 1 15,10-1-1-15,2-1 1 16,0 1 0-16,-4 1-1 16,-10 4 2-16,-11-2-2 15,-12 3 1-15,-15 1 0 16,-15 0 1-16,-13-2-1 15,-6 2 1-15,-7-9-1 16,-4 0 1-16,0-15-1 16,2-7 1-16,7-15-1 0,7-13 1 15,11-16-1-15,11-17 0 16,14-13 0-16,12-12 0 15,8-2-1-15,8-2 1 16,3 4-2-16,2 5-2 16,7 24-14-16,-18 1-17 15,5 26-3-15,-21 6 0 16,2 19 1-16</inkml:trace>
  <inkml:trace contextRef="#ctx0" brushRef="#br3" timeOffset="274740.4713">21990 16001 67 0,'-25'62'39'15,"0"9"-3"-15,-8-22-3 16,6-3-41-16,16 1-28 15,-6-21-1-15,17-4-2 16,0-22 2-16</inkml:trace>
  <inkml:trace contextRef="#ctx0" brushRef="#br3" timeOffset="275153.5126">22475 15511 51 0,'-21'0'38'15,"2"-13"-2"-15,19 13 2 16,-9-17-33-16,31 2 0 16,13-5-1-16,12 1-1 15,3-3 1-15,7 5-1 16,1-1 0-16,-5 6-1 15,-5 5 1-15,-11 9-1 0,-13 10 0 16,-7 11 0-16,-13 9-1 16,-7 12-1-16,-10 12 1 15,-6 11-1-15,-5 9 0 16,-5 4 0-16,-2 2-1 15,1-7-3-15,8 5-12 16,-8-31-14-16,19 0-10 16,-2-23-1-16,19-9 0 15</inkml:trace>
  <inkml:trace contextRef="#ctx0" brushRef="#br1" timeOffset="656243.6178">15623 7934 94 0,'-8'-38'36'16,"3"4"0"-16,-5-7-2 16,-3 4-36-16,7 9-12 15,-5-5-22-15,6 7 1 0,-2 0-2 16,6 10 1-16</inkml:trace>
  <inkml:trace contextRef="#ctx0" brushRef="#br1" timeOffset="656607.6542">15898 7977 82 0,'0'0'37'0,"-12"-1"-2"16,26-13 2-16,7-19-33 15,19-12-2-15,16-3-7 16,1-12-27-16,16 4-2 16,-7-1-1-16,-4 13-2 15</inkml:trace>
  <inkml:trace contextRef="#ctx0" brushRef="#br1" timeOffset="656995.693">16251 8184 81 0,'0'0'37'0,"0"0"0"16,17-4 0-16,-5 0-28 15,5 3-5-15,3-4-1 16,3 3 0-16,3-1-3 15,-4 2-2-15,10 11-20 16,-9-10-15-16,5 6 1 16,-7-3-2-16,6 3 0 15</inkml:trace>
  <inkml:trace contextRef="#ctx0" brushRef="#br1" timeOffset="657378.7313">16193 8540 86 0,'0'0'36'16,"0"0"1"-16,6 11-1 16,-2 2-30-16,0 6-3 15,2 6-1-15,3 4-1 16,1 2 0-16,4 5-2 15,-1-12-7-15,14 7-26 16,-10-15-1-16,6 2 0 16,-5-14-3-16</inkml:trace>
  <inkml:trace contextRef="#ctx0" brushRef="#br1" timeOffset="657709.7644">15945 8804 71 0,'0'0'34'16,"-15"-1"0"-16,15 1 0 16,-18 15-27-16,18 6-1 15,-4-3 0-15,5 16-1 16,-3 5-2-16,7 7-1 15,-4-2-1-15,1 0-3 0,8 6-14 16,-4-15-19-16,8-3 0 16,-5-15-2-16,8-6 1 15</inkml:trace>
  <inkml:trace contextRef="#ctx0" brushRef="#br1" timeOffset="658043.7977">15628 8936 91 0,'-5'10'35'0,"-1"9"0"15,-5 1 0-15,-1 15-34 16,-2 3-1-16,-4 2-2 16,5 12-9-16,-7-11-23 15,10-5 0-15,-4-12-2 16,9-8 1-16</inkml:trace>
  <inkml:trace contextRef="#ctx0" brushRef="#br1" timeOffset="658355.829">15351 8713 79 0,'-22'13'37'0,"-12"-4"0"0,-2 8 0 16,-13 2-29-16,6 2-6 16,0-1-1-16,-1-14-13 15,15 9-23-15,3-14 0 16,26-1-3-16,-7-17 1 15</inkml:trace>
  <inkml:trace contextRef="#ctx0" brushRef="#br1" timeOffset="658664.8599">15298 8293 87 0,'-39'2'35'0,"-13"-4"0"16,0 9 1-16,-3-2-35 16,2-2-2-16,12 8-8 15,1-10-25-15,22 1-1 16,7-9-1-16,11 7 0 15</inkml:trace>
  <inkml:trace contextRef="#ctx0" brushRef="#br1" timeOffset="658948.8883">15325 7945 82 0,'-25'-12'36'0,"-12"-1"-3"15,-1 6-1-15,-2 10-42 16,1-10-23-16,11-1-1 16,5-5-1-16,17-7 0 15</inkml:trace>
  <inkml:trace contextRef="#ctx0" brushRef="#br1" timeOffset="678654.8587">9672 7575 88 0,'-27'-6'36'16,"2"3"0"-16,-3-11 1 16,5 2-32-16,-2-9-4 15,3 0 0-15,-1-2 1 16,-1 5 0-16,-5 5 0 15,-4 10 1-15,-11 12 0 16,-4 21 0-16,-8 15 0 16,-3 21 0-16,-3 15-1 15,1 16-1-15,4 12 0 16,11 12 0-16,12 7-2 0,18-2 1 15,18-5-1-15,20-9 0 16,24-13 2-16,23-20-2 16,25-26 1-16,18-30 0 15,18-35 0-15,15-32 0 16,2-31 0-16,-5-19 0 15,-18-21 0-15,-22-12 2 16,-30-12-1-16,-34-4 0 16,-41 5 1-16,-37 15-1 15,-34 14 0-15,-24 24-1 16,-25 26 0-16,-17 28-1 15,-6 34-1-15,3 19-5 16,26 38-16-16,5-1-15 16,35 14 0-16,21-11-2 0,41-2-2 15</inkml:trace>
  <inkml:trace contextRef="#ctx0" brushRef="#br1" timeOffset="679826.9759">9460 7557 23 0,'5'-15'29'16,"-5"15"-7"-16,0 0 2 15,0 0-1-15,-19 9 2 16,15 14 0-16,-18-13-13 16,13 17-3-16,-9-12-3 15,9 6 0-15,-4-9-1 16,9-1-1-16,4-11 0 15,1-13 0-15,6-10-1 16,8-7 0-16,4-11-1 0,12-9 1 16,4-11-1-16,8-7 1 15,9-11-1-15,12-5 0 16,13-4-1-16,8-3 1 15,11 0-1-15,9 6 0 16,5 2-1-16,4 6-1 16,7 12 1-16,-3 13-1 15,-9 12 1-15,-8 11-2 16,-6 12 2-16,-5 7-1 15,-6 9 1-15,-8 10 0 16,-5 2 0-16,-9 5-1 16,-2 1 1-16,-1 2 2 15,-3-1-2-15,-6-1 2 16,-5-2-2-16,-4-4 2 0,-10-1-2 15,-8-6 3-15,-8-5-3 16,-15 1-1-16,-1-17 1 16,-14 4-2-16,-9-7 1 15,-9 0 0-15,-5-6 0 16,-8-1-1-16,-4-3 3 15,-8 0-2-15,0-1 2 16,-3 0-1-16,-2 2 0 16,2 4 1-16,2-1-1 15,4 8 1-15,10 4-1 16,11 5 1-16,11 4-1 15,23 5 1-15,0 0-1 16,40 6 1-16,15 2-1 16,23 1 1-16,16 3-1 0,13 3 0 15,7 3 0-15,-1 7 0 16,-8 0 0-16,-15 8 1 15,-19 7-2-15,-22 5 3 16,-29 5-2-16,-23 9 2 16,-31 5-2-16,-22 5 3 15,-18 2-3-15,-13-4 0 16,-4-3 0-16,1-10 0 15,10-5-6-15,7-21-7 16,34 3-13-16,6-29-13 16,33-2-3-16,-5-28 0 15,30-2-1-15</inkml:trace>
  <inkml:trace contextRef="#ctx0" brushRef="#br1" timeOffset="680758.069">10227 5743 85 0,'-11'-18'37'16,"-2"9"-2"-16,-13-2 2 15,0 12-35-15,-11 10 2 16,2 9 3-16,-4 9-1 16,3 10-1-16,-3 7 0 15,10 5-1-15,5 0 0 16,13-3-1-16,9-9 0 0,13-7-3 15,12-14 0-15,9-16 1 16,8-16 0-16,7-15 0 16,5-10-3-16,1-9 4 15,-4-9-4-15,-1 0 1 16,-6 1-1-16,-9 6 0 15,-7 8 0-15,-7 12-1 16,-7 14 3-16,-12 16-3 16,2 29 2-16,-8 18 3 15,-7 22-1-15,-4 15 1 16,-6 18 0-16,1 6 1 15,-6 8-1-15,-2-6 2 16,-6-5 0-16,-2-10-1 16,-5-17-2-16,-1-12 2 0,-3-18-2 15,-3-15 2-15,5-20-5 16,-2-18-1-16,15-18-2 15,4-21-5-15,27-5-22 16,-1-29-8-16,21-3 0 16,5-18-2-16,18 5 3 15</inkml:trace>
  <inkml:trace contextRef="#ctx0" brushRef="#br1" timeOffset="680955.0887">10528 5707 98 0,'25'13'39'16,"1"17"4"-16,-20 2-2 15,3 8-36-15,-13 9 0 0,-1 5-2 16,-5 1 0-16,-2-2-1 16,1-1-2-16,-2-8-4 15,12-4-6-15,-9-22-26 16,23-6-4-16,0-26 1 15,15-7-2-15</inkml:trace>
  <inkml:trace contextRef="#ctx0" brushRef="#br1" timeOffset="681322.1254">10745 5601 102 0,'-14'-2'38'16,"-7"-3"2"-16,21 5 0 15,-18 8-37-15,18-8 0 16,0 0-2-16,23 8 0 0,-5 1 0 15,2 11-1-15,0 5 1 16,-5 11 1-16,-4 10 1 16,-4 9-1-16,-4 7 1 15,-3 2-1-15,-1 1 1 16,-1-8-1-16,2-8 1 15,5-9-2-15,4-17-1 16,10-15 1-16,5-17-1 16,5-15 0-16,4-14-1 15,4-8 2-15,-6-8-3 16,3-10 3-16,-5 0-5 15,-6 1 0-15,-7 9-1 16,-8 7-3-16,1 18-7 16,-21-2-25-16,16 18-1 0,-4 13-2 15,0 0 3-15</inkml:trace>
  <inkml:trace contextRef="#ctx0" brushRef="#br1" timeOffset="681682.1614">11147 5860 105 0,'-7'13'40'16,"7"-13"-1"-16,14-3 0 16,0-3-35-16,16-6-1 15,7-6-1-15,12-2-3 16,2-4 2-16,1-1-3 0,-5-2 3 15,-4 3-3-15,-13-2 3 16,-10 5-3-16,-13 4 3 16,-15 4 0-16,-13 6-1 15,-10 8 1-15,-9 8 0 16,-5 11-1-16,-4 10 1 15,1 8 1-15,1 4 1 16,9 6-1-16,10-1 0 16,10-1 0-16,16-7 0 15,18-12-2-15,14-9 0 16,19-13-4-16,14-6-2 15,2-20-7-15,16 4-25 16,-12-15-1-16,4 4-2 16,-17-12 2-16</inkml:trace>
  <inkml:trace contextRef="#ctx0" brushRef="#br1" timeOffset="681983.1915">11740 5775 108 0,'-27'16'37'0,"8"19"1"16,-8-11-3-16,7 14-31 15,1-1 3-15,5 1-5 16,2-3 3-16,8-5-4 15,5-11 4-15,-1-19-4 16,24 6 1-16,-2-21-1 16,6-13-2-16,4-9 4 15,3-10-4-15,1-7 1 16,0-2 0-16,-2 3 0 15,-4 7-1-15,-6 8 0 16,-4 9 2-16,-8 12-2 0,-12 17 0 16,14 28 3-16,-14 10-2 15,-9 11-4-15,4 22-5 16,-12-8-13-16,11 24-15 15,-6-7-4-15,8 3 1 16,-4-9-3-16</inkml:trace>
  <inkml:trace contextRef="#ctx0" brushRef="#br1" timeOffset="682628.256">10795 7552 71 0,'8'-27'38'0,"-2"11"-2"0,-13-3 2 15,7 19-26-15,-36-14-2 16,12 21-1-16,-16 1-2 15,3 14-1-15,-5 1-2 16,4 8-1-16,3 2 0 16,6 4-1-16,9-1 0 15,7-1-1-15,11-4 0 16,10-5-1-16,8-4 1 15,8-7-1-15,5-7 0 16,7-7 0-16,1-10 0 16,4-10 0-16,4-11 0 15,0-8 0-15,-2-5 0 16,-4-4 0-16,-4-1 1 0,-7 6-1 15,-6 6 0 1,-7 11 0-16,-10 13 1 0,-5 12-1 16,-14 22 0-16,-4 8 0 15,-1 13-1-15,-2 3 0 16,2 6-3-16,5-5 0 15,14 4-6-15,-3-25-18 16,25 8-11-16,-2-24 1 16,19-2-2-16,-2-17 1 15</inkml:trace>
  <inkml:trace contextRef="#ctx0" brushRef="#br1" timeOffset="683117.3049">11234 7512 101 0,'-17'-18'38'0,"17"18"0"0,-26 13-1 15,10 7-32-15,-2 4-1 16,6 7 0-16,-1 4-1 16,4 3-1-16,2-3 0 15,7 2 0-15,2-7 0 16,8-6-1-16,7-9 0 15,5-9 0-15,6-12-1 16,5-9 0-16,3-8 0 16,3-9 0-16,-2-4 0 15,-4-3 0-15,-4 1 0 16,-7 3 0-16,-7 7 0 15,-6 6 0-15,-6 8 0 16,-3 14 0-16,-12 2 0 0,3 16 0 16,-2 5 0-16,2 8 0 15,3 4 0-15,3 4 0 16,2 0 0-16,5-2 0 15,5-7 0-15,5-10 0 16,5-7 0-16,3-13 1 16,2-14-1-16,4-7 0 15,-2-12 1-15,-4-5-1 16,-2-5 0-16,-1-2-1 15,-5 0-1-15,-7 4-1 16,2 9-2-16,-10-1-6 16,11 23-15-16,-13-7-14 15,3 17 1-15,0 0-1 16,18 3 2-16</inkml:trace>
  <inkml:trace contextRef="#ctx0" brushRef="#br1" timeOffset="683509.3441">11965 7491 96 0,'-15'-5'38'0,"-13"5"2"16,4 11-1-16,-15-2-30 15,10 13-2-15,-5-1-2 16,7 7-1-16,3 1-1 15,6 0 0-15,9 0-2 16,13-5 1-16,8-7-2 16,9-4 1-16,8-14-1 0,4-7 0 15,5-7 0-15,0-7 0 16,-6-5 0-16,-3-1 0 15,-5-1 0-15,-6 0 0 16,-7 6 0-16,-7 4-1 16,-4 6 1-16,0 13 0 15,-10-6-1-15,10 6 0 16,-14 22 0-16,6-6-2 15,7 7 0-15,1 0-1 16,5 7-2-16,0-10-4 16,18 12-13-16,-11-18-16 15,14 2 0-15,2-14 0 16,10-2 1-16</inkml:trace>
  <inkml:trace contextRef="#ctx0" brushRef="#br1" timeOffset="683898.383">12439 7382 94 0,'0'0'39'15,"0"0"0"-15,-21 7-4 16,9 23-27-16,-7 4-1 16,3 7-2-16,1 3-2 15,7 0 1-15,2-3-3 16,11-6 1-16,6-14-1 15,8-13 0-15,9-13-1 16,10-12 0-16,4-12 0 16,5-5 0-16,3-8 0 0,0-1 0 15,-6 4 0-15,-6 3 0 16,-4 12 0-16,-12 6 0 15,-12 12 0-15,-8 18 0 16,-13 15 0-16,-9 23 1 16,-7 20-2-16,-10 20 1 15,-9 17 0-15,-3 11-1 16,-4 0 0-16,1-2 0 15,-1-10 0-15,3-17-2 16,4-20-2-16,-3-37-8 16,25-6-13-16,-14-39-14 15,14-13 0-15,-8-29-2 16,9-14 2-16</inkml:trace>
  <inkml:trace contextRef="#ctx0" brushRef="#br4" timeOffset="804388.4308">14041 6175 67 0,'4'-14'32'0,"3"3"-2"16,-7 11 2-16,15-15-29 15,-15 15-1-15,14-11 2 16,-14 11 0-16,11-8 0 16,-11 8-1-16,0 0 0 15,12-16 0-15,-12 16-1 16,10-13 0-16,-10 13 0 15,9-12 0-15,-9 12-1 16,0 0 0-16,9-11 0 16,-9 11 0-16,0 0-2 0,0 0-3 15,0 0-17-15,0 12-14 16,-3-2 1-16,0 5-1 15,-1-4 0-15</inkml:trace>
  <inkml:trace contextRef="#ctx0" brushRef="#br4" timeOffset="805562.5482">14180 5744 66 0,'-16'-4'33'15,"2"2"0"-15,-4-9 0 16,8 5-27-16,-4-10 0 0,8 2-3 16,-3-6 3-16,5 5-4 15,-1-4 1-15,1 0-2 16,1 4 2-16,1 5-1 15,-1-2 1-15,3 12-1 16,-6-10 1-16,6 10-1 16,0 0 0-16,0 0 0 15,-10 14-1-15,10 1 0 16,0 5 0-16,4 7 2 15,2 5-3-15,3 10 2 16,5 3 0-16,4 10-1 16,0 4 2-16,3 8-2 15,3 0 1-15,4 2-2 16,0 0 2-16,6 1-1 0,-1-2-1 15,3-2 1-15,2-2-1 16,-1-4 2-16,2-6-2 16,-5-1 2-16,2-2-2 15,-3-1 2-15,-4-5-1 16,0-4 1-16,-4-3-2 15,-2-4 1-15,1-1-1 16,-4-2 0-16,-1-5 0 16,1-2 0-16,-4-2 0 15,1-2 1-15,-3 0-1 16,1-3 0-16,-1-1 0 15,-1 0 0-15,-3 0 0 16,-1 2 0-16,3-2 0 16,-1 4 0-16,-1 1 0 0,2 1-2 15,-1-1 2-15,3 0-2 16,-1-1 1-16,1 0-1 15,0-2 2-15,3-3-2 16,-2 0 1-16,0-1 1 16,1-2 0-16,-1 3 0 15,0-1 0-15,-1 2 1 16,0 0-1-16,-1 1 0 15,-1 2 0-15,-3 0 0 16,0 0 0-16,-3-2-1 16,-2-2-1-16,-4-15-2 15,9 17-5-15,-9-17-27 16,-7-15-4-16,0-8 1 15,7 4-2-15</inkml:trace>
  <inkml:trace contextRef="#ctx0" brushRef="#br4" timeOffset="805988.5908">14579 7363 57 0,'-19'-37'35'0,"-1"-3"0"16,7 5 1-16,-5-5-24 0,17 13-2 15,-4-3-2-15,12 15 0 16,-1 4-2-16,9 20-1 16,1 7-2-16,5 13-1 15,2 8 0-15,8 12 0 16,-2 5-1-16,7 9 0 15,-2-6 0-15,4-6-1 16,0-13 2-16,0-18 0 16,3-21 0-16,3-24-1 15,-2-24 1-15,2-23 1 16,0-13-2-16,-3-10 0 15,-2 1-2-15,-10 1-1 16,-3 15-7-16,-18 2-26 16,3 25-4-16,-16 5 0 0,4 23-2 15</inkml:trace>
  <inkml:trace contextRef="#ctx0" brushRef="#br4" timeOffset="806915.6834">15269 6259 94 0,'-14'12'37'16,"-2"-8"-1"-16,16-4-1 15,-6 13-33-15,18-9 0 16,5-4 1-16,9 1 0 16,7-7-1-16,5-1 1 15,5-8-1-15,4-2 1 16,-1-6-1-16,-2-2 0 15,-6-2 0-15,-6-2-1 16,-10 1 1-16,-9 2-1 16,-15 2 0-16,-9 4-1 15,-11 5 0-15,-7 6 1 16,-8 8-1-16,-7 8 0 0,-3 9 0 15,0 8 0-15,1 9 0 16,9 5 1-16,8 5-1 16,9 1 1-16,13 0-1 15,13-3 0-15,14-4 0 16,9-9-2-16,15-4-2 15,7-17-5-15,16-4-28 16,-5-16-2-16,13-8 0 16,-5-17-2-16</inkml:trace>
  <inkml:trace contextRef="#ctx0" brushRef="#br4" timeOffset="807137.7056">16141 5477 98 0,'-13'17'38'15,"-9"3"1"-15,7 25-2 16,-9 1-35-16,5 12-1 16,3 9 1-16,1 8-1 15,1 5 0-15,2 0-2 16,8 3-3-16,-1-19-12 15,14 3-21-15,-4-16 0 16,12-4-1-16,0-21-1 16</inkml:trace>
  <inkml:trace contextRef="#ctx0" brushRef="#br4" timeOffset="807483.7402">16157 6160 94 0,'-9'10'37'16,"15"1"0"-16,-6-11 0 15,27 9-33-15,-5-10-1 16,9-3 0-16,3-6 0 16,6-3-1-16,-2-5 1 15,-1-3-2-15,-3-3 1 16,-8 1 0-16,-8 0-1 15,-8 2 0-15,-11 3 0 16,-8 5-1-16,-10 8 1 16,-8 5 0-16,-5 11 0 0,-4 6-1 15,-3 13 1-15,2 2 0 16,3 8 0-16,6 2 0 15,9-3-2-15,10-1 0 16,18-3-4-16,9-15-3 16,30-1-29-16,-1-19-2 15,25 1 0-15,3-16-2 16</inkml:trace>
  <inkml:trace contextRef="#ctx0" brushRef="#br4" timeOffset="807708.7628">16988 6032 99 0,'-40'1'39'0,"2"15"1"16,-13-4 0-16,8 8-29 0,-3 3-8 16,9 5 0-16,7 2-1 15,9 3-1-15,14-6 0 16,14-4-1-16,20-5-1 15,10-15-2-15,21-7-3 16,2-28-17-16,20 5-16 16,-3-23 0-16,17-2 0 15,-12-15-1-15</inkml:trace>
  <inkml:trace contextRef="#ctx0" brushRef="#br4" timeOffset="807888.7807">17456 5638 99 0,'-34'44'40'0,"7"16"1"15,-4-2-2-15,3 12-36 16,10 2 0-16,9 2-1 16,5-4-3-16,3-6-6 15,15 1-25-15,-7-18-6 16,14-6 0-16,-11-18-2 15</inkml:trace>
  <inkml:trace contextRef="#ctx0" brushRef="#br4" timeOffset="808902.8822">17222 5920 103 0,'-11'-2'39'0,"11"2"1"0,19 0-1 16,18-5-34-16,-1-4-3 15,11 1 1-15,2-3-2 16,4 1 1-16,-4 2-2 16,-5 4 2-16,-6 2-1 15,-7 7-1-15,-7 5 2 16,-13 11-1-16,-5 5 1 15,-7 7-2-15,-8 4 2 16,-2 4-1-16,-4 4-2 16,0-1 2-16,0-5-2 15,2-3 1-15,5-9 0 16,3-8 0-16,5-19 0 0,0 0 0 15,11-2 0 1,-2-18 0-16,3-7 0 0,0-9 0 16,1-3 0-16,0-3 0 15,0 2 0-15,-3 3 0 16,3 6 0-16,-2 4 0 15,2 9 0-15,3 5 0 16,4 6 0-16,3 2 0 16,5 3 0-16,3 2 0 15,3 3 0-15,1 0 0 16,-3 1 0-16,-3 0 0 15,-5 2 0-15,-5 0 1 16,-7 2-1-16,-10 2 0 16,-2-10 0-16,-19 23 0 15,4-8 0-15,-7 3 0 0,0 2 0 16,-1 4 0-16,2 3 0 15,5 1 1-15,3 3-1 16,9-2 0-16,6-2 0 16,8-4 0-16,9-5-1 15,5-8 1-15,6-6 0 16,3-8-1-16,0-10 1 15,-1-5-1-15,-5-8 1 16,-3-6-1-16,-8-2 0 16,-5-2 1-16,-6 4 0 15,-5 0 0-15,-5 5 0 16,-2 5-1-16,3 5 2 15,-2 6-1-15,6 12 1 16,6-17-1-16,8 12 1 0,7 1 0 16,5 1 0-16,7 2 0 15,1-1 1-15,3 5-1 16,-3 4 0-16,-6 5 0 15,-10 8 0-15,-4 6 0 16,-13 8-1-16,-6 5 2 16,-9 4-2-16,-5 2 0 15,-2-5 0-15,-1-5 0 16,4-9 0-16,10-12 0 15,8-14 0-15,12-25 0 16,16-11 0-16,8-12 0 16,8-7 0-16,4-3 0 15,4 1 0-15,-8 6 0 16,-5 12 0-16,-6 15 0 0,-11 18 0 15,-12 16 0-15,-6 15 0 16,-10 13 0-16,1 9 0 16,-8-3-14-16,18 19-10 15,-11-19-17-15,13 0-3 16,5-18 1-16,13-7-2 15</inkml:trace>
  <inkml:trace contextRef="#ctx0" brushRef="#br4" timeOffset="809399.9319">19263 5435 89 0,'-12'15'37'16,"3"12"0"-16,-10 2-3 15,10 8-33-15,-6 7-3 16,5-2 1-16,11 5-7 15,-6-16-20-15,24-1-7 16,5-19 1-16,14-8-3 16</inkml:trace>
  <inkml:trace contextRef="#ctx0" brushRef="#br4" timeOffset="809556.9476">19593 5491 83 0,'-23'27'37'15,"-8"-2"-1"-15,6 11-1 16,4 4-36-16,5-3-4 15,21 6-28-15,-3-7 0 16,18 1-1-16,2-8-2 16</inkml:trace>
  <inkml:trace contextRef="#ctx0" brushRef="#br4" timeOffset="809909.9828">19985 5835 95 0,'-25'2'39'0,"-13"-3"1"16,3 11-2-16,-11-4-27 16,8 8-8-16,-1-1 2 15,8 3-3-15,8-2 2 16,11 2-2-16,10-6-2 15,14-1 1-15,11-2-1 16,8-2 0-16,5 0 0 16,1 0 1-16,-3 2-1 15,-4 4 0-15,-8 5 0 16,-13 6 0-16,-12 5 0 0,-8 3 1 15,-9 2-1-15,-2-4-1 16,3-1-2-16,-1-12-2 16,12 2-13-16,2-28-20 15,25-7-3-15,2-20 2 16,20-2-3-16</inkml:trace>
  <inkml:trace contextRef="#ctx0" brushRef="#br4" timeOffset="810127.0046">20411 5424 97 0,'0'0'39'16,"-18"25"1"-16,6 10-2 16,-8 11-35-16,4 11 1 15,-3 6 0-15,5 9 0 0,3 7-1 16,0 2-1-16,3 1-1 15,4-6-2-15,4-5-2 16,-5-21-9-16,13 1-26 16,-9-22-2-16,10-10 0 15,-9-19 1-15</inkml:trace>
  <inkml:trace contextRef="#ctx0" brushRef="#br4" timeOffset="810572.049">20164 5870 90 0,'-14'-10'39'0,"-3"3"0"15,17 7 1-15,0 0-23 0,23 11-13 16,11-9-2-16,13 0 1 16,13-3-1-16,9 0 0 15,4-2-3-15,2-1 2 16,-3 1-2-16,-11 2 2 15,-11 1 0-15,-12 4 0 16,-16 3 2-16,-10 6-2 16,-17 3 2-16,-12 8-2 15,-6 0 2-15,-2 6-2 16,-4 4 2-16,1 0-3 15,5 0 0-15,12-2 0 16,8-3 0-16,13-8 0 16,13-9 0-16,8-6 0 15,9-11 0-15,2-8 0 0,1-7 0 16,-2-6 0-16,-8-8 0 15,-8 1 0-15,-11 0 0 16,-10 2 0-16,-11 5 0 16,-4 3 0-16,-8 8-3 15,1 1 0-15,0 10-2 16,2-4-2-16,16 8-12 15,0 0-20-15,6-10-3 16,10-11 3-16,18-2-3 16</inkml:trace>
  <inkml:trace contextRef="#ctx0" brushRef="#br4" timeOffset="810751.067">21276 5367 102 0,'-10'2'39'0,"-5"26"2"15,-12 4-3-15,5 19-35 16,-1 11-1-16,4 11 1 15,0 9-1-15,1 4-1 16,7 10-7-16,-7-16-27 16,21 7-5-16,-9-18 0 15,13-2-1-15</inkml:trace>
  <inkml:trace contextRef="#ctx0" brushRef="#br4" timeOffset="811420.1339">21290 5980 104 0,'-9'20'40'0,"-4"-5"1"16,13 8-2-16,-1-9-26 15,15-2-11-15,9-6 0 16,11-6 0-16,6-8 0 15,6-8-1-15,1-5 0 16,-2-5-1-16,-7-4-1 16,-5-1 2-16,-10-2-2 15,-13 3 2-15,-6 3-3 16,-14 4 4-16,-8 5-4 15,-5 8 3-15,-5 8 0 16,-1 11-1-16,-1 8 2 16,2 12-2-16,1 9 2 15,9 5-3-15,9 2 3 0,6 3-2 16,10-5 1-16,11-6-2 15,11-10 0-15,9-13 0 16,8-12-1-16,6-10 1 16,5-9 0-16,2-12 0 15,-2-3 0-15,-7-3 1 16,-4 2 0-16,-11 2 1 15,-9 5 1-15,-9 7-1 16,-17 19 1-16,0 0 0 16,-12 4 1-16,-7 19-3 15,-3 5 0-15,3 8 0 16,-3 1 0-16,3 1 0 15,8-4 0-15,6-7 0 16,13-12 0-16,7-12 0 0,9-12 0 16,4-12 0-16,6-6 0 15,3-9 0-15,1-2 0 16,-2-1 0-16,-5 4 0 15,-4 7 0-15,-10 10 0 16,-3 7 0-16,-14 11 0 16,12 11 0-16,-14 7 0 15,-3 4-2-15,7 14-12 16,-15-16-11-16,17 12-15 15,-4-11-3-15,16-2 2 16,-2-16-1-16</inkml:trace>
  <inkml:trace contextRef="#ctx0" brushRef="#br4" timeOffset="811641.156">22664 5227 116 0,'-36'39'40'16,"-7"1"0"-16,13 9-3 16,3-3-42-16,10-13-13 15,22 6-20-15,4-18-2 16,21-3 0-16,7-18 0 15</inkml:trace>
  <inkml:trace contextRef="#ctx0" brushRef="#br4" timeOffset="811759.1678">22901 5331 111 0,'-26'15'38'15,"3"14"-1"-15,-8 10-22 16,0-1-53-16,3 9 0 16,-8 1-1-16,7 6-2 15</inkml:trace>
  <inkml:trace contextRef="#ctx0" brushRef="#br4" timeOffset="813665.3584">15662 8310 66 0,'-5'15'34'0,"-3"0"-1"16,8 5-4-16,-12-7-19 16,11 4-6-16,0-5-2 15,5 2 1-15,-4-14 0 0,21 10-1 16,-7-12 0-16,5-3-1 15,-1-8 1-15,3-3-1 16,-2-1 1-16,-2-5-1 16,-3 0 0-16,-6 3 0 15,-6-1-1-15,-4 4 0 16,-9 8 1-16,-4 4-1 15,-5 7 0-15,-5 6 1 16,-1 7 0-16,1 5 0 16,2-1 0-16,5 6 1 15,1-4 0-15,9 2-1 16,6-4 1-16,8-4 0 15,6-7-1-15,8-3 1 16,8-6-2-16,1-4 1 0,3-6 0 16,4-3 0-16,-2-3-1 15,-5-2 0-15,-6 1 1 16,-8 1-1-16,-9 2 1 15,-6 2-1-15,-11 5 0 16,-6 6 1-16,-5 5-1 16,-5 3 0-16,0 5 1 15,0 4-1-15,4-1 1 16,3 1-1-16,6 3 1 15,7-6 0-15,7-1-1 16,0-12 1-16,16 9 0 16,1-11-1-16,2-6 1 15,3-3-1-15,0-6 1 16,0-5 0-16,-2 0 0 15,-5-2-1-15,-4 2 1 0,-7 5-1 16,-7 2 1-16,3 15-1 16,-23-5 0-16,1 13 1 15,-5 8-1-15,-1 5 0 16,1 5 0-16,2 2 0 15,5-1 1-15,5-1-1 16,8-6 0-16,10-6 0 16,9-7-2-16,5-8-1 15,9-1-5-15,-5-15-22 16,16 9-8-16,-11-13-1 15,4 10-1-15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0:57:23.316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1325 1097 72 0,'0'0'36'0,"5"-58"-2"16,-5 58-2-16,2-52-25 15,-2 52-1-15,0 0 0 16,-1-62-1-16,1 62-1 16,0 0 0-16,0 0 0 15,0 0 0-15,0 0-2 16,0 0 1-16,0 0-2 15,-4 76 1-15,11 24-3 16,1 18 2-16,0 21-3 16,-22-23-1-16,16 19-2 15,-7-24-13-15,15-9-20 16,1-40 1-16,17-17-2 0,-5-17 1 15</inkml:trace>
  <inkml:trace contextRef="#ctx0" brushRef="#br0" timeOffset="394.0394">2333 1227 65 0,'0'0'35'0,"7"-68"2"15,-7 68 1-15,-7-75-28 16,7 75-1-16,-20-68-1 16,20 68-2-16,0 0-1 15,-56-69-1-15,56 69-2 16,-51-4 1-16,51 4-1 15,-69 61-1-15,19 26-1 16,8 26 0-16,7 22-1 16,-4-19-2-16,23 12 0 15,13-11-5-15,18-20-9 16,-1-41-21-16,9-13 1 0,-7-20-2 15,2-14 3-15</inkml:trace>
  <inkml:trace contextRef="#ctx0" brushRef="#br0" timeOffset="574.0573">1762 1597 118 0,'-21'-2'40'16,"1"2"1"-16,21 10-9 15,-1-10-30-15,33 4 0 16,11-7-2-16,15-4-2 15,15-2-4-15,5-13-27 16,27 6-7-16,0 1 0 16,12 2-2-16</inkml:trace>
  <inkml:trace contextRef="#ctx0" brushRef="#br0" timeOffset="1235.1235">3630 1528 47 0,'5'-21'34'0,"-1"7"2"15,-8-1 0-15,4 15-22 16,-15-8 1-16,5 12-3 15,-17 3-3-15,3 5-3 16,-7 6-2-16,-1 8-1 16,-8 3-1-16,3 11 0 15,4 5 0-15,1 7-2 0,7 1 2 16,13 0-1-16,9-7 0 15,14-5 0-15,10-7 0 16,12-14-1-16,5-18 2 16,8-14 0-16,6-17-2 15,-1-9 2-15,-2-8-1 16,-6-10 1-16,-4 2-1 15,-5-1 0-15,-9 5 1 16,-3 10-1-16,-9 12-1 16,-4 6 1-16,-9 22 0 15,0 0-1-15,-1 26 0 16,-5 8 0-16,-2 10 0 15,3 7-2-15,2 4 1 16,7-2-3-16,6-3 0 0,10-16-3 16,20-8-17-16,0-28-15 15,20-11-1-15,-1-21 0 16,9-12 1-16</inkml:trace>
  <inkml:trace contextRef="#ctx0" brushRef="#br0" timeOffset="1453.1452">4388 1083 104 0,'0'0'39'0,"-13"-57"3"16,13 57-4-16,-24-10-35 15,2 43-3-15,4 49 3 16,0 34-3-16,-7-1 2 0,7 7-4 15,12-8-2-15,8-15-4 16,0-32-12-16,11-4-19 16,-6-24 1-16,7-9-2 15,-10-19 2-15</inkml:trace>
  <inkml:trace contextRef="#ctx0" brushRef="#br0" timeOffset="1656.1656">4063 1549 107 0,'-23'-11'39'15,"23"11"1"-15,-15 5-2 16,15-5-35-16,35 6-1 16,5-7-2-16,11-4-1 15,12-2 0-15,12-3-2 0,4-4-4 16,18 3-16-16,-14-4-16 15,8 11 2-15,-11-3-2 16,2 9 3-16</inkml:trace>
  <inkml:trace contextRef="#ctx0" brushRef="#br0" timeOffset="2038.2038">5085 1459 110 0,'-17'-3'39'15,"-15"0"0"-15,3 14-4 16,-16-2-30-16,1 9-1 15,-7 7 0-15,-2 12-1 16,-3 12-1-16,8 6-1 0,1 6 0 16,9 1 0-16,14-2 0 15,9-5-1-15,15-9 0 16,14-12 0-16,17-18 1 15,15-14 0-15,11-21-1 16,6-17 2-16,3-11-1 16,-1-14 1-16,-4-8-1 15,-8-8 1-15,-53 77-2 16,44-79 0-16,-44 79 0 15,22-76 0-15,-22 76 0 16,1-50 0-16,-21 17 0 16,-5 20-3-16,-12 13-2 15,4 17-3-15,4 12-16 16,2 8-16-16,18 7-1 15,12-13 1-15,26-8-2 0</inkml:trace>
  <inkml:trace contextRef="#ctx0" brushRef="#br0" timeOffset="2672.2671">5480 1505 82 0,'-5'11'40'16,"-6"0"-2"-16,5 7 2 15,-9-3-13-15,5 8-23 0,-7 5-2 16,2 7 1-16,-1 3-2 15,-2 3 0-15,4-3 0 16,-1-3-1-16,5-5 1 16,5-5-1-16,5-12 0 15,0-13 1-15,18-12-1 16,2-12 2-16,-1-9-1 15,6-5 1-15,-1-9-1 16,0-6 1-16,-3 1 0 16,-2 2-1-16,-6 9 0 15,-6 9 1-15,-4 4-2 16,-3 9 0-16,0 19 0 15,0 0 0-15,-14 15 0 0,8 7 0 16,6 3 0-16,6 2 0 16,6-2 0-16,9-1 0 15,6-8 0-15,5-8 0 16,6-6 0-16,1-11 0 15,2-4 0-15,-4-12 0 16,-5-1 0-16,-5-5 0 16,-5 2 0-16,-4-1 0 15,-18 30 0-15,19-29 0 16,-13 7 0-16,4 12 0 15,-10 10 0-15,-1 15 0 16,-9 9 0-16,6 15 0 16,-10 6 0-16,4 14-2 15,3 3-2-15,1-1-4 0,18 2-11 16,-9-23-15-16,24 3-6 15,-3-21 0-15,17-2-2 16</inkml:trace>
  <inkml:trace contextRef="#ctx0" brushRef="#br0" timeOffset="3008.3008">6349 1418 121 0,'-2'-28'41'16,"-10"15"0"-16,-7 13-2 15,-6 14-35-15,-2 12-3 16,-4 9 1-16,4 2-1 0,12-2 1 16,7-3-1-16,12-8 1 15,10-9-2-15,11-3 0 16,9-5 0-16,3-2 0 15,1-2 0-15,1 0 0 16,-7 0 0-16,-5 3 0 16,-8 6 0-16,-14 7 0 15,-11 5 0-15,-8 4 0 16,-9 0 0-16,-4 4-2 15,-1-1-2-15,-5-9-9 16,19 5-18-16,-14-16-9 16,15 4-1-16,-4-13-1 15,17-2 0-15</inkml:trace>
  <inkml:trace contextRef="#ctx0" brushRef="#br0" timeOffset="3782.3782">7608 1450 91 0,'-28'-3'37'16,"5"8"0"-16,-14 6 1 15,9 7-29-15,-11 7-4 16,2 7-1-16,0 6 0 15,5 5-1-15,3-1-1 16,12-1 0-16,7-4 0 16,11-9 1-16,9-15-1 15,15-10-1-15,11-16 1 16,6-15-1-16,7-17 1 15,8-16 0-15,-57 61 0 16,60-76 0-16,-60 76 0 16,59-91-2-16,-32 44 2 15,3 0-2-15,-30 47 0 0,40-87 0 16,-40 87 0-16,35-70 0 15,-35 70 0-15,0 0 0 16,-1-53 0-16,-8 84 0 16,-6 23 0-16,1 31 0 15,-16-2-4-15,16 22-1 16,10-3 0-16,17-17-3 15,23-27-4-15,0-31-13 16,25-3-14-16,-6-21 0 16,14-11 0-16,-7-15 2 15</inkml:trace>
  <inkml:trace contextRef="#ctx0" brushRef="#br0" timeOffset="4091.4091">8265 1424 110 0,'-9'-19'39'0,"-16"7"2"15,3 22-2-15,-4 5-34 16,-4 15-1-16,-3 10-1 15,4 6-1-15,0 4 0 16,11 8 0-16,6-4-1 16,11-4-1-16,9-9 1 15,15-11-1-15,10-13 0 16,6-12 0-16,7-16 0 15,3-9 0-15,0-10 0 16,-4-13 1-16,-9-3-2 16,-11-6 1-16,-12 1-1 15,-13 1 0-15,-10 10 0 16,-14 3-2-16,-2 16-2 15,-11 1-4-15,9 19-14 0,-12 6-16 16,17 11-1-16,0 5 0 16,17 5-1-16</inkml:trace>
  <inkml:trace contextRef="#ctx0" brushRef="#br0" timeOffset="4675.4675">9236 1470 92 0,'12'0'38'16,"2"13"-1"-16,-14 4 2 16,4 7-35-16,-14 2-1 15,2 10 1-15,-6 4-1 16,-2 5-2-16,-2-2 2 15,2 0-1-15,0-7 0 16,5-4-2-16,3-4 2 0,4-11-2 16,4-17 1-16,0 0 1 15,21-18-2-15,-3-10 2 16,4-7-1-16,3-8 2 15,2-8-2-15,-1-2 0 16,0 1 1-16,-2 8-2 16,-4 10 1-16,-6 7 0 15,-2 13-1-15,-12 14 0 16,17 11-1-16,-10 11 0 15,-2 9-2-15,5 2 0 16,4 8-1-16,3-3-3 16,14 2-5-16,-9-19-15 15,25 3-11-15,-5-15-1 0,13-1 0 16,-8-15 1-16</inkml:trace>
  <inkml:trace contextRef="#ctx0" brushRef="#br0" timeOffset="4998.4997">9947 1475 100 0,'-11'-17'39'0,"-15"4"1"15,0 19 0-15,-14 9-32 16,6 9-3-16,-4 7-1 16,3 9-1-16,6 4-1 15,7 6-1-15,8 1 0 16,11-5-1-16,9-7 1 15,12-8-1-15,12-9 0 16,10-12 0-16,6-13 0 0,5-14 0 16,2-9 0-16,-1-10 1 15,-5-6-2-15,-8-7 2 16,-11 1-1-16,-10 2 0 15,-13 7-1-15,-11 5 1 16,-10 10-1-16,-8 7 0 16,2 6-1-16,-1 8-2 15,9 7-3-15,1-9-11 16,32 2-15-16,-3-7-7 15,23-2 0-15,-39 12 0 16</inkml:trace>
  <inkml:trace contextRef="#ctx0" brushRef="#br0" timeOffset="5193.5193">10517 976 99 0,'0'0'40'0,"0"0"0"15,30-56-1-15,-30 56-37 16,-17 30 0-16,-5 41-1 15,0 37-1-15,-3 20-4 16,-7-14-2-16,23 6-29 16,-1-22-5-16,15-21 2 15,2-36-2-15</inkml:trace>
  <inkml:trace contextRef="#ctx0" brushRef="#br0" timeOffset="5367.5367">10328 1431 118 0,'-17'-26'43'16,"-8"0"0"-16,16 16-1 15,-5 1-38-15,14 9-2 16,14-2-4-16,6 0-5 16,32-3-21-16,-52 5-13 15,61-8-1-15,-61 8 0 16,102-10-2-16</inkml:trace>
  <inkml:trace contextRef="#ctx0" brushRef="#br0" timeOffset="5981.5981">11378 1138 90 0,'35'-66'40'0,"-35"66"0"0,38-58-1 16,-38 58-34-16,0 0-2 15,0 0 1-15,53-42 0 16,-53 59-1-16,10 34 0 16,-17 29-1-16,-4 20 1 15,-16-4-1-15,7 10 0 16,-4-8-2-16,8-6 1 15,8-35-1-15,3-11 0 16,4-16 0-16,3-13 0 16,-2-17 1-16,25-7 0 15,-7-14 0-15,4-9-1 16,2-7 1-16,0-4 0 15,3-3 0-15,-2 1 0 16,-1 8-1-16,-5 7 0 16,-2 7 0-16,-3 12 0 0,0 11 0 15,-3 14-2-15,-1 11 0 16,-2 5 0-16,3 10-3 15,3-1 0-15,7 2-2 16,-1-10-6-16,19 1-13 16,-6-19-13-16,14-4 0 15,-4-13 0-15,13-8 2 16</inkml:trace>
  <inkml:trace contextRef="#ctx0" brushRef="#br0" timeOffset="6350.635">12186 1421 103 0,'-16'-10'39'0,"-15"9"2"15,3 17-2-15,-6 2-34 0,2 8-1 16,-1 4-1-16,6 5 0 16,1 3-1-16,8 5 0 15,5-7-1-15,8-1 0 16,10-7-1-16,6-5 0 15,9-12 0-15,8-4 1 16,5-13-1-16,5-5 0 16,2-10 1-16,4-5-1 15,-6-8 1-15,1-4-1 16,-10 2 1-16,-5 4-1 15,-7 4 0-15,-4 2 0 16,-8 10 1-16,-5 16-2 16,0 0 1-16,-18 7-1 15,9 13-1-15,-4 5-1 0,7 6-2 16,1-1-3-16,10 9-8 15,-5-15-12-15,22 7-11 16,-7-11-1-16,19-3 0 16,-6-10 1-16</inkml:trace>
  <inkml:trace contextRef="#ctx0" brushRef="#br0" timeOffset="6651.6651">12681 1426 89 0,'-5'-12'39'16,"5"12"0"-16,-15 9 1 15,10 12-25-15,-8 5-10 0,4 7-1 16,-4 7-2 0,3 5-1-16,4 1 0 0,3 1-1 15,3-8 1-15,5 0-2 16,3-12 2-16,3-5-2 15,2-14 2-15,6-14 0 16,3-11 0-16,-2-9 0 16,8-15-1-16,-3-7 0 15,4-8-3-15,-3-8 0 16,-26 64-4-16,30-65-13 15,-30 65-14-15,29-67-6 16,-29 67 1-16,25-49-2 16</inkml:trace>
  <inkml:trace contextRef="#ctx0" brushRef="#br0" timeOffset="7019.7019">13099 1548 76 0,'17'11'39'0,"-17"-11"0"16,28 15 1-16,-15-20-16 16,9 4-19-16,2-7-1 15,9-3-1-15,-2-5 0 16,0-4-1-16,-2-2 0 15,-5-3 0-15,-7-1 0 16,-10 6 0-16,-14 2 0 16,-12 9 0-16,-11 9-1 0,-8 8 1 15,-10 12-1-15,0 7 0 16,-3 11-1-16,4 5 0 15,7 1 1-15,11 3-1 16,14-3-1-16,11-5-2 16,22-3-4-16,0-19-14 15,34 4-8-15,-6-13-13 16,17 0 0-16,1-12-2 15,14-2 2-15</inkml:trace>
  <inkml:trace contextRef="#ctx0" brushRef="#br0" timeOffset="7865.7865">14636 1488 87 0,'-23'-3'37'16,"1"8"0"-16,-8 1 0 15,2 6-28-15,-10 2-3 16,1 8-1-16,-4 3-1 16,2 10 0-16,-1 2-1 15,6 7-2-15,2-3 1 16,9 3-2-16,8-6 2 15,9-2-2-15,13-11 0 16,11-7-1-16,8-16 2 16,14-10 1-16,8-14-1 15,7-10 1-15,3-11-1 16,2-6 1-16,-2-5-1 15,-6-2 2-15,-6 2-2 0,-11 3 0 16,-7 13 0-16,-12 9 0 16,-7 9-1-16,-9 20 1 15,0 0-1-15,-10 22 0 16,0 11-1-16,-4 8-1 15,3 6-2-15,1 5-4 16,12 5-9-16,-4-19-11 16,23 2-13-16,0-13 0 15,13-3-2-15,2-14 2 16</inkml:trace>
  <inkml:trace contextRef="#ctx0" brushRef="#br0" timeOffset="8769.8768">16398 1109 96 0,'0'0'40'0,"-5"-73"-1"15,5 73-3-15,0 0-33 16,-52-48 1-16,52 48 0 15,-55-7-2-15,55 7 1 16,-62 22-2-16,29 14 0 16,-38 33-1-16,20 22 2 15,0 5-2-15,16 10-2 0,8 2 0 16,10 0-2-16,8-14-1 15,2-25-5-15,20-7-25 16,-13-20-5-16,13-9 1 16,-10-20 1-16</inkml:trace>
  <inkml:trace contextRef="#ctx0" brushRef="#br0" timeOffset="8973.8972">15749 1667 104 0,'-17'-5'39'0,"-2"-3"0"16,19 8-1-16,0 0-36 15,31-12-2-15,9 4-2 16,9-6-1-16,14 1-1 0,4-8-2 15,10 4-7-15,-12-6-17 16,10 5-7-16,-10-2 0 16,-2 8 0-16</inkml:trace>
  <inkml:trace contextRef="#ctx0" brushRef="#br0" timeOffset="9350.935">16519 1446 94 0,'0'0'38'0,"-12"17"1"15,-3-6-1-15,9 5-31 16,-9 2-2-16,2 8-1 15,-1 3-1-15,1 7-2 16,2 2 0-16,4 2 0 16,2-3 0-16,7-3-1 0,5-10 0 15,4-3 0-15,9-13 0 16,8-15 2-16,6-11-1 15,7-9 0-15,4-8 0 16,1-6 0-16,2-3 0 16,-5 1 0-16,-4 2 0 15,-6 9 0-15,-8 5-1 16,-9 11 1-16,-16 16-2 15,10-1 2-15,-15 16-2 16,-4 6 1-16,-5 9 0 16,2 3-1-16,0 6-2 15,1 1-1-15,11-2-3 16,-3-19-11-16,29 2-16 15,-8-13-6-15,20-6 0 0,-2-14-2 16</inkml:trace>
  <inkml:trace contextRef="#ctx0" brushRef="#br0" timeOffset="9618.9617">17413 1047 107 0,'18'-83'41'15,"-18"83"2"-15,0 0-1 16,10-58-38-16,-10 58-1 16,-32 28-2-16,13 52 1 15,-14 34-2-15,0 16 1 16,-6-13-2-16,13 1-1 0,5-15-2 15,15-17 0-15,7-34-1 16,9-22-2-16,19-17-6 16,-6-29-20-16,28-11-7 15,-7-21 2-15,11-9-1 16</inkml:trace>
  <inkml:trace contextRef="#ctx0" brushRef="#br0" timeOffset="9818.9818">17695 1169 105 0,'43'-106'42'0,"-43"106"1"15,20-60 0-15,-20 60-36 16,9-25-4-16,-13 48-1 16,-6 42-1-16,-15 42-1 0,-10 7 0 15,2-8-3-15,7-7-4 16,13-12-15-16,1-30-15 15,19-2-5-15,-4-19 0 16,12-6-2-16</inkml:trace>
  <inkml:trace contextRef="#ctx0" brushRef="#br0" timeOffset="10671.0669">18767 1361 60 0,'0'0'37'16,"-24"-14"0"-16,2 17 2 15,-7 4-22-15,-10 5-11 16,8 2 1-16,-6 2-2 15,5 7 0-15,-2 1-1 16,6 9-1-16,4 2-2 16,8 9 1-16,5 2-1 15,11 0-1-15,10 1 1 16,8-3-2-16,13-13 2 15,6-5-2-15,10-14 1 16,5-14 0-16,2-16 1 16,3-16-1-16,-1-8 1 15,-10-9 0-15,-10-3-1 16,-11-5 1-16,-13 3-1 0,-12 3-1 15,-13 12 0-15,-11 10 0 16,-8 11-1-16,-4 11 0 16,0 10-1-16,0 8-1 15,16 10-2-15,-1-4-6 16,29 2-22-16,-1-5-4 15,25-1 0-15,5-7-1 16</inkml:trace>
  <inkml:trace contextRef="#ctx0" brushRef="#br0" timeOffset="11091.109">19310 1388 94 0,'-10'5'38'0,"3"7"2"0,-8 0-2 15,15-12-34-15,-24 28-1 16,11-3 0-16,2 5-1 15,0 5 0-15,2 3 0 16,3 2-1-16,3-4 0 16,7-1-1-16,2-8 1 15,6-7-1-15,8-12 1 16,4-10 0-16,9-11 0 15,2-8 0-15,2-9 0 16,3-9 1-16,1-6 0 16,-3-5-2-16,-1 0 2 15,-37 50-2-15,33-57 2 16,-33 57-2-16,31-49 1 15,-31 49-1-15,0 0 1 16,51-66-1-16,-51 66 0 0,13 2 0 16,-20 24-1-16,7 16 0 15,-12 8-1-15,2 12 0 16,1-1-2-16,12-9-1 15,13-15-1-15,4-20-3 16,24-7-11-16,-11-24-13 16,24-8-5-16,-4-16 0 15,11-13-1-15</inkml:trace>
  <inkml:trace contextRef="#ctx0" brushRef="#br0" timeOffset="11309.1308">20221 941 93 0,'0'0'39'0,"17"-72"1"15,-17 72 2-15,0 0-38 16,0 0-1-16,0 0-2 16,-17 60 1-16,-5 40-2 15,-1 33 2-15,-11-1-4 16,11-10-2-16,8-12-4 15,2-31-14-15,19-28-18 16,-11-22 1-16,9-10 0 16,-4-19 0-16</inkml:trace>
  <inkml:trace contextRef="#ctx0" brushRef="#br0" timeOffset="11520.1518">20040 1394 113 0,'-18'-49'41'0,"18"49"0"16,0 0-3-16,-17-72-35 15,13 54-2-15,4 18 0 16,16-7-2-16,7 15 0 16,11 0-3-16,16-1 0 15,6-3-4-15,-56-4-7 16,67-5-22-16,-67 5-2 15,79-5 1-15,-79 5-1 16</inkml:trace>
  <inkml:trace contextRef="#ctx0" brushRef="#br0" timeOffset="12157.2156">20510 1292 106 0,'-31'21'39'16,"6"6"1"-16,6 1-6 16,11-8-32-16,11 3-1 15,8-4 1-15,10-3-1 16,5-6 0-16,8-5 0 15,2-6 0-15,1-6 0 16,-2-3 0-16,-3-5 0 16,-5-6 0-16,-7-2 1 15,-7-5-1-15,-13 28 0 16,0 0-1-16,0 0 2 15,-7-48-2-15,-13 33 0 16,-7 5 1-16,-5 13-2 16,-4 11 1-16,-1 10 0 0,2 8 0 15,8 7-1-15,18 4 0 16,14-4 1-16,7-3-1 15,15-6 1-15,11-9-1 16,8-7 0-16,5-9 1 16,3-4 0-16,-3-6-1 15,-3-5 1-15,-2-3 0 16,-9-2 0-16,-8 1 0 15,-7-1 1-15,-7 6-1 16,-15 9 1-16,0 0-1 16,0 0 1-16,-13 24-1 15,-3 2 1-15,-3 7-1 16,1 3-1-16,1 3 1 15,5-4 0-15,4-4 0 16,3-8 0-16,6-6 1 0,-1-17 0 16,17-8 1-16,-6-11-1 15,3-9 1-15,0-6 0 16,-3-7 0-16,3-5 0 15,2-1-1-15,-1 1 0 16,3 2 0-16,-1 5-1 16,5 4 1-16,4 6-1 15,3 6-2-15,7 8-4 16,-36 15-12-16,0 0-9 15,67-24-7-15,-67 24-6 16,63-10-3-16,-63 10 1 16</inkml:trace>
  <inkml:trace contextRef="#ctx0" brushRef="#br0" timeOffset="12781.278">21824 1506 82 0,'-1'18'38'0,"4"-7"-2"16,21-2 2-16,0-10-32 16,25-8-2-16,5-6-1 15,9-7 1-15,-2-6-1 16,1-3 0-16,-9-5 0 0,-53 36-1 15,0 0 1-15,56-59-1 16,-56 59 1-16,0 0-1 16,10-53 0-16,-10 53-1 15,-15-17 0-15,-27 11 1 16,-14 14-2-16,-3 15 1 15,-6 11-1-15,4 12 1 16,4 8-1-16,24 8 0 16,31-12-1-16,16-4 1 15,21-11-3-15,14-12-1 16,19-9-3-16,-1-15-11 15,27-5-16-15,-14-12-5 16,10-2 1-16,-10-13-2 16</inkml:trace>
  <inkml:trace contextRef="#ctx0" brushRef="#br0" timeOffset="13175.3174">22738 1305 104 0,'-16'18'37'0,"-14"5"3"15,8 12-3-15,-3 1-33 16,1 3-2-16,-3-1 1 15,7 5-1-15,-2-1-1 16,6-3 1-16,5-8-1 16,4-2 0-16,1-10-1 15,6-5 1-15,0-14-1 16,14 4 1-16,1-18-1 15,8-10 1-15,5-4 0 0,2-10 0 16,6-5 0-16,0-5 0 16,3 2 0-16,1 2 0 15,-8 8 0-15,-3 7-1 16,-6 11 1-16,-5 14-1 15,-4 12 0-15,-5 13 0 16,-2 12-1-16,-3 3 0 16,1 5-2-16,2-1-1 15,9 3-3-15,-5-13-8 16,21 4-11-16,-13-16-12 15,17-2 0-15,-6-15-1 16,10-1 1-16</inkml:trace>
  <inkml:trace contextRef="#ctx0" brushRef="#br0" timeOffset="14337.4336">23183 1395 112 0,'-19'20'39'0,"-3"0"0"16,17 7-4-16,5-7-33 15,10-2-1-15,12-5 0 16,12-4 0-16,4-5 0 16,8-7-1-16,3-7 0 15,1-4 0-15,-8-8 1 16,-3-5-1-16,-12-6 1 15,-8-3 0-15,-19 36 1 16,0 0-1-16,2-50 1 0,-2 50 0 16,0 0 0-16,-34-34-1 15,-10 24 0-15,2 17 0 16,-10 8 0-16,10 16-1 15,-4 6-1-15,13 12 1 16,15 1-2-16,26-7 1 16,14-4-2-16,14-11 0 15,15-9-1-15,7-6 0 16,9-9-2-16,2-10-1 15,7-6-2-15,-12-8-1 16,4-1 2-16,-17-6 1 16,-5 3 4-16,-11 1 3 15,-12 1 3-15,-9 8 1 16,-14 14 3-16,0 0 1 0,-33 0 1 15,11 17-2-15,-10 5-2 16,2 6-1-16,-1 4-2 16,3 4 0-16,3 1-1 15,8-3 0-15,5-4 0 16,10-4-1-16,7-12 1 15,6-9 0-15,8-10-1 16,4-9 1-16,5-9 0 16,1-8-1-16,0-5 1 15,-3-8 0-15,-1-1 0 16,-6 0 0-16,-5 5-1 15,-3 2 1-15,-5 5-1 16,-5 9 0-16,0 9-1 16,-1 15 1-16,0 0-1 15,2 12 1-15,3 6-1 0,4 4 0 16,5 2 0-16,5-1 1 15,6-2-1-15,5-6 0 16,6-5 0-16,5-4 0 16,3-7 0-16,-3-6 0 15,1-7 1-15,-4-5-1 16,-6-2 1-16,-7-2 1 15,-10-3 0-15,-5 3 0 16,-14 4 0-16,-5 4 1 16,-11 4 0-16,-6 11 0 15,-6 9-1-15,-3 5 1 16,0 12-1-16,1 3 0 15,6 5 0-15,4 3-1 16,9 1 1-16,10-3-1 0,8-9-1 16,9-5 1-16,6-5 0 15,10-8-1-15,1-9 1 16,4-7-1-16,-2-8 1 15,-1-5 0-15,-2-2 0 16,-4-6-1-16,-3 0 1 16,-6 2 0-16,-1 6-1 15,-8 7 1-15,-6 14-1 16,0 0 0-16,-4 31 0 15,-7 12 0-15,-7 17 1 16,-2 14-2-16,-7 12 2 16,-3 9-1-16,-3 2 2 15,-3 1-2-15,2-7 2 16,-5-4 0-16,-1-17 1 0,0-12-1 15,-2-21 0-15,3-14 1 16,2-16-2-16,4-15-1 16,5-11-1-16,5-24-8 15,23 1-9-15,-5-30-5 16,35 8-5-16,-8-14-8 15,28 10-4-15,1-5 1 16,17 8 1-16</inkml:trace>
  <inkml:trace contextRef="#ctx0" brushRef="#br0" timeOffset="14862.486">24784 1301 116 0,'-29'1'41'15,"10"10"1"-15,-19 8-7 16,15-2-31-16,2 9 0 16,3 7-2-16,1 3 0 15,3 2 0-15,4 1-2 16,5 4 1-16,5-8-1 15,5-2 0-15,5-14 0 16,9-8 0-16,4-11 0 16,8-7-1-16,4-11 1 15,2-7 1-15,3-8-1 16,4-5 0-16,1 1 0 0,-2 1 0 15,-3 5 0-15,-9 7-1 16,-3 10 1-16,-8 10-1 16,-7 15 1-16,-12 12-1 15,-10 17 1-15,-9 18-1 16,-8 12 2-16,-3 12-1 15,-10 6 1-15,-1 5-2 16,-5-3 2-16,-2 1-2 16,2-9 2-16,-1-6-1 15,-2-11 1-15,2-10-2 16,1-15 1-16,-2-9-1 15,5-14-1-15,-1-14-2 16,5-9-4-16,-8-23-9 16,21 10-6-16,-13-31-4 15,27 11-6-15,-10-21-7 0,20 6-2 16,3-3 4-16</inkml:trace>
  <inkml:trace contextRef="#ctx0" brushRef="#br0" timeOffset="17349.7348">846 2574 65 0,'6'-35'36'15,"7"8"0"-15,-6-11 1 16,7 19-19-16,-11-12-13 15,5 10-1-15,-2 0 0 16,-6 21 0-16,11-5-1 16,-11 27-1-16,-3 17 0 15,1 18 1-15,-6 14-2 16,0 18 1-16,-1 11-1 15,-4 12 1-15,-1 2-1 0,0 0 0 16,1-3-3-16,2-16-3 16,6-1-4-16,-5-27-26 15,18-5-4-15,-4-26 0 16,18-11 1-16</inkml:trace>
  <inkml:trace contextRef="#ctx0" brushRef="#br0" timeOffset="17767.7766">1146 3094 103 0,'0'0'37'16,"-11"-16"1"-16,11 16-1 15,0 0-33-15,6 10-1 0,12-5-1 16,14-3-1-16,9-2 1 15,10 0-1-15,7-5 0 16,3-3 0-16,1-3 0 16,-4-3-1-16,-6-1 0 15,-8-1 0-15,-7-4 1 16,-15-1 0-16,-9-2-1 15,-11 5 1-15,-12-3-1 16,-12 6 0-16,-8 4 1 16,-12 11 0-16,-9 11 0 15,-5 10 0-15,-4 9 0 16,1 10 0-16,-2 8 0 15,11 2 0-15,13 6-1 16,14-3 0-16,18-4 0 0,16-4-2 16,22-4-2-16,10-17-2 15,25 6-14-15,-1-24-16 16,20 1-3-16,-7-21 0 15,9 2 0-15</inkml:trace>
  <inkml:trace contextRef="#ctx0" brushRef="#br0" timeOffset="18071.807">2012 3034 103 0,'-16'-25'38'0,"4"13"1"16,-5-5-2-16,5 10-33 15,2 7 0-15,6 15-1 16,2 7 0-16,1 9-2 15,1 9 1-15,1 10-1 0,3 2-1 16,1 6 1-16,1-1 0 16,2-7-1-16,2-10 1 15,3-4-1-15,3-17 0 16,5-14 1-16,1-18-1 15,10-17 0-15,-4-10 0 16,4-12 0-16,-1-6-1 16,-2-6-1-16,1-4-1 15,-6-4-3-15,10 20-24 16,-19-8-10-16,6 20 1 15,-7 3-1-15,6 16 1 16</inkml:trace>
  <inkml:trace contextRef="#ctx0" brushRef="#br0" timeOffset="18518.8517">2556 3214 103 0,'-6'15'39'16,"6"-15"1"-16,6 12-2 16,-6-12-35-16,34-3 0 15,-2-5-1-15,11-1 0 16,0-9 0-16,5-5-1 15,-1-2-1-15,-4-5 1 16,-5-3-1-16,-7 1 0 0,-12-2 1 16,-9 7-1-16,-12 2 1 15,-12 9 0-15,-11 5 0 16,-9 11-1-16,-10 13 1 15,-8 12 0-15,-4 16 0 16,2 14 0-16,-2 11 0 16,9 4 0-16,7 3-1 15,17 0 1-15,17-12-1 16,20-12 0-16,26-15 0 15,19-29-2-15,23-17-1 16,12-26-3-16,21-8-5 16,-10-36-18-16,17 4-10 15,-18-22-3-15,-3 6 2 16,-25-15-1-16</inkml:trace>
  <inkml:trace contextRef="#ctx0" brushRef="#br0" timeOffset="18679.8678">3526 2440 101 0,'-22'5'40'15,"-18"17"0"-15,5 35 2 16,-14 12-34-16,10 20-4 15,0 10-1-15,7 10-1 16,8 4-2-16,4-5 0 16,13-2-7-16,1-25-15 15,19 3-18-15,-4-22-2 16,8-4 0-16,-3-24-1 15</inkml:trace>
  <inkml:trace contextRef="#ctx0" brushRef="#br0" timeOffset="45957.5952">4471 2696 52 0,'13'-22'34'0,"-6"-2"-3"15,2 4 3-15,-8-2-25 16,-1 22-2-16,10-20 0 16,-10 20-1-16,3 12-1 15,-2 15 1-15,-7 9-3 16,4 16 1-16,-4 7-3 15,2 16 1-15,-5 8-1 16,1 9 0-16,0-4-1 16,2 5 0-16,4-8-3 15,-2-14-4-15,14 1-21 16,-5-25-8-16,8-11 1 15,-2-23-2-15</inkml:trace>
  <inkml:trace contextRef="#ctx0" brushRef="#br0" timeOffset="46167.6163">4329 3188 93 0,'-28'-5'38'16,"-1"-6"-1"-16,15 9 0 15,12-10-33-15,7 1-2 16,15-5 0-16,13-5-1 15,11-2-2-15,10-7-1 16,11 5-4-16,2-17-9 16,14 13-22-16,-7-5 2 15,4 5-3-15,-13-5 0 16</inkml:trace>
  <inkml:trace contextRef="#ctx0" brushRef="#br0" timeOffset="46589.6585">5178 2462 89 0,'0'0'36'0,"-18"-12"-1"16,10 26 3-16,-9-1-34 16,4 18 0-16,3 7-1 15,-1 14 2-15,-1 10-2 16,-1 12 1-16,-1 7-2 15,1 2 0-15,0 2 0 16,4-1 0-16,-2-5-2 16,2-7 0-16,5-14 1 0,0-9-1 15,6-13 1-15,1-13-1 16,-3-23 1-16,22-8-1 15,-6-18 1-15,6-13 0 16,3-5 1-16,-1-7-2 16,3-2 1-16,-2 3 0 15,-3 10-1-15,-3 9 0 16,-4 11 1-16,-4 15-1 15,-11 5 0-15,15 25 0 16,-9 3-1-16,-2 5-1 16,4 9-1-16,-1-2-1 15,8 7-5-15,-6-14-22 16,16 7-7-16,-5-20 0 15,11 4-1-15</inkml:trace>
  <inkml:trace contextRef="#ctx0" brushRef="#br0" timeOffset="46993.6988">5574 3065 101 0,'-21'10'37'16,"12"10"0"-16,-4-11-2 15,10 7-32-15,10-3-1 16,8-4 1-16,8-5-1 16,5-4-1-16,3-6 0 15,5-7 0-15,-1-3 0 16,-4-5 0-16,-3-3 0 0,-6 0-1 15,-5-6 1-15,-7 5 0 16,-5-2 0-16,-4 2 0 16,-8 4 0-16,-3 6 0 15,-8 5-1-15,-2 11 2 16,-5 10-2-16,-1 7 0 15,-2 12 0-15,0 6 0 16,5 8 0-16,7 2-1 16,8 2 0-16,11-6-1 15,11-4-1-15,9-10-1 16,16-4-5-16,3-21-8 15,16 1-19-15,-6-16-1 16,10 0 0-16,-10-14 0 16</inkml:trace>
  <inkml:trace contextRef="#ctx0" brushRef="#br0" timeOffset="47324.7319">6161 2985 98 0,'0'0'35'0,"-22"5"2"16,12 15-3-16,-6-3-29 15,2 12 0-15,-3-1-1 16,7 1-1-16,0-1 0 15,8-1-1-15,2-7 0 16,6-7 0-16,7-12 0 16,7-11-1-16,4-10 0 15,5-7 0-15,3-7 0 16,3-4 0-16,-1-7 1 15,1 4-1-15,-8 3 1 16,0 6-1-16,-9 11 1 0,-5 12 0 16,-13 9-1-16,16 19-1 15,-13 9 0-15,-6 6-1 16,3 11-1-16,2 0-4 15,10 15-10-15,-9-21-21 16,15 9-3-16,-3-22-1 16,18 2-1-16</inkml:trace>
  <inkml:trace contextRef="#ctx0" brushRef="#br0" timeOffset="48465.8461">7725 2514 79 0,'5'-22'35'16,"-5"22"0"-16,1-16-2 15,-1 16-28-15,-2 19-1 16,5 10 0-16,-3 7-1 15,1 14 1-15,-1 8-2 16,-1 13 0-16,-1 6-1 16,-1 5 1-16,-1-1-2 0,-4-3 1 15,2-1-5-15,-1-14-4 16,13 0-26-16,-9-20-1 15,10-4 0-15,-6-24-2 16</inkml:trace>
  <inkml:trace contextRef="#ctx0" brushRef="#br0" timeOffset="48677.8673">7586 3041 101 0,'-14'-5'37'15,"-6"-4"1"-15,20 9-3 16,0 0-30-16,16-2-3 15,3-1 0-15,14 0-1 16,8-4-1-16,7-2-2 0,13 0-2 16,-2-18-8-16,14 6-25 15,-4-12-2-15,2 2 2 16,-8-13-3-16</inkml:trace>
  <inkml:trace contextRef="#ctx0" brushRef="#br0" timeOffset="49097.9093">8393 2281 94 0,'-28'8'38'16,"15"15"0"-16,-10-2 0 15,11 17-35-15,-5 8 1 16,6 13-1-16,-4 5 0 0,2 14 1 15,2 1-2-15,-1 3 1 16,1 0-2-16,0-6 1 16,1-4-1-16,2-10 0 15,5-13-1-15,0-9 0 16,6-14 0-16,7-11-1 15,4-15 1-15,5-15 0 16,6-9-1-16,2-6 1 16,5-6 1-16,-1-2-1 15,-2-3 0-15,0 6 0 16,-7 6 0-16,-2 11 0 15,-5 12 1-15,-15 6-1 16,14 20 0-16,-12 6 0 16,0 11 0-16,-2 3-1 15,2 8-1-15,0-1-1 0,10 0-3 16,-2-16-15-16,14 9-16 15,-1-23-1-15,11 1-1 16,-3-20-1-16</inkml:trace>
  <inkml:trace contextRef="#ctx0" brushRef="#br0" timeOffset="49487.9483">8766 2985 106 0,'-1'15'37'0,"1"-15"1"16,8 21-10-16,5-16-25 0,15-4-1 16,2-6 1-16,6-2-2 15,1-5 0-15,5-1 0 16,-7-10-1-16,0 0 1 15,-7-2-1-15,-7-1 1 16,-10-1-1-16,-7 0 0 16,-7 3 1-16,-7 3-2 15,-5 7 2-15,-7 7 0 16,-3 12-1-16,-4 11 1 15,-4 8 1-15,5 12-2 16,-1 7 1-16,5 3 1 16,10 2-2-16,10 0 0 15,8-3-2-15,14-13-2 16,15-2-2-16,8-21-7 0,23 4-24 15,-3-21-1-15,14 1 0 16,-9-18-1-16</inkml:trace>
  <inkml:trace contextRef="#ctx0" brushRef="#br0" timeOffset="49946.9942">9493 2813 96 0,'-28'8'38'15,"5"15"0"-15,-10-3 0 16,14 14-34-16,-3-1-1 15,11 8 0-15,3-6-1 16,12 2 0-16,5-7-2 16,9-7 1-16,8-7-1 15,4-10 1-15,1-10-1 0,5-9 1 16,-2-10-1-16,1-8 0 15,-2-7 1-15,-2-6 0 16,1-2-1-16,-4 1-1 16,-3 6 1-16,-6 6 0 15,-6 10 0-15,-13 23 0 16,12 7-1-16,-19 28 0 15,-9 24 1-15,-6 25 1 16,-11 24-1-16,-5 18-1 16,-7 15 1-16,-4 4 0 15,-5-3 0-15,2-5 0 16,2-14 0-16,4-22 0 0,5-22 0 15,4-23 1-15,5-22-2 16,5-21 1-16,5-22 0 16,1-19-1-16,4-16 0 15,0-16-2-15,8-13-4 16,-5-22-24-16,19 5-5 15,-5-12-2-15,15 14-1 16</inkml:trace>
  <inkml:trace contextRef="#ctx0" brushRef="#br0" timeOffset="50976.097">10757 2821 67 0,'0'0'35'16,"0"0"1"-16,0 0-1 16,-12-7-21-16,7 18-8 15,-4 2-2-15,1 9 0 16,-2 2 0-16,-1 8-1 15,-3 5-1-15,0 5 0 16,0-3 0-16,3-2-1 16,0-6 0-16,3-7-1 15,1-3 1-15,4-7-1 16,3-14 1-16,0 0-1 15,9-11 1-15,-2-9-1 16,4-9 1-16,1-2-1 0,3-10 1 16,-1-3 0-16,0 3 0 15,0 3-1-15,-5 6 1 16,1 7 0-16,-5 8-1 15,-5 17 1-15,0 0-1 16,0 0 1-16,9 28-1 16,-7-6 0-16,2 3 0 15,5-2 0-15,6-1 0 16,3-5 0-16,11-7 0 15,5-13 0-15,7-9 1 16,7-9 0-16,3-6 0 16,-1-3 0-16,0-1 0 15,-9 0 0-15,-6 5-1 16,-7 4 1-16,-10 9-1 0,-6 9 1 15,-12 4-1-15,3 27 1 16,-7 2-1-16,-2 4 0 16,-3 8 0-16,2 2 0 15,1 5-2-15,0-4 0 16,10-1-4-16,0-18-3 15,24 5-24-15,-8-25-5 16,20 2 1-16,-4-19-3 16</inkml:trace>
  <inkml:trace contextRef="#ctx0" brushRef="#br0" timeOffset="51171.1166">11685 2795 106 0,'0'0'38'0,"-13"26"1"0,-3-6-1 16,3 15-36-16,0 2-1 15,3 8-1-15,-1 1 0 16,4-2-2-16,7 1-3 16,-2-16-7-16,16 4-23 15,-5-21-4-15,11-2 2 16,-2-20-2-16</inkml:trace>
  <inkml:trace contextRef="#ctx0" brushRef="#br0" timeOffset="51333.1328">11713 2480 95 0,'-17'-13'36'0,"-3"7"-3"0,7 15-3 16,7 22-50-16,6-14-16 15,18 11 1-15,5-11-3 16,17 10 3-16</inkml:trace>
  <inkml:trace contextRef="#ctx0" brushRef="#br0" timeOffset="51870.1865">12256 2823 98 0,'-19'7'38'16,"-16"-11"2"-16,4 12-2 15,-9-5-32-15,2 12-1 16,-1 3 0-16,5 10-2 0,3 2 0 15,7 6-1-15,6-1-1 16,13 3 0-16,7-6 0 16,13-9-1-16,9-10 1 15,11-10-1-15,8-10 0 16,6-10 0-16,2-7 0 15,-2-7 0-15,-3-4 0 16,-6-3 0-16,-6-2 0 16,-6 8-1-16,-12 5 1 15,-5 7-1-15,-6 11 0 16,-5 9 1-16,-6 28-1 15,-4 12 1-15,-6 20-1 16,-6 19 1-16,-6 19 0 16,-5 12-1-16,3 6 1 15,-3 3 0-15,-2 0 0 0,4-7 0 16,3-11 0-16,0-15 0 15,2-17 1-15,2-15 0 16,0-19 0-16,-2-16-1 16,2-17 1-16,3-18-1 15,-1-15 1-15,6-15-1 16,2-14-1-16,7-12 0 15,5-5-1-15,8-2 0 16,7 2-2-16,6-1-4 16,17 16-15-16,-7-12-15 15,18 19 0-15,0-5-1 16,9 10-2-16</inkml:trace>
  <inkml:trace contextRef="#ctx0" brushRef="#br0" timeOffset="52321.2315">12853 2201 100 0,'-7'14'40'0,"-16"7"0"16,8 23 0-16,-3 10-37 15,-2 13 1-15,-3 9-1 16,2 13 2-16,-2 1-3 16,3 2 1-16,4-7-1 15,2-7 0-15,4-12-1 0,1-9-1 16,7-13 0-16,3-12 0 15,4-11 0-15,-5-21-1 16,21 7 1-16,-5-22-1 16,5-8 1-16,4-10 0 15,1-9-1-15,5-4 1 16,0-1 0-16,2 4 0 15,-5 6 0-15,-3 8 0 16,-3 10 1-16,-2 14-1 16,-6 16 0-16,-5 10 1 15,0 10-2-15,-4 5 0 16,4 4 0-16,0-1-2 15,8 3-3-15,-2-17-4 16,19 10-18-16,-10-29-11 0,18-1 0 16,-8-21-1-16,17-6 1 15</inkml:trace>
  <inkml:trace contextRef="#ctx0" brushRef="#br0" timeOffset="52523.2518">13643 2279 106 0,'-16'50'40'0,"-15"13"0"16,4 23-4-16,-6 8-35 16,0 9 2-16,5 1-4 15,1 1 1-15,8-2-5 16,-2-27-21-16,17 4-11 0,-3-24-1 15,10-10-3-15,-4-29 2 16</inkml:trace>
  <inkml:trace contextRef="#ctx0" brushRef="#br0" timeOffset="52704.2698">13351 2750 118 0,'0'0'42'15,"-2"-16"0"-15,16 21 1 16,6-6-42-16,11-1-2 15,18 2-4-15,-2-15-23 16,27 17-11-16,-5-16-4 16,14 10 2-16,-6-8-5 0</inkml:trace>
  <inkml:trace contextRef="#ctx0" brushRef="#br0" timeOffset="53477.3472">15014 2806 93 0,'-22'-32'38'0,"3"17"-2"16,-14-9 1-16,-6 15-32 16,1 4-1-16,0 11 0 15,-4 9 0-15,4 12 0 0,-4 10-1 16,9 2 0-16,7 2-1 15,9 0 0-15,11-2-1 16,11-6 0-16,12-10 0 16,11-12-1-16,10-10 1 15,6-9-1-15,5-7 0 16,3-15 0-16,-1-1 0 15,0-7-1-15,-5 0 0 16,-6 0-1-16,-9 3 0 16,-3 5 0-16,-9 6 0 15,-6 10 1-15,-13 14 0 16,13 3 1-16,-12 19 0 15,-2 15 1-15,-4 13 0 16,3 16 1-16,-4 14-1 0,4 13-1 16,-4 6 1-16,-1 8-1 15,-2-6 1-15,-2 5-1 16,-4-5 0-16,-4-7 0 15,-3-12 1-15,-7-10-1 16,-6-15 0-16,-7-12 1 16,-2-16-1-16,-3-20 0 15,-1-14-1-15,1-21-1 16,3-8 0-16,4-20-4 15,17-2-7-15,-1-26-20 16,27 13-6-16,2-13 0 16,24 13-1-16</inkml:trace>
  <inkml:trace contextRef="#ctx0" brushRef="#br0" timeOffset="53957.3952">15924 2796 99 0,'-32'-22'40'16,"-1"19"0"-16,-12-5 0 15,7 14-35-15,-12 6 0 16,5 13-1-16,-2 3 1 0,4 10-2 16,7 2 0-1,9 2-1-15,9-1-1 0,18-3-1 16,11-7 1-16,13-8-2 15,14-10 1-15,8-10 0 16,9-9-1-16,6-10 1 16,1-8 0-16,-3-7 0 15,-2-8 0-15,-5-4 0 16,-8-3 0-16,-5 3-2 15,-9 4 2-15,-8 6-1 16,-7 4 0-16,-6 10 2 16,-9 19-1-16,0 0 0 15,-15 24 0-15,-1 6 1 16,-2 6-2-16,0 3-1 15,5 5-2-15,1-8-8 16,22 11-13-16,-7-26-14 0,25 1 0 16,-4-20-1-16,23-2 0 15</inkml:trace>
  <inkml:trace contextRef="#ctx0" brushRef="#br0" timeOffset="54160.4155">16529 2732 101 0,'-21'15'41'15,"5"22"2"-15,-14-2-3 16,8 15-34-16,-7-5-2 16,8 3-3-16,0 2 0 15,7-8-2-15,10-7-2 0,2-15-4 16,21 1-25-16,-9-25-7 15,19 2-1-15,-9-23 0 16</inkml:trace>
  <inkml:trace contextRef="#ctx0" brushRef="#br0" timeOffset="54597.4592">16597 2492 83 0,'-10'15'39'0,"12"6"1"16,1-9-1-16,15 2-26 15,4 5-12-15,8 4 1 16,3-3 0-16,1 7 2 0,-1-2-1 16,-2 4 1-16,-7 2-1 15,-9 5 1-15,-10 2-1 16,-8 0 0-16,-11 1 0 15,-2-3-2-15,-6-2 0 16,4-6-1-16,1-2 0 16,4-10 0-16,13-16 0 15,0 0 0-15,23-7-1 16,5-10 1-16,8-11 0 15,3-4 0-15,9-7-1 16,-1-3-1-16,0 1 1 16,-6 4-1-16,-6 8 1 15,-8 7 0-15,-8 13 0 16,-19 9 2-16,9 23 0 15,-18 7 0-15,-7 11-1 0,-5 3-2 16,6 11-9-16,-10-13-10 16,22 13-18-16,-7-19-2 15,16 1-1-15,3-17-1 16</inkml:trace>
  <inkml:trace contextRef="#ctx0" brushRef="#br0" timeOffset="55528.5523">18409 2685 75 0,'0'0'41'16,"-23"-4"-3"-16,4 13 4 15,-19-2-34-15,6 8-1 16,-8 4-2-16,2 8 0 15,-4 7-1-15,5 3-1 16,4 3 0-16,10 2-3 16,7-2 1-16,11-1-1 15,13-5 0-15,12-8 0 16,11-7-1-16,8-9 1 15,9-10 0-15,3-12-1 16,5-6 0-16,1-9 1 16,-4-8-1-16,-5-3 1 15,-10-3 0-15,-9 2 0 16,-9-1-1-16,-11 5-1 0,-9 3 1 15,-9 9 0-15,-9 7 0 16,-2 8 1-16,-4 5 0 16,0 7 1-16,3 5 0 15,5 5 2-15,10 2-2 16,12 5 2-16,8-5-1 15,14 1-2-15,5-4 0 16,10 3 1-16,4-1-1 16,3-4 0-16,-3 3 0 15,-8-3-1-15,-4 6 1 16,-8 1 0-16,-8 7 0 15,-8 1 0-15,-8 4 0 16,-3-1 0-16,-6 1 1 0,1-2-1 16,-5-3 0-16,2-3 0 15,2-7 0-15,6-15 1 16,-4 10-1-16,4-10 1 15,6-18-1-15,2-3 1 16,3-5 0-16,3-8 0 16,6-10 0-16,5-4 1 15,3-6-2-15,3 3 0 16,2 1-1-16,-3 5 0 15,1 4-2-15,-4 4-2 16,3 20-9-16,-14-12-9 16,18 28-12-16,-17-13-6 15,19 16 1-15,0-8-2 16</inkml:trace>
  <inkml:trace contextRef="#ctx0" brushRef="#br0" timeOffset="55971.5966">20538 2309 93 0,'19'-14'39'15,"-15"-4"2"-15,-4 18-2 16,0 0-37-16,-1 15 0 15,-14 12 0-15,-2 14 0 16,-12 14-1-16,-2 7 1 16,-5 14-2-16,-4 9 2 15,3 3-3-15,5-4 0 16,11-2-2-16,7-15-3 15,24 2-7-15,4-25-25 0,28-9 0 16,2-24-1-16,23-6 0 16</inkml:trace>
  <inkml:trace contextRef="#ctx0" brushRef="#br0" timeOffset="56308.6303">20933 2718 81 0,'-1'-24'39'0,"-17"3"0"15,-1 24 1-15,-16 3-23 16,3 22-10-16,-3 3-2 15,3 12 0-15,3 1-3 16,6 5 1-16,9 0 0 16,14-2-2-16,12-9 0 15,14-9 0-15,11-10 0 0,10-7 0 16,10-14-1-1,5-10 1-15,-1-10-1 0,-3-7 0 16,-7-11 1-16,-8-4-1 16,-11-3-1-16,-16 0-1 15,-10 4 1-15,-13 1-2 16,-8 9 1-16,-10 8-2 15,-3 11 0-15,-2 4-3 16,9 19-3-16,-5-12-11 16,29 22-18-16,-3-19 3 15,26 23-4-15,6-17 3 16</inkml:trace>
  <inkml:trace contextRef="#ctx0" brushRef="#br0" timeOffset="56659.6653">21585 2697 75 0,'3'-11'40'16,"-3"11"0"-16,-16-11 0 15,2 19-12-15,-11-8-24 16,0 7 0-16,-4 4-2 16,1 5 1-16,0 2-2 15,6 6 1-15,6 5-1 16,7-2-2-16,10-1 1 15,9-1-1-15,11-5 1 16,7-2-1-16,6-3 0 16,1-5 0-16,0-3 1 15,-2-1 0-15,-6-1 0 16,-5 2-1-16,-10 4 1 15,-8 1 0-15,-9 5-1 0,-8 0 1 16,-4 1 0-16,-5 3-1 16,-3 2-1-16,0-8-1 15,2 6-4-15,-3-17-14 16,14 15-17-16,-6-16-1 15,18-3-1-15,0 0 1 16</inkml:trace>
  <inkml:trace contextRef="#ctx0" brushRef="#br0" timeOffset="57037.7032">21759 2757 104 0,'0'0'39'16,"14"7"1"-16,-14-7-1 15,27-3-36-15,-5-2 0 16,9 0-1-16,5-3 0 16,4-2-2-16,3-4 1 15,1-2-2-15,2-2 1 16,-6-3-1-16,-6 0 1 15,-5-3 0-15,-11-4 0 16,-7 2 1-16,-11-3 0 16,-7 7 0-16,-15 3 0 15,-7 11 0-15,-10 13 1 16,-7 12-1-16,-5 17 1 15,1 14 1-15,3 12-2 16,7 4 1-16,11 1-1 16,11-2-1-16,21-6-2 0,17-11-3 15,29 4-15-15,-5-33-19 16,29 5-3-16,0-21 1 15,15-2-3-15</inkml:trace>
  <inkml:trace contextRef="#ctx0" brushRef="#br0" timeOffset="57721.7715">23259 2696 90 0,'0'-11'36'15,"-15"-4"1"-15,-6 15 2 16,-17-3-31-16,-5 12-3 15,-5 3-1-15,-2 8 1 16,-2-1-2-16,7 9 0 16,3 1-1-16,14-3 0 15,11 1-1-15,16-3-1 16,16-2 1-16,11-3-2 15,12-4 1-15,9-2 0 0,0-1 0 16,1-4 0-16,-9 0 1 16,-5 0 0-16,-13 1-1 15,-14 4 1-15,-16 1-1 16,-10 1 1-16,-13 2-1 15,-1 1-1-15,-4 0-1 16,3-4-1-16,10 3-5 16,4-21-13-16,20 4-18 15,21-9 1-15,18 0-1 16,4-14-1-16</inkml:trace>
  <inkml:trace contextRef="#ctx0" brushRef="#br0" timeOffset="58631.8626">23608 2774 115 0,'-24'-15'40'0,"4"22"0"16,-14-8-4-16,0 19-32 16,-2 0-1-16,4 9-1 15,2 1 0-15,3 3-1 16,5 4 0-16,10 0 0 15,10-2 0-15,11-6-1 16,9-5 0-16,11-6 0 16,7-8 0-16,6-7 0 15,5-10-1-15,0-6 1 16,-2-8 0-16,-6-6 0 15,-5-7 0-15,-10-3 0 16,-9 1 0-16,-4-1 0 16,-10 3-1-16,-7 6 1 0,-7 3-2 15,-2 9 1-15,-1 9 0 16,-1 8-1-16,5 4-1 15,2 4-1-15,11 9 1 16,6-4-3-16,11 11-1 16,3-14-3-16,15 14 0 15,-5-14-1-15,13 8 3 16,-5-8 2-16,0-3 4 15,-5 1 5-15,-9-11 2 16,-1 9 3-16,-14-15 2 16,6 14 2-16,-16-4-3 15,0 0-1-15,-14 5-3 0,1 9-1 16,-5 3-1-16,-1 7-1 15,1 1 0-15,-1 4-1 16,3-3 0-16,1 1 1 16,7-4-1-16,4-6-1 15,8-6 1-15,6-9-1 16,8-10 0-16,7-10 1 15,5-7-1-15,6-5 0 16,2-11 0-16,2-4 1 16,-2-3-2-16,-3 5 1 15,-6 2 0-15,-6 10 1 16,-9 3 0-16,-4 10 0 15,-10 18-1-15,0 0 1 16,-9 11 1-16,0 14-1 16,2 0 1-16,-1 3-2 0,8 2 0 15,1-4 0-15,10-5 0 16,6-6 0-16,9-7 0 15,3-11 0-15,7-9 0 16,0-5 0-16,1-6 0 16,-3 0 0-16,-5-4 0 15,-4 4 0-15,-6 1 0 16,-7 7 0-16,-12 15 0 15,0 0 0-15,6 11 0 16,-16 15 0-16,-5 5 0 16,0 7 0-16,-3 6 0 15,3 3-5-15,1 5 0 16,3-11-4-16,15 9-5 15,-7-29-6-15,25 17-9 0,-12-28-10 16,19 2 1-16,-6-21-1 16,11-3 2-16</inkml:trace>
  <inkml:trace contextRef="#ctx0" brushRef="#br0" timeOffset="58997.8992">24659 2803 110 0,'-7'12'39'16,"-3"-5"2"-16,14 14-2 15,2-7-36-15,3 4 0 16,5-6 0-16,7-3-1 16,5-8-1-16,8-1 1 15,0-10-1-15,6 0-1 0,-5-8 1 16,-2-4-1-16,-2-4 0 15,-8-4 1-15,-7 2-1 16,-8-1-1-16,-9 9 2 16,-13 4 0-16,-10 13 0 15,-11 14 0-15,-11 13 1 16,-2 10 0-16,-1 8 0 15,3 8-2-15,9 4 0 16,14-1 0-16,17-3 0 16,15-11 0-16,24-4-5 15,5-15-8-15,28 9-9 16,-14-30-9-16,25 6-12 15,-11-19 1-15,9 0-2 16,-14-14 1-16</inkml:trace>
  <inkml:trace contextRef="#ctx0" brushRef="#br0" timeOffset="60193.0187">836 4768 78 0,'0'0'37'0,"-6"15"-1"16,13-3 1-16,-7-12-32 15,26 21 0-15,-1-17-2 16,10 2 0-16,5-6 0 16,10-4-1-16,2-7 0 15,2-3 0-15,-4-6-1 16,0-4 1-16,-10-5-1 15,-7 2 1-15,-9-6-1 0,-17 1 0 16,-12 5 0-16,-14 5-1 16,-15 4 1-16,-14 10 0 15,-7 14 0-15,-10 10 0 16,-3 18 0-16,0 11 0 15,2 10 0-15,9 11 1 16,12 4-2-16,16 0 0 16,14-2 1-16,17-5-1 15,17-15 0-15,22-13-1 16,27-16-2-16,14-23-2 15,27-12-4-15,-5-34-17 16,30-5-12-16,-2-28 0 16,8-4-2-16,-17-14 3 15</inkml:trace>
  <inkml:trace contextRef="#ctx0" brushRef="#br0" timeOffset="60400.0394">2037 3990 107 0,'-37'40'39'0,"-10"14"0"16,4 26-2-16,-9 11-34 15,10 16-2-15,4 14-1 16,5 3-1-16,8 2 1 16,8-7-4-16,7-3 0 15,7-19-6-15,25-2-24 16,-8-29-5-16,15-9 3 15,-2-25-3-15</inkml:trace>
  <inkml:trace contextRef="#ctx0" brushRef="#br0" timeOffset="60787.0781">2109 4917 94 0,'0'0'37'15,"-3"9"-1"-15,15 10 1 16,2-9-35-16,9 2 0 15,6-8 1-15,13-4-1 16,6-8 1-16,8-6-2 16,3-8 1-16,-1-1 0 15,-3-8 0-15,-5 0 0 16,-9-2 0-16,-11 0-1 15,-12 2 1-15,-14 5-1 0,-16 6 1 16,-6 6-1-16,-14 8 1 16,-7 13-1-16,-9 8 0 15,-1 13 0-15,0 7 0 16,5 6-1-16,8 2 0 15,7 3 0-15,18-1 0 16,12-7-2-16,21-7-1 16,12-10 0-16,22-5-2 15,6-15-3-15,24 6-10 16,-10-24-17-16,18 8-2 15,-8-18-2-15,7 6 2 16</inkml:trace>
  <inkml:trace contextRef="#ctx0" brushRef="#br0" timeOffset="61004.0998">3145 4750 95 0,'-16'-12'39'15,"-16"-3"0"-15,7 19 0 16,-13 7-31-16,5 9-3 16,0 6-1-16,6 11 0 15,4 1-2-15,10 7 0 16,8-1-2-16,9-5 1 15,14-6-3-15,15-16 0 16,15-10-2-16,14-19-2 16,21-6-7-16,-5-31-15 15,21 2-11-15,-7-23 0 16,6 1-1-16,-11-13 2 15</inkml:trace>
  <inkml:trace contextRef="#ctx0" brushRef="#br0" timeOffset="61201.1195">3850 4302 104 0,'-28'45'39'15,"6"21"1"-15,-9 2-2 16,8 12-36-16,1 4 0 16,7 0-2-16,3-3 0 15,5-5-1-15,7-7 0 16,4-14-3-16,7-5-5 15,-8-22-23-15,12-4-5 16,-15-24-2-16,16 5 0 16</inkml:trace>
  <inkml:trace contextRef="#ctx0" brushRef="#br0" timeOffset="62296.2289">3594 4714 95 0,'0'0'38'15,"-6"-11"2"-15,21 13-2 16,-4-2-34-16,13 0 0 15,8-4-2-15,6 3 1 16,0-2 0-16,5-2-2 16,-1 3 1-16,-5 0 0 15,-3 2-1-15,-5 9 0 16,-6 3 0-16,-7 9 0 15,-6 3 0-15,-7 9 0 16,-6 1-1-16,-2 2 0 16,-5 3 0-16,1-5 0 0,-2-2 0 15,2-8-1-15,4-4 1 16,1-9-1-16,4-11 0 15,0 0 1-15,21-17-1 16,-8-6 0-16,5-8 1 16,0-6-1-16,3-3 1 15,-1-4 0-15,1 2 0 16,-4 5 0-16,-1 4 0 15,-2 8 0-15,1 6-1 16,0 6 1-16,7 6 0 16,-1 6 0-16,7 2 0 15,6 3 0-15,0 1-1 16,3 0 1-16,-1 0 0 15,-2 0 0-15,-5-1 0 0,-6 0 0 16,-6-1 0-16,-4-1 0 16,-13-2 0-16,0 0 1 15,0 13-1-15,-9-3 0 16,-5 5 1-16,-5 7-1 15,0 4 1-15,-3 6-1 16,2 1 1-16,4 6-1 16,2-4 1-16,5 0-1 15,8-4 0-15,7-6 0 16,6-7 0-16,8-9 0 15,5-9-1-15,7-11 0 16,3-7 1-16,2-10 0 16,3-9-1-16,-4-4 1 0,-3-6 0 15,-2-1-1 1,-9 1 2-16,-7 4-1 0,-7 9 0 15,-7 6 1-15,-7 9-1 16,-6 12 0-16,0 8 1 16,-2 6-1-16,2 7 0 15,3 4 0-15,3 0 1 16,5 2-1-16,8-4 0 15,7-2 0-15,4-6 1 16,6-2-1-16,1-4 1 16,3-3 0-16,0-1-1 15,-1-3 1-15,-3 2 0 16,-5 2 0-16,-4 2-1 15,-3 6 1-15,-7 3 0 16,-3 6-1-16,-4 5 1 16,-4 4-1-16,-1 3 1 0,2 2-1 15,-1-2 0-15,5-4 0 16,5-5 0-16,6-9 0 15,5-13 0-15,8-8 1 16,6-13-1-16,0-8 0 16,5-8 1-16,2-5-1 15,-4-1 1-15,2 1-1 16,-6 9 1-16,-4 7-1 15,-4 14 0-15,-4 14 0 16,-7 15-1-16,-7 11 0 16,2 15-1-16,-6 4 0 15,5 6-3-15,1-4 0 16,11 4-7-16,0-22-4 0,22 4-3 15,-4-29-4-15,29 5-4 16,-15-27-6-16,18-2-5 16,-9-18 2-16</inkml:trace>
  <inkml:trace contextRef="#ctx0" brushRef="#br0" timeOffset="62574.2568">5694 4561 86 0,'-27'-15'40'16,"1"23"0"-16,-12-1 2 15,8 19-20-15,-2-2-20 16,6 4 0-16,7 3-1 15,9-1 0-15,13-4 0 16,11-4-1-16,11-5 0 16,4-5-1-16,3 0 1 0,0-3 0 15,0 0 0-15,-9 5 1 16,-8 6 0-16,-10 3 0 15,-11 6-1-15,-8 3 1 16,-4 3-2-16,-6-4-1 16,2 1-2-16,-7-13-10 15,18 6-7-15,-13-29-10 16,24 4-9-16,-7-18-4 15,13-5 2-15</inkml:trace>
  <inkml:trace contextRef="#ctx0" brushRef="#br0" timeOffset="63159.3153">7012 4063 97 0,'17'-15'38'16,"-12"-3"0"-16,-5 18-1 15,-2 20-34-15,-3 10-1 16,-5 18 0-16,-1 16-1 16,-4 13 0-16,-2 13-1 0,0 13 0 15,0 1 0-15,6-1 0 16,1-6-1-16,6-12-2 15,4-14-1-15,13-9-4 16,-7-29-25-16,18-8-5 16,-5-23-1-16,10-8 1 15</inkml:trace>
  <inkml:trace contextRef="#ctx0" brushRef="#br0" timeOffset="63622.3616">6802 4673 107 0,'-35'-17'39'16,"14"15"1"-16,6-11-6 0,15 13-30 15,14-5-2-15,20-1-1 16,13-2 0-16,15-3 0 16,13 2-1-16,11-1 0 15,5 1 0-15,2 2-1 16,-2 6 0-16,-8 2 0 15,-14 4 0-15,-13 1 0 16,-12 2 0-16,-18 2 1 16,-15-1-1-16,-11 2 2 15,-15 0 0-15,-9 2 0 16,-9 7 1-16,-5 4 0 15,-2 6-1-15,0 3 1 16,5 5-1-16,10 2 1 16,7 2-2-16,17-3 1 0,11-5 0 15,17-8-1-15,7-8 1 16,8-6 0-16,7-16 0 15,4-8-1-15,-3-12 1 16,-7-10-2-16,-5-7 1 16,-12-6-1-16,-8 0-1 15,-14 0-1-15,-6 4-1 16,-15-1-7-16,6 25-7 15,-23-11-6-15,19 26-13 16,-10-4-2-16,13 12-2 16,12-4 2-16</inkml:trace>
  <inkml:trace contextRef="#ctx0" brushRef="#br0" timeOffset="64444.4438">8972 4586 81 0,'0'-22'39'16,"0"9"-1"-16,-12-2 1 15,12 15-33-15,-34-11 0 16,10 19-2-16,-10 4-1 15,2 8 1-15,-4 7-1 16,2 4 0-16,2 0-1 0,5 5 0 16,11-3-1-16,7-3 1 15,11-4-1-15,10-7-1 16,11-5 1-16,11-8-1 15,3-5 0-15,4-6 0 16,1-7 0-16,0-6 0 16,-3-2 0-16,-4-3 0 15,-3-9 0-15,-6 2 0 16,-3-3 0-16,-6 3 0 15,-2 1 0-15,-4 6 0 16,-4 6 0-16,-7 17 0 16,0 0 0-16,3 22 0 15,-7 22 0-15,-2 17 0 16,-3 16 0-16,2 18 0 0,-3 13 1 15,6 5-1-15,-1 1 1 16,-1-3-1-16,-2-11 1 16,-1-8-1-16,-5-10 1 15,-6-18 2-15,-6-12-3 16,-9-17 3-16,-1-16-2 15,-3-15-2-15,0-14-1 16,7-20-1-16,5-10-3 16,5-24-10-16,25 4-4 15,-6-26-8-15,28 15-7 16,1-10-4-16,15 8-2 15,2-4 2-15</inkml:trace>
  <inkml:trace contextRef="#ctx0" brushRef="#br0" timeOffset="64828.4822">9457 4749 92 0,'-5'13'39'15,"-5"-8"1"-15,12 9-2 16,-2-14-33-16,16 7-2 15,9-14 0-15,8-2-1 16,6-7 0-16,6-2-1 16,1-8-1-16,0-4 1 15,-5 0 0-15,-5-4 0 16,-10 3 0-16,-8-1 0 15,-12 1 0-15,-10 4 0 16,-7 7 0-16,-10 9 0 0,-9 10 0 16,-6 13 0-16,-4 12-1 15,2 11 1-15,4 9 0 16,6 9-1-16,8 2 0 15,13-2-1-15,17-7-1 16,15-14-1-16,23-8-4 16,7-27-9-16,32 4-7 15,-12-33-12-15,20-3-3 16,-6-21-3-16,6 0 2 15</inkml:trace>
  <inkml:trace contextRef="#ctx0" brushRef="#br0" timeOffset="65007.5001">10440 4093 106 0,'-20'19'40'15,"-16"15"-1"-15,6 26-1 16,-1 8-36-16,-5 12-1 16,6 8-1-16,5 1-1 15,10-3-2-15,1-14-9 16,23 4-16-16,-10-25-10 15,16-8-1-15,-10-22-2 16,7-9 2-16</inkml:trace>
  <inkml:trace contextRef="#ctx0" brushRef="#br0" timeOffset="65173.5167">10152 4553 106 0,'0'-18'42'16,"-1"-5"0"-16,16 14-2 0,1 1-37 15,15 2-2-15,11 5-4 16,-1-10-12-16,26 16-14 15,-10-15-11-15,14 10-1 16,-1-7-2-16,14 5 1 16</inkml:trace>
  <inkml:trace contextRef="#ctx0" brushRef="#br0" timeOffset="65789.5783">11832 4579 80 0,'5'-18'37'16,"-13"-7"0"-16,3 10 0 16,-17-5-31-16,-3 8-1 0,-10 0 0 15,-2 10 0-15,-11 5-1 16,3 13 0-16,-6 7-1 15,3 11 0-15,3 9 0 16,7 7-1-16,10 3-1 16,12 1 0-16,12-4 0 15,17-8 0-15,14-9-1 16,11-14 1-16,12-13-1 15,4-15 1-15,9-16 0 16,-4-9 0-16,1-8 0 16,-9-3-1-16,-7-3 1 15,-7 1 0-15,-10 7 0 16,-8 8-1-16,-8 11 0 15,-5 11 0-15,-6 10 0 16,0 14 0-16,-4 15-1 0,1 6-1 16,0 14-1-16,4 0-3 15,13 13-10-15,-4-21-5 16,27 13-7-16,-10-25-8 15,24 0-4-15,2-20-3 16,18-5 4-16</inkml:trace>
  <inkml:trace contextRef="#ctx0" brushRef="#br0" timeOffset="66284.6278">13574 4053 77 0,'-17'-33'38'0,"-14"-6"-1"0,5 10 2 16,-17-7-30-16,8 20-3 15,-7 2 0-15,4 16-2 16,-6 12 0-16,2 15-1 15,-4 15 0-15,-1 19-1 16,0 11 0-16,2 14-1 16,0 7 0-16,4 6-1 15,8-1-1-15,3-5-1 16,15-9-2-16,4-14-1 15,18-8-4-15,0-26-4 16,23-1-14-16,-11-29-12 16,10-4 1-16,-7-19 0 15,3-5 1-15</inkml:trace>
  <inkml:trace contextRef="#ctx0" brushRef="#br0" timeOffset="66845.6839">12886 4615 94 0,'-31'-10'38'15,"13"13"1"-15,3-5-1 16,15 2-31-16,14 8-5 15,13-8-1-15,14-4-2 16,10 0-1-16,13-3 0 16,4-7-2-16,11 2-1 15,-5-8-2-15,6 10-3 16,-17-10 0-16,3 13-2 15,-21-7 4-15,-1 9 3 16,-19-2 2-16,-9 3 4 16,-16 4 3-16,0 0 3 0,-5 14 4 15,-16-7 0-15,5 13-2 16,-10-4-1-16,8 10-1 15,-4 0-3-15,6 8 0 16,3 0-1-16,5 1-1 16,7-3 0-16,10-3-1 15,5-6 0-15,9-4 0 16,7-15-1-16,9-7 0 15,10-15 0-15,3-6-1 16,4-12 1-16,-1-5 0 16,-1-7 0-16,-7-2 0 15,-1 4 0-15,-6 1 0 16,-12 9 0-16,-4 7 1 15,-10 13 0-15,-14 16-1 16,0 0 1-16,0 25-1 0,-13 9 1 16,-2 11-1-16,-1 7 0 15,-3 7 0-15,3-1 0 16,6 0-1-16,4-5-1 15,9-11-2-15,15-4-4 16,0-30-10-16,27 4-10 16,-9-29-10-16,21-9-1 15,-1-21-1-15,11-7 2 16</inkml:trace>
  <inkml:trace contextRef="#ctx0" brushRef="#br0" timeOffset="67073.7067">14634 3970 110 0,'-7'18'41'15,"-14"17"0"-15,4 29 0 16,-17 7-38-16,6 8-1 16,-2 7 0-16,2 2-1 15,3-3 0-15,3-5-2 16,9-7 0-16,4-9-3 15,13-11 0-15,6-17-2 16,14-9-6-16,-5-34-10 16,23 5-12-16,-7-30-4 15,12-5-1-15,-8-22 2 16</inkml:trace>
  <inkml:trace contextRef="#ctx0" brushRef="#br0" timeOffset="67283.7277">14956 3883 105 0,'6'-15'40'16,"-3"42"1"-16,-18 15-1 15,5 25-32-15,-16 12-4 16,-2 15-2-16,2 5 0 16,0 1-1-16,2-2-1 15,4-9-1-15,5-7-4 16,1-21-7-16,20 6-9 15,-14-35-9-15,17-1-10 16,-9-31-2-16,25 8 0 16,-6-26 1-16</inkml:trace>
  <inkml:trace contextRef="#ctx0" brushRef="#br0" timeOffset="68033.8027">15934 4459 73 0,'10'-25'37'15,"-2"11"-1"-15,-16-2 2 16,8 16-30-16,-32-11-1 0,7 17-1 16,-10 2-1-16,1 13-2 15,-5 4 1-15,4 10-1 16,3 5 0-16,9 9 0 15,6-1-1-15,10 2 0 16,11-5-1-16,14-7 0 16,11-10 0-16,10-10-1 15,6-13 0-15,5-12 1 16,2-14-1-16,3-9 0 15,-8-9 0-15,-7-4-1 16,-10-2 1-16,-8-2 0 16,-13 4 0-16,-8 4 0 15,-9 7-1-15,-7 7 1 16,-7 10-1-16,-6 10 1 0,-2 7-1 15,1 5-1-15,7 7-1 16,5 2-1-16,13 5-2 16,8-10-3-16,24 10-8 15,-6-23-10-15,27 9-9 16,-2-13-1-16,12 2 0 15,-4-7 2-15</inkml:trace>
  <inkml:trace contextRef="#ctx0" brushRef="#br0" timeOffset="68418.8412">16408 4450 94 0,'12'2'37'0,"-12"-2"0"15,-9 19-1-15,1-7-30 16,1 12-2-16,-1 1-1 16,3 4 1-16,-2 2-2 0,4 6 1 15,-2-4-2-15,6 2 1 16,0-8-1-16,9-2 0 15,3-12 0-15,7-2-1 16,4-16 1-16,8-7-1 16,4-10 1-16,4-9 0 15,3-6-1-15,0-6 1 16,-3-2-1-16,-4 2 1 15,-2 6-1-15,-10 7 1 16,-4 6 0-16,-10 10 0 16,-10 14-1-16,4 13 1 15,-12 11-1-15,-3 11 1 16,0 4-2-16,-1 7 0 15,6 2-1-15,5-6-2 0,12-5 0 16,5-18-3-16,19-4-7 16,-4-32-5-16,28 6-7 15,-12-32-5-15,18 1-5 16,-11-20-2-16,8-1 4 15</inkml:trace>
  <inkml:trace contextRef="#ctx0" brushRef="#br0" timeOffset="68606.86">17369 3963 98 0,'6'-16'38'0,"-19"13"1"15,6 35-1-15,-15 12-30 16,0 22-3-16,-5 9-3 16,2 11-1-16,2 6 0 15,3-4-3-15,5-7 0 0,6-11-3 16,11-3-6-16,-6-31-11 15,23 4-13-15,-14-27-4 16,10-6 0-16,-11-20 1 16</inkml:trace>
  <inkml:trace contextRef="#ctx0" brushRef="#br0" timeOffset="68786.878">17085 4369 107 0,'0'0'39'15,"-17"-11"2"-15,17 11-2 16,15 11-35-16,12-10-4 15,12-1-1-15,5-3-2 16,15 8-7-16,-4-18-13 0,17 15-17 16,-9-8 1-16,3 9-2 15,-13-9 1-15</inkml:trace>
  <inkml:trace contextRef="#ctx0" brushRef="#br0" timeOffset="69395.9388">17519 4568 95 0,'-7'25'38'0,"2"-13"1"16,16-3-1-16,12-12-37 16,9-7 0-16,4-4 1 15,4-3-1-15,-3-4 0 16,-2-1 0-16,-8-2 1 0,-7 2-2 15,-10 1 1-15,-10 3 0 16,-11 3 0-16,-4 5-1 16,-7 4 1-16,-2 6-1 15,-3 4 1-15,-1 9-1 16,5 6 1-16,2 6-1 15,4 3 0-15,8 2 1 16,8-2-1-16,9 0 0 16,10-4 0-16,10-3 0 15,6-6 0-15,6-6 1 16,4-4-1-16,3-4 0 15,-3-4 1-15,-4-4-1 16,-4 1 0-16,-7 0 0 16,-6 0 0-16,-7 2 0 15,-16 4 0-15,11 7 0 0,-16 8 0 16,-5 9 0-16,-4 5 0 15,-4 4 0-15,0 3 0 16,3 2 0-16,1-5 0 16,5-6 0-16,4-8 0 15,5-19 1-15,0 0-1 16,23-17 1-16,-7-9 0 15,4-9 1-15,2-8-1 16,0-3 1-16,0-2-1 16,1-3 1-16,-2 4-1 15,-1 4 0-15,2 6-2 16,-4 5-2-16,7 12-8 15,-10-6-7-15,18 24-6 16,-15-13-6-16,21 16-11 0,-2-6-2 16,21 10 1-16</inkml:trace>
  <inkml:trace contextRef="#ctx0" brushRef="#br0" timeOffset="70072.0064">18787 4655 82 0,'-10'13'39'0,"0"-8"-1"0,10-5 1 16,0 0-35-16,29 4-2 15,5-7 0-15,8-4 1 16,9-8-1-16,6-2 0 15,-2-7 0-15,-1-1-1 16,-6-3 1-16,-11 2-1 16,-13-5 0-16,-11 3 1 15,-16 5-1-15,-12 3 0 16,-11 8 0-16,-9 7-1 15,-10 9 1-15,-6 8 0 16,-3 15 0-16,4 7 0 16,4 9 0-16,8 7 0 15,15 2 0-15,14 1-1 16,18-5 0-16,20-8 0 0,17-6-1 15,16-12 0-15,8-10-2 16,9-10 0-16,3-9-1 16,-2-12-2-16,-2 2-4 15,-16-21-8-15,9 16-7 16,-32-20-8-16,9 12-3 15,-20-8-2-15,0 10 2 16</inkml:trace>
  <inkml:trace contextRef="#ctx0" brushRef="#br0" timeOffset="70416.0408">19628 4555 86 0,'-10'25'37'0,"-10"0"0"15,5 13 1-15,-10-4-32 16,6 7-2-16,-1-3-1 16,5-3 0-16,0-4-1 15,4-4 0-15,3-9 0 0,9-7 0 16,-1-11 0-16,21-16-1 15,0-7 1-15,7-7-1 16,2-10 1-16,6-2 0 16,-3-6-1-16,0 0 0 15,-4 3 1-15,-5 7-1 16,-6 7 0-16,-7 9 0 15,-5 9-1-15,-6 13 0 16,0 0 0-16,-2 25 0 16,-2 0 0-16,4 5-1 15,4 4 0-15,0 1-2 16,7 2-1-16,-1-5-1 15,10 7-7-15,-11-18-6 16,17 17-4-16,-22-25-7 0,16 12-6 16,-15-14-5-16,5 0 2 15</inkml:trace>
  <inkml:trace contextRef="#ctx0" brushRef="#br0" timeOffset="71725.1718">20096 4620 88 0,'0'0'38'0,"4"15"1"15,-4-15 0-15,28 2-36 16,-5-4-1-16,6 0 0 15,4-6-1-15,0-3 0 16,0-2 0-16,-1-5-1 16,-5-2 1-16,-5 0-1 0,-8-3 1 15,-8-1-1-15,-5 3 1 16,-8 2 0-16,-7 3 0 15,-5 8 0-15,-6 4 0 16,-4 10 0-16,-5 9 1 16,3 9-1-16,-3 5 1 15,7 9-1-15,2 5 0 16,8 0-1-16,10 0 1 15,9-4-1-15,12-4 0 16,13-10 0-16,8-5 0 16,10-10 0-16,3-10 0 15,6-8 0-15,0-6 0 16,-2-6 0-16,-3-2 0 0,-7-5 0 15,-7 3 0-15,-4 2 0 16,-12 5 0-16,-4 2 0 16,-15 15 0-16,13-7 0 15,-13 7 0-15,-14 25 0 16,0-1 0-16,-4 5 0 15,-2 4-1-15,-2 3 1 16,2-2 0-16,4-2 0 16,3-6-1-16,9-8 1 15,4-18 0-15,9 3 0 16,6-18 0-16,4-9 0 15,4-9 0-15,0-5 0 16,2-6 1-16,2-2-2 16,-3-1 1-16,-2 7 0 15,-5 7 0-15,-2 6-1 0,-6 11 1 16,1 6 0-16,-10 10 0 16,12 10 0-16,-5 5 0 15,0 4 0-15,6-2 0 16,3 4 0-16,9-5 0 15,3-3 0-15,7-5 0 16,4-7 1-16,2-8-1 16,3-6 1-16,-5-3-1 15,-3-5 1-15,-9-1 0 16,-6-2 0-16,-13 1 0 15,-7 3 0-15,-12 8-1 16,-7 5 1-16,-10 9 0 16,-2 10 0-16,-4 8 0 15,1 7-1-15,4 6 1 0,6 5-1 16,5-1 0-16,11 3 1 15,9-8-1-15,8-6 0 16,9-8 0-16,6-9 0 16,5-10-1-16,5-11 1 15,3-5 0-15,-1-5 0 16,-1-5 0-16,-5 0 0 15,-3 3 0-15,-4 5 0 16,-6 5 0-16,-18 14-1 16,11 4 1-16,-14 17 0 15,-7 13-1-15,-6 13 0 16,-4 18 2-16,-5 6-1 15,-4 16 1-15,-2 6-1 16,0 4 0-16,-5-3 1 0,2-4 0 16,1-10-1-16,-2-9-1 15,2-13 1-15,3-13-2 16,-1-13 0-16,8-13-3 15,-1-20-6-15,13 3-6 16,-13-27-3-16,23 5-4 16,-18-32-4-16,24 4-5 15,-11-23-6-15,11-11 1 16</inkml:trace>
  <inkml:trace contextRef="#ctx0" brushRef="#br0" timeOffset="72476.2468">21612 4528 88 0,'0'0'38'0,"0"0"1"16,-7 13 0-16,-6 1-34 15,8 2-2-15,-4 3-1 16,5 1 0-16,-2 1 0 16,3-1 0-16,1-4 0 15,6-5 0-15,-4-11-1 16,15 8 0-16,-2-13 0 15,3-2 1-15,2-5-1 0,1-3-1 16,1-2 1-16,-2 0-1 16,2-1 0-16,-2 3 0 15,-4 6 0-15,0 3-1 16,-5 7 1-16,1 10 0 15,-4 14 0-15,-4 12 0 16,-4 15-1-16,-5 11 2 16,-6 14 1-16,-6 6-1 15,-3 7 0-15,-4 2 0 16,-3-6 1-16,-3-6-1 15,1-13 1-15,5-11-2 16,-1-14 0-16,3-13-1 16,4-16-1-16,2-15-1 15,9-11-1-15,-1-14-2 0,16-1-7 16,-12-27-7-16,24 13-6 15,-12-26-6-15,18 7-6 16,0-10-2-16,10 8 2 16</inkml:trace>
  <inkml:trace contextRef="#ctx0" brushRef="#br0" timeOffset="72768.2761">22710 4019 111 0,'-23'30'40'15,"-14"1"1"-15,8 25-3 16,-3 5-36-16,-2 13-1 15,3 6 0-15,3 6 0 16,2 3-1-16,7-4-2 16,6-3-1-16,5-11-1 15,13-1-5-15,-9-27-13 16,25 4-15-16,-12-23-1 15,16-4-1-15,-7-19 0 16</inkml:trace>
  <inkml:trace contextRef="#ctx0" brushRef="#br0" timeOffset="73151.3144">22671 4686 80 0,'0'0'39'0,"0"0"-2"16,10 4 2-16,-10-4-19 15,21 7-18-15,-1 0 0 16,6 1 0-16,5-5-1 15,4-2 1-15,-1-8 0 16,3-1 0-16,-4-1-1 16,-4-7 1-16,-3-5-1 15,-5-1 0-15,-6-1 0 16,-7 1 0-16,-7 0 0 15,-6 7 0-15,-14 4 0 16,-2 6 0-16,-10 11 0 16,-5 8 0-16,-3 6 0 0,4 8 0 15,-1 4-1-15,8 3 1 16,8 1-1-16,12-1 0 15,11-4-2-15,8-4-1 16,12-1-1-16,5-12-2 16,19 6-9-16,-14-22-5 15,24 15-8-15,-19-26-4 16,17 10-5-16,-14-16-1 15,9 4 2-15</inkml:trace>
  <inkml:trace contextRef="#ctx0" brushRef="#br0" timeOffset="73460.3453">23282 4638 101 0,'0'0'38'15,"-9"-10"1"-15,2 22-1 0,-7 0-32 16,3 12-2-16,-8-2 0 16,4 9-1-16,1 1 0 15,5 2-1-15,3-3 0 16,5-3-1-16,3-6 0 15,11-8 0-15,2-5 0 16,7-9-1-16,3-7 0 16,2-7 0-16,2-7 1 15,4-7-1-15,0-4 0 16,-4-4-1-16,0-1-1 15,-2 1-1-15,-6 1 0 16,-6 3-2-16,1 9-2 16,-15-5-7-16,10 26-6 15,-22-12-8-15,11 14-7 0,0 0-1 16,-13 22-3-16,13-22 3 15</inkml:trace>
  <inkml:trace contextRef="#ctx0" brushRef="#br0" timeOffset="73872.3864">23632 4689 75 0,'0'0'40'16,"0"0"-2"-16,-5 10 1 15,5-10-15-15,0 0-19 16,16 10-2-16,1 1 0 15,6-3-1-15,7 1 0 16,3-4 0-16,3-2-1 16,1-5 1-16,0-4-1 0,-1-5 0 15,-4-4-1-15,-7-3 0 16,-6 0 1-16,-7-4-1 15,-8-1 0-15,-7 4 0 16,-10 3 0-16,-8 5 0 16,-8 7 0-16,-6 8 1 15,-6 11 0-15,-3 10-1 16,2 11 1-16,4 4 0 15,8 6 0-15,8 0-1 16,11-2 1-16,14-3-2 16,15-13-1-16,19-7-2 15,10-18-5-15,23 2-9 16,-8-32-4-16,26 13-9 15,-14-29-8-15,14 3-1 0,-8-18 0 16,0-3 2-16</inkml:trace>
  <inkml:trace contextRef="#ctx0" brushRef="#br0" timeOffset="74075.4067">24624 4154 98 0,'-38'30'41'0,"4"22"2"15,-11-1-2-15,15 22-20 16,-4-4-17-16,6 7-3 15,5 2-1-15,7-6-2 16,8 2-3-16,1-21-11 16,21 11-5-16,-13-31-8 15,25 2-11-15,-8-23-2 0,14-3 0 16,0-12 0-16</inkml:trace>
  <inkml:trace contextRef="#ctx0" brushRef="#br0" timeOffset="74226.4219">24715 4947 119 0,'-24'7'40'16,"8"1"0"-16,1-3-13 16,2-19-52-16,22 13-15 15,-4-11-2-15,11 9-1 16,-5-10-1-16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1:00:18.03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1323 6482 91 0,'-11'16'35'0,"10"6"1"15,0-6-1-15,8 0-34 16,9-5 1-16,13-2-2 16,7-9 2-16,9-7 0 15,8-10 0-15,5-4-1 16,-2-8 1-16,-1 0-1 0,-7-5 1 15,-10 0-1-15,-12 1 1 16,-16 2 0-16,-16 3-1 16,-8 6 0-16,-13 2 0 15,-7 11 0-15,-8 7 0 16,-1 13 0-16,-4 12 0 15,1 17 1-15,0 8-1 16,7 9-1-16,10 4 1 16,6 0 1-16,14-5-2 15,13-6-1-15,21-13-2 16,17-21-2-16,34-5-10 15,7-31-21-15,26-5-2 16,5-19 0-16,16-7 0 16</inkml:trace>
  <inkml:trace contextRef="#ctx0" brushRef="#br0" timeOffset="331.033">2601 6277 93 0,'-56'53'34'0,"-7"15"0"15,-3 1 1-15,6 3-32 16,1 0-2-16,11-4 1 15,11-9-4-15,5-15-1 16,17-1-7-16,0-28-6 16,15-15-17-16,0 0 1 15,15-19 1-15,-11-20 11 16,11 1 10-16,-8-10 8 15,-4-5 9-15,6 14 8 0,-13-2 18 16,7 14-2-16,-9-2 0 16,6 29-9-16,7-16-8 15,7 23-6-15,0 1-3 16,14 7-2-16,7-1-1 15,13-3-3-15,16 7-5 16,-1-13-28-16,23 2-2 16,2-9-2-16,12-4 1 15</inkml:trace>
  <inkml:trace contextRef="#ctx0" brushRef="#br0" timeOffset="722.0721">3358 6301 98 0,'-55'17'39'0,"-1"14"1"16,-9-1-2-16,10 11-33 16,-6 1 0-16,9 7 0 15,8-4-1-15,16 0-1 16,12-5-1-16,17-9 0 15,16-11-1-15,17-12 0 16,20-12-2-16,10-13 0 16,9-8 0-16,0-12-1 15,-1-8 1-15,-3-4-1 16,-12-1 2-16,-11 3-2 15,-15 7 3-15,-12 9-2 16,-13 8 2-16,-6 23-1 0,-18-5 1 16,-1 24-1-16,-5 10 0 15,2 5 0-15,3 12-3 16,5-2 1-16,17 7-6 15,-2-18-20-15,27 5-11 16,5-17 1-16,20-4-2 16,2-17 1-16</inkml:trace>
  <inkml:trace contextRef="#ctx0" brushRef="#br0" timeOffset="1256.1256">3975 6424 69 0,'-26'22'38'0,"-9"2"-1"15,5 12 3-15,-3-7-15 0,9 11-19 16,2-5-1-16,12-1 0 16,5-6-2-16,7-7 0 15,10-10-2-15,8-9 1 16,5-11-3-16,3-7 1 15,2-10 0-15,-1-4-1 16,3-7 1-16,-5-3-2 16,-2-4 2-16,-2 3-1 15,-6 4 1-15,-1 5-1 16,-4 6 1-16,-3 10 0 15,-9 16 1-15,9-2-1 16,-6 17 1-16,-2 8 0 16,-2 6 0-16,4 4 0 0,3-1 0 15,2-2 0-15,7-7-1 16,4-7 1-16,7-9 0 15,5-12-1-15,6-10 1 16,4-7-1-16,-3-9 1 16,-1-1 0-16,-3-4 0 15,-5 4 0-15,-7 4 0 16,-5 6-1-16,-5 9 1 15,-12 13 0-15,0 0-1 16,-5 25 0-16,-1 1-1 16,-2 7 0-16,3 5-1 15,0 2-1-15,7 3-1 16,3-9-2-16,16 4-5 15,-6-19-21-15,22 2-8 0,-2-18 3 16,12-2-2-16</inkml:trace>
  <inkml:trace contextRef="#ctx0" brushRef="#br0" timeOffset="1810.1809">4934 6367 73 0,'2'-21'37'0,"-2"21"0"16,-8-11 1-16,3 26-19 15,-11 5-13-15,4 15 0 16,-3 5-2-16,1 11 0 15,0 3-1-15,5 5 1 16,2-3-2-16,2-2 0 16,3-7-1-16,6-9 1 15,-1-13-1-15,5-11-2 0,5-17 1 16,-2-13 0-16,6-13 0 15,-1-13-1-15,2-9 1 16,0-12-1-16,0-8 1 16,2-2-1-16,-4 0 0 15,3 8 0-15,0 4 2 16,2 12-2-16,2 12 1 15,2 10 1-15,4 18-1 16,2 12 0-16,4 11 0 16,2 8 0-16,-4 6 0 15,3 1 0-15,-6 2-1 16,-6 1 1-16,-10-1-1 15,-10-2 1-15,-12-1-1 16,-10-5 1-16,-9-2 0 0,-8-1 0 16,-2-4 0-16,-1 1 0 15,3-2 0-15,0 2 0 16,5 4 0-16,6 5 2 15,0 8-1-15,3 11 1 16,-2 8-1-16,-3 11 1 16,-2 9-1-16,2 5 1 15,-3 3-1-15,0 0-1 16,2-6-1-16,5-13-3 15,13-2-4-15,-2-31-20 16,25-6-11-16,5-28-2 16,17-14 0-16,7-23 0 15</inkml:trace>
  <inkml:trace contextRef="#ctx0" brushRef="#br0" timeOffset="2042.2042">5810 5595 104 0,'-4'25'41'16,"-3"26"2"-16,-12 5-1 16,-5 22-39-16,6 15 0 15,1 16-2-15,-4 5 1 16,1 2-3-16,1 4-1 15,3-18-3-15,14 8-23 16,-9-31-11-16,12-11-1 0,0-25 2 16,14-13-3-1</inkml:trace>
  <inkml:trace contextRef="#ctx0" brushRef="#br0" timeOffset="2403.2403">5823 6430 98 0,'0'0'39'0,"2"20"1"15,-2-20-1-15,23 21-34 16,-3-15-1-16,13-2-1 16,4-9-1-16,8-5 0 15,1-8 0-15,5-4-1 16,-5-7 0-16,0-5 0 15,-7-5 0-15,-5-1-1 16,-11-1 1-16,-8 4-1 0,-10 6 1 16,-9 12 0-16,-11 12-1 15,-14 16 1-15,-9 17-1 16,-9 14 1-16,0 13 0 15,-2 8-1-15,3 6 0 16,9-4 2-16,14-2-3 16,12-8 1-16,24-10-3 15,19-20-2-15,31-4-11 16,0-28-18-16,27-5-7 15,0-20-1-15,15-8 1 16</inkml:trace>
  <inkml:trace contextRef="#ctx0" brushRef="#br0" timeOffset="2696.2695">6790 6116 116 0,'-39'-9'41'0,"-1"22"0"16,-10-3-2-16,5 13-36 16,6 4-2-16,9 4 0 15,7-1 0-15,14 0-1 16,13-4 0-16,15 0 0 15,5-6 1-15,7 0-1 16,5-6 0-16,0 0 0 16,-2 2 1-16,-6-1-1 15,-4 2 1-15,-11 2-1 16,-9 1 0-16,-7 3 1 15,-5 2-1-15,-7-3 0 16,3-2-3-16,-2-5-1 0,14 1-11 16,0-16-15-16,15-9-11 15,12-12-1-15,20-3 0 16,9-18 0-16</inkml:trace>
  <inkml:trace contextRef="#ctx0" brushRef="#br0" timeOffset="2826.2825">7484 5855 77 0,'-18'-4'39'0,"-11"13"-9"16,-8 4-28-16,5 2-13 16,2 9-29-16,14 13 1 15</inkml:trace>
  <inkml:trace contextRef="#ctx0" brushRef="#br0" timeOffset="2982.2981">7536 6525 105 0,'-21'11'40'0,"-1"4"1"15,-10-8-5-15,1-13-41 16,4 10-31-16,-9-8-4 16,0 9-1-16,-8-8-1 15</inkml:trace>
  <inkml:trace contextRef="#ctx0" brushRef="#br0" timeOffset="3643.3643">2071 7479 97 0,'-29'-1'37'15,"-14"1"1"-15,-1 13-2 16,-10 8-33-16,-2 12-1 16,-2 11-1-16,5 8 1 15,4 1-2-15,10 3 1 16,13-1-1-16,16-7 0 0,17-8 0 15,14-7 1-15,15-13-1 16,9-5 1-16,5-7 0 16,-2-2-1-16,-3-1 1 15,-6-1 1-15,-10 4-1 16,-18 10-1-16,-14 3 1 15,-18 5-1-15,-10 6 0 16,-8 2 0-16,-1 0 0 16,0-1-4-16,13-1-2 15,0-22-20-15,29 4-12 16,12-17 1-16,27-4-3 15,7-13 2-15</inkml:trace>
  <inkml:trace contextRef="#ctx0" brushRef="#br0" timeOffset="3981.3981">2489 7904 103 0,'-20'1'37'0,"-2"14"2"16,-14 0-1-16,8 12-34 15,-7 1 0-15,5 6-2 16,2 0 1-16,9 2-1 15,8-3-1-15,11-1 0 16,11-7 0-16,12-4-1 16,9-10 0-16,6-6 0 15,5-12 1-15,5-8-1 16,0-13 0-16,-3-8 1 15,-8-5-2-15,-5-5 2 0,-10-1-2 16,-11 0 1-16,-9 6-1 16,-6 6 0-16,-7 16-2 15,-6 6 0-15,1 15-1 16,-4 5-2-16,10 17-7 15,-5-6-18-15,23 13-7 16,3-9 1-16,21 2 0 16</inkml:trace>
  <inkml:trace contextRef="#ctx0" brushRef="#br0" timeOffset="4395.4394">3325 7763 118 0,'-34'2'39'16,"-21"2"1"-16,0 22-9 15,-7-2-27-15,3 9 0 16,5 6-1-16,7 8 0 16,10 1-1-16,15-1-1 15,17-7 0-15,14-8 0 16,19-13-1-16,12-16 0 15,15-12 1-15,11-17 0 16,1-16 0-16,3-10 0 16,-1-13 1-16,-4-8 0 15,-7-6-2-15,-7 3 0 16,-9 3 0-16,-7 8 0 15,-10 12 0-15,-8 11 0 16,-8 20 0-16,-9 22 0 16,-14 37 0-16,-5 18 0 0,-9 18 0 15,-1 16 0-15,3 10 0 16,4 3-4-16,13 2-1 15,11-16-2-15,24-6-5 16,5-30-11-16,33-1-11 16,-6-35-7-16,17-9 1 15,-4-19 0-15</inkml:trace>
  <inkml:trace contextRef="#ctx0" brushRef="#br0" timeOffset="4582.4582">4110 7914 113 0,'-30'-3'40'0,"10"22"2"16,-10 9-2-1,8 9-35-15,-6 3-2 0,9 5-2 16,4-2 0-16,8-4-2 16,11-4-2-16,7-12-4 15,18-1-14-15,-5-22-16 16,18-5-5-16,-4-19 1 15,6-6 0-15</inkml:trace>
  <inkml:trace contextRef="#ctx0" brushRef="#br0" timeOffset="4725.4725">4213 7549 105 0,'-11'-2'35'16,"11"2"0"-16,-9 13-7 0,24 4-63 15,-6-3 0-15,13 7-1 16,2-5-1-16</inkml:trace>
  <inkml:trace contextRef="#ctx0" brushRef="#br0" timeOffset="5063.5063">4473 7826 104 0,'4'30'38'0,"-11"-4"3"15,3 15-8-15,-7-10-23 16,4 13-2-16,-5-6-3 16,7 3-2-16,1-6 0 15,8-1-2-15,5-11 0 16,12-8-1-16,9-10 1 15,10-20-2-15,11-9 2 0,7-9 0 16,2-7-1-16,-3-9 1 16,-2-4 0-16,-7 0 0 15,-7 2-1-15,-10 11 1 16,-12 8 1-16,-10 8-2 15,-9 24 0-15,0 0-2 16,-20 15 1-16,3 12-1 16,1 11-2-16,-2 1-2 15,10 16-5-15,-7-16-11 16,29 10-8-16,-7-19-11 15,21-2 0-15,3-19 0 16,12-5 3-16</inkml:trace>
  <inkml:trace contextRef="#ctx0" brushRef="#br0" timeOffset="5581.5581">5310 7853 82 0,'0'-10'41'0,"-14"1"-1"16,1 18 1-16,-11-1-16 15,4 15-20-15,-3 4-1 16,3 11-2-16,-2 3 0 15,7-1-1-15,4-3 0 16,5-6-1-16,6-4 1 16,8-11-2-16,2-14 2 15,10-12-1-15,4-10 0 16,3-5 1-16,0-10-1 15,3-1 1-15,-4-3 0 16,3-1 0-16,-7 6-1 16,-4 6 0-16,-3 6 0 0,-4 6 0 15,-11 16 0-15,15-10 0 16,-15 10 0-16,16 13 0 15,-7-3 0-15,5 2 1 16,1-3-1-16,6-1 0 16,-2-2 0-16,4-5 0 15,2-2 0-15,0-4 1 16,1-4-1-16,-1-1 0 15,0-3 1-15,-1 2-1 16,-2-3 0-16,-1 5 0 16,-4 5 0-16,-2 6 1 15,-4 8-1-15,-4 6 0 16,-3 7-1-16,1 3 0 0,-3 5-2 15,-1-3-3-15,9 6-9 16,-15-21-7-16,19 10-8 16,-14-23-9-16,0 0-2 15,15-5-2-15,-5-8 2 16</inkml:trace>
  <inkml:trace contextRef="#ctx0" brushRef="#br0" timeOffset="6165.6165">7057 7269 90 0,'19'-18'37'0,"-19"18"0"16,3 12-1-16,-25 19-33 15,0 18-1-15,-5 16 1 16,-3 16-1-16,-4 7 0 16,2 7-1-16,3-3 1 15,10-2-1-15,15-9-3 0,10-15-3 16,25-11-7-16,1-25-24 15,26-13-1-15,4-20-1 16,13-7 0-16</inkml:trace>
  <inkml:trace contextRef="#ctx0" brushRef="#br0" timeOffset="6475.6475">7483 7712 96 0,'-27'-3'38'16,"-11"4"1"-16,6 20 0 15,-4 5-33-15,8 10-1 16,2 3-1-16,13 3 0 15,8-1-2-15,15-4 0 16,14-6 0-16,11-9-1 16,9-8 1-16,10-11-1 0,3-9-1 15,3-9 0-15,-5-10 1 16,-6-6-1-16,-11-5 0 15,-11-5-1-15,-16-4 0 16,-12 1 0-16,-10 1 0 16,-12 5-1-16,-5 7 0 15,-4 4-2-15,9 9-2 16,2-1-6-16,21 19-13 15,0 0-14-15,39 3 1 16,-6-4-1-16,19 7 1 16</inkml:trace>
  <inkml:trace contextRef="#ctx0" brushRef="#br0" timeOffset="6798.6798">8195 7615 101 0,'0'0'39'16,"-31"2"0"-16,4 9-1 15,-12-2-32-15,2 10-1 16,-4-1-2-16,8 5 0 15,4 1-1-15,8 1-1 16,15-1 0-16,13-3 0 16,14-2-1-16,13-4 1 15,10 0-1-15,4-2 0 16,0 3 1-16,-2-1-1 15,-8 4 0-15,-10 0 1 16,-16 8-1-16,-16 4 0 16,-12 3 0-16,-13-1-2 0,-7 1 1 15,-2-5-2-15,2 0-1 16,1-11-4-16,23 4-10 15,-3-24-11-15,28 3-11 16,7-18 1-16,18-2 0 16,5-11 1-16</inkml:trace>
  <inkml:trace contextRef="#ctx0" brushRef="#br0" timeOffset="7150.715">8450 7823 105 0,'-14'13'39'0,"-3"-4"0"16,12 12-1-16,8-10-34 15,15 0-1-15,15-8-1 0,12-4 1 16,12-11-2-16,11-5 1 16,3-10-1-16,0-4 0 15,-5-3 1-15,-9-3-1 16,-15-1 0-16,-13 3 0 15,-15 4 0-15,-18 8-1 16,-14 9 1-16,-11 10 0 16,-9 10 0-16,-5 16 0 15,-8 10-1-15,3 10 1 16,4 5 0-16,9 5-1 15,13 1 0-15,14-4-1 16,20-6-2-16,19-15-1 16,22-6-3-16,14-23-11 15,32 5-10-15,-9-24-12 0,19-3 1 16,-8-19-2-16,5-1 2 15</inkml:trace>
  <inkml:trace contextRef="#ctx0" brushRef="#br0" timeOffset="7429.7429">9548 7510 114 0,'-41'5'40'0,"-20"5"2"15,9 16-1-15,3-1-37 16,6 7 0-16,13-2-2 16,20 2-1-16,21-9 0 15,19-4 0-15,17-6-1 16,10-3 0-16,7-2 0 15,-5 0 0-15,-7 1 1 16,-13 3-1-16,-15 8 0 16,-17 4 0-16,-18 5 0 0,-12 3 0 15,-12 5 0-15,-7 1-2 16,-4 1-1-16,0-6-2 15,10 2-9-15,-6-22-10 16,28 10-11-16,-3-19-6 16,17-4 0-16,5-20-1 15</inkml:trace>
  <inkml:trace contextRef="#ctx0" brushRef="#br0" timeOffset="8383.8383">11033 7510 89 0,'-17'3'37'16,"-6"5"1"-16,-1 14 0 15,-18 4-31-15,6 15-1 16,-8 4-1-16,7 6-1 15,2 1-1-15,14 1 0 16,10-6-2-16,19-6 1 16,15-13-2-16,15-12 0 15,19-14 0-15,7-11 0 16,4-13 0-16,2-7-1 15,-4-11 1-15,-6-4-1 0,-15-1 1 16,-9-3-1-16,-19 6 1 16,-13 4 0-16,-12 8 0 15,-13 6 1-15,-9 11-1 16,-2 7 1-16,0 6 0 15,5 5-1-15,10 4 1 16,11 2 0-16,14-1-1 16,15-1 1-16,13-2-1 15,15 0 1-15,10 0-1 16,3-1 1-16,1-2-1 15,-4 3 1-15,-10 1-1 16,-11 4 1-16,-12 5-1 16,-17 4 0-16,-13 7 1 15,-14 5-1-15,-10 5 1 16,-6 5 0-16,-3 2 0 0,3-4-1 15,4-3 0-15,8-7 0 16,13-9 0-16,7-22 1 16,28 3-1-16,7-22 1 15,5-12-1-15,11-8 1 16,0-10 0-16,0-2 0 15,-2-5 0-15,-6 5-1 16,-10 8 0-16,-6 8 0 16,-11 15 1-16,-4 17-1 15,-10 17-1-15,-8 14 1 16,-5 13-1-16,-3 7-1 15,5 7-2-15,3-1-1 16,9 7-6-16,2-23-7 16,24 12-9-16,-6-32-4 0,26 2-8 15,-6-18-1-15,11-4 3 16</inkml:trace>
  <inkml:trace contextRef="#ctx0" brushRef="#br0" timeOffset="8720.872">12135 7727 102 0,'0'0'39'0,"-11"3"1"16,21 9-1-16,10-4-34 16,11 2-2-16,7-4-1 15,10-1 0-15,3-6-1 16,2-5 0-16,-1-7-1 15,-4-2 1-15,-11-6-1 0,-11-4 0 16,-12-3 1-16,-10-2-1 16,-12 4 1-16,-12 2-1 15,-10 5 1-15,-7 11 0 16,-9 10 0-16,-1 13 0 15,-2 12-1-15,2 12 2 16,7 8-2-16,9 2 0 16,15 2-1-16,14-5-3 15,26 2-11-15,0-24-9 16,34 6-8-16,-1-21-8 15,32-2-1-15,11-17-2 16</inkml:trace>
  <inkml:trace contextRef="#ctx0" brushRef="#br0" timeOffset="9304.9304">13273 7821 83 0,'16'12'38'16,"0"-8"-1"-16,15 0 0 16,3-5-33-16,12-6-3 15,9-8 1-15,5-5 0 16,-3-9 0-16,0-1 0 15,-11-6 0-15,-6 3 0 16,-18-3 1-16,-10 4-1 16,-24 3 0-16,-10 8 0 15,-15 7 0-15,-9 11-1 16,-10 6 1-16,2 11-1 0,-4 7 1 15,8 12-1-15,7 4 0 16,13 6 0-16,13 1 0 16,15-3-1-16,17-3 0 15,19-10-1-15,24-5-2 16,9-14-1-16,20-8-2 15,4-22-4-15,16 5-11 16,-10-27-15-16,9-2-2 16,-13-14-1-16,-6 1 1 15</inkml:trace>
  <inkml:trace contextRef="#ctx0" brushRef="#br0" timeOffset="9488.9488">14347 7058 110 0,'-22'17'39'15,"-10"17"-1"-15,7 28-4 16,-3 6-32-16,1 13-1 15,3 8-2-15,3 2-1 16,10 2-2-16,0-8-2 16,15-2-7-16,-9-21-21 15,22-2-3-15,-2-20-2 16,12-11 0-16</inkml:trace>
  <inkml:trace contextRef="#ctx0" brushRef="#br0" timeOffset="9872.9872">14489 7638 96 0,'-2'-13'38'16,"2"13"2"-16,10 2-2 16,1 5-35-16,13 1 0 15,11-1-2-15,11-5 1 16,8-1-1-16,4-8 1 15,7-1-1-15,-2-6 0 16,-3-2 0-16,-11-1-1 16,-10-4 1-16,-15 1-1 15,-11-1 1-15,-18-1 0 16,-10 3 0-16,-12 4 0 15,-13 5 0-15,-8 8 1 16,-6 7 0-16,-2 8-1 16,1 13 1-16,5 6-1 15,7 6 0-15,13 6 0 16,18-2-1-16,17-1-2 0,19-7 0 15,18-4-2-15,16-15-1 16,23 6-9-16,0-26-9 16,23 8-11-16,-14-19-5 15,6 3-1-15,-16-12 2 16</inkml:trace>
  <inkml:trace contextRef="#ctx0" brushRef="#br0" timeOffset="10082.008">15532 7500 98 0,'-26'-21'40'0,"-1"19"0"16,-14 2 0-16,1 14-32 15,-9 9-4-15,3 13 0 16,2 4-2-16,8 6 0 16,12 1-1-16,16 0 0 0,20-9-1 15,17-10-1-15,26-9-2 16,16-18-1-16,20-7-4 15,3-27-10-15,25 6-10 16,-14-25-11-16,0 3 0 16,-16-13-1-16,-8-1 4 15</inkml:trace>
  <inkml:trace contextRef="#ctx0" brushRef="#br0" timeOffset="10262.026">16128 7023 109 0,'-18'35'38'0,"-11"15"2"16,8 21-4-16,-6 3-33 0,6 10-1 15,4 5-1-15,1 2-2 16,5-4-2-16,1-13-6 16,15 2-13-16,-15-21-17 15,16-5 0-15,-7-25-1 16,9-9 1-16</inkml:trace>
  <inkml:trace contextRef="#ctx0" brushRef="#br0" timeOffset="11336.1335">15840 7437 107 0,'-14'0'41'0,"34"7"1"0,4-10-1 15,14 3-38-15,18-4 0 16,10 1 0-16,2-1-1 15,-2 3 0-15,-5-2-1 16,-10 6 0-16,-12 3 0 16,-13 7-1-16,-11 4 1 15,-12 5-1-15,-10 6 0 16,-7 6 0-16,-5 2 0 15,-2 4 0-15,-2-1 0 16,2-2 0-16,2-4 0 16,3-6 0-16,9-8-1 15,7-19 1-15,0 0 0 16,11-9 0-16,7-15 0 15,2-12 0-15,7-5-1 0,0-8 1 16,0 0 0-16,1 1 0 16,-3 4 0-16,-6 6 0 15,-2 10 1-15,0 6-1 16,-2 8 0-16,2 7 0 15,4 3 0-15,5 6 0 16,5 2 0-16,7 1 0 16,4 1 0-16,1-1 1 15,0 1-1-15,-3-2 0 16,-6-1-1-16,-9 2 1 15,-9 0 0-15,-16-5 0 16,-3 18 0-16,-14-6 1 16,-9 6-1-16,-8 1 0 15,-4 8 1-15,-1 5-1 16,1 2 0-16,5 1 1 0,10 2-1 15,8 0 0-15,12-6 0 16,9-3 0-16,14-8-1 16,8-10 0-16,7-9 0 15,3-10-1-15,2-12 0 16,3-9 1-16,-6-6-1 15,-2-5 1-15,-7-2 1 16,-5-2-1-16,-5 6 2 16,-8 3-1-16,-5 9 1 15,-5 5-1-15,-2 9 1 16,2 13 0-16,0 0 0 15,-11 0 0-15,11 0-1 0,11 18 1 16,4-6-1-16,6-1 1 16,7-1 0-16,5-3 0 15,-1 2 1-15,2-2-1 16,-4-1 0-16,-4 3 2 15,-7 0-3-15,-8 3 0 16,-7-1 0-16,-5 4 0 16,-4 1 0-16,-8 4 0 15,-2-2 0-15,0 3 0 16,0 0 0-16,0 0 0 15,6-5 0-15,7-6 0 16,2-10 0-16,22 2 0 16,3-10 0-16,12-9 0 15,5-6 0-15,7-6 0 16,3-3 0-16,-1 0 0 0,-4 5 0 15,-6 3 0-15,-10 6 0 16,-9 10 0-16,-22 8 0 16,6 14 0-16,-18 9 0 15,-4 4 0-15,1 6-3 16,-4 0-4-16,16 8-8 15,-10-20-5-15,27 11-4 16,-14-32-5-16,31 16-2 16,-12-26-6-16,20-4-4 15,8-7 5-15</inkml:trace>
  <inkml:trace contextRef="#ctx0" brushRef="#br0" timeOffset="18205.8204">2049 9218 95 0,'-12'-14'33'0,"-2"10"2"16,-19 0-6-16,-5 20-24 15,-15 10-1-15,-4 17 1 16,-12 11 0-16,-5 18 0 16,-2 4 1-16,7 9-1 15,7-1-1-15,21 0-1 16,18-10-1-16,21-11-1 15,24-14-2-15,27-19-1 16,23-14-3-16,14-28-5 16,23-4-24-16,-5-29-4 15,13-8 0-15,-8-22-1 0</inkml:trace>
  <inkml:trace contextRef="#ctx0" brushRef="#br0" timeOffset="18589.8588">2508 8985 104 0,'-34'1'39'15,"5"24"0"-15,-6 8 0 16,8 21-34-16,-6 14-2 16,4 18 0-16,-1 7 0 15,-1 12-1-15,1 1 0 16,6-2 0-16,2-7 0 15,4-12-1-15,4-16 0 16,8-11-1-16,4-18 1 0,8-15-1 16,8-21 0-16,5-15 1 15,7-16-1-15,6-7 0 16,5-9 0-16,1 0 0 15,0 1 0-15,1 5 0 16,-4 10 1-16,-5 16-1 16,-5 13-1-16,-6 14 1 15,-2 12-2-15,-8 4-1 16,5 7 0-16,-1-2-2 15,10 3-5-15,-9-25-14 16,29 0-12-16,-6-25-2 16,16-8 0-16,0-25-1 15</inkml:trace>
  <inkml:trace contextRef="#ctx0" brushRef="#br0" timeOffset="18792.879">3190 9019 110 0,'-15'-26'39'16,"0"30"1"-16,-12 17 0 15,-6 26-36-15,2 17-2 16,0 16 0-16,3 15-2 16,2 13 1-16,1 4-2 15,8-3-1-15,11 0-5 16,-1-24-18-16,22-1-14 15,-1-24 0-15,15-14 0 16,0-27-3-16</inkml:trace>
  <inkml:trace contextRef="#ctx0" brushRef="#br0" timeOffset="19618.9617">3536 9681 102 0,'0'0'39'0,"-26"-25"2"15,14 20-2-15,-11-14-33 16,4 20-1-16,-6 4-1 15,3 13-1-15,-5 10 0 16,2 6 0-16,4 11-2 16,1 3 1-16,9 2-1 15,7-2-1-15,11-5 1 16,9-9-1-16,12-12 0 15,8-13 0-15,8-16-1 16,5-12 0-16,-2-12 0 16,-3-12-1-16,-2-5 1 15,-10-7 0-15,-8 1 0 16,-12 1-1-16,-6 7 2 0,-13 8 0 15,-4 7 0-15,-6 10 1 16,-1 8-1-16,3 12 0 16,-2 6 1-16,9 8-1 15,4 3 1-15,8 4-1 16,10 0 0-16,5-1 0 15,9-3 1-15,5-2-1 16,8-3 1-16,-2-5-1 16,1 0 1-16,-3-1-1 15,-4 2 1-15,-4 6-1 16,-8 4 1-16,-14 7-1 15,-5 9 0-15,-10 3 1 16,-3 5-1-16,-8 1 0 0,-1-2 0 16,1-3 0-16,0-7 1 15,9-9-1-15,10-21 0 16,-11 8 1-16,16-21 0 15,5-9 0-15,5-11 1 16,0-4-2-16,3-6 0 16,1 0 0-16,2 1 0 15,-2 2 0-15,2 9 0 16,-4 4 0-16,4 7 0 15,3 3-4-15,9 8-3 16,-5-12-9-16,22 20-9 16,-14-20-6-16,21 15-7 15,-10-14-3-15,10 8 1 16,-11-9 1-16</inkml:trace>
  <inkml:trace contextRef="#ctx0" brushRef="#br0" timeOffset="19798.9797">4502 9618 119 0,'-25'32'42'0,"1"17"1"16,-10-5-2-16,5 8-38 15,5 4 0-15,5 0-1 16,4-3-2-16,9-7-1 16,5-5-2-16,7-19-3 15,10 0-5-15,-5-31-13 16,16 3-10-16,-8-23-6 15,6-1 0-15,-8-19 0 16</inkml:trace>
  <inkml:trace contextRef="#ctx0" brushRef="#br0" timeOffset="20243.0241">4605 9415 113 0,'16'4'41'0,"-16"-4"0"16,19 18 0-16,-9-6-35 15,6 6-2-15,3 1-1 16,2 5 0-16,2 3 0 15,1 1-3-15,-2 5 0 16,-3 2 0-16,-4 3 0 16,-10 5 0-16,-5 3 0 15,-9 0 0-15,-4-2 0 16,-2-1 0-16,-2-9 0 15,3-2 0-15,7-14 0 16,7-18 0-16,0 0 0 0,26-11 0 16,0-15 0-16,6-8 0 15,4-5 0-15,0-5 0 16,2-3 0-16,-1 7 0 15,-8 4 0-15,-1 12 0 16,-9 8 0-16,-5 11 0 16,-14 5 0-16,11 28 0 15,-13 2 0-15,0 7 0 16,2 6-3-16,-3 0-1 15,12 2-2-15,0-12-3 16,17 5-10-16,-11-27-5 16,25 6-3-16,-18-30-4 15,21 5-2-15,-14-22-4 16,5 0 0-16</inkml:trace>
  <inkml:trace contextRef="#ctx0" brushRef="#br0" timeOffset="20564.0562">5346 9718 114 0,'-20'-13'41'15,"20"13"0"-15,-22 10 0 16,23 1-37-16,3-1 0 15,12 3-2-15,9-5 0 16,12-4 0-16,11-7-1 16,4-5-1-16,4-7 0 15,-2-7 0-15,-5-3 0 16,-12-4-1-16,-12-1 0 15,-15 2 0-15,-16 6 1 16,-17 10 0-16,-16 7 0 0,-8 15 0 16,-5 11 1-16,-5 14 0 15,5 12 1-15,7 8 0 16,11 4-2-16,17-2 0 15,20-2 0-15,19-12-4 16,23-8-7-16,10-28-8 16,35 5-8-16,-4-36-6 15,32 3-3-15,-3-25-7 16,16-3 1-16,-3-11 3 15</inkml:trace>
  <inkml:trace contextRef="#ctx0" brushRef="#br0" timeOffset="21369.1367">7074 9699 92 0,'-22'-16'36'0,"13"9"0"15,-13-11-2-15,10 12-28 16,-16-1 0-16,2 13-1 15,-10 4 0-15,0 12 0 16,-5 5 0-16,4 9-1 16,3 2 0-16,8 4-1 15,8-4-1-15,8 0-1 16,13-10 0-16,8-7 0 15,13-11-1-15,9-10 0 0,6-10 0 16,5-8 0-16,0-8 0 16,4-5 0-16,-4-7 0 15,-2-2-1-15,-5-2 1 16,-7 1-1-16,-5 2-1 15,-6 2 1-15,-5 8-1 16,-4 6 1-16,-10 23 0 16,0 0 0-16,6 20 0 15,-6 20 2-15,-4 21 0 16,1 19 0-16,1 18 0 15,-3 10 1-15,-1 10-3 16,-1 3 3-16,-4 0-2 16,-8-4 1-16,-5-10-1 15,-7-11 1-15,-9-15-1 0,-4-14 1 16,-7-18 0-1,-2-20 0-15,-2-19-1 0,4-18 0 16,9-20-1-16,3-16-1 16,14-16-2-16,3-15-2 15,21-1-4-15,-3-16-13 16,30 19-2-16,-10-11-8 16,26 22-3-16,-4 1-4 15,17 16 3-15</inkml:trace>
  <inkml:trace contextRef="#ctx0" brushRef="#br0" timeOffset="21819.1817">7943 9766 101 0,'-6'-21'39'0,"-19"-4"1"16,-2 13-1-16,-15 2-33 15,1 10-1-15,-9 8 0 16,-1 12-1-16,-1 8 0 15,3 11-1-15,3 4 0 16,9 6-1-16,9-3 0 16,9 0 0-16,15-6-2 15,14-10 0-15,16-13 0 16,13-13 0-16,14-14 0 15,7-11 0-15,6-12 0 16,-1-9 0-16,0-9 0 16,-8-1 0-16,-10 2 0 0,-8 1 0 15,-12 7 0-15,-7 8 0 16,-11 9 0-16,-5 12 0 15,-4 13 0-15,-14 19 0 16,2 7 0-16,-3 9-2 16,4 10 1-16,-1 0-1 15,12 1-2-15,6-8-3 16,19 4-8-16,-6-30-8 15,30 6-5-15,-11-28-6 16,22 0-4-16,-7-23-1 16,10-1 1-16</inkml:trace>
  <inkml:trace contextRef="#ctx0" brushRef="#br0" timeOffset="22000.1997">8535 9593 111 0,'-29'22'41'16,"9"15"0"-16,-12 0-3 15,0 13-33-15,3 2-1 16,11 1-1-16,8-2-3 15,7-8 0-15,11-9-4 16,7-24-7-16,26 1-13 16,-14-30-10-16,14-1-7 15,-7-23 1-15,5-3-2 16</inkml:trace>
  <inkml:trace contextRef="#ctx0" brushRef="#br0" timeOffset="22413.2411">8714 9315 105 0,'22'22'41'15,"-17"-4"1"-15,14 16 0 16,-13 1-37-16,13-1-1 16,2 1 0-16,2 6 0 15,-6 3-1-15,-6 4-1 16,-3 6 1-16,-9 3-3 15,-11 1 0-15,-3-1 0 16,-7-2 0-16,-1-8 0 16,3-9 0-16,4-10 0 15,8-17 0-15,8-11 0 16,18-23 0-16,7-8 0 15,10-12 0-15,3-4 0 16,5-6 0-16,2 0 0 16,-3 5 0-16,-10 10 0 0,-2 11 0 15,-8 11 0-15,-8 16 0 16,-9 14 0-16,-2 9 0 15,-5 10-3-15,5 10-2 16,1-5 0-16,7 7-7 16,-3-19-8-16,26 9-4 15,-12-30-6-15,23 6-2 16,-11-29-2-16,12-1-4 15,-8-14 3-15</inkml:trace>
  <inkml:trace contextRef="#ctx0" brushRef="#br0" timeOffset="22713.2711">9510 9553 118 0,'0'-19'39'0,"-17"0"2"15,4 28-9-15,-8-7-27 0,0 12-1 16,3 3 0-16,4 4-1 16,7 2-1-16,9-2 0 15,12-4-1-15,11-3 0 16,8-4 0-16,5-3 1 15,4-1-2-15,0-2 0 16,-10 2 0-16,-6 8 0 16,-10 5 0-16,-16 8 0 15,-13 3 0-15,-10 7 0 16,-9 1 0-16,-4 3 0 15,-3-2 0-15,1-7 0 16,8 2-8-16,-1-24-7 16,26 10-9-16,-9-32-5 0,33 5-8 15,-6-22-4-15,15-3-3 16,4-15 4-16</inkml:trace>
  <inkml:trace contextRef="#ctx0" brushRef="#br0" timeOffset="23716.3714">10832 9512 88 0,'-23'-8'36'15,"2"8"2"-15,-20-4-7 16,11 15-24-16,-15 4-1 16,1 15 0-16,-5 6 0 15,2 16 0-15,-2 2-1 16,11 7-1-16,4-1 0 15,14 0-1-15,14-9-1 16,14-12-1-16,19-16 0 16,12-17-1-16,14-12 1 15,7-17-2-15,4-10 1 16,0-12 0-16,-5-6-1 15,-7-2 0-15,-15-1 0 16,-8 2 0-16,-15 4 0 16,-8 7 0-16,-12 7 0 0,-2 9 0 15,-5 5 1-15,0 8-1 16,2 5 2-16,11 7 0 15,0 0 0-15,0 0 0 16,31-1 0-16,4 1 0 16,8 0 0-16,8 2-1 15,1 4 1-15,0 3-1 16,-6 5 1-16,-6 10-1 15,-14 6 2-15,-14 8-1 16,-11 5 0-16,-13 4 1 16,-7 1-1-16,-6 2 0 15,-2-7 2-15,5-8-3 0,4-8 0 16,10-14 0-16,8-13 0 15,33-25 0-15,4-7 0 16,14-14 0-16,9-9 0 16,4-5 0-16,3-1 0 15,-4 4-2-15,-8 12 2 16,-12 11-1-16,-13 15 0 15,-14 20 0-15,-14 19 2 16,-12 18 0-16,-9 15 0 16,-4 9 1-16,1 11-4 15,4 1 0-15,13-1-1 16,7-11-2-16,25-6-7 15,2-26-6-15,32 2-6 16,-8-35-3-16,23 3-2 16,-18-31-1-16,9 5-3 0,-19-20-1 15,-7-1 2-15</inkml:trace>
  <inkml:trace contextRef="#ctx0" brushRef="#br0" timeOffset="24035.4033">11930 9663 90 0,'-14'7'39'15,"-2"-6"2"-15,21 14-2 16,4-4-16-16,21-1-20 15,11-5 0-15,14-3-1 16,8-3 0-16,4-4-1 16,0-5 0-16,-7-5-1 15,-8-2 0-15,-14-2-1 16,-18-3 1-16,-14 2-2 15,-15-1 2-15,-13 4-1 0,-14 4 0 16,-6 5 1-16,-8 10 1 16,-2 10 1-16,-1 7 0 15,3 11 0-15,10 8 1 16,6 7-1-16,16 4-1 15,12-3 0-15,20 2-5 16,10-17-7-16,27 13-9 16,-5-25-6-16,32 11-8 15,-2-27-2-15,26 6-7 16,4-12 2-16</inkml:trace>
  <inkml:trace contextRef="#ctx0" brushRef="#br0" timeOffset="24601.4598">13188 9691 98 0,'-6'17'40'0,"13"3"0"0,4-13-1 15,23-5-35-15,1-12-2 16,15-7 1-16,8-8-2 15,10-5 0-15,-1-5-1 16,-2-1 1-16,-11 0-1 16,-9 1 0-16,-19 4 0 15,-17 5 0-15,-20 7 1 16,-18 9 0-16,-13 8 1 15,-7 6-1-15,-6 12 0 16,-3 10 0-16,4 7 1 16,8 10 1-16,8 3-1 15,20 4 0-15,12-1-1 16,17 1 1-16,15-8-1 15,17-7-1-15,23-11-3 0,8-16-1 16,15-11-2-16,-2-26-6 16,21 3-10-16,-18-32-8 15,17 6-5-15,-21-21-4 16,-1 0-1-16,-20-13 2 15</inkml:trace>
  <inkml:trace contextRef="#ctx0" brushRef="#br0" timeOffset="24768.4766">14343 8907 101 0,'-27'30'39'15,"-10"17"1"-15,3 30-1 16,-10 12-35-16,8 12-2 16,1 3 0-16,7 4-1 15,8-4-3-15,8-13-2 16,21 1-19-16,-2-31-14 0,20-10-2 15,3-24 1-15,13-9-4 16</inkml:trace>
  <inkml:trace contextRef="#ctx0" brushRef="#br0" timeOffset="25131.5128">14420 9651 104 0,'0'0'39'15,"4"16"1"-15,-4-16 0 16,37-11-37-16,-4 2-1 15,7 0-1-15,8-7 0 0,0-6-1 16,1-2 1-16,-4-3-1 16,-8-3 0-16,-10 1 0 15,-9 2 0-15,-13 0 1 16,-12 6 0-16,-10 5 0 15,-11 7 0-15,-6 7 0 16,-7 9 0-16,-5 10 1 16,-3 11-1-16,1 6 0 15,4 8 1-15,12 3 0 16,10 1-1-16,17-2 0 15,17-3-2-15,15-7 0 16,23-9-2-16,12-13-1 16,16-3-3-16,0-22-10 15,23 8-17-15,-18-22-3 16,9 4-3-16,-15-15 1 0</inkml:trace>
  <inkml:trace contextRef="#ctx0" brushRef="#br0" timeOffset="25327.5324">15266 9441 89 0,'-30'-7'38'0,"-15"3"0"16,2 17 3-16,-9 3-22 15,7 15-13-15,3 2-2 16,10 6 0-16,14-2-1 16,16 1-1-16,15-8-1 15,16-8-1-15,18-7-3 16,11-16 0-16,17-1-6 15,-5-26-13-15,20 7-13 16,-12-20-6-16,9 1 1 16,-13-14-1-16</inkml:trace>
  <inkml:trace contextRef="#ctx0" brushRef="#br0" timeOffset="25519.5517">15892 8990 105 0,'-22'28'40'15,"-14"11"1"-15,2 23-2 16,-11 4-33-16,9 10-2 15,3 3-2-15,6 3 0 16,4-7-3-16,4-4-1 16,12-3-7-16,-7-23-23 15,21-3-8-15,-10-17 1 16,9-6-3-16</inkml:trace>
  <inkml:trace contextRef="#ctx0" brushRef="#br0" timeOffset="26754.6751">15477 9436 103 0,'18'-10'39'16,"9"12"3"-16,3-8-2 15,23 2-35-15,3-2-1 16,9 4 0-16,1-3-1 15,-3 4 1-15,-10 1-2 16,-3 2 1-16,-14 5-2 16,-12 6 0-16,-15 5 0 0,-11 3-1 15,-10 4 0-15,-6 4 0 16,-8 4 0-16,0 0 1 15,-1 2-1-15,3-3 0 16,5-6 0-16,5-5 2 16,6-5-2-16,8-16 0 15,0 0 0-15,22-9-2 16,-3-13 2-16,7-8-1 15,0-9 0-15,1-5 0 16,2-3 1-16,-3 2-1 16,-1 1 1-16,-2 7-1 15,-2 5 1-15,-2 10-1 16,3 8 1-16,4 8 0 15,2 10 0-15,2 4 0 0,1 6 0 16,6 1 0-16,1 0 0 16,4 0 0-16,-3-4 0 15,-2-4 0-15,-5-3 1 16,-7-4-1-16,-10-5 0 15,-15 5 0-15,9-13 1 16,-19 5-1-16,-8 4 0 16,-8 5 1-16,-5 3-1 15,-6 7 1-15,-2 5-1 16,5 8 0-16,-1 4 1 15,9 5 0-15,6 3 1 16,8-1-2-16,9-2 0 16,7-3 0-16,10-7 0 15,6-7 0-15,11-9 0 16,0-10-2-16,8-9 1 0,-2-7-2 15,2-9 2-15,-2-4 0 16,-4-4 0-16,-3-1 0 16,-11 1 1-16,-2 3 0 15,-8 6 1-15,-2 3 0 16,-7 7 0-16,0 17 0 15,6-14-1-15,-6 14 2 16,26 4-1-16,-1 1 0 16,12 3 1-16,5 0-2 15,11-1 0-15,1 1 0 16,2 0 0-16,-7 2 0 15,-7 1 0-15,-12 4 0 16,-17 6 0-16,-16 5 0 16,-18 5 0-16,-15 3 0 0,-12 3 0 15,-4 1 0-15,1-1 0 16,8-4 0-16,13-7 0 15,17-13 0-15,26-10 0 16,24-15 0-16,22-13 0 16,17-9 0-16,18-9 0 15,5-7 0-15,1 2 0 16,-6 4 0-16,-16 8 0 15,-16 12 0-15,-18 16 0 16,-20 12 0-16,-19 14 0 16,-20 16 0-16,-8 9 0 15,-9 9 0-15,2 8 0 16,5 2 0-16,8 1 0 15,10-5 0-15,26 2-11 0,4-27-5 16,33 11-5-16,-3-32-3 16,28 9-3-16,-15-31 0 15,22 10 1-15,-23-24-1 16,1-5 36-16,-9 19 6 15,-35-21 6-15,-1 22 3 16,-33-23 3-16,8 21 1 16,-34-19 1-16,15 20-3 15,-5 5-32-15,4-17-10 16,24 22-10-16,14-18-5 15,30 21-7-15,11-10-2 16,31 6-5-16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1:03:18.84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1412 11621 46 0,'4'-15'32'15,"-4"15"2"-15,5-12-2 16,-5 12-24-16,-2 10-4 15,2 10 2-15,-5 4-1 16,5 19 3-16,-7 4-3 16,5 14-3-16,-4 7 0 15,0 9 0-15,-5 3 0 16,3 2 0-16,-2-8-1 15,2-8 0-15,-1-10 0 0,1-11 1 16,1-16 0-16,7-17 0 16,2-23-1-16,6-18 0 15,3-17 0-15,1-14-1 16,3-13 1-16,3-10 1 15,3-6-1-15,1-1 0 16,3 7 0-16,-2 7 1 16,2 14 0-16,1 10 0 15,0 14 0-15,3 13-2 16,3 9 0-16,3 11 0 15,3 8-2-15,4 4-1 16,8 7-4-16,-6-9-12 16,16 16-18-16,-7-12-1 15,10 8-1-15,-8-11 1 0</inkml:trace>
  <inkml:trace contextRef="#ctx0" brushRef="#br0" timeOffset="393.0392">2140 11927 75 0,'-15'30'38'15,"15"2"-4"-15,4-14 4 16,12-3-35-16,13-7 0 15,13-6-1-15,11-9 0 16,8-7 0-16,3-9 0 16,1-5 1-16,-2-5-3 0,-9-3 3 15,-11 1-3-15,-13-2 2 16,-20 2-1-16,-17 7 1 15,-18 8-2-15,-17 8 1 16,-10 11-1-16,-9 10 1 16,-3 14 0-16,0 12-1 15,4 9 1-15,9 6-1 16,16 8 1-16,13 0-1 15,20-5 0-15,17-6-3 16,27-11 0-16,13-22-16 16,32-1-19-16,7-23 0 15,27-5-2-15,4-18 0 0</inkml:trace>
  <inkml:trace contextRef="#ctx0" brushRef="#br0" timeOffset="647.0647">3718 10936 105 0,'-50'-18'40'15,"1"30"2"-15,-15 15-14 16,1 33-25-16,-3 22-1 15,0 24-2-15,0 16 1 16,9 16 0-16,10 2-2 16,10 3-3-16,17-6 0 0,10-15-6 15,27-8-27-15,2-28-2 16,14-13 0-16,-1-30-4 15</inkml:trace>
  <inkml:trace contextRef="#ctx0" brushRef="#br0" timeOffset="844.0844">2986 11987 94 0,'-20'-15'41'0,"20"15"0"15,11-15-2-15,18 8-36 16,9-2-3-16,14-2-2 15,19 7-7-15,-4-13-22 0,29 10-9 16,3-7 0-16,16 8-1 16</inkml:trace>
  <inkml:trace contextRef="#ctx0" brushRef="#br0" timeOffset="1292.1291">3917 11921 73 0,'5'12'39'0,"18"-6"-2"16,4-10 1-16,11 3-35 16,8-6 0-16,9-1 1 15,3-7-1-15,-3-1 1 16,-4-3-2-16,-8 0 1 15,-13-2-1-15,-8 0 0 16,-19 0-1-16,-14 5 1 16,-14 4-1-16,-16 4-2 15,-12 3 2-15,-12 10-1 16,-7 6 1-16,2 12 1 15,2 7 0-15,6 9-2 16,11 7 1-16,14 4-1 16,18 2 1-16,23-2-3 0,21-7 1 15,18-10-4-15,22-7 0 16,9-18-4-16,30 1-21 15,-4-24-9-15,18-3-1 16,-12-13 1-16</inkml:trace>
  <inkml:trace contextRef="#ctx0" brushRef="#br0" timeOffset="1645.1644">4800 11853 82 0,'-35'8'38'16,"1"15"-1"-16,-6 3-1 15,0 14-31-15,5 5-2 16,7 9-2-16,3 0 1 0,6 4 0 15,6-4-1-15,13-6 1 16,5-10-1-16,9-10 1 16,4-15-1-16,7-15 1 15,0-19 0-15,3-10 0 16,-2-16 0-16,-4-5-1 15,-5-9 2-15,-3-2-2 16,-5 0 0-16,-3 4 2 16,-4 8-2-16,1 9 1 15,-1 7-2-15,4 10 1 16,8 4-1-16,9 6 0 15,4 8-2-15,8 0-3 16,17 8-2-16,-5-11-19 16,21 16-14-16,-7-9 0 0,7 8-3 15,-9-5 2-15</inkml:trace>
  <inkml:trace contextRef="#ctx0" brushRef="#br0" timeOffset="2013.2013">5285 11932 80 0,'3'22'39'0,"1"-10"0"16,23 2-1-16,6-10-33 15,11-3 0-15,6-11-1 16,8-5 0-16,4-9-1 15,-3-5 0-15,-4-4-1 0,-10-3 0 16,-12 0-1-16,-11 1 0 16,-15 1-1-16,-12 5 1 15,-15 11-1-15,-12 5-1 16,-13 12 2-16,-7 12 0 15,-7 13 0-15,3 9-1 16,2 11 2-16,8 7-1 16,11 2 0-16,14 4-1 15,17-5 1-15,20-7-3 16,19-10 0-16,11-13-1 15,17-6-7-15,1-28-12 16,18 2-17-16,-6-19-1 16,7-2-2-16,-12-15 1 15</inkml:trace>
  <inkml:trace contextRef="#ctx0" brushRef="#br0" timeOffset="2375.2375">6174 11655 96 0,'-19'10'39'15,"7"18"4"-15,-11-3-3 16,5 14-36-16,-5 5 0 15,0 9-1-15,-3 0-1 16,5 4 0-16,2-6-1 16,5-5-1-16,6-10 0 15,4-9 1-15,8-14-1 16,10-17 1-16,8-12-1 15,7-15 0-15,7-9 0 16,4-12 0-16,6-3 1 16,2-4-1-16,-3 6 1 0,-3 7-1 15,-6 9 1-15,-5 14 0 16,-10 11 0-16,-4 21 2 15,-11 11-3-15,-6 12-1 16,-3 10 0-16,-3 5-2 16,1 9-2-16,0-4-3 15,11 13-11-15,-5-27-12 16,26 6-9-16,0-17-1 15,13-2-1-15,7-15 2 16</inkml:trace>
  <inkml:trace contextRef="#ctx0" brushRef="#br0" timeOffset="2831.2831">7171 11716 73 0,'18'-6'25'0,"-22"-4"-1"0,4 10 2 16,0 0-7-16,-15-2-4 15,-13-3-4-15,6 10-3 16,-16-2-2-16,0 10 1 16,-6 2-3-16,-2 11 1 15,-4 5-2-15,5 5-1 16,3 3 0-16,8 4 0 15,6-3-1-15,17 1-3 16,10-7 1-16,13-10-3 16,23-2-5-16,1-23-20 15,28 4-12-15,-2-15 0 16,13-2-2-16,-4-11 1 15</inkml:trace>
  <inkml:trace contextRef="#ctx0" brushRef="#br0" timeOffset="3217.3217">7258 11986 88 0,'-12'13'40'15,"16"1"-1"-15,-4-14 2 16,24 7-37-16,5-11-1 15,11-3 0-15,5-7-2 16,2-4 1-16,1-4-2 16,-1-5 0-16,-5-3 0 15,-8-1 2-15,-13-1-2 16,-11 2 1-16,-13 0-1 0,-11 3 2 15,-11 7-1-15,-11 8 1 16,-9 11-1-16,-3 14 0 16,-3 7 0-16,2 14 0 15,5 8 0-15,6 9 0 16,9 3 0-16,17-1-1 15,13-4 0-15,16-11-2 16,17-8 0-16,16-13 0 16,22-7-5-16,4-27-15 15,29 6-16-15,-8-18-3 16,16-1-2-16,-6-10 1 15</inkml:trace>
  <inkml:trace contextRef="#ctx0" brushRef="#br0" timeOffset="3383.3383">8300 11655 107 0,'-35'7'43'0,"-7"-10"-1"16,12 6-2-16,-5 7-44 15,10-25-19-15,25 15-18 16,0 0-1-16,0 0-1 15,4 13 1-15</inkml:trace>
  <inkml:trace contextRef="#ctx0" brushRef="#br0" timeOffset="3533.3533">8157 12054 101 0,'-20'21'40'16,"-3"-17"-1"-16,6-6-10 15,17 2-66-15,-16-22-5 16,22 9 0-16,-3-10-2 15</inkml:trace>
  <inkml:trace contextRef="#ctx0" brushRef="#br0" timeOffset="4317.4316">9272 11262 85 0,'0'0'36'0,"4"18"0"16,-19 1-8-16,7 22-22 16,-6 7-2-16,1 15 1 15,-2 5-1-15,5 11 2 16,-1-3-3-16,6 1-1 15,1-9 0-15,8-12-1 16,0-11 1-16,3-10-3 16,1-13 2-16,-8-22-2 15,18 1 2-15,-10-17-1 16,-5-14 1-16,-4-7 0 0,-1-12-1 15,-4-8 1-15,0-14-1 16,0-7 1-16,4-3-1 16,7-1 1-16,8 5-1 15,4 2-1-15,10 8 2 16,5 13-2-16,6 14 2 15,7 12-1-15,2 12 0 16,-2 10 0-16,-3 8 1 16,-5 11-1-16,-7 5 0 15,-8 7 0-15,-12 7 0 16,-16 6 0-16,-12 7 0 15,-13 3 0-15,-10 2-1 16,-9 1 0-16,-2-3-2 16,1-11-3-16,15 8-16 0,-5-22-16 15,28-2-1-15,13-21-2 16,15 5 1-16</inkml:trace>
  <inkml:trace contextRef="#ctx0" brushRef="#br0" timeOffset="4751.4751">9994 11581 79 0,'-18'14'40'15,"-5"-13"-1"-15,3 6 1 16,-12-5-33-16,0 9-1 15,-8-1-1-15,0 7 1 16,-2 4-2-16,-3 9 1 0,1 1-3 16,7 4 0-16,5-3 0 15,9-1-1-15,11-4 0 16,10-10-2-16,13-7 1 15,14-12-2-15,14-11 3 16,5-6 0-16,11-10-1 16,-1-3 1-16,2-6-1 15,-5 0 1-15,-6 0-1 16,-9 8 1-16,-10 4-1 15,-5 8 0-15,-21 18 0 16,13-7 0-16,-16 20 0 16,-4 8 1-16,-2 9-2 0,1 6 1 15,6 3-3 1,4 2-3-16,12 4-3 0,-1-18-14 15,28 13-5-15,-7-24-8 16,23 1-4-16,-3-17-3 16,13-5 4-16</inkml:trace>
  <inkml:trace contextRef="#ctx0" brushRef="#br0" timeOffset="5285.5285">10621 11578 94 0,'-30'-11'41'0,"0"18"1"16,-13 2-2-16,-1 18-33 15,-4 5-1-15,7 12 0 16,0-1-2-16,10 2-3 0,10-3 1 16,12-4-1-16,9-9 1 15,18-10-4-15,11-10 2 16,12-11-3-16,6-10 3 15,1-8 2-15,-1-6-3 16,-3-4 1-16,-4-7-1 16,-10 0 1-16,-6 0-1 15,-10 3 1-15,-5 6-1 16,-4 6-2-16,-5 11 2 15,0 11 1-15,-16 13 0 16,0 20 1-16,1 17-1 16,-7 18-1-16,-3 15 2 15,-4 14-2-15,4 6 2 16,-2 5-1-16,4-3 0 0,4-9-2 15,0-8 2-15,5-17 0 16,5-18 0-16,2-16 0 16,2-21 0-16,5-16-1 15,-9-21 1-15,5-14 1 16,3-15-1-16,-2-13 0 15,5-12 1-15,3-9-1 16,6-2 0-16,6 2 1 16,5 6-1-16,10 10 2 15,3 5-3-15,4 11 0 16,10 19-6-16,-8-5-11 15,17 26-9-15,-15-8-8 16,14 14-5-16,-6-10-4 16,2 9 2-16</inkml:trace>
  <inkml:trace contextRef="#ctx0" brushRef="#br0" timeOffset="5627.5627">11031 11749 81 0,'-15'6'43'16,"16"7"0"-16,-1-13 0 15,22 11-22-15,4-13-18 16,13-1 0-16,3-5-1 16,1-3-3-16,-2-3 2 15,0-3-3-15,-10-3 2 16,-8-4-2-16,-9 0 2 15,-14 0-1-15,-12 2 1 16,-8 6 0-16,-9 4 0 0,-9 11 1 16,-7 14-1-16,2 13 3 15,-4 12-2-15,4 12-1 16,6 8 1-16,11 0-1 15,11 1 1-15,14-5-3 16,21-5-3-16,2-27-16 16,39 5-7-16,-6-30-8 15,31-2-6-15,8-18-2 16,22-4 1-16</inkml:trace>
  <inkml:trace contextRef="#ctx0" brushRef="#br0" timeOffset="5987.5986">12345 11256 66 0,'-11'17'41'0,"0"13"-1"16,-14 12 0-16,2 18-15 15,-11 4-22-15,3 8-1 16,6 2-2-16,9-5-4 15,17-1-3-15,1-23-23 16,32-5-10-16,11-21 1 16,22-9-2-16</inkml:trace>
  <inkml:trace contextRef="#ctx0" brushRef="#br0" timeOffset="6296.6296">12828 11377 93 0,'-46'0'41'0,"7"21"1"0,-7 1-1 15,16 5-35-15,-3 10-2 16,18-1-1-16,15-1-2 16,19-4 1-16,14-7-2 15,18-3 1-15,10-6-1 16,5-2 1-16,2 1-1 15,-3 1 1-15,-12 0 0 16,-13 8 0-16,-17 6-1 16,-16 2-1-16,-19 5 0 15,-12 2-2-15,-10 1 1 16,-7-5-4-16,5 4-4 15,-11-28-16-15,28 6-11 16,-5-20-3-16,23-8-3 16,2-20 3-16</inkml:trace>
  <inkml:trace contextRef="#ctx0" brushRef="#br0" timeOffset="6456.6456">12807 11314 117 0,'-16'-24'42'0,"16"24"1"16,16-26-13-16,7 18-33 15,26 11-20-15,-3-15-15 16,24 10-4-16,1-4-1 16,22 4 1-16</inkml:trace>
  <inkml:trace contextRef="#ctx0" brushRef="#br0" timeOffset="6938.6938">14228 11545 83 0,'12'-18'40'0,"-13"-1"-1"16,1 19 1-16,-25-2-36 0,3 12-1 15,-2 10 1-15,0 10 0 16,-3 5-1-16,9 6 1 15,3 0 0-15,16-1 0 16,13-7-2-16,15-6-2 16,15-13 2-16,15-10-1 15,6-8-1-15,2-14-1 16,-1-5 0-16,-9-8 0 15,-12-7 0-15,-14-2 2 16,-18-2-2-16,-18 2-2 16,-17-2 2-16,-11 8 0 15,-8 6 0-15,-4 7 0 16,0 13-1-16,4 8-1 15,16 11-2-15,8-6-7 16,36 23-13-16,1-15-12 0,31 5-3 16,6-11 0-16,23-1 0 15</inkml:trace>
  <inkml:trace contextRef="#ctx0" brushRef="#br0" timeOffset="7189.7189">15276 11167 81 0,'-7'-51'41'0,"-12"-1"-2"15,3 13 2-15,-15 1-35 16,3 22-2-16,-5 17-1 16,4 23 1-16,-5 24-2 15,-1 23 0-15,0 18-1 16,3 10 1-16,3 7-1 0,10 1 0 15,6-4-2-15,5-14-3 16,13-7-4-16,-3-31-13 16,21-5-16-16,-7-24-5 15,7-9 1-15,-12-21-1 16</inkml:trace>
  <inkml:trace contextRef="#ctx0" brushRef="#br0" timeOffset="7339.7339">14882 11640 94 0,'-34'-34'41'0,"14"13"0"16,1-5 0-16,21 11-32 15,12-4-4-15,16 5-4 16,19 2-5-16,4-12-14 16,23 16-17-16,1-13-7 0,19 6 0 15,-1-6-2-15</inkml:trace>
  <inkml:trace contextRef="#ctx0" brushRef="#br0" timeOffset="7881.7881">16593 11121 81 0,'-37'-7'40'0,"-4"14"-1"15,-17 3 1-15,4 17-36 16,-17 4-1-16,8 11 0 15,1 2-1-15,10 6 1 16,9-3-1-16,17-2-1 16,20-7 0-16,17-4 0 15,18-11-1-15,13-6 1 16,10-6-1-16,3-5 0 0,0 0 0 15,-5-1 0-15,-11 2 0 16,-12 4 1-16,-18 5 0 16,-11 8 1-16,-16 1-1 15,-12 5 1-15,-6-1-1 16,-3 1 1-16,0-4-2 15,4-4 1-15,8-1-4 16,5-13-5-16,20 7-9 16,2-15-20-16,15-8-3 15,3-6 1-15,18 4-3 16</inkml:trace>
  <inkml:trace contextRef="#ctx0" brushRef="#br0" timeOffset="8317.8317">16980 11552 83 0,'-18'-7'39'0,"-1"19"1"15,-15-6 0-15,4 14-33 16,-11 1-1-16,7 7 0 15,-5 2-2-15,11 6 1 16,3-3-3-16,12 0-1 16,14-3 0-16,13-7-4 15,19-4 0-15,10-11-6 16,18-2 0-16,2-21-7 0,21 7-7 15,-17-25-6 1,19 11 5-16,-23-17 9 0,4 5 7 16,-15-3 9-16,-15-2 3 15,-2 13 7-15,-29-5 9 16,6 25 8-16,-28-5-4 15,8 26-6-15,-20 1-8 16,5 20-2-16,-6 3-4 16,4 9-3-16,1 1 1 15,8-3-3-15,8-1-1 16,5-13-5-16,22 2-14 15,-19-34-11-15,47 9-8 16,-18-25 0-16,11-5-1 16</inkml:trace>
  <inkml:trace contextRef="#ctx0" brushRef="#br0" timeOffset="8459.8458">17414 11311 99 0,'-36'-37'39'0,"12"17"-2"15,5 3-6-15,4 4-54 16,30 17-15-16,6 0-1 15,18 13-1-15,0 1 1 16</inkml:trace>
  <inkml:trace contextRef="#ctx0" brushRef="#br0" timeOffset="9042.9042">17799 11643 90 0,'-18'16'39'16,"3"9"4"-16,-11-8-3 15,6 11-32-15,-7-2-4 16,6 4-2-16,-1 0 2 15,6 2-3-15,-1-3 1 16,7-2-3-16,6-5 1 16,4-11-2-16,0-11 2 15,17 0 0-15,-4-14 0 16,3-10-1-16,4-7 0 15,4-6 2-15,0-8-2 16,3-4 2-16,3-6-2 16,2 1 2-16,1 2-2 15,1 8 2-15,-1 6-1 16,-3 10-1-16,2 10 1 0,-2 13 0 15,-2 11 0-15,-8 9 0 16,-1 10 0-16,-5 5 0 16,-5 4 0-16,-6 2 1 15,-3 3-1-15,-9 2 1 16,-6 0-1-16,-7-4-1 15,-2-1 1-15,-4-5-1 16,-1-3 1-16,-2-5-2 16,0-7 2-16,-1-5-2 15,5-6 2-15,-5-3 0 16,7-2 1-16,1 0-1 15,0-1 1-15,5 4 0 16,-1 6 0-16,4 9 0 0,1 9 0 16,0 12 0-16,-4 14 0 15,-2 4 0-15,-1 10-1 16,-3 1 0-16,-2 5-6 15,-9-13-9-15,15 9-7 16,-17-25-14-16,16 2-4 16,-5-22-2-16,16-3 0 15</inkml:trace>
  <inkml:trace contextRef="#ctx0" brushRef="#br0" timeOffset="9627.9627">18748 11684 87 0,'-30'-21'39'0,"-2"7"1"16,-17-6-1-16,8 11-33 15,-20 4-2-15,3 8 0 0,-3 10-1 16,3 12 1-16,1 10-1 15,10 6-1-15,9 4 0 16,17 4-2-16,13-7 2 16,16-4-1-16,15-8 0 15,15-12-3-15,12-13 3 16,10-12 0-16,5-10-1 15,2-9 3-15,-3-7-3 16,-4-5 1-16,-8-2-2 16,-10 2 2-16,-11 3-1 15,-8 9 1-15,-11 10-2 16,-12 16 1-16,0 0 0 15,-23 15 1-15,3 12-2 16,1 9-3-16,2 5 0 0,5 1-4 16,20 12-10-16,-5-23-10 15,35 12-3-15,1-23-8 16,22-2-2-16,4-12 2 15</inkml:trace>
  <inkml:trace contextRef="#ctx0" brushRef="#br0" timeOffset="10014.0013">19379 11726 93 0,'-18'-24'40'16,"-18"0"2"-16,4 17-2 16,-16 5-32-16,4 17-2 15,-2 9-2-15,6 11-2 16,0 7 1-16,11 8-2 0,11-3 1 15,15-5-2-15,16-10 2 16,20-11-4-16,9-18 2 16,14-11 0-16,11-19 0 15,6-13 1-15,0-15-2 16,2-11 2-16,-5-11-1 15,-9-10 0-15,-3-5 0 16,-9 0 1-16,-10 6-1 16,-7 11 0-16,-16 17 1 15,-13 21-1-15,-14 29 1 16,-12 28-1-16,-12 32 1 15,-8 22 0-15,-6 16-1 16,9 13 2-16,6 1-4 16,12-6-5-16,22 2-7 15,4-26-8-15,34 2-3 0,-8-34-7 16,29 2-2-16,-9-24-10 15,12-4 5-15</inkml:trace>
  <inkml:trace contextRef="#ctx0" brushRef="#br0" timeOffset="10144.0143">19986 12020 116 0,'-14'-1'41'15,"-11"-8"0"-15,8 4-6 16,3 4-49-16,-8-16-14 16,22 17-13-16,-14-7-3 15,14 7-1-15,-21 8 0 16</inkml:trace>
  <inkml:trace contextRef="#ctx0" brushRef="#br1" timeOffset="17314.7313">1642 11218 59 0,'-45'2'35'0,"-12"4"0"16,1 12-1-16,-9 9-29 15,-1 12-1-15,-3 10-2 16,1 12 1-16,0 8-1 15,3 10 1-15,1 7-2 16,8 4-2-16,7 1 1 16,10 0-1-16,12-5 1 15,13-3-1-15,14-5 0 16,14-11 0-16,13-9 0 15,12-12 1-15,10-11 0 16,6-17-1-16,3-11 1 16,-3-14 0-16,-4-4 0 15,-11-5-1-15,-16-1 1 16,-13 2 1-16,-22 8-1 15,-14 9 1-15,-23 12 0 0,-7 13 0 16,-9 13 0-16,-3 10 0 16,-2 11 1-16,6 10-2 15,10 1 1-15,16 7 0 16,19-4-1-16,17-1 0 15,17-6 0-15,20-10 0 16,21-8 0-16,16-14 1 16,18-12-1-16,16-12 0 15,13-17 0-15,16-12 0 16,6-14 0-16,2-9 0 15,-4-6 0-15,0-2-1 16,-9 3 1-16,-16 3-1 16,-12 10 0-16,-22 8-1 15,-17 12 0-15,-17 12 1 0,-17 12 0 16,-11 9 1-16,-10 9 0 15,-4 9 1-15,-3 5 0 16,6 7 1-16,6 1-1 16,11 1 0-16,16-4-1 15,12-4 1-15,21-9-2 16,21-10 1-16,20-11 0 15,17-13 0-15,16-13 0 16,20-12 1-16,12-15-1 16,5-12 1-16,-2-9 0 15,-1-4-1-15,-10-2 0 16,-13 2 0-16,-18 8 0 15,-31 8-1-15,-21 15 2 16,-24 16-1-16,-21 17 1 0,-20 18 0 16,-17 16 0-16,-5 14 1 15,-3 8-1-15,7 8 1 16,7 2-2-16,15 1 2 15,20-9-3-15,22-11 1 16,24-14-1-16,21-16 1 16,28-18 0-16,23-15-1 15,20-16 0-15,12-19 0 16,13-8 0-16,0-12 0 15,1 1 0-15,-10-1-2 16,-6 5 2-16,-18 6-1 16,-21 17 1-16,-20 13 1 15,-28 17 0-15,-19 19 1 0,-23 16 0 16,-16 20 1-16,-15 15 0 15,-10 12 1-15,-6 12-1 16,7 7-1-16,5-1 0 16,17 1 0-16,16-8 0 15,21-10-1-15,24-16 0 16,20-18-1-16,28-24 2 15,18-21-2-15,18-23 1 16,10-18 0-16,5-17 0 16,-3-9 0-16,-10-5-1 15,-16 7 2-15,-28 10-2 16,-22 17 2-16,-26 21-1 15,-31 20 1-15,-22 25 0 16,-26 20 0-16,-12 18 0 0,-13 14 0 16,-3 12 1-16,2 5-1 15,8 1 0-15,14-4 0 16,20-11-1-16,22-18 0 15,27-16 0-15,28-21 0 16,31-22-1-16,23-23-1 16,26-20 1-16,14-19 0 15,10-11 0-15,3-4 0 16,-2-2 0-16,-12 5 1 15,-21 8-1-15,-18 15 2 16,-30 14-1-16,-21 18 1 16,-26 18-1-16,-19 16 1 15,-24 15 0-15,-10 16 0 16,-9 9 1-16,-2 9-2 15,0 4 1-15,14 0 0 0,13-8 0 16,23-6-1-16,21-14 0 16,27-23 0-16,32-17-1 15,23-23 0-15,28-23 0 16,11-18 0-16,17-21-1 15,2-12 0-15,1-4 0 16,-18-2 1-16,-23 11 0 16,-26 8 0-16,-36 17 1 15,-30 20 0-15,-35 20 2 16,-28 24 0-16,-29 23 0 15,-15 20 0-15,-15 16 0 16,-1 13 1-16,0 6-2 16,12 6 1-16,13-3-2 15,23-9 0-15,25-12-1 0,27-18 0 16,29-18 1-16,31-19-1 15,28-18 0-15,20-15 0 16,19-12 0-16,2-8 0 16,3-3 0-16,-10-1 1 15,-15 4-1-15,-22 5 0 16,-29 8 0-16,-25 10 1 15,-29 8 1-15,-25 13 0 16,-25 8 0-16,-15 12 1 16,-14 10-1-16,-2 13 1 15,1 6 0-15,7 7-1 16,13 4 0-16,15 0-1 15,18-5 0-15,23-6 0 0,20-10-1 16,19-14 1-16,20-18 0 16,15-19-1-16,14-19 1 15,8-22 0-15,3-16-1 16,-4-13 1-16,-15-9 0 15,-7-4 0-15,-26-1 0 16,-25 7 1-16,-29 9 0 16,-27 19 0-16,-30 16 1 15,-23 19 1-15,-22 21-1 16,-16 19-1-16,-8 16 0 15,-3 15 1-15,7 6-1 16,8 5 0-16,12 0-2 16,19-12 0-16,21-10 0 15,24-22 0-15,23-20 0 0,17-26-1 16,15-22 1-16,8-21-1 15,6-20 2-15,-5-9 0 16,-10-10 0-16,-21-8 0 16,-23 1 0-16,-22 8 0 15,-25 10 0-15,-20 11 0 16,-25 13 1-16,-15 15 0 15,-16 19 0-15,-12 22 0 16,-10 20 0-16,-3 16 0 16,-3 13-1-16,3 10 1 15,6 3-1-15,11-2 0 16,14-6 0-16,16-8-1 15,18-16 0-15,14-14 0 16,12-17 1-16,9-13 1 0,8-14-1 16,-1-12 2-16,-8-7-2 15,-11-4 2-15,-16-1-1 16,-19 6 1-16,-16 6-1 15,-23 13-1-15,-17 14 0 16,-14 13 1-16,-15 19-1 16,-11 16 1-16,-4 19 0 15,-5 12 0-15,1 14 0 16,1 7 0-16,2 5-1 15,8-3 0-15,16-4 0 16,12-11 0-16,17-10-1 16,14-15 0-16,13-13 0 15,12-15-1-15,10-14 1 16,6-8 1-16,0-7-1 15,-4-2 1-15,-11 4 0 0,-9 4 1 16,-13 11-1-16,-9 13 0 16,-16 13 0-16,-9 12 1 15,-11 14-1-15,-8 8 0 16,1 9 0-16,0 6 0 15,6 2 0-15,6 1 0 16,12-4-2-16,15-5 0 16,17-6 0-16,19-9 0 15,15-9 2-15,14-17-4 16,23-3 3-16,-12-29 1 15,14-5 0-15,-2-11 1 16,-6-6-1-16,-14-3 1 16,-15-1-2-16,-16 8 3 15,-16 6-1-15,-17 11-1 0,-18 11 0 16,-17 15 1-16,-11 9 0 15,-9 12-1-15,-7 11 1 16,-5 9-1-16,-4 11 1 16,2 7-2-16,2 5 1 15,8 1-1-15,8 4 0 16,14-4-1-16,11-9 1 15,15-11-1-15,11-13 0 16,15-19 0-16,10-15 0 16,6-18 1-16,8-14 0 15,0-10 3-15,-2-8-2 16,-4-5 2-16,-11-4 0 15,-8 2 1-15,-14 3 0 16,-7 8 0-16,-15 11-1 0,-5 13-1 16,-9 14 0-16,-7 16 0 15,-6 17-1-15,-2 14 1 16,2 12 0-16,1 8 0 15,3 5-2-15,8-1 0 16,7-7 1-16,8-7-2 16,16-11 1-16,11-13-1 15,11-14 1-15,6-15 1 16,7-14-1-16,3-13 2 15,-2-8-1-15,-3-6 1 16,-9-3-1-16,-4 3 2 16,-15 5-2-16,-11 9 1 15,-7 13-1-15,-12 9 1 0,-6 17 0 16,-7 13 0-1,-4 12-1-15,-1 10 1 0,4 7-1 16,4 8 0-16,4 1 0 16,11-3-2-16,9-4 2 15,13-8-2-15,12-11 2 16,13-12-3-16,9-14 3 15,8-14-1-15,4-13 1 16,3-12 1-16,-3-9-1 16,-3-3 1-16,-8-2-1 15,-10 8 3-15,-11 7-3 16,-13 11 1-16,-11 14-1 15,-12 12 0-15,-8 17 1 16,-10 10-1-16,-6 8 0 16,-4 5 1-16,-2 6-1 0,4 4 0 15,4-2 0-15,9 3-2 16,9-6 2-16,11-5-2 15,16-5 2-15,14-7-2 16,11-10 1-16,10-11-1 16,6-9 1-16,7-11-1 15,-3-10 2-15,-6-6 1 16,1-4-1-16,-15-1 1 15,-6 2 0-15,-10 2 1 16,-12 6 0-16,-8 8 0 16,-8 5-1-16,-1 11 0 15,-5 8 0-15,1 10-1 16,3 8 0-16,5 6-1 15,7 5 1-15,9 5-2 0,6 0 2 16,9 0-2-16,7-5 1 16,11-11 0-16,5-7 0 15,8-11 1-15,2-15-1 16,2-11 0-16,1-15 1 15,-2-13 1-15,-8-9-1 16,-7-6 1-16,-12-6 0 16,-12 1 1-16,-12-2-1 15,-6 9 1-15,-17 8-2 16,-6 17 1-16,-8 13 0 15,-3 19-1-15,0 15 1 16,4 17-1-16,1 13 1 16,7 10-2-16,4 7 0 15,12-3-1-15,12-2 1 0,12-10-1 16,12-10 1-16,14-14-2 15,11-17 3-15,8-18 0 16,15-17 0-16,1-13 2 16,5-11-2-16,-2-4 2 15,-6-3-1-15,-8 3 1 16,-7 12-2-16,-15 12 0 15,-15 18 1-15,-13 18 0 16,-14 15-1-16,-8 15 1 16,-9 14-1-16,-4 7 0 15,-3 8 0-15,-1 0-2 16,3 0 1-16,8-5-2 15,4-5 1-15,4-10-2 0,9-5 2 16,4-10-1 0,6-6 2-16,5-6 1 0,5-2-1 15,2-2 2-15,2 4 0 16,6 2 1-16,5 8-3 15,1 4-2-15,16 19-10 16,-12-6-13-16,17 15-12 16,-6-2-4-16,3 3 0 15,-3-10-1-15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3036942"/>
              </p:ext>
            </p:extLst>
          </p:nvPr>
        </p:nvGraphicFramePr>
        <p:xfrm>
          <a:off x="214283" y="731526"/>
          <a:ext cx="8750332" cy="5471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211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what a metal is and where the metals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are on the periodic table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useful pattern – to reduce the amount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memorisation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211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what a non-metal is and where the non-metals are on the periodic table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useful pattern – to reduce the amount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memorisation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Define and 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in ion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why atoms like to become 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symmetry is used in nature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1607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how to figure out the charge on an ion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an atom’s place in the periodic table to find the charge n the ion (it will become)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211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Work, in teams, on page 15 of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“brains of the group”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More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32080" y="864000"/>
              <a:ext cx="3493080" cy="2520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17320" y="857520"/>
                <a:ext cx="3513600" cy="253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3363871"/>
              </p:ext>
            </p:extLst>
          </p:nvPr>
        </p:nvGraphicFramePr>
        <p:xfrm>
          <a:off x="533400" y="152400"/>
          <a:ext cx="8094663" cy="352561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99 to 123 but not 108, 118, 121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Forces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8 –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changes, structure of atoms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35480" y="3063240"/>
              <a:ext cx="9000" cy="11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1520" y="3059280"/>
                <a:ext cx="19080" cy="2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0240" y="293040"/>
              <a:ext cx="8496000" cy="2559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0880" y="278280"/>
                <a:ext cx="8507880" cy="258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961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6000" y="192960"/>
              <a:ext cx="8813880" cy="6092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2320" y="183600"/>
                <a:ext cx="8833320" cy="610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872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9640" y="312840"/>
              <a:ext cx="8775360" cy="1753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4160" y="298080"/>
                <a:ext cx="8793720" cy="178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71600" y="2014200"/>
              <a:ext cx="6030360" cy="1913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8280" y="2005920"/>
                <a:ext cx="6049080" cy="193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68560" y="3749040"/>
              <a:ext cx="7527960" cy="1191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5600" y="3733920"/>
                <a:ext cx="7555320" cy="122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6385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69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4177</TotalTime>
  <Words>223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334</cp:revision>
  <dcterms:created xsi:type="dcterms:W3CDTF">2006-08-16T00:00:00Z</dcterms:created>
  <dcterms:modified xsi:type="dcterms:W3CDTF">2014-05-16T01:35:47Z</dcterms:modified>
</cp:coreProperties>
</file>