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9" r:id="rId4"/>
    <p:sldId id="321" r:id="rId5"/>
    <p:sldId id="323" r:id="rId6"/>
    <p:sldId id="322" r:id="rId7"/>
    <p:sldId id="325" r:id="rId8"/>
    <p:sldId id="324" r:id="rId9"/>
    <p:sldId id="320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48" r:id="rId33"/>
    <p:sldId id="349" r:id="rId34"/>
    <p:sldId id="350" r:id="rId35"/>
    <p:sldId id="351" r:id="rId36"/>
    <p:sldId id="352" r:id="rId37"/>
    <p:sldId id="353" r:id="rId38"/>
    <p:sldId id="354" r:id="rId39"/>
    <p:sldId id="355" r:id="rId40"/>
    <p:sldId id="35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1:09:37.13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9658 5141 75 0,'-15'4'37'0,"3"3"-2"16,-2-8 0-16,2 9-34 16,2 7-2-16,3 9 1 0,1 11 0 15,-2 6 0 1,0 8 1-16,4 3 0 0,-1-5 2 15,6-3 0-15,7-13 1 16,15-16 1-16,23-30-1 16,29-29 3-16,36-35-5 15,41-35 0-15,35-27-3 16,30-22 0-16,27-11-7 15,1-17-22-15,9 14-10 16,-19 2 2-16,-17 25-1 16</inkml:trace>
  <inkml:trace contextRef="#ctx0" brushRef="#br0" timeOffset="1780">10723 8223 57 0,'4'-15'34'0,"1"-1"-2"15,-1 1 1-15,0 5-31 16,0-2-1-16,-4 12 2 16,10-10 0-16,-10 10 0 15,6 18 1-15,-4 5 0 16,-6 1 1-16,5 8 0 0,-1-7 0 15,10 5 0-15,8-14 0 16,21-12 0-16,20-28 0 16,26-29 0-16,28-33-2 15,26-29-2-15,30-26-5 16,3-33-29-16,22-22-5 15,-8-29-1-15,6-17-1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2:41:07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4563 8541 50 0,'4'-20'11'0,"-4"20"-8"15,0 0-10-15,-24-12-23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3:12:10.0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3056 987 76 0,'0'0'37'0,"0"0"1"15,0 0 3-15,-69-11-33 16,8 41-4-16,-24 19-1 15,-5 17 1-15,-9 13-1 16,9 9 1-16,0 1-3 16,23-8 0-16,39-35 0 15,24-20-1-15,37-13 0 0,16-13 0 16,20-5-1-1,11-2 1-15,3 0 1 0,-5 12-1 16,-5 8 1-16,-19 13-1 16,-14 11 1-16,-18 8-1 15,-20 14 1-15,-9 3-2 16,-17 1 3-16,-3-5-3 15,-2-5 0-15,-1-13-4 16,13-6-7-16,4-25-28 16,13-9 2-16,22-41 0 15,15-6-3-15</inkml:trace>
  <inkml:trace contextRef="#ctx0" brushRef="#br0" timeOffset="244.0244">3530 874 99 0,'0'0'42'0,"6"-17"-1"16,-10 36-1-16,-7 31-40 15,-11 41 2-15,-11 32 0 16,5 16-1-16,1 0-2 15,11 7 0-15,10-28-1 16,2-13-3-16,7-7-2 16,-6-25-26-16,11-11-6 15,-1-25 0-15,6-16-1 16</inkml:trace>
  <inkml:trace contextRef="#ctx0" brushRef="#br0" timeOffset="803.0803">3243 1617 98 0,'-29'-18'38'15,"1"5"1"-15,18 10 0 16,10 3-35-16,14-7-2 16,20 3-1-16,18-3 0 15,15-5 0-15,12 2 0 16,12-3-1-16,9 2 1 15,-1 3-1-15,1 1 1 16,-12 4-1-16,-8 1 0 16,-13 0 0-16,-11 3 0 15,-15-2 1-15,-12-3 0 0,-12 0 0 16,-17 4 0-16,-7-12 0 15,-12 12 0-15,-14 5 0 16,-11 9 0-16,-11 8 1 16,-3 10-1-16,-7 9 1 15,3 9-1-15,0 3 1 16,10 7-1-16,11-4 0 15,13-3 0-15,16-8-1 16,14-9 0-16,17-9 0 16,17-13-1-16,11-13 1 15,15-13 1-15,7-10-1 16,4-9 1-16,-1-7 0 15,-2-7 0-15,-9-1-1 16,-8-4 3-16,-12 7-3 16,-10 1 1-16,-15 9-1 0,-2 5 1 15,-9 12-1-15,-5 16 0 16,0 0 0-16,-16 29-2 15,8 4 2-15,-1 9-2 16,9 7-1-16,0 5-2 16,13 1 0-16,7-15-6 15,24-2-26-15,-2-25-3 16,21-10 0-16,0-16 0 15</inkml:trace>
  <inkml:trace contextRef="#ctx0" brushRef="#br0" timeOffset="1021.1021">5075 1029 111 0,'-24'-15'40'15,"-9"33"1"-15,-8 28-2 16,-2 50-36-16,-4 24-2 15,8 8 0-15,13 1-2 16,11-17-3-16,17-8-4 16,-5-24-30-16,24-1-1 15,-5-29-1-15,11-9-1 16</inkml:trace>
  <inkml:trace contextRef="#ctx0" brushRef="#br0" timeOffset="1214.1208">4751 1563 118 0,'-15'-2'39'0,"19"14"2"16,-4-12-7-16,38 0-33 15,13-6-2-15,12-5-1 16,18-2-4-16,-3-8-30 15,26 5-2-15,-6-2-1 16,6 5 0-16</inkml:trace>
  <inkml:trace contextRef="#ctx0" brushRef="#br0" timeOffset="1599.1597">5442 1695 103 0,'-26'20'37'16,"22"-1"2"-16,4-19-1 15,28 3-35-15,9-16-2 16,10-7 2-16,11-8-1 16,3-7 0-16,7-3 0 15,-7-5 0-15,-5 1-1 16,-10-1 1-16,-11 1-1 15,-10 4 1-15,-17 7-1 16,-12 6 1-16,-20 10 0 16,-9 13 0-16,-16 10-1 15,-6 13 1-15,-11 14-1 16,1 11 0-16,3 8 0 0,10 5-1 15,15-3-1-15,16-2 1 16,22-12-1-16,20-7-1 16,26-14-1-16,14-12-2 15,20-10-4-15,5-26-14 16,23 5-14-16,-8-18-2 15,12 1 1-15,-17-7-1 16</inkml:trace>
  <inkml:trace contextRef="#ctx0" brushRef="#br0" timeOffset="1885.1885">6510 1375 92 0,'-43'8'40'0,"0"17"2"16,-18-3-2-16,14 17-8 16,-5-11-29-16,14 1-2 0,6-5 1 15,19-2-2-15,18-8 1 16,15-5-2-16,17-3 2 15,8-3-1-15,5-1 0 16,5 2 0-16,-2 4 2 16,-6 2-2-16,-16 9 0 15,-5 4 0-15,-16 4 0 16,-14 6 0-16,-11-1 0 15,-14 6 0-15,-7-1 0 16,-5-6-6-16,1 0-2 16,-12-22-24-16,25 10-7 15,-5-19-4-15,19 1 1 16,2-18 0-16</inkml:trace>
  <inkml:trace contextRef="#ctx0" brushRef="#br0" timeOffset="2493.2493">8181 1339 88 0,'-24'8'38'15,"4"9"1"-15,-12 4 0 16,8 3-29-16,-5 7-6 15,4 12-1-15,5 1 1 0,9 1-3 16,8-4 2-16,12-2-3 16,14-11 2-16,14-9-3 15,11-16 2-15,4-11 0 16,9-14 0-16,-2-10 0 15,-4-9 0-15,-8-8 0 16,-14-2 0-16,-10-4 1 16,-17 5-2-16,-16 3 0 15,-8 9 0-15,-13 6-1 16,-4 13 0-16,-3 9-1 15,-1 12-1-15,7 7-4 16,19 12-22-16,6-3-10 16,27 7 0-16,8-3-1 15,24-1 1-15</inkml:trace>
  <inkml:trace contextRef="#ctx0" brushRef="#br0" timeOffset="2801.2801">9545 963 81 0,'0'0'40'0,"-9"-88"1"16,9 88 0-16,-23-78-19 15,23 78-17-15,-46-60-2 16,46 60 0-16,-61-21 0 16,61 21-1-16,-52 31-2 0,-20 32 2 15,-2 24-1-15,15 30-1 16,3 24-1-16,19 12-2 15,12-8-2-15,15-17-5 16,37-44-28-16,-15-25-2 16,15-14 0-16,-9-23-1 15</inkml:trace>
  <inkml:trace contextRef="#ctx0" brushRef="#br0" timeOffset="2974.2974">8904 1362 116 0,'-15'-7'40'15,"4"3"1"-15,11 4-2 0,25 9-38 16,13-12-2-16,24 1-8 16,5-12-29-16,37 0-2 15,10-9 1-15,24 5-3 16</inkml:trace>
  <inkml:trace contextRef="#ctx0" brushRef="#br0" timeOffset="3733.3733">10999 1085 101 0,'-48'-54'41'0,"48"54"0"16,0 0-1-16,0 0-34 16,-62-6-5-16,30 36 1 15,-2 16-1-15,2 20 0 16,-7 9-1-16,4 18 0 15,-2 1 0-15,8 1-1 16,13-30 1-16,7-11-1 16,2-15 1-16,10-13-1 0,-3-26 1 15,21-12 1-15,-4-19-1 16,3-17 2-16,1-12-2 15,-2-14 2-15,-19 74-1 16,23-89 1-16,-17 38-1 16,4-3-2-16,-3 5 2 15,2 0-1-15,-7 3 1 16,-2 46-1-16,9-83 0 15,-9 83-1-15,5-65 1 16,-5 65 1-16,7-45-1 16,-7 45 1-16,0 0-1 15,0 0 0-15,52-31 1 16,-52 31-1-16,51 13 1 0,-51-13 0 15,71 21-1-15,-71-21 0 16,93 10 0-16,-43-10 0 16,5-4 1-16,2-3-1 15,0-3 0-15,-1-2 0 16,-3-2 1-16,-1-1 0 15,-6 1-1-15,-46 14 0 16,73-10 0-16,-73 10 1 16,31 19-1-16,-14 25 0 15,-24 23-1-15,-8 24 0 16,-5 16-2-16,12 5-1 15,7-1-4-15,11-33-22 16,36-17-10-16,6-20 0 16,20-11-2-16,-1-20 2 0</inkml:trace>
  <inkml:trace contextRef="#ctx0" brushRef="#br0" timeOffset="4134.4132">12282 1301 103 0,'-46'-13'42'16,"0"17"0"-16,-16 8-1 15,8 6-29-15,-9 11-9 16,8 11-1-16,2 1 0 16,9 9-1-16,12 2 0 15,10-4-1-15,10-2 1 16,14-7-2-16,10-9 2 15,11-10-2-15,12-12 1 0,9-15 1 16,11-16-2-16,5-8 3 16,1-13-2-16,1-8 1 15,-3-5-1-15,-7-4 3 16,-7 7-3-16,-8 6 0 15,-12 10 0-15,-8 10 0 16,-11 16 0-16,-6 12 0 16,-8 20 0-16,-3 13 0 15,0 4-2-15,0 5-1 16,8 2 0-16,4-2-2 15,13-8-6-15,1-21-15 16,31-9-14-16,0-19 1 16,25-6-1-16,-1-21-1 15</inkml:trace>
  <inkml:trace contextRef="#ctx0" brushRef="#br0" timeOffset="4317.4316">13098 905 112 0,'0'0'41'16,"0"0"2"-16,-1-32-1 15,-26 52-39-15,-11 22-1 16,-10 40 0-16,-13 36-2 16,13 15-1-16,2 5-2 15,17-17-7-15,45-35-29 16,-6-26-1-16,16-6 0 15,-5-21-3-15</inkml:trace>
  <inkml:trace contextRef="#ctx0" brushRef="#br0" timeOffset="4522.4522">12743 1347 114 0,'0'0'41'15,"0"0"1"-15,14 7-2 16,15 5-39-16,19-27-3 15,21-6-1-15,-69 21-4 16,89-37-15-16,-34 15-17 16,5-5 0-16,0-3-2 15,5-2 1-15</inkml:trace>
  <inkml:trace contextRef="#ctx0" brushRef="#br0" timeOffset="4694.4694">13670 905 106 0,'0'0'41'0,"50"-23"2"15,-36 35-1-15,-22 22-37 16,-19 30-1-16,-26 26-3 15,-2 23 2-15,-7 5-3 16,13 0-2-16,11-11-1 16,12-21-4-16,23-7-25 15,-9-25-9-15,19-9 1 16,-6-17-2-16</inkml:trace>
  <inkml:trace contextRef="#ctx0" brushRef="#br0" timeOffset="4906.4906">13275 1309 117 0,'-19'2'42'16,"-3"3"1"-16,22-5-1 15,0 0-39-15,28 3-2 16,15-9-1-16,19-5-1 15,16-3-2-15,13-9-6 16,-31 10-30-16,-1 3-3 16,4-3 3-16,-1 2-4 15</inkml:trace>
  <inkml:trace contextRef="#ctx0" brushRef="#br0" timeOffset="5589.5589">13770 1490 109 0,'-3'23'41'0,"9"-13"1"16,29 4-1-16,14-15-39 15,13-5 0-15,13-6 1 16,13-8-1-16,4-4-1 15,1-7 0-15,-7 2 1 16,-9-6-2-16,-13 2 1 16,-19 0 0-16,-19 0-1 15,-19 4 0-15,-16 4 0 16,-19 11 0-16,-13 2 0 0,-8 14 0 15,-5 11-1-15,-3 12 2 16,0 9-1-16,10 7 1 16,14 5-1-16,11 2 0 15,19-3 0-15,17-1 1 16,18-8-1-16,18-9 0 15,11-8 0-15,11-8 1 16,8-11-1-16,-1-9 0 16,-1-2 1-16,-5-6-1 15,-7-4 0-15,-8-3 1 16,-16 7-1-16,-8-1 0 15,-13 10-1-15,-21 8 1 16,0 0-1-16,-12 27 0 16,-8 2 0-16,-3 10-2 0,-5 6 2 15,5 6-1-15,3-4 1 16,7-1-1-16,7-7 2 15,6-11-1-15,6-11 1 16,-6-17 1-16,20-4 0 16,-8-13-1-16,-3-11 2 15,5-7 0-15,-6-7 0 16,3-8 0-16,-3-3-1 15,3-3 1-15,3-1-1 16,4 1 1-16,2 5-2 16,4 7 0-16,5 5 0 15,8 9 0-15,-50 99-38 31,87-87-7-31,16 14-1 16,-3 4 0-16</inkml:trace>
  <inkml:trace contextRef="#ctx0" brushRef="#br0" timeOffset="5799.5799">15602 1521 102 0,'16'1'41'0,"18"10"1"16,8-11-2-16,19-7-30 0,11 4-19 15,-3-8-28-15,22 3-3 16,-9-7 0-16,11 4-2 15</inkml:trace>
  <inkml:trace contextRef="#ctx0" brushRef="#br0" timeOffset="6618.6618">16842 1117 99 0,'4'-48'39'15,"-4"48"1"-15,0-15-1 16,5 27-37-16,4 20 0 16,-9 22-1-16,-1 16 2 15,-12 10-2-15,6 13 0 16,-5 1 0-16,7-7 0 0,0-6-1 15,4-8 0-15,2-16 1 16,-1-6-2-16,5-17 2 16,0-14-1-16,-5-20 0 15,19-17 0-15,-7-16 0 16,0-16 1-16,-3-9-1 15,0-11 1-15,-1-16-1 16,-2 35 1-16,-5-7 0 16,7-1-1-16,-2-5 0 15,2-2-1-15,3-3 2 16,1 7-2-16,3 1 1 15,0 5-1-15,4 2 1 16,5 4 0-16,-24 49 0 16,51-82 0-16,-51 82-1 0,52-57 1 15,-52 57 0-15,48-29 0 16,-48 29 1-16,0 0-1 15,0 0 1-15,43 52 0 16,-43-52 0-16,-10 56 0 16,10-56 1-16,-24 80-2 15,-23-19 0-15,-3-7 0 16,-3-9 0-16,11-5 0 15,18-7-1-15,24-3 1 16,13-4-2-16,20 5 2 16,4 4 0-16,7 4 0 15,-2 0 0-15,3 4-1 16,-1 1 0-16,-1-3-2 15,-2 1-2-15,-8-18-13 0,17 5-21 16,-18-13 0-16,11 0-1 16,-11-12-2-16</inkml:trace>
  <inkml:trace contextRef="#ctx0" brushRef="#br0" timeOffset="7007.7007">17581 1414 101 0,'-4'17'40'0,"0"-3"0"16,16 4-1-16,2-7-37 16,18-4-1-16,9-6 1 0,11-5-1 15,10-8 0-15,5-6 0 16,3-4 1-16,-1-4-1 15,-11-5 1-15,-7 1-1 16,-51 30 1-16,0 0 0 16,38-53 0-16,-38 53-1 15,-18-41 1-15,-22 28-1 16,-19 10 0-16,-10 14-1 15,-9 13 1-15,-2 12 0 16,5 11-2-16,20 12 1 16,22-2 0-16,18 1-1 15,22-10-1-15,18-6-1 16,23-10-2-16,17-17-6 15,30 0-18-15,-4-22-12 16,25-2 1-16,-10-12-2 0,13 1 2 16</inkml:trace>
  <inkml:trace contextRef="#ctx0" brushRef="#br0" timeOffset="7338.7336">18664 1278 94 0,'-19'29'39'0,"-1"0"2"16,17 13-1-16,8-4-37 15,1 4 0-15,4 7 1 16,2 1-2-16,2 0 1 0,5-3-2 15,-3-6 1-15,4-4-1 16,-5-10 0-16,5-11 0 16,-2-16 0-16,8-13 1 15,4-18-2-15,4-6 2 16,3-10-2-16,0-14 0 15,6-10-3-15,-43 71 0 16,44-83-7-16,-44 83-20 16,47-87-10-16,-47 87-1 15,37-82 0-15,-37 82 0 16</inkml:trace>
  <inkml:trace contextRef="#ctx0" brushRef="#br0" timeOffset="7574.7574">19349 1272 102 0,'2'54'41'16,"0"3"2"-16,-12-5-3 16,-3-3-36-16,4 1 0 15,1-2-2-15,0-2-1 16,2-3-3-16,1-5 1 15,5-6-4-15,9-3-4 16,-9-29-16-16,25 8-15 16,-7-19 0-16,18-9-1 15,-5-13 2-15</inkml:trace>
  <inkml:trace contextRef="#ctx0" brushRef="#br0" timeOffset="7707.7706">19558 1078 78 0,'-14'-49'37'0,"14"49"-5"15,-30-88-12-15,30 88-40 16,-23-72-19-16,23 72 0 16,-19-53-1-16</inkml:trace>
  <inkml:trace contextRef="#ctx0" brushRef="#br0" timeOffset="8060.806">19779 980 91 0,'0'0'41'15,"48"69"1"-15,-46-31-2 16,-13 6-32-16,-9 0-3 16,1 4-1-16,1-3-2 15,6 2 0-15,1-6-3 16,15-5 2-16,10-7-2 15,9-7 1-15,13-3 0 16,4-4 0-16,8-4 0 16,2-2 0-16,-2 1 0 15,-7-3 0-15,-7 5 1 16,-12 10 0-16,-15 2-1 15,-16 6 0-15,-16 2 1 16,-9 6-2-16,-12 0 1 0,0 1-3 16,3-3-1-16,-3-16-8 15,25 3-22-15,-2-20-6 16,23-3-1-16,9-12 0 15</inkml:trace>
  <inkml:trace contextRef="#ctx0" brushRef="#br0" timeOffset="8877.8877">20388 1506 100 0,'-19'10'39'0,"14"4"1"16,5-14-2-16,0 0-37 0,31 0 1 15,11-8-1-15,11-2 1 16,10-8 0-16,9-2 0 16,3-6 1-16,-3-5-1 15,-2-3 0-15,-70 34 0 16,59-44 0-16,-59 44 1 15,42-57-2-15,-42 57 1 16,15-53-1-16,-15 53 1 16,0 0-1-16,-61-57-1 15,-2 57 0-15,-20 19 0 16,-12 17 1-16,-5 11-2 15,14 29 0-15,13 10-1 16,36-1 0-16,33-17-1 16,25-15-1-16,36-9-1 0,18-18-5 15,34-1-1-15,6-21-1 16,25-5-1-16,-9-15 3 15,8-4-2-15,-15-13-5 16,-1 3-10-16,-28-13 8 16,-15-1 15-16,-26 4 6 15,-27-11 6-15,-9 11 1 16,-29-3 3-16,-7 14 7 15,-28 1 13-15,5 20-3 16,-28 6-14-16,7 20-4 16,-12 8-5-16,2 12-2 15,0 10-2-15,8 1 0 16,11 4-1-16,12-4-1 15,19-6 1-15,27-8-1 16,22-13 0-16,22-12 0 0,21-19 1 16,16-8-1-16,14-14 1 15,10-14 0-15,4-13-1 16,-61 22 1-16,0-5 1 15,4-6-4-15,-3-7 2 16,-6-4-1-16,-5-7 1 16,-4 5-2-16,-5-1 3 15,-8 5-2-15,-6 0 1 16,-20 56 2-16,20-79-2 15,-20 79 3-15,0 0-3 16,-1-37 0-16,-34 68 0 16,-6 43 0-16,0 37 0 15,14 29-4-15,11 8-3 16,16-19-11-16,29-16-8 0,-3-43-7 15,18-6-8-15,-8-21 0 16,11-6 2-16,-7-14 0 16</inkml:trace>
  <inkml:trace contextRef="#ctx0" brushRef="#br0" timeOffset="8999.8997">22286 1921 107 0,'-14'11'42'16,"-15"-11"-1"-16,6 2-6 15,-1-1-46-15,-13-15-27 16,11 10-5-16,-10-9 1 15,5 7-3-15</inkml:trace>
  <inkml:trace contextRef="#ctx0" brushRef="#br1" timeOffset="14175.4174">21733 2038 59 0,'-14'4'33'0,"0"4"0"0,0-9-2 16,2 6-27-1,-4-6 0-15,16 1 2 0,-25-2-2 16,9 2 0-16,-4-3-2 15,-4 2 1-15,-6-1-1 16,-4 3 0-16,-10-6 0 16,-6 9 0-16,-9-2-1 15,-7 1 1-15,-10 2-1 16,-5 2 0-16,-6 0 0 15,-1 2 0-15,-7-1 0 16,-1 0-1-16,-7-1 0 16,1 1 0-16,-2-2 1 15,1-2-1-15,-6 5-1 16,-2-4 1-16,-6 1 0 15,-3 0-1-15,-1 1 1 0,-5 0-1 16,-3-2 1-16,-5 1-1 16,-3 0 1-16,-1-3 0 15,0-1-1-15,1 0 1 16,2-1 0-16,-1-1 0 15,1 0 0-15,-2-1 0 16,3-1 0-16,3 2 0 16,-6 0 0-16,-2 0 0 15,-1 0 0-15,0 0 1 16,-1 1-1-16,-2-1 0 15,-2 1 1-15,-2 0-1 16,1-1 1-16,4 0 0 16,-1 0-1-16,-3 2 1 15,-2 0-1-15,2-1 1 0,0 1-1 16,-1-1 1-16,-7 1-1 15,-1 1 0-15,-2-2 0 16,7 0 0-16,-3 0 0 16,-2-1 0-16,-2-2 0 15,3 2 1-15,6-5-1 16,0-2 0-16,-2 2 1 15,-2-5-1-15,-1 1 0 16,3-2 0-16,-3 1 0 16,-5 1 0-16,1 0 0 15,-1 1 0-15,0 0 0 16,-5 1 0-16,0-1 0 15,1 3 0-15,1-3 0 16,0 4 0-16,-5-2 0 0,3 1 0 16,-2 2 0-16,1-2 0 15,-1 4 0-15,-3 0 0 16,-3 0 0-16,-2 2 0 15,0 0 0-15,-3 1 0 16,1 2 0-16,-1-2 0 16,-1 3 0-16,1-3 0 15,6 0 0-15,2 2 1 16,7-2-1-16,0-1 0 15,0-2 0-15,0 1 1 16,7 0-1-16,-1 0 1 16,-2 0 0-16,-2 1-1 15,-5-2 0-15,0 0 1 16,-2 1 0-16,-3 0-1 15,1-1 0-15,-5 2 1 0,1 0-1 16,-1 0 0-16,1 3 0 16,-1-1 0-16,3 2 0 15,-1 0-1-15,0 2 1 16,5-2 0-16,4 0-1 15,5-4 0-15,-1 0 1 16,5-1 0-16,7-4-1 16,6 1 0-16,6-4 1 15,2 1 0-15,1 1 0 16,1-1-1-16,8 3 1 15,4 1 0-15,-1 0 1 16,6 3-1-16,1 1 1 16,3 1-1-16,8-1 1 15,8 0-1-15,5 1 1 0,6-1-1 16,11-1-2-16,6-3-3 15,22 10-25-15,-1-9-9 16,17 3 1-16,3-3-2 16</inkml:trace>
  <inkml:trace contextRef="#ctx0" brushRef="#br2" timeOffset="34443.444">10930 2905 68 0,'-29'-35'36'16,"-9"10"-2"-16,-10 5 1 15,-12 23-26-15,-11 5-5 16,-9 20-1-16,-14 19 1 15,-8 24 1-15,-21 19-1 0,-3 20 0 16,-7 19-1-16,4 19 0 16,2 13 0-16,11 8-2 15,16-6 2-15,23-2-3 16,26-14 1-16,30-17-1 15,31-27 0-15,32-26 0 16,29-32 0-16,29-27 0 16,20-23 0-16,13-24 0 15,5-17 0-15,-2-13 1 16,-8-6-1-16,-12-3 2 15,-21 5-2-15,-22 7 2 16,-25 11-2-16,-19 13 1 16,-21 19-1-16,-8 13 0 15,-32 33-1-15,-2 8 0 0,0 12 0 16,-2 8 0-16,7 6-3 15,9-6-5-15,30 2-27 16,6-23-2-16,29-6-1 16,10-23-1-16</inkml:trace>
  <inkml:trace contextRef="#ctx0" brushRef="#br2" timeOffset="34920.4911">11836 3969 100 0,'-30'-29'37'0,"-1"14"2"16,-18-3-3-16,-6 20-33 16,-13 13 0-16,-2 19 0 15,-7 15 0-15,2 17-2 16,4 15 1-16,5 2-1 15,14 3 0-15,16-5-1 16,21-10 0-16,19-15-1 16,26-21 1-16,22-20 1 15,17-25-1-15,15-18 1 0,9-15 0 16,2-15 0-16,-2-8 0 15,-8-1 0-15,-13 2 0 16,-16 7 1-16,-11 11-2 16,-18 10 0-16,-9 14 0 15,-18 23-1-15,0 0 0 16,-5 34-1-16,-8 11 0 15,1 8-2-15,0 12 0 16,7-1-3-16,18 16-20 16,6-23-12-16,26-4 1 15,13-25-3-15,27-10 2 16</inkml:trace>
  <inkml:trace contextRef="#ctx0" brushRef="#br2" timeOffset="35244.524">13460 3675 109 0,'-74'28'41'0,"2"25"0"15,-9 0-2-15,6 14-36 16,17 0-2-16,21 2 0 15,20-6-1-15,28-10 0 16,27-8 0-16,25-14-1 16,24-3 1-16,16-3-1 15,6 2 1-15,-4-1 0 16,-11 3 0-16,-16 9 1 15,-26 7-1-15,-24 11 1 0,-36 5-1 16,-34 3-1-16,-25 11-1 16,-29-7-8-16,-16 18-28 15,-27-10-2-15,-3 9 0 16,-17-10-2-16</inkml:trace>
  <inkml:trace contextRef="#ctx0" brushRef="#br2" timeOffset="36079.6075">1532 11944 68 0,'5'-20'39'0,"2"8"-1"15,-9-2 1-15,2 14-32 16,0 0-3-16,0 0-2 16,-14 29 0-16,5 14 0 15,-1 14-1-15,-2 21 0 16,-7 15 0-16,-4 19 1 15,-6 15-1-15,-6 12 1 16,-3 8-1-16,-4-2 1 16,-2-4 0-16,6-8-1 15,3-8 0-15,7-17 0 16,17-20 0-16,11-17-1 15,12-20 1-15,16-17 0 16,16-16-2-16,8-14 1 16,14-9-1-16,5-10 0 0,15-1-1 15,1-5 0-15,2 3 0 16,-2 1-2-16,3 6 0 15,-10-2-5-15,10 13-28 16,-23-9 0-16,3 10-3 16,-17-15 1-16</inkml:trace>
  <inkml:trace contextRef="#ctx0" brushRef="#br2" timeOffset="36318.6309">2661 12843 88 0,'-11'35'39'16,"-7"8"-1"-16,8 19 0 15,-2 3-38-15,6 11 0 16,5 10-1-16,4 7 1 15,5 1-2-15,1-5-3 16,9-1-6-16,-7-27-25 16,16-13-1-16,-6-30-2 15,11-28 1-15</inkml:trace>
  <inkml:trace contextRef="#ctx0" brushRef="#br2" timeOffset="36469.6466">2566 12078 88 0,'-42'-2'34'16,"5"18"-30"-16,15 12-4 16,-3 0-38-16,35 9-1 15</inkml:trace>
  <inkml:trace contextRef="#ctx0" brushRef="#br2" timeOffset="37054.7048">4067 12731 56 0,'-69'-3'37'0,"-2"12"0"15,-19-4 0-15,14 25-22 16,-17-2-6-16,11 18-2 16,-1 6-3-16,13 16-1 15,8 6-2-15,14 4 0 16,19 2 0-16,15-5-1 15,24-8-1-15,15-14 1 16,20-14 0-16,15-18 1 16,12-18-1-16,4-13 1 15,7-18-1-15,0-19 1 16,-2-11 0-16,-1-13 0 0,-4-8 0 15,-9 0 0-15,-7-3 0 16,-10 7 0-16,-12 9 0 16,-12 18-1-16,-16 23 0 15,-10 25 0-15,-22 45-1 16,-13 27 1-16,-10 36 0 15,-7 34 0-15,-6 28-1 16,0 21 0-16,0 14 0 16,5-2 0-16,11-10-1 15,9-16-1-15,13-26 1 16,8-28 0-16,14-36 1 15,9-36 0-15,11-42 1 16,18-39 0-16,12-38 2 16,13-31-2-16,13-27 1 0,10-29-2 15,12-11-7-15,-4-21-28 16,15 14-3-16,-15 5 1 15,2 25 0-15</inkml:trace>
  <inkml:trace contextRef="#ctx0" brushRef="#br2" timeOffset="37505.7502">5123 12698 72 0,'-8'-13'40'16,"1"25"0"-16,-16 4 0 15,5 17-24-15,-11 11-14 16,1 13 0-16,-1 14-1 15,3 8 0-15,7 2 0 16,5-4 0-16,10-7 0 16,16-14-1-16,13-18 1 15,14-19-1-15,16-28 0 16,8-21 1-16,10-22 0 15,10-16 0-15,-1-16 0 16,1-8 0-16,-8-3-1 16,-9 3 1-16,-6 9 0 15,-10 13-1-15,-16 17 0 16,-12 23 0-16,-22 30 1 0,8 25-1 15,-15 28 0-15,-8 19 0 16,1 12-2-16,-1 7 0 16,12 7-5-16,-2-21-21 15,28-1-13-15,2-32 1 16,22-13-2-16</inkml:trace>
  <inkml:trace contextRef="#ctx0" brushRef="#br2" timeOffset="37707.7702">6372 12722 92 0,'-25'57'41'0,"8"27"2"0,-9 1-3 15,1 4-37-15,10-5-2 16,11-10-2-16,11-12-1 15,4-26-8-15,22-8-30 16,-4-35 1-16,12-11-1 16,-7-26-1-16</inkml:trace>
  <inkml:trace contextRef="#ctx0" brushRef="#br2" timeOffset="37852.7849">6277 12133 96 0,'-65'-56'39'16,"15"32"1"-16,8 18-8 15,7 16-62-15,30 24-7 0,10-5-2 16,24 11-3-16</inkml:trace>
  <inkml:trace contextRef="#ctx0" brushRef="#br2" timeOffset="38264.8261">7420 12643 61 0,'41'14'37'0,"-18"-1"0"16,-23-13 2-16,-30 17-32 15,-15-12 0-15,-5 10-1 16,-15 3-1-16,3 14 0 16,-4 14-1-16,4 18 0 0,5 12-2 15,18 12 0-15,12 10-1 16,20 2 0-16,19-12-1 15,18-22 0-15,26-24 0 16,19-35 0-16,17-37 1 16,12-38 0-16,12-34 0 15,2-29 0-15,-2-22 0 16,-6-17 1-16,-13-14-1 15,-17-14 0-15,-19 1 0 16,-17 9 0-16,-19 24-1 16,-15 25 2-16,-15 33-2 15,-8 41 2-15,-11 59-2 16,-3 57 1-16,1 60-2 15,-1 47 0-15,9 34-3 0,5 11-4 16,28 19-31-16,6-19-5 16,30-14 3-16,20-38-4 15</inkml:trace>
  <inkml:trace contextRef="#ctx0" brushRef="#br2" timeOffset="39068.9065">20152 11556 77 0,'-17'-30'39'0,"-22"1"-2"16,-13 10 1-16,-23 7-34 15,-10 12-2-15,-16 12 0 16,-2 15 1-16,-1 8-1 16,4 12 2-16,11 5-3 15,13 3-1-15,15-1 2 16,26-4-2-16,23-7 1 15,19-2-3-15,19-5 3 0,19-2-3 16,9 1 4-16,7 3 0 16,0 4-1-16,-7 6 1 15,-14 4 0-15,-18 9 0 16,-22 4-1-16,-19 4-1 15,-24 3 1-15,-19 2-1 16,-13-2-1-16,-3-10-2 16,8-1-6-16,-1-23-28 15,31-4-2-15,12-24 0 16,28-10-3-16</inkml:trace>
  <inkml:trace contextRef="#ctx0" brushRef="#br2" timeOffset="39439.9436">20358 12116 95 0,'0'0'40'0,"-35"6"0"15,-3 25-2-15,-17 0-36 16,-4 12 1-16,2 10-2 15,3 6 0-15,3 9 0 16,11 1 0-16,11 1 0 16,19 1-1-16,15-9 1 15,18-6-2-15,15-19 2 16,20-11 0-16,15-22 0 15,12-22-1-15,7-19 0 16,-5-17 0-16,-6-12 1 16,-15-10-1-16,-16 1 0 0,-29-4 0 15,-26 8 0-15,-27 5-1 16,-20 12-1-16,-10 10 1 15,-4 13-1-15,0 2-3 16,16 20-10-16,6-12-23 16,34 12 0-16,17-13-1 15,33-3-2-15</inkml:trace>
  <inkml:trace contextRef="#ctx0" brushRef="#br2" timeOffset="39670.9667">21502 11076 95 0,'-21'53'40'0,"-17"24"0"16,0 34 1-16,-12 17-39 15,1 28-1-15,3 13-1 16,3 11 1-16,7-4-2 15,8-11-1-15,14-11-2 16,6-29-11-16,29-8-23 16,0-34-1-16,25-22-1 15,4-34 1-15</inkml:trace>
  <inkml:trace contextRef="#ctx0" brushRef="#br2" timeOffset="39874.9871">21982 12105 99 0,'-12'24'41'15,"-17"24"-1"-15,4 32-1 16,-4 9-36-16,-2 7-2 16,7 6-1-16,4-4-1 15,12-14-2-15,11-19-4 16,20-15-4-16,0-35-27 15,21-17 0-15,2-32-1 16,16-22-2-16</inkml:trace>
  <inkml:trace contextRef="#ctx0" brushRef="#br2" timeOffset="40018.0012">22116 11341 93 0,'-56'-76'38'16,"8"36"1"-16,-3 20-9 15,9 27-37-15,20 23-29 16,9 5 0-16,23 8-3 15,10 1 0-15</inkml:trace>
  <inkml:trace contextRef="#ctx0" brushRef="#br2" timeOffset="40507.0503">23522 12212 87 0,'-43'10'39'0,"-15"5"1"15,-19-10 0-15,-5 4-36 16,-16 12-1-16,2 13 1 16,-2 9-2-16,4 10 0 15,9 15-1-15,16 8 0 16,13 3 0-16,20-1 0 15,24-10 0-15,24-14 0 16,31-23 0-16,23-21 1 16,26-31 1-16,24-30-2 15,21-27 1-15,13-25-1 16,2-20 1-16,4-17-2 15,-11-5 0-15,-7-7 1 16,-17-3-2-16,-27 8 1 16,-20 8 0-16,-24 11 0 0,-18 24 0 15,-20 21 0-15,-13 27 1 16,-14 32-1-16,-13 40 0 15,-6 39 2-15,-5 44-1 16,-4 44-1-16,-5 25 0 16,4 18 2-16,5 9-2 15,9-3-2-15,19-10 0 16,9-24-6-16,31-19-10 15,3-52-22-15,31-19-2 16,0-37-2-16,16-16 2 16</inkml:trace>
  <inkml:trace contextRef="#ctx0" brushRef="#br2" timeOffset="40655.0649">24666 12899 106 0,'-27'34'41'15,"-10"-15"-3"-15,2-12-25 16,10-3-53-16,-5-17 0 15,11-4-3-15,-11-15-1 16</inkml:trace>
  <inkml:trace contextRef="#ctx0" brushRef="#br3" timeOffset="51462.1455">8580 4941 32 0,'0'0'22'0,"-16"-16"2"16,3 2-2-16,13 14-9 15,-23-18-2-15,23 18-1 16,-22-20-2-16,22 20-2 15,-18-15-1-15,18 15-3 16,-26-10 1-16,14 10-2 16,-6 1 0-16,-4 6 2 15,-5 0-1-15,-2 4 3 16,-7-1-1-16,-2 7-2 15,-4-2 2-15,-2 3-2 16,-8 2 1-16,1 1-3 0,-8-1 3 16,-3 6-4-16,-7 1 2 15,-5 5-1-15,-9 0 0 16,-1 6 0-16,-7 5 0 15,-9 4 0-15,-5 2 0 16,-7 5 0-16,-3 7-1 16,-2 1 4-16,-3 1-1 15,1 2-1-15,-3-3 1 16,1 2 0-16,1 0 0 15,3 2-1-15,5-3 2 16,1 5-4-16,-3 3 1 16,0 1 0-16,-3 6 2 15,2 1-1-15,1 2 0 16,4 2 0-16,-1-3 0 15,5-1 1-15,0-2-2 0,5-5 2 16,6-2-2-16,6 2 1 16,2-5-1-16,4-2 0 15,3 0 0-15,6 2 0 16,-3 3 0-16,7 0 0 15,-2 7 0-15,-2-5 0 16,2 4 0-16,0-1 0 16,3 3-1-16,-2-4 1 15,4-2-1-15,5 2 1 16,2-3-1-16,2 2 1 15,3 4 0-15,1 2-1 16,-2-1 1-16,-2 4 1 0,-1 8 0 16,-3 4-1-16,1 7 0 15,-1 4 1-15,2 2-1 16,1 2 1-16,2 3 0 15,4 2-2-15,3-3 2 16,6 0-1-16,0-4 1 16,5-3 0-16,1-3-1 15,0 0 1-15,6-1-2 16,2 1 2-16,-3 2-2 15,2 1 2-15,3-4-2 16,3-4 2-16,2-8-2 16,2-13 2-16,4-12-1 15,3-16-1-15,6-12-2 16,2-17 0-16,7-6-2 15,-1-12 0-15,0 0 0 0,0 0-1 16,0 0 0-16,0 0-2 16,13 3-18-16,-13-3-6 15,0 0 0-15,0-18-2 16</inkml:trace>
  <inkml:trace contextRef="#ctx0" brushRef="#br3" timeOffset="52010.2005">2875 8559 66 0,'9'-30'34'16,"3"14"0"-16,-12 16-2 0,0 0-25 16,2 20-3-16,-7 13 2 15,1 5-1-15,4 14-1 16,-3 6 1-16,5 13-2 15,0 5 2-15,5 3-2 16,2 0 1-16,7-7-2 16,2-12 0-16,8-10 0 15,9-26 1-15,15-26-1 16,12-34 0-16,15-25-1 15,10-28 0-15,12-19-2 16,13-11-1-16,-2-11-4 16,10 18-21-16,-18 1-11 15,-8 25-1-15,-16 15-2 16,-14 26 2-16</inkml:trace>
  <inkml:trace contextRef="#ctx0" brushRef="#br3" timeOffset="52411.2406">3898 6064 85 0,'-14'6'37'0,"8"22"0"16,-8 8 0-16,11 14-28 15,-12 20-6-15,0 10 0 16,3 8-3-16,6 3 0 16,12-1-5-16,-3-17-27 15,18-11-4-15,5-29 2 16,10-17-4-16</inkml:trace>
  <inkml:trace contextRef="#ctx0" brushRef="#br3" timeOffset="52795.2789">3775 5541 86 0,'-65'36'35'0,"1"17"2"16,18 41-2-16,-3 16-28 15,18 27-2-15,13 18 0 16,18 13 1-16,22 0-5 16,18-5 1-16,25-19-1 15,17-29 1-15,20-41-1 0,14-39 2 16,4-53-1-16,8-42 0 15,-2-39 0-15,-7-31-1 16,-20-22 1-16,-20-6-2 16,-29-3 0-16,-32 3 0 15,-30 14-2-15,-34 16 0 16,-28 19 1-16,-29 20-1 15,-21 22-1-15,-14 23-1 16,-1 30 0-16,1 29-7 16,22 50-24-16,4 30-4 15,19 34 1-15,13 16-1 16</inkml:trace>
  <inkml:trace contextRef="#ctx0" brushRef="#br4" timeOffset="57426.7421">8155 13450 26 0,'17'-7'26'0,"-17"7"-10"16,0 0 4-16,0 0-12 15,0 0-2-15,16 3 0 16,-16-3 0-16,11 4 0 16,-11-4-2-16,18 14-1 15,-8-7-1-15,5 3-1 16,2 3 0-16,3 0 0 15,2 2 0-15,2 6 0 0,4-2 1 16,6 5 0-16,-1 3 0 16,5 2 0-16,3 1 0 15,5 4 1-15,5-1-1 16,6 1-1-16,0 1 1 15,9 4-2-15,3-6 0 16,10 4 0-16,6-3 1 16,4 0-2-16,8 0 2 15,2 2-1-15,7-6 1 16,11 2 0-16,1-3 0 15,7-1 0-15,3 0 0 16,2-1 1-16,6-1-1 16,7 0 0-16,-2-2 1 15,3 3-1-15,1-2 0 0,0-2 0 16,7 0 0-16,-1 2-1 15,2-5 2-15,2-1-2 16,1-2 1-16,8-6-1 16,-2-1 0-16,2-3 1 15,-1-3-1-15,8-2 1 16,-1-3 0-16,3 1 0 15,-3-3-2-15,6 0 2 16,-3 1-1-16,2 1 0 16,0-3 0-16,-2 0 0 15,3-6 0-15,1 0-1 16,0-4 1-16,0-8 0 15,4 0 0-15,3-5 0 0,-2-6 0 16,1 1 0-16,-1-4 0 16,1 0 0-16,-7-1 0 15,-4-1 0-15,-4 2 0 16,-3-5 0-16,-3 2 0 15,-7-1 1-15,-6-3 0 16,3 1 0-16,0-6 0 16,-1 1 1-16,-5-4-1 15,-4-1 0-15,-4 0 1 16,-1 3-2-16,-10-1 1 15,-12 5 0-15,-14 5-1 16,-16 2 0-16,-7 7 1 16,-13 4-1-16,-14 5 0 15,-6 3 0-15,-4 3 0 16,-4-2 1-16,0 3-1 0,1 0 0 15,-2 3 0-15,-4-1 1 16,-2 1-1-16,-8 3-1 16,-5 3-2-16,-17 6 0 15,0 0-2-15,-26-9-2 16,6 20-8-16,-19-10-19 15,10 5-1-15,-15-4-1 16,5 4 3-16</inkml:trace>
  <inkml:trace contextRef="#ctx0" brushRef="#br4" timeOffset="58019.8014">16417 13515 56 0,'0'0'36'0,"12"-12"-1"15,18 2-2-15,12 3-31 16,18-2-1-16,12 3 0 15,13-2 0-15,5 5 0 16,4 0 0-16,3 4 0 16,-2 3 1-16,1 3 0 15,-4 3-1-15,-3 5 1 16,-8 0-1-16,-1 7 1 15,-8 2-1-15,-8 2 0 16,-12 1 1-16,-14 8-1 16,-11 1 0-16,-18 6 1 0,-16 2-1 15,-17 6 1-15,-17 6-2 16,-17 5 1-16,-14 4 0 15,-8 3-1-15,-6 1 0 16,0 1-1-16,0-1-1 16,9-15-6-16,21 1-27 15,6-22-2-15,22-7-2 16,11-26-1-16</inkml:trace>
  <inkml:trace contextRef="#ctx0" brushRef="#br4" timeOffset="59071.9066">15103 15000 44 0,'21'-19'35'0,"15"2"1"16,1-9-2-16,13 4-28 16,-11-2-2-16,8 4-1 15,-7 3 0-15,-3 6-1 16,-8 6-1-16,-11 7 2 15,-6 7-3-15,-8 9 2 16,-15 6-2-16,-4 7 2 16,-9 5-1-16,-6 7 0 15,-5 1 0-15,-8 4 1 16,1-2-1-16,1-3 0 0,1-6 0 15,8-2 0-15,3-6-1 16,14-7 1-16,7-5-2 16,12-5 1-16,17-7 0 15,10-6-1-15,12 0-1 16,9-7-2-16,16 0-2 15,-4-16-22-15,18 3-8 16,-5-15-3-16,8 2 1 16</inkml:trace>
  <inkml:trace contextRef="#ctx0" brushRef="#br4" timeOffset="59457.9452">15683 14351 68 0,'-93'17'40'0,"7"21"-1"16,-12 1-1-16,12 16-33 16,-5 8-3-16,12 13-2 15,5 11 0-15,15 15 0 16,13 11 0-16,15 13 0 15,23 1-1-15,23 1-2 16,25-11 3-16,24-14-1 16,22-24 1-16,16-32 0 15,17-39 1-15,15-37-2 16,5-38 3-16,-2-27 0 0,-11-25 0 16,-15-16 0-16,-28-8-1 15,-24-6 2-15,-30 6-4 16,-37 11 2-16,-39 24-3 15,-25 22 0-15,-25 34-3 16,-25 20-11-16,-5 46-24 16,-15 22 2-16,5 35-3 15,1 15-1-15</inkml:trace>
  <inkml:trace contextRef="#ctx0" brushRef="#br5" timeOffset="63474.3468">21556 11032 38 0,'2'-16'31'0,"-1"-4"0"0,-1-5 2 15,3 0-19-15,-4-11-7 16,8-1 0-16,-2-7-1 16,4-2 2-16,-6-9-3 15,3 2 1-15,-5-10-2 16,1 0-1-16,-7-6 1 15,-2-3-3-15,-2-6 3 16,-4-5-3-16,0-5 1 16,-2-6-1-16,-6-3 1 15,-1-6-2-15,-1-4 0 16,0-4 2-16,-5-3-2 15,1-5-1-15,-6 4 2 16,0-1-2-16,-6-1-1 0,-4-1 2 16,-5 3-1-1,-3-4 0-15,-4 3 0 0,-4-3 1 16,-1-1-1-16,-4-2 2 15,0 0 0-15,-2-2 0 16,-3-1 1-16,-2-1-1 16,-6-2 0-16,-3 2 2 15,-4 2-2-15,-3-1 1 16,-4-1-1-16,-2 7 0 15,-6 1 0-15,-6 3-2 16,0 3 2-16,-6 2-3 16,-1 1 3-16,-1 1-3 15,-8 3 3-15,-1 1-2 16,0 3 0-16,-1 2 2 15,2-1-1-15,-2 5-1 16,-1 2 0-16,-4 6 0 0,0 1 0 16,3 3-1-16,-3 0 3 15,-3 7-3-15,-2 2 1 16,-3 3 2-16,-1 3-2 15,0 0 2-15,3 3-1 16,-6 2 1-16,-2 3-2 16,1 3 3-16,1 1-1 15,2 6 1-15,-3 4-1 16,-3 8 0-16,-2 4 0 15,2 6-1-15,4 6 1 16,1 4-1-16,0 3 1 16,3 1-1-16,7 2 0 15,13-3-1-15,13 1-2 0,9-7-3 16,26 9-30-16,2-12-2 15,31 9-1-15,7-8-2 16</inkml:trace>
  <inkml:trace contextRef="#ctx0" brushRef="#br5" timeOffset="64634.4628">16192 4596 70 0,'2'-18'36'15,"-2"18"-1"-15,0-9 0 0,0 9-30 16,0 0-2-16,0 0 0 16,0 0-1-16,0 0 0 15,0 0 0-15,16 1-1 16,-9 9 1-16,4 12 0 15,-2 8-1-15,5 8 0 16,-6 12 0-16,0 7 0 16,0 9 1-16,-3 7-2 15,-4-3 1-15,-1-3-1 16,-1-7 2-16,1-7-2 15,0-15 2-15,1-7-2 16,0-17 1-16,-1-14-1 16,7-15 1-16,-4-14-1 15,1-8 0-15,0-12 2 0,-3-8-3 16,1-8 2-16,0-8-2 15,1-2 2-15,-2-1-2 16,5 1 1-16,2 3 1 16,3 6-2-16,1 4 2 15,4 13-1-15,3 8 1 16,4 12 0-16,2 10-1 15,7 10 1-15,2 10 0 16,9 6-1-16,11 4 0 16,7-2-1-16,17 2-3 15,5-18-17-15,21 8-16 16,4-15-1-16,10-1-3 15,-6-10 1-15</inkml:trace>
  <inkml:trace contextRef="#ctx0" brushRef="#br5" timeOffset="65369.5363">19354 4910 82 0,'0'0'38'0,"0"0"-2"0,22-11-2 16,18-2-35-16,14-2 0 15,9 2 1-15,6 4 0 16,-5 2 1-16,-5 6-1 16,-8 6 1-16,-12 6 0 15,-18 8 0-15,-13 4 0 16,-16 5 2-16,-11 9-1 15,-16 0 2-15,-2 0-2 16,-5-3 2-16,4-2-3 16,10-7 2-16,11-3-3 15,14-7 0-15,15-5 0 16,15-5 0-16,10 0 0 15,5-1 0-15,1 2 0 0,-4 3 1 16,-7 5-1-16,-9 5 1 16,-14 7-1-16,-17 6 0 15,-10 5 1-15,-16 3-1 16,-9 0 0-16,-3 0-2 15,-2-10-4-15,15 4-24 16,-1-24-8-16,22-9 0 16,10-22-2-16</inkml:trace>
  <inkml:trace contextRef="#ctx0" brushRef="#br5" timeOffset="65720.5714">19922 4539 76 0,'-73'-14'39'15,"-7"29"-2"-15,-15 15 1 0,0 22-34 16,-2 14 1-16,13 20-1 16,7 18-1-16,19 15-2 15,20 9 0-15,27 2 0 16,24-2 2-16,24-12-1 15,34-16-1-15,24-22 1 16,22-31-2-16,19-33 3 16,11-32-1-16,3-29 0 15,-6-25-2-15,-14-19 1 16,-23-15-2-16,-24-9 2 15,-33-11-1-15,-31-1-2 16,-35 0 1-16,-29 5-1 0,-25 18-2 16,-23 13 0-16,-16 30-3 15,-24 13-26-15,-1 46-7 16,-12 19 0-16,8 33-1 15</inkml:trace>
  <inkml:trace contextRef="#ctx0" brushRef="#br6" timeOffset="70925.0918">15122 4909 38 0,'19'-8'22'0,"-19"8"1"16,0 0-2-16,13-2-24 15,-13 2 3-15,7 13 4 16,-7-13 5-16,-2 25-1 16,-7-15 1-16,11 11-1 15,-9-9 0-15,7 12-3 16,-5-5 0-16,6 5-3 15,-1 4 0-15,5 4-1 16,-1 6-1-16,1 6 1 0,1 3-1 16,-1 6 1-16,-3 2-1 15,0 6 1-15,-1-2 0 16,3-1 4-16,-4-2-3 15,9 0 0-15,-4-4 1 16,6 1-2-16,3-2 2 16,4 0-2-16,-2-1 1 15,3 2-3-15,2 4 1 16,0 0 1-16,-1-2 0 15,0 5 0-15,-3 0 0 16,1 0 2-16,1-2-1 16,1 2 1-16,1-2-2 15,-2 4 1-15,6-1-1 0,0 2 1 16,1 0-1-1,1 2-1-15,1 2 0 0,-1 2 0 16,2 2 0-16,-1-1-1 16,2 1 0-16,2-2 1 15,5 2 0-15,-1-2-1 16,3 1 1-16,7-3 0 15,-3-1 0-15,3 0 1 16,4 0 0-16,-2 0 0 16,4 2-1-16,-2 1 0 15,-1-1 1-15,2 1-1 16,1 2 1-16,1 1-1 15,3 0 0-15,2 2 1 16,3-6-1-16,1 1 0 16,1 0 2-16,1-2-1 0,1-2 0 15,2 0 0-15,-2-2 0 16,1 1-1-16,-2 1 2 15,3 0-2-15,2-3 0 16,3 2 1-16,-2-2-1 16,-1 0 0-16,1 0 0 15,-2-3 0-15,-1-3-1 16,-2 2 2-16,0-3-1 15,-4 0 0-15,4-2 0 16,4 1 1-16,-6-1-1 16,2 3 2-16,1-1-2 15,-3 1 1-15,-2-2-1 16,1 0 1-16,-3 0-2 15,-3-1 1-15,1-4-1 0,1-2 1 16,0-3-1-16,6-5 1 16,-2 1-1-16,0-6 1 15,4 0-1-15,0-2 1 16,0 0 0-16,-4-1 1 15,2 1-1-15,-1 1 0 16,-4-3 0-16,0 4 1 16,-1-3-1-16,3 1 0 15,-4 0 0-15,3-4 1 16,-2-1-1-16,0-1 0 15,-3-3 0-15,-4-3-2 16,6 0-2-16,-14-10-5 16,8 9-27-16,-14-8 0 15,0 6-1-15,-15-5-2 0</inkml:trace>
  <inkml:trace contextRef="#ctx0" brushRef="#br6" timeOffset="71632.1624">16444 8924 32 0,'0'0'28'0,"10"-9"2"0,-10 9 0 16,0 0-13-16,0 0-8 16,0 0-1-16,0 0 0 15,18-1 0-15,-18 1-1 16,20 7-1-16,-6-3 0 15,9 14-1-15,1-1-1 16,9 13-1-16,1 3 0 16,11 10-1-16,0 1 0 15,-1 4-1-15,8 2 0 16,0-6 0-16,-2-4-1 15,2-9 0-15,-1-11 2 16,2-14-1-16,3-15 1 16,-1-14 0-16,-1-18-1 0,1-12 2 15,-6-12-1-15,-6-5 0 16,-7-8-1-16,-11-5-1 15,-3 3-1-15,-15-3-1 16,-3 9-3-16,-13-3-4 16,8 15-26-16,-15 0-2 15,6 14-2-15,-10 4-1 16</inkml:trace>
  <inkml:trace contextRef="#ctx0" brushRef="#br6" timeOffset="72293.2286">15741 8039 80 0,'5'-13'37'0,"-5"13"-2"15,3-12-6-15,-3 12-23 16,0 0 0-16,0 0-2 15,0 0 1-15,0 0-1 16,0 28 0-16,-8 3-1 16,-2 8-1-16,-8 16 0 0,-1 5-1 15,0 4 1-15,2-2 0 16,3-5-1-16,9-9 0 15,11-10 0-15,15-20 0 16,16-18 0-16,19-21 0 16,7-14-1-16,11-8-1 15,6-12-1-15,-1 2-2 16,-10-9-4-16,2 14-21 15,-25-8-9-15,-4 16-1 16,-20-3-1-16</inkml:trace>
  <inkml:trace contextRef="#ctx0" brushRef="#br6" timeOffset="72481.2468">16120 7983 100 0,'-32'19'36'0,"6"7"1"15,2-6-9-15,5 24-24 16,3 5-3-16,4 11 1 15,6 12-3-15,-1 4-3 16,11 14-16-16,-4-10-16 16,7-3 0-16,0-17-1 15,7-10 0-15</inkml:trace>
  <inkml:trace contextRef="#ctx0" brushRef="#br6" timeOffset="72871.2864">15755 7792 86 0,'-61'34'36'0,"-1"13"0"16,18 24-3-16,4 10-28 15,20 19-2-15,10 8 1 16,15 8-3-16,19-2 3 16,19-2-4-16,16-13 2 15,16-17-1-15,13-28 0 16,12-27 0-16,4-32-1 15,9-30 1-15,0-29 0 0,-4-25 0 16,-17-17 1-16,-15-6 0 16,-23-10-2-16,-23 3 2 15,-31 4-1-15,-22 6 0 16,-26 16-2-16,-24 10 0 15,-15 18-3-15,-14 17 0 16,3 33-16-16,-8 13-17 16,13 37-1-16,-4 24-2 15,14 25 0-15</inkml:trace>
  <inkml:trace contextRef="#ctx0" brushRef="#br7" timeOffset="76760.6753">18652 13170 11 0,'0'0'27'15,"0"0"1"-15,-3-10 1 16,-1-2-17-16,4 12-3 15,-1-17 0-15,1 17 0 16,-6-21-1-16,6 21 0 16,-17-28-2-16,8 15-1 15,-10-10-2-15,-2 1 0 16,-6-8 0-16,-4 0-2 15,-6-4 1-15,-3 1-2 16,-6-5 1-16,-9 2 0 16,-5-3 0-16,-8 2 0 15,-4 0 0-15,-7 2 0 16,-8-2 1-16,-3 4-2 15,-8-3 2-15,-5 1 0 16,-8-1-1-16,-1 1 0 0,-6-2 0 16,-10 3 0-16,-3-4-1 15,-4 2 1-15,-4-1-1 16,-1 2 0-16,-3-1 0 15,-10 0 1-15,0 2-1 16,-5 1 1-16,-2 2 0 16,0 1-1-16,-8 2 1 15,-1 2-1-15,1 3 1 16,-1-1-1-16,-5 3 1 15,-2 1-1-15,0 0 1 16,0 4 0-16,-5 1-1 16,-1 4 1-16,-2 3-1 15,4 2 1-15,-4 4 0 16,0 2-1-16,0 4 0 0,-2 4 1 15,2 4-1-15,0 3 1 16,-6 4 0-16,4 2-1 16,-3 2 1-16,5 3 0 15,-3-2-1-15,10 5 1 16,0-1-1-16,0 1 1 15,7 2-1-15,5 2 1 16,2 1-1-16,1 3 2 16,5 5-2-16,0 1 2 15,12 4-2-15,4 0 0 16,6 4 0-16,6-2-2 15,13 0-1-15,10-10-4 16,24 12-20-16,3-26-13 16,16 6 1-16,6-18-1 0</inkml:trace>
  <inkml:trace contextRef="#ctx0" brushRef="#br7" timeOffset="77390.7383">10350 11797 76 0,'0'0'39'0,"2"-14"-1"15,-2 14 0 1,0 0-36-16,-8 14 0 0,4-3-2 15,-7 10 2-15,-2 7-2 16,-2 7 1-16,-5 10-1 16,-1 11 2-16,-2 1-2 15,-1 6 3-15,0-5-2 16,4 1 2-16,2-6-2 15,6-5 1-15,5-13-1 16,7-4 1-16,13-10-1 16,8-8-1-16,12-8 1 15,8-7-1-15,13-5 0 16,6 1 0-16,3-3 0 15,4-1-2-15,3 12-4 16,-11-10-16-16,5 21-17 0,-10 0-1 16,-3 11-1-16,-6-4 1 15</inkml:trace>
  <inkml:trace contextRef="#ctx0" brushRef="#br7" timeOffset="77894.7887">11759 12404 79 0,'-8'-17'40'0,"-8"1"-2"16,3 14 2-16,-9-2-36 16,-3 12-1-16,1 5-1 15,1 4-1-15,3 5-1 16,3 4 0-16,7-1 0 15,10-1-1-15,10-3 0 16,7-4 0-16,12-3 1 16,5 0 0-16,3-3 1 0,1 1-1 15,-1 2 1-15,-5 4-1 16,-4 6 1-16,-7 6 0 15,-16 8-1-15,-4 5 1 16,-8 2-1-16,-5-2 0 16,-6-1-2-16,-2-9-2 15,11-1-13-15,-7-27-21 16,16-5 0-16,-5-35-3 15,15 0 2-15</inkml:trace>
  <inkml:trace contextRef="#ctx0" brushRef="#br7" timeOffset="78089.8082">11836 12347 83 0,'-11'1'39'16,"11"-1"-1"-16,0 0 0 15,0 0-35-15,24 1-3 16,6-9-1-16,12 0-1 15,1-8-4-15,19 9-20 16,-2-13-11-16,7 3 0 16,-6-4-3-16,-1 4 2 15</inkml:trace>
  <inkml:trace contextRef="#ctx0" brushRef="#br7" timeOffset="78494.8487">12186 11874 78 0,'-76'-9'39'0,"-8"18"0"16,-8 4 1-16,1 20-36 16,-4 11-1-16,6 18 1 15,4 12-2-15,14 16 1 16,9 16-2-16,22 13 1 15,21 9-2-15,26 3 0 16,27-3 0-16,25-11 0 16,20-17 0-16,26-27-1 15,20-34 1-15,12-31 1 16,9-40 0-16,-5-31 1 15,-7-27-1-15,-13-17 1 16,-21-7-1-16,-25-5 1 0,-31-2 0 16,-30 1-2-16,-30 10 0 15,-28 6-1-15,-25 10 0 16,-25 15-2-16,-17 17 1 15,-16 22-2-15,0 35-3 16,-15 18-17-16,19 45-17 16,-4 23 2-16,14 25-4 15,15 13 3-15</inkml:trace>
  <inkml:trace contextRef="#ctx0" brushRef="#br1" timeOffset="82781.2773">3356 10715 42 0,'12'-1'27'0,"3"4"0"15,-1 3-1-15,-2-2-19 16,11 6-2-16,-2-5 1 0,9 5 0 15,1-10 1 1,11 5-1-16,4-16 0 0,10 4 1 16,6-13-2-16,14-2-1 15,5-8 0-15,8-2-2 16,5-3 0-16,4-4-1 15,7-2 0-15,3 0-1 16,9-3 1-16,-1-3-2 16,5-6 2-16,6-5 0 15,6-7 1-15,12-7-2 16,0-9 2-16,2-8-1 15,-1-10 1-15,9-6 0 16,2-6-1-16,-2-7-2 16,-7-6 2-16,-2 0-2 15,1-1 1-15,2 2 0 16,-7-6-2-16,-3-3 2 0,-2-2-1 15,3 2 2-15,0-6-2 16,0-5 2-16,-1-5 0 16,-5-9 0-16,-4 0 0 15,1-2 1-15,-2-3-1 16,-5-5 1-16,-8 4 0 15,-7 0-1-15,-10 4 0 16,1 5 0-16,-11-1 1 16,-6 3-2-16,-5 0-1 15,0 6 2-15,-8 3-1 16,-1 6-2-16,-8 4 1 15,-4 11 0-15,-9 12-1 16,-9 16-2-16,-13 20-4 0,-20 8-29 16,-4 26 1-16,-18 8 0 15,-3 22-3-15</inkml:trace>
  <inkml:trace contextRef="#ctx0" brushRef="#br1" timeOffset="83382.3374">7848 7331 65 0,'-27'-11'36'16,"-1"9"-2"-16,-4-5 2 16,5 8-27-16,0-7-1 15,6 6-2-15,2-8-1 0,19 8-1 16,7-14-1-16,21 3-1 15,18-9-1-15,14-3 1 16,15-6 0-16,15-3 0 16,10-4-1-16,4 3 1 15,-1 2-1-15,-6 5 0 16,-14 11-1-16,-9 7 1 15,-16 12-1-15,-18 9 0 16,-14 16 1-16,-19 14-1 16,-14 14 1-16,-15 18-1 15,-15 16 0-15,-12 9 0 16,-7 8 0-16,-2 0-4 15,6-5-2-15,-2-17-29 16,24-10-3-16,8-32-1 0,26-22-1 16</inkml:trace>
  <inkml:trace contextRef="#ctx0" brushRef="#br1" timeOffset="83930.3921">9247 7507 80 0,'-1'-16'36'0,"-13"17"-1"16,-19 14 1-16,-10 23-31 15,-13 15-1-15,-4 23 0 16,-7 10 0-16,6 17 0 15,6 3 0-15,13 7-2 16,13-9 0-16,18-5-1 16,13-14-1-16,21-19 1 15,13-17-1-15,13-16 0 0,5-20 1 16,6-13-1-16,1-15 1 15,-9-9 0-15,-11-10 0 16,-10-5-1-16,-19-2 0 16,-12-2 0-16,-19 1 0 15,-16 0-1-15,-5 6-1 16,-5 5-1-16,4 8-2 15,1-5-6-15,23 14-26 16,1-6 1-16,21 6-1 16,9-5-2-16</inkml:trace>
  <inkml:trace contextRef="#ctx0" brushRef="#br1" timeOffset="84389.4381">9583 7257 93 0,'-84'-35'36'0,"-11"17"0"15,-18 7 1-15,-3 18-33 16,-9 16-1-16,-1 27 0 15,-3 25 0-15,7 27-2 16,13 18 0-16,21 23 1 16,22 15-2-16,22 13 0 15,24 8 1-15,29-6 0 0,34-9-1 16,31-20 1-16,32-27 0 15,29-29 0-15,23-45 1 16,21-39-1-16,15-45 0 16,4-42 0-16,-7-38-1 15,-10-25 0-15,-26-17 1 16,-35-13 1-16,-32-6-1 15,-44-4 0-15,-44 3 1 16,-46 5-1-16,-35 15-1 16,-35 13 0-16,-27 28-1 15,-24 26-2-15,-13 47-2 16,-12 33-6-16,9 58-26 15,-8 30-2-15,9 43-1 16,5 11-3-16</inkml:trace>
  <inkml:trace contextRef="#ctx0" brushRef="#br4" timeOffset="190929.0909">16759 15293 22 0,'14'-28'27'0,"7"1"-8"16,-11-17 0-16,7 12-3 15,-14-18-2-15,8 11-3 16,-14-11-2-16,2 11-1 16,-15-7-2-16,-1 12-1 15,-16 1 0-15,5 9-2 16,-11 5 0-16,3 10 0 15,-7 9-1-15,2 12 0 16,2 14-1-16,1 16 0 16,5 13-1-16,0 19 2 0,1 13-2 15,6 15 1-15,4 9-1 16,8 2 0-16,7 0-1 15,5-8 0-15,10-9-3 16,4-18-5-16,12-7-21 16,-8-26-7-16,9-8 0 15,-14-22 0-15</inkml:trace>
  <inkml:trace contextRef="#ctx0" brushRef="#br4" timeOffset="191129.111">16053 15727 60 0,'0'0'39'0,"0"0"-1"16,9 2-1-16,10-6-36 0,19-11-1 15,13-2-2-15,8-4-1 16,14 13-12-16,-4-10-20 15,13 12-2-15,-12-2 1 16,4 14-1-16</inkml:trace>
  <inkml:trace contextRef="#ctx0" brushRef="#br4" timeOffset="191562.1543">16895 15595 44 0,'1'-13'34'0,"-5"-2"2"15,4 15-1-15,-5-16-31 16,5 16-1-16,0 0 1 16,1 14-1-16,-3 2 0 15,-1 11 1-15,0 3-2 16,1 9 0-16,-5 1-1 15,2 7 0-15,0-4 0 16,1-1 0-16,3-4-1 16,1-7 0-16,0-8 1 15,4-6-1-15,-4-17 1 16,14 2-1-16,-3-20 1 15,3-4 0-15,-2-9 0 16,1-7 0-16,3-6 0 16,-1-5 0-16,3 0 0 0,-3 3-1 15,-1 6 1-15,-5 3-1 16,2 13 0-16,2 3-2 15,-1 12 0-15,-1 4-2 16,8 12-1-16,-1-1-3 16,14 10-2-16,-1-11-8 15,21 13-17-15,-6-11-1 16,17 9 1-16</inkml:trace>
  <inkml:trace contextRef="#ctx0" brushRef="#br4" timeOffset="192029.201">17328 15671 52 0,'14'-1'36'0,"1"-3"0"16,12 8-1-16,2-8-31 15,7 1-1-15,2-1 1 16,4-2-2-16,-5-2-1 15,2-1 0-15,-6-3 0 16,-4-4 0-16,-10 1-1 16,0-5 1-16,-12 3 0 15,-7-1 0-15,-8 0 1 0,-10 4 0 16,-5 4-1-16,-7 5 0 15,-4 7 0-15,-5 9 0 16,0 8 0-16,-2 11 1 16,2 6-1-16,10 8-2 15,2 4 2-15,13 1 0 16,12-4-1-16,11-2 0 15,17-9-2-15,11-9 0 16,12-5-2-16,8-15-4 16,21 8-17-16,-9-23-12 15,12 10-1-15,-5-13 0 16,5 3 1-16</inkml:trace>
  <inkml:trace contextRef="#ctx0" brushRef="#br4" timeOffset="192465.2446">18026 15698 58 0,'-14'0'38'15,"14"0"-2"-15,0 0 0 16,29-6-31-16,0-3-4 15,10-4 0-15,4-1 0 16,6-1 1-16,-2 3-1 16,-1-3-1-16,-6 2 1 15,-7 3 0-15,-8-3 0 0,-8 0 0 16,-9-3 0-16,-7 0-1 15,-10-1 0-15,-5-2 3 16,-8 2-4-16,-4 1 3 16,-6 3-2-16,-1 7 2 15,-8 6-1-15,1 11 0 16,2 4 0-16,1 8-1 15,7 6 2-15,6 7-2 16,7 2 2-16,10 2-3 16,11-1 1-16,14-5 0 15,14-2-1-15,4-9 0 16,18-4-3-16,6-13-5 15,22 4-28-15,-10-16-1 16,12 3-1-16,-9-14 0 16</inkml:trace>
  <inkml:trace contextRef="#ctx0" brushRef="#br4" timeOffset="192916.2897">18692 15529 60 0,'15'0'39'15,"6"4"-2"-15,1-9 2 16,3 6-37-16,11-3 1 15,6 3-1-15,1-1 0 0,-1 1-1 16,-4-1-1-16,-5 2 1 16,-5-1-1-16,-4 0 0 15,-10 2 1-15,-14-3-1 16,0 0 0-16,0 13 1 15,-18 0-1-15,-10 3 1 16,-8 3-1-16,-1 10 1 16,-10 4 0-16,3 2 0 15,2 5-1-15,5 0 1 16,6-4 0-16,13 2 0 15,13-6 0-15,12-8-1 16,18-8 1-16,12-8-1 16,15-8-1-16,8-10-1 15,13-1-3-15,-2-16-7 0,13 9-25 16,-13-11-1-16,4 13-2 15,-16-11 1-15</inkml:trace>
  <inkml:trace contextRef="#ctx0" brushRef="#br4" timeOffset="193125.3106">19507 15617 69 0,'-22'-8'41'15,"22"8"-3"-15,-18 12 1 16,13 3-35-16,-2 8-2 15,0 11 0-15,-2 7-2 0,0 5 0 16,2 4-2-16,-1-5-2 16,5 3-5-16,-5-23-22 15,17 5-6-15,-9-30-3 16,25 8 2-16</inkml:trace>
  <inkml:trace contextRef="#ctx0" brushRef="#br4" timeOffset="193300.3279">19591 15360 73 0,'-35'-21'40'0,"6"18"-1"16,-7 0-2-16,12 10-37 15,7 8-6-15,1-14-22 0,21 17-9 16,-5-18-2-1,37 26 1-15</inkml:trace>
  <inkml:trace contextRef="#ctx0" brushRef="#br4" timeOffset="193701.3682">19871 15627 65 0,'-9'12'38'16,"6"11"-1"-16,-8-11 0 15,6 8-32-15,-3 2-2 16,-1 6-1-16,2 1 0 15,0 3-1-15,0 0 0 16,2 1-1-16,1-6 1 16,4-1-1-16,-1-8 1 0,4-8-1 15,-3-10 1-15,14-9-1 16,-1-8 1-16,2-10 0 15,4-9 0-15,3-9-1 16,4-6 1-16,2-5-1 16,1 1 0-16,-2 7 2 15,0 4-2-15,-7 12 2 16,-3 15-2-16,-5 16 0 15,-9 15 0-15,-2 15 1 16,-4 11-1-16,2 6-1 16,-3 6 0-16,5-1-2 15,9-1 0-15,6-8-1 16,14-2-5-16,-1-23-19 15,25 6-10-15,0-18-1 0,13 1 1 16</inkml:trace>
  <inkml:trace contextRef="#ctx0" brushRef="#br4" timeOffset="194289.427">20638 15702 64 0,'-33'-4'38'16,"10"10"-1"-16,-10-9 1 15,8 11-34-15,-2 3-1 16,2 3 1-16,-6 4-1 16,4 4-1-16,-2 2 1 15,5 5-1-15,-2 1 0 16,6 1-1-16,5-2 0 0,5 1-1 15,10-5 0-15,10-5 0 16,5-6 0-16,7-5 0 16,10-9-1-16,6-9 1 15,4-6 0-15,1-8 0 16,3-6 0-16,-3-3 1 15,-7-5-1-15,-6-1 0 16,-7 0 0-16,-3 1 0 16,-12 2 1-16,-6 6-1 15,-3 6 0-15,-3 9 0 16,4 14 0-16,-19 1 0 15,10 25 0-15,-6 15 1 16,1 17-2-16,1 16 2 16,2 9-1-16,-2 11-1 0,5 8 1 15,1 2 0-15,2-2 0 16,0-7-1-16,1-4 2 15,-2-12-2-15,-7-5 1 16,-2-6 1-16,-9-8-1 16,-5-11 2-16,-8-8-1 15,-6-8 0-15,-2-12 0 16,-3-9 0-16,-1-18-1 15,1-15 0-15,6-14-2 16,9-20-2-16,14-16-2 16,10-17-7-16,27 12-20 15,-2-15-6-15,23 16-2 16,3-3 2-16</inkml:trace>
  <inkml:trace contextRef="#ctx0" brushRef="#br4" timeOffset="194502.4483">21117 16144 67 0,'-23'9'42'0,"9"3"-3"15,-6-16-2-15,7-5-33 16,13 9-40-16,-1-32-4 16,5 18-1-16,-3-14 0 0</inkml:trace>
  <inkml:trace contextRef="#ctx0" brushRef="#br3" timeOffset="282246.2218">1497 5747 75 0,'0'0'35'15,"-20"-16"0"-15,7 18 1 16,-15 2-30-16,11 14 0 15,-8 2 0-15,7 16-1 16,-8 5-1-16,8 10-1 16,-1 3-2-16,10 3 1 15,6 0-2-15,8-5 1 16,9-6-3-16,9-16 0 15,11-10-3-15,2-22-4 16,22-5-9-16,-11-28-16 16,19-4-1-16,-9-18-1 15,3 1 2-15</inkml:trace>
  <inkml:trace contextRef="#ctx0" brushRef="#br3" timeOffset="282906.2878">1868 5682 79 0,'-18'13'34'0,"-10"8"1"16,7 11 0-16,-11 1-28 15,13 12 0-15,-1-3-3 16,11 8 0-16,4-5-2 16,12 0 0-16,6-9-1 15,8-5 0-15,8-12 0 16,5-8-1-16,-1-15 0 15,1-10 0-15,-1-10 0 0,-4-10 0 16,-4-6 1-16,-6-5-1 16,-7-2 0-16,-7 2 0 15,-7 4 1-15,-8 4-1 16,-4 9 0-16,-5 6 0 15,-3 10 1-15,-2 6-1 16,6 5 0-16,-1 4 1 16,7 1-1-16,12-4 0 15,-2 13 0-15,2-13 0 16,26 0-1-16,-3-5 1 15,3-5 1-15,7-3 0 16,1-6-3-16,-2 1 2 16,-1-1-2-16,-3 2 2 15,-6 5-1-15,-1 8 1 16,-6 5 1-16,-15-1-1 0,15 28 2 15,-13-1 0-15,1 4 1 16,-2 4-1-16,-1 1 0 16,0-3-1-16,1-4 0 15,1-4-1-15,2-11 1 16,-4-14 0-16,15 0-1 15,-2-16 1-15,-1-9 0 16,6-9 0-16,-6-6-1 16,5-5 0-16,-2 1 0 15,-1 3 0-15,-2 5-2 16,-2 8 2-16,-2 9-1 15,-1 7 0-15,-7 12 1 16,11 15-1-16,-6 6 1 16,1 3-2-16,4 8-1 0,-4-5-2 15,19 12-7-15,-10-18-21 16,20 4-3-16,-7-19 1 15,16-3-3-15</inkml:trace>
  <inkml:trace contextRef="#ctx0" brushRef="#br3" timeOffset="283290.3262">2764 5364 92 0,'-28'0'37'0,"8"17"-1"15,-11 1 2-15,9 12-32 16,-5 1-2-16,9 10 0 15,3-5 0-15,5 1-1 0,10-7 1 16,8-8-2-16,9-13 0 16,6-12-1-16,6-14 1 15,4-16-2-15,1-13-1 16,3-7 2-16,-6-10-2 15,-3-5 0-15,-4 1 2 16,-7 1-1-16,-8 5 1 16,-4 7-1-16,-5 11 1 15,-4 12-1-15,-6 13 1 16,0 15-1-16,-2 19 0 15,0 16 1-15,0 11-2 16,2 9 0-16,9 8-2 16,4 0 0-16,10 6-5 0,3-16-5 15,19 6-23-15,-8-23-3 16,16 1 2-16,-6-18-3 15</inkml:trace>
  <inkml:trace contextRef="#ctx0" brushRef="#br3" timeOffset="284027.3999">3134 5288 86 0,'-14'10'35'0,"14"-10"-1"16,0 0 2-16,18 8-33 15,-4-13-1-15,8-1-1 0,3-4 2 16,4-5-1-16,-1-7 0 16,0 0 1-16,-4-6 0 15,-4 3-1-15,-5-3 0 16,-7 4 0-16,-8 0 0 15,-8 3 0-15,-6 4-1 16,-5 8 0-16,-5 4 0 16,1 10 0-16,-4 5-1 15,3 13 1-15,0 6 0 16,4 9-1-16,5 2 1 15,7 4 0-15,8-2-1 16,9-2 0-16,7-9 0 16,10-8 1-16,6-14-1 15,4-11 0-15,3-11 1 16,2-12 0-16,-2-13-1 0,-4-7 1 15,0-6 0-15,-11-3 0 16,-3 0 0-16,-4 1 0 16,-4 4-1-16,-4 10 1 15,-4 7-1-15,0 10 1 16,-5 9 0-16,0 13 0 15,0 0-1-15,-7 33 0 16,4-1 2-16,0 8-2 16,1 8 1-16,2-2-1 15,2-1 0-15,4-4 0 16,3-10-1-16,5-11 1 15,0-13 0-15,8-15 0 16,-1-14 0-16,2-7 0 16,-2-9 1-16,-3-6-1 0,0-1-1 15,0 4 2-15,-6 3-2 16,-1 6 2-16,-4 12-3 15,-2 7 2-15,-5 13 0 16,0 0 0-16,8 29 1 16,-8-1-2-16,0 6 0 15,7 2-2-15,2 5 0 16,4-4-2-16,8-1-3 15,-4-18-6-15,25 8-16 16,-12-25-9-16,12-2 2 16,-10-19 0-16</inkml:trace>
  <inkml:trace contextRef="#ctx0" brushRef="#br3" timeOffset="284387.4359">4157 4714 91 0,'-11'-9'37'15,"-11"2"0"-15,4 16 3 16,-12 7-34-16,9 9-1 15,3-1-2-15,3 8 0 16,2 0 0-16,6-1-2 16,7-1 1-16,5-4-2 15,8-5 2-15,6-9-2 16,4-7 1-16,2-6-1 15,5-7-2-15,-3-4 2 16,1-4-1-16,-2 2 1 16,-4-2-1-16,-6 3 1 0,-2 5-1 15,-14 8 2 1,11 1 1-16,-11-1-2 0,0 26 2 15,-4-7-2-15,-3 8 0 16,1-2-1-16,-1 5 0 16,2-8-3-16,5 3-4 15,0-25-10-15,10 18-19 16,-10-18 1-16,23-16-2 15,-9-11 0-15</inkml:trace>
  <inkml:trace contextRef="#ctx0" brushRef="#br3" timeOffset="284582.4554">4444 4609 74 0,'-3'-18'39'16,"3"18"-1"-16,-5 10 1 16,4 21-19-16,-8 0-16 0,3 11-1 15,3 4 0-15,0 4-2 16,2 1 0-16,6 0-3 15,3-1-3-15,-1-23-11 16,15 8-20-16,-12-22-1 16,13-5-1-16,-7-20-2 15</inkml:trace>
  <inkml:trace contextRef="#ctx0" brushRef="#br3" timeOffset="285079.5051">4483 4462 97 0,'-11'10'39'0,"-3"-7"0"16,14 11 0-16,0-14-36 16,17 5 0-16,-1-6-1 15,8 1 1-15,0-1-1 16,3 2 0-16,-1 1 0 15,-2 6 0-15,-1 4-1 16,-4 7 0-16,-8 7 0 16,-3 4 0-16,-4 4 0 15,-1 5 0-15,-4 3-1 16,-1 1 0-16,3-4 0 15,-1-5 0-15,0-4 1 16,6-5-1-16,4-14-1 16,-1-6 1-16,10-16 0 0,-2-8-1 15,-2-9 1-15,5-7 1 16,-1-7-3-16,-4-7 3 15,-1 2-1-15,-2-1 0 16,-6 6 1-16,0 7-2 16,-3 12 1-16,0 8 0 15,-3 15-1-15,0 0 0 16,2 35-1-16,0-5 0 15,5 7-1-15,-1 0 0 16,11 7-2-16,0-12-1 16,12 7-5-16,0-24-11 15,17 6-15-15,-7-18 0 16,15 0 0-16,-8-17-1 15</inkml:trace>
  <inkml:trace contextRef="#ctx0" brushRef="#br3" timeOffset="285551.5523">5331 4415 86 0,'-21'-8'37'0,"-12"1"1"16,6 20 1-16,-7-3-32 16,7 19-2-16,1 6-1 15,5 8 0-15,5-1-1 16,3 1 0-16,11-5-2 15,6-5 1-15,3-8 0 16,7-8-1-16,3-12 0 16,3-10 0-16,2-11 0 15,-1-6 0-15,-2-12 0 16,0-2 0-16,-1-11-1 0,-3 4 0 15,-3-6 1-15,-1 4-2 16,-2 8 1-16,1 7 0 16,-1 11-1-16,-9 19 0 15,11 1 0-15,-4 22 1 16,-1 17-1-16,-1 14 0 15,-1 14 1-15,4 12 0 16,-2 7 1-16,6 2-2 16,-4 1 2-16,1-2-1 15,-4-6 1-15,-3-7-1 16,-2-9 1-16,-2-9-1 15,-8-11 0-15,-7-6 0 16,1-10 0-16,-6-12-2 16,-3-8-2-16,-3-13-4 0,8 4-12 15,-20-26-19-15,13 1 0 16,-9-17-2-16,7 2 0 15</inkml:trace>
  <inkml:trace contextRef="#ctx0" brushRef="#br1" timeOffset="289585.9557">6325 9972 60 0,'18'0'33'0,"2"-5"-1"16,4-1 0-16,-4-10-24 15,12 3-1-15,-5-9 0 0,4 5-2 16,-7-10 0-16,2 7-1 15,-11-5-1-15,-2 5 0 16,-10-2-1-16,-5 2 0 16,-7 3 0-16,-5 5 0 15,-6 5 0-15,-3 8-1 16,-3 8 0-16,-3 8 1 15,2 9-1-15,1 10 1 16,3 3-1-16,3 7-1 16,11-3 1-16,7 0-1 15,9-4 0-15,9-8 0 16,11-7-1-16,8-10 0 15,13-8-3-15,-1-14-3 16,17 3-7-16,-11-24-22 0,10 3 1 16,-7-17-2-16,0 4 1 15</inkml:trace>
  <inkml:trace contextRef="#ctx0" brushRef="#br1" timeOffset="289862.9834">6979 9676 77 0,'-21'-13'34'15,"11"19"1"-15,-9 0 0 16,13 16-25-16,-6-8-5 15,7 13-1-15,5 1-1 16,5 7-1-16,-1 3 0 16,6 2 0-16,0-5 0 15,6-1-1-15,0-4 1 0,1-7 0 16,-2-9 0-16,1-10-1 15,-1-13 1-15,1-10 0 16,0-10-1-16,1-10 0 16,0-8-2-16,2-6 0 15,0-2-2-15,-1 0-1 16,4 11-4-16,-12-5-23 15,13 21-5-15,-12 1-1 16,12 19 0-16</inkml:trace>
  <inkml:trace contextRef="#ctx0" brushRef="#br1" timeOffset="290321.0292">7565 9668 47 0,'0'-20'33'16,"0"5"1"-16,-14-4 1 15,0 14-9-15,-12-12-15 16,5 19-1-16,-8-2-2 16,3 17-2-16,-7 4-2 15,3 10 0-15,1 4-1 16,6 9 0-16,3-5-1 15,7 4-1-15,7-9 0 16,11-3 0-16,9-11 0 16,9-11-1-16,8-11 1 15,4-11 0-15,6-9-1 16,2-8 1-16,-2-4-1 0,-5-5 1 15,-5 0-1-15,-5 3 0 16,-8 3 0-16,-6 9 1 16,-8 7-1-16,-4 17 0 15,0 0 0-15,-17 1 0 16,7 15-1-16,-2 6 1 15,5 3-1-15,4 5-1 16,4 1-1-16,6-4 0 16,8 0-3-16,5-16-2 15,18 8-13-15,-7-24-15 16,14 3 0-16,-5-18-1 15,7-3 1-15</inkml:trace>
  <inkml:trace contextRef="#ctx0" brushRef="#br1" timeOffset="290862.0833">8025 9534 79 0,'5'-11'35'0,"-5"11"0"15,0 0 0-15,-19-1-26 16,15 24-3-16,-6 4-2 16,9 9 0-16,-2 3-1 15,2 9-1-15,2 0 0 16,1-2 0-16,1-3-1 15,6-8 0-15,-5-6 0 16,3-7 0-16,0-11-1 16,-7-11 1-16,13-11-1 15,-4-8 1-15,-3-8 0 16,2-7-1-16,-6-8 0 15,1-3 0-15,-1-6 1 16,-2 3-1-16,0 1-1 0,0 5 0 16,0 5 1-16,1 6-1 15,7 7 1-15,2 8-1 16,0 5 0-16,8 8 1 15,1 3 1-15,0 6-1 16,3 3 0-16,-2 1 1 16,0 6-1-16,1 3 1 15,-6 6-1-15,-5 3 1 16,-5 3-1-16,-6 2 1 15,-5 2-1-15,-8-2 0 16,-3 0 0-16,-2-2 0 16,-2-6 0-16,-1-4 1 15,4-3-1-15,-1-4 0 16,3-1-1-16,3 2 1 0,2 2 0 15,0 5 0-15,3 8-1 16,2 8 1-16,0 7-3 16,0 1 2-16,2 6-3 15,1-8-2-15,17 2-25 16,-6-23-4-16,15-6-3 15,-2-25-2-15</inkml:trace>
  <inkml:trace contextRef="#ctx0" brushRef="#br1" timeOffset="291538.1506">8596 9413 102 0,'0'0'37'16,"-23"16"2"-16,11 9-2 15,-6-2-33-15,7 9 0 16,2 4-1-16,2 5 0 16,5 1-1-16,4-2 0 15,2-3-1-15,10-6-1 16,2-7 0-16,2-8 0 15,7-12 0-15,-2-12 0 16,4-12-1-16,-4-11 1 16,1-8-1-16,-3-8 0 15,-6-4 0-15,-5-2 0 16,-3 4 0-16,-7 3 0 0,-4 10 1 15,-3 8-1 1,-6 9 1-16,4 9 0 0,-5 10 1 16,14 0 0-16,-14 19-1 15,14-2 1-15,5-1-1 16,6 0 0-16,5-2 0 15,4-2 0-15,8-6 0 16,0 1 1-16,2-6-1 16,-4 0 0-16,0 2 1 15,-3-1 0-15,-2 5 0 16,-7 4 0-16,-6 4 0 15,-3 6 0-15,-4 7 0 16,-2 1 0-16,-1-1-1 16,-1 4 0-16,-1-6 0 15,2-3 0-15,2-7 0 0,0-6 0 16,0-10 1-16,9-10-1 15,1-8 0-15,-1-9 0 16,0-4 0-16,3-4 0 16,1-5 0-16,-2 1-1 15,-2 3 1-15,2 8-1 16,-5 3 0-16,1 7 0 15,2 5-1-15,0 4-2 16,6 9-4-16,-3-13-10 16,18 16-19-16,-4-14-1 15,16 11 0-15,-5-11-2 16</inkml:trace>
  <inkml:trace contextRef="#ctx0" brushRef="#br1" timeOffset="291936.1907">9470 9248 95 0,'-12'6'38'0,"-11"-6"2"15,3 13-1-15,-12-1-30 16,5 9-4-16,-3 3-1 16,5 9 0-16,0 2-1 15,8 1 0-15,3 2-1 16,13-4-1-16,5-6 0 15,9-6 1-15,7-8-2 16,8-11 1-16,1-12-1 16,0-6-1-16,3-10 1 15,-4-4-1-15,-4-6 0 16,-5-1 0-16,-4-2 1 0,-6 1-1 15,-4 5 1-15,-4 5-1 16,-1 9 1-16,-5 7-1 16,5 11 1-16,0 0 0 15,-9 29 0-15,8-2 0 16,5-1-1-16,-3 4 0 15,12 0-1-15,2-15 0 16,12-6-3-16,2-20-6 16,18 0-19-16,-5-31-8 15,10 2 0-15,-9-21-1 16,9 0 1-16</inkml:trace>
  <inkml:trace contextRef="#ctx0" brushRef="#br1" timeOffset="292107.2076">9905 8763 87 0,'-15'23'36'0,"-11"7"2"15,10 22 0-15,-8 1-27 16,14 10-7-16,2 3-2 16,4 1-1-16,9 1-4 15,2-12-2-15,15 4-27 16,-14-19-5-16,9-2 0 15,-10-18-1-15</inkml:trace>
  <inkml:trace contextRef="#ctx0" brushRef="#br1" timeOffset="292442.2413">9772 9105 97 0,'0'0'38'0,"24"13"1"16,-14-19-1-16,14 3-34 15,8-9 0-15,3 2-1 16,1-4 0-16,5-1-1 16,-7 0 0-16,3 0-1 15,-8 5 0-15,-8 3 1 16,-6 4-1-16,-15 3 1 15,15 14-1-15,-14 5 0 16,-1 4 0-16,-2 9-1 16,0 6 0-16,0 1 0 15,-1 0-1-15,2 2-1 0,7-7-3 16,-4-15-5-16,18-1-25 15,-20-18-5-15,30-18 2 16,-15-13-2-16</inkml:trace>
  <inkml:trace contextRef="#ctx0" brushRef="#br1" timeOffset="292875.2846">10278 8778 104 0,'0'0'39'16,"-1"23"-1"-16,1-23-2 15,9 16-32-15,2-7-1 16,6 3 0-16,-2-2-1 0,0 5-1 16,3 0 1-16,-4 8-1 15,-2 3 1-15,-2 2-1 16,-8 3 0-16,2 3 1 15,-6-1-1-15,-1-3 0 16,-2-2-1-16,5-7 1 16,-3-10-1-16,3-11 0 15,10-4 1-15,3-15-1 16,3-11 0-16,6-7 0 15,2-5 0-15,2-6 0 16,-2 5 1-16,0 1-1 16,-2 10 0-16,-5 5 0 15,-5 13 0-15,-12 14 0 16,12 5-1-16,-9 11 1 15,-1 8-2-15,0 5 0 0,4 7-2 16,4-4-1-16,10 4-3 16,-3-13-10-16,18 6-20 15,-5-16 0-15,12-2 0 16,-5-18 0-16</inkml:trace>
  <inkml:trace contextRef="#ctx0" brushRef="#br1" timeOffset="293327.3298">11058 8762 107 0,'-18'-3'40'0,"-13"1"1"16,5 17-1-16,-16 1-35 16,8 10-1-16,4 5-2 15,3 0 0-15,9 2 0 0,6 0-1 16,12-8-1-16,7-4 0 15,7-10 0-15,8-7 1 16,3-8-1-16,2-10 0 16,2-4 0-16,0-7 0 15,-2-5 0-15,-3 0 0 16,1 0 0-16,-6 3-1 15,-3 6 1-15,-3 5 0 16,-4 10-1-16,-9 6 1 16,13 15 0-16,-8 13 0 15,-5 10-1-15,2 14 1 16,-4 8 0-16,3 9 0 15,-4 5 0-15,-2 3 0 16,-1-3 1-16,-3-1 0 0,-5-10 0 16,0-4 0-16,-3-12 0 15,-4-8 0-15,-1-10 0 16,-3-9-2-16,3-9-2 15,-2-11-2-15,8 1-9 16,-13-25-10-16,14 7-17 16,-12-19 0-16,12 2 0 15,-7-16-1-15</inkml:trace>
  <inkml:trace contextRef="#ctx0" brushRef="#br7" timeOffset="298002.7973">13316 11370 43 0,'5'-10'33'0,"-5"10"1"16,5-11-2-16,-2 22-18 15,-3-11-10-15,-11 23-1 0,4-7 1 16,0 10 1-16,-6 1-2 16,4 6 0-16,-1-3 1 15,0-2 0-15,3-5-1 16,6-4 0-16,1-8-1 15,0-11 0-15,19-6-1 16,-5-5 0-16,4-12-1 16,2-2-1-16,0-6 1 15,-3-3-1-15,3 1 2 16,-4 1-1-16,-2 6 0 15,-4 5 0-15,-2 6 1 16,-2 5-1-16,-6 10 1 16,0 0-1-16,0 0 1 0,6 15 0 15,-6-3 0-15,2 4-1 16,3 0 1-16,1 2 0 15,3-4 0-15,5-1 0 16,4-7 0-16,4-2 0 16,3-8 0-16,4-2 1 15,3-6-1-15,2-2 0 16,-4-2 0-16,-4 2-1 15,-2 1 1-15,-5 5 0 16,-7 7-1-16,-12 1 1 16,2 22-1-16,-7-1 0 15,-1 6-1-15,-5 2 0 16,2 5-2-16,3-3 1 15,6 3-4-15,-2-14-5 0,24 11-22 16,-12-18-5-16,17 2 1 16,-7-11 0-16</inkml:trace>
  <inkml:trace contextRef="#ctx0" brushRef="#br7" timeOffset="298386.8357">13990 11480 67 0,'0'0'36'0,"0"0"-2"15,-3 10 2-15,3-10-29 16,7 11-2-16,-7-11-1 16,26 6-1-16,-9-8 0 15,9 2 0-15,-2-9 0 0,0 1-1 16,-2-5 0-16,-3-1-1 15,-6 0 1-15,-4 0-1 16,-9 1 0-16,-5 0-1 16,-5 0 1-16,-6 3 0 15,-5 3-1-15,-2 3 1 16,-1 7-1-16,0 5 0 15,1 6 1-15,3 5-1 16,6 8 1-16,5 1 0 16,8 5 0-16,7 2 0 15,8-4-1-15,6-4 0 16,12-2-3-16,5-14-1 15,16 2-15-15,-2-25-20 16,16-4 1-16,-8-17-3 16,11-4 4-16</inkml:trace>
  <inkml:trace contextRef="#ctx0" brushRef="#br7" timeOffset="298594.8565">14813 10910 69 0,'0'0'39'0,"-11"-4"-1"16,3 30-1-16,-13 8-16 15,5 18-20-15,-4 13 1 16,1 11-1-16,-3 7-1 16,8 1 1-16,2-3-1 15,6-8-1-15,9-5-3 0,1-21-8 16,20-11-24-16,1-24-2 15,14-12 0-15,-1-19-1 16</inkml:trace>
  <inkml:trace contextRef="#ctx0" brushRef="#br7" timeOffset="298797.8766">15241 11019 82 0,'0'0'39'0,"-14"24"-2"15,-10 9 1-15,3 17-34 16,-2 8-2-16,2 14 0 15,1-2 0-15,4 4 0 16,3-4-2-16,4-3-1 16,9-6-5-16,-8-23-27 0,15 3-3 15,-7-23-2-15,10-3-1 16</inkml:trace>
  <inkml:trace contextRef="#ctx0" brushRef="#br7" timeOffset="299171.9142">15030 11436 88 0,'-16'-21'37'16,"16"21"1"-16,0 0 1 16,17-6-36-16,4 2 0 15,8-1-2-15,5-2 1 16,4-1-1-16,7 1-1 15,-1-4-1-15,3 3-1 0,-4-5-1 16,1 6-1-16,-8-3-1 16,0 5-1-16,-11-3 0 15,-2 6 0-15,-9-4 2 16,-5 7 3-16,-9-1 1 15,0 14 2-15,-6 2 2 16,-7 1 2-16,4 11 0 16,-7 1-1-16,3 6 0 15,-1-1-2-15,4 3 1 16,2-3-3-16,3-4 0 15,7-2-4-15,-2-13-3 16,17-2-31-16,-17-13 0 16,23-6-1-16,-6-14-3 15</inkml:trace>
  <inkml:trace contextRef="#ctx0" brushRef="#br7" timeOffset="299615.9586">15694 11217 92 0,'-10'8'38'15,"9"2"2"-15,1-10-3 16,0 0-34-16,0 0 0 16,0 17 0-16,0-17-1 15,15 22 1-15,-5-4-1 16,-1 4 0-16,-4 3 0 15,-4 6-1-15,-1 4 1 16,-5 3-1-16,-5 0 0 16,0-5 1-16,1-1-2 0,-2-6 2 15,2-8-2-15,4-5 2 16,5-13-3-16,0 0 1 15,16-16-1-15,1-4-1 16,8-7 2-16,-1-2-2 16,4-2 2-16,3 3-2 15,-6 3 2-15,2 6 0 16,-7 10 0-16,-5 9 0 15,-4 10-1-15,-1 9 1 16,-5 6-1-16,0 4-1 16,2 3 0-16,1 0 1 15,5 2-2-15,4-8-1 0,8 7-5 16,-7-22-15-1,19 8-14-15,-11-14 3 0,10 0-5 16,-7-11 1-16</inkml:trace>
  <inkml:trace contextRef="#ctx0" brushRef="#br7" timeOffset="300052.0022">16249 11515 77 0,'-3'-23'40'0,"-13"-2"-2"16,5 13 2-16,-11-1-30 16,4 13-3-16,-5 8-3 15,3 7 0-15,3 9-1 16,3 6 0-16,2 1-1 15,8 1 0-15,7-2 0 16,5-4 0-16,6-8 0 16,7-6 0-16,6-12-2 15,-2-10-1-15,5-5 1 0,-1-8-2 16,-1-6 2-16,1-4-2 15,-6 1 1-15,-3-1-1 16,-3 7 2-16,-4 5 0 16,-13 21-1-16,15-8 1 15,-14 27-1-15,-3 13 2 16,-3 16-1-16,1 17-1 15,-3 16 0-15,-3 10 1 16,1 7 0-16,-6 1-1 16,0-3 2-16,-2-7-2 15,-3-9 1-15,-3-12 2 16,0-15-2-16,-2-15 1 15,-4-14-1-15,0-12 0 0,-2-11-1 16,-1-10-2-16,3-8-3 16,-9-28-15-16,18 7-14 15,-13-22-4-15,17 7-2 16,0-11-1-16</inkml:trace>
  <inkml:trace contextRef="#ctx0" brushRef="#br6" timeOffset="307654.7624">14315 7175 56 0,'0'-14'34'16,"0"14"0"-16,-17-5-2 15,-2 3-22-15,5 13-3 16,-11-5-1-16,5 12-1 16,-9-3-2-16,4 9 0 15,-2-2-1-15,5 1 0 16,2-2-1-16,9 2 0 15,4-5 0-15,7-1-1 16,8-3 1-16,8-1-1 0,5-1-1 16,3-3 2-16,2 1-1 15,2 2 0-15,-5-2 0 16,-1 5 0-16,-7 1 1 15,-7 6-1-15,-7 1 0 16,-5 5 0-16,-6-1 0 16,-4 0 0-16,-1-2 0 15,1-5-1-15,5-2-2 16,9-18-4-16,-3 17-11 15,3-17-17-15,22-20-1 16,-5-3 0-16,13 0 1 16</inkml:trace>
  <inkml:trace contextRef="#ctx0" brushRef="#br6" timeOffset="308057.8026">14589 7281 69 0,'0'0'35'16,"0"0"-1"-16,0 0 1 15,-15-2-27-15,11 12-3 16,-4 2-1-16,5 8 0 16,-6 3-1-16,1 7 0 15,1 4-1-15,2 3 0 16,-1-3 0-16,5 1-1 15,2-7 1-15,8-9-1 16,4-10 0-16,6-11-1 16,8-13 1-16,6-9 0 0,1-7 0 15,2-6-1-15,1-3 1 16,-3 0-1-16,-3 6 1 15,-7 5-1-15,-5 6 1 16,-6 8-1-16,-13 15 0 16,0 0 0-16,2 11 0 15,-9 10 0-15,-1 4 0 16,0 5-1-16,1 3-1 15,3-3-2-15,9 1-3 16,-1-21-25-16,19 2-5 16,-2-19 0-16,13-5-1 15</inkml:trace>
  <inkml:trace contextRef="#ctx0" brushRef="#br6" timeOffset="308547.8516">15228 6829 93 0,'-12'-8'36'0,"0"14"-1"16,-4 4 0-16,2 19-30 16,-4 3-2-16,9 11 1 15,-3 10-2-15,4 4-1 16,0 6 0-16,4 1 0 15,0-1-1-15,5-5 0 16,0-5 0-16,2-4-1 16,1-15 1-16,1-5 0 15,2-13-1-15,-7-16 1 16,18 11 0-16,-7-20-1 0,3-4 1 15,-1-8 0-15,0-3 0 16,2-1 0-16,2-3 0 16,0 3 0-16,4 1 0 15,-4 8 0-15,4 5 0 16,-1 6 0-16,0 6 0 15,-1 6 1-15,-3 8-2 16,-2 3 2-16,-4 5-1 16,-3 2 0-16,-6 2 0 15,-7 1 0-15,-7-1 1 16,-4-2-1-16,-5-4 0 15,-3-5-1-15,1-3-1 16,-4-12-1-16,6 0-3 16,-1-22-17-16,19 6-14 15,-2-10 0-15,12-2-1 0,3-7 1 16</inkml:trace>
  <inkml:trace contextRef="#ctx0" brushRef="#br6" timeOffset="308873.8843">15798 6801 95 0,'-12'-12'36'0,"8"21"3"16,-9 2-3-16,6 18-28 0,-7 2-4 16,5 12 0-16,-1 8-1 15,1 6-2-15,-1 6 1 16,3 1-2-16,1 1 0 15,0-2 0-15,3 1-1 16,-2-6-2-16,5-3-1 16,-1-14-2-16,13 8-13 15,-8-25-19-15,16-5 1 16,-5-19-3-16,12-8 2 15</inkml:trace>
  <inkml:trace contextRef="#ctx0" brushRef="#br6" timeOffset="309073.9043">16015 7207 91 0,'-6'13'37'15,"-9"3"1"-15,3 13-1 16,-12 0-31-16,10 8-2 15,-2 1-1-15,6 1 0 16,4-3-2-16,1-4-1 16,10-6-2-16,0-12-3 15,17 0-26-15,-7-22-6 16,10-4-1-16,-3-13 0 15</inkml:trace>
  <inkml:trace contextRef="#ctx0" brushRef="#br6" timeOffset="309743.9713">16067 7015 67 0,'-12'13'33'0,"12"-13"-1"15,0 19 1-15,0-19-25 16,12 9-1-16,-12-9 0 15,24 6 0-15,-11-6-3 16,5 1 1-16,-3-1-2 16,5 6 0-16,-6 0 1 15,3 9-1-15,-7 4 0 16,-1 7-2-16,-6 1 2 15,1 7-2-15,-8-1 0 16,2 4 0-16,-3 0 0 0,1-7-2 16,-1-2 2-16,5-7-1 15,0-6 0-15,0-15 0 16,9 13 0-16,2-20 0 15,3-5 0-15,2-6 0 16,0-5 1-16,3-2-1 16,-4-4 1-16,3 0-1 15,-6-1 1-15,1 9 0 16,-6 4-1-16,-7 17 1 15,9-11-1-15,-9 11 0 16,2 18 1-16,-2-1-1 16,0 8 0-16,0-4-1 15,3 6 1-15,1-7 1 16,3-4-1-16,7-6 0 15,5-6 0-15,4-8 1 0,1-5-1 16,7-8 1-16,4-10-1 16,1-2 1-16,-2 0 0 15,-2 1 1-15,-5 1-2 16,-4 5 2-16,-8 6-1 15,-5 4 1-15,-10 12-1 16,0 0-2-16,3 21 2 16,-8-1-2-16,0 5 0 15,1 4-1-15,-1 3 0 16,5 1-1-16,1 1-2 15,3-10-1-15,8 4-5 16,-12-28-20-16,29 24-8 0,-10-26 3 16,10-1-2-16</inkml:trace>
  <inkml:trace contextRef="#ctx0" brushRef="#br6" timeOffset="309944.9914">17068 7093 104 0,'-13'22'37'0,"4"13"0"15,-10-1-1-15,4 9-32 16,0-1-1-16,2 5-1 16,3-7 0-16,5-7-4 15,6-1-2-15,0-19-7 16,17 1-24-16,-8-18-2 15,12-5 0-15,-7-15-2 0</inkml:trace>
  <inkml:trace contextRef="#ctx0" brushRef="#br6" timeOffset="310328.0297">17215 6925 105 0,'0'0'37'15,"0"0"2"-15,-12 1-3 16,12-1-32-16,-4 11 0 15,4-11-1-15,3 14 0 16,-3-14-2-16,8 17 0 16,-8-17 0-16,5 13-1 15,-5-13 0-15,4 12 0 0,-4-12 1 16,0 0 0-16,0 0 0 15,0 0 1-15,0 0-1 16,0 0 1-16,0 0 0 16,0 0 0-16,11-6-1 15,-11 6 0-15,0 0 0 16,0 0 0-16,0 0-1 15,0 0 0-15,0 0 1 16,0 0-2-16,-5 16 0 16,-1-3-3-16,-3-5-2 15,9 11-18-15,-16-14-15 16,16-5 0-16,0 0-1 15,0 0 0-15</inkml:trace>
  <inkml:trace contextRef="#ctx0" brushRef="#br6" timeOffset="310839.0808">17419 7064 101 0,'0'0'37'15,"-11"-4"2"-15,11 4-1 16,-8-13-33-16,8 13-2 16,0 0 0-16,-10 15 0 15,6 7-1-15,-5 3 0 16,3 9-1-16,-3 2 1 15,-2 7-2-15,2 0 1 0,0-1 0 16,1-3 0-16,1-8-1 16,3-7 0-16,3-8 0 15,1-16 1-15,0 0-1 16,11 0 1-16,3-17-1 15,3-9 0-15,3-6 1 16,-1-8-1-16,8-5 2 16,2-3-2-16,-5 1 1 15,4 5 0-15,-4 3 0 16,-3 7 0-16,-3 9 0 15,-1 10 0-15,-7 11-1 16,-10 2 1-16,10 27-1 16,-10-2 0-16,-1 7-1 15,-3 5 0-15,2 1-1 0,2 3 0 16,1-8-2-16,5 1-1 15,6-13-4-15,17 6-10 16,-8-22-17-16,21-1-4 16,-7-12 3-16,11-1-2 15</inkml:trace>
  <inkml:trace contextRef="#ctx0" brushRef="#br6" timeOffset="311282.1251">17998 7079 98 0,'-12'-18'37'15,"12"18"4"-15,-31-12-3 16,14 19-23-16,-9 5-11 15,4 10-1-15,-2 4 0 16,1 5-2-16,4 1 1 0,4 3-1 16,8-5 0-16,6-5-1 15,4-5 0-15,7-7 0 16,5-10 0-16,-1-6 1 15,4-10-1-15,2-4 0 16,2-10 1-16,0-2 0 16,-2-4-1-16,-3 2 1 15,-1 2-1-15,-1 6 1 16,-6 8-1-16,-9 15 2 15,16 6-2-15,-14 16-1 16,-1 16 1-16,-1 11-1 16,-2 14 0-16,-1 11 0 15,-2 8 1-15,-1 3-1 0,-1-4 0 16,-2-3 1-16,-4-8-1 15,-3-5 2-15,-5-15-1 16,-1-9 1-16,-4-15-2 16,-4-8 0-16,-2-8-1 15,-4-11-1-15,3-3-4 16,-7-21-15-16,17 8-15 15,-11-26-3-15,14 1 0 16,2-13-1-16</inkml:trace>
  <inkml:trace contextRef="#ctx0" brushRef="#br6" timeOffset="312246.2215">17575 7935 70 0,'-7'-13'37'15,"7"13"-1"-15,-24 0 0 16,10 19-16-16,-15-3-15 15,1 11-1-15,-6 6 1 16,2 8-2-16,4 3 1 16,6 6-1-16,6-8-1 15,10 0 0-15,14-6-1 0,10-8 0 16,13-10-1-16,5-13 1 15,8-10-1-15,2-14-1 16,2-8 1-16,-2-8-1 16,-4-4 0-16,-9-4 1 15,-5-2-2-15,-13 1 2 16,-7 5-1-16,-5 8 1 15,-10 2 0-15,-3 8 1 16,-2 8-1-16,-1 2 1 16,0 11 0-16,13 0 1 15,-14 17-2-15,19-4 0 16,2 1 1-16,7 0-1 15,8-3 1-15,3 3-1 0,4-1 1 16,4-2-2-16,-2 3 2 16,-3 2-1-16,-3 6 1 15,-2 7-1-15,-8 7 0 16,-4 3 1-16,-6 5-1 15,-4 0 1-15,-2-3-1 16,-4 0 0-16,0-10 0 16,2-8 0-16,-1-9 1 15,4-14-1-15,0 0 0 16,17-25 1-16,-4-2 0 15,3-6 0-15,0-3 0 16,3-5 0-16,0 1 1 16,3-1-1-16,-4 6 0 15,2 2 0-15,-1 8-1 0,4 1-1 16,1 8-2-16,4-9-4 15,13 21-9-15,-16-9-16 16,13 11-9-16,-9-4 0 16,8 10-2-16</inkml:trace>
  <inkml:trace contextRef="#ctx0" brushRef="#br6" timeOffset="312998.2967">14508 9549 77 0,'9'-9'34'16,"-13"-9"-6"-16,22 14-1 16,-22-11-14-16,4 15-3 15,0 0-1-15,-4 12-3 16,-15 0-1-16,3 14-1 15,-12 4-1-15,0 5 0 16,-4 6-1-16,-1 3 0 16,4-3-1-16,9-2 0 15,3-4 0-15,12-11 0 0,9-7-1 16,10-6 0-16,10-9 1 15,5-3-1-15,3-3 1 16,-2 1-1-16,-1 1 1 16,-3 2 0-16,-6 4-1 15,-7 8 1-15,-11 7 0 16,-4 1-1-16,-7 5 1 15,-4 3 0-15,-2-1-1 16,-3-3 0-16,3-2-1 16,3-8-2-16,6-4-1 15,6-10-2-15,14 1-16 16,-4-20-16-16,18 2 1 15,-5-16-2-15,13 5 0 16</inkml:trace>
  <inkml:trace contextRef="#ctx0" brushRef="#br6" timeOffset="313385.3354">14781 9677 89 0,'5'-11'37'0,"-5"11"0"16,0 0 0-16,-6 18-28 15,-5-4-5-15,7 8 0 16,-7 2 0-16,6 4-1 15,-4 5-1-15,8 0 0 16,-3-4 0-16,8-1 0 16,3-7-1-16,2-4 0 15,7-9 0-15,3-5 0 0,4-14-1 16,-1-3 1-16,6-8-1 15,-2-2 1-15,-3-7-1 16,-2 1 1-16,-4-1-1 16,-1 4 0-16,-5 4 1 15,-2 6-1-15,-6 7 0 16,-3 10 0-16,0 0 1 15,0 0-1-15,-5 23 0 16,4 0 0-16,-3 5-1 16,3 3-1-16,6 2-1 15,-1-6-2-15,10 1-3 16,-14-28-10-16,43 20-21 15,-19-29 0-15,17-4 0 16,-3-20 0-16</inkml:trace>
  <inkml:trace contextRef="#ctx0" brushRef="#br6" timeOffset="313852.3821">15395 9222 89 0,'-7'-15'37'15,"-8"7"0"-15,15 8 1 16,-22 17-31-16,13 9-2 15,-3 7-2-15,7 13 0 16,2 0 0-16,2 7 0 16,1 4 0-16,6 0-1 15,0-5 0-15,3 1-1 16,0-8 0-16,0-10 1 15,0-4-2-15,0-10 0 0,0-9 0 16,-9-12 0-16,14 3 1 16,-7-15-1-16,1-5 0 15,-2-5 0-15,2-5 0 16,1 2 0-16,1-3 0 15,3 3-1-15,1 5 1 16,-2 4 0-16,1 6 0 16,1 5 0-16,0 6 0 15,0 5 0-15,-5 6 0 16,1 3 1-16,-1 3-1 15,-4 4 0-15,-5 5 0 16,-5-1 0-16,-2 3 0 16,-2 0 0-16,-4 0-2 15,-4-5-1-15,6-1-3 0,-7-20-5 16,18-3-23-16,0 0-5 15,2-23 0-15,3-10 0 16</inkml:trace>
  <inkml:trace contextRef="#ctx0" brushRef="#br6" timeOffset="314114.4083">15766 9219 94 0,'18'6'38'15,"-18"-6"1"-15,14 32 0 16,-14-6-31-16,1 15-3 15,4 2 0-15,-3 9 0 16,2 6-2-16,0 2 0 0,-1-1-2 16,5 1 1-16,-3-1-1 15,6-8 0-15,-1-6-3 16,4-9-1-16,7-7-2 15,-2-18-2-15,13 2-9 16,-9-26-21-16,12 0-3 16,-6-17 1-16,8 0 0 15</inkml:trace>
  <inkml:trace contextRef="#ctx0" brushRef="#br6" timeOffset="314287.4256">16184 9588 98 0,'7'-15'39'0,"-10"2"2"16,3 13-2-16,-13 2-25 15,8 19-7-15,-8-1-3 16,5 8-2-16,1 6 0 0,1-2-2 15,2 2 0-15,4-2-2 16,4-4-3-16,1-14-7 16,16 5-24-16,-8-20-4 15,9-2 0-15,-7-14-2 16</inkml:trace>
  <inkml:trace contextRef="#ctx0" brushRef="#br6" timeOffset="314484.4453">16256 9322 98 0,'-20'-20'39'0,"5"15"0"16,-4 0-2-16,19 5-28 16,-19 8-7-16,19-8-2 0,4 11-1 15,-4-11-3-15,29 15-6 16,-16-13-25-16,15 13-1 15,-5-8-1-15,7 12-2 16</inkml:trace>
  <inkml:trace contextRef="#ctx0" brushRef="#br6" timeOffset="314986.4955">16431 9538 85 0,'1'22'36'15,"3"6"2"-15,-8-8 1 16,8 4-25-16,-9-8-6 16,5 6-3-16,-4-7-1 15,5 3-1-15,-2-3-1 16,2-2 0-16,-1-1-1 15,3-2-1-15,-3-10 1 0,0 0-1 16,0 0 0-16,13-4 0 16,-7-10 0-16,2-7 0 15,3-4 0-15,-1-4 0 16,1 0 0-16,2-3 0 15,1 3 0-15,-1 5-1 16,-1 4 2-16,-3 4-2 16,-9 16 1-16,14-6 1 15,-14 6-1-15,9 19 0 16,-4-1 1-16,-1 2 0 15,5-1 0-15,1 1 0 16,4-4-1-16,6-6 1 16,3-6-1-16,3-5 1 15,4-7 0-15,1-8 0 0,2-5 0 16,-4-2-1-16,1-5 1 15,-4 0-2-15,-5 3 2 16,-2 4-2-16,-5 5 2 16,-5 6-2-16,-9 10 1 15,9 11 1-15,-11 9-1 16,-3 9 1-16,2 8-2 15,-2 3 1-15,1 8-3 16,4-4-2-16,9 8-13 16,-9-23-14-16,22 4-8 15,-8-18 0-15,16 2-1 16</inkml:trace>
  <inkml:trace contextRef="#ctx0" brushRef="#br6" timeOffset="315556.5525">17521 9586 87 0,'-2'-19'36'0,"1"7"0"0,-13-6 1 16,2 13-28-16,-15-3-1 16,5 11-2-16,-8 3-1 15,3 8-1-15,-4 3-1 16,3 7 0-16,3 4-1 15,6 2 0-15,5 1-1 16,7-2 0-16,6-1-1 16,10-5 1-16,8-6-1 15,7-7 1-15,7-8-1 16,5-8 0-16,2-7 0 15,2-5 1-15,-3-9-1 16,0 0 0-16,-9-3 0 16,-2-4 0-16,-6 5 1 0,-5 0-1 15,-3 6 0-15,-5 7 0 16,0 5 0-16,-7 11 0 15,0 0 0-15,2 23-1 16,-2 1 0-16,0 6-1 16,7 1-2-16,0-3-3 15,14 11-13-15,-6-23-17 16,17-2-2-16,-4-21 1 15,14-3-2-15</inkml:trace>
  <inkml:trace contextRef="#ctx0" brushRef="#br6" timeOffset="315780.5749">18063 9059 99 0,'-14'-15'37'16,"2"27"2"-16,-5 12-1 15,3 27-29-15,-7 2-5 16,4 12-2-16,0 6 0 15,2 6 0-15,5-1-2 16,3-3-1-16,6-6-2 16,1-12-2-16,11 5-19 15,-8-28-13-15,7-2 0 16,-10-18 0-16,0-12-2 15</inkml:trace>
  <inkml:trace contextRef="#ctx0" brushRef="#br6" timeOffset="316004.5973">17834 9405 117 0,'-12'-16'41'0,"12"16"-1"16,0 0-1-16,10-14-36 15,10 4 0-15,11-4-3 16,10-3 0-16,7-5-2 15,13 1-2-15,-1-9-5 16,7 14-21-16,-13-11-9 16,1 17 0-16,-17-5-2 15,2 13 3-15</inkml:trace>
  <inkml:trace contextRef="#ctx0" brushRef="#br6" timeOffset="316210.6176">18391 9275 109 0,'-7'25'39'0,"-3"-13"2"15,8 14-3-15,-10-5-32 16,4 14-1-16,-3 0-1 16,1 4-1-16,2 1-1 15,0 1-1-15,2-4-2 16,2-6-1-16,8-3-3 15,-4-28-7-15,24 16-26 16,-15-26-2-16,15-1-1 16,-8-15 0-16</inkml:trace>
  <inkml:trace contextRef="#ctx0" brushRef="#br6" timeOffset="316338.6307">18392 9146 105 0,'-26'-35'37'0,"3"13"0"15,0 11-11-15,1 4-54 16,7 11-8-16,-4-5-2 15,19 1-2-15</inkml:trace>
  <inkml:trace contextRef="#ctx0" brushRef="#br6" timeOffset="316893.6862">18664 9214 93 0,'0'0'37'16,"18"8"0"-16,-18-8-2 16,0 34-26-16,-9-7-3 15,3 14 0-15,-5 0-2 16,0 7 0-16,1-3-1 15,2-1-1-15,2-4 0 0,5-6-1 16,1-8 0-16,5-10 1 16,-5-16-1-16,19 3 0 15,-6-17-1-15,3-8 1 16,3-7 0-16,-4-7 0 15,3-4 0-15,1-4 0 16,-4 2 0-16,3 1-1 16,-4 5 1-16,3 8-1 15,-5 6 1-15,6 7 0 16,-6 12-1-16,5 9 2 15,-3 9-2-15,1 6 0 16,0 10-2-16,-1 6 1 16,3 7-1-16,-1-4 0 15,2 5-4-15,-2-7-1 16,10 7-12-16,-16-21-18 0,15 2-4 15,-6-21 2-15,10 0-1 16</inkml:trace>
  <inkml:trace contextRef="#ctx0" brushRef="#br6" timeOffset="317375.7344">19405 9320 104 0,'-5'-23'38'16,"5"23"3"-16,-28-16-3 15,11 18-30-15,-7 5-3 16,-2 10-2-16,-8 7 1 15,1 9-2-15,0 3 0 16,5 1 1-16,4 1-2 16,8-3 0-16,2-3 0 0,10-9 1 15,9-8-2-15,9-9 2 16,5-9-2-16,5-9 0 15,3-7 0-15,1-8-2 16,1-4 2-16,-1 0-1 16,-1-2 1-16,-7 6-1 15,-2 3 1-15,-3 7-1 16,-15 17 1-16,15-2-1 15,-13 17 0-15,-4 14 0 16,1 7 1-16,-6 13 0 16,2 9 0-16,-2 9 0 15,-2 5 0-15,2 3 1 16,-2 2-1-16,-1-5 1 15,1-3-1-15,-4-5 0 0,0-10-2 16,-2-10 2-16,-5-11-1 16,-2-9 0-16,-3-9-2 15,0-10 0-15,-3-7 0 16,-3-11-3-16,2 2-7 15,-14-28-19-15,16 1-8 16,-11-18 0-16,9-8 0 16</inkml:trace>
  <inkml:trace contextRef="#ctx0" brushRef="#br5" timeOffset="322571.2539">17890 3740 49 0,'0'0'32'15,"8"-23"1"-15,-8 23 0 16,7-23-23-16,-7 23 5 0,0 0-8 16,0 0-2-16,0 0 0 15,5 15-1-15,-8 5-1 16,-1 14 0-16,-1 4-2 15,1 8 1-15,-3 7-1 16,0-1 0-16,-1 1-1 16,2-2 0-16,2-8 0 15,2-7 0-15,4-10 1 16,3-13 0-16,-5-13 0 15,16-10 0-15,-4-15 0 16,2-11 1-16,-3-10-1 16,3-4 0-16,-5-2 1 15,-1 3-2-15,-4 1 1 16,-2 8-1-16,-2 8 1 0,-1 8-1 15,1 5 0-15,1 9-1 16,-1 10 0-16,18-14-2 16,3 14-2-16,1-12-5 15,19 12-26-15,-6-9 0 16,12 7-1-16,-5-12-1 15</inkml:trace>
  <inkml:trace contextRef="#ctx0" brushRef="#br5" timeOffset="322951.2919">18301 3781 77 0,'-5'12'35'15,"10"-1"-1"-15,-5-11 1 16,22 7-32-16,-1-11 0 15,13-2 1-15,-3-8-1 16,6 1 0-16,-4-6 0 16,-3-1-1-16,-4-2 0 15,-7 3-1-15,-12-1 1 16,-7 5-2-16,-12 5 1 15,-5 4 0-15,-7 6 0 16,-9 8-1-16,0 6 1 16,-1 9 0-16,-1 2 0 15,6 10 0-15,8 0 0 16,9 2 0-16,7 0-1 15,13-8 0-15,11-2-1 0,10-12-1 16,12-4-4-16,3-15-2 16,18 5-27-16,-10-22-1 15,13 7-1-15,-13-15 0 16</inkml:trace>
  <inkml:trace contextRef="#ctx0" brushRef="#br5" timeOffset="323268.3236">18897 3687 75 0,'-13'5'35'0,"11"12"-1"16,-6-6 2-16,15 13-28 16,-14-2-2-16,12 9-1 0,-6-3 0 15,5 7-1-15,-1-8 0 16,2 2-1-16,-2-8 0 15,3-2-1-15,-6-19 0 16,14 11-1-16,-5-20 0 16,6-11 0-16,0-3 0 15,2-11 0-15,1-2-1 16,-1-7 0-16,3 0-1 15,-4-2-1-15,1 7 0 16,-5 0-3-16,1 13-1 16,-8-3-5-16,11 20-26 15,-17-3 1-15,1 11-1 16,4 11 0-16</inkml:trace>
  <inkml:trace contextRef="#ctx0" brushRef="#br5" timeOffset="323660.3626">19335 3805 82 0,'15'5'37'15,"-15"-5"-1"-15,14-12 1 16,-9-4-31-16,12 5-2 15,-3-12 0-15,5 1-1 16,2-5-2-16,1 3 0 16,-2 0 0-16,-2 3-1 15,-5 3 0-15,-6 3 0 16,-4 3 1-16,-3 12-1 0,-17-7 1 15,2 10-1-15,-5 5 1 16,-2 3 0-16,-2 11 0 16,3 5 0-16,-1 4 0 15,2 7 1-15,5 3-1 16,4 2 0-16,5-3 0 15,9-3 0-15,4-5-1 16,11-11 0-16,6-8-2 16,10-18-2-16,12-2-6 15,-8-19-25-15,19 0-4 16,-9-14 1-16,6 6 0 15</inkml:trace>
  <inkml:trace contextRef="#ctx0" brushRef="#br5" timeOffset="324268.4236">19799 3702 87 0,'-7'24'36'15,"-3"-5"0"-15,6 13 1 16,-5-4-32-16,7 7-2 16,-1-5 1-16,6 2-1 15,-4-8-1-15,4 2 0 16,1-9-1-16,0-6 0 15,-4-11 0-15,15-5 0 16,-4-15 0-16,-1-7 0 16,3-5 0-16,0-4-1 15,-1-5 0-15,0-1 0 16,-2 0 0-16,-2 4 0 15,-2 6 0-15,-1 5 0 16,-1 6 0-16,0 5 0 0,-4 16 0 16,13-16-1-16,-2 16 1 15,3 1-1-15,5 3 0 16,4-2 0-16,1 3 0 15,5-3 1-15,-1 0-1 16,-5-1 0-16,-3 1 1 16,-4-1 0-16,-4 0 1 15,-12-1-1-15,0 0 1 16,-12 13 1-16,-4-8-1 15,-2 6 0-15,-2-2 1 16,1 4-1-16,-1 0 0 16,10 2 0-16,2-1 0 15,8-1-1-15,8-1 0 16,4-1 0-16,6-2 1 0,5 3-1 15,-3-1 0-15,4-1 0 16,-5 3 0-16,-3 4 1 16,-6 1 0-16,-6 3-1 15,-8-3 1-15,-4 5 0 16,-3 0-1-16,-4-2 0 15,0 0-2-15,0-7-1 16,5 4-3-16,-4-22-17 16,14 4-15-16,0 0 0 15,19-4-2-15,-7-19 1 16</inkml:trace>
  <inkml:trace contextRef="#ctx0" brushRef="#br5" timeOffset="324622.459">20297 3750 93 0,'0'0'37'0,"-10"2"0"16,10-2 2-16,0 0-33 16,15 4-3-16,0-10 0 15,8-1 0-15,6-2-1 16,0-6 0-16,5-6-1 15,2-2 0-15,-4-1 0 16,-5-2 0-16,-5 2 0 16,-5-1 0-16,-9 4 0 15,-6 6 0-15,-2 15 0 16,-22-8 0-16,-1 18 0 0,-1 11 1 15,-4 7-1-15,-1 9 0 16,0 7-1-16,6 2 1 16,5 0-2-16,8-5 0 15,15-4-1-15,8-11-2 16,19-2-9-16,-6-25-25 15,25 2-2-15,-4-23 1 16,18 4-3-16</inkml:trace>
  <inkml:trace contextRef="#ctx0" brushRef="#br5" timeOffset="325418.5386">20652 4057 79 0,'0'0'37'0,"-16"8"-1"16,3 8 2-16,-10-7-31 15,-1 15-3-15,-3-5 0 16,6 9 0-16,-2-8 0 15,5 2-2-15,8-8 0 16,9-1 0-16,1-13-1 16,23 4-1-16,1-9 1 15,6-5-1-15,2 3 1 16,2-4-1-16,-2 4 0 15,-7 1 1-15,-6 10-1 16,-11 6 0-16,-8 5 0 0,-6 7-1 16,-8 4 1-16,-8 3-1 15,1 2 1-15,-1-2-2 16,5-1-1-16,2-11-2 15,14 4-6-15,1-21-26 16,15 2-1-16,-1-16 0 16,13 3-1-16</inkml:trace>
  <inkml:trace contextRef="#ctx0" brushRef="#br5" timeOffset="325793.5761">20903 4133 92 0,'-11'1'37'0,"4"8"0"0,-7-5 0 15,11 12-32-15,-6 1-1 16,2 6-2-16,-1 3 1 16,5 1-1-16,1 0 0 15,4 0-1-15,3-3 1 16,5-8-1-16,4-7 0 15,4-6 0-15,1-8 0 16,5-10-1-16,1-10 1 16,3-2 0-16,0-7 0 15,0-3 0-15,-5 2-1 16,-3 1 1-16,-5 5 0 15,-5 6-1-15,-2 9 0 16,-8 14-1-16,0 0 0 16,0 0 0-16,-15 29-1 15,8-7-1-15,7 8 0 0,-1-3-4 16,9 3-2-16,-7-12-27 15,23 5-2-15,-6-17 0 16,11 0-1-16</inkml:trace>
  <inkml:trace contextRef="#ctx0" brushRef="#br5" timeOffset="326273.6241">21379 3703 96 0,'-4'-13'37'16,"-10"3"2"-16,6 25-3 15,-6 4-29-15,2 15-2 16,-1 10-1-16,6 7-2 0,0 8 0 16,3 6 0-16,4-2-1 15,2-3-1-15,3-2 0 16,1-9 0-16,1-9 0 15,-2-6-1-15,1-13 1 16,-1-7 0-16,-5-14 0 16,0 0 0-16,15-22 1 15,-11 1 0-15,3-10-1 16,1-1 1-16,2-7 0 15,1 3 0-15,0 0-1 16,4 7 1-16,-5 7-1 16,6 6 0-16,-3 13 0 15,0 7 0-15,0 10 1 16,-1 7-1-16,0 4 0 0,-3 6-1 15,2-1 2-15,-7 3-2 16,0-4 1-16,-5-3 0 16,-7-1 0-16,-3-4-2 15,-7-5 1-15,-4-5-1 16,-4-3 0-16,-2-7-4 15,4 1-4-15,-13-19-24 16,18 8-5-16,-4-14 0 16,14 1-1-16</inkml:trace>
  <inkml:trace contextRef="#ctx0" brushRef="#br5" timeOffset="326784.6752">21843 3667 68 0,'0'0'37'0,"0"0"-1"16,-20 21 2-16,18 5-16 15,-8 2-17-15,3 15-1 16,-3 4 0-16,3 9-1 15,-3 3-1-15,3 5-1 16,-2-3 0-16,9-1-2 16,0-7-2-16,3-14-4 15,15 0-7-15,-1-25-23 0,13-4-1 16,-3-19 0-16,13-2 1 15</inkml:trace>
  <inkml:trace contextRef="#ctx0" brushRef="#br5" timeOffset="326988.6956">22063 4051 103 0,'-11'31'37'0,"-3"-3"2"16,6 13-3-16,-6-3-33 15,9 2-1-15,-4-4 0 16,7-2-2-16,3-4 0 15,2-8-3-15,6-5-2 16,-9-17-18-16,28-9-14 0,-18-10-1 16,17-2 0-16,-9-19 1 15</inkml:trace>
  <inkml:trace contextRef="#ctx0" brushRef="#br5" timeOffset="327610.7576">22161 3786 101 0,'-11'-16'36'0,"11"16"0"15,0 0 0-15,2 16-36 16,5-4 0-16,4 6 1 16,2 4 0-16,2 3-1 15,0 4 1-15,4 4 1 16,-5 1-1-16,-2 5 2 0,-3 1-1 15,-5 0 1-15,-4-4-1 16,-2 4 1-16,-4-7-1 16,3-4-1-16,-3-5 1 15,4-5-2-15,0-7 1 16,2-12-1-16,0 0 0 15,15-11 1-15,-1-8 0 16,1-5 0-16,2-4-1 16,1-3 1-16,1-1 0 15,-4 2 0-15,-3 6 0 16,-1 4-1-16,-5 9 1 15,-6 11-1-15,0 0 1 16,0 12 0-16,-1 9-1 16,-3 1 1-16,2 2-1 15,2 0 0-15,2 1 0 0,7-8-1 16,4-7 1-16,2-6 1 15,7-10-1-15,2-6 1 16,5-7 0-16,4-3 0 16,-4-5-1-16,-1-1 1 15,-3 2 0-15,-3 3 0 16,-5 4-1-16,-6 6 1 15,-11 13-1-15,0 0 0 16,5 14 0-16,-10 6 0 16,-1 8-1-16,-2 2 0 15,3 5 0-15,3-1-2 16,4 2 0-16,0-8-3 15,13-1-1-15,-6-20-10 0,24 9-19 16,-11-24-4-16,14 6 2 16,-8-20 0-16</inkml:trace>
  <inkml:trace contextRef="#ctx0" brushRef="#br5" timeOffset="327799.7767">22989 4003 119 0,'0'0'38'0,"0"-11"0"15,0 22-1-15,-10 4-33 16,1 9-1-16,-4 7-1 15,3 7-2-15,-2 2 1 16,3 1-3-16,-1 1 1 16,8-4-2-16,4-3-2 15,-3-14-6-15,17 1-26 0,-16-22-1 16,24 4 0-16,-13-21-1 15</inkml:trace>
  <inkml:trace contextRef="#ctx0" brushRef="#br5" timeOffset="328227.8195">23079 3875 117 0,'0'0'40'16,"0"0"0"-16,0 0 0 15,9 17-35-15,-3-3-2 16,2 4-1-16,1 5 1 15,0 4-1-15,3 4 1 16,-3 3-3-16,-3 0 0 0,-3-1 0 16,2 2 0-16,-5-7 0 15,0-2 0-15,-3-7 0 16,1-6 0-16,2-13 0 15,0 0 0-15,19-11 0 16,-5-8 0-16,3-4 0 16,4-9 0-16,3 1 0 15,2-2 0-15,-2 4 0 16,-4 2 0-16,-4 10 0 15,-2 7 0-15,-14 10 0 16,15 8 0-16,-15 7 0 16,-3 10 0-16,0 5 0 15,3 5-4-15,4 3 0 16,0-5-1-16,11 3-3 15,-1-18-7-15,23 12-10 0,-15-22-14 16,18 1 1-16,-4-18-1 16,11 0 2-16</inkml:trace>
  <inkml:trace contextRef="#ctx0" brushRef="#br5" timeOffset="328678.8646">23760 4063 113 0,'0'-15'39'16,"-18"-9"1"-16,6 15-1 15,-12 0-33-15,1 10-2 16,-2 4 0-16,-1 13-1 15,-3 9-2-15,4 6 1 16,4 5-1-16,6 4-1 16,3 2 1-16,9-4-1 15,5-7 0-15,7-4 0 0,7-13 2 16,6-9-2-16,2-15 0 15,3-6 0-15,0-11 0 16,1-6 0-16,-2-7 0 16,-3-4 0-16,-2 0 0 15,-4 6 0-15,-3 4 0 16,-5 9 0-16,-4 9 0 15,-5 14 0-15,4 11 0 16,-8 16 0-16,-1 15 0 16,1 11 0-16,-3 14 0 15,-3 8 0-15,0 8 0 16,-2 0 0-16,3-1-2 15,-4-7 2-15,-2-7-1 0,1-10 1 16,-2-13-1-16,-5-12 0 16,0-8-2-16,-6-15-3 15,-3 0-5-15,-13-17-3 16,7 12-9-16,-26-23-11 15,10 9-5-15,-20-8-2 16,-1 7 2-16</inkml:trace>
  <inkml:trace contextRef="#ctx0" brushRef="#br5" timeOffset="329760.9728">21622 4987 79 0,'10'-20'37'16,"-10"20"0"-16,-12-13 0 15,12 13-26-15,-31 8-5 16,11 4-2-16,-6 0 3 0,0 10-5 16,-2 6 3-16,3 4-4 15,0 5 2-15,7 2-1 16,5-1-1-16,10-2 0 15,10-6 0-15,8-6 0 16,10-10 0-16,8-8-1 16,5-11 1-16,5-11 0 15,2-6-1-15,-2-14 1 16,-5-2-3-16,-4-9 3 15,-8 0-3-15,-10-3 1 16,-6 2 0-16,-8 2 0 16,-10 4 0-16,-4 9 0 15,-5 5 2-15,-3 11-2 16,2 4 1-16,2 10 0 15,2 8 0-15,7 6 0 0,7 5 0 16,7 1 0-16,7 6 0 16,8-3 2-16,2 1-2 15,12-5 0-15,1 1 0 16,2-2 1-16,-2 0 0 15,-3 0 0-15,-5 3 1 16,-4 2-3-16,-6 3 3 16,-8 7-2-16,-6 2 2 15,-4 3-2-15,-3 3 0 16,-5 1 1-16,1-1-1 15,-3-2 0-15,3-5-1 16,1-5 1-16,0-6 0 16,1-6 0-16,4-14 0 15,0 0 0-15,0 0 0 0,6-24 0 16,-1-4 0-16,-1-5-1 15,6-11 1-15,-2-7 0 16,2-4-1-16,-1-3 0 16,5-1 0-16,0 3 0 15,0 9 0-15,1 4 0 16,5 12 0-16,-2 9 0 15,2 10 1-15,2 9 1 16,-2 8-1-16,-2 4 1 16,2 7-1-16,-6 2 0 15,-6 8 2-15,-7 1-1 16,-6 5 0-16,-7-1-1 15,-4 2 1-15,-5 1-1 16,-1-4 2-16,-1-3-2 0,7-3 0 16,4-2 1-16,2-3 0 15,10-2 0-15,10-7-1 16,1 2 1-16,9-2 0 15,5-2 0-15,3-1-1 16,2 0 0-16,6 3-2 16,-6-6-2-16,5 9-6 15,-14-13-5-15,14 24-11 16,-31-14-15-16,6 15 1 15,-20-2-1-15,-1 10 1 16</inkml:trace>
  <inkml:trace contextRef="#ctx0" brushRef="#br5" timeOffset="330616.0577">20007 6217 46 0,'9'-6'31'15,"-9"6"2"-15,13-7-1 16,-13 7-15-16,0 0-5 15,0 0-2-15,-13 1 0 0,13-1-2 16,0 0-1-16,-11-1-2 16,11 1 0-16,0 0-1 15,-7-15-1-15,7 15 0 16,0-10-2-16,0 10 1 15,0 0-1-15,9-11 0 16,-9 11 0-16,0 0 0 16,4 14-1-16,-4 2 1 15,-1 7 0-15,-2 6 0 16,-7 8-1-16,1 6 1 15,-5-1 0-15,2 3 2 16,0-4-3-16,1-7 3 16,3-5-3-16,2-7 2 15,5-11-1-15,1-11 2 0,0 0-3 16,16-20-1-16,-6-3 2 15,4-7-3-15,0-6 3 16,-2-4-2-16,0-2 1 16,1-2-1-16,-3 6 2 15,-4 4-1-15,3 9 0 16,-5 5 0-16,1 7 0 15,-5 13-1-15,17-8 0 16,-6 11-1-16,9 7-1 16,1-4-3-16,12 11-7 15,-13-13-13-15,22 11-13 16,-13-8 1-16,8 7-2 15,-13-6 2-15</inkml:trace>
  <inkml:trace contextRef="#ctx0" brushRef="#br5" timeOffset="330992.0959">20237 6420 101 0,'-9'12'36'0,"16"7"3"15,-7-19-3-15,24 16-32 16,2-16 0-16,11-4 0 15,3-7 0-15,4-3-2 16,4-6 0-16,-3-3-1 16,-5-2 0-16,-7-3 0 15,-10 4 0-15,-8 0 0 0,-10 3 0 16,-9 2-1-1,-9 5 1-15,-4 4-1 0,-8 8 0 16,-3 6 0-16,-3 7 1 16,-3 8-1-16,6 6 0 15,1 4 0-15,7 7 0 16,9-3 2-16,8 0-2 15,12-1 1-15,10-7-2 16,8-4 0-16,12-3-3 16,5-14-3-16,15 7-15 15,-12-19-16-15,12 6 0 16,-11-18-2-16,4 4 2 15</inkml:trace>
  <inkml:trace contextRef="#ctx0" brushRef="#br5" timeOffset="331307.1274">20917 6298 109 0,'0'0'37'15,"-16"4"1"-15,11 7-2 16,-2 1-32-16,4 9-1 16,0 4 0-16,1 6 1 15,1 4-2-15,1 3 1 16,0 0-1-16,1 0 1 15,3-5-1-15,0-7 1 16,2-7-1-16,1-8-1 16,3-12 2-16,7-10-3 15,3-13 0-15,5-8 0 16,1-9 0-16,3-6 0 15,0-2-2-15,-1-4-1 0,0 6 1 16,-8 1-4-16,-2 17-1 16,-16-3-9-16,16 24-14 15,-19-1-10-15,1 9 2 16,2 9-1-16,6 11 1 15</inkml:trace>
  <inkml:trace contextRef="#ctx0" brushRef="#br5" timeOffset="332299.2266">21311 6417 99 0,'-5'16'39'0,"5"-16"-1"15,0 0 0-15,0 0-30 0,22-9-4 16,-3-2-1-16,11-5-1 15,1-2 0-15,2-3 0 16,0-2-1-16,-2 1 0 16,-4 1 0-16,-6 1 0 15,-7 2 0-15,-8 5-1 16,-11 1 0-16,5 12 1 15,-23-5-1-15,2 13 0 16,-4 3 0-16,0 6 1 16,0 5-1-16,2 8 0 15,3-1 0-15,6 2 1 16,7-1-1-16,14-4 2 15,5-4-1-15,11-6-1 16,7-11 1-16,9-5-1 16,5-5 1-16,6-9-1 0,-1-5 1 15,2 0-2-15,-6-4 1 16,-1 3 0-16,-11 4 0 15,-7 1 0-15,-8 7 1 16,-18 8-1-16,13 5 0 16,-20 11 0-16,-3 6 0 15,-5 6 1-15,1 7-1 16,-1 2 1-16,2 2 0 15,6-1 0-15,4-3-1 16,3-10 2-16,4-6-2 16,7-12 0-16,3-10 0 15,4-8 0-15,0-10 0 16,2-9 0-16,-2-6 0 15,3-6 0-15,-3-3 0 0,0-3 0 16,-6 3 0-16,-1 5 0 16,-2 4 0-16,-1 9 0 15,0 5 0-15,0 8 0 16,3 8 0-16,4 5 0 15,4 4 0-15,8 4 0 16,4-2 0-16,8-2 0 16,5 0 0-16,-2-3 0 15,6-3 0-15,-5-1 0 16,-5-3 0-16,-9 2 0 15,-7-1 0-15,-8 1 0 16,-14 5 0-16,0 0 0 16,-15-2 0-16,-6 7 0 15,-1 3 0-15,-5 5 0 0,4 2 0 16,0 0 0-16,8 4 0 15,2 0 0-15,12-1 0 16,6 0 0-16,7-5 0 16,8 0 0-16,4-5 0 15,4 0 0-15,-1-1 0 16,2-1 0-16,-6 0 0 15,-3 3 0-15,-6 3 0 16,-9 1 0-16,-6 3 0 16,-11 6 0-16,-4 1 0 15,-7 3 0-15,2 0 0 16,-4-5 0-16,5 1 0 15,2-9-8-15,17 5-5 0,1-18-9 16,10 1-5-16,-2-16-10 16,21 1-1-16,-6-16-3 15,12 1 5-15</inkml:trace>
  <inkml:trace contextRef="#ctx0" brushRef="#br5" timeOffset="332667.2634">22635 6354 119 0,'0'0'39'0,"6"14"1"15,-6-14-2-15,14-3-34 16,3-2-2-16,7-3 1 16,9-6-1-16,0-2-1 15,8-6 1-15,-2-3-1 0,0-2 0 16,-7-3 0-16,-3-1 1 15,-9 1-2-15,-13 4 0 16,-10 9 0-16,-16 8 0 16,-8 12 0-16,-12 12 0 15,-8 13 0-15,-5 16 0 16,0 9 0-16,4 7 0 15,7 0 0-15,12-2 0 16,15-4 0-16,19-8 0 16,15-12 0-16,20-6 0 15,8-19 0-15,14 4-10 16,-3-20-5-16,13 13-7 15,-21-26-7-15,4 14-13 16,-20-9 2-16,-8 10-1 16,-27 5 6-16</inkml:trace>
  <inkml:trace contextRef="#ctx0" brushRef="#br5" timeOffset="333335.3302">20285 7179 100 0,'-14'-10'39'0,"-12"1"-1"0,1 18-1 16,-14-1-31-16,0 13-2 15,-8 7 0-15,-1 7-1 16,-1 7-1-16,7 2 0 16,1-2 0-16,14-2-2 15,12-7 2-15,13-3-1 16,17-8 0-16,9-8-1 15,12-6 1-15,4-4-1 16,4 0 0-16,0-3 1 16,-7-1-1-16,-6 1 0 15,-11 5 0-15,-6 4 1 16,-17 6-1-16,-4 2 0 15,-9 5 0-15,-1-4 0 0,-4 5-1 16,2-6-1-16,7-5-3 16,12-13-2-16,0 0-13 15,21-16-13-15,17-4-6 16,2-16-1-16,17 2 1 15</inkml:trace>
  <inkml:trace contextRef="#ctx0" brushRef="#br5" timeOffset="333757.3724">20659 7252 79 0,'0'0'38'0,"-17"0"0"16,17 0 2-16,-26 8-16 15,15 6-20-15,-2 2 0 0,2 7-1 16,-1 4 0-16,3 6 0 15,-1-2 0-15,5 5-1 16,5-6 0-16,5 0-1 16,6-8 0-16,7-7 0 15,1-8-1-15,7-11 1 16,3-6 0-16,3-8-1 15,1-7 1-15,-4-5 0 16,-1-2-1-16,-2-1 0 16,-5 2 1-16,-4 1-1 15,-3 9 0-15,-4 4 0 16,-10 17 0-16,0 0 0 15,0 0 0-15,2 23 1 16,-8 4-2-16,-2 9 0 16,2 0-1-16,0 4 0 0,8 0-2 15,2-10-1-15,15-1-4 16,-2-24-11-16,24 6-7 15,-9-24-12-15,19-2 1 16,-10-17 0-16,10-3 1 16</inkml:trace>
  <inkml:trace contextRef="#ctx0" brushRef="#br5" timeOffset="334252.4219">21245 7055 103 0,'-11'-33'37'16,"6"16"4"-16,-10 5-4 15,15 12-29-15,-24 16-2 0,15 15-1 16,-5 5-2-1,1 12-1-15,2 6 0 0,2 9 0 16,-1 2 0-16,3 1-1 16,5-5 0-16,0-5-1 15,4-8 0-15,3-9 1 16,3-9-1-16,2-11 1 15,-10-19-1-15,20 0 0 16,-6-17 0-16,-1-7 0 16,2-8 1-16,-4-5-1 15,3-2 0-15,0-3 0 16,1 4 0-16,-2 5-1 15,0 9 1-15,1 3 0 16,1 12 0-16,1 3-1 16,2 12 1-16,5 4 0 15,-1 10 0-15,0 3 0 0,-2 3 0 16,0 4 0-16,-7 0 0 15,-6 0 1-15,-10-1-2 16,-6 0 1-16,-11-6 0 16,-5-2-1-16,-5-10 1 15,-4-4-2-15,4-6 0 16,1-8-1-16,8-7-2 15,5-10-2-15,17 5-8 16,-4-23-8-16,25 19-6 16,-7-17-8-16,17 6-1 15,2-6-1-15,9 6 4 16</inkml:trace>
  <inkml:trace contextRef="#ctx0" brushRef="#br5" timeOffset="334493.446">21793 6994 108 0,'16'-14'38'16,"-16"2"2"-16,0 12-1 15,-17 15-32-15,6 10-1 16,-7 8-1-16,0 12-1 16,0 9-2-16,2 9-1 15,-1 2 0-15,9 2 0 16,2-1-2-16,8-6-1 15,7-7-1-15,6-14-1 16,12-3-5-16,-3-29-12 16,19 8-9-16,-10-29-10 15,14 0 0-15,-11-20 0 0,3 1 2 16</inkml:trace>
  <inkml:trace contextRef="#ctx0" brushRef="#br5" timeOffset="334673.464">22055 7286 115 0,'-7'15'39'0,"-12"1"2"16,5 17-1-16,-3 1-36 15,1 5-1-15,2-1-1 16,4 1-1-16,5-4-2 16,7-9-2-16,7-2-2 15,-9-24-10-15,34 10-14 16,-17-28-10-16,10 1-1 15,-7-16-1-15,6-1 3 16</inkml:trace>
  <inkml:trace contextRef="#ctx0" brushRef="#br5" timeOffset="335296.5263">22150 7101 93 0,'-7'-20'37'0,"7"20"1"16,0 0-1-16,0 0-16 16,-3 20-22-16,16-13-1 15,7 5 0-15,3-4-1 16,5 7 1-16,1 0 0 15,2 1 2-15,-1 0 0 16,-8 2 4-16,-3 5-1 16,-12-2 2-16,-3 6-1 15,-8-5 0-15,-1 2 1 16,-4-1-2-16,2 2 0 15,-3-5-1-15,2-1-1 0,4-4 0 16,1-1-1-16,3-14 1 16,5 11-1-16,-5-11 0 15,16-14 0-15,-3-2 0 16,3-4 1-16,2-3-1 15,-1-4 0-15,-1 0 1 16,3 1-1-16,-5 5 1 16,-3 2 1-16,-3 6-2 15,-8 13 0-15,11-9 0 16,-11 9 0-16,-1 13 0 15,1 0 0-15,0 0 0 16,1 4 0-16,2-3 0 16,2-1 0-16,4-2 0 0,3-6 0 15,5-5 0-15,7-5 0 16,3-4 0-16,3-4 0 15,1-5 0-15,3-1 0 16,-2-3 0-16,-1 6 0 16,-8-3 0-16,-4 8 0 15,-7 3 0-15,-12 8 0 16,0 0 0-16,2 23 0 15,-10 0 0-15,-2-1 0 16,1 13 0-16,-4-5-8 16,10 15-4-16,-7-19-4 15,19 15-7-15,-17-25-5 16,26 13-8-16,-9-18-2 15,9 1-1-15,-1-9 3 0</inkml:trace>
  <inkml:trace contextRef="#ctx0" brushRef="#br5" timeOffset="335867.5834">23062 7296 98 0,'3'-15'38'0,"-3"15"1"15,7-22-1-15,-7 22-32 16,-3-21-1-16,3 21 1 16,-14-10-2-16,3 11 0 15,-5 3-1-15,-2 7 0 16,-5 3-2-16,2 8 1 15,-5 10-1-15,6 0-1 16,1 4 0-16,4 0 1 16,7-2-1-16,8-4 1 15,7-8 0-15,8-4 0 16,5-14-1-16,5-9 1 15,4-9 1-15,1-8-2 16,-2-4 0-16,0-5 0 16,-6 0 0-16,-1 0 0 0,-6 6 0 15,-3 2 0-15,-5 9 0 16,-7 14-2-16,0 0 2 15,0 0 0-15,-6 24-1 16,2 0 1-16,3 4-1 16,1 0 0-16,6-2-1 15,3-2-2-15,12-8-2 16,-4-16-7-16,25 5-8 15,-14-26-6-15,23 3-9 16,-12-19-3-16,10 1 0 16,-6-13 2-16</inkml:trace>
  <inkml:trace contextRef="#ctx0" brushRef="#br5" timeOffset="336055.6016">23642 6864 113 0,'-13'10'38'0,"1"26"2"15,-9 5-1-15,10 20-34 16,-11 5-2-16,6 4-2 15,1 3-1-15,1-4-2 16,6-1-1-16,-3-17-7 16,18 9-19-16,-14-25-10 15,9-5 0-15,-2-30-2 16,-1 16 2-16</inkml:trace>
  <inkml:trace contextRef="#ctx0" brushRef="#br5" timeOffset="336400.6366">23405 7182 123 0,'-3'14'41'0,"3"-14"0"16,3 19-1-16,7-18-37 15,13-1-1-15,6-4 0 16,3-2 1-16,5-4-3 15,0 0 0-15,-2 2 0 16,-5 1 0-16,-3 7 0 16,-6 7 0-16,-7 5 0 15,-5 7 0-15,-12 6 0 16,1 6 0-16,-7 2 0 15,-3 5 0-15,1 3 0 16,-2-9 0-16,5 0 0 16,1-9-4-16,13-3-4 0,-6-20-5 15,22 5-7-15,-13-29-6 16,21 9-5-16,-11-20-8 15,8 1 1-15,-9-16 0 16,2-3 5-16</inkml:trace>
  <inkml:trace contextRef="#ctx0" brushRef="#br5" timeOffset="337348.7315">23837 7008 119 0,'0'0'38'16,"-15"1"0"-16,15 13 0 16,1-2-38-16,4 2 0 15,-1-1 1-15,4 3-1 16,1-1 1-16,3-1 0 15,-1 1 1-15,2 3 0 0,-2-3 1 16,2 5-2-16,-5-3 2 16,-2 3-1-16,-1-1 0 15,-2 1-1-15,-3 0 0 16,-3-4-2-16,3 1 2 15,-5-2-1-15,0-5 0 16,2 1 0-16,3-11 0 16,-5 11 0-16,5-11 2 15,0 0-4-15,17-12 2 16,-4 0 0-16,5-5 0 15,4 1 2-15,3-5-2 16,3 2 0-16,-2 1 0 16,-1 8 0-16,-5-3 0 0,-2 11 0 15,-7 7 0-15,-11-5 0 16,9 25 0-16,-9-10 0 15,1 9-3-15,-2-3 0 16,7 6-1-16,0-9-1 16,14 3-2-16,-1-10-2 15,19 5-9-15,-11-21-7 16,23 9-3-16,-12-15-9 15,13 1 0-15,-11-11 2 16,8 1 32-16,-13 1 8 16,-14-15 11-16,9 15 9 15,-29-12 3-15,7 12 11 16,-19-6 2-16,1 15-1 15,-20-3-31-15,7 10-3 0,-10 7-1 16,2 11-5-16,-5 4 0 16,4 7 0-16,-1 5 0 15,9 0 0-15,5 1 0 16,9-4 0-16,5-3 0 15,7-10 0-15,10-7 0 16,8-8 0-16,3-10 0 16,4-5 0-16,3-6 0 15,2-3 0-15,1-4 0 16,-4-3 0-16,0 4 0 15,-3 3 0-15,-7 6 0 16,-4 7 0-16,-5 9 0 16,-10 2 0-16,4 28 0 15,-12 5 0-15,0 11 0 16,-5 13 0-16,-1 14 0 0,-3 6 0 15,-1 5 0-15,5 3 0 16,0-2 0-16,1-6 0 16,0-7 0-16,1-8 0 15,-4-14 0-15,-1-9 0 16,-5-10 0-16,-4-15 0 15,-1-8 0-15,-2-11 0 16,-1-14 0-16,6-12-2 16,11-13-2-16,4-15-4 15,25 0-3-15,-3-17-3 16,33 17-4-16,-10-20-5 15,32 28-4-15,-14-11-3 16,25 22-6-16,-9 8 3 0,-1 10 2 16</inkml:trace>
  <inkml:trace contextRef="#ctx0" brushRef="#br5" timeOffset="337490.7456">24990 7474 130 0,'-9'4'43'16,"1"8"-1"-16,-12-16-2 16,-7 0-43-16,27 4-6 15,-22-12-5-15,22 12-6 16,-16-20-8-16,16 20-11 15,10-17-3-15,-10 17-2 16,17-16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29:02.9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1400 1286 85 0,'0'0'35'0,"-2"18"0"0,-4 4 0 16,-1 16-33-1,2 13-1-15,2 15 0 0,1 13 2 16,2 12-1-16,-8 8 1 16,8 9-3-16,-6 0 3 15,2-6-3-15,0-14 2 16,0-9-1-16,0-17 1 15,1-19-1-15,0-25 0 16,3-18 0-16,0-41 0 16,4-9-1-16,-4-17 2 15,5-12-2-15,-5-15 1 16,5-12 1-16,-5-2-2 15,4-3 2-15,4 0-2 16,-3 6 2-16,8 10-2 16,-13 95 1-16,17-82-1 0,-17 82 1 15,33-65 0-15,9 18-1 16,8 20 0-16,5 22 1 15,0 19-1-15,2 14 0 16,-8 15-1-16,-8 8 2 16,-20 6-3-16,-16 7 2 15,-17-1 0-15,-11 0 0 16,-14-9 0-16,-6-8-1 15,-1-9-3-15,-1-26-12 16,17-7-22-16,5-26 1 16,21-13-2-16,11-16 0 15</inkml:trace>
  <inkml:trace contextRef="#ctx0" brushRef="#br0" timeOffset="417">2076 1055 95 0,'55'-34'40'15,"-55"34"3"-15,29 1-4 16,-1 22-36-16,-13 22 0 16,-14 26 0-16,-16 18 0 15,-6 15-1-15,-4 9-1 16,4 12 1-16,1-21 0 15,3-13-2-15,6-12 1 16,3-13-2-16,4-19 1 16,5-17 0-16,7-14-1 15,5-18 0-15,3-16 1 0,6-11 0 16,2-10 1-1,4-8 0-15,1-6-1 0,-1-1 2 16,3 4-2-16,-1 8 1 16,-1 13-1-16,-6 10 0 15,3 18-1-15,-4 11 1 16,-4 17-2-16,-3 6 0 15,5 16 0-15,-4 0-3 16,6 7 0-16,-2-4-2 16,11 4-6-16,-11-17-27 15,17 2 3-15,-6-19-2 16,8-13 1-16</inkml:trace>
  <inkml:trace contextRef="#ctx0" brushRef="#br0" timeOffset="907">2860 1680 105 0,'-11'1'38'0,"-10"6"3"16,11 17-3-16,0 2-35 16,0 12-1-16,5 1 0 15,7 5-2-15,7-3 0 16,5-3-1-16,8-4 0 15,7-12 1-15,2-10 0 16,4-14-1-16,6-14 1 16,-7-12 1-16,5-10 0 15,-7-7 1-15,2-7-2 16,-5-3 2-16,-5 1-3 15,-2 5 2-15,-8 14-2 0,-4 9-1 16,-10 26 1-16,0 0 0 16,-6 38 0-16,-3 22 0 15,-9 25 0-15,0 25-1 16,-3 24 2-16,-2 12 1 15,1 10-1-15,4 0 1 16,-3-2-1-16,2-12 1 16,4-21 0-16,-1-25 2 15,2-23-2-15,1-26 0 16,-3-25 0-16,0-23 1 15,1-24-1-15,-4-20-1 16,0-24 1-16,1-20-1 16,6-20-1-16,2-19-3 0,11 0 1 15,6-5-4-15,15 12-7 16,3-6-26-16,18 24-1 15,-1 8 2-15,15 29-1 16</inkml:trace>
  <inkml:trace contextRef="#ctx0" brushRef="#br0" timeOffset="1386">3862 1579 79 0,'-14'-13'38'0,"-2"12"1"16,-16 3 0-16,6 13-31 15,-19 5 1-15,5 10-4 16,-7 0 0-16,6 7-2 15,4-6 1-15,12 3-3 16,6-8-1-16,9-3 1 16,18-7-1-16,7-7 0 15,13-4-1-15,4-4 1 16,11-1 0-16,0-2-1 15,1-2 1-15,-6 3 0 0,-4 2 1 16,-7 9-1-16,-7 3 0 16,-11 3-1-16,-9 6 1 15,-9 4 0-15,-9 2 0 16,-1 1-1-16,-1-2 1 15,-3-4-3-15,5-4-1 16,3-8-2-16,20-1-29 16,-5-10-5-16,19-16 1 15,-1-9-2-15</inkml:trace>
  <inkml:trace contextRef="#ctx0" brushRef="#br0" timeOffset="1586">4178 1586 107 0,'-1'25'40'15,"-18"5"0"-15,8 15-1 16,-4 0-37-16,2 8-2 16,-1 1 1-16,5-1-1 15,5-2-1-15,1-7-4 16,10-6-4-16,-4-20-31 15,18-7 1-15,-7-21 0 16,9-6-2-16</inkml:trace>
  <inkml:trace contextRef="#ctx0" brushRef="#br0" timeOffset="1720">4146 1356 109 0,'-21'-52'40'0,"-9"14"-3"16,6 8-9-16,9 15-62 15,0 9-5-15,15 6 0 16,10 15-2-16</inkml:trace>
  <inkml:trace contextRef="#ctx0" brushRef="#br0" timeOffset="2063">4751 1493 101 0,'-26'-18'39'0,"12"21"2"16,-12 1-3-16,4 13-32 15,-10 8-2-15,-4 11-2 16,-2 6 0-16,-2 8-1 16,7 10 0-16,4 0-2 15,9-5 1-15,16-7-1 16,19-6 0-16,16-17-3 15,27-7-5-15,2-21-29 16,29-5-2-16,-2-15 2 16,8 0-2-16</inkml:trace>
  <inkml:trace contextRef="#ctx0" brushRef="#br0" timeOffset="2469">5319 1586 105 0,'-18'2'40'0,"-11"-2"1"16,1 13-2-16,-15 4-33 16,1 5-2-16,-2 5 0 15,1 6-2-15,-3 4 1 16,4 4-2-16,8-6 0 15,9 4 0-15,14-9-1 16,11-7-1-16,16-14 1 0,15-8 0 16,11-8 0-16,10-13 0 15,9-3 0-15,-4-13 0 16,5-2 1-16,-10-5 1 15,-4 7-2-15,-12 1 2 16,-11 4-2-16,-9 7 1 16,-9 11 0-16,-7 13-1 15,0 0 0-15,-23 27 0 16,9 1-1-16,0 5-1 15,8 3-1-15,2-2-1 16,15-3-3-16,-2-20-26 16,29-4-7-16,-2-22 1 15,21-8-2-15</inkml:trace>
  <inkml:trace contextRef="#ctx0" brushRef="#br0" timeOffset="2657">5923 1154 130 0,'0'0'44'15,"-10"-23"-2"-15,-7 34-3 16,-3 23-39-16,-3 28 0 16,-1 32 0-16,-1 7 0 15,2 4-8-15,27-12-32 16,-11-22-3-16,18-3 2 15,-4-16-3-15</inkml:trace>
  <inkml:trace contextRef="#ctx0" brushRef="#br0" timeOffset="3373">7352 1433 102 0,'-40'0'37'15,"-3"12"2"-15,-22 3-3 0,-1 16-30 16,-5 4 0-16,2 10-1 15,5 1-1-15,8 2-2 16,9 2 1-16,14-3-2 16,23-8 0-16,15-3 0 15,24-16-1-15,12-11 1 16,16-10-1-16,16-12 0 15,2-10 0-15,4-7 0 16,-5-12 0-16,-5-7 1 16,-14 3 0-16,-9-2-1 15,-12 6 1-15,-14 4 0 16,-8 9-1-16,-6 6 2 15,-6 12-2-15,0 11 0 16,-14 19-1-16,4 9 0 0,-4 10 1 16,5 8-2-16,-2 6 0 15,4 1-3-15,11 5-4 16,-2-16-29-16,20-1 0 15,3-20-2-15,16-6-1 16</inkml:trace>
  <inkml:trace contextRef="#ctx0" brushRef="#br0" timeOffset="3746">7862 1490 112 0,'-19'-6'37'15,"8"27"2"-15,-10 5-2 16,0 10-34-16,4 6-1 0,4 3-1 15,1 1 1-15,8 1-1 16,1-9 2-16,6-4-2 16,1-14 1-16,6-8-1 15,6-12 0-15,3-12 0 16,5-12 0-16,0-9 1 15,4-12-1-15,1-6 1 16,1-2-2-16,1 1 2 16,-2 6-2-16,-6 7 0 15,-2 10 1-15,-4 12-2 16,-4 14 1-16,-2 17-1 15,-2 11-1-15,-4 12 0 16,3 8 0-16,-1 6-2 16,9 1 0-16,-1-5-4 0,14 7-7 15,-1-22-23-15,14-4-2 16,-4-16 1-16,13-3-1 15</inkml:trace>
  <inkml:trace contextRef="#ctx0" brushRef="#br0" timeOffset="4114">8572 1610 106 0,'-6'-21'40'0,"-15"0"1"16,5 14-1-16,-7 4-35 16,-3 11-2-16,-1 10 0 15,2 10-1-15,2 7 0 16,3 4-2-16,8 2 2 15,7-3-2-15,14-5 1 16,9-9 0-16,12-16-1 0,10-14 1 16,9-18-1-16,7-17 1 15,4-14 0-15,-1-13 0 16,-2-14 0-16,-30 35 1 15,0-7 0-15,1 0-2 16,1-2 0-16,-7 2 0 16,-4 3 0-16,-18 51 0 15,29-77 0-15,-12 35 0 16,-27 27 0-16,-8 31 0 15,-9 26 0-15,-10 33 0 16,-6 36-5-16,0 4-14 16,21 13-21-16,14-28-4 0,24-14 1 15,3-20-2 1</inkml:trace>
  <inkml:trace contextRef="#ctx0" brushRef="#br0" timeOffset="4678">10315 1214 76 0,'0'0'41'0,"-10"-56"-1"16,10 56 1-16,0 0-10 0,-62-29-26 15,22 23-1 1,-31 11-1-16,-5 14 0 0,-4 13-2 16,1 11 1-16,8 13-1 15,16 15 0-15,14 4-2 16,25-1 0-16,16-6 1 15,19-10-1-15,15-11 0 16,20-12-1-16,15-15 0 16,15-16-2-16,14-17-4 15,-1-23-30-15,20-9-1 16,-11-17 0-16,6-7-2 15</inkml:trace>
  <inkml:trace contextRef="#ctx0" brushRef="#br0" timeOffset="5075">10806 980 116 0,'0'0'42'0,"-37"-49"1"16,37 49-1-16,-44 13-40 15,-2 31-1-15,3 31 2 16,6 13-2-16,3 4 0 15,8 0-2-15,11 2 1 16,0-15-1-16,9-12 0 16,2-13 1-16,4-10-2 15,5-15 2-15,4-9-1 16,8-17 1-16,6-11 0 15,2-14 0-15,5-8 1 16,2-4 0-16,0-6 0 0,1 3-1 16,-6 1 1-16,0 6 0 15,-7 8-1-15,-4 9 1 16,-3 10-1-16,-13 3 0 15,16 23-1-15,-13 3 1 16,0 6-1-16,4 3-1 16,-3 2-2-16,9 0-2 15,-4-8-6-15,19-1-27 16,-13-15-1-16,18-1 1 15,-9-16-2-15</inkml:trace>
  <inkml:trace contextRef="#ctx0" brushRef="#br0" timeOffset="5451">11097 1463 99 0,'0'0'38'16,"-7"16"0"-16,12 4 1 15,-2-7-37-15,11 3 1 16,1-6 0-16,15-3 0 15,-1-6-1-15,7-5 0 16,-1-4-1-16,0-8 1 16,-2-4 0-16,-6-4-1 15,-6-3 0-15,-6-2 0 16,-12 2 1-16,-5 0-2 15,-9 3 1-15,-6 6 0 16,-8 8-1-16,-8 10 1 16,-5 13 0-16,-9 11 0 0,-1 11 0 15,1 11-1-15,6 2 1 16,5 9 0-16,13-4-1 15,14-4 0-15,18-8-1 16,20-11-2-16,20-8-3 16,13-21-2-16,25-2-30 15,-8-20-2-15,12-2 0 16,-13-15 0-16</inkml:trace>
  <inkml:trace contextRef="#ctx0" brushRef="#br0" timeOffset="5961">11766 1406 94 0,'-17'5'40'0,"-9"4"1"0,5 11-1 15,-8 4-24-15,8 5-12 16,-2 5-1-16,4 5-2 16,2-1 2-16,3-1-3 15,3-4 2-15,5-4-3 16,3-8 2-16,8-11-2 15,-5-10 1-15,23-7 0 16,-5-11-1-16,0-10 1 16,6-9 0-16,0-4 0 15,-4-5 0-15,4 0 1 16,-7 1 0-16,0 3-1 15,-7 11 1-15,-1 6-1 16,-2 8 1-16,-7 17-1 16,0 0 0-16,0 0 0 0,14 27 0 15,-10-7 0-15,5-1 0 16,-1 1 0-16,9-3-1 15,3-7 1-15,7-6 1 16,6-5-1-16,-1-6 1 16,7-8 0-16,-5 0 1 15,2 0-1-15,-7-1 0 16,-4 0 0-16,-5 4 1 15,-6 6-2-15,-14 6 0 16,12 11 0-16,-14 7 0 16,-5 3 0-16,0 10 0 15,-5 5-2-15,4 3 0 16,-1 1-3-16,6 2 1 15,2-14-9-15,24-2-26 16,-8-13-2-16,18-7 1 0,-2-17-1 16</inkml:trace>
  <inkml:trace contextRef="#ctx0" brushRef="#br0" timeOffset="6142">12506 1405 119 0,'-9'13'40'15,"-15"10"1"-15,8 24-10 16,-7-7-28-16,4 6-2 15,7 4 0-15,1-2-3 16,10-5-2-16,3-10-5 16,19-4-28-16,-4-22-1 15,16-6-3-15,-6-19 0 0</inkml:trace>
  <inkml:trace contextRef="#ctx0" brushRef="#br0" timeOffset="6271">12604 1175 107 0,'0'0'2'0,"-51"-69"-1"16,51 69-1-16,-52-54-40 16</inkml:trace>
  <inkml:trace contextRef="#ctx0" brushRef="#br0" timeOffset="6746">13206 1303 108 0,'-24'-6'40'0,"-15"1"1"15,2 9-1-15,-6 2-37 16,-8 10 0-16,-5 7-1 15,0 6 0-15,4 3 0 16,8 9-1-16,9-1 0 16,19 3-2-16,12-3 1 15,26-2-3-15,21-10 0 16,16-5-3-16,26-4-12 15,1-17-20-15,23-2-3 16,-10-14 3-16,9-2-3 16</inkml:trace>
  <inkml:trace contextRef="#ctx0" brushRef="#br0" timeOffset="7130">13719 1361 120 0,'-43'10'41'0,"0"12"1"15,-11-6-8-15,4 14-31 16,-2 6-1-16,5 4-1 16,4 2 0-16,11 2 0 15,11-6 0-15,13-4-1 16,14-5 0-16,16-9-1 15,14-13 1-15,12-11 1 16,8-14-1-16,4-11 1 0,3-8-1 16,-3-8 1-16,-6-5 0 15,-7-5 0-15,-10 3 0 16,-9 3-1-16,-12 10 1 15,-8 11-1-15,-9 7 0 16,1 21 0-16,-21 9 0 16,5 19 0-16,-3 11-1 15,2 11 0-15,5 4-3 16,4 1-2-16,16 0-3 15,-2-19-30-15,29-2-2 16,-2-22 0-16,21-10 0 16</inkml:trace>
  <inkml:trace contextRef="#ctx0" brushRef="#br0" timeOffset="7321">14436 1010 95 0,'0'0'43'16,"2"-48"2"-16,-2 48-1 15,-24 7-20-15,-2 40-22 16,-10 39-2-16,-3 34-1 16,2 6-5-16,4-10-28 15,21-12-8-15,8-31-1 16,12-13 1-16</inkml:trace>
  <inkml:trace contextRef="#ctx0" brushRef="#br0" timeOffset="7965">15928 1075 100 0,'0'0'40'0,"0"0"1"16,11-58-3-16,-11 58-31 15,0 0-2-15,-55-22 0 16,55 22-1-16,-66 6-1 16,15 10 0-16,-33 18-1 15,1 13 0-15,6 12-2 16,17 13 1-16,15 2-2 15,28 6 2-15,21-16-3 16,30-14 0-16,25-17-1 16,24-18-1-16,25-14-4 15,8-27-31-15,23-12-1 16,-71 8 1-16,11-4-1 15</inkml:trace>
  <inkml:trace contextRef="#ctx0" brushRef="#br0" timeOffset="8367">16747 774 111 0,'0'0'41'0,"-15"-59"1"15,15 59-1-15,0 0-39 16,-57 14 0-16,57-14 1 15,-38 52-1-15,-7 33 0 16,1 15 0-16,12 10 1 16,-6-3-3-16,4-1 0 15,-3-11-1-15,13-17 1 16,11-35 0-16,9-12-1 0,7-16 1 15,10-12 0-15,8-9 0 16,7-11 0-16,5-7 1 16,2-7-1-16,3-6 1 15,-1 0-1-15,0 4 0 16,-8 3 1-16,-7 4-1 15,-2 15 0-15,-6 10 0 16,-8 11-1-16,-2 12 1 16,-4 5-2-16,4 7-1 15,-1 4-1-15,10 5-4 16,1-15-7-16,19 7-25 15,-4-13-1-15,20-2 1 16,-1-16-1-16</inkml:trace>
  <inkml:trace contextRef="#ctx0" brushRef="#br0" timeOffset="8766">17254 1274 103 0,'-28'-24'41'0,"5"15"1"15,-20 6-1-15,7 14-29 16,-6 7-9-16,0 10 0 15,0 10-1-15,7 1-1 16,4 4 1-16,10 1-2 16,11-3 1-16,10-3-1 15,11-9 0-15,13-8-1 16,10-13 1-16,8-6 0 0,7-11 0 15,2-8 0-15,-2-16 0 16,5-7 0-16,-8-6 0 16,-4-4 0-16,-6 3 1 15,-10 1-1-15,-7 6 0 16,-9 10 1-16,-9 11-1 15,-1 19-1-15,-25 13 1 16,2 16 0-16,-5 9 0 16,4 8-1-16,1 1 0 15,6 4-1-15,13-2-2 16,13-12-1-16,18-5-7 15,2-23-25-15,27-6-4 16,1-11 1-16,16-3-1 16</inkml:trace>
  <inkml:trace contextRef="#ctx0" brushRef="#br0" timeOffset="9139">17867 1240 116 0,'-6'-12'39'0,"-11"18"3"15,-8 13-6-15,-4 15-33 16,-3 9-1-16,3 4 1 15,6-1-2-15,6 2 0 16,5-11 0-16,7-2-1 16,5-11 1-16,6-9-1 15,7-9 1-15,5-13-1 16,6-7 0-16,2-14 1 15,2-7 0-15,9-11-1 16,-4-6 1-16,1 0 0 0,-34 52-1 16,37-52 0-16,-37 52 1 15,0 0-1-15,58-74 1 16,-31 61-1-16,-6 15-1 15,-6 14 0-15,-2 17 0 16,-9 11 0-16,3 9-3 16,-2 4 0-16,-1-7-3 15,0-5-1-15,16-2-6 16,-8-20-26-16,23-2 0 15,-6-20 1-15,19-1 0 16</inkml:trace>
  <inkml:trace contextRef="#ctx0" brushRef="#br0" timeOffset="9598">18575 1286 97 0,'0'-35'41'16,"-15"13"1"-16,-13 14 0 16,-9 14-27-16,-8 12-11 15,-6 12-2-15,3 8 0 16,3 6-1-16,7 5 0 15,10 1-1-15,12 0 0 16,11-7 0-16,10-9-1 16,13-6 0-16,8-15 1 15,6-11 0-15,8-10 0 16,4-13 1-16,0-15 0 15,-2-7-1-15,-3-12 1 16,-2 0-1-16,-4 0 0 16,-5 9 0-16,-8 7 0 15,-6 15-1-15,-14 24 1 0,6 13-1 16,-12 22 1-16,-8 23-1 15,-4 20-1-15,-2 10 2 16,-4 14-2-16,-3 0 2 16,-1 3-3-16,1-9 3 15,-3 3-3-15,3-18 3 16,-3-1-1-16,0-17 1 15,1-8-2-15,-3-14 2 16,3-10-1-16,-4-14-1 16,0-11 0-16,2-10-6 15,-9-29-13-15,12 5-19 16,-4-25 0-16,8-8-2 15,0-20 2-15</inkml:trace>
  <inkml:trace contextRef="#ctx0" brushRef="#br0" timeOffset="10191">18867 1366 98 0,'-17'12'38'16,"14"6"3"-16,2-7-3 16,22-5-36-16,12-6-1 15,15-2 1-15,13-4 0 16,12-7 0-16,6-4 0 15,5-3 0-15,-8-5 0 16,-4-2 0-16,-72 27 0 0,57-30 0 16,-57 30 1-16,0 0-1 15,39-53 1-15,-39 53-1 16,0 0 0-16,0 0-1 15,-57-51 1-15,1 54-2 16,-12 17 0-16,-7 10 0 16,-6 15-1-16,13 16 1 15,12 9-2-15,27 2 1 16,22-11-1-16,17-6-1 15,26-15-1-15,21-17-3 16,39-10-21-16,-2-20-13 16,27-7 1-16,-8-20-1 15,12-4 1-15</inkml:trace>
  <inkml:trace contextRef="#ctx0" brushRef="#br0" timeOffset="10520">20015 1210 119 0,'0'0'43'16,"-48"-61"0"-16,-5 50-1 15,-3 13-41-15,1 15-1 16,11 13 1-16,10 1-2 16,21 2 2-16,18-4-2 15,25-5 1-15,11-2 0 16,6 0 0-16,1-1 1 15,-2 2-1-15,-3 1 0 16,-8 0 0-16,-10-1 0 16,-9 6 1-16,-11 1-1 15,-14 5 0-15,-11-2 0 0,-9 4 0 16,-7-3 0-16,-8 2 0 15,-2-4 0-15,-1-7-4 16,8-2-2-16,-3-18-12 16,27 3-23-16,6-15 0 15,26 0-2-15,4-10-1 16</inkml:trace>
  <inkml:trace contextRef="#ctx0" brushRef="#br0" timeOffset="10665">20363 1725 119 0,'-16'7'41'16,"-6"-9"-4"-16,22 2-35 16,-17-19-43-16,12 10-2 15,-11-5-1-15</inkml:trace>
  <inkml:trace contextRef="#ctx0" brushRef="#br1" timeOffset="15628">1795 2288 36 0,'19'3'27'16,"2"-4"2"-16,5 2-2 15,8 5-17-15,-5-8-5 16,8 4-2-16,2 0-1 15,4 4-1-15,2-1-1 16,2 1 0-16,7 0 0 16,4 0 0-16,7-3 0 15,15-3 0-15,6-5 0 16,11-1 0-16,8-4 1 0,12-2-1 15,11-2 0-15,1 1 0 16,6 0 0-16,7 4 0 16,5-2 0-16,9 3 0 15,2-2 1-15,7 3 0 16,6-3-1-16,15-1 1 15,4-2 0-15,11 0 1 16,6-4 0-16,8 5-1 16,5-2 1-16,8 4-1 15,3 0 0-15,4 5 0 16,1 0 0-16,-1 3-1 15,2 2 1-15,5 1-2 16,2-1 1-16,-1-1 0 16,5 0-1-16,1-3 1 0,2-1 0 15,6 0 0-15,2-1 0 16,3 4 0-16,3-2 1 15,2 3 0-15,1 3-1 16,2 4 1-16,0 1 0 16,-6 2 0-16,5-1-1 15,-5-1 0-15,1-1 1 16,1-3 0-16,0-1-1 15,8-1 1-15,-1-4 1 16,6 2-1-16,-2-5 1 16,1 6 1-16,-3-4-1 15,-3 3-1-15,-7-2 0 16,-1 2 1-16,-4-4-2 15,-4 2 1-15,0-6-1 0,2 1 0 16,-3-7 0-16,6-1 1 16,1-2-1-16,-6 0 1 15,-1-2-1-15,-1 3 1 16,-17 0-1-16,-1 4 2 15,-14 6-2-15,-12 3 0 16,-15 0 1-16,-9 3-1 16,-16 1 1-16,-7 1-1 15,-14-1 1-15,-16-1-1 16,-17-1 2-16,-13-1-1 15,-17-2 0-15,-12 1 0 16,-20 0 1-16,-9-1-1 16,-10-1 0-16,-6 5 0 15,-5-1-1-15,-5 1 0 0,-2 1 0 16,-3 1 0-16,-2-1 0 15,-12 0 0-15,13 1 1 16,-13-1-1-16,0 0 0 16,0 0 0-16,0 0-1 15,0 0 0-15,0 0 0 16,0 0-2-16,13 6-8 15,-13-6-24-15,14 0 0 16,-14 0-1-16,24 0 0 16</inkml:trace>
  <inkml:trace contextRef="#ctx0" brushRef="#br2" timeOffset="88529">1778 3185 106 0,'0'0'37'0,"2"-15"-1"15,10 18-7-15,-12-3-27 16,0 0 0-16,-3 21 0 16,9 10-2-16,-5 10 3 15,2 12-2-15,-3 11 1 16,-3 11-1-16,-2 9 0 15,-5 4 0-15,-2-6 0 16,-2-1 1-16,-5-12-2 16,5-9 0-16,3-14 0 15,0-13 1-15,4-21-1 0,7-12 1 16,3-36-1-16,4-11 1 15,3-15-1-15,5-17 1 16,-1-16 0-16,7-20-1 16,5-11 1-16,5-4 0 15,3 10-1-15,7 3 0 16,5 14 0-16,0 16 0 15,4 20 0-15,2 23 0 16,-8 29-1-16,-3 19 1 16,-5 21-1-16,-13 20 2 15,-11 15-1-15,-11 13 0 16,-13 12 0-16,-17 3 0 15,-5 1 1-15,-14-3 0 16,-4-10-1-16,-3-16-2 16,10-9-6-16,-2-32-27 0,26-13-4 15,9-28-1-15,27-14-1 16</inkml:trace>
  <inkml:trace contextRef="#ctx0" brushRef="#br2" timeOffset="88978">2673 2720 105 0,'4'12'38'0,"-4"-12"1"16,0 0-1-16,-14 23-36 15,10 5-1-15,-3 10 1 0,-1 19 1 16,-6 17-1-16,-6 19 0 16,-9 14 0-16,-4 12 1 15,-7 4-1-15,-1 0-1 16,3-8 1-16,2-14-2 15,5-18 1-15,17-20 0 16,13-26-1-16,12-23 1 16,16-31 0-16,11-20 0 15,13-20 0-15,2-11-1 16,6-10 1-16,0-1-1 15,2 4 0-15,-10 12 0 16,-8 17 0-16,-10 16-1 16,-6 19 0-16,-10 21 0 0,-5 16 0 15,-9 15 0-15,-5 9-1 16,2 8-1-16,3 5-1 15,1-8-3-15,14 7-10 16,-6-24-20-16,24-3-3 16,2-26 1-16,17-8-1 15</inkml:trace>
  <inkml:trace contextRef="#ctx0" brushRef="#br2" timeOffset="89464">3431 3374 91 0,'0'-23'40'0,"-16"2"0"16,3 28-2-16,-10 1-17 15,0 23-17-15,-2 13-1 0,2 12-1 16,8 6 0-16,5 4-2 16,6 2 2-16,9-8 0 15,13-12-1-15,5-16-1 16,16-18 1-16,5-20-1 15,8-21 0-15,2-17 0 16,1-15 1-16,0-10-1 16,-7-8-1-16,-2 1 0 15,-8 5 0-15,-11 15 0 16,-7 13 0-16,-10 22 0 15,-10 21-1-15,-2 44 1 16,-12 28 1-16,-7 31-1 16,-6 33 0-16,-8 20 0 15,-5 19 2-15,-4 6-1 16,-5-2 1-16,2-10 0 0,1-22 0 15,5-27 0-15,4-31 1 16,9-27 0-16,9-34-2 16,19-28 1-16,-9-33-2 15,18-30 1-15,9-30-2 16,8-28 0-16,7-26-2 15,5-15 0-15,8-2-2 16,-6-3-7-16,16 26-8 16,-16-1-17-16,14 34-1 15,-8 12-1-15,9 34 2 16</inkml:trace>
  <inkml:trace contextRef="#ctx0" brushRef="#br2" timeOffset="89798">4593 3184 83 0,'-54'9'40'0,"3"15"0"16,-15-4 0-16,12 14-18 15,0-12-17-15,10 5-2 16,13-2 0-16,19-4-2 15,14-5 1-15,17-5-1 16,15-6 0-16,11 0-1 16,8 1 0-16,-1-1 0 15,-5 7 0-15,-10 4 1 16,-14 12-1-16,-16 8 0 15,-15 6 1-15,-9 3-1 0,-10 0 0 16,-3-4-1-16,2-6-2 16,6-14-3-16,18-3-10 15,-1-32-9-15,35-3-14 16,1-21-1-16,27-2-2 15,1-22 1-15</inkml:trace>
  <inkml:trace contextRef="#ctx0" brushRef="#br2" timeOffset="89963">5010 3191 122 0,'-16'36'42'0,"-16"-1"0"16,1 26-2-16,2 3-37 16,0 2-4-16,9 5-2 15,9-12-2-15,19 5-12 16,-6-32-8-16,33 0-15 0,-8-32 1 15,17-11-4-15,-7-28 2 16</inkml:trace>
  <inkml:trace contextRef="#ctx0" brushRef="#br2" timeOffset="90091">4979 2779 124 0,'-41'-26'29'16,"12"22"-10"-16,-7 8-20 15,22 8-38-15,14-12-2 16,14 29-1-16</inkml:trace>
  <inkml:trace contextRef="#ctx0" brushRef="#br2" timeOffset="90421">5704 3103 110 0,'-43'-9'40'15,"2"22"0"-15,-19 5-1 16,3 13-35-16,-9 15 0 0,6 10-3 15,7 6 0-15,12 0-1 16,20-2 0-16,27-7-1 16,31-12 0-16,20-15-3 15,32-2-9-15,4-23-23 16,20 4-4-16,-1-21 1 15,8 3-1-15</inkml:trace>
  <inkml:trace contextRef="#ctx0" brushRef="#br2" timeOffset="90774">6279 3195 115 0,'-30'-10'40'16,"-14"0"0"-16,4 25-1 16,-17 9-34-16,6 15-2 0,-3 13 0 15,7 7-1-15,2 6 0 16,10 3-1-16,17-5 1 15,8-9-1-15,16-11-1 16,14-18 2-16,16-17-2 16,11-17 0-16,10-14 0 15,0-15 0-15,1-12 0 16,-4-5 0-16,-5-6 0 15,-11 4 0-15,-8 4 0 16,-11 9 0-16,-10 14 0 16,-9 14 0-16,0 16 0 15,-21 20 0-15,4 12 0 16,4 7-2-16,5 9 0 15,8-5-4-15,14 7-5 0,0-27-8 16,38 1-18-16,-7-31-3 16,21-10-1-16,2-26 1 15</inkml:trace>
  <inkml:trace contextRef="#ctx0" brushRef="#br2" timeOffset="90969">7115 2567 128 0,'-44'41'44'0,"-6"45"-1"15,-12 9-3-15,-1 17-40 16,14 9 0-16,8 3 0 16,14-2-4-16,0-21-13 15,28 7-5-15,-14-40-7 0,27-1-12 16,-9-30-1-16,10-11-2 15,-3-21 2-15</inkml:trace>
  <inkml:trace contextRef="#ctx0" brushRef="#br2" timeOffset="91768">8068 3118 107 0,'-27'8'40'16,"-14"1"-1"-16,0 20-1 15,-6 0-34-15,5 9-2 16,5 5 1-16,8 5-1 16,10-1-1-16,12-2 0 15,18-6-1-15,14-12-2 16,24-11-2-16,11-27-24 15,27-6-11-15,-1-26 0 0,20-9 0 16,-4-25-2-16</inkml:trace>
  <inkml:trace contextRef="#ctx0" brushRef="#br2" timeOffset="92126">8808 2417 109 0,'-37'62'42'0,"-17"16"0"16,4 24 0-16,-5 5-39 15,0 11 1-15,7 0-1 16,7-2-1-16,5-9 0 16,8-14-1-16,14-14 0 15,14-20-1-15,13-20 2 16,9-20-2-16,10-23 2 0,4-18-2 15,7-16 0-15,1-8 0 16,3-8 0-16,-6-1 0 16,-4-1 0-16,-3 11 0 15,-7 12 0-15,-7 12 0 16,-2 19 0-16,-8 11-2 15,-1 17-1-15,-5 13-1 16,6 8 0-16,-2-1-3 16,13 10-7-16,-4-20-9 15,26 7-16-15,-4-24-1 16,15 1 0-16,-2-25 2 15</inkml:trace>
  <inkml:trace contextRef="#ctx0" brushRef="#br2" timeOffset="92501">9332 3103 97 0,'-31'-25'39'15,"-2"20"2"-15,-14 9-2 16,3 20-26-16,-9 13-7 16,2 15-2-16,4 5 0 15,6 7-2-15,11 1 1 16,11-3-2-16,11-12 1 15,14-9-1-15,18-17-1 16,16-17 0-16,10-15 1 16,9-14-1-16,5-16-1 15,2-12 1-15,-6-11 0 16,-3-6 0-16,-10 4 0 15,-11 0 0-15,-13 14-1 0,-10 6 1 16,-9 18 0-16,-4 25 0 16,-22 2 0-16,2 24 0 15,1 12 0-15,-3 9-1 16,11 6 0-16,0 1-1 15,11 0-2-15,13-17-2 16,17-1-2-16,4-29-13 16,28 2-15-16,-8-27-4 15,17-1 1-15,-10-20 0 16</inkml:trace>
  <inkml:trace contextRef="#ctx0" brushRef="#br2" timeOffset="93351">9940 3140 110 0,'-7'-24'39'0,"7"24"1"0,-34-4-3 15,7 18-31-15,-1 10-2 16,-3 9-2-16,4 8 1 15,0 4-1-15,3 1-1 16,8-2 0-16,5-6 1 16,7-6-2-16,6-10 1 15,13-15-1-15,8-10 0 16,7-14 0-16,6-11-1 15,7-9 2-15,-1-7-1 16,3-7 0-16,0 1 0 16,-7 0 0-16,-4 10 0 15,-7 3 0-15,-4 16-1 16,-9 12 0-16,-3 15 0 15,-4 14-1-15,1 13-1 16,-2 7 0-16,2 11 0 0,1-2-1 16,7 3 0-16,0-8-3 15,13-1 0-15,-7-24-7 16,21 7-17-16,-14-26-7 15,13-4 2-15,-8-23 7 16,9-1 22-16,-8-10 6 16,-5-11 5-16,-1 7 7 15,-17-18 20-15,8 16 8 16,-22-7 1-16,4 26-7 15,-25-6-21-15,3 19-4 16,-14 13-2-16,-2 19-1 16,-6 12-1-16,1 12-2 15,1 8 0-15,7 8 0 16,10-1-2-16,14-2 0 0,11-8 0 15,10-12 0-15,12-14 0 16,12-13 0-16,5-16 0 16,5-16 0-16,0-12 0 15,-4-11 0-15,-1-9 0 16,-6-3 0-16,-6 2 0 15,-1 4-2-15,-14 8 2 16,-5 18-1-16,-9 25 1 16,0 0-1-16,-27 52 1 15,-2 16 0-15,-7 24 0 16,-8 20 0-16,-7 16 0 15,-3 6 0-15,-2 1 0 16,-1-5 0-16,5-15 0 16,5-17 0-16,3-24 0 0,12-22 0 15,8-29 0-15,6-23 0 16,12-22 1-16,5-24 0 15,8-24 1-15,7-18-2 16,9-11 0-16,6-9 0 16,8 1 0-16,6 4-2 15,0 9-1-15,8 8-1 16,6 21-4-16,-9 4-5 15,17 29-5-15,-21-10-5 16,18 30-7-16,-18-13-8 16,6 17-2-16,-13-3 2 15,-4 10 3-15</inkml:trace>
  <inkml:trace contextRef="#ctx0" brushRef="#br2" timeOffset="93655">10790 3314 82 0,'0'0'41'0,"0"0"-2"15,33-1 2-15,-7-27-15 16,16 4-23-16,8-5-1 15,5-3 0-15,5-4 0 16,-6 2-1-16,-5 1 0 16,-10 6 0-16,-16 1 1 15,-14 8-1-15,-9 18 0 16,-29-7 1-16,-6 18-1 15,-9 13 1-15,-7 4-1 16,3 10 0-16,4 7-1 16,8 5 1-16,15-5-2 0,18-1-1 15,21-8-1-15,15-17-2 16,28-3-7-16,1-26-7 15,30 3-11-15,-10-28-10 16,16 0-1-16,-15-18 0 16,4 1 2-16</inkml:trace>
  <inkml:trace contextRef="#ctx0" brushRef="#br2" timeOffset="93939">11686 2917 120 0,'-37'21'42'16,"-14"-7"0"-16,14 18-2 15,1-4-37-15,12 1-1 16,12-1-1-16,14-3 0 15,14-6 0-15,12 0-1 16,10-5 1-16,1 0-1 0,2-4 2 16,-8 2-2-16,-7 4 0 15,-9 6 0-15,-15 3 0 16,-15 6 0-16,-10 5 0 15,-11 0 0-15,-7 4-2 16,-8-4-1-16,1 1-3 16,-6-18-8-16,16 9-2 15,-5-32-10-15,28 6-14 16,-5-21-3-16,20-5-1 15,8-18 3-15</inkml:trace>
  <inkml:trace contextRef="#ctx0" brushRef="#br2" timeOffset="94323">13016 2881 113 0,'0'0'41'16,"-9"21"0"-16,-18 7-2 15,-2 18-38-15,-11 13-2 16,2 8 1-16,2 9-1 16,0-3-1-16,12-1-3 15,5-15-9-15,32-5-23 16,-4-29-3-16,31-12 1 15,-1-23-1-15</inkml:trace>
  <inkml:trace contextRef="#ctx0" brushRef="#br2" timeOffset="94757">13102 2646 103 0,'-24'-30'40'0,"7"27"1"16,-2 2 0-16,15 17-31 15,2 1-7-15,12 9-1 16,6 0 1-16,6 7-1 15,5 1 0-15,1 5 0 16,-4 5-1-16,-1 9 0 16,-9 5 0-16,-7 3 0 15,-8 5-1-15,-8 2 0 16,-3-7 2-16,-6-6-4 15,6-6 4-15,-4-15-2 16,10-12 0-16,6-22 0 16,22-10 0-16,3-20 0 0,11-11 0 15,6-8 0-15,6-8 0 16,6-2 0-16,1 2 0 16,-2 5 0-16,-5 12 0 15,-9 12 0-15,-6 19 0 16,-9 13 0-16,-9 16-2 15,-6 11-1-15,0 12-1 16,-5 4-1-16,15 9-6 16,-5-15-7-16,24 13-11 15,-6-24-11-15,24 0 1 16,-3-22-2-16,14-4 3 15</inkml:trace>
  <inkml:trace contextRef="#ctx0" brushRef="#br2" timeOffset="94974">14145 2997 114 0,'-34'-31'41'0,"4"23"2"15,-17 1-2-15,15 14-34 16,-13 12-3-16,7 17 1 16,2 6-5-16,11 8 0 15,13 5 0-15,11-3 0 16,24-8 0-16,15-10-2 15,24-11-4-15,10-26-6 16,25 3-7-16,-9-39-10 16,20 0-13-16,-15-23 2 15,4-4-2-15,-16-18 2 16</inkml:trace>
  <inkml:trace contextRef="#ctx0" brushRef="#br2" timeOffset="95158">14755 2551 115 0,'-27'45'45'0,"-15"7"-3"16,8 18 2-16,-10 0-42 15,12 10 1-15,5-2-2 16,5 2-2-16,4-1-3 16,0-17-7-16,22 6-6 15,-9-33-6-15,25 7-8 16,-7-35-10-16,21-6-2 15,-2-24 2-15,12-11 3 16</inkml:trace>
  <inkml:trace contextRef="#ctx0" brushRef="#br2" timeOffset="95484">14881 2937 114 0,'-12'6'42'0,"4"20"0"16,-14-4-1-16,8 17-37 16,-5 1-1-16,9 6 0 15,-3-1 0-15,7-3-2 16,3-4 1-16,8-8-2 15,7-9 0-15,8-12 0 16,11-12 0-16,4-10 0 16,7-13 0-16,4-6 0 15,0-8 0-15,2-4 0 16,-4 1 0-16,-3-1 0 15,-9 5 0-15,-5 7 0 16,-11 13 0-16,-16 19 0 16,0 0 0-16,2 13-4 15,-13 18 0-15,-6 8-1 0,8 16-8 16,-11-12-7-16,24 23-10 15,-4-20-11-15,20 2 1 16,0-21-1-16,22-1 3 16</inkml:trace>
  <inkml:trace contextRef="#ctx0" brushRef="#br2" timeOffset="95867">15678 3018 108 0,'-17'-9'40'0,"-19"0"2"16,6 30-1-16,-13 5-35 15,1 12-1-15,-1 3-1 0,4 9 0 16,9-5-2-16,13-3 1 16,16-8-3-16,17-16 0 15,15-18 0-15,16-15 0 16,12-17 0-16,3-13 0 15,14-14 0-15,4-10 0 16,-5-11 0-16,-3-4 0 16,-7-1 0-16,-12 10 0 15,-10 7 0-15,-11 20 0 16,-23 15 0-16,-9 33 0 15,-33 11 0-15,-4 24 0 16,-5 25 0-16,-4 12 0 16,0 11-2-16,9 2-1 15,14 2-6-15,8-18-7 0,35 7-5 16,-4-35-7-16,29 4-13 15,-4-26 1-15,16-8-1 16,-5-23 2-16</inkml:trace>
  <inkml:trace contextRef="#ctx0" brushRef="#br2" timeOffset="96197">16198 3078 108 0,'-25'4'40'16,"16"16"2"-16,-1-9-2 15,24 9-32-15,4-5-7 16,12-5 0-16,5-6 0 15,8-11-1-15,2-5 1 16,2-6-1-16,-1-11 0 0,-12-8 1 16,0-1-1-16,-9-4 0 15,-9 0 0-15,-13 5 1 16,-10 11 0-16,-14 11 0 15,-14 15 0-15,-7 16 1 16,-11 17 1-16,5 19 0 16,-1 12-3-16,10 7 0 15,14-2 0-15,19 0 0 16,26-5-4-16,21-18-8 15,34 4-4-15,10-34-10 16,33 9-10-16,5-23-8 16,18 2 0-16,5-18 0 15</inkml:trace>
  <inkml:trace contextRef="#ctx0" brushRef="#br2" timeOffset="96747">17496 2779 111 0,'-21'-11'41'15,"11"7"-2"-15,-4-6-6 16,-6-6-65-16,20 16-8 16,14-2 0-16,0 15-2 15</inkml:trace>
  <inkml:trace contextRef="#ctx0" brushRef="#br2" timeOffset="96881">17719 3273 107 0,'-12'2'30'0,"-12"-7"-27"15,-5-13-4-15,-23-4-39 16,-3 2-2-16</inkml:trace>
  <inkml:trace contextRef="#ctx0" brushRef="#br2" timeOffset="97378">2857 4879 94 0,'31'13'41'16,"-5"-12"-1"-16,18 5 0 15,6-9-35-15,16-4-7 16,26 5-30-16,-4-16-7 16,16 4 0-16,1-12-2 15</inkml:trace>
  <inkml:trace contextRef="#ctx0" brushRef="#br2" timeOffset="98029">5007 4748 67 0,'-4'-19'37'0,"-5"6"0"15,-23 0 1-15,1 11-29 16,-28 0-1-16,-1 16-1 16,-17 6-1-16,2 13-1 15,-6 5 1-15,7 6-3 16,9 0 2-16,14 4-3 15,17-5 0-15,18-3-1 16,20-12 2-16,20-12-3 16,19-11 0-16,15-14 0 15,16-12 0-15,5-12 0 0,4-11 0 16,-4-6 1-1,-6-4-2-15,-7 3 2 0,-16 2-1 16,-13 8 1-16,-15 10-1 16,-11 8 0-16,-6 11 1 15,-5 12-1-15,-14 27-1 16,-5 7 1-16,7 15 1 15,-6 7-2-15,4 6 0 16,10 1-1-16,12-2-2 16,8-23-7-16,32-2-14 15,0-38-13-15,29-9-2 16,3-31-2-16,18-11 2 15</inkml:trace>
  <inkml:trace contextRef="#ctx0" brushRef="#br2" timeOffset="98230">5913 4088 109 0,'-26'-9'40'0,"1"34"1"16,-16 18-3-16,9 28-34 16,-9 16-3-16,1 16 0 15,3 9 0-15,7 6-2 16,10-5 0-16,9-10-3 15,20-15-1-15,4-30-6 16,30-15-24-16,0-38-5 16,21-21 1-16,2-30-1 15</inkml:trace>
  <inkml:trace contextRef="#ctx0" brushRef="#br2" timeOffset="98376">6328 4128 110 0,'-3'-16'40'0,"-29"25"0"15,1 48-3-15,-15 22-31 16,-1 19-6-16,1 15-4 15,-1-6-20-15,22 12-16 16,7-18-1-16,22-6 0 16,16-28-1-16</inkml:trace>
  <inkml:trace contextRef="#ctx0" brushRef="#br2" timeOffset="98781">7454 4633 87 0,'20'-22'38'16,"-17"-5"1"-16,-3 18 0 15,-25 3-32-15,-3 13-2 0,-13 7 0 16,-2 17-1-16,-10 7-1 16,1 10 0-16,3 9 0 15,10 0-2-15,11 0 1 16,21-6-3-16,21-11 0 15,23-18-5-15,34-6-15 16,8-38-18-16,32-7-1 16,-2-26 0-16,15-10-1 15</inkml:trace>
  <inkml:trace contextRef="#ctx0" brushRef="#br2" timeOffset="99127">8185 3956 113 0,'-23'21'41'16,"-14"14"-1"-16,8 31-1 15,-3 2-35-15,2 16-2 16,-2 8-1-16,3 7 0 16,0 0 0-16,5-2 0 15,4-9 0-15,6-12 0 16,4-14 0-16,9-12-1 15,2-19 0-15,8-18 1 16,8-18 0-16,9-15-1 16,4-12-1-16,4-8 2 15,1-8-2-15,1 0 2 16,-3 3-2-16,-3 8 0 15,-5 14 1-15,-6 13-1 16,-5 17-1-16,-5 11-1 0,-1 18-2 16,-3 0-3-16,15 19-9 15,-14-20-10-15,23 12-12 16,-7-18-1-16,21-4 0 15,-2-18 2-15</inkml:trace>
  <inkml:trace contextRef="#ctx0" brushRef="#br2" timeOffset="99850">8629 4526 108 0,'-41'14'41'0,"-11"3"1"15,4 21-1-15,-4 2-37 16,5 6 0-16,10 0-2 15,11 1 0-15,12-5-1 0,14-8 0 16,20-11-1-16,17-14 2 16,11-12-2-16,8-12 1 15,3-10-1-15,5-9 0 16,-7-9 1-16,-6-1-1 15,-13 2 0-15,-10 4-1 16,-13 7 1-16,-10 8 0 16,-5 23-1-16,-17-3 2 15,1 21-1-15,-3 12 0 16,-1 7-1-16,2 8 2 15,8 0-2-15,7-3 1 16,8-4-1-16,12-11-1 16,15-12-1-16,5-12 1 15,9-10-1-15,8-13 1 0,2-10-1 16,-3-5 2-16,-4-4-1 15,-3 0 2-15,-12-2 1 16,-5 8 0-16,-8 4 0 16,-9 9 0-16,-12 20 1 15,0 0 0-15,-14 12-1 16,-2 13 0-16,-2 13 0 15,-3 5 1-15,1 4 0 16,1-1-1-16,4 1 0 16,6-11 0-16,3-9 1 15,7-11-1-15,13-19 0 16,9-11-1-16,6-15-1 15,5-8 1-15,7-11-1 16,1-3 1-16,-4-1-1 0,1 6 0 16,-11 7 1-16,-4 11 0 15,-7 15 0-15,-7 13 0 16,-4 15 0-16,-2 11 0 15,-2 6-1-15,6 6 0 16,4 4 0-16,6-2-1 16,14-4-2-16,5-16-2 15,16 2-9-15,-2-25-3 16,23 4-7-16,-16-30-6 15,17 4-8-15,-15-22-1 16,6 3 3-16</inkml:trace>
  <inkml:trace contextRef="#ctx0" brushRef="#br2" timeOffset="100284">10049 4464 111 0,'-40'-7'41'0,"7"14"1"0,-19-6-1 16,7 15-37-16,-5 8-1 16,7 6-1-16,6 8 0 15,8 3-1-15,13 3 0 16,9 1 0-16,14-3-1 15,10-6 0-15,11-8 0 16,9-10 0-16,6-14-1 16,3-14 1-16,2-15 0 15,-2-12-1-15,-4-13 1 16,-1-7 0-16,-8-3-1 15,-3-1 1-15,-6 4 0 16,-6 12-1-16,-8 18 1 0,-10 27-1 16,0 0 1-16,-15 53 0 15,-11 24 2-15,-5 22-2 16,-8 18 2-16,-4 13-2 15,-3 5 2-15,-1 3-2 16,3-11 2-16,1-16 1 16,11-18-3-16,-2-21 0 15,7-18 0-15,2-21 0 16,2-16 0-16,0-18 0 15,3-15 0-15,-3-14 0 16,4-11-6-16,-5-27-11 16,17 0-2-16,-9-27-8 15,29 16-7-15,-4-16-8 16,15 8-2-16,9-2 3 15</inkml:trace>
  <inkml:trace contextRef="#ctx0" brushRef="#br2" timeOffset="100772">10459 4531 76 0,'18'20'41'15,"-18"-20"-2"-15,28 27 1 16,-16-29-16-16,13 1-22 16,8-6 0-16,11-5-1 15,4-8-1-15,2 0 0 16,2-7 1-16,-5 1-1 15,-4-3 1-15,-16 5-1 16,-10-1 1-16,-14 4 0 16,-13 1 0-16,-14 6 1 15,-13 9 0-15,-8 10 0 16,-12 14-1-16,-3 11 1 15,-1 14 0-15,3 10-1 16,6 9 0-16,14 5 0 16,14 0-3-16,19-6 1 0,27-11-4 15,16-22-8-15,37 1-11 16,-9-36-10-16,34-1-5 15,-2-26-4-15,15-8 3 16</inkml:trace>
  <inkml:trace contextRef="#ctx0" brushRef="#br2" timeOffset="101080">11409 4259 109 0,'-33'12'41'0,"-18"6"1"16,6 16-2-16,-8 3-36 15,9 2-2-15,10-2 0 0,12 0-1 16,15-7 0-1,18-5 0-15,15-6-1 0,9-3 1 16,8-4-1-16,1 0 0 16,-2 2 0-16,-4 3 0 15,-13 6 1-15,-11 7-1 16,-14 6 0-16,-14 7 1 15,-9 2 0-15,-11 0-1 16,-9-1 1-16,-4-8-4 16,3 3-2-16,-10-20-7 15,21 7-5-15,-16-32-9 16,25 9-10-16,-11-17-6 15,2-5-2-15,-4-11 2 16</inkml:trace>
  <inkml:trace contextRef="#ctx0" brushRef="#br2" timeOffset="105526">12537 4428 93 0,'4'-20'36'0,"8"8"1"15,-11-15-2-15,1 13-34 16,1 4 1-16,-3 10-1 16,-13 7 1-16,2 17 0 15,-11 8 0-15,1 12 0 16,-1 1 0-16,2 7 0 0,3-5 0 15,12 0-1-15,10-15 1 16,16-14 0-16,9-13-1 16,13-19 0-16,4-10 0 15,4-8 0-15,0-10 0 16,-7-1-1-16,-11 1 1 15,-14 3-1-15,-14 6-1 16,-16 9 0-16,-12 8 0 16,-7 4 0-16,-2 9-2 15,-3-4-4-15,18 19-17 16,-1-19-14-16,18 7-1 15,32-10 0-15,13 7 0 16</inkml:trace>
  <inkml:trace contextRef="#ctx0" brushRef="#br2" timeOffset="105932">13735 3894 93 0,'-11'-54'36'0,"-2"14"1"15,-19-1 0-15,2 16-34 16,-12 13 1-16,2 20 0 16,-8 18 0-16,3 21-1 15,-7 20-1-15,6 17-1 16,-2 20-1-16,5 8-2 15,10 9-3-15,2-10-3 0,16 6-8 16,-9-31-14-16,31 0 6 16,-11-39 0-16,21-4 0 15,-17-43 8-15,17-4 11 16,-8-19 7-16,-14-20 11 15,10 7 13-15,-24-24-3 16,11 17 1-16,-20-14 2 16,18 22-9-16,-12-7-7 15,16 16-3-15,6 1-3 16,17 6-4-16,17 12-6 15,4-3-29-15,29 11-4 16,10-4 0-16,22 5-2 16</inkml:trace>
  <inkml:trace contextRef="#ctx0" brushRef="#br2" timeOffset="106396">14559 4276 82 0,'10'-8'39'0,"5"7"-2"16,-15 1 2-16,0 0-34 0,-12 3-1 15,-6 7 1-15,-11 2-1 16,-2 2-1-16,-3-1-1 15,7 2-1-15,3-2 1 16,9 1-1-16,14-2-1 16,11-4 0-16,16-1 0 15,5 0 0-15,8 0 0 16,2-1 1-16,-6 1-1 15,-3 8 1-15,-11 3 0 16,-11 5-1-16,-12 3 1 16,-12 5 0-16,-9 4-1 15,-4-2 0-15,2-1-2 16,-2-11-3-16,20 4-20 15,7-25-15-15,10-14 1 0,10-20-1 16,26-2-1-16</inkml:trace>
  <inkml:trace contextRef="#ctx0" brushRef="#br2" timeOffset="106614">15139 3792 81 0,'-19'-4'41'0,"7"26"-2"16,-16 7 1-16,10 22-12 15,-1 3-27-15,1 11-1 16,4 9 0-16,1 8-1 16,2 5 0-16,0-4-3 15,1 3-2-15,-4-17-11 16,9 9-21-16,-9-25-1 0,9-4 0 15,-5-25 0-15</inkml:trace>
  <inkml:trace contextRef="#ctx0" brushRef="#br2" timeOffset="107147">14857 4361 95 0,'-4'-17'38'16,"4"17"1"-16,15-7-2 15,13 9-31-15,6-2-6 16,16 0 0-16,8 0-1 15,10-1 0-15,9 0-1 0,-1-4 0 16,0 4 0-16,-9 0 0 16,-7 1 1-16,-15 1 1 15,-12-1 0-15,-11 1 1 16,-22-1 1-16,0 0 0 15,0 0 2-15,-28-7 0 16,-2 6 0-16,-1 2 1 16,-8 6-1-16,-2 10 0 15,-2 2-1-15,4 9 0 16,5 4-2-16,6 10 1 15,9-1-2-15,10-2 1 16,17-4 0-16,13-9-1 16,12-11 0-16,9-10 1 15,9-12-1-15,6-11 0 16,0-9 0-16,-4-5 1 0,-5-4-1 15,-10 2 0-15,-9 2 0 16,-9 8 0-16,-11 8 1 16,-9 16-2-16,0 0 1 15,-15 16 0-15,0 11 0 16,-3 7-1-16,4 4-1 15,5 2 0-15,9-2-2 16,7-12-1-16,22-6-4 16,-1-25-11-16,32 1-10 15,-5-29-8-15,19-3 0 16,-9-21 0-16,9-2 0 15</inkml:trace>
  <inkml:trace contextRef="#ctx0" brushRef="#br2" timeOffset="107329">16247 3884 110 0,'-1'-16'38'16,"-20"13"1"-16,4 38-3 15,-12 6-29-15,1 22-3 16,-5 8-2-16,0 12-2 16,2 3 0-16,4-7-2 15,5-3-2-15,8-11-3 16,13-1-14-16,-8-30-18 15,15-2 1-15,-6-32-1 16,14 5-1-16</inkml:trace>
  <inkml:trace contextRef="#ctx0" brushRef="#br2" timeOffset="107497">15915 4207 115 0,'-7'-13'40'0,"-7"-1"1"16,14 14-2-16,34 5-36 15,-6-4-4-15,13 5-2 16,10-7-5-16,20 13-23 15,-7-12-9-15,9 11 1 16,-11-10-2-16</inkml:trace>
  <inkml:trace contextRef="#ctx0" brushRef="#br2" timeOffset="107817">16458 4290 108 0,'-14'20'39'0,"-4"-7"2"16,18 7-3-16,6-10-35 0,12 2-1 15,8-7 0-15,11-2 0 16,7-8-1-16,2-5 0 16,0-6-1-16,-3-4 1 15,-9-7-1-15,-11 1 1 16,-9-3-1-16,-12 3 1 15,-13 3-1-15,-16 10 2 16,-8 8-2-16,-10 12 1 16,0 10-1-16,2 10 1 15,5 9-1-15,11 5-1 16,18 2-1-16,18-4-2 15,33 3-6-15,9-23-14 0,31 10-16 16,7-13-1-16,14 4-2 16,-4-10 1-16</inkml:trace>
  <inkml:trace contextRef="#ctx0" brushRef="#br2" timeOffset="108531">2972 6304 107 0,'14'-3'38'0,"20"3"3"15,6-12-4-15,17 4-35 16,18-2-4-16,7-10-28 16,18 6-7-16,-6-3-2 15,3 7-2-15</inkml:trace>
  <inkml:trace contextRef="#ctx0" brushRef="#br2" timeOffset="120803">4668 6051 61 0,'-18'-7'34'0,"-10"2"0"16,2 10-1-16,-14-5-19 16,5 18-5-16,-9-5-2 15,8 14 0-15,-8-1-2 16,5 8 0-16,4 1-1 15,5 1-1-15,4 1-1 0,9-3-1 16,13 0 0-16,7-4 1 16,9-5-2-16,12-5 2 15,5-9-1-15,9-11 1 16,4-12-1-16,8-13-1 15,3-10 2-15,1-9-3 16,-3-8 2-16,-1-1-1 16,-11 3 1-16,-5 5-1 15,-10 9 0-15,-9 10 1 16,-8 13-1-16,-7 13 0 15,-9 22 0-15,-5 8 0 16,-2 12-1-16,-3 6 0 16,6 6-1-16,4-1 0 15,14 4-6-15,-3-18-24 0,26-3-7 16,1-18 2-16,15-6-2 15</inkml:trace>
  <inkml:trace contextRef="#ctx0" brushRef="#br2" timeOffset="121222">5166 6122 90 0,'0'0'37'0,"-23"-14"-1"15,13 17 2-15,-7-10-33 16,7 15-1-16,-2 2-1 15,3 5 0-15,1 6-1 16,1 4 0-16,0 3-1 16,1 4 0-16,3-1 0 0,-2 0 0 15,5-3 0-15,1-8 0 16,5-9 0-16,-6-11 0 15,23-7 0-15,-3-10 0 16,3-11 0-16,4-4 0 16,1-6 0-16,1-1-1 15,-2 0 1-15,1 6-1 16,-5 4 0-16,-3 10 0 15,-3 7-1-15,-5 10 1 16,-12 2-1-16,12 25 0 16,-10 5-1-16,-4 5 1 15,2 9-2-15,-2 0 0 16,7 5-3-16,-4-12-15 15,21 2-17-15,-2-11 2 0,17-8-2 16,-2-17 2-16</inkml:trace>
  <inkml:trace contextRef="#ctx0" brushRef="#br2" timeOffset="121734">5821 6066 91 0,'-20'-12'37'15,"0"17"1"-15,-6-1 0 16,5 15-27-16,-1 4-7 15,8 9 0-15,5 0-2 16,9 4 0-16,9-5-1 16,9-3 0-16,8-11 0 0,5-5 0 15,5-12 0-15,3-9 0 16,0-9 0-16,2-11-1 15,-4-6 1-15,-3-7-2 16,-2-3 1-16,-6-1-1 16,-3 6 0-16,-9 5 0 15,-5 12 0-15,-9 23-1 16,0 0 1-16,-14 39 0 15,-5 23 0-15,-7 22 3 16,-2 23-3-16,-9 14 2 16,-4 15-1-16,2 2 2 15,-5-5-2-15,7-3 1 16,1-19 0-16,5-19 0 15,6-24 0-15,10-22 0 0,2-21 1 16,13-25-2-16,-6-25 2 16,12-17-1-16,7-22 0 15,2-13-1-15,3-14 1 16,7-12-1-16,2 1 0 15,1-1-1-15,0 13 0 16,1 13-1-16,0 14-1 16,-1 9-3-16,9 25-10 15,-8-5-20-15,18 14-3 16,1-3-1-16,12 1 1 15</inkml:trace>
  <inkml:trace contextRef="#ctx0" brushRef="#br2" timeOffset="121966">6863 5423 89 0,'-17'-2'38'0,"4"27"1"15,-14 13 2-15,4 27-33 16,-3 10-2-16,-1 19-2 15,-2 9 0-15,2 4-1 16,2 6-1-16,2-10-1 16,8-6-5-16,3-20-4 15,12-7-28-15,-5-25-3 16,10-10 0-16,-5-23-1 15</inkml:trace>
  <inkml:trace contextRef="#ctx0" brushRef="#br2" timeOffset="122148">6525 6200 110 0,'-19'-5'39'16,"19"5"2"-16,0 0-2 16,14-3-35-16,11-6-2 15,13-9-3-15,16-6-4 16,5-16-10-16,25 7-21 15,-8-17-4-15,9 4 0 16,-12-8 0-16</inkml:trace>
  <inkml:trace contextRef="#ctx0" brushRef="#br2" timeOffset="122523">7298 5543 94 0,'-28'16'39'0,"5"19"3"15,-10-4-1-15,4 16-34 16,1 8 0-16,4 9-2 15,-5 6 0-15,6 3-1 16,-5-3 0-16,9-2-3 16,3-4 0-16,4-11 0 15,7-12-1-15,5-11 0 16,13-12 0-16,2-18 0 15,10-8 0-15,3-13-1 16,3-7 1-16,3-4 0 16,-4-3 0-16,1 2 0 0,-7 2 0 15,-4 7 0-15,-6 9 0 16,-2 9-1-16,-12 6 1 15,6 25-1-15,-6 1 0 16,0 5-2-16,0 4-1 16,3-1-1-16,10 3-5 15,-6-16-10-15,21 4-13 16,-7-20-6-16,17-3 0 15,-6-18 0-15</inkml:trace>
  <inkml:trace contextRef="#ctx0" brushRef="#br2" timeOffset="122719">7689 5985 115 0,'0'0'39'16,"-16"29"2"-16,7 11-4 16,-10-2-33-16,3 8-1 15,0 0-1-15,6 2-1 16,2-6-3-16,5-9-2 15,14-3-11-15,-11-30-11 16,25 5-14-16,-10-22 0 16,14-5-2-16,-5-18 2 15</inkml:trace>
  <inkml:trace contextRef="#ctx0" brushRef="#br2" timeOffset="123124">7868 5750 113 0,'0'0'41'16,"0"22"-1"-16,0-22 0 15,19 23-38-15,1-10 1 16,2 6-1-16,-1 0 0 16,1 3 0-16,-5 6 0 15,-1 5-1-15,-10 2 0 16,-6 5 1-16,-8 3-1 15,-6 0 0-15,-4 3 1 16,-2-9-2-16,4-1 0 16,-2-8 0-16,9-8 0 15,9-20 0-15,13 8 0 16,7-21 0-16,6-10 0 15,4-6 0-15,4-7 0 16,2-4 0-16,-3 0 0 16,-1 4 0-16,-7 7 0 0,-5 9-2 15,-6 12 1-15,-14 8-1 16,13 19-1-16,-12 4 0 15,1 14-2-15,-1-7-2 16,14 13-7-16,-8-17-11 16,28 10-12-16,-6-20-2 15,22 0 0-15,-1-16 1 16</inkml:trace>
  <inkml:trace contextRef="#ctx0" brushRef="#br2" timeOffset="123543">8740 5989 119 0,'-20'-25'41'16,"0"22"0"-1,-18-2-1-15,7 17-37 0,-8 9 0 16,2 11-2-16,3 7 0 16,11 2 0-16,7 4 0 15,12-7-1-15,13-3 0 16,10-11 0-16,9-11 0 15,6-10 0-15,7-12 0 16,2-12 0-16,-3-6-1 16,-1-10 1-16,-2-1 0 15,-7-2-1-15,-5 4 0 16,-5 7 1-16,-5 11-1 15,-15 18 0-15,6 11 1 16,-13 23 0-16,-6 19-1 16,-4 18 2-16,-5 14-1 15,-3 9 1-15,-6 2-1 0,0 2 2 16,-2-6-2-16,0-9 2 15,-1-15-1-15,2-13-1 16,-3-16 0-16,1-12-1 16,5-16-1-16,1-14-3 15,7-4-9-15,-15-30-9 16,23 2-10-16,-12-25-8 15,11-5 0-15,3-20-1 16</inkml:trace>
  <inkml:trace contextRef="#ctx0" brushRef="#br2" timeOffset="124258">10056 5514 87 0,'8'-10'35'0,"-8"-2"2"16,0 12 1-16,6 17-34 15,-5 7-1-15,-6 10 2 16,-1 14-1-16,-9 12-1 16,-3 11 0-16,-5 11 0 15,-4 4-1-15,2-1 0 16,-1-8-3-16,10-1-5 15,-2-21-26-15,23-6-6 0,0-20 1 16,13-12-1-16</inkml:trace>
  <inkml:trace contextRef="#ctx0" brushRef="#br2" timeOffset="124694">9886 6040 80 0,'-32'-17'39'16,"-5"-2"0"-16,13 15 0 15,0-11-10-15,24 15-23 16,0 0-3-16,17 7 0 15,16-6-2-15,17 1 1 16,11-2-2-16,12 0 1 16,6-2 0-16,4-2 0 0,-3 1-1 15,-5 0 0-15,-14 1 0 16,-12 2 1-16,-12 2-1 15,-17 0 0-15,-20-2 1 16,-4 13-1-16,-12-3 1 16,-7 4-1-16,-1 6 1 15,-4 2-1-15,5 5 0 16,5 2 0-16,9 4 1 15,8-2-1-15,14-1 0 16,12-5 0-16,7-6 0 16,8-7 1-16,3-10-1 15,0-9 0-15,-1-11 1 16,-3-9-1-16,-12-8 0 15,-10-4-2-15,-12-6 0 0,-13-1-2 16,-6 5-4-16,-15-9-13 16,12 24-11-16,-15-1-9 15,12 16 1-15,-1 2-1 16,21 9 2-16</inkml:trace>
  <inkml:trace contextRef="#ctx0" brushRef="#br2" timeOffset="125397">11859 5931 104 0,'-27'2'38'16,"-13"1"1"-16,5 15-2 16,0 2-33-16,2 10-1 15,0 4 0-15,5 6 0 16,9-1-1-16,10 3 0 15,7-6 0-15,13-7 0 16,12-13 0-16,14-14 0 16,6-15 0-16,11-16-1 15,6-19 1-15,5-13-1 16,2-13-2-16,1-7 3 15,-6-4-3-15,-8 1 0 0,-8 5 0 16,-6 15-1-16,-15 17 1 16,-10 17 0-16,-15 30 0 15,-17 11 0-15,-11 31 3 16,-5 16-1-16,-3 17-1 15,-1 7-1-15,9 7-1 16,7-2-2-16,22-7-3 16,10-22-14-16,35-2-12 15,0-24-6-15,26-10 1 16,-4-24-1-16</inkml:trace>
  <inkml:trace contextRef="#ctx0" brushRef="#br2" timeOffset="125693">12621 5992 114 0,'-25'-31'39'16,"2"17"1"-16,-14-4-2 0,8 21-33 15,0 4-1-15,6 9-1 16,5 9-1-16,12 6-1 16,7 4 0-16,11 4 0 15,8-1-1-15,4-2 1 16,9-6-1-16,3-6 1 15,-1-11-1-15,7-12 0 16,-5-11 1-16,-2-12-2 16,1-14 1-16,-12-8 0 15,-5-4-1-15,-6-5 0 16,-11 1 0-16,-8 1-1 15,-6 12-1-15,-4 4-1 16,-3 17-3-16,-4 0-12 16,23 18-12-16,-18 13-9 0,23 7 1 15,-1-3-2-15</inkml:trace>
  <inkml:trace contextRef="#ctx0" brushRef="#br2" timeOffset="126391">13730 5859 100 0,'4'-22'38'0,"3"12"0"15,-7-4 0-15,0 14-34 16,0 0-1-16,0 0 0 16,-10 15 0-16,1 10 0 15,-7 4-1-15,2 7 0 16,0 3 0-16,1 6 0 0,5-1-1 15,9 0 0-15,9-6 0 16,7-8 0-16,11-8-1 16,5-7 0-16,7-13 1 15,3-8-1-15,2-12 0 16,-6-5 1-16,-2-8-1 15,-4-1 0-15,-9 0 1 16,-5 0-1-16,-9 3 0 16,-2 6 0-16,-7 8 0 15,-1 15 1-15,0 0-1 16,0 0 0-16,-14 15 0 15,10 8 0-15,3 6-1 16,-1 2 1-16,5 0 0 16,5-3 1-16,2-3-1 0,5-5 0 15,4-12 1-15,1-6 0 16,2-11 0-16,3-6 0 15,-2-9-1-15,0-4 0 16,1-7-1-16,-5-1-2 16,4 1-3-16,-6-5-3 15,11 18-14-15,-16-16-10 16,11 20-8-16,-5-7 2 15,7 13-2-15</inkml:trace>
  <inkml:trace contextRef="#ctx0" brushRef="#br2" timeOffset="126599">14629 5785 88 0,'0'0'40'0,"-1"25"-1"0,-11-9 2 16,4 21-15-16,-11-7-24 15,5 9 1-15,-4 2-2 16,6 5 0-16,4-2-2 15,3-9-2-15,11-2-2 16,-6-33-10-16,37 19-21 16,-16-32-4-16,15-8 1 15,-4-20-2-15</inkml:trace>
  <inkml:trace contextRef="#ctx0" brushRef="#br2" timeOffset="126745">14635 5373 112 0,'-22'-27'37'16,"2"2"2"-16,20 25-7 15,11-17-33-15,8 0-19 16,23 16-19-16,1-8 1 16,13 9-1-16,-4-8 0 15</inkml:trace>
  <inkml:trace contextRef="#ctx0" brushRef="#br2" timeOffset="126947">15100 5426 108 0,'-25'28'39'0,"8"20"2"15,-8-9-3-15,10 14-34 16,3 6-1-16,1 6-1 0,7 3 1 16,-2 4-2-16,-2 2-1 15,2-11-2-15,6 5-8 16,-14-22-20-16,19 4-10 15,-10-24 0-15,10-4-1 16</inkml:trace>
  <inkml:trace contextRef="#ctx0" brushRef="#br2" timeOffset="127133">14894 5872 118 0,'0'0'40'0,"-12"3"2"16,26-2-4-16,15-10-38 0,8-9-3 15,19-1-7-15,-2-12-25 16,20 1-5-16,-8-15 2 16,10 4-3-16</inkml:trace>
  <inkml:trace contextRef="#ctx0" brushRef="#br2" timeOffset="127459">15557 5330 107 0,'-14'26'40'15,"-10"4"1"-15,4 23-1 16,-4 6-36-16,-6 8 0 15,-4 5 0-15,3 7 0 16,1-2-1-16,3-2-1 16,7-9-1-16,9-12 0 0,10-14 1 15,9-12-2-15,13-21 0 16,11-17 0-16,10-14 0 15,2-5 2-15,3-9-2 16,0 0 0-16,-8 1 0 16,-2 9 0-16,-8 12 0 15,-9 9 0-15,-8 19 0 16,-6 11 0-16,-1 10 0 15,-5 5-5-15,9 13-8 16,-9-15-8-16,23 14-9 16,-12-21-13-16,18-2 0 15,2-18 0-15,12-8 1 16</inkml:trace>
  <inkml:trace contextRef="#ctx0" brushRef="#br2" timeOffset="128232">16787 5895 91 0,'-9'-20'37'0,"-7"9"0"15,-21-3 2-15,-4 12-33 16,-16 2-1-16,2 11-1 15,-7 6 0-15,6 9-1 16,-1 3 0-16,14 6 0 16,9 1-1-16,12-1 1 15,18-4-1-15,17-10 0 16,14-13-1-16,21-8 1 15,11-13-1-15,9-12 0 16,6-10 0-16,3-11 0 16,-6-4-1-16,-5-3 2 15,-12-6-3-15,-10 1 1 16,-15 0-1-16,-6 6 0 0,-10 7 1 15,-4 7-1-15,-9 10 1 16,-3 17-2-16,-3 21 2 16,-9 19 1-16,-1 16 0 15,-4 15-1-15,3 12 0 16,-3 5-1-16,13 6-1 15,0-8-3-15,17-1-7 16,-3-28-14-16,35 3-8 16,-6-28-6-16,20-8 0 15,-2-24 0-15</inkml:trace>
  <inkml:trace contextRef="#ctx0" brushRef="#br2" timeOffset="128427">17480 5751 114 0,'-10'-13'40'0,"10"13"1"16,-34 20-2-16,11 11-37 15,-5 10 2-15,-1 9-4 16,5 4 3-16,1 1-4 16,9-2 0-16,9-8-2 15,14-8-4-15,5-27-16 16,24-2-15-16,0-27-3 15,12-5 1-15,-4-19-1 16</inkml:trace>
  <inkml:trace contextRef="#ctx0" brushRef="#br2" timeOffset="128569">17554 5459 107 0,'-23'-2'36'0,"9"3"1"16,14-1-3-16,17 23-45 15,3-18-27-15,31 10 1 16,2-11-1-16,19 9-1 15</inkml:trace>
  <inkml:trace contextRef="#ctx0" brushRef="#br2" timeOffset="128886">18048 5604 88 0,'-10'11'36'16,"-6"7"4"-16,-17-17-5 15,2 17-25-15,-6-6-4 16,0 9 1-16,-6 1 0 16,8 0-2-16,0-1 0 15,9 5-4-15,9 1 3 16,12-3-5-16,13-3 4 0,13-5-3 15,12-2 1-15,8-3-1 16,3-3 0-16,2 0 1 16,-4 0-1-16,-11 3 0 15,-9 3 0-15,-13 1 0 16,-15 6 0-16,-14 4 0 15,-6 0 0-15,-6 2 0 16,0-1-2-16,1-6-1 16,8-2-4-16,6-19-9 15,31 11-12-15,0-29-9 16,29 1-3-16,7-15-1 15,20 0 1-15</inkml:trace>
  <inkml:trace contextRef="#ctx0" brushRef="#br2" timeOffset="129208">18584 5667 116 0,'-34'-12'39'16,"9"18"2"-16,-16-7-9 16,4 13-29-16,1 4-1 15,6 3 2-15,1 3-1 16,11 0 0-16,7 1-1 15,8-1-2-15,12-2 2 16,10-3-3-16,7 0 3 16,4-1-2-16,4-1 0 15,-4-3 0-15,-4 3 0 16,-6-3 0-16,-7 2 1 0,-10 5-1 15,-14-3 0-15,-6-1 0 16,-6 1 0-16,-4-3-2 16,3 0-1-16,0-9-3 15,17 8-11-15,-5-23-11 16,30 9-13-16,1-13 1 15,20 3-2-15,2-9 2 16</inkml:trace>
  <inkml:trace contextRef="#ctx0" brushRef="#br2" timeOffset="129537">18982 5766 108 0,'-2'-14'38'0,"2"14"3"16,-26 0-1-16,2 15-32 15,-9 1-2-15,-2 8-4 0,-3 6 3 16,4 8-4-16,5 3 3 15,7 2-2-15,13-1-2 16,10-4 0-16,15-7 0 16,10-7 0-16,16-11 0 15,0-9 0-15,6-11 0 16,-3-10 0-16,-2-8 0 15,-8-8 0-15,-9-3 0 16,-9-4 0-16,-13 3 0 16,-6 0 0-16,-4 7-3 15,-4 3-1-15,3 11-4 16,-8-1-6-16,15 17-10 15,0 0-7-15,16-5-10 16,-3 1 1-16,18 4 0 0,4-11 2 16</inkml:trace>
  <inkml:trace contextRef="#ctx0" brushRef="#br2" timeOffset="129749">19608 5202 114 0,'-14'-8'42'16,"-16"9"-1"-16,6 38-2 15,-5 5-38-15,-3 17 0 16,3 13-1-16,1 8 1 16,1 8-1-16,4-10-4 15,16 9-8-15,-5-27-16 16,24 2-11-16,-6-26 0 0,19-5-1 15,-2-22 0-15</inkml:trace>
  <inkml:trace contextRef="#ctx0" brushRef="#br2" timeOffset="130058">19730 5629 93 0,'0'0'39'0,"0"0"2"16,-5 17-1-16,-10 8-21 15,3 7-13-15,-2 7 0 16,5 3-2-16,-2 2 1 15,5 0-3-15,4-5-2 16,2-6 0-16,9-7 0 0,2-5 0 16,8-11 0-1,4-9 0-15,5-11 0 0,0-8 0 16,-1-3 0-16,1-9 0 15,2-4 0-15,-3-2 0 16,0 2-2-16,-5-4-3 16,4 12-9-16,-13-11-7 15,16 28-10-15,-19-16-5 16,11 19-4-16,-8-3-1 15,7 11 2-15</inkml:trace>
  <inkml:trace contextRef="#ctx0" brushRef="#br2" timeOffset="130267">20181 5700 113 0,'0'0'39'15,"0"0"3"-15,-18 9-2 16,10 5-36-16,-4 3 1 16,-1 11-3-16,-2 4 3 15,0 5-5-15,3 4 2 16,-2-6-3-16,8 1 0 15,0-12-3-15,12 2-6 16,-6-26-13-16,24 1-10 16,-10-20-7-16,14-1-1 15,-7-15 1-15,9-3 0 16</inkml:trace>
  <inkml:trace contextRef="#ctx0" brushRef="#br2" timeOffset="130666">20459 5501 82 0,'0'0'42'0,"13"19"-1"15,-13-19 0-15,11 30-15 16,-7-13-23-16,1 9-1 16,-4 4 1-16,-2 2 1 15,-8 4 0-15,-5 4-1 16,-3 2 1-16,-5-1-4 15,-1-5 0-15,4-5 0 16,0-6 0-16,9-6 0 16,10-19 0-16,10 4 0 15,17-14 0-15,4-9 0 16,11-8 0-16,4-5 0 15,2-8 0-15,4 6 0 16,-9-1 0-16,-2 8 0 0,-9 4 0 16,-12 12-3-16,-6 10 3 15,-14 1-1-15,-7 30 2 16,-4-6-1-16,-7 10-1 15,4-1-2-15,8 9-4 16,-1-15-5-16,22 14-9 16,-4-28-8-16,33 14-5 15,-9-21-2-15,25-3-4 16,-7-12 4-16</inkml:trace>
  <inkml:trace contextRef="#ctx0" brushRef="#br2" timeOffset="131034">21204 5758 109 0,'-1'-23'38'0,"-20"-9"1"16,0 19 0-16,-21-2-30 0,3 15-5 15,-2 3-1-15,0 13-1 16,5 10 3-16,5-1-2 16,14 4 1-16,8-2-4 15,13-3 0-15,11-6 0 16,9-6 0-16,10-9 0 15,4-4 0-15,3-6 0 16,-2-6 0-16,-2-1 0 16,-4-2 0-16,-3 4 0 15,-1 2 0-15,-11 9 0 16,-5 9 0-16,-8 12-2 15,-5 11 4-15,-12 14-4 16,-5 10 4-16,-9 9-2 16,-5 5 0-16,-5 1 0 15,-5-2 0-15,-1-2 0 0,1-5-3 16,-7-17-6-16,15 3-8 15,-15-29-8-15,21 8-8 16,-12-26-2-16,15 2-7 16,-1-15-1-16,4-7 4 15</inkml:trace>
  <inkml:trace contextRef="#ctx0" brushRef="#br2" timeOffset="133390">21512 5980 90 0,'6'-21'39'15,"2"12"-1"-15,-5-5 2 16,-3 14-23-16,2 19-14 15,-10 0 0-15,-6 13-1 0,-6 9-1 16,-8 8-2-16,-3 2-3 16,7 11-27-16,-7-16-9 15,14-4 2-15,3-14-2 16</inkml:trace>
  <inkml:trace contextRef="#ctx0" brushRef="#br2" timeOffset="133706">22049 5647 97 0,'-18'-1'37'0,"-11"-7"2"16,5 20-2-16,-15 3-32 16,4 7 1-16,-2 5 0 15,2 9-1-15,5-1-1 16,9 7-1-16,7-1 0 15,15-3-1-15,16-6 0 16,15-11-4-16,16-6-2 16,4-18-13-16,16 0-21 15,-7-16-1-15,8-3-1 16,-14-14 0-16</inkml:trace>
  <inkml:trace contextRef="#ctx0" brushRef="#br2" timeOffset="134052">22350 5714 113 0,'-16'15'38'0,"4"10"1"16,-2-10-1-16,4 12-36 15,1 2 1-15,3 5-1 16,-3-3 2-16,-2 6-3 15,4-6 1-15,-1-1-1 16,3-8-1-16,2-8 1 16,3-14-1-16,0 0 0 15,13-13 0-15,-1-9 0 16,1-6 0-16,2-4 1 15,1-4-2-15,2 1 2 0,-4-2-2 16,-2 4 2-16,-1 2-2 16,-2 7 0-16,2 7-1 15,-2 2 1-15,5 9-3 16,0-1-7-16,15 14-22 15,-11-4-6-15,13 11 0 16,-6-10 1-16</inkml:trace>
  <inkml:trace contextRef="#ctx0" brushRef="#br2" timeOffset="134533">22710 5760 83 0,'0'0'38'0,"-9"-18"-1"16,9 18 2-16,-17-14-16 15,17 14-18-15,-25 10 2 0,13 7-3 16,-7 5 2-16,5 8-3 15,-3 5 1-15,4 5-2 16,3-5 2-16,5 2-4 16,7-8 0-16,11-8 0 15,7-10 0-15,10-12 0 16,5-11 0-16,7-7 0 15,0-8 0-15,4-5 0 16,-2-3 0-16,-6 1 0 16,-4 4 0-16,-7 4 0 15,-6 9 0-15,-8 11 0 16,-13 6 0-16,-3 25 0 15,-11 11 0-15,-8 15 0 16,-6 14 0-16,-10 8 0 0,-3 15 0 16,-6 0 0-16,-1-2 0 15,4-5 0-15,2-9 0 16,7-12 0-16,8-15 0 15,11-12 0-15,9-19 0 16,7-14 0-16,25-19 0 16,-3-11 0-16,7-11 0 15,1-10 0-15,7-11-2 16,-5-13-5-16,11 5-8 15,-15-17-12-15,16 19-7 16,-13-7-6-16,14 13 1 16,-8 0-1-16</inkml:trace>
  <inkml:trace contextRef="#ctx0" brushRef="#br2" timeOffset="134863">23403 5701 110 0,'-14'5'38'16,"-15"-9"1"-16,5 11-1 15,-2-2-33-15,-3 6-3 16,3 0 3-16,7 4-3 16,8 3 1-16,8 2-2 15,6-3 1-15,10 2-2 16,7-6 2-16,8 1-2 15,0-5 0-15,0 0 1 16,-4-3-1-16,-6 3 0 0,-4 2 0 16,-11 2 1-16,-10 5-1 15,-7 5 1-15,-6 3-1 16,-4 1 0-16,1 0-2 15,-2-6-1-15,10 0-5 16,-1-23-16-16,35 4-14 16,-2-22-2-16,21-3 0 15,2-18-1-15</inkml:trace>
  <inkml:trace contextRef="#ctx0" brushRef="#br2" timeOffset="135058">23910 5265 107 0,'-18'24'39'0,"-9"13"0"0,2 27-1 16,-14 5-35-16,7 9 1 16,-4 8-2-16,3 4 0 15,2 0-3-15,-1-10-4 16,13 5-26-16,-10-24-7 15,16-7 1-15,-5-20-2 16</inkml:trace>
  <inkml:trace contextRef="#ctx0" brushRef="#br2" timeOffset="135224">23554 5745 109 0,'-3'-12'35'0,"3"12"1"0,25 5-4 16,-2-11-44-16,21 20-20 15,1-7-4-15,12 5 1 16,4-2-2-16</inkml:trace>
  <inkml:trace contextRef="#ctx0" brushRef="#br2" timeOffset="135569">24222 5837 86 0,'-35'3'38'16,"6"7"-1"-16,-18-2 3 15,0 16-23-15,-8-4-9 16,8 7-1-16,1 0-2 15,13 4 0-15,8-2-2 0,12 0 0 16,18-11-2-16,14-4-1 16,14-9 0-16,11-11 0 15,5-7 0-15,2-8-1 16,-2-5 1-16,-4-4-1 15,-11 0 1-15,-5 3 0 16,-12 2 1-16,-13 10-1 16,-4 15 0-16,-14-8 1 15,-3 17-1-15,1 10 0 16,-3 4 0-16,3 2-1 15,7 6-2-15,4-4-2 16,17 7-10-16,-12-34-13 16,38 26-13-16,-10-30 1 15,17-3-1-15,1-15 2 0</inkml:trace>
  <inkml:trace contextRef="#ctx0" brushRef="#br2" timeOffset="135782">24808 5291 113 0,'-30'15'40'16,"5"27"1"-16,-16 2-6 16,7 28-31-16,-2 8 0 15,4 10-1-15,3 3-3 16,4-9-5-16,20 8-19 15,-8-21-15-15,21-5-1 16,4-24 0-16,20-8-2 0</inkml:trace>
  <inkml:trace contextRef="#ctx0" brushRef="#br2" timeOffset="136095">24969 5737 123 0,'-54'13'41'0,"12"17"1"15,-2-14-4-15,14 9-36 16,15-1 0-16,17 1-1 16,17-7 0-16,13-2-1 15,10-3 0-15,10-1 1 16,-6-3-1-16,-3 0 2 15,-10 1 0-15,-13 6-2 0,-16 3 0 16,-17 6 0-16,-17 4 0 16,-7 3 0-16,-8-2 0 15,-5 3 0-15,6-2 0 16,-1-9-8-16,20 5-10 15,-12-21-11-15,33 7-9 16,-10-14-5-16,14 1-1 16,-5-13 1-16</inkml:trace>
  <inkml:trace contextRef="#ctx0" brushRef="#br2" timeOffset="140989">1723 7340 79 0,'0'0'36'16,"0"0"-1"-16,-7 17 1 16,7 11-29-16,-9 2-2 15,1 15 0-15,-2 7-1 16,6 10 0-16,-2 9-2 15,2 9-1-15,4 3 0 16,0 2 0-16,-1-3-1 16,-2-3 0-16,1-8 0 15,1-7 0-15,-4-14 0 16,6-14 0-16,-2-16 1 15,1-20-1-15,4-17 1 0,-3-14-1 16,3-15 0 0,1-10 1-16,0-14 0 0,-2-9 0 15,3-8 0-15,3 0 0 16,0-3 1-16,9 1-1 15,4 4 0-15,5 7 0 16,10 10-1-16,3 11 1 16,9 12-1-16,2 13 0 15,3 17 1-15,-4 10-1 16,-5 14 1-16,-9 13 0 15,-10 16-1-15,-13 14 0 16,-21 11 1-16,-14 9-1 16,-14 3 0-16,-11 2 0 15,-5-5-3-15,0-15-1 16,7-6-4-16,2-31-23 15,29-9-6-15,8-22-1 0,26-11-1 16</inkml:trace>
  <inkml:trace contextRef="#ctx0" brushRef="#br2" timeOffset="141380">2450 7342 105 0,'-15'43'38'0,"-10"-1"1"16,9 15-2-16,-11 2-32 15,12 10 0-15,-3 1-2 16,5 2 0-16,-2-4-1 16,2-4-1-16,4-9 1 0,6-8-2 15,0-10 1-15,8-15-1 16,9-12 0-16,5-11 0 15,10-13 1-15,9-6-1 16,3-11 1-16,1-4 0 16,3-2 0-16,-4 3 0 15,-7 5-1-15,-2 10 1 16,-9 8 0-16,-8 16 0 15,-9 12-2-15,-2 11 0 16,-4 5 0-16,0 8-2 16,3-1 0-16,-2 2-2 15,12 0-2-15,-3-19-7 16,24 6-16-16,-7-22-9 15,12 0 1-15,-1-18-1 0,10-7 2 16</inkml:trace>
  <inkml:trace contextRef="#ctx0" brushRef="#br2" timeOffset="141846">3078 7786 97 0,'-4'-20'39'0,"-13"5"-2"16,4 20 2-16,-7 2-31 16,6 21-1-16,-2 0-2 15,7 9-2-15,5 0-1 16,6-1 0-16,7-4 0 15,12-6-1-15,4-10 0 16,15-16 0-16,7-16 0 16,7-6 1-16,3-14-1 15,2-4 1-15,-5-6-1 16,-5 1 0-16,-6 1-1 0,-11 7 0 15,-10 13 0-15,-12 12-1 16,-10 12 0-16,-6 31 1 16,-10 14-2-16,-8 26 1 15,-13 20 1-15,-7 18-1 16,-6 13 1-16,-4 6 0 15,-1-2 1-15,3-6-1 16,3-14 1-16,5-17-1 16,8-24 1-16,13-21-1 15,4-20 1-15,19-24-1 16,-5-25-1-16,10-15 1 15,11-19 0-15,4-15-1 16,6-16-1-16,6-12 0 16,8-5-1-16,1 0-1 0,5 11 0 15,-2 1-4-15,12 27-9 16,-15 0-19-16,18 25-2 15,-9 5 1-15,7 20-1 16</inkml:trace>
  <inkml:trace contextRef="#ctx0" brushRef="#br2" timeOffset="142183">4082 7652 105 0,'-7'-17'38'16,"-5"10"1"-16,-15-2-2 15,3 5-31-15,-9 6-2 16,-4 4-1-16,3 9-1 15,2 3 0-15,3 3 0 0,10 3-1 16,12-4 0-16,8 0-1 16,16-6 1-16,10-5-1 15,14-4-1-15,4-4 1 16,3-2 0-16,-3 0 0 15,-7 2 0-15,-6 2 0 16,-13 6 0-16,-14 12 1 16,-16 2-1-16,-13 5 0 15,-7 1 0-15,1 0-1 16,-1-2 0-16,7-6-2 15,15-3-2-15,9-18-9 16,23-8-23-16,6-14-3 16,22 1 1-16,3-14-1 0</inkml:trace>
  <inkml:trace contextRef="#ctx0" brushRef="#br2" timeOffset="142364">4568 7602 86 0,'0'0'38'0,"-1"21"1"15,-11 14 0-15,-17-4-16 16,4 22-18-16,0-2-2 15,2 3-2-15,3-1 0 16,8-8-2-16,8-6-2 16,3-16-5-16,24-5-24 15,-4-27-9-15,16-11 3 16,-1-18-2-16</inkml:trace>
  <inkml:trace contextRef="#ctx0" brushRef="#br2" timeOffset="142495">4706 7249 98 0,'-10'7'2'0,"1"10"0"16,9 8-2-16,12-4-38 16</inkml:trace>
  <inkml:trace contextRef="#ctx0" brushRef="#br2" timeOffset="142716">5254 7510 113 0,'-46'3'41'0,"-2"12"1"0,-13-4-1 15,0 13-36-15,3 6-1 16,11 7-1-16,8 5-1 16,13 1-1-16,22-2-1 15,15-2-4-15,23-5-4 16,5-19-9-16,36 11-13 15,-9-25-12-15,22 1 1 16,-7-21-2-16,9 3 3 16</inkml:trace>
  <inkml:trace contextRef="#ctx0" brushRef="#br2" timeOffset="143045">5697 7590 93 0,'-36'-2'41'16,"-1"18"2"-16,-22 3-1 0,10 21-16 15,-10-7-22-15,6 6-2 16,11 2 2-16,5 1-4 15,16-9 0-15,19-6 0 16,18-15 0-16,15-11 0 16,16-13 0-16,3-8 0 15,7-10 0-15,-1-13 0 16,-4-1 0-16,-7 0 0 15,-7 4 0-15,-11 8 0 16,-13 9 0-16,-7 10 0 16,-7 13 0-16,-7 18 0 15,1 7 0-15,2 6 0 16,2 6-2-16,7-5-4 15,16 3-6-15,-3-18-3 0,26 0-8 16,-10-26-15-16,24-6-2 16,2-23-1-16,14-7 2 15</inkml:trace>
  <inkml:trace contextRef="#ctx0" brushRef="#br2" timeOffset="143212">6407 7009 113 0,'-40'40'41'16,"0"36"1"-16,-17 11-1 15,17 14-36-15,-3 1-3 16,8-1-5-16,22 5-15 16,-4-28-20-16,32-5-5 0,-1-28 1 15,17-12-1 1</inkml:trace>
  <inkml:trace contextRef="#ctx0" brushRef="#br2" timeOffset="143752">7398 7459 115 0,'-5'-19'37'16,"5"19"-6"-16,-34-18-2 0,10 20-23 15,-13 6-1-15,1 15-1 16,-8 5 0-16,3 11-1 16,3 2 0-16,10 4-1 15,12-2 0-15,9-3-1 16,22-7-1-16,20-12-1 15,22-12-3-15,13-18-5 16,31 2-14-16,-6-27-16 16,17-2-1-16,-14-18 0 15,6 1 0-15</inkml:trace>
  <inkml:trace contextRef="#ctx0" brushRef="#br2" timeOffset="144113">8029 6885 114 0,'-31'4'39'16,"5"27"3"-16,-9 13-2 15,7 17-37-15,-2 5 1 16,5 11-1-16,-2 5 0 16,5 4-2-16,1-1 1 15,10-6-1-15,1-12 0 16,7-5 1-16,4-12-2 15,5-14 0-15,7-13 0 16,0-19 0-16,12-10 0 16,1-11 0-16,3-8 0 15,0-6 0-15,0-5 0 16,-1 4 0-16,1 2 0 15,-6 11 0-15,0 9 0 16,-4 12 0-16,-4 12 0 0,0 8-2 16,2 8-1-16,2 1-2 15,8 6-2-15,-1-12-4 16,23 10-12-16,-9-22-18 15,18 0 2-15,-4-17-2 16,6-3 3-16</inkml:trace>
  <inkml:trace contextRef="#ctx0" brushRef="#br2" timeOffset="145286">8634 7461 116 0,'-26'-28'41'0,"4"18"1"16,-19-4-7-16,4 23-29 15,-6 8-1-15,4 15 0 16,-2 3-2-16,4 12-1 0,7-1-2 15,10 1 0-15,12-4 0 16,11-8 0-16,13-8 0 16,13-12 0-16,13-12 0 15,5-12 0-15,9-9 0 16,-3-14 0-16,-2-7 0 15,-4-6 0-15,-5-3 0 16,-11 2 0-16,-7 4 0 16,-9 8 0-16,-7 6 0 15,-6 16 0-15,-2 12 0 16,-15 22 0-16,6 8 0 15,-4 7 0-15,4 9 0 16,4 0-2-16,6 2-1 0,9-7 0 16,12-6-2-16,2-17-1 15,14 1-6-15,-2-27-5 16,17 8-10-16,-10-30-2 15,10 5 19-15,-12-9 4 16,-3-5 4-16,-10 1 4 16,-8-5 5-16,-1 16 7 15,-21-9 13-15,2 36 0 16,-8-24-16-16,8 24-3 15,-28 18-3-15,14 7 0 16,-5 10-2-16,5 4 0 16,-4 4 0-16,4 0-1 15,6-3 0-15,1-5-1 16,6-8 1-16,6-10-2 0,8-12 0 15,4-11 0-15,6-11 0 16,4-9 0-16,5-8 0 16,2-4 0-16,2-6 0 15,-4 1 0-15,-3 6 0 16,-1 5 0-16,-6 9 0 15,-6 11 0-15,-2 12 0 16,-2 11 0-16,-2 8 0 16,-2 11 0-16,6 5-3 15,1 1-1-15,7 2-2 16,-2-8-3-16,15 3-5 15,-8-21-7-15,19 7-11 16,-14-21-6-16,10-3 0 16,-10-21 12-16,5-1 23 0,-9-7 4 15,-8-13 7-15,4 9 10 16,-19-16 10-16,4 15 8 15,-14-3 4-15,4 20-13 16,-14-3-19-16,-1 19-1 16,-7 7-2-16,-3 18 0 15,-3 9-2-15,3 12 1 16,0 4-2-16,6 6 0 15,3-3-2-15,12-3 0 16,5-8 0-16,10-10 0 16,8-14 0-16,6-14 0 15,9-10 0-15,1-14 0 16,0-10 0-16,2-8 0 0,-3-2 0 15,-1-3 0-15,-4 6 0 16,-5 7 0-16,-4 8 0 16,-7 14 0-16,-12 14 0 15,6 22 0-15,-14 18 0 16,-7 20 0-16,-6 12 0 15,-7 17 0-15,-5 5 0 16,-6 5 0-16,0 0-2 16,-1-4 2-16,1-17-1 15,2-11 1-15,6-16 1 16,5-21 1-16,2-18-2 15,10-19 0-15,6-15 0 16,8-19 0-16,5-9-3 16,4-18-1-16,8 1-3 0,-2-11-4 15,18 16-2-15,-10-13-4 16,22 26-9-16,-12-15-6 15,14 20-7-15,1 2 0 16,7 7 4-16</inkml:trace>
  <inkml:trace contextRef="#ctx0" brushRef="#br2" timeOffset="145650">10080 7482 86 0,'-5'11'39'16,"5"-11"1"-16,14 12 0 15,11-26-20-15,16 10-15 16,2-3-1-16,8-5-2 0,0-2 0 16,1-5-1-16,-9-1 0 15,0-2 0-15,-13-2 0 16,-7 2 1-16,-10 2-1 15,-12 3 1-15,-10 6 0 16,-11 9-1-16,-9 9 0 16,-8 13 0-16,-6 7 0 15,1 11-1-15,3 7 0 16,6 6 0-16,8 0-1 15,14-4-2-15,19-3-4 16,10-21-6-16,31 5-12 16,-5-36-6-16,31 2-7 15,1-23-2-15,12-7-1 16,-7-14 2-16</inkml:trace>
  <inkml:trace contextRef="#ctx0" brushRef="#br2" timeOffset="145916">10977 7215 109 0,'-38'19'40'16,"-20"3"3"-16,9 16-3 15,-3-6-31-15,18 3-6 16,13-2 0-16,18-3-2 16,16-9 0-16,12-6-1 15,16-8-1-15,5-5 1 16,1-4 0-16,-4-2 0 15,-6 3 1-15,-9 4 0 16,-21 10 1-16,-10 9 1 16,-19 8-3-16,-12 6 0 0,-11 5 0 15,-4 2 0-15,2 0 0 16,-3-12-11-16,20 6-7 15,-5-26-15-15,35-11-10 16,-13 0-1-16,25-14 0 16</inkml:trace>
  <inkml:trace contextRef="#ctx0" brushRef="#br2" timeOffset="146803">12117 7326 74 0,'-12'-22'40'0,"-2"9"-2"16,-15 2 1-16,0 17-19 15,-22-1-15-15,-1 15 0 16,-7 9-1-16,-5 13 0 16,-2 3 0-16,7 8-2 15,5-1 1-15,13 1-1 16,13-5-1-16,19-7 0 15,20-13-1-15,15-12 1 16,16-13-2-16,11-9 1 16,7-14 0-16,5-10 0 15,0-7 0-15,-8-4-1 16,-6-1 1-16,-14-1 0 0,-7 9 0 15,-13 0 1-15,-8 16-1 16,-14 8 0-16,-5 11 1 16,-6 14-1-16,-3 10 0 15,0 6 0-15,2 6 0 16,5 3 0-16,10 1-1 15,10-8-1-15,14-2-3 16,11-17-3-16,22 5-10 16,-7-27-19-16,16 3-3 15,-8-12 0-15,5-1 0 16</inkml:trace>
  <inkml:trace contextRef="#ctx0" brushRef="#br2" timeOffset="147110">12444 7530 97 0,'-24'-3'37'0,"10"15"1"15,-9-2 0-15,10 10-33 16,-5 3-1-16,4 7-1 15,2-1-1-15,4 2 0 16,2-2-1-16,5-4 1 16,2-7-1-16,5-6-1 15,-6-12 1-15,20-2 0 16,-9-13-1-16,3-9 0 15,3-6 1-15,0-7-2 16,-1-3 2-16,2-6-2 16,-3 3 2-16,4 0-2 15,-1 5 2-15,-1 5-1 16,0 10 0-16,2 2 0 15,3 9-1-15,-2 9-1 16,4 4-2-16,-3-1-7 0,18 14-20 16,-9-11-9-16,14 7 0 15,-4-6 0-15</inkml:trace>
  <inkml:trace contextRef="#ctx0" brushRef="#br2" timeOffset="147470">12994 7418 73 0,'-11'22'39'0,"-2"-10"0"16,23 7 0-16,2-19-13 15,17 6-22-15,8-5-2 16,11-4 0-16,2-7-1 0,0-3 1 15,-5-7-2-15,-7-3 1 16,-11-1 0-16,-12-3-1 16,-14 2 0-16,-15 1 1 15,-8 4 0-15,-9 7-1 16,-9 10 2-16,-7 12 0 15,-8 10-1-15,2 13 1 16,4 8 0-16,9 6 0 16,13 3-1-16,20-4-2 15,21-7-2-15,23-13-6 16,27 4-6-16,9-30-6 15,40 7-16-15,6-19-4 16,16-3-2-16,2-12 2 0</inkml:trace>
  <inkml:trace contextRef="#ctx0" brushRef="#br2" timeOffset="148021">14233 7317 47 0,'7'-14'36'0,"-7"14"1"15,0 0 0-15,8 11-14 16,-8-11-5-16,-10 33-13 16,2-7 0-16,-2 15 0 15,-4 1-1-15,2 6 0 16,-2-1-1-16,3-3 0 15,3-6-1-15,4-7-1 16,4-15 0-16,0-16 0 16,15-3-1-16,-1-18 0 15,1-9 1-15,3-8-1 0,-4-4 0 16,5-4 0-16,-4 1 0 15,-1 2 0-15,-1 7 0 16,-3 7 0-16,-1 8 0 16,3 5-1-16,6 10 0 15,1 0-3-15,10 11-3 16,-7-9-10-16,25 15-19 15,-9-11-1-15,14 4-3 16,-3-8-1-16</inkml:trace>
  <inkml:trace contextRef="#ctx0" brushRef="#br2" timeOffset="148405">14722 7357 101 0,'-23'27'38'16,"3"-8"2"-16,20 5-2 15,5-9-36-15,20-2 0 16,13-5-1-16,9-6 0 16,4-5 0-16,1-5-1 15,-5-5 1-15,-8-6 0 16,-11-1-1-16,-8-4 0 15,-13 1 1-15,-13-1 0 16,-8 0-1-16,-5 4 1 16,-9 2 0-16,-1 10 0 15,-7 7 0-15,-1 9 0 16,2 10 1-16,-1 12-1 0,4 6 1 15,8 11-1-15,7 0 0 16,14 1-1-16,12-5-1 16,14-8-1-16,20-10-2 15,12-18-1-15,21-5-10 16,-5-33-11-16,21 0-14 15,-9-19 0-15,8 0 0 16,-7-18 1-16</inkml:trace>
  <inkml:trace contextRef="#ctx0" brushRef="#br2" timeOffset="148589">15653 6900 120 0,'-33'51'40'15,"7"20"0"-15,-11-6-2 0,8 6-37 16,11 2-3-16,8-5-2 15,15 0-4-15,-3-19-22 16,28 2-10-16,-1-21 0 16,17-5-1-16,-1-18 2 15</inkml:trace>
  <inkml:trace contextRef="#ctx0" brushRef="#br2" timeOffset="148959">15937 7281 107 0,'-38'1'40'0,"3"14"1"0,-10 4-1 15,16 6-33 1,-8 3-3-16,4 6-1 0,9 1-1 16,10-2 0-16,10-4-1 15,8-6 1-15,12-9-2 16,9-7 1-16,6-11-1 15,5-6 0-15,4-11 0 16,1-4 0-16,-3-4-1 16,-3-5 1-16,-3 0 0 15,-5-2-1-15,-5 7 1 16,-7 3 0-16,-3 8 0 15,-12 18 0-15,0 0 0 16,0 0 0-16,-3 27 1 16,-4 5-1-16,-1 8-2 15,4 0 1-15,4 0-2 0,4-6-1 16,20-3-8-16,-6-26-9 15,30-3-19-15,-6-22 0 16,20-4-1-16,-1-17 1 16</inkml:trace>
  <inkml:trace contextRef="#ctx0" brushRef="#br2" timeOffset="149169">16797 6838 121 0,'-35'22'41'0,"13"21"1"16,-14 10-2-16,2 10-38 15,2 8 0-15,4 6-2 16,5-2 0-16,1-1-1 0,8-2-2 16,0-8-2-16,6-8-1 15,0-20-8-15,15 1-22 16,-13-22-5-16,6-15 1 15,0 0 0-15</inkml:trace>
  <inkml:trace contextRef="#ctx0" brushRef="#br2" timeOffset="149357">16362 7173 114 0,'1'13'41'0,"4"-1"-1"15,19 2-2-15,5-10-36 16,15-6-3-16,8-3 0 0,5-5-3 15,7 10-12-15,-13-13-23 16,7 5 0-16,-17-4 1 16,6 4-2-16</inkml:trace>
  <inkml:trace contextRef="#ctx0" brushRef="#br2" timeOffset="149522">17011 7147 99 0,'13'29'38'16,"-20"-12"3"-16,3 12-3 15,-14-3-25-15,6 7-9 16,-2 2 0-16,1 0-3 15,2 0-1-15,2-3-3 16,9 0-6-16,-12-15-24 0,24-1-7 16,-12-16 0-16,25-5-2 15</inkml:trace>
  <inkml:trace contextRef="#ctx0" brushRef="#br2" timeOffset="149888">17215 7026 94 0,'7'-14'42'0,"-10"4"0"15,3 10-1-15,0 0-16 16,-4 20-22-16,-3-5-1 16,9 3-1-16,-2 3 0 15,1 5 0-15,3 2-1 16,2 1 0-16,-3 6 1 0,2 1-1 15,0 5 2-15,2 1-2 16,-1-3 0-16,0 0 0 16,2-4 0-16,-1-1 0 15,6-9 0-15,1-8 0 16,5-11 0-16,5-10 0 15,3-9 0-15,2-9 0 16,4-8 0-16,-1-9 0 16,2 0-5-16,-5-12-5 15,7 15-6-15,-20-14-2 16,12 24-6-16,-24-13-6 15,10 18-10-15,-9 0 0 16,-5 21 3-16,0 0 6 16</inkml:trace>
  <inkml:trace contextRef="#ctx0" brushRef="#br2" timeOffset="150273">17723 7266 94 0,'0'0'41'15,"0"0"1"-15,17 5-2 16,5 7-17-16,9-17-21 15,1-2 0-15,5 1-1 16,5-1 0-16,2-1-1 16,-2 1-1-16,-2-3 1 15,-6 0 1-15,-6-5-1 16,-9-1 0-16,-9 1-1 15,-9-1 2-15,-9 2-2 16,-12 4 2-16,-10 6-1 0,-8 7 1 16,-10 8-1-16,-3 8 1 15,1 5 0-15,4 4 0 16,3 3 0-16,13 2-1 15,15-2 1-15,13-4-2 16,18-5 1-16,13-6-2 16,18-3-2-16,8-12-3 15,19 2-7-15,-12-22-8 16,18 8-8-16,-9-17-12 15,6 2 2-15,-9-17-2 16,1 1 4-16</inkml:trace>
  <inkml:trace contextRef="#ctx0" brushRef="#br2" timeOffset="150459">18607 6801 125 0,'-38'36'43'16,"5"22"0"-16,-12 2-2 15,7 5-38-15,3 5-3 16,9 1 0-16,5-3 0 15,6-7-2-15,16-1-12 16,-6-26-15-16,26 0-13 16,1-22-1-16,18-8-1 15,-5-15 1-15</inkml:trace>
  <inkml:trace contextRef="#ctx0" brushRef="#br2" timeOffset="150910">18786 7205 110 0,'-27'8'41'0,"6"17"2"15,-10-4-2-15,15 6-32 16,-6 1-4-16,8 1-2 15,4-6 0-15,15-4-3 16,8-8 0-16,11-8 0 16,11-10 0-16,8-6 0 15,3-7 0-15,5-5 0 16,-1-4 0-16,0 0 0 15,-5 4 0-15,-6 5 0 16,-6 7-2-16,-10 9 1 0,-9 12 0 16,-11 13 2-16,-12 14-1 15,-11 12 0-15,-11 10 1 16,-11 8-1-16,-5 4 2 15,-5-1-2-15,1-1 0 16,-3-6 0-16,5-7 0 16,2-9 0-16,6-9-3 15,2-16-4-15,11-2-7 16,-9-22-6-16,20 7-6 15,-17-24-7-15,18 2-5 16,-9-18-5-16,6-13 3 16</inkml:trace>
  <inkml:trace contextRef="#ctx0" brushRef="#br2" timeOffset="151564">19601 7189 101 0,'22'16'39'0,"-22"-16"1"16,24 23-1-16,-9-12-34 0,17-5-4 15,8-5 1-15,15-4 0 16,8-6-1-16,8-7 1 16,-3-5-1-16,1-2 0 15,-10 0 0-15,-13 0 1 16,-15 0-1-16,-20 3 0 15,-19 4 0-15,-18 5-1 16,-14 6 2-16,-15 5-1 16,-7 3 1-16,-7 9 0 15,0 4 0-15,10 11-1 16,9 3 1-16,18 4-2 15,21 2-1-15,17-3-2 16,33 3-2-16,16-14-8 16,33 11-13-16,-1-22-15 15,22-2 0-15,-6-15-1 0,10-2 2 16</inkml:trace>
  <inkml:trace contextRef="#ctx0" brushRef="#br2" timeOffset="151918">20706 6997 120 0,'-44'-8'40'15,"-1"16"1"-15,-12 0-3 16,3 17-33-16,-3 6-1 16,8 7-1-16,5 2 1 15,10 3-4-15,13-3 0 16,16-5 0-16,18-4 0 15,15-7 0-15,10-14 0 0,11-5 0 16,5-7 0-16,2-9 0 16,-7-8 0-16,-2-2 0 15,-9-4 0-15,-10-3 0 16,-6 5 0-16,-8 0 0 15,-7 9 0-15,-7 14 0 16,0 0 0-16,-21 13 0 16,5 11 0-16,-2 6-4 15,2 6-3-15,-3-4-5 16,22 13-7-16,-8-27-12 15,26 5-10-15,2-18 1 16,23-4-2-16,2-15 4 16</inkml:trace>
  <inkml:trace contextRef="#ctx0" brushRef="#br2" timeOffset="152217">21092 7019 126 0,'-34'7'39'15,"5"16"2"-15,-8-3-4 16,8 11-34-16,10 1-2 15,11 3 0-15,12-9-1 16,11-1 0-16,12-4 0 16,8-6-1-16,2-4 1 15,0-4-1-15,-1-4 1 16,-11 1-1-16,-5 3 1 15,-20-7 0-15,0 23 0 16,-20-7 0-16,-5 3 0 0,-4 2 0 16,0 2-2-16,3-5-2 15,15 5-8-15,-1-25-13 16,32 7-16-16,5-14 1 15,22-2-3-15,2-9 3 16</inkml:trace>
  <inkml:trace contextRef="#ctx0" brushRef="#br2" timeOffset="152699">21599 7122 92 0,'-32'11'39'0,"2"14"1"15,-7-4 0-15,15 16-11 16,-4-9-25-16,9 4-2 15,8-3 0-15,13-6-1 0,10-4 1 16,12-5-1-16,7-10 0 16,11-6-1-16,4-9 0 15,4-6 0-15,5-6 0 16,-6-7 2-16,3-1-4 15,-5-2 2-15,-2 3-1 16,-6 2 0-16,-7 6 0 16,-7 7 0-16,-10 14 0 15,-10 12-2-15,-11 17 2 16,-15 15 0-16,-14 19 0 15,-14 16 1-15,-11 16 0 16,-9 11 0-16,-12 5 0 16,3 0 0-16,-3-5 0 15,6-6 0-15,8-18 1 0,13-14-1 16,7-18 0-16,11-16 0 15,9-20 1-15,9-13 0 16,5-12 0-16,6-14 0 16,5-14 0-16,6-13 0 15,10-14-3-15,10-14-1 16,18-1-7-16,-2-18-6 15,31 19-15-15,-14-6-10 16,14 16-1-16,-1 5-1 16</inkml:trace>
  <inkml:trace contextRef="#ctx0" brushRef="#br2" timeOffset="153156">22908 6845 94 0,'17'-20'38'0,"-1"11"1"15,-12-6-1-15,-4 15-24 16,0 0-9-16,-17 22 0 15,-11 10-1-15,0 16 0 16,-5 9-2-16,-2 13-1 16,0 3 0-16,5 8-3 15,7-1-1-15,1-9-4 16,17 5-15-16,-6-23-17 15,15-4-2-15,-2-23 1 16,8-7-1-16</inkml:trace>
  <inkml:trace contextRef="#ctx0" brushRef="#br2" timeOffset="153593">22564 7065 115 0,'0'0'40'0,"15"5"0"16,13 11-2-16,12-1-35 15,4-1-2-15,10 0 0 16,12 1 1-16,5-8-1 16,5 0 0-16,2-5 0 15,-4-2-1-15,-6-5 1 16,-10 0 0-16,-12-5 0 15,-12 2 0-15,-15 0 1 0,-19 8-1 16,0 0 1-16,-34-1 1 16,2 15-3-16,-7 8 0 15,1 10 0-15,1 10 0 16,12 4 0-16,12 4 0 15,16 1 0-15,22-1 0 16,21-13 0-16,18-11 0 16,6-13 0-16,8-13 0 15,-5-13 0-15,-7-15 0 16,-17-7 0-16,-22-13 0 15,-23-3 0-15,-26-7-6 16,-9 9-5-16,-34-12-7 16,14 19-9-16,-30-4-13 15,15 14-1-15,-6 9 0 0,13 13 1 16</inkml:trace>
  <inkml:trace contextRef="#ctx0" brushRef="#br2" timeOffset="154412">5945 8436 97 0,'8'-9'38'15,"-8"9"1"-15,0 0-6 16,10 21-28-16,-17 4 0 15,-1 15-1-15,-2 9 0 16,0 13-1-16,-4 8 0 16,2 7-2-16,-3-1 2 0,2 1-2 15,0-9 0-15,5-10-1 16,3-11 0-16,1-15 1 15,5-18-1-15,-1-14 1 16,15-25-1-16,-1-12 0 16,4-9 1-16,0-13-1 15,-2-7 1-15,1-6 0 16,-3 0-2-16,-3 6 2 15,-1 8-2-15,-4 9 1 16,-3 12-1-16,4 11 0 16,4 10-1-16,9 11 1 15,6 6-2-15,12 3-1 16,15 5-4-16,0-13-9 15,26 10-21-15,-9-10-2 0,8 0 1 16,-6-6-3-16</inkml:trace>
  <inkml:trace contextRef="#ctx0" brushRef="#br2" timeOffset="154803">6515 8600 109 0,'-13'5'40'16,"13"-5"2"-16,21-1-6 15,12-7-34-15,9-3 0 16,16-2-1-16,8 3 0 16,0-3-1-16,-2 3 0 15,-10 1 0-15,-10 1 0 0,-13 2 0 16,-18-4 0-16,-16-1 0 15,-15-3 0-15,-11 2 0 16,-9-1 0-16,-9 1 1 16,-4 9-1-16,-2 5 1 15,5 10 0-15,-3 7 0 16,8 13 1-16,8 9 0 15,11 6 0-15,14 5-2 16,10-1 1-16,17-5-2 16,18-4 0-16,11-12-3 15,25-6-2-15,2-24-8 16,17 3-4-16,-12-28-9 15,14 5-13-15,-13-15 1 16,-3-2-1-16,-12-8 2 0</inkml:trace>
  <inkml:trace contextRef="#ctx0" brushRef="#br2" timeOffset="155079">7405 8449 106 0,'-3'14'40'0,"-8"-1"1"16,10 14 0-16,-8 0-35 15,11 11-3-15,-2 3 1 16,3 6-2-16,-2 0 1 15,0 0-2-15,4-3 1 16,4-4-2-16,-1-12 1 16,6-12-1-16,4-15 0 15,4-13 0-15,11-20-1 16,-3-8 1-16,6-8-1 0,-1-11-1 15,2-5-1-15,-4 0-1 16,4 12-6-16,-13-7-5 16,11 31-7-16,-22-7-16 15,13 19-2-15,-12 4-1 16,6 17 2-16</inkml:trace>
  <inkml:trace contextRef="#ctx0" brushRef="#br2" timeOffset="156035">8073 8657 87 0,'4'19'41'16,"-4"-19"-1"-16,14 14 1 15,0-28-17-15,18 5-22 0,2-7-3 16,8-5 2-16,1 0-2 15,-1-2 1-15,-2 0 0 16,-4-2 0-16,-8 1-1 16,-13-1 1-16,-11 0-1 15,-5 3 0-15,-12 7 1 16,-5 4 0-16,-10 6-1 15,-6 11 1-15,-4 9 1 16,1 8 0-16,-1 8 0 16,5 5 0-16,9 0 2 15,9 3-2-15,12-8 1 16,17-2-1-16,18-9 0 15,11-9 0-15,18-7-1 0,4-8 0 16,9-3-2-16,0-8 2 16,-8 1-1-16,-3-3 1 15,-14 6-1-15,-10 1 1 16,-14 2 0-16,-9 7 0 15,-16 1 0-15,3 15 0 16,-11 2 1-16,-5 10 0 16,0 3 0-16,-2 3-1 15,4 3 1-15,2-3-1 16,4-1 1-16,5-6-1 15,3-5-1-15,11-13 1 16,5-9 0-16,4-11 1 16,0-11-2-16,1-9 1 15,0-9-1-15,-6-8 2 0,1-3-2 16,-4-4 1-16,-8 3-1 15,2 7 1-15,-4 8 0 16,3 7 0-16,1 9 0 16,4 12 0-16,4 6 0 15,4 8 0-15,9 3 0 16,6 1 0-16,9-4 0 15,5 0 0-15,4-4 0 16,4-2 0-16,-4-5 0 16,-5 0 0-16,-9-1 0 15,-5 2 1-15,-18 0-1 16,-17 6 1-16,0 0 0 15,-16 14 0-15,-11-4 0 16,-1 8 0-16,-1 0 0 16,2 4-1-16,7 0 1 0,8-1-1 15,15-4 0-15,10-1 1 16,12-6-2-16,13 0 1 15,4-2 0-15,-1-2 0 16,1 0 0-16,-6 4 0 16,-8 2 0-16,-8 5 0 15,-15 1 2-15,-13 6-2 16,-8 2 1-16,-8-1-1 15,-6 4-1-15,-3-7-3 16,9 2-4-16,-5-14-3 16,21 5-3-16,-4-23-4 15,31 9-6-15,-10-28-4 16,31 8-7-16,2-12-6 15,10-5 7-15,5 2 1 0</inkml:trace>
  <inkml:trace contextRef="#ctx0" brushRef="#br2" timeOffset="156395">9884 8514 108 0,'-15'4'40'16,"15"-4"2"-16,11 3-9 16,17-1-27-16,3-6-3 15,7 0-1-15,6-7 0 16,6-1-1-16,-4-4-1 15,-2-4 0-15,-8-2 0 16,-15 1 0-16,-12-4 0 16,-11 1 0-16,-14 2 0 15,-14 7 1-15,-14 8 0 0,-13 9 0 16,-5 13 1-16,2 9 0 15,5 13 0-15,7 13 0 16,10 4 1-16,17 5-1 16,21-1 0-16,19-8-2 15,21-6 0-15,17-12 0 16,18-7-4-16,-1-23-7 15,15 1-1-15,-11-29-3 16,11 9-5-16,-24-32-3 16,10 15-10-16,-26-26-5 15,-1-7-3-15,-7-5 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29:02.9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1400 1286 85 0,'0'0'35'0,"-2"18"0"0,-4 4 0 16,-1 16-33-1,2 13-1-15,2 15 0 0,1 13 2 16,2 12-1-16,-8 8 1 16,8 9-3-16,-6 0 3 15,2-6-3-15,0-14 2 16,0-9-1-16,0-17 1 15,1-19-1-15,0-25 0 16,3-18 0-16,0-41 0 16,4-9-1-16,-4-17 2 15,5-12-2-15,-5-15 1 16,5-12 1-16,-5-2-2 15,4-3 2-15,4 0-2 16,-3 6 2-16,8 10-2 16,-13 95 1-16,17-82-1 0,-17 82 1 15,33-65 0-15,9 18-1 16,8 20 0-16,5 22 1 15,0 19-1-15,2 14 0 16,-8 15-1-16,-8 8 2 16,-20 6-3-16,-16 7 2 15,-17-1 0-15,-11 0 0 16,-14-9 0-16,-6-8-1 15,-1-9-3-15,-1-26-12 16,17-7-22-16,5-26 1 16,21-13-2-16,11-16 0 15</inkml:trace>
  <inkml:trace contextRef="#ctx0" brushRef="#br0" timeOffset="417">2076 1055 95 0,'55'-34'40'15,"-55"34"3"-15,29 1-4 16,-1 22-36-16,-13 22 0 16,-14 26 0-16,-16 18 0 15,-6 15-1-15,-4 9-1 16,4 12 1-16,1-21 0 15,3-13-2-15,6-12 1 16,3-13-2-16,4-19 1 16,5-17 0-16,7-14-1 15,5-18 0-15,3-16 1 0,6-11 0 16,2-10 1-1,4-8 0-15,1-6-1 0,-1-1 2 16,3 4-2-16,-1 8 1 16,-1 13-1-16,-6 10 0 15,3 18-1-15,-4 11 1 16,-4 17-2-16,-3 6 0 15,5 16 0-15,-4 0-3 16,6 7 0-16,-2-4-2 16,11 4-6-16,-11-17-27 15,17 2 3-15,-6-19-2 16,8-13 1-16</inkml:trace>
  <inkml:trace contextRef="#ctx0" brushRef="#br0" timeOffset="907">2860 1680 105 0,'-11'1'38'0,"-10"6"3"16,11 17-3-16,0 2-35 16,0 12-1-16,5 1 0 15,7 5-2-15,7-3 0 16,5-3-1-16,8-4 0 15,7-12 1-15,2-10 0 16,4-14-1-16,6-14 1 16,-7-12 1-16,5-10 0 15,-7-7 1-15,2-7-2 16,-5-3 2-16,-5 1-3 15,-2 5 2-15,-8 14-2 0,-4 9-1 16,-10 26 1-16,0 0 0 16,-6 38 0-16,-3 22 0 15,-9 25 0-15,0 25-1 16,-3 24 2-16,-2 12 1 15,1 10-1-15,4 0 1 16,-3-2-1-16,2-12 1 16,4-21 0-16,-1-25 2 15,2-23-2-15,1-26 0 16,-3-25 0-16,0-23 1 15,1-24-1-15,-4-20-1 16,0-24 1-16,1-20-1 16,6-20-1-16,2-19-3 0,11 0 1 15,6-5-4-15,15 12-7 16,3-6-26-16,18 24-1 15,-1 8 2-15,15 29-1 16</inkml:trace>
  <inkml:trace contextRef="#ctx0" brushRef="#br0" timeOffset="1386">3862 1579 79 0,'-14'-13'38'0,"-2"12"1"16,-16 3 0-16,6 13-31 15,-19 5 1-15,5 10-4 16,-7 0 0-16,6 7-2 15,4-6 1-15,12 3-3 16,6-8-1-16,9-3 1 16,18-7-1-16,7-7 0 15,13-4-1-15,4-4 1 16,11-1 0-16,0-2-1 15,1-2 1-15,-6 3 0 0,-4 2 1 16,-7 9-1-16,-7 3 0 16,-11 3-1-16,-9 6 1 15,-9 4 0-15,-9 2 0 16,-1 1-1-16,-1-2 1 15,-3-4-3-15,5-4-1 16,3-8-2-16,20-1-29 16,-5-10-5-16,19-16 1 15,-1-9-2-15</inkml:trace>
  <inkml:trace contextRef="#ctx0" brushRef="#br0" timeOffset="1586">4178 1586 107 0,'-1'25'40'15,"-18"5"0"-15,8 15-1 16,-4 0-37-16,2 8-2 16,-1 1 1-16,5-1-1 15,5-2-1-15,1-7-4 16,10-6-4-16,-4-20-31 15,18-7 1-15,-7-21 0 16,9-6-2-16</inkml:trace>
  <inkml:trace contextRef="#ctx0" brushRef="#br0" timeOffset="1720">4146 1356 109 0,'-21'-52'40'0,"-9"14"-3"16,6 8-9-16,9 15-62 15,0 9-5-15,15 6 0 16,10 15-2-16</inkml:trace>
  <inkml:trace contextRef="#ctx0" brushRef="#br0" timeOffset="2063">4751 1493 101 0,'-26'-18'39'0,"12"21"2"16,-12 1-3-16,4 13-32 15,-10 8-2-15,-4 11-2 16,-2 6 0-16,-2 8-1 16,7 10 0-16,4 0-2 15,9-5 1-15,16-7-1 16,19-6 0-16,16-17-3 15,27-7-5-15,2-21-29 16,29-5-2-16,-2-15 2 16,8 0-2-16</inkml:trace>
  <inkml:trace contextRef="#ctx0" brushRef="#br0" timeOffset="2469">5319 1586 105 0,'-18'2'40'0,"-11"-2"1"16,1 13-2-16,-15 4-33 16,1 5-2-16,-2 5 0 15,1 6-2-15,-3 4 1 16,4 4-2-16,8-6 0 15,9 4 0-15,14-9-1 16,11-7-1-16,16-14 1 0,15-8 0 16,11-8 0-16,10-13 0 15,9-3 0-15,-4-13 0 16,5-2 1-16,-10-5 1 15,-4 7-2-15,-12 1 2 16,-11 4-2-16,-9 7 1 16,-9 11 0-16,-7 13-1 15,0 0 0-15,-23 27 0 16,9 1-1-16,0 5-1 15,8 3-1-15,2-2-1 16,15-3-3-16,-2-20-26 16,29-4-7-16,-2-22 1 15,21-8-2-15</inkml:trace>
  <inkml:trace contextRef="#ctx0" brushRef="#br0" timeOffset="2657">5923 1154 130 0,'0'0'44'15,"-10"-23"-2"-15,-7 34-3 16,-3 23-39-16,-3 28 0 16,-1 32 0-16,-1 7 0 15,2 4-8-15,27-12-32 16,-11-22-3-16,18-3 2 15,-4-16-3-15</inkml:trace>
  <inkml:trace contextRef="#ctx0" brushRef="#br0" timeOffset="3373">7352 1433 102 0,'-40'0'37'15,"-3"12"2"-15,-22 3-3 0,-1 16-30 16,-5 4 0-16,2 10-1 15,5 1-1-15,8 2-2 16,9 2 1-16,14-3-2 16,23-8 0-16,15-3 0 15,24-16-1-15,12-11 1 16,16-10-1-16,16-12 0 15,2-10 0-15,4-7 0 16,-5-12 0-16,-5-7 1 16,-14 3 0-16,-9-2-1 15,-12 6 1-15,-14 4 0 16,-8 9-1-16,-6 6 2 15,-6 12-2-15,0 11 0 16,-14 19-1-16,4 9 0 0,-4 10 1 16,5 8-2-16,-2 6 0 15,4 1-3-15,11 5-4 16,-2-16-29-16,20-1 0 15,3-20-2-15,16-6-1 16</inkml:trace>
  <inkml:trace contextRef="#ctx0" brushRef="#br0" timeOffset="3746">7862 1490 112 0,'-19'-6'37'15,"8"27"2"-15,-10 5-2 16,0 10-34-16,4 6-1 0,4 3-1 15,1 1 1-15,8 1-1 16,1-9 2-16,6-4-2 16,1-14 1-16,6-8-1 15,6-12 0-15,3-12 0 16,5-12 0-16,0-9 1 15,4-12-1-15,1-6 1 16,1-2-2-16,1 1 2 16,-2 6-2-16,-6 7 0 15,-2 10 1-15,-4 12-2 16,-4 14 1-16,-2 17-1 15,-2 11-1-15,-4 12 0 16,3 8 0-16,-1 6-2 16,9 1 0-16,-1-5-4 0,14 7-7 15,-1-22-23-15,14-4-2 16,-4-16 1-16,13-3-1 15</inkml:trace>
  <inkml:trace contextRef="#ctx0" brushRef="#br0" timeOffset="4114">8572 1610 106 0,'-6'-21'40'0,"-15"0"1"16,5 14-1-16,-7 4-35 16,-3 11-2-16,-1 10 0 15,2 10-1-15,2 7 0 16,3 4-2-16,8 2 2 15,7-3-2-15,14-5 1 16,9-9 0-16,12-16-1 0,10-14 1 16,9-18-1-16,7-17 1 15,4-14 0-15,-1-13 0 16,-2-14 0-16,-30 35 1 15,0-7 0-15,1 0-2 16,1-2 0-16,-7 2 0 16,-4 3 0-16,-18 51 0 15,29-77 0-15,-12 35 0 16,-27 27 0-16,-8 31 0 15,-9 26 0-15,-10 33 0 16,-6 36-5-16,0 4-14 16,21 13-21-16,14-28-4 0,24-14 1 15,3-20-2 1</inkml:trace>
  <inkml:trace contextRef="#ctx0" brushRef="#br0" timeOffset="4678">10315 1214 76 0,'0'0'41'0,"-10"-56"-1"16,10 56 1-16,0 0-10 0,-62-29-26 15,22 23-1 1,-31 11-1-16,-5 14 0 0,-4 13-2 16,1 11 1-16,8 13-1 15,16 15 0-15,14 4-2 16,25-1 0-16,16-6 1 15,19-10-1-15,15-11 0 16,20-12-1-16,15-15 0 16,15-16-2-16,14-17-4 15,-1-23-30-15,20-9-1 16,-11-17 0-16,6-7-2 15</inkml:trace>
  <inkml:trace contextRef="#ctx0" brushRef="#br0" timeOffset="5075">10806 980 116 0,'0'0'42'0,"-37"-49"1"16,37 49-1-16,-44 13-40 15,-2 31-1-15,3 31 2 16,6 13-2-16,3 4 0 15,8 0-2-15,11 2 1 16,0-15-1-16,9-12 0 16,2-13 1-16,4-10-2 15,5-15 2-15,4-9-1 16,8-17 1-16,6-11 0 15,2-14 0-15,5-8 1 16,2-4 0-16,0-6 0 0,1 3-1 16,-6 1 1-16,0 6 0 15,-7 8-1-15,-4 9 1 16,-3 10-1-16,-13 3 0 15,16 23-1-15,-13 3 1 16,0 6-1-16,4 3-1 16,-3 2-2-16,9 0-2 15,-4-8-6-15,19-1-27 16,-13-15-1-16,18-1 1 15,-9-16-2-15</inkml:trace>
  <inkml:trace contextRef="#ctx0" brushRef="#br0" timeOffset="5451">11097 1463 99 0,'0'0'38'16,"-7"16"0"-16,12 4 1 15,-2-7-37-15,11 3 1 16,1-6 0-16,15-3 0 15,-1-6-1-15,7-5 0 16,-1-4-1-16,0-8 1 16,-2-4 0-16,-6-4-1 15,-6-3 0-15,-6-2 0 16,-12 2 1-16,-5 0-2 15,-9 3 1-15,-6 6 0 16,-8 8-1-16,-8 10 1 16,-5 13 0-16,-9 11 0 0,-1 11 0 15,1 11-1-15,6 2 1 16,5 9 0-16,13-4-1 15,14-4 0-15,18-8-1 16,20-11-2-16,20-8-3 16,13-21-2-16,25-2-30 15,-8-20-2-15,12-2 0 16,-13-15 0-16</inkml:trace>
  <inkml:trace contextRef="#ctx0" brushRef="#br0" timeOffset="5961">11766 1406 94 0,'-17'5'40'0,"-9"4"1"0,5 11-1 15,-8 4-24-15,8 5-12 16,-2 5-1-16,4 5-2 16,2-1 2-16,3-1-3 15,3-4 2-15,5-4-3 16,3-8 2-16,8-11-2 15,-5-10 1-15,23-7 0 16,-5-11-1-16,0-10 1 16,6-9 0-16,0-4 0 15,-4-5 0-15,4 0 1 16,-7 1 0-16,0 3-1 15,-7 11 1-15,-1 6-1 16,-2 8 1-16,-7 17-1 16,0 0 0-16,0 0 0 0,14 27 0 15,-10-7 0-15,5-1 0 16,-1 1 0-16,9-3-1 15,3-7 1-15,7-6 1 16,6-5-1-16,-1-6 1 16,7-8 0-16,-5 0 1 15,2 0-1-15,-7-1 0 16,-4 0 0-16,-5 4 1 15,-6 6-2-15,-14 6 0 16,12 11 0-16,-14 7 0 16,-5 3 0-16,0 10 0 15,-5 5-2-15,4 3 0 16,-1 1-3-16,6 2 1 15,2-14-9-15,24-2-26 16,-8-13-2-16,18-7 1 0,-2-17-1 16</inkml:trace>
  <inkml:trace contextRef="#ctx0" brushRef="#br0" timeOffset="6142">12506 1405 119 0,'-9'13'40'15,"-15"10"1"-15,8 24-10 16,-7-7-28-16,4 6-2 15,7 4 0-15,1-2-3 16,10-5-2-16,3-10-5 16,19-4-28-16,-4-22-1 15,16-6-3-15,-6-19 0 0</inkml:trace>
  <inkml:trace contextRef="#ctx0" brushRef="#br0" timeOffset="6271">12604 1175 107 0,'0'0'2'0,"-51"-69"-1"16,51 69-1-16,-52-54-40 16</inkml:trace>
  <inkml:trace contextRef="#ctx0" brushRef="#br0" timeOffset="6746">13206 1303 108 0,'-24'-6'40'0,"-15"1"1"15,2 9-1-15,-6 2-37 16,-8 10 0-16,-5 7-1 15,0 6 0-15,4 3 0 16,8 9-1-16,9-1 0 16,19 3-2-16,12-3 1 15,26-2-3-15,21-10 0 16,16-5-3-16,26-4-12 15,1-17-20-15,23-2-3 16,-10-14 3-16,9-2-3 16</inkml:trace>
  <inkml:trace contextRef="#ctx0" brushRef="#br0" timeOffset="7130">13719 1361 120 0,'-43'10'41'0,"0"12"1"15,-11-6-8-15,4 14-31 16,-2 6-1-16,5 4-1 16,4 2 0-16,11 2 0 15,11-6 0-15,13-4-1 16,14-5 0-16,16-9-1 15,14-13 1-15,12-11 1 16,8-14-1-16,4-11 1 0,3-8-1 16,-3-8 1-16,-6-5 0 15,-7-5 0-15,-10 3 0 16,-9 3-1-16,-12 10 1 15,-8 11-1-15,-9 7 0 16,1 21 0-16,-21 9 0 16,5 19 0-16,-3 11-1 15,2 11 0-15,5 4-3 16,4 1-2-16,16 0-3 15,-2-19-30-15,29-2-2 16,-2-22 0-16,21-10 0 16</inkml:trace>
  <inkml:trace contextRef="#ctx0" brushRef="#br0" timeOffset="7321">14436 1010 95 0,'0'0'43'16,"2"-48"2"-16,-2 48-1 15,-24 7-20-15,-2 40-22 16,-10 39-2-16,-3 34-1 16,2 6-5-16,4-10-28 15,21-12-8-15,8-31-1 16,12-13 1-16</inkml:trace>
  <inkml:trace contextRef="#ctx0" brushRef="#br0" timeOffset="7965">15928 1075 100 0,'0'0'40'0,"0"0"1"16,11-58-3-16,-11 58-31 15,0 0-2-15,-55-22 0 16,55 22-1-16,-66 6-1 16,15 10 0-16,-33 18-1 15,1 13 0-15,6 12-2 16,17 13 1-16,15 2-2 15,28 6 2-15,21-16-3 16,30-14 0-16,25-17-1 16,24-18-1-16,25-14-4 15,8-27-31-15,23-12-1 16,-71 8 1-16,11-4-1 15</inkml:trace>
  <inkml:trace contextRef="#ctx0" brushRef="#br0" timeOffset="8367">16747 774 111 0,'0'0'41'0,"-15"-59"1"15,15 59-1-15,0 0-39 16,-57 14 0-16,57-14 1 15,-38 52-1-15,-7 33 0 16,1 15 0-16,12 10 1 16,-6-3-3-16,4-1 0 15,-3-11-1-15,13-17 1 16,11-35 0-16,9-12-1 0,7-16 1 15,10-12 0-15,8-9 0 16,7-11 0-16,5-7 1 16,2-7-1-16,3-6 1 15,-1 0-1-15,0 4 0 16,-8 3 1-16,-7 4-1 15,-2 15 0-15,-6 10 0 16,-8 11-1-16,-2 12 1 16,-4 5-2-16,4 7-1 15,-1 4-1-15,10 5-4 16,1-15-7-16,19 7-25 15,-4-13-1-15,20-2 1 16,-1-16-1-16</inkml:trace>
  <inkml:trace contextRef="#ctx0" brushRef="#br0" timeOffset="8766">17254 1274 103 0,'-28'-24'41'0,"5"15"1"15,-20 6-1-15,7 14-29 16,-6 7-9-16,0 10 0 15,0 10-1-15,7 1-1 16,4 4 1-16,10 1-2 16,11-3 1-16,10-3-1 15,11-9 0-15,13-8-1 16,10-13 1-16,8-6 0 0,7-11 0 15,2-8 0-15,-2-16 0 16,5-7 0-16,-8-6 0 16,-4-4 0-16,-6 3 1 15,-10 1-1-15,-7 6 0 16,-9 10 1-16,-9 11-1 15,-1 19-1-15,-25 13 1 16,2 16 0-16,-5 9 0 16,4 8-1-16,1 1 0 15,6 4-1-15,13-2-2 16,13-12-1-16,18-5-7 15,2-23-25-15,27-6-4 16,1-11 1-16,16-3-1 16</inkml:trace>
  <inkml:trace contextRef="#ctx0" brushRef="#br0" timeOffset="9139">17867 1240 116 0,'-6'-12'39'0,"-11"18"3"15,-8 13-6-15,-4 15-33 16,-3 9-1-16,3 4 1 15,6-1-2-15,6 2 0 16,5-11 0-16,7-2-1 16,5-11 1-16,6-9-1 15,7-9 1-15,5-13-1 16,6-7 0-16,2-14 1 15,2-7 0-15,9-11-1 16,-4-6 1-16,1 0 0 0,-34 52-1 16,37-52 0-16,-37 52 1 15,0 0-1-15,58-74 1 16,-31 61-1-16,-6 15-1 15,-6 14 0-15,-2 17 0 16,-9 11 0-16,3 9-3 16,-2 4 0-16,-1-7-3 15,0-5-1-15,16-2-6 16,-8-20-26-16,23-2 0 15,-6-20 1-15,19-1 0 16</inkml:trace>
  <inkml:trace contextRef="#ctx0" brushRef="#br0" timeOffset="9598">18575 1286 97 0,'0'-35'41'16,"-15"13"1"-16,-13 14 0 16,-9 14-27-16,-8 12-11 15,-6 12-2-15,3 8 0 16,3 6-1-16,7 5 0 15,10 1-1-15,12 0 0 16,11-7 0-16,10-9-1 16,13-6 0-16,8-15 1 15,6-11 0-15,8-10 0 16,4-13 1-16,0-15 0 15,-2-7-1-15,-3-12 1 16,-2 0-1-16,-4 0 0 16,-5 9 0-16,-8 7 0 15,-6 15-1-15,-14 24 1 0,6 13-1 16,-12 22 1-16,-8 23-1 15,-4 20-1-15,-2 10 2 16,-4 14-2-16,-3 0 2 16,-1 3-3-16,1-9 3 15,-3 3-3-15,3-18 3 16,-3-1-1-16,0-17 1 15,1-8-2-15,-3-14 2 16,3-10-1-16,-4-14-1 16,0-11 0-16,2-10-6 15,-9-29-13-15,12 5-19 16,-4-25 0-16,8-8-2 15,0-20 2-15</inkml:trace>
  <inkml:trace contextRef="#ctx0" brushRef="#br0" timeOffset="10191">18867 1366 98 0,'-17'12'38'16,"14"6"3"-16,2-7-3 16,22-5-36-16,12-6-1 15,15-2 1-15,13-4 0 16,12-7 0-16,6-4 0 15,5-3 0-15,-8-5 0 16,-4-2 0-16,-72 27 0 0,57-30 0 16,-57 30 1-16,0 0-1 15,39-53 1-15,-39 53-1 16,0 0 0-16,0 0-1 15,-57-51 1-15,1 54-2 16,-12 17 0-16,-7 10 0 16,-6 15-1-16,13 16 1 15,12 9-2-15,27 2 1 16,22-11-1-16,17-6-1 15,26-15-1-15,21-17-3 16,39-10-21-16,-2-20-13 16,27-7 1-16,-8-20-1 15,12-4 1-15</inkml:trace>
  <inkml:trace contextRef="#ctx0" brushRef="#br0" timeOffset="10520">20015 1210 119 0,'0'0'43'16,"-48"-61"0"-16,-5 50-1 15,-3 13-41-15,1 15-1 16,11 13 1-16,10 1-2 16,21 2 2-16,18-4-2 15,25-5 1-15,11-2 0 16,6 0 0-16,1-1 1 15,-2 2-1-15,-3 1 0 16,-8 0 0-16,-10-1 0 16,-9 6 1-16,-11 1-1 15,-14 5 0-15,-11-2 0 0,-9 4 0 16,-7-3 0-16,-8 2 0 15,-2-4 0-15,-1-7-4 16,8-2-2-16,-3-18-12 16,27 3-23-16,6-15 0 15,26 0-2-15,4-10-1 16</inkml:trace>
  <inkml:trace contextRef="#ctx0" brushRef="#br0" timeOffset="10665">20363 1725 119 0,'-16'7'41'16,"-6"-9"-4"-16,22 2-35 16,-17-19-43-16,12 10-2 15,-11-5-1-15</inkml:trace>
  <inkml:trace contextRef="#ctx0" brushRef="#br1" timeOffset="15628">1795 2288 36 0,'19'3'27'16,"2"-4"2"-16,5 2-2 15,8 5-17-15,-5-8-5 16,8 4-2-16,2 0-1 15,4 4-1-15,2-1-1 16,2 1 0-16,7 0 0 16,4 0 0-16,7-3 0 15,15-3 0-15,6-5 0 16,11-1 0-16,8-4 1 0,12-2-1 15,11-2 0-15,1 1 0 16,6 0 0-16,7 4 0 16,5-2 0-16,9 3 0 15,2-2 1-15,7 3 0 16,6-3-1-16,15-1 1 15,4-2 0-15,11 0 1 16,6-4 0-16,8 5-1 16,5-2 1-16,8 4-1 15,3 0 0-15,4 5 0 16,1 0 0-16,-1 3-1 15,2 2 1-15,5 1-2 16,2-1 1-16,-1-1 0 16,5 0-1-16,1-3 1 0,2-1 0 15,6 0 0-15,2-1 0 16,3 4 0-16,3-2 1 15,2 3 0-15,1 3-1 16,2 4 1-16,0 1 0 16,-6 2 0-16,5-1-1 15,-5-1 0-15,1-1 1 16,1-3 0-16,0-1-1 15,8-1 1-15,-1-4 1 16,6 2-1-16,-2-5 1 16,1 6 1-16,-3-4-1 15,-3 3-1-15,-7-2 0 16,-1 2 1-16,-4-4-2 15,-4 2 1-15,0-6-1 0,2 1 0 16,-3-7 0-16,6-1 1 16,1-2-1-16,-6 0 1 15,-1-2-1-15,-1 3 1 16,-17 0-1-16,-1 4 2 15,-14 6-2-15,-12 3 0 16,-15 0 1-16,-9 3-1 16,-16 1 1-16,-7 1-1 15,-14-1 1-15,-16-1-1 16,-17-1 2-16,-13-1-1 15,-17-2 0-15,-12 1 0 16,-20 0 1-16,-9-1-1 16,-10-1 0-16,-6 5 0 15,-5-1-1-15,-5 1 0 0,-2 1 0 16,-3 1 0-16,-2-1 0 15,-12 0 0-15,13 1 1 16,-13-1-1-16,0 0 0 16,0 0 0-16,0 0-1 15,0 0 0-15,0 0 0 16,0 0-2-16,13 6-8 15,-13-6-24-15,14 0 0 16,-14 0-1-16,24 0 0 16</inkml:trace>
  <inkml:trace contextRef="#ctx0" brushRef="#br2" timeOffset="88529">1778 3185 106 0,'0'0'37'0,"2"-15"-1"15,10 18-7-15,-12-3-27 16,0 0 0-16,-3 21 0 16,9 10-2-16,-5 10 3 15,2 12-2-15,-3 11 1 16,-3 11-1-16,-2 9 0 15,-5 4 0-15,-2-6 0 16,-2-1 1-16,-5-12-2 16,5-9 0-16,3-14 0 15,0-13 1-15,4-21-1 0,7-12 1 16,3-36-1-16,4-11 1 15,3-15-1-15,5-17 1 16,-1-16 0-16,7-20-1 16,5-11 1-16,5-4 0 15,3 10-1-15,7 3 0 16,5 14 0-16,0 16 0 15,4 20 0-15,2 23 0 16,-8 29-1-16,-3 19 1 16,-5 21-1-16,-13 20 2 15,-11 15-1-15,-11 13 0 16,-13 12 0-16,-17 3 0 15,-5 1 1-15,-14-3 0 16,-4-10-1-16,-3-16-2 16,10-9-6-16,-2-32-27 0,26-13-4 15,9-28-1-15,27-14-1 16</inkml:trace>
  <inkml:trace contextRef="#ctx0" brushRef="#br2" timeOffset="88978">2673 2720 105 0,'4'12'38'0,"-4"-12"1"16,0 0-1-16,-14 23-36 15,10 5-1-15,-3 10 1 0,-1 19 1 16,-6 17-1-16,-6 19 0 16,-9 14 0-16,-4 12 1 15,-7 4-1-15,-1 0-1 16,3-8 1-16,2-14-2 15,5-18 1-15,17-20 0 16,13-26-1-16,12-23 1 16,16-31 0-16,11-20 0 15,13-20 0-15,2-11-1 16,6-10 1-16,0-1-1 15,2 4 0-15,-10 12 0 16,-8 17 0-16,-10 16-1 16,-6 19 0-16,-10 21 0 0,-5 16 0 15,-9 15 0-15,-5 9-1 16,2 8-1-16,3 5-1 15,1-8-3-15,14 7-10 16,-6-24-20-16,24-3-3 16,2-26 1-16,17-8-1 15</inkml:trace>
  <inkml:trace contextRef="#ctx0" brushRef="#br2" timeOffset="89464">3431 3374 91 0,'0'-23'40'0,"-16"2"0"16,3 28-2-16,-10 1-17 15,0 23-17-15,-2 13-1 0,2 12-1 16,8 6 0-16,5 4-2 16,6 2 2-16,9-8 0 15,13-12-1-15,5-16-1 16,16-18 1-16,5-20-1 15,8-21 0-15,2-17 0 16,1-15 1-16,0-10-1 16,-7-8-1-16,-2 1 0 15,-8 5 0-15,-11 15 0 16,-7 13 0-16,-10 22 0 15,-10 21-1-15,-2 44 1 16,-12 28 1-16,-7 31-1 16,-6 33 0-16,-8 20 0 15,-5 19 2-15,-4 6-1 16,-5-2 1-16,2-10 0 0,1-22 0 15,5-27 0-15,4-31 1 16,9-27 0-16,9-34-2 16,19-28 1-16,-9-33-2 15,18-30 1-15,9-30-2 16,8-28 0-16,7-26-2 15,5-15 0-15,8-2-2 16,-6-3-7-16,16 26-8 16,-16-1-17-16,14 34-1 15,-8 12-1-15,9 34 2 16</inkml:trace>
  <inkml:trace contextRef="#ctx0" brushRef="#br2" timeOffset="89798">4593 3184 83 0,'-54'9'40'0,"3"15"0"16,-15-4 0-16,12 14-18 15,0-12-17-15,10 5-2 16,13-2 0-16,19-4-2 15,14-5 1-15,17-5-1 16,15-6 0-16,11 0-1 16,8 1 0-16,-1-1 0 15,-5 7 0-15,-10 4 1 16,-14 12-1-16,-16 8 0 15,-15 6 1-15,-9 3-1 0,-10 0 0 16,-3-4-1-16,2-6-2 16,6-14-3-16,18-3-10 15,-1-32-9-15,35-3-14 16,1-21-1-16,27-2-2 15,1-22 1-15</inkml:trace>
  <inkml:trace contextRef="#ctx0" brushRef="#br2" timeOffset="89963">5010 3191 122 0,'-16'36'42'0,"-16"-1"0"16,1 26-2-16,2 3-37 16,0 2-4-16,9 5-2 15,9-12-2-15,19 5-12 16,-6-32-8-16,33 0-15 0,-8-32 1 15,17-11-4-15,-7-28 2 16</inkml:trace>
  <inkml:trace contextRef="#ctx0" brushRef="#br2" timeOffset="90091">4979 2779 124 0,'-41'-26'29'16,"12"22"-10"-16,-7 8-20 15,22 8-38-15,14-12-2 16,14 29-1-16</inkml:trace>
  <inkml:trace contextRef="#ctx0" brushRef="#br2" timeOffset="90421">5704 3103 110 0,'-43'-9'40'15,"2"22"0"-15,-19 5-1 16,3 13-35-16,-9 15 0 0,6 10-3 15,7 6 0-15,12 0-1 16,20-2 0-16,27-7-1 16,31-12 0-16,20-15-3 15,32-2-9-15,4-23-23 16,20 4-4-16,-1-21 1 15,8 3-1-15</inkml:trace>
  <inkml:trace contextRef="#ctx0" brushRef="#br2" timeOffset="90774">6279 3195 115 0,'-30'-10'40'16,"-14"0"0"-16,4 25-1 16,-17 9-34-16,6 15-2 0,-3 13 0 15,7 7-1-15,2 6 0 16,10 3-1-16,17-5 1 15,8-9-1-15,16-11-1 16,14-18 2-16,16-17-2 16,11-17 0-16,10-14 0 15,0-15 0-15,1-12 0 16,-4-5 0-16,-5-6 0 15,-11 4 0-15,-8 4 0 16,-11 9 0-16,-10 14 0 16,-9 14 0-16,0 16 0 15,-21 20 0-15,4 12 0 16,4 7-2-16,5 9 0 15,8-5-4-15,14 7-5 0,0-27-8 16,38 1-18-16,-7-31-3 16,21-10-1-16,2-26 1 15</inkml:trace>
  <inkml:trace contextRef="#ctx0" brushRef="#br2" timeOffset="90969">7115 2567 128 0,'-44'41'44'0,"-6"45"-1"15,-12 9-3-15,-1 17-40 16,14 9 0-16,8 3 0 16,14-2-4-16,0-21-13 15,28 7-5-15,-14-40-7 0,27-1-12 16,-9-30-1-16,10-11-2 15,-3-21 2-15</inkml:trace>
  <inkml:trace contextRef="#ctx0" brushRef="#br2" timeOffset="91768">8068 3118 107 0,'-27'8'40'16,"-14"1"-1"-16,0 20-1 15,-6 0-34-15,5 9-2 16,5 5 1-16,8 5-1 16,10-1-1-16,12-2 0 15,18-6-1-15,14-12-2 16,24-11-2-16,11-27-24 15,27-6-11-15,-1-26 0 0,20-9 0 16,-4-25-2-16</inkml:trace>
  <inkml:trace contextRef="#ctx0" brushRef="#br2" timeOffset="92126">8808 2417 109 0,'-37'62'42'0,"-17"16"0"16,4 24 0-16,-5 5-39 15,0 11 1-15,7 0-1 16,7-2-1-16,5-9 0 16,8-14-1-16,14-14 0 15,14-20-1-15,13-20 2 16,9-20-2-16,10-23 2 0,4-18-2 15,7-16 0-15,1-8 0 16,3-8 0-16,-6-1 0 16,-4-1 0-16,-3 11 0 15,-7 12 0-15,-7 12 0 16,-2 19 0-16,-8 11-2 15,-1 17-1-15,-5 13-1 16,6 8 0-16,-2-1-3 16,13 10-7-16,-4-20-9 15,26 7-16-15,-4-24-1 16,15 1 0-16,-2-25 2 15</inkml:trace>
  <inkml:trace contextRef="#ctx0" brushRef="#br2" timeOffset="92501">9332 3103 97 0,'-31'-25'39'15,"-2"20"2"-15,-14 9-2 16,3 20-26-16,-9 13-7 16,2 15-2-16,4 5 0 15,6 7-2-15,11 1 1 16,11-3-2-16,11-12 1 15,14-9-1-15,18-17-1 16,16-17 0-16,10-15 1 16,9-14-1-16,5-16-1 15,2-12 1-15,-6-11 0 16,-3-6 0-16,-10 4 0 15,-11 0 0-15,-13 14-1 0,-10 6 1 16,-9 18 0-16,-4 25 0 16,-22 2 0-16,2 24 0 15,1 12 0-15,-3 9-1 16,11 6 0-16,0 1-1 15,11 0-2-15,13-17-2 16,17-1-2-16,4-29-13 16,28 2-15-16,-8-27-4 15,17-1 1-15,-10-20 0 16</inkml:trace>
  <inkml:trace contextRef="#ctx0" brushRef="#br2" timeOffset="93351">9940 3140 110 0,'-7'-24'39'0,"7"24"1"0,-34-4-3 15,7 18-31-15,-1 10-2 16,-3 9-2-16,4 8 1 15,0 4-1-15,3 1-1 16,8-2 0-16,5-6 1 16,7-6-2-16,6-10 1 15,13-15-1-15,8-10 0 16,7-14 0-16,6-11-1 15,7-9 2-15,-1-7-1 16,3-7 0-16,0 1 0 16,-7 0 0-16,-4 10 0 15,-7 3 0-15,-4 16-1 16,-9 12 0-16,-3 15 0 15,-4 14-1-15,1 13-1 16,-2 7 0-16,2 11 0 0,1-2-1 16,7 3 0-16,0-8-3 15,13-1 0-15,-7-24-7 16,21 7-17-16,-14-26-7 15,13-4 2-15,-8-23 7 16,9-1 22-16,-8-10 6 16,-5-11 5-16,-1 7 7 15,-17-18 20-15,8 16 8 16,-22-7 1-16,4 26-7 15,-25-6-21-15,3 19-4 16,-14 13-2-16,-2 19-1 16,-6 12-1-16,1 12-2 15,1 8 0-15,7 8 0 16,10-1-2-16,14-2 0 0,11-8 0 15,10-12 0-15,12-14 0 16,12-13 0-16,5-16 0 16,5-16 0-16,0-12 0 15,-4-11 0-15,-1-9 0 16,-6-3 0-16,-6 2 0 15,-1 4-2-15,-14 8 2 16,-5 18-1-16,-9 25 1 16,0 0-1-16,-27 52 1 15,-2 16 0-15,-7 24 0 16,-8 20 0-16,-7 16 0 15,-3 6 0-15,-2 1 0 16,-1-5 0-16,5-15 0 16,5-17 0-16,3-24 0 0,12-22 0 15,8-29 0-15,6-23 0 16,12-22 1-16,5-24 0 15,8-24 1-15,7-18-2 16,9-11 0-16,6-9 0 16,8 1 0-16,6 4-2 15,0 9-1-15,8 8-1 16,6 21-4-16,-9 4-5 15,17 29-5-15,-21-10-5 16,18 30-7-16,-18-13-8 16,6 17-2-16,-13-3 2 15,-4 10 3-15</inkml:trace>
  <inkml:trace contextRef="#ctx0" brushRef="#br2" timeOffset="93655">10790 3314 82 0,'0'0'41'0,"0"0"-2"15,33-1 2-15,-7-27-15 16,16 4-23-16,8-5-1 15,5-3 0-15,5-4 0 16,-6 2-1-16,-5 1 0 16,-10 6 0-16,-16 1 1 15,-14 8-1-15,-9 18 0 16,-29-7 1-16,-6 18-1 15,-9 13 1-15,-7 4-1 16,3 10 0-16,4 7-1 16,8 5 1-16,15-5-2 0,18-1-1 15,21-8-1-15,15-17-2 16,28-3-7-16,1-26-7 15,30 3-11-15,-10-28-10 16,16 0-1-16,-15-18 0 16,4 1 2-16</inkml:trace>
  <inkml:trace contextRef="#ctx0" brushRef="#br2" timeOffset="93939">11686 2917 120 0,'-37'21'42'16,"-14"-7"0"-16,14 18-2 15,1-4-37-15,12 1-1 16,12-1-1-16,14-3 0 15,14-6 0-15,12 0-1 16,10-5 1-16,1 0-1 0,2-4 2 16,-8 2-2-16,-7 4 0 15,-9 6 0-15,-15 3 0 16,-15 6 0-16,-10 5 0 15,-11 0 0-15,-7 4-2 16,-8-4-1-16,1 1-3 16,-6-18-8-16,16 9-2 15,-5-32-10-15,28 6-14 16,-5-21-3-16,20-5-1 15,8-18 3-15</inkml:trace>
  <inkml:trace contextRef="#ctx0" brushRef="#br2" timeOffset="94323">13016 2881 113 0,'0'0'41'16,"-9"21"0"-16,-18 7-2 15,-2 18-38-15,-11 13-2 16,2 8 1-16,2 9-1 16,0-3-1-16,12-1-3 15,5-15-9-15,32-5-23 16,-4-29-3-16,31-12 1 15,-1-23-1-15</inkml:trace>
  <inkml:trace contextRef="#ctx0" brushRef="#br2" timeOffset="94757">13102 2646 103 0,'-24'-30'40'0,"7"27"1"16,-2 2 0-16,15 17-31 15,2 1-7-15,12 9-1 16,6 0 1-16,6 7-1 15,5 1 0-15,1 5 0 16,-4 5-1-16,-1 9 0 16,-9 5 0-16,-7 3 0 15,-8 5-1-15,-8 2 0 16,-3-7 2-16,-6-6-4 15,6-6 4-15,-4-15-2 16,10-12 0-16,6-22 0 16,22-10 0-16,3-20 0 0,11-11 0 15,6-8 0-15,6-8 0 16,6-2 0-16,1 2 0 16,-2 5 0-16,-5 12 0 15,-9 12 0-15,-6 19 0 16,-9 13 0-16,-9 16-2 15,-6 11-1-15,0 12-1 16,-5 4-1-16,15 9-6 16,-5-15-7-16,24 13-11 15,-6-24-11-15,24 0 1 16,-3-22-2-16,14-4 3 15</inkml:trace>
  <inkml:trace contextRef="#ctx0" brushRef="#br2" timeOffset="94974">14145 2997 114 0,'-34'-31'41'0,"4"23"2"15,-17 1-2-15,15 14-34 16,-13 12-3-16,7 17 1 16,2 6-5-16,11 8 0 15,13 5 0-15,11-3 0 16,24-8 0-16,15-10-2 15,24-11-4-15,10-26-6 16,25 3-7-16,-9-39-10 16,20 0-13-16,-15-23 2 15,4-4-2-15,-16-18 2 16</inkml:trace>
  <inkml:trace contextRef="#ctx0" brushRef="#br2" timeOffset="95158">14755 2551 115 0,'-27'45'45'0,"-15"7"-3"16,8 18 2-16,-10 0-42 15,12 10 1-15,5-2-2 16,5 2-2-16,4-1-3 16,0-17-7-16,22 6-6 15,-9-33-6-15,25 7-8 16,-7-35-10-16,21-6-2 15,-2-24 2-15,12-11 3 16</inkml:trace>
  <inkml:trace contextRef="#ctx0" brushRef="#br2" timeOffset="95484">14881 2937 114 0,'-12'6'42'0,"4"20"0"16,-14-4-1-16,8 17-37 16,-5 1-1-16,9 6 0 15,-3-1 0-15,7-3-2 16,3-4 1-16,8-8-2 15,7-9 0-15,8-12 0 16,11-12 0-16,4-10 0 16,7-13 0-16,4-6 0 15,0-8 0-15,2-4 0 16,-4 1 0-16,-3-1 0 15,-9 5 0-15,-5 7 0 16,-11 13 0-16,-16 19 0 16,0 0 0-16,2 13-4 15,-13 18 0-15,-6 8-1 0,8 16-8 16,-11-12-7-16,24 23-10 15,-4-20-11-15,20 2 1 16,0-21-1-16,22-1 3 16</inkml:trace>
  <inkml:trace contextRef="#ctx0" brushRef="#br2" timeOffset="95867">15678 3018 108 0,'-17'-9'40'0,"-19"0"2"16,6 30-1-16,-13 5-35 15,1 12-1-15,-1 3-1 0,4 9 0 16,9-5-2-16,13-3 1 16,16-8-3-16,17-16 0 15,15-18 0-15,16-15 0 16,12-17 0-16,3-13 0 15,14-14 0-15,4-10 0 16,-5-11 0-16,-3-4 0 16,-7-1 0-16,-12 10 0 15,-10 7 0-15,-11 20 0 16,-23 15 0-16,-9 33 0 15,-33 11 0-15,-4 24 0 16,-5 25 0-16,-4 12 0 16,0 11-2-16,9 2-1 15,14 2-6-15,8-18-7 0,35 7-5 16,-4-35-7-16,29 4-13 15,-4-26 1-15,16-8-1 16,-5-23 2-16</inkml:trace>
  <inkml:trace contextRef="#ctx0" brushRef="#br2" timeOffset="96197">16198 3078 108 0,'-25'4'40'16,"16"16"2"-16,-1-9-2 15,24 9-32-15,4-5-7 16,12-5 0-16,5-6 0 15,8-11-1-15,2-5 1 16,2-6-1-16,-1-11 0 0,-12-8 1 16,0-1-1-16,-9-4 0 15,-9 0 0-15,-13 5 1 16,-10 11 0-16,-14 11 0 15,-14 15 0-15,-7 16 1 16,-11 17 1-16,5 19 0 16,-1 12-3-16,10 7 0 15,14-2 0-15,19 0 0 16,26-5-4-16,21-18-8 15,34 4-4-15,10-34-10 16,33 9-10-16,5-23-8 16,18 2 0-16,5-18 0 15</inkml:trace>
  <inkml:trace contextRef="#ctx0" brushRef="#br2" timeOffset="96747">17496 2779 111 0,'-21'-11'41'15,"11"7"-2"-15,-4-6-6 16,-6-6-65-16,20 16-8 16,14-2 0-16,0 15-2 15</inkml:trace>
  <inkml:trace contextRef="#ctx0" brushRef="#br2" timeOffset="96881">17719 3273 107 0,'-12'2'30'0,"-12"-7"-27"15,-5-13-4-15,-23-4-39 16,-3 2-2-16</inkml:trace>
  <inkml:trace contextRef="#ctx0" brushRef="#br2" timeOffset="97378">2857 4879 94 0,'31'13'41'16,"-5"-12"-1"-16,18 5 0 15,6-9-35-15,16-4-7 16,26 5-30-16,-4-16-7 16,16 4 0-16,1-12-2 15</inkml:trace>
  <inkml:trace contextRef="#ctx0" brushRef="#br2" timeOffset="98029">5007 4748 67 0,'-4'-19'37'0,"-5"6"0"15,-23 0 1-15,1 11-29 16,-28 0-1-16,-1 16-1 16,-17 6-1-16,2 13-1 15,-6 5 1-15,7 6-3 16,9 0 2-16,14 4-3 15,17-5 0-15,18-3-1 16,20-12 2-16,20-12-3 16,19-11 0-16,15-14 0 15,16-12 0-15,5-12 0 0,4-11 0 16,-4-6 1-1,-6-4-2-15,-7 3 2 0,-16 2-1 16,-13 8 1-16,-15 10-1 16,-11 8 0-16,-6 11 1 15,-5 12-1-15,-14 27-1 16,-5 7 1-16,7 15 1 15,-6 7-2-15,4 6 0 16,10 1-1-16,12-2-2 16,8-23-7-16,32-2-14 15,0-38-13-15,29-9-2 16,3-31-2-16,18-11 2 15</inkml:trace>
  <inkml:trace contextRef="#ctx0" brushRef="#br2" timeOffset="98230">5913 4088 109 0,'-26'-9'40'0,"1"34"1"16,-16 18-3-16,9 28-34 16,-9 16-3-16,1 16 0 15,3 9 0-15,7 6-2 16,10-5 0-16,9-10-3 15,20-15-1-15,4-30-6 16,30-15-24-16,0-38-5 16,21-21 1-16,2-30-1 15</inkml:trace>
  <inkml:trace contextRef="#ctx0" brushRef="#br2" timeOffset="98376">6328 4128 110 0,'-3'-16'40'0,"-29"25"0"15,1 48-3-15,-15 22-31 16,-1 19-6-16,1 15-4 15,-1-6-20-15,22 12-16 16,7-18-1-16,22-6 0 16,16-28-1-16</inkml:trace>
  <inkml:trace contextRef="#ctx0" brushRef="#br2" timeOffset="98781">7454 4633 87 0,'20'-22'38'16,"-17"-5"1"-16,-3 18 0 15,-25 3-32-15,-3 13-2 0,-13 7 0 16,-2 17-1-16,-10 7-1 16,1 10 0-16,3 9 0 15,10 0-2-15,11 0 1 16,21-6-3-16,21-11 0 15,23-18-5-15,34-6-15 16,8-38-18-16,32-7-1 16,-2-26 0-16,15-10-1 15</inkml:trace>
  <inkml:trace contextRef="#ctx0" brushRef="#br2" timeOffset="99127">8185 3956 113 0,'-23'21'41'16,"-14"14"-1"-16,8 31-1 15,-3 2-35-15,2 16-2 16,-2 8-1-16,3 7 0 16,0 0 0-16,5-2 0 15,4-9 0-15,6-12 0 16,4-14 0-16,9-12-1 15,2-19 0-15,8-18 1 16,8-18 0-16,9-15-1 16,4-12-1-16,4-8 2 15,1-8-2-15,1 0 2 16,-3 3-2-16,-3 8 0 15,-5 14 1-15,-6 13-1 16,-5 17-1-16,-5 11-1 0,-1 18-2 16,-3 0-3-16,15 19-9 15,-14-20-10-15,23 12-12 16,-7-18-1-16,21-4 0 15,-2-18 2-15</inkml:trace>
  <inkml:trace contextRef="#ctx0" brushRef="#br2" timeOffset="99850">8629 4526 108 0,'-41'14'41'0,"-11"3"1"15,4 21-1-15,-4 2-37 16,5 6 0-16,10 0-2 15,11 1 0-15,12-5-1 0,14-8 0 16,20-11-1-16,17-14 2 16,11-12-2-16,8-12 1 15,3-10-1-15,5-9 0 16,-7-9 1-16,-6-1-1 15,-13 2 0-15,-10 4-1 16,-13 7 1-16,-10 8 0 16,-5 23-1-16,-17-3 2 15,1 21-1-15,-3 12 0 16,-1 7-1-16,2 8 2 15,8 0-2-15,7-3 1 16,8-4-1-16,12-11-1 16,15-12-1-16,5-12 1 15,9-10-1-15,8-13 1 0,2-10-1 16,-3-5 2-16,-4-4-1 15,-3 0 2-15,-12-2 1 16,-5 8 0-16,-8 4 0 16,-9 9 0-16,-12 20 1 15,0 0 0-15,-14 12-1 16,-2 13 0-16,-2 13 0 15,-3 5 1-15,1 4 0 16,1-1-1-16,4 1 0 16,6-11 0-16,3-9 1 15,7-11-1-15,13-19 0 16,9-11-1-16,6-15-1 15,5-8 1-15,7-11-1 16,1-3 1-16,-4-1-1 0,1 6 0 16,-11 7 1-16,-4 11 0 15,-7 15 0-15,-7 13 0 16,-4 15 0-16,-2 11 0 15,-2 6-1-15,6 6 0 16,4 4 0-16,6-2-1 16,14-4-2-16,5-16-2 15,16 2-9-15,-2-25-3 16,23 4-7-16,-16-30-6 15,17 4-8-15,-15-22-1 16,6 3 3-16</inkml:trace>
  <inkml:trace contextRef="#ctx0" brushRef="#br2" timeOffset="100284">10049 4464 111 0,'-40'-7'41'0,"7"14"1"0,-19-6-1 16,7 15-37-16,-5 8-1 16,7 6-1-16,6 8 0 15,8 3-1-15,13 3 0 16,9 1 0-16,14-3-1 15,10-6 0-15,11-8 0 16,9-10 0-16,6-14-1 16,3-14 1-16,2-15 0 15,-2-12-1-15,-4-13 1 16,-1-7 0-16,-8-3-1 15,-3-1 1-15,-6 4 0 16,-6 12-1-16,-8 18 1 0,-10 27-1 16,0 0 1-16,-15 53 0 15,-11 24 2-15,-5 22-2 16,-8 18 2-16,-4 13-2 15,-3 5 2-15,-1 3-2 16,3-11 2-16,1-16 1 16,11-18-3-16,-2-21 0 15,7-18 0-15,2-21 0 16,2-16 0-16,0-18 0 15,3-15 0-15,-3-14 0 16,4-11-6-16,-5-27-11 16,17 0-2-16,-9-27-8 15,29 16-7-15,-4-16-8 16,15 8-2-16,9-2 3 15</inkml:trace>
  <inkml:trace contextRef="#ctx0" brushRef="#br2" timeOffset="100772">10459 4531 76 0,'18'20'41'15,"-18"-20"-2"-15,28 27 1 16,-16-29-16-16,13 1-22 16,8-6 0-16,11-5-1 15,4-8-1-15,2 0 0 16,2-7 1-16,-5 1-1 15,-4-3 1-15,-16 5-1 16,-10-1 1-16,-14 4 0 16,-13 1 0-16,-14 6 1 15,-13 9 0-15,-8 10 0 16,-12 14-1-16,-3 11 1 15,-1 14 0-15,3 10-1 16,6 9 0-16,14 5 0 16,14 0-3-16,19-6 1 0,27-11-4 15,16-22-8-15,37 1-11 16,-9-36-10-16,34-1-5 15,-2-26-4-15,15-8 3 16</inkml:trace>
  <inkml:trace contextRef="#ctx0" brushRef="#br2" timeOffset="101080">11409 4259 109 0,'-33'12'41'0,"-18"6"1"16,6 16-2-16,-8 3-36 15,9 2-2-15,10-2 0 0,12 0-1 16,15-7 0-1,18-5 0-15,15-6-1 0,9-3 1 16,8-4-1-16,1 0 0 16,-2 2 0-16,-4 3 0 15,-13 6 1-15,-11 7-1 16,-14 6 0-16,-14 7 1 15,-9 2 0-15,-11 0-1 16,-9-1 1-16,-4-8-4 16,3 3-2-16,-10-20-7 15,21 7-5-15,-16-32-9 16,25 9-10-16,-11-17-6 15,2-5-2-15,-4-11 2 16</inkml:trace>
  <inkml:trace contextRef="#ctx0" brushRef="#br2" timeOffset="105526">12537 4428 93 0,'4'-20'36'0,"8"8"1"15,-11-15-2-15,1 13-34 16,1 4 1-16,-3 10-1 16,-13 7 1-16,2 17 0 15,-11 8 0-15,1 12 0 16,-1 1 0-16,2 7 0 0,3-5 0 15,12 0-1-15,10-15 1 16,16-14 0-16,9-13-1 16,13-19 0-16,4-10 0 15,4-8 0-15,0-10 0 16,-7-1-1-16,-11 1 1 15,-14 3-1-15,-14 6-1 16,-16 9 0-16,-12 8 0 16,-7 4 0-16,-2 9-2 15,-3-4-4-15,18 19-17 16,-1-19-14-16,18 7-1 15,32-10 0-15,13 7 0 16</inkml:trace>
  <inkml:trace contextRef="#ctx0" brushRef="#br2" timeOffset="105932">13735 3894 93 0,'-11'-54'36'0,"-2"14"1"15,-19-1 0-15,2 16-34 16,-12 13 1-16,2 20 0 16,-8 18 0-16,3 21-1 15,-7 20-1-15,6 17-1 16,-2 20-1-16,5 8-2 15,10 9-3-15,2-10-3 0,16 6-8 16,-9-31-14-16,31 0 6 16,-11-39 0-16,21-4 0 15,-17-43 8-15,17-4 11 16,-8-19 7-16,-14-20 11 15,10 7 13-15,-24-24-3 16,11 17 1-16,-20-14 2 16,18 22-9-16,-12-7-7 15,16 16-3-15,6 1-3 16,17 6-4-16,17 12-6 15,4-3-29-15,29 11-4 16,10-4 0-16,22 5-2 16</inkml:trace>
  <inkml:trace contextRef="#ctx0" brushRef="#br2" timeOffset="106396">14559 4276 82 0,'10'-8'39'0,"5"7"-2"16,-15 1 2-16,0 0-34 0,-12 3-1 15,-6 7 1-15,-11 2-1 16,-2 2-1-16,-3-1-1 15,7 2-1-15,3-2 1 16,9 1-1-16,14-2-1 16,11-4 0-16,16-1 0 15,5 0 0-15,8 0 0 16,2-1 1-16,-6 1-1 15,-3 8 1-15,-11 3 0 16,-11 5-1-16,-12 3 1 16,-12 5 0-16,-9 4-1 15,-4-2 0-15,2-1-2 16,-2-11-3-16,20 4-20 15,7-25-15-15,10-14 1 0,10-20-1 16,26-2-1-16</inkml:trace>
  <inkml:trace contextRef="#ctx0" brushRef="#br2" timeOffset="106614">15139 3792 81 0,'-19'-4'41'0,"7"26"-2"16,-16 7 1-16,10 22-12 15,-1 3-27-15,1 11-1 16,4 9 0-16,1 8-1 16,2 5 0-16,0-4-3 15,1 3-2-15,-4-17-11 16,9 9-21-16,-9-25-1 0,9-4 0 15,-5-25 0-15</inkml:trace>
  <inkml:trace contextRef="#ctx0" brushRef="#br2" timeOffset="107147">14857 4361 95 0,'-4'-17'38'16,"4"17"1"-16,15-7-2 15,13 9-31-15,6-2-6 16,16 0 0-16,8 0-1 15,10-1 0-15,9 0-1 0,-1-4 0 16,0 4 0-16,-9 0 0 16,-7 1 1-16,-15 1 1 15,-12-1 0-15,-11 1 1 16,-22-1 1-16,0 0 0 15,0 0 2-15,-28-7 0 16,-2 6 0-16,-1 2 1 16,-8 6-1-16,-2 10 0 15,-2 2-1-15,4 9 0 16,5 4-2-16,6 10 1 15,9-1-2-15,10-2 1 16,17-4 0-16,13-9-1 16,12-11 0-16,9-10 1 15,9-12-1-15,6-11 0 16,0-9 0-16,-4-5 1 0,-5-4-1 15,-10 2 0-15,-9 2 0 16,-9 8 0-16,-11 8 1 16,-9 16-2-16,0 0 1 15,-15 16 0-15,0 11 0 16,-3 7-1-16,4 4-1 15,5 2 0-15,9-2-2 16,7-12-1-16,22-6-4 16,-1-25-11-16,32 1-10 15,-5-29-8-15,19-3 0 16,-9-21 0-16,9-2 0 15</inkml:trace>
  <inkml:trace contextRef="#ctx0" brushRef="#br2" timeOffset="107329">16247 3884 110 0,'-1'-16'38'16,"-20"13"1"-16,4 38-3 15,-12 6-29-15,1 22-3 16,-5 8-2-16,0 12-2 16,2 3 0-16,4-7-2 15,5-3-2-15,8-11-3 16,13-1-14-16,-8-30-18 15,15-2 1-15,-6-32-1 16,14 5-1-16</inkml:trace>
  <inkml:trace contextRef="#ctx0" brushRef="#br2" timeOffset="107497">15915 4207 115 0,'-7'-13'40'0,"-7"-1"1"16,14 14-2-16,34 5-36 15,-6-4-4-15,13 5-2 16,10-7-5-16,20 13-23 15,-7-12-9-15,9 11 1 16,-11-10-2-16</inkml:trace>
  <inkml:trace contextRef="#ctx0" brushRef="#br2" timeOffset="107817">16458 4290 108 0,'-14'20'39'0,"-4"-7"2"16,18 7-3-16,6-10-35 0,12 2-1 15,8-7 0-15,11-2 0 16,7-8-1-16,2-5 0 16,0-6-1-16,-3-4 1 15,-9-7-1-15,-11 1 1 16,-9-3-1-16,-12 3 1 15,-13 3-1-15,-16 10 2 16,-8 8-2-16,-10 12 1 16,0 10-1-16,2 10 1 15,5 9-1-15,11 5-1 16,18 2-1-16,18-4-2 15,33 3-6-15,9-23-14 0,31 10-16 16,7-13-1-16,14 4-2 16,-4-10 1-16</inkml:trace>
  <inkml:trace contextRef="#ctx0" brushRef="#br2" timeOffset="108531">2972 6304 107 0,'14'-3'38'0,"20"3"3"15,6-12-4-15,17 4-35 16,18-2-4-16,7-10-28 16,18 6-7-16,-6-3-2 15,3 7-2-15</inkml:trace>
  <inkml:trace contextRef="#ctx0" brushRef="#br2" timeOffset="120803">4668 6051 61 0,'-18'-7'34'0,"-10"2"0"16,2 10-1-16,-14-5-19 16,5 18-5-16,-9-5-2 15,8 14 0-15,-8-1-2 16,5 8 0-16,4 1-1 15,5 1-1-15,4 1-1 0,9-3-1 16,13 0 0-16,7-4 1 16,9-5-2-16,12-5 2 15,5-9-1-15,9-11 1 16,4-12-1-16,8-13-1 15,3-10 2-15,1-9-3 16,-3-8 2-16,-1-1-1 16,-11 3 1-16,-5 5-1 15,-10 9 0-15,-9 10 1 16,-8 13-1-16,-7 13 0 15,-9 22 0-15,-5 8 0 16,-2 12-1-16,-3 6 0 16,6 6-1-16,4-1 0 15,14 4-6-15,-3-18-24 0,26-3-7 16,1-18 2-16,15-6-2 15</inkml:trace>
  <inkml:trace contextRef="#ctx0" brushRef="#br2" timeOffset="121222">5166 6122 90 0,'0'0'37'0,"-23"-14"-1"15,13 17 2-15,-7-10-33 16,7 15-1-16,-2 2-1 15,3 5 0-15,1 6-1 16,1 4 0-16,0 3-1 16,1 4 0-16,3-1 0 0,-2 0 0 15,5-3 0-15,1-8 0 16,5-9 0-16,-6-11 0 15,23-7 0-15,-3-10 0 16,3-11 0-16,4-4 0 16,1-6 0-16,1-1-1 15,-2 0 1-15,1 6-1 16,-5 4 0-16,-3 10 0 15,-3 7-1-15,-5 10 1 16,-12 2-1-16,12 25 0 16,-10 5-1-16,-4 5 1 15,2 9-2-15,-2 0 0 16,7 5-3-16,-4-12-15 15,21 2-17-15,-2-11 2 0,17-8-2 16,-2-17 2-16</inkml:trace>
  <inkml:trace contextRef="#ctx0" brushRef="#br2" timeOffset="121734">5821 6066 91 0,'-20'-12'37'15,"0"17"1"-15,-6-1 0 16,5 15-27-16,-1 4-7 15,8 9 0-15,5 0-2 16,9 4 0-16,9-5-1 16,9-3 0-16,8-11 0 0,5-5 0 15,5-12 0-15,3-9 0 16,0-9 0-16,2-11-1 15,-4-6 1-15,-3-7-2 16,-2-3 1-16,-6-1-1 16,-3 6 0-16,-9 5 0 15,-5 12 0-15,-9 23-1 16,0 0 1-16,-14 39 0 15,-5 23 0-15,-7 22 3 16,-2 23-3-16,-9 14 2 16,-4 15-1-16,2 2 2 15,-5-5-2-15,7-3 1 16,1-19 0-16,5-19 0 15,6-24 0-15,10-22 0 0,2-21 1 16,13-25-2-16,-6-25 2 16,12-17-1-16,7-22 0 15,2-13-1-15,3-14 1 16,7-12-1-16,2 1 0 15,1-1-1-15,0 13 0 16,1 13-1-16,0 14-1 16,-1 9-3-16,9 25-10 15,-8-5-20-15,18 14-3 16,1-3-1-16,12 1 1 15</inkml:trace>
  <inkml:trace contextRef="#ctx0" brushRef="#br2" timeOffset="121966">6863 5423 89 0,'-17'-2'38'0,"4"27"1"15,-14 13 2-15,4 27-33 16,-3 10-2-16,-1 19-2 15,-2 9 0-15,2 4-1 16,2 6-1-16,2-10-1 16,8-6-5-16,3-20-4 15,12-7-28-15,-5-25-3 16,10-10 0-16,-5-23-1 15</inkml:trace>
  <inkml:trace contextRef="#ctx0" brushRef="#br2" timeOffset="122148">6525 6200 110 0,'-19'-5'39'16,"19"5"2"-16,0 0-2 16,14-3-35-16,11-6-2 15,13-9-3-15,16-6-4 16,5-16-10-16,25 7-21 15,-8-17-4-15,9 4 0 16,-12-8 0-16</inkml:trace>
  <inkml:trace contextRef="#ctx0" brushRef="#br2" timeOffset="122523">7298 5543 94 0,'-28'16'39'0,"5"19"3"15,-10-4-1-15,4 16-34 16,1 8 0-16,4 9-2 15,-5 6 0-15,6 3-1 16,-5-3 0-16,9-2-3 16,3-4 0-16,4-11 0 15,7-12-1-15,5-11 0 16,13-12 0-16,2-18 0 15,10-8 0-15,3-13-1 16,3-7 1-16,3-4 0 16,-4-3 0-16,1 2 0 0,-7 2 0 15,-4 7 0-15,-6 9 0 16,-2 9-1-16,-12 6 1 15,6 25-1-15,-6 1 0 16,0 5-2-16,0 4-1 16,3-1-1-16,10 3-5 15,-6-16-10-15,21 4-13 16,-7-20-6-16,17-3 0 15,-6-18 0-15</inkml:trace>
  <inkml:trace contextRef="#ctx0" brushRef="#br2" timeOffset="122719">7689 5985 115 0,'0'0'39'16,"-16"29"2"-16,7 11-4 16,-10-2-33-16,3 8-1 15,0 0-1-15,6 2-1 16,2-6-3-16,5-9-2 15,14-3-11-15,-11-30-11 16,25 5-14-16,-10-22 0 16,14-5-2-16,-5-18 2 15</inkml:trace>
  <inkml:trace contextRef="#ctx0" brushRef="#br2" timeOffset="123124">7868 5750 113 0,'0'0'41'16,"0"22"-1"-16,0-22 0 15,19 23-38-15,1-10 1 16,2 6-1-16,-1 0 0 16,1 3 0-16,-5 6 0 15,-1 5-1-15,-10 2 0 16,-6 5 1-16,-8 3-1 15,-6 0 0-15,-4 3 1 16,-2-9-2-16,4-1 0 16,-2-8 0-16,9-8 0 15,9-20 0-15,13 8 0 16,7-21 0-16,6-10 0 15,4-6 0-15,4-7 0 16,2-4 0-16,-3 0 0 16,-1 4 0-16,-7 7 0 0,-5 9-2 15,-6 12 1-15,-14 8-1 16,13 19-1-16,-12 4 0 15,1 14-2-15,-1-7-2 16,14 13-7-16,-8-17-11 16,28 10-12-16,-6-20-2 15,22 0 0-15,-1-16 1 16</inkml:trace>
  <inkml:trace contextRef="#ctx0" brushRef="#br2" timeOffset="123543">8740 5989 119 0,'-20'-25'41'16,"0"22"0"-1,-18-2-1-15,7 17-37 0,-8 9 0 16,2 11-2-16,3 7 0 16,11 2 0-16,7 4 0 15,12-7-1-15,13-3 0 16,10-11 0-16,9-11 0 15,6-10 0-15,7-12 0 16,2-12 0-16,-3-6-1 16,-1-10 1-16,-2-1 0 15,-7-2-1-15,-5 4 0 16,-5 7 1-16,-5 11-1 15,-15 18 0-15,6 11 1 16,-13 23 0-16,-6 19-1 16,-4 18 2-16,-5 14-1 15,-3 9 1-15,-6 2-1 0,0 2 2 16,-2-6-2-16,0-9 2 15,-1-15-1-15,2-13-1 16,-3-16 0-16,1-12-1 16,5-16-1-16,1-14-3 15,7-4-9-15,-15-30-9 16,23 2-10-16,-12-25-8 15,11-5 0-15,3-20-1 16</inkml:trace>
  <inkml:trace contextRef="#ctx0" brushRef="#br2" timeOffset="124258">10056 5514 87 0,'8'-10'35'0,"-8"-2"2"16,0 12 1-16,6 17-34 15,-5 7-1-15,-6 10 2 16,-1 14-1-16,-9 12-1 16,-3 11 0-16,-5 11 0 15,-4 4-1-15,2-1 0 16,-1-8-3-16,10-1-5 15,-2-21-26-15,23-6-6 0,0-20 1 16,13-12-1-16</inkml:trace>
  <inkml:trace contextRef="#ctx0" brushRef="#br2" timeOffset="124694">9886 6040 80 0,'-32'-17'39'16,"-5"-2"0"-16,13 15 0 15,0-11-10-15,24 15-23 16,0 0-3-16,17 7 0 15,16-6-2-15,17 1 1 16,11-2-2-16,12 0 1 16,6-2 0-16,4-2 0 0,-3 1-1 15,-5 0 0-15,-14 1 0 16,-12 2 1-16,-12 2-1 15,-17 0 0-15,-20-2 1 16,-4 13-1-16,-12-3 1 16,-7 4-1-16,-1 6 1 15,-4 2-1-15,5 5 0 16,5 2 0-16,9 4 1 15,8-2-1-15,14-1 0 16,12-5 0-16,7-6 0 16,8-7 1-16,3-10-1 15,0-9 0-15,-1-11 1 16,-3-9-1-16,-12-8 0 15,-10-4-2-15,-12-6 0 0,-13-1-2 16,-6 5-4-16,-15-9-13 16,12 24-11-16,-15-1-9 15,12 16 1-15,-1 2-1 16,21 9 2-16</inkml:trace>
  <inkml:trace contextRef="#ctx0" brushRef="#br2" timeOffset="125397">11859 5931 104 0,'-27'2'38'16,"-13"1"1"-16,5 15-2 16,0 2-33-16,2 10-1 15,0 4 0-15,5 6 0 16,9-1-1-16,10 3 0 15,7-6 0-15,13-7 0 16,12-13 0-16,14-14 0 16,6-15 0-16,11-16-1 15,6-19 1-15,5-13-1 16,2-13-2-16,1-7 3 15,-6-4-3-15,-8 1 0 0,-8 5 0 16,-6 15-1-16,-15 17 1 16,-10 17 0-16,-15 30 0 15,-17 11 0-15,-11 31 3 16,-5 16-1-16,-3 17-1 15,-1 7-1-15,9 7-1 16,7-2-2-16,22-7-3 16,10-22-14-16,35-2-12 15,0-24-6-15,26-10 1 16,-4-24-1-16</inkml:trace>
  <inkml:trace contextRef="#ctx0" brushRef="#br2" timeOffset="125693">12621 5992 114 0,'-25'-31'39'16,"2"17"1"-16,-14-4-2 0,8 21-33 15,0 4-1-15,6 9-1 16,5 9-1-16,12 6-1 16,7 4 0-16,11 4 0 15,8-1-1-15,4-2 1 16,9-6-1-16,3-6 1 15,-1-11-1-15,7-12 0 16,-5-11 1-16,-2-12-2 16,1-14 1-16,-12-8 0 15,-5-4-1-15,-6-5 0 16,-11 1 0-16,-8 1-1 15,-6 12-1-15,-4 4-1 16,-3 17-3-16,-4 0-12 16,23 18-12-16,-18 13-9 0,23 7 1 15,-1-3-2-15</inkml:trace>
  <inkml:trace contextRef="#ctx0" brushRef="#br2" timeOffset="126391">13730 5859 100 0,'4'-22'38'0,"3"12"0"15,-7-4 0-15,0 14-34 16,0 0-1-16,0 0 0 16,-10 15 0-16,1 10 0 15,-7 4-1-15,2 7 0 16,0 3 0-16,1 6 0 0,5-1-1 15,9 0 0-15,9-6 0 16,7-8 0-16,11-8-1 16,5-7 0-16,7-13 1 15,3-8-1-15,2-12 0 16,-6-5 1-16,-2-8-1 15,-4-1 0-15,-9 0 1 16,-5 0-1-16,-9 3 0 16,-2 6 0-16,-7 8 0 15,-1 15 1-15,0 0-1 16,0 0 0-16,-14 15 0 15,10 8 0-15,3 6-1 16,-1 2 1-16,5 0 0 16,5-3 1-16,2-3-1 0,5-5 0 15,4-12 1-15,1-6 0 16,2-11 0-16,3-6 0 15,-2-9-1-15,0-4 0 16,1-7-1-16,-5-1-2 16,4 1-3-16,-6-5-3 15,11 18-14-15,-16-16-10 16,11 20-8-16,-5-7 2 15,7 13-2-15</inkml:trace>
  <inkml:trace contextRef="#ctx0" brushRef="#br2" timeOffset="126599">14629 5785 88 0,'0'0'40'0,"-1"25"-1"0,-11-9 2 16,4 21-15-16,-11-7-24 15,5 9 1-15,-4 2-2 16,6 5 0-16,4-2-2 15,3-9-2-15,11-2-2 16,-6-33-10-16,37 19-21 16,-16-32-4-16,15-8 1 15,-4-20-2-15</inkml:trace>
  <inkml:trace contextRef="#ctx0" brushRef="#br2" timeOffset="126745">14635 5373 112 0,'-22'-27'37'16,"2"2"2"-16,20 25-7 15,11-17-33-15,8 0-19 16,23 16-19-16,1-8 1 16,13 9-1-16,-4-8 0 15</inkml:trace>
  <inkml:trace contextRef="#ctx0" brushRef="#br2" timeOffset="126947">15100 5426 108 0,'-25'28'39'0,"8"20"2"15,-8-9-3-15,10 14-34 16,3 6-1-16,1 6-1 0,7 3 1 16,-2 4-2-16,-2 2-1 15,2-11-2-15,6 5-8 16,-14-22-20-16,19 4-10 15,-10-24 0-15,10-4-1 16</inkml:trace>
  <inkml:trace contextRef="#ctx0" brushRef="#br2" timeOffset="127133">14894 5872 118 0,'0'0'40'0,"-12"3"2"16,26-2-4-16,15-10-38 0,8-9-3 15,19-1-7-15,-2-12-25 16,20 1-5-16,-8-15 2 16,10 4-3-16</inkml:trace>
  <inkml:trace contextRef="#ctx0" brushRef="#br2" timeOffset="127459">15557 5330 107 0,'-14'26'40'15,"-10"4"1"-15,4 23-1 16,-4 6-36-16,-6 8 0 15,-4 5 0-15,3 7 0 16,1-2-1-16,3-2-1 16,7-9-1-16,9-12 0 0,10-14 1 15,9-12-2-15,13-21 0 16,11-17 0-16,10-14 0 15,2-5 2-15,3-9-2 16,0 0 0-16,-8 1 0 16,-2 9 0-16,-8 12 0 15,-9 9 0-15,-8 19 0 16,-6 11 0-16,-1 10 0 15,-5 5-5-15,9 13-8 16,-9-15-8-16,23 14-9 16,-12-21-13-16,18-2 0 15,2-18 0-15,12-8 1 16</inkml:trace>
  <inkml:trace contextRef="#ctx0" brushRef="#br2" timeOffset="128232">16787 5895 91 0,'-9'-20'37'0,"-7"9"0"15,-21-3 2-15,-4 12-33 16,-16 2-1-16,2 11-1 15,-7 6 0-15,6 9-1 16,-1 3 0-16,14 6 0 16,9 1-1-16,12-1 1 15,18-4-1-15,17-10 0 16,14-13-1-16,21-8 1 15,11-13-1-15,9-12 0 16,6-10 0-16,3-11 0 16,-6-4-1-16,-5-3 2 15,-12-6-3-15,-10 1 1 16,-15 0-1-16,-6 6 0 0,-10 7 1 15,-4 7-1-15,-9 10 1 16,-3 17-2-16,-3 21 2 16,-9 19 1-16,-1 16 0 15,-4 15-1-15,3 12 0 16,-3 5-1-16,13 6-1 15,0-8-3-15,17-1-7 16,-3-28-14-16,35 3-8 16,-6-28-6-16,20-8 0 15,-2-24 0-15</inkml:trace>
  <inkml:trace contextRef="#ctx0" brushRef="#br2" timeOffset="128427">17480 5751 114 0,'-10'-13'40'0,"10"13"1"16,-34 20-2-16,11 11-37 15,-5 10 2-15,-1 9-4 16,5 4 3-16,1 1-4 16,9-2 0-16,9-8-2 15,14-8-4-15,5-27-16 16,24-2-15-16,0-27-3 15,12-5 1-15,-4-19-1 16</inkml:trace>
  <inkml:trace contextRef="#ctx0" brushRef="#br2" timeOffset="128569">17554 5459 107 0,'-23'-2'36'0,"9"3"1"16,14-1-3-16,17 23-45 15,3-18-27-15,31 10 1 16,2-11-1-16,19 9-1 15</inkml:trace>
  <inkml:trace contextRef="#ctx0" brushRef="#br2" timeOffset="128886">18048 5604 88 0,'-10'11'36'16,"-6"7"4"-16,-17-17-5 15,2 17-25-15,-6-6-4 16,0 9 1-16,-6 1 0 16,8 0-2-16,0-1 0 15,9 5-4-15,9 1 3 16,12-3-5-16,13-3 4 0,13-5-3 15,12-2 1-15,8-3-1 16,3-3 0-16,2 0 1 16,-4 0-1-16,-11 3 0 15,-9 3 0-15,-13 1 0 16,-15 6 0-16,-14 4 0 15,-6 0 0-15,-6 2 0 16,0-1-2-16,1-6-1 16,8-2-4-16,6-19-9 15,31 11-12-15,0-29-9 16,29 1-3-16,7-15-1 15,20 0 1-15</inkml:trace>
  <inkml:trace contextRef="#ctx0" brushRef="#br2" timeOffset="129208">18584 5667 116 0,'-34'-12'39'16,"9"18"2"-16,-16-7-9 16,4 13-29-16,1 4-1 15,6 3 2-15,1 3-1 16,11 0 0-16,7 1-1 15,8-1-2-15,12-2 2 16,10-3-3-16,7 0 3 16,4-1-2-16,4-1 0 15,-4-3 0-15,-4 3 0 16,-6-3 0-16,-7 2 1 0,-10 5-1 15,-14-3 0-15,-6-1 0 16,-6 1 0-16,-4-3-2 16,3 0-1-16,0-9-3 15,17 8-11-15,-5-23-11 16,30 9-13-16,1-13 1 15,20 3-2-15,2-9 2 16</inkml:trace>
  <inkml:trace contextRef="#ctx0" brushRef="#br2" timeOffset="129537">18982 5766 108 0,'-2'-14'38'0,"2"14"3"16,-26 0-1-16,2 15-32 15,-9 1-2-15,-2 8-4 0,-3 6 3 16,4 8-4-16,5 3 3 15,7 2-2-15,13-1-2 16,10-4 0-16,15-7 0 16,10-7 0-16,16-11 0 15,0-9 0-15,6-11 0 16,-3-10 0-16,-2-8 0 15,-8-8 0-15,-9-3 0 16,-9-4 0-16,-13 3 0 16,-6 0 0-16,-4 7-3 15,-4 3-1-15,3 11-4 16,-8-1-6-16,15 17-10 15,0 0-7-15,16-5-10 16,-3 1 1-16,18 4 0 0,4-11 2 16</inkml:trace>
  <inkml:trace contextRef="#ctx0" brushRef="#br2" timeOffset="129749">19608 5202 114 0,'-14'-8'42'16,"-16"9"-1"-16,6 38-2 15,-5 5-38-15,-3 17 0 16,3 13-1-16,1 8 1 16,1 8-1-16,4-10-4 15,16 9-8-15,-5-27-16 16,24 2-11-16,-6-26 0 0,19-5-1 15,-2-22 0-15</inkml:trace>
  <inkml:trace contextRef="#ctx0" brushRef="#br2" timeOffset="130058">19730 5629 93 0,'0'0'39'0,"0"0"2"16,-5 17-1-16,-10 8-21 15,3 7-13-15,-2 7 0 16,5 3-2-16,-2 2 1 15,5 0-3-15,4-5-2 16,2-6 0-16,9-7 0 0,2-5 0 16,8-11 0-1,4-9 0-15,5-11 0 0,0-8 0 16,-1-3 0-16,1-9 0 15,2-4 0-15,-3-2 0 16,0 2-2-16,-5-4-3 16,4 12-9-16,-13-11-7 15,16 28-10-15,-19-16-5 16,11 19-4-16,-8-3-1 15,7 11 2-15</inkml:trace>
  <inkml:trace contextRef="#ctx0" brushRef="#br2" timeOffset="130267">20181 5700 113 0,'0'0'39'15,"0"0"3"-15,-18 9-2 16,10 5-36-16,-4 3 1 16,-1 11-3-16,-2 4 3 15,0 5-5-15,3 4 2 16,-2-6-3-16,8 1 0 15,0-12-3-15,12 2-6 16,-6-26-13-16,24 1-10 16,-10-20-7-16,14-1-1 15,-7-15 1-15,9-3 0 16</inkml:trace>
  <inkml:trace contextRef="#ctx0" brushRef="#br2" timeOffset="130666">20459 5501 82 0,'0'0'42'0,"13"19"-1"15,-13-19 0-15,11 30-15 16,-7-13-23-16,1 9-1 16,-4 4 1-16,-2 2 1 15,-8 4 0-15,-5 4-1 16,-3 2 1-16,-5-1-4 15,-1-5 0-15,4-5 0 16,0-6 0-16,9-6 0 16,10-19 0-16,10 4 0 15,17-14 0-15,4-9 0 16,11-8 0-16,4-5 0 15,2-8 0-15,4 6 0 16,-9-1 0-16,-2 8 0 0,-9 4 0 16,-12 12-3-16,-6 10 3 15,-14 1-1-15,-7 30 2 16,-4-6-1-16,-7 10-1 15,4-1-2-15,8 9-4 16,-1-15-5-16,22 14-9 16,-4-28-8-16,33 14-5 15,-9-21-2-15,25-3-4 16,-7-12 4-16</inkml:trace>
  <inkml:trace contextRef="#ctx0" brushRef="#br2" timeOffset="131034">21204 5758 109 0,'-1'-23'38'0,"-20"-9"1"16,0 19 0-16,-21-2-30 0,3 15-5 15,-2 3-1-15,0 13-1 16,5 10 3-16,5-1-2 16,14 4 1-16,8-2-4 15,13-3 0-15,11-6 0 16,9-6 0-16,10-9 0 15,4-4 0-15,3-6 0 16,-2-6 0-16,-2-1 0 16,-4-2 0-16,-3 4 0 15,-1 2 0-15,-11 9 0 16,-5 9 0-16,-8 12-2 15,-5 11 4-15,-12 14-4 16,-5 10 4-16,-9 9-2 16,-5 5 0-16,-5 1 0 15,-5-2 0-15,-1-2 0 0,1-5-3 16,-7-17-6-16,15 3-8 15,-15-29-8-15,21 8-8 16,-12-26-2-16,15 2-7 16,-1-15-1-16,4-7 4 15</inkml:trace>
  <inkml:trace contextRef="#ctx0" brushRef="#br2" timeOffset="133390">21512 5980 90 0,'6'-21'39'15,"2"12"-1"-15,-5-5 2 16,-3 14-23-16,2 19-14 15,-10 0 0-15,-6 13-1 0,-6 9-1 16,-8 8-2-16,-3 2-3 16,7 11-27-16,-7-16-9 15,14-4 2-15,3-14-2 16</inkml:trace>
  <inkml:trace contextRef="#ctx0" brushRef="#br2" timeOffset="133706">22049 5647 97 0,'-18'-1'37'0,"-11"-7"2"16,5 20-2-16,-15 3-32 16,4 7 1-16,-2 5 0 15,2 9-1-15,5-1-1 16,9 7-1-16,7-1 0 15,15-3-1-15,16-6 0 16,15-11-4-16,16-6-2 16,4-18-13-16,16 0-21 15,-7-16-1-15,8-3-1 16,-14-14 0-16</inkml:trace>
  <inkml:trace contextRef="#ctx0" brushRef="#br2" timeOffset="134052">22350 5714 113 0,'-16'15'38'0,"4"10"1"16,-2-10-1-16,4 12-36 15,1 2 1-15,3 5-1 16,-3-3 2-16,-2 6-3 15,4-6 1-15,-1-1-1 16,3-8-1-16,2-8 1 16,3-14-1-16,0 0 0 15,13-13 0-15,-1-9 0 16,1-6 0-16,2-4 1 15,1-4-2-15,2 1 2 0,-4-2-2 16,-2 4 2-16,-1 2-2 16,-2 7 0-16,2 7-1 15,-2 2 1-15,5 9-3 16,0-1-7-16,15 14-22 15,-11-4-6-15,13 11 0 16,-6-10 1-16</inkml:trace>
  <inkml:trace contextRef="#ctx0" brushRef="#br2" timeOffset="134533">22710 5760 83 0,'0'0'38'0,"-9"-18"-1"16,9 18 2-16,-17-14-16 15,17 14-18-15,-25 10 2 0,13 7-3 16,-7 5 2-16,5 8-3 15,-3 5 1-15,4 5-2 16,3-5 2-16,5 2-4 16,7-8 0-16,11-8 0 15,7-10 0-15,10-12 0 16,5-11 0-16,7-7 0 15,0-8 0-15,4-5 0 16,-2-3 0-16,-6 1 0 16,-4 4 0-16,-7 4 0 15,-6 9 0-15,-8 11 0 16,-13 6 0-16,-3 25 0 15,-11 11 0-15,-8 15 0 16,-6 14 0-16,-10 8 0 0,-3 15 0 16,-6 0 0-16,-1-2 0 15,4-5 0-15,2-9 0 16,7-12 0-16,8-15 0 15,11-12 0-15,9-19 0 16,7-14 0-16,25-19 0 16,-3-11 0-16,7-11 0 15,1-10 0-15,7-11-2 16,-5-13-5-16,11 5-8 15,-15-17-12-15,16 19-7 16,-13-7-6-16,14 13 1 16,-8 0-1-16</inkml:trace>
  <inkml:trace contextRef="#ctx0" brushRef="#br2" timeOffset="134863">23403 5701 110 0,'-14'5'38'16,"-15"-9"1"-16,5 11-1 15,-2-2-33-15,-3 6-3 16,3 0 3-16,7 4-3 16,8 3 1-16,8 2-2 15,6-3 1-15,10 2-2 16,7-6 2-16,8 1-2 15,0-5 0-15,0 0 1 16,-4-3-1-16,-6 3 0 0,-4 2 0 16,-11 2 1-16,-10 5-1 15,-7 5 1-15,-6 3-1 16,-4 1 0-16,1 0-2 15,-2-6-1-15,10 0-5 16,-1-23-16-16,35 4-14 16,-2-22-2-16,21-3 0 15,2-18-1-15</inkml:trace>
  <inkml:trace contextRef="#ctx0" brushRef="#br2" timeOffset="135058">23910 5265 107 0,'-18'24'39'0,"-9"13"0"0,2 27-1 16,-14 5-35-16,7 9 1 16,-4 8-2-16,3 4 0 15,2 0-3-15,-1-10-4 16,13 5-26-16,-10-24-7 15,16-7 1-15,-5-20-2 16</inkml:trace>
  <inkml:trace contextRef="#ctx0" brushRef="#br2" timeOffset="135224">23554 5745 109 0,'-3'-12'35'0,"3"12"1"0,25 5-4 16,-2-11-44-16,21 20-20 15,1-7-4-15,12 5 1 16,4-2-2-16</inkml:trace>
  <inkml:trace contextRef="#ctx0" brushRef="#br2" timeOffset="135569">24222 5837 86 0,'-35'3'38'16,"6"7"-1"-16,-18-2 3 15,0 16-23-15,-8-4-9 16,8 7-1-16,1 0-2 15,13 4 0-15,8-2-2 0,12 0 0 16,18-11-2-16,14-4-1 16,14-9 0-16,11-11 0 15,5-7 0-15,2-8-1 16,-2-5 1-16,-4-4-1 15,-11 0 1-15,-5 3 0 16,-12 2 1-16,-13 10-1 16,-4 15 0-16,-14-8 1 15,-3 17-1-15,1 10 0 16,-3 4 0-16,3 2-1 15,7 6-2-15,4-4-2 16,17 7-10-16,-12-34-13 16,38 26-13-16,-10-30 1 15,17-3-1-15,1-15 2 0</inkml:trace>
  <inkml:trace contextRef="#ctx0" brushRef="#br2" timeOffset="135782">24808 5291 113 0,'-30'15'40'16,"5"27"1"-16,-16 2-6 16,7 28-31-16,-2 8 0 15,4 10-1-15,3 3-3 16,4-9-5-16,20 8-19 15,-8-21-15-15,21-5-1 16,4-24 0-16,20-8-2 0</inkml:trace>
  <inkml:trace contextRef="#ctx0" brushRef="#br2" timeOffset="136095">24969 5737 123 0,'-54'13'41'0,"12"17"1"15,-2-14-4-15,14 9-36 16,15-1 0-16,17 1-1 16,17-7 0-16,13-2-1 15,10-3 0-15,10-1 1 16,-6-3-1-16,-3 0 2 15,-10 1 0-15,-13 6-2 0,-16 3 0 16,-17 6 0-16,-17 4 0 16,-7 3 0-16,-8-2 0 15,-5 3 0-15,6-2 0 16,-1-9-8-16,20 5-10 15,-12-21-11-15,33 7-9 16,-10-14-5-16,14 1-1 16,-5-13 1-16</inkml:trace>
  <inkml:trace contextRef="#ctx0" brushRef="#br2" timeOffset="140989">1723 7340 79 0,'0'0'36'16,"0"0"-1"-16,-7 17 1 16,7 11-29-16,-9 2-2 15,1 15 0-15,-2 7-1 16,6 10 0-16,-2 9-2 15,2 9-1-15,4 3 0 16,0 2 0-16,-1-3-1 16,-2-3 0-16,1-8 0 15,1-7 0-15,-4-14 0 16,6-14 0-16,-2-16 1 15,1-20-1-15,4-17 1 0,-3-14-1 16,3-15 0 0,1-10 1-16,0-14 0 0,-2-9 0 15,3-8 0-15,3 0 0 16,0-3 1-16,9 1-1 15,4 4 0-15,5 7 0 16,10 10-1-16,3 11 1 16,9 12-1-16,2 13 0 15,3 17 1-15,-4 10-1 16,-5 14 1-16,-9 13 0 15,-10 16-1-15,-13 14 0 16,-21 11 1-16,-14 9-1 16,-14 3 0-16,-11 2 0 15,-5-5-3-15,0-15-1 16,7-6-4-16,2-31-23 15,29-9-6-15,8-22-1 0,26-11-1 16</inkml:trace>
  <inkml:trace contextRef="#ctx0" brushRef="#br2" timeOffset="141380">2450 7342 105 0,'-15'43'38'0,"-10"-1"1"16,9 15-2-16,-11 2-32 15,12 10 0-15,-3 1-2 16,5 2 0-16,-2-4-1 16,2-4-1-16,4-9 1 0,6-8-2 15,0-10 1-15,8-15-1 16,9-12 0-16,5-11 0 15,10-13 1-15,9-6-1 16,3-11 1-16,1-4 0 16,3-2 0-16,-4 3 0 15,-7 5-1-15,-2 10 1 16,-9 8 0-16,-8 16 0 15,-9 12-2-15,-2 11 0 16,-4 5 0-16,0 8-2 16,3-1 0-16,-2 2-2 15,12 0-2-15,-3-19-7 16,24 6-16-16,-7-22-9 15,12 0 1-15,-1-18-1 0,10-7 2 16</inkml:trace>
  <inkml:trace contextRef="#ctx0" brushRef="#br2" timeOffset="141846">3078 7786 97 0,'-4'-20'39'0,"-13"5"-2"16,4 20 2-16,-7 2-31 16,6 21-1-16,-2 0-2 15,7 9-2-15,5 0-1 16,6-1 0-16,7-4 0 15,12-6-1-15,4-10 0 16,15-16 0-16,7-16 0 16,7-6 1-16,3-14-1 15,2-4 1-15,-5-6-1 16,-5 1 0-16,-6 1-1 0,-11 7 0 15,-10 13 0-15,-12 12-1 16,-10 12 0-16,-6 31 1 16,-10 14-2-16,-8 26 1 15,-13 20 1-15,-7 18-1 16,-6 13 1-16,-4 6 0 15,-1-2 1-15,3-6-1 16,3-14 1-16,5-17-1 16,8-24 1-16,13-21-1 15,4-20 1-15,19-24-1 16,-5-25-1-16,10-15 1 15,11-19 0-15,4-15-1 16,6-16-1-16,6-12 0 16,8-5-1-16,1 0-1 0,5 11 0 15,-2 1-4-15,12 27-9 16,-15 0-19-16,18 25-2 15,-9 5 1-15,7 20-1 16</inkml:trace>
  <inkml:trace contextRef="#ctx0" brushRef="#br2" timeOffset="142183">4082 7652 105 0,'-7'-17'38'16,"-5"10"1"-16,-15-2-2 15,3 5-31-15,-9 6-2 16,-4 4-1-16,3 9-1 15,2 3 0-15,3 3 0 0,10 3-1 16,12-4 0-16,8 0-1 16,16-6 1-16,10-5-1 15,14-4-1-15,4-4 1 16,3-2 0-16,-3 0 0 15,-7 2 0-15,-6 2 0 16,-13 6 0-16,-14 12 1 16,-16 2-1-16,-13 5 0 15,-7 1 0-15,1 0-1 16,-1-2 0-16,7-6-2 15,15-3-2-15,9-18-9 16,23-8-23-16,6-14-3 16,22 1 1-16,3-14-1 0</inkml:trace>
  <inkml:trace contextRef="#ctx0" brushRef="#br2" timeOffset="142364">4568 7602 86 0,'0'0'38'0,"-1"21"1"15,-11 14 0-15,-17-4-16 16,4 22-18-16,0-2-2 15,2 3-2-15,3-1 0 16,8-8-2-16,8-6-2 16,3-16-5-16,24-5-24 15,-4-27-9-15,16-11 3 16,-1-18-2-16</inkml:trace>
  <inkml:trace contextRef="#ctx0" brushRef="#br2" timeOffset="142495">4706 7249 98 0,'-10'7'2'0,"1"10"0"16,9 8-2-16,12-4-38 16</inkml:trace>
  <inkml:trace contextRef="#ctx0" brushRef="#br2" timeOffset="142716">5254 7510 113 0,'-46'3'41'0,"-2"12"1"0,-13-4-1 15,0 13-36-15,3 6-1 16,11 7-1-16,8 5-1 16,13 1-1-16,22-2-1 15,15-2-4-15,23-5-4 16,5-19-9-16,36 11-13 15,-9-25-12-15,22 1 1 16,-7-21-2-16,9 3 3 16</inkml:trace>
  <inkml:trace contextRef="#ctx0" brushRef="#br2" timeOffset="143045">5697 7590 93 0,'-36'-2'41'16,"-1"18"2"-16,-22 3-1 0,10 21-16 15,-10-7-22-15,6 6-2 16,11 2 2-16,5 1-4 15,16-9 0-15,19-6 0 16,18-15 0-16,15-11 0 16,16-13 0-16,3-8 0 15,7-10 0-15,-1-13 0 16,-4-1 0-16,-7 0 0 15,-7 4 0-15,-11 8 0 16,-13 9 0-16,-7 10 0 16,-7 13 0-16,-7 18 0 15,1 7 0-15,2 6 0 16,2 6-2-16,7-5-4 15,16 3-6-15,-3-18-3 0,26 0-8 16,-10-26-15-16,24-6-2 16,2-23-1-16,14-7 2 15</inkml:trace>
  <inkml:trace contextRef="#ctx0" brushRef="#br2" timeOffset="143212">6407 7009 113 0,'-40'40'41'16,"0"36"1"-16,-17 11-1 15,17 14-36-15,-3 1-3 16,8-1-5-16,22 5-15 16,-4-28-20-16,32-5-5 0,-1-28 1 15,17-12-1 1</inkml:trace>
  <inkml:trace contextRef="#ctx0" brushRef="#br2" timeOffset="143752">7398 7459 115 0,'-5'-19'37'16,"5"19"-6"-16,-34-18-2 0,10 20-23 15,-13 6-1-15,1 15-1 16,-8 5 0-16,3 11-1 16,3 2 0-16,10 4-1 15,12-2 0-15,9-3-1 16,22-7-1-16,20-12-1 15,22-12-3-15,13-18-5 16,31 2-14-16,-6-27-16 16,17-2-1-16,-14-18 0 15,6 1 0-15</inkml:trace>
  <inkml:trace contextRef="#ctx0" brushRef="#br2" timeOffset="144113">8029 6885 114 0,'-31'4'39'16,"5"27"3"-16,-9 13-2 15,7 17-37-15,-2 5 1 16,5 11-1-16,-2 5 0 16,5 4-2-16,1-1 1 15,10-6-1-15,1-12 0 16,7-5 1-16,4-12-2 15,5-14 0-15,7-13 0 16,0-19 0-16,12-10 0 16,1-11 0-16,3-8 0 15,0-6 0-15,0-5 0 16,-1 4 0-16,1 2 0 15,-6 11 0-15,0 9 0 16,-4 12 0-16,-4 12 0 0,0 8-2 16,2 8-1-16,2 1-2 15,8 6-2-15,-1-12-4 16,23 10-12-16,-9-22-18 15,18 0 2-15,-4-17-2 16,6-3 3-16</inkml:trace>
  <inkml:trace contextRef="#ctx0" brushRef="#br2" timeOffset="145286">8634 7461 116 0,'-26'-28'41'0,"4"18"1"16,-19-4-7-16,4 23-29 15,-6 8-1-15,4 15 0 16,-2 3-2-16,4 12-1 0,7-1-2 15,10 1 0-15,12-4 0 16,11-8 0-16,13-8 0 16,13-12 0-16,13-12 0 15,5-12 0-15,9-9 0 16,-3-14 0-16,-2-7 0 15,-4-6 0-15,-5-3 0 16,-11 2 0-16,-7 4 0 16,-9 8 0-16,-7 6 0 15,-6 16 0-15,-2 12 0 16,-15 22 0-16,6 8 0 15,-4 7 0-15,4 9 0 16,4 0-2-16,6 2-1 0,9-7 0 16,12-6-2-16,2-17-1 15,14 1-6-15,-2-27-5 16,17 8-10-16,-10-30-2 15,10 5 19-15,-12-9 4 16,-3-5 4-16,-10 1 4 16,-8-5 5-16,-1 16 7 15,-21-9 13-15,2 36 0 16,-8-24-16-16,8 24-3 15,-28 18-3-15,14 7 0 16,-5 10-2-16,5 4 0 16,-4 4 0-16,4 0-1 15,6-3 0-15,1-5-1 16,6-8 1-16,6-10-2 0,8-12 0 15,4-11 0-15,6-11 0 16,4-9 0-16,5-8 0 16,2-4 0-16,2-6 0 15,-4 1 0-15,-3 6 0 16,-1 5 0-16,-6 9 0 15,-6 11 0-15,-2 12 0 16,-2 11 0-16,-2 8 0 16,-2 11 0-16,6 5-3 15,1 1-1-15,7 2-2 16,-2-8-3-16,15 3-5 15,-8-21-7-15,19 7-11 16,-14-21-6-16,10-3 0 16,-10-21 12-16,5-1 23 0,-9-7 4 15,-8-13 7-15,4 9 10 16,-19-16 10-16,4 15 8 15,-14-3 4-15,4 20-13 16,-14-3-19-16,-1 19-1 16,-7 7-2-16,-3 18 0 15,-3 9-2-15,3 12 1 16,0 4-2-16,6 6 0 15,3-3-2-15,12-3 0 16,5-8 0-16,10-10 0 16,8-14 0-16,6-14 0 15,9-10 0-15,1-14 0 16,0-10 0-16,2-8 0 0,-3-2 0 15,-1-3 0-15,-4 6 0 16,-5 7 0-16,-4 8 0 16,-7 14 0-16,-12 14 0 15,6 22 0-15,-14 18 0 16,-7 20 0-16,-6 12 0 15,-7 17 0-15,-5 5 0 16,-6 5 0-16,0 0-2 16,-1-4 2-16,1-17-1 15,2-11 1-15,6-16 1 16,5-21 1-16,2-18-2 15,10-19 0-15,6-15 0 16,8-19 0-16,5-9-3 16,4-18-1-16,8 1-3 0,-2-11-4 15,18 16-2-15,-10-13-4 16,22 26-9-16,-12-15-6 15,14 20-7-15,1 2 0 16,7 7 4-16</inkml:trace>
  <inkml:trace contextRef="#ctx0" brushRef="#br2" timeOffset="145650">10080 7482 86 0,'-5'11'39'16,"5"-11"1"-16,14 12 0 15,11-26-20-15,16 10-15 16,2-3-1-16,8-5-2 0,0-2 0 16,1-5-1-16,-9-1 0 15,0-2 0-15,-13-2 0 16,-7 2 1-16,-10 2-1 15,-12 3 1-15,-10 6 0 16,-11 9-1-16,-9 9 0 16,-8 13 0-16,-6 7 0 15,1 11-1-15,3 7 0 16,6 6 0-16,8 0-1 15,14-4-2-15,19-3-4 16,10-21-6-16,31 5-12 16,-5-36-6-16,31 2-7 15,1-23-2-15,12-7-1 16,-7-14 2-16</inkml:trace>
  <inkml:trace contextRef="#ctx0" brushRef="#br2" timeOffset="145916">10977 7215 109 0,'-38'19'40'16,"-20"3"3"-16,9 16-3 15,-3-6-31-15,18 3-6 16,13-2 0-16,18-3-2 16,16-9 0-16,12-6-1 15,16-8-1-15,5-5 1 16,1-4 0-16,-4-2 0 15,-6 3 1-15,-9 4 0 16,-21 10 1-16,-10 9 1 16,-19 8-3-16,-12 6 0 0,-11 5 0 15,-4 2 0-15,2 0 0 16,-3-12-11-16,20 6-7 15,-5-26-15-15,35-11-10 16,-13 0-1-16,25-14 0 16</inkml:trace>
  <inkml:trace contextRef="#ctx0" brushRef="#br2" timeOffset="146803">12117 7326 74 0,'-12'-22'40'0,"-2"9"-2"16,-15 2 1-16,0 17-19 15,-22-1-15-15,-1 15 0 16,-7 9-1-16,-5 13 0 16,-2 3 0-16,7 8-2 15,5-1 1-15,13 1-1 16,13-5-1-16,19-7 0 15,20-13-1-15,15-12 1 16,16-13-2-16,11-9 1 16,7-14 0-16,5-10 0 15,0-7 0-15,-8-4-1 16,-6-1 1-16,-14-1 0 0,-7 9 0 15,-13 0 1-15,-8 16-1 16,-14 8 0-16,-5 11 1 16,-6 14-1-16,-3 10 0 15,0 6 0-15,2 6 0 16,5 3 0-16,10 1-1 15,10-8-1-15,14-2-3 16,11-17-3-16,22 5-10 16,-7-27-19-16,16 3-3 15,-8-12 0-15,5-1 0 16</inkml:trace>
  <inkml:trace contextRef="#ctx0" brushRef="#br2" timeOffset="147110">12444 7530 97 0,'-24'-3'37'0,"10"15"1"15,-9-2 0-15,10 10-33 16,-5 3-1-16,4 7-1 15,2-1-1-15,4 2 0 16,2-2-1-16,5-4 1 16,2-7-1-16,5-6-1 15,-6-12 1-15,20-2 0 16,-9-13-1-16,3-9 0 15,3-6 1-15,0-7-2 16,-1-3 2-16,2-6-2 16,-3 3 2-16,4 0-2 15,-1 5 2-15,-1 5-1 16,0 10 0-16,2 2 0 15,3 9-1-15,-2 9-1 16,4 4-2-16,-3-1-7 0,18 14-20 16,-9-11-9-16,14 7 0 15,-4-6 0-15</inkml:trace>
  <inkml:trace contextRef="#ctx0" brushRef="#br2" timeOffset="147470">12994 7418 73 0,'-11'22'39'0,"-2"-10"0"16,23 7 0-16,2-19-13 15,17 6-22-15,8-5-2 16,11-4 0-16,2-7-1 0,0-3 1 15,-5-7-2-15,-7-3 1 16,-11-1 0-16,-12-3-1 16,-14 2 0-16,-15 1 1 15,-8 4 0-15,-9 7-1 16,-9 10 2-16,-7 12 0 15,-8 10-1-15,2 13 1 16,4 8 0-16,9 6 0 16,13 3-1-16,20-4-2 15,21-7-2-15,23-13-6 16,27 4-6-16,9-30-6 15,40 7-16-15,6-19-4 16,16-3-2-16,2-12 2 0</inkml:trace>
  <inkml:trace contextRef="#ctx0" brushRef="#br2" timeOffset="148021">14233 7317 47 0,'7'-14'36'0,"-7"14"1"15,0 0 0-15,8 11-14 16,-8-11-5-16,-10 33-13 16,2-7 0-16,-2 15 0 15,-4 1-1-15,2 6 0 16,-2-1-1-16,3-3 0 15,3-6-1-15,4-7-1 16,4-15 0-16,0-16 0 16,15-3-1-16,-1-18 0 15,1-9 1-15,3-8-1 0,-4-4 0 16,5-4 0-16,-4 1 0 15,-1 2 0-15,-1 7 0 16,-3 7 0-16,-1 8 0 16,3 5-1-16,6 10 0 15,1 0-3-15,10 11-3 16,-7-9-10-16,25 15-19 15,-9-11-1-15,14 4-3 16,-3-8-1-16</inkml:trace>
  <inkml:trace contextRef="#ctx0" brushRef="#br2" timeOffset="148405">14722 7357 101 0,'-23'27'38'16,"3"-8"2"-16,20 5-2 15,5-9-36-15,20-2 0 16,13-5-1-16,9-6 0 16,4-5 0-16,1-5-1 15,-5-5 1-15,-8-6 0 16,-11-1-1-16,-8-4 0 15,-13 1 1-15,-13-1 0 16,-8 0-1-16,-5 4 1 16,-9 2 0-16,-1 10 0 15,-7 7 0-15,-1 9 0 16,2 10 1-16,-1 12-1 0,4 6 1 15,8 11-1-15,7 0 0 16,14 1-1-16,12-5-1 16,14-8-1-16,20-10-2 15,12-18-1-15,21-5-10 16,-5-33-11-16,21 0-14 15,-9-19 0-15,8 0 0 16,-7-18 1-16</inkml:trace>
  <inkml:trace contextRef="#ctx0" brushRef="#br2" timeOffset="148589">15653 6900 120 0,'-33'51'40'15,"7"20"0"-15,-11-6-2 0,8 6-37 16,11 2-3-16,8-5-2 15,15 0-4-15,-3-19-22 16,28 2-10-16,-1-21 0 16,17-5-1-16,-1-18 2 15</inkml:trace>
  <inkml:trace contextRef="#ctx0" brushRef="#br2" timeOffset="148959">15937 7281 107 0,'-38'1'40'0,"3"14"1"0,-10 4-1 15,16 6-33 1,-8 3-3-16,4 6-1 0,9 1-1 16,10-2 0-16,10-4-1 15,8-6 1-15,12-9-2 16,9-7 1-16,6-11-1 15,5-6 0-15,4-11 0 16,1-4 0-16,-3-4-1 16,-3-5 1-16,-3 0 0 15,-5-2-1-15,-5 7 1 16,-7 3 0-16,-3 8 0 15,-12 18 0-15,0 0 0 16,0 0 0-16,-3 27 1 16,-4 5-1-16,-1 8-2 15,4 0 1-15,4 0-2 0,4-6-1 16,20-3-8-16,-6-26-9 15,30-3-19-15,-6-22 0 16,20-4-1-16,-1-17 1 16</inkml:trace>
  <inkml:trace contextRef="#ctx0" brushRef="#br2" timeOffset="149169">16797 6838 121 0,'-35'22'41'0,"13"21"1"16,-14 10-2-16,2 10-38 15,2 8 0-15,4 6-2 16,5-2 0-16,1-1-1 0,8-2-2 16,0-8-2-16,6-8-1 15,0-20-8-15,15 1-22 16,-13-22-5-16,6-15 1 15,0 0 0-15</inkml:trace>
  <inkml:trace contextRef="#ctx0" brushRef="#br2" timeOffset="149357">16362 7173 114 0,'1'13'41'0,"4"-1"-1"15,19 2-2-15,5-10-36 16,15-6-3-16,8-3 0 0,5-5-3 15,7 10-12-15,-13-13-23 16,7 5 0-16,-17-4 1 16,6 4-2-16</inkml:trace>
  <inkml:trace contextRef="#ctx0" brushRef="#br2" timeOffset="149522">17011 7147 99 0,'13'29'38'16,"-20"-12"3"-16,3 12-3 15,-14-3-25-15,6 7-9 16,-2 2 0-16,1 0-3 15,2 0-1-15,2-3-3 16,9 0-6-16,-12-15-24 0,24-1-7 16,-12-16 0-16,25-5-2 15</inkml:trace>
  <inkml:trace contextRef="#ctx0" brushRef="#br2" timeOffset="149888">17215 7026 94 0,'7'-14'42'0,"-10"4"0"15,3 10-1-15,0 0-16 16,-4 20-22-16,-3-5-1 16,9 3-1-16,-2 3 0 15,1 5 0-15,3 2-1 16,2 1 0-16,-3 6 1 0,2 1-1 15,0 5 2-15,2 1-2 16,-1-3 0-16,0 0 0 16,2-4 0-16,-1-1 0 15,6-9 0-15,1-8 0 16,5-11 0-16,5-10 0 15,3-9 0-15,2-9 0 16,4-8 0-16,-1-9 0 16,2 0-5-16,-5-12-5 15,7 15-6-15,-20-14-2 16,12 24-6-16,-24-13-6 15,10 18-10-15,-9 0 0 16,-5 21 3-16,0 0 6 16</inkml:trace>
  <inkml:trace contextRef="#ctx0" brushRef="#br2" timeOffset="150273">17723 7266 94 0,'0'0'41'15,"0"0"1"-15,17 5-2 16,5 7-17-16,9-17-21 15,1-2 0-15,5 1-1 16,5-1 0-16,2-1-1 16,-2 1-1-16,-2-3 1 15,-6 0 1-15,-6-5-1 16,-9-1 0-16,-9 1-1 15,-9-1 2-15,-9 2-2 16,-12 4 2-16,-10 6-1 0,-8 7 1 16,-10 8-1-16,-3 8 1 15,1 5 0-15,4 4 0 16,3 3 0-16,13 2-1 15,15-2 1-15,13-4-2 16,18-5 1-16,13-6-2 16,18-3-2-16,8-12-3 15,19 2-7-15,-12-22-8 16,18 8-8-16,-9-17-12 15,6 2 2-15,-9-17-2 16,1 1 4-16</inkml:trace>
  <inkml:trace contextRef="#ctx0" brushRef="#br2" timeOffset="150459">18607 6801 125 0,'-38'36'43'16,"5"22"0"-16,-12 2-2 15,7 5-38-15,3 5-3 16,9 1 0-16,5-3 0 15,6-7-2-15,16-1-12 16,-6-26-15-16,26 0-13 16,1-22-1-16,18-8-1 15,-5-15 1-15</inkml:trace>
  <inkml:trace contextRef="#ctx0" brushRef="#br2" timeOffset="150910">18786 7205 110 0,'-27'8'41'0,"6"17"2"15,-10-4-2-15,15 6-32 16,-6 1-4-16,8 1-2 15,4-6 0-15,15-4-3 16,8-8 0-16,11-8 0 16,11-10 0-16,8-6 0 15,3-7 0-15,5-5 0 16,-1-4 0-16,0 0 0 15,-5 4 0-15,-6 5 0 16,-6 7-2-16,-10 9 1 0,-9 12 0 16,-11 13 2-16,-12 14-1 15,-11 12 0-15,-11 10 1 16,-11 8-1-16,-5 4 2 15,-5-1-2-15,1-1 0 16,-3-6 0-16,5-7 0 16,2-9 0-16,6-9-3 15,2-16-4-15,11-2-7 16,-9-22-6-16,20 7-6 15,-17-24-7-15,18 2-5 16,-9-18-5-16,6-13 3 16</inkml:trace>
  <inkml:trace contextRef="#ctx0" brushRef="#br2" timeOffset="151564">19601 7189 101 0,'22'16'39'0,"-22"-16"1"16,24 23-1-16,-9-12-34 0,17-5-4 15,8-5 1-15,15-4 0 16,8-6-1-16,8-7 1 16,-3-5-1-16,1-2 0 15,-10 0 0-15,-13 0 1 16,-15 0-1-16,-20 3 0 15,-19 4 0-15,-18 5-1 16,-14 6 2-16,-15 5-1 16,-7 3 1-16,-7 9 0 15,0 4 0-15,10 11-1 16,9 3 1-16,18 4-2 15,21 2-1-15,17-3-2 16,33 3-2-16,16-14-8 16,33 11-13-16,-1-22-15 15,22-2 0-15,-6-15-1 0,10-2 2 16</inkml:trace>
  <inkml:trace contextRef="#ctx0" brushRef="#br2" timeOffset="151918">20706 6997 120 0,'-44'-8'40'15,"-1"16"1"-15,-12 0-3 16,3 17-33-16,-3 6-1 16,8 7-1-16,5 2 1 15,10 3-4-15,13-3 0 16,16-5 0-16,18-4 0 15,15-7 0-15,10-14 0 0,11-5 0 16,5-7 0-16,2-9 0 16,-7-8 0-16,-2-2 0 15,-9-4 0-15,-10-3 0 16,-6 5 0-16,-8 0 0 15,-7 9 0-15,-7 14 0 16,0 0 0-16,-21 13 0 16,5 11 0-16,-2 6-4 15,2 6-3-15,-3-4-5 16,22 13-7-16,-8-27-12 15,26 5-10-15,2-18 1 16,23-4-2-16,2-15 4 16</inkml:trace>
  <inkml:trace contextRef="#ctx0" brushRef="#br2" timeOffset="152217">21092 7019 126 0,'-34'7'39'15,"5"16"2"-15,-8-3-4 16,8 11-34-16,10 1-2 15,11 3 0-15,12-9-1 16,11-1 0-16,12-4 0 16,8-6-1-16,2-4 1 15,0-4-1-15,-1-4 1 16,-11 1-1-16,-5 3 1 15,-20-7 0-15,0 23 0 16,-20-7 0-16,-5 3 0 0,-4 2 0 16,0 2-2-16,3-5-2 15,15 5-8-15,-1-25-13 16,32 7-16-16,5-14 1 15,22-2-3-15,2-9 3 16</inkml:trace>
  <inkml:trace contextRef="#ctx0" brushRef="#br2" timeOffset="152699">21599 7122 92 0,'-32'11'39'0,"2"14"1"15,-7-4 0-15,15 16-11 16,-4-9-25-16,9 4-2 15,8-3 0-15,13-6-1 0,10-4 1 16,12-5-1-16,7-10 0 16,11-6-1-16,4-9 0 15,4-6 0-15,5-6 0 16,-6-7 2-16,3-1-4 15,-5-2 2-15,-2 3-1 16,-6 2 0-16,-7 6 0 16,-7 7 0-16,-10 14 0 15,-10 12-2-15,-11 17 2 16,-15 15 0-16,-14 19 0 15,-14 16 1-15,-11 16 0 16,-9 11 0-16,-12 5 0 16,3 0 0-16,-3-5 0 15,6-6 0-15,8-18 1 0,13-14-1 16,7-18 0-16,11-16 0 15,9-20 1-15,9-13 0 16,5-12 0-16,6-14 0 16,5-14 0-16,6-13 0 15,10-14-3-15,10-14-1 16,18-1-7-16,-2-18-6 15,31 19-15-15,-14-6-10 16,14 16-1-16,-1 5-1 16</inkml:trace>
  <inkml:trace contextRef="#ctx0" brushRef="#br2" timeOffset="153156">22908 6845 94 0,'17'-20'38'0,"-1"11"1"15,-12-6-1-15,-4 15-24 16,0 0-9-16,-17 22 0 15,-11 10-1-15,0 16 0 16,-5 9-2-16,-2 13-1 16,0 3 0-16,5 8-3 15,7-1-1-15,1-9-4 16,17 5-15-16,-6-23-17 15,15-4-2-15,-2-23 1 16,8-7-1-16</inkml:trace>
  <inkml:trace contextRef="#ctx0" brushRef="#br2" timeOffset="153593">22564 7065 115 0,'0'0'40'0,"15"5"0"16,13 11-2-16,12-1-35 15,4-1-2-15,10 0 0 16,12 1 1-16,5-8-1 16,5 0 0-16,2-5 0 15,-4-2-1-15,-6-5 1 16,-10 0 0-16,-12-5 0 15,-12 2 0-15,-15 0 1 0,-19 8-1 16,0 0 1-16,-34-1 1 16,2 15-3-16,-7 8 0 15,1 10 0-15,1 10 0 16,12 4 0-16,12 4 0 15,16 1 0-15,22-1 0 16,21-13 0-16,18-11 0 16,6-13 0-16,8-13 0 15,-5-13 0-15,-7-15 0 16,-17-7 0-16,-22-13 0 15,-23-3 0-15,-26-7-6 16,-9 9-5-16,-34-12-7 16,14 19-9-16,-30-4-13 15,15 14-1-15,-6 9 0 0,13 13 1 16</inkml:trace>
  <inkml:trace contextRef="#ctx0" brushRef="#br2" timeOffset="154412">5945 8436 97 0,'8'-9'38'15,"-8"9"1"-15,0 0-6 16,10 21-28-16,-17 4 0 15,-1 15-1-15,-2 9 0 16,0 13-1-16,-4 8 0 16,2 7-2-16,-3-1 2 0,2 1-2 15,0-9 0-15,5-10-1 16,3-11 0-16,1-15 1 15,5-18-1-15,-1-14 1 16,15-25-1-16,-1-12 0 16,4-9 1-16,0-13-1 15,-2-7 1-15,1-6 0 16,-3 0-2-16,-3 6 2 15,-1 8-2-15,-4 9 1 16,-3 12-1-16,4 11 0 16,4 10-1-16,9 11 1 15,6 6-2-15,12 3-1 16,15 5-4-16,0-13-9 15,26 10-21-15,-9-10-2 0,8 0 1 16,-6-6-3-16</inkml:trace>
  <inkml:trace contextRef="#ctx0" brushRef="#br2" timeOffset="154803">6515 8600 109 0,'-13'5'40'16,"13"-5"2"-16,21-1-6 15,12-7-34-15,9-3 0 16,16-2-1-16,8 3 0 16,0-3-1-16,-2 3 0 15,-10 1 0-15,-10 1 0 0,-13 2 0 16,-18-4 0-16,-16-1 0 15,-15-3 0-15,-11 2 0 16,-9-1 0-16,-9 1 1 16,-4 9-1-16,-2 5 1 15,5 10 0-15,-3 7 0 16,8 13 1-16,8 9 0 15,11 6 0-15,14 5-2 16,10-1 1-16,17-5-2 16,18-4 0-16,11-12-3 15,25-6-2-15,2-24-8 16,17 3-4-16,-12-28-9 15,14 5-13-15,-13-15 1 16,-3-2-1-16,-12-8 2 0</inkml:trace>
  <inkml:trace contextRef="#ctx0" brushRef="#br2" timeOffset="155079">7405 8449 106 0,'-3'14'40'0,"-8"-1"1"16,10 14 0-16,-8 0-35 15,11 11-3-15,-2 3 1 16,3 6-2-16,-2 0 1 15,0 0-2-15,4-3 1 16,4-4-2-16,-1-12 1 16,6-12-1-16,4-15 0 15,4-13 0-15,11-20-1 16,-3-8 1-16,6-8-1 0,-1-11-1 15,2-5-1-15,-4 0-1 16,4 12-6-16,-13-7-5 16,11 31-7-16,-22-7-16 15,13 19-2-15,-12 4-1 16,6 17 2-16</inkml:trace>
  <inkml:trace contextRef="#ctx0" brushRef="#br2" timeOffset="156035">8073 8657 87 0,'4'19'41'16,"-4"-19"-1"-16,14 14 1 15,0-28-17-15,18 5-22 0,2-7-3 16,8-5 2-16,1 0-2 15,-1-2 1-15,-2 0 0 16,-4-2 0-16,-8 1-1 16,-13-1 1-16,-11 0-1 15,-5 3 0-15,-12 7 1 16,-5 4 0-16,-10 6-1 15,-6 11 1-15,-4 9 1 16,1 8 0-16,-1 8 0 16,5 5 0-16,9 0 2 15,9 3-2-15,12-8 1 16,17-2-1-16,18-9 0 15,11-9 0-15,18-7-1 0,4-8 0 16,9-3-2-16,0-8 2 16,-8 1-1-16,-3-3 1 15,-14 6-1-15,-10 1 1 16,-14 2 0-16,-9 7 0 15,-16 1 0-15,3 15 0 16,-11 2 1-16,-5 10 0 16,0 3 0-16,-2 3-1 15,4 3 1-15,2-3-1 16,4-1 1-16,5-6-1 15,3-5-1-15,11-13 1 16,5-9 0-16,4-11 1 16,0-11-2-16,1-9 1 15,0-9-1-15,-6-8 2 0,1-3-2 16,-4-4 1-16,-8 3-1 15,2 7 1-15,-4 8 0 16,3 7 0-16,1 9 0 16,4 12 0-16,4 6 0 15,4 8 0-15,9 3 0 16,6 1 0-16,9-4 0 15,5 0 0-15,4-4 0 16,4-2 0-16,-4-5 0 16,-5 0 0-16,-9-1 0 15,-5 2 1-15,-18 0-1 16,-17 6 1-16,0 0 0 15,-16 14 0-15,-11-4 0 16,-1 8 0-16,-1 0 0 16,2 4-1-16,7 0 1 0,8-1-1 15,15-4 0-15,10-1 1 16,12-6-2-16,13 0 1 15,4-2 0-15,-1-2 0 16,1 0 0-16,-6 4 0 16,-8 2 0-16,-8 5 0 15,-15 1 2-15,-13 6-2 16,-8 2 1-16,-8-1-1 15,-6 4-1-15,-3-7-3 16,9 2-4-16,-5-14-3 16,21 5-3-16,-4-23-4 15,31 9-6-15,-10-28-4 16,31 8-7-16,2-12-6 15,10-5 7-15,5 2 1 0</inkml:trace>
  <inkml:trace contextRef="#ctx0" brushRef="#br2" timeOffset="156395">9884 8514 108 0,'-15'4'40'16,"15"-4"2"-16,11 3-9 16,17-1-27-16,3-6-3 15,7 0-1-15,6-7 0 16,6-1-1-16,-4-4-1 15,-2-4 0-15,-8-2 0 16,-15 1 0-16,-12-4 0 16,-11 1 0-16,-14 2 0 15,-14 7 1-15,-14 8 0 0,-13 9 0 16,-5 13 1-16,2 9 0 15,5 13 0-15,7 13 0 16,10 4 1-16,17 5-1 16,21-1 0-16,19-8-2 15,21-6 0-15,17-12 0 16,18-7-4-16,-1-23-7 15,15 1-1-15,-11-29-3 16,11 9-5-16,-24-32-3 16,10 15-10-16,-26-26-5 15,-1-7-3-15,-7-5 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36:10.52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3568 12704 67 0,'-4'-15'38'15,"4"15"-1"-15,0 0 1 16,0 0-28-16,-5 22-7 16,10 12-1-16,3 11-1 15,3 12 0-15,-3 16-2 16,2 11 1-16,-4 6 0 15,1 5 1-15,-4-6-1 16,-1-3 0-16,-6-15 0 16,2-11 1-16,-2-19 0 15,2-18 0-15,2-23 0 16,-2-22-1-16,3-16 1 0,1-19-1 15,4-14 1-15,-3-13-1 16,0-14 1-16,4-6 0 16,0-1 0-16,3 3 0 15,4 5 0-15,4 10 0 16,6 11-1-16,5 10 0 15,6 18 0-15,5 16 1 16,5 16-1-16,1 13 0 16,2 12 0-16,-5 12 0 15,-9 10 0-15,-5 14 0 16,-11 9 0-16,-12 10 1 15,-17 7-1-15,-11 1 1 16,-11 0-1-16,-6-1 1 16,0-10-1-16,-2-9 0 15,9-12-1-15,7-9 1 0,12-14 0 16,8-5 0-16,5-12 0 15,28 7 1-15,0-5 0 16,3 5-1-16,5 0 1 16,2 4-1-16,-2 6 0 15,1 3-1-15,-3 11-3 16,-9-5-7-16,8 19-27 15,-14-13-1-15,15 7-2 16,-6-14 1-16</inkml:trace>
  <inkml:trace contextRef="#ctx0" brushRef="#br0" timeOffset="404">4460 13160 74 0,'-32'-10'39'0,"13"16"-2"16,-1 0 2-16,9 8-35 15,14 1 0-15,14 1-2 16,12 0 0-16,14-4-1 16,14-7 1-16,9-5-1 15,0-10 0-15,6-5 1 16,-8-9 0-16,-6-4-1 15,-11-5 1-15,-10-4 0 16,-19-4 0-16,-8 2-1 16,-17 0 1-16,-7 9-1 15,-12 4 0-15,-7 13 0 16,-9 15 0-16,-9 17 1 0,-2 15-2 15,-3 16 1-15,4 6 0 16,9 8 0-16,10-1-2 16,19-5 2-16,18-12-2 15,25-15-1-15,33-16-1 16,18-23-5-16,30-4-14 15,1-30-13-15,29-3-5 16,-6-20-3-16,12-4 2 16</inkml:trace>
  <inkml:trace contextRef="#ctx0" brushRef="#br0" timeOffset="637">5803 12303 83 0,'-45'-46'42'0,"3"15"-3"16,-11 5 2-16,11 22-37 15,-10 16 0-15,7 29 0 16,0 23-1-16,3 22-2 16,10 17 0-16,7 14 0 15,12 5-2-15,9 2-1 16,15-8-3-16,5-21-13 15,23-7-22-15,-10-24 0 16,10-18-2-16,-11-29 1 16</inkml:trace>
  <inkml:trace contextRef="#ctx0" brushRef="#br0" timeOffset="804">5282 13001 101 0,'-12'-3'43'0,"12"3"-1"15,21-9-1-15,17 1-38 16,25-5-4-16,20 3-5 15,0-18-13-15,28 19-12 16,-11-11-11-16,5 9-1 16,-11-2-1-16</inkml:trace>
  <inkml:trace contextRef="#ctx0" brushRef="#br0" timeOffset="1007">6172 13141 104 0,'-14'20'45'16,"-11"-14"-1"-16,7-3-7 15,18-3-54-15,-30-16-6 16,30 16-14-16,-5-25-7 15,14 11 0-15,8-12-1 16</inkml:trace>
  <inkml:trace contextRef="#ctx0" brushRef="#br0" timeOffset="1656">6677 12442 72 0,'17'-32'38'16,"5"14"1"-16,-10 2 0 15,-12 16-35-15,12 16 0 16,-5 16-1-16,-8 12 1 0,-1 22-1 15,-5 12 0-15,2 12-1 16,0 4 0-16,0 3 0 16,3-4 0-16,4-9-1 15,3-12 0-15,-1-17 0 16,5-16-1-16,5-17 0 15,-1-21 0-15,-1-17 0 16,0-19 0-16,-1-11 1 16,-3-15-1-16,-3-11 1 15,-3-11-1-15,-4-10 0 16,-3 2 0-16,1-3 1 15,-2 11-1-15,2 6 1 16,4 16 0-16,5 8 0 0,6 14-1 16,12 15 2-16,6 13-2 15,6 9 1-15,3 5-1 16,4 7 0-16,-5 2 0 15,-3 9 0-15,-6 3 0 16,-16 9-1-16,-16 2 1 16,-18 10-1-16,-14 3 1 15,-14-1-2-15,1 2-1 16,-5-9-4-16,11 7-8 15,-2-29-13-15,33 4-13 16,12-22 0-16,33-10-1 16,16-15 2-16</inkml:trace>
  <inkml:trace contextRef="#ctx0" brushRef="#br0" timeOffset="2073">7654 12357 91 0,'-7'-10'40'0,"-4"11"0"16,-18-11-7-16,-6 21-26 15,-3 4-2-15,-5 8-2 16,-3 6 0-16,8 3-2 16,4 2 0-16,11 3-1 15,9-5 2-15,18-2-3 16,15-6 2-16,19-3-1 15,18-5 0-15,6 1 0 16,11 2 0-16,-2 1 0 16,-5 8 0-16,-8 6 0 15,-19 9 0-15,-18 4 0 0,-27 6 0 16,-20 2 1-16,-15-3 0 15,-11-5 0-15,-8-7 0 16,0-12 1-16,3-16-1 16,8-20 0-16,12-22 0 15,12-26-1-15,14-21 1 16,17-23-2-16,10-14 1 15,11-8-2-15,7 5-1 16,-2 0-5-16,15 32-8 16,-12-5-6-16,20 45-9 15,-22 2-6-15,15 27-7 16,2 5 1-16</inkml:trace>
  <inkml:trace contextRef="#ctx0" brushRef="#br0" timeOffset="2858">7961 12823 74 0,'12'-5'39'0,"17"-8"-1"15,16-2 1-15,11-11-37 16,18 5 0-16,15 1 0 16,11 5 1-16,7 2 0 15,6 3 0-15,1-1 0 16,13 4 0-16,-3 0-1 15,-2 2 1-15,-2 0-2 16,-7 3 1-16,-12-1-2 0,-12 5 1 16,-13-1 0-1,-20 2 0-15,-15 1-1 0,-13-3 1 16,-28-1 0-16,4-12-1 15,-22-2 1-15,-13-7-1 16,-9-8 0-16,-10-7 1 16,-6-6-1-16,-7-3 1 15,-3-2 0-15,8 2 0 16,6 4-1-16,9 5 1 15,11 9 0-15,18 8-1 16,18 7 1-16,20 7-1 16,18 6 0-16,24 6 0 15,14 2 1-15,13 5-1 16,9 2 0-16,1 5 2 15,-7 4-2-15,-15 7 1 0,-18 5 0 16,-28 9-1-16,-31 6 0 16,-25 7 0-16,-30 3 1 15,-19 5-2-15,-10-2 2 16,-5-4-2-16,4-7 0 15,7-8 0-15,22-8-4 16,13-26-8-16,29 3-7 16,2-40-9-16,32 8-5 15,-5-22-6-15,15 2-4 16,-8-9 2-16</inkml:trace>
  <inkml:trace contextRef="#ctx0" brushRef="#br0" timeOffset="3500">3570 14331 52 0,'0'0'39'0,"0"0"-1"15,16-3 0-15,-16 3-23 16,0 0-9-16,-14 19-1 15,5 3-2-15,-5 6 0 16,2 5-1-16,0 9-3 16,-1 4 2-16,4 5-2 15,6-3 0-15,6-3 0 16,7-3-1-16,4-9 2 0,8-6-1 15,4-15 2-15,5-10-2 16,-1-16 4-16,6-16 1 16,-4-15-2-16,2-12 1 15,-9-10 0-15,-3-4-1 16,-10-2 0-16,-9 4 0 15,-8 10-2-15,-14 14-1 16,-5 18 0-16,-10 16 0 16,2 17-2-16,2 12-1 15,8 19-7-15,-2-11-13 16,34 18-11-16,4-14-5 15,25 4-2-15,13-15 1 16</inkml:trace>
  <inkml:trace contextRef="#ctx0" brushRef="#br0" timeOffset="3777">4828 13824 80 0,'-44'-35'41'16,"5"22"-1"-16,-11 4-6 16,7 30-29-16,-2 15-1 15,4 25-2-15,4 16 0 16,8 17-1-16,6 9-1 15,11 2-2-15,12 0-4 0,0-18-13 16,23 3-20-16,-6-26-1 16,12-9-3-16,-8-29 1 15</inkml:trace>
  <inkml:trace contextRef="#ctx0" brushRef="#br0" timeOffset="3936">4347 14467 88 0,'-18'-33'41'0,"25"9"1"15,5-14-2-15,25 5-40 16,19 6-8-16,4-19-16 16,29 16-17-16,-2-4 0 15,13 11-3-15,3-1 2 0</inkml:trace>
  <inkml:trace contextRef="#ctx0" brushRef="#br0" timeOffset="4402">6111 13795 78 0,'-42'-18'43'0,"-4"18"-3"16,-15 7 1-16,4 16-37 15,-4 11-2-15,10 8-1 16,9 7-1-16,12 1 0 16,16-2-1-16,19-3 1 15,18-10 0-15,19-7 0 16,16-9 1-16,9-4 0 15,5-4 0-15,-2 0 0 16,-5 3 0-16,-13 3 0 16,-19 10 0-16,-16 11-1 15,-24 9 1-15,-16 6 0 16,-13 4-1-16,-8-2 1 15,-1-4-4-15,0-9 0 0,12-5-4 16,4-31-11-16,29-6-12 16,8-10-11-16,24-15 0 15,6-16-1-15</inkml:trace>
  <inkml:trace contextRef="#ctx0" brushRef="#br0" timeOffset="4822">6667 14208 50 0,'-2'-10'41'16,"2"10"-1"-16,-23-11 1 16,10 19-16-16,-17-4-20 15,2 10 0-15,-10 5-2 0,0 15 1 16,1 2-1-16,3 7-1 15,5-1 0-15,11 0-1 16,13-6 0-16,17-11-2 16,15-13-1-16,20-19-2 15,14-6-2-15,10-18-3 16,17 4-5-16,-12-29-14 15,20 15-5-15,-23-12-7 16,-2 9 33-16,-18 9 5 16,-18 5 5-16,-12 16 4 15,-25 1 6-15,2 31 13 16,-29-4 6-16,11 26 9 15,-21 4-33-15,16 8-3 0,0 4-3 16,8 1-1-16,9-3-1 16,10-10-2-16,12-6-2 15,0-26-13-15,27-3-13 16,-14-31-10-16,19-9-2 15,-7-22 1-15</inkml:trace>
  <inkml:trace contextRef="#ctx0" brushRef="#br0" timeOffset="4958">7111 13761 89 0,'-35'-3'35'16,"4"-1"-19"-16,14 0-16 15,1-6-40-15,16 10-2 16,13-18 1-16</inkml:trace>
  <inkml:trace contextRef="#ctx0" brushRef="#br0" timeOffset="5268">7470 14605 112 0,'-16'0'44'16,"2"4"2"-16,-10-13-14 15,-4-5-41-15,15 10-8 16,-11-18-5-16,24 22-6 15,-14-27-10-15,19 13-8 16</inkml:trace>
  <inkml:trace contextRef="#ctx0" brushRef="#br0" timeOffset="8042">7422 14179 50 0,'0'0'32'0,"9"5"-6"16,-9-5-2-16,0 0-13 16,-9 5-3-16,9-5-1 15,0 0-2-15,0 0 0 0,0 0 0 16,0 0-2-16,0 0 0 15,2 14-1-15,-1-3 0 16,4 6 0-16,-3 8 0 16,1 9-1-16,-5 6 1 15,1 9 0-15,-6-1 0 16,2 2-1-16,1-7 0 15,-4-2 0-15,3-12-1 16,0-6 1-16,4-12-1 16,1-11 1-16,0 0 0 15,8-19-1-15,-5-4 1 16,0-3 0-16,6-7-1 15,-3-4 1-15,3-6-1 16,1-4 0-16,4-3 0 16,2 0 0-16,2-1 0 15,6 5 0-15,2 5 0 0,-1 9 0 16,2 10-1-16,-1 14 2 15,-2 14-2-15,-3 15 1 16,-6 11 0-16,-5 12 0 16,-6 5 0-16,-3 7 0 15,-7 4-1-15,-5-4 2 16,-7-1-2-16,-5-6 1 15,-1-5 0-15,-4-10 0 16,3-8-1-16,-2-7 1 16,4-9 1-16,-2-5-1 15,9-6 1-15,2-3 0 16,3-1 0-16,11 5 1 15,-12-7-1-15,12 7 0 0,-9 25-1 16,3 5 0-16,-5 20 0 16,-3 13-1-16,-5 16 0 15,-5 8-1-15,-1 6-1 16,3-7-2-16,11-2-9 15,-1-26-26-15,22-14 0 16,1-33-2-16,23-19 2 16</inkml:trace>
  <inkml:trace contextRef="#ctx0" brushRef="#br0" timeOffset="8463">8162 14215 70 0,'-15'-16'40'0,"1"11"-1"16,-14-3-2-16,4 15-33 15,-5 4-1-15,1 16 2 16,-8 8-2-16,1 10 0 15,-2 1 0-15,4 4-1 16,7-3 0-16,10-4 0 16,7-10 0-16,14-11-1 15,16-17-1-15,16-15 0 16,9-15 1-16,9-11-1 15,3-9 1-15,2-7-1 16,-4 0 1-16,-4 2-1 16,-14 7 0-16,-9 12 1 0,-14 13-1 15,-15 18-1-15,-3 21 1 16,-13 12 0-16,-3 16-2 15,-8 5 0-15,8 5-3 16,3-5-2-16,18 10-17 16,5-26-17-16,23-10 0 15,8-20-1-15,22-9 2 16</inkml:trace>
  <inkml:trace contextRef="#ctx0" brushRef="#br0" timeOffset="8802">8848 14218 74 0,'-12'-10'41'0,"-20"3"0"15,-2 16 0-15,-15 13-34 0,5 9-3 16,-2 6-1-16,7 9 0 16,6 2-1-16,12-6-1 15,15-7 0-15,18-11 0 16,15-19 0-16,16-23 0 15,13-22 0-15,9-14 0 16,1-12 0-16,0-11 0 16,-7-7 0-16,-7-4 0 15,-12 8 0-15,-13 10 0 16,-8 16 0-16,-10 11 0 15,-9 21 0-15,0 22 0 16,-18 33-1-16,2 16 0 16,-1 20 0-16,0 14-2 15,3 13-2-15,0-11-12 0,28 12-20 16,-11-23-9-16,16-7 1 15,13-20-2-15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<inkml:trace contextRef="#ctx0" brushRef="#br0" timeOffset="1126">3954 1151 100 0,'25'-67'40'0,"-23"36"3"16,-13 30-3-16,-14 28-26 16,-8 36-14-16,-9 40 2 15,-4 18-3-15,5 16-2 0,12-5-6 16,8-26-30-16,24-10-2 15,-1-23-1-15,13-16 1 16</inkml:trace>
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<inkml:trace contextRef="#ctx0" brushRef="#br0" timeOffset="1586">4239 1242 122 0,'0'0'39'15,"-46"-61"-10"-15,46 61-28 16,-46-52-41-16,46 52 0 15,0 0-2-15</inkml:trace>
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<inkml:trace contextRef="#ctx0" brushRef="#br0" timeOffset="2522">5839 1200 111 0,'19'-61'40'15,"-19"61"1"-15,0-19-2 16,0 19-31-16,-26 24-4 16,7 21 1-16,-1 17-5 15,8 25-3-15,2 11-28 16,1-4-9-16,28-33-2 15,-4-15 1-15</inkml:trace>
  <inkml:trace contextRef="#ctx0" brushRef="#br0" timeOffset="2652">5953 1612 101 0,'-37'0'2'0,"-2"0"-1"15,1-1-2-15,12-6-41 16</inkml:trace>
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<inkml:trace contextRef="#ctx0" brushRef="#br0" timeOffset="5009">2716 2132 107 0,'-22'32'42'0,"-16"27"0"16,5 40 1-16,-19 13-41 15,18 17 1-15,1 13-2 0,4 4-1 16,8 0-2-16,3-12-2 16,18 4-14-16,-7-23-22 15,17-2-1-15,-9-21 0 16,17-9 0-16</inkml:trace>
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<inkml:trace contextRef="#ctx0" brushRef="#br0" timeOffset="5618">3451 3141 105 0,'-24'30'38'0,"9"22"2"16,-7-5-2-16,3 8-34 15,5 2-1-15,6 2-3 0,0-1 0 16,8-10-4-16,12 3-11 16,-2-28-22-16,15-6-3 15,-4-25 1-15,14-8-2 16</inkml:trace>
  <inkml:trace contextRef="#ctx0" brushRef="#br0" timeOffset="5763">3504 2859 99 0,'-21'-15'37'0,"0"5"-2"16,6 13-7-16,15 19-63 16,0-22 0-16,17 24-2 15,3-16-1-15</inkml:trace>
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<inkml:trace contextRef="#ctx0" brushRef="#br0" timeOffset="7714">7176 2282 114 0,'-19'52'42'0,"-16"11"-2"16,3 27 1-16,-20 11-37 15,15 0 0-15,3 2-2 16,9-5 0-16,8-4-3 15,10-7-3-15,17-10-3 16,-4-25-25-16,29 3-7 16,-5-27-1-16,15-8 0 15,-5-26-1-15</inkml:trace>
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<inkml:trace contextRef="#ctx0" brushRef="#br0" timeOffset="8534">8154 2877 101 0,'1'25'39'16,"-17"-7"1"-16,8 15-1 0,-19-2-30 16,13 10-3-16,-3 1-2 15,5 6-1-15,0-5-1 16,7-1-3-16,8-11-2 15,2-10-2-15,14-2-11 16,-8-30-22-16,20 2-2 16,-13-27 1-16,14 0-2 15</inkml:trace>
  <inkml:trace contextRef="#ctx0" brushRef="#br0" timeOffset="8653">8212 2595 103 0,'-17'-38'36'15,"12"19"-3"-15,5 19-21 0,-12 1-44 16,15 17-4-16,1-7-1 15,15 18-2-15</inkml:trace>
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<inkml:trace contextRef="#ctx0" brushRef="#br0" timeOffset="10002">9928 2644 91 0,'0'-14'39'0,"3"28"-1"15,-15 3 0-15,7 20-29 16,-10 8-7-16,2 14-1 16,-6 10 0-16,3 7-1 15,0 2-1-15,5-8-2 16,8-1-4-16,-3-24-8 15,15 0-22-15,-4-24 0 16,16-7-1-16,-9-23 1 16</inkml:trace>
  <inkml:trace contextRef="#ctx0" brushRef="#br0" timeOffset="10152">9775 3037 105 0,'-40'-27'39'16,"18"20"2"-16,-7-13-3 16,29 20-31-16,-14-1-3 15,27 0-3-15,19 4-7 16,6-16-30-16,34 6-5 15,4-13 1-15,17 6-3 16</inkml:trace>
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<inkml:trace contextRef="#ctx0" brushRef="#br0" timeOffset="11771">11790 2297 117 0,'-17'43'41'0,"-12"5"-1"16,11 32-9-16,-5-4-28 15,6 9 0-15,5 6-2 16,4 2 0-16,5-6-4 16,3-6-3-16,15 7-16 15,-11-31-18-15,14 1 1 16,-7-21-1-16,9-11 0 15</inkml:trace>
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<inkml:trace contextRef="#ctx0" brushRef="#br0" timeOffset="12297">12334 2650 97 0,'-29'6'39'16,"12"18"0"-16,-11-2 0 15,14 15-32-15,-5-6-3 16,2 1-3-16,10-1-5 16,-6-18-21-16,23 8-13 15,2-21-1-15,14 0-1 0,-3-16 1 16</inkml:trace>
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<inkml:trace contextRef="#ctx0" brushRef="#br0" timeOffset="13137">12435 2394 107 0,'-24'-13'36'0,"6"10"-6"16,-1 2-29-16,-8-2-40 16,27 3 1-16,0 0-3 15</inkml:trace>
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<inkml:trace contextRef="#ctx0" brushRef="#br0" timeOffset="16900">1294 5016 109 0,'-33'-12'41'0,"18"16"-1"16,4-10-2-16,22 8-33 15,16-11-2-15,20-2-1 16,16-10-3-16,20-2 0 16,12 0-7-16,-4-9-29 15,16 10-4-15,-15-2-1 16,-2 14-1-16</inkml:trace>
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<inkml:trace contextRef="#ctx0" brushRef="#br0" timeOffset="20340">5914 4885 103 0,'-37'-5'39'16,"21"18"1"-16,0-9-2 15,16-4-36-15,22 5-1 16,15-19-2-16,22-10-3 16,11-13-1-16,34 1-13 15,-10-17-19-15,19-1-1 16,-6-15-1-16,1 5 0 15</inkml:trace>
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<inkml:trace contextRef="#ctx0" brushRef="#br0" timeOffset="22489">9656 3986 119 0,'0'0'41'0,"-24"3"-1"16,11 34-7-16,-8 3-31 16,3 12-1-16,-2 17 0 15,3 13 0-15,0 11-1 16,1 4 0-16,5 1-2 15,-3-8-4-15,14 4-9 0,-15-24-23 16,15-4-3-16,-7-25 0 16,12-7-1-16</inkml:trace>
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<inkml:trace contextRef="#ctx0" brushRef="#br0" timeOffset="24516">11149 3956 108 0,'-7'15'39'0,"-12"4"-1"16,6 27-5-16,-2 6-31 16,1 12-1-16,-6 11 0 15,6 14 0-15,-1 5-1 16,-1 3-1-16,5-2-2 15,-1-12-3-15,18 6-18 16,-5-30-14-16,19-10 0 0,-5-21-1 16,18-11 1-16</inkml:trace>
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<inkml:trace contextRef="#ctx0" brushRef="#br0" timeOffset="27665">13199 4925 98 0,'0'0'40'0,"0"0"-3"16,0 0-4-16,9-13-67 15,-11-3-4-15,2 16-1 16,-3-18-2-16</inkml:trace>
  <inkml:trace contextRef="#ctx0" brushRef="#br1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<inkml:trace contextRef="#ctx0" brushRef="#br1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<inkml:trace contextRef="#ctx0" brushRef="#br1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<inkml:trace contextRef="#ctx0" brushRef="#br1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<inkml:trace contextRef="#ctx0" brushRef="#br1" timeOffset="34931">6661 6003 90 0,'-3'-41'38'0,"2"15"1"16,-15 1 0-16,16 25-26 15,-29-3-10-15,13 31 1 16,-4 16-2-16,3 20 0 15,-2 12-1-15,5 10 1 16,5 11-2-16,-3 3 0 16,8-3-3-16,-1-11-1 15,10-1-16-15,-7-26-18 16,11-7-1-16,-8-25 0 15,8-11-1-15</inkml:trace>
  <inkml:trace contextRef="#ctx0" brushRef="#br1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<inkml:trace contextRef="#ctx0" brushRef="#br1" timeOffset="35415">6925 6069 110 0,'-24'-29'38'16,"-2"4"0"-16,14 23-3 15,1 11-38-15,11-9-23 0,16 22-12 16,8-6 0-16,18 6-2 15,1-4 1-15</inkml:trace>
  <inkml:trace contextRef="#ctx0" brushRef="#br1" timeOffset="35665">7608 6241 103 0,'0'0'39'0,"-24"-7"2"15,3 12-2-15,-10-4-34 16,-2 8-1-16,-10 6 0 15,3 11-1-15,-4 9 0 16,0 8 1-16,3 4-2 16,11 5 1-16,5-1-3 0,14-2 0 15,18-5-3-15,12-13-1 16,20 0-12-16,-2-22-19 15,27 0-6-15,-7-20 0 16,16 0-1-16</inkml:trace>
  <inkml:trace contextRef="#ctx0" brushRef="#br1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<inkml:trace contextRef="#ctx0" brushRef="#br1" timeOffset="36195">8852 6033 126 0,'-31'5'42'15,"-5"-7"-2"-15,12 6-6 16,13 10-55-16,0-17-17 15,20 15-4-15,-9-12 0 0,29 30 0 16</inkml:trace>
  <inkml:trace contextRef="#ctx0" brushRef="#br1" timeOffset="36345">8861 6445 110 0,'-32'25'43'16,"9"-2"2"-16,-7-15-4 15,10-1-25-15,4-4-26 16,-3-17-23-16,19 14-8 15,-1-20-2-15,1 20-2 16</inkml:trace>
  <inkml:trace contextRef="#ctx0" brushRef="#br2" timeOffset="54823">2852 7565 21 0,'0'0'22'0,"0"0"1"16,0 0-3-16,-5-13-6 16,5 13-1-16,0 0-2 15,0 0-1-15,0-15-3 16,0 15-1-16,0 0-4 15,4-12-5-15,-4 12-18 16,0 0-6-16,0 0-3 16,0 0 2-16</inkml:trace>
  <inkml:trace contextRef="#ctx0" brushRef="#br2" timeOffset="56050">13899 3661 89 0,'-14'0'36'16,"-24"14"0"-16,-14 32 0 15,-14 14-33-15,-12 21 0 16,-6 15-1-16,4 14 0 16,10 9-1-16,16 1 0 0,24-2-1 15,24-12-2-15,28-7-5 16,14-26-29-16,39-11 0 15,5-24-1-15,19-12-2 16</inkml:trace>
  <inkml:trace contextRef="#ctx0" brushRef="#br2" timeOffset="56239">14133 4398 96 0,'-31'8'39'16,"8"26"-1"-16,-8 6-1 0,9 14-36 15,0 10-2-15,3-2-2 16,18 7-31-16,-6-18-3 16,19-3 0-16,-1-27-1 15</inkml:trace>
  <inkml:trace contextRef="#ctx0" brushRef="#br2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<inkml:trace contextRef="#ctx0" brushRef="#br2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<inkml:trace contextRef="#ctx0" brushRef="#br2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<inkml:trace contextRef="#ctx0" brushRef="#br2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<inkml:trace contextRef="#ctx0" brushRef="#br2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<inkml:trace contextRef="#ctx0" brushRef="#br2" timeOffset="58657">18439 3577 100 0,'23'29'41'0,"-1"0"2"16,20 19-3-16,-9 3-35 15,20 16 0-15,1 3-1 16,5 17-2-16,-5 4 0 16,-3 7-1-16,-14 3-1 15,-11 1 0-15,-16-1-2 16,-24-9-2-16,-16 1-7 15,-31-25-4-15,-6 11-5 0,-44-28-17 16,-12 7-4-16,-31-19-2 16,-23 5 2-16</inkml:trace>
  <inkml:trace contextRef="#ctx0" brushRef="#br2" timeOffset="59603">2569 7590 114 0,'-34'-10'40'16,"7"-3"0"-16,27 13 0 16,0 0-36-16,38-18-1 15,19 3-1-15,20-5-1 16,15-2-1-16,14-2-1 15,8 0-1-15,-6 1-3 16,2 10-3-16,-17-7-9 16,1 20-20-16,-24-6-3 15,-8 12 1-15,-21-8 1 16</inkml:trace>
  <inkml:trace contextRef="#ctx0" brushRef="#br3" timeOffset="429337">18181 13360 20 0,'0'0'1'0,"-12"-2"-1"16,0 3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B3B2F67-CCE8-4CEE-B444-682A648AEA5D}" emma:medium="tactile" emma:mode="ink">
          <msink:context xmlns:msink="http://schemas.microsoft.com/ink/2010/main" type="writingRegion" rotatedBoundingBox="393,1033 24890,176 25423,15392 925,16249"/>
        </emma:interpretation>
      </emma:emma>
    </inkml:annotationXML>
    <inkml:traceGroup>
      <inkml:annotationXML>
        <emma:emma xmlns:emma="http://www.w3.org/2003/04/emma" version="1.0">
          <emma:interpretation id="{4AC5AD30-7D18-4B63-BEC8-B2F0DA6774A7}" emma:medium="tactile" emma:mode="ink">
            <msink:context xmlns:msink="http://schemas.microsoft.com/ink/2010/main" type="paragraph" rotatedBoundingBox="1208,1002 5933,879 5964,2071 1239,21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81A0649-4CC1-46ED-9437-FB1DB2D2725E}" emma:medium="tactile" emma:mode="ink">
              <msink:context xmlns:msink="http://schemas.microsoft.com/ink/2010/main" type="line" rotatedBoundingBox="1208,1002 5933,879 5964,2071 1238,2194"/>
            </emma:interpretation>
          </emma:emma>
        </inkml:annotationXML>
        <inkml:traceGroup>
          <inkml:annotationXML>
            <emma:emma xmlns:emma="http://www.w3.org/2003/04/emma" version="1.0">
              <emma:interpretation id="{26ECD4BF-5427-4CBE-9EDC-F9AE9820F315}" emma:medium="tactile" emma:mode="ink">
                <msink:context xmlns:msink="http://schemas.microsoft.com/ink/2010/main" type="inkWord" rotatedBoundingBox="1208,1002 5933,879 5964,2071 1238,2194"/>
              </emma:interpretation>
            </emma:emma>
          </inkml:annotationXML>
        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      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        <inkml:trace contextRef="#ctx0" brushRef="#br0" timeOffset="1126">3954 1151 100 0,'25'-67'40'0,"-23"36"3"16,-13 30-3-16,-14 28-26 16,-8 36-14-16,-9 40 2 15,-4 18-3-15,5 16-2 0,12-5-6 16,8-26-30-16,24-10-2 15,-1-23-1-15,13-16 1 16</inkml:trace>
        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        <inkml:trace contextRef="#ctx0" brushRef="#br0" timeOffset="1586">4239 1242 122 0,'0'0'39'15,"-46"-61"-10"-15,46 61-28 16,-46-52-41-16,46 52 0 15,0 0-2-15</inkml:trace>
        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      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        <inkml:trace contextRef="#ctx0" brushRef="#br0" timeOffset="2522">5839 1200 111 0,'19'-61'40'15,"-19"61"1"-15,0-19-2 16,0 19-31-16,-26 24-4 16,7 21 1-16,-1 17-5 15,8 25-3-15,2 11-28 16,1-4-9-16,28-33-2 15,-4-15 1-15</inkml:trace>
          <inkml:trace contextRef="#ctx0" brushRef="#br0" timeOffset="2652">5953 1612 101 0,'-37'0'2'0,"-2"0"-1"15,1-1-2-15,12-6-41 16</inkml:trace>
        </inkml:traceGroup>
      </inkml:traceGroup>
    </inkml:traceGroup>
    <inkml:traceGroup>
      <inkml:annotationXML>
        <emma:emma xmlns:emma="http://www.w3.org/2003/04/emma" version="1.0">
          <emma:interpretation id="{870490B3-D87F-4534-9175-23A3D0243A86}" emma:medium="tactile" emma:mode="ink">
            <msink:context xmlns:msink="http://schemas.microsoft.com/ink/2010/main" type="paragraph" rotatedBoundingBox="576,2228 16121,1529 16213,3576 668,42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55D8D94-D4CE-4F68-AFF5-1E4F4998F7B5}" emma:medium="tactile" emma:mode="ink">
              <msink:context xmlns:msink="http://schemas.microsoft.com/ink/2010/main" type="line" rotatedBoundingBox="576,2228 16121,1529 16213,3576 668,4275"/>
            </emma:interpretation>
          </emma:emma>
        </inkml:annotationXML>
        <inkml:traceGroup>
          <inkml:annotationXML>
            <emma:emma xmlns:emma="http://www.w3.org/2003/04/emma" version="1.0">
              <emma:interpretation id="{0E89DD52-2839-4766-96A2-A8CAA8AEE74F}" emma:medium="tactile" emma:mode="ink">
                <msink:context xmlns:msink="http://schemas.microsoft.com/ink/2010/main" type="inkWord" rotatedBoundingBox="576,2228 4688,2043 4760,3641 648,3826"/>
              </emma:interpretation>
            </emma:emma>
          </inkml:annotationXML>
        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      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        <inkml:trace contextRef="#ctx0" brushRef="#br0" timeOffset="5009">2716 2132 107 0,'-22'32'42'0,"-16"27"0"16,5 40 1-16,-19 13-41 15,18 17 1-15,1 13-2 0,4 4-1 16,8 0-2-16,3-12-2 16,18 4-14-16,-7-23-22 15,17-2-1-15,-9-21 0 16,17-9 0-16</inkml:trace>
        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        <inkml:trace contextRef="#ctx0" brushRef="#br0" timeOffset="5618">3451 3141 105 0,'-24'30'38'0,"9"22"2"16,-7-5-2-16,3 8-34 15,5 2-1-15,6 2-3 0,0-1 0 16,8-10-4-16,12 3-11 16,-2-28-22-16,15-6-3 15,-4-25 1-15,14-8-2 16</inkml:trace>
          <inkml:trace contextRef="#ctx0" brushRef="#br0" timeOffset="5763">3504 2859 99 0,'-21'-15'37'0,"0"5"-2"16,6 13-7-16,15 19-63 16,0-22 0-16,17 24-2 15,3-16-1-15</inkml:trace>
        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      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      </inkml:traceGroup>
        <inkml:traceGroup>
          <inkml:annotationXML>
            <emma:emma xmlns:emma="http://www.w3.org/2003/04/emma" version="1.0">
              <emma:interpretation id="{72F5832C-8D8C-4FA5-B3B7-C1E94D57043B}" emma:medium="tactile" emma:mode="ink">
                <msink:context xmlns:msink="http://schemas.microsoft.com/ink/2010/main" type="inkWord" rotatedBoundingBox="5585,2334 9958,2138 10009,3281 5636,3478"/>
              </emma:interpretation>
            </emma:emma>
          </inkml:annotationXML>
        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      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        <inkml:trace contextRef="#ctx0" brushRef="#br0" timeOffset="7714">7176 2282 114 0,'-19'52'42'0,"-16"11"-2"16,3 27 1-16,-20 11-37 15,15 0 0-15,3 2-2 16,9-5 0-16,8-4-3 15,10-7-3-15,17-10-3 16,-4-25-25-16,29 3-7 16,-5-27-1-16,15-8 0 15,-5-26-1-15</inkml:trace>
        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        <inkml:trace contextRef="#ctx0" brushRef="#br0" timeOffset="8534">8154 2877 101 0,'1'25'39'16,"-17"-7"1"-16,8 15-1 0,-19-2-30 16,13 10-3-16,-3 1-2 15,5 6-1-15,0-5-1 16,7-1-3-16,8-11-2 15,2-10-2-15,14-2-11 16,-8-30-22-16,20 2-2 16,-13-27 1-16,14 0-2 15</inkml:trace>
          <inkml:trace contextRef="#ctx0" brushRef="#br0" timeOffset="8653">8212 2595 103 0,'-17'-38'36'15,"12"19"-3"-15,5 19-21 0,-12 1-44 16,15 17-4-16,1-7-1 15,15 18-2-15</inkml:trace>
        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      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        <inkml:trace contextRef="#ctx0" brushRef="#br0" timeOffset="10002">9928 2644 91 0,'0'-14'39'0,"3"28"-1"15,-15 3 0-15,7 20-29 16,-10 8-7-16,2 14-1 16,-6 10 0-16,3 7-1 15,0 2-1-15,5-8-2 16,8-1-4-16,-3-24-8 15,15 0-22-15,-4-24 0 16,16-7-1-16,-9-23 1 16</inkml:trace>
          <inkml:trace contextRef="#ctx0" brushRef="#br0" timeOffset="10152">9775 3037 105 0,'-40'-27'39'16,"18"20"2"-16,-7-13-3 16,29 20-31-16,-14-1-3 15,27 0-3-15,19 4-7 16,6-16-30-16,34 6-5 15,4-13 1-15,17 6-3 16</inkml:trace>
        </inkml:traceGroup>
        <inkml:traceGroup>
          <inkml:annotationXML>
            <emma:emma xmlns:emma="http://www.w3.org/2003/04/emma" version="1.0">
              <emma:interpretation id="{67F9BA23-E4BB-4848-A4C4-A663021F031D}" emma:medium="tactile" emma:mode="ink">
                <msink:context xmlns:msink="http://schemas.microsoft.com/ink/2010/main" type="inkWord" rotatedBoundingBox="10471,2247 13493,2111 13564,3695 10543,3831"/>
              </emma:interpretation>
            </emma:emma>
          </inkml:annotationXML>
        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      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        <inkml:trace contextRef="#ctx0" brushRef="#br0" timeOffset="11771">11790 2297 117 0,'-17'43'41'0,"-12"5"-1"16,11 32-9-16,-5-4-28 15,6 9 0-15,5 6-2 16,4 2 0-16,5-6-4 16,3-6-3-16,15 7-16 15,-11-31-18-15,14 1 1 16,-7-21-1-16,9-11 0 15</inkml:trace>
        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        <inkml:trace contextRef="#ctx0" brushRef="#br0" timeOffset="12297">12334 2650 97 0,'-29'6'39'16,"12"18"0"-16,-11-2 0 15,14 15-32-15,-5-6-3 16,2 1-3-16,10-1-5 16,-6-18-21-16,23 8-13 15,2-21-1-15,14 0-1 0,-3-16 1 16</inkml:trace>
        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        <inkml:trace contextRef="#ctx0" brushRef="#br0" timeOffset="13137">12435 2394 107 0,'-24'-13'36'0,"6"10"-6"16,-1 2-29-16,-8-2-40 16,27 3 1-16,0 0-3 15</inkml:trace>
        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      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      </inkml:traceGroup>
        <inkml:traceGroup>
          <inkml:annotationXML>
            <emma:emma xmlns:emma="http://www.w3.org/2003/04/emma" version="1.0">
              <emma:interpretation id="{ACB12DDA-A412-490D-81DC-AD7B066EBA4E}" emma:medium="tactile" emma:mode="ink">
                <msink:context xmlns:msink="http://schemas.microsoft.com/ink/2010/main" type="inkWord" rotatedBoundingBox="14240,2152 16145,2067 16187,2994 14282,3080"/>
              </emma:interpretation>
            </emma:emma>
          </inkml:annotationXML>
        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      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      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      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      </inkml:traceGroup>
      </inkml:traceGroup>
    </inkml:traceGroup>
    <inkml:traceGroup>
      <inkml:annotationXML>
        <emma:emma xmlns:emma="http://www.w3.org/2003/04/emma" version="1.0">
          <emma:interpretation id="{1C4DD353-1AC1-4690-834F-104AAC4C7CF6}" emma:medium="tactile" emma:mode="ink">
            <msink:context xmlns:msink="http://schemas.microsoft.com/ink/2010/main" type="paragraph" rotatedBoundingBox="1208,4000 18878,3527 18936,5712 1266,61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9339F1-5A8B-4E68-8B35-E2517451BD45}" emma:medium="tactile" emma:mode="ink">
              <msink:context xmlns:msink="http://schemas.microsoft.com/ink/2010/main" type="line" rotatedBoundingBox="1208,4000 18878,3527 18936,5712 1266,6186"/>
            </emma:interpretation>
          </emma:emma>
        </inkml:annotationXML>
        <inkml:traceGroup>
          <inkml:annotationXML>
            <emma:emma xmlns:emma="http://www.w3.org/2003/04/emma" version="1.0">
              <emma:interpretation id="{067B065E-35C2-40FA-9866-527447851147}" emma:medium="tactile" emma:mode="ink">
                <msink:context xmlns:msink="http://schemas.microsoft.com/ink/2010/main" type="inkWord" rotatedBoundingBox="1244,3941 7592,3998 7574,6031 1226,5975"/>
              </emma:interpretation>
            </emma:emma>
          </inkml:annotationXML>
        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      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      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      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      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        <inkml:trace contextRef="#ctx0" brushRef="#br0" timeOffset="20340">5914 4885 103 0,'-37'-5'39'16,"21"18"1"-16,0-9-2 15,16-4-36-15,22 5-1 16,15-19-2-16,22-10-3 16,11-13-1-16,34 1-13 15,-10-17-19-15,19-1-1 16,-6-15-1-16,1 5 0 15</inkml:trace>
        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      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        <inkml:trace contextRef="#ctx0" brushRef="#br0" timeOffset="16900">1294 5016 109 0,'-33'-12'41'0,"18"16"-1"16,4-10-2-16,22 8-33 15,16-11-2-15,20-2-1 16,16-10-3-16,20-2 0 16,12 0-7-16,-4-9-29 15,16 10-4-15,-15-2-1 16,-2 14-1-16</inkml:trace>
        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      </inkml:traceGroup>
        <inkml:traceGroup>
          <inkml:annotationXML>
            <emma:emma xmlns:emma="http://www.w3.org/2003/04/emma" version="1.0">
              <emma:interpretation id="{64A9B0D8-98C6-4026-9E12-D749DE2B9E24}" emma:medium="tactile" emma:mode="ink">
                <msink:context xmlns:msink="http://schemas.microsoft.com/ink/2010/main" type="inkWord" rotatedBoundingBox="7824,4443 9655,3983 9873,4850 8042,5310"/>
              </emma:interpretation>
            </emma:emma>
          </inkml:annotationXML>
        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      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        <inkml:trace contextRef="#ctx0" brushRef="#br0" timeOffset="22489">9656 3986 119 0,'0'0'41'0,"-24"3"-1"16,11 34-7-16,-8 3-31 16,3 12-1-16,-2 17 0 15,3 13 0-15,0 11-1 16,1 4 0-16,5 1-2 15,-3-8-4-15,14 4-9 0,-15-24-23 16,15-4-3-16,-7-25 0 16,12-7-1-16</inkml:trace>
        </inkml:traceGroup>
        <inkml:traceGroup>
          <inkml:annotationXML>
            <emma:emma xmlns:emma="http://www.w3.org/2003/04/emma" version="1.0">
              <emma:interpretation id="{E9344949-7C0B-4138-BDDA-6DB90016936A}" emma:medium="tactile" emma:mode="ink">
                <msink:context xmlns:msink="http://schemas.microsoft.com/ink/2010/main" type="inkWord" rotatedBoundingBox="10463,3859 13300,4259 13152,5303 10315,4903"/>
              </emma:interpretation>
            </emma:emma>
          </inkml:annotationXML>
        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        <inkml:trace contextRef="#ctx0" brushRef="#br0" timeOffset="24516">11149 3956 108 0,'-7'15'39'0,"-12"4"-1"16,6 27-5-16,-2 6-31 16,1 12-1-16,-6 11 0 15,6 14 0-15,-1 5-1 16,-1 3-1-16,5-2-2 15,-1-12-3-15,18 6-18 16,-5-30-14-16,19-10 0 0,-5-21-1 16,18-11 1-16</inkml:trace>
        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      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        <inkml:trace contextRef="#ctx0" brushRef="#br0" timeOffset="27665">13199 4925 98 0,'0'0'40'0,"0"0"-3"16,0 0-4-16,9-13-67 15,-11-3-4-15,2 16-1 16,-3-18-2-16</inkml:trace>
        </inkml:traceGroup>
        <inkml:traceGroup>
          <inkml:annotationXML>
            <emma:emma xmlns:emma="http://www.w3.org/2003/04/emma" version="1.0">
              <emma:interpretation id="{770CF82D-479B-4AD2-B9D0-6AC48F915779}" emma:medium="tactile" emma:mode="ink">
                <msink:context xmlns:msink="http://schemas.microsoft.com/ink/2010/main" type="inkWord" rotatedBoundingBox="13631,3564 15041,4074 14634,5199 13224,4688"/>
              </emma:interpretation>
            </emma:emma>
          </inkml:annotationXML>
          <inkml:trace contextRef="#ctx0" brushRef="#br1" timeOffset="56050">13899 3661 89 0,'-14'0'36'16,"-24"14"0"-16,-14 32 0 15,-14 14-33-15,-12 21 0 16,-6 15-1-16,4 14 0 16,10 9-1-16,16 1 0 0,24-2-1 15,24-12-2-15,28-7-5 16,14-26-29-16,39-11 0 15,5-24-1-15,19-12-2 16</inkml:trace>
          <inkml:trace contextRef="#ctx0" brushRef="#br1" timeOffset="56239">14133 4398 96 0,'-31'8'39'16,"8"26"-1"-16,-8 6-1 0,9 14-36 15,0 10-2-15,3-2-2 16,18 7-31-16,-6-18-3 16,19-3 0-16,-1-27-1 15</inkml:trace>
          <inkml:trace contextRef="#ctx0" brushRef="#br1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      </inkml:traceGroup>
        <inkml:traceGroup>
          <inkml:annotationXML>
            <emma:emma xmlns:emma="http://www.w3.org/2003/04/emma" version="1.0">
              <emma:interpretation id="{3A1D8EAA-5508-41A0-82E7-2F9252481265}" emma:medium="tactile" emma:mode="ink">
                <msink:context xmlns:msink="http://schemas.microsoft.com/ink/2010/main" type="inkWord" rotatedBoundingBox="15680,4468 16364,4431 16386,4824 15701,4860"/>
              </emma:interpretation>
            </emma:emma>
          </inkml:annotationXML>
          <inkml:trace contextRef="#ctx0" brushRef="#br1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      </inkml:traceGroup>
        <inkml:traceGroup>
          <inkml:annotationXML>
            <emma:emma xmlns:emma="http://www.w3.org/2003/04/emma" version="1.0">
              <emma:interpretation id="{0AA172B3-F03C-4E5F-9156-700091A24660}" emma:medium="tactile" emma:mode="ink">
                <msink:context xmlns:msink="http://schemas.microsoft.com/ink/2010/main" type="inkWord" rotatedBoundingBox="16998,3615 18879,3565 18933,5596 17052,5646"/>
              </emma:interpretation>
            </emma:emma>
          </inkml:annotationXML>
          <inkml:trace contextRef="#ctx0" brushRef="#br1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        <inkml:trace contextRef="#ctx0" brushRef="#br1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        <inkml:trace contextRef="#ctx0" brushRef="#br1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        <inkml:trace contextRef="#ctx0" brushRef="#br1" timeOffset="58657">18439 3577 100 0,'23'29'41'0,"-1"0"2"16,20 19-3-16,-9 3-35 15,20 16 0-15,1 3-1 16,5 17-2-16,-5 4 0 16,-3 7-1-16,-14 3-1 15,-11 1 0-15,-16-1-2 16,-24-9-2-16,-16 1-7 15,-31-25-4-15,-6 11-5 0,-44-28-17 16,-12 7-4-16,-31-19-2 16,-23 5 2-16</inkml:trace>
        </inkml:traceGroup>
      </inkml:traceGroup>
    </inkml:traceGroup>
    <inkml:traceGroup>
      <inkml:annotationXML>
        <emma:emma xmlns:emma="http://www.w3.org/2003/04/emma" version="1.0">
          <emma:interpretation id="{E6F25652-2E66-4EAD-B214-E4EF3FF75EDD}" emma:medium="tactile" emma:mode="ink">
            <msink:context xmlns:msink="http://schemas.microsoft.com/ink/2010/main" type="paragraph" rotatedBoundingBox="1873,6163 8838,5787 8887,6697 1922,70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1649259-58F6-417E-AEB1-6A9927012444}" emma:medium="tactile" emma:mode="ink">
              <msink:context xmlns:msink="http://schemas.microsoft.com/ink/2010/main" type="line" rotatedBoundingBox="1873,6163 8838,5787 8887,6697 1922,7072"/>
            </emma:interpretation>
          </emma:emma>
        </inkml:annotationXML>
        <inkml:traceGroup>
          <inkml:annotationXML>
            <emma:emma xmlns:emma="http://www.w3.org/2003/04/emma" version="1.0">
              <emma:interpretation id="{EE730DCB-89F3-45BD-81BA-6EF04E85BEB0}" emma:medium="tactile" emma:mode="ink">
                <msink:context xmlns:msink="http://schemas.microsoft.com/ink/2010/main" type="inkWord" rotatedBoundingBox="1873,6165 3814,6061 3861,6937 1921,7041"/>
              </emma:interpretation>
            </emma:emma>
          </inkml:annotationXML>
          <inkml:trace contextRef="#ctx0" brushRef="#br2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        <inkml:trace contextRef="#ctx0" brushRef="#br2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      </inkml:traceGroup>
        <inkml:traceGroup>
          <inkml:annotationXML>
            <emma:emma xmlns:emma="http://www.w3.org/2003/04/emma" version="1.0">
              <emma:interpretation id="{248546A7-22E6-46B4-9CBA-A7D9F45A77BC}" emma:medium="tactile" emma:mode="ink">
                <msink:context xmlns:msink="http://schemas.microsoft.com/ink/2010/main" type="inkWord" rotatedBoundingBox="4922,5999 8838,5787 8887,6697 4971,6908"/>
              </emma:interpretation>
            </emma:emma>
          </inkml:annotationXML>
          <inkml:trace contextRef="#ctx0" brushRef="#br2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        <inkml:trace contextRef="#ctx0" brushRef="#br2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        <inkml:trace contextRef="#ctx0" brushRef="#br2" timeOffset="34931">6661 6003 90 0,'-3'-41'38'0,"2"15"1"16,-15 1 0-16,16 25-26 15,-29-3-10-15,13 31 1 16,-4 16-2-16,3 20 0 15,-2 12-1-15,5 10 1 16,5 11-2-16,-3 3 0 16,8-3-3-16,-1-11-1 15,10-1-16-15,-7-26-18 16,11-7-1-16,-8-25 0 15,8-11-1-15</inkml:trace>
          <inkml:trace contextRef="#ctx0" brushRef="#br2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        <inkml:trace contextRef="#ctx0" brushRef="#br2" timeOffset="35415">6925 6069 110 0,'-24'-29'38'16,"-2"4"0"-16,14 23-3 15,1 11-38-15,11-9-23 0,16 22-12 16,8-6 0-16,18 6-2 15,1-4 1-15</inkml:trace>
          <inkml:trace contextRef="#ctx0" brushRef="#br2" timeOffset="35665">7608 6241 103 0,'0'0'39'0,"-24"-7"2"15,3 12-2-15,-10-4-34 16,-2 8-1-16,-10 6 0 15,3 11-1-15,-4 9 0 16,0 8 1-16,3 4-2 16,11 5 1-16,5-1-3 0,14-2 0 15,18-5-3-15,12-13-1 16,20 0-12-16,-2-22-19 15,27 0-6-15,-7-20 0 16,16 0-1-16</inkml:trace>
          <inkml:trace contextRef="#ctx0" brushRef="#br2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        <inkml:trace contextRef="#ctx0" brushRef="#br2" timeOffset="36195">8852 6033 126 0,'-31'5'42'15,"-5"-7"-2"-15,12 6-6 16,13 10-55-16,0-17-17 15,20 15-4-15,-9-12 0 0,29 30 0 16</inkml:trace>
          <inkml:trace contextRef="#ctx0" brushRef="#br2" timeOffset="36345">8861 6445 110 0,'-32'25'43'16,"9"-2"2"-16,-7-15-4 15,10-1-25-15,4-4-26 16,-3-17-23-16,19 14-8 15,-1-20-2-15,1 20-2 16</inkml:trace>
        </inkml:traceGroup>
      </inkml:traceGroup>
    </inkml:traceGroup>
    <inkml:traceGroup>
      <inkml:annotationXML>
        <emma:emma xmlns:emma="http://www.w3.org/2003/04/emma" version="1.0">
          <emma:interpretation id="{898F9922-1367-4894-92B7-A6750E0F7D26}" emma:medium="tactile" emma:mode="ink">
            <msink:context xmlns:msink="http://schemas.microsoft.com/ink/2010/main" type="paragraph" rotatedBoundingBox="1016,6949 24680,6121 24751,8173 1088,90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F3CC95F-24CA-43E9-AD92-FBD081441B1C}" emma:medium="tactile" emma:mode="ink">
              <msink:context xmlns:msink="http://schemas.microsoft.com/ink/2010/main" type="inkBullet" rotatedBoundingBox="1053,7995 2079,7959 2081,8013 1055,8048"/>
            </emma:interpretation>
          </emma:emma>
        </inkml:annotationXML>
        <inkml:trace contextRef="#ctx0" brushRef="#br2" timeOffset="37237">1119 8022 90 0,'-18'-1'37'0,"-7"-6"1"16,14 12-2-16,0-7-28 15,11 2-2-15,22 0-1 16,15-4-2-16,17 1 0 16,15-3-1-16,20-2 0 15,12 1-1-15,9-1-1 16,0 2 0-16,-7 5-1 15,-9 1-1-15,-14 6-3 0,-21-4-12 16,-5 12-22-16,-27-7 1 16,-9 3-2-16,-18-10 0 15</inkml:trace>
      </inkml:traceGroup>
      <inkml:traceGroup>
        <inkml:annotationXML>
          <emma:emma xmlns:emma="http://www.w3.org/2003/04/emma" version="1.0">
            <emma:interpretation id="{A28C6B4C-40F4-49FA-A098-684D80DBC0E8}" emma:medium="tactile" emma:mode="ink">
              <msink:context xmlns:msink="http://schemas.microsoft.com/ink/2010/main" type="line" rotatedBoundingBox="2484,6898 24680,6121 24751,8173 2556,8949"/>
            </emma:interpretation>
          </emma:emma>
        </inkml:annotationXML>
        <inkml:traceGroup>
          <inkml:annotationXML>
            <emma:emma xmlns:emma="http://www.w3.org/2003/04/emma" version="1.0">
              <emma:interpretation id="{49A7F458-E689-4EC5-8A90-659D5C4A8BA5}" emma:medium="tactile" emma:mode="ink">
                <msink:context xmlns:msink="http://schemas.microsoft.com/ink/2010/main" type="inkWord" rotatedBoundingBox="2501,7395 4552,7323 4584,8237 2533,8308"/>
              </emma:interpretation>
            </emma:emma>
          </inkml:annotationXML>
          <inkml:trace contextRef="#ctx0" brushRef="#br1" timeOffset="54823">2852 7565 21 0,'0'0'22'0,"0"0"1"16,0 0-3-16,-5-13-6 16,5 13-1-16,0 0-2 15,0 0-1-15,0-15-3 16,0 15-1-16,0 0-4 15,4-12-5-15,-4 12-18 16,0 0-6-16,0 0-3 16,0 0 2-16</inkml:trace>
          <inkml:trace contextRef="#ctx0" brushRef="#br1" timeOffset="59370">2922 7629 88 0,'7'-12'37'15,"-7"-7"0"-15,0 19 1 16,1-26-31-16,-1 26 0 15,-1-11-1-15,1 11 0 16,0 0-2-16,0 0-1 0,-14 16 0 16,10 6-2-16,-6 12 0 15,8 13 0-15,-2 12-1 16,1 9-1-16,0 9 0 15,2 7-1-15,2 0 0 16,1-7-3-16,8-5-5 16,-8-29-22-16,14-5-7 15,-7-25 0-15,7-16-1 16</inkml:trace>
          <inkml:trace contextRef="#ctx0" brushRef="#br1" timeOffset="59603">2569 7590 114 0,'-34'-10'40'16,"7"-3"0"-16,27 13 0 16,0 0-36-16,38-18-1 15,19 3-1-15,20-5-1 16,15-2-1-16,14-2-1 15,8 0-1-15,-6 1-3 16,2 10-3-16,-17-7-9 16,1 20-20-16,-24-6-3 15,-8 12 1-15,-21-8 1 16</inkml:trace>
          <inkml:trace contextRef="#ctx0" brushRef="#br1" timeOffset="59971">3643 7359 107 0,'0'0'38'0,"-12"-3"1"16,11 23-1-16,-12 3-33 15,9 11 0-15,-6 10-2 16,-1 15 1-16,-2 8-1 16,-2 12-1-16,-3 3 0 15,-2 2-1-15,2-4 0 16,5-7-1-16,0-13 0 15,5-7 0-15,7-15 0 16,6-21-1-16,10-16 1 16,10-14 0-16,5-12 0 15,3-8 0-15,1-9 1 16,2-2-1-16,-1 5 1 15,-7 9 0-15,-8 6-1 0,-2 17 1 16,-18 7 0-16,9 25-1 16,-12 8-1-16,-3 6-1 15,6 6-1-15,-3 0-2 16,10 8-3-16,3-20-6 15,19 9-6-15,-9-27-14 16,22 0-5-16,0-21 0 16,9-4-2-16</inkml:trace>
          <inkml:trace contextRef="#ctx0" brushRef="#br1" timeOffset="60294">4153 7983 101 0,'0'0'39'16,"16"22"0"-16,-2-18-1 15,9 0-34-15,6-7 0 16,7-2-1-16,-3-12-1 16,4-3 1-16,-5-4-2 15,-7-6 1-15,-6 0-1 16,-14-2 0-16,-6 3 0 15,-13 6 1-15,-11 9-1 16,-9 13 0-16,-6 17 1 16,-7 13-2-16,6 11 1 15,0 10 0-15,12 6-1 16,10 4-1-16,19-2-3 15,11-11-7-15,26-2-4 16,6-30-7-16,32 4-19 0,4-21 1 16,24-3-4-16,1-19 3 15</inkml:trace>
        </inkml:traceGroup>
        <inkml:traceGroup>
          <inkml:annotationXML>
            <emma:emma xmlns:emma="http://www.w3.org/2003/04/emma" version="1.0">
              <emma:interpretation id="{5E1B1A96-B51D-4EE9-9CCB-67B32CB02EAF}" emma:medium="tactile" emma:mode="ink">
                <msink:context xmlns:msink="http://schemas.microsoft.com/ink/2010/main" type="inkWord" rotatedBoundingBox="5523,7235 7312,7173 7369,8781 5579,8844"/>
              </emma:interpretation>
            </emma:emma>
          </inkml:annotationXML>
          <inkml:trace contextRef="#ctx0" brushRef="#br1" timeOffset="61000">5718 7229 89 0,'-11'13'37'15,"3"17"1"-15,-7 9 0 16,7 12-34-16,-4 12 1 15,8 11-1-15,-4 4-1 16,6 11 1-16,-2-4-2 0,4 0 0 16,1-8 0-16,0-10-1 15,1-12-1-15,1-10 1 16,0-13-1-16,2-18 0 15,-5-14 0-15,21-11 1 16,-6-18-1-16,2-8 1 16,5-8 0-16,2-7 0 15,3-4-1-15,1 0 1 16,-4 7 0-16,-2 6-1 15,-2 13 1-15,-3 8-1 16,-1 16 1-16,-16 6-1 16,18 28 0-16,-13 8 1 15,-1 8-2-15,-3 4 1 16,4 7 0-16,-4-2-1 0,-1-4 0 15,-3-6 1 1,-2-10-1-16,-7-13 1 0,-11-9 0 16,-8-9 1-16,-12-7-1 15,-4-8 1-15,-10-7-1 16,0-5 0-16,4-5-3 15,12-9-4-15,25 8-8 16,3-15-11-16,36 13-13 16,12-4-2-16,31 7 0 15,13-1 1-15</inkml:trace>
          <inkml:trace contextRef="#ctx0" brushRef="#br1" timeOffset="61464">6630 7834 92 0,'-5'-34'38'16,"-12"-5"2"-16,8 9-1 15,-14-1-31-15,1 13-3 16,-11 4 0-16,-1 19-2 16,-9 8 0-16,0 14-1 15,-4 10 1-15,0 13-1 16,4-2 0-16,10 4-1 15,5-2 0-15,14-9-1 16,14-7 1-16,14-13-1 0,18-11 0 16,16-16-1-16,10-9 1 15,3-10 1-15,4-5-1 16,-4-3 1-16,-5-2-1 15,-11 4 1-15,-10 2-1 16,-8 7 0-16,-15 6 0 16,-12 16-1-16,0 0 0 15,0 0-1-15,-11 11-1 16,2 8 0-16,4 10-3 15,1-8-5-15,19 15-7 16,-6-16-12-16,23 7-9 16,0-15-1-16,21 1 0 15,-4-17 1-15</inkml:trace>
          <inkml:trace contextRef="#ctx0" brushRef="#br1" timeOffset="61879">7152 7753 108 0,'-21'0'39'16,"-15"0"1"-16,6 18-2 15,-8 1-34-15,2 14 0 16,3 3-1-16,8 3-1 16,9 0-1-16,13-5 0 15,15-7 0-15,11-12 0 16,12-15-1-16,11-12 0 15,0-12 0-15,5-7 1 16,-2-7-1-16,-5 0 0 16,-7 2-1-16,-8 5 1 0,-7 12-1 15,-7 10-1-15,-15 9 1 16,12 32-2-16,-16 10 1 15,-5 16 0-15,2 17 0 16,-6 15 1-16,-1 7 1 16,-4 4-1-16,-3 0 3 15,-1-6-2-15,-5-8 2 16,-4-11-1-16,-8-14 0 15,-2-16-1-15,-4-12 0 16,-3-19-4-16,8-5-5 16,-10-29-7-16,21 4-10 15,-11-28-13-15,14-5-2 16,4-22 0-16,7-7 0 15</inkml:trace>
        </inkml:traceGroup>
        <inkml:traceGroup>
          <inkml:annotationXML>
            <emma:emma xmlns:emma="http://www.w3.org/2003/04/emma" version="1.0">
              <emma:interpretation id="{30FF4DEE-27DE-4347-9353-DB55CCF47524}" emma:medium="tactile" emma:mode="ink">
                <msink:context xmlns:msink="http://schemas.microsoft.com/ink/2010/main" type="inkWord" rotatedBoundingBox="8229,6915 10507,6836 10548,8002 8270,8081"/>
              </emma:interpretation>
            </emma:emma>
          </inkml:annotationXML>
          <inkml:trace contextRef="#ctx0" brushRef="#br1" timeOffset="62431">8875 7056 101 0,'-16'-44'38'0,"-12"-1"1"16,4 13-1-16,-15 7-33 0,9 13-1 16,-8 17-1-16,5 21-2 15,-4 27 1-15,3 22 0 16,-1 19-1-16,2 18 1 15,2 6-1-15,5 6-2 16,11-2-1-16,5-10-1 16,12-11-5-16,-4-25-16 15,21-5-16-15,-6-27 0 16,11-11-1-16,-6-24 2 15</inkml:trace>
          <inkml:trace contextRef="#ctx0" brushRef="#br1" timeOffset="62615">8301 7691 116 0,'-29'-11'39'16,"29"11"2"-16,-16-2-3 16,16 2-36-16,32 10-1 15,10-7-3-15,13 3-1 16,7-6-1-16,14 6-6 15,-5-13-23-15,15 7-6 16,-10-9 0-16,-1 7 0 16</inkml:trace>
          <inkml:trace contextRef="#ctx0" brushRef="#br1" timeOffset="62968">8828 7780 107 0,'-19'19'39'0,"15"1"1"16,4-20-2-16,18 10-34 15,7-15-2-15,12-4 0 16,8-6-1-16,5-4 0 16,-1-6 0-16,0 0 0 15,-7-3-1-15,-5 0 1 16,-16 3 0-16,-12 2-1 15,-15 3 0-15,-13 6 1 16,-10 10-1-16,-12 7 1 16,-4 10 0-16,-2 9-1 15,-1 9 1-15,8 8-1 16,8 7 0-16,11 5 0 15,14-2-1-15,16-6-2 16,19-6 0-16,17-16-4 0,25-5-5 16,3-32-11-16,25-4-15 15,-6-23-2-15,14-9 1 16,-8-20 0-16</inkml:trace>
          <inkml:trace contextRef="#ctx0" brushRef="#br1" timeOffset="63171">9858 6909 122 0,'-22'8'41'0,"-12"20"-1"16,4 36-3-16,-2 10-34 16,0 22-1-16,3 12-1 15,4 6-1-15,6 0-1 0,9-4-2 16,11-12-2-16,8-18-4 15,20-6-12-15,-9-33-19 16,24-20-2-16,1-25 2 16,12-16-1-16</inkml:trace>
          <inkml:trace contextRef="#ctx0" brushRef="#br1" timeOffset="63374">10372 6998 116 0,'0'11'39'16,"-20"20"1"-16,-1 28-1 15,-11 11-34-15,5 18-3 16,0 5-1-16,2 5-1 0,4-3-1 16,4-8-2-16,12-2-5 15,-5-24-10-15,19 4-14 16,-13-25-9-16,9-8 0 15,-5-32-1-15</inkml:trace>
          <inkml:trace contextRef="#ctx0" brushRef="#br1" timeOffset="63550">10087 7588 122 0,'0'0'41'0,"-18"-22"1"16,18 22-2-16,23-6-39 15,3-5-6-15,20 1-10 16,-2-16-11-16,22 8-15 0,4-12 0 15,19 9-2-15,6-7 1 16</inkml:trace>
        </inkml:traceGroup>
        <inkml:traceGroup>
          <inkml:annotationXML>
            <emma:emma xmlns:emma="http://www.w3.org/2003/04/emma" version="1.0">
              <emma:interpretation id="{468DB5B5-A6DC-48FF-8610-39C39A87403A}" emma:medium="tactile" emma:mode="ink">
                <msink:context xmlns:msink="http://schemas.microsoft.com/ink/2010/main" type="inkWord" rotatedBoundingBox="11448,6910 13751,6829 13783,7741 11480,7822"/>
              </emma:interpretation>
            </emma:emma>
          </inkml:annotationXML>
          <inkml:trace contextRef="#ctx0" brushRef="#br1" timeOffset="64313">11777 7371 90 0,'-11'-9'38'0,"-15"1"1"15,-1 15 0-15,-15 4-30 16,3 18-2-16,-6 1-2 0,6 13-1 15,3 4-2 1,10 1-1-16,13 2-1 0,15-4-2 16,18-5-1-16,13-12-1 15,24-4-3-15,5-19-2 16,25 3-3-16,-6-21-1 15,18 3-1-15,-16-20 0 16,8 6 1-16,-21-16 2 16,-3 8 4-16,-20-4 7 15,-16-3 6-15,-11 16 4 16,-24-9 2-16,4 31 2 15,-39-17 1-15,11 28 0 16,-19 1-1-16,4 16-5 16,-8 1-2-16,8 9-2 15,5-1-1-15,9 2 0 16,11-4-2-16,17-3 0 0,15-7-1 15,21-9-1-15,14-8 1 16,10-8-1-16,5-6 0 16,3-7-1-16,-5-9 1 15,-6-1 0-15,-11-6 0 16,-16 1-1-16,-15-5 1 15,-13 3-2-15,-14 2 1 16,-5 2-2-16,-3 4 0 16,-7-1-3-16,11 13-5 15,-8-12-9-15,25 22-8 16,0-27-12-16,20 12 0 15,5-12 1-15,17-1 0 16</inkml:trace>
          <inkml:trace contextRef="#ctx0" brushRef="#br1" timeOffset="64508">12895 6873 117 0,'-12'-11'39'0,"-1"28"2"16,-19 6-2-16,7 19-38 15,-3 17-1-15,4 8 0 16,1 14-1-16,3 7-1 15,7 7-3-15,4-8-6 16,22 5-19-16,-4-20-10 16,16-4 0-16,8-19-1 15,15-10 0-15</inkml:trace>
          <inkml:trace contextRef="#ctx0" brushRef="#br1" timeOffset="64902">13364 7460 97 0,'-41'-11'42'15,"1"22"1"-15,-19-2-1 16,10 7-26-16,0 13-14 16,8 8 0-16,12 2-1 15,15-2 0-15,13-5 0 16,17-9 0-16,20-11-1 15,9-16 0-15,11-14 1 16,8-16-1-16,2-13 0 16,-1-12 1-16,2-16 0 15,1-10 1-15,-8-12 0 0,-4-3-2 16,-13 0 0-16,-6 11 0 15,-13 14 0-15,-16 19 0 16,-18 31 0-16,-13 31 0 16,-16 33 0-16,-7 26 0 15,-1 21 0-15,-1 12 0 16,6 9-2-16,10-10-8 15,20 5-6-15,1-31-4 16,26 1-7-16,-7-31-13 16,21-6-3-16,-1-21-1 15,10-13 3-15</inkml:trace>
        </inkml:traceGroup>
        <inkml:traceGroup>
          <inkml:annotationXML>
            <emma:emma xmlns:emma="http://www.w3.org/2003/04/emma" version="1.0">
              <emma:interpretation id="{68A7317D-6AD6-4C69-9E44-DE054901C9EC}" emma:medium="tactile" emma:mode="ink">
                <msink:context xmlns:msink="http://schemas.microsoft.com/ink/2010/main" type="inkWord" rotatedBoundingBox="14415,6480 19078,6317 19138,8030 14475,8194"/>
              </emma:interpretation>
            </emma:emma>
          </inkml:annotationXML>
          <inkml:trace contextRef="#ctx0" brushRef="#br1" timeOffset="65544">14927 6463 79 0,'-49'7'39'15,"-3"22"2"-15,-15 9-2 16,6 30-23-16,-10 14-9 15,14 21-1-15,0 4-2 16,21 12-1-16,11 5-3 16,16 0-2-16,26 0-10 15,4-25-26-15,33-11-3 16,5-20 1-16,23-15-3 0</inkml:trace>
          <inkml:trace contextRef="#ctx0" brushRef="#br1" timeOffset="75002">15146 7248 61 0,'-20'-9'35'0,"5"11"-2"16,-7-1 2-16,4 9-24 0,-15-4-5 15,8 11 0-15,-10-3 0 16,6 9 0-16,-4 1-2 16,7 10 0-16,0-1-1 15,7 8-1-15,4-3 0 16,5-1 0-16,8-2-1 15,9-9 0-15,9-9 0 16,11-12 0-16,8-16 0 16,7-13 0-16,6-11-1 15,5-10 1-15,-2-7 0 16,-2 1 0-16,-6-4 0 15,-6 10 1-15,-9 3-1 16,-13 12 1-16,-1 7-1 16,-14 23-1-16,0 0 1 0,-14 9-1 15,0 21-1-15,4 3-1 16,1 11 0-16,9-2-2 15,8 4-3-15,3-21-21 16,18 4-10-16,2-26 0 16,19-7-2-16,1-23 2 15</inkml:trace>
          <inkml:trace contextRef="#ctx0" brushRef="#br1" timeOffset="75460">15776 6476 103 0,'-28'21'40'0,"-8"13"-2"16,8 22 2-16,-3 0-35 16,8 9-2-16,7 8-2 15,7 0 1-15,4 2 0 16,5-1-2-16,5-6 0 15,-1-4 0-15,4-8 0 16,-1-9-1-16,0-5 1 16,1-10-1-16,0-9 1 15,-1-7 1-15,-7-16-1 16,15 8 0-16,-15-8 0 15,19-19 0-15,-10-1 1 16,5-3-1-16,4-5 1 16,0 3 0-16,3-1 0 0,3 8 0 15,1 9-1-15,2 4 1 16,-2 10-2-16,-2 7 2 15,-2 11-2-15,-6 1 0 16,-6 6 1-16,-7-1-2 16,-6-2 2-16,-14 2-1 15,-3-6 0-15,-9-3 0 16,1-4-1-16,-5-10-1 15,6 2-8-15,-8-22-21 16,24 4-8-16,4-12 2 16,19-1-3-16</inkml:trace>
          <inkml:trace contextRef="#ctx0" brushRef="#br1" timeOffset="75851">16355 7051 107 0,'0'0'38'16,"5"-11"3"-16,-5 11-3 16,-13-3-33-16,-8 7 0 15,3 12-1-15,-10 6-2 16,-6 7 0-16,-4 4-1 15,6 3-1-15,-2 1 0 16,11-3 0-16,12-6 0 16,13-9-2-16,13-8 2 15,17-8 0-15,10-6-1 16,5-2 1-16,3-2-1 0,0-1 1 15,-11 6-1-15,-7 7 1 16,-14 8 0-16,-16 9-1 16,-13 9 0-16,-16 7 1 15,-5 2-1-15,-9 1-1 16,4-1-1-16,1-14-4 15,21 7-19-15,0-29-12 16,15-4-1-16,16-14-1 16,14-3 1-16</inkml:trace>
          <inkml:trace contextRef="#ctx0" brushRef="#br1" timeOffset="76182">16757 7178 110 0,'0'0'39'0,"-33"0"1"16,7 19-2-16,-7 0-34 15,-3 8-1-15,1 8 0 16,0 1-1-16,8 7 0 16,8-1 0-16,12-7 0 15,13-1-1-15,11-11 0 16,14-9-1-16,10-12 1 15,9-11-2-15,2-10 1 16,-2-10 0-16,-5-5 0 16,-7-6-1-16,-11-3 1 15,-14 1 0-15,-14 5-1 16,-10 2 0-16,-8 10-1 0,-7 8 1 15,-3 6-2-15,3 6-1 16,10 13-6-16,-4-14-24 16,28 17-5-16,-8-11-1 15,37 8 1-15</inkml:trace>
          <inkml:trace contextRef="#ctx0" brushRef="#br1" timeOffset="76504">17087 7189 86 0,'-3'10'37'0,"-3"11"3"16,-11-5-1-16,5 12-18 15,-6-9-16-15,4 5-1 16,0 0-1-16,3 1 0 16,2-5-1-16,7-3-1 0,2-1 0 15,0-16 0-15,12 13 0 16,1-19-1-16,2-6 1 15,0-6 0-15,0-10 0 16,-1-3 0-16,1-7 0 16,-3-3 1-16,-3 0-1 15,-3 3 2-15,-3 8-3 16,2 6 0-16,-5 8 0 15,0 16 0-15,14-11-2 16,1 16-2-16,8 4-2 16,3-6-7-16,24 5-20 15,-6-15-8-15,16-1 1 16,-5-18-1-16</inkml:trace>
          <inkml:trace contextRef="#ctx0" brushRef="#br1" timeOffset="76975">17658 6526 115 0,'-26'0'42'0,"5"20"-1"16,-10 9 0-16,7 16-34 16,-1 6-3-16,8 15 1 15,0 10-5-15,4 10 0 16,3 3 0-16,4 3 0 15,3-3 0-15,5-6 0 16,1-9 0-16,0-11 0 16,1-14 0-16,0-15 0 15,3-15 0-15,-7-19 0 16,14-9 0-16,-5-17 0 0,2-11 0 15,1-9 0-15,2-8 0 16,3-5 0-16,3 2 0 16,1 5 0-16,2 10 0 15,6 13 0-15,-2 11 0 16,2 11 0-16,0 14 0 15,-2 14 0-15,-3 6 0 16,-6 6 0-16,-1 3 0 16,-12 1 0-16,-6 0 0 15,-11-2 0-15,-10-1 0 16,-9-6-2-16,-3-2-1 15,-5-8 0-15,1-2-2 16,-3-15-7-16,20 6-6 16,-11-19-20-16,30 0-4 0,0-10 2 15,25-1-1-15</inkml:trace>
          <inkml:trace contextRef="#ctx0" brushRef="#br1" timeOffset="77175">17998 7056 125 0,'1'-10'41'0,"-1"10"2"15,-12 3-3-15,4 14-37 16,-4 10 0-16,0 9-3 16,-2 8-2-16,5 6 1 15,1 6-2-15,0-3-1 16,8 0-2-16,-4-23-10 15,19 2-23-15,-15-32-3 16,26 5 1-16,-8-30 0 0</inkml:trace>
          <inkml:trace contextRef="#ctx0" brushRef="#br1" timeOffset="77594">18247 6762 123 0,'-23'27'42'16,"10"9"1"-16,-3-6-2 15,17-3-38-15,1 3-2 16,11 1 1-16,1-1-2 16,6 1 0-16,-4-1 0 0,0 1 0 15,-6 3 0-15,-4-2 0 16,-6 2 0-16,-4-3 0 15,-6-3 0-15,1-2 0 16,0-5 0-16,3-8 0 16,6-13 0-16,0 0 0 15,17 2 0-15,0-17 0 16,6-7 0-16,3-4 0 15,2-7 0-15,2 1 0 16,-1-2 0-16,-3 8 0 16,-7 4 0-16,-5 9 0 15,-2 14 0-15,-7 10 0 16,-3 12 0-16,-4 7-2 15,4 10-3-15,-1 0-1 16,13 8-3-16,-5-13-7 0,28 10-11 16,-12-23-13-16,22 0 1 15,-9-16 0-15,12-5 1 16</inkml:trace>
          <inkml:trace contextRef="#ctx0" brushRef="#br1" timeOffset="78000">18923 7189 110 0,'-5'-38'41'15,"2"15"1"-15,-15-4-1 16,4 19-31-16,-12 5-5 15,0 15-1-15,-3 10-2 16,2 9-2-16,2 7 0 16,4 5 0-16,6 1 0 15,10-3 0-15,7-6 0 16,8-10 0-16,11-14 0 0,6-11 0 15,7-10 0-15,5-10 0 16,2-10 0-16,-1-8 0 16,2-2 0-16,-5 4 0 15,-2 3 0-15,-10 9 0 16,-3 10 0-16,-7 17 0 15,-6 20 0-15,-9 19 0 16,-7 23 0-16,-11 16-3 16,-5 11 3-16,-8 12 0 15,-6 1 0-15,-5-6 0 16,-2-9 0-16,-1-14 0 15,1-21 0-15,3-15 0 16,4-18-1-16,5-20-4 16,10-12-4-16,-10-25-6 0,21-4-13 15,-19-30-8-15,16-10-6 16,0-23 0-16,9-10 0 15</inkml:trace>
        </inkml:traceGroup>
        <inkml:traceGroup>
          <inkml:annotationXML>
            <emma:emma xmlns:emma="http://www.w3.org/2003/04/emma" version="1.0">
              <emma:interpretation id="{A1CB1A5A-4D59-4453-9F82-BEA5CC2E1009}" emma:medium="tactile" emma:mode="ink">
                <msink:context xmlns:msink="http://schemas.microsoft.com/ink/2010/main" type="inkWord" rotatedBoundingBox="19661,6531 21562,6447 21605,7394 19703,7478"/>
              </emma:interpretation>
            </emma:emma>
          </inkml:annotationXML>
          <inkml:trace contextRef="#ctx0" brushRef="#br1" timeOffset="78677">19862 6523 107 0,'0'0'38'16,"0"0"3"-16,-22 22-8 15,15 12-27-15,-7 4-1 16,5 15-1-16,-3 7 0 16,-1 11-1-16,2 5-1 15,-2 7 0-15,-1 2-1 16,-1-6 1-16,2-5-1 15,2-11-1-15,5-10 1 16,2-12-1-16,7-15 0 16,-3-26 1-16,22 3 0 15,0-21-1-15,4-12 0 16,1-4 3-16,1-7-3 15,-2-1 0-15,-1 5 0 16,-6 6 0-16,-3 10 0 0,-3 14 0 16,-13 7 0-16,12 28 0 15,-7 3 0-15,-3 5 0 16,3 6-3-16,4 0-2 15,5 2-1-15,0-13-7 16,18 4-11-16,-15-23-10 16,18 1-6-16,-7-18 1 15,10-3 0-15</inkml:trace>
          <inkml:trace contextRef="#ctx0" brushRef="#br1" timeOffset="79014">20276 7196 93 0,'0'0'38'0,"-2"12"3"0,2-12-4 15,11 6-18-15,4-5-17 16,10 0-1-16,8-6 0 16,4-3 2-16,1-4-2 15,0 0 1-15,-3-2-1 16,-4-3 1-16,-12-1-2 15,-8 4 3-15,-13 0-3 16,-9 4 1-16,-11 1 0 16,-7 4 1-16,-5 4-1 15,-7 7 0-15,-1 6 0 16,2 9-1-16,1 4 0 15,7 7 0-15,11 3 0 16,12 1-2-16,21-1-1 16,13-3-3-16,25 1-4 15,-4-21-16-15,32 8-14 0,-6-17 0 16,15-1-1-16,-11-11 2 15</inkml:trace>
          <inkml:trace contextRef="#ctx0" brushRef="#br1" timeOffset="79381">20943 7099 123 0,'-36'0'42'16,"-14"7"-1"-16,6 18-4 16,-4 3-33-16,5 9-2 15,6 3 0-15,8 4 0 16,10-2 0-16,12 0-2 0,14-12 0 15,12-7 0 1,14-14 0-16,5-10 0 0,5-10 0 16,8-11 0-16,-2-11 0 15,-2-2 0-15,-4-9 0 16,-1 0 0-16,-13 2 0 15,-6 7 0-15,-9 6 0 16,-4 8 0-16,-10 21 0 16,0 0 0-16,-20 27 0 15,2 8 0-15,-2 9 0 16,2 2 0-16,6 4 0 15,5-6-5-15,13-5-3 16,7-26-5-16,29-1-13 16,-7-30-9-16,20-5-4 15,-6-24-1-15,11-9 1 16</inkml:trace>
          <inkml:trace contextRef="#ctx0" brushRef="#br1" timeOffset="79562">21495 6559 121 0,'-14'23'39'16,"-12"22"2"-16,-2 30-1 15,-8 12-36-15,5 6-3 16,0 8-2-16,6-3-1 16,9-3-4-16,-3-25-13 15,19 0-21-15,-2-24-1 16,9-11-1-16,-5-23 1 15</inkml:trace>
          <inkml:trace contextRef="#ctx0" brushRef="#br1" timeOffset="79712">21189 7016 133 0,'1'-18'43'16,"18"14"-2"-16,2-8-3 16,15 4-41-16,18 8-17 15,-4-12-20-15,18 1-2 16,-1-7 0-16,12 6-1 15</inkml:trace>
        </inkml:traceGroup>
        <inkml:traceGroup>
          <inkml:annotationXML>
            <emma:emma xmlns:emma="http://www.w3.org/2003/04/emma" version="1.0">
              <emma:interpretation id="{0A0E62AD-5945-4707-9126-7F55091B5423}" emma:medium="tactile" emma:mode="ink">
                <msink:context xmlns:msink="http://schemas.microsoft.com/ink/2010/main" type="inkWord" rotatedBoundingBox="21962,6255 24732,6407 24641,8060 21871,7907"/>
              </emma:interpretation>
            </emma:emma>
          </inkml:annotationXML>
          <inkml:trace contextRef="#ctx0" brushRef="#br1" timeOffset="80290">21924 7141 102 0,'-11'14'40'0,"11"-14"-1"16,0 14 0-16,11-17-26 15,15 0-11-15,8-4-2 16,9-2 0-16,8-2 1 15,0-7-1-15,-4 1 1 16,-7-3-1-16,-6 1 0 16,-9-3 1-16,-13 0-1 15,-12 2 1-15,-12 5 0 16,-9 6 0-16,-13 5 0 15,-3 9 1-15,-7 10 0 16,-2 10 0-16,-2 9-1 0,5 10 0 16,11 1-1-16,9 3-1 15,12 2-1-15,13-7-1 16,15-2-3-16,7-18-7 15,32 4-19-15,-9-20-8 16,14-7 0-16,-8-15 0 16</inkml:trace>
          <inkml:trace contextRef="#ctx0" brushRef="#br1" timeOffset="80651">22498 7023 120 0,'-23'3'39'0,"9"14"2"0,-10 1-4 16,3 16-34-16,-6 0 0 15,7 6-1-15,-1-1 0 16,1-1-2-16,8-4 1 16,5-4-1-16,5-9 1 15,2-21-1-15,21 4 1 16,-1-14-1-16,6-12 1 15,3-7 1-15,0-4 0 16,5-5-2-16,-2 1 0 16,0 1 0-16,-7 7 0 15,-2 6 0-15,-2 9 0 16,-4 11 0-16,-3 11 0 15,-8 13 0-15,-2 10 0 16,-7 4 0-16,1 14-4 0,-5-3-2 16,6 12-4-16,-13-20-15 15,22 10-14-15,-8-19-3 16,15-5 2-16,0-16-1 15</inkml:trace>
          <inkml:trace contextRef="#ctx0" brushRef="#br1" timeOffset="81750">22816 7196 119 0,'-24'15'38'0,"11"11"2"15,-2-7-2-15,13 5-36 16,14-6-1-16,10-4-1 0,9-8 2 15,10-5-1-15,2-4 1 16,4-8-1-16,-4-10 0 16,-6 0 1-16,-6-6 0 15,-11-2 0-15,-7-2-1 16,-11 3 0-16,-9 1 1 15,-9 5-2-15,-7 8 0 16,-4 9 0-16,-5 10 0 16,-4 15 0-16,2 5 0 15,5 11 0-15,6 2 0 16,10 4 0-16,10-1 0 15,14-3 0-15,13-9 0 16,10-12 0-16,13-9 0 16,5-8 0-16,3-8 0 15,4-8 0-15,-4-2 0 0,-5-3 0 16,-10 1 0-16,-5-2 0 15,-9 8 0-15,-13 3 0 16,-13 11 0-16,0 0 0 16,0 0 0-16,-23 16 0 15,5 3 0-15,-1 8 0 16,-1 1 0-16,7 3 0 15,-1-2 0-15,7-3 0 16,3-6 0-16,4-20 0 16,15 8 0-16,-1-20 0 15,5-11 0-15,-1-7 0 16,3-11 0-16,1-4 0 0,1-3 0 15,-4 6 0 1,-8 8 0-16,-2 6 0 0,-1 13 0 16,-8 15 0-16,0 0 0 15,5 10 0-15,-5 10 0 16,7-1-2-16,4 0 2 15,6-3-1-15,8-5 1 16,7-7-1-16,4-5 1 16,3-8 0-16,2-4 1 15,-3-2 2-15,-6-3-3 16,-7 0 0-16,-10-2 0 15,-12 3 0-15,-10 3 0 16,-9 8 0-16,-10 4 0 16,-5 6 0-16,-5 7 0 15,1 11 0-15,0 7 0 0,7 4 0 16,5 4 0-16,10 0 0 15,8-2 0-15,8-4 0 16,12-7 0-16,5-11 0 16,5-9 0-16,7-7 0 15,3-11 0-15,-2-4 0 16,-3-8 0-16,-1 2 0 15,-5-4 0-15,-5 4 0 16,-8 3 0-16,-6 11 0 16,-5 10 0-16,-12 11 0 15,1 22 0-15,-9 13 0 16,-3 18 0-16,-6 16 0 15,-4 3-2-15,1 7 0 16,2 1 1-16,-1-8 0 0,2-11 1 16,2-15-1-1,3-16 2-15,5-16-2 0,2-20 2 16,17-5 1-16,-10-33-1 15,12-2 0-15,10-15-1 16,8-20-3-16,14-2-5 16,-2-18-4-16,20 22-9 15,-15-11-8-15,20 22-6 16,-15-2-5-16,9 15-1 15,-10 13 2-15</inkml:trace>
          <inkml:trace contextRef="#ctx0" brushRef="#br1" timeOffset="82251">24047 7146 108 0,'-25'0'40'0,"15"13"1"15,-7-10-2-15,20 13-31 16,-15-3-2-16,7 7-2 15,-1-3 0-15,5 1-3 16,-2 0 1-16,6-7 0 16,3 4-2-16,5-7 0 15,6-2 0-15,2-1 0 16,6-4 0-16,-1-5 0 15,4-3 0-15,1-3 0 16,0-6 0-16,0-4 0 16,-3-2 0-16,-1-2 0 15,-3 0 0-15,-4 1 0 0,-3 3 0 16,-4 5 0-16,-11 15 0 15,0 0 0-15,-6 14 0 16,-13 21 0-16,-7 19 0 16,-3 14 0-16,-5 15 0 15,2 5 0-15,-3 6 0 16,7 3 0-16,0-8 0 15,5-11 0-15,2-14 0 16,-1-17 0-16,-2-16 0 16,-1-8 0-16,-6-14 0 15,-7-17-2-15,2-10 1 16,-2-17-4-16,13-5-4 15,-7-27-8-15,28 12-9 16,-6-24-6-16,32 11-8 0,3-4-3 16,18 6 1-16</inkml:trace>
          <inkml:trace contextRef="#ctx0" brushRef="#br1" timeOffset="82626">24538 6399 87 0,'14'-1'40'16,"10"18"1"-16,-5 5 0 16,10 25-13-16,-9 10-24 15,5 18 1-15,-5 12-2 16,-5 15 1-16,-15 4-2 15,-5 7-2-15,-8-2 0 16,-3-1 0-16,-7-9 0 16,-5-13 0-16,-2-13 0 15,-3-18 0-15,8-8-9 16,-5-28-5-16,20 2-12 15,-19-35-8-15,16-3-10 16,0-19 1-16,6-6 0 16</inkml:trace>
        </inkml:traceGroup>
      </inkml:traceGroup>
    </inkml:traceGroup>
    <inkml:traceGroup>
      <inkml:annotationXML>
        <emma:emma xmlns:emma="http://www.w3.org/2003/04/emma" version="1.0">
          <emma:interpretation id="{B313AE1E-DA2A-4247-AF09-21BEF884EED9}" emma:medium="tactile" emma:mode="ink">
            <msink:context xmlns:msink="http://schemas.microsoft.com/ink/2010/main" type="paragraph" rotatedBoundingBox="1189,8468 17141,7884 17206,9660 1254,102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D511FF1-CBBD-4809-A6D7-10EC68EA3457}" emma:medium="tactile" emma:mode="ink">
              <msink:context xmlns:msink="http://schemas.microsoft.com/ink/2010/main" type="inkBullet" rotatedBoundingBox="1210,9055 2054,9024 2058,9135 1214,9166"/>
            </emma:interpretation>
          </emma:emma>
        </inkml:annotationXML>
        <inkml:trace contextRef="#ctx0" brushRef="#br3" timeOffset="96830">1232 9161 95 0,'-17'5'37'0,"17"-5"1"16,0 0-1-16,29-11-33 16,0 2-1-16,17-2-2 15,15-1 0-15,14-1 1 16,12-1-2-16,2-2-1 15,6 6-4-15,-12-9-28 16,9 12-4-16,-15-7-1 16,-1 9-1-16</inkml:trace>
      </inkml:traceGroup>
      <inkml:traceGroup>
        <inkml:annotationXML>
          <emma:emma xmlns:emma="http://www.w3.org/2003/04/emma" version="1.0">
            <emma:interpretation id="{0581C61D-A266-4898-A5D5-D0FB4C7FF0AC}" emma:medium="tactile" emma:mode="ink">
              <msink:context xmlns:msink="http://schemas.microsoft.com/ink/2010/main" type="line" rotatedBoundingBox="2689,8413 17141,7884 17206,9660 2755,10189"/>
            </emma:interpretation>
          </emma:emma>
        </inkml:annotationXML>
        <inkml:traceGroup>
          <inkml:annotationXML>
            <emma:emma xmlns:emma="http://www.w3.org/2003/04/emma" version="1.0">
              <emma:interpretation id="{CD16FE46-08A1-484D-8E58-B0F044ABC877}" emma:medium="tactile" emma:mode="ink">
                <msink:context xmlns:msink="http://schemas.microsoft.com/ink/2010/main" type="inkWord" rotatedBoundingBox="2701,8715 4153,8661 4188,9636 2736,9689"/>
              </emma:interpretation>
            </emma:emma>
          </inkml:annotationXML>
          <inkml:trace contextRef="#ctx0" brushRef="#br3" timeOffset="97431">2963 8785 89 0,'1'-15'36'15,"-1"15"-2"-15,0 11 2 16,4 10-31-16,-6 15-3 15,-1 11 1-15,2 14 0 16,-4 16 0-16,2 9-2 16,-2 7 0-16,1 4-2 15,-1-6-4-15,9 1-14 16,-8-20-17-16,8-9 0 15,1-26-1-15,1-9 0 16</inkml:trace>
          <inkml:trace contextRef="#ctx0" brushRef="#br3" timeOffset="97948">2718 8909 105 0,'-10'-3'38'16,"10"3"2"-16,0-11-2 15,10 4-35-15,21-12-1 16,15-10 0-16,10 0 0 16,10-3-1-16,4 3-1 15,1 5 0-15,0 7 1 16,-5 5-1-16,-12 14 1 15,-7 11-1-15,-8 8 0 16,-11 11 1-16,-9 10 0 16,-8 7 1-16,-7 15-2 0,-7 2 1 15,-3 4-1-15,-7-1 0 16,3-1 1-16,-2-8 0 15,1-8-1-15,5-12 1 16,1-13-1-16,6-12 1 16,-1-15-1-16,19-11 1 15,-3-10-1-15,3-10 1 16,-2-6 0-16,6-8-1 15,-4-1 1-15,2 6-1 16,-3 2 0-16,-4 10 0 16,-2 11 0-16,-2 15 0 15,-3 14 0-15,-1 19 0 16,-4 13-1-16,3 6 0 15,-1 9-1-15,3 0-1 16,-2-4-2-16,11 3-3 0,-4-29-11 16,13 5-18-16,-2-25-3 15,12-3 1-15,-8-22-1 16</inkml:trace>
          <inkml:trace contextRef="#ctx0" brushRef="#br3" timeOffset="98265">3805 9233 94 0,'0'0'37'15,"-12"18"-1"-15,14-1 2 16,0-4-32-16,15-5-2 16,6-11-1-16,16-6-1 15,4-11 1-15,6-6-1 16,-1-7-1-16,1-4 1 0,-7-5-1 15,-9 4 0-15,-13 2 0 16,-14 5 0-16,-15 8 1 16,-14 10-1-16,-13 8 0 15,-4 9 1-15,-7 10-1 16,0 15 0-16,6 10 0 15,6 6-1-15,12 7 1 16,16-1-1-16,18-1-3 16,13-9-4-16,29 0-28 15,-2-25-4-15,19-2-1 16,-2-15-3-16</inkml:trace>
        </inkml:traceGroup>
        <inkml:traceGroup>
          <inkml:annotationXML>
            <emma:emma xmlns:emma="http://www.w3.org/2003/04/emma" version="1.0">
              <emma:interpretation id="{46407168-CB27-4BEA-9B42-647FA8792D00}" emma:medium="tactile" emma:mode="ink">
                <msink:context xmlns:msink="http://schemas.microsoft.com/ink/2010/main" type="inkWord" rotatedBoundingBox="4815,8515 6320,8460 6376,10000 4871,10055"/>
              </emma:interpretation>
            </emma:emma>
          </inkml:annotationXML>
          <inkml:trace contextRef="#ctx0" brushRef="#br3" timeOffset="98948">4870 8529 92 0,'0'0'38'0,"-10"-15"-2"15,10 30-7-15,-9 4-20 16,10 22-3-16,-5 6 0 16,4 15-2-16,-5 11 0 15,5 10-1-15,0 6 0 16,0-1-1-16,0-7 0 15,-2-7-1-15,4-12-1 16,-1-9 1-16,5-16-1 16,1-8 0-16,0-16 0 15,-7-13 0-15,17-1 0 0,-8-13 0 16,2-8 0-16,-3-10 0 15,1-7 0-15,-1-4 0 16,0-1 0-16,5-2 0 16,1 5 0-16,0 10-1 15,3 7 1-15,3 8 0 16,1 14 0-16,3 11-1 15,-1 9 1-15,-1 6 0 16,-3 6 0-16,-2 3 0 16,-7 2 0-16,-8 6 0 15,-8-2 0-15,-9-3 1 16,-8-3-1-16,-4-6-1 15,-3-5-3-15,-5-15-5 16,16 3-23-16,-8-24-8 0,15-1 1 16,6-13-3-16</inkml:trace>
          <inkml:trace contextRef="#ctx0" brushRef="#br3" timeOffset="99382">5677 8954 100 0,'0'0'38'0,"-21"-22"2"15,6 25-5-15,-15-7-30 0,-2 11 0 16,-7 5-1-16,0 12 0 15,-2 5-1-15,3 12-1 16,5 2 0-16,6 4 0 16,7 2-1-16,14-6 0 15,10-7-1-15,9-7 1 16,10-11-2-16,10-14 1 15,4-12 0-15,8-14-1 16,-1-10 0-16,-5-10 0 16,-2-2 1-16,-7-1-1 15,-7 3 1-15,-8 1-1 16,-7 10 1-16,-4 6-1 15,-4 25 1-15,0 0-1 16,-13 10-1-16,9 18-1 16,4 11-1-16,0 1-2 0,12 15-3 15,-6-14-6-15,24 11-22 16,-1-20-2-16,17-3 1 15,1-23 0-15</inkml:trace>
          <inkml:trace contextRef="#ctx0" brushRef="#br3" timeOffset="99798">6217 8952 71 0,'-20'-16'40'0,"-16"1"-2"16,6 16 2-16,-10-3-15 15,6 14-19-15,0 7-1 16,8 10-1-16,5 3-1 0,8 4 0 15,7-1-2-15,11 1 0 16,8-7-1-16,8-7 0 16,6-9-1-16,9-10 1 15,5-13-1-15,1-10-1 16,-1-3 1-16,-4-8-1 15,-3-1 1-15,-6-1-1 16,-4 6 1-16,-10 3 0 16,-4 14 0-16,-10 10 1 15,10 19 0-15,-12 17 0 16,-2 22 0-16,-2 19 1 15,-3 16-1-15,-2 13 1 16,-1 6-1-16,-1-1 1 16,-1-4 0-16,-1-12 0 15,-2-14-1-15,-3-20 1 0,-4-18-1 16,-3-18 0-16,-1-16-3 15,-10-24-6-15,15-5-27 16,-16-27-3-16,14-7 0 16,-7-23-1-16</inkml:trace>
        </inkml:traceGroup>
        <inkml:traceGroup>
          <inkml:annotationXML>
            <emma:emma xmlns:emma="http://www.w3.org/2003/04/emma" version="1.0">
              <emma:interpretation id="{9D6CDD95-9E38-4801-9954-A96BACA04BD0}" emma:medium="tactile" emma:mode="ink">
                <msink:context xmlns:msink="http://schemas.microsoft.com/ink/2010/main" type="inkWord" rotatedBoundingBox="7144,8392 9827,8076 9959,9200 7276,9516"/>
              </emma:interpretation>
            </emma:emma>
          </inkml:annotationXML>
          <inkml:trace contextRef="#ctx0" brushRef="#br3" timeOffset="100812">7804 8553 53 0,'11'-15'35'0,"-4"-9"0"15,5 4-3-15,-19-15-10 16,2 11-14-16,-13-8 0 16,0 9-2-16,-7-4-1 15,-3 10-1-15,-8 8 0 16,0 16-2-16,-3 12 1 15,2 21-1-15,-4 22 1 16,8 16-1-16,0 18 0 16,4 14 0-16,9 7 0 15,7 3-2-15,7-2 2 0,5-11-3 16,11-14-1-16,3-21-1 15,9-8-4-15,-8-31-22 16,13-7-9-16,-12-26-1 16,3-8 0-16</inkml:trace>
          <inkml:trace contextRef="#ctx0" brushRef="#br3" timeOffset="101002">7280 9131 103 0,'-29'-10'39'0,"15"16"1"16,14-6-2-16,-5 12-34 15,29-5-2-15,10-7-1 16,16-8-2-16,8-4-2 0,15-1-3 16,2-20-9-16,11 11-24 15,-13-9 1-15,5 9-1 16,-15-3-1-16</inkml:trace>
          <inkml:trace contextRef="#ctx0" brushRef="#br3" timeOffset="101172">8005 8978 94 0,'-3'29'38'0,"-9"-1"1"15,7 13-1-15,-7-1-32 16,6 2-2-16,-3 1-1 16,4-3 0-16,1 1-4 15,0-10-1-15,9 1-7 16,-10-20-29-16,17-4-1 0,-12-8 0 15,21-22-1-15</inkml:trace>
          <inkml:trace contextRef="#ctx0" brushRef="#br3" timeOffset="101324">7872 8785 98 0,'-25'-29'39'0,"11"18"-1"16,-6 6-1-16,20 5-35 15,0 0-25-15,0 0-14 16,36-18-1-16,-10-5-2 15,15 3 1-15</inkml:trace>
          <inkml:trace contextRef="#ctx0" brushRef="#br3" timeOffset="101553">8375 8454 111 0,'-14'37'40'0,"-6"-11"2"15,11 27-12-15,-8 3-25 16,0 13-2-16,-1 9 1 16,-1 11-2-16,3 1-1 15,5-4-2-15,7-8-2 16,8-17-1-16,13-11-6 15,-7-31-27-15,24-11-4 16,0-33 1-16,12-10 0 0</inkml:trace>
          <inkml:trace contextRef="#ctx0" brushRef="#br3" timeOffset="101743">8697 8388 82 0,'-5'-12'40'0,"5"33"1"15,-17 17 1-15,3 33-18 16,-7-1-20-16,2 8-1 15,0 3-1-15,6-2-2 16,3-1 0-16,4-9-5 16,14 8-22-16,-7-29-14 15,13 4 1-15,-9-18-2 16,11-3 2-16</inkml:trace>
          <inkml:trace contextRef="#ctx0" brushRef="#br3" timeOffset="102090">8714 9021 101 0,'0'0'39'16,"18"4"0"-16,-18-4-1 16,24 4-34-16,-4-7-1 15,9-4-1-15,5-7-1 16,10-3 1-16,1-8-2 15,1 1 1-15,-3-5-1 16,-4-3 1-16,-8 2-1 16,-12 2 1-16,-12 2 0 15,-9 7-1-15,-15 7 1 0,-8 5-1 16,-4 10 1-16,-9 13 0 15,-9 11 0-15,6 9 0 16,0 9-1-16,10 4 1 16,11 0-1-16,15-1 0 15,16-7-2-15,16-15-3 16,26 3-13-16,5-27-21 15,23-2-1-15,-6-21-1 16,11-1-1-16</inkml:trace>
          <inkml:trace contextRef="#ctx0" brushRef="#br3" timeOffset="102427">9572 8689 109 0,'-32'2'41'0,"-19"5"2"16,4 22-2-16,-15 9-36 15,10 11-2-15,6 4 1 16,12 4-2-16,16-3 1 15,17-9-2-15,17-11 0 16,19-20-1-16,17-19 2 16,9-16-2-16,4-18 0 15,1-17 0-15,-2-16-2 16,-4-11 2-16,-4-13-1 15,-7-5 1-15,-11 4-1 16,-6 11 1-16,-12 12-1 16,-10 26 0-16,-13 28 1 15,-14 31 1-15,-9 36-1 16,-10 33 0-16,-1 18-2 15,-3 9-3-15,11 16-6 0,-2-21-7 16,25 5-21-16,4-27-4 16,25-9 2-16,11-27-3 15</inkml:trace>
        </inkml:traceGroup>
        <inkml:traceGroup>
          <inkml:annotationXML>
            <emma:emma xmlns:emma="http://www.w3.org/2003/04/emma" version="1.0">
              <emma:interpretation id="{DB71D363-0C86-4597-809C-B2B8D199A0F6}" emma:medium="tactile" emma:mode="ink">
                <msink:context xmlns:msink="http://schemas.microsoft.com/ink/2010/main" type="inkWord" rotatedBoundingBox="10421,8548 11495,8689 11332,9927 10258,9786"/>
              </emma:interpretation>
            </emma:emma>
          </inkml:annotationXML>
          <inkml:trace contextRef="#ctx0" brushRef="#br3" timeOffset="103013">10418 8682 99 0,'0'0'38'0,"2"16"1"16,-2 13-4-16,-11 1-29 15,1 10-3-15,-3 2 2 0,4 5-2 16,4-2-1 0,7-1 1-16,9-11-1 0,11-4-1 15,13-11 0-15,7-13-1 16,12-9 0-16,2-8 0 15,4-11 0-15,-1-8 0 16,-6-3 0-16,-6-2-1 16,-10 0 1-16,-9 4 0 15,-9 6 0-15,-9 7-1 16,-10 19 1-16,0 0 0 15,-9 10 0-15,-3 18-1 16,-2 9 0-16,2 6-1 16,4 6-1-16,3 0-1 15,10 4-5-15,-2-19-19 0,20 3-11 16,-2-21 1-16,14-1-2 15,-3-22 2-15</inkml:trace>
          <inkml:trace contextRef="#ctx0" brushRef="#br3" timeOffset="103546">11207 8861 95 0,'-4'-18'39'16,"4"18"1"-16,-14 4-1 16,14 12-32-16,-14 7-3 15,3 11-1-15,0 5-1 16,-1 7 1-16,3 1-2 15,0-1 1-15,4-3-1 16,3-5-1-16,-1-11 0 16,6-6 0-16,-2-10 0 0,-1-11 0 15,0 0 0-15,15-30-1 16,-5 2 1-16,3-12 0 15,0-5 0-15,3-8-1 16,4-6 1-16,3-6 1 16,1 5-3-16,5 6 2 15,-1 7-1-15,1 8 1 16,0 12-1-16,-2 15 2 15,-4 12-1-15,-4 16 0 16,-1 9 1-16,-8 7-1 16,-4 8 2-16,-2 2-2 15,-6 3 1-15,-6-3-1 16,-2-2 0-16,-9 2 0 15,0-4 0-15,-8-7 1 0,1-2-1 16,-1-5 0-16,-1-8 0 16,-1 1 0-16,1-5 0 15,5 1 0-15,2 2 0 16,-1 9 1-16,6 9-2 15,0 11 2-15,1 15 0 16,-2 10-1-16,-1 9-1 16,-1 0-3-16,11 10-8 15,-16-16-24-15,15-6-4 16,-8-24 0-16,14-6-3 15</inkml:trace>
        </inkml:traceGroup>
        <inkml:traceGroup>
          <inkml:annotationXML>
            <emma:emma xmlns:emma="http://www.w3.org/2003/04/emma" version="1.0">
              <emma:interpretation id="{1D818EEE-4825-4B82-9B42-4BA248D62E72}" emma:medium="tactile" emma:mode="ink">
                <msink:context xmlns:msink="http://schemas.microsoft.com/ink/2010/main" type="inkWord" rotatedBoundingBox="12168,8066 14458,7982 14496,9012 12206,9096"/>
              </emma:interpretation>
            </emma:emma>
          </inkml:annotationXML>
          <inkml:trace contextRef="#ctx0" brushRef="#br3" timeOffset="104244">12293 8645 89 0,'15'-13'38'0,"-12"1"0"16,-3 12-5-16,-9 21-24 16,0 2-4-16,-10 7 0 15,2 10-1-15,-3 4 0 16,2 5-2-16,4 0 2 15,9-3-3-15,6-10 0 16,8-8 0-16,13-15 0 16,11-13-1-16,9-13 0 15,6-12 0-15,1-8 1 0,1-8-1 16,-3 1 0-16,-7-2 0 15,-7 10-1-15,-7 6 1 16,-10 9 1-16,-16 17-1 16,0 0 0-16,5 22 0 15,-10 5 0-15,-1 5 0 16,1 5 2-16,3 0-2 15,4 0 0-15,3-4 0 16,8-8 0-16,3-8 0 16,6-11 0-16,5-8 1 15,-2-9-1-15,2-12 1 16,-2-4-1-16,-3-8 0 15,-1-7-2-15,-6-5 0 16,-1 2-3-16,-6-2-1 16,3 9-3-16,-7-6-7 0,15 19-25 15,-11 0 2-15,12 16 0 16,-5 3 1-16</inkml:trace>
          <inkml:trace contextRef="#ctx0" brushRef="#br3" timeOffset="104455">13138 8658 74 0,'0'0'38'15,"17"3"2"-15,-17-3-1 16,8 21-22-16,-18-6-8 16,6 13-3-16,-6 7-1 15,-1 10-2-15,-3 4 0 16,4 3-3-16,1-3-2 15,5-7 0-15,7-8-3 0,4-17-3 16,18-2-23-16,-7-34-8 16,12-4 0-16,-10-16-1 15</inkml:trace>
          <inkml:trace contextRef="#ctx0" brushRef="#br3" timeOffset="104599">13229 8368 47 0,'-12'-54'33'15,"-4"13"0"-15,7 16-1 16,-8 10-16-16,17 15-12 15,2 11-7-15,-2-11-26 16,23 10-3-16,1-11-2 16,10-5 0-16</inkml:trace>
          <inkml:trace contextRef="#ctx0" brushRef="#br3" timeOffset="104799">13744 8018 101 0,'-3'30'39'0,"-20"8"2"16,4 24-3-16,-10 8-35 15,0 7-1-15,2 4 2 16,3 8-2-16,3-3 0 16,4-6-4-16,12-5-1 15,-2-18-8-15,17-4-26 16,-10-22-3-16,10-2-1 15,-10-29 0-15</inkml:trace>
          <inkml:trace contextRef="#ctx0" brushRef="#br3" timeOffset="104976">13462 8627 97 0,'0'0'40'16,"-19"-6"1"-16,19 6-1 16,15 7-35-16,14-19-3 15,13-7-2-15,9-6-3 16,11-1-4-16,-2-20-23 15,20 5-10-15,-8-12 0 16,5 3-2-16</inkml:trace>
          <inkml:trace contextRef="#ctx0" brushRef="#br3" timeOffset="105310">14256 7990 92 0,'-16'31'39'0,"-18"7"3"16,3 25-2-16,-16 6-32 15,12 7-4-15,-1 5 0 16,10 7 0-16,3-2 0 15,13-6-1-15,3-11 0 16,10-15-2-16,16-17 1 16,4-20-2-16,8-17 0 15,6-16-1-15,9-15-1 16,-4-4 2-16,4-8-2 15,-2 4 2-15,-6 1-1 16,-5 12 2-16,-4 13-1 16,-8 14 1-16,-4 15 1 0,-8 13 0 15,-2 11-1-15,0 3-2 16,0 8 0-16,-3-5-6 15,10 7-4-15,-14-25-18 16,13 4-13-16,-13-16-1 16,11-6-1-16,-11-10 2 15</inkml:trace>
        </inkml:traceGroup>
        <inkml:traceGroup>
          <inkml:annotationXML>
            <emma:emma xmlns:emma="http://www.w3.org/2003/04/emma" version="1.0">
              <emma:interpretation id="{74AD9915-7608-4C36-9ECA-75DB8FBDF3A3}" emma:medium="tactile" emma:mode="ink">
                <msink:context xmlns:msink="http://schemas.microsoft.com/ink/2010/main" type="inkWord" rotatedBoundingBox="15087,8582 17046,8090 17317,9167 15358,9660"/>
              </emma:interpretation>
            </emma:emma>
          </inkml:annotationXML>
          <inkml:trace contextRef="#ctx0" brushRef="#br3" timeOffset="108898">15650 8532 56 0,'6'-18'37'0,"-5"5"0"16,-12 0 0-16,-3 13-15 16,-22-7-14-16,2 15-2 15,-9-1 0-15,3 11-2 16,-9 2 0-16,6 9-1 15,3 2 1-15,8 7-2 16,10-1 1-16,13 0-2 16,13-7 2-16,10-3-2 0,16-10 1 15,7-9-2-15,11-14-1 16,2-10 1-16,5-13-1 15,-1-8 2-15,-3-7-2 16,-5-6 2-16,-4 0-2 16,-8 0 2-16,-9 6 0 15,-3 9-1-15,-11 10 1 16,-11 25-1-16,0 0 0 15,5 36 1-15,-16 18 0 16,0 17 0-16,-5 18 0 16,1 14-1-16,-5 10 1 15,5 1 0-15,-4-1 0 16,1-2-2-16,-2-13 2 15,-1-10 0-15,-7-12-1 0,0-12 2 16,-6-19-1-16,-2-11 0 16,-2-16-1-16,-5-18 1 15,2-14-3-15,7-18-2 16,6-12-2-16,3-23-4 15,21 6-11-15,-8-22-10 16,23 17-9-16,-1-4 0 16,21 11 0-16,-2 1 2 15</inkml:trace>
          <inkml:trace contextRef="#ctx0" brushRef="#br3" timeOffset="109341">16370 8501 99 0,'-16'-23'38'16,"-5"11"2"-16,-12 1-1 15,0 18-33-15,-9 2-1 16,0 13-1-16,-4 7 1 15,1 13-2-15,1 3 1 16,13 5-3-16,7 1 2 16,13-5-2-16,12-6 1 15,16-10-1-15,13-9-1 16,10-14 1-16,8-8-1 15,5-12 1-15,-2-11-2 16,2-10 1-16,-3-5 0 16,-7 0 0-16,-8-4 0 0,-9 4 0 15,-7 6-1-15,-8 6 1 16,-6 14 0-16,-5 13 0 15,-15 19 1-15,-3 13-1 16,-1 11 0-16,-1 8-3 16,2 4 0-16,4-2-4 15,22 6-6-15,-7-26-9 16,37 6-7-16,-2-30-10 15,23-5-1-15,6-20 0 16,8-7 3-16</inkml:trace>
          <inkml:trace contextRef="#ctx0" brushRef="#br3" timeOffset="109657">17104 8317 90 0,'-27'-10'40'16,"0"25"2"-16,-14 4-2 15,5 13-12-15,-3 3-26 16,10 3 0-16,12-5 0 15,15 1 0-15,15-8-1 16,11-3 0-16,13-7-1 16,7-2 0-16,1-2 0 15,1 0 0-15,-11 2 2 16,-9 5-1-16,-12 5 1 15,-17 5-2-15,-13 2 0 16,-13 5 0-16,-8-2 0 16,-4 4 0-16,-1-3 0 0,0-14-9 15,13 9-7-15,-6-22-4 16,25 9-7-16,-10-23-8 15,20 6-7-15,0-15-1 16,8 0 2-16</inkml:trace>
        </inkml:traceGroup>
      </inkml:traceGroup>
    </inkml:traceGroup>
    <inkml:traceGroup>
      <inkml:annotationXML>
        <emma:emma xmlns:emma="http://www.w3.org/2003/04/emma" version="1.0">
          <emma:interpretation id="{08E792B9-FC80-4295-9D74-85422D993167}" emma:medium="tactile" emma:mode="ink">
            <msink:context xmlns:msink="http://schemas.microsoft.com/ink/2010/main" type="paragraph" rotatedBoundingBox="1287,9728 25226,9251 25261,10968 1321,114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29C47C-D1D2-4C91-997F-9C3493A8AE80}" emma:medium="tactile" emma:mode="ink">
              <msink:context xmlns:msink="http://schemas.microsoft.com/ink/2010/main" type="inkBullet" rotatedBoundingBox="1302,10492 2107,10476 2110,10592 1305,10608"/>
            </emma:interpretation>
          </emma:emma>
        </inkml:annotationXML>
        <inkml:trace contextRef="#ctx0" brushRef="#br4" timeOffset="113600">1305 10609 102 0,'15'-10'39'0,"13"6"0"16,1-11-1-16,15-7-34 15,8 5-2-15,17-2 0 16,10 2-2-16,7 0-3 16,3 13-3-16,-8 1-30 15,9 19-3-15,-17-1 1 16,-4 13-3-16</inkml:trace>
      </inkml:traceGroup>
      <inkml:traceGroup>
        <inkml:annotationXML>
          <emma:emma xmlns:emma="http://www.w3.org/2003/04/emma" version="1.0">
            <emma:interpretation id="{B2B03130-CA13-4452-87CF-7365A9103E0A}" emma:medium="tactile" emma:mode="ink">
              <msink:context xmlns:msink="http://schemas.microsoft.com/ink/2010/main" type="line" rotatedBoundingBox="2652,9700 25226,9251 25261,10968 2686,11418"/>
            </emma:interpretation>
          </emma:emma>
        </inkml:annotationXML>
        <inkml:traceGroup>
          <inkml:annotationXML>
            <emma:emma xmlns:emma="http://www.w3.org/2003/04/emma" version="1.0">
              <emma:interpretation id="{371B89E7-D520-4788-A946-7B9D7DFC5314}" emma:medium="tactile" emma:mode="ink">
                <msink:context xmlns:msink="http://schemas.microsoft.com/ink/2010/main" type="inkWord" rotatedBoundingBox="2659,10065 5711,10004 5730,10938 2678,10999"/>
              </emma:interpretation>
            </emma:emma>
          </inkml:annotationXML>
          <inkml:trace contextRef="#ctx0" brushRef="#br4" timeOffset="118631">3147 10260 60 0,'-23'-21'37'0,"9"9"-4"16,-9-6 4-16,4 13-16 15,-11-4-14-15,-1 15-2 0,-5 6 1 16,-2 17 1-16,-7 12-4 15,-2 15 2-15,-1 10-4 16,4 5 1-16,5 0-2 16,14-1 1-16,12-7-1 15,15-7 0-15,18-11-3 16,11-14-1-16,19-3-9 15,5-19-25-15,15 1 1 16,-2-16-2-16,8 1 1 16</inkml:trace>
          <inkml:trace contextRef="#ctx0" brushRef="#br4" timeOffset="118962">3354 10540 97 0,'-33'33'38'16,"-14"1"0"-16,10 22-8 15,-5-4-24-15,10 6 0 16,7-5-3-16,12-3-1 16,13-6-1-16,13-9-2 15,12-12 1-15,11-12-1 16,8-15 2-16,3-12-1 15,1-12 1-15,-1-5 1 16,-6-8-1-16,-9-3 1 16,-10 1-1-16,-13 2 0 15,-9 7-1-15,-8 6-1 0,-7 10 0 16,-7 4-2-16,4 6-1 15,1 3-2-15,17 5-16 16,0 0-16-16,0 0 1 16,20-21-2-16,11 5 1 15</inkml:trace>
          <inkml:trace contextRef="#ctx0" brushRef="#br4" timeOffset="119164">3843 10042 93 0,'0'0'39'0,"-11"10"-4"15,-1 30 3-15,-15 16-31 16,1 18-5-16,0 9-1 0,4 9 1 16,3 5-1-16,5-3-2 15,9-3-5-15,2-17-21 16,22-2-12-16,2-21 1 15,19-8-2-15,0-22 0 16</inkml:trace>
          <inkml:trace contextRef="#ctx0" brushRef="#br4" timeOffset="120156">4186 10561 80 0,'-23'2'40'15,"-11"8"-2"-15,7 19 1 16,-16 4-22-16,10 9-12 15,0 1-1-15,13 3-1 0,6-4-1 16,11-2-1-16,13-12-1 16,12-9 0-16,8-11 0 15,8-9 0-15,3-10-1 16,-1-9 1-16,0-11 0 15,-8-6-1-15,-3-6 1 16,-11-1 0-16,-7 3 0 16,-6 0 0-16,-5 6 0 15,-2 7 1-15,-5 4 0 16,1 10 1-16,6 14-1 15,-5-12 0-15,5 12-1 16,0 0 1-16,20 12-1 0,3-10 1 16,4 0-1-16,5-5 0 15,6-3 0-15,3-4 1 16,-1-2-1-16,-1 0 1 15,-7-2 0-15,-6 5-1 16,-9 3 1-16,-17 6 0 16,6 14-1-16,-17 5 1 15,-7 10 0-15,0 5 0 16,-1 5-1-16,-1 2 1 15,6 2-1-15,5-3 0 16,11-6 1-16,12-9-1 16,7-9 0-16,13-9 0 15,7-10 0-15,4-9 1 16,5-12-1-16,-3-3 0 15,-1-5 0-15,-6-5 0 0,-6 0 0 16,-10 5 1-16,-6 1-1 16,-9 6 0-16,-4 7 0 15,-5 18-1-15,0 0 1 16,-18 14 0-16,7 17 0 15,-2 6-1-15,3 7 0 16,1 0-1-16,11 2-2 16,5-12 0-16,13-7-4 15,2-24-6-15,22 4-7 16,-8-30-7-16,16 4-9 15,-13-17-2-15,7 3 2 16,-15-3 34-16,-5 0 5 16,-2 14 9-16,-19-9 7 15,7 24 7-15,-12 7 11 0,-11 4 3 16,-3 12-1-16,9 14-32 15,-10 7-3-15,4 8-1 16,-1 2 0-16,5 2-1 16,0-4 0-16,6-7-1 15,3-9 1-15,3-10-1 16,-5-19 2-16,21-5 0 15,-7-16 0-15,0-9 0 16,-2-8 0-16,2-3 0 16,-2-8 0-16,2 3 0 15,-3 5-1-15,1 3-1 16,-2 8 0-16,3 4 0 15,2 9-2-15,4 2 0 16,9 14-5-16,-2-11-6 0,24 16-6 16,-12-19-6-16,22 17-9 15,-6-12-7-15,15-1-1 16,3-7 2-16</inkml:trace>
        </inkml:traceGroup>
        <inkml:traceGroup>
          <inkml:annotationXML>
            <emma:emma xmlns:emma="http://www.w3.org/2003/04/emma" version="1.0">
              <emma:interpretation id="{D7180539-F718-4E39-89D8-B6042D00A0BC}" emma:medium="tactile" emma:mode="ink">
                <msink:context xmlns:msink="http://schemas.microsoft.com/ink/2010/main" type="inkWord" rotatedBoundingBox="6369,9867 10117,9793 10143,11063 6394,11137"/>
              </emma:interpretation>
            </emma:emma>
          </inkml:annotationXML>
          <inkml:trace contextRef="#ctx0" brushRef="#br4" timeOffset="120674">6603 10407 98 0,'-18'-7'39'0,"7"14"0"0,-13 1-1 16,6 18-33-16,-13 1-1 15,2 10-1-15,1 4-1 16,2 2 1-16,7-1-1 16,7-3 0-16,11-8-1 15,11-9-1-15,15-14-1 16,13-19-2-16,18-10-5 15,0-25-10-15,31 4-9 16,-13-27-13-16,17 2 2 16,-16-16-5-16,0 4 5 15</inkml:trace>
          <inkml:trace contextRef="#ctx0" brushRef="#br4" timeOffset="121035">7156 9852 109 0,'-27'20'40'0,"11"18"2"15,-10 4-2-15,6 15-35 16,-5 7-3-16,-1 7 1 15,1 7-2-15,1 3 1 16,1-3-1-16,5-6 0 16,4-9-1-16,8-12 1 15,6-9 0-15,6-16-1 16,7-13 0-16,6-14 1 15,10-13-2-15,-1-7 1 16,3-7 0-16,2-7 0 16,-2-1 0-16,-3 0 0 15,-1 9 0-15,-8 1-1 0,-3 11 1 16,-3 13 0-16,-4 11-1 15,0 12 0-15,-5 9-1 16,0 6-1-16,3 5-2 16,0-4-2-16,13 9-6 15,-9-24-7-15,22 7-7 16,-9-27-6-16,13 0-5 15,-4-21-2-15,4 0 4 16</inkml:trace>
          <inkml:trace contextRef="#ctx0" brushRef="#br4" timeOffset="121388">7559 10436 102 0,'-10'-23'39'15,"10"23"1"-15,-27-22-1 16,9 24-33-16,-3 8-1 0,1 8-1 16,1 9 0-16,-3 7-1 15,2 5-1-15,5 3 1 16,1 0-1-16,2-5-1 15,10-4 0-15,6-9 0 16,7-11 0-16,8-11-1 16,6-14 0-16,6-7 0 15,1-9 0-15,1-9 0 16,1-4-1-16,-2-1 1 15,-5 2-1-15,-5 8 1 16,-7 3-1-16,-2 9 0 16,-13 20 0-16,0 0 0 15,0 0-1-15,-5 29-1 16,5 0 0-16,-2 3-3 15,10 8-4-15,-6-10-5 0,26 10-7 16,-13-24-6-16,26 8-5 16,-5-22-6-16,9-4 0 15,-1-14 2-15</inkml:trace>
          <inkml:trace contextRef="#ctx0" brushRef="#br4" timeOffset="121940">8186 10403 67 0,'0'0'36'0,"-9"-11"0"16,9 11 1-16,0 0-28 15,-14-4 0-15,14 14-1 16,0-10-1-16,-10 28 0 16,3-10-2-16,0 10 0 15,-3 2-2-15,1 4 1 16,0-1-1-16,4-2-1 15,-1-7 0-15,5-3 0 0,-1-7-1 16,2-14 0-16,13-2-1 16,1-14 0-16,5-9 1 15,1-4-1-15,5-8 0 16,2-1 0-16,1-1 0 15,-1 5 0-15,-7 8 0 16,1 6 1-16,-6 10-1 16,-4 6 1-16,-11 4-1 15,14 25-1-15,-10-3-1 16,-3 2-1-16,13 9-4 15,-9-5-6-15,22 12-6 16,-17-18-4-16,28 14-9 16,-12-20-7-16,14 3-1 15,0-15 1-15</inkml:trace>
          <inkml:trace contextRef="#ctx0" brushRef="#br4" timeOffset="122401">8865 10381 96 0,'-7'-37'41'0,"0"17"0"16,-13-1 0-16,5 16-34 15,-11 5-1-15,0 11-2 16,-4 11 0-16,1 9-1 16,2 5 0-16,5 7-2 15,9 0 1-15,4 0-1 16,13-5-1-16,10-7 1 15,8-11-1-15,8-11 0 16,4-11 0-16,4-13 0 16,2-14 0-16,-1-8 0 0,0-6 0 15,-7-2 0-15,-2 0 0 16,-2 9-1-16,-7 3 1 15,-5 10 0-15,-5 16-1 16,-11 7 1-16,8 33-1 16,-14 6 1-16,-2 18-1 15,-2 9 1-15,-3 9 0 16,-3 5 0-16,-1 3-1 15,0-7 0-15,1-7 0 16,-4-11 0-16,-3-8 1 16,1-9-2-16,-4-14 1 15,-1-10-2-15,-1-8 1 16,-1-10-1-16,0-5-1 15,-4-14-5-15,13 0-4 0,-14-24-6 16,20 7-5-16,-10-23-2 16,25 14-5-16,-7-15-6 15,22 1-1-15</inkml:trace>
          <inkml:trace contextRef="#ctx0" brushRef="#br4" timeOffset="122959">9397 10427 97 0,'0'0'38'15,"0"0"0"-15,0 0-2 16,23-5-33-16,6 3 1 15,12 2-1-15,6-4-1 16,10 0 1-16,2-7 0 16,0 0-1-16,-8-4 0 0,-4-2-1 15,-14-4 1-15,-12 2-1 16,-15 1 0-16,-15 2 0 15,-14 3 0-15,-9 8 0 16,-7 5 0-16,-7 11 1 16,0 5-1-16,3 11 1 15,6 5-1-15,11 7 0 16,9-1 0-16,17 1 0 15,13-3-3-15,16-12-2 16,25-2-9-16,4-21-4 16,27 5-6-16,-18-28-10 15,27 7-4-15,-10-17-6 16,11 1 1-16</inkml:trace>
        </inkml:traceGroup>
        <inkml:traceGroup>
          <inkml:annotationXML>
            <emma:emma xmlns:emma="http://www.w3.org/2003/04/emma" version="1.0">
              <emma:interpretation id="{26241ABD-843B-49F4-9ECB-7741083AC429}" emma:medium="tactile" emma:mode="ink">
                <msink:context xmlns:msink="http://schemas.microsoft.com/ink/2010/main" type="inkWord" rotatedBoundingBox="10852,9559 12688,9522 12708,10531 10872,10568"/>
              </emma:interpretation>
            </emma:emma>
          </inkml:annotationXML>
          <inkml:trace contextRef="#ctx0" brushRef="#br4" timeOffset="123527">11439 9798 100 0,'15'-34'38'15,"-17"-11"1"-15,5 10-8 16,-18-10-26-16,-5 11 0 15,-11 1 0-15,-1 15-1 0,-8 14 1 16,-3 22-2-16,-1 17 0 16,2 24 0-16,-1 17 0 15,2 12-2-15,8 11-2 16,7 5 2-16,5 0-2 15,12-6 0-15,9-11-3 16,5-12 1-16,13-10-5 16,-2-26-2-16,16 5-11 15,-16-34-9-15,13 2-10 16,-18-20 0-16,3-4 1 15,-10-12 2-15</inkml:trace>
          <inkml:trace contextRef="#ctx0" brushRef="#br4" timeOffset="124746">10900 10257 109 0,'-18'-6'40'15,"2"-4"2"-15,16 10-3 16,11-6-34-16,16-1-3 16,9-8 1-16,15 2-1 15,5-4 0-15,6 2-1 16,5-1 1-16,2 4-1 15,-7 4-1-15,-10 6 1 16,-9 9-1-16,-11 5 1 16,-10 6-2-16,-12 3 2 15,-14 8-2-15,-7 4 1 16,-6 3-1-16,-1 1 1 15,-5-2-1-15,2-2 1 16,3-8 0-16,4-2 0 16,6-10 0-16,8-13 0 0,0 0 0 15,19-26 0-15,-1-1 0 16,6-10-1-16,1-4 2 15,1-7-1-15,-1 3 1 16,-1 4-1-16,-7 7 1 16,-4 6-2-16,-4 9 2 15,-2 7-1-15,-7 12 0 16,13 5 0-16,-1 3 0 15,3 5 0-15,5-4-1 16,6 3 2-16,7-4-1 16,3-2 0-16,2-6 0 15,-2-6 0-15,-1-1 0 16,-6-2 0-16,-2 1 1 0,-8-2-1 15,-9 3 0-15,-10 7 0 16,0 0 0-16,0 0 0 16,-30 20-1-16,12 3 1 15,-8 6-1-15,0 7 1 16,-1 4 0-16,3 4 0 15,7-3-1-15,6 2 2 16,10-9 0-16,8-4-1 16,12-11 0-16,6-13 0 15,7-7 0-15,1-14-1 16,2-7 1-16,-1-10-1 15,-2-5 2-15,-12-7-4 16,-4-3 4-16,-4 6-2 16,-7 0 2-16,-7 6-2 0,0 5 2 15,-4 9-1-15,3 6 0 16,3 15 2-16,0 0-2 15,0 0 0-15,18 10 1 16,-3-1-1-16,5 0 1 16,6 4-1-16,-1-5 1 15,4 0-1-15,-1-1 1 16,-6-4-1-16,-4 5 1 15,-3-1 1-15,-9 4-4 16,-6 2 4-16,-9 6-4 16,-3 2 4-16,-1 1-4 15,-4 1 4-15,6-1-4 16,-2-4 2-16,6-5 0 15,7-13 0-15,10 4 0 0,8-13-1 16,4-6 2-16,4-7-2 16,3-6 4-16,4-2-5 15,-2-2 4-15,-4 6-2 16,-6 1 0-16,-5 7 0 15,-6 8 0-15,-10 10 0 16,0 0 0-16,0 0 0 16,11 19 0-16,-9-6 0 15,3 2 0-15,2-1 0 16,3-5 0-16,2-1 0 15,5-3 0-15,3-6 0 16,2-5 0-16,-3-1 0 16,5-6 0-16,-4-2 0 15,2-1 0-15,-2 1 0 0,0 2 0 16,-3 4 0-16,-4 8 0 15,-3 6 0-15,-2 10 0 16,-1 6 0-16,-3 6 0 16,-3 4 0-16,3 5 0 15,-3-3-2-15,3 5-6 16,1-16-2-16,7 6-4 15,-12-28-2-15,17 21-3 16,-17-33-6-16,18 13-1 16,-21-23-1-16,11 11 0 15,-16-16 2-15,7 2-4 16</inkml:trace>
        </inkml:traceGroup>
        <inkml:traceGroup>
          <inkml:annotationXML>
            <emma:emma xmlns:emma="http://www.w3.org/2003/04/emma" version="1.0">
              <emma:interpretation id="{9BC80F6B-3BF7-4997-A684-1D5F7E920A01}" emma:medium="tactile" emma:mode="ink">
                <msink:context xmlns:msink="http://schemas.microsoft.com/ink/2010/main" type="inkWord" rotatedBoundingBox="13116,9492 15071,9453 15091,10460 13136,10499"/>
              </emma:interpretation>
            </emma:emma>
          </inkml:annotationXML>
          <inkml:trace contextRef="#ctx0" brushRef="#br5" timeOffset="153842">13124 9885 36 0,'13'-41'32'0,"-2"2"2"0,-1 5 1 16,-10-2-19-16,13 22-1 15,-18-9-2-15,5 23-2 16,-1-12-2-16,1 12-3 16,0 0-1-16,-8 19-2 15,4-4-1-15,4 9-1 16,3 10 0-16,-1 13 0 15,4 8-1-15,-2 12 0 16,2 7 0-16,-2 3 1 16,-1 2-1-16,1-6 1 15,-1-9-1-15,-2-9 1 16,-1-15-1-16,5-11 2 15,-3-16-1-15,-2-13 0 0,16-17 0 16,-3-11-1-16,3-5 2 16,-2-9-3-16,5-3 2 15,-1-1-1-15,3 4 1 16,-3 7 0-16,0 7-1 15,1 11 0-15,-3 10 0 16,2 10 0-16,-4 13-1 16,0 6 1-16,-1 7-1 15,0 8 1-15,-9 3-1 16,-2 2 1-16,-8 1-1 15,-7 0 3-15,-6-7-2 16,-1-5 0-16,-8-5 1 16,-2-14-2-16,0-7-1 15,4-14 0-15,9-7-4 0,2-28-17 16,19 6-17-16,2-16-1 15,23 0 2-15,-2-15 0 16</inkml:trace>
          <inkml:trace contextRef="#ctx0" brushRef="#br5" timeOffset="154075">13847 9478 98 0,'0'0'39'0,"-14"31"1"16,-4-2-2-16,-5 18-36 15,4 13 1-15,1 13 0 16,0 10-1-16,1 5 0 0,3 5-2 16,1-2 0-16,4 0-2 15,4-13-2-15,15 1-16 16,1-29-19-16,13-9 0 15,3-26 1-15,15-11-2 16</inkml:trace>
          <inkml:trace contextRef="#ctx0" brushRef="#br5" timeOffset="154443">14095 10058 103 0,'-11'8'39'0,"-8"-2"1"15,10 14-1-15,-7-2-34 16,7 4-2-16,7-2-1 15,3 3 1-15,4-1-2 0,3 1 1 16,5-2-1-16,2-4 0 16,5-7-1-16,3-6 1 15,1-5 0-15,2-6 0 16,-2-7 1-16,1-3-2 15,-4-7 2-15,2-3-2 16,-5-2 2-16,-2 3-2 16,-6 5 1-16,0 2-1 15,-10 19-1-15,0 0 1 16,0 0-2-16,-3 33 2 15,-8 3-2-15,-1 5 1 16,-2 9-3-16,5-4-1 16,10 5-10-16,-7-28-14 15,27 0-13-15,5-20 2 0,17-5-2 16,5-18 1-16</inkml:trace>
          <inkml:trace contextRef="#ctx0" brushRef="#br5" timeOffset="154784">14695 10202 97 0,'-6'24'38'0,"6"-9"0"15,15 0-2-15,12-16-33 16,4-5-1-16,9-8 2 15,4-5-1-15,2-9 0 0,-3-2 0 16,-8-3 0-16,-6 2-1 16,-14-1 1-16,-11 9-1 15,-13 4 0-15,-12 12-1 16,-15 13 1-16,-8 13-2 15,-4 15 0-15,-4 13 2 16,3 7-2-16,7 7 2 16,14-1-3-16,18-7 1 15,20-9-4-15,19-28-6 16,35-2-9-16,-6-29-20 15,27-2-5-15,-7-16 2 16,8 0-3-16</inkml:trace>
        </inkml:traceGroup>
        <inkml:traceGroup>
          <inkml:annotationXML>
            <emma:emma xmlns:emma="http://www.w3.org/2003/04/emma" version="1.0">
              <emma:interpretation id="{38587A54-0159-4CE6-A2D5-EF4B730C034E}" emma:medium="tactile" emma:mode="ink">
                <msink:context xmlns:msink="http://schemas.microsoft.com/ink/2010/main" type="inkWord" rotatedBoundingBox="15802,9488 16805,9468 16821,10299 15818,10319"/>
              </emma:interpretation>
            </emma:emma>
          </inkml:annotationXML>
          <inkml:trace contextRef="#ctx0" brushRef="#br4" timeOffset="126849">16154 9495 77 0,'-17'-13'40'16,"4"20"-2"-16,-6 9 2 16,4 26-18-16,-9 4-18 15,5 19 2-15,-1 7-3 16,5 9 1-16,3 3-3 15,7 1-2-15,6-3-3 16,4-14-3-16,17 5-17 16,-14-29-12-16,19-6-5 0,-9-20 0 15,8-7 0-15</inkml:trace>
          <inkml:trace contextRef="#ctx0" brushRef="#br4" timeOffset="127300">15854 9991 119 0,'-24'0'40'15,"6"-4"1"-15,18 4-1 16,28 7-37-16,13-10-2 16,21-8 1-16,14-2-1 15,11-7 0-15,10-2 0 16,4-2-1-16,-2-3 1 15,-18 7-1-15,-11 2 1 0,-15 8 0 16,-20 4-1-16,-21 10 1 16,-18 12 1-16,-14 7-2 15,-13 14 0-15,-7 4 0 16,-2 10 0-16,1 1 0 15,7 4 0-15,13-6-2 16,15-7 4-16,14-11-5 16,20-12 3-16,13-18 1 15,11-14 1-15,1-10-2 16,1-8 0-16,-4-10 0 15,-10-1 0-15,-15-7 0 16,-13 0 0-16,-17 6 0 16,-12 2 0-16,-8 10-2 0,-12 0-5 15,5 25-5 1,-14-8-5-16,18 29-5 0,-12-17-5 15,31 26-3-15,-12-14-3 16,26 10-4-16,6-1 0 16</inkml:trace>
        </inkml:traceGroup>
        <inkml:traceGroup>
          <inkml:annotationXML>
            <emma:emma xmlns:emma="http://www.w3.org/2003/04/emma" version="1.0">
              <emma:interpretation id="{A532ABB2-FAF6-4B69-93BA-A6EFE7730188}" emma:medium="tactile" emma:mode="ink">
                <msink:context xmlns:msink="http://schemas.microsoft.com/ink/2010/main" type="inkWord" rotatedBoundingBox="17349,9873 19756,9825 19776,10820 17369,10868"/>
              </emma:interpretation>
            </emma:emma>
          </inkml:annotationXML>
          <inkml:trace contextRef="#ctx0" brushRef="#br6" timeOffset="158187">17625 9983 85 0,'4'-12'35'15,"-6"-2"-1"-15,2 14 3 16,-11-20-31-16,11 20-1 16,-24-11-1-16,8 15 1 15,-8 2-1-15,-2 10-1 16,-5 4 0-16,3 9 0 15,-4 6-2-15,3 6-1 0,6 3-1 16,8 2 1-16,5-2-1 16,9 1 1-16,15-9-2 15,6-7 2-15,12-11-1 16,9-14 3-16,2-10-1 15,3-15-2-15,-3-9 4 16,-4-13-2-16,-7-7 2 16,-7-5-3-16,-12-2 3 15,-12 1-3-15,-9 6 2 16,-11 5 0-16,-3 15-2 15,-7 7-1-15,0 15 0 16,0 8-1-16,4 13-2 16,4 1-1-16,15 15-6 15,-2-9-24-15,24 4-3 0,1-14 1 16,21 4-1-16</inkml:trace>
          <inkml:trace contextRef="#ctx0" brushRef="#br6" timeOffset="158503">17928 10020 92 0,'19'25'36'15,"-21"-12"-2"-15,-1 8 2 16,-6-3-32-16,8 4-2 16,-4-3-1-16,1 5 0 15,1-6 0-15,2 0 1 16,0-5-1-16,1 0 1 15,0-13-1-15,0 0 2 16,0 0 0-16,0 0-1 16,5-15 1-16,-1-1-1 0,5-4 0 15,1-6-1-15,5-3 0 16,-1-5 0-16,4 2-1 15,7-1 0-15,-2 1 0 16,6 5-2-16,-2 5-1 16,-2 3-2-16,8 19-14 15,-8-5-19-15,6 12 1 16,-8-5-1-16,8 8 0 15</inkml:trace>
          <inkml:trace contextRef="#ctx0" brushRef="#br6" timeOffset="158916">18535 9952 79 0,'-16'-1'38'16,"-12"-6"-2"-16,5 8 3 15,-10-7-18-15,5 13-14 16,-5 3-2-16,2 10-1 15,-3 6 0-15,4 11-3 16,-1 3 0-16,7 2 0 16,2 1-1-16,11-2 1 15,8-5-2-15,11-7 2 16,10-12-3-16,10-9 3 15,9-12 0-15,5-9-2 16,2-9 2-16,1-8-2 16,-3-6 2-16,-6-2-1 0,-3-1 1 15,-11 5-1-15,-4 4 0 16,-10 9 1-16,-8 6 0 15,0 15-1-15,-12 3-1 16,1 12 1-16,-3 9 0 16,3 5-3-16,1 1-1 15,3 0 0-15,12 3-2 16,-1-14-4-16,23 7-27 15,-6-20-2-15,17 6-1 16,-4-17 1-16</inkml:trace>
          <inkml:trace contextRef="#ctx0" brushRef="#br6" timeOffset="159262">18874 10029 96 0,'0'0'35'16,"-25"-19"-1"-16,15 24 3 15,-8 2-32-15,8 10-1 16,-7 4 0-16,6 11 0 15,-3 1-3-15,5 2 2 16,0-2-1-16,8-1 1 16,1-8-2-16,4-5 1 15,-4-19-2-15,25 3 1 16,-6-17 2-16,3-7-2 15,7-10 1-15,-1-1-1 16,0-7 1-16,-3-1-1 16,-1 1 1-16,-5 5-2 15,-5 6 0-15,-6 11 0 0,-8 17-1 16,0 0 0-16,11 13-1 15,-16 12-1-15,5 14-4 16,-5-3-3-16,15 15-24 16,-7-9-5-16,11 4-1 15,1-14 2-15</inkml:trace>
          <inkml:trace contextRef="#ctx0" brushRef="#br6" timeOffset="159698">19296 10009 106 0,'-23'-8'38'0,"-9"2"0"16,6 20-1-16,-5-1-31 0,7 12 0 15,1 5-2-15,4 7-1 16,9 0-2-16,5 0 2 15,8-7-3-15,10-6 1 16,6-9-2-16,5-10 1 16,5-10 0-16,1-9 1 15,1-5 0-15,0-5-1 16,-5-5 2-16,-5 0-2 15,-4 0 1-15,-6 7-1 16,-1 4-1-16,-3 5 1 16,-7 13-2-16,2 15 1 15,-3 10-2-15,-2 11 1 16,-2 16-1-16,-3 9 1 15,0 11 0-15,-4 5 1 0,1 1-1 16,-4-3 2-16,-7-2 1 16,-1-8 0-16,-3-12 0 15,-1-13-1-15,0-9-2 16,1-18-4-16,11-6-29 15,-5-23-2-15,18-6-2 16,0-21-1-16</inkml:trace>
          <inkml:trace contextRef="#ctx0" brushRef="#br6" timeOffset="160077">19482 10171 100 0,'-6'12'38'0,"11"5"2"16,-5-17-2-16,20 7-31 16,-1-14-3-16,8-3 0 15,0-7-1-15,7-5-1 16,-2-3 0-16,0-5-1 15,-3-5 1-15,-5 2 1 16,-8-4-2-16,-3 7 0 16,-8 1 0-16,-8 12 1 15,-12 9-1-15,-7 13 0 16,-8 16 0-16,-5 16 2 15,-3 12-5-15,2 5 4 0,3 5-2 16,8 1 0-16,11-9-3 16,17-13-1-16,21-4-10 15,3-28-23-15,26-5-4 16,0-22-3-16,18-4 2 15</inkml:trace>
        </inkml:traceGroup>
        <inkml:traceGroup>
          <inkml:annotationXML>
            <emma:emma xmlns:emma="http://www.w3.org/2003/04/emma" version="1.0">
              <emma:interpretation id="{6C18C411-B07F-4B48-AE21-72EB5A2965CB}" emma:medium="tactile" emma:mode="ink">
                <msink:context xmlns:msink="http://schemas.microsoft.com/ink/2010/main" type="inkWord" rotatedBoundingBox="20477,9410 22390,9372 22410,10379 20497,10418"/>
              </emma:interpretation>
            </emma:emma>
          </inkml:annotationXML>
          <inkml:trace contextRef="#ctx0" brushRef="#br4" timeOffset="135208">20705 9518 102 0,'4'-16'39'0,"6"14"0"15,-10 2 0-15,-1 10-34 16,0 14-2-16,1 17 1 15,-7 10-2-15,2 16 1 16,-4 8-2-16,-2 9 1 16,-1 2-2-16,0-1 0 15,0-6-3-15,1-11-1 0,7-3-11 16,-8-28-9-16,20 0-18 15,-8-22 4-15,12-2-4 16,-12-13 4-16</inkml:trace>
          <inkml:trace contextRef="#ctx0" brushRef="#br4" timeOffset="135404">20559 10150 118 0,'-30'-12'41'16,"16"16"3"-16,-9-8-3 15,23 4-37-15,0 0-1 16,16-5-3-16,15-6-1 15,8-11-3-15,16-1-4 16,3-18-5-16,26 11-7 0,-18-24-7 16,22 10-13-16,-12-13 1 15,1 8-1-15,-16-9 3 16</inkml:trace>
          <inkml:trace contextRef="#ctx0" brushRef="#br4" timeOffset="135772">21261 9395 112 0,'-18'14'40'16,"-16"3"2"-16,11 22-1 15,-7 6-36-15,3 15-1 16,0 10-1-16,3 8 1 16,1 5-2-16,2 5 0 15,6-3-2-15,2-5 0 16,4-7 0-16,5-11 0 15,1-13 0-15,6-12 0 0,3-14 0 16,5-12 0-16,4-11 0 16,4-11-2-16,3-10 4 15,-1 1-2-15,2-6 0 16,1 0 0-16,-2 2 0 15,-6 8 0-15,0 6 0 16,-4 11 0-16,-12-1 0 16,14 23 0-16,-5 1-3 15,-3 1-1-15,8 8-6 16,-5-15-4-16,20 16-4 15,-15-29-3-15,27 13-7 16,-15-25-1-16,14 3-10 16,-6-11-1-16,-3-2 10 15</inkml:trace>
          <inkml:trace contextRef="#ctx0" brushRef="#br4" timeOffset="136463">21522 10119 91 0,'0'0'40'16,"-10"-19"-1"-16,10 19 1 15,0 0-23-15,11 8-14 16,2-1 0-16,4 4 0 15,3-4-1-15,1 2 0 16,4-6-1-16,0-1 0 16,2-9 0-16,-3-4 0 15,-2-5-1-15,-2-6 1 16,-5-1-1-16,-6-3 1 15,-4 1 0-15,-5 3-1 0,-8 5 1 16,-4 8-1-16,-7 9 1 16,-7 11 0-16,1 11-1 15,-5 12 1-15,0 5-2 16,3 6 1-16,5 1-2 15,9-5 2-15,13-3-4 16,9-15 0-16,19-5-3 16,6-20-5-16,21 3-4 15,-8-26-9-15,19 12-4 16,-12-22-11-16,6 6 3 15,-12-7 1-15,-2 7 3 16,-16 2 35-16,-11-3 10 16,4 22 9-16,-25-13 5 15,2 21 14-15,0 0-1 0,-20 28 1 16,-1-9-1-16,7 16-30 15,-9-5-4-15,7 8 0 16,-3-3-3-16,7-1 1 16,6-7-2-16,7-7 0 15,-1-20-1-15,19 9 1 16,-1-15 1-16,6-10-3 15,2-7 4-15,1-4-3 16,0-5 0-16,3-1 0 16,-1-4 0-16,0 6 0 15,-3 2 0-15,-5 9 0 16,-2 6 0-16,-1 9 0 15,-5 13 0-15,-10 12 0 16,-4 13 0-16,-6 4 0 0,-2 12-3 16,-4-6-6-16,9 10-6 15,-7-17-1-15,18 5-4 16,-8-29-5-16,28 5-3 15,-7-29-3-15,22 0-10 16,2-8 5-16,1-11 7 16</inkml:trace>
        </inkml:traceGroup>
        <inkml:traceGroup>
          <inkml:annotationXML>
            <emma:emma xmlns:emma="http://www.w3.org/2003/04/emma" version="1.0">
              <emma:interpretation id="{974F846E-73F5-41A2-A114-C020E17E18EE}" emma:medium="tactile" emma:mode="ink">
                <msink:context xmlns:msink="http://schemas.microsoft.com/ink/2010/main" type="inkWord" rotatedBoundingBox="22773,10019 25241,9969 25261,10968 22793,11017"/>
              </emma:interpretation>
            </emma:emma>
          </inkml:annotationXML>
          <inkml:trace contextRef="#ctx0" brushRef="#br4" timeOffset="137236">23230 10050 101 0,'-16'-16'38'15,"-4"11"2"-15,-11-4-2 16,5 10-30-16,-17 7-3 15,-4 13 0-15,0 5 0 16,-1 10-1-16,1 1-2 16,10 6 1-16,7-4-2 15,10-1 1-15,11-6-3 16,16-9 2-16,15-10-2 15,5-7 1-15,8-9 0 16,7-11 0-16,1-5 0 16,4-9-2-16,-2-4 3 15,-5-7-2-15,0-3 2 16,-5 1-2-16,-6 0 2 15,-2 8-2-15,-8 7 1 0,-6 10 2 16,-13 16-2-16,5 21 0 16,-13 16-1-16,-6 15 2 15,-7 18-2-15,-2 14 1 16,-3 9 0-16,-3 5 0 15,-2-3 0-15,1 0 0 16,-4-7 0-16,2-10-2 16,-1-12 1-16,2-13 0 15,-2-14 0-15,4-13-2 16,0-14 2-16,4-13-1 15,1-13 2-15,4-12 1 16,8-14-2-16,2-13-1 16,10-8-6-16,0-20-3 15,23 12-3-15,-13-14-3 0,25 26-7 16,-13-14-5-16,20 30-3 15,-5 3-8-15,5 12 6 16</inkml:trace>
          <inkml:trace contextRef="#ctx0" brushRef="#br4" timeOffset="137710">23650 10103 108 0,'0'0'41'0,"-25"9"-1"0,13 11 0 16,-8 5-35-16,3 10-1 15,-1 7-2-15,1 10 0 16,-3 5-1-16,5 3 1 15,2-5-2-15,4-4 1 16,3-8-1-16,3-8 1 16,3-11-1-16,4-15 1 15,-4-9-1-15,14-16 1 16,-4-8-1-16,-1-9 1 15,-1-8-1-15,0-5 1 16,0-5 0-16,1 1-2 16,0 0 3-16,-4 7 0 15,3 4-2-15,1 10 0 16,-2 6 0-16,4 11 0 15,6 4 0-15,1 6 0 0,2 6 0 16,6-3 0-16,5 3-4 16,3-9-6-16,14 7-4 15,-15-17-3-15,16 19-3 16,-19-25-7-16,15 21-1 15,-21-19-4-15,4 15-6 16,-9 0 4-16,-19 4 5 16</inkml:trace>
          <inkml:trace contextRef="#ctx0" brushRef="#br4" timeOffset="138078">23927 10224 102 0,'-10'21'40'0,"0"-12"-2"16,16 3 3-16,-6-12-37 15,22 7-2-15,2-8 1 0,7-1-1 16,1-5 0-16,2-1-2 15,0-6 1-15,-5-1 0 16,-4-3 0-16,-3-3-1 16,-8-4 1-16,-4 1 0 15,-6 0-1-15,-5 4 2 16,-12 5 0-16,-2 5-2 15,-13 13 2-15,-5 13 0 16,-9 10-1-16,-4 10 2 16,-2 9-2-16,5 5 2 15,6 1-3-15,10-2 0 16,13-4 0-16,12-11 0 15,21-7 0-15,9-15-4 16,19-6-4-16,1-16-5 16,17 2-3-16,-14-23-3 0,20 16-4 15,-20-23-7-15,19 16-1 16,-25-12-8-16,3 6 5 15,-11 7 2-15</inkml:trace>
          <inkml:trace contextRef="#ctx0" brushRef="#br4" timeOffset="138814">24354 10294 103 0,'-21'22'41'0,"1"-8"-1"16,17 3-1-16,-6-5-35 16,23-4-1-16,5-7 0 15,10-2 0-15,0-8-1 0,6-2 0 16,-4-3 0-16,4-3-1 15,-6-4 0-15,-5-2-2 16,-7-3 2-16,-7 2-1 16,-7-1 1-16,-6 5 0 15,-9 3 0-15,-8 13 0 16,-11 6 0-16,-5 8 1 15,-3 14-2-15,-4 8 1 16,0 6-1-16,5 6 1 16,6-1-2-16,11-1 1 15,12-5-1-15,12-6-1 16,14-9-1-16,11-14-2 15,19-5-6-15,-7-19-3 16,24 6-3-16,-14-28-5 16,23 16-4-16,-25-22-5 0,18 11-3 15,-16-4-4-15,-4 7 36 16,-5 10 11-16,-27-7 7 15,10 23 3-15,-34-9 6 16,13 26 7-16,-31-4 5 16,9 16 5-16,-19-2-30 15,2 14-6-15,0 1-3 16,6 2 1-16,-2-2-3 15,11-5 2-15,3-4-3 16,6-6 0-16,10-9 0 16,2-14 0-16,21-7 0 15,0-9 0-15,1-7 0 16,7-6 0-16,5-7 0 15,7-3 0-15,1-6 0 0,1 3 0 16,2 2 0-16,-7 7 0 16,0 4 0-16,-1 13 0 15,-9 8 0-15,-2 11 0 16,-10 12 0-16,-3 7 0 15,-7 6 0-15,1 5 0 16,-7 3 0-16,3-4 0 16,4 2-2-16,-4-9-8 15,12 8-3-15,-10-18-2 16,17 12-2-16,-22-27-4 15,32 27-3-15,-32-27-2 16,25 5-3-16,-25-5 0 16,27-20-3-16,-3 14 1 15</inkml:trace>
        </inkml:traceGroup>
      </inkml:traceGroup>
    </inkml:traceGroup>
    <inkml:traceGroup>
      <inkml:annotationXML>
        <emma:emma xmlns:emma="http://www.w3.org/2003/04/emma" version="1.0">
          <emma:interpretation id="{C804FDBA-7D71-45F9-974E-F9135A782705}" emma:medium="tactile" emma:mode="ink">
            <msink:context xmlns:msink="http://schemas.microsoft.com/ink/2010/main" type="paragraph" rotatedBoundingBox="1313,11206 23990,10706 24045,13199 1368,136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952B15A-4CC5-4D56-8E10-D1C99CCAD08F}" emma:medium="tactile" emma:mode="ink">
              <msink:context xmlns:msink="http://schemas.microsoft.com/ink/2010/main" type="inkBullet" rotatedBoundingBox="1327,11865 1974,11851 1975,11882 1328,11896"/>
            </emma:interpretation>
          </emma:emma>
        </inkml:annotationXML>
        <inkml:trace contextRef="#ctx0" brushRef="#br7" timeOffset="169895">1328 11866 75 0,'11'7'38'15,"3"1"-2"-15,-14-8 1 0,32 6-31 16,-12-5-2-16,10 3-1 16,5-4-1-16,11 0-1 15,7-1-1-15,4-6-1 16,4 6-4-16,-1-13-14 15,6 14-18-15,-9-7 1 16,3 11-2-16,-15-4 0 16</inkml:trace>
      </inkml:traceGroup>
      <inkml:traceGroup>
        <inkml:annotationXML>
          <emma:emma xmlns:emma="http://www.w3.org/2003/04/emma" version="1.0">
            <emma:interpretation id="{D3123492-9361-460F-A219-0BF19B0FC1AA}" emma:medium="tactile" emma:mode="ink">
              <msink:context xmlns:msink="http://schemas.microsoft.com/ink/2010/main" type="line" rotatedBoundingBox="2764,11174 23990,10706 24025,12289 2799,12757"/>
            </emma:interpretation>
          </emma:emma>
        </inkml:annotationXML>
        <inkml:traceGroup>
          <inkml:annotationXML>
            <emma:emma xmlns:emma="http://www.w3.org/2003/04/emma" version="1.0">
              <emma:interpretation id="{D77732FF-8211-4CA1-85ED-D2314954AD30}" emma:medium="tactile" emma:mode="ink">
                <msink:context xmlns:msink="http://schemas.microsoft.com/ink/2010/main" type="inkWord" rotatedBoundingBox="2766,11266 6140,11191 6164,12300 2791,12374"/>
              </emma:interpretation>
            </emma:emma>
          </inkml:annotationXML>
          <inkml:trace contextRef="#ctx0" brushRef="#br7" timeOffset="171097">2788 11730 38 0,'2'-14'33'16,"-2"14"2"-16,1-14-1 15,-1 14-22-15,0 0-3 16,-3 28 1-16,-2-10-3 0,3 17-1 16,0 5-4-16,4 12-1 15,0 5 1-15,3 5-3 16,1 4 2-16,3-3 0 15,0-2 0-15,4-5-1 16,-3-12 0-16,2-8 1 16,-3-10-1-16,-1-15 1 15,-8-11-1-15,9-26 0 16,-12-12 0-16,3-12 0 15,-4-9 0-15,-2-10-1 16,-2-8 2-16,2-6-2 16,1 3 2-16,3 6 0 15,3 9 0-15,5 8 1 16,3 7-1-16,10 14 1 0,0 8-2 15,9 14 2-15,-1 9-1 16,5 11 0-16,-4 8 0 16,1 7 0-16,-5 10-1 15,-5 6-1-15,-9 4 0 16,-9 4 0-16,-9 4 1 15,-6 2-2-15,-8-7 2 16,-1 1-2-16,-1-10 2 16,3-6 0-16,5-6-1 15,5-8 1-15,11-15 0 16,0 0 0-16,19 0 0 15,2-9 0-15,3-1 0 16,7 0 0-16,-5 1 1 0,-1 3 0 16,-4 7 0-16,-7 7 0 15,-9 11 0-15,-14 8 0 16,-8 10-1-16,-9 7 1 15,-6 3-1-15,-5 3-1 16,6-2-2-16,-1-9-3 16,14 0-28-16,3-24-3 15,15-5 1-15,9-20-4 16</inkml:trace>
          <inkml:trace contextRef="#ctx0" brushRef="#br7" timeOffset="171497">3499 11820 80 0,'0'0'39'0,"-11"18"-1"15,4 4 1-15,-11 6-34 16,9 5-1-16,-3 4 0 15,4 6-1-15,0 3 0 16,4 1 0-16,8-3-2 16,1-7 0-16,9-8 0 15,3-12 0-15,9-12-1 16,1-17 0-16,6-14 1 15,0-12-1-15,1-11 0 16,-3-7 0-16,-3-1 1 16,-4-1-2-16,-7 9 2 15,-3 7-1-15,-9 14 0 0,-2 15 0 16,-3 13 0-16,-10 18 0 15,3 15 0-15,-3 6-2 16,9 10-1-16,-3-1-1 16,13 6-5-16,-3-24-22 15,23-1-8-15,6-26-1 16,17-12-1-16</inkml:trace>
          <inkml:trace contextRef="#ctx0" brushRef="#br7" timeOffset="171940">4261 11360 91 0,'-18'-11'39'16,"1"26"2"-16,-7 8-3 16,6 20-32-16,-3 11-2 15,6 11-2-15,2 10 1 16,6 8-1-16,-1 2 0 15,7 3-1-15,0-8 0 16,3-3-2-16,0-14 2 16,4-9-1-16,-1-15 0 15,1-17 0-15,-6-22 0 16,17-7 0-16,-5-20-1 15,-1-11 1-15,3-8-1 16,3-4 1-16,-1-3 0 16,2 2 0-16,2 8 0 15,1 8 0-15,-2 12 0 0,4 11 0 16,2 13 1-1,-3 6-1-15,1 9 0 0,-1 7 1 16,-1 5-1-16,-6 7 0 16,-5-2-1-16,-10 3 1 15,-8-4 0-15,-9 0-1 16,-5-3 0-16,-8-8-2 15,1-4-1-15,-5-16-6 16,16 5-18-16,-8-22-12 16,17-2 0-16,1-17 0 15,17-1 0-15</inkml:trace>
          <inkml:trace contextRef="#ctx0" brushRef="#br7" timeOffset="172459">4813 11221 96 0,'0'0'40'0,"-16"22"1"16,10 17-2-16,-13 5-35 15,4 15 2-15,-3 8-3 16,4 8-1-16,-2 7 1 15,3 4-2-15,0-3 1 16,6-3-2-16,5-6 1 16,0-6-2-16,5-11 1 15,2-11 0-15,2-10-1 16,-2-14 1-16,6-15-1 15,0-16 1-15,0-12-1 0,0-10 0 16,1-8 1-16,0-5 0 16,-1-6 0-16,4-2-1 15,-1 6 1-15,0 7 0 16,3 7 0-16,2 9-1 15,2 9 1-15,2 10 0 16,5 12 0-16,-4 9 0 16,0 9-1-16,-3 9 2 15,-3 4-1-15,-7 6 0 16,-10 3 0-16,-9 5 1 15,-10-4-1-15,-11-1 0 16,-8-6 0-16,-7-9 0 16,2-6-2-16,-1-20-1 15,10-11-3-15,1-26-6 0,28-3-5 16,-3-34-13-16,26 1-10 15,5-21-1-15,18 1 2 16,4-11 2-16</inkml:trace>
          <inkml:trace contextRef="#ctx0" brushRef="#br7" timeOffset="172662">5224 11288 94 0,'0'0'38'16,"12"11"2"-16,-20 10-1 16,-5 20-34-16,-1 10-2 15,-3 14 1-15,-3 11-2 16,1 11-1-16,0 3 0 15,0 1-1-15,1-2 0 16,8-6-2-16,4-9-1 0,9-18-4 16,14-2-15-16,-8-32-17 15,22-7-1-15,-5-30-1 16,11-6 2-16</inkml:trace>
          <inkml:trace contextRef="#ctx0" brushRef="#br7" timeOffset="173001">5338 11860 93 0,'5'25'40'16,"-5"-5"1"-16,19 5-1 16,4-13-36-16,10-3 0 15,5-9 0-15,5-4-2 16,-2-11 0-16,0-5-1 15,-4-7 0-15,-6-1-1 0,-11-1 1 16,-11 1-1-16,-9 0 0 16,-11 9 3-16,-13 7-3 15,-9 9 1-15,-8 10 0 16,0 12 0-16,-3 10-1 15,3 8 1-15,3 8 0 16,17 1-2-16,8-2 0 16,18-6 0-16,16-8-2 15,10-16-5-15,22 2-7 16,-8-29-11-16,26 10-10 15,-13-21-6-15,12 0-1 16,-8-11 2-16</inkml:trace>
          <inkml:trace contextRef="#ctx0" brushRef="#br7" timeOffset="173338">6151 11676 93 0,'-34'8'41'0,"5"14"-1"16,-14-9 0-16,16 5-33 15,-10 1-2-15,4 2-3 16,9 1 1-16,9-6-3 16,10-1 1-16,5-15 0 15,24 13-1-15,4-9 0 16,5-1 0-16,3-2 0 15,-3 1 0-15,2 2 0 0,-6 4 1 16,-9 6 0-16,-11 5-1 16,-9 4 1-16,-9 1-1 15,-9 4 0-15,0 0-1 16,-3-5-2-16,-1-1-3 15,-3-18-8-15,17 10-11 16,-13-23-17-16,21 9 0 16,-18-30-1-16,12 8 2 15</inkml:trace>
        </inkml:traceGroup>
        <inkml:traceGroup>
          <inkml:annotationXML>
            <emma:emma xmlns:emma="http://www.w3.org/2003/04/emma" version="1.0">
              <emma:interpretation id="{E036BAE1-2438-443C-ABFE-9545B0BD8624}" emma:medium="tactile" emma:mode="ink">
                <msink:context xmlns:msink="http://schemas.microsoft.com/ink/2010/main" type="inkWord" rotatedBoundingBox="6791,11488 9592,11426 9604,11951 6802,12013"/>
              </emma:interpretation>
            </emma:emma>
          </inkml:annotationXML>
          <inkml:trace contextRef="#ctx0" brushRef="#br7" timeOffset="174119">6925 11587 78 0,'0'0'39'15,"0"0"0"-15,0 0-1 16,4 28-31-16,-22 0-3 15,-1 14-1-15,-5 4 1 16,5 7-1-16,0 0 0 16,2 0-2-16,6-7 2 15,11-8-2-15,4-11 0 16,16-15 1-16,8-14-2 0,8-14 1 15,3-9-1-15,4-10 0 16,0-3 0-16,-6-5 0 16,0 3 1-16,-13 4 0 15,1 6-1-15,-11 11 2 16,-7 8-2-16,-7 11-1 15,0 0 1-15,5 29 0 16,-6 1-1-16,2 2 0 16,1 6 1-16,3-1-2 15,6-2 3-15,0-5 0 16,7-9 0-16,6-11 1 15,3-12-1-15,-1-12 0 16,4-11 0-16,-2-10 0 16,-1-9 0-16,-5-4 1 0,-4-3-4 15,-7-2 0-15,2 10-4 16,-11-2-4-16,6 20-6 15,-16-10-10-15,15 25-14 16,-9-3-3-16,2 13 3 16,11 6 1-16</inkml:trace>
          <inkml:trace contextRef="#ctx0" brushRef="#br7" timeOffset="174774">7649 11768 91 0,'10'16'40'0,"-10"-16"1"15,31 9-2-15,-10-15-35 0,10-2 0 16,7-9-2-16,-3-2 2 16,5-9-3-16,-5-1 1 15,-3-2-2-15,-7-3 1 16,-8 3 0-16,-11 0 0 15,-11 7-1-15,-8 5-1 16,-10 9 2-16,-7 9-1 16,-11 10 1-16,-4 14 1 15,0 11-2-15,0 5 1 16,5 9-1-16,8 1 0 15,10 0 1-15,13-4-1 16,18-8 0-16,19-13-2 16,16-10 3-16,15-11-2 15,11-10 1-15,9-9-1 0,2-8 0 16,5-3-1-16,-8-2 0 15,-6-3 3-15,-11 5-3 16,-12 4 3-16,-14 5-1 16,-10 6 1-16,-11 5-1 15,-14 7 3-15,-7 20-3 16,-7 3-2-16,-5 8 3 15,0 5-3-15,0 3 3 16,4 1-2-16,0-2 2 16,9-7-3-16,4-7 3 15,6-13 0-15,9-12 0 16,8-13 0-16,2-9 0 15,0-10-1-15,2-10 1 16,-3-7 0-16,-6 1-1 16,-4-2 1-16,-5 6-1 0,-7 5 1 15,-5 7-1-15,4 6 0 16,2 9 0-16,4 7-1 15,8 5 0-15,6 4-2 16,10 6-2-16,3-7-5 16,16 12-5-16,-6-19-6 15,15 18-12-15,-14-15-8 16,4 6-1-16,-9-5 2 15</inkml:trace>
          <inkml:trace contextRef="#ctx0" brushRef="#br7" timeOffset="175119">8842 11632 97 0,'1'17'42'0,"-1"-17"-1"16,21 13 1-16,8-17-39 15,4 0 0-15,7-9-1 16,7 0-2-16,-3-3 1 15,1-2-1-15,-11-3 1 16,-8-1-2-16,-14-4 2 16,-12 1-2-16,-17 1 1 15,-10 5 0-15,-10 5 0 16,-8 10 1-16,-3 12 0 15,1 12 2-15,4 13-2 16,6 15 2-16,12 5-2 16,11 2-1-16,13-1 0 15,16-8-2-15,19-5-1 0,17-23-10 16,29-1-3-16,-1-34-6 15,35 7-12-15,0-27-9 16,25-3 0-16,0-14 1 16</inkml:trace>
        </inkml:traceGroup>
        <inkml:traceGroup>
          <inkml:annotationXML>
            <emma:emma xmlns:emma="http://www.w3.org/2003/04/emma" version="1.0">
              <emma:interpretation id="{7BEC6CD2-6ED1-4D8A-9455-FDC0A0C47424}" emma:medium="tactile" emma:mode="ink">
                <msink:context xmlns:msink="http://schemas.microsoft.com/ink/2010/main" type="inkWord" rotatedBoundingBox="10196,11304 12466,11254 12483,12013 10213,12063"/>
              </emma:interpretation>
            </emma:emma>
          </inkml:annotationXML>
          <inkml:trace contextRef="#ctx0" brushRef="#br7" timeOffset="175672">10386 11324 81 0,'-19'14'40'0,"-8"-5"-1"0,2 11 1 16,-9-7-36-16,9 2 0 15,0-2-1-15,8 0 0 16,5-1 0-16,11-2-1 16,9 1 0-16,9 0-1 15,7 0 0-15,7 4 0 16,0 4 0-16,1 0 2 15,-5 4-2-15,-5 0 2 16,-11 3-2-16,-11 1 2 16,-10-1-2-16,-11-1-1 15,-7-1 0-15,-3-5-4 16,-1-3 0-16,-2-13-7 15,16 8-8-15,-6-26-18 16,27 4-5-16,5-15 0 16,15 2 0-16</inkml:trace>
          <inkml:trace contextRef="#ctx0" brushRef="#br7" timeOffset="176041">10613 11541 82 0,'0'0'39'15,"6"20"0"-15,8-18 0 16,13 1-34-16,6-10-2 16,10-1 1-16,0-7-1 15,4 0 0-15,-3-9 0 16,-3 0-1-16,-12-7 0 15,-10 2 0-15,-13-2 0 0,-8 3-1 16,-10 0 0-16,-6 7 0 16,-10 8 0-16,-7 11 0 15,-9 14 0-15,-2 15 0 16,-2 11 0-16,7 7 1 15,0 6-1-15,11 7 1 16,10-3-1-16,20-8-2 16,20-11-1-16,16-15-3 15,23-8-4-15,6-23-7 16,24 6-7-16,-9-25-15 15,15 2-4-15,-13-10 0 16,0 1 2-16</inkml:trace>
          <inkml:trace contextRef="#ctx0" brushRef="#br7" timeOffset="176381">11217 11526 92 0,'-28'25'42'0,"5"-11"-1"16,18 1-1-16,5-15-36 15,23-1-1-15,11-8-1 16,13-6 0-16,4-6-1 15,8-1-1-15,-4-5 1 16,-3 3 0-16,-9-1 0 16,-12 4 0-16,-17-1 0 15,-18 4 0-15,-14 4 0 16,-15 7 0-16,-9 6 0 15,-14 7 0-15,-2 10 0 0,1 6 0 16,4 12 0-16,3 1 1 16,18 6-1-16,10-2 1 15,18-2-2-15,19-5 0 16,20-9-3-16,15-15-1 15,16 1-8-15,0-24-10 16,21 9-12-16,-12-18-10 16,4 4 1-16,-14-11 1 15</inkml:trace>
          <inkml:trace contextRef="#ctx0" brushRef="#br7" timeOffset="176704">11850 11444 97 0,'-24'14'40'0,"9"9"2"15,-10-1-3-15,0 12-33 0,-1 5-1 16,6 3-2-16,-1-1 0 15,8-1-1-15,6-9 1 16,7-5-2-16,8-14 0 16,11-16-2-16,6-13 1 15,10-11 1-15,1-7 0 16,7-9 0-16,-2-7-1 15,3-1 1-15,-2 5-1 16,-11 9 0-16,-4 9 0 16,-3 13 0-16,-3 14-1 15,-9 12 1-15,1 13-2 16,-8 7 0-16,9 10-2 15,-3-5-3-15,12 11-5 16,-13-17-6-16,22 10-6 16,-17-26-11-16,17 3-7 0,-3-13-2 15,3-4 4-15</inkml:trace>
          <inkml:trace contextRef="#ctx0" brushRef="#br7" timeOffset="176877">12478 11755 98 0,'-23'30'40'0,"4"6"-3"16,-2-4-1-16,2-9-54 15,7 15-22-15,-3-4 1 16,11 3-3-16,-1-6 2 15</inkml:trace>
        </inkml:traceGroup>
        <inkml:traceGroup>
          <inkml:annotationXML>
            <emma:emma xmlns:emma="http://www.w3.org/2003/04/emma" version="1.0">
              <emma:interpretation id="{F24FF476-F8A2-4131-AAD8-0D72A00B2A98}" emma:medium="tactile" emma:mode="ink">
                <msink:context xmlns:msink="http://schemas.microsoft.com/ink/2010/main" type="inkWord" rotatedBoundingBox="12961,10949 15842,10886 15861,11708 12979,11772"/>
              </emma:interpretation>
            </emma:emma>
          </inkml:annotationXML>
          <inkml:trace contextRef="#ctx0" brushRef="#br7" timeOffset="177711">13044 11286 79 0,'16'0'40'0,"-16"0"-1"15,4 21 0-15,-13-6-34 16,3 15-1-16,-8 3-1 15,4 12 3-15,-8-1-2 16,7 7 1-16,-3-5-2 16,9-5-1-16,5-9 0 15,12-5-1-15,6-14 0 16,9-11-1-16,8-10-1 15,7-8-1-15,2-11 1 16,1-4 1-16,-4-7 0 16,1-2 0-16,-7 3-1 15,-5 3-1-15,-7 7 2 16,-8 7 1-16,-15 20-1 15,13-7 1-15,-14 23 0 0,-5 10 1 16,-1 5 0-16,0 6 0 16,2 0-1-16,4 1 2 15,5-6-2-15,6-3 1 16,8-17 0-16,8-7-1 15,6-13-1-15,5-9 0 16,0-10 0-16,-3-9-1 16,0-4 1-16,-7-4-2 15,-9 3 0-15,-9 2-1 16,-9 7-1-16,-9 1-2 15,2 14-5-15,-8-6-5 16,15 23-10-16,-9-21-9 16,18 14-6-16,2-11-1 0,21 0 3 15</inkml:trace>
          <inkml:trace contextRef="#ctx0" brushRef="#br7" timeOffset="178094">14129 10924 94 0,'0'0'41'0,"0"0"1"15,-16 23 0-15,-8 2-37 16,6 12-2-16,-5 8-1 16,3 10 0-16,-3 9 0 15,3 5 1-15,0 0-2 16,7 0 2-16,0-5-1 15,6-10 0-15,3-8-1 0,4-10 1 16,10-12-1-16,4-12 1 16,4-11-2-16,6-9-2 15,4-8 2-15,-1-3-2 16,-2-2 2-16,2 1-2 15,-6 3 1-15,-7 4-1 16,-14 13 1-16,14-2 0 16,-12 13-1-16,-4 4 2 15,-1 6-3-15,2-2-1 16,7 5-2-16,-1-6-2 15,18 11-8-15,-23-29-8 16,44 20-9-16,-20-21-8 16,12-1 1-16,-6-13 1 15</inkml:trace>
          <inkml:trace contextRef="#ctx0" brushRef="#br7" timeOffset="178289">14541 11423 91 0,'0'0'41'0,"4"9"0"15,-6 18 2-15,-9-2-36 16,5 10-1-16,-3-1-2 15,4 8 0-15,1-5-3 16,2-4-2-16,7-5-2 16,-5-28-7-16,24 26-8 15,-19-38-11-15,19 4-9 16,-13-22-5-16,11-1 1 15,-10-16 3-15</inkml:trace>
          <inkml:trace contextRef="#ctx0" brushRef="#br7" timeOffset="178409">14586 11182 97 0,'-19'-30'40'0,"7"15"-1"15,-1 8-4-15,13 7-45 16,0 0-23-16,11 12-6 16,11 3-1-16,3-1-1 15</inkml:trace>
          <inkml:trace contextRef="#ctx0" brushRef="#br7" timeOffset="178665">15220 11274 66 0,'-10'-4'41'0,"-21"5"0"15,-1 13 1-15,-15-3-17 16,0 17-19-16,-4 9-1 16,6 8 1-16,3 6-3 15,11 3 2-15,10-6-3 16,18-2 0-16,17-16-1 15,22-12-1-15,16-13-4 16,9-21-7-16,20-1-5 16,-15-34-10-16,33 11-9 15,-18-28-9-15,7 2 1 16,-16-10 0-16</inkml:trace>
          <inkml:trace contextRef="#ctx0" brushRef="#br7" timeOffset="178995">15700 10948 99 0,'-26'33'43'16,"-16"5"-1"-16,6 21 2 15,-4 0-40-15,5 7-2 16,5 2 1-16,3 0 0 16,7-2-1-16,6-8 2 15,7-7-3-15,6-12 1 16,7-11-2-16,10-11 1 15,7-12-1-15,3-10 0 16,4-8 0-16,5-5-2 16,2-4 2-16,0-3-2 15,2 2 3-15,-7 4-3 16,-3 7 3-16,-4 9-1 15,-4 9 0-15,-6 9 0 0,-3 7-2 16,-6 3 1-16,0 14-7 16,-9-13-6-16,11 16-2 15,-16-24-7-15,23 15-9 16,-15-33-5-16,13 20-7 15,6-22 3-15</inkml:trace>
        </inkml:traceGroup>
        <inkml:traceGroup>
          <inkml:annotationXML>
            <emma:emma xmlns:emma="http://www.w3.org/2003/04/emma" version="1.0">
              <emma:interpretation id="{1AB56F10-B012-4624-B3EE-7EAE85B65A9E}" emma:medium="tactile" emma:mode="ink">
                <msink:context xmlns:msink="http://schemas.microsoft.com/ink/2010/main" type="inkWord" rotatedBoundingBox="16469,11033 18963,10978 18981,11789 16487,11844"/>
              </emma:interpretation>
            </emma:emma>
          </inkml:annotationXML>
          <inkml:trace contextRef="#ctx0" brushRef="#br7" timeOffset="179626">16848 11025 61 0,'0'0'40'16,"13"8"-2"-16,-13-8 3 15,0 37-21-15,-9-6-16 16,-1 15-1-16,-8 13 1 15,-1 15 0-15,-6 5-1 0,1 8 1 16,1 0-2-16,7-7-3 16,9-8 0-16,1-13-4 15,16-11-1-15,0-25-16 16,15 0-17-16,-11-23-3 15,8-3 2-15,-15-16 1 16</inkml:trace>
          <inkml:trace contextRef="#ctx0" brushRef="#br7" timeOffset="179806">16528 11561 93 0,'-33'-9'38'0,"19"9"3"16,14 0-1-16,11-9-35 0,21 2-2 15,15-6-3-15,15-2-1 16,10-8-2-16,17-1-3 15,-4-17-10-15,17 12-17 16,-17-13-6-16,1 7-1 16,-15-8 1-16</inkml:trace>
          <inkml:trace contextRef="#ctx0" brushRef="#br7" timeOffset="180197">17351 11015 88 0,'-23'11'40'16,"7"12"0"-16,-9 4 1 15,7 18-35-15,-5 3-2 0,0 12 0 16,-5 6 0-16,1 9 1 16,-2-1-2-16,4 1 1 15,3-6-3-15,5-9 0 16,6-10 0-16,9-14-2 15,6-13 2-15,12-14-4 16,6-16 3-16,8-13-1 16,7-8 1-16,1-4 1 15,0-5-2-15,2 1 2 16,-6 4-1-16,0 7 1 15,-11 11-1-15,-7 9-1 16,-4 12 1-16,-3 8 1 16,-4 8-3-16,2 8 2 15,2 4-3-15,3-3-3 16,10 5-1-16,-4-14-8 0,22 7-6 15,-13-24-10-15,24 3-4 16,-12-20-7-16,7-2 3 16,-10-12 3-16</inkml:trace>
          <inkml:trace contextRef="#ctx0" brushRef="#br7" timeOffset="180580">17802 11516 93 0,'-20'11'39'15,"20"5"2"-15,-4-4-2 16,12 4-33-16,2-4-1 15,9 0-1-15,4-6-1 16,9-3-1-16,1-7 0 16,0-8-1-16,1-4 0 0,-6-4-3 15,-4-5 3-15,-10 1-2 16,-6-5 1-16,-10 5 0 15,-9 2 0-15,-7 4 0 16,-6 11-1-16,-8 7 1 16,0 14 1-16,-4 8 0 15,0 11 0-15,4 6 1 16,6 3 0-16,8 5 0 15,9-6 0-15,14-6-2 16,14-8 0-16,13-11-3 16,11-9 1-16,9-8-3 15,8-5 0-15,2-10-3 16,3 1-3-16,-12-12-5 15,8 13-7-15,-21-16-6 0,5 13-8 16,-15-9-3-16,-3 9 5 16</inkml:trace>
          <inkml:trace contextRef="#ctx0" brushRef="#br7" timeOffset="181016">18535 11433 89 0,'0'0'40'16,"6"-10"1"-16,-6 10-1 16,0 0-32-16,0 0-3 0,-8 24-1 15,-4-1 0-15,1 8 1 16,-7 6-3-16,0 8 2 15,-3 0-2-15,3-1-2 16,1-3 1-16,5-8-1 16,5-7 1-16,9-12-3 15,12-14 2-15,9-14 0 16,8-9-1-16,9-7 2 15,5-9-1-15,5-3 0 16,-2-1 0-16,3 4 1 16,-9 5-1-16,-7 12-2 15,-7 9 3-15,-10 9-1 16,-18 4 1-16,11 25 0 15,-11 2-1-15,-6 5-1 0,6 7-5 16,-5-5-7-16,16 10-2 16,-11-19-7-16,25 10-6 15,-10-23-8-15,20 2-4 16,-4-14-4-16,7-8 5 15</inkml:trace>
        </inkml:traceGroup>
        <inkml:traceGroup>
          <inkml:annotationXML>
            <emma:emma xmlns:emma="http://www.w3.org/2003/04/emma" version="1.0">
              <emma:interpretation id="{D9FF813F-1C81-4987-A663-B9FB9E43E75C}" emma:medium="tactile" emma:mode="ink">
                <msink:context xmlns:msink="http://schemas.microsoft.com/ink/2010/main" type="inkWord" rotatedBoundingBox="19553,10836 23990,10738 24025,12289 19587,12387"/>
              </emma:interpretation>
            </emma:emma>
          </inkml:annotationXML>
          <inkml:trace contextRef="#ctx0" brushRef="#br7" timeOffset="183214">19830 11372 72 0,'0'0'35'16,"10"-9"0"-16,-10 9-4 15,0 0-26-15,-25 14 0 16,8 9 0-16,-14 2 0 15,-2 9-1-15,-7-1 0 16,4 4 2-16,-2-2-3 0,10-4 2 16,10-6-3-16,15-7 0 15,19-9-4-15,15-12-6 16,26 5-19-16,-1-15-13 15,13 0 3-15,-1-6-5 16</inkml:trace>
          <inkml:trace contextRef="#ctx0" brushRef="#br7" timeOffset="183513">20168 11408 92 0,'-26'4'38'0,"4"15"0"15,-6 0 1-15,10 5-34 16,-3 8-2-16,9 3 1 0,3 2 0 15,7-3 0-15,9-4-1 16,9-9 0-16,5-10-2 16,11-9 0-16,3-16 0 15,7-4-3-15,-3-9 1 16,-1-4-2-16,-4 1 1 15,-10-3-2-15,-5 6 0 16,-15 0 0-16,-3 13-1 16,-13 2-3-16,12 12-4 15,-35-6-16-15,35 6-8 16,-23 0-2-16,23 0 1 15,-1-13 1-15</inkml:trace>
          <inkml:trace contextRef="#ctx0" brushRef="#br7" timeOffset="183787">20725 10853 101 0,'-4'-23'42'15,"-10"4"0"-15,4 20 0 16,-16 13-38-16,10 17-3 15,-2 16 1-15,3 22-2 16,-5 17 1-16,-2 16-1 16,0 8 1-16,0 6 0 15,-1-4-1-15,7-9-2 16,7-12-2-16,4-24-2 0,19-16-4 15,-4-40-13-15,36-10-13 16,-5-30-6-16,17-11 2 16,-3-23 3-16</inkml:trace>
          <inkml:trace contextRef="#ctx0" brushRef="#br7" timeOffset="183957">21019 11106 83 0,'16'-52'42'0,"-16"12"-3"16,0 30 2-16,-18 14-26 15,4 31-6-15,-11 19-4 16,-4 15-1-16,0 9-4 15,2 4-2-15,7 2-2 16,-2-11-5-16,22 7-12 16,-7-31-11-16,19 1-10 0,-1-25 0 15,15-4-1 1</inkml:trace>
          <inkml:trace contextRef="#ctx0" brushRef="#br7" timeOffset="184536">21368 11423 50 0,'4'-14'36'16,"-4"14"0"-16,-2-30-12 16,2 30 5-16,-26-22-16 15,8 22-3-15,-17-2-2 16,0 15-1-16,-7 5-2 15,2 6-1-15,-5 9-1 16,6 4 0-16,4-1-1 16,9 3 2-16,12-5-3 15,14-5 2-15,14-8-2 16,12-9 1-16,13-8-2 0,6-9 0 15,6-5 0-15,-1-11-3 16,-2-4 3-16,-3-8-2 16,-9 1 1-16,-8-1-1 15,-9-2 2-15,-5 5 1 16,-9 6-1-16,-4 5 0 15,-1 19-1-15,-15-4 1 16,6 19-1-16,-6 9-2 16,5 12 0-16,-5 0-5 15,16 13-9-15,-11-18-7 16,25 14-14-16,-6-21-1 15,18-2-1-15,-3-15 4 16</inkml:trace>
          <inkml:trace contextRef="#ctx0" brushRef="#br7" timeOffset="185092">21738 11483 95 0,'0'-15'39'16,"-4"27"1"-16,-15-7-8 15,13 22-20-15,-12 1-5 16,0 14-1-16,-1 2-2 15,1 6-2-15,-2-3 1 16,6-2-2-16,-1-7 0 16,8-7-3-16,2-9 1 15,5-22-1-15,0 0 1 16,13-8 0-16,1-17 1 15,0-10 0-15,2-4 0 16,0-11 0-16,-1-6 0 0,6-4 0 16,-3-1 0-16,4 2 0 15,0 6 0-15,2 9-1 16,3 7 1-16,5 10 0 15,0 12 0-15,4 13 0 16,-4 10 0-16,3 5 0 16,-1 4 0-16,-5 4 0 15,-4 0 0-15,-4-1 0 16,-9 5 0-16,-8-5 0 15,-11 4 0-15,-7-3 0 16,-9 0 0-16,-6 0 0 16,-3 0 0-16,-3-3 0 15,-1 1 0-15,7-2 2 16,1 1-1-16,4 2 1 0,2 6-2 15,6 7 0-15,-3 7 0 16,-6 13 0-16,-4 11 0 16,-8 12-3-16,-8 8 1 15,-7-5-8-15,5 6-5 16,-7-27-5-16,27 10-9 15,-4-38-8-15,26-12-5 16,5-18 0-16</inkml:trace>
          <inkml:trace contextRef="#ctx0" brushRef="#br7" timeOffset="185724">22502 11316 63 0,'-22'10'39'0,"-12"-1"-2"16,4 10 2-16,-14-6-15 15,10 8-19-15,1 3-3 16,7 1 1-16,5-2 0 15,6 1-1-15,11-4-1 16,8-4 0-16,13-6 0 16,8-4-1-16,6-5 1 15,6-2-1-15,3-1-1 0,-1-1 1 16,-6 6 0-16,-4 3 1 15,-11 7-1-15,-13 8 2 16,-14 6-1-16,-10 8 1 16,-9 5-1-16,-7 0-2 15,3-2 0-15,0-7-5 16,16 5-10-16,-2-27-17 15,26 3-7-15,7-26-1 16,20-1 1-16</inkml:trace>
          <inkml:trace contextRef="#ctx0" brushRef="#br7" timeOffset="186062">22801 11541 91 0,'-4'23'38'0,"-2"-11"-1"16,17 7 2-16,0-16-34 15,16 0-2-15,8-8-1 16,10-6 0-16,1-8 1 16,3-4-1-16,-6-5 0 15,-3 1 0-15,-13-3 0 16,-9 2-1-16,-13 4 1 15,-14 4-1-15,-10 9 1 16,-7 7-2-16,-11 10 1 16,-5 9-1-16,-2 10-1 15,3 5 1-15,3 7 0 0,10 1 0 16,14 3-1-16,13-7 0 15,22-2-4-15,10-15-6 16,30 9-11-16,-8-22-11 16,30 5-7-16,-5-16-3 15,10 2 5-15</inkml:trace>
          <inkml:trace contextRef="#ctx0" brushRef="#br7" timeOffset="186437">23666 11442 86 0,'-35'-11'39'0,"-2"18"2"15,-14 1-1-15,7 15-26 16,-7 7-8-16,8 9 0 0,5 4-2 16,14 2 0-16,11-9-1 15,16-3-1-15,17-17-1 16,13-12-1-16,14-17 0 15,10-13-1-15,9-18 1 16,0-14-2-16,0-8 2 16,2-12-1-16,-7-3 1 15,-4-2 0-15,-9 6 2 16,-12 9-1-16,-10 11 1 15,-13 22 0-15,-13 22-2 16,-18 27 1-16,-12 26 0 16,-10 26 0-16,-4 17-2 15,1 7 0-15,7 10-5 16,3-11-5-16,20 3-5 0,-3-27-6 15,27 2-8-15,-8-34-5 16,23-2-7-16,-7-13-3 16,6-7 5-16</inkml:trace>
        </inkml:traceGroup>
      </inkml:traceGroup>
      <inkml:traceGroup>
        <inkml:annotationXML>
          <emma:emma xmlns:emma="http://www.w3.org/2003/04/emma" version="1.0">
            <emma:interpretation id="{888C022B-A3DD-4796-B9B5-A4C59AC5AFA1}" emma:medium="tactile" emma:mode="ink">
              <msink:context xmlns:msink="http://schemas.microsoft.com/ink/2010/main" type="line" rotatedBoundingBox="3682,12435 13763,11729 13858,13086 3777,13792"/>
            </emma:interpretation>
          </emma:emma>
        </inkml:annotationXML>
        <inkml:traceGroup>
          <inkml:annotationXML>
            <emma:emma xmlns:emma="http://www.w3.org/2003/04/emma" version="1.0">
              <emma:interpretation id="{B3DBDA89-26EC-443E-973F-0897205E5A42}" emma:medium="tactile" emma:mode="ink">
                <msink:context xmlns:msink="http://schemas.microsoft.com/ink/2010/main" type="inkWord" rotatedBoundingBox="3697,12651 7011,12419 7091,13560 3777,13792"/>
              </emma:interpretation>
            </emma:emma>
          </inkml:annotationXML>
          <inkml:trace contextRef="#ctx0" brushRef="#br7" timeOffset="190919">3744 12648 61 0,'0'0'35'0,"9"23"-1"0,-8 6-1 16,-8 4-25-1,2 10-6-15,1 4-2 0,-1 7 1 16,5 5-1-16,-2 2 0 16,2 4-2-16,-1-6-5 15,13-3-26-15,-5-9-1 16,12-11-2-16,-2-14 2 15</inkml:trace>
          <inkml:trace contextRef="#ctx0" brushRef="#br7" timeOffset="191267">4007 13049 67 0,'-7'12'36'16,"11"6"0"-1,1-9 0-15,23 4-29 0,-6-12-2 16,15-1 0-16,3-13 0 15,8-4-2-15,-2-11 0 16,1-3-1-16,-6-4-1 16,-7-4 0-16,-12 3-1 15,-12 3 1-15,-13 7-1 16,-12 12 1-16,-12 13-1 15,-8 12 2-15,-9 15-1 16,-2 6 0-16,2 11 0 16,6 0 0-16,10 2-1 15,11-3 0-15,19-7-2 16,13-14-2-16,23-3-4 15,3-23-13-15,22 7-17 0,3-12-1 16,13 0 1-16,-7-10-1 16</inkml:trace>
          <inkml:trace contextRef="#ctx0" brushRef="#br7" timeOffset="191609">4870 12831 74 0,'-34'-10'39'0,"11"26"0"16,-13 0 1-16,2 20-30 15,-9 2-5-15,4 6 0 16,2-2-2-16,6 1-1 16,6-8 0-16,14-3-1 15,11-10-1-15,11-12 0 0,10-10 0 16,13-10 0-16,3-9 1 15,9-5-1-15,-2-1 1 16,-2-9-1-16,-5 4 0 16,-7 6 0-16,-7 2 1 15,-6 5-2-15,-8 8 1 16,-9 9 0-16,0 0-1 15,1 15 0-15,0 3-2 16,-1 3-1-16,6 8-4 16,1-10-4-16,16 19-19 15,-8-19-8-15,13 0-2 16,-5-14 3-16</inkml:trace>
          <inkml:trace contextRef="#ctx0" brushRef="#br7" timeOffset="191887">5305 12800 80 0,'-3'14'39'16,"-8"2"-1"-16,7 16 1 16,-1 0-35-16,5 8 0 15,-2 1-1-15,6 2 1 16,3-6-2-16,7-3 0 15,2-9 0-15,5-8 0 16,4-14 0-16,2-10-1 16,3-11 1-16,2-12-2 15,4-13 0-15,-5-9-2 16,-1-3-2-16,-2-15-8 15,8 18-13-15,-22-8-14 0,10 17-2 16,-10 2 0-16,1 20 1 16</inkml:trace>
          <inkml:trace contextRef="#ctx0" brushRef="#br7" timeOffset="192107">5914 12707 71 0,'12'11'41'0,"-12"-11"-2"16,-5 27 2-16,-8-4-26 15,6 10-10-15,-4 1-1 16,3 7-2-16,0 1 0 16,3-3-1-16,4-1-2 15,3-9-1-15,8-6-3 0,-10-23-9 16,37-7-23-16,-16-22-3 15,10-4-2-15,-7-18 2 16</inkml:trace>
          <inkml:trace contextRef="#ctx0" brushRef="#br7" timeOffset="192513">6102 12498 88 0,'-4'29'40'16,"-2"-13"2"-16,13 9-1 15,-5-10-36-15,8 7-2 16,3-1 0-16,3 4 0 15,-3 1 0-15,-4 6-1 16,-3 4 0-16,-2 3 0 0,-7-1-1 16,-1 1 0-16,-1-3 0 15,-2-4-1-15,2-8 0 16,8-10 0-16,-3-14 0 15,24-15 0-15,-1-9 0 16,7-11 0-16,2-5 0 16,4-6-1-16,-2 0 1 15,-2 4 0-15,-6 8-1 16,-5 8 1-16,-6 15 0 15,-4 12-1-15,-6 15 0 16,-1 11-1-16,1 12-1 16,-1 3 0-16,7 8-2 15,6-6 0-15,10 3-4 0,-1-17-5 16,22 6-8-16,-11-27-7 15,18 5-1-15,-12-23-8 16,8-5 1-16,-17-14 1 16</inkml:trace>
          <inkml:trace contextRef="#ctx0" brushRef="#br7" timeOffset="192911">6833 12701 94 0,'-17'-11'41'16,"-15"0"1"-16,9 18-1 16,0 5-37-16,-2 10-1 15,4 10-1-15,5 4-1 16,6 4 0-16,9 0 0 15,6-3-1-15,8-4 1 16,2-10-1-16,7-8 1 0,3-15 0 16,4-9-1-16,1-12 1 15,1-7-1-15,-3-6 0 16,1 1 0-16,-1-1 0 15,-4 4-1-15,-1 11 0 16,-2 7 0-16,-1 19-1 16,-4 13 2-16,-3 17-1 15,-7 14 1-15,-3 14 0 16,-6 10 0-16,-3 5 0 15,-10 7 0-15,-4 0 1 16,-5-8 0-16,-3-7 0 16,-3-12-2-16,2-11 1 15,-4-15-2-15,5-14-2 16,-5-22-5-16,11 0-5 15,-11-32-3-15,15 8-5 0,-25-39-6 16,20 10-5-16,-16-26-4 16,9 4-1-16</inkml:trace>
        </inkml:traceGroup>
        <inkml:traceGroup>
          <inkml:annotationXML>
            <emma:emma xmlns:emma="http://www.w3.org/2003/04/emma" version="1.0">
              <emma:interpretation id="{3BFEA0AB-9CE9-4604-BFF3-CC18AE68AB83}" emma:medium="tactile" emma:mode="ink">
                <msink:context xmlns:msink="http://schemas.microsoft.com/ink/2010/main" type="inkWord" rotatedBoundingBox="7848,12143 9566,12023 9629,12935 7911,13055"/>
              </emma:interpretation>
            </emma:emma>
          </inkml:annotationXML>
          <inkml:trace contextRef="#ctx0" brushRef="#br7" timeOffset="193405">8059 12218 81 0,'0'0'40'16,"-6"28"-1"-16,-8-6 0 16,4 15-35-16,-3 6-1 0,0 11-1 15,0 6 0-15,6 9 0 16,0 6-1-16,2 1-2 15,0 3 1-15,5-9-3 16,2 0-2-16,2-20-6 16,16 4-20-16,-15-28-9 15,14-9 0-15,-19-17 0 16</inkml:trace>
          <inkml:trace contextRef="#ctx0" brushRef="#br7" timeOffset="193579">7909 12693 76 0,'-11'3'41'0,"0"1"0"15,15 9 0-15,0-1-29 16,22-7-9-16,7-9-1 16,15-11-3-16,13-3-2 15,8-20-6-15,20 7-18 16,-14-23-12-16,10 6 0 15,-15-13-2-15</inkml:trace>
          <inkml:trace contextRef="#ctx0" brushRef="#br7" timeOffset="193932">8687 12085 91 0,'-12'36'42'0,"-12"4"0"16,5 15 0-16,-12 7-37 0,9 4-1 15,-6 8-1-15,7 1-1 16,1 1-1-16,4-2 0 15,7-7-1-15,8-12-1 16,5-9 2-16,9-12-1 16,6-19 0-16,5-14 0 15,5-15 0-15,1-12 0 16,1-8 0-16,3-4 0 15,-7 0 0-15,0 0 0 16,-3 8 0-16,-8 7 0 16,0 13 0-16,-4 11 0 15,-3 9-1-15,-3 10 0 16,5 9-2-16,-4 1-1 15,9 9-4-15,-4-15-6 0,20 18-9 16,-16-33-7-16,23 12-3 16,-14-25-7-16,11-3 0 15</inkml:trace>
          <inkml:trace contextRef="#ctx0" brushRef="#br7" timeOffset="194270">9124 12592 81 0,'6'11'41'16,"3"3"-1"-16,3-10 2 15,9 4-33-15,3-4-6 16,9-3 0-16,1-6-1 16,6-5 0-16,-2-6-1 15,-1-4 0-15,-8 1-1 0,-5-6 0 16,-12 0 0-16,-11 2 1 15,-11-1-1-15,-10 9 2 16,-9 2-2-16,-5 10 2 16,-6 8-1-16,1 10 1 15,1 12-1-15,1 10-1 16,12 5 2-16,6 6-2 15,10-2 0-15,10-7-2 16,19-4-3-16,4-19-6 16,26 0-5-16,-10-33-8 15,35 2-8-15,-8-35-2 16,26 2-9-16,-3-18 1 15</inkml:trace>
        </inkml:traceGroup>
        <inkml:traceGroup>
          <inkml:annotationXML>
            <emma:emma xmlns:emma="http://www.w3.org/2003/04/emma" version="1.0">
              <emma:interpretation id="{64B3694D-6356-47AE-964C-9874D9D72D9D}" emma:medium="tactile" emma:mode="ink">
                <msink:context xmlns:msink="http://schemas.microsoft.com/ink/2010/main" type="inkWord" rotatedBoundingBox="10402,11980 13764,11745 13850,12972 10488,13207"/>
              </emma:interpretation>
            </emma:emma>
          </inkml:annotationXML>
          <inkml:trace contextRef="#ctx0" brushRef="#br7" timeOffset="194724">10495 11974 77 0,'0'0'40'15,"0"0"-2"-15,-13 28 3 16,3 11-35-16,0 21 1 16,0 8-4-16,1 8 1 15,3 4-2-15,2-2 1 16,8-2-3-16,1-11-1 15,10-11-2-15,2-15-2 16,13-5-6-16,-6-32-14 16,22 0-12-16,-7-19-3 0,7-7 0 15,-4-12 1-15</inkml:trace>
          <inkml:trace contextRef="#ctx0" brushRef="#br7" timeOffset="194894">10859 12377 107 0,'-2'25'41'0,"-7"2"1"16,5 23-12-16,-6-6-28 15,4 6-1-15,3-3 0 16,4-3-3-16,6-3-2 16,1-16-2-16,19-1-17 15,-17-28-14-15,20-6-3 16,-4-22-2-16,5-5 2 15</inkml:trace>
          <inkml:trace contextRef="#ctx0" brushRef="#br7" timeOffset="195022">10948 12139 73 0,'-19'-13'37'15,"4"9"-3"-15,15 4-10 16,0 0-52-16,6 17-8 16,22-3-1-16,5-4 0 15</inkml:trace>
          <inkml:trace contextRef="#ctx0" brushRef="#br7" timeOffset="195487">11395 12320 83 0,'-15'-4'41'16,"6"7"-1"-16,-16-10 1 16,0 8-35-16,-3-1 0 15,2 12-1-15,-2 6-1 16,2 12 0-16,-2 5-1 15,6 6-1-15,4 0-1 16,7 1 1-16,9-7-2 16,8-5 0-16,12-14 0 15,7-12 0-15,11-14 0 16,5-7 0-16,3-9 0 15,3-2 1-15,-7-1-1 16,-4 4 1-16,-8 3-1 16,-7 13 0-16,-7 10 0 15,-11 15 0-15,-9 16 0 16,-9 14-1-16,-6 20 1 0,-8 10-1 15,0 8 2-15,-3 0-2 16,1-1 2-16,2-5-1 16,6-17 1-16,9-10-1 15,11-26 1-15,3-25-1 16,29-4 0-16,4-25-1 15,5-8-2-15,5-20-1 16,9 5-8-16,-13-25-7 16,17 19-5-16,-26-20-7 15,19 24-1-15,-25-14-3 16,17 23-5-16,-12 3 2 15</inkml:trace>
          <inkml:trace contextRef="#ctx0" brushRef="#br7" timeOffset="196043">11841 12272 75 0,'23'-19'39'16,"-15"0"-2"-16,-8 19 1 16,0 0-31-16,0 0-1 15,-14 27 0-15,4 6 0 16,-2 2-2-16,3 7-1 15,2-1 0-15,9 2-1 16,3-5 0-16,9-2-1 16,9-11 0-16,8-9-1 15,9-11 0-15,8-10 0 16,2-10 0-16,6-9 0 15,-4-5 0-15,-1-4 0 16,-5-3-1-16,-9-1 1 16,-7 5-1-16,-10 7 1 0,-7 7 0 15,-13 18-1-15,0 0 1 16,0 0 1-16,-16 30-2 15,4 1 0-15,2 4-1 16,3 0-2-16,7 3-2 16,3-15-9-16,25 6-7 15,-12-29-8-15,26 7 0 16,-10-25-6-16,13-1-3 15,-4-11 2-15</inkml:trace>
          <inkml:trace contextRef="#ctx0" brushRef="#br7" timeOffset="196224">12612 12329 96 0,'0'0'42'0,"-20"11"-1"15,10 11 1-15,-4 1-39 0,3 9 0 16,-2 7-1-16,6 2-2 16,2 1 0-16,5-4-2 15,7-2-2-15,0-17-2 16,15 0-12-16,-11-30-7 15,25 0-8-15,-20-23-6 16,14-3-2-16,-11-13 2 16</inkml:trace>
          <inkml:trace contextRef="#ctx0" brushRef="#br7" timeOffset="196330">12665 12061 80 0,'-4'-15'33'16,"4"15"-23"-16,15 21-12 15,1-2-32-15,5 3-3 16</inkml:trace>
          <inkml:trace contextRef="#ctx0" brushRef="#br7" timeOffset="196734">13178 12284 80 0,'0'0'39'15,"0"-15"1"-15,-17 2 0 16,0 13-32-16,-12-8-3 16,-2 13 0-16,-12 7-1 15,1 13 1-15,-1 9-2 16,4 7 0-16,2 3-2 15,13 1 1-15,10-5-1 0,15-7-1 16,21-15 0 0,9-16-1-16,16-14 2 0,2-14-1 15,7-13 0-15,4-9 0 16,-5-9 1-16,-9-4-1 15,-7-2 0-15,-6 5 0 16,-7 8 1-16,-8 11-1 16,-9 17 0-16,-9 22 0 15,-11 23 0-15,-9 22 1 16,-5 19-1-16,2 7 0 15,0 10-2-15,5 1-1 16,13-4-2-16,5-25-10 16,29 4-6-16,0-41-6 15,31 7-3-15,-11-33-2 16,25 4-3-16,-8-18-5 15</inkml:trace>
          <inkml:trace contextRef="#ctx0" brushRef="#br7" timeOffset="196870">13824 12594 103 0,'-14'12'42'15,"7"1"-3"-15,7-13-10 16,-26 0-53-16,26 0-9 16,0 0-8-16,4-13-3 15,-12 1 2-15</inkml:trace>
        </inkml:traceGroup>
      </inkml:traceGroup>
    </inkml:traceGroup>
    <inkml:traceGroup>
      <inkml:annotationXML>
        <emma:emma xmlns:emma="http://www.w3.org/2003/04/emma" version="1.0">
          <emma:interpretation id="{B8BE0407-6F4D-42C1-A02A-1DB93F858DDB}" emma:medium="tactile" emma:mode="ink">
            <msink:context xmlns:msink="http://schemas.microsoft.com/ink/2010/main" type="paragraph" rotatedBoundingBox="822,13569 24179,12581 24294,15301 937,1629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C482E0C-B633-4B74-AF62-C81D0ED2A8D6}" emma:medium="tactile" emma:mode="ink">
              <msink:context xmlns:msink="http://schemas.microsoft.com/ink/2010/main" type="line" rotatedBoundingBox="822,13569 23329,12617 23398,14252 892,15204"/>
            </emma:interpretation>
          </emma:emma>
        </inkml:annotationXML>
        <inkml:traceGroup>
          <inkml:annotationXML>
            <emma:emma xmlns:emma="http://www.w3.org/2003/04/emma" version="1.0">
              <emma:interpretation id="{7306903A-08F4-492D-AF38-901AB853F150}" emma:medium="tactile" emma:mode="ink">
                <msink:context xmlns:msink="http://schemas.microsoft.com/ink/2010/main" type="inkWord" rotatedBoundingBox="823,13586 3827,13459 3886,14858 882,14985"/>
              </emma:interpretation>
            </emma:emma>
          </inkml:annotationXML>
          <inkml:trace contextRef="#ctx0" brushRef="#br6" timeOffset="412552">962 14091 47 0,'0'-10'33'16,"-5"-5"2"-16,5 15-2 16,-11-24-29-16,11 24 1 15,-6-13-1-15,6 13 0 16,0 0-1-16,0 0 1 15,-14 28-2-15,12-2 0 16,-3 11-1-16,3 12 0 16,-3 10 0-16,3 10-1 15,-2 6 0-15,-1 5 0 16,0-1 0-16,-1-5-2 15,2-9 2-15,-1-13-1 16,1-14 1-16,1-20-1 16,3-18 2-16,7-29 0 0,5-21 0 15,1-14 2-15,4-18-1 16,3-12 0-16,-1-9 0 15,2-1 1-15,-1 6-2 16,-4 10 1-16,1 14-1 16,-7 17 0-16,-1 15 0 15,5 20 1-15,-14 22-1 16,18 20 0-16,-7 16-1 15,3 14 0-15,5 11 0 16,8 12 0-16,8 9 0 16,0-1 0-16,10-3-1 15,0-9 0-15,2-10 0 16,6-10 2-16,-6-17-1 15,1-15 1-15,-6-18 0 16,-3-13-1-16,-2-18 2 0,-8-9-1 16,-11-13 1-16,1-6-2 15,-9-4-1-15,-5-3-2 16,-2 5-2-16,-5-4-4 15,11 20-29-15,-12 0 1 16,10 25-2-16,-7 2 1 16</inkml:trace>
          <inkml:trace contextRef="#ctx0" brushRef="#br6" timeOffset="412940">2082 14171 59 0,'12'-12'36'0,"-17"-1"0"15,5 13 0-15,-19-14-29 16,7 15-2-16,-9 7 0 16,7 12 0-16,-4 12-2 15,-2 13 1-15,4 10-2 16,2 6 0-16,6-1 0 15,6-1-1-15,12-9 1 16,7-9-1-16,12-15-1 16,6-19 0-16,3-20 1 15,6-17-1-15,0-16 0 16,-4-8 0-16,-4-5-1 15,-10-7 1-15,-9 5-1 16,-13 6 0-16,-8 8-1 0,-13 14 0 16,-5 13 1-16,-8 10-1 15,5 10-2-15,-4 2-1 16,17 13-10-16,1-14-22 15,11-1 0-15,20-8-1 16,14-5 1-16</inkml:trace>
          <inkml:trace contextRef="#ctx0" brushRef="#br6" timeOffset="413154">2679 13508 75 0,'-13'31'38'16,"-5"11"0"-16,9 25 0 0,-13 10-35 15,9 16-1-15,2 7 0 16,3 10 0-16,4 0-2 16,6-10-2-16,8-4-2 15,1-26-5-15,15-7-29 16,-7-26 1-16,12-14-2 15,-11-26 1-15</inkml:trace>
          <inkml:trace contextRef="#ctx0" brushRef="#br6" timeOffset="413343">2496 14079 80 0,'-22'14'41'0,"3"-7"-2"0,22 4 1 15,14-7-37-15,12-8-2 16,13-4-1-16,9-8-3 15,15 7-8-15,0-12-27 16,9 10-2-16,-9-7 0 16,-1 12 0-16</inkml:trace>
          <inkml:trace contextRef="#ctx0" brushRef="#br6" timeOffset="413695">2993 14183 71 0,'-14'15'40'0,"16"10"-1"15,-2-25 0-15,26 13-36 16,2-9-1-16,15 0 1 0,3-7-1 16,6-2 0-16,-1-5-1 15,-4-6 0-15,-5-5 0 16,-9-2 0-16,-11 0 0 16,-13-2 0-16,-16-2 0 15,-10 6 0-15,-12 4-1 16,-8 7 1-16,-5 11-1 15,-6 13 1-15,-3 13-1 16,4 12 1-16,3 8-1 16,7 8 1-16,14 2-1 15,10-4 1-15,15-9-1 16,18-10-2-16,17-9-2 15,13-34-14-15,22 11-22 16,-3-23 0-16,12-2-2 0,-6-11 1 16</inkml:trace>
          <inkml:trace contextRef="#ctx0" brushRef="#br6" timeOffset="413891">3780 13854 102 0,'-19'9'43'16,"-9"-11"-2"-16,11 5-2 16,2-3-43-16,6-11-9 15,9 11-29-15,12 7 0 0,8 8-1 16,-11-3 0-1</inkml:trace>
          <inkml:trace contextRef="#ctx0" brushRef="#br6" timeOffset="414049">3861 14248 86 0,'-22'15'42'16,"7"4"0"-16,-7-18-2 16,10 7-40-16,12-8-9 15,-17-18-31-15,17 18 0 16,11-32-3-16,0 17 2 15</inkml:trace>
          <inkml:trace contextRef="#ctx0" brushRef="#br6" timeOffset="414549">1459 14961 43 0,'0'0'37'0,"19"-5"2"15,19 0-1-15,11-14-28 16,19 3-3-16,15-8-1 15,19-2-2-15,6-1-1 16,13 1-1-16,5 2-1 16,1 7-1-16,-4 5 0 15,-9 7-1-15,-9 5 0 0,-5 4-1 16,-15 5-1-16,-14-1-3 15,-1 5-33-15,-30-8 1 16,-5 4-2-16,-21-11 2 16</inkml:trace>
        </inkml:traceGroup>
        <inkml:traceGroup>
          <inkml:annotationXML>
            <emma:emma xmlns:emma="http://www.w3.org/2003/04/emma" version="1.0">
              <emma:interpretation id="{715E584C-FBE3-4FC4-9235-D4B751C62AA6}" emma:medium="tactile" emma:mode="ink">
                <msink:context xmlns:msink="http://schemas.microsoft.com/ink/2010/main" type="inkWord" rotatedBoundingBox="4533,13703 5158,13677 5185,14317 4560,14344"/>
              </emma:interpretation>
            </emma:emma>
          </inkml:annotationXML>
          <inkml:trace contextRef="#ctx0" brushRef="#br6" timeOffset="415428">4711 13741 61 0,'13'-7'37'16,"-13"7"-3"-16,0 0 0 16,-6 27-30-16,-6 0-1 0,-4 10-1 15,2 12-1-15,-6 4 1 16,1 9-1-16,-2 2 1 15,5 2-1-15,4-8 1 16,-2-3-2-16,7-12 1 16,4-9 1-16,-1-11 0 15,8-11-1-15,-4-12 0 16,14-21 1-16,-4-11-1 15,3-11 0-15,2-12 1 16,-1-10 0-16,6-7 0 16,2-2 0-16,1-2 0 15,-2 11 0-15,1 8 0 16,0 12 0-16,0 15-1 15,1 13 0-15,1 20 0 0,-2 12-1 16,4 10 0-16,1 13 1 16,1 7-2-16,6 8 0 15,-4 4 1-15,1 2-2 16,0 0-1-16,-5-2 0 15,-3-2-4-15,-11-14-10 16,4 1-22-16,-17-14 0 16,2-7-1-16,-14-22 0 15</inkml:trace>
          <inkml:trace contextRef="#ctx0" brushRef="#br6" timeOffset="415581">4809 14013 74 0,'-9'1'40'16,"9"-1"-2"-16,20 8 0 15,12-11-38-15,17-1-5 16,-2-11-32-16,26 3-1 16,-3-9 0-16,9 5-1 15</inkml:trace>
        </inkml:traceGroup>
        <inkml:traceGroup>
          <inkml:annotationXML>
            <emma:emma xmlns:emma="http://www.w3.org/2003/04/emma" version="1.0">
              <emma:interpretation id="{CE8E0639-F4DC-4D0D-90F2-33E2FEE64636}" emma:medium="tactile" emma:mode="ink">
                <msink:context xmlns:msink="http://schemas.microsoft.com/ink/2010/main" type="inkWord" rotatedBoundingBox="6051,13498 7852,13422 7884,14173 6083,14249"/>
              </emma:interpretation>
            </emma:emma>
          </inkml:annotationXML>
          <inkml:trace contextRef="#ctx0" brushRef="#br6" timeOffset="416046">6360 13902 36 0,'7'-20'35'0,"2"8"3"16,-14-3-2-16,5 15-24 15,-21-3-4-15,0 14 0 0,-9 0-1 16,-5 15-2-16,-5-2-1 16,-2 7-2-16,5 3 1 15,8 0-2-15,2 1-1 16,16 1 0-16,11-4-1 15,11-5-2-15,20 0-7 16,2-14-28-16,22-3 0 16,-3-15-1-16,18-6 0 15</inkml:trace>
          <inkml:trace contextRef="#ctx0" brushRef="#br6" timeOffset="416384">6826 13880 69 0,'-16'21'38'16,"-15"2"-1"-16,-2 12 3 15,-5 3-30-15,4 3-7 16,2-1 0-16,12 1-1 16,5-5 1-16,12-3 0 15,12-10-1-15,15-9-1 16,13-14 0-16,16-12-1 15,3-10 0-15,6-10 0 16,-4-4 0-16,-4-6-1 16,-9-1 2-16,-13 3 0 15,-21 5-1-15,-14 9 0 16,-15 7 0-16,-8 6 0 15,-9 7-1-15,-3 6-1 0,5 10-2 16,3-2-2-16,13 7-2 16,6-12-19-16,22 8-12 15,7-13-1-15,20 5 0 16,8-13 1-16</inkml:trace>
          <inkml:trace contextRef="#ctx0" brushRef="#br6" timeOffset="416700">7363 13842 70 0,'0'0'40'0,"0"0"-2"15,-18 23 2-15,-5-11-33 16,3 12-2-16,-3 0-1 16,5 9 0-16,1 4-2 15,6-1 0-15,5-1-1 0,14-3 0 16,7-6 1-16,8-10-1 15,5-13 0-15,6-7 0 16,3-10 0-16,1-10 0 16,-8-6 0-16,-3-5-1 15,-9-1 1-15,-6 1-1 16,-12 2 0-16,-7 3 0 15,-7 8 0-15,-8 6-1 16,1 8 0-16,-1 2-1 16,4 9-4-16,-1-6-3 15,19 3-30-15,0 0-1 16,19 4 0-16,-2-17-2 15</inkml:trace>
          <inkml:trace contextRef="#ctx0" brushRef="#br6" timeOffset="416931">7850 13471 77 0,'-1'-25'41'16,"5"13"-1"-16,-11 1 0 15,7 11-34-15,-10 27-2 16,4 11 0-16,-10 15-1 15,4 12-1-15,-6 9-2 16,4 7 0-16,2 3-1 16,-2-9-4-16,14 5-16 15,-5-28-21-15,14-1 1 16,-5-19-1-16,11-8 0 15</inkml:trace>
        </inkml:traceGroup>
        <inkml:traceGroup>
          <inkml:annotationXML>
            <emma:emma xmlns:emma="http://www.w3.org/2003/04/emma" version="1.0">
              <emma:interpretation id="{003D55D2-9077-4E18-94CC-37E8575D867E}" emma:medium="tactile" emma:mode="ink">
                <msink:context xmlns:msink="http://schemas.microsoft.com/ink/2010/main" type="inkWord" rotatedBoundingBox="8642,13464 10847,13371 10875,14033 8670,14126"/>
              </emma:interpretation>
            </emma:emma>
          </inkml:annotationXML>
          <inkml:trace contextRef="#ctx0" brushRef="#br6" timeOffset="417661">8766 13776 60 0,'3'-14'38'0,"-8"-1"-1"16,5 15 1-16,-11-8-32 15,11 8-2-15,-14 20 0 16,9 7-1-16,-10 3 1 15,3 10-2-15,-1 2 0 16,1 3 0-16,0-3 0 0,10-2-1 16,2-8 1-16,9-10-1 15,9-10 1-15,8-9-1 16,6-9 0-16,4-7 0 15,2-6-1-15,2-6 1 16,-2-3-1-16,-3-1 1 16,-7 5 0-16,-5 3-1 15,-3 2 0-15,-6 8 0 16,-14 11 0-16,20-4 1 15,-16 16-1-15,1 3-1 16,-1 5 1-16,3 3 0 16,1-3 0-16,4 2 0 15,0-2 1-15,6-9-1 0,2-8 0 16,4-4 1-16,3-11 0 15,-2-6 0-15,1-8 0 16,-3-5 0-16,-1-4-1 16,-6-3 0-16,-1 3-2 15,-5-5-2-15,-4 12-2 16,-8-8-4-16,15 23-29 15,-15-5-1-15,2 18-1 16,10-8 1-16</inkml:trace>
          <inkml:trace contextRef="#ctx0" brushRef="#br6" timeOffset="418360">9745 13780 74 0,'0'0'39'0,"14"-10"0"16,-24-3-10-16,10 13-18 15,-27 9-3-15,9 9-2 16,-10-3-1-16,2 12-2 16,-5 4 0-16,4 4-1 15,4 1 0-15,6 1-1 16,8-4 0-16,9-6-1 15,12-8 1-15,8-10-1 16,11-7 0-16,4-8 0 16,3-10 0-16,1-5 0 15,-7-6-1-15,-3-6 2 16,-8 1-2-16,-10-3 2 15,-8 4-1-15,-7 0 0 0,-5 7 0 16,-4 3 1-16,0 5-1 16,1 6 0-16,12 10 0 15,-18-10 1-15,18 10-1 16,0 0 0-16,22 12 0 15,-5-9 0-15,3 5 0 16,4 1 1-16,2 1-1 16,2-1 1-16,-1 0-1 15,-2 1 1-15,-4 1 0 16,0-2-1-16,-6 4 1 15,-3 1-1-15,-7 1 0 16,-2 5 0-16,-10 2 0 16,0 4-1-16,-5-3 1 15,2 2 0-15,-4-5-1 0,5-7 1 16,9-13 0-16,0 0 0 15,0 0 0-15,9-30 1 16,6-2-1-16,3-1 1 16,8-9-1-16,-4 2 1 15,1-2-1-15,-4 9 1 16,-4 6-1-16,-3 9 0 15,-1 6-2-15,-11 12 0 16,18-4-1-16,-18 4-2 16,28 9 0-16,-8-8-2 15,13 7-2-15,-1-10-1 16,15 10-7-16,-16-11-22 15,18 6 1-15,-9-5 0 0,-3 7 2 16</inkml:trace>
          <inkml:trace contextRef="#ctx0" brushRef="#br6" timeOffset="418758">10565 13757 71 0,'11'8'40'0,"-11"-8"-1"16,0 0 1-16,-15-19-30 16,15 19-2-16,-14-15-2 15,2 11 0-15,-5 2-2 16,-2 5 0-16,-4 8-2 15,-1 8 1-15,-4 10-2 16,-1 8 0-16,6 4-1 16,2 6 0-16,4-4 1 15,12-3-2-15,10-8 1 0,9-10 0 16,10-16 0-16,14-15 0 15,4-17 0-15,9-12 1 16,2-14 0-16,3-10 0 16,-3-11 0-16,-8-4-1 15,-2-3 1-15,-10 4-1 16,-6 9 1-16,-8 10-1 15,-7 13 0-15,-9 21 0 16,-3 23 0-16,-17 17 1 16,-1 25-1-16,1 11 0 15,-2 11-2-15,1 2-1 16,9 10-5-16,-3-19-9 15,27 8-16-15,-10-26-11 16,14-3 0-16,0-16-1 16</inkml:trace>
        </inkml:traceGroup>
        <inkml:traceGroup>
          <inkml:annotationXML>
            <emma:emma xmlns:emma="http://www.w3.org/2003/04/emma" version="1.0">
              <emma:interpretation id="{E77E0EAE-A7C8-4498-8BD4-BF6B18C32BFE}" emma:medium="tactile" emma:mode="ink">
                <msink:context xmlns:msink="http://schemas.microsoft.com/ink/2010/main" type="inkWord" rotatedBoundingBox="11513,13371 15422,13206 15481,14587 11572,14752"/>
              </emma:interpretation>
            </emma:emma>
          </inkml:annotationXML>
          <inkml:trace contextRef="#ctx0" brushRef="#br6" timeOffset="419569">11675 13649 64 0,'0'0'39'15,"-17"-13"-1"-15,8 22 2 16,-11-1-31-16,5 14-5 16,-4 5 0-16,5 6-1 15,1 4-1-15,1 3-1 0,2 1 0 16,5-3 0-16,1-4 0 15,6-5-1-15,1-6 1 16,2-8-1-16,-5-15 1 16,15 1 0-16,-3-16 0 15,0-9 0-15,1-6 1 16,0-5 0-16,-2-6-1 15,2-2 1-15,-2 3-1 16,-2 6 1-16,-4 6-1 16,2 7-1-16,-4 8 1 15,-3 13-1-15,12-1 0 16,-12 1 0-16,17 18 1 15,-1-7-1-15,3 2 0 16,6-3 1-16,3-1-1 16,4-7 1-16,5-7-1 0,8-5 1 15,2-9-1-15,-1-3 0 16,0-2 1-16,-2 2-1 15,-7-1 0-15,-2 6 0 16,-12 4 1-16,-5 11-1 16,-18 2 0-16,11 26 0 15,-15 0-1-15,-2 2 1 16,-3 8-2-16,2 0 0 15,3 3-2-15,2-5-3 16,15 5-6-16,-15-21-25 16,26 6-3-16,-9-18 0 15,15 2 1-15</inkml:trace>
          <inkml:trace contextRef="#ctx0" brushRef="#br6" timeOffset="419914">12404 13761 90 0,'-5'16'41'0,"-5"-11"-1"16,12 9 1-16,-2-14-39 16,21 0 0-16,4-10 0 15,7-3-1-15,7-8 0 16,6-2 0-16,0-3 0 15,1-6 0-15,-6 4-1 16,-7-2 0-16,-11 5 1 16,-11 0-1-16,-8 8 0 0,-12 4 1 15,-7 10-1-15,-9 5 1 16,-4 7 0-16,-6 14 0 15,-3 7 0-15,1 7-1 16,5 3 1-16,7 2 0 16,10-4-2-16,13-3 0 15,16-7-4-15,8-23-9 16,32 7-25-16,-2-21-3 15,20 4 0-15,-1-16-1 16</inkml:trace>
          <inkml:trace contextRef="#ctx0" brushRef="#br6" timeOffset="420365">13167 13656 52 0,'-4'-21'38'16,"9"10"-1"-16,-2-9 0 15,7 9-17-15,-9-11-15 16,6 10 1-16,-14-2 0 16,7 14 0-16,-25 4-2 15,3 15 1-15,-11 5-2 16,-1 13 0-16,-8 6-1 15,4 3 0-15,4 0-1 16,6 1 0-16,10-5-1 16,11-9-1-16,11-9 1 15,14-7 0-15,13-13 0 0,6-10 0 16,3-7 0-16,7-13 0 15,1-5 1-15,-2-8 0 16,-3 0-1-16,-10-7 0 16,0 2 0-16,-9 7 0 15,-5 2 0-15,-5 10 0 16,-5 9 0-16,-9 16 0 15,0 0 0-15,-5 31 0 16,1 2-2-16,-2 5 0 16,-1 8-3-16,2-7-5 15,16 12-19-15,-11-21-13 16,14-4 2-16,-3-20-2 15</inkml:trace>
          <inkml:trace contextRef="#ctx0" brushRef="#br6" timeOffset="425597">13720 13577 37 0,'8'-14'35'16,"-8"0"2"-16,0 14-1 15,0 0-16-15,-4 21-10 16,-9-1-4-16,3 10-1 16,-6 4-3-16,2 10 0 15,-4 2-1-15,4 6 1 16,1-4-1-16,3-5-1 15,4-6 1-15,3-8-1 16,9-13 1-16,5-12 0 0,3-16 1 16,5-9 0-16,4-11 0 15,3-8 0-15,2-9 0 16,0-4 0-16,-1 5 0 15,0-1-1-15,-2 6 0 16,0 7-1-16,-6 8 1 16,2 7-1-16,-4 11 0 15,0 10 0-15,-3 12 1 16,-1 9-1-16,-2 9 0 15,-4 9 0-15,1 2 0 16,3 4-2-16,0 1-2 16,-2-6 0-16,9 5-7 15,-7-26-6-15,16 1-23 16,-5-18 2-16,12-6-1 0,-8-14 2 15</inkml:trace>
          <inkml:trace contextRef="#ctx0" brushRef="#br6" timeOffset="425785">14365 13538 73 0,'4'-18'39'15,"-10"0"-1"-15,6 18 0 16,-13 13-30-16,8 13-3 16,-6 10-2-16,2 9 0 15,-1 6-3-15,1 5 1 16,1 3-3-16,3-9-2 15,13-3-7-15,-4-25-30 16,17-9 4-16,-2-23-3 16,17-5 2-16</inkml:trace>
          <inkml:trace contextRef="#ctx0" brushRef="#br6" timeOffset="426243">14511 13257 85 0,'-25'-11'38'16,"8"16"-2"-16,1-5 1 15,16 0-37-15,5 11-1 16,12-7 0-16,10 4-1 16,4 0 1-16,4 5-1 15,2 0 0-15,-4 5 1 16,0 4 1-16,-9 3 0 15,-8 6 2-15,-6 4 0 16,-6 7 0-16,-8 1 2 0,-2 7-1 16,-5-4 0-16,2 2 1 15,-2-5-2-15,1-4 1 16,6-5-2-16,3-9 1 15,4-9-1-15,-3-16 0 16,21 1-1-16,-1-17 0 16,3-10 1-16,5-9-1 15,1-7 0-15,-2-4 0 16,5-2 0-16,-7 2 0 15,-2 7 0-15,-4 6 0 16,-5 10 0-16,-4 12-1 16,-10 11 0-16,14 16 0 15,-8 10-2-15,1 5 0 16,4 16-3-16,-3-9-6 0,18 17-18 15,-11-13-8-15,14 0-1 16,-4-13 2-16</inkml:trace>
          <inkml:trace contextRef="#ctx0" brushRef="#br6" timeOffset="426679">15365 13603 79 0,'-16'-17'39'15,"4"17"-1"-15,-14-3 2 16,6 14-35-16,-7 3 0 15,7 12-1-15,-3-1 0 16,6 6-1-16,4-1-1 0,8-2-1 16,7-5 0-16,6-5 0 15,9-10-1-15,6-6 0 16,4-11 1-16,2-5-2 15,1-8 1-15,-2-3 0 16,-2 0-1-16,-4 1 1 16,-4 5-1-16,-7 4 0 15,-11 15 0-15,13 2 0 16,-11 15 1-16,-4 13-1 15,-1 15 0-15,-3 11 1 16,-2 12-1-16,-2 12 1 16,-5 5-1-16,-4 6 1 15,0-2 0-15,-6-2 0 16,-3-8 1-16,-3-7 0 0,-5-14-1 15,1-11 0-15,0-16-1 16,2-16-1-16,6-10-5 16,-7-28-13-16,24 6-13 15,-9-30-8-15,15-4 0 16,-4-23 0-16</inkml:trace>
        </inkml:traceGroup>
        <inkml:traceGroup>
          <inkml:annotationXML>
            <emma:emma xmlns:emma="http://www.w3.org/2003/04/emma" version="1.0">
              <emma:interpretation id="{34AEA758-52CB-4D71-9F86-BA5E50BC3616}" emma:medium="tactile" emma:mode="ink">
                <msink:context xmlns:msink="http://schemas.microsoft.com/ink/2010/main" type="inkWord" rotatedBoundingBox="16161,12920 20767,12725 20834,14302 16227,14497"/>
              </emma:interpretation>
            </emma:emma>
          </inkml:annotationXML>
          <inkml:trace contextRef="#ctx0" brushRef="#br6" timeOffset="429337">18181 13360 20 0,'0'0'1'0,"-12"-2"-1"16,0 3 0-16</inkml:trace>
          <inkml:trace contextRef="#ctx0" brushRef="#br6" timeOffset="432576">16166 12945 68 0,'0'0'37'16,"0"0"-1"-16,10 23-3 16,-17-7-26-16,7 12-2 15,-3-5-3-15,5 5 0 16,1 2-4-16,-1-6-2 0,15 5-12 15,-5-19-22-15,14-2 2 16,-3-16-2-16,13-1 2 16</inkml:trace>
          <inkml:trace contextRef="#ctx0" brushRef="#br6" timeOffset="432713">16502 12906 66 0,'0'0'36'0,"-27"24"-3"15,11 7-2-15,-3 3-32 16,-3-4-18-16,11 15-14 15,2-3-2-15,6 1 0 16,6-4 0-16</inkml:trace>
          <inkml:trace contextRef="#ctx0" brushRef="#br6" timeOffset="433230">16911 13524 43 0,'-9'-32'37'0,"-3"12"1"16,-11-5-1-16,2 20-15 0,-12-6-14 16,4 11-3-16,-8 0-1 15,2 11 0-15,-2 5-2 16,2 7 0-16,5 5-1 15,7 2 0-15,6 2 0 16,7 0 0-16,10-2-1 16,12-6 0-16,11-6 0 15,6-9 0-15,12-10 0 16,1-10 0-16,6-10 1 15,-1-7-1-15,-1-5 0 16,-4-3 1-16,-9 4-1 16,-5 4 0-16,-11 6 1 15,-3 7-1-15,-14 15 0 16,0 0 1-16,0 30-1 15,-9 3 0-15,-1 0-1 0,2 3-1 16,6 3-1-16,2-9-2 16,14 0-8-16,2-28-26 15,18-8 1-15,-1-21-1 16,18-8 1-16</inkml:trace>
          <inkml:trace contextRef="#ctx0" brushRef="#br6" timeOffset="433688">17407 12920 73 0,'-16'-12'39'16,"-11"7"-1"-16,7 22 1 0,-8 5-24 16,7 14-12-16,1 10-1 15,4 9 1-15,3 10-1 16,1 7-2-16,5 2 1 15,2 1-1-15,2-4 1 16,3-4-2-16,3-10 1 16,1-12-1-16,1-12 1 15,4-10-1-15,-9-23 1 16,19 6 0-16,-10-20 0 15,4-8-1-15,-3-4 1 16,5-6 0-16,5-3 0 16,2-2 0-16,2 1 0 15,5 7 0-15,0 5 0 16,2 10 0-16,1 9 0 15,-3 12 0-15,-6 10 0 0,-7 12 0 16,-2 6 0-16,-6 8 0 16,-8 3 0-16,-5-2 0 15,-5-2 0-15,-5-7 1 16,-4-6-1-16,0-12-1 15,-4-8 0-15,1-13-1 16,7-6-2-16,-4-19-3 16,21 1-32-16,-6-17 1 15,15 7-2-15,0-7 2 16</inkml:trace>
          <inkml:trace contextRef="#ctx0" brushRef="#br6" timeOffset="434085">18020 13343 74 0,'0'0'39'0,"-12"-18"-2"16,1 18 2-16,-10-3-32 15,-4 6-3-15,-2 4-1 16,-2 5 0-16,-3 7 0 16,3 5-1-16,2 4 0 15,6 3 0-15,7-1-2 16,5 0 1-16,12-6-1 15,11-5-1-15,6-6 1 16,9-5-1-16,3-4 0 0,3-4 1 16,-4 0-1-16,3 0 1 15,-12 3 0-15,-7 3 0 16,-9 8 0-16,-10 2 0 15,-5 5 0-15,-7-2 0 16,2 1-1-16,-5-4-2 16,4 5-4-16,-3-20-30 15,18-1-1-15,0 0-1 16,0 0 0-16</inkml:trace>
          <inkml:trace contextRef="#ctx0" brushRef="#br6" timeOffset="434439">18413 13348 74 0,'-16'4'40'0,"-10"4"-1"15,2 20 2-15,-18-3-28 16,8 13-9-16,2 5-1 15,9 4 0-15,2 1-1 16,13-1-1-16,10-6 0 16,11-5-1-16,11-9 0 15,7-10 0-15,5-12 0 16,4-8 0-16,-7-12 0 15,5-5-1-15,-5-13 1 16,-9-2 0-16,-5-7 0 0,-7-4-1 16,-5 1-1-16,-4-3-1 15,-3 11 0-15,-7-1-1 16,3 17-3-16,-7-2-6 15,11 23-26-15,0 0 1 16,-10 10 0-16,5 3 1 16</inkml:trace>
          <inkml:trace contextRef="#ctx0" brushRef="#br6" timeOffset="434800">18721 13387 81 0,'0'0'38'0,"0"13"0"15,-12-1 0-15,7 22-32 0,-8 1-2 16,1 12 0-16,-2 3-2 16,2 3 1-16,0-4-2 15,4-1 1-15,3-11-2 16,2-9 2-16,3-13-2 15,0-15 1-15,12-7 0 16,-2-12-1-16,2-11 1 16,5-6 0-16,0-9 0 15,3-5-1-15,-2 2 1 16,1 1 0-16,-4 8 1 15,-1 6-1-15,-2 7 0 16,3 4-1-16,2 10 1 16,-1 3-3-16,6 4-1 15,3-7-9-15,16 12-27 0,-6-9-2 16,17 6 0-16,-5-11-1 15</inkml:trace>
          <inkml:trace contextRef="#ctx0" brushRef="#br6" timeOffset="435559">19311 12979 52 0,'0'0'36'16,"-19"19"-1"-16,12 9 1 16,-7-3-15-16,8 24-15 15,-10 3-2-15,0 12 0 16,1 4-1-16,0 5-1 15,0-3 0-15,1-3 0 16,4-10-1-16,2-10-1 16,7-10 0-16,2-12 0 15,4-12 1-15,-5-13-1 16,13-9 0-16,-4-7 1 15,-3-9-1-15,2-5 1 16,-4-4-1-16,3-2 1 0,3-2-1 16,-2 3 0-16,3 8 0 15,2 1 0-15,2 10 0 16,3 8-1-16,1 8 1 15,1 7 0-15,1 7 0 16,-2 9-1-16,1 5 1 16,-6 3-1-16,-5 7 1 15,-4 0 0-15,-5 2-1 16,-12 2 2-16,-4-7-1 15,-8 1 0-15,-4-9 0 16,0-9-2-16,3-6-3 16,-4-25-22-16,21-1-11 15,0-18 1-15,21-6-2 16</inkml:trace>
          <inkml:trace contextRef="#ctx0" brushRef="#br6" timeOffset="435762">19731 13254 79 0,'15'24'39'15,"-27"-5"-1"-15,8 16 1 16,-18-2-32-16,9 6-3 16,-2 4 0-16,3 0-1 15,0-2-2-15,2-3-2 16,7-2-2-16,0-17-6 15,15 6-29-15,-12-25-1 16,22 4 1-16,-10-23-2 16</inkml:trace>
          <inkml:trace contextRef="#ctx0" brushRef="#br6" timeOffset="436175">19945 13096 73 0,'-13'6'38'16,"12"16"1"-16,-7-6-1 15,15 16-20-15,-2-6-15 16,3 4 0-16,-4-3 0 16,7 9 0-16,-7-4 0 15,1 10-2-15,-4-6 1 16,-3-1-1-16,0 0 0 15,-3-4-1-15,3-3 1 16,-3-7-1-16,3-6 0 0,2-15-1 16,0 0 1-16,18-10 0 15,-1-10-1-15,1-7 1 16,4-6 0-16,5-5 0 15,0-5 0-15,-2 6 0 16,0 1 0-16,-3 9 0 16,-3 4 1-16,-5 13-1 15,-2 12 0-15,-5 11-1 16,-3 16 0-16,-5 6-1 15,1 12-2-15,-1 1-2 16,12 18-7-16,-7-19-27 16,17 9 1-16,-1-16-1 15,22-5 1-15</inkml:trace>
          <inkml:trace contextRef="#ctx0" brushRef="#br6" timeOffset="436625">20702 13390 93 0,'-26'-11'40'15,"4"15"0"-15,-13 3-3 16,6 15-32-16,-4 7-2 16,0 10 0-16,6 3-2 15,2 4 1-15,8-5-2 16,11 0 1-16,6-10-1 15,10-8-1-15,10-14 1 16,7-11-1-16,6-13 0 16,3-8 0-16,-1-5 0 0,-1-10 0 15,0-1 1-15,-3-1-1 16,-3 5 1-16,-8 3 0 15,0 11 0-15,-7 12 0 16,-13 9 0-16,8 19-1 16,-14 21 1-16,-6 13 0 15,-7 18-1-15,-6 13 1 16,-6 5-1-16,1 4 0 15,-4 1 0-15,0-7 0 16,-1-10 0-16,5-13 0 16,3-14 0-16,0-15 0 15,4-11-1-15,0-16-1 16,2-8 0-16,-8-12-2 15,6-4-3-15,-12-21-29 0,13 0-1 16,-15-22-2-16,14-4 4 16</inkml:trace>
        </inkml:traceGroup>
        <inkml:traceGroup>
          <inkml:annotationXML>
            <emma:emma xmlns:emma="http://www.w3.org/2003/04/emma" version="1.0">
              <emma:interpretation id="{79FDE03D-822B-4127-A799-060DC31E5132}" emma:medium="tactile" emma:mode="ink">
                <msink:context xmlns:msink="http://schemas.microsoft.com/ink/2010/main" type="inkWord" rotatedBoundingBox="21481,12835 23335,12757 23372,13647 21519,13725"/>
              </emma:interpretation>
            </emma:emma>
          </inkml:annotationXML>
          <inkml:trace contextRef="#ctx0" brushRef="#br6" timeOffset="437301">21566 12870 69 0,'14'-20'40'0,"-7"1"-2"16,3 19 1-16,-10 0-24 15,-2 28-10-15,-5 5-2 16,1 13-1-16,-3 10 0 15,-1 9-1-15,-2 3 0 16,0 5 0-16,0-8 0 16,3-5 0-16,2-7 0 15,5-7-1-15,1-14 1 16,4-7-1-16,5-10 1 15,4-6 0-15,0-12-1 16,6-7 1-16,1-6-1 16,0-3 1-16,1 1 0 15,-1-3-1-15,-2 4 1 16,-1 3-1-16,-2 12 0 15,-4 7 1-15,0 11-1 0,-3 11 0 16,-3 4 0-16,0 8-2 16,3 4-1-16,-4-1-2 15,12 4-5-15,-10-20-27 16,18 5-3-16,-4-19 0 15,13-2 0-15</inkml:trace>
          <inkml:trace contextRef="#ctx0" brushRef="#br6" timeOffset="437677">22041 13381 86 0,'-4'15'36'15,"-2"-3"1"-15,11 8-2 0,4-6-33 16,6-2 0-16,6-2-1 15,9-3 1-15,3-7 0 16,2-5 0-16,-1-3-1 16,1-2 1-16,-6-6-1 15,-5-4 0-15,-3 0 1 16,-9-2-2-16,-8-3 1 15,-4 3 0-15,-4 3 0 16,-7 5 0-16,-7 6 0 16,-5 7 0-16,-6 9 0 15,-4 9 0-15,0 9 0 16,1 8 0-16,2 2 0 15,6 5-1-15,7-1 1 0,12-3-1 16,14-5-2-16,13-13-2 16,21 3-11-16,1-23-24 15,21 3 0-15,1-13 0 16,12-1-2-16</inkml:trace>
          <inkml:trace contextRef="#ctx0" brushRef="#br6" timeOffset="438052">22730 13356 77 0,'-39'-9'41'0,"5"14"-2"16,-14-4 2-16,9 18-21 16,-8-2-16-16,4 10-1 15,1 6-1-15,8 3 0 0,9 2-1 16,3 1 1-16,16-7-2 15,11-4 1-15,10-8-1 16,14-13 0-16,10-12 0 16,11-13 0-16,4-9 0 15,1-8 0-15,2-4 0 16,-5-3 0-16,-6 2 0 15,-8 3 0-15,-8 9 1 16,-10 7-1-16,-9 9 0 16,-11 12 0-16,1 13 1 15,-8 7-1-15,-3 7 0 16,1 4-1-16,1 2 0 15,3-1-2-15,10-3-2 16,0-12-7-16,19 9-15 16,-7-30-13-16,18 1 0 0,-5-22-1 15,17 0 2-15</inkml:trace>
          <inkml:trace contextRef="#ctx0" brushRef="#br6" timeOffset="438239">23298 13041 41 0,'25'-45'38'15,"-16"5"1"-15,2 23 1 16,-19 6-14-16,8 39 1 15,-21 6-22-15,-2 18-2 16,-6 12-3-16,0 5 1 16,-1 3-2-16,2 1 0 15,3-5-4-15,-1-16-15 16,11 6-18-16,-7-26-1 15,15-3-1-15,-6-19 1 0</inkml:trace>
          <inkml:trace contextRef="#ctx0" brushRef="#br6" timeOffset="438391">22970 13340 109 0,'-1'-22'41'16,"20"12"1"-16,6-17-7 15,15 5-36-15,22 8-33 16,-13-9-7-16,8 6-1 15,-9-4 0-15</inkml:trace>
        </inkml:traceGroup>
      </inkml:traceGroup>
      <inkml:traceGroup>
        <inkml:annotationXML>
          <emma:emma xmlns:emma="http://www.w3.org/2003/04/emma" version="1.0">
            <emma:interpretation id="{7F95F107-B8BE-4C1E-806C-36AA996328EB}" emma:medium="tactile" emma:mode="ink">
              <msink:context xmlns:msink="http://schemas.microsoft.com/ink/2010/main" type="line" rotatedBoundingBox="3552,14564 24244,13911 24294,15492 3602,16145"/>
            </emma:interpretation>
          </emma:emma>
        </inkml:annotationXML>
        <inkml:traceGroup>
          <inkml:annotationXML>
            <emma:emma xmlns:emma="http://www.w3.org/2003/04/emma" version="1.0">
              <emma:interpretation id="{B733684E-81AD-4228-BDAD-04339C727023}" emma:medium="tactile" emma:mode="ink">
                <msink:context xmlns:msink="http://schemas.microsoft.com/ink/2010/main" type="inkWord" rotatedBoundingBox="3564,14939 6705,14840 6743,16046 3602,16145"/>
              </emma:interpretation>
            </emma:emma>
          </inkml:annotationXML>
          <inkml:trace contextRef="#ctx0" brushRef="#br6" timeOffset="439502">3647 15179 40 0,'-1'13'38'0,"1"-13"0"16,0 0-1-16,0 0-26 15,11-7-7-15,8-8 1 0,12-3-2 16,4-1-1-16,12-2 0 16,-3-2 0-16,3 4-1 15,-3 1 1-15,-4 2-1 16,-11-1 0-16,-6 0-1 15,-19 0 1-15,-4 1 0 16,-13-1-1-16,-12 2 1 16,-7 7-1-16,-6 8 1 15,-9 11 0-15,-5 12 0 16,0 14 0-16,3 12 1 15,2 7-1-15,6 8 1 16,12-2-1-16,12-1 1 16,16-7-2-16,17-9-2 0,16-14 1 15,17-16-2-15,23-13-4 16,6-25-11-16,20 4-20 15,-5-24-2-15,6 5 0 16,-16-16 2-16</inkml:trace>
          <inkml:trace contextRef="#ctx0" brushRef="#br6" timeOffset="439871">4391 15020 66 0,'-28'-1'40'16,"9"14"-2"-16,-8-11-1 15,9 16-34-15,0 4 0 16,5 6 0-16,2 3-1 15,5 7-1-15,0-1 1 0,2 0-1 16,2-3 0 0,4-6 0-16,1-4 0 0,3-8 0 15,-6-16-1-15,23-1 1 16,-3-17-1-16,3-11 0 15,4-9 0-15,3-8 0 16,1-2 1-16,-1 1-1 16,-4 4 0-16,0 9 0 15,-6 12 0-15,-4 14 1 16,-5 15-1-16,-3 14 0 15,-4 10-1-15,-1 6 0 16,4 4-2-16,-1 3 0 16,7 1-3-16,1-11-2 15,20 13-17-15,-9-30-14 0,15 5 0 16,-7-19 1-16,14 2 0 15</inkml:trace>
          <inkml:trace contextRef="#ctx0" brushRef="#br6" timeOffset="440510">4872 15130 60 0,'-1'20'39'0,"1"-20"-2"15,3 25 1-15,-3-25-36 16,28 8 0-16,-4-12-1 15,6-3 0-15,4-10 0 16,-1-2 0-16,-1-4 1 16,-9 1-1-16,-1-1 1 0,-9 1 0 15,-13 2-1-15,-7 2 0 16,-15 7 0-16,-2 5-1 15,-10 5 1-15,-1 7-1 16,-1 7 0-16,-3 13 1 16,7 11-1-16,6 4 1 15,11 4 0-15,9 1 0 16,11-4-1-16,13-2 1 15,11-13-1-15,14-12 0 16,9-13 1-16,5-11-1 16,4-13 0-16,0-7 0 15,-3-7 1-15,-6-1-1 16,-7 4 1-16,-10 5-1 15,-9 4 0-15,-11 10 0 0,-15 14 1 16,7 12-1-16,-12 14 0 16,-6 8 0-16,1 5-1 15,-4 4 2-15,2 3-1 16,4-4 1-16,1-8-1 15,4-8 1-15,5-14-1 16,-2-12 0-16,19-16 1 16,-6-11-2-16,2-7 2 15,2-11-2-15,2-4 2 16,0-2-2-16,1 4 1 15,-4 8 0-15,-1 3 0 16,1 12-1-16,0 8 1 16,2 5-1-16,1 8-1 15,2 3-1-15,6 6-2 0,-2-9-6 16,21 15-27-16,-16-14 0 15,13 9-2-15,-12-12 0 16</inkml:trace>
          <inkml:trace contextRef="#ctx0" brushRef="#br6" timeOffset="441012">5946 14937 47 0,'0'0'40'16,"-20"-1"0"-16,7 12 0 15,-14-5-19-15,2 17-16 16,-3 5-1-16,2 12-1 15,0 5-1-15,7 6 0 16,5 1-2-16,11-6 1 16,10-5-1-16,10-9 1 0,8-13-1 15,6-13 0-15,3-14 1 16,1-12-1-16,2-12 1 15,-5-9-1-15,-4-1 1 16,-5-7-1-16,-7 3 0 16,1 3 1-16,-7 4-1 15,-3 12 0-15,-2 12 0 16,-5 15 0-16,2 15 0 15,-2 20 0-15,-6 23 0 16,-1 19 1-16,0 12-1 16,-4 14-1-16,-1 3 0 15,-4 2 0-15,-2-4 1 0,0-9-1 16,-1-16 1-16,1-17-2 15,0-17 2-15,1-18 1 16,2-13-2-16,2-18 1 16,1-14 0-16,2-15 0 15,0-16-1-15,3-11 0 16,0-7-1-16,3-7-1 15,8 2-1-15,-4-6-5 16,15 22-13-16,-12-11-17 16,16 22 0-16,-9 1 0 15,18 14-1-15</inkml:trace>
          <inkml:trace contextRef="#ctx0" brushRef="#br6" timeOffset="441741">6360 14949 50 0,'0'0'39'15,"-16"4"-1"-15,16 13 0 16,-16 3-27-16,10 6-8 16,-3 2 1-16,7 5-1 15,-1 1 0-15,8-1 0 16,5-4-1-16,9-5-1 15,3-10 1-15,14-12-1 16,2-5 0-16,6-12-1 16,-1-5 1-16,2-8 0 15,-5-2 0-15,-7-4-1 0,-5 0 1 16,-8-1 0-16,-9 4-1 15,-5 3 1-15,-6 4-1 16,-3 9 1-16,3 15-1 16,-14-3 1-16,7 24-1 15,-1 22 1-15,3 19-1 16,3 17 2-16,2 15-2 15,1 14-1-15,3 5 1 16,-1 3 0-16,-1-8 0 16,-2-6 0-16,-3-17 0 15,-3-11 0-15,-8-16 0 16,-4-16 1-16,-2-17-1 15,-7-17 0-15,-1-16-1 0,0-15-1 16,3-16-1-16,1-12-2 16,6-7-2-16,-6-18-8 15,23 15-27-15,-13-10 2 16,13 16-2-16,-5-4-1 15</inkml:trace>
        </inkml:traceGroup>
        <inkml:traceGroup>
          <inkml:annotationXML>
            <emma:emma xmlns:emma="http://www.w3.org/2003/04/emma" version="1.0">
              <emma:interpretation id="{6726CA01-426E-4EC0-A609-19E81774DECD}" emma:medium="tactile" emma:mode="ink">
                <msink:context xmlns:msink="http://schemas.microsoft.com/ink/2010/main" type="inkWord" rotatedBoundingBox="7348,14535 8179,14509 8216,15690 7385,15716"/>
              </emma:interpretation>
            </emma:emma>
          </inkml:annotationXML>
          <inkml:trace contextRef="#ctx0" brushRef="#br6" timeOffset="458300">7369 14550 43 0,'0'0'36'15,"6"-15"1"-15,-6 15-1 16,0 0-27-16,0 0-3 15,0 0 0-15,0 0-2 16,-4 13 0-16,7 3-2 16,-3 8-1-16,1 12 0 15,-1 5 0-15,3 8-1 16,-7 5 0-16,4 5 0 15,-5-3 1-15,3-5-1 16,0-9 1-16,1-5-1 16,1-13 1-16,2-9-1 15,-2-15 1-15,13 0-1 16,-2-16 0-16,3-4 0 0,-2-6 1 15,2-4-1-15,2 0 0 16,-1 0 0-16,0 1 0 16,-1 6 0-16,-1 7-1 15,1 5 1-15,-3 11 0 16,1 6 0-16,-2 8 0 15,1 2 0-15,-2 5 0 16,-2 4 0-16,-3 2 0 16,-2-2 0-16,-5 3 0 15,-4-2 0-15,-4 2 0 16,-7 0 1-16,-2-4-2 15,-4-3 1-15,4-3-3 16,-5-10-1-16,9 3-5 16,-7-24-25-16,23 13-4 0,-12-31-1 15,20 12 1-15</inkml:trace>
          <inkml:trace contextRef="#ctx0" brushRef="#br6" timeOffset="458796">7897 14880 52 0,'13'-3'38'15,"-13"3"-1"-15,0 0 0 16,-26 9-29-16,14 4-4 15,-4 4-1-15,3 8 0 0,-3 2-1 16,6 6 1-16,0-2-2 16,5 4 1-16,7-7-1 15,7-8 1-15,6-9-1 16,7-9 0-16,7-11 0 15,6-10 0-15,2-8 0 16,6-8-1-16,-3-2 1 16,-5-3 0-16,-2 4 0 15,-6 5-1-15,-3 5 0 16,-9 8 0-16,-4 11 0 15,-11 7 0-15,12 29 0 16,-12 9 0-16,-4 15 0 16,0 14 0-16,-2 13 0 0,-3 6-1 15,-2 4 1-15,0-1 0 16,-3-7 0-16,-1-7 0 15,-6-16 0-15,2-10-1 16,-4-18 0-16,0-11 0 16,-4-14-2-16,1-19-2 15,5-1-9-15,-7-26-26 16,13 3 1-16,-4-20-2 15,12 3 1-15</inkml:trace>
        </inkml:traceGroup>
        <inkml:traceGroup>
          <inkml:annotationXML>
            <emma:emma xmlns:emma="http://www.w3.org/2003/04/emma" version="1.0">
              <emma:interpretation id="{FD2623D8-00E9-4728-9622-BD61251079CB}" emma:medium="tactile" emma:mode="ink">
                <msink:context xmlns:msink="http://schemas.microsoft.com/ink/2010/main" type="inkWord" rotatedBoundingBox="8907,14467 12034,14368 12074,15655 8948,15754"/>
              </emma:interpretation>
            </emma:emma>
          </inkml:annotationXML>
          <inkml:trace contextRef="#ctx0" brushRef="#br6" timeOffset="459776">9219 14884 49 0,'-11'-4'38'0,"-8"-3"0"16,3 11-2-16,-12-7-29 15,5 14 0-15,-7-3-1 16,5 8-1-16,-7 5-2 16,7 4 0-16,-2 3-1 15,5 3 0-15,5 0-1 16,4-1 0-16,10-2 0 15,6-5 0-15,11-9-1 0,8-6 1 16,5-8-1-16,7-12 0 16,8-6 1-16,0-6-1 15,3-9 0-15,-3-2 0 16,-4 0 1-16,-6 5-1 15,-4 3 0-15,-7 8 0 16,-8 10 0-16,-13 9 0 16,11 17 0-16,-12 12 1 15,-4 13-2-15,0 13 1 16,-2 8 0-16,0 10 0 15,0 4 0-15,-2 1-1 16,-1-2 1-16,-2 1 0 16,-5-11 0-16,-4-6 0 0,-2-11 1 15,-5-10-1-15,-3-12 0 16,0-12-1-16,1-15-2 15,0-22-2-15,17-1-15 16,-2-30-20-16,16-3 0 16,3-14-1-16,16 2 1 15</inkml:trace>
          <inkml:trace contextRef="#ctx0" brushRef="#br6" timeOffset="460163">9565 15007 67 0,'2'13'39'16,"-2"-13"0"-16,9 3 1 15,-9-3-37-15,31 5-2 16,-3-12 1-16,6-2-1 15,3-5 1-15,1-3 0 16,-1-4-1-16,0 0 0 16,-8 0 1-16,-6-2-1 15,-10 1 0-15,-8 7 0 16,-7 0 0-16,-10 5 0 15,-8 5 0-15,-3 8 0 16,-5 8-1-16,-3 9 1 16,-1 7 0-16,3 8 0 15,1 3 0-15,6 2 0 16,8-1-1-16,8-5 1 0,14-6-2 15,12-14-2-15,17-9-3 16,2-23-23-16,26 1-12 16,-2-19 0-16,17-6-2 15</inkml:trace>
          <inkml:trace contextRef="#ctx0" brushRef="#br6" timeOffset="460366">10340 14484 81 0,'-22'41'41'0,"-9"6"-2"16,12 20 0-16,-4-1-38 16,4 8-1-16,4 0-1 0,3-1-1 15,9-3-1-15,-1-17-6 16,21-2-31-16,-15-18 1 15,17-10-2-15,-9-19 2 16</inkml:trace>
          <inkml:trace contextRef="#ctx0" brushRef="#br6" timeOffset="460539">10155 14855 75 0,'-13'7'42'0,"11"8"-2"15,2-15 2-15,15 17-40 16,13-17-3-16,10-10-3 15,19 3-14-15,0-17-22 0,12-4 0 16,-1-12-1-16,9-2 1 16</inkml:trace>
          <inkml:trace contextRef="#ctx0" brushRef="#br6" timeOffset="460732">10815 14407 77 0,'-20'41'42'0,"-10"4"-1"16,10 15 0-16,-15 0-37 15,13 12-2-15,-1 2 0 16,6 1-1-16,4-2-2 16,1-6-3-16,8-3-3 15,-11-20-32-15,21 1-2 0,-9-23-1 16,12-8 1-16</inkml:trace>
          <inkml:trace contextRef="#ctx0" brushRef="#br6" timeOffset="461062">10550 14771 77 0,'-12'-3'42'0,"12"3"-1"16,-3 17 1-16,14-8-39 15,8 0-1-15,10-3-1 16,7-3-1-16,6-4 1 15,3-5-1-15,2 0-1 16,0-3 0-16,-5-1 1 0,-4 2-1 16,-3-1 1-16,-13 3 0 15,-1 6 1-15,-10 3 0 16,-11-3 0-16,6 25 0 15,-9-4 1-15,-4 8-1 16,-4 2 0-16,3 7-1 16,-4 0-1-16,7 5-3 15,-6-19-15-15,14 13-23 16,-6-19 1-16,17-5-2 15,-5-17 1-15</inkml:trace>
          <inkml:trace contextRef="#ctx0" brushRef="#br6" timeOffset="461521">11071 14550 72 0,'-19'-24'43'0,"19"24"-2"16,-20-6-1-16,20 6-31 15,1 13-12-15,-1-13-4 16,34 27-5-16,-19-20 0 15,23 14-1-15,-12-3 3 16,9 3 4-16,-4-1 4 16,-4 1 3-16,-2 7 4 15,-13-13 6-15,3 15 2 16,-20-13-1-16,10 11-2 15,-15-9-3-15,1 10-2 16,-2-6-3-16,-2 4 0 16,4-5 0-16,-1 1-1 0,6-6 0 15,-1-1-1-15,5-16 1 16,0 0-1-16,14-7 1 15,0-11-1-15,1-6 1 16,7-4-1-16,0-2 0 16,0-5 1-16,1 6-1 15,0 6 0-15,-5 4 0 16,-3 7 0-16,-5 11 0 15,-10 1 0-15,13 23-1 16,-10-3 0-16,4 4-1 16,-1 4-1-16,7 2-2 15,1-13-6-15,19 14-25 16,-10-19-4-16,18 0-3 15,-9-13 2-15</inkml:trace>
          <inkml:trace contextRef="#ctx0" brushRef="#br6" timeOffset="462124">11899 14743 32 0,'0'0'38'16,"0"-21"3"-16,0 21-1 0,-9-19-18 15,9 19-12-15,-16-5-1 16,16 5-4-16,-24 7 0 16,10 3-2-16,-5 3-1 15,1 9 0-15,-4 4 0 16,6 6-1-16,1 0 0 15,2 1 0-15,7-5 0 16,11 0 0-16,4-11-1 16,6-4 1-16,9-11-1 15,-1-8 0-15,6-9 0 16,1-3-1-16,1-5 0 15,-3-5 0-15,0 4 0 16,-4 0-1-16,-2 4 0 0,-3 5 0 16,-3 10 1-16,-5 9-1 15,-4 12 1-15,-7 13 0 16,0 7 1-16,-6 12-1 15,-2 11 0-15,-4 4 1 16,-3 4-1-16,-4-1 1 16,-3-2 1-16,0-5-1 15,-1-5 1-15,-1-9 0 16,-4-11 1-16,1-8-2 15,2-12 1-15,-2-9-3 16,5-8-2-16,-9-22-15 16,18 6-19-16,-9-18-2 15,11-7-3-15,0-15 1 16</inkml:trace>
        </inkml:traceGroup>
        <inkml:traceGroup>
          <inkml:annotationXML>
            <emma:emma xmlns:emma="http://www.w3.org/2003/04/emma" version="1.0">
              <emma:interpretation id="{462288B4-923D-48BB-B6D3-97A7B9F08D34}" emma:medium="tactile" emma:mode="ink">
                <msink:context xmlns:msink="http://schemas.microsoft.com/ink/2010/main" type="inkWord" rotatedBoundingBox="12656,14277 15689,14181 15715,15021 12682,15117"/>
              </emma:interpretation>
            </emma:emma>
          </inkml:annotationXML>
          <inkml:trace contextRef="#ctx0" brushRef="#br6" timeOffset="462980">12956 14677 37 0,'-12'-16'39'0,"12"16"0"16,-25-9 0-16,14 17-17 15,-14-6-17-15,3 10 0 16,-5 3-2-16,-2 7-2 16,-1 3 1-16,2 9-1 15,0-1-1-15,5 3 0 16,10-3 0-16,6 1 0 15,12-6-1-15,10-7-2 16,17-2-1-16,6-18-5 0,24 8-19 16,-5-24-9-16,14 3-2 15,-5-15 2-15</inkml:trace>
          <inkml:trace contextRef="#ctx0" brushRef="#br6" timeOffset="463296">13306 14719 72 0,'-16'4'39'0,"-12"1"0"16,5 22-9-16,-9-12-23 15,7 10-2-15,2 1-2 16,9 6 0-16,4-5-1 16,6 2 0-16,9-6-1 15,9-3 0-15,9-9 0 16,7-4 0-16,5-11-1 0,2-7 0 15,2-6 0-15,-3-4 0 16,-6-3-1-16,-3-5 1 16,-8 3 0-16,-12 1-1 15,-5 7 1-15,-9 5-1 16,-5 6 0-16,-5 4-1 15,-4 9 0-15,3-1-2 16,6 6-1-16,0-4-5 16,22 9-23-16,-10-16-5 15,27 6-2-15,-1-18 2 16</inkml:trace>
          <inkml:trace contextRef="#ctx0" brushRef="#br6" timeOffset="463513">13940 14260 79 0,'-7'-23'41'16,"7"23"-1"-16,-24 6 1 16,6 25-35-16,-5 11-4 15,-1 14 0-15,-2 11-2 16,2 6 0-16,0 8-1 15,6 1-2-15,6 1-3 16,-4-21-23-16,21 6-12 16,-3-18-1-16,18-1 0 15</inkml:trace>
          <inkml:trace contextRef="#ctx0" brushRef="#br6" timeOffset="464227">14286 14760 28 0,'0'0'36'15,"-4"-11"1"-15,-11-2 1 16,0 21-17-16,-14-16-14 15,1 13 1-15,-8 0-2 16,0 10-1-16,-7 5-1 0,6 13 1 16,-4 6-2-16,8 4 0 15,4 1 0-15,10 1-1 16,9-7-1-16,13-6 0 15,15-13-1-15,10-16 1 16,11-18-1-16,17-17 0 16,4-14 1-16,8-16-1 15,4-10 1-15,-2-6 1 16,-9-6-1-16,-5-3 1 15,-15 6 0-15,-11 8-1 16,-9 10 1-16,-14 17 0 16,-9 13-2-16,-10 20 1 15,-3 22-1-15,-7 26 0 16,-2 17-1-16,0 16 2 0,5 11-3 15,4 4-2-15,11 5-3 16,3-18-12-16,29 7-17 16,-7-28-5-16,22-2-1 15,-6-21-1-15</inkml:trace>
          <inkml:trace contextRef="#ctx0" brushRef="#br6" timeOffset="466097">14768 14817 20 0,'0'0'36'15,"11"-3"0"-15,-11 3 0 16,15 0-15-16,-15 0-14 16,23-4-2-16,-10 2-1 15,6 5-2-15,-1-1 1 16,-3-1-2-16,3-1 1 15,-3-1-2-15,2-6 1 16,-4-1 0-16,0-8-1 16,0-2 3-16,-6-4-2 15,0 1 2-15,-6-2-1 16,-4 6 2-16,-7 3-2 15,-4 8 2-15,-5 8-2 16,-5 11-2-16,-2 4 1 0,0 6-1 16,2 3 0-16,4 3-1 15,6-2 1-15,10-1-1 16,8-3 0-16,11-7-1 15,14-1-1-15,6-15-3 16,18 9-9-16,-3-20-22 16,14 5-1-16,-5-14-1 15,4 3 2-15</inkml:trace>
          <inkml:trace contextRef="#ctx0" brushRef="#br6" timeOffset="466412">15345 14715 60 0,'-12'19'37'16,"-6"-3"0"-16,6 16-1 0,-5-8-31 15,8 10-1-15,-1-5-2 16,6 5 0-16,-2-6-1 16,6-2 1-16,0-6-1 15,2-5 1-15,-2-15-1 16,8 12 1-16,-8-12-1 15,11-23 1-15,-3-1-1 16,1-3 0-16,1-4 0 16,1-5 1-16,2 1-1 15,-3 3 0-15,4 3 0 16,1 7 2-16,-1 3-2 15,9 8 0-15,2 1-3 16,4 3 0-16,13 10-18 16,-4-11-18-16,18 8-1 15,-9-10-1-15,16 9-2 0</inkml:trace>
        </inkml:traceGroup>
        <inkml:traceGroup>
          <inkml:annotationXML>
            <emma:emma xmlns:emma="http://www.w3.org/2003/04/emma" version="1.0">
              <emma:interpretation id="{68F499DF-F185-43CC-965D-D097770A26A8}" emma:medium="tactile" emma:mode="ink">
                <msink:context xmlns:msink="http://schemas.microsoft.com/ink/2010/main" type="inkWord" rotatedBoundingBox="16254,14309 17856,14258 17878,14939 16275,14989"/>
              </emma:interpretation>
            </emma:emma>
          </inkml:annotationXML>
          <inkml:trace contextRef="#ctx0" brushRef="#br6" timeOffset="466873">16466 14320 63 0,'7'-9'39'0,"-7"9"-3"16,3 9 2-16,-13 17-35 16,6 12 0-16,-8 12-1 15,3 11 0-15,-5 6-2 16,1 10-1-16,2-3 1 0,-3-4-2 15,8-6-1-15,-2-13-6 16,16-7-25-16,-7-20-5 16,12-4 2-16,-13-20 0 15</inkml:trace>
          <inkml:trace contextRef="#ctx0" brushRef="#br6" timeOffset="467060">16318 14773 61 0,'-15'2'40'16,"-7"-5"-1"-16,22 3 1 15,-12 8-29-15,12-8-8 16,32-10-2-16,0-8 0 16,15-1-2-16,8-6 0 15,12 2-8-15,-6-14-27 0,12 6-1 16,-12-6-2-16,3 6 1 15</inkml:trace>
          <inkml:trace contextRef="#ctx0" brushRef="#br6" timeOffset="467420">16899 14289 77 0,'-13'12'40'0,"-7"0"-1"16,6 14 1-16,-4 3-36 15,4 6 0-15,-1 5-2 16,3 13 1-16,-5 6-2 15,6 1-1-15,-1 1 1 16,5-4-2-16,-2-4 1 0,9-7-1 16,0-10 0-16,5-11 0 15,7-14 1-15,5-11 0 16,2-9 0-16,4-10 0 15,2-6 0-15,1-2 0 16,-2-3 0-16,-1 4 2 16,-3 4-2-16,-3 10 0 15,-4 9 0-15,-1 7-1 16,-7 10 0-16,0 5-1 15,0 8-1-15,-1-2-3 16,10 11-6-16,-9-18-27 16,18 11 1-16,-4-21-2 15,16 5 1-15</inkml:trace>
          <inkml:trace contextRef="#ctx0" brushRef="#br6" timeOffset="467802">17376 14719 74 0,'-15'-18'40'16,"3"15"0"-16,-13-6 0 15,0 12-35-15,2 4-2 16,-1 9-1-16,1 9 0 16,-1 3 0-16,4 3-1 15,2 1 0-15,7 0 0 16,7-6-2-16,9-6 2 15,10-8-1-15,8-9 0 16,6-12-1-16,7-7 0 0,4-9 1 16,2-5-1-16,-1-4 2 15,-4-2 0-15,-5 4 0 16,-6 1 0-16,-7 6 1 15,-5 7 0-15,-8 8 0 16,-6 10-1-16,-3 11-1 16,-5 9 0-16,-3 5-1 15,0 9 0-15,-2-1-2 16,7 2 0-16,1-3-3 15,8-3 0-15,1-18-6 16,22 7-16-16,-11-24-10 16,14 1-2-16,-6-18 2 15</inkml:trace>
          <inkml:trace contextRef="#ctx0" brushRef="#br6" timeOffset="468088">17708 14722 69 0,'13'0'39'0,"-13"0"-1"16,-5 13 0-16,-9 1-29 15,6 7-5-15,1 2-2 16,-2 2-2-16,3-2 0 15,2-1 1-15,4-5 0 16,4-4 0-16,-4-13-1 16,25-7 1-16,-7-8 0 15,3-5 0-15,6-3 0 16,-2 0 1-16,-2-1 0 15,-1 6-1-15,-5 7 0 16,-6 10 0-16,-11 1-1 16,12 21 0-16,-12-2-3 15,-3 2-1-15,3 9-7 0,-11-17-16 16,13 15-12-16,-9-17-1 15,12 5-2-15,-5-16 2 16</inkml:trace>
        </inkml:traceGroup>
        <inkml:traceGroup>
          <inkml:annotationXML>
            <emma:emma xmlns:emma="http://www.w3.org/2003/04/emma" version="1.0">
              <emma:interpretation id="{78E16949-2770-4E2E-8EC6-2144E613C02E}" emma:medium="tactile" emma:mode="ink">
                <msink:context xmlns:msink="http://schemas.microsoft.com/ink/2010/main" type="inkWord" rotatedBoundingBox="18433,14301 19791,14258 19817,15074 18459,15116"/>
              </emma:interpretation>
            </emma:emma>
          </inkml:annotationXML>
          <inkml:trace contextRef="#ctx0" brushRef="#br6" timeOffset="469312">18656 14336 54 0,'0'0'36'0,"0"0"-1"15,4 33 1-15,-8-3-30 16,4 14 0-16,-7 5-4 15,1 8 1-15,-4 6-3 16,0-1 0-16,-1-6-1 0,2-5-2 16,2-1-5-16,-6-19-26 15,12-1-2-15,-4-19-1 16,5-11 1-16</inkml:trace>
          <inkml:trace contextRef="#ctx0" brushRef="#br6" timeOffset="469500">18514 14748 57 0,'-16'-8'37'15,"-7"-6"0"-15,9 14-1 16,0-5-27-16,14 5-4 16,0 0-1-16,19 4-2 15,1-7-1-15,7-1-2 16,9 0-4-16,2-15-12 15,12 7-18-15,-7-11 0 0,12 7-3 16,-8-14 2-16</inkml:trace>
          <inkml:trace contextRef="#ctx0" brushRef="#br6" timeOffset="469891">19086 14281 70 0,'-10'11'38'0,"-9"2"0"16,7 18 1-16,-11 0-33 15,4 11-1-15,-2 0-1 16,4 14-1-16,-8 0-1 0,4 1-1 16,1 0 0-16,-1-3-1 15,4-5 1-15,4-6-2 16,4-9 1-16,5-8-1 15,8-14 1-15,7-6 0 16,8-13 0-16,2-6 0 16,5-6 0-16,-1-4 0 15,1-5 0-15,-4 5 2 16,0 1-2-16,-5 8 1 15,-8 7 0-15,-9 7-1 16,12 16 0-16,-14 4 0 16,1 9-1-16,-2 2-1 15,5 5-1-15,0-4-2 16,10 0-3-16,-3-18-16 15,21 6-14-15,-4-21-1 0,14 3-1 16,-3-21 2-16</inkml:trace>
          <inkml:trace contextRef="#ctx0" brushRef="#br6" timeOffset="470259">19401 14819 70 0,'-18'8'40'15,"14"7"-3"-15,4-15 3 16,3 17-36-16,9-12-2 15,10 1-1-15,2-5 0 16,8-3 0-16,2-5-1 16,-1-4 0-16,-3-4 1 15,-4-2-1-15,-3-6 1 0,-9 3 1 16,-2-5 0-16,-7 2 0 15,-8-1 0-15,-6 4 1 16,-4 2-1-16,-5 9 0 16,-5 10 0-16,-6 9-2 15,1 11 0-15,-6 10 1 16,2 9-1-16,3 5 0 15,8 4-1-15,5-3 0 16,16-5-2-16,9-5 0 16,19-5-3-16,4-9-2 15,28 5-12-15,-6-23-19 16,25 8-1-16,-7-13-1 15,17 3 1-15</inkml:trace>
        </inkml:traceGroup>
        <inkml:traceGroup>
          <inkml:annotationXML>
            <emma:emma xmlns:emma="http://www.w3.org/2003/04/emma" version="1.0">
              <emma:interpretation id="{C9B62BAD-2EE4-4AFC-AB67-9160671454E1}" emma:medium="tactile" emma:mode="ink">
                <msink:context xmlns:msink="http://schemas.microsoft.com/ink/2010/main" type="inkWord" rotatedBoundingBox="20377,14626 22480,14559 22495,15008 20391,15074"/>
              </emma:interpretation>
            </emma:emma>
          </inkml:annotationXML>
          <inkml:trace contextRef="#ctx0" brushRef="#br6" timeOffset="471498">20480 14650 60 0,'0'0'38'0,"7"16"-1"16,-11-5-5-16,2 16-24 16,-8-1-3-16,2 9-2 15,-4 2 0-15,2 5-1 16,-3-2 0-16,2-1 0 15,0-8-1-15,4-3 0 16,1-8 0-16,3-3 0 0,3-17 0 16,0 0 0-16,6-13 0 15,1-7 0-15,-2-10 0 16,4-4 0-16,-1-9 0 15,1-4 1-15,3 2-1 16,-1 1 0-16,3 4 0 16,1 8 0-16,2 6 0 15,4 10 0-15,2 8 0 16,2 8-1-16,3 4 0 15,3 4-1-15,4 4 1 16,3-4-1-16,4 0 1 16,2-1 0-16,4-2-1 15,-4-4 0-15,0 0 1 16,-8-2 0-16,-5-2 0 15,-9 6 1-15,-9-3-1 0,-13 0 1 16,-8 10-1-16,-7 3 1 16,-9-2 0-16,-3 8-1 15,-3 4 0-15,-1 3 0 16,2 8 0-16,6-1 0 15,5 5 0-15,10-3-1 16,8 1 1-16,9-9 0 16,12-4 0-16,6-12-1 15,8-11 1-15,4-8-1 16,3-11 1-16,-1-7-1 15,-2-9 1-15,-6-4 0 16,-2-5 0-16,-10-1 2 16,-2 1-1-16,-10 3 0 15,-8 6 0-15,-2 4 1 0,-7 7-1 16,-1 11 1-16,-5 7-1 15,0 10-1-15,-2 7-1 16,3 6 1-16,6 1-1 16,4 3-1-16,11-6 1 15,7-1-1-15,13-9 1 16,5-1 0-16,10-6 1 15,4-3 0-15,2-4 0 16,-4-2 2-16,-6 1-2 16,-6-2 2-16,-10 6-1 15,-5-1 0-15,-18 7 0 16,0 0 0-16,-13 4-1 15,-2 9 1-15,-9 8-1 16,-3 4-1-16,-1 7 0 0,1 8 0 16,10 0 1-16,3-3-1 15,11 1 0-15,12-7 0 16,11-8 0-16,11-10 0 15,7-13 1-15,7-8-1 16,-1-12 1-16,3-5 0 16,-9-5 0-16,-4-5 1 15,-12-5 1-15,-7-2 0 16,-11 0 0-16,-7 5 0 15,-7 3-1-15,-5 7 0 16,-2 8-2-16,-3 4-3 16,4 20-10-16,-9-10-9 15,21 29-8-15,-12-13-10 0,16 13-2 16,-5-9 1-1</inkml:trace>
          <inkml:trace contextRef="#ctx0" brushRef="#br6" timeOffset="472116">22026 14661 72 0,'0'0'40'0,"9"-11"-1"0,-3 28-1 16,-11 4-34-16,-4 10-1 15,-6 5-1-15,-5 10 0 16,-5 2-1-16,3-2 1 16,-4-2-1-16,6-5 0 15,6-9 0-15,10-12 0 16,4-18-1-16,18 1 0 15,6-17 0-15,4-10-1 16,5-8 2-16,4-8-1 16,0-6 1-16,-1-2 0 15,-5 3 1-15,-3 4 1 16,-8 8-1-16,-6 9 1 15,-5 10-1-15,-9 16 0 0,0 0-2 16,-5 13 0-16,2 7-1 16,0 2 0-16,3 0 0 15,6 0-1-15,7-6 1 16,6-8 0-16,7-7 1 15,7-8 0-15,1-5 1 16,0-4 0-16,1-2 1 16,-4 1 1-16,-8 4-1 15,-3 4 0-15,-11 8-2 16,-9 1 1-16,2 23-2 15,-9-1-2-15,-2 6-2 16,-1-4-5-16,10 13-8 16,-12-20-10-16,24 16-5 15,-8-23-7-15,20 4-3 0,-5-16 1 16</inkml:trace>
        </inkml:traceGroup>
        <inkml:traceGroup>
          <inkml:annotationXML>
            <emma:emma xmlns:emma="http://www.w3.org/2003/04/emma" version="1.0">
              <emma:interpretation id="{77E5A188-4355-4F9B-94C2-F762C14C903C}" emma:medium="tactile" emma:mode="ink">
                <msink:context xmlns:msink="http://schemas.microsoft.com/ink/2010/main" type="inkWord" rotatedBoundingBox="23044,14043 24247,14005 24278,14973 23075,15011"/>
              </emma:interpretation>
            </emma:emma>
          </inkml:annotationXML>
          <inkml:trace contextRef="#ctx0" brushRef="#br6" timeOffset="472483">23138 14048 79 0,'11'-6'39'0,"-11"6"-1"16,0 0 0-16,0 0-37 15,-17 13-1-15,6 8 0 16,-2 9-1-16,-5 7 0 15,2-2-2-15,9 8-6 16,-9-17-28-16,20 3 1 16,1-18-2-16,18-6 1 15</inkml:trace>
          <inkml:trace contextRef="#ctx0" brushRef="#br6" timeOffset="472632">23391 14033 61 0,'0'0'39'15,"-22"23"-1"-15,7 8 1 16,-14-1-21-16,10 9-15 15,1 15-9-15,-3-10-31 16,20 3 0-16,-1-9-2 16,17 2 0-16</inkml:trace>
          <inkml:trace contextRef="#ctx0" brushRef="#br6" timeOffset="473084">23821 14481 79 0,'0'0'40'0,"9"15"-1"15,-19 5-2-15,4 18-33 16,-7 2-4-16,0 11 0 16,0 2-1-16,-2 1-1 15,4-2-2-15,1-9-4 16,16-4-29-16,-6-18-2 15,15-6 0-15,-3-21 1 16</inkml:trace>
          <inkml:trace contextRef="#ctx0" brushRef="#br6" timeOffset="473234">23981 14172 81 0,'-19'15'33'16,"0"2"-32"-16,6 1-1 15,-3-7-37-15,25 7-2 16</inkml:trace>
          <inkml:trace contextRef="#ctx0" brushRef="#br6" timeOffset="473572">24261 14504 86 0,'-38'12'40'0,"14"13"0"15,-11-12-3-15,19 3-32 16,-2 4-4-16,11 2 0 16,10-3-1-16,6 2 0 15,11-4-1-15,3 2 1 16,0-4-1-16,3 0 0 15,-6 0 0-15,-2 1 1 16,-11 3 0-16,-8 3 0 16,-9 1 0-16,-6 2-1 15,-11 1 1-15,-1 1 0 16,-1-2-1-16,-7-4-1 15,6 1-3-15,-2-15-9 0,17 8-25 16,-5-15 0-16,20 0-2 16,-22-3 2-16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1:47:39.43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 1154 83 0,'5'-16'37'15,"-6"2"-2"-15,1 14 2 16,0 0-32-16,0 18-1 15,-4 5-2-15,4 10-1 16,0 9 0-16,-1 16 0 16,1 15-2-16,-1 14 2 15,-2 11-1-15,-5 7 0 0,4 4-1 16,-2-5 1-16,-3-2-1 15,2-20 0-15,0-15 1 16,3-21 0-16,3-23 0 16,1-23 0-16,7-30 0 15,0-21 1-15,1-16 0 16,-2-16 0-16,0-15 1 15,-6-10-1-15,0-7 2 16,3 55-2-16,0-6 2 16,0 3-2-16,4-4-1 15,2 12 2-15,5-3-2 16,-1 3 0-16,5 1 0 15,4 10 1-15,-22 44-1 0,55-76 0 16,-55 76 3-16,68-47-2 16,-54 45 1-16,52 3-2 15,-7 30 2-15,-16 28-2 16,-15 19 1-16,-25 10-1 15,-20 3-1-15,-21-5-1 16,-14-24-3-16,9-10-25 16,-4-22-9-16,22-8 0 15,3-15-2-15</inkml:trace>
  <inkml:trace contextRef="#ctx0" brushRef="#br0" timeOffset="952">2012 1491 99 0,'-6'28'38'16,"-9"4"1"-16,3 11-2 15,-8 5-34-15,0 12-2 16,-2 1 1-16,2 4-2 15,-2-4 1-15,4-5-1 16,4-7 0-16,2-11 0 16,7-13 0-16,5-25 0 15,12-9 1-15,3-22 0 16,8-19 0-16,2-10 1 15,-2-16-1-15,3-7 2 16,-2-7-2-16,-2 6 1 16,-6 10-1-16,-1 11 1 0,-6 13-2 15,5 16 1-15,2 14 0 16,3 15-1-16,6 12 0 15,8 8-1-15,8 6 1 16,8 4 0-16,10 3-1 16,4 0 1-16,2-1 0 15,-2-1-1-15,2-8 1 16,-10 1 0-16,-9-9 0 15,-9-3 1-15,-12-7-1 16,-9-7 0-16,-12-4 1 16,-8-4-1-16,-8 1 1 15,-7 3-1-15,-7 8 1 0,-9 9-1 16,-7 13 2-1,-4 17-2-15,-7 10 1 0,1 16 0 16,2 4 0-16,9 2-2 16,12-2 2-16,15-10-1 15,18-16 1-15,19-15-1 16,23-25 1-16,12-20-1 15,12-18 1-15,5-14 1 16,-1-17-1-16,0-7 1 16,-8 0-1-16,-11 1 2 15,-17 15-3-15,-8 12 0 16,-12 13 0-16,-17 17 0 15,-1 18 0-15,-25 33 0 16,0 6 0-16,-1 11 0 16,6 9-3-16,0 5-1 15,11 4 0-15,11-5-3 0,18-8 0 16,7-17-4-16,26-1-4 15,-2-29-5-15,19 8-4 16,-11-34-2-16,15-1-8 16,-16-22 12-16,6 0 11 15,-16-7 10-15,-11-12 6 16,0 16 12-16,-26-15 3 15,8 22 7-15,-26-1 9 16,5 23-10-16,-27 4-11 16,8 24-5-16,-20 11-2 15,1 16-4-15,-7 10-1 16,2 11-1-16,10 1-1 15,9 0-1-15,12-6 0 0,17-11-1 16,19-14-1 0,17-16-4-16,16-16-4 0,-2-27-27 15,25-9-5-15,-4-21 4 16,12-13-4-16</inkml:trace>
  <inkml:trace contextRef="#ctx0" brushRef="#br0" timeOffset="1126">3954 1151 100 0,'25'-67'40'0,"-23"36"3"16,-13 30-3-16,-14 28-26 16,-8 36-14-16,-9 40 2 15,-4 18-3-15,5 16-2 0,12-5-6 16,8-26-30-16,24-10-2 15,-1-23-1-15,13-16 1 16</inkml:trace>
  <inkml:trace contextRef="#ctx0" brushRef="#br0" timeOffset="1440">3658 1467 83 0,'0'0'43'0,"-16"15"-2"15,16-15 2-15,19 8-15 16,10-13-26-16,12-3 1 16,9-7-1-16,5-2 0 0,1-4 0 15,2 3-1-15,-1-2-1 16,-8 3 1-16,-8 5-1 15,-11 12 1-15,-9 8 0 16,-11 7-1-16,-8 18-1 16,-7 7 1-16,-10 12-2 15,1 7 0-15,-2-1-3 16,8 11-11-16,-7-20-25 15,15 3-1-15,0-25-1 16,18-8-1-16</inkml:trace>
  <inkml:trace contextRef="#ctx0" brushRef="#br0" timeOffset="1586">4239 1242 122 0,'0'0'39'15,"-46"-61"-10"-15,46 61-28 16,-46-52-41-16,46 52 0 15,0 0-2-15</inkml:trace>
  <inkml:trace contextRef="#ctx0" brushRef="#br0" timeOffset="1960">4958 1238 101 0,'-17'2'39'16,"-18"7"1"-16,-4 17-2 15,-16 4-30-15,0 15-2 16,-6 6-2-16,4 8-1 15,1 2 0-15,14-1-3 16,13-6 1-16,19-8-2 0,21-9-2 16,20-23-8-16,28-11-27 15,10-18-3-15,21-5 1 16,1-15-1-16</inkml:trace>
  <inkml:trace contextRef="#ctx0" brushRef="#br0" timeOffset="2335">5335 1401 110 0,'-39'10'41'16,"6"5"0"-16,-5 0-1 15,14 0-33-15,-5 11-6 0,5 4 0 16,-2 4 0-16,8 4 0 15,1-1 0-15,7 3-1 16,5-6 0-16,5-7 0 16,5-9 0-16,7-10 0 15,6-11 0-15,5-13 0 16,11-9 0-16,-3-9 0 15,4-8 0-15,-3-3 1 16,1-3-1-16,-4 3 1 16,-5 7-1-16,-5 8 2 15,-10 9-2-15,-9 21 1 16,0 0-1-16,0 0 0 15,0 34-1-15,-5-2-2 16,5 6-1-16,-4-2-5 16,26 2-29-16,-12-10-2 0,20-8-1 15,4-18-1-15</inkml:trace>
  <inkml:trace contextRef="#ctx0" brushRef="#br0" timeOffset="2522">5839 1200 111 0,'19'-61'40'15,"-19"61"1"-15,0-19-2 16,0 19-31-16,-26 24-4 16,7 21 1-16,-1 17-5 15,8 25-3-15,2 11-28 16,1-4-9-16,28-33-2 15,-4-15 1-15</inkml:trace>
  <inkml:trace contextRef="#ctx0" brushRef="#br0" timeOffset="2652">5953 1612 101 0,'-37'0'2'0,"-2"0"-1"15,1-1-2-15,12-6-41 16</inkml:trace>
  <inkml:trace contextRef="#ctx0" brushRef="#br0" timeOffset="4371">1591 2884 87 0,'-15'-29'35'15,"-16"-1"1"-15,-4 13 0 16,-19 1-32-16,2 15 0 15,-18 9 1-15,-5 15-1 16,-14 17 0-16,1 22 1 16,-10 12-1-16,9 15-1 15,3 6 0-15,16 4-1 16,13 0 0-16,23-1-2 15,23-9 0-15,19-12-1 16,24-14-1-16,23-13-1 16,25-12-4-16,2-26-28 0,30-9-5 15,-3-19 2-15,13-7-2 16</inkml:trace>
  <inkml:trace contextRef="#ctx0" brushRef="#br0" timeOffset="4784">1903 3286 96 0,'-36'7'38'0,"-11"-3"2"15,1 15-2-15,-14 7-27 16,3 5-8-16,2 10 0 15,3 9-2-15,5 5 2 0,15 3-1 16,5-5-2-16,14-3 2 16,18-11-2-16,14-11 0 15,17-18 0-15,12-20 1 16,14-15-1-16,2-16 1 15,6-10 0-15,-4-7-1 16,-2-5 1-16,-10-2 1 16,-12 5-1-16,-7 9 0 15,-16 8 0-15,-7 13 0 16,-7 9-1-16,-5 21 1 15,-10 13 0-15,1 17-3 16,0 15 1-16,-2 12 0 16,2 10-1-16,-1-2-2 15,13 3-1-15,5-22-8 16,20-4-27-16,1-34 0 0,23-15-1 15,6-34 0-15</inkml:trace>
  <inkml:trace contextRef="#ctx0" brushRef="#br0" timeOffset="5009">2716 2132 107 0,'-22'32'42'0,"-16"27"0"16,5 40 1-16,-19 13-41 15,18 17 1-15,1 13-2 0,4 4-1 16,8 0-2-16,3-12-2 16,18 4-14-16,-7-23-22 15,17-2-1-15,-9-21 0 16,17-9 0-16</inkml:trace>
  <inkml:trace contextRef="#ctx0" brushRef="#br0" timeOffset="5429">3144 3075 95 0,'-9'-26'38'16,"3"12"1"-16,-18-6-1 15,-1 17-33-15,-8 5-1 16,-5 14-1-16,-5 14 0 15,-2 12 0-15,-1 8-1 16,6 13 0-16,6 2 0 16,7-2-1-16,12-4 0 0,13-6-1 15,13-9-1-15,16-12-1 16,15-12-2-16,10-20-3 15,24-4-31-15,-6-22-1 16,10-1 0-16,-7-19-1 16</inkml:trace>
  <inkml:trace contextRef="#ctx0" brushRef="#br0" timeOffset="5618">3451 3141 105 0,'-24'30'38'0,"9"22"2"16,-7-5-2-16,3 8-34 15,5 2-1-15,6 2-3 0,0-1 0 16,8-10-4-16,12 3-11 16,-2-28-22-16,15-6-3 15,-4-25 1-15,14-8-2 16</inkml:trace>
  <inkml:trace contextRef="#ctx0" brushRef="#br0" timeOffset="5763">3504 2859 99 0,'-21'-15'37'0,"0"5"-2"16,6 13-7-16,15 19-63 16,0-22 0-16,17 24-2 15,3-16-1-15</inkml:trace>
  <inkml:trace contextRef="#ctx0" brushRef="#br0" timeOffset="6111">3724 3118 96 0,'-12'27'39'0,"4"11"2"15,-7-9-2-15,2 10-33 16,4-5 0-16,0 4-2 16,3-2-1-16,8-4-2 15,5-4 1-15,8-9-2 16,9-10 1-16,6-13-1 15,6-11-1-15,3-8 1 16,4-10 0-16,0-4 0 16,-2-8 0-16,-5 1 1 0,-7 4-1 15,-8 5 1-15,-3 7 0 16,-7 8-1-16,-7 9 1 15,-4 11-1-15,-11 28 0 16,-2 3-1-16,1 14 0 16,-3 1-2-16,8 12-1 15,0-11-5-15,21 11-28 16,-9-27-2-16,21-2-1 15,-4-22-1-15</inkml:trace>
  <inkml:trace contextRef="#ctx0" brushRef="#br0" timeOffset="6579">4359 3146 99 0,'-10'23'39'16,"-9"0"0"-16,3 18 0 15,-10 6-34-15,8-2-1 16,1 2-1-16,7-3-2 15,3-6 1-15,3-7-1 16,6-12 0-16,7-15-1 16,5-15 0-16,8-12 0 15,-1-11 0-15,-3-7 1 16,5-8-1-16,-2-3 1 15,-3 0 0-15,-7 8 0 16,-3 7-1-16,-3 11 1 16,-3 7-1-16,-2 19 0 0,0 0-1 15,0 0 1-15,12 11-1 16,-2-1 1-16,4-1-1 15,9-2 1-15,5-8 0 16,5-3 0-16,-1-9 1 16,3-2 0-16,-6-7 0 15,3 2 0-15,-8 3 0 16,-5 1 0-16,-4 6 0 15,-2 6 0-15,-13 4-1 16,9 25 0-16,-9 3-1 16,-3 4-1-16,4 8-2 15,-4-5-4-15,13 21-29 16,-15-18-4-16,12 1 1 15,-9-10-2-15</inkml:trace>
  <inkml:trace contextRef="#ctx0" brushRef="#br0" timeOffset="7113">6171 2596 97 0,'-25'-28'38'16,"4"17"-1"-16,-18-2-2 16,4 17-28-16,-12 9-2 0,-2 19 0 15,-8 10-2-15,3 19 1 16,-5 13-1-16,5 10 0 15,10 1-1-15,7 4-1 16,18-5-1-16,12-6-1 16,23-15-1-16,15-19-3 15,33-11-27-15,4-33-7 16,26-7 0-16,-1-30-1 15</inkml:trace>
  <inkml:trace contextRef="#ctx0" brushRef="#br0" timeOffset="7488">6579 2290 111 0,'-23'37'40'0,"-12"13"-1"15,12 26 1-15,-13 4-36 16,9 10 0-16,3 5-2 15,1 4 1-15,2-4-1 16,3-4-1-16,6-10 0 16,5-12-1-16,5-13-1 15,6-14 1-15,5-15 0 16,6-19 0-16,5-14 0 15,6-15 0-15,2-9 0 16,1-5 1-16,-2-2-1 16,-1 3 1-16,-5 0-1 0,-4 12 0 15,-6 10 1-15,-11 12-1 16,11 15-1-16,-15 5 0 15,7 14-2-15,-4-2-1 16,8 11-3-16,-3-14-7 16,21 6-23-16,-9-23-2 15,23-3 1-15,-1-23-2 16</inkml:trace>
  <inkml:trace contextRef="#ctx0" brushRef="#br0" timeOffset="7714">7176 2282 114 0,'-19'52'42'0,"-16"11"-2"16,3 27 1-16,-20 11-37 15,15 0 0-15,3 2-2 16,9-5 0-16,8-4-3 15,10-7-3-15,17-10-3 16,-4-25-25-16,29 3-7 16,-5-27-1-16,15-8 0 15,-5-26-1-15</inkml:trace>
  <inkml:trace contextRef="#ctx0" brushRef="#br0" timeOffset="8349">7382 2972 96 0,'-25'-14'39'16,"6"31"2"-16,-16-1-2 0,11 21-17 15,-5-2-19-15,5 4 0 16,4 6-1-16,7-4-1 16,11-1 0-16,8-7-1 15,12-6 0-15,7-10-1 16,5-9 0-16,1-9 0 16,6-12-1-16,-1-10 1 15,0-12 0-15,-9-11-1 16,4-3 1-16,-9-8-1 15,-1-3 2-15,-3 3-1 16,-4 2 0-16,-2 12 1 16,-6 7 1-16,-5 17 0 15,-1 19 1-15,-14-1-1 16,-2 19 1-16,2 10 0 0,0 4-1 15,0 4 0-15,6-2-1 16,10-1 0-16,11-13 1 16,8-7-1-16,9-8 0 15,7-8 0-15,2-7 0 16,3-7 1-16,-4-1 0 15,-1 0-1-15,-9 5 1 16,-7 4-1-16,-7 5 1 16,-14 4-1-16,6 17 0 15,-12 6 1-15,-6 10-1 16,0 3 0-16,-2 6 0 15,0 3 0-15,-1-2 0 16,3-3 0-16,4-10-1 16,4-8 1-16,4-22 0 15,0 0 0-15,20-13 0 0,-4-17 1 16,1-10 0-16,1-6-1 15,4-5 1-15,-3 0 0 16,-3 4-1-16,-1 5 0 16,-6 13-2-16,-4 2-2 15,4 16-4-15,-9-4-11 16,16 20-19-16,-16-5-2 15,29 6 0-15,-12-9-1 16</inkml:trace>
  <inkml:trace contextRef="#ctx0" brushRef="#br0" timeOffset="8534">8154 2877 101 0,'1'25'39'16,"-17"-7"1"-16,8 15-1 0,-19-2-30 16,13 10-3-16,-3 1-2 15,5 6-1-15,0-5-1 16,7-1-3-16,8-11-2 15,2-10-2-15,14-2-11 16,-8-30-22-16,20 2-2 16,-13-27 1-16,14 0-2 15</inkml:trace>
  <inkml:trace contextRef="#ctx0" brushRef="#br0" timeOffset="8653">8212 2595 103 0,'-17'-38'36'15,"12"19"-3"-15,5 19-21 0,-12 1-44 16,15 17-4-16,1-7-1 15,15 18-2-15</inkml:trace>
  <inkml:trace contextRef="#ctx0" brushRef="#br0" timeOffset="9072">8783 2887 82 0,'-20'10'41'16,"-17"-11"-1"-16,-1 13 1 15,-16-11-18-15,-1 20-17 16,-3 7-1-16,1 12-1 0,-1 7-1 16,8 7-1-16,16 1-1 15,7-2-1-15,22-9 0 16,19-10 0-16,14-16 0 15,20-21 0-15,13-17 0 16,8-20 0-16,4-10 1 16,2-12-1-16,-6-6 0 15,-6-9 0-15,-11-5 0 16,-6-2-1-16,-12 5 0 15,-11 9 0-15,-5 9 1 16,-12 16-1-16,-7 20 1 16,1 25 0-16,-24 17 1 15,-4 27 0-15,-2 24-2 16,-4 7 1-16,5 10-4 0,1-3-3 15,22 12-16-15,-3-30-17 16,19 0-1-16,-2-27-1 16,21-7 0-16</inkml:trace>
  <inkml:trace contextRef="#ctx0" brushRef="#br0" timeOffset="9419">8987 3047 102 0,'-4'35'39'16,"-2"-17"1"-16,21 5-1 16,0-20-35-16,13-6 0 15,13-17-1-15,6-3 0 0,2-14-1 16,1-2 0-16,-3-4 0 15,-6-3-1-15,-9-1 1 16,-6 5-1-16,-15 7 1 16,-10 10 0-16,-14 13 0 15,-12 13-1-15,-8 13 0 16,-7 17 0-16,-4 12 1 15,1 4-2-15,5 14 0 16,7-9-3-16,15 1-1 16,11-12-3-16,26 7-13 15,-5-33-20-15,32 4-1 16,-6-22-2-16,22-1 1 15</inkml:trace>
  <inkml:trace contextRef="#ctx0" brushRef="#br0" timeOffset="10002">9928 2644 91 0,'0'-14'39'0,"3"28"-1"15,-15 3 0-15,7 20-29 16,-10 8-7-16,2 14-1 16,-6 10 0-16,3 7-1 15,0 2-1-15,5-8-2 16,8-1-4-16,-3-24-8 15,15 0-22-15,-4-24 0 16,16-7-1-16,-9-23 1 16</inkml:trace>
  <inkml:trace contextRef="#ctx0" brushRef="#br0" timeOffset="10152">9775 3037 105 0,'-40'-27'39'16,"18"20"2"-16,-7-13-3 16,29 20-31-16,-14-1-3 15,27 0-3-15,19 4-7 16,6-16-30-16,34 6-5 15,4-13 1-15,17 6-3 16</inkml:trace>
  <inkml:trace contextRef="#ctx0" brushRef="#br0" timeOffset="11117">10516 2446 62 0,'14'-20'37'0,"-10"-3"-2"15,8 13 2-15,-12-6-20 16,0 16-10-16,0 0-3 16,3 18 0-16,-6 1-1 15,0 15 1-15,-2 6-2 16,0 17 2-16,-1 9-3 15,-1 10 2-15,2 2-2 16,-1 5 1-16,5-2-1 16,1-5 0-16,1-7-1 15,3-17-1-15,1-10 1 16,2-16 0-16,1-12 0 0,2-20 0 15,2-13 0-15,-6-14 1 16,1-12-1-16,0-8 1 16,-4-14-1-16,0-9 1 15,-5-4-1-15,4-7-1 16,0-3 1-16,-1 1-1 15,7 9 1-15,1 6-1 16,4 11 0-16,8 13 0 16,6 14 1-16,4 17 0 15,3 14 0-15,-2 13 0 16,5 9 0-16,-3 11 1 15,-4 5-1-15,-8 8 0 16,-7 5 0-16,-8 2 2 0,-14 2-2 16,-9 0 2-16,-10-1-2 15,-6-4 2-15,-8-5-2 16,1-1 1-16,4-11-1 15,3-5 0-15,9-5-1 16,10-10 1-16,13-8-1 16,15 8 0-16,14-7 1 15,10 1-1-15,6-1 1 16,6 10 0-16,1 3 0 15,-4 4 1-15,-6 4-1 16,-13 5 1-16,-14 1-1 16,-13 8 1-16,-16 0-1 15,-13 0 1-15,-11-1 0 16,-6-4-1-16,-7 3 0 0,-1-8 0 15,6-1-3-15,4-11-1 16,18 1-7-16,-4-24-22 16,28 9-5-16,13-18-1 15,19 5 0-15</inkml:trace>
  <inkml:trace contextRef="#ctx0" brushRef="#br0" timeOffset="11522">11217 2838 94 0,'-33'3'38'0,"17"15"1"15,-15-5-1-15,6 13-28 0,-8 2-3 16,4 8-2-16,-1 4-2 15,9 2 0-15,3-2-2 16,13-2 0-16,8-7-1 16,9-6 0-16,11-10 0 15,9-13-1-15,6-11 1 16,6-8-1-16,3-11 1 15,-4-6-1-15,-2-7 1 16,-4-3 0-16,-8 1 0 16,-5 1 0-16,-9 2 1 15,-5 10-1-15,-6 4 1 16,-4 13 0-16,0 13-1 15,-14 5 0-15,4 17 0 16,1 5-1-16,3 12-3 0,-2 0-1 16,15 16-13-16,-9-18-19 15,20 6-1-15,1-22-2 16,14-2 0-16</inkml:trace>
  <inkml:trace contextRef="#ctx0" brushRef="#br0" timeOffset="11771">11790 2297 117 0,'-17'43'41'0,"-12"5"-1"16,11 32-9-16,-5-4-28 15,6 9 0-15,5 6-2 16,4 2 0-16,5-6-4 16,3-6-3-16,15 7-16 15,-11-31-18-15,14 1 1 16,-7-21-1-16,9-11 0 15</inkml:trace>
  <inkml:trace contextRef="#ctx0" brushRef="#br0" timeOffset="12093">11871 2793 116 0,'-29'21'39'15,"-10"-7"2"-15,10 21-7 16,2-15-32-16,10 3 1 15,6-3-1-15,15-2 0 16,7-5 0-16,12-8-1 16,11-2-1-16,5-4 1 15,3-2-1-15,1-1 0 16,-4 1 1-16,-3-1-1 15,-6 3-1-15,-9 4 1 16,-4 4-2-16,-6 1 0 16,-3 6 0-16,-8 2-1 15,5 4-2-15,-6-3-1 16,11 15-13-16,-12-18-19 15,15 8 0-15,-2-17-1 0,10 1 0 16</inkml:trace>
  <inkml:trace contextRef="#ctx0" brushRef="#br0" timeOffset="12297">12334 2650 97 0,'-29'6'39'16,"12"18"0"-16,-11-2 0 15,14 15-32-15,-5-6-3 16,2 1-3-16,10-1-5 16,-6-18-21-16,23 8-13 15,2-21-1-15,14 0-1 0,-3-16 1 16</inkml:trace>
  <inkml:trace contextRef="#ctx0" brushRef="#br0" timeOffset="12990">12338 2771 76 0,'-11'3'40'15,"4"-13"0"-15,7 10-1 16,-8-14-10-16,8 14-26 15,0 0 0-15,0 0-1 16,0 0 0-16,0 0 0 0,-2 21-1 16,2 1 1-16,-3 8-1 15,-1 3 1-15,-4 8-2 16,2 4 0-16,-4-3-2 15,-2 2-1-15,9-1-6 16,-12-20-30-16,24-1-1 16,-9-22 0-16,21 0-2 15</inkml:trace>
  <inkml:trace contextRef="#ctx0" brushRef="#br0" timeOffset="13137">12435 2394 107 0,'-24'-13'36'0,"6"10"-6"16,-1 2-29-16,-8-2-40 16,27 3 1-16,0 0-3 15</inkml:trace>
  <inkml:trace contextRef="#ctx0" brushRef="#br0" timeOffset="13541">12644 2649 80 0,'0'0'41'0,"0"0"-3"16,2 12 2-16,1 10-17 15,-6-3-19-15,2 9-1 0,-7 0 1 16,-2 12 0-16,-2-1-2 15,-2 1 0-15,-4-1 0 16,6-8-1-16,-2-4 0 16,5-5-1-16,9-22 0 15,0 0 0-15,20-15 0 16,2-8 0-16,5-14 0 15,4-2 0-15,2-11 0 16,0 2 0-16,-1 3 0 16,-3 6 0-16,-10 7 0 15,-1 9 0-15,-6 9 0 16,-1 10 1-16,-11 4-1 15,13 22 0-15,-11 1-1 16,-3 5-1-16,3 8-3 0,-14-8-15 16,17 18-19-16,-10-11-3 15,12 6 1-15,-2-16-1 16</inkml:trace>
  <inkml:trace contextRef="#ctx0" brushRef="#br0" timeOffset="14042">13497 2598 83 0,'-41'1'42'0,"-2"18"0"16,-16-7 0-16,7 26-19 15,-4-12-19-15,7 6-1 0,9-2 0 16,9 2-1-16,12-5-2 16,18-6 1-16,10-4-1 15,18-13 0-15,5-5 0 16,4-7 0-16,6-9 0 15,-2-4 0-15,0-8-1 16,-1-1 0-16,-5-2-1 16,-4 3 1-16,-1 5-1 15,-8 7 0-15,-4 12 1 16,-4 12-1-16,-9 15 2 15,-6 13 0-15,-9 18 0 16,-8 12 2-16,-9 11-2 16,2 14 2-16,-13 2-2 0,5 1 1 15,-5-4-1-15,2-3 1 16,1-11-1-16,2-6-1 15,-3-10 1-15,-1-8-1 16,1-7 0-16,-5-13-1 16,1-7 0-16,-1-12-1 15,6-5-3-15,-10-27-17 16,17-2-16-16,-6-24 0 15,18-11-1-15,2-27 0 16</inkml:trace>
  <inkml:trace contextRef="#ctx0" brushRef="#br0" timeOffset="14794">14684 2170 58 0,'4'-21'37'16,"-4"21"-1"-16,-8-16 1 15,-8 26-13-15,-21-2-18 16,-1 14-2-16,-17 4 0 15,1 16 0-15,-6 1-1 16,3 8 0-16,9 1-2 16,14 0 1-16,15-4-1 15,15-4 0-15,25-9 0 16,15-11 0-16,18-3-1 15,6-4 1-15,1-2-1 16,-2-2 1-16,-7-1-1 16,-10 9 1-16,-14 1-1 15,-15 2 1-15,-17 3-1 16,-11 2 0-16,-10 1 1 0,-9 1-1 15,-2-4-1-15,0-5-2 16,12 6-10-16,-5-21-25 16,21 6-1-16,8-13 0 15,9-12-1-15</inkml:trace>
  <inkml:trace contextRef="#ctx0" brushRef="#br0" timeOffset="15129">14989 2602 89 0,'0'0'41'16,"-25"16"-1"-16,4 9 0 0,-10-1-35 16,7 5 0-16,0 1-1 15,9 3-1-15,3 0 0 16,10-2-1-16,10-6-1 15,10-6 0-15,9-8 0 16,8-7 0-16,2-9 0 16,8-6 0-16,-3-12-1 15,1-6 0-15,-6-7 0 16,-9-3-2-16,-13 1 1 15,-6 0-2-15,-13 2 1 16,-11 7-1-16,-8 13 0 16,-10 7 0-16,3 12-1 15,-5 4-2-15,17 25-16 16,-3-17-15-16,23 18 0 15,5-14-1-15,22 5 0 0</inkml:trace>
  <inkml:trace contextRef="#ctx0" brushRef="#br0" timeOffset="15512">15576 2643 87 0,'-20'-8'38'16,"-21"-2"0"-16,4 8 1 15,-16 0-22-15,6 9-13 16,-2 6 0-16,5 14-1 15,4 6 0-15,16 6-2 16,10-1 1-16,17 1 0 16,15-8-1-16,15-7 0 15,14-11 0-15,9-20 0 0,11-18 1 16,1-12-3-16,0-18 2 15,-4-10-2-15,-6-10 1 16,-6-9 0-16,-11-1 0 16,-8-2-2-16,-9 12 2 15,-15 7 0-15,-7 17 0 16,-12 19-1-16,-10 24 1 15,-12 23-1-15,-7 28-1 16,-7 19-1-16,4 18-1 16,3 4-3-16,23 21-21 15,-2-18-11-15,28 6 0 16,7-23-1-16,27-2 0 15</inkml:trace>
  <inkml:trace contextRef="#ctx0" brushRef="#br0" timeOffset="15862">16091 2688 111 0,'-20'-10'39'16,"-17"0"1"-16,5 27-1 15,-6-1-36-15,-1 11-1 16,1 6 0-16,3 6-1 15,9 2 1-15,7 2-2 16,15-6 1-16,14-8 0 16,13-11-1-16,11-10 0 15,8-11 1-15,-1-10-1 16,4-8 1-16,1-7 0 15,-9-13 0-15,-4 0 0 0,-8-2-1 16,-9 1 1-16,-5 4-1 16,-5 7 1-16,-6 9-1 15,0 22 1-15,-15-4-1 16,-1 27-1-16,-1 11-1 15,-5 8-4-15,16 18-12 16,-16-12-22-16,24 8-1 16,-3-14-1-16,19 3-1 15</inkml:trace>
  <inkml:trace contextRef="#ctx0" brushRef="#br0" timeOffset="16720">1514 4676 88 0,'-6'-14'38'16,"6"14"1"-16,-11-16 0 15,11 16-33-15,-8 14-2 16,4 7 0-16,-2 13 0 16,-1 17-2-16,-3 7 0 15,-2 10-1-15,2 8 1 16,-1 0-3-16,5 0 0 15,2-10-3-15,4-3-5 16,-5-21-28-16,14-7-2 16,-4-23 0-16,10-4-1 15</inkml:trace>
  <inkml:trace contextRef="#ctx0" brushRef="#br0" timeOffset="16900">1294 5016 109 0,'-33'-12'41'0,"18"16"-1"16,4-10-2-16,22 8-33 15,16-11-2-15,20-2-1 16,16-10-3-16,20-2 0 16,12 0-7-16,-4-9-29 15,16 10-4-15,-15-2-1 16,-2 14-1-16</inkml:trace>
  <inkml:trace contextRef="#ctx0" brushRef="#br0" timeOffset="18066">2557 4518 78 0,'0'0'35'0,"5"-10"0"16,-5 10 1-16,-8 28-33 16,8 0 0-16,-5 8-1 15,5 9 1-15,-3 11 0 16,5 12-1-16,-1 3 1 15,5 4-1-15,2-4 0 16,1-3 0-16,3-7 0 16,-2-11-2-16,3-12 1 0,-1-10 0 15,-4-13 0-15,-8-15 0 16,10-11 0-16,-5-11-1 15,-5-12 1-15,2-12 0 16,-1-9-1-16,1-6 0 16,1-10 0-16,-1-5 0 15,3-4-1-15,-1 6 1 16,-2 3 0-16,4 7 0 15,-1 13 0-15,4 8 0 16,4 14 0-16,8 8-1 16,11 10 1-16,6 5-1 15,14 1 1-15,8 4-1 16,6 2 1-16,3-1 0 15,-3 4 0-15,-13 3 0 0,-11 9 0 16,-23 8 0-16,-20 10 0 16,-21 8 0-16,-17 6 0 15,-23 6 1-15,-12 2 0 16,-3-2 0-16,-1-5 1 15,10-10-1-15,12-9 1 16,21-9-2-16,17-11 1 16,18-10-2-16,41-14 1 15,13-3-1-15,12-3-1 16,15 2 2-16,2 3-1 15,-4 5 1-15,-8 10 0 16,-18 12 1-16,-22 11 0 16,-22 17 0-16,-25 11 0 15,-25 11 0-15,-19 7 1 0,-11-1-1 16,-3-1 0-16,2-10-1 15,10-8-2-15,8-18-2 16,25-7-13-16,10-31-21 16,31-8-1-16,12-25 0 15,21-3-2-15</inkml:trace>
  <inkml:trace contextRef="#ctx0" brushRef="#br0" timeOffset="18772">3579 4831 94 0,'-11'11'39'0,"4"16"0"0,-12-6-3 15,4 19-33-15,-6 9 2 16,1 9-2-16,0 3 1 15,-1-1-2-15,2-1-1 16,5-7 1-16,4-12-2 16,4-8 1-16,6-15 0 15,0-17-1-15,16-19 1 16,2-13-1-16,-2-12 1 15,1-7 0-15,-2-5 0 16,-1-8 1-16,-1 0-3 16,-3 5 1-16,-5 5 0 15,-3 9 0-15,2 11-1 16,3 8 0-16,3 7-1 15,4 10 0-15,9 8 1 0,4 2-3 16,11 6-2-16,7-8-2 16,19 8-9-16,-8-15-21 15,14 7 0-15,-5-11-1 16,6 4 3-16,-16-14 13 15,-2 11 22-15,-12 2 4 16,-20-7 11-16,-2 16 21 16,-19 0 2-16,0 0 1 15,-33 10 1-15,12 21-13 16,-15-4-17-16,2 13-4 15,-2 8 0-15,0 10-2 16,6 0 1-16,7 2-2 16,10-5 0-16,12-5-1 0,13-12 0 15,14-10-1-15,6-14 0 16,11-19 0-16,7-14 0 15,0-15 0-15,-1-6 0 16,-7-10 0-16,-8-4-1 16,-10-2 1-16,-10-2-1 15,-10 4 1-15,-5 10-2 16,-12 7 1-16,-5 11-1 15,-1 7 0-15,-4 13-1 16,3 10-2-16,11 17-5 16,-5-13-15-16,18 18-14 15,1-12 0-15,16 12 0 16,3-14 0-16</inkml:trace>
  <inkml:trace contextRef="#ctx0" brushRef="#br0" timeOffset="19297">4602 4844 77 0,'15'4'40'16,"-15"-4"-2"-16,0 0 2 15,0 0-21-15,-14 26-15 16,4-6 2-16,-3 8-3 16,-2 7 1-16,0 8-3 15,1 0 2-15,1 1-2 16,2-8 0-16,1-3 0 15,7-9-1-15,3-15 1 16,0-9-1-16,20-22 0 16,-2-8 1-16,0-5-1 15,1-9-1-15,1 0 1 0,2-2 0 16,-4 3 0-16,-5 11-1 15,-4 4 2-15,-6 12-3 16,-3 16 3-16,9-9-1 16,-9 9 0-16,7 12 0 15,2-1-1-15,4 3 2 16,6-2-1-16,5-4-1 15,5-1 1-15,1-6 0 16,4-1 0-16,-1-4 1 16,-3-4-1-16,0-7 0 15,-4-1 0-15,-3 0 1 16,-1-3-1-16,-5 3 1 15,0 0-2-15,-8 5 1 16,-9 11 0-16,10 2 0 0,-14 14 1 16,-7 9 0-16,-4 10-1 15,0 8 0-15,-2 1-2 16,4 6 0-16,1-9-4 15,15 3-4-15,-2-28-11 16,23 6-19-16,1-22 0 16,19-1-2-16,-3-18 3 15</inkml:trace>
  <inkml:trace contextRef="#ctx0" brushRef="#br0" timeOffset="19603">5424 4836 105 0,'-15'-12'39'0,"-1"23"3"16,-10 1-2-16,11 14-37 0,-6 6 0 15,4 11-1-15,1 3 0 16,7 2-1-16,7-1 1 16,11-8-1-16,5-8-1 15,11-11 0-15,9-13 1 16,8-15-1-16,2-12 0 15,1-10 0-15,-4-7 1 16,-5-6-1-16,-5-4-1 16,-11-1 0-16,-10 2-1 15,-13 1 0-15,-5 7-3 16,-13 0-1-16,5 18-8 15,-22-8-12-15,11 28-14 16,-9 1 0-16,9 19-1 16,-5 3 1-16</inkml:trace>
  <inkml:trace contextRef="#ctx0" brushRef="#br0" timeOffset="20153">6276 4180 91 0,'17'-24'38'0,"-18"7"-1"0,1 17 1 15,-15 15-35-15,3 18-1 16,-5 16 0-16,0 20-1 16,-4 13 0-16,1 16 0 15,-2 4 1-15,5 5-3 16,3-5 2-16,3-6-3 15,11-9-3-15,-6-24-27 16,19-6-6-16,-3-28 0 16,8-8-2-16</inkml:trace>
  <inkml:trace contextRef="#ctx0" brushRef="#br0" timeOffset="20340">5914 4885 103 0,'-37'-5'39'16,"21"18"1"-16,0-9-2 15,16-4-36-15,22 5-1 16,15-19-2-16,22-10-3 16,11-13-1-16,34 1-13 15,-10-17-19-15,19-1-1 16,-6-15-1-16,1 5 0 15</inkml:trace>
  <inkml:trace contextRef="#ctx0" brushRef="#br0" timeOffset="20709">6780 3991 105 0,'-37'17'39'0,"10"24"1"16,-12 0-3-16,12 20-35 15,-3 7 1-15,9 13-1 16,-3 9 0-16,2 9-1 15,2 2 1-15,2-3-2 16,5-7 2-16,1-11-2 16,5-9 2-16,5-14-3 15,4-15 2-15,9-19-1 16,7-18 0-16,8-17 0 15,7-12-1-15,4-11 1 16,2-5 0-16,1-1 0 16,-3 2-1-16,-3 7 2 15,-8 9-2-15,-2 14 1 16,-8 16-1-16,-5 6-2 0,-5 12 1 15,-1 2-3-15,8 7 0 16,-8-13-9-16,24 12-17 16,-7-23-9-16,18 0 1 15,-7-18 1-15</inkml:trace>
  <inkml:trace contextRef="#ctx0" brushRef="#br0" timeOffset="21206">7303 4659 96 0,'0'0'39'0,"-23"-7"0"15,12 23 0-15,-17 5-35 0,10 9 0 16,0 7 0-16,6 6-2 16,0 2 2-16,6-3-3 15,7-5 1-15,8-7-2 16,9-11 2-16,6-13-2 15,7-15-1-15,9-13 2 16,2-11-2-16,5-9 2 16,-5-9-1-16,0-1 0 15,-5-1 0-15,-6 5 0 16,-5 8 0-16,-10 11-1 15,-10 18 1-15,-6 11-1 16,-6 42 0-16,-7 13 0 16,-7 27 1-16,-8 21-1 15,-1 21 1-15,-3 15 0 16,-7 8 2-16,4 0-2 0,-3-8 2 15,4-8-1-15,2-23 1 16,2-17-1-16,7-24 1 16,-1-24-1-16,10-23-1 15,-1-18 0-15,4-21 0 16,3-17 0-16,4-11-2 15,-1-13 3-15,9-14-3 16,5-11 1-16,8-8-2 16,7-5-1-16,8 10-7 15,-6-17-12-15,21 20-15 16,-4-7-3-16,15 20 0 15,2 2 2-15</inkml:trace>
  <inkml:trace contextRef="#ctx0" brushRef="#br0" timeOffset="21962">8110 4610 72 0,'0'0'37'0,"0"15"-1"15,-1 7 2-15,-13-6-26 16,7 15-8-16,-7 2-1 16,4 12 0-16,-5 2 2 15,0 5-3-15,-2-3 2 16,3-2-3-16,1-9 2 15,5-7-2-15,4-14 1 16,4-17-2-16,0 0 1 16,19-23 0-16,-1-9-1 0,-1-6 1 15,4-6-2-15,-4 0 2 16,2-1-2-16,-3 5 2 15,-2 6-2-15,-7 9 0 16,2 10 1-16,-9 15 1 16,0 0-1-16,12 1 0 15,-9 11 0-15,4 4 0 16,0-1 1-16,9-1-1 15,3-4 0-15,8-8 1 16,4-5-1-16,6-6 1 16,6-8-1-16,0-3 1 15,-1-6 0-15,0 0 0 16,-4-3 0-16,-9 1 0 15,-1 3 0-15,-9 4 0 0,-5 3 0 16,-5 6-1-16,-9 12 1 16,0 0-1-16,6 23-1 15,-12 7 1-15,-3 13-1 16,-2 5 0-16,0 10-1 15,1-2-2-15,6 4-1 16,3-23-8-16,19 5-12 16,-4-29-13-16,21-8 0 15,-2-23 0-15,15-6 0 16</inkml:trace>
  <inkml:trace contextRef="#ctx0" brushRef="#br0" timeOffset="22257">8951 4573 110 0,'-20'12'39'0,"5"23"1"15,-14-6-7-15,12 16-30 16,0 5 1-16,9 1-3 16,4 0 2-16,9-4-2 15,10-10 1-15,11-8-1 16,2-12 1-16,4-11-2 15,1-9 0-15,-2-8 1 16,-4-8-2-16,-5-4 2 16,-9-4-2-16,-10-6 1 15,-4 1-2-15,-7-4 0 16,-2 0-3-16,-4 0 0 15,5 7-2-15,-4-8-10 16,19 18-20-16,-7-8-1 16,15 13 0-16,-3-5-1 0</inkml:trace>
  <inkml:trace contextRef="#ctx0" brushRef="#br0" timeOffset="22489">9656 3986 119 0,'0'0'41'0,"-24"3"-1"16,11 34-7-16,-8 3-31 16,3 12-1-16,-2 17 0 15,3 13 0-15,0 11-1 16,1 4 0-16,5 1-2 15,-3-8-4-15,14 4-9 0,-15-24-23 16,15-4-3-16,-7-25 0 16,12-7-1-16</inkml:trace>
  <inkml:trace contextRef="#ctx0" brushRef="#br0" timeOffset="24294">10428 4108 77 0,'2'-12'37'0,"-2"12"0"16,0 13-1-16,0 7-30 16,-7 9-3-16,1 14-1 15,-3 7 1-15,3 12-1 16,-2 8 0-16,1 7 0 15,-1-3-1-15,8 1 0 16,0-8 0-16,3-7 0 16,6-12-2-16,-4-13 2 15,5-13-1-15,-10-22-1 16,20-2 1-16,-11-21-1 15,-2-12 2-15,-2-12-2 16,-1-9 2-16,-1-5-1 0,0-7 0 16,-1-1 0-16,0-1 2 15,-1 4-2-15,2 4 1 16,-1 7 0-16,0 7-1 15,4 9 1-15,2 9-1 16,6 8 1-16,2 6-1 16,11 5 1-16,9 7-1 15,7 4 1-15,5 2-1 16,7 4 1-16,-4 1-1 15,-4 7 1-15,-7 4 0 16,-14 6-1-16,-15 5 1 16,-16 5-1-16,-16 2 1 15,-15 2-1-15,-11 5 0 16,-6-4 0-16,-4-3 0 0,1-4 0 15,9-4 0-15,6-11-1 16,16-2 1-16,13-7-1 16,12-8 1-16,27 3-1 15,8-7 1-15,5 2-1 16,3 2 2-16,3 8-1 15,-3 0 1-15,-10 12 0 16,-14 3 0-16,-13 9 0 16,-21 7 0-16,-14 11 0 15,-11-1 0-15,-9 2 0 16,-3-1-1-16,2-10-2 15,8-4 0-15,6-15-2 16,27-3-10-16,-1-31-25 16,41-5 1-16,5-26-2 0,21-1 0 15</inkml:trace>
  <inkml:trace contextRef="#ctx0" brushRef="#br0" timeOffset="24516">11149 3956 108 0,'-7'15'39'0,"-12"4"-1"16,6 27-5-16,-2 6-31 16,1 12-1-16,-6 11 0 15,6 14 0-15,-1 5-1 16,-1 3-1-16,5-2-2 15,-1-12-3-15,18 6-18 16,-5-30-14-16,19-10 0 0,-5-21-1 16,18-11 1-16</inkml:trace>
  <inkml:trace contextRef="#ctx0" brushRef="#br0" timeOffset="24923">11406 4455 95 0,'0'0'38'15,"-20"-3"1"-15,10 18-2 16,-16 8-34-16,13 4-1 16,0 5 0-16,4 6 0 0,0 5 0 15,4 4-1-15,2-3 0 16,5-1 1-16,7-6-2 15,7-10 2-15,3-6-2 16,6-12 1-16,11-13-1 16,-1-16 0-16,11-9 1 15,-7-10-1-15,7-7 1 16,-7-3-2-16,-2 1 2 15,-3 4-1-15,-8 7 1 16,-6 11 0-16,-10 12-1 16,-10 14 1-16,1 11-1 15,-10 18 0-15,-2 10 0 16,-7 12-1-16,0 9-1 15,2 0-2-15,7 6 1 16,3-13-6-16,22 5-15 16,-2-27-15-16,20-7 1 0,-1-24-2 15,19-7 2-15</inkml:trace>
  <inkml:trace contextRef="#ctx0" brushRef="#br0" timeOffset="25279">12129 4583 87 0,'-24'25'39'0,"14"7"0"16,-4-10 0-16,24-2-30 15,7-9-6-15,16-3 0 16,6-12-1-16,10-11-1 0,3-8 0 15,5-7 1-15,-6-4-1 16,-8-3 0-16,-11-1 0 16,-12 3-1-16,-17 3 1 15,-8 6-1-15,-16 10 1 16,-16 13-1-16,-12 13 0 15,-10 13 1-15,0 16-1 16,-3 12 0-16,10 9 0 16,8 4 0-16,18 0-2 15,15-10-2-15,35 7-14 16,7-30-21-16,28-3-1 15,7-21 0-15,19-2-1 16</inkml:trace>
  <inkml:trace contextRef="#ctx0" brushRef="#br0" timeOffset="27665">13199 4925 98 0,'0'0'40'0,"0"0"-3"16,0 0-4-16,9-13-67 15,-11-3-4-15,2 16-1 16,-3-18-2-16</inkml:trace>
  <inkml:trace contextRef="#ctx0" brushRef="#br1" timeOffset="33361">2010 6203 82 0,'-4'-19'35'0,"5"9"1"16,-5-5 0-16,4 15-31 0,0 0-1 16,-10 14 0-16,2 13-1 15,1 18-1-15,-4 17 0 16,-3 14 0-16,0 12-1 15,-1 6 1-15,4 2 0 16,8-4 0-16,3-10-2 16,14-10 3-16,5-16-3 15,9-14 0-15,8-19 0 16,4-16 0-16,5-14 1 15,0-16 0-15,1-12-1 16,1-14 0-16,-2-8 2 16,-5-8-1-16,1-3 0 15,-6 7-1-15,-6 7 1 16,-7 9-1-16,-7 16 0 15,-6 14 0-15,-9 15-1 0,1 29 1 16,-7 8 0-16,0 10 0 16,2 8 0-16,4 5 0 15,4-1 0-15,9-6 1 16,7-10 0-16,11-12 1 15,4-15-1-15,5-15 1 16,5-22 0-16,0-12-1 16,2-19 1-16,-4-10-1 15,-5-12 0-15,-5-8-1 16,-9 1-1-16,-5 1-2 15,-8 9-1-15,-4 4-1 16,-7 18 0-16,-6 10-3 16,3 19-1-16,-8 3-6 15,11 17-21-15,0 16-1 0,9 10 1 16,-4 0 2-16</inkml:trace>
  <inkml:trace contextRef="#ctx0" brushRef="#br1" timeOffset="33716">3171 6719 96 0,'11'19'36'0,"-11"-19"0"15,31 0 0-15,-4-9-31 16,6-2-1-16,7-7 0 15,6-2 0-15,0-6-1 16,-5-2 0-16,-6-3 0 0,-5-1-1 16,-13 0 0-16,-11 5 0 15,-13 5-1-15,-12 8 0 16,-16 8 0-16,-8 13 0 15,-13 10 0-15,3 15 0 16,-3 7 0-16,4 9 0 16,15 5 0-16,13 1-1 15,20-3 0-15,22-6 0 16,22-10-2-16,17-19-4 15,29-3-8-15,7-28-24 16,35-7-2-16,4-23 0 16,17-5-1-16</inkml:trace>
  <inkml:trace contextRef="#ctx0" brushRef="#br1" timeOffset="34380">5028 6446 87 0,'7'-15'35'0,"-7"15"0"16,0 0 1-16,-4 24-31 16,-8 1 1-16,4 10-2 15,0 7 0-15,-1 5-1 16,-1 4 1-16,1 2-1 15,3-8-1-15,4-3 0 0,2-9 0 16,3-10 0-16,-3-23 0 16,19 8 0-16,-5-23-1 15,9-10 0-15,-2-16 1 16,5-5-1-16,-1-8 0 15,3-5 0-15,-1-2-1 16,-2 8 0-16,-2 4 0 16,-6 15 0-16,-3 13 0 15,-2 14 1-15,-4 19-1 16,-2 15 1-16,-3 16-1 15,-1 7 0-15,4 8-2 16,4 4 0-16,7-1-4 16,11-14-4-16,22-4-25 15,-4-25-5-15,19-10 1 0,-2-21 0 16</inkml:trace>
  <inkml:trace contextRef="#ctx0" brushRef="#br1" timeOffset="34691">5956 6392 106 0,'-23'1'40'15,"-14"4"-1"-15,7 15-1 16,-7 5-33-16,7 9-1 16,2 5 0-16,10 5-1 15,9 4 0-15,9-1-2 16,13-6-1-16,10-3 1 15,7-10-1-15,6-13 0 16,7-8 0-16,1-12 1 0,-3-11-1 16,-3-10 0-16,-12-10 0 15,-6-4 0-15,-12-1-1 16,-9-5 0-16,-8 2 0 15,-6 2-1-15,-4 4 0 16,-4 4-2-16,5 12-1 16,1-1-2-16,17 23-6 15,-4-11-23-15,22 14-3 16,3-5 1-16,17 10-1 15</inkml:trace>
  <inkml:trace contextRef="#ctx0" brushRef="#br1" timeOffset="34931">6661 6003 90 0,'-3'-41'38'0,"2"15"1"16,-15 1 0-16,16 25-26 15,-29-3-10-15,13 31 1 16,-4 16-2-16,3 20 0 15,-2 12-1-15,5 10 1 16,5 11-2-16,-3 3 0 16,8-3-3-16,-1-11-1 15,10-1-16-15,-7-26-18 16,11-7-1-16,-8-25 0 15,8-11-1-15</inkml:trace>
  <inkml:trace contextRef="#ctx0" brushRef="#br1" timeOffset="35264">6442 6317 106 0,'-3'10'39'0,"3"-10"1"15,1 22-1-15,12-15-35 16,11-1-1-16,10-7 0 15,9-5 0-15,4-6-1 16,8-4 0-16,0 0-1 16,-1-3 1-16,-7 4-1 15,-5 2 0-15,-8 8 0 16,-7 8 0-16,-12 9 0 15,-10 14-2-15,-10 8 1 0,-5 10 0 16,-4 9-1-16,-3 5 1 16,0 4-4-16,4-7 1 15,6 4-6-15,-6-24-14 16,22-4-17-16,-2-20 0 15,15-7 0-15,-3-24 0 16</inkml:trace>
  <inkml:trace contextRef="#ctx0" brushRef="#br1" timeOffset="35415">6925 6069 110 0,'-24'-29'38'16,"-2"4"0"-16,14 23-3 15,1 11-38-15,11-9-23 0,16 22-12 16,8-6 0-16,18 6-2 15,1-4 1-15</inkml:trace>
  <inkml:trace contextRef="#ctx0" brushRef="#br1" timeOffset="35665">7608 6241 103 0,'0'0'39'0,"-24"-7"2"15,3 12-2-15,-10-4-34 16,-2 8-1-16,-10 6 0 15,3 11-1-15,-4 9 0 16,0 8 1-16,3 4-2 16,11 5 1-16,5-1-3 0,14-2 0 15,18-5-3-15,12-13-1 16,20 0-12-16,-2-22-19 15,27 0-6-15,-7-20 0 16,16 0-1-16</inkml:trace>
  <inkml:trace contextRef="#ctx0" brushRef="#br1" timeOffset="36033">7832 6447 107 0,'-14'11'38'0,"4"9"3"16,1-8-4-16,12 4-32 15,3-4-1-15,14-4-1 0,7-8-1 16,16-8 1-16,6-12-1 16,7-8-2-16,1-7 1 15,-3-6-1-15,-5-3 1 16,-8-2-1-16,-14 0 0 15,-13 7-1-15,-14 9 2 16,-13 10-1-16,-14 13 1 16,-10 15-1-16,-10 16 1 15,-1 14-1-15,-3 12 1 16,7 7 1-16,2 4-1 15,16 0 0-15,14-7-1 16,16-9 1-16,25-14-4 16,13-16-1-16,27-3-14 15,-4-29-11-15,27 4-12 0,-3-19-1 16,10-1 0-16,-8-10 0 15</inkml:trace>
  <inkml:trace contextRef="#ctx0" brushRef="#br1" timeOffset="36195">8852 6033 126 0,'-31'5'42'15,"-5"-7"-2"-15,12 6-6 16,13 10-55-16,0-17-17 15,20 15-4-15,-9-12 0 0,29 30 0 16</inkml:trace>
  <inkml:trace contextRef="#ctx0" brushRef="#br1" timeOffset="36345">8861 6445 110 0,'-32'25'43'16,"9"-2"2"-16,-7-15-4 15,10-1-25-15,4-4-26 16,-3-17-23-16,19 14-8 15,-1-20-2-15,1 20-2 16</inkml:trace>
  <inkml:trace contextRef="#ctx0" brushRef="#br1" timeOffset="37237">1119 8022 90 0,'-18'-1'37'0,"-7"-6"1"16,14 12-2-16,0-7-28 15,11 2-2-15,22 0-1 16,15-4-2-16,17 1 0 16,15-3-1-16,20-2 0 15,12 1-1-15,9-1-1 16,0 2 0-16,-7 5-1 15,-9 1-1-15,-14 6-3 0,-21-4-12 16,-5 12-22-16,-27-7 1 16,-9 3-2-16,-18-10 0 15</inkml:trace>
  <inkml:trace contextRef="#ctx0" brushRef="#br2" timeOffset="54823">2852 7565 21 0,'0'0'22'0,"0"0"1"16,0 0-3-16,-5-13-6 16,5 13-1-16,0 0-2 15,0 0-1-15,0-15-3 16,0 15-1-16,0 0-4 15,4-12-5-15,-4 12-18 16,0 0-6-16,0 0-3 16,0 0 2-16</inkml:trace>
  <inkml:trace contextRef="#ctx0" brushRef="#br2" timeOffset="56050">13899 3661 89 0,'-14'0'36'16,"-24"14"0"-16,-14 32 0 15,-14 14-33-15,-12 21 0 16,-6 15-1-16,4 14 0 16,10 9-1-16,16 1 0 0,24-2-1 15,24-12-2-15,28-7-5 16,14-26-29-16,39-11 0 15,5-24-1-15,19-12-2 16</inkml:trace>
  <inkml:trace contextRef="#ctx0" brushRef="#br2" timeOffset="56239">14133 4398 96 0,'-31'8'39'16,"8"26"-1"-16,-8 6-1 0,9 14-36 15,0 10-2-15,3-2-2 16,18 7-31-16,-6-18-3 16,19-3 0-16,-1-27-1 15</inkml:trace>
  <inkml:trace contextRef="#ctx0" brushRef="#br2" timeOffset="56654">14154 3966 103 0,'-36'-37'39'0,"17"19"-1"16,0 6-3-16,19 12-39 16,9 16-2-16,11-9-4 0,22 15 0 15,-1-1 1 1,17 11-1-16,-4 5 4 0,2 10 3 15,-8 12 3-15,-17 4 4 16,-3 17 3-16,-26-5 4 16,-1 11-2-16,-20-13 0 15,3 4-1-15,-10-23-1 16,8-2 0-16,0-21-3 15,12-12-1-15,6-19 0 16,19-22-1-16,8-13-1 16,7-7 0-16,5-6 1 15,2-2-1-15,4 0 0 16,-4 9-1-16,-6 8 1 15,-6 15-1-15,-6 15-1 0,-6 10-1 16,-3 15-1-16,-5 7-3 16,5 23-8-16,-13-14-16 15,20 19-9-15,-9-11-2 16,11 6 0-16</inkml:trace>
  <inkml:trace contextRef="#ctx0" brushRef="#br2" timeOffset="57109">16194 4510 66 0,'-28'-17'39'0,"-14"-5"-1"16,7 13 1-16,-15-4-22 15,7 19-7-15,-12 1-2 16,5 18-2-16,-2 6-2 15,5 11-1-15,7 3-1 16,6 1 0-16,19 0-1 16,7-5 0-16,21-6 0 15,14-12-1-15,17-10 1 16,12-10-1-16,5-11 1 15,6-9-1-15,-1-5 0 16,-4-8 0-16,-9-1 0 16,-7-3 0-16,-17 3 0 0,-6 3-1 15,-13 8 0-15,-4 2 0 16,-6 18 0-16,0 0 0 15,-9 23-1-15,2 4-1 16,12 13-4-16,-3-5-7 16,22 13-17-16,-4-15-7 15,26-1-2-15,1-19-2 16</inkml:trace>
  <inkml:trace contextRef="#ctx0" brushRef="#br2" timeOffset="57583">17217 3742 109 0,'-27'2'40'0,"-12"14"1"15,10 31-1-15,1 9-37 16,4 14-1-16,4 13-1 15,6 12 1-15,4 2-1 16,5 9 0-16,5-7-1 16,1-4 0-16,6-11 0 15,-1-9 0-15,-1-16-1 16,-1-13 1-16,0-12-1 15,1-20 1-15,-5-14 0 16,5-17-1-16,3-14 1 16,1-8 0-16,1-10 0 15,4-2 0-15,4-2 0 16,4 4 0-16,2 7 0 0,2 13 0 15,3 12 0-15,-2 14-1 16,-4 11 1-16,1 14-1 16,-6 5 0-16,-6 8 0 15,-5 2 0-15,-7 2 0 16,-11-3 0-16,-11 1 0 15,-6-7 0-15,-7-3 0 16,1-7-2-16,-7-13-3 16,14 3-7-16,-7-26-17 15,29 6-8-15,3-21-2 16,27 3 0-16</inkml:trace>
  <inkml:trace contextRef="#ctx0" brushRef="#br2" timeOffset="57949">17850 4400 103 0,'-12'11'40'0,"-16"-4"1"16,2 12-2-16,-17 2-36 15,3 8 0-15,-3 7-1 16,1 4 0-16,0 0-1 15,7 3 1-15,11-3-1 16,10-5 0-16,10-8-1 16,17-16 1-16,10-12-2 15,12-7 1-15,4-15 0 16,5-6 0-16,-1-5 0 0,-2-2 0 15,-6 2 1-15,-8 6-1 16,-10 8 0-16,-12 9 0 16,-5 11-1-16,-15 18 1 15,-1 6-2-15,5 4-1 16,1 6-1-16,2-2-3 15,16 9-7-15,-3-22-8 16,29 9-18-16,-1-22 0 16,23 2 1-16,-4-16 0 15</inkml:trace>
  <inkml:trace contextRef="#ctx0" brushRef="#br2" timeOffset="58379">18250 4562 72 0,'-7'-32'41'0,"-2"13"-1"0,-11-5 2 15,3 20-13-15,-10 1-25 16,1 12-1-16,-4 15 0 15,0 11-1-15,-1 11 0 16,5 1-1-16,8 5-1 16,8-1 0-16,9-8 1 15,10-9-1-15,8-15 0 16,11-15 0-16,7-16 0 15,1-13 0-15,3-11 0 16,1-11 0-16,-3-3 0 16,0-1 0-16,-5 6-1 15,-6 7 1-15,-8 10-1 16,-3 16 1-16,-3 19-1 15,-6 18 0-15,-5 18 1 0,-1 15 0 16,-6 18 1-16,-4 14-1 16,-4 10 1-16,-4 3-1 15,-7 7 2-15,-6-9-2 16,-11-4 2-16,-6-7-2 15,-5-11 0-15,-5-16 3 16,5-16-5-16,-3-25 0 16,19-10-9-16,-4-31-4 15,29-4-6-15,-5-45-17 16,32-16-4-16,0-34-2 15,23-22 2-15</inkml:trace>
  <inkml:trace contextRef="#ctx0" brushRef="#br2" timeOffset="58657">18439 3577 100 0,'23'29'41'0,"-1"0"2"16,20 19-3-16,-9 3-35 15,20 16 0-15,1 3-1 16,5 17-2-16,-5 4 0 16,-3 7-1-16,-14 3-1 15,-11 1 0-15,-16-1-2 16,-24-9-2-16,-16 1-7 15,-31-25-4-15,-6 11-5 0,-44-28-17 16,-12 7-4-16,-31-19-2 16,-23 5 2-16</inkml:trace>
  <inkml:trace contextRef="#ctx0" brushRef="#br2" timeOffset="59370">2922 7629 88 0,'7'-12'37'15,"-7"-7"0"-15,0 19 1 16,1-26-31-16,-1 26 0 15,-1-11-1-15,1 11 0 16,0 0-2-16,0 0-1 0,-14 16 0 16,10 6-2-16,-6 12 0 15,8 13 0-15,-2 12-1 16,1 9-1-16,0 9 0 15,2 7-1-15,2 0 0 16,1-7-3-16,8-5-5 16,-8-29-22-16,14-5-7 15,-7-25 0-15,7-16-1 16</inkml:trace>
  <inkml:trace contextRef="#ctx0" brushRef="#br2" timeOffset="59603">2569 7590 114 0,'-34'-10'40'16,"7"-3"0"-16,27 13 0 16,0 0-36-16,38-18-1 15,19 3-1-15,20-5-1 16,15-2-1-16,14-2-1 15,8 0-1-15,-6 1-3 16,2 10-3-16,-17-7-9 16,1 20-20-16,-24-6-3 15,-8 12 1-15,-21-8 1 16</inkml:trace>
  <inkml:trace contextRef="#ctx0" brushRef="#br2" timeOffset="59971">3643 7359 107 0,'0'0'38'0,"-12"-3"1"16,11 23-1-16,-12 3-33 15,9 11 0-15,-6 10-2 16,-1 15 1-16,-2 8-1 16,-2 12-1-16,-3 3 0 15,-2 2-1-15,2-4 0 16,5-7-1-16,0-13 0 15,5-7 0-15,7-15 0 16,6-21-1-16,10-16 1 16,10-14 0-16,5-12 0 15,3-8 0-15,1-9 1 16,2-2-1-16,-1 5 1 15,-7 9 0-15,-8 6-1 0,-2 17 1 16,-18 7 0-16,9 25-1 16,-12 8-1-16,-3 6-1 15,6 6-1-15,-3 0-2 16,10 8-3-16,3-20-6 15,19 9-6-15,-9-27-14 16,22 0-5-16,0-21 0 16,9-4-2-16</inkml:trace>
  <inkml:trace contextRef="#ctx0" brushRef="#br2" timeOffset="60294">4153 7983 101 0,'0'0'39'16,"16"22"0"-16,-2-18-1 15,9 0-34-15,6-7 0 16,7-2-1-16,-3-12-1 16,4-3 1-16,-5-4-2 15,-7-6 1-15,-6 0-1 16,-14-2 0-16,-6 3 0 15,-13 6 1-15,-11 9-1 16,-9 13 0-16,-6 17 1 16,-7 13-2-16,6 11 1 15,0 10 0-15,12 6-1 16,10 4-1-16,19-2-3 15,11-11-7-15,26-2-4 16,6-30-7-16,32 4-19 0,4-21 1 16,24-3-4-16,1-19 3 15</inkml:trace>
  <inkml:trace contextRef="#ctx0" brushRef="#br2" timeOffset="61000">5718 7229 89 0,'-11'13'37'15,"3"17"1"-15,-7 9 0 16,7 12-34-16,-4 12 1 15,8 11-1-15,-4 4-1 16,6 11 1-16,-2-4-2 0,4 0 0 16,1-8 0-16,0-10-1 15,1-12-1-15,1-10 1 16,0-13-1-16,2-18 0 15,-5-14 0-15,21-11 1 16,-6-18-1-16,2-8 1 16,5-8 0-16,2-7 0 15,3-4-1-15,1 0 1 16,-4 7 0-16,-2 6-1 15,-2 13 1-15,-3 8-1 16,-1 16 1-16,-16 6-1 16,18 28 0-16,-13 8 1 15,-1 8-2-15,-3 4 1 16,4 7 0-16,-4-2-1 0,-1-4 0 15,-3-6 1 1,-2-10-1-16,-7-13 1 0,-11-9 0 16,-8-9 1-16,-12-7-1 15,-4-8 1-15,-10-7-1 16,0-5 0-16,4-5-3 15,12-9-4-15,25 8-8 16,3-15-11-16,36 13-13 16,12-4-2-16,31 7 0 15,13-1 1-15</inkml:trace>
  <inkml:trace contextRef="#ctx0" brushRef="#br2" timeOffset="61464">6630 7834 92 0,'-5'-34'38'16,"-12"-5"2"-16,8 9-1 15,-14-1-31-15,1 13-3 16,-11 4 0-16,-1 19-2 16,-9 8 0-16,0 14-1 15,-4 10 1-15,0 13-1 16,4-2 0-16,10 4-1 15,5-2 0-15,14-9-1 16,14-7 1-16,14-13-1 0,18-11 0 16,16-16-1-16,10-9 1 15,3-10 1-15,4-5-1 16,-4-3 1-16,-5-2-1 15,-11 4 1-15,-10 2-1 16,-8 7 0-16,-15 6 0 16,-12 16-1-16,0 0 0 15,0 0-1-15,-11 11-1 16,2 8 0-16,4 10-3 15,1-8-5-15,19 15-7 16,-6-16-12-16,23 7-9 16,0-15-1-16,21 1 0 15,-4-17 1-15</inkml:trace>
  <inkml:trace contextRef="#ctx0" brushRef="#br2" timeOffset="61879">7152 7753 108 0,'-21'0'39'16,"-15"0"1"-16,6 18-2 15,-8 1-34-15,2 14 0 16,3 3-1-16,8 3-1 16,9 0-1-16,13-5 0 15,15-7 0-15,11-12 0 16,12-15-1-16,11-12 0 15,0-12 0-15,5-7 1 16,-2-7-1-16,-5 0 0 16,-7 2-1-16,-8 5 1 0,-7 12-1 15,-7 10-1-15,-15 9 1 16,12 32-2-16,-16 10 1 15,-5 16 0-15,2 17 0 16,-6 15 1-16,-1 7 1 16,-4 4-1-16,-3 0 3 15,-1-6-2-15,-5-8 2 16,-4-11-1-16,-8-14 0 15,-2-16-1-15,-4-12 0 16,-3-19-4-16,8-5-5 16,-10-29-7-16,21 4-10 15,-11-28-13-15,14-5-2 16,4-22 0-16,7-7 0 15</inkml:trace>
  <inkml:trace contextRef="#ctx0" brushRef="#br2" timeOffset="62431">8875 7056 101 0,'-16'-44'38'0,"-12"-1"1"16,4 13-1-16,-15 7-33 0,9 13-1 16,-8 17-1-16,5 21-2 15,-4 27 1-15,3 22 0 16,-1 19-1-16,2 18 1 15,2 6-1-15,5 6-2 16,11-2-1-16,5-10-1 16,12-11-5-16,-4-25-16 15,21-5-16-15,-6-27 0 16,11-11-1-16,-6-24 2 15</inkml:trace>
  <inkml:trace contextRef="#ctx0" brushRef="#br2" timeOffset="62615">8301 7691 116 0,'-29'-11'39'16,"29"11"2"-16,-16-2-3 16,16 2-36-16,32 10-1 15,10-7-3-15,13 3-1 16,7-6-1-16,14 6-6 15,-5-13-23-15,15 7-6 16,-10-9 0-16,-1 7 0 16</inkml:trace>
  <inkml:trace contextRef="#ctx0" brushRef="#br2" timeOffset="62968">8828 7780 107 0,'-19'19'39'0,"15"1"1"16,4-20-2-16,18 10-34 15,7-15-2-15,12-4 0 16,8-6-1-16,5-4 0 16,-1-6 0-16,0 0 0 15,-7-3-1-15,-5 0 1 16,-16 3 0-16,-12 2-1 15,-15 3 0-15,-13 6 1 16,-10 10-1-16,-12 7 1 16,-4 10 0-16,-2 9-1 15,-1 9 1-15,8 8-1 16,8 7 0-16,11 5 0 15,14-2-1-15,16-6-2 16,19-6 0-16,17-16-4 0,25-5-5 16,3-32-11-16,25-4-15 15,-6-23-2-15,14-9 1 16,-8-20 0-16</inkml:trace>
  <inkml:trace contextRef="#ctx0" brushRef="#br2" timeOffset="63171">9858 6909 122 0,'-22'8'41'0,"-12"20"-1"16,4 36-3-16,-2 10-34 16,0 22-1-16,3 12-1 15,4 6-1-15,6 0-1 0,9-4-2 16,11-12-2-16,8-18-4 15,20-6-12-15,-9-33-19 16,24-20-2-16,1-25 2 16,12-16-1-16</inkml:trace>
  <inkml:trace contextRef="#ctx0" brushRef="#br2" timeOffset="63374">10372 6998 116 0,'0'11'39'16,"-20"20"1"-16,-1 28-1 15,-11 11-34-15,5 18-3 16,0 5-1-16,2 5-1 0,4-3-1 16,4-8-2-16,12-2-5 15,-5-24-10-15,19 4-14 16,-13-25-9-16,9-8 0 15,-5-32-1-15</inkml:trace>
  <inkml:trace contextRef="#ctx0" brushRef="#br2" timeOffset="63550">10087 7588 122 0,'0'0'41'0,"-18"-22"1"16,18 22-2-16,23-6-39 15,3-5-6-15,20 1-10 16,-2-16-11-16,22 8-15 0,4-12 0 15,19 9-2-15,6-7 1 16</inkml:trace>
  <inkml:trace contextRef="#ctx0" brushRef="#br2" timeOffset="64313">11777 7371 90 0,'-11'-9'38'0,"-15"1"1"15,-1 15 0-15,-15 4-30 16,3 18-2-16,-6 1-2 0,6 13-1 15,3 4-2 1,10 1-1-16,13 2-1 0,15-4-2 16,18-5-1-16,13-12-1 15,24-4-3-15,5-19-2 16,25 3-3-16,-6-21-1 15,18 3-1-15,-16-20 0 16,8 6 1-16,-21-16 2 16,-3 8 4-16,-20-4 7 15,-16-3 6-15,-11 16 4 16,-24-9 2-16,4 31 2 15,-39-17 1-15,11 28 0 16,-19 1-1-16,4 16-5 16,-8 1-2-16,8 9-2 15,5-1-1-15,9 2 0 16,11-4-2-16,17-3 0 0,15-7-1 15,21-9-1-15,14-8 1 16,10-8-1-16,5-6 0 16,3-7-1-16,-5-9 1 15,-6-1 0-15,-11-6 0 16,-16 1-1-16,-15-5 1 15,-13 3-2-15,-14 2 1 16,-5 2-2-16,-3 4 0 16,-7-1-3-16,11 13-5 15,-8-12-9-15,25 22-8 16,0-27-12-16,20 12 0 15,5-12 1-15,17-1 0 16</inkml:trace>
  <inkml:trace contextRef="#ctx0" brushRef="#br2" timeOffset="64508">12895 6873 117 0,'-12'-11'39'0,"-1"28"2"16,-19 6-2-16,7 19-38 15,-3 17-1-15,4 8 0 16,1 14-1-16,3 7-1 15,7 7-3-15,4-8-6 16,22 5-19-16,-4-20-10 16,16-4 0-16,8-19-1 15,15-10 0-15</inkml:trace>
  <inkml:trace contextRef="#ctx0" brushRef="#br2" timeOffset="64902">13364 7460 97 0,'-41'-11'42'15,"1"22"1"-15,-19-2-1 16,10 7-26-16,0 13-14 16,8 8 0-16,12 2-1 15,15-2 0-15,13-5 0 16,17-9 0-16,20-11-1 15,9-16 0-15,11-14 1 16,8-16-1-16,2-13 0 16,-1-12 1-16,2-16 0 15,1-10 1-15,-8-12 0 0,-4-3-2 16,-13 0 0-16,-6 11 0 15,-13 14 0-15,-16 19 0 16,-18 31 0-16,-13 31 0 16,-16 33 0-16,-7 26 0 15,-1 21 0-15,-1 12 0 16,6 9-2-16,10-10-8 15,20 5-6-15,1-31-4 16,26 1-7-16,-7-31-13 16,21-6-3-16,-1-21-1 15,10-13 3-15</inkml:trace>
  <inkml:trace contextRef="#ctx0" brushRef="#br2" timeOffset="65544">14927 6463 79 0,'-49'7'39'15,"-3"22"2"-15,-15 9-2 16,6 30-23-16,-10 14-9 15,14 21-1-15,0 4-2 16,21 12-1-16,11 5-3 16,16 0-2-16,26 0-10 15,4-25-26-15,33-11-3 16,5-20 1-16,23-15-3 0</inkml:trace>
  <inkml:trace contextRef="#ctx0" brushRef="#br2" timeOffset="75002">15146 7248 61 0,'-20'-9'35'0,"5"11"-2"16,-7-1 2-16,4 9-24 0,-15-4-5 15,8 11 0-15,-10-3 0 16,6 9 0-16,-4 1-2 16,7 10 0-16,0-1-1 15,7 8-1-15,4-3 0 16,5-1 0-16,8-2-1 15,9-9 0-15,9-9 0 16,11-12 0-16,8-16 0 16,7-13 0-16,6-11-1 15,5-10 1-15,-2-7 0 16,-2 1 0-16,-6-4 0 15,-6 10 1-15,-9 3-1 16,-13 12 1-16,-1 7-1 16,-14 23-1-16,0 0 1 0,-14 9-1 15,0 21-1-15,4 3-1 16,1 11 0-16,9-2-2 15,8 4-3-15,3-21-21 16,18 4-10-16,2-26 0 16,19-7-2-16,1-23 2 15</inkml:trace>
  <inkml:trace contextRef="#ctx0" brushRef="#br2" timeOffset="75460">15776 6476 103 0,'-28'21'40'0,"-8"13"-2"16,8 22 2-16,-3 0-35 16,8 9-2-16,7 8-2 15,7 0 1-15,4 2 0 16,5-1-2-16,5-6 0 15,-1-4 0-15,4-8 0 16,-1-9-1-16,0-5 1 16,1-10-1-16,0-9 1 15,-1-7 1-15,-7-16-1 16,15 8 0-16,-15-8 0 15,19-19 0-15,-10-1 1 16,5-3-1-16,4-5 1 16,0 3 0-16,3-1 0 0,3 8 0 15,1 9-1-15,2 4 1 16,-2 10-2-16,-2 7 2 15,-2 11-2-15,-6 1 0 16,-6 6 1-16,-7-1-2 16,-6-2 2-16,-14 2-1 15,-3-6 0-15,-9-3 0 16,1-4-1-16,-5-10-1 15,6 2-8-15,-8-22-21 16,24 4-8-16,4-12 2 16,19-1-3-16</inkml:trace>
  <inkml:trace contextRef="#ctx0" brushRef="#br2" timeOffset="75851">16355 7051 107 0,'0'0'38'16,"5"-11"3"-16,-5 11-3 16,-13-3-33-16,-8 7 0 15,3 12-1-15,-10 6-2 16,-6 7 0-16,-4 4-1 15,6 3-1-15,-2 1 0 16,11-3 0-16,12-6 0 16,13-9-2-16,13-8 2 15,17-8 0-15,10-6-1 16,5-2 1-16,3-2-1 0,0-1 1 15,-11 6-1-15,-7 7 1 16,-14 8 0-16,-16 9-1 16,-13 9 0-16,-16 7 1 15,-5 2-1-15,-9 1-1 16,4-1-1-16,1-14-4 15,21 7-19-15,0-29-12 16,15-4-1-16,16-14-1 16,14-3 1-16</inkml:trace>
  <inkml:trace contextRef="#ctx0" brushRef="#br2" timeOffset="76182">16757 7178 110 0,'0'0'39'0,"-33"0"1"16,7 19-2-16,-7 0-34 15,-3 8-1-15,1 8 0 16,0 1-1-16,8 7 0 16,8-1 0-16,12-7 0 15,13-1-1-15,11-11 0 16,14-9-1-16,10-12 1 15,9-11-2-15,2-10 1 16,-2-10 0-16,-5-5 0 16,-7-6-1-16,-11-3 1 15,-14 1 0-15,-14 5-1 16,-10 2 0-16,-8 10-1 0,-7 8 1 15,-3 6-2-15,3 6-1 16,10 13-6-16,-4-14-24 16,28 17-5-16,-8-11-1 15,37 8 1-15</inkml:trace>
  <inkml:trace contextRef="#ctx0" brushRef="#br2" timeOffset="76504">17087 7189 86 0,'-3'10'37'0,"-3"11"3"16,-11-5-1-16,5 12-18 15,-6-9-16-15,4 5-1 16,0 0-1-16,3 1 0 16,2-5-1-16,7-3-1 0,2-1 0 15,0-16 0-15,12 13 0 16,1-19-1-16,2-6 1 15,0-6 0-15,0-10 0 16,-1-3 0-16,1-7 0 16,-3-3 1-16,-3 0-1 15,-3 3 2-15,-3 8-3 16,2 6 0-16,-5 8 0 15,0 16 0-15,14-11-2 16,1 16-2-16,8 4-2 16,3-6-7-16,24 5-20 15,-6-15-8-15,16-1 1 16,-5-18-1-16</inkml:trace>
  <inkml:trace contextRef="#ctx0" brushRef="#br2" timeOffset="76975">17658 6526 115 0,'-26'0'42'0,"5"20"-1"16,-10 9 0-16,7 16-34 16,-1 6-3-16,8 15 1 15,0 10-5-15,4 10 0 16,3 3 0-16,4 3 0 15,3-3 0-15,5-6 0 16,1-9 0-16,0-11 0 16,1-14 0-16,0-15 0 15,3-15 0-15,-7-19 0 16,14-9 0-16,-5-17 0 0,2-11 0 15,1-9 0-15,2-8 0 16,3-5 0-16,3 2 0 16,1 5 0-16,2 10 0 15,6 13 0-15,-2 11 0 16,2 11 0-16,0 14 0 15,-2 14 0-15,-3 6 0 16,-6 6 0-16,-1 3 0 16,-12 1 0-16,-6 0 0 15,-11-2 0-15,-10-1 0 16,-9-6-2-16,-3-2-1 15,-5-8 0-15,1-2-2 16,-3-15-7-16,20 6-6 16,-11-19-20-16,30 0-4 0,0-10 2 15,25-1-1-15</inkml:trace>
  <inkml:trace contextRef="#ctx0" brushRef="#br2" timeOffset="77175">17998 7056 125 0,'1'-10'41'0,"-1"10"2"15,-12 3-3-15,4 14-37 16,-4 10 0-16,0 9-3 16,-2 8-2-16,5 6 1 15,1 6-2-15,0-3-1 16,8 0-2-16,-4-23-10 15,19 2-23-15,-15-32-3 16,26 5 1-16,-8-30 0 0</inkml:trace>
  <inkml:trace contextRef="#ctx0" brushRef="#br2" timeOffset="77594">18247 6762 123 0,'-23'27'42'16,"10"9"1"-16,-3-6-2 15,17-3-38-15,1 3-2 16,11 1 1-16,1-1-2 16,6 1 0-16,-4-1 0 0,0 1 0 15,-6 3 0-15,-4-2 0 16,-6 2 0-16,-4-3 0 15,-6-3 0-15,1-2 0 16,0-5 0-16,3-8 0 16,6-13 0-16,0 0 0 15,17 2 0-15,0-17 0 16,6-7 0-16,3-4 0 15,2-7 0-15,2 1 0 16,-1-2 0-16,-3 8 0 16,-7 4 0-16,-5 9 0 15,-2 14 0-15,-7 10 0 16,-3 12 0-16,-4 7-2 15,4 10-3-15,-1 0-1 16,13 8-3-16,-5-13-7 0,28 10-11 16,-12-23-13-16,22 0 1 15,-9-16 0-15,12-5 1 16</inkml:trace>
  <inkml:trace contextRef="#ctx0" brushRef="#br2" timeOffset="78000">18923 7189 110 0,'-5'-38'41'15,"2"15"1"-15,-15-4-1 16,4 19-31-16,-12 5-5 15,0 15-1-15,-3 10-2 16,2 9-2-16,2 7 0 16,4 5 0-16,6 1 0 15,10-3 0-15,7-6 0 16,8-10 0-16,11-14 0 0,6-11 0 15,7-10 0-15,5-10 0 16,2-10 0-16,-1-8 0 16,2-2 0-16,-5 4 0 15,-2 3 0-15,-10 9 0 16,-3 10 0-16,-7 17 0 15,-6 20 0-15,-9 19 0 16,-7 23 0-16,-11 16-3 16,-5 11 3-16,-8 12 0 15,-6 1 0-15,-5-6 0 16,-2-9 0-16,-1-14 0 15,1-21 0-15,3-15 0 16,4-18-1-16,5-20-4 16,10-12-4-16,-10-25-6 0,21-4-13 15,-19-30-8-15,16-10-6 16,0-23 0-16,9-10 0 15</inkml:trace>
  <inkml:trace contextRef="#ctx0" brushRef="#br2" timeOffset="78677">19862 6523 107 0,'0'0'38'16,"0"0"3"-16,-22 22-8 15,15 12-27-15,-7 4-1 16,5 15-1-16,-3 7 0 16,-1 11-1-16,2 5-1 15,-2 7 0-15,-1 2-1 16,-1-6 1-16,2-5-1 15,2-11-1-15,5-10 1 16,2-12-1-16,7-15 0 16,-3-26 1-16,22 3 0 15,0-21-1-15,4-12 0 16,1-4 3-16,1-7-3 15,-2-1 0-15,-1 5 0 16,-6 6 0-16,-3 10 0 0,-3 14 0 16,-13 7 0-16,12 28 0 15,-7 3 0-15,-3 5 0 16,3 6-3-16,4 0-2 15,5 2-1-15,0-13-7 16,18 4-11-16,-15-23-10 16,18 1-6-16,-7-18 1 15,10-3 0-15</inkml:trace>
  <inkml:trace contextRef="#ctx0" brushRef="#br2" timeOffset="79014">20276 7196 93 0,'0'0'38'0,"-2"12"3"0,2-12-4 15,11 6-18-15,4-5-17 16,10 0-1-16,8-6 0 16,4-3 2-16,1-4-2 15,0 0 1-15,-3-2-1 16,-4-3 1-16,-12-1-2 15,-8 4 3-15,-13 0-3 16,-9 4 1-16,-11 1 0 16,-7 4 1-16,-5 4-1 15,-7 7 0-15,-1 6 0 16,2 9-1-16,1 4 0 15,7 7 0-15,11 3 0 16,12 1-2-16,21-1-1 16,13-3-3-16,25 1-4 15,-4-21-16-15,32 8-14 0,-6-17 0 16,15-1-1-16,-11-11 2 15</inkml:trace>
  <inkml:trace contextRef="#ctx0" brushRef="#br2" timeOffset="79381">20943 7099 123 0,'-36'0'42'16,"-14"7"-1"-16,6 18-4 16,-4 3-33-16,5 9-2 15,6 3 0-15,8 4 0 16,10-2 0-16,12 0-2 0,14-12 0 15,12-7 0 1,14-14 0-16,5-10 0 0,5-10 0 16,8-11 0-16,-2-11 0 15,-2-2 0-15,-4-9 0 16,-1 0 0-16,-13 2 0 15,-6 7 0-15,-9 6 0 16,-4 8 0-16,-10 21 0 16,0 0 0-16,-20 27 0 15,2 8 0-15,-2 9 0 16,2 2 0-16,6 4 0 15,5-6-5-15,13-5-3 16,7-26-5-16,29-1-13 16,-7-30-9-16,20-5-4 15,-6-24-1-15,11-9 1 16</inkml:trace>
  <inkml:trace contextRef="#ctx0" brushRef="#br2" timeOffset="79562">21495 6559 121 0,'-14'23'39'16,"-12"22"2"-16,-2 30-1 15,-8 12-36-15,5 6-3 16,0 8-2-16,6-3-1 16,9-3-4-16,-3-25-13 15,19 0-21-15,-2-24-1 16,9-11-1-16,-5-23 1 15</inkml:trace>
  <inkml:trace contextRef="#ctx0" brushRef="#br2" timeOffset="79712">21189 7016 133 0,'1'-18'43'16,"18"14"-2"-16,2-8-3 16,15 4-41-16,18 8-17 15,-4-12-20-15,18 1-2 16,-1-7 0-16,12 6-1 15</inkml:trace>
  <inkml:trace contextRef="#ctx0" brushRef="#br2" timeOffset="80290">21924 7141 102 0,'-11'14'40'0,"11"-14"-1"16,0 14 0-16,11-17-26 15,15 0-11-15,8-4-2 16,9-2 0-16,8-2 1 15,0-7-1-15,-4 1 1 16,-7-3-1-16,-6 1 0 16,-9-3 1-16,-13 0-1 15,-12 2 1-15,-12 5 0 16,-9 6 0-16,-13 5 0 15,-3 9 1-15,-7 10 0 16,-2 10 0-16,-2 9-1 0,5 10 0 16,11 1-1-16,9 3-1 15,12 2-1-15,13-7-1 16,15-2-3-16,7-18-7 15,32 4-19-15,-9-20-8 16,14-7 0-16,-8-15 0 16</inkml:trace>
  <inkml:trace contextRef="#ctx0" brushRef="#br2" timeOffset="80651">22498 7023 120 0,'-23'3'39'0,"9"14"2"0,-10 1-4 16,3 16-34-16,-6 0 0 15,7 6-1-15,-1-1 0 16,1-1-2-16,8-4 1 16,5-4-1-16,5-9 1 15,2-21-1-15,21 4 1 16,-1-14-1-16,6-12 1 15,3-7 1-15,0-4 0 16,5-5-2-16,-2 1 0 16,0 1 0-16,-7 7 0 15,-2 6 0-15,-2 9 0 16,-4 11 0-16,-3 11 0 15,-8 13 0-15,-2 10 0 16,-7 4 0-16,1 14-4 0,-5-3-2 16,6 12-4-16,-13-20-15 15,22 10-14-15,-8-19-3 16,15-5 2-16,0-16-1 15</inkml:trace>
  <inkml:trace contextRef="#ctx0" brushRef="#br2" timeOffset="81750">22816 7196 119 0,'-24'15'38'0,"11"11"2"15,-2-7-2-15,13 5-36 16,14-6-1-16,10-4-1 0,9-8 2 15,10-5-1-15,2-4 1 16,4-8-1-16,-4-10 0 16,-6 0 1-16,-6-6 0 15,-11-2 0-15,-7-2-1 16,-11 3 0-16,-9 1 1 15,-9 5-2-15,-7 8 0 16,-4 9 0-16,-5 10 0 16,-4 15 0-16,2 5 0 15,5 11 0-15,6 2 0 16,10 4 0-16,10-1 0 15,14-3 0-15,13-9 0 16,10-12 0-16,13-9 0 16,5-8 0-16,3-8 0 15,4-8 0-15,-4-2 0 0,-5-3 0 16,-10 1 0-16,-5-2 0 15,-9 8 0-15,-13 3 0 16,-13 11 0-16,0 0 0 16,0 0 0-16,-23 16 0 15,5 3 0-15,-1 8 0 16,-1 1 0-16,7 3 0 15,-1-2 0-15,7-3 0 16,3-6 0-16,4-20 0 16,15 8 0-16,-1-20 0 15,5-11 0-15,-1-7 0 16,3-11 0-16,1-4 0 0,1-3 0 15,-4 6 0 1,-8 8 0-16,-2 6 0 0,-1 13 0 16,-8 15 0-16,0 0 0 15,5 10 0-15,-5 10 0 16,7-1-2-16,4 0 2 15,6-3-1-15,8-5 1 16,7-7-1-16,4-5 1 16,3-8 0-16,2-4 1 15,-3-2 2-15,-6-3-3 16,-7 0 0-16,-10-2 0 15,-12 3 0-15,-10 3 0 16,-9 8 0-16,-10 4 0 16,-5 6 0-16,-5 7 0 15,1 11 0-15,0 7 0 0,7 4 0 16,5 4 0-16,10 0 0 15,8-2 0-15,8-4 0 16,12-7 0-16,5-11 0 16,5-9 0-16,7-7 0 15,3-11 0-15,-2-4 0 16,-3-8 0-16,-1 2 0 15,-5-4 0-15,-5 4 0 16,-8 3 0-16,-6 11 0 16,-5 10 0-16,-12 11 0 15,1 22 0-15,-9 13 0 16,-3 18 0-16,-6 16 0 15,-4 3-2-15,1 7 0 16,2 1 1-16,-1-8 0 0,2-11 1 16,2-15-1-1,3-16 2-15,5-16-2 0,2-20 2 16,17-5 1-16,-10-33-1 15,12-2 0-15,10-15-1 16,8-20-3-16,14-2-5 16,-2-18-4-16,20 22-9 15,-15-11-8-15,20 22-6 16,-15-2-5-16,9 15-1 15,-10 13 2-15</inkml:trace>
  <inkml:trace contextRef="#ctx0" brushRef="#br2" timeOffset="82251">24047 7146 108 0,'-25'0'40'0,"15"13"1"15,-7-10-2-15,20 13-31 16,-15-3-2-16,7 7-2 15,-1-3 0-15,5 1-3 16,-2 0 1-16,6-7 0 16,3 4-2-16,5-7 0 15,6-2 0-15,2-1 0 16,6-4 0-16,-1-5 0 15,4-3 0-15,1-3 0 16,0-6 0-16,0-4 0 16,-3-2 0-16,-1-2 0 15,-3 0 0-15,-4 1 0 0,-3 3 0 16,-4 5 0-16,-11 15 0 15,0 0 0-15,-6 14 0 16,-13 21 0-16,-7 19 0 16,-3 14 0-16,-5 15 0 15,2 5 0-15,-3 6 0 16,7 3 0-16,0-8 0 15,5-11 0-15,2-14 0 16,-1-17 0-16,-2-16 0 16,-1-8 0-16,-6-14 0 15,-7-17-2-15,2-10 1 16,-2-17-4-16,13-5-4 15,-7-27-8-15,28 12-9 16,-6-24-6-16,32 11-8 0,3-4-3 16,18 6 1-16</inkml:trace>
  <inkml:trace contextRef="#ctx0" brushRef="#br2" timeOffset="82626">24538 6399 87 0,'14'-1'40'16,"10"18"1"-16,-5 5 0 16,10 25-13-16,-9 10-24 15,5 18 1-15,-5 12-2 16,-5 15 1-16,-15 4-2 15,-5 7-2-15,-8-2 0 16,-3-1 0-16,-7-9 0 16,-5-13 0-16,-2-13 0 15,-3-18 0-15,8-8-9 16,-5-28-5-16,20 2-12 15,-19-35-8-15,16-3-10 16,0-19 1-16,6-6 0 16</inkml:trace>
  <inkml:trace contextRef="#ctx0" brushRef="#br3" timeOffset="96830">1232 9161 95 0,'-17'5'37'0,"17"-5"1"16,0 0-1-16,29-11-33 16,0 2-1-16,17-2-2 15,15-1 0-15,14-1 1 16,12-1-2-16,2-2-1 15,6 6-4-15,-12-9-28 16,9 12-4-16,-15-7-1 16,-1 9-1-16</inkml:trace>
  <inkml:trace contextRef="#ctx0" brushRef="#br3" timeOffset="97431">2963 8785 89 0,'1'-15'36'15,"-1"15"-2"-15,0 11 2 16,4 10-31-16,-6 15-3 15,-1 11 1-15,2 14 0 16,-4 16 0-16,2 9-2 16,-2 7 0-16,1 4-2 15,-1-6-4-15,9 1-14 16,-8-20-17-16,8-9 0 15,1-26-1-15,1-9 0 16</inkml:trace>
  <inkml:trace contextRef="#ctx0" brushRef="#br3" timeOffset="97948">2718 8909 105 0,'-10'-3'38'16,"10"3"2"-16,0-11-2 15,10 4-35-15,21-12-1 16,15-10 0-16,10 0 0 16,10-3-1-16,4 3-1 15,1 5 0-15,0 7 1 16,-5 5-1-16,-12 14 1 15,-7 11-1-15,-8 8 0 16,-11 11 1-16,-9 10 0 16,-8 7 1-16,-7 15-2 0,-7 2 1 15,-3 4-1-15,-7-1 0 16,3-1 1-16,-2-8 0 15,1-8-1-15,5-12 1 16,1-13-1-16,6-12 1 16,-1-15-1-16,19-11 1 15,-3-10-1-15,3-10 1 16,-2-6 0-16,6-8-1 15,-4-1 1-15,2 6-1 16,-3 2 0-16,-4 10 0 16,-2 11 0-16,-2 15 0 15,-3 14 0-15,-1 19 0 16,-4 13-1-16,3 6 0 15,-1 9-1-15,3 0-1 16,-2-4-2-16,11 3-3 0,-4-29-11 16,13 5-18-16,-2-25-3 15,12-3 1-15,-8-22-1 16</inkml:trace>
  <inkml:trace contextRef="#ctx0" brushRef="#br3" timeOffset="98265">3805 9233 94 0,'0'0'37'15,"-12"18"-1"-15,14-1 2 16,0-4-32-16,15-5-2 16,6-11-1-16,16-6-1 15,4-11 1-15,6-6-1 16,-1-7-1-16,1-4 1 0,-7-5-1 15,-9 4 0-15,-13 2 0 16,-14 5 0-16,-15 8 1 16,-14 10-1-16,-13 8 0 15,-4 9 1-15,-7 10-1 16,0 15 0-16,6 10 0 15,6 6-1-15,12 7 1 16,16-1-1-16,18-1-3 16,13-9-4-16,29 0-28 15,-2-25-4-15,19-2-1 16,-2-15-3-16</inkml:trace>
  <inkml:trace contextRef="#ctx0" brushRef="#br3" timeOffset="98948">4870 8529 92 0,'0'0'38'0,"-10"-15"-2"15,10 30-7-15,-9 4-20 16,10 22-3-16,-5 6 0 16,4 15-2-16,-5 11 0 15,5 10-1-15,0 6 0 16,0-1-1-16,0-7 0 15,-2-7-1-15,4-12-1 16,-1-9 1-16,5-16-1 16,1-8 0-16,0-16 0 15,-7-13 0-15,17-1 0 0,-8-13 0 16,2-8 0-16,-3-10 0 15,1-7 0-15,-1-4 0 16,0-1 0-16,5-2 0 16,1 5 0-16,0 10-1 15,3 7 1-15,3 8 0 16,1 14 0-16,3 11-1 15,-1 9 1-15,-1 6 0 16,-3 6 0-16,-2 3 0 16,-7 2 0-16,-8 6 0 15,-8-2 0-15,-9-3 1 16,-8-3-1-16,-4-6-1 15,-3-5-3-15,-5-15-5 16,16 3-23-16,-8-24-8 0,15-1 1 16,6-13-3-16</inkml:trace>
  <inkml:trace contextRef="#ctx0" brushRef="#br3" timeOffset="99382">5677 8954 100 0,'0'0'38'0,"-21"-22"2"15,6 25-5-15,-15-7-30 0,-2 11 0 16,-7 5-1-16,0 12 0 15,-2 5-1-15,3 12-1 16,5 2 0-16,6 4 0 16,7 2-1-16,14-6 0 15,10-7-1-15,9-7 1 16,10-11-2-16,10-14 1 15,4-12 0-15,8-14-1 16,-1-10 0-16,-5-10 0 16,-2-2 1-16,-7-1-1 15,-7 3 1-15,-8 1-1 16,-7 10 1-16,-4 6-1 15,-4 25 1-15,0 0-1 16,-13 10-1-16,9 18-1 16,4 11-1-16,0 1-2 0,12 15-3 15,-6-14-6-15,24 11-22 16,-1-20-2-16,17-3 1 15,1-23 0-15</inkml:trace>
  <inkml:trace contextRef="#ctx0" brushRef="#br3" timeOffset="99798">6217 8952 71 0,'-20'-16'40'0,"-16"1"-2"16,6 16 2-16,-10-3-15 15,6 14-19-15,0 7-1 16,8 10-1-16,5 3-1 0,8 4 0 15,7-1-2-15,11 1 0 16,8-7-1-16,8-7 0 16,6-9-1-16,9-10 1 15,5-13-1-15,1-10-1 16,-1-3 1-16,-4-8-1 15,-3-1 1-15,-6-1-1 16,-4 6 1-16,-10 3 0 16,-4 14 0-16,-10 10 1 15,10 19 0-15,-12 17 0 16,-2 22 0-16,-2 19 1 15,-3 16-1-15,-2 13 1 16,-1 6-1-16,-1-1 1 16,-1-4 0-16,-1-12 0 15,-2-14-1-15,-3-20 1 0,-4-18-1 16,-3-18 0-16,-1-16-3 15,-10-24-6-15,15-5-27 16,-16-27-3-16,14-7 0 16,-7-23-1-16</inkml:trace>
  <inkml:trace contextRef="#ctx0" brushRef="#br3" timeOffset="100812">7804 8553 53 0,'11'-15'35'0,"-4"-9"0"15,5 4-3-15,-19-15-10 16,2 11-14-16,-13-8 0 16,0 9-2-16,-7-4-1 15,-3 10-1-15,-8 8 0 16,0 16-2-16,-3 12 1 15,2 21-1-15,-4 22 1 16,8 16-1-16,0 18 0 16,4 14 0-16,9 7 0 15,7 3-2-15,7-2 2 0,5-11-3 16,11-14-1-16,3-21-1 15,9-8-4-15,-8-31-22 16,13-7-9-16,-12-26-1 16,3-8 0-16</inkml:trace>
  <inkml:trace contextRef="#ctx0" brushRef="#br3" timeOffset="101002">7280 9131 103 0,'-29'-10'39'0,"15"16"1"16,14-6-2-16,-5 12-34 15,29-5-2-15,10-7-1 16,16-8-2-16,8-4-2 0,15-1-3 16,2-20-9-16,11 11-24 15,-13-9 1-15,5 9-1 16,-15-3-1-16</inkml:trace>
  <inkml:trace contextRef="#ctx0" brushRef="#br3" timeOffset="101172">8005 8978 94 0,'-3'29'38'0,"-9"-1"1"15,7 13-1-15,-7-1-32 16,6 2-2-16,-3 1-1 16,4-3 0-16,1 1-4 15,0-10-1-15,9 1-7 16,-10-20-29-16,17-4-1 0,-12-8 0 15,21-22-1-15</inkml:trace>
  <inkml:trace contextRef="#ctx0" brushRef="#br3" timeOffset="101324">7872 8785 98 0,'-25'-29'39'0,"11"18"-1"16,-6 6-1-16,20 5-35 15,0 0-25-15,0 0-14 16,36-18-1-16,-10-5-2 15,15 3 1-15</inkml:trace>
  <inkml:trace contextRef="#ctx0" brushRef="#br3" timeOffset="101553">8375 8454 111 0,'-14'37'40'0,"-6"-11"2"15,11 27-12-15,-8 3-25 16,0 13-2-16,-1 9 1 16,-1 11-2-16,3 1-1 15,5-4-2-15,7-8-2 16,8-17-1-16,13-11-6 15,-7-31-27-15,24-11-4 16,0-33 1-16,12-10 0 0</inkml:trace>
  <inkml:trace contextRef="#ctx0" brushRef="#br3" timeOffset="101743">8697 8388 82 0,'-5'-12'40'0,"5"33"1"15,-17 17 1-15,3 33-18 16,-7-1-20-16,2 8-1 15,0 3-1-15,6-2-2 16,3-1 0-16,4-9-5 16,14 8-22-16,-7-29-14 15,13 4 1-15,-9-18-2 16,11-3 2-16</inkml:trace>
  <inkml:trace contextRef="#ctx0" brushRef="#br3" timeOffset="102090">8714 9021 101 0,'0'0'39'16,"18"4"0"-16,-18-4-1 16,24 4-34-16,-4-7-1 15,9-4-1-15,5-7-1 16,10-3 1-16,1-8-2 15,1 1 1-15,-3-5-1 16,-4-3 1-16,-8 2-1 16,-12 2 1-16,-12 2 0 15,-9 7-1-15,-15 7 1 0,-8 5-1 16,-4 10 1-16,-9 13 0 15,-9 11 0-15,6 9 0 16,0 9-1-16,10 4 1 16,11 0-1-16,15-1 0 15,16-7-2-15,16-15-3 16,26 3-13-16,5-27-21 15,23-2-1-15,-6-21-1 16,11-1-1-16</inkml:trace>
  <inkml:trace contextRef="#ctx0" brushRef="#br3" timeOffset="102427">9572 8689 109 0,'-32'2'41'0,"-19"5"2"16,4 22-2-16,-15 9-36 15,10 11-2-15,6 4 1 16,12 4-2-16,16-3 1 15,17-9-2-15,17-11 0 16,19-20-1-16,17-19 2 16,9-16-2-16,4-18 0 15,1-17 0-15,-2-16-2 16,-4-11 2-16,-4-13-1 15,-7-5 1-15,-11 4-1 16,-6 11 1-16,-12 12-1 16,-10 26 0-16,-13 28 1 15,-14 31 1-15,-9 36-1 16,-10 33 0-16,-1 18-2 15,-3 9-3-15,11 16-6 0,-2-21-7 16,25 5-21-16,4-27-4 16,25-9 2-16,11-27-3 15</inkml:trace>
  <inkml:trace contextRef="#ctx0" brushRef="#br3" timeOffset="103013">10418 8682 99 0,'0'0'38'0,"2"16"1"16,-2 13-4-16,-11 1-29 15,1 10-3-15,-3 2 2 0,4 5-2 16,4-2-1 0,7-1 1-16,9-11-1 0,11-4-1 15,13-11 0-15,7-13-1 16,12-9 0-16,2-8 0 15,4-11 0-15,-1-8 0 16,-6-3 0-16,-6-2-1 16,-10 0 1-16,-9 4 0 15,-9 6 0-15,-9 7-1 16,-10 19 1-16,0 0 0 15,-9 10 0-15,-3 18-1 16,-2 9 0-16,2 6-1 16,4 6-1-16,3 0-1 15,10 4-5-15,-2-19-19 0,20 3-11 16,-2-21 1-16,14-1-2 15,-3-22 2-15</inkml:trace>
  <inkml:trace contextRef="#ctx0" brushRef="#br3" timeOffset="103546">11207 8861 95 0,'-4'-18'39'16,"4"18"1"-16,-14 4-1 16,14 12-32-16,-14 7-3 15,3 11-1-15,0 5-1 16,-1 7 1-16,3 1-2 15,0-1 1-15,4-3-1 16,3-5-1-16,-1-11 0 16,6-6 0-16,-2-10 0 0,-1-11 0 15,0 0 0-15,15-30-1 16,-5 2 1-16,3-12 0 15,0-5 0-15,3-8-1 16,4-6 1-16,3-6 1 16,1 5-3-16,5 6 2 15,-1 7-1-15,1 8 1 16,0 12-1-16,-2 15 2 15,-4 12-1-15,-4 16 0 16,-1 9 1-16,-8 7-1 16,-4 8 2-16,-2 2-2 15,-6 3 1-15,-6-3-1 16,-2-2 0-16,-9 2 0 15,0-4 0-15,-8-7 1 0,1-2-1 16,-1-5 0-16,-1-8 0 16,-1 1 0-16,1-5 0 15,5 1 0-15,2 2 0 16,-1 9 1-16,6 9-2 15,0 11 2-15,1 15 0 16,-2 10-1-16,-1 9-1 16,-1 0-3-16,11 10-8 15,-16-16-24-15,15-6-4 16,-8-24 0-16,14-6-3 15</inkml:trace>
  <inkml:trace contextRef="#ctx0" brushRef="#br3" timeOffset="104244">12293 8645 89 0,'15'-13'38'0,"-12"1"0"16,-3 12-5-16,-9 21-24 16,0 2-4-16,-10 7 0 15,2 10-1-15,-3 4 0 16,2 5-2-16,4 0 2 15,9-3-3-15,6-10 0 16,8-8 0-16,13-15 0 16,11-13-1-16,9-13 0 15,6-12 0-15,1-8 1 0,1-8-1 16,-3 1 0-16,-7-2 0 15,-7 10-1-15,-7 6 1 16,-10 9 1-16,-16 17-1 16,0 0 0-16,5 22 0 15,-10 5 0-15,-1 5 0 16,1 5 2-16,3 0-2 15,4 0 0-15,3-4 0 16,8-8 0-16,3-8 0 16,6-11 0-16,5-8 1 15,-2-9-1-15,2-12 1 16,-2-4-1-16,-3-8 0 15,-1-7-2-15,-6-5 0 16,-1 2-3-16,-6-2-1 16,3 9-3-16,-7-6-7 0,15 19-25 15,-11 0 2-15,12 16 0 16,-5 3 1-16</inkml:trace>
  <inkml:trace contextRef="#ctx0" brushRef="#br3" timeOffset="104455">13138 8658 74 0,'0'0'38'15,"17"3"2"-15,-17-3-1 16,8 21-22-16,-18-6-8 16,6 13-3-16,-6 7-1 15,-1 10-2-15,-3 4 0 16,4 3-3-16,1-3-2 15,5-7 0-15,7-8-3 0,4-17-3 16,18-2-23-16,-7-34-8 16,12-4 0-16,-10-16-1 15</inkml:trace>
  <inkml:trace contextRef="#ctx0" brushRef="#br3" timeOffset="104599">13229 8368 47 0,'-12'-54'33'15,"-4"13"0"-15,7 16-1 16,-8 10-16-16,17 15-12 15,2 11-7-15,-2-11-26 16,23 10-3-16,1-11-2 16,10-5 0-16</inkml:trace>
  <inkml:trace contextRef="#ctx0" brushRef="#br3" timeOffset="104799">13744 8018 101 0,'-3'30'39'0,"-20"8"2"16,4 24-3-16,-10 8-35 15,0 7-1-15,2 4 2 16,3 8-2-16,3-3 0 16,4-6-4-16,12-5-1 15,-2-18-8-15,17-4-26 16,-10-22-3-16,10-2-1 15,-10-29 0-15</inkml:trace>
  <inkml:trace contextRef="#ctx0" brushRef="#br3" timeOffset="104976">13462 8627 97 0,'0'0'40'16,"-19"-6"1"-16,19 6-1 16,15 7-35-16,14-19-3 15,13-7-2-15,9-6-3 16,11-1-4-16,-2-20-23 15,20 5-10-15,-8-12 0 16,5 3-2-16</inkml:trace>
  <inkml:trace contextRef="#ctx0" brushRef="#br3" timeOffset="105310">14256 7990 92 0,'-16'31'39'0,"-18"7"3"16,3 25-2-16,-16 6-32 15,12 7-4-15,-1 5 0 16,10 7 0-16,3-2 0 15,13-6-1-15,3-11 0 16,10-15-2-16,16-17 1 16,4-20-2-16,8-17 0 15,6-16-1-15,9-15-1 16,-4-4 2-16,4-8-2 15,-2 4 2-15,-6 1-1 16,-5 12 2-16,-4 13-1 16,-8 14 1-16,-4 15 1 0,-8 13 0 15,-2 11-1-15,0 3-2 16,0 8 0-16,-3-5-6 15,10 7-4-15,-14-25-18 16,13 4-13-16,-13-16-1 16,11-6-1-16,-11-10 2 15</inkml:trace>
  <inkml:trace contextRef="#ctx0" brushRef="#br3" timeOffset="108898">15650 8532 56 0,'6'-18'37'0,"-5"5"0"16,-12 0 0-16,-3 13-15 16,-22-7-14-16,2 15-2 15,-9-1 0-15,3 11-2 16,-9 2 0-16,6 9-1 15,3 2 1-15,8 7-2 16,10-1 1-16,13 0-2 16,13-7 2-16,10-3-2 0,16-10 1 15,7-9-2-15,11-14-1 16,2-10 1-16,5-13-1 15,-1-8 2-15,-3-7-2 16,-5-6 2-16,-4 0-2 16,-8 0 2-16,-9 6 0 15,-3 9-1-15,-11 10 1 16,-11 25-1-16,0 0 0 15,5 36 1-15,-16 18 0 16,0 17 0-16,-5 18 0 16,1 14-1-16,-5 10 1 15,5 1 0-15,-4-1 0 16,1-2-2-16,-2-13 2 15,-1-10 0-15,-7-12-1 0,0-12 2 16,-6-19-1-16,-2-11 0 16,-2-16-1-16,-5-18 1 15,2-14-3-15,7-18-2 16,6-12-2-16,3-23-4 15,21 6-11-15,-8-22-10 16,23 17-9-16,-1-4 0 16,21 11 0-16,-2 1 2 15</inkml:trace>
  <inkml:trace contextRef="#ctx0" brushRef="#br3" timeOffset="109341">16370 8501 99 0,'-16'-23'38'16,"-5"11"2"-16,-12 1-1 15,0 18-33-15,-9 2-1 16,0 13-1-16,-4 7 1 15,1 13-2-15,1 3 1 16,13 5-3-16,7 1 2 16,13-5-2-16,12-6 1 15,16-10-1-15,13-9-1 16,10-14 1-16,8-8-1 15,5-12 1-15,-2-11-2 16,2-10 1-16,-3-5 0 16,-7 0 0-16,-8-4 0 0,-9 4 0 15,-7 6-1-15,-8 6 1 16,-6 14 0-16,-5 13 0 15,-15 19 1-15,-3 13-1 16,-1 11 0-16,-1 8-3 16,2 4 0-16,4-2-4 15,22 6-6-15,-7-26-9 16,37 6-7-16,-2-30-10 15,23-5-1-15,6-20 0 16,8-7 3-16</inkml:trace>
  <inkml:trace contextRef="#ctx0" brushRef="#br3" timeOffset="109657">17104 8317 90 0,'-27'-10'40'16,"0"25"2"-16,-14 4-2 15,5 13-12-15,-3 3-26 16,10 3 0-16,12-5 0 15,15 1 0-15,15-8-1 16,11-3 0-16,13-7-1 16,7-2 0-16,1-2 0 15,1 0 0-15,-11 2 2 16,-9 5-1-16,-12 5 1 15,-17 5-2-15,-13 2 0 16,-13 5 0-16,-8-2 0 16,-4 4 0-16,-1-3 0 0,0-14-9 15,13 9-7-15,-6-22-4 16,25 9-7-16,-10-23-8 15,20 6-7-15,0-15-1 16,8 0 2-16</inkml:trace>
  <inkml:trace contextRef="#ctx0" brushRef="#br4" timeOffset="113600">1305 10609 102 0,'15'-10'39'0,"13"6"0"16,1-11-1-16,15-7-34 15,8 5-2-15,17-2 0 16,10 2-2-16,7 0-3 16,3 13-3-16,-8 1-30 15,9 19-3-15,-17-1 1 16,-4 13-3-16</inkml:trace>
  <inkml:trace contextRef="#ctx0" brushRef="#br4" timeOffset="118631">3147 10260 60 0,'-23'-21'37'0,"9"9"-4"16,-9-6 4-16,4 13-16 15,-11-4-14-15,-1 15-2 0,-5 6 1 16,-2 17 1-16,-7 12-4 15,-2 15 2-15,-1 10-4 16,4 5 1-16,5 0-2 16,14-1 1-16,12-7-1 15,15-7 0-15,18-11-3 16,11-14-1-16,19-3-9 15,5-19-25-15,15 1 1 16,-2-16-2-16,8 1 1 16</inkml:trace>
  <inkml:trace contextRef="#ctx0" brushRef="#br4" timeOffset="118962">3354 10540 97 0,'-33'33'38'16,"-14"1"0"-16,10 22-8 15,-5-4-24-15,10 6 0 16,7-5-3-16,12-3-1 16,13-6-1-16,13-9-2 15,12-12 1-15,11-12-1 16,8-15 2-16,3-12-1 15,1-12 1-15,-1-5 1 16,-6-8-1-16,-9-3 1 16,-10 1-1-16,-13 2 0 15,-9 7-1-15,-8 6-1 0,-7 10 0 16,-7 4-2-16,4 6-1 15,1 3-2-15,17 5-16 16,0 0-16-16,0 0 1 16,20-21-2-16,11 5 1 15</inkml:trace>
  <inkml:trace contextRef="#ctx0" brushRef="#br4" timeOffset="119164">3843 10042 93 0,'0'0'39'0,"-11"10"-4"15,-1 30 3-15,-15 16-31 16,1 18-5-16,0 9-1 0,4 9 1 16,3 5-1-16,5-3-2 15,9-3-5-15,2-17-21 16,22-2-12-16,2-21 1 15,19-8-2-15,0-22 0 16</inkml:trace>
  <inkml:trace contextRef="#ctx0" brushRef="#br4" timeOffset="120156">4186 10561 80 0,'-23'2'40'15,"-11"8"-2"-15,7 19 1 16,-16 4-22-16,10 9-12 15,0 1-1-15,13 3-1 0,6-4-1 16,11-2-1-16,13-12-1 16,12-9 0-16,8-11 0 15,8-9 0-15,3-10-1 16,-1-9 1-16,0-11 0 15,-8-6-1-15,-3-6 1 16,-11-1 0-16,-7 3 0 16,-6 0 0-16,-5 6 0 15,-2 7 1-15,-5 4 0 16,1 10 1-16,6 14-1 15,-5-12 0-15,5 12-1 16,0 0 1-16,20 12-1 0,3-10 1 16,4 0-1-16,5-5 0 15,6-3 0-15,3-4 1 16,-1-2-1-16,-1 0 1 15,-7-2 0-15,-6 5-1 16,-9 3 1-16,-17 6 0 16,6 14-1-16,-17 5 1 15,-7 10 0-15,0 5 0 16,-1 5-1-16,-1 2 1 15,6 2-1-15,5-3 0 16,11-6 1-16,12-9-1 16,7-9 0-16,13-9 0 15,7-10 0-15,4-9 1 16,5-12-1-16,-3-3 0 15,-1-5 0-15,-6-5 0 0,-6 0 0 16,-10 5 1-16,-6 1-1 16,-9 6 0-16,-4 7 0 15,-5 18-1-15,0 0 1 16,-18 14 0-16,7 17 0 15,-2 6-1-15,3 7 0 16,1 0-1-16,11 2-2 16,5-12 0-16,13-7-4 15,2-24-6-15,22 4-7 16,-8-30-7-16,16 4-9 15,-13-17-2-15,7 3 2 16,-15-3 34-16,-5 0 5 16,-2 14 9-16,-19-9 7 15,7 24 7-15,-12 7 11 0,-11 4 3 16,-3 12-1-16,9 14-32 15,-10 7-3-15,4 8-1 16,-1 2 0-16,5 2-1 16,0-4 0-16,6-7-1 15,3-9 1-15,3-10-1 16,-5-19 2-16,21-5 0 15,-7-16 0-15,0-9 0 16,-2-8 0-16,2-3 0 16,-2-8 0-16,2 3 0 15,-3 5-1-15,1 3-1 16,-2 8 0-16,3 4 0 15,2 9-2-15,4 2 0 16,9 14-5-16,-2-11-6 0,24 16-6 16,-12-19-6-16,22 17-9 15,-6-12-7-15,15-1-1 16,3-7 2-16</inkml:trace>
  <inkml:trace contextRef="#ctx0" brushRef="#br4" timeOffset="120674">6603 10407 98 0,'-18'-7'39'0,"7"14"0"0,-13 1-1 16,6 18-33-16,-13 1-1 15,2 10-1-15,1 4-1 16,2 2 1-16,7-1-1 16,7-3 0-16,11-8-1 15,11-9-1-15,15-14-1 16,13-19-2-16,18-10-5 15,0-25-10-15,31 4-9 16,-13-27-13-16,17 2 2 16,-16-16-5-16,0 4 5 15</inkml:trace>
  <inkml:trace contextRef="#ctx0" brushRef="#br4" timeOffset="121035">7156 9852 109 0,'-27'20'40'0,"11"18"2"15,-10 4-2-15,6 15-35 16,-5 7-3-16,-1 7 1 15,1 7-2-15,1 3 1 16,1-3-1-16,5-6 0 16,4-9-1-16,8-12 1 15,6-9 0-15,6-16-1 16,7-13 0-16,6-14 1 15,10-13-2-15,-1-7 1 16,3-7 0-16,2-7 0 16,-2-1 0-16,-3 0 0 15,-1 9 0-15,-8 1-1 0,-3 11 1 16,-3 13 0-16,-4 11-1 15,0 12 0-15,-5 9-1 16,0 6-1-16,3 5-2 16,0-4-2-16,13 9-6 15,-9-24-7-15,22 7-7 16,-9-27-6-16,13 0-5 15,-4-21-2-15,4 0 4 16</inkml:trace>
  <inkml:trace contextRef="#ctx0" brushRef="#br4" timeOffset="121388">7559 10436 102 0,'-10'-23'39'15,"10"23"1"-15,-27-22-1 16,9 24-33-16,-3 8-1 0,1 8-1 16,1 9 0-16,-3 7-1 15,2 5-1-15,5 3 1 16,1 0-1-16,2-5-1 15,10-4 0-15,6-9 0 16,7-11 0-16,8-11-1 16,6-14 0-16,6-7 0 15,1-9 0-15,1-9 0 16,1-4-1-16,-2-1 1 15,-5 2-1-15,-5 8 1 16,-7 3-1-16,-2 9 0 16,-13 20 0-16,0 0 0 15,0 0-1-15,-5 29-1 16,5 0 0-16,-2 3-3 15,10 8-4-15,-6-10-5 0,26 10-7 16,-13-24-6-16,26 8-5 16,-5-22-6-16,9-4 0 15,-1-14 2-15</inkml:trace>
  <inkml:trace contextRef="#ctx0" brushRef="#br4" timeOffset="121940">8186 10403 67 0,'0'0'36'0,"-9"-11"0"16,9 11 1-16,0 0-28 15,-14-4 0-15,14 14-1 16,0-10-1-16,-10 28 0 16,3-10-2-16,0 10 0 15,-3 2-2-15,1 4 1 16,0-1-1-16,4-2-1 15,-1-7 0-15,5-3 0 0,-1-7-1 16,2-14 0-16,13-2-1 16,1-14 0-16,5-9 1 15,1-4-1-15,5-8 0 16,2-1 0-16,1-1 0 15,-1 5 0-15,-7 8 0 16,1 6 1-16,-6 10-1 16,-4 6 1-16,-11 4-1 15,14 25-1-15,-10-3-1 16,-3 2-1-16,13 9-4 15,-9-5-6-15,22 12-6 16,-17-18-4-16,28 14-9 16,-12-20-7-16,14 3-1 15,0-15 1-15</inkml:trace>
  <inkml:trace contextRef="#ctx0" brushRef="#br4" timeOffset="122401">8865 10381 96 0,'-7'-37'41'0,"0"17"0"16,-13-1 0-16,5 16-34 15,-11 5-1-15,0 11-2 16,-4 11 0-16,1 9-1 16,2 5 0-16,5 7-2 15,9 0 1-15,4 0-1 16,13-5-1-16,10-7 1 15,8-11-1-15,8-11 0 16,4-11 0-16,4-13 0 16,2-14 0-16,-1-8 0 0,0-6 0 15,-7-2 0-15,-2 0 0 16,-2 9-1-16,-7 3 1 15,-5 10 0-15,-5 16-1 16,-11 7 1-16,8 33-1 16,-14 6 1-16,-2 18-1 15,-2 9 1-15,-3 9 0 16,-3 5 0-16,-1 3-1 15,0-7 0-15,1-7 0 16,-4-11 0-16,-3-8 1 16,1-9-2-16,-4-14 1 15,-1-10-2-15,-1-8 1 16,-1-10-1-16,0-5-1 15,-4-14-5-15,13 0-4 0,-14-24-6 16,20 7-5-16,-10-23-2 16,25 14-5-16,-7-15-6 15,22 1-1-15</inkml:trace>
  <inkml:trace contextRef="#ctx0" brushRef="#br4" timeOffset="122959">9397 10427 97 0,'0'0'38'15,"0"0"0"-15,0 0-2 16,23-5-33-16,6 3 1 15,12 2-1-15,6-4-1 16,10 0 1-16,2-7 0 16,0 0-1-16,-8-4 0 0,-4-2-1 15,-14-4 1-15,-12 2-1 16,-15 1 0-16,-15 2 0 15,-14 3 0-15,-9 8 0 16,-7 5 0-16,-7 11 1 16,0 5-1-16,3 11 1 15,6 5-1-15,11 7 0 16,9-1 0-16,17 1 0 15,13-3-3-15,16-12-2 16,25-2-9-16,4-21-4 16,27 5-6-16,-18-28-10 15,27 7-4-15,-10-17-6 16,11 1 1-16</inkml:trace>
  <inkml:trace contextRef="#ctx0" brushRef="#br4" timeOffset="123527">11439 9798 100 0,'15'-34'38'15,"-17"-11"1"-15,5 10-8 16,-18-10-26-16,-5 11 0 15,-11 1 0-15,-1 15-1 0,-8 14 1 16,-3 22-2-16,-1 17 0 16,2 24 0-16,-1 17 0 15,2 12-2-15,8 11-2 16,7 5 2-16,5 0-2 15,12-6 0-15,9-11-3 16,5-12 1-16,13-10-5 16,-2-26-2-16,16 5-11 15,-16-34-9-15,13 2-10 16,-18-20 0-16,3-4 1 15,-10-12 2-15</inkml:trace>
  <inkml:trace contextRef="#ctx0" brushRef="#br4" timeOffset="124746">10900 10257 109 0,'-18'-6'40'15,"2"-4"2"-15,16 10-3 16,11-6-34-16,16-1-3 16,9-8 1-16,15 2-1 15,5-4 0-15,6 2-1 16,5-1 1-16,2 4-1 15,-7 4-1-15,-10 6 1 16,-9 9-1-16,-11 5 1 16,-10 6-2-16,-12 3 2 15,-14 8-2-15,-7 4 1 16,-6 3-1-16,-1 1 1 15,-5-2-1-15,2-2 1 16,3-8 0-16,4-2 0 16,6-10 0-16,8-13 0 0,0 0 0 15,19-26 0-15,-1-1 0 16,6-10-1-16,1-4 2 15,1-7-1-15,-1 3 1 16,-1 4-1-16,-7 7 1 16,-4 6-2-16,-4 9 2 15,-2 7-1-15,-7 12 0 16,13 5 0-16,-1 3 0 15,3 5 0-15,5-4-1 16,6 3 2-16,7-4-1 16,3-2 0-16,2-6 0 15,-2-6 0-15,-1-1 0 16,-6-2 0-16,-2 1 1 0,-8-2-1 15,-9 3 0-15,-10 7 0 16,0 0 0-16,0 0 0 16,-30 20-1-16,12 3 1 15,-8 6-1-15,0 7 1 16,-1 4 0-16,3 4 0 15,7-3-1-15,6 2 2 16,10-9 0-16,8-4-1 16,12-11 0-16,6-13 0 15,7-7 0-15,1-14-1 16,2-7 1-16,-1-10-1 15,-2-5 2-15,-12-7-4 16,-4-3 4-16,-4 6-2 16,-7 0 2-16,-7 6-2 0,0 5 2 15,-4 9-1-15,3 6 0 16,3 15 2-16,0 0-2 15,0 0 0-15,18 10 1 16,-3-1-1-16,5 0 1 16,6 4-1-16,-1-5 1 15,4 0-1-15,-1-1 1 16,-6-4-1-16,-4 5 1 15,-3-1 1-15,-9 4-4 16,-6 2 4-16,-9 6-4 16,-3 2 4-16,-1 1-4 15,-4 1 4-15,6-1-4 16,-2-4 2-16,6-5 0 15,7-13 0-15,10 4 0 0,8-13-1 16,4-6 2-16,4-7-2 16,3-6 4-16,4-2-5 15,-2-2 4-15,-4 6-2 16,-6 1 0-16,-5 7 0 15,-6 8 0-15,-10 10 0 16,0 0 0-16,0 0 0 16,11 19 0-16,-9-6 0 15,3 2 0-15,2-1 0 16,3-5 0-16,2-1 0 15,5-3 0-15,3-6 0 16,2-5 0-16,-3-1 0 16,5-6 0-16,-4-2 0 15,2-1 0-15,-2 1 0 0,0 2 0 16,-3 4 0-16,-4 8 0 15,-3 6 0-15,-2 10 0 16,-1 6 0-16,-3 6 0 16,-3 4 0-16,3 5 0 15,-3-3-2-15,3 5-6 16,1-16-2-16,7 6-4 15,-12-28-2-15,17 21-3 16,-17-33-6-16,18 13-1 16,-21-23-1-16,11 11 0 15,-16-16 2-15,7 2-4 16</inkml:trace>
  <inkml:trace contextRef="#ctx0" brushRef="#br4" timeOffset="126849">16154 9495 77 0,'-17'-13'40'16,"4"20"-2"-16,-6 9 2 16,4 26-18-16,-9 4-18 15,5 19 2-15,-1 7-3 16,5 9 1-16,3 3-3 15,7 1-2-15,6-3-3 16,4-14-3-16,17 5-17 16,-14-29-12-16,19-6-5 0,-9-20 0 15,8-7 0-15</inkml:trace>
  <inkml:trace contextRef="#ctx0" brushRef="#br4" timeOffset="127300">15854 9991 119 0,'-24'0'40'15,"6"-4"1"-15,18 4-1 16,28 7-37-16,13-10-2 16,21-8 1-16,14-2-1 15,11-7 0-15,10-2 0 16,4-2-1-16,-2-3 1 15,-18 7-1-15,-11 2 1 0,-15 8 0 16,-20 4-1-16,-21 10 1 16,-18 12 1-16,-14 7-2 15,-13 14 0-15,-7 4 0 16,-2 10 0-16,1 1 0 15,7 4 0-15,13-6-2 16,15-7 4-16,14-11-5 16,20-12 3-16,13-18 1 15,11-14 1-15,1-10-2 16,1-8 0-16,-4-10 0 15,-10-1 0-15,-15-7 0 16,-13 0 0-16,-17 6 0 16,-12 2 0-16,-8 10-2 0,-12 0-5 15,5 25-5 1,-14-8-5-16,18 29-5 0,-12-17-5 15,31 26-3-15,-12-14-3 16,26 10-4-16,6-1 0 16</inkml:trace>
  <inkml:trace contextRef="#ctx0" brushRef="#br4" timeOffset="135208">20705 9518 102 0,'4'-16'39'0,"6"14"0"15,-10 2 0-15,-1 10-34 16,0 14-2-16,1 17 1 15,-7 10-2-15,2 16 1 16,-4 8-2-16,-2 9 1 16,-1 2-2-16,0-1 0 15,0-6-3-15,1-11-1 0,7-3-11 16,-8-28-9-16,20 0-18 15,-8-22 4-15,12-2-4 16,-12-13 4-16</inkml:trace>
  <inkml:trace contextRef="#ctx0" brushRef="#br4" timeOffset="135404">20559 10150 118 0,'-30'-12'41'16,"16"16"3"-16,-9-8-3 15,23 4-37-15,0 0-1 16,16-5-3-16,15-6-1 15,8-11-3-15,16-1-4 16,3-18-5-16,26 11-7 0,-18-24-7 16,22 10-13-16,-12-13 1 15,1 8-1-15,-16-9 3 16</inkml:trace>
  <inkml:trace contextRef="#ctx0" brushRef="#br4" timeOffset="135772">21261 9395 112 0,'-18'14'40'16,"-16"3"2"-16,11 22-1 15,-7 6-36-15,3 15-1 16,0 10-1-16,3 8 1 16,1 5-2-16,2 5 0 15,6-3-2-15,2-5 0 16,4-7 0-16,5-11 0 15,1-13 0-15,6-12 0 0,3-14 0 16,5-12 0-16,4-11 0 16,4-11-2-16,3-10 4 15,-1 1-2-15,2-6 0 16,1 0 0-16,-2 2 0 15,-6 8 0-15,0 6 0 16,-4 11 0-16,-12-1 0 16,14 23 0-16,-5 1-3 15,-3 1-1-15,8 8-6 16,-5-15-4-16,20 16-4 15,-15-29-3-15,27 13-7 16,-15-25-1-16,14 3-10 16,-6-11-1-16,-3-2 10 15</inkml:trace>
  <inkml:trace contextRef="#ctx0" brushRef="#br4" timeOffset="136463">21522 10119 91 0,'0'0'40'16,"-10"-19"-1"-16,10 19 1 15,0 0-23-15,11 8-14 16,2-1 0-16,4 4 0 15,3-4-1-15,1 2 0 16,4-6-1-16,0-1 0 16,2-9 0-16,-3-4 0 15,-2-5-1-15,-2-6 1 16,-5-1-1-16,-6-3 1 15,-4 1 0-15,-5 3-1 0,-8 5 1 16,-4 8-1-16,-7 9 1 16,-7 11 0-16,1 11-1 15,-5 12 1-15,0 5-2 16,3 6 1-16,5 1-2 15,9-5 2-15,13-3-4 16,9-15 0-16,19-5-3 16,6-20-5-16,21 3-4 15,-8-26-9-15,19 12-4 16,-12-22-11-16,6 6 3 15,-12-7 1-15,-2 7 3 16,-16 2 35-16,-11-3 10 16,4 22 9-16,-25-13 5 15,2 21 14-15,0 0-1 0,-20 28 1 16,-1-9-1-16,7 16-30 15,-9-5-4-15,7 8 0 16,-3-3-3-16,7-1 1 16,6-7-2-16,7-7 0 15,-1-20-1-15,19 9 1 16,-1-15 1-16,6-10-3 15,2-7 4-15,1-4-3 16,0-5 0-16,3-1 0 16,-1-4 0-16,0 6 0 15,-3 2 0-15,-5 9 0 16,-2 6 0-16,-1 9 0 15,-5 13 0-15,-10 12 0 16,-4 13 0-16,-6 4 0 0,-2 12-3 16,-4-6-6-16,9 10-6 15,-7-17-1-15,18 5-4 16,-8-29-5-16,28 5-3 15,-7-29-3-15,22 0-10 16,2-8 5-16,1-11 7 16</inkml:trace>
  <inkml:trace contextRef="#ctx0" brushRef="#br4" timeOffset="137236">23230 10050 101 0,'-16'-16'38'15,"-4"11"2"-15,-11-4-2 16,5 10-30-16,-17 7-3 15,-4 13 0-15,0 5 0 16,-1 10-1-16,1 1-2 16,10 6 1-16,7-4-2 15,10-1 1-15,11-6-3 16,16-9 2-16,15-10-2 15,5-7 1-15,8-9 0 16,7-11 0-16,1-5 0 16,4-9-2-16,-2-4 3 15,-5-7-2-15,0-3 2 16,-5 1-2-16,-6 0 2 15,-2 8-2-15,-8 7 1 0,-6 10 2 16,-13 16-2-16,5 21 0 16,-13 16-1-16,-6 15 2 15,-7 18-2-15,-2 14 1 16,-3 9 0-16,-3 5 0 15,-2-3 0-15,1 0 0 16,-4-7 0-16,2-10-2 16,-1-12 1-16,2-13 0 15,-2-14 0-15,4-13-2 16,0-14 2-16,4-13-1 15,1-13 2-15,4-12 1 16,8-14-2-16,2-13-1 16,10-8-6-16,0-20-3 15,23 12-3-15,-13-14-3 0,25 26-7 16,-13-14-5-16,20 30-3 15,-5 3-8-15,5 12 6 16</inkml:trace>
  <inkml:trace contextRef="#ctx0" brushRef="#br4" timeOffset="137710">23650 10103 108 0,'0'0'41'0,"-25"9"-1"0,13 11 0 16,-8 5-35-16,3 10-1 15,-1 7-2-15,1 10 0 16,-3 5-1-16,5 3 1 15,2-5-2-15,4-4 1 16,3-8-1-16,3-8 1 16,3-11-1-16,4-15 1 15,-4-9-1-15,14-16 1 16,-4-8-1-16,-1-9 1 15,-1-8-1-15,0-5 1 16,0-5 0-16,1 1-2 16,0 0 3-16,-4 7 0 15,3 4-2-15,1 10 0 16,-2 6 0-16,4 11 0 15,6 4 0-15,1 6 0 0,2 6 0 16,6-3 0-16,5 3-4 16,3-9-6-16,14 7-4 15,-15-17-3-15,16 19-3 16,-19-25-7-16,15 21-1 15,-21-19-4-15,4 15-6 16,-9 0 4-16,-19 4 5 16</inkml:trace>
  <inkml:trace contextRef="#ctx0" brushRef="#br4" timeOffset="138078">23927 10224 102 0,'-10'21'40'0,"0"-12"-2"16,16 3 3-16,-6-12-37 15,22 7-2-15,2-8 1 0,7-1-1 16,1-5 0-16,2-1-2 15,0-6 1-15,-5-1 0 16,-4-3 0-16,-3-3-1 16,-8-4 1-16,-4 1 0 15,-6 0-1-15,-5 4 2 16,-12 5 0-16,-2 5-2 15,-13 13 2-15,-5 13 0 16,-9 10-1-16,-4 10 2 16,-2 9-2-16,5 5 2 15,6 1-3-15,10-2 0 16,13-4 0-16,12-11 0 15,21-7 0-15,9-15-4 16,19-6-4-16,1-16-5 16,17 2-3-16,-14-23-3 0,20 16-4 15,-20-23-7-15,19 16-1 16,-25-12-8-16,3 6 5 15,-11 7 2-15</inkml:trace>
  <inkml:trace contextRef="#ctx0" brushRef="#br4" timeOffset="138814">24354 10294 103 0,'-21'22'41'0,"1"-8"-1"16,17 3-1-16,-6-5-35 16,23-4-1-16,5-7 0 15,10-2 0-15,0-8-1 0,6-2 0 16,-4-3 0-16,4-3-1 15,-6-4 0-15,-5-2-2 16,-7-3 2-16,-7 2-1 16,-7-1 1-16,-6 5 0 15,-9 3 0-15,-8 13 0 16,-11 6 0-16,-5 8 1 15,-3 14-2-15,-4 8 1 16,0 6-1-16,5 6 1 16,6-1-2-16,11-1 1 15,12-5-1-15,12-6-1 16,14-9-1-16,11-14-2 15,19-5-6-15,-7-19-3 16,24 6-3-16,-14-28-5 16,23 16-4-16,-25-22-5 0,18 11-3 15,-16-4-4-15,-4 7 36 16,-5 10 11-16,-27-7 7 15,10 23 3-15,-34-9 6 16,13 26 7-16,-31-4 5 16,9 16 5-16,-19-2-30 15,2 14-6-15,0 1-3 16,6 2 1-16,-2-2-3 15,11-5 2-15,3-4-3 16,6-6 0-16,10-9 0 16,2-14 0-16,21-7 0 15,0-9 0-15,1-7 0 16,7-6 0-16,5-7 0 15,7-3 0-15,1-6 0 0,1 3 0 16,2 2 0-16,-7 7 0 16,0 4 0-16,-1 13 0 15,-9 8 0-15,-2 11 0 16,-10 12 0-16,-3 7 0 15,-7 6 0-15,1 5 0 16,-7 3 0-16,3-4 0 16,4 2-2-16,-4-9-8 15,12 8-3-15,-10-18-2 16,17 12-2-16,-22-27-4 15,32 27-3-15,-32-27-2 16,25 5-3-16,-25-5 0 16,27-20-3-16,-3 14 1 15</inkml:trace>
  <inkml:trace contextRef="#ctx0" brushRef="#br5" timeOffset="153842">13124 9885 36 0,'13'-41'32'0,"-2"2"2"0,-1 5 1 16,-10-2-19-16,13 22-1 15,-18-9-2-15,5 23-2 16,-1-12-2-16,1 12-3 16,0 0-1-16,-8 19-2 15,4-4-1-15,4 9-1 16,3 10 0-16,-1 13 0 15,4 8-1-15,-2 12 0 16,2 7 0-16,-2 3 1 16,-1 2-1-16,1-6 1 15,-1-9-1-15,-2-9 1 16,-1-15-1-16,5-11 2 15,-3-16-1-15,-2-13 0 0,16-17 0 16,-3-11-1-16,3-5 2 16,-2-9-3-16,5-3 2 15,-1-1-1-15,3 4 1 16,-3 7 0-16,0 7-1 15,1 11 0-15,-3 10 0 16,2 10 0-16,-4 13-1 16,0 6 1-16,-1 7-1 15,0 8 1-15,-9 3-1 16,-2 2 1-16,-8 1-1 15,-7 0 3-15,-6-7-2 16,-1-5 0-16,-8-5 1 16,-2-14-2-16,0-7-1 15,4-14 0-15,9-7-4 0,2-28-17 16,19 6-17-16,2-16-1 15,23 0 2-15,-2-15 0 16</inkml:trace>
  <inkml:trace contextRef="#ctx0" brushRef="#br5" timeOffset="154075">13847 9478 98 0,'0'0'39'0,"-14"31"1"16,-4-2-2-16,-5 18-36 15,4 13 1-15,1 13 0 16,0 10-1-16,1 5 0 0,3 5-2 16,1-2 0-16,4 0-2 15,4-13-2-15,15 1-16 16,1-29-19-16,13-9 0 15,3-26 1-15,15-11-2 16</inkml:trace>
  <inkml:trace contextRef="#ctx0" brushRef="#br5" timeOffset="154443">14095 10058 103 0,'-11'8'39'0,"-8"-2"1"15,10 14-1-15,-7-2-34 16,7 4-2-16,7-2-1 15,3 3 1-15,4-1-2 0,3 1 1 16,5-2-1-16,2-4 0 16,5-7-1-16,3-6 1 15,1-5 0-15,2-6 0 16,-2-7 1-16,1-3-2 15,-4-7 2-15,2-3-2 16,-5-2 2-16,-2 3-2 16,-6 5 1-16,0 2-1 15,-10 19-1-15,0 0 1 16,0 0-2-16,-3 33 2 15,-8 3-2-15,-1 5 1 16,-2 9-3-16,5-4-1 16,10 5-10-16,-7-28-14 15,27 0-13-15,5-20 2 0,17-5-2 16,5-18 1-16</inkml:trace>
  <inkml:trace contextRef="#ctx0" brushRef="#br5" timeOffset="154784">14695 10202 97 0,'-6'24'38'0,"6"-9"0"15,15 0-2-15,12-16-33 16,4-5-1-16,9-8 2 15,4-5-1-15,2-9 0 0,-3-2 0 16,-8-3 0-16,-6 2-1 16,-14-1 1-16,-11 9-1 15,-13 4 0-15,-12 12-1 16,-15 13 1-16,-8 13-2 15,-4 15 0-15,-4 13 2 16,3 7-2-16,7 7 2 16,14-1-3-16,18-7 1 15,20-9-4-15,19-28-6 16,35-2-9-16,-6-29-20 15,27-2-5-15,-7-16 2 16,8 0-3-16</inkml:trace>
  <inkml:trace contextRef="#ctx0" brushRef="#br6" timeOffset="158187">17625 9983 85 0,'4'-12'35'15,"-6"-2"-1"-15,2 14 3 16,-11-20-31-16,11 20-1 16,-24-11-1-16,8 15 1 15,-8 2-1-15,-2 10-1 16,-5 4 0-16,3 9 0 15,-4 6-2-15,3 6-1 0,6 3-1 16,8 2 1-16,5-2-1 16,9 1 1-16,15-9-2 15,6-7 2-15,12-11-1 16,9-14 3-16,2-10-1 15,3-15-2-15,-3-9 4 16,-4-13-2-16,-7-7 2 16,-7-5-3-16,-12-2 3 15,-12 1-3-15,-9 6 2 16,-11 5 0-16,-3 15-2 15,-7 7-1-15,0 15 0 16,0 8-1-16,4 13-2 16,4 1-1-16,15 15-6 15,-2-9-24-15,24 4-3 0,1-14 1 16,21 4-1-16</inkml:trace>
  <inkml:trace contextRef="#ctx0" brushRef="#br6" timeOffset="158503">17928 10020 92 0,'19'25'36'15,"-21"-12"-2"-15,-1 8 2 16,-6-3-32-16,8 4-2 16,-4-3-1-16,1 5 0 15,1-6 0-15,2 0 1 16,0-5-1-16,1 0 1 15,0-13-1-15,0 0 2 16,0 0 0-16,0 0-1 16,5-15 1-16,-1-1-1 0,5-4 0 15,1-6-1-15,5-3 0 16,-1-5 0-16,4 2-1 15,7-1 0-15,-2 1 0 16,6 5-2-16,-2 5-1 16,-2 3-2-16,8 19-14 15,-8-5-19-15,6 12 1 16,-8-5-1-16,8 8 0 15</inkml:trace>
  <inkml:trace contextRef="#ctx0" brushRef="#br6" timeOffset="158916">18535 9952 79 0,'-16'-1'38'16,"-12"-6"-2"-16,5 8 3 15,-10-7-18-15,5 13-14 16,-5 3-2-16,2 10-1 15,-3 6 0-15,4 11-3 16,-1 3 0-16,7 2 0 16,2 1-1-16,11-2 1 15,8-5-2-15,11-7 2 16,10-12-3-16,10-9 3 15,9-12 0-15,5-9-2 16,2-9 2-16,1-8-2 16,-3-6 2-16,-6-2-1 0,-3-1 1 15,-11 5-1-15,-4 4 0 16,-10 9 1-16,-8 6 0 15,0 15-1-15,-12 3-1 16,1 12 1-16,-3 9 0 16,3 5-3-16,1 1-1 15,3 0 0-15,12 3-2 16,-1-14-4-16,23 7-27 15,-6-20-2-15,17 6-1 16,-4-17 1-16</inkml:trace>
  <inkml:trace contextRef="#ctx0" brushRef="#br6" timeOffset="159262">18874 10029 96 0,'0'0'35'16,"-25"-19"-1"-16,15 24 3 15,-8 2-32-15,8 10-1 16,-7 4 0-16,6 11 0 15,-3 1-3-15,5 2 2 16,0-2-1-16,8-1 1 16,1-8-2-16,4-5 1 15,-4-19-2-15,25 3 1 16,-6-17 2-16,3-7-2 15,7-10 1-15,-1-1-1 16,0-7 1-16,-3-1-1 16,-1 1 1-16,-5 5-2 15,-5 6 0-15,-6 11 0 0,-8 17-1 16,0 0 0-16,11 13-1 15,-16 12-1-15,5 14-4 16,-5-3-3-16,15 15-24 16,-7-9-5-16,11 4-1 15,1-14 2-15</inkml:trace>
  <inkml:trace contextRef="#ctx0" brushRef="#br6" timeOffset="159698">19296 10009 106 0,'-23'-8'38'0,"-9"2"0"16,6 20-1-16,-5-1-31 0,7 12 0 15,1 5-2-15,4 7-1 16,9 0-2-16,5 0 2 15,8-7-3-15,10-6 1 16,6-9-2-16,5-10 1 16,5-10 0-16,1-9 1 15,1-5 0-15,0-5-1 16,-5-5 2-16,-5 0-2 15,-4 0 1-15,-6 7-1 16,-1 4-1-16,-3 5 1 16,-7 13-2-16,2 15 1 15,-3 10-2-15,-2 11 1 16,-2 16-1-16,-3 9 1 15,0 11 0-15,-4 5 1 0,1 1-1 16,-4-3 2-16,-7-2 1 16,-1-8 0-16,-3-12 0 15,-1-13-1-15,0-9-2 16,1-18-4-16,11-6-29 15,-5-23-2-15,18-6-2 16,0-21-1-16</inkml:trace>
  <inkml:trace contextRef="#ctx0" brushRef="#br6" timeOffset="160077">19482 10171 100 0,'-6'12'38'0,"11"5"2"16,-5-17-2-16,20 7-31 16,-1-14-3-16,8-3 0 15,0-7-1-15,7-5-1 16,-2-3 0-16,0-5-1 15,-3-5 1-15,-5 2 1 16,-8-4-2-16,-3 7 0 16,-8 1 0-16,-8 12 1 15,-12 9-1-15,-7 13 0 16,-8 16 0-16,-5 16 2 15,-3 12-5-15,2 5 4 0,3 5-2 16,8 1 0-16,11-9-3 16,17-13-1-16,21-4-10 15,3-28-23-15,26-5-4 16,0-22-3-16,18-4 2 15</inkml:trace>
  <inkml:trace contextRef="#ctx0" brushRef="#br7" timeOffset="169895">1328 11866 75 0,'11'7'38'15,"3"1"-2"-15,-14-8 1 0,32 6-31 16,-12-5-2-16,10 3-1 16,5-4-1-16,11 0-1 15,7-1-1-15,4-6-1 16,4 6-4-16,-1-13-14 15,6 14-18-15,-9-7 1 16,3 11-2-16,-15-4 0 16</inkml:trace>
  <inkml:trace contextRef="#ctx0" brushRef="#br7" timeOffset="171097">2788 11730 38 0,'2'-14'33'16,"-2"14"2"-16,1-14-1 15,-1 14-22-15,0 0-3 16,-3 28 1-16,-2-10-3 0,3 17-1 16,0 5-4-16,4 12-1 15,0 5 1-15,3 5-3 16,1 4 2-16,3-3 0 15,0-2 0-15,4-5-1 16,-3-12 0-16,2-8 1 16,-3-10-1-16,-1-15 1 15,-8-11-1-15,9-26 0 16,-12-12 0-16,3-12 0 15,-4-9 0-15,-2-10-1 16,-2-8 2-16,2-6-2 16,1 3 2-16,3 6 0 15,3 9 0-15,5 8 1 16,3 7-1-16,10 14 1 0,0 8-2 15,9 14 2-15,-1 9-1 16,5 11 0-16,-4 8 0 16,1 7 0-16,-5 10-1 15,-5 6-1-15,-9 4 0 16,-9 4 0-16,-9 4 1 15,-6 2-2-15,-8-7 2 16,-1 1-2-16,-1-10 2 16,3-6 0-16,5-6-1 15,5-8 1-15,11-15 0 16,0 0 0-16,19 0 0 15,2-9 0-15,3-1 0 16,7 0 0-16,-5 1 1 0,-1 3 0 16,-4 7 0-16,-7 7 0 15,-9 11 0-15,-14 8 0 16,-8 10-1-16,-9 7 1 15,-6 3-1-15,-5 3-1 16,6-2-2-16,-1-9-3 16,14 0-28-16,3-24-3 15,15-5 1-15,9-20-4 16</inkml:trace>
  <inkml:trace contextRef="#ctx0" brushRef="#br7" timeOffset="171497">3499 11820 80 0,'0'0'39'0,"-11"18"-1"15,4 4 1-15,-11 6-34 16,9 5-1-16,-3 4 0 15,4 6-1-15,0 3 0 16,4 1 0-16,8-3-2 16,1-7 0-16,9-8 0 15,3-12 0-15,9-12-1 16,1-17 0-16,6-14 1 15,0-12-1-15,1-11 0 16,-3-7 0-16,-3-1 1 16,-4-1-2-16,-7 9 2 15,-3 7-1-15,-9 14 0 0,-2 15 0 16,-3 13 0-16,-10 18 0 15,3 15 0-15,-3 6-2 16,9 10-1-16,-3-1-1 16,13 6-5-16,-3-24-22 15,23-1-8-15,6-26-1 16,17-12-1-16</inkml:trace>
  <inkml:trace contextRef="#ctx0" brushRef="#br7" timeOffset="171940">4261 11360 91 0,'-18'-11'39'16,"1"26"2"-16,-7 8-3 16,6 20-32-16,-3 11-2 15,6 11-2-15,2 10 1 16,6 8-1-16,-1 2 0 15,7 3-1-15,0-8 0 16,3-3-2-16,0-14 2 16,4-9-1-16,-1-15 0 15,1-17 0-15,-6-22 0 16,17-7 0-16,-5-20-1 15,-1-11 1-15,3-8-1 16,3-4 1-16,-1-3 0 16,2 2 0-16,2 8 0 15,1 8 0-15,-2 12 0 0,4 11 0 16,2 13 1-1,-3 6-1-15,1 9 0 0,-1 7 1 16,-1 5-1-16,-6 7 0 16,-5-2-1-16,-10 3 1 15,-8-4 0-15,-9 0-1 16,-5-3 0-16,-8-8-2 15,1-4-1-15,-5-16-6 16,16 5-18-16,-8-22-12 16,17-2 0-16,1-17 0 15,17-1 0-15</inkml:trace>
  <inkml:trace contextRef="#ctx0" brushRef="#br7" timeOffset="172459">4813 11221 96 0,'0'0'40'0,"-16"22"1"16,10 17-2-16,-13 5-35 15,4 15 2-15,-3 8-3 16,4 8-1-16,-2 7 1 15,3 4-2-15,0-3 1 16,6-3-2-16,5-6 1 16,0-6-2-16,5-11 1 15,2-11 0-15,2-10-1 16,-2-14 1-16,6-15-1 15,0-16 1-15,0-12-1 0,0-10 0 16,1-8 1-16,0-5 0 16,-1-6 0-16,4-2-1 15,-1 6 1-15,0 7 0 16,3 7 0-16,2 9-1 15,2 9 1-15,2 10 0 16,5 12 0-16,-4 9 0 16,0 9-1-16,-3 9 2 15,-3 4-1-15,-7 6 0 16,-10 3 0-16,-9 5 1 15,-10-4-1-15,-11-1 0 16,-8-6 0-16,-7-9 0 16,2-6-2-16,-1-20-1 15,10-11-3-15,1-26-6 0,28-3-5 16,-3-34-13-16,26 1-10 15,5-21-1-15,18 1 2 16,4-11 2-16</inkml:trace>
  <inkml:trace contextRef="#ctx0" brushRef="#br7" timeOffset="172662">5224 11288 94 0,'0'0'38'16,"12"11"2"-16,-20 10-1 16,-5 20-34-16,-1 10-2 15,-3 14 1-15,-3 11-2 16,1 11-1-16,0 3 0 15,0 1-1-15,1-2 0 16,8-6-2-16,4-9-1 0,9-18-4 16,14-2-15-16,-8-32-17 15,22-7-1-15,-5-30-1 16,11-6 2-16</inkml:trace>
  <inkml:trace contextRef="#ctx0" brushRef="#br7" timeOffset="173001">5338 11860 93 0,'5'25'40'16,"-5"-5"1"-16,19 5-1 16,4-13-36-16,10-3 0 15,5-9 0-15,5-4-2 16,-2-11 0-16,0-5-1 15,-4-7 0-15,-6-1-1 0,-11-1 1 16,-11 1-1-16,-9 0 0 16,-11 9 3-16,-13 7-3 15,-9 9 1-15,-8 10 0 16,0 12 0-16,-3 10-1 15,3 8 1-15,3 8 0 16,17 1-2-16,8-2 0 16,18-6 0-16,16-8-2 15,10-16-5-15,22 2-7 16,-8-29-11-16,26 10-10 15,-13-21-6-15,12 0-1 16,-8-11 2-16</inkml:trace>
  <inkml:trace contextRef="#ctx0" brushRef="#br7" timeOffset="173338">6151 11676 93 0,'-34'8'41'0,"5"14"-1"16,-14-9 0-16,16 5-33 15,-10 1-2-15,4 2-3 16,9 1 1-16,9-6-3 16,10-1 1-16,5-15 0 15,24 13-1-15,4-9 0 16,5-1 0-16,3-2 0 15,-3 1 0-15,2 2 0 0,-6 4 1 16,-9 6 0-16,-11 5-1 16,-9 4 1-16,-9 1-1 15,-9 4 0-15,0 0-1 16,-3-5-2-16,-1-1-3 15,-3-18-8-15,17 10-11 16,-13-23-17-16,21 9 0 16,-18-30-1-16,12 8 2 15</inkml:trace>
  <inkml:trace contextRef="#ctx0" brushRef="#br7" timeOffset="174119">6925 11587 78 0,'0'0'39'15,"0"0"0"-15,0 0-1 16,4 28-31-16,-22 0-3 15,-1 14-1-15,-5 4 1 16,5 7-1-16,0 0 0 16,2 0-2-16,6-7 2 15,11-8-2-15,4-11 0 16,16-15 1-16,8-14-2 0,8-14 1 15,3-9-1-15,4-10 0 16,0-3 0-16,-6-5 0 16,0 3 1-16,-13 4 0 15,1 6-1-15,-11 11 2 16,-7 8-2-16,-7 11-1 15,0 0 1-15,5 29 0 16,-6 1-1-16,2 2 0 16,1 6 1-16,3-1-2 15,6-2 3-15,0-5 0 16,7-9 0-16,6-11 1 15,3-12-1-15,-1-12 0 16,4-11 0-16,-2-10 0 16,-1-9 0-16,-5-4 1 0,-4-3-4 15,-7-2 0-15,2 10-4 16,-11-2-4-16,6 20-6 15,-16-10-10-15,15 25-14 16,-9-3-3-16,2 13 3 16,11 6 1-16</inkml:trace>
  <inkml:trace contextRef="#ctx0" brushRef="#br7" timeOffset="174774">7649 11768 91 0,'10'16'40'0,"-10"-16"1"15,31 9-2-15,-10-15-35 0,10-2 0 16,7-9-2-16,-3-2 2 16,5-9-3-16,-5-1 1 15,-3-2-2-15,-7-3 1 16,-8 3 0-16,-11 0 0 15,-11 7-1-15,-8 5-1 16,-10 9 2-16,-7 9-1 16,-11 10 1-16,-4 14 1 15,0 11-2-15,0 5 1 16,5 9-1-16,8 1 0 15,10 0 1-15,13-4-1 16,18-8 0-16,19-13-2 16,16-10 3-16,15-11-2 15,11-10 1-15,9-9-1 0,2-8 0 16,5-3-1-16,-8-2 0 15,-6-3 3-15,-11 5-3 16,-12 4 3-16,-14 5-1 16,-10 6 1-16,-11 5-1 15,-14 7 3-15,-7 20-3 16,-7 3-2-16,-5 8 3 15,0 5-3-15,0 3 3 16,4 1-2-16,0-2 2 16,9-7-3-16,4-7 3 15,6-13 0-15,9-12 0 16,8-13 0-16,2-9 0 15,0-10-1-15,2-10 1 16,-3-7 0-16,-6 1-1 16,-4-2 1-16,-5 6-1 0,-7 5 1 15,-5 7-1-15,4 6 0 16,2 9 0-16,4 7-1 15,8 5 0-15,6 4-2 16,10 6-2-16,3-7-5 16,16 12-5-16,-6-19-6 15,15 18-12-15,-14-15-8 16,4 6-1-16,-9-5 2 15</inkml:trace>
  <inkml:trace contextRef="#ctx0" brushRef="#br7" timeOffset="175119">8842 11632 97 0,'1'17'42'0,"-1"-17"-1"16,21 13 1-16,8-17-39 15,4 0 0-15,7-9-1 16,7 0-2-16,-3-3 1 15,1-2-1-15,-11-3 1 16,-8-1-2-16,-14-4 2 16,-12 1-2-16,-17 1 1 15,-10 5 0-15,-10 5 0 16,-8 10 1-16,-3 12 0 15,1 12 2-15,4 13-2 16,6 15 2-16,12 5-2 16,11 2-1-16,13-1 0 15,16-8-2-15,19-5-1 0,17-23-10 16,29-1-3-16,-1-34-6 15,35 7-12-15,0-27-9 16,25-3 0-16,0-14 1 16</inkml:trace>
  <inkml:trace contextRef="#ctx0" brushRef="#br7" timeOffset="175672">10386 11324 81 0,'-19'14'40'0,"-8"-5"-1"0,2 11 1 16,-9-7-36-16,9 2 0 15,0-2-1-15,8 0 0 16,5-1 0-16,11-2-1 16,9 1 0-16,9 0-1 15,7 0 0-15,7 4 0 16,0 4 0-16,1 0 2 15,-5 4-2-15,-5 0 2 16,-11 3-2-16,-11 1 2 16,-10-1-2-16,-11-1-1 15,-7-1 0-15,-3-5-4 16,-1-3 0-16,-2-13-7 15,16 8-8-15,-6-26-18 16,27 4-5-16,5-15 0 16,15 2 0-16</inkml:trace>
  <inkml:trace contextRef="#ctx0" brushRef="#br7" timeOffset="176041">10613 11541 82 0,'0'0'39'15,"6"20"0"-15,8-18 0 16,13 1-34-16,6-10-2 16,10-1 1-16,0-7-1 15,4 0 0-15,-3-9 0 16,-3 0-1-16,-12-7 0 15,-10 2 0-15,-13-2 0 0,-8 3-1 16,-10 0 0-16,-6 7 0 16,-10 8 0-16,-7 11 0 15,-9 14 0-15,-2 15 0 16,-2 11 0-16,7 7 1 15,0 6-1-15,11 7 1 16,10-3-1-16,20-8-2 16,20-11-1-16,16-15-3 15,23-8-4-15,6-23-7 16,24 6-7-16,-9-25-15 15,15 2-4-15,-13-10 0 16,0 1 2-16</inkml:trace>
  <inkml:trace contextRef="#ctx0" brushRef="#br7" timeOffset="176381">11217 11526 92 0,'-28'25'42'0,"5"-11"-1"16,18 1-1-16,5-15-36 15,23-1-1-15,11-8-1 16,13-6 0-16,4-6-1 15,8-1-1-15,-4-5 1 16,-3 3 0-16,-9-1 0 16,-12 4 0-16,-17-1 0 15,-18 4 0-15,-14 4 0 16,-15 7 0-16,-9 6 0 15,-14 7 0-15,-2 10 0 0,1 6 0 16,4 12 0-16,3 1 1 16,18 6-1-16,10-2 1 15,18-2-2-15,19-5 0 16,20-9-3-16,15-15-1 15,16 1-8-15,0-24-10 16,21 9-12-16,-12-18-10 16,4 4 1-16,-14-11 1 15</inkml:trace>
  <inkml:trace contextRef="#ctx0" brushRef="#br7" timeOffset="176704">11850 11444 97 0,'-24'14'40'0,"9"9"2"15,-10-1-3-15,0 12-33 0,-1 5-1 16,6 3-2-16,-1-1 0 15,8-1-1-15,6-9 1 16,7-5-2-16,8-14 0 16,11-16-2-16,6-13 1 15,10-11 1-15,1-7 0 16,7-9 0-16,-2-7-1 15,3-1 1-15,-2 5-1 16,-11 9 0-16,-4 9 0 16,-3 13 0-16,-3 14-1 15,-9 12 1-15,1 13-2 16,-8 7 0-16,9 10-2 15,-3-5-3-15,12 11-5 16,-13-17-6-16,22 10-6 16,-17-26-11-16,17 3-7 0,-3-13-2 15,3-4 4-15</inkml:trace>
  <inkml:trace contextRef="#ctx0" brushRef="#br7" timeOffset="176877">12478 11755 98 0,'-23'30'40'0,"4"6"-3"16,-2-4-1-16,2-9-54 15,7 15-22-15,-3-4 1 16,11 3-3-16,-1-6 2 15</inkml:trace>
  <inkml:trace contextRef="#ctx0" brushRef="#br7" timeOffset="177711">13044 11286 79 0,'16'0'40'0,"-16"0"-1"15,4 21 0-15,-13-6-34 16,3 15-1-16,-8 3-1 15,4 12 3-15,-8-1-2 16,7 7 1-16,-3-5-2 16,9-5-1-16,5-9 0 15,12-5-1-15,6-14 0 16,9-11-1-16,8-10-1 15,7-8-1-15,2-11 1 16,1-4 1-16,-4-7 0 16,1-2 0-16,-7 3-1 15,-5 3-1-15,-7 7 2 16,-8 7 1-16,-15 20-1 15,13-7 1-15,-14 23 0 0,-5 10 1 16,-1 5 0-16,0 6 0 16,2 0-1-16,4 1 2 15,5-6-2-15,6-3 1 16,8-17 0-16,8-7-1 15,6-13-1-15,5-9 0 16,0-10 0-16,-3-9-1 16,0-4 1-16,-7-4-2 15,-9 3 0-15,-9 2-1 16,-9 7-1-16,-9 1-2 15,2 14-5-15,-8-6-5 16,15 23-10-16,-9-21-9 16,18 14-6-16,2-11-1 0,21 0 3 15</inkml:trace>
  <inkml:trace contextRef="#ctx0" brushRef="#br7" timeOffset="178094">14129 10924 94 0,'0'0'41'0,"0"0"1"15,-16 23 0-15,-8 2-37 16,6 12-2-16,-5 8-1 16,3 10 0-16,-3 9 0 15,3 5 1-15,0 0-2 16,7 0 2-16,0-5-1 15,6-10 0-15,3-8-1 0,4-10 1 16,10-12-1-16,4-12 1 16,4-11-2-16,6-9-2 15,4-8 2-15,-1-3-2 16,-2-2 2-16,2 1-2 15,-6 3 1-15,-7 4-1 16,-14 13 1-16,14-2 0 16,-12 13-1-16,-4 4 2 15,-1 6-3-15,2-2-1 16,7 5-2-16,-1-6-2 15,18 11-8-15,-23-29-8 16,44 20-9-16,-20-21-8 16,12-1 1-16,-6-13 1 15</inkml:trace>
  <inkml:trace contextRef="#ctx0" brushRef="#br7" timeOffset="178289">14541 11423 91 0,'0'0'41'0,"4"9"0"15,-6 18 2-15,-9-2-36 16,5 10-1-16,-3-1-2 15,4 8 0-15,1-5-3 16,2-4-2-16,7-5-2 16,-5-28-7-16,24 26-8 15,-19-38-11-15,19 4-9 16,-13-22-5-16,11-1 1 15,-10-16 3-15</inkml:trace>
  <inkml:trace contextRef="#ctx0" brushRef="#br7" timeOffset="178409">14586 11182 97 0,'-19'-30'40'0,"7"15"-1"15,-1 8-4-15,13 7-45 16,0 0-23-16,11 12-6 16,11 3-1-16,3-1-1 15</inkml:trace>
  <inkml:trace contextRef="#ctx0" brushRef="#br7" timeOffset="178665">15220 11274 66 0,'-10'-4'41'0,"-21"5"0"15,-1 13 1-15,-15-3-17 16,0 17-19-16,-4 9-1 16,6 8 1-16,3 6-3 15,11 3 2-15,10-6-3 16,18-2 0-16,17-16-1 15,22-12-1-15,16-13-4 16,9-21-7-16,20-1-5 16,-15-34-10-16,33 11-9 15,-18-28-9-15,7 2 1 16,-16-10 0-16</inkml:trace>
  <inkml:trace contextRef="#ctx0" brushRef="#br7" timeOffset="178995">15700 10948 99 0,'-26'33'43'16,"-16"5"-1"-16,6 21 2 15,-4 0-40-15,5 7-2 16,5 2 1-16,3 0 0 16,7-2-1-16,6-8 2 15,7-7-3-15,6-12 1 16,7-11-2-16,10-11 1 15,7-12-1-15,3-10 0 16,4-8 0-16,5-5-2 16,2-4 2-16,0-3-2 15,2 2 3-15,-7 4-3 16,-3 7 3-16,-4 9-1 15,-4 9 0-15,-6 9 0 0,-3 7-2 16,-6 3 1-16,0 14-7 16,-9-13-6-16,11 16-2 15,-16-24-7-15,23 15-9 16,-15-33-5-16,13 20-7 15,6-22 3-15</inkml:trace>
  <inkml:trace contextRef="#ctx0" brushRef="#br7" timeOffset="179626">16848 11025 61 0,'0'0'40'16,"13"8"-2"-16,-13-8 3 15,0 37-21-15,-9-6-16 16,-1 15-1-16,-8 13 1 15,-1 15 0-15,-6 5-1 0,1 8 1 16,1 0-2-16,7-7-3 16,9-8 0-16,1-13-4 15,16-11-1-15,0-25-16 16,15 0-17-16,-11-23-3 15,8-3 2-15,-15-16 1 16</inkml:trace>
  <inkml:trace contextRef="#ctx0" brushRef="#br7" timeOffset="179806">16528 11561 93 0,'-33'-9'38'0,"19"9"3"16,14 0-1-16,11-9-35 0,21 2-2 15,15-6-3-15,15-2-1 16,10-8-2-16,17-1-3 15,-4-17-10-15,17 12-17 16,-17-13-6-16,1 7-1 16,-15-8 1-16</inkml:trace>
  <inkml:trace contextRef="#ctx0" brushRef="#br7" timeOffset="180197">17351 11015 88 0,'-23'11'40'16,"7"12"0"-16,-9 4 1 15,7 18-35-15,-5 3-2 0,0 12 0 16,-5 6 0-16,1 9 1 16,-2-1-2-16,4 1 1 15,3-6-3-15,5-9 0 16,6-10 0-16,9-14-2 15,6-13 2-15,12-14-4 16,6-16 3-16,8-13-1 16,7-8 1-16,1-4 1 15,0-5-2-15,2 1 2 16,-6 4-1-16,0 7 1 15,-11 11-1-15,-7 9-1 16,-4 12 1-16,-3 8 1 16,-4 8-3-16,2 8 2 15,2 4-3-15,3-3-3 16,10 5-1-16,-4-14-8 0,22 7-6 15,-13-24-10-15,24 3-4 16,-12-20-7-16,7-2 3 16,-10-12 3-16</inkml:trace>
  <inkml:trace contextRef="#ctx0" brushRef="#br7" timeOffset="180580">17802 11516 93 0,'-20'11'39'15,"20"5"2"-15,-4-4-2 16,12 4-33-16,2-4-1 15,9 0-1-15,4-6-1 16,9-3-1-16,1-7 0 16,0-8-1-16,1-4 0 0,-6-4-3 15,-4-5 3-15,-10 1-2 16,-6-5 1-16,-10 5 0 15,-9 2 0-15,-7 4 0 16,-6 11-1-16,-8 7 1 16,0 14 1-16,-4 8 0 15,0 11 0-15,4 6 1 16,6 3 0-16,8 5 0 15,9-6 0-15,14-6-2 16,14-8 0-16,13-11-3 16,11-9 1-16,9-8-3 15,8-5 0-15,2-10-3 16,3 1-3-16,-12-12-5 15,8 13-7-15,-21-16-6 0,5 13-8 16,-15-9-3-16,-3 9 5 16</inkml:trace>
  <inkml:trace contextRef="#ctx0" brushRef="#br7" timeOffset="181016">18535 11433 89 0,'0'0'40'16,"6"-10"1"-16,-6 10-1 16,0 0-32-16,0 0-3 0,-8 24-1 15,-4-1 0-15,1 8 1 16,-7 6-3-16,0 8 2 15,-3 0-2-15,3-1-2 16,1-3 1-16,5-8-1 16,5-7 1-16,9-12-3 15,12-14 2-15,9-14 0 16,8-9-1-16,9-7 2 15,5-9-1-15,5-3 0 16,-2-1 0-16,3 4 1 16,-9 5-1-16,-7 12-2 15,-7 9 3-15,-10 9-1 16,-18 4 1-16,11 25 0 15,-11 2-1-15,-6 5-1 0,6 7-5 16,-5-5-7-16,16 10-2 16,-11-19-7-16,25 10-6 15,-10-23-8-15,20 2-4 16,-4-14-4-16,7-8 5 15</inkml:trace>
  <inkml:trace contextRef="#ctx0" brushRef="#br7" timeOffset="183214">19830 11372 72 0,'0'0'35'16,"10"-9"0"-16,-10 9-4 15,0 0-26-15,-25 14 0 16,8 9 0-16,-14 2 0 15,-2 9-1-15,-7-1 0 16,4 4 2-16,-2-2-3 0,10-4 2 16,10-6-3-16,15-7 0 15,19-9-4-15,15-12-6 16,26 5-19-16,-1-15-13 15,13 0 3-15,-1-6-5 16</inkml:trace>
  <inkml:trace contextRef="#ctx0" brushRef="#br7" timeOffset="183513">20168 11408 92 0,'-26'4'38'0,"4"15"0"15,-6 0 1-15,10 5-34 16,-3 8-2-16,9 3 1 0,3 2 0 15,7-3 0-15,9-4-1 16,9-9 0-16,5-10-2 16,11-9 0-16,3-16 0 15,7-4-3-15,-3-9 1 16,-1-4-2-16,-4 1 1 15,-10-3-2-15,-5 6 0 16,-15 0 0-16,-3 13-1 16,-13 2-3-16,12 12-4 15,-35-6-16-15,35 6-8 16,-23 0-2-16,23 0 1 15,-1-13 1-15</inkml:trace>
  <inkml:trace contextRef="#ctx0" brushRef="#br7" timeOffset="183787">20725 10853 101 0,'-4'-23'42'15,"-10"4"0"-15,4 20 0 16,-16 13-38-16,10 17-3 15,-2 16 1-15,3 22-2 16,-5 17 1-16,-2 16-1 16,0 8 1-16,0 6 0 15,-1-4-1-15,7-9-2 16,7-12-2-16,4-24-2 0,19-16-4 15,-4-40-13-15,36-10-13 16,-5-30-6-16,17-11 2 16,-3-23 3-16</inkml:trace>
  <inkml:trace contextRef="#ctx0" brushRef="#br7" timeOffset="183957">21019 11106 83 0,'16'-52'42'0,"-16"12"-3"16,0 30 2-16,-18 14-26 15,4 31-6-15,-11 19-4 16,-4 15-1-16,0 9-4 15,2 4-2-15,7 2-2 16,-2-11-5-16,22 7-12 16,-7-31-11-16,19 1-10 0,-1-25 0 15,15-4-1 1</inkml:trace>
  <inkml:trace contextRef="#ctx0" brushRef="#br7" timeOffset="184536">21368 11423 50 0,'4'-14'36'16,"-4"14"0"-16,-2-30-12 16,2 30 5-16,-26-22-16 15,8 22-3-15,-17-2-2 16,0 15-1-16,-7 5-2 15,2 6-1-15,-5 9-1 16,6 4 0-16,4-1-1 16,9 3 2-16,12-5-3 15,14-5 2-15,14-8-2 16,12-9 1-16,13-8-2 0,6-9 0 15,6-5 0-15,-1-11-3 16,-2-4 3-16,-3-8-2 16,-9 1 1-16,-8-1-1 15,-9-2 2-15,-5 5 1 16,-9 6-1-16,-4 5 0 15,-1 19-1-15,-15-4 1 16,6 19-1-16,-6 9-2 16,5 12 0-16,-5 0-5 15,16 13-9-15,-11-18-7 16,25 14-14-16,-6-21-1 15,18-2-1-15,-3-15 4 16</inkml:trace>
  <inkml:trace contextRef="#ctx0" brushRef="#br7" timeOffset="185092">21738 11483 95 0,'0'-15'39'16,"-4"27"1"-16,-15-7-8 15,13 22-20-15,-12 1-5 16,0 14-1-16,-1 2-2 15,1 6-2-15,-2-3 1 16,6-2-2-16,-1-7 0 16,8-7-3-16,2-9 1 15,5-22-1-15,0 0 1 16,13-8 0-16,1-17 1 15,0-10 0-15,2-4 0 16,0-11 0-16,-1-6 0 0,6-4 0 16,-3-1 0-16,4 2 0 15,0 6 0-15,2 9-1 16,3 7 1-16,5 10 0 15,0 12 0-15,4 13 0 16,-4 10 0-16,3 5 0 16,-1 4 0-16,-5 4 0 15,-4 0 0-15,-4-1 0 16,-9 5 0-16,-8-5 0 15,-11 4 0-15,-7-3 0 16,-9 0 0-16,-6 0 0 16,-3 0 0-16,-3-3 0 15,-1 1 0-15,7-2 2 16,1 1-1-16,4 2 1 0,2 6-2 15,6 7 0-15,-3 7 0 16,-6 13 0-16,-4 11 0 16,-8 12-3-16,-8 8 1 15,-7-5-8-15,5 6-5 16,-7-27-5-16,27 10-9 15,-4-38-8-15,26-12-5 16,5-18 0-16</inkml:trace>
  <inkml:trace contextRef="#ctx0" brushRef="#br7" timeOffset="185724">22502 11316 63 0,'-22'10'39'0,"-12"-1"-2"16,4 10 2-16,-14-6-15 15,10 8-19-15,1 3-3 16,7 1 1-16,5-2 0 15,6 1-1-15,11-4-1 16,8-4 0-16,13-6 0 16,8-4-1-16,6-5 1 15,6-2-1-15,3-1-1 0,-1-1 1 16,-6 6 0-16,-4 3 1 15,-11 7-1-15,-13 8 2 16,-14 6-1-16,-10 8 1 16,-9 5-1-16,-7 0-2 15,3-2 0-15,0-7-5 16,16 5-10-16,-2-27-17 15,26 3-7-15,7-26-1 16,20-1 1-16</inkml:trace>
  <inkml:trace contextRef="#ctx0" brushRef="#br7" timeOffset="186062">22801 11541 91 0,'-4'23'38'0,"-2"-11"-1"16,17 7 2-16,0-16-34 15,16 0-2-15,8-8-1 16,10-6 0-16,1-8 1 16,3-4-1-16,-6-5 0 15,-3 1 0-15,-13-3 0 16,-9 2-1-16,-13 4 1 15,-14 4-1-15,-10 9 1 16,-7 7-2-16,-11 10 1 16,-5 9-1-16,-2 10-1 15,3 5 1-15,3 7 0 0,10 1 0 16,14 3-1-16,13-7 0 15,22-2-4-15,10-15-6 16,30 9-11-16,-8-22-11 16,30 5-7-16,-5-16-3 15,10 2 5-15</inkml:trace>
  <inkml:trace contextRef="#ctx0" brushRef="#br7" timeOffset="186437">23666 11442 86 0,'-35'-11'39'0,"-2"18"2"15,-14 1-1-15,7 15-26 16,-7 7-8-16,8 9 0 0,5 4-2 16,14 2 0-16,11-9-1 15,16-3-1-15,17-17-1 16,13-12-1-16,14-17 0 15,10-13-1-15,9-18 1 16,0-14-2-16,0-8 2 16,2-12-1-16,-7-3 1 15,-4-2 0-15,-9 6 2 16,-12 9-1-16,-10 11 1 15,-13 22 0-15,-13 22-2 16,-18 27 1-16,-12 26 0 16,-10 26 0-16,-4 17-2 15,1 7 0-15,7 10-5 16,3-11-5-16,20 3-5 0,-3-27-6 15,27 2-8-15,-8-34-5 16,23-2-7-16,-7-13-3 16,6-7 5-16</inkml:trace>
  <inkml:trace contextRef="#ctx0" brushRef="#br7" timeOffset="190919">3744 12648 61 0,'0'0'35'0,"9"23"-1"0,-8 6-1 16,-8 4-25-1,2 10-6-15,1 4-2 0,-1 7 1 16,5 5-1-16,-2 2 0 16,2 4-2-16,-1-6-5 15,13-3-26-15,-5-9-1 16,12-11-2-16,-2-14 2 15</inkml:trace>
  <inkml:trace contextRef="#ctx0" brushRef="#br7" timeOffset="191267">4007 13049 67 0,'-7'12'36'16,"11"6"0"-1,1-9 0-15,23 4-29 0,-6-12-2 16,15-1 0-16,3-13 0 15,8-4-2-15,-2-11 0 16,1-3-1-16,-6-4-1 16,-7-4 0-16,-12 3-1 15,-12 3 1-15,-13 7-1 16,-12 12 1-16,-12 13-1 15,-8 12 2-15,-9 15-1 16,-2 6 0-16,2 11 0 16,6 0 0-16,10 2-1 15,11-3 0-15,19-7-2 16,13-14-2-16,23-3-4 15,3-23-13-15,22 7-17 0,3-12-1 16,13 0 1-16,-7-10-1 16</inkml:trace>
  <inkml:trace contextRef="#ctx0" brushRef="#br7" timeOffset="191609">4870 12831 74 0,'-34'-10'39'0,"11"26"0"16,-13 0 1-16,2 20-30 15,-9 2-5-15,4 6 0 16,2-2-2-16,6 1-1 16,6-8 0-16,14-3-1 15,11-10-1-15,11-12 0 0,10-10 0 16,13-10 0-16,3-9 1 15,9-5-1-15,-2-1 1 16,-2-9-1-16,-5 4 0 16,-7 6 0-16,-7 2 1 15,-6 5-2-15,-8 8 1 16,-9 9 0-16,0 0-1 15,1 15 0-15,0 3-2 16,-1 3-1-16,6 8-4 16,1-10-4-16,16 19-19 15,-8-19-8-15,13 0-2 16,-5-14 3-16</inkml:trace>
  <inkml:trace contextRef="#ctx0" brushRef="#br7" timeOffset="191887">5305 12800 80 0,'-3'14'39'16,"-8"2"-1"-16,7 16 1 16,-1 0-35-16,5 8 0 15,-2 1-1-15,6 2 1 16,3-6-2-16,7-3 0 15,2-9 0-15,5-8 0 16,4-14 0-16,2-10-1 16,3-11 1-16,2-12-2 15,4-13 0-15,-5-9-2 16,-1-3-2-16,-2-15-8 15,8 18-13-15,-22-8-14 0,10 17-2 16,-10 2 0-16,1 20 1 16</inkml:trace>
  <inkml:trace contextRef="#ctx0" brushRef="#br7" timeOffset="192107">5914 12707 71 0,'12'11'41'0,"-12"-11"-2"16,-5 27 2-16,-8-4-26 15,6 10-10-15,-4 1-1 16,3 7-2-16,0 1 0 16,3-3-1-16,4-1-2 15,3-9-1-15,8-6-3 0,-10-23-9 16,37-7-23-16,-16-22-3 15,10-4-2-15,-7-18 2 16</inkml:trace>
  <inkml:trace contextRef="#ctx0" brushRef="#br7" timeOffset="192513">6102 12498 88 0,'-4'29'40'16,"-2"-13"2"-16,13 9-1 15,-5-10-36-15,8 7-2 16,3-1 0-16,3 4 0 15,-3 1 0-15,-4 6-1 16,-3 4 0-16,-2 3 0 0,-7-1-1 16,-1 1 0-16,-1-3 0 15,-2-4-1-15,2-8 0 16,8-10 0-16,-3-14 0 15,24-15 0-15,-1-9 0 16,7-11 0-16,2-5 0 16,4-6-1-16,-2 0 1 15,-2 4 0-15,-6 8-1 16,-5 8 1-16,-6 15 0 15,-4 12-1-15,-6 15 0 16,-1 11-1-16,1 12-1 16,-1 3 0-16,7 8-2 15,6-6 0-15,10 3-4 0,-1-17-5 16,22 6-8-16,-11-27-7 15,18 5-1-15,-12-23-8 16,8-5 1-16,-17-14 1 16</inkml:trace>
  <inkml:trace contextRef="#ctx0" brushRef="#br7" timeOffset="192911">6833 12701 94 0,'-17'-11'41'16,"-15"0"1"-16,9 18-1 16,0 5-37-16,-2 10-1 15,4 10-1-15,5 4-1 16,6 4 0-16,9 0 0 15,6-3-1-15,8-4 1 16,2-10-1-16,7-8 1 0,3-15 0 16,4-9-1-16,1-12 1 15,1-7-1-15,-3-6 0 16,1 1 0-16,-1-1 0 15,-4 4-1-15,-1 11 0 16,-2 7 0-16,-1 19-1 16,-4 13 2-16,-3 17-1 15,-7 14 1-15,-3 14 0 16,-6 10 0-16,-3 5 0 15,-10 7 0-15,-4 0 1 16,-5-8 0-16,-3-7 0 16,-3-12-2-16,2-11 1 15,-4-15-2-15,5-14-2 16,-5-22-5-16,11 0-5 15,-11-32-3-15,15 8-5 0,-25-39-6 16,20 10-5-16,-16-26-4 16,9 4-1-16</inkml:trace>
  <inkml:trace contextRef="#ctx0" brushRef="#br7" timeOffset="193405">8059 12218 81 0,'0'0'40'16,"-6"28"-1"-16,-8-6 0 16,4 15-35-16,-3 6-1 0,0 11-1 15,0 6 0-15,6 9 0 16,0 6-1-16,2 1-2 15,0 3 1-15,5-9-3 16,2 0-2-16,2-20-6 16,16 4-20-16,-15-28-9 15,14-9 0-15,-19-17 0 16</inkml:trace>
  <inkml:trace contextRef="#ctx0" brushRef="#br7" timeOffset="193579">7909 12693 76 0,'-11'3'41'0,"0"1"0"15,15 9 0-15,0-1-29 16,22-7-9-16,7-9-1 16,15-11-3-16,13-3-2 15,8-20-6-15,20 7-18 16,-14-23-12-16,10 6 0 15,-15-13-2-15</inkml:trace>
  <inkml:trace contextRef="#ctx0" brushRef="#br7" timeOffset="193932">8687 12085 91 0,'-12'36'42'0,"-12"4"0"16,5 15 0-16,-12 7-37 0,9 4-1 15,-6 8-1-15,7 1-1 16,1 1-1-16,4-2 0 15,7-7-1-15,8-12-1 16,5-9 2-16,9-12-1 16,6-19 0-16,5-14 0 15,5-15 0-15,1-12 0 16,1-8 0-16,3-4 0 15,-7 0 0-15,0 0 0 16,-3 8 0-16,-8 7 0 16,0 13 0-16,-4 11 0 15,-3 9-1-15,-3 10 0 16,5 9-2-16,-4 1-1 15,9 9-4-15,-4-15-6 0,20 18-9 16,-16-33-7-16,23 12-3 16,-14-25-7-16,11-3 0 15</inkml:trace>
  <inkml:trace contextRef="#ctx0" brushRef="#br7" timeOffset="194270">9124 12592 81 0,'6'11'41'16,"3"3"-1"-16,3-10 2 15,9 4-33-15,3-4-6 16,9-3 0-16,1-6-1 16,6-5 0-16,-2-6-1 15,-1-4 0-15,-8 1-1 0,-5-6 0 16,-12 0 0-16,-11 2 1 15,-11-1-1-15,-10 9 2 16,-9 2-2-16,-5 10 2 16,-6 8-1-16,1 10 1 15,1 12-1-15,1 10-1 16,12 5 2-16,6 6-2 15,10-2 0-15,10-7-2 16,19-4-3-16,4-19-6 16,26 0-5-16,-10-33-8 15,35 2-8-15,-8-35-2 16,26 2-9-16,-3-18 1 15</inkml:trace>
  <inkml:trace contextRef="#ctx0" brushRef="#br7" timeOffset="194724">10495 11974 77 0,'0'0'40'15,"0"0"-2"-15,-13 28 3 16,3 11-35-16,0 21 1 16,0 8-4-16,1 8 1 15,3 4-2-15,2-2 1 16,8-2-3-16,1-11-1 15,10-11-2-15,2-15-2 16,13-5-6-16,-6-32-14 16,22 0-12-16,-7-19-3 0,7-7 0 15,-4-12 1-15</inkml:trace>
  <inkml:trace contextRef="#ctx0" brushRef="#br7" timeOffset="194894">10859 12377 107 0,'-2'25'41'0,"-7"2"1"16,5 23-12-16,-6-6-28 15,4 6-1-15,3-3 0 16,4-3-3-16,6-3-2 16,1-16-2-16,19-1-17 15,-17-28-14-15,20-6-3 16,-4-22-2-16,5-5 2 15</inkml:trace>
  <inkml:trace contextRef="#ctx0" brushRef="#br7" timeOffset="195022">10948 12139 73 0,'-19'-13'37'15,"4"9"-3"-15,15 4-10 16,0 0-52-16,6 17-8 16,22-3-1-16,5-4 0 15</inkml:trace>
  <inkml:trace contextRef="#ctx0" brushRef="#br7" timeOffset="195487">11395 12320 83 0,'-15'-4'41'16,"6"7"-1"-16,-16-10 1 16,0 8-35-16,-3-1 0 15,2 12-1-15,-2 6-1 16,2 12 0-16,-2 5-1 15,6 6-1-15,4 0-1 16,7 1 1-16,9-7-2 16,8-5 0-16,12-14 0 15,7-12 0-15,11-14 0 16,5-7 0-16,3-9 0 15,3-2 1-15,-7-1-1 16,-4 4 1-16,-8 3-1 16,-7 13 0-16,-7 10 0 15,-11 15 0-15,-9 16 0 16,-9 14-1-16,-6 20 1 0,-8 10-1 15,0 8 2-15,-3 0-2 16,1-1 2-16,2-5-1 16,6-17 1-16,9-10-1 15,11-26 1-15,3-25-1 16,29-4 0-16,4-25-1 15,5-8-2-15,5-20-1 16,9 5-8-16,-13-25-7 16,17 19-5-16,-26-20-7 15,19 24-1-15,-25-14-3 16,17 23-5-16,-12 3 2 15</inkml:trace>
  <inkml:trace contextRef="#ctx0" brushRef="#br7" timeOffset="196043">11841 12272 75 0,'23'-19'39'16,"-15"0"-2"-16,-8 19 1 16,0 0-31-16,0 0-1 15,-14 27 0-15,4 6 0 16,-2 2-2-16,3 7-1 15,2-1 0-15,9 2-1 16,3-5 0-16,9-2-1 16,9-11 0-16,8-9-1 15,9-11 0-15,8-10 0 16,2-10 0-16,6-9 0 15,-4-5 0-15,-1-4 0 16,-5-3-1-16,-9-1 1 16,-7 5-1-16,-10 7 1 0,-7 7 0 15,-13 18-1-15,0 0 1 16,0 0 1-16,-16 30-2 15,4 1 0-15,2 4-1 16,3 0-2-16,7 3-2 16,3-15-9-16,25 6-7 15,-12-29-8-15,26 7 0 16,-10-25-6-16,13-1-3 15,-4-11 2-15</inkml:trace>
  <inkml:trace contextRef="#ctx0" brushRef="#br7" timeOffset="196224">12612 12329 96 0,'0'0'42'0,"-20"11"-1"15,10 11 1-15,-4 1-39 0,3 9 0 16,-2 7-1-16,6 2-2 16,2 1 0-16,5-4-2 15,7-2-2-15,0-17-2 16,15 0-12-16,-11-30-7 15,25 0-8-15,-20-23-6 16,14-3-2-16,-11-13 2 16</inkml:trace>
  <inkml:trace contextRef="#ctx0" brushRef="#br7" timeOffset="196330">12665 12061 80 0,'-4'-15'33'16,"4"15"-23"-16,15 21-12 15,1-2-32-15,5 3-3 16</inkml:trace>
  <inkml:trace contextRef="#ctx0" brushRef="#br7" timeOffset="196734">13178 12284 80 0,'0'0'39'15,"0"-15"1"-15,-17 2 0 16,0 13-32-16,-12-8-3 16,-2 13 0-16,-12 7-1 15,1 13 1-15,-1 9-2 16,4 7 0-16,2 3-2 15,13 1 1-15,10-5-1 0,15-7-1 16,21-15 0 0,9-16-1-16,16-14 2 0,2-14-1 15,7-13 0-15,4-9 0 16,-5-9 1-16,-9-4-1 15,-7-2 0-15,-6 5 0 16,-7 8 1-16,-8 11-1 16,-9 17 0-16,-9 22 0 15,-11 23 0-15,-9 22 1 16,-5 19-1-16,2 7 0 15,0 10-2-15,5 1-1 16,13-4-2-16,5-25-10 16,29 4-6-16,0-41-6 15,31 7-3-15,-11-33-2 16,25 4-3-16,-8-18-5 15</inkml:trace>
  <inkml:trace contextRef="#ctx0" brushRef="#br7" timeOffset="196870">13824 12594 103 0,'-14'12'42'15,"7"1"-3"-15,7-13-10 16,-26 0-53-16,26 0-9 16,0 0-8-16,4-13-3 15,-12 1 2-15</inkml:trace>
  <inkml:trace contextRef="#ctx0" brushRef="#br6" timeOffset="412552">962 14091 47 0,'0'-10'33'16,"-5"-5"2"-16,5 15-2 16,-11-24-29-16,11 24 1 15,-6-13-1-15,6 13 0 16,0 0-1-16,0 0 1 15,-14 28-2-15,12-2 0 16,-3 11-1-16,3 12 0 16,-3 10 0-16,3 10-1 15,-2 6 0-15,-1 5 0 16,0-1 0-16,-1-5-2 15,2-9 2-15,-1-13-1 16,1-14 1-16,1-20-1 16,3-18 2-16,7-29 0 0,5-21 0 15,1-14 2-15,4-18-1 16,3-12 0-16,-1-9 0 15,2-1 1-15,-1 6-2 16,-4 10 1-16,1 14-1 16,-7 17 0-16,-1 15 0 15,5 20 1-15,-14 22-1 16,18 20 0-16,-7 16-1 15,3 14 0-15,5 11 0 16,8 12 0-16,8 9 0 16,0-1 0-16,10-3-1 15,0-9 0-15,2-10 0 16,6-10 2-16,-6-17-1 15,1-15 1-15,-6-18 0 16,-3-13-1-16,-2-18 2 0,-8-9-1 16,-11-13 1-16,1-6-2 15,-9-4-1-15,-5-3-2 16,-2 5-2-16,-5-4-4 15,11 20-29-15,-12 0 1 16,10 25-2-16,-7 2 1 16</inkml:trace>
  <inkml:trace contextRef="#ctx0" brushRef="#br6" timeOffset="412940">2082 14171 59 0,'12'-12'36'0,"-17"-1"0"15,5 13 0-15,-19-14-29 16,7 15-2-16,-9 7 0 16,7 12 0-16,-4 12-2 15,-2 13 1-15,4 10-2 16,2 6 0-16,6-1 0 15,6-1-1-15,12-9 1 16,7-9-1-16,12-15-1 16,6-19 0-16,3-20 1 15,6-17-1-15,0-16 0 16,-4-8 0-16,-4-5-1 15,-10-7 1-15,-9 5-1 16,-13 6 0-16,-8 8-1 0,-13 14 0 16,-5 13 1-16,-8 10-1 15,5 10-2-15,-4 2-1 16,17 13-10-16,1-14-22 15,11-1 0-15,20-8-1 16,14-5 1-16</inkml:trace>
  <inkml:trace contextRef="#ctx0" brushRef="#br6" timeOffset="413154">2679 13508 75 0,'-13'31'38'16,"-5"11"0"-16,9 25 0 0,-13 10-35 15,9 16-1-15,2 7 0 16,3 10 0-16,4 0-2 16,6-10-2-16,8-4-2 15,1-26-5-15,15-7-29 16,-7-26 1-16,12-14-2 15,-11-26 1-15</inkml:trace>
  <inkml:trace contextRef="#ctx0" brushRef="#br6" timeOffset="413343">2496 14079 80 0,'-22'14'41'0,"3"-7"-2"0,22 4 1 15,14-7-37-15,12-8-2 16,13-4-1-16,9-8-3 15,15 7-8-15,0-12-27 16,9 10-2-16,-9-7 0 16,-1 12 0-16</inkml:trace>
  <inkml:trace contextRef="#ctx0" brushRef="#br6" timeOffset="413695">2993 14183 71 0,'-14'15'40'0,"16"10"-1"15,-2-25 0-15,26 13-36 16,2-9-1-16,15 0 1 0,3-7-1 16,6-2 0-16,-1-5-1 15,-4-6 0-15,-5-5 0 16,-9-2 0-16,-11 0 0 16,-13-2 0-16,-16-2 0 15,-10 6 0-15,-12 4-1 16,-8 7 1-16,-5 11-1 15,-6 13 1-15,-3 13-1 16,4 12 1-16,3 8-1 16,7 8 1-16,14 2-1 15,10-4 1-15,15-9-1 16,18-10-2-16,17-9-2 15,13-34-14-15,22 11-22 16,-3-23 0-16,12-2-2 0,-6-11 1 16</inkml:trace>
  <inkml:trace contextRef="#ctx0" brushRef="#br6" timeOffset="413891">3780 13854 102 0,'-19'9'43'16,"-9"-11"-2"-16,11 5-2 16,2-3-43-16,6-11-9 15,9 11-29-15,12 7 0 0,8 8-1 16,-11-3 0-1</inkml:trace>
  <inkml:trace contextRef="#ctx0" brushRef="#br6" timeOffset="414049">3861 14248 86 0,'-22'15'42'16,"7"4"0"-16,-7-18-2 16,10 7-40-16,12-8-9 15,-17-18-31-15,17 18 0 16,11-32-3-16,0 17 2 15</inkml:trace>
  <inkml:trace contextRef="#ctx0" brushRef="#br6" timeOffset="414549">1459 14961 43 0,'0'0'37'0,"19"-5"2"15,19 0-1-15,11-14-28 16,19 3-3-16,15-8-1 15,19-2-2-15,6-1-1 16,13 1-1-16,5 2-1 16,1 7-1-16,-4 5 0 15,-9 7-1-15,-9 5 0 0,-5 4-1 16,-15 5-1-16,-14-1-3 15,-1 5-33-15,-30-8 1 16,-5 4-2-16,-21-11 2 16</inkml:trace>
  <inkml:trace contextRef="#ctx0" brushRef="#br6" timeOffset="415428">4711 13741 61 0,'13'-7'37'16,"-13"7"-3"-16,0 0 0 16,-6 27-30-16,-6 0-1 0,-4 10-1 15,2 12-1-15,-6 4 1 16,1 9-1-16,-2 2 1 15,5 2-1-15,4-8 1 16,-2-3-2-16,7-12 1 16,4-9 1-16,-1-11 0 15,8-11-1-15,-4-12 0 16,14-21 1-16,-4-11-1 15,3-11 0-15,2-12 1 16,-1-10 0-16,6-7 0 16,2-2 0-16,1-2 0 15,-2 11 0-15,1 8 0 16,0 12 0-16,0 15-1 15,1 13 0-15,1 20 0 0,-2 12-1 16,4 10 0-16,1 13 1 16,1 7-2-16,6 8 0 15,-4 4 1-15,1 2-2 16,0 0-1-16,-5-2 0 15,-3-2-4-15,-11-14-10 16,4 1-22-16,-17-14 0 16,2-7-1-16,-14-22 0 15</inkml:trace>
  <inkml:trace contextRef="#ctx0" brushRef="#br6" timeOffset="415581">4809 14013 74 0,'-9'1'40'16,"9"-1"-2"-16,20 8 0 15,12-11-38-15,17-1-5 16,-2-11-32-16,26 3-1 16,-3-9 0-16,9 5-1 15</inkml:trace>
  <inkml:trace contextRef="#ctx0" brushRef="#br6" timeOffset="416046">6360 13902 36 0,'7'-20'35'0,"2"8"3"16,-14-3-2-16,5 15-24 15,-21-3-4-15,0 14 0 0,-9 0-1 16,-5 15-2-16,-5-2-1 16,-2 7-2-16,5 3 1 15,8 0-2-15,2 1-1 16,16 1 0-16,11-4-1 15,11-5-2-15,20 0-7 16,2-14-28-16,22-3 0 16,-3-15-1-16,18-6 0 15</inkml:trace>
  <inkml:trace contextRef="#ctx0" brushRef="#br6" timeOffset="416384">6826 13880 69 0,'-16'21'38'16,"-15"2"-1"-16,-2 12 3 15,-5 3-30-15,4 3-7 16,2-1 0-16,12 1-1 16,5-5 1-16,12-3 0 15,12-10-1-15,15-9-1 16,13-14 0-16,16-12-1 15,3-10 0-15,6-10 0 16,-4-4 0-16,-4-6-1 16,-9-1 2-16,-13 3 0 15,-21 5-1-15,-14 9 0 16,-15 7 0-16,-8 6 0 15,-9 7-1-15,-3 6-1 0,5 10-2 16,3-2-2-16,13 7-2 16,6-12-19-16,22 8-12 15,7-13-1-15,20 5 0 16,8-13 1-16</inkml:trace>
  <inkml:trace contextRef="#ctx0" brushRef="#br6" timeOffset="416700">7363 13842 70 0,'0'0'40'0,"0"0"-2"15,-18 23 2-15,-5-11-33 16,3 12-2-16,-3 0-1 16,5 9 0-16,1 4-2 15,6-1 0-15,5-1-1 0,14-3 0 16,7-6 1-16,8-10-1 15,5-13 0-15,6-7 0 16,3-10 0-16,1-10 0 16,-8-6 0-16,-3-5-1 15,-9-1 1-15,-6 1-1 16,-12 2 0-16,-7 3 0 15,-7 8 0-15,-8 6-1 16,1 8 0-16,-1 2-1 16,4 9-4-16,-1-6-3 15,19 3-30-15,0 0-1 16,19 4 0-16,-2-17-2 15</inkml:trace>
  <inkml:trace contextRef="#ctx0" brushRef="#br6" timeOffset="416931">7850 13471 77 0,'-1'-25'41'16,"5"13"-1"-16,-11 1 0 15,7 11-34-15,-10 27-2 16,4 11 0-16,-10 15-1 15,4 12-1-15,-6 9-2 16,4 7 0-16,2 3-1 16,-2-9-4-16,14 5-16 15,-5-28-21-15,14-1 1 16,-5-19-1-16,11-8 0 15</inkml:trace>
  <inkml:trace contextRef="#ctx0" brushRef="#br6" timeOffset="417661">8766 13776 60 0,'3'-14'38'0,"-8"-1"-1"16,5 15 1-16,-11-8-32 15,11 8-2-15,-14 20 0 16,9 7-1-16,-10 3 1 15,3 10-2-15,-1 2 0 16,1 3 0-16,0-3 0 0,10-2-1 16,2-8 1-16,9-10-1 15,9-10 1-15,8-9-1 16,6-9 0-16,4-7 0 15,2-6-1-15,2-6 1 16,-2-3-1-16,-3-1 1 16,-7 5 0-16,-5 3-1 15,-3 2 0-15,-6 8 0 16,-14 11 0-16,20-4 1 15,-16 16-1-15,1 3-1 16,-1 5 1-16,3 3 0 16,1-3 0-16,4 2 0 15,0-2 1-15,6-9-1 0,2-8 0 16,4-4 1-16,3-11 0 15,-2-6 0-15,1-8 0 16,-3-5 0-16,-1-4-1 16,-6-3 0-16,-1 3-2 15,-5-5-2-15,-4 12-2 16,-8-8-4-16,15 23-29 15,-15-5-1-15,2 18-1 16,10-8 1-16</inkml:trace>
  <inkml:trace contextRef="#ctx0" brushRef="#br6" timeOffset="418360">9745 13780 74 0,'0'0'39'0,"14"-10"0"16,-24-3-10-16,10 13-18 15,-27 9-3-15,9 9-2 16,-10-3-1-16,2 12-2 16,-5 4 0-16,4 4-1 15,4 1 0-15,6 1-1 16,8-4 0-16,9-6-1 15,12-8 1-15,8-10-1 16,11-7 0-16,4-8 0 16,3-10 0-16,1-5 0 15,-7-6-1-15,-3-6 2 16,-8 1-2-16,-10-3 2 15,-8 4-1-15,-7 0 0 0,-5 7 0 16,-4 3 1-16,0 5-1 16,1 6 0-16,12 10 0 15,-18-10 1-15,18 10-1 16,0 0 0-16,22 12 0 15,-5-9 0-15,3 5 0 16,4 1 1-16,2 1-1 16,2-1 1-16,-1 0-1 15,-2 1 1-15,-4 1 0 16,0-2-1-16,-6 4 1 15,-3 1-1-15,-7 1 0 16,-2 5 0-16,-10 2 0 16,0 4-1-16,-5-3 1 15,2 2 0-15,-4-5-1 0,5-7 1 16,9-13 0-16,0 0 0 15,0 0 0-15,9-30 1 16,6-2-1-16,3-1 1 16,8-9-1-16,-4 2 1 15,1-2-1-15,-4 9 1 16,-4 6-1-16,-3 9 0 15,-1 6-2-15,-11 12 0 16,18-4-1-16,-18 4-2 16,28 9 0-16,-8-8-2 15,13 7-2-15,-1-10-1 16,15 10-7-16,-16-11-22 15,18 6 1-15,-9-5 0 0,-3 7 2 16</inkml:trace>
  <inkml:trace contextRef="#ctx0" brushRef="#br6" timeOffset="418758">10565 13757 71 0,'11'8'40'0,"-11"-8"-1"16,0 0 1-16,-15-19-30 16,15 19-2-16,-14-15-2 15,2 11 0-15,-5 2-2 16,-2 5 0-16,-4 8-2 15,-1 8 1-15,-4 10-2 16,-1 8 0-16,6 4-1 16,2 6 0-16,4-4 1 15,12-3-2-15,10-8 1 0,9-10 0 16,10-16 0-16,14-15 0 15,4-17 0-15,9-12 1 16,2-14 0-16,3-10 0 16,-3-11 0-16,-8-4-1 15,-2-3 1-15,-10 4-1 16,-6 9 1-16,-8 10-1 15,-7 13 0-15,-9 21 0 16,-3 23 0-16,-17 17 1 16,-1 25-1-16,1 11 0 15,-2 11-2-15,1 2-1 16,9 10-5-16,-3-19-9 15,27 8-16-15,-10-26-11 16,14-3 0-16,0-16-1 16</inkml:trace>
  <inkml:trace contextRef="#ctx0" brushRef="#br6" timeOffset="419569">11675 13649 64 0,'0'0'39'15,"-17"-13"-1"-15,8 22 2 16,-11-1-31-16,5 14-5 16,-4 5 0-16,5 6-1 15,1 4-1-15,1 3-1 0,2 1 0 16,5-3 0-16,1-4 0 15,6-5-1-15,1-6 1 16,2-8-1-16,-5-15 1 16,15 1 0-16,-3-16 0 15,0-9 0-15,1-6 1 16,0-5 0-16,-2-6-1 15,2-2 1-15,-2 3-1 16,-2 6 1-16,-4 6-1 16,2 7-1-16,-4 8 1 15,-3 13-1-15,12-1 0 16,-12 1 0-16,17 18 1 15,-1-7-1-15,3 2 0 16,6-3 1-16,3-1-1 16,4-7 1-16,5-7-1 0,8-5 1 15,2-9-1-15,-1-3 0 16,0-2 1-16,-2 2-1 15,-7-1 0-15,-2 6 0 16,-12 4 1-16,-5 11-1 16,-18 2 0-16,11 26 0 15,-15 0-1-15,-2 2 1 16,-3 8-2-16,2 0 0 15,3 3-2-15,2-5-3 16,15 5-6-16,-15-21-25 16,26 6-3-16,-9-18 0 15,15 2 1-15</inkml:trace>
  <inkml:trace contextRef="#ctx0" brushRef="#br6" timeOffset="419914">12404 13761 90 0,'-5'16'41'0,"-5"-11"-1"16,12 9 1-16,-2-14-39 16,21 0 0-16,4-10 0 15,7-3-1-15,7-8 0 16,6-2 0-16,0-3 0 15,1-6 0-15,-6 4-1 16,-7-2 0-16,-11 5 1 16,-11 0-1-16,-8 8 0 0,-12 4 1 15,-7 10-1-15,-9 5 1 16,-4 7 0-16,-6 14 0 15,-3 7 0-15,1 7-1 16,5 3 1-16,7 2 0 16,10-4-2-16,13-3 0 15,16-7-4-15,8-23-9 16,32 7-25-16,-2-21-3 15,20 4 0-15,-1-16-1 16</inkml:trace>
  <inkml:trace contextRef="#ctx0" brushRef="#br6" timeOffset="420365">13167 13656 52 0,'-4'-21'38'16,"9"10"-1"-16,-2-9 0 15,7 9-17-15,-9-11-15 16,6 10 1-16,-14-2 0 16,7 14 0-16,-25 4-2 15,3 15 1-15,-11 5-2 16,-1 13 0-16,-8 6-1 15,4 3 0-15,4 0-1 16,6 1 0-16,10-5-1 16,11-9-1-16,11-9 1 15,14-7 0-15,13-13 0 0,6-10 0 16,3-7 0-16,7-13 0 15,1-5 1-15,-2-8 0 16,-3 0-1-16,-10-7 0 16,0 2 0-16,-9 7 0 15,-5 2 0-15,-5 10 0 16,-5 9 0-16,-9 16 0 15,0 0 0-15,-5 31 0 16,1 2-2-16,-2 5 0 16,-1 8-3-16,2-7-5 15,16 12-19-15,-11-21-13 16,14-4 2-16,-3-20-2 15</inkml:trace>
  <inkml:trace contextRef="#ctx0" brushRef="#br6" timeOffset="425597">13720 13577 37 0,'8'-14'35'16,"-8"0"2"-16,0 14-1 15,0 0-16-15,-4 21-10 16,-9-1-4-16,3 10-1 16,-6 4-3-16,2 10 0 15,-4 2-1-15,4 6 1 16,1-4-1-16,3-5-1 15,4-6 1-15,3-8-1 16,9-13 1-16,5-12 0 0,3-16 1 16,5-9 0-16,4-11 0 15,3-8 0-15,2-9 0 16,0-4 0-16,-1 5 0 15,0-1-1-15,-2 6 0 16,0 7-1-16,-6 8 1 16,2 7-1-16,-4 11 0 15,0 10 0-15,-3 12 1 16,-1 9-1-16,-2 9 0 15,-4 9 0-15,1 2 0 16,3 4-2-16,0 1-2 16,-2-6 0-16,9 5-7 15,-7-26-6-15,16 1-23 16,-5-18 2-16,12-6-1 0,-8-14 2 15</inkml:trace>
  <inkml:trace contextRef="#ctx0" brushRef="#br6" timeOffset="425785">14365 13538 73 0,'4'-18'39'15,"-10"0"-1"-15,6 18 0 16,-13 13-30-16,8 13-3 16,-6 10-2-16,2 9 0 15,-1 6-3-15,1 5 1 16,1 3-3-16,3-9-2 15,13-3-7-15,-4-25-30 16,17-9 4-16,-2-23-3 16,17-5 2-16</inkml:trace>
  <inkml:trace contextRef="#ctx0" brushRef="#br6" timeOffset="426243">14511 13257 85 0,'-25'-11'38'16,"8"16"-2"-16,1-5 1 15,16 0-37-15,5 11-1 16,12-7 0-16,10 4-1 16,4 0 1-16,4 5-1 15,2 0 0-15,-4 5 1 16,0 4 1-16,-9 3 0 15,-8 6 2-15,-6 4 0 16,-6 7 0-16,-8 1 2 0,-2 7-1 16,-5-4 0-16,2 2 1 15,-2-5-2-15,1-4 1 16,6-5-2-16,3-9 1 15,4-9-1-15,-3-16 0 16,21 1-1-16,-1-17 0 16,3-10 1-16,5-9-1 15,1-7 0-15,-2-4 0 16,5-2 0-16,-7 2 0 15,-2 7 0-15,-4 6 0 16,-5 10 0-16,-4 12-1 16,-10 11 0-16,14 16 0 15,-8 10-2-15,1 5 0 16,4 16-3-16,-3-9-6 0,18 17-18 15,-11-13-8-15,14 0-1 16,-4-13 2-16</inkml:trace>
  <inkml:trace contextRef="#ctx0" brushRef="#br6" timeOffset="426679">15365 13603 79 0,'-16'-17'39'15,"4"17"-1"-15,-14-3 2 16,6 14-35-16,-7 3 0 15,7 12-1-15,-3-1 0 16,6 6-1-16,4-1-1 0,8-2-1 16,7-5 0-16,6-5 0 15,9-10-1-15,6-6 0 16,4-11 1-16,2-5-2 15,1-8 1-15,-2-3 0 16,-2 0-1-16,-4 1 1 16,-4 5-1-16,-7 4 0 15,-11 15 0-15,13 2 0 16,-11 15 1-16,-4 13-1 15,-1 15 0-15,-3 11 1 16,-2 12-1-16,-2 12 1 16,-5 5-1-16,-4 6 1 15,0-2 0-15,-6-2 0 16,-3-8 1-16,-3-7 0 0,-5-14-1 15,1-11 0-15,0-16-1 16,2-16-1-16,6-10-5 16,-7-28-13-16,24 6-13 15,-9-30-8-15,15-4 0 16,-4-23 0-16</inkml:trace>
  <inkml:trace contextRef="#ctx0" brushRef="#br6" timeOffset="429337">18181 13360 20 0,'0'0'1'0,"-12"-2"-1"16,0 3 0-16</inkml:trace>
  <inkml:trace contextRef="#ctx0" brushRef="#br6" timeOffset="432576">16166 12945 68 0,'0'0'37'16,"0"0"-1"-16,10 23-3 16,-17-7-26-16,7 12-2 15,-3-5-3-15,5 5 0 16,1 2-4-16,-1-6-2 0,15 5-12 15,-5-19-22-15,14-2 2 16,-3-16-2-16,13-1 2 16</inkml:trace>
  <inkml:trace contextRef="#ctx0" brushRef="#br6" timeOffset="432713">16502 12906 66 0,'0'0'36'0,"-27"24"-3"15,11 7-2-15,-3 3-32 16,-3-4-18-16,11 15-14 15,2-3-2-15,6 1 0 16,6-4 0-16</inkml:trace>
  <inkml:trace contextRef="#ctx0" brushRef="#br6" timeOffset="433230">16911 13524 43 0,'-9'-32'37'0,"-3"12"1"16,-11-5-1-16,2 20-15 0,-12-6-14 16,4 11-3-16,-8 0-1 15,2 11 0-15,-2 5-2 16,2 7 0-16,5 5-1 15,7 2 0-15,6 2 0 16,7 0 0-16,10-2-1 16,12-6 0-16,11-6 0 15,6-9 0-15,12-10 0 16,1-10 0-16,6-10 1 15,-1-7-1-15,-1-5 0 16,-4-3 1-16,-9 4-1 16,-5 4 0-16,-11 6 1 15,-3 7-1-15,-14 15 0 16,0 0 1-16,0 30-1 15,-9 3 0-15,-1 0-1 0,2 3-1 16,6 3-1-16,2-9-2 16,14 0-8-16,2-28-26 15,18-8 1-15,-1-21-1 16,18-8 1-16</inkml:trace>
  <inkml:trace contextRef="#ctx0" brushRef="#br6" timeOffset="433688">17407 12920 73 0,'-16'-12'39'16,"-11"7"-1"-16,7 22 1 0,-8 5-24 16,7 14-12-16,1 10-1 15,4 9 1-15,3 10-1 16,1 7-2-16,5 2 1 15,2 1-1-15,2-4 1 16,3-4-2-16,3-10 1 16,1-12-1-16,1-12 1 15,4-10-1-15,-9-23 1 16,19 6 0-16,-10-20 0 15,4-8-1-15,-3-4 1 16,5-6 0-16,5-3 0 16,2-2 0-16,2 1 0 15,5 7 0-15,0 5 0 16,2 10 0-16,1 9 0 15,-3 12 0-15,-6 10 0 0,-7 12 0 16,-2 6 0-16,-6 8 0 16,-8 3 0-16,-5-2 0 15,-5-2 0-15,-5-7 1 16,-4-6-1-16,0-12-1 15,-4-8 0-15,1-13-1 16,7-6-2-16,-4-19-3 16,21 1-32-16,-6-17 1 15,15 7-2-15,0-7 2 16</inkml:trace>
  <inkml:trace contextRef="#ctx0" brushRef="#br6" timeOffset="434085">18020 13343 74 0,'0'0'39'0,"-12"-18"-2"16,1 18 2-16,-10-3-32 15,-4 6-3-15,-2 4-1 16,-2 5 0-16,-3 7 0 16,3 5-1-16,2 4 0 15,6 3 0-15,7-1-2 16,5 0 1-16,12-6-1 15,11-5-1-15,6-6 1 16,9-5-1-16,3-4 0 0,3-4 1 16,-4 0-1-16,3 0 1 15,-12 3 0-15,-7 3 0 16,-9 8 0-16,-10 2 0 15,-5 5 0-15,-7-2 0 16,2 1-1-16,-5-4-2 16,4 5-4-16,-3-20-30 15,18-1-1-15,0 0-1 16,0 0 0-16</inkml:trace>
  <inkml:trace contextRef="#ctx0" brushRef="#br6" timeOffset="434439">18413 13348 74 0,'-16'4'40'0,"-10"4"-1"15,2 20 2-15,-18-3-28 16,8 13-9-16,2 5-1 15,9 4 0-15,2 1-1 16,13-1-1-16,10-6 0 16,11-5-1-16,11-9 0 15,7-10 0-15,5-12 0 16,4-8 0-16,-7-12 0 15,5-5-1-15,-5-13 1 16,-9-2 0-16,-5-7 0 0,-7-4-1 16,-5 1-1-16,-4-3-1 15,-3 11 0-15,-7-1-1 16,3 17-3-16,-7-2-6 15,11 23-26-15,0 0 1 16,-10 10 0-16,5 3 1 16</inkml:trace>
  <inkml:trace contextRef="#ctx0" brushRef="#br6" timeOffset="434800">18721 13387 81 0,'0'0'38'0,"0"13"0"15,-12-1 0-15,7 22-32 0,-8 1-2 16,1 12 0-16,-2 3-2 16,2 3 1-16,0-4-2 15,4-1 1-15,3-11-2 16,2-9 2-16,3-13-2 15,0-15 1-15,12-7 0 16,-2-12-1-16,2-11 1 16,5-6 0-16,0-9 0 15,3-5-1-15,-2 2 1 16,1 1 0-16,-4 8 1 15,-1 6-1-15,-2 7 0 16,3 4-1-16,2 10 1 16,-1 3-3-16,6 4-1 15,3-7-9-15,16 12-27 0,-6-9-2 16,17 6 0-16,-5-11-1 15</inkml:trace>
  <inkml:trace contextRef="#ctx0" brushRef="#br6" timeOffset="435559">19311 12979 52 0,'0'0'36'16,"-19"19"-1"-16,12 9 1 16,-7-3-15-16,8 24-15 15,-10 3-2-15,0 12 0 16,1 4-1-16,0 5-1 15,0-3 0-15,1-3 0 16,4-10-1-16,2-10-1 16,7-10 0-16,2-12 0 15,4-12 1-15,-5-13-1 16,13-9 0-16,-4-7 1 15,-3-9-1-15,2-5 1 16,-4-4-1-16,3-2 1 0,3-2-1 16,-2 3 0-16,3 8 0 15,2 1 0-15,2 10 0 16,3 8-1-16,1 8 1 15,1 7 0-15,1 7 0 16,-2 9-1-16,1 5 1 16,-6 3-1-16,-5 7 1 15,-4 0 0-15,-5 2-1 16,-12 2 2-16,-4-7-1 15,-8 1 0-15,-4-9 0 16,0-9-2-16,3-6-3 16,-4-25-22-16,21-1-11 15,0-18 1-15,21-6-2 16</inkml:trace>
  <inkml:trace contextRef="#ctx0" brushRef="#br6" timeOffset="435762">19731 13254 79 0,'15'24'39'15,"-27"-5"-1"-15,8 16 1 16,-18-2-32-16,9 6-3 16,-2 4 0-16,3 0-1 15,0-2-2-15,2-3-2 16,7-2-2-16,0-17-6 15,15 6-29-15,-12-25-1 16,22 4 1-16,-10-23-2 16</inkml:trace>
  <inkml:trace contextRef="#ctx0" brushRef="#br6" timeOffset="436175">19945 13096 73 0,'-13'6'38'16,"12"16"1"-16,-7-6-1 15,15 16-20-15,-2-6-15 16,3 4 0-16,-4-3 0 16,7 9 0-16,-7-4 0 15,1 10-2-15,-4-6 1 16,-3-1-1-16,0 0 0 15,-3-4-1-15,3-3 1 16,-3-7-1-16,3-6 0 0,2-15-1 16,0 0 1-16,18-10 0 15,-1-10-1-15,1-7 1 16,4-6 0-16,5-5 0 15,0-5 0-15,-2 6 0 16,0 1 0-16,-3 9 0 16,-3 4 1-16,-5 13-1 15,-2 12 0-15,-5 11-1 16,-3 16 0-16,-5 6-1 15,1 12-2-15,-1 1-2 16,12 18-7-16,-7-19-27 16,17 9 1-16,-1-16-1 15,22-5 1-15</inkml:trace>
  <inkml:trace contextRef="#ctx0" brushRef="#br6" timeOffset="436625">20702 13390 93 0,'-26'-11'40'15,"4"15"0"-15,-13 3-3 16,6 15-32-16,-4 7-2 16,0 10 0-16,6 3-2 15,2 4 1-15,8-5-2 16,11 0 1-16,6-10-1 15,10-8-1-15,10-14 1 16,7-11-1-16,6-13 0 16,3-8 0-16,-1-5 0 0,-1-10 0 15,0-1 1-15,-3-1-1 16,-3 5 1-16,-8 3 0 15,0 11 0-15,-7 12 0 16,-13 9 0-16,8 19-1 16,-14 21 1-16,-6 13 0 15,-7 18-1-15,-6 13 1 16,-6 5-1-16,1 4 0 15,-4 1 0-15,0-7 0 16,-1-10 0-16,5-13 0 16,3-14 0-16,0-15 0 15,4-11-1-15,0-16-1 16,2-8 0-16,-8-12-2 15,6-4-3-15,-12-21-29 0,13 0-1 16,-15-22-2-16,14-4 4 16</inkml:trace>
  <inkml:trace contextRef="#ctx0" brushRef="#br6" timeOffset="437301">21566 12870 69 0,'14'-20'40'0,"-7"1"-2"16,3 19 1-16,-10 0-24 15,-2 28-10-15,-5 5-2 16,1 13-1-16,-3 10 0 15,-1 9-1-15,-2 3 0 16,0 5 0-16,0-8 0 16,3-5 0-16,2-7 0 15,5-7-1-15,1-14 1 16,4-7-1-16,5-10 1 15,4-6 0-15,0-12-1 16,6-7 1-16,1-6-1 16,0-3 1-16,1 1 0 15,-1-3-1-15,-2 4 1 16,-1 3-1-16,-2 12 0 15,-4 7 1-15,0 11-1 0,-3 11 0 16,-3 4 0-16,0 8-2 16,3 4-1-16,-4-1-2 15,12 4-5-15,-10-20-27 16,18 5-3-16,-4-19 0 15,13-2 0-15</inkml:trace>
  <inkml:trace contextRef="#ctx0" brushRef="#br6" timeOffset="437677">22041 13381 86 0,'-4'15'36'15,"-2"-3"1"-15,11 8-2 0,4-6-33 16,6-2 0-16,6-2-1 15,9-3 1-15,3-7 0 16,2-5 0-16,-1-3-1 16,1-2 1-16,-6-6-1 15,-5-4 0-15,-3 0 1 16,-9-2-2-16,-8-3 1 15,-4 3 0-15,-4 3 0 16,-7 5 0-16,-7 6 0 16,-5 7 0-16,-6 9 0 15,-4 9 0-15,0 9 0 16,1 8 0-16,2 2 0 15,6 5-1-15,7-1 1 0,12-3-1 16,14-5-2-16,13-13-2 16,21 3-11-16,1-23-24 15,21 3 0-15,1-13 0 16,12-1-2-16</inkml:trace>
  <inkml:trace contextRef="#ctx0" brushRef="#br6" timeOffset="438052">22730 13356 77 0,'-39'-9'41'0,"5"14"-2"16,-14-4 2-16,9 18-21 16,-8-2-16-16,4 10-1 15,1 6-1-15,8 3 0 0,9 2-1 16,3 1 1-16,16-7-2 15,11-4 1-15,10-8-1 16,14-13 0-16,10-12 0 16,11-13 0-16,4-9 0 15,1-8 0-15,2-4 0 16,-5-3 0-16,-6 2 0 15,-8 3 0-15,-8 9 1 16,-10 7-1-16,-9 9 0 16,-11 12 0-16,1 13 1 15,-8 7-1-15,-3 7 0 16,1 4-1-16,1 2 0 15,3-1-2-15,10-3-2 16,0-12-7-16,19 9-15 16,-7-30-13-16,18 1 0 0,-5-22-1 15,17 0 2-15</inkml:trace>
  <inkml:trace contextRef="#ctx0" brushRef="#br6" timeOffset="438239">23298 13041 41 0,'25'-45'38'15,"-16"5"1"-15,2 23 1 16,-19 6-14-16,8 39 1 15,-21 6-22-15,-2 18-2 16,-6 12-3-16,0 5 1 16,-1 3-2-16,2 1 0 15,3-5-4-15,-1-16-15 16,11 6-18-16,-7-26-1 15,15-3-1-15,-6-19 1 0</inkml:trace>
  <inkml:trace contextRef="#ctx0" brushRef="#br6" timeOffset="438391">22970 13340 109 0,'-1'-22'41'16,"20"12"1"-16,6-17-7 15,15 5-36-15,22 8-33 16,-13-9-7-16,8 6-1 15,-9-4 0-15</inkml:trace>
  <inkml:trace contextRef="#ctx0" brushRef="#br6" timeOffset="439502">3647 15179 40 0,'-1'13'38'0,"1"-13"0"16,0 0-1-16,0 0-26 15,11-7-7-15,8-8 1 0,12-3-2 16,4-1-1-16,12-2 0 16,-3-2 0-16,3 4-1 15,-3 1 1-15,-4 2-1 16,-11-1 0-16,-6 0-1 15,-19 0 1-15,-4 1 0 16,-13-1-1-16,-12 2 1 16,-7 7-1-16,-6 8 1 15,-9 11 0-15,-5 12 0 16,0 14 0-16,3 12 1 15,2 7-1-15,6 8 1 16,12-2-1-16,12-1 1 16,16-7-2-16,17-9-2 0,16-14 1 15,17-16-2-15,23-13-4 16,6-25-11-16,20 4-20 15,-5-24-2-15,6 5 0 16,-16-16 2-16</inkml:trace>
  <inkml:trace contextRef="#ctx0" brushRef="#br6" timeOffset="439871">4391 15020 66 0,'-28'-1'40'16,"9"14"-2"-16,-8-11-1 15,9 16-34-15,0 4 0 16,5 6 0-16,2 3-1 15,5 7-1-15,0-1 1 0,2 0-1 16,2-3 0 0,4-6 0-16,1-4 0 0,3-8 0 15,-6-16-1-15,23-1 1 16,-3-17-1-16,3-11 0 15,4-9 0-15,3-8 0 16,1-2 1-16,-1 1-1 16,-4 4 0-16,0 9 0 15,-6 12 0-15,-4 14 1 16,-5 15-1-16,-3 14 0 15,-4 10-1-15,-1 6 0 16,4 4-2-16,-1 3 0 16,7 1-3-16,1-11-2 15,20 13-17-15,-9-30-14 0,15 5 0 16,-7-19 1-16,14 2 0 15</inkml:trace>
  <inkml:trace contextRef="#ctx0" brushRef="#br6" timeOffset="440510">4872 15130 60 0,'-1'20'39'0,"1"-20"-2"15,3 25 1-15,-3-25-36 16,28 8 0-16,-4-12-1 15,6-3 0-15,4-10 0 16,-1-2 0-16,-1-4 1 16,-9 1-1-16,-1-1 1 0,-9 1 0 15,-13 2-1-15,-7 2 0 16,-15 7 0-16,-2 5-1 15,-10 5 1-15,-1 7-1 16,-1 7 0-16,-3 13 1 16,7 11-1-16,6 4 1 15,11 4 0-15,9 1 0 16,11-4-1-16,13-2 1 15,11-13-1-15,14-12 0 16,9-13 1-16,5-11-1 16,4-13 0-16,0-7 0 15,-3-7 1-15,-6-1-1 16,-7 4 1-16,-10 5-1 15,-9 4 0-15,-11 10 0 0,-15 14 1 16,7 12-1-16,-12 14 0 16,-6 8 0-16,1 5-1 15,-4 4 2-15,2 3-1 16,4-4 1-16,1-8-1 15,4-8 1-15,5-14-1 16,-2-12 0-16,19-16 1 16,-6-11-2-16,2-7 2 15,2-11-2-15,2-4 2 16,0-2-2-16,1 4 1 15,-4 8 0-15,-1 3 0 16,1 12-1-16,0 8 1 16,2 5-1-16,1 8-1 15,2 3-1-15,6 6-2 0,-2-9-6 16,21 15-27-16,-16-14 0 15,13 9-2-15,-12-12 0 16</inkml:trace>
  <inkml:trace contextRef="#ctx0" brushRef="#br6" timeOffset="441012">5946 14937 47 0,'0'0'40'16,"-20"-1"0"-16,7 12 0 15,-14-5-19-15,2 17-16 16,-3 5-1-16,2 12-1 15,0 5-1-15,7 6 0 16,5 1-2-16,11-6 1 16,10-5-1-16,10-9 1 0,8-13-1 15,6-13 0-15,3-14 1 16,1-12-1-16,2-12 1 15,-5-9-1-15,-4-1 1 16,-5-7-1-16,-7 3 0 16,1 3 1-16,-7 4-1 15,-3 12 0-15,-2 12 0 16,-5 15 0-16,2 15 0 15,-2 20 0-15,-6 23 0 16,-1 19 1-16,0 12-1 16,-4 14-1-16,-1 3 0 15,-4 2 0-15,-2-4 1 0,0-9-1 16,-1-16 1-16,1-17-2 15,0-17 2-15,1-18 1 16,2-13-2-16,2-18 1 16,1-14 0-16,2-15 0 15,0-16-1-15,3-11 0 16,0-7-1-16,3-7-1 15,8 2-1-15,-4-6-5 16,15 22-13-16,-12-11-17 16,16 22 0-16,-9 1 0 15,18 14-1-15</inkml:trace>
  <inkml:trace contextRef="#ctx0" brushRef="#br6" timeOffset="441741">6360 14949 50 0,'0'0'39'15,"-16"4"-1"-15,16 13 0 16,-16 3-27-16,10 6-8 16,-3 2 1-16,7 5-1 15,-1 1 0-15,8-1 0 16,5-4-1-16,9-5-1 15,3-10 1-15,14-12-1 16,2-5 0-16,6-12-1 16,-1-5 1-16,2-8 0 15,-5-2 0-15,-7-4-1 0,-5 0 1 16,-8-1 0-16,-9 4-1 15,-5 3 1-15,-6 4-1 16,-3 9 1-16,3 15-1 16,-14-3 1-16,7 24-1 15,-1 22 1-15,3 19-1 16,3 17 2-16,2 15-2 15,1 14-1-15,3 5 1 16,-1 3 0-16,-1-8 0 16,-2-6 0-16,-3-17 0 15,-3-11 0-15,-8-16 0 16,-4-16 1-16,-2-17-1 15,-7-17 0-15,-1-16-1 0,0-15-1 16,3-16-1-16,1-12-2 16,6-7-2-16,-6-18-8 15,23 15-27-15,-13-10 2 16,13 16-2-16,-5-4-1 15</inkml:trace>
  <inkml:trace contextRef="#ctx0" brushRef="#br6" timeOffset="458300">7369 14550 43 0,'0'0'36'15,"6"-15"1"-15,-6 15-1 16,0 0-27-16,0 0-3 15,0 0 0-15,0 0-2 16,-4 13 0-16,7 3-2 16,-3 8-1-16,1 12 0 15,-1 5 0-15,3 8-1 16,-7 5 0-16,4 5 0 15,-5-3 1-15,3-5-1 16,0-9 1-16,1-5-1 16,1-13 1-16,2-9-1 15,-2-15 1-15,13 0-1 16,-2-16 0-16,3-4 0 0,-2-6 1 15,2-4-1-15,2 0 0 16,-1 0 0-16,0 1 0 16,-1 6 0-16,-1 7-1 15,1 5 1-15,-3 11 0 16,1 6 0-16,-2 8 0 15,1 2 0-15,-2 5 0 16,-2 4 0-16,-3 2 0 16,-2-2 0-16,-5 3 0 15,-4-2 0-15,-4 2 0 16,-7 0 1-16,-2-4-2 15,-4-3 1-15,4-3-3 16,-5-10-1-16,9 3-5 16,-7-24-25-16,23 13-4 0,-12-31-1 15,20 12 1-15</inkml:trace>
  <inkml:trace contextRef="#ctx0" brushRef="#br6" timeOffset="458796">7897 14880 52 0,'13'-3'38'15,"-13"3"-1"-15,0 0 0 16,-26 9-29-16,14 4-4 15,-4 4-1-15,3 8 0 0,-3 2-1 16,6 6 1-16,0-2-2 16,5 4 1-16,7-7-1 15,7-8 1-15,6-9-1 16,7-9 0-16,7-11 0 15,6-10 0-15,2-8 0 16,6-8-1-16,-3-2 1 16,-5-3 0-16,-2 4 0 15,-6 5-1-15,-3 5 0 16,-9 8 0-16,-4 11 0 15,-11 7 0-15,12 29 0 16,-12 9 0-16,-4 15 0 16,0 14 0-16,-2 13 0 0,-3 6-1 15,-2 4 1-15,0-1 0 16,-3-7 0-16,-1-7 0 15,-6-16 0-15,2-10-1 16,-4-18 0-16,0-11 0 16,-4-14-2-16,1-19-2 15,5-1-9-15,-7-26-26 16,13 3 1-16,-4-20-2 15,12 3 1-15</inkml:trace>
  <inkml:trace contextRef="#ctx0" brushRef="#br6" timeOffset="459776">9219 14884 49 0,'-11'-4'38'0,"-8"-3"0"16,3 11-2-16,-12-7-29 15,5 14 0-15,-7-3-1 16,5 8-1-16,-7 5-2 16,7 4 0-16,-2 3-1 15,5 3 0-15,5 0-1 16,4-1 0-16,10-2 0 15,6-5 0-15,11-9-1 0,8-6 1 16,5-8-1-16,7-12 0 16,8-6 1-16,0-6-1 15,3-9 0-15,-3-2 0 16,-4 0 1-16,-6 5-1 15,-4 3 0-15,-7 8 0 16,-8 10 0-16,-13 9 0 16,11 17 0-16,-12 12 1 15,-4 13-2-15,0 13 1 16,-2 8 0-16,0 10 0 15,0 4 0-15,-2 1-1 16,-1-2 1-16,-2 1 0 16,-5-11 0-16,-4-6 0 0,-2-11 1 15,-5-10-1-15,-3-12 0 16,0-12-1-16,1-15-2 15,0-22-2-15,17-1-15 16,-2-30-20-16,16-3 0 16,3-14-1-16,16 2 1 15</inkml:trace>
  <inkml:trace contextRef="#ctx0" brushRef="#br6" timeOffset="460163">9565 15007 67 0,'2'13'39'16,"-2"-13"0"-16,9 3 1 15,-9-3-37-15,31 5-2 16,-3-12 1-16,6-2-1 15,3-5 1-15,1-3 0 16,-1-4-1-16,0 0 0 16,-8 0 1-16,-6-2-1 15,-10 1 0-15,-8 7 0 16,-7 0 0-16,-10 5 0 15,-8 5 0-15,-3 8 0 16,-5 8-1-16,-3 9 1 16,-1 7 0-16,3 8 0 15,1 3 0-15,6 2 0 16,8-1-1-16,8-5 1 0,14-6-2 15,12-14-2-15,17-9-3 16,2-23-23-16,26 1-12 16,-2-19 0-16,17-6-2 15</inkml:trace>
  <inkml:trace contextRef="#ctx0" brushRef="#br6" timeOffset="460366">10340 14484 81 0,'-22'41'41'0,"-9"6"-2"16,12 20 0-16,-4-1-38 16,4 8-1-16,4 0-1 0,3-1-1 15,9-3-1-15,-1-17-6 16,21-2-31-16,-15-18 1 15,17-10-2-15,-9-19 2 16</inkml:trace>
  <inkml:trace contextRef="#ctx0" brushRef="#br6" timeOffset="460539">10155 14855 75 0,'-13'7'42'0,"11"8"-2"15,2-15 2-15,15 17-40 16,13-17-3-16,10-10-3 15,19 3-14-15,0-17-22 0,12-4 0 16,-1-12-1-16,9-2 1 16</inkml:trace>
  <inkml:trace contextRef="#ctx0" brushRef="#br6" timeOffset="460732">10815 14407 77 0,'-20'41'42'0,"-10"4"-1"16,10 15 0-16,-15 0-37 15,13 12-2-15,-1 2 0 16,6 1-1-16,4-2-2 16,1-6-3-16,8-3-3 15,-11-20-32-15,21 1-2 0,-9-23-1 16,12-8 1-16</inkml:trace>
  <inkml:trace contextRef="#ctx0" brushRef="#br6" timeOffset="461062">10550 14771 77 0,'-12'-3'42'0,"12"3"-1"16,-3 17 1-16,14-8-39 15,8 0-1-15,10-3-1 16,7-3-1-16,6-4 1 15,3-5-1-15,2 0-1 16,0-3 0-16,-5-1 1 0,-4 2-1 16,-3-1 1-16,-13 3 0 15,-1 6 1-15,-10 3 0 16,-11-3 0-16,6 25 0 15,-9-4 1-15,-4 8-1 16,-4 2 0-16,3 7-1 16,-4 0-1-16,7 5-3 15,-6-19-15-15,14 13-23 16,-6-19 1-16,17-5-2 15,-5-17 1-15</inkml:trace>
  <inkml:trace contextRef="#ctx0" brushRef="#br6" timeOffset="461521">11071 14550 72 0,'-19'-24'43'0,"19"24"-2"16,-20-6-1-16,20 6-31 15,1 13-12-15,-1-13-4 16,34 27-5-16,-19-20 0 15,23 14-1-15,-12-3 3 16,9 3 4-16,-4-1 4 16,-4 1 3-16,-2 7 4 15,-13-13 6-15,3 15 2 16,-20-13-1-16,10 11-2 15,-15-9-3-15,1 10-2 16,-2-6-3-16,-2 4 0 16,4-5 0-16,-1 1-1 0,6-6 0 15,-1-1-1-15,5-16 1 16,0 0-1-16,14-7 1 15,0-11-1-15,1-6 1 16,7-4-1-16,0-2 0 16,0-5 1-16,1 6-1 15,0 6 0-15,-5 4 0 16,-3 7 0-16,-5 11 0 15,-10 1 0-15,13 23-1 16,-10-3 0-16,4 4-1 16,-1 4-1-16,7 2-2 15,1-13-6-15,19 14-25 16,-10-19-4-16,18 0-3 15,-9-13 2-15</inkml:trace>
  <inkml:trace contextRef="#ctx0" brushRef="#br6" timeOffset="462124">11899 14743 32 0,'0'0'38'16,"0"-21"3"-16,0 21-1 0,-9-19-18 15,9 19-12-15,-16-5-1 16,16 5-4-16,-24 7 0 16,10 3-2-16,-5 3-1 15,1 9 0-15,-4 4 0 16,6 6-1-16,1 0 0 15,2 1 0-15,7-5 0 16,11 0 0-16,4-11-1 16,6-4 1-16,9-11-1 15,-1-8 0-15,6-9 0 16,1-3-1-16,1-5 0 15,-3-5 0-15,0 4 0 16,-4 0-1-16,-2 4 0 0,-3 5 0 16,-3 10 1-16,-5 9-1 15,-4 12 1-15,-7 13 0 16,0 7 1-16,-6 12-1 15,-2 11 0-15,-4 4 1 16,-3 4-1-16,-4-1 1 16,-3-2 1-16,0-5-1 15,-1-5 1-15,-1-9 0 16,-4-11 1-16,1-8-2 15,2-12 1-15,-2-9-3 16,5-8-2-16,-9-22-15 16,18 6-19-16,-9-18-2 15,11-7-3-15,0-15 1 16</inkml:trace>
  <inkml:trace contextRef="#ctx0" brushRef="#br6" timeOffset="462980">12956 14677 37 0,'-12'-16'39'0,"12"16"0"16,-25-9 0-16,14 17-17 15,-14-6-17-15,3 10 0 16,-5 3-2-16,-2 7-2 16,-1 3 1-16,2 9-1 15,0-1-1-15,5 3 0 16,10-3 0-16,6 1 0 15,12-6-1-15,10-7-2 16,17-2-1-16,6-18-5 0,24 8-19 16,-5-24-9-16,14 3-2 15,-5-15 2-15</inkml:trace>
  <inkml:trace contextRef="#ctx0" brushRef="#br6" timeOffset="463296">13306 14719 72 0,'-16'4'39'0,"-12"1"0"16,5 22-9-16,-9-12-23 15,7 10-2-15,2 1-2 16,9 6 0-16,4-5-1 16,6 2 0-16,9-6-1 15,9-3 0-15,9-9 0 16,7-4 0-16,5-11-1 0,2-7 0 15,2-6 0-15,-3-4 0 16,-6-3-1-16,-3-5 1 16,-8 3 0-16,-12 1-1 15,-5 7 1-15,-9 5-1 16,-5 6 0-16,-5 4-1 15,-4 9 0-15,3-1-2 16,6 6-1-16,0-4-5 16,22 9-23-16,-10-16-5 15,27 6-2-15,-1-18 2 16</inkml:trace>
  <inkml:trace contextRef="#ctx0" brushRef="#br6" timeOffset="463513">13940 14260 79 0,'-7'-23'41'16,"7"23"-1"-16,-24 6 1 16,6 25-35-16,-5 11-4 15,-1 14 0-15,-2 11-2 16,2 6 0-16,0 8-1 15,6 1-2-15,6 1-3 16,-4-21-23-16,21 6-12 16,-3-18-1-16,18-1 0 15</inkml:trace>
  <inkml:trace contextRef="#ctx0" brushRef="#br6" timeOffset="464227">14286 14760 28 0,'0'0'36'15,"-4"-11"1"-15,-11-2 1 16,0 21-17-16,-14-16-14 15,1 13 1-15,-8 0-2 16,0 10-1-16,-7 5-1 0,6 13 1 16,-4 6-2-16,8 4 0 15,4 1 0-15,10 1-1 16,9-7-1-16,13-6 0 15,15-13-1-15,10-16 1 16,11-18-1-16,17-17 0 16,4-14 1-16,8-16-1 15,4-10 1-15,-2-6 1 16,-9-6-1-16,-5-3 1 15,-15 6 0-15,-11 8-1 16,-9 10 1-16,-14 17 0 16,-9 13-2-16,-10 20 1 15,-3 22-1-15,-7 26 0 16,-2 17-1-16,0 16 2 0,5 11-3 15,4 4-2-15,11 5-3 16,3-18-12-16,29 7-17 16,-7-28-5-16,22-2-1 15,-6-21-1-15</inkml:trace>
  <inkml:trace contextRef="#ctx0" brushRef="#br6" timeOffset="466097">14768 14817 20 0,'0'0'36'15,"11"-3"0"-15,-11 3 0 16,15 0-15-16,-15 0-14 16,23-4-2-16,-10 2-1 15,6 5-2-15,-1-1 1 16,-3-1-2-16,3-1 1 15,-3-1-2-15,2-6 1 16,-4-1 0-16,0-8-1 16,0-2 3-16,-6-4-2 15,0 1 2-15,-6-2-1 16,-4 6 2-16,-7 3-2 15,-4 8 2-15,-5 8-2 16,-5 11-2-16,-2 4 1 0,0 6-1 16,2 3 0-16,4 3-1 15,6-2 1-15,10-1-1 16,8-3 0-16,11-7-1 15,14-1-1-15,6-15-3 16,18 9-9-16,-3-20-22 16,14 5-1-16,-5-14-1 15,4 3 2-15</inkml:trace>
  <inkml:trace contextRef="#ctx0" brushRef="#br6" timeOffset="466412">15345 14715 60 0,'-12'19'37'16,"-6"-3"0"-16,6 16-1 0,-5-8-31 15,8 10-1-15,-1-5-2 16,6 5 0-16,-2-6-1 16,6-2 1-16,0-6-1 15,2-5 1-15,-2-15-1 16,8 12 1-16,-8-12-1 15,11-23 1-15,-3-1-1 16,1-3 0-16,1-4 0 16,1-5 1-16,2 1-1 15,-3 3 0-15,4 3 0 16,1 7 2-16,-1 3-2 15,9 8 0-15,2 1-3 16,4 3 0-16,13 10-18 16,-4-11-18-16,18 8-1 15,-9-10-1-15,16 9-2 0</inkml:trace>
  <inkml:trace contextRef="#ctx0" brushRef="#br6" timeOffset="466873">16466 14320 63 0,'7'-9'39'0,"-7"9"-3"16,3 9 2-16,-13 17-35 16,6 12 0-16,-8 12-1 15,3 11 0-15,-5 6-2 16,1 10-1-16,2-3 1 0,-3-4-2 15,8-6-1-15,-2-13-6 16,16-7-25-16,-7-20-5 16,12-4 2-16,-13-20 0 15</inkml:trace>
  <inkml:trace contextRef="#ctx0" brushRef="#br6" timeOffset="467060">16318 14773 61 0,'-15'2'40'16,"-7"-5"-1"-16,22 3 1 15,-12 8-29-15,12-8-8 16,32-10-2-16,0-8 0 16,15-1-2-16,8-6 0 15,12 2-8-15,-6-14-27 0,12 6-1 16,-12-6-2-16,3 6 1 15</inkml:trace>
  <inkml:trace contextRef="#ctx0" brushRef="#br6" timeOffset="467420">16899 14289 77 0,'-13'12'40'0,"-7"0"-1"16,6 14 1-16,-4 3-36 15,4 6 0-15,-1 5-2 16,3 13 1-16,-5 6-2 15,6 1-1-15,-1 1 1 16,5-4-2-16,-2-4 1 0,9-7-1 16,0-10 0-16,5-11 0 15,7-14 1-15,5-11 0 16,2-9 0-16,4-10 0 15,2-6 0-15,1-2 0 16,-2-3 0-16,-1 4 2 16,-3 4-2-16,-3 10 0 15,-4 9 0-15,-1 7-1 16,-7 10 0-16,0 5-1 15,0 8-1-15,-1-2-3 16,10 11-6-16,-9-18-27 16,18 11 1-16,-4-21-2 15,16 5 1-15</inkml:trace>
  <inkml:trace contextRef="#ctx0" brushRef="#br6" timeOffset="467802">17376 14719 74 0,'-15'-18'40'16,"3"15"0"-16,-13-6 0 15,0 12-35-15,2 4-2 16,-1 9-1-16,1 9 0 16,-1 3 0-16,4 3-1 15,2 1 0-15,7 0 0 16,7-6-2-16,9-6 2 15,10-8-1-15,8-9 0 16,6-12-1-16,7-7 0 0,4-9 1 16,2-5-1-16,-1-4 2 15,-4-2 0-15,-5 4 0 16,-6 1 0-16,-7 6 1 15,-5 7 0-15,-8 8 0 16,-6 10-1-16,-3 11-1 16,-5 9 0-16,-3 5-1 15,0 9 0-15,-2-1-2 16,7 2 0-16,1-3-3 15,8-3 0-15,1-18-6 16,22 7-16-16,-11-24-10 16,14 1-2-16,-6-18 2 15</inkml:trace>
  <inkml:trace contextRef="#ctx0" brushRef="#br6" timeOffset="468088">17708 14722 69 0,'13'0'39'0,"-13"0"-1"16,-5 13 0-16,-9 1-29 15,6 7-5-15,1 2-2 16,-2 2-2-16,3-2 0 15,2-1 1-15,4-5 0 16,4-4 0-16,-4-13-1 16,25-7 1-16,-7-8 0 15,3-5 0-15,6-3 0 16,-2 0 1-16,-2-1 0 15,-1 6-1-15,-5 7 0 16,-6 10 0-16,-11 1-1 16,12 21 0-16,-12-2-3 15,-3 2-1-15,3 9-7 0,-11-17-16 16,13 15-12-16,-9-17-1 15,12 5-2-15,-5-16 2 16</inkml:trace>
  <inkml:trace contextRef="#ctx0" brushRef="#br6" timeOffset="469312">18656 14336 54 0,'0'0'36'0,"0"0"-1"15,4 33 1-15,-8-3-30 16,4 14 0-16,-7 5-4 15,1 8 1-15,-4 6-3 16,0-1 0-16,-1-6-1 0,2-5-2 16,2-1-5-16,-6-19-26 15,12-1-2-15,-4-19-1 16,5-11 1-16</inkml:trace>
  <inkml:trace contextRef="#ctx0" brushRef="#br6" timeOffset="469500">18514 14748 57 0,'-16'-8'37'15,"-7"-6"0"-15,9 14-1 16,0-5-27-16,14 5-4 16,0 0-1-16,19 4-2 15,1-7-1-15,7-1-2 16,9 0-4-16,2-15-12 15,12 7-18-15,-7-11 0 0,12 7-3 16,-8-14 2-16</inkml:trace>
  <inkml:trace contextRef="#ctx0" brushRef="#br6" timeOffset="469891">19086 14281 70 0,'-10'11'38'0,"-9"2"0"16,7 18 1-16,-11 0-33 15,4 11-1-15,-2 0-1 16,4 14-1-16,-8 0-1 0,4 1-1 16,1 0 0-16,-1-3-1 15,4-5 1-15,4-6-2 16,4-9 1-16,5-8-1 15,8-14 1-15,7-6 0 16,8-13 0-16,2-6 0 16,5-6 0-16,-1-4 0 15,1-5 0-15,-4 5 2 16,0 1-2-16,-5 8 1 15,-8 7 0-15,-9 7-1 16,12 16 0-16,-14 4 0 16,1 9-1-16,-2 2-1 15,5 5-1-15,0-4-2 16,10 0-3-16,-3-18-16 15,21 6-14-15,-4-21-1 0,14 3-1 16,-3-21 2-16</inkml:trace>
  <inkml:trace contextRef="#ctx0" brushRef="#br6" timeOffset="470259">19401 14819 70 0,'-18'8'40'15,"14"7"-3"-15,4-15 3 16,3 17-36-16,9-12-2 15,10 1-1-15,2-5 0 16,8-3 0-16,2-5-1 16,-1-4 0-16,-3-4 1 15,-4-2-1-15,-3-6 1 0,-9 3 1 16,-2-5 0-16,-7 2 0 15,-8-1 0-15,-6 4 1 16,-4 2-1-16,-5 9 0 16,-5 10 0-16,-6 9-2 15,1 11 0-15,-6 10 1 16,2 9-1-16,3 5 0 15,8 4-1-15,5-3 0 16,16-5-2-16,9-5 0 16,19-5-3-16,4-9-2 15,28 5-12-15,-6-23-19 16,25 8-1-16,-7-13-1 15,17 3 1-15</inkml:trace>
  <inkml:trace contextRef="#ctx0" brushRef="#br6" timeOffset="471498">20480 14650 60 0,'0'0'38'0,"7"16"-1"16,-11-5-5-16,2 16-24 16,-8-1-3-16,2 9-2 15,-4 2 0-15,2 5-1 16,-3-2 0-16,2-1 0 15,0-8-1-15,4-3 0 16,1-8 0-16,3-3 0 0,3-17 0 16,0 0 0-16,6-13 0 15,1-7 0-15,-2-10 0 16,4-4 0-16,-1-9 0 15,1-4 1-15,3 2-1 16,-1 1 0-16,3 4 0 16,1 8 0-16,2 6 0 15,4 10 0-15,2 8 0 16,2 8-1-16,3 4 0 15,3 4-1-15,4 4 1 16,3-4-1-16,4 0 1 16,2-1 0-16,4-2-1 15,-4-4 0-15,0 0 1 16,-8-2 0-16,-5-2 0 15,-9 6 1-15,-9-3-1 0,-13 0 1 16,-8 10-1-16,-7 3 1 16,-9-2 0-16,-3 8-1 15,-3 4 0-15,-1 3 0 16,2 8 0-16,6-1 0 15,5 5 0-15,10-3-1 16,8 1 1-16,9-9 0 16,12-4 0-16,6-12-1 15,8-11 1-15,4-8-1 16,3-11 1-16,-1-7-1 15,-2-9 1-15,-6-4 0 16,-2-5 0-16,-10-1 2 16,-2 1-1-16,-10 3 0 15,-8 6 0-15,-2 4 1 0,-7 7-1 16,-1 11 1-16,-5 7-1 15,0 10-1-15,-2 7-1 16,3 6 1-16,6 1-1 16,4 3-1-16,11-6 1 15,7-1-1-15,13-9 1 16,5-1 0-16,10-6 1 15,4-3 0-15,2-4 0 16,-4-2 2-16,-6 1-2 16,-6-2 2-16,-10 6-1 15,-5-1 0-15,-18 7 0 16,0 0 0-16,-13 4-1 15,-2 9 1-15,-9 8-1 16,-3 4-1-16,-1 7 0 0,1 8 0 16,10 0 1-16,3-3-1 15,11 1 0-15,12-7 0 16,11-8 0-16,11-10 0 15,7-13 1-15,7-8-1 16,-1-12 1-16,3-5 0 16,-9-5 0-16,-4-5 1 15,-12-5 1-15,-7-2 0 16,-11 0 0-16,-7 5 0 15,-7 3-1-15,-5 7 0 16,-2 8-2-16,-3 4-3 16,4 20-10-16,-9-10-9 15,21 29-8-15,-12-13-10 0,16 13-2 16,-5-9 1-1</inkml:trace>
  <inkml:trace contextRef="#ctx0" brushRef="#br6" timeOffset="472116">22026 14661 72 0,'0'0'40'0,"9"-11"-1"0,-3 28-1 16,-11 4-34-16,-4 10-1 15,-6 5-1-15,-5 10 0 16,-5 2-1-16,3-2 1 16,-4-2-1-16,6-5 0 15,6-9 0-15,10-12 0 16,4-18-1-16,18 1 0 15,6-17 0-15,4-10-1 16,5-8 2-16,4-8-1 16,0-6 1-16,-1-2 0 15,-5 3 1-15,-3 4 1 16,-8 8-1-16,-6 9 1 15,-5 10-1-15,-9 16 0 0,0 0-2 16,-5 13 0-16,2 7-1 16,0 2 0-16,3 0 0 15,6 0-1-15,7-6 1 16,6-8 0-16,7-7 1 15,7-8 0-15,1-5 1 16,0-4 0-16,1-2 1 16,-4 1 1-16,-8 4-1 15,-3 4 0-15,-11 8-2 16,-9 1 1-16,2 23-2 15,-9-1-2-15,-2 6-2 16,-1-4-5-16,10 13-8 16,-12-20-10-16,24 16-5 15,-8-23-7-15,20 4-3 0,-5-16 1 16</inkml:trace>
  <inkml:trace contextRef="#ctx0" brushRef="#br6" timeOffset="472483">23138 14048 79 0,'11'-6'39'0,"-11"6"-1"16,0 0 0-16,0 0-37 15,-17 13-1-15,6 8 0 16,-2 9-1-16,-5 7 0 15,2-2-2-15,9 8-6 16,-9-17-28-16,20 3 1 16,1-18-2-16,18-6 1 15</inkml:trace>
  <inkml:trace contextRef="#ctx0" brushRef="#br6" timeOffset="472632">23391 14033 61 0,'0'0'39'15,"-22"23"-1"-15,7 8 1 16,-14-1-21-16,10 9-15 15,1 15-9-15,-3-10-31 16,20 3 0-16,-1-9-2 16,17 2 0-16</inkml:trace>
  <inkml:trace contextRef="#ctx0" brushRef="#br6" timeOffset="473084">23821 14481 79 0,'0'0'40'0,"9"15"-1"15,-19 5-2-15,4 18-33 16,-7 2-4-16,0 11 0 16,0 2-1-16,-2 1-1 15,4-2-2-15,1-9-4 16,16-4-29-16,-6-18-2 15,15-6 0-15,-3-21 1 16</inkml:trace>
  <inkml:trace contextRef="#ctx0" brushRef="#br6" timeOffset="473234">23981 14172 81 0,'-19'15'33'16,"0"2"-32"-16,6 1-1 15,-3-7-37-15,25 7-2 16</inkml:trace>
  <inkml:trace contextRef="#ctx0" brushRef="#br6" timeOffset="473572">24261 14504 86 0,'-38'12'40'0,"14"13"0"15,-11-12-3-15,19 3-32 16,-2 4-4-16,11 2 0 16,10-3-1-16,6 2 0 15,11-4-1-15,3 2 1 16,0-4-1-16,3 0 0 15,-6 0 0-15,-2 1 1 16,-11 3 0-16,-8 3 0 16,-9 1 0-16,-6 2-1 15,-11 1 1-15,-1 1 0 16,-1-2-1-16,-7-4-1 15,6 1-3-15,-2-15-9 0,17 8-25 16,-5-15 0-16,20 0-2 16,-22-3 2-16</inkml:trace>
  <inkml:trace contextRef="#ctx0" brushRef="#br5" timeOffset="804353">12643 15994 31 0,'-17'19'38'0,"5"-6"0"15,13 1 0-15,-1-14-19 0,36 8-16 16,-2-10 0-1,16-4-2-15,12-3 1 0,6-2-1 16,1-6 0-16,2 0 0 16,-7-5 0-16,-7 0 0 15,-11-3 0-15,-15-3-1 16,-13 1 1-16,-15 0 0 15,-17 4-1-15,-14 7 1 16,-20 5 0-16,-9 13 0 16,-9 10 0-16,-2 12 1 15,-3 12-1-15,7 16 0 16,7 9 0-16,13 6 0 15,17 3 0-15,16-5-1 16,16-7 0-16,19-10-1 16,24-12-2-16,13-26-4 0,31 1-31 15,1-34-1-15,23 2-1 16,-5-23 1-16</inkml:trace>
  <inkml:trace contextRef="#ctx0" brushRef="#br5" timeOffset="804726">13867 15889 53 0,'-29'6'38'16,"1"17"0"-16,-7-3-1 16,6 7-28-16,-2 14-7 15,3 6 0-15,-4 4 0 16,8 3-1-16,0-1 0 15,7-2 0-15,6-9 0 0,6-5-1 16,5-16 2-16,0-21-1 16,27 0 1-16,0-21 0 15,3-18-1-15,12-9 1 16,2-10-2-16,0-3 2 15,1-4-1-15,-2 10 0 16,-5 5 0-16,-2 17-1 16,-10 19 0-16,-3 15 0 15,-4 16-1-15,-6 16 0 16,1 13-1-16,1 5-1 15,7 5-1-15,-1 2-1 16,15 8-7-16,-5-21-28 16,24 9 1-16,-2-25-1 15,18 2 2-15</inkml:trace>
  <inkml:trace contextRef="#ctx0" brushRef="#br5" timeOffset="805232">14891 16081 21 0,'13'-26'34'15,"1"12"3"-15,-12-14-11 16,-2 28-11-16,0-33 0 16,0 33-4-16,-29-25-3 0,6 18 0 15,-12 0-3-15,-3 9-1 16,-6 6 0-16,-4 13-1 15,0 16-1-15,-1 10-1 16,6 12 1-16,8 7-2 16,9 1 1-16,15 0-1 15,17-11 1-15,17-15-1 16,21-26 1-16,18-25-1 15,12-27 0-15,15-23 1 16,7-18-1-16,0-16 1 16,-10-13-1-16,-9-1 1 15,-14 4-1-15,-15 4 0 16,-14 16 0-16,-17 16 2 15,-15 20-2-15,-12 28 1 0,-9 28-1 16,-5 31-1-16,-9 31 1 16,1 25 0-16,3 16-2 15,1 5-5-15,21 13-4 16,-2-26-30-16,32 1 3 15,3-35-3-15,20-6 0 16</inkml:trace>
  <inkml:trace contextRef="#ctx0" brushRef="#br5" timeOffset="805677">15711 16013 51 0,'-4'-23'39'0,"4"23"0"16,-11-12-7-16,4 27-23 15,-7 3-3-15,-2 19-1 16,-11 12-2-16,2 11-1 16,-5 9 0-16,4 6-1 15,5-4 0-15,10 1 0 16,11-18 0-16,9-10 1 15,18-24-2-15,8-20 0 0,11-19 1 16,6-16-2-16,-3-11 1 16,-5-9 1-16,-8-7-1 15,-13-3 0-15,-14 5-1 16,-14 5 1-16,-12 12-1 15,-12 7 0-15,-5 11-1 16,-3 9-2-16,8 21-4 16,-8-7-27-16,21 25-3 15,3-4-1-15,20 12 0 16</inkml:trace>
  <inkml:trace contextRef="#ctx0" brushRef="#br5" timeOffset="806207">16487 15465 41 0,'5'-12'36'0,"-9"-2"1"16,4 14-1-16,-2 15-30 16,3 17-1-16,-4 10-1 15,0 25-1-15,-3 14 1 0,-4 22-3 16,-4 7 1-1,2 8-3-15,-6-3 2 0,4-5-3 16,2-8-3-16,-3-32-23 16,16-4-8-16,-6-32-2 15,12-10 1-15</inkml:trace>
  <inkml:trace contextRef="#ctx0" brushRef="#br5" timeOffset="806411">16172 16123 65 0,'-20'-3'40'0,"17"20"-1"16,3-17 0-16,17 23-34 16,8-20-4-16,13-13-1 0,18-9-1 15,10-15-3-15,17 0-1 16,2-23-8-16,22 6-22 15,-18-14-2-15,4 12-1 16,-12-8 2-16</inkml:trace>
  <inkml:trace contextRef="#ctx0" brushRef="#br5" timeOffset="806795">17042 15434 67 0,'0'0'39'0,"-25"3"-1"15,22 17 0-15,-6-2-33 16,7 15-3-16,-3 8 1 15,-1 16-2-15,2 12 1 0,-9 16-2 16,1 8 1-16,-6 4-2 16,-1-2 3-16,1-4-2 15,3-14 1-15,2-9-1 16,8-18 1-16,9-19-2 15,5-22 2-15,10-16-1 16,5-11 1-16,4-14 0 16,1-9 0-16,0-7 0 15,-2 1-1-15,1 3 1 16,1 6-1-16,-10 10 1 15,-2 14-1-15,-3 16 0 16,-5 18 0-16,-2 11-1 16,-2 10 0-16,-5 6-1 15,7 6-1-15,-3-4-4 0,14 13-12 16,-5-35-19-16,18 6 0 15,-2-27-2-15,15 1 0 16</inkml:trace>
  <inkml:trace contextRef="#ctx0" brushRef="#br5" timeOffset="807163">17522 16092 62 0,'-4'24'39'0,"-3"-3"-3"16,17 9 2-16,-3-3-34 15,12-7-3-15,6-6 0 16,8-7 2-16,2-10-1 16,2-8 0-16,-3-9-1 0,-3-8 1 15,-6-8-1-15,-3-2 1 16,-7-2 0-16,-10 2-3 15,-6-3 3-15,-10 8-2 16,-11 10 1-16,-3 11 0 16,-11 12 0-16,-2 13 1 15,-9 13-1-15,6 18 0 16,-2 11 0-16,9 6-1 15,10 1 1-15,14-3-2 16,14-5 0-16,16-11-3 16,23-5-1-16,2-34-22 15,33 9-12-15,-5-26-1 16,20 5-1-16,-8-20 0 15</inkml:trace>
  <inkml:trace contextRef="#ctx0" brushRef="#br5" timeOffset="807651">18254 15954 42 0,'-2'14'37'0,"2"-14"0"16,-10 32 0-16,3-16-28 0,8 18-1 15,-4-2-3-15,2 10-1 16,-8 7-1-16,2 5-1 16,-6 1 0-16,-1 2-1 15,-2-10 1-15,-2-6 0 16,3-11 0-16,6-12 0 15,9-18-1-15,-6-16 0 16,13-16 0-16,9-12 1 16,5-14-1-16,4-8 0 15,2-3 0-15,2 1 0 16,-2 10-1-16,0 10 2 15,-9 10-1-15,1 14-1 0,-3 17 0 16,-2 10-1-16,1 10 0 16,9 5 1-16,10 4-3 15,11-3-1-15,19 7-7 16,5-20-27-16,30 4 0 15,-4-16-1-15,16 0-1 16</inkml:trace>
  <inkml:trace contextRef="#ctx0" brushRef="#br5" timeOffset="808416">19084 16053 54 0,'0'0'36'15,"0"0"0"-15,0 0-13 16,0 0-14-16,0 0-1 16,0 0 1-16,0 0-2 0,0 0-1 15,0 0-2-15,-13 21 0 16,4 2-3-16,-2 4 1 15,-3 13-1-15,-5 3 0 16,-3 8-1-16,2 1 0 16,1-7 0-16,4-7 0 15,3-6 0-15,10-13 0 16,2-19 0-16,19-12 0 15,0-14 0-15,9-11 0 16,-1-8 1-16,2-7-1 16,-3-4 1-16,-1 3-1 15,-5 5 1-15,-2 11-1 16,-7 10 1-16,-6 9-1 15,-5 18 0-15,0 0 0 0,12 29 0 16,-11-5 0-16,1 5 0 16,5-1 0-16,5 1-1 15,6-11 2-15,7-10 0 16,7-11 0-16,10-13-1 15,4-10 1-15,5-1 1 16,-1-5-1-16,-9 1 0 16,-3 5 0-16,-8 6-2 15,-12 16 2-15,-11 15-1 16,-11 15 0-16,-9 13 0 15,-7 10 0-15,-3 9-1 16,3 2 0-16,-2 2-3 16,12-2 0-16,2-16-7 0,25 7-16 15,-10-37-11-15,23-1-1 16,-4-26 0-16,19 3 0 15</inkml:trace>
  <inkml:trace contextRef="#ctx0" brushRef="#br5" timeOffset="808605">19798 16150 76 0,'-9'-31'41'15,"12"18"-2"-15,-11-4 1 16,8 17-36-16,1 17-1 16,2 11-2-16,-6 11 0 15,2 10-2-15,0 8-1 16,-1 2-3-16,2 3-1 15,-7-23-15-15,11 12-17 0,-8-27 0 16,13-3-2-16,-9-21 1 16</inkml:trace>
  <inkml:trace contextRef="#ctx0" brushRef="#br5" timeOffset="808766">20009 15723 89 0,'-16'-14'40'16,"-13"6"-1"-16,8 21-2 15,0 7-49-15,-3-19-27 16,24 14 0-16,0-15-2 16,20 5-1-16</inkml:trace>
  <inkml:trace contextRef="#ctx0" brushRef="#br5" timeOffset="809133">20532 15898 56 0,'0'0'40'0,"-13"-9"0"16,1 21 0-16,-23-8-28 16,4 23-5-16,-13 7-1 0,-12 17-3 15,-2 10 0-15,-4 13-1 16,-2 7 0-16,12 2-1 15,15-4 0-15,15-7-1 16,20-19 1-16,25-15 0 16,23-21-2-16,24-20 0 15,16-14-3-15,6-24-10 16,15 15-22-16,-23-22-4 15,4 10-3-15,-23-7 2 16</inkml:trace>
  <inkml:trace contextRef="#ctx0" brushRef="#br7" timeOffset="814985">13087 16749 12 0,'0'0'31'0,"0"0"0"16,-15-12-7-16,15 12-13 16,0 0-2-16,0 0-2 0,-16 7 1 15,16-7-2-15,0 0-1 16,0 0-1-16,16-8 0 15,-3 4-1-15,3-2-1 16,6 4 0-16,3-1 0 16,2 0-1-16,4 2-1 15,3 3 0-15,3 3-1 16,4-1 1-16,2-1-1 15,8 3 1-15,7-3 0 16,8 0-1-16,7-2 1 16,5 0 1-16,7-3-1 15,3 4 0-15,5 1 0 16,2 1-1-16,-2 3 1 15,2 0 0-15,-1 2-1 16,2 1 1-16,-3-2 1 0,3 0-1 16,4-2 0-16,3-1 1 15,4-4-1-15,0-1 1 16,6-1-1-16,1-2 1 15,1 0-1-15,4 2 1 16,0 0-1-16,-4 0 0 16,-2 2 0-16,-4 2 0 15,-4-1 1-15,0 2-1 16,0-3 0-16,0 0 0 15,2-2 0-15,-1-4 0 16,3 2 1-16,4-5-1 16,1 1 0-16,3-5 1 15,-1 3-1-15,0-1 0 16,-4 1 1-16,1-1-1 0,-6 3 1 15,0 2-1-15,-4 0 0 16,-3 3 0-16,-2-2 0 16,-4 4 2-16,-3 0-2 15,0-2 0-15,-2 2 0 16,-1-1 0-16,-2 2 1 15,1-1-1-15,1 2 0 16,-1 2 0-16,-2-3 0 16,3 2 0-16,2 1 0 15,-2-2 0-15,-2 0 0 16,0 1 0-16,-1 0 0 15,0-2 0-15,0-2 0 16,0 0 0-16,-2-4 1 16,-2 2-1-16,-4-3 1 0,-4 0-1 15,-6 0 0-15,-7 1 1 16,-7 1-1-16,-8 3 0 15,-5-1 0-15,-7 2 0 16,-5-1 1-16,-8 1-1 16,-4 1 0-16,-4-1 0 15,-12 0 0-15,14 0 0 16,-14 0 0-16,0 0 0 15,0 0-1-15,0 0 1 16,3 10 0-16,-3-10-1 16,6 12 1-16,-6-12-1 15,15 10 0-15,-4-5-2 16,6 2-2-16,-7-11-13 15,13 14-18-15,-10-13-1 16,4 8-1-16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4.png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543443"/>
              </p:ext>
            </p:extLst>
          </p:nvPr>
        </p:nvGraphicFramePr>
        <p:xfrm>
          <a:off x="214283" y="731525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 due date for pages 8-14 (</a:t>
                      </a:r>
                      <a:r>
                        <a:rPr lang="en-NZ" sz="2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excl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13)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8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HW marking in the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both doing and marking HW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a game of word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mastermind to close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break it up with a wee game, if time permits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0520" y="1472040"/>
              <a:ext cx="928440" cy="152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560" y="1466640"/>
                <a:ext cx="947520" cy="154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97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49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37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37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3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2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5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363871"/>
              </p:ext>
            </p:extLst>
          </p:nvPr>
        </p:nvGraphicFramePr>
        <p:xfrm>
          <a:off x="533400" y="152400"/>
          <a:ext cx="8094663" cy="35256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8 –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May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changes, structure of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5480" y="3063240"/>
              <a:ext cx="9000" cy="1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520" y="3059280"/>
                <a:ext cx="19080" cy="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19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1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9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93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1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88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2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46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57760"/>
              <a:ext cx="8580960" cy="584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040" y="241920"/>
                <a:ext cx="8605440" cy="587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073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34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66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65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20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4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51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28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9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3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66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57400"/>
              <a:ext cx="8546040" cy="303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241560"/>
                <a:ext cx="8577000" cy="306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71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6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040" y="257400"/>
              <a:ext cx="8546040" cy="303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241560"/>
                <a:ext cx="8577000" cy="30661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8125" t="22000" r="48125" b="43000"/>
          <a:stretch/>
        </p:blipFill>
        <p:spPr>
          <a:xfrm>
            <a:off x="3429000" y="3784116"/>
            <a:ext cx="5334000" cy="2667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260000" y="4358160"/>
              <a:ext cx="2329920" cy="117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46320" y="4354200"/>
                <a:ext cx="2359440" cy="117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47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358200"/>
              <a:ext cx="6576120" cy="445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6607440" cy="447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88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9320" y="358200"/>
              <a:ext cx="8861400" cy="5420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8879760" cy="54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35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358200"/>
              <a:ext cx="8861400" cy="569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840" y="343080"/>
                <a:ext cx="8879760" cy="57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76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4096</TotalTime>
  <Words>149</Words>
  <Application>Microsoft Office PowerPoint</Application>
  <PresentationFormat>On-screen Show (4:3)</PresentationFormat>
  <Paragraphs>22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329</cp:revision>
  <dcterms:created xsi:type="dcterms:W3CDTF">2006-08-16T00:00:00Z</dcterms:created>
  <dcterms:modified xsi:type="dcterms:W3CDTF">2014-05-14T21:44:17Z</dcterms:modified>
</cp:coreProperties>
</file>