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3:07:42.87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8198 3923 67 0,'2'-18'36'16,"4"5"-1"-16,-5-1 2 15,-1 14-30-15,7 13 1 16,0 17-4-16,-2 7 0 15,1 17-1-15,-2-2 1 16,6 2-1-16,9-17 1 16,23-29 0-16,20-51 1 15,42-51-2-15,50-60 0 0,91-48-1 16,13-28-9-16,17-46-28 15,26-2-5-15,-17 2-3 16,-29 33-2-16</inkml:trace>
  <inkml:trace contextRef="#ctx0" brushRef="#br0" timeOffset="745.0745">8728 5216 75 0,'0'0'38'0,"19"14"-1"16,-18 22 0-16,-2 26-32 15,0 4-2-15,3 2 2 16,3-9 0-16,18-20 2 15,15-44-3-15,37-56 1 16,53-70-3-16,52-66-1 16,98-43-18-16,5-51-19 15,45-27-4-15,2-18-2 16,-10 12-2-16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3:11:11.53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12119 7007 58 0,'0'0'33'16,"0"0"1"-16,-1 11 0 15,0 16-17-15,-9-1-11 16,8 18-2-16,-3 8 0 16,5 16 0-16,-9 3 0 15,3 7 0-15,-2-12-1 16,8-9 3-16,5-24-3 15,18-33 1-15,22-46 1 16,35-44 0-16,42-49-2 16,45-39-1-16,48-37 0 15,32-29-3-15,30-6-7 0,-2-6-32 16,2 17-2-16,-31 21-1 15,-40 36-1-15</inkml:trace>
  <inkml:trace contextRef="#ctx0" brushRef="#br0" timeOffset="1171.1171">12680 9019 50 0,'0'0'31'0,"-13"-7"2"16,12-4-1-16,1 11-28 15,-4-26 0-15,8 13 0 16,-8-6 1-16,9 8 0 15,-3-5 1-15,-2 16-2 16,2-16 0-16,-2 16 1 16,0 0 0-16,16 28-1 15,-13 4 0-15,3 14 0 16,0 8-1-16,3 5 1 15,0-2-2-15,10-7 1 16,12-22 0-16,25-33 0 16,26-51-2-16,44-53-1 15,46-45-1-15,34-40-7 16,37-19-31-16,7-26 0 0,-1-1-3 15,-31 12 0-15</inkml:trace>
  <inkml:trace contextRef="#ctx0" brushRef="#br0" timeOffset="554156.4628">12036 10702 85 0,'-2'-12'38'0,"2"12"1"16,0 0 0-16,-12 18-36 16,5-1 0-16,2 5-1 15,2 3 1-15,3 8 0 16,4 5 0-16,5 7-2 15,4 0 1-15,7 0-1 0,7-2 0 16,11-8 0-16,12-18 0 16,26-39-1-16,25-53 2 15,42-57-2-15,89-57 2 16,0-52-2-16,39-41-2 15,22-52-17-15,23-13-19 16,-16-5-2-16,-17 35-2 16,-47 39-1-16</inkml:trace>
  <inkml:trace contextRef="#ctx0" brushRef="#br0" timeOffset="559797.3344">13420 11857 58 0,'14'-8'37'0,"-10"-4"0"16,-4 12 1-16,5-14-25 15,-5 14-9-15,0 0 0 16,0 0 0-16,0 9 0 16,-1 20 0-16,-3 7-1 15,0 15 1-15,-1 3-1 16,2 2 1-16,4-5 0 15,14-12 1-15,16-26-1 0,25-33-1 16,25-33 0-16,28-28-1 16,27-27-1-16,18-17-2 15,16-11-3-15,-6-14-9 16,-1 17-27-16,-19 0-4 15,-3 25 3-15,-22 5-2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2:57:02.2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1429 927 8 0,'0'0'30'0,"5"-46"1"16,-5 46 0-16,0 0-12 16,0 0-3-16,0 0-3 15,0 0 1-15,0 0 3 16,0 0-12-16,0 0 0 15,-29 10-2-15,24 38 2 0,-2 12-3 16,-2 11 2-16,-14 6-3 16,1 4 0-16,-5 1 0 15,6-7-1-15,10-29 0 16,7-10 0-16,7-21 1 15,8-14-1-15,9-20 0 16,3-17 0-16,-23 36 2 16,31-56-1-16,-31 56 1 15,34-78-2-15,-18 32 2 16,3-5-1-16,-3 0 2 15,4-3-3-15,-5 3 2 16,5 3-1-16,-3 1 0 16,-1 2 1-16,-16 45-1 15,43-72 0-15,-43 72 0 0,46-37 1 16,-46 37-1-1,31 12 1-15,21 32-2 0,-2 34 0 16,-2 18-1-16,2 16-1 16,-6 6-3-16,-13-9-31 15,-3-12-4-15,-19-43 1 16,5-16 0-16</inkml:trace>
  <inkml:trace contextRef="#ctx0" brushRef="#br0" timeOffset="204.0204">1503 1206 107 0,'0'0'39'15,"0"0"1"-15,0 0-2 0,49-18-36 16,-49 18-2-16,80-33-3 15,-80 33-11-15,103-50-22 16,-45 22-4-16,10-4 2 16,1-2-2-16</inkml:trace>
  <inkml:trace contextRef="#ctx0" brushRef="#br0" timeOffset="439.0439">2658 567 96 0,'0'0'38'15,"0"0"2"-15,0 0-2 0,0 0-35 16,-2 64-1-16,-12-4 2 16,-5 34-2-16,0 19 1 15,-3 5-3-15,2 11 3 16,2-1-4-16,6-11-2 15,8-14-11-15,3-36-24 16,15-20-2-16,-2-21 1 16,13-17-1-16</inkml:trace>
  <inkml:trace contextRef="#ctx0" brushRef="#br0" timeOffset="669.0667">2487 1164 107 0,'0'0'40'0,"-57"-49"1"16,57 49-2-16,0 0-38 16,-5-44 1-16,5 44 0 15,0 0-1-15,58-31-2 16,-58 31-2-16,78-13-4 15,-33 7-10-15,12-5-21 16,-2 3-1-16,10-1 0 16,-3 2-1-16</inkml:trace>
  <inkml:trace contextRef="#ctx0" brushRef="#br0" timeOffset="990.099">3156 967 79 0,'0'0'39'16,"33"34"-2"-16,-55-2 1 0,-21 15-21 15,-9 4-11-15,-5 8-2 16,0 1-1-16,16 3 1 15,15-3-2-15,33-11 0 16,14-11 0-16,19-13-1 16,16-11 1-16,12-16-1 15,6-11 0-15,3-18 0 16,-3-9 0-16,-8-11 0 15,-66 51 0-15,57-58-1 16,-57 58 1-16,29-62-2 16,-29 62 1-16,1-53-1 15,-1 53 0-15,0 0 0 16,-75-69 0-16,18 48-1 15,2 14-2-15,3 6-2 0,19 4-22 16,33-3-10-16,0 0 1 16,0 0-3-16,0 0-1 15</inkml:trace>
  <inkml:trace contextRef="#ctx0" brushRef="#br0" timeOffset="1491.1489">3761 1021 103 0,'9'32'39'0,"-21"15"1"16,-13 12 0-16,-8 5-36 16,5-1 1-16,-2-9-3 15,10-8 0-15,7-14-1 0,12-9 0 16,1-23 0-16,26-2 0 15,3-20-1-15,5-12 0 16,-34 34 1-16,41-47-1 16,-41 47 2-16,37-63-2 15,-37 63 2-15,43-61-2 16,-43 61 1-16,28-62-1 15,-28 62 1-15,0 0 0 16,18-68-1-16,-7 54 0 16,-11 14-1-16,0 0 1 15,13 26-1-15,7 0 1 16,-20-26 0-16,0 0 0 15,52 17 1-15,-52-17 0 0,60-10 0 16,-60 10 0-16,65-27 1 16,-65 27-3-16,66-30 2 15,-66 30-1-15,62-31 1 16,-62 31 0-16,52-18-1 15,-52 18 0-15,34 11 0 16,-4 9 2-16,-23 14-4 16,-10 15-2-16,2 10-22 15,-12 0-13-15,9-1-4 16,-1-22 0-16,13-13 0 15</inkml:trace>
  <inkml:trace contextRef="#ctx0" brushRef="#br0" timeOffset="2743.2743">5494 718 65 0,'31'-51'36'0,"-31"51"0"16,0 0 1-16,0 0-20 15,34-57-8-15,-34 57-1 16,0 0-1-16,0 0-1 16,0 0-1-16,0 0-1 15,0 0-1-15,0 0-2 16,0 0 2-16,0 0-1 0,15 104 0 15,-29-4-1-15,-8 14-1 16,3 6 1-16,-5 2-1 16,8-6 2-16,-1-21-6 15,14-25 0-15,19-33-32 16,3-21-4-16,18-15 1 15,0-15-2-15</inkml:trace>
  <inkml:trace contextRef="#ctx0" brushRef="#br0" timeOffset="3011.3011">6188 1290 117 0,'-9'30'39'15,"-19"11"1"-15,-1 19-3 16,-27 9-38-16,9-2-4 15,9 4-30-15,-10-11-4 16,19 2 1-16,0-17-4 16</inkml:trace>
  <inkml:trace contextRef="#ctx0" brushRef="#br0" timeOffset="4119.4119">7372 785 98 0,'21'-49'38'15,"-21"49"2"-15,0 0-5 16,20-51-32-16,-20 51 0 16,0 0 0-16,0 0 0 15,0 0 0-15,-1 48-2 16,-2 4 0-16,-17 30 0 15,9 14 0-15,-6 5-1 0,6 5-2 16,6-2-5-16,-1-22-27 16,17-14-5-16,6-33 2 15,10-12-2-15</inkml:trace>
  <inkml:trace contextRef="#ctx0" brushRef="#br0" timeOffset="4330.4329">7485 1172 110 0,'0'0'39'0,"-40"-56"0"16,40 56-1-16,0 0-34 16,-18-52-2-16,18 52 0 0,0 0-2 15,37-48 0 1,-37 48-3-16,57-36-6 0,-57 36-27 15,86-38-4-15,-36 17 1 16,-3-3-2-16</inkml:trace>
  <inkml:trace contextRef="#ctx0" brushRef="#br0" timeOffset="4533.4532">8110 596 107 0,'0'0'40'15,"0"0"0"-15,0 0-1 16,-58 15-36-16,58-15-1 15,-40 46 2-15,40-46-2 0,-44 94 0 16,15-1-2-16,17 9 1 16,6-6-5-16,12-13-7 15,20-12-27-15,8-22-3 16,16-19 1-16,4-25-1 15</inkml:trace>
  <inkml:trace contextRef="#ctx0" brushRef="#br0" timeOffset="4983.4982">8441 1011 112 0,'0'0'42'15,"0"0"0"-15,-20-22-5 16,-2 37-34-16,7 17 0 0,6 3-1 15,15 4-1-15,10-10 0 16,-16-29 0-16,0 0 0 16,57 12-1-16,-57-12 1 15,51-21-1-15,-51 21 0 16,59-40 0-16,-59 40 0 15,61-53-1-15,-61 53 0 16,55-57-1-16,-55 57 1 16,47-49 0-16,-47 49 0 15,0 0 2-15,53-37-2 16,-22 46 2-16,-31 32-2 15,-7 33 2-15,-14 23-3 16,-1 24 3-16,-6 7-1 16,5 4-2-16,-5-12 2 0,6-19-1 15,-2-20 2-15,-4-14-2 16,-1-20 2-16,-2-11-1 15,-8-20-1-15,2-13 0 16,-3-13-2-16,-5-21-3 16,17-8-28-16,-12-26-4 15,22-2-1-15,0-15-1 16</inkml:trace>
  <inkml:trace contextRef="#ctx0" brushRef="#br0" timeOffset="5509.5509">9445 979 107 0,'0'0'40'16,"0"0"2"-16,0 0-3 15,0 0-34-15,-65-12 0 16,28 29-1-16,-27 13-1 15,7 12-1-15,-7 2-1 16,22 8 1-16,11-2-3 16,29-4 1-16,24-15-1 15,22-18 2-15,18-17-1 16,-62 4 0-16,79-28 2 0,-30 5-1 15,2-7 0-15,3-8-1 16,-2-3 2-16,3-7-2 16,-3-5 0-16,-7-3 0 15,-3 1 0-15,-3 0 0 16,-5 4 0-16,-34 51 0 15,44-84 0-15,-44 84 0 16,22-46 0-16,-22 46 0 16,0 0 0-16,0 0 0 15,0 0 0-15,-23 61 0 16,-3 14 0-16,13 20 0 15,18-3-11-15,-5-92-14 16,31 68-15-16,-31-68-2 0,63 38-1 16,-63-38 2-16</inkml:trace>
  <inkml:trace contextRef="#ctx0" brushRef="#br0" timeOffset="6117.6117">10226 957 109 0,'0'0'41'0,"0"0"1"16,1 24-1-16,-20 17-38 15,-5 15 2-15,-2 8-4 16,5 5 2-16,2-12-2 16,14-9 0-16,6-33 0 15,-1-15-1-15,22-14 1 16,-22 14 0-16,0 0 1 0,23-58-1 15,-23 58 1-15,20-60-2 16,-20 60 0-16,19-70 0 16,-19 70 0-16,20-75 0 15,-20 75 0-15,23-70 0 16,-23 70 0-16,29-61 0 15,-29 61 0-15,37-52 0 16,-37 52 0-16,50-42 0 16,-50 42 0-16,59-26 0 15,-59 26 0-15,68-8 0 16,-68 8 0-16,68 1 0 15,-68-1 0-15,61 5 0 16,-61-5 0-16,52 12 0 16,-52-12 0-16,0 0 0 0,0 0 0 15,46 48 0-15,-46-48 0 16,16 51 0-16,-41-4 0 15,5 4 0-15,1 0 0 16,16-2 0-16,16-8 0 16,24-17 0-16,-37-24 0 15,56 4 0-15,-56-4 0 16,64-19 0-16,-64 19 0 15,62-36 0-15,-62 36 0 16,48-53 0-16,-48 53 0 16,37-60 0-16,-37 60 0 15,7-62-5-15,-7 62-7 16,-12-52-7-16,12 52-13 15,0 0-11-15,-50-51 1 16,50 51-1-16,0 0 4 0</inkml:trace>
  <inkml:trace contextRef="#ctx0" brushRef="#br0" timeOffset="6907.6907">11468 906 90 0,'0'0'40'16,"0"0"0"-16,0 0 0 0,0 0-26 16,-57-35-11-16,57 35 1 15,-57 9-1-15,57-9 0 16,-62 29-1-16,25 0 2 15,-27 11-3-15,15 13 1 16,11 5 0-16,21 2-1 16,17-9-2-16,28-11 1 15,10-20 0-15,16-15 1 16,4-15-1-16,-58 10 1 15,55-25 0-15,-55 25-1 16,58-36 2-16,-58 36 0 16,48-51-2-16,-48 51 0 15,42-51 0-15,-42 51-2 16,25-46 1-16,-25 46 0 0,0 0 0 15,0 0 1-15,32-28-1 16,-32 54 2-16,-18 12-2 16,4 30 1-16,-6 19 0 15,4 23-1-15,-4 6 0 16,6 2 1-16,2-18 0 15,-2-12-1-15,-8-12 2 16,-8-8-2-16,-9-13 2 16,-6-14-2-16,-10-12 1 15,1-17-2-15,-1-17-1 16,2-16-2-16,16-12-7 15,-3-28-12-15,30 1-16 16,7-15 1-16,26 0-3 16,9-6 3-16</inkml:trace>
  <inkml:trace contextRef="#ctx0" brushRef="#br0" timeOffset="7657.7657">11708 1130 112 0,'55'-24'40'16,"-55"24"2"-16,0 0-4 15,0 0-35-15,62-13-1 16,-62 13 0-16,48-7-1 15,-48 7 1-15,68-9-2 16,-68 9 1-16,79-13 0 0,-79 13-1 16,80-23 0-16,-80 23-1 15,71-27 1-15,-71 27 0 16,52-30 0-16,-52 30 0 15,0 0 0-15,0 0 1 16,0 0 0-16,0 0 1 16,0 0 0-16,-14-27 0 15,-41 59-1-15,-8 9 0 16,11 13 1-16,15 6-2 15,29 4 0-15,26-8-3 16,30-15 0-16,25-28-2 16,3-18-4-16,17-8-16 15,-93 13-14-15,82-32-2 16,-82 32 0-16,84-38 3 0,-84 38 34 15,62-43 4-15,-62 43 6 16,52-42 17-16,-52 42 15 16,0 0 2-16,42-47 1 15,-42 47-2-15,10-16-32 16,-29 20-3-16,2 19-1 15,-8 8-1-15,-4 13 0 16,0-1-1-16,11 3 1 16,1-11-2-16,19-11 0 15,-2-24 0-15,24 7 0 16,4-26 0-16,-28 19 0 15,0 0 0-15,53-50 0 16,-53 50 0-16,49-51 0 16,-49 51 0-16,53-52 0 0,-53 52 0 15,53-46 0-15,-53 46 0 16,51-38 0-16,-51 38 0 15,75-23 0-15,-40 30 0 16,-11 13 0-16,-7 18-5 16,-13 7-10-16,4 10-6 15,-12-9-12-15,13-6-11 16,6-12 1-16,16-12-1 15,6-11 3-15</inkml:trace>
  <inkml:trace contextRef="#ctx0" brushRef="#br0" timeOffset="8409.8408">13859 1286 103 0,'-6'-11'39'0,"3"22"1"15,-11 3-4-15,-1 16-34 16,-6 6 0-16,-5 14-1 0,-5 3-1 15,3 4-1-15,4-2-3 16,1-19-21-16,23-4-14 16,10-19 1-16,27-16-2 15,11-22 1-15</inkml:trace>
  <inkml:trace contextRef="#ctx0" brushRef="#br0" timeOffset="8657.8653">14604 755 116 0,'0'0'41'0,"23"-61"2"0,-23 61-2 15,0 0-40-15,0 0-1 16,-11 19 0-16,-12 53 0 15,-14 30 0-15,7 26 1 16,-2 0-3-16,15 0 2 16,9-8-9-16,4-22-30 15,29-37-2-15,-5-24-1 16,12-12 1-16</inkml:trace>
  <inkml:trace contextRef="#ctx0" brushRef="#br0" timeOffset="8895.8895">14663 1223 93 0,'0'0'43'16,"-43"-59"-1"-16,43 59 0 15,0 0-16-15,-21-52-24 16,21 52-2-16,0 0 1 15,42-45 0-15,-42 45-1 16,65-34-2-16,-65 34 1 16,98-32-4-16,-38 13-13 15,1-1-22-15,6 0-1 16,-2 1 0-16,1-5-1 15</inkml:trace>
  <inkml:trace contextRef="#ctx0" brushRef="#br0" timeOffset="9227.9227">15453 626 114 0,'0'0'43'15,"0"0"0"-15,0 0-1 16,-42-54-39-16,42 54 0 15,0 0 0-15,0 0 1 16,0 0-4-16,-57 3 0 16,57-3 0-16,0 0 0 15,-41 74 0-15,41-74 0 16,-11 73 0-16,-17 30 0 15,-1 5 0-15,11 11 0 16,-1-5 0-16,9-7 0 0,5-20 0 16,15-15 0-16,13-35-4 15,-6-18-9-15,16-4-12 16,-22-17-16-16,13-3-1 15,-10-7 0-15,7-3 0 16</inkml:trace>
  <inkml:trace contextRef="#ctx0" brushRef="#br0" timeOffset="9514.9514">15732 1477 116 0,'5'12'43'16,"-5"-12"1"-16,0 0-2 15,0 0-39-15,0 0-1 16,0 0-4-16,-13-23-10 16,13 23-11-16,-9-13-18 15,9 13-2-15,-19 0 0 16,19 0-2-16</inkml:trace>
  <inkml:trace contextRef="#ctx0" brushRef="#br1" timeOffset="14077.4076">1523 1908 25 0,'20'-8'26'0,"-8"0"1"16,6 1-1-16,-3 3-11 15,-15 4-12-15,22-8 0 16,-8 4 0-16,3 5 0 15,3-1-1-15,4 3 1 0,7-3-1 16,9-1 1-16,7-4 0 16,5-1-1-16,8 0 0 15,10 2-1-15,-3-1 0 16,9 4 0-16,-1 0-1 15,5 3 1-15,1 3-2 16,4 1 1-16,0 4 0 16,7-3-1-16,4 1 1 15,7-5 0-15,7-3 0 16,8-1 0-16,5-2 0 15,7-1 1-15,5-3 0 16,8 3 1-16,3 1-1 16,2 3 1-16,-1 0-1 15,10 2 1-15,2 0-1 0,6 1 1 16,2-4 0-16,9 2-1 15,7-2 1-15,6-1 0 16,6-3-1-16,8 1 0 16,3 1 0-16,4 2 0 15,3 0 0-15,-3 6-1 16,2 0 0-16,-1 5 0 15,1 0 0-15,-7 2-1 16,0 1 1-16,-3-2-1 16,5 0 1-16,-2-3-1 15,0-2 1-15,3-3 1 16,1-2 0-16,3-1 1 15,0-5-1-15,5 5 1 16,-2 0-1-16,4 5 0 0,-2 2 0 16,-5 1-1-16,-2 0 0 15,1 1-1-15,-3 0 2 16,-2-2-2-16,-3-2 1 15,2-3 0-15,-5-1 0 16,2 0 0-16,-5-1 0 16,0 0 1-16,-6-2-1 15,-2 3 1-15,-7-2 0 16,-6 1-1-16,-4-7 1 15,-4 1 1-15,-6-2-2 16,-6-1 1-16,-5-1 0 16,0-4-1-16,0-1 0 15,-3 2 1-15,-9 3-1 16,-5-1 0-16,-7 1 0 0,-2 2 1 15,-14 2-1-15,-12 2 0 16,-17 0 0-16,-12 3 0 16,-16 2 0-16,-12-1 0 15,-16 5 0-15,-9-5-1 16,-6 3-2-16,-11-3-5 15,0 0-25-15,0 0-1 16,14-6-1-16,-14 6 0 16</inkml:trace>
  <inkml:trace contextRef="#ctx0" brushRef="#br1" timeOffset="17054.7053">1854 2523 27 0,'0'0'27'0,"0"0"2"16,0 0-4-16,3-11-10 15,-3 11-2-15,0 0 1 16,0 0-2-16,0 0-2 15,4 21-1-15,-10-4-3 16,9 18 1-16,-11 10-4 16,4 21 2-16,-7 10-3 15,1 20 1-15,-5 4-2 16,0 10-1-16,0-6 0 15,4-12-2-15,13-3-19 16,0-31-15-16,12-14 0 16,6-25-1-16,10-15 0 0</inkml:trace>
  <inkml:trace contextRef="#ctx0" brushRef="#br1" timeOffset="17972.7971">2720 2881 76 0,'0'0'35'0,"0"0"0"0,0 0 0 16,0 0-29-16,0 21-2 15,-5 3 0-15,4 11-1 16,-5 7 1-16,1 9-2 16,2 0 0-16,2 7-2 15,1-8 1-15,0-2 0 16,4-8 0-16,1-6-2 15,1-13 2-15,1-9-1 16,-7-12 0-16,15-9 1 16,-6-12-1-16,-1-7 1 15,-1-9-1-15,2-9 2 16,-4-6-2-16,7-3 0 15,-1-1 0-15,0 2 0 16,3 2-1-16,-2 6 1 16,2 6-1-16,2 11 1 0,2 4-1 15,-2 14 1-15,0 7 0 16,2 9 0-16,-2 9-1 15,1 5 1-15,-3 8 0 16,1 2 0-16,-3 6 0 16,-5 2 0-16,-3 1 0 15,-6 2 0-15,-4-2 0 16,-5-4 1-16,-6-4-1 15,-3-4 0-15,-2-6 0 16,-4-2 0-16,1-7 0 16,0-4 1-16,2-3 0 15,5-1-1-15,0 3 1 16,7 3-1-16,0 7 2 15,3 10-2-15,1 9 0 0,0 13 0 16,-1 9 1-16,-2 12-1 16,-2 4 0-16,-3 0 0 15,5-1-3-15,-3-14-4 16,15-3-27-16,-3-26-3 15,11-10 1-15,5-29-3 16</inkml:trace>
  <inkml:trace contextRef="#ctx0" brushRef="#br1" timeOffset="18657.8656">3316 2919 90 0,'0'0'36'15,"6"16"1"-15,-13 0 0 16,4 13-34-16,-6 5-1 16,0 10 1-16,-2 2-1 15,-1 7 0-15,-2 0 0 16,1-1-1-16,2-7 1 15,3-7-2-15,2-14 1 16,2-10-1-16,4-14 1 16,13-15 0-16,1-9-2 15,5-15 2-15,-1-8-1 16,3-6 1-16,-1-5 0 15,-1 0 0-15,0 4-1 0,-5 3 1 16,0 8-1-16,-2 8 0 16,0 5 1-16,1 9-1 15,3 4 1-15,4 4-1 16,2 4 0-16,2 3 0 15,3 3 0-15,2 2 0 16,-2 2 0-16,2 2 0 16,-3 3 0-16,-3 4 0 15,-6 1 0-15,-4 6 0 16,-5 3 0-16,-5 3 1 15,-8 8-1-15,-4 3 1 16,-4 6-1-16,-4 3 1 16,-3 1 0-16,1 2 0 15,3-5 0-15,8-2-1 0,3-9 1 16,11-6-1-16,10-13 1 15,10-9-1-15,12-15 0 16,6-9 1-16,6-11-1 16,2-10 0-16,-4-5 1 15,-3-4-1-15,-11-1 1 16,-5 1-1-16,-19 9 1 15,-10 4-2-15,-14 12 1 16,-6 8-1-16,-8 9 1 16,-1 5-2-16,5 7-2 15,1-3-5-15,24 10-23 16,-1-9-5-16,28-8-2 15,2-9 0-15</inkml:trace>
  <inkml:trace contextRef="#ctx0" brushRef="#br1" timeOffset="18891.889">4545 2211 102 0,'-12'17'38'15,"-14"6"0"-15,9 25-3 16,-11 2-32-16,6 15 2 15,-1 8-3-15,-2 9 0 16,2 6-1-16,2-1-1 16,5 3-3-16,0-15-6 15,15 6-27-15,-11-22-3 16,17-4 1-16,-10-21-2 15</inkml:trace>
  <inkml:trace contextRef="#ctx0" brushRef="#br1" timeOffset="19674.9673">4209 2823 98 0,'-22'-9'39'16,"22"9"0"-16,-17 2-1 15,30-2-30-15,4-1-6 16,14-6 0-16,13-2-1 15,12-1 0-15,8-1 0 16,11-3 0-16,3-1 0 16,-2 4 0-16,-5-2 0 15,-12 6 0-15,-8-1-1 0,-12 6 2 16,-11-3-2-16,-18 5 2 15,-10 0-2-15,-14 20 0 16,-11-2 0-16,-4 4 0 16,-7 9 0-16,-2 5 0 15,1 8 1-15,2 2-1 16,8 0 0-16,11 0 1 15,17-11 0-15,17-7 0 16,12-15-1-16,12-12 0 16,9-11 1-16,4-14-1 15,1-11 0-15,-2-6 0 16,-7-2 0-16,-14-3 0 15,-10 0 1-15,-9 8 0 0,-12-2-1 16,-6 7 1-16,-10 9-1 16,-2 9 0-16,-6 3 0 15,7 11 1-15,1 8-2 16,14-7 1-16,-5 20-1 15,14-8 1-15,11 0 0 16,8-8 0-16,9 2 0 16,5-5 0-16,-1-3 1 15,2-3 0-15,-3 2 0 16,-8-2 0-16,-8 2-1 15,-2 3 1-15,-11 0 0 16,-11 0-1-16,4 11 1 16,-13 6-1-16,0 2 0 15,-6 3 0-15,1 3 0 0,0 0 0 16,5-2 0-16,3-4 0 15,6-19 0-15,17 5 0 16,3-20 0-16,9-6 0 16,5-11 1-16,4-4 1 15,-1-2-2-15,-2 1 0 16,-3 4 0-16,-10 9 0 15,0 7 0-15,-9 16 0 16,-10 13 0-16,-3 6 0 16,-3 12 0-16,2 4 0 15,8 7 0-15,-3-9-14 16,23 16-21-16,-10-29-6 15,27 7 0-15,1-23-2 16</inkml:trace>
  <inkml:trace contextRef="#ctx0" brushRef="#br1" timeOffset="20397.0391">6939 2447 88 0,'10'-6'36'0,"-11"-11"-4"15,11 19-1-15,-16-12-21 16,6 10-2-16,3 10-1 15,0 9-2-15,-4 1-2 0,2 13 1 16,-3 5-2-16,0 10 0 16,-2 3 0-16,-2 4-1 15,-2 1-1-15,1-3 0 16,3 1-5-16,-6-20-15 15,15 10-16-15,-10-22 0 16,15 0-2-16,-10-22-1 16</inkml:trace>
  <inkml:trace contextRef="#ctx0" brushRef="#br1" timeOffset="20601.0598">6800 2746 121 0,'-19'4'38'0,"-5"-7"1"16,16 18-4-16,8-15-32 15,0 0-1-15,25-1-1 16,16-7-1-16,12-7-2 16,9-3-1-16,20 4-7 15,-8-11-24-15,15 12-4 16,-13-5 1-16,2 9-4 15</inkml:trace>
  <inkml:trace contextRef="#ctx0" brushRef="#br1" timeOffset="21216.1214">7190 2161 93 0,'-41'-2'33'0,"9"13"-4"15,-24-12 0-15,8 17-21 0,-15-9-1 16,8 13-1-16,-9-3-1 16,1 8 0-16,3 5-2 15,7 7 0-15,4 8-1 16,12 3 1-16,9 9-1 15,12 7 0-15,17 7-2 16,14 4 2-16,18 0-2 16,16 0 1-16,21-5-1 15,16-9-1-15,13-9 1 16,11-17-1-16,6-17 1 15,0-19 0-15,-2-17 0 16,-10-17 0-16,-17-17 0 16,-17-12-1-16,-20-9 0 15,-26-5-1-15,-24-3 0 16,-26 0-1-16,-22-1 1 0,-27 5 0 15,-19 10 0-15,-14 13 0 16,-10 12 2-16,4 17-1 16,9 32-14-16,8 5-19 15,23 28 0-15,14 4-3 16,30 15-3-16</inkml:trace>
  <inkml:trace contextRef="#ctx0" brushRef="#br0" timeOffset="25327.5324">1065 4233 87 0,'0'0'36'0,"0"0"-1"16,-7-16 1-16,24 9-33 15,1-2-1-15,12 0 0 16,6-5 1-16,7 5 0 15,1-3-2-15,-2 5 1 16,1 0-1-16,-6 5 0 16,-8 5-1-16,-8 4 0 15,-16 11 1-15,-10 5-1 16,-14 8 0-16,-13 8 1 15,-15 5-1-15,-4 7 0 16,-7 3 1-16,0-3-1 16,6-4 0-16,7-5 0 0,15-6 0 15,15-8 1 1,21-8-1-16,18-14 0 0,19-7-1 16,13-13-2-16,18 5-6 15,-4-18-27-15,14 1 0 16,-7-7-1-16,4 0-2 15</inkml:trace>
  <inkml:trace contextRef="#ctx0" brushRef="#br0" timeOffset="25703.5701">1582 4396 76 0,'0'0'35'0,"0"0"0"0,35-4 0 16,-6 1-32-16,9-2 0 15,5-3 0-15,8 1 0 16,-6-4 0-16,0 0 0 16,-5-2-2-16,-9-4 1 15,-7-3 0-15,-8-1-1 16,-11-2 0-16,-6 0 0 15,-14-1 1-15,-6 10-1 16,-13 1 1-16,-6 12-1 16,-8 7 0-16,1 12 0 15,-3 6 0-15,6 11 1 16,6 3-2-16,10 2 0 15,16-2 0-15,16-3 0 16,22-10-1-16,13-9-3 0,22-1-6 16,1-23-25-16,26 1-2 15,-5-17 1-15,14 2-3 16</inkml:trace>
  <inkml:trace contextRef="#ctx0" brushRef="#br0" timeOffset="26280.6278">2383 4241 85 0,'-21'18'33'0,"-7"0"1"15,5 18-8-15,-4-6-20 16,11 10-1-16,-3-4-1 16,10 7 0-16,-1-9-2 15,6 0 1-15,3-13-1 16,6-9 0-16,-5-12-1 0,25-14 0 15,-9-11 0-15,5-7 0 16,3-10 0-16,-2-4 0 16,-2-3-1-16,0 4 1 15,-3 7-1-15,-6 5 1 16,-3 9-1-16,-4 9 0 15,-1 3 1-15,-3 12-1 16,14-2 0-16,0 5 0 16,9 1-1-16,6-2 0 15,8-2-2-15,10-3-2 16,10 0-3-16,0-13-1 15,5 10-1-15,-10-9 0 16,-1 10 4-16,-12-2 2 16,-12 7 4-16,-12 8 2 15,-15-8 4-15,-11 36 4 0,-16-16 0 16,1 23 0-16,-11-8-1 15,4 13-2-15,0-5-2 16,9 5 0-16,9-5-2 16,10-4 0-16,14-9-1 15,13-12-1-15,9-12 0 16,10-13 0-16,3-10-1 15,3-9 1-15,-5-10-1 16,-6-5 1-16,-11 0-1 16,-10-1 0-16,-15 8 0 15,-9 0-3-15,-10 12-2 16,-13-4-10-16,10 20-20 15,-15-4-3-15,14 14-3 16,-4-5 1-16</inkml:trace>
  <inkml:trace contextRef="#ctx0" brushRef="#br0" timeOffset="26957.6955">3983 4089 64 0,'10'-14'38'15,"-10"14"0"-15,0 0 0 16,-5 24-18-16,-11-11-15 0,3 7-2 16,-1 4 0-16,0 9-2 15,-1 2 1-15,1 8-1 16,-1-3 1-16,3-1-2 15,3-4 1-15,4-5 0 16,3-9 0-16,6-10 0 16,-4-11 0-16,24-15 0 15,-4-10 0-15,4-12 0 16,4-6 1-16,0-4 0 15,-1-6 0-15,-1 6 0 16,-1 3-1-16,-5 6 1 16,-3 11-1-16,-7 11 1 15,-10 16-1-15,15 2-1 16,-8 18 0-16,-1 8 0 0,0 8-1 15,2 6 0-15,1 5-1 16,3-2-2-16,4 4-3 16,-5-19-21-16,13 7-11 15,-6-18 0-15,8-2-2 16,-9-19 1-16</inkml:trace>
  <inkml:trace contextRef="#ctx0" brushRef="#br0" timeOffset="27325.7323">4370 4229 100 0,'0'0'38'16,"-4"19"0"-16,4-19-9 15,10 5-25-15,8-5-1 0,7-1 1 16,3-9-1-16,9-2-1 15,0-8 1-15,5-2 0 16,-10-3 0-16,-2-1 0 16,-9 0-1-16,-8 3 0 15,-10 3 0-15,-11 9-1 16,-13 6 0-16,-9 11-1 15,-2 7 0-15,-5 9-1 16,-2 9 0-16,6 4 0 16,3 7 0-16,8 3 0 15,11-4 1-15,11-3-1 16,13-6-1-16,11-13-1 15,19-3-4-15,4-24-15 16,20 6-18-16,-6-20 0 0,14 4-1 16,-10-18 1-16</inkml:trace>
  <inkml:trace contextRef="#ctx0" brushRef="#br0" timeOffset="27679.7677">4966 4139 95 0,'-13'15'39'0,"-6"-3"1"16,10 16-4-16,-2-6-32 15,6 3 0-15,0 2-1 16,8-1 1-16,-1 0-2 16,10-4 0-16,4-9-1 15,7-4 0-15,4-9-1 0,5-10 1 16,-1-7-1-16,4-7 1 15,-1-9 0-15,-3-3 0 16,-4 0 0-16,-5-1 0 16,-5 5 0-16,-4 3 0 15,-5 7 0-15,-5 9 0 16,-3 13-1-16,0 0 1 15,-11 27-2-15,6-2 0 16,-1 6 1-16,5 4-2 16,6-1 0-16,4-4-2 15,13-4-3-15,0-24-12 16,26 4-21-16,-2-26 0 15,16-6 1-15,-4-17-1 16</inkml:trace>
  <inkml:trace contextRef="#ctx0" brushRef="#br0" timeOffset="27874.7872">5831 3606 103 0,'-22'15'38'16,"2"23"1"-16,-11 8-2 15,6 14-33-15,1 9-2 16,5 11 0-16,4-1-1 15,4 2-2-15,7-1-3 16,-2-19-14-16,12 4-20 16,-5-20-2-16,9-5 1 15,-6-23-2-15</inkml:trace>
  <inkml:trace contextRef="#ctx0" brushRef="#br0" timeOffset="28912.891">5569 4053 81 0,'12'4'40'16,"1"-10"-1"-16,14 9 1 16,-2-13-22-16,13 5-12 15,0-5-1-15,5 2-1 16,-6-1-1-16,-2 2-1 15,-7 1 0-15,-6 4-1 16,-1 4-1-16,-21-2 1 16,11 22-1-16,-12 3 1 15,-7 3-2-15,-1 3 0 0,-1 6 1 16,-1 1-1-16,0-4 0 15,2 1-1-15,2-7 2 16,6-10-2-16,1-18 2 16,3 11 0-16,-3-11 0 15,17-28 0-15,-6 1 1 16,0-6 0-16,0-3 0 15,3-3 0-15,0 0 0 16,-4 4 0-16,4 3 0 16,-2 3 0-16,4 7-1 15,4 3 0-15,5 3 0 16,5 3 0-16,4 3 0 15,4 3 0-15,3-1 0 16,-2 4 0-16,1 0 0 0,-7 2 0 16,-7 2 1-16,-8 3-1 15,-18-3 0-15,5 17 0 16,-19-4 0-16,-6 6 0 15,-6 6 0-15,-3 3 1 16,1 8-2-16,4 0 0 16,4 1 0-16,7-2 0 15,8 0 0-15,12-5 0 16,8-8 1-16,10-7-1 15,4-10 1-15,2-11 0 16,5-11 1-16,-1-7 0 16,1-8 0-16,-6-5 1 15,-4-5-2-15,-5 0 2 16,-8 1-1-16,-4 4 0 0,-4 6-2 15,-7 7 1-15,-1 8-1 16,3 16 1-16,-6-12 0 16,6 12-1-16,0 0 1 15,13 16-1-15,0-6 1 16,5-3 1-16,6 0-1 15,0-2 1-15,3-2-1 16,-2 1 1-16,-2 1 0 16,-3 0 0-16,-3 6 0 15,-7 0-1-15,-7 6 1 16,-5-1-1-16,-4 7 0 15,0-1 1-15,-4-2-1 16,2-1 1-16,-1-5-1 16,9-14 0-16,0 0 0 15,12-2 1-15,7-15-1 0,6-9 0 16,3-4 2-16,2-3-2 15,2-1 0-15,2 2 0 16,-7 4 0-16,-3 9 0 16,-7 5 0-16,-5 9 0 15,-12 5 0-15,13 15 0 16,-12 6 0-16,-1 2 0 15,3 5-2-15,1 0-1 16,6 0-3-16,5-5-2 16,18 4-11-16,-9-26-8 15,22 10-12-15,-7-23-1 16,17 2 0-16,-8-18 1 15</inkml:trace>
  <inkml:trace contextRef="#ctx0" brushRef="#br0" timeOffset="29211.9209">7430 3786 113 0,'-19'-9'39'15,"19"9"2"-15,-28 1-2 16,28-1-35-16,-17 3 0 16,10 10-3-16,5-3 1 15,4 8 0-15,3-5-1 16,7 5 0-16,1-1 0 15,2-2 0-15,3 2-1 16,-2-1 1-16,-2 2-1 16,-2-2 0-16,-5 5 0 15,-2-2 1-15,-6 3-2 0,-5 1 1 16,-7 3-1-16,-1-2-1 15,-5 3-2-15,-10-6-5 16,11 9-10-16,-16-19-14 16,12 7-9-16,-4-15 1 15,11 0-2-15</inkml:trace>
  <inkml:trace contextRef="#ctx0" brushRef="#br0" timeOffset="30151.0148">8661 3612 93 0,'11'-12'36'0,"-9"-2"0"15,-2 14 0-15,-8 12-33 16,-5 3 0-16,-1 9-1 15,-2 7 0-15,-3 7 0 16,1 6 0-16,-1 3-1 16,5 2 1-16,2-7 0 15,3-1-1-15,6-12 0 16,4-6 1-16,-1-23-1 15,19 7 0-15,-4-26 0 16,7-7 0-16,-1-9 0 16,2-8 0-16,-1-5 0 15,-4-1-1-15,-3 5 1 16,-1 5-1-16,-8 8 1 15,-1 9-1-15,-5 11 1 16,0 11-1-16,-5 14 0 0,5 10 1 16,0 9-1-16,5 8 0 15,2 7 1-15,9 2-1 16,4-5 0-16,7-5 1 15,8-9 0-15,7-8-1 16,-3-15 1-16,6-12 0 16,-5-16 0-16,-4-6 0 15,-12-11 0-15,-1-5-1 16,-12-4 0-16,-11-2-2 15,-5 3-1-15,-8-3-1 16,-1 11-3-16,-5-2-6 16,13 21-16-16,-14-9-11 15,12 16 1-15,-1-4 0 0,9 15 1 16</inkml:trace>
  <inkml:trace contextRef="#ctx0" brushRef="#br0" timeOffset="30594.0591">8864 3044 109 0,'-75'38'38'0,"-12"4"1"0,10 32-9 16,-4 3-24-16,12 20-1 15,12 12-2-15,21 6-1 16,24 0 0-16,29-6-2 15,27-7 0-15,29-15 0 16,23-14-1-16,20-21 1 16,18-24 0-16,6-21 0 15,-2-21 1-15,-8-18-1 16,-18-22 1-16,-16-12 0 15,-22-16 0-15,-25-8 0 16,-32-6-1-16,-21-2 0 16,-30-7 0-16,-21 5-1 15,-21 5-1-15,-15 9 0 16,-11 21-2-16,-12 21 0 15,5 36-9-15,-10 6-16 0,15 46-10 16,5 15 0-16,24 25-1 16,14 14 0-16</inkml:trace>
  <inkml:trace contextRef="#ctx0" brushRef="#br2" timeOffset="34404.4401">2204 5114 88 0,'1'-16'37'0,"-1"16"-1"16,-6-17-6-16,6 17-21 15,0 0-3-15,-6 22-2 16,0 2-1-16,1 15 0 16,-1 8-3-16,2 11 1 15,-2 10-1-15,4 4 0 16,-2 1 0-16,4-10-6 15,15-2-28-15,-7-20-2 16,13-4 0-16,-1-17-2 16</inkml:trace>
  <inkml:trace contextRef="#ctx0" brushRef="#br2" timeOffset="34826.4823">2541 5540 87 0,'16'-8'35'16,"4"4"2"-16,-3-8-1 15,11 2-32-15,2-5-1 16,12 4-1-16,-4-8 1 15,4 3-1-15,-5-1 0 16,-2 1 0-16,-8-2-1 16,-5 3 0-16,-10 0 0 15,-7-1 0-15,-9 4 0 16,-8-1 1-16,-7 3 0 15,-5 4-1-15,-6 3 1 0,-5 10-1 16,-3 3 0-16,1 10 1 16,4 5-1-16,9 6 0 15,5 2-1-15,14 3 0 16,9-4 0-16,16-2 0 15,15-6-1-15,8-9-1 16,14-7-2-16,5-12-3 16,19-4-28-16,-13-20-3 15,11 0-1-15,-13-15-1 16</inkml:trace>
  <inkml:trace contextRef="#ctx0" brushRef="#br2" timeOffset="35036.5032">3358 4937 96 0,'-24'-8'38'15,"5"19"0"-15,-8 2 0 16,11 18-34-16,-8 6-2 16,3 11 1-16,4 9-2 15,-1 8 1-15,2 6-2 16,3 3 1-16,7-4-3 15,4-8-4-15,22-1-26 16,-10-25-4-16,17-5-2 16,-2-20-2-16</inkml:trace>
  <inkml:trace contextRef="#ctx0" brushRef="#br2" timeOffset="35405.5402">3405 5413 75 0,'0'0'37'0,"-9"23"0"15,9-23 0-15,9 21-22 16,-9-21-11-16,26-1-1 16,-1-8 0-16,7-2 0 15,-5-8-1-15,7 1-1 16,-6-8 0-16,-4 0 0 15,-4-2-1-15,-7 4 1 16,-13 2 0-16,-10 4 0 16,-8 8 1-16,-7 6-1 15,-7 9 0-15,-2 11 1 0,-3 8-1 16,-1 8 0-16,2 4 0 15,11 3 0-15,4 3 0 16,12-3-1-16,11-6 0 16,12-6 0-16,14-6-3 15,10-12-2-15,15 5-15 16,-3-21-18-16,13 3 1 15,-8-11-3-15,7 5 1 16</inkml:trace>
  <inkml:trace contextRef="#ctx0" brushRef="#br2" timeOffset="35657.5652">3995 5317 74 0,'-3'-11'38'0,"-15"-3"0"0,4 15 2 15,-15-5-20-15,7 11-14 16,-11 6-2-16,0 10 0 15,3 6-2-15,6 2 1 16,5 5-2-16,7 0 0 16,12-6-1-16,9-2 1 15,10-6-2-15,13-9-1 16,12-4-2-16,0-17-7 15,20 1-25-15,-14-18-4 16,12-3 2-16,-5-18-3 16</inkml:trace>
  <inkml:trace contextRef="#ctx0" brushRef="#br2" timeOffset="35874.587">4398 4864 99 0,'-10'13'38'0,"-9"6"1"16,10 22-5-16,-5 0-29 15,4 11-2-15,1 6 1 16,6 6-1-16,0 2-2 16,5-1-1-16,7-4-4 15,-7-14-14-15,17 3-20 16,-12-20 1-16,8-3-2 15,-15-27-2-15</inkml:trace>
  <inkml:trace contextRef="#ctx0" brushRef="#br2" timeOffset="36884.6881">4241 5249 110 0,'-17'-3'38'0,"17"3"2"15,11-5-11-15,8 0-25 16,8-3-2-16,6 0 0 15,2-2 0-15,5 2-1 16,-2 0 0-16,-4 5 0 16,-5 5 0-16,-4 7 0 15,-9 6-1-15,-6 9 1 16,-9 6-1-16,-2 5 0 15,-6 2 1-15,0 1-1 0,-4-2 0 16,2 0 0-16,4-6-1 16,1-8 1-16,3-8 0 15,1-14 0-15,10-2 1 16,-1-13-1-16,6-12 0 15,-1-5 0-15,4-7 1 16,-3-3-1-16,2-1 0 16,-1 4 0-16,-4 5 1 15,-1 5-1-15,5 7 0 16,-3 7 0-16,6 3 0 15,5 2 0-15,9 4 0 16,3-3 0-16,6 3 0 16,3 1 0-16,0-1 0 15,-1 1 0-15,-11 2 0 0,-3 2 0 16,-12 2 0-16,-18-1 0 15,3 17 1-15,-15-2-1 16,-9 5 0-16,-6 6 1 16,0 6-1-16,0 6 1 15,5 5-1-15,3 0 0 16,12 1 0-16,5-4 1 15,11-1-1-15,7-8 0 16,6-9 0-16,3-8 0 16,2-9 0-16,2-15 0 15,0-9 0-15,-2-9 0 16,-2-10 0-16,-3-7-1 15,-3-3 1-15,-3-3 0 16,-4 5 0-16,-5 5-1 16,-5 8 1-16,-2 6 0 0,-1 8 0 15,1 19 0-15,-4-12 1 16,4 12-1-16,3 11 0 15,-3-11 0-15,21 17 0 16,-3-7 1-16,5 0-1 16,4-1 1-16,1-1 0 15,2-1 0-15,-2 1-1 16,-4 1 1-16,-2 0 0 15,-6 3 0-15,-7 5-1 16,-6 2 1-16,-7 5-1 16,-10 4 0-16,4 0 0 15,-4 2 0-15,-1-1 0 16,1-3-1-16,4-8 1 15,10-18 0-15,0 0 0 0,24-6 0 16,-1-19 0-16,7-4 0 16,3-9 0-16,4 1 0 15,0 0 1-15,-2 6-1 16,-6 9 0-16,-3 12 0 15,-6 12 0-15,-5 11 1 16,-6 10-2-16,1 6 1 16,0 8-4-16,-3-5-4 15,13 12-7-15,-12-22-9 16,17 10-17-16,-4-18-1 15,13-2-1-15,-5-13 0 16</inkml:trace>
  <inkml:trace contextRef="#ctx0" brushRef="#br2" timeOffset="37779.7772">7008 5442 64 0,'17'3'31'0,"-17"-3"-3"16,17-8-2-16,-17 8-19 15,10-10 0-15,-10 10-2 16,0 0 2-16,0-13-1 16,0 13 0-16,0 0 0 0,-15 13-1 15,1-4-1-15,3 4-1 16,-3-2-1-16,-1 4 0 15,2-2 0-15,5 1-1 16,3-4 0-16,5-10 0 16,10 14 0-16,4-14 0 15,4-6 0-15,4-3-1 16,2-4 1-16,-3-2 0 15,-1-1 0-15,-6-1-1 16,-5 2 1-16,-9 3 0 16,0 12-1-16,-25-9 1 15,6 12 0-15,-4 1 0 16,-1 2-1-16,6 3 0 15,7-3 0-15,11-6-2 0,11 8-6 16,1-21-22-16,23 12-8 16,-7-14-2-16,16 8 0 15</inkml:trace>
  <inkml:trace contextRef="#ctx0" brushRef="#br2" timeOffset="38227.8224">7534 5281 87 0,'8'14'38'16,"4"-15"-1"-16,12 5 0 16,0-3-34-16,16-13-1 15,4-5 1-15,8-3-1 16,-2-5 1-16,1-2-1 15,-6-4 0-15,-8-1 0 16,-9 1 0-16,-12 1 0 16,-13 4 0-16,-13 6 0 15,-14 7 0-15,-12 11 0 16,-11 10-1-16,-6 11 1 15,-6 15 0-15,6 12 0 0,1 5-1 16,10 9 1-16,19-3-1 16,13-1 0-16,27-6-1 15,16-12-1-15,23-11-2 16,12-17-2-16,21 1-10 15,-10-29-20-15,15 2-5 16,-16-21-2-16,3 2 0 16</inkml:trace>
  <inkml:trace contextRef="#ctx0" brushRef="#br2" timeOffset="38462.8459">8322 4796 103 0,'0'0'41'0,"19"-1"0"16,6-13-1-16,16 7-36 15,7-15-3-15,13 1 0 16,4 3-3-16,-2-10-10 15,10 19-24-15,-17-13-4 16,6 14 0-16,-11-8-3 16</inkml:trace>
  <inkml:trace contextRef="#ctx0" brushRef="#br1" timeOffset="87723.7715">14121 8255 38 0,'-7'-13'33'16,"0"0"1"-16,-3-2-1 15,5 6-20-15,-13-17 1 16,7 9-8-16,-9-3-2 16,4 5-1-16,-7 0 0 15,-3 8 0-15,-5 3 0 0,-4 10-1 16,-11 5 1-16,-6 16-1 15,-6 7-1-15,-5 16 1 16,-3 8-1-16,2 8 0 16,4 9 2-16,10 7-1 15,11 4 0-15,15 5-1 16,16-3 2-16,17 5-2 15,19-6 1-15,24-2-1 16,18-12-1-16,15-13 0 16,16-18 1-16,15-23 0 15,15-24 0-15,6-29 0 16,-1-23 1-16,-6-22-1 15,-16-18 0-15,-14-11 0 16,-20-9-1-16,-27 0 1 0,-33 6-2 16,-28 4-1-16,-24 11-3 15,-27 5 0-15,-12 26-4 16,-23 2-6-16,5 34-22 16,-16 12-2-16,13 23 0 15,-2 13 2-15</inkml:trace>
  <inkml:trace contextRef="#ctx0" brushRef="#br1" timeOffset="88023.8015">14106 8372 75 0,'-17'-22'37'0,"17"22"0"16,-24-10 0-16,19 25-33 16,-3 16-1-16,7 16 1 15,-3 13 0-15,2 13-2 16,-2 8 1-16,4 8-2 15,0-3-1-15,-4-11-4 16,12 2-22-16,-8-26-12 16,5-13 1-16,-5-23-1 15</inkml:trace>
  <inkml:trace contextRef="#ctx0" brushRef="#br1" timeOffset="88204.8196">13918 8644 102 0,'0'0'40'0,"0"0"1"15,34 6-3-15,-3-11-35 16,16-4-1-16,16-1-2 16,8-11-8-16,19 9-28 15,-6-6-5-15,11 11 0 16,-11-1-2-16</inkml:trace>
  <inkml:trace contextRef="#ctx0" brushRef="#br2" timeOffset="92355.2346">16307 4756 61 0,'-189'16'32'16,"-9"6"-3"-16,-9 9-3 15,-9 7-24-15,-10 7-3 16,-10 12 2-16,-9 15 0 15,-13 8 2-15,-6 13-1 0,-10 11 4 16,-6 12-4-16,-3 10 4 16,-2 13-2-16,3 7 0 15,5 9-2-15,8 6 1 16,10 12 1-16,7 8-5 15,19 5 2-15,8 9-2 16,11 4 2-16,21 13-2 16,9 4 1-16,20 6-1 15,21 1-1-15,19-1 2 16,15 8 0-16,33 0 0 15,15 2 0-15,27-1 2 16,22-4-1-16,22-5-1 16,22-4 1-16,23-8-2 15,26-14 1-15,26-18-2 0,19-14 2 16,29-18-2-16,23-14 0 15,27-14 2-15,18-12-2 16,24-13 1-16,12-13 0 16,19-10 0-16,14-15 0 15,15-10 1-15,11-16 0 16,8-15 0-16,7-16 0 15,5-21 2-15,6-12-1 16,-1-20 1-16,1-15-1 16,-8-23 2-16,2-22 1 15,-13-28 0-15,6-24-2 16,-10-35 2-16,-6-24-1 15,-5-28 1-15,-8-31-1 16,-13-28-2-16,-7-20-2 0,-19-18 2 16,-27-9-1-16,-25-9-1 15,-33-4-1-15,-36 3 1 16,-46 8 0-16,-50 8 2 15,-55 15-1-15,-63 17 0 16,-54 25 2-16,-61 21-1 16,-48 29 1-16,-51 34-3 15,-47 35-4-15,-18 46-28 16,-34 35-4-16,0 40-1 15,-9 35-2-15</inkml:trace>
  <inkml:trace contextRef="#ctx0" brushRef="#br2" timeOffset="93608.3599">18838 5181 52 0,'9'-20'35'0,"-9"7"-1"16,0 13 0-16,-23 1-17 0,4 16-12 15,-14 3-1-15,1 11 0 16,-1 0 0-16,4 4-1 15,2-3 0-15,9 1-1 16,8-4 0-16,9-6 0 16,10-4-2-16,13-8 1 15,4-7 0-15,9-4 0 16,1-12-1-16,4-1 1 15,-6-8 0-15,-1-5-1 16,-8-3 1-16,-8-2-1 16,-11-3 1-16,-10 2-1 15,-7 2 1-15,-12 7-1 16,-5 8 1-16,-5 10-1 15,-5 7 1-15,3 14 0 16,1 6 0-16,2 9 1 0,10 3-2 16,8 4 1-16,10-6 0 15,10-2 0-15,11-8-1 16,15-10 1-16,10-8-1 15,7-9 0-15,4-10 1 16,0-4-1-16,-4-9 0 16,-5-1 1-16,-14-1-1 15,-11 3 0-15,-17 4 0 16,-16 6 1-16,-16 12-1 15,-13 6 0-15,-8 11 0 16,-4 7 1-16,0 5-1 16,3 4 0-16,8 2 0 15,16-7 1-15,14-2-1 16,19-10 1-16,17-10-1 0,16-6 0 15,14-12 0-15,10-3 1 16,-2-6-1-16,-2 1 1 16,-11 0-1-16,-10 6 1 15,-16 5-1-15,-21 14 1 16,-25 0-1-16,-13 18 1 15,-15 6 0-15,-2 1-1 16,-2 5 1-16,5-6-1 16,11 2 0-16,11-7 0 15,24-10-4-15,15-19-11 16,35 3-21-16,-2-17-5 15,15 3 0-15,-1-8-2 16</inkml:trace>
  <inkml:trace contextRef="#ctx0" brushRef="#br2" timeOffset="94134.4121">19503 5160 87 0,'4'21'37'16,"9"-15"-1"-16,17-5 1 15,6-13-35-15,18-8-1 16,14-10-2-16,3-5 4 16,0-10-4-16,-5 3 3 15,-10-1-1-15,-13 2 1 16,-20 5-1-16,-13 7 1 15,-23 6 1-15,-15 12-1 16,-20 10 1-16,-13 15 0 16,-11 14 1-16,-8 15-2 0,-1 12 2 15,8 12-2-15,11 4 1 16,16 7-1-16,22-4 0 15,26-6-1-15,27-12-2 16,22-19-1-16,30-13-2 16,12-33-9-16,30-4-25 15,-6-29-3-15,13-7-1 16,-13-23 0-16</inkml:trace>
  <inkml:trace contextRef="#ctx0" brushRef="#br2" timeOffset="94337.4324">20509 4279 95 0,'4'21'42'0,"27"1"0"15,11-21-1-15,31-2-31 16,18-7-14-16,12-17-14 15,32 18-8-15,-22-14-11 16,10 13-3-16,-3 0-2 16,15 5-1-16</inkml:trace>
  <inkml:trace contextRef="#ctx0" brushRef="#br3" timeOffset="223810.3788">2707 13633 57 0,'-12'0'38'0,"2"-7"-3"16,10 7 0-16,0 0-23 16,0 0-10-16,0 0 0 15,28-2-1-15,-4-3 1 16,10 0-1-16,6-3 0 15,1-5 0-15,3-3 0 0,0 0 0 16,-7-6 0-16,1 0 0 16,-11 0 0-16,-11 0 0 15,-8-1 0-15,-10 5 0 16,-11-2 0-16,-9 8-1 15,-8 2 1-15,-10 12 0 16,-2 3 1-16,-6 15 0 16,1 8 0-16,4 13 0 15,1 6-1-15,10 10 1 16,11-2-1-16,13 1 0 15,13-10-1-15,16-6 0 16,17-17-1-16,13-16-1 0,20-16-4 16,4-29-10-16,22-7-22 15,-2-23 0-15,9-4-2 16,-7-21 0-16</inkml:trace>
  <inkml:trace contextRef="#ctx0" brushRef="#br3" timeOffset="223998.3976">3663 12776 78 0,'-28'45'38'16,"6"28"-2"-16,-8 7 0 16,1 20-33-16,5 1-1 15,8 12-1-15,4-6 0 16,3-6-4-16,11-3-7 15,-2-19-26-15,13-6-1 0,4-20-2 16,8-12 1-16</inkml:trace>
  <inkml:trace contextRef="#ctx0" brushRef="#br3" timeOffset="224388.4366">3800 13495 70 0,'0'0'38'0,"5"12"-1"15,-5-12 0-15,24 13-33 16,0-9-2-16,10 0 0 16,9-8 0-16,6-3-1 15,6-7 0-15,0-3 0 0,0-5 0 16,-2 0-1-16,-12-3 1 15,-8 1-1-15,-14-1 0 16,-9 4 1-16,-18 1-1 16,-11 4 1-16,-11 8-1 15,-8 4 1-15,-13 8 1 16,1 13 0-16,-6 8 0 15,6 15 0-15,2 5 1 16,11 6-1-16,11 6 0 16,14-4-1-16,21-2-1 15,15-14-2-15,21-6-4 16,7-29-15-16,25 3-18 15,6-24-1-15,17-3 0 16,-6-17 0-16</inkml:trace>
  <inkml:trace contextRef="#ctx0" brushRef="#br3" timeOffset="224606.4583">4882 13321 71 0,'-36'26'41'16,"-11"-3"-1"-16,1 13 0 15,-11 1-31-15,12 4-4 16,3-3-1-16,13 3 0 15,10-6-2-15,17 1-1 16,16-9 0-16,17-7-3 16,18-6-1-16,11-19-2 15,18 7-15-15,-3-29-19 16,13-2-1-16,-2-22-1 15,5-2 1-15</inkml:trace>
  <inkml:trace contextRef="#ctx0" brushRef="#br3" timeOffset="224794.4772">5493 12793 83 0,'-22'60'41'0,"-16"10"-2"15,10 19 0-15,-6 2-36 16,6 7 0-16,5 3-3 15,6-8-3-15,10 3-9 16,-2-19-26-16,18-8 0 0,-2-23-2 16,8-9 1-1</inkml:trace>
  <inkml:trace contextRef="#ctx0" brushRef="#br3" timeOffset="225223.5201">5216 13296 83 0,'1'19'41'16,"1"-7"-1"-16,17 3 1 16,1-4-38-16,18-11 0 15,6-5 0-15,9-2-1 16,0-1-1-16,3 0 0 15,-5 2-1-15,-8 5 1 16,-6 4-1-16,-12 9 1 0,-11 6-1 16,-10 6 1-16,-9 10 0 15,-5 3-1-15,-9 1 1 16,3 2 0-16,-1-2 0 15,0-6-1-15,5-5 1 16,9-12-1-16,3-15 1 16,13-15-1-16,6-13 1 15,3-6-1-15,4-10 0 16,2-3 0-16,-2-3 1 15,-2 4-1-15,-3 8-1 16,-7 7 0-16,1 9-2 16,-3 1-2-16,8 11-3 15,-2-9-15-15,23 15-17 0,2-9-1 16,21 7-1-16,4-8 2 15</inkml:trace>
  <inkml:trace contextRef="#ctx0" brushRef="#br3" timeOffset="226019.5997">6366 13269 50 0,'-22'13'39'0,"-11"-2"1"15,5 14-2-15,-7-5-16 16,8 19-13-16,-4 0-4 15,8 6 0-15,4 2-2 16,9 0 0-16,9-3-1 16,11-6 0-16,12-11-1 15,8-11 0-15,9-17-1 16,7-12 1-16,-1-14-1 15,0-11 0-15,-3-7-1 0,-6-4 1 16,-11-4-1-16,-9 2 0 16,-7 8 0-16,-12 5 1 15,-3 12-1-15,-8 6 1 16,-3 11 0-16,0 8-1 15,1 5 1-15,7 6 1 16,9-10-1-16,0 22 0 16,13-14 0-16,15-3 0 15,9-3 0-15,5-4 0 16,3-1 1-16,4-1-1 15,-6 2 1-15,-3 1-1 16,-7 1 1-16,-9 5-1 16,-10 4 1-16,-8 5-1 15,-7 6 1-15,-9 7-1 0,-1 5 1 16,-6 3-1-16,1-1 0 15,2 1 1-15,4-5-1 16,5-9 0-16,10-10 0 16,9-18 0-16,7-13 1 15,9-11-1-15,3-8 1 16,7-3-1-16,-2-5 1 15,-2 3-1-15,-4 8 1 16,-4 11 0-16,-6 10-1 16,-8 16 1-16,-5 16-2 15,-9 12 0-15,2 14-4 16,-15-8-18-16,26 18-19 15,-12-5 1-15,13 2-3 0,2-15 1 16</inkml:trace>
  <inkml:trace contextRef="#ctx0" brushRef="#br3" timeOffset="227234.7212">7981 13317 51 0,'0'0'35'0,"0"0"-1"15,-5 15-3-15,0-5-26 16,6 11 0-16,-5 1 0 16,7 9 1-16,-4 4-2 15,4 12 1-15,-6-4-2 0,3 4 0 16,-4-5 0-16,3-1-1 15,-5-9 0-15,1-6 0 16,-3-13 0-16,8-13-1 16,-8-10 1-16,7-15-1 15,3-13-1-15,3-8 1 16,2-10-1-16,6-8 1 15,-1-1-1-15,8 0 0 16,0 3 1-16,1 11-1 16,0 8 0-16,-2 11 1 15,0 9-1-15,-3 14 0 16,-1 10 0-16,-3 7 0 15,-4 10 0-15,0 6 0 0,-4 3 0 16,3 0-1 0,-3 6 1-16,-2-5 0 0,-1 2 0 15,-3-4 0-15,-1-3 0 16,-3 0 0-16,-2-5 0 15,-2-3 0-15,-6 1-1 16,-3-1 2-16,-2 5-2 16,-3 3 1-16,0 8 0 15,-4 2 1-15,1 11-1 16,1 4 1-16,3 10-2 15,2 3 1-15,5 0 0 16,1-1-1-16,6-1-1 16,0-11-5-16,18 6-25 15,-13-21-7-15,13-2 0 16,-5-21 0-16</inkml:trace>
  <inkml:trace contextRef="#ctx0" brushRef="#br3" timeOffset="227728.7706">8632 13295 75 0,'-2'-17'38'0,"2"17"-10"16,-26-3 2-16,8 20-20 0,-20-2-2 15,5 19-2-15,-10 0-2 16,5 9 0-16,0-1-1 15,9 1 0-15,6-3-1 16,13-7 0-16,10-9-1 16,14-9 1-16,15-12-1 15,6-9-1-15,9-12 1 16,2-3 0-16,3-12-1 15,-4 1 1-15,-7-5-1 16,-5 5 0-16,-11 1 1 16,-6 6-1-16,-9 7 0 15,-7 18 0-15,0 0 0 16,0 0 0-16,-14 30 0 15,3 3 1-15,1 8-2 0,0 7 1 16,1 3-1-16,4-6-2 16,10-1-3-16,0-26-7 15,28 2-22-15,-10-33-4 16,24-10-2-16,1-28 1 15</inkml:trace>
  <inkml:trace contextRef="#ctx0" brushRef="#br3" timeOffset="227912.789">9331 12666 87 0,'2'-9'38'16,"-17"18"1"-16,4 42-7 16,-22 12-26-16,4 22-2 15,-4 4-3-15,5 14 1 0,7 1-3 16,2-3-1-16,6-1-3 15,-3-24-30-15,22-1-4 16,-8-21 0-16,9-8-1 16</inkml:trace>
  <inkml:trace contextRef="#ctx0" brushRef="#br3" timeOffset="228095.8073">9026 13285 66 0,'-22'-25'42'16,"13"15"-1"-16,2-3 1 15,7 13-21-15,19 7-17 16,6-9-2-16,18-6-3 16,8-11-6-16,23 5-23 0,-2-18-10 15,13 0 0-15,-5-13-1 16</inkml:trace>
  <inkml:trace contextRef="#ctx0" brushRef="#br3" timeOffset="228296.8274">9837 12667 91 0,'-33'36'40'0,"6"23"1"16,-13 5-1-16,9 19-37 16,-3 7 0-16,5 8-1 15,3 3-1-15,7-4 0 16,5-10-2-16,7-11-3 0,12-2-10 15,-4-29-25-15,14-8-1 16,-6-22-2-16,8-10 1 16</inkml:trace>
  <inkml:trace contextRef="#ctx0" brushRef="#br3" timeOffset="228480.8458">9485 13240 70 0,'-20'9'43'0,"5"-4"-1"16,15 10 0-16,0-15-16 15,17 11-24-15,9-10-1 16,12-2-2-16,14-1-4 16,-3-15-24-16,20 11-12 0,-7-10 0 15,7 8-3-15</inkml:trace>
  <inkml:trace contextRef="#ctx0" brushRef="#br3" timeOffset="229114.9092">10021 13246 60 0,'-16'16'41'0,"12"3"-2"16,1-9 2-16,14 6-22 16,3-15-15-16,8-2-1 15,4-6 0-15,4-3-2 16,2-7 0-16,2-2 0 15,-4-5 0-15,-3 1 1 0,-11-4-1 16,-4 4 1-16,-9-3 0 16,-6 7 0-16,-8-1-2 15,-7 12 2-15,-9 6 0 16,-5 12-1-16,-2 10 0 15,-3 12-1-15,1 4 0 16,6 9 0-16,7 2 1 16,10 1-1-16,14-5 0 15,11-9 0-15,14-8 0 16,15-13 1-16,10-9-1 15,6-13 0-15,4-7 0 16,0-7-1-16,1-4 2 16,-5-1-2-16,-6 3 0 15,-13 5 1-15,-10 5 0 0,-10 10-1 16,-18 5 1-16,1 19 0 15,-11 3 0-15,-8 13 1 16,-1 2-1-16,-2 4 0 16,5-1 0-16,2 0 0 15,7-9 0-15,3-8 1 16,4-10-1-16,0-13 0 15,15-15 0-15,-5-9 0 16,4-9 1-16,-1-11-1 16,1-5 1-16,1-4 0 15,-1-3-1-15,-1 4 2 16,-3 4-2-16,3 8 1 15,-2 4-2-15,4 9 0 0,4 11-4 16,-1-7-9-16,20 27-15 16,-14-14-12-16,23 11 0 15,-4-5-3-15,13 5 3 16</inkml:trace>
  <inkml:trace contextRef="#ctx0" brushRef="#br3" timeOffset="229581.9559">11040 13073 68 0,'0'0'42'16,"0"0"-3"-16,10 19 2 16,-22-4-23-16,3 14-13 15,-5 3 0-15,1 8-2 16,-1-1-1-16,3 6 0 15,-2-5-1-15,7-5 0 16,3-8 0-16,5-6 0 16,-2-21 0-16,16 10 0 15,-1-24-1-15,5-8 1 16,2-5 0-16,4-13-1 15,0-4 1-15,0-2 1 16,3-1-1-16,-3 6 0 16,-3 5 0-16,1 9 0 0,-5 5 0 15,1 13 0-15,-4 11-1 16,-1 15 1-16,-2 8-2 15,-5 8-2-15,0 9-1 16,-7 1-5-16,17 13-15 16,-22-18-6-16,24 8-13 15,-10-15 0-15,19-1-1 16,0-13 2-16</inkml:trace>
  <inkml:trace contextRef="#ctx0" brushRef="#br3" timeOffset="230067.0044">11862 12998 90 0,'-14'14'38'0,"2"5"1"16,-7-15-9-16,5 10-25 15,1-7-2-15,13-7 0 16,0 0-3-16,0 0 1 0,0 0-1 15,25-15 1-15,-4 1-1 16,0 0 1-16,-2-2 0 16,0 6 0-16,-7-3 0 15,-12 13 1-15,7-13 0 16,-7 13 0-16,-16 4 0 15,2 3 0-15,0-3-1 16,0 3 0-16,4-1 0 16,10-6-1-16,-14 15 0 15,14-15-3-15,4 18-16 16,-4-18-18-16,0 0-3 15,5 14-2-15,2 1 0 16</inkml:trace>
  <inkml:trace contextRef="#ctx0" brushRef="#br3" timeOffset="230549.0526">11850 13411 80 0,'-10'-17'38'16,"3"3"-1"-16,7 14-6 15,0-18-25-15,0 18-1 16,-3-17-1-16,3 17 0 15,0 0-1-15,0 0 0 0,0 0 0 16,0 0-2-16,5 14 1 16,-5-1-1-16,-2 1 0 15,1 5-1-15,-3 2 1 16,-2 0-1-16,6 0 1 15,-4-4-1-15,4-3 1 16,0-14 0-16,0 0-1 16,16 3 1-16,-6-15 0 15,3-7-1-15,-1-4 1 16,3 2 0-16,-6-3 0 15,-3 2 0-15,-2 1 0 16,-1 4 0-16,-6 6 0 16,3 11-1-16,-9-13 1 15,9 13-1-15,-14 3-2 0,14-3-3 16,-4 25-21-16,-7-17-16 15,9 5 0-15,2-13-2 16,-7 18 0-16</inkml:trace>
  <inkml:trace contextRef="#ctx0" brushRef="#br3" timeOffset="231169.1146">13019 12498 54 0,'2'-16'40'0,"-2"16"-2"16,0 0 3-16,10 20-19 15,-21 10-15-15,8 21 0 16,-7 13-1-16,6 16 0 15,-7 10-3-15,2 13 1 16,1-1-2-16,0 5-1 16,0-6-1-16,4-12 0 0,4-13-1 15,3-14-4-15,11-5-3 16,-12-37-22-16,23 0-11 15,-7-25-1-15,9-4-1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1:47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1473 893 67 0,'49'-33'38'16,"-49"33"-2"-16,0 0-3 0,0 0-18 15,0 0-12-15,0 0-1 16,0 0 1-16,22 41-1 16,-24 8 1-16,-9 15-1 15,-9 9 2-15,1 4-1 16,-2 7-1-16,2-4-2 15,5-9 2-15,9-27-1 16,0-6 1-16,2-12-1 16,5-10 0-16,-2-16 0 15,0 0 1-15,14-30 0 16,-4-9 0-16,2-12 0 15,-12 51 0-15,16-69 1 16,-6 25-2-16,2-5 1 16,1-4-1-16,-2-6 1 0,7 5-1 15,-2-4 1-15,2 4-2 16,0 0 1-16,4 6 0 15,2 2 0-15,-24 46-2 16,48-70 1-16,-48 70 0 16,55-36 0-16,-55 36 1 15,55 2-2-15,4 40 2 16,-15 40-1-16,-3 22 1 15,-13 10-2-15,0 9 1 16,-14-5 0-16,-6-12-1 16,-9-21-1-16,2-25-2 15,3-18 0-15,-8-24-5 16,18-11-28-16,-16-24-2 15,9-9-1-15,-12-13 1 16</inkml:trace>
  <inkml:trace contextRef="#ctx0" brushRef="#br0" timeOffset="181.0181">1773 1187 110 0,'-61'-11'38'0,"4"10"2"16,10 9-7-16,15 3-28 16,32-11-2-16,6 9-1 15,30-16-1-15,-36 7 0 16,61-20-1-16,-61 20-3 15,87-29-4-15,-31 11-30 16,2-4-3-16,1-1 0 16,2-5-1-16</inkml:trace>
  <inkml:trace contextRef="#ctx0" brushRef="#br0" timeOffset="436.0436">2553 705 73 0,'0'0'39'0,"21"-48"0"16,-21 48 1-16,0 0-20 15,2-44-16-15,-2 44 0 16,0 0 0-16,0 0-1 16,0 0-1-16,-19 45 2 15,-1 7-2-15,9 31 1 16,-2 18-3-16,1 14 1 15,-6 5-2-15,4-1 1 16,-2-12-3-16,7-25-7 0,14-18-29 16,-10-23 0-16,19-16 0 15,-14-25-2-15</inkml:trace>
  <inkml:trace contextRef="#ctx0" brushRef="#br0" timeOffset="670.0667">2373 1172 110 0,'-45'-30'41'16,"5"5"0"-16,1 9-1 16,21 12-37-16,18 4-1 15,0 0 0-15,0 0 0 16,0 0 0-16,51-11-1 0,-51 11-2 15,82-20-2-15,-32 9-4 16,8-4-5-16,0 2-27 16,3-2-3-16,0 3 0 15,3-3-1-15</inkml:trace>
  <inkml:trace contextRef="#ctx0" brushRef="#br0" timeOffset="1038.1036">3074 932 106 0,'0'0'40'16,"0"0"1"-16,0 0-3 15,-8 57-33-15,2-45-1 16,-34 24-1-16,3 6 0 16,-1 2-1-16,12-2 0 0,6 4-2 15,12 0 2-15,5 0-2 16,12-6 1-16,9-7-1 15,11-11 1-15,6-9-1 16,14-10 0-16,8-12 1 16,-2-10-1-16,4-9 1 15,-6-7 0-15,-53 35-1 16,48-45 0-16,-48 45 1 15,28-56-2-15,-28 56 1 16,8-55-1-16,-8 55 0 16,-21-46 0-16,21 46 0 15,0 0 0-15,-64-45-1 16,64 45-2-16,-69-16-4 15,69 16-24-15,0 0-7 16,-58-8 1-16,58 8-3 0</inkml:trace>
  <inkml:trace contextRef="#ctx0" brushRef="#br0" timeOffset="1589.1588">3624 988 109 0,'0'0'42'0,"0"0"-1"15,51-1-2-15,-44 18-36 16,-14 13-1-16,-10 15 1 16,-7 7-1-16,0 5 0 15,1-2-1-15,7 4 0 16,-1-12-1-16,12-9 1 0,4-7-1 15,4-9 1-15,7-11-1 16,1-11 0-16,7-12 1 16,2-11 0-16,4-13-1 15,3-6 1-15,-27 42 0 16,29-53 0-16,-29 53 2 15,22-62-3-15,-22 62 0 16,26-59 0-16,-26 59 0 16,17-50 0-16,-17 50 0 15,0 0 0-15,5-52 0 16,5 49 0-16,-10 3 0 15,18 16 0-15,-7 2 0 16,12 5 0-16,-23-23 0 16,0 0 0-16,53 7 0 0,-53-7 0 15,47-15 0-15,-47 15 0 16,54-23 0-16,-54 23 0 15,51-23 0-15,-51 23 0 16,50-15 0-16,-50 15 0 16,35 15 0-16,-6 5 0 15,-7 7 0-15,-8 15 0 16,-9 5 0-16,0-1-6 15,12-2-18-15,-9-28-17 16,21-12-2-16,-3-12 1 16,14-7-2-16</inkml:trace>
  <inkml:trace contextRef="#ctx0" brushRef="#br0" timeOffset="3117.3117">5370 708 74 0,'0'0'39'15,"0"0"-1"-15,0 0 2 16,0 0-12-16,-43-60-25 15,43 60 1-15,0 0-1 16,38-55-1-16,-38 55 0 16,53-36 0-16,-53 36 0 15,69-30-2-15,-69 30 1 16,76-18 0-16,-76 18-2 15,75 0 2-15,-75 0-1 16,59 21-1-16,-59-21 1 16,33 49 1-16,-33-49 0 0,-8 75-1 15,-2-3 3 1,-50 25-2-16,-9 7 1 0,-11-13-1 15,11-11 2-15,6-23-3 16,28-9 2-16,19-22-1 16,31-12 1-16,18-8-2 15,13-8 0-15,12-4 0 16,13-6 0-16,3 1 0 15,3-4 0-15,-2 3 0 16,-7 1 0-16,-7 6 0 16,-10 4 0-16,-10 1 0 15,-9 5 0-15,-9-1 0 16,-4 2 0-16,-7 0 0 15,-12-6 0-15,11 2 0 16,-11-2 0-16,2-9 0 0,-2 9 0 16,0 0 0-16,0 0-12 15,0 0-15-15,0 0-14 16,15-57 2-16,-15 57-3 15,0 0 1-15</inkml:trace>
  <inkml:trace contextRef="#ctx0" brushRef="#br0" timeOffset="3710.371">7020 881 78 0,'0'0'40'16,"0"0"-3"-16,-53-22 3 16,53 22-22-16,0 0-15 15,0 0 0-15,0 0-2 16,0 0 1-16,0 0-1 0,0 0 0 15,0 0-5-15,68-8-18 16,-68 8-16-16,80 1 0 16,-80-1-2-16,93 1 1 15</inkml:trace>
  <inkml:trace contextRef="#ctx0" brushRef="#br0" timeOffset="4198.4198">8173 672 81 0,'2'-54'37'16,"-2"54"0"-16,5-48 2 15,-5 48-33-15,0 0 0 16,14-57-2-16,-14 57 0 0,0 0 0 16,0 0 0-16,0 0-1 15,0 0-1-15,0 0 0 16,33 73-1-16,-33-73 1 15,5 99-1-15,-11-1-1 16,1 8 1-16,0 2-3 16,3-8-1-16,5-12-9 15,-5-24-24-15,15-19-2 16,-4-23-1-16,6-8 0 15</inkml:trace>
  <inkml:trace contextRef="#ctx0" brushRef="#br0" timeOffset="4425.4425">8264 1107 103 0,'0'0'38'16,"-21"-46"1"-16,21 46-2 15,0 0-34-15,0 0-1 16,0 0 0-16,5-52-1 15,-5 52 0-15,0 0-1 16,56-21-1-16,-56 21-6 16,66-22-20-16,-66 22-12 15,74-30 1-15,-74 30-2 16,77-38 1-16</inkml:trace>
  <inkml:trace contextRef="#ctx0" brushRef="#br0" timeOffset="4680.468">8814 510 101 0,'-3'-51'40'16,"3"51"0"-16,0 0-1 16,0 0-34-16,0 0 0 15,0 0-2-15,-48-1 0 16,48 1 0-16,-20 60-1 15,20-60 0-15,-17 91 0 16,15-7-1-16,-17 36-1 16,5 2 1-16,1-10-3 15,10-14-1-15,1-18-8 16,1-28-28-16,18-19-1 15,-2-19 1-15,14-12-2 0</inkml:trace>
  <inkml:trace contextRef="#ctx0" brushRef="#br0" timeOffset="5145.5145">8922 987 89 0,'0'0'38'16,"0"0"-1"-16,0 0 2 16,0 0-33-16,47-17-2 15,-47 17 1-15,0 0-1 0,62-1-1 16,-62 1-3-16,56-10 2 15,-56 10-2-15,57-16 0 16,-57 16 1-16,57-23-1 16,-57 23 1-16,0 0 0 15,57-44 2-15,-57 44-2 16,0 0 1-16,0 0 0 15,-10-45-1-15,10 45 1 16,0 0 1-16,-75 7 0 16,75-7 0-16,-66 26-1 15,66-26 1-15,-96 53-3 16,51-1 0-16,13 1 0 15,34 2 0-15,18-9 0 16,31-11 0-16,13-18-2 0,-64-17-1 16,80 2-7-16,-80-2-19 15,85-18-12-15,-85 18-1 16,83-31 3-16,-83 31-5 15</inkml:trace>
  <inkml:trace contextRef="#ctx0" brushRef="#br0" timeOffset="5512.5512">9758 484 101 0,'0'0'40'16,"0"0"1"-16,0 0-1 15,-1-47-34-15,1 47-2 16,0 0 0-16,0 0-1 15,0 0 0-15,-22 45 0 16,22-45-1-16,-16 59 1 16,16-59-1-16,-10 78 1 15,7-32-3-15,11-14 0 16,-17 69 0-16,-4 2 0 15,13-10 0-15,0-15-6 16,9-21-2-16,14-21-19 16,-23-36-13-16,0 0-2 15,0 0 1-15,64-6-1 0</inkml:trace>
  <inkml:trace contextRef="#ctx0" brushRef="#br0" timeOffset="5717.5716">10019 911 108 0,'0'0'42'15,"0"0"1"-15,0 0-2 16,0 0-36-16,0 0-1 16,37 10 0-16,-35 30-1 15,-7 11-1-15,5 11-2 16,-4-8-2-16,8-3-2 15,5-11-9-15,-2-24-26 16,-7-16-3-16,0 0 2 0,0 0 1 16</inkml:trace>
  <inkml:trace contextRef="#ctx0" brushRef="#br0" timeOffset="5868.5868">10254 800 85 0,'0'0'41'0,"-14"-70"-2"16,14 70-3-16,-19-59-28 15,19 59-46-15,-24-47-1 16,24 47-1-16,0 0-2 16</inkml:trace>
  <inkml:trace contextRef="#ctx0" brushRef="#br0" timeOffset="6364.6364">10423 735 72 0,'0'0'43'16,"0"0"-3"-16,0 0 1 16,29 53-12-16,-29-53-23 15,0 0-1-15,0 0 0 16,-19 55-2-16,19-55 0 15,-32 55 0-15,10-1-1 16,1 1 1-16,12 4-3 0,-2 0 0 16,16-9 0-16,3-8 0 15,18-17 0-15,7-15 0 16,8-13 0-16,-41 3 0 15,55-17 0-15,-55 17 0 16,63-34 0-16,-63 34 0 16,69-46 0-16,-69 46 0 15,63-57 0-15,-63 57 0 16,61-55 0-16,-61 55 0 15,48-48 0-15,-48 48 0 16,0 0 0-16,49-48 0 16,-49 48 0-16,0 0 0 15,0 0 0-15,0 0 0 16,-3 43 0-16,-3 1 0 0,4 8 0 15,6 0-7-15,5-20-10 16,24-7-12-16,-2-18-14 16,9-9 0-16,-40 2 1 15,0 0 0-15</inkml:trace>
  <inkml:trace contextRef="#ctx0" brushRef="#br0" timeOffset="7039.7039">11293 982 78 0,'0'0'41'0,"34"-48"0"16,-34 48-2-16,0 0-8 15,0 0-25-15,0 0-1 0,0 0-1 16,0 0 0-16,-29 20-1 15,19 14 0-15,-4 7-3 16,-3-1 0-16,-4 1 0 16,4 2 0-16,-4-8 0 15,12-6 0-15,9-29 0 16,1 10 0-16,-1-10 0 15,0 0 0-15,0 0 0 16,0 0 0-16,25-46 0 16,-25 46 0-16,0 0 0 15,28-68 0-15,-28 68 0 16,26-46 0-16,-26 46 0 15,16-49 0-15,-16 49 0 0,0 0 0 16,27-54 0-16,-27 54 0 16,0 0 0-16,0 0 0 15,0 0 0-15,0 0 0 16,0 0 0-16,50-28 0 15,-50 28 0-15,0 0 0 16,0 0 0-16,49 30 0 16,-49-30 0-16,0 0 0 15,62 6 0-15,-62-6 0 16,49-10 0-16,-49 10 0 15,57-24 0-15,-57 24 0 16,59-28 0-16,-59 28 0 16,53-31 0-16,-53 31 0 15,0 0 0-15,62-27 0 16,-62 27 0-16,0 0 0 0,0 0 0 15,0 0 0-15,-6 53 0 16,-2 0 0-16,-12 8 0 16,2 3 0-16,-1-5 0 15,2-13-7-15,17-13-10 16,0-33-5-16,13 14-8 15,-13-14-4-15,0 0-6 16,0 0-2-16,0 0 4 16</inkml:trace>
  <inkml:trace contextRef="#ctx0" brushRef="#br0" timeOffset="7482.7482">12252 1164 117 0,'0'0'40'0,"2"12"2"15,-5 10-8-15,-14 0-31 16,-8 13-1-16,-7 4-1 16,-4 7-1-16,-3 7-4 15,-4-10-14-15,18 6-21 16,-2-13-3-16,22-5 1 15,10-17-2-15</inkml:trace>
  <inkml:trace contextRef="#ctx0" brushRef="#br0" timeOffset="8151.8151">12991 607 102 0,'0'0'39'0,"0"0"-4"15,26-63-5-15,-26 63-22 0,0 0-2 16,0 0-2-16,0 0 0 16,0 0-1-16,0 0-1 15,0 0 1-15,0 0 0 16,0 0-1-16,9 64 1 15,-9-64-1-15,-13 77 1 16,18-44-1-16,-20 69 0 16,-7 2-2-16,11 3 2 15,-6-6-2-15,7-8 0 16,-1-15-3-16,6-17 0 15,11-29-2-15,4-13 0 16,8-6-10-16,-18-13-22 0,31-12-4 16,-17-9 1-16,9-4-1 15</inkml:trace>
  <inkml:trace contextRef="#ctx0" brushRef="#br0" timeOffset="8370.837">13003 1055 113 0,'0'0'39'16,"0"0"1"-16,0 0-9 16,0 0-28-16,0 0 0 15,0 0 0-15,0 0-1 16,0 0 0-16,62-29-5 15,-62 29-6-15,74-12-29 0,-74 12-3 16,90-29 1-16,-42 11-1 16</inkml:trace>
  <inkml:trace contextRef="#ctx0" brushRef="#br0" timeOffset="8676.8672">13672 511 106 0,'-36'-61'42'16,"36"61"1"-16,0 0-1 16,-48-5-37-16,48 5 0 15,0 0-1-15,-51 62-1 0,51-62 2 16,-34 76-5-16,16-28 0 15,7-15 0-15,-33 74 0 16,21 12 0-16,1-7 0 16,13-7 0-16,4-16 0 15,9-17 0-15,3-20-4 16,5-27-6-16,20-10-16 15,-17-15-15-15,14-3-1 16,-10-8 0-16,11-3 1 16</inkml:trace>
  <inkml:trace contextRef="#ctx0" brushRef="#br0" timeOffset="9209.9208">13746 1037 67 0,'0'0'39'0,"0"0"0"15,0 0 1-15,0 0-21 16,0 0-6-16,50 3-8 16,-50-3 0-16,0 0-1 15,59-6-1-15,-59 6 0 16,48-8-1-16,-48 8 0 0,53-12-1 15,-53 12 0-15,55-25 0 16,-55 25 1-16,46-31-1 16,-46 31 0-16,0 0 1 15,46-46-1-15,-46 46 1 16,0 0 0-16,0 0-2 15,0 0 0-15,-51-29 0 16,51 29 0-16,-56 21 0 16,28 3 0-16,-38 19 0 15,8 13 0-15,3 6 0 16,25 7 0-16,17-8 0 15,37-10 0-15,17-21 0 16,18-7 0-16,17-12 0 0,0-9 0 16,10-4 0-16,-4-24-15 15,-34 11-5-15,-48 15-7 16,87-41-8-16,-87 41-6 15,82-50-3-15,-82 50 2 16</inkml:trace>
  <inkml:trace contextRef="#ctx0" brushRef="#br1" timeOffset="14080.4078">1546 2186 76 0,'-23'-12'37'16,"7"8"0"-16,1-7 0 16,15 11-23-16,0 0-12 15,16-11-1-15,13-1 0 16,15-3 0-16,13-2 1 15,5 0 0-15,7 1-1 16,-2 5 1-16,-7 4-1 0,-3 7 0 16,-14 5 0-16,-20 17 0 15,-19 14-1-15,-16 12 1 16,-18 11-1-16,-17 13 2 15,-10 4-2-15,-10 8 3 16,-1-2-2-16,4-5 1 16,6-10 0-16,14-12 0 15,19-13 0-15,19-12-1 16,21-14 0-16,23-15-1 15,21-12-1-15,17-11-4 16,14 8-8-16,-1-20-23 16,13 9-4-16,-13-5 2 15,-3 14-3-15</inkml:trace>
  <inkml:trace contextRef="#ctx0" brushRef="#br1" timeOffset="14696.4695">2570 2545 93 0,'-6'-15'38'16,"6"15"-2"-16,-12-6 3 15,12 6-36-15,-14 22 2 16,3 6-1-16,-1 5-1 15,1 11 0-15,-3 5 0 16,3 7 0-16,-2 1-2 16,4 1 0-16,2-3-1 0,1-7 1 15,2-9-1-15,3-7 1 16,4-12-1-16,-3-20 0 15,11-1 1-15,-2-22-1 16,1-11 1-16,-3-9-1 16,1-12 0-16,-2-5 1 15,2-2-1-15,-3-2-1 16,5 0 1-16,2 5-1 15,6 4 0-15,3 5 0 16,6 9 1-16,7 9-1 16,3 6 0-16,5 12 1 15,0 9 0-15,-3 6-1 16,-4 9 1-16,-3 9-1 15,-10 4 1-15,-7 8 1 0,-7 6-1 16,-15 5 2-16,-9 2-1 16,-8 2 0-16,-11 0 0 15,-2 1 0-15,-6-4 0 16,0 0-1-16,-1-3 0 15,7-4 0-15,-1 1 0 16,4 5 0-16,4 6 0 16,1 9-1-16,-1 14 1 15,2 6 0-15,-4 10 0 16,3 4 0-16,0 0 0 15,6-8-3-15,9-2-8 16,-1-28-24-16,23-14-5 16,4-29 0-16,18-13-1 15</inkml:trace>
  <inkml:trace contextRef="#ctx0" brushRef="#br1" timeOffset="15398.5397">3265 2568 93 0,'0'0'40'0,"0"0"0"15,-15-1-1-15,11 18-27 16,-9 5-10-16,-2 7 0 15,3 7 0-15,-1 6-1 16,-4 3 0-16,2 1 0 16,1-3-1-16,5-6 1 0,4-9-1 15,1-10 1-15,4-18-1 16,0 0 1-16,10-18-1 15,2-11 1-15,-1-11-1 16,3-8 1-16,0-5-1 16,0 1 1-16,-1-1-1 15,-2 8-1-15,-2 5 1 16,1 6-1-16,-1 11 0 15,6 6 0-15,4 6 1 16,5 3-2-16,12 3 2 16,5 0 0-16,9 1 0 15,6-3 0-15,5-2 0 16,0 2 0-16,-7 0 0 15,-7 0 0-15,-8 2 0 0,-14 4 0 16,-13 7 0-16,-17 8 2 16,-12 8-1-16,-12 6 1 15,-6 14 0-15,1 2 0 16,1 8 0-16,4 3 0 15,9-3-1-15,12-4 0 16,10-7 0-16,17-11-1 16,10-14 0-16,5-15 1 15,10-13-1-15,0-18 0 16,0-11 0-16,-3-10-1 15,-5-8 2-15,-12-3-3 16,-5-5 2-16,-17 6-1 16,-6 8 0-16,-14 11-1 15,-1 13 1-15,-5 11-2 16,6 16-1-16,-1 3-4 0,19 26-13 15,0-27-13-15,17 26-6 16,6-21-1-16,24 2 0 16</inkml:trace>
  <inkml:trace contextRef="#ctx0" brushRef="#br1" timeOffset="15605.5604">4538 1816 116 0,'-14'16'41'0,"-16"13"1"15,4 28-10-15,-6 7-28 0,0 22-2 16,-1 6 0-16,6 12 1 16,2 3-2-16,9-3-2 15,6-5-2-15,3-18-6 16,21-2-26-16,-17-29-4 15,14-9-2-15,-8-26-1 16</inkml:trace>
  <inkml:trace contextRef="#ctx0" brushRef="#br1" timeOffset="16395.639">4144 2386 109 0,'0'0'40'0,"24"11"2"16,1-19-5-16,21 8-34 0,16-1 0 15,8 0-1-15,7-4 0 16,2 4 0-16,-6-1-1 16,-11 3-1-16,-8 1 0 15,-12 5 1-15,-14 5-1 16,-14 4 0-16,-14 4 1 15,-10 3 0-15,-10 5 0 16,-7 2 1-16,4 5-2 16,2 3 2-16,-1-3-2 15,8-3 0-15,12-3 0 16,9-7 0-16,10-6 0 15,11-9-2-15,7-12 2 16,4-11-1-16,4-8-1 16,-1-8 0-16,-3-9 1 0,-7-5-1 15,-7-6 1-15,-10-1-1 16,-9 2 1-16,-12 6-1 15,-7 6 2-15,-2 13 0 16,-6 8 0-16,1 14 0 16,-5 11 1-16,9 11-1 15,5 9 1-15,9-3 0 16,9 2 0-16,10-5-1 15,10-6 1-15,10-4 0 16,7-11 0-16,0-7 0 16,5-4 0-16,-6-1 1 15,0-5-1-15,-7 1 0 16,-10-1 1-16,-6 7-2 15,-7-1 2-15,-13 11-2 0,0 0 1 16,-5 23 0-16,-8-1-1 16,0 6 3-16,-1 5-3 15,1-3 0-15,2 0 0 16,9-7 0-16,7-8 0 15,7-11 0-15,12-12 0 16,2-8 0-16,8-9 0 16,1-3 0-16,1-5 0 15,-4 3 0-15,-5 3 0 16,-4 7 0-16,-7 8 0 15,-6 12 0-15,-3 12 0 16,-9 8 0-16,0 13 0 16,-5 4 0-16,5 7 0 15,-2-4-6-15,13 13-7 0,-8-19-4 16,23 9-10-16,-10-28-14 15,23-2-3-15,-4-19 2 16,16-5 3-16</inkml:trace>
  <inkml:trace contextRef="#ctx0" brushRef="#br1" timeOffset="16921.692">6047 2096 101 0,'0'0'38'0,"-7"-19"2"15,-5 26-5-15,-17-10-22 16,7 8-9-16,0 1-1 16,2 6-1-16,6 5-1 15,5 2 0-15,8 2 0 16,9 2 0-16,4-3-1 0,6 3 1 15,4-5-1-15,4 2 0 16,-1-5 1-16,1 1-1 16,-2-5 0-16,-5-1 1 15,-4 4-1-15,-7-4 0 16,-7 5 1-16,-6 2-1 15,-9 4 0-15,-5 0 0 16,-9 3 0-16,-1-1 1 16,-1 2-3-16,-1-9-3 15,15 9-17-15,-7-26-18 16,23 1 0-16,4-19-2 15,20-5 0-15</inkml:trace>
  <inkml:trace contextRef="#ctx0" brushRef="#br1" timeOffset="17419.7418">7943 1970 73 0,'2'-15'38'0,"-2"15"-1"15,13-18 1-15,-3 32-17 16,-10-14-15-16,-2 23-1 15,1 7-2-15,3 16-1 16,-4 8 0-16,0 10-1 16,-4 6 0-16,-1 2 0 0,0-5-1 15,0-4 0 1,2-5-4-16,-5-24-6 0,16-1-27 15,-6-33-1-15,0 0 0 16,4-10-2-16</inkml:trace>
  <inkml:trace contextRef="#ctx0" brushRef="#br1" timeOffset="17574.7573">7811 2232 90 0,'-31'-3'38'16,"15"16"1"-16,3-10 1 15,23 17-19-15,12-23-18 16,16-7-3-16,20-5-5 15,8-16-12-15,25 9-20 0,-5-13-3 16,12 11 1 0,-14-8-2-16</inkml:trace>
  <inkml:trace contextRef="#ctx0" brushRef="#br1" timeOffset="18001.8">8166 1656 100 0,'-62'-7'39'0,"-4"13"0"16,-20 4 1-16,14 13-32 0,-12 9-4 15,4 18-1-15,8 8-1 16,14 19 0-16,7 16 0 16,19 12-1-16,26 1-1 15,19 5 2-15,25-6-2 16,27-14 1-16,20-20 0 15,22-25 0-15,19-31 0 16,12-27-1-16,2-29 0 16,-8-22 0-16,-13-17 0 15,-23-10 0-15,-23-8 0 16,-34 0 1-16,-31 0-1 15,-39 2 0-15,-28 13-1 16,-26 6-1-16,-21 21-1 16,-17 12-2-16,-6 31-14 0,-18 5-17 15,17 27-5-15,8 15 1 16,25 17-2-16</inkml:trace>
  <inkml:trace contextRef="#ctx0" brushRef="#br2" timeOffset="21845.1843">1566 3847 102 0,'-5'-13'38'16,"-1"-10"0"-16,17 9-2 15,2-10-34-15,18-4 0 0,9 1 0 16,10 3-1-16,7 0 1 15,2 7-1-15,-5 8 0 16,-5 9 1-16,-11 13-2 16,-14 15 1-16,-19 16-1 15,-16 10 1-15,-22 16-1 16,-13 5 0-16,-7 4 1 15,-8 1-1-15,2-4 0 16,5-9-1-16,9-11 1 16,12-10 0-16,17-13 0 15,18-10 1-15,19-11-1 16,17-9-1-16,17-9 0 15,5-7-2-15,19 4-11 16,-3-16-23-16,9 5-2 0,-6-9 0 16,2 10-2-16</inkml:trace>
  <inkml:trace contextRef="#ctx0" brushRef="#br2" timeOffset="22306.2304">2619 4046 97 0,'0'0'38'15,"0"0"0"-15,-11 10-3 0,-4 0-29 16,3 7-3-16,-2 3 0 15,1 5-2-15,-4 4 1 16,2 2-1-16,2-1 0 16,5 1-1-16,-2-5 0 15,6-8 0-15,4-4 1 16,0-14 0-16,14 2-1 15,4-16 1-15,1-9-1 16,7-10 2-16,3-4-1 16,1-3 1-16,3-4-1 15,-3-1 1-15,2 5-1 16,-5 6 1-16,-7 10-1 15,4 8 0-15,-9 10 0 16,-1 13 0-16,-6 10-1 0,-3 13 0 16,-1 6 0-16,-1 4-1 15,1 8-1-15,-4-2-1 16,9 1-1-16,-3-11-3 15,14 10-20-15,-9-27-13 16,18 2 1-16,-7-21-2 16,8 0 2-16</inkml:trace>
  <inkml:trace contextRef="#ctx0" brushRef="#br2" timeOffset="22663.2661">3089 4109 74 0,'0'0'37'0,"0"20"-1"0,0-20 2 15,26 23-19-15,-1-21-15 16,6-4-1-16,6-7-1 16,5-1 2-16,1-9-2 15,0-2 1-15,-5-5-1 16,-3 0 1-16,-8-4-1 15,-11 1-1-15,-10 3 1 16,-12 7-1-16,-14 5 1 16,-7 8-1-16,-10 12 0 15,-4 9 0-15,-3 9-1 16,-3 10 1-16,8 7-1 15,6 1-1-15,9 3 1 16,15-5 0-16,13-3-1 16,20-7-1-16,17-5-3 15,6-19-9-15,23 6-24 0,-7-21-1 16,16 5 0-16,-10-23-1 15</inkml:trace>
  <inkml:trace contextRef="#ctx0" brushRef="#br2" timeOffset="23047.3044">3775 3995 96 0,'-23'4'38'0,"10"16"2"16,-7-8-3-16,16 14-26 15,-3-2-7-15,4 6-2 16,6 1 0-16,3 1-2 15,6-2 1-15,9-4 0 0,7-9-1 16,6-9 0-16,6-10 0 16,4-13 0-16,2-9 1 15,-2-5 0-15,3-9 0 16,-6-1 0-16,-6-4 0 15,-6 6 0-15,-6 1 0 16,-6 10 1-16,-8 5-2 16,-9 21 1-16,0 0-1 15,0 0 1-15,-2 26-1 16,-7 0 0-16,9 3-1 15,3 1 1-15,5 0-3 16,7-10-2-16,15-3-4 16,0-28-15-16,25 2-16 15,-4-25 1-15,13 3 0 16,-1-26 0-16</inkml:trace>
  <inkml:trace contextRef="#ctx0" brushRef="#br2" timeOffset="23213.3211">4754 3386 117 0,'-37'3'38'0,"4"36"1"15,-15 9-10-15,8 23-27 16,3 11-1-16,5 9 0 16,9 8-1-16,4-3-2 15,11-2-2-15,3-14-6 16,16-2-27-16,-10-26-2 15,8-4 1-15,-5-26-2 16</inkml:trace>
  <inkml:trace contextRef="#ctx0" brushRef="#br2" timeOffset="24244.4242">4425 3862 101 0,'15'7'40'0,"-1"-11"0"16,17 12-1-16,-2-6-34 15,14-7-2-15,7-3 1 16,3 1-1-16,-1 0 0 16,-3 1-2-16,-10 4 0 15,-2 4 0-15,-12 9 0 16,-12 6-1-16,-8 8 0 15,-8 5 1-15,-3 3-1 0,-8 5 0 16,2-4 0-16,0 1 0 16,2-6 0-16,1-6-1 15,4-9 1-15,5-14 0 16,0 0 0-16,10-11 1 15,-1-12-1-15,1-7 0 16,4-7 1-16,0-1 1 16,5-1-2-16,-4 2 0 15,0 7 0-15,2 4 0 16,-3 8 0-16,3 4-1 15,-1 8 1-15,3 2 0 16,6 3 0-16,-2 0 0 16,4 0 1-16,-2-1-1 15,3-1 0-15,-4 0 0 0,-1-3 0 16,-7 0 1-16,-3-1-1 15,-13 7 0-15,12-8 0 16,-12 8 0-16,-13 8 1 16,-1 6-1-16,-2 9 0 15,0 4 0-15,-4 7-1 16,6 4 2-16,2 3-1 15,3 0 0-15,10-4-1 16,4-7 2-16,8-6-2 16,6-9 2-16,7-9-2 15,-1-12 1-15,3-8 0 16,2-10 0-16,-2-4 0 15,-4-5 1-15,-6 0-1 16,-8-3 0-16,-8 3 0 0,-3 3 0 16,-6 6 1-16,-1 6-1 15,-2 4 0-15,10 14-1 16,-9-15 1-16,9 15 1 15,12-6-2-15,6 6 2 16,10-1-1-16,5 0 0 16,5 1 1-16,3-1 0 15,-3 1 0-15,-3 0 0 16,-4 2 1-16,-7 5-2 15,-7 1 0-15,-7 5 0 16,-8 4 0-16,-6 4 0 16,-8 4 0-16,3 1 0 15,-3 0 0-15,3-1 0 16,3-1 0-16,4-11 0 0,2-13 0 15,22 0 0-15,-2-18 0 16,7-7 0-16,2-9 0 16,6-5 0-16,0-1 0 15,-6 3 0-15,-1 4 0 16,-5 9 0-16,-8 8 0 15,-15 16 0-15,10 17 0 16,-15 7 0-16,-5 12 0 16,-4 3 0-16,5 10-6 15,-6-9-6-15,15 12-2 16,-9-27-8-16,27 17-9 15,-4-27-12-15,23 5 1 16,3-17 0-16,21-2 6 16</inkml:trace>
  <inkml:trace contextRef="#ctx0" brushRef="#br2" timeOffset="24777.4775">6528 3629 83 0,'-39'1'40'16,"3"18"-1"-16,-11-9 1 15,15 15-12-15,-1-7-24 16,3-1-2-16,10-3-1 15,7 1 0-15,13-3-1 16,14 0 1-16,12-2-1 16,8 4 0-16,9 1 0 15,2 4 1-15,2 4-1 0,-6 0 1 16,-6 6-1-16,-12-1 1 15,-12 0-1-15,-12 4 1 16,-13-4-1-16,-8-1 0 16,-7-6 0-16,-5-1-2 15,4-1-5-15,-8-19-8 16,19 4-22-16,-5-17-3 15,24 13 1-15,-14-38-4 16</inkml:trace>
  <inkml:trace contextRef="#ctx0" brushRef="#br2" timeOffset="25731.5729">8172 3373 90 0,'12'-6'36'0,"-10"-8"0"16,-2 14-4-16,0 0-26 15,2 12-2-15,-9-1 2 16,-1 14-2-16,-4 6-1 16,-1 6-1-16,-6 8 0 15,2 7 0-15,-4 1 0 16,3-3 0-16,-1 0 0 15,4-5-1-15,1-11 0 16,4-4 0-16,5-15 0 16,5-15-1-16,10-6 1 15,9-20-1-15,1-7 0 16,3-11 1-16,1-1 0 15,3-8-1-15,-5 1 1 0,-4 6-1 16,-5 8 1-16,1 10 0 16,-9 9 0-16,-5 19-1 15,0 0 1-15,1 21-1 16,-2 13 1-16,5 7-1 15,2 8 0-15,9 5 1 16,7 3-1-16,11-3 0 16,4-9 0-16,7-6 1 15,1-13 0-15,2-12 0 16,-4-17 0-16,-5-14 1 15,-10-17-1-15,-5-11 0 16,-12-9 1-16,-9-7-2 16,-9-6 0-16,-2-1 0 15,-5 4-1-15,-2 7-1 0,4 9-4 16,-2 4-3-16,15 25-10 15,-7-7-19-15,19 21-1 16,-1-4-1-16,15 17 1 16</inkml:trace>
  <inkml:trace contextRef="#ctx0" brushRef="#br2" timeOffset="26136.6131">8506 2747 83 0,'-94'-12'40'16,"4"33"-2"-16,-13 21 1 0,16 41-14 16,-7 23-20-16,15 29-2 15,15 21-1-15,19 12-1 16,25 6 0-16,26-4-1 15,29-20 0-15,33-19 0 16,30-38 0-16,24-34 0 16,23-44 1-16,11-35 0 15,-4-37 1-15,-1-25 0 16,-20-27 0-16,-26-18-1 15,-29-14 0-15,-34-12 1 16,-33-7-1-16,-34-1 0 16,-25 6-1-16,-24 16-1 15,-24 18 0-15,-17 29 1 16,-9 36-1-16,-7 35-3 15,7 43-7-15,-3 21-4 0,26 47-14 16,7-2-11-16,35 22-2 16,14-4-1-16,33 15 0 15</inkml:trace>
  <inkml:trace contextRef="#ctx0" brushRef="#br3" timeOffset="30010.0007">1686 5151 72 0,'3'-18'38'16,"15"-1"-2"-16,5-6 1 16,16 12-19-16,-2-11-16 15,11 2 0-15,1 2 0 16,3 8-1-16,-8 8 0 15,-10 10 0-15,-11 15 0 16,-13 10 0-16,-14 15 0 16,-16 13 0-16,-12 9 0 0,-15 8 1 15,-6 0-1-15,-4 3 1 16,0-7 1-16,11-11-1 15,8-9 1-15,10-13-1 16,18-14 0-16,20-12-1 16,18-13-1-16,15-10 0 15,18-7-4-15,5-6-2 16,19 8-19-16,-1-12-15 15,10 10 1-15,-8-4-2 16,-1 15 2-16</inkml:trace>
  <inkml:trace contextRef="#ctx0" brushRef="#br3" timeOffset="30445.0442">2647 5491 91 0,'0'0'36'15,"-6"15"1"-15,6-15 0 16,32-4-35-16,-2-7 0 15,13 1-1-15,4-11 2 16,7-5-2-16,-3-4 2 16,0-4-2-16,-8-2 1 0,-5 1 0 15,-17-1 0-15,-11 5 0 16,-14 2 0-16,-14 8-1 15,-15 7 1-15,-11 7-1 16,-8 10 0-16,-4 12 0 16,-5 11 0-16,2 12 0 15,6 8 0-15,13 4 0 16,13 4-1-16,18-4 1 15,22-10-1-15,19-7-1 16,24-16-2-16,19-17-2 16,28-7-9-16,-3-30-23 15,19-3-3-15,-8-24 0 16,5 0-1-16</inkml:trace>
  <inkml:trace contextRef="#ctx0" brushRef="#br3" timeOffset="30634.0631">3576 4750 90 0,'-37'51'38'16,"4"22"-1"-16,-4 1-1 16,8 17-33-16,6 4 0 15,7 3-1-15,5-5 0 16,9-4-6-16,16-2-28 15,-4-22-4-15,14-7 0 16,-6-22-1-16</inkml:trace>
  <inkml:trace contextRef="#ctx0" brushRef="#br3" timeOffset="31029.1026">3652 5369 86 0,'-1'14'37'0,"18"-6"0"15,2-8 1-15,12-1-34 16,11-7 0-16,8-3-1 16,2-8 0-16,5-1 0 15,-8-4 0-15,-2-3-1 16,-9-1 1-16,-11-2-2 15,-16-2 1-15,-11 4-1 16,-15 1 0-16,-14 8 0 16,-9 4 0-16,-7 9-1 0,-9 14 1 15,0 11 0-15,-2 13 0 16,5 11 0-16,10 10 0 15,9 3 0-15,13 3-1 16,14-4 1-16,16-4-1 16,18-10-1-16,16-9-1 15,15-12-2-15,18-6-4 16,-3-23-18-16,16 4-13 15,-3-17-1-15,3 1-1 16,-15-13 0-16</inkml:trace>
  <inkml:trace contextRef="#ctx0" brushRef="#br3" timeOffset="31258.1255">4515 5211 92 0,'-13'-11'38'16,"-10"-6"2"-16,8 14-2 16,-16 3-34-16,11 9 0 15,-4 7-1-15,3 15 1 16,0 7-1-16,1 6-1 15,3 4 0-15,11-1 0 16,7-7-1-16,16-6-1 16,13-14 0-16,13-16 0 15,20-16-3-15,14-19-2 16,21-1-15-16,-11-33-19 15,12 3 0-15,-11-19-1 16,-1 5-1-16</inkml:trace>
  <inkml:trace contextRef="#ctx0" brushRef="#br3" timeOffset="31490.1487">5077 4457 98 0,'-12'39'39'0,"-6"-1"1"16,10 22-5-16,-7 6-30 15,9 11-1-15,-2 11 0 16,3 10-1-16,-4 4-1 16,2 0-1-16,2-3-1 15,1-8-1-15,0-7-5 16,-3-24-6-16,18 0-26 15,-14-32-1-15,16-11 0 0,-13-17-3 16</inkml:trace>
  <inkml:trace contextRef="#ctx0" brushRef="#br3" timeOffset="32527.2524">4866 5033 98 0,'-14'9'41'0,"18"7"0"16,-4-16 0-16,33 7-37 15,0-7 0-15,6-2 0 16,6 0-1-16,3-1-1 16,0-1 0-16,-1 4-1 15,-8 6-1-15,-4 7 1 16,-14 9-1-16,-6 8 0 0,-12 5 1 15,-5 8-1-15,-5 3 0 16,-6-1 1-16,-1-1-1 16,-1-8 0-16,5-8 0 15,1-8 0-15,9-20 0 16,0 0-1-16,0 0 1 15,10-32 0-15,0-2 1 16,7-5-1-16,-2-7 0 16,4-2 0-16,0 3 0 15,1 3 0-15,-5 10 0 16,-3 4 0-16,4 11 0 15,1 4 0-15,0 10 0 16,2 6 0-16,3 3 0 16,2 2 0-16,5 1 0 0,2 2 0 15,-2-4-1-15,-2 1 1 16,-1-3 0-16,-8-1 0 15,-4-3 1-15,-4-2-1 16,-10 1 0-16,0 0 0 16,0 0 0-16,-15 6 0 15,0 7 0-15,-2 5 0 16,-9 7 0-16,4 6 0 15,3 7 0-15,4 0 0 16,5 3 0-16,7-4 0 16,11-4-1-16,2-6 1 15,14-10 0-15,1-9-1 16,5-9 0-16,3-11 0 15,-1-10 0-15,-6-9 0 0,0-6-1 16,-6-3 1-16,-7-2 0 16,-4 0 1-16,-4 1 0 15,-3 7 0-15,-6 7 1 16,2 7-1-16,-1 5 1 15,3 15 0-15,4-13 0 16,5 13 0-16,-9 0 0 16,26 9 0-16,-4-3 0 15,-3 3 0-15,5-2 0 16,-1 3 0-16,0 1 0 15,-8 0 0-15,4 5-1 16,-12 3 1-16,-5 4-1 16,-7 5 0-16,-3 4 1 15,-6 1-1-15,-1 1 0 16,0-4 0-16,1-5 0 0,6-8 0 15,8-17 0-15,0 0 0 16,25-25 0-16,1-4 1 16,9-10-1-16,1-5 0 15,10-1 1-15,-3 0-1 16,-1 10 0-16,-6 8 0 15,-7 15 0-15,-8 12 1 16,-12 14-1-16,-6 9 0 16,-6 8-1-16,-2 6 0 15,6 1-1-15,6-3-1 16,14 0-5-16,6-22-7 15,26 7-5-15,-5-31-5 0,27 9-10 16,-11-28-3-16,10 5-2 16,-16-20 3-16</inkml:trace>
  <inkml:trace contextRef="#ctx0" brushRef="#br3" timeOffset="32806.2803">6708 4989 121 0,'-41'-15'39'15,"11"21"2"-15,-16 1-1 16,23 14-41-16,4 4 3 15,15-1-1-15,9-5 0 16,6 1 4-16,24 7-2 31,-6-16 0-15,7 12-5-16,-11-12 4 0,7 14-2 15,-23-12 0-15,6 145 0 16,-21-36 0 0,-14-107 0-16,-2 5 0 15,-2 4-23-15,-9-15-10 16,4 1-11-16,-1-2-3 15,0-136-38-15</inkml:trace>
  <inkml:trace contextRef="#ctx0" brushRef="#br0" timeOffset="37833.7829">2694 14757 29 0,'0'0'36'0,"26"13"1"16,-8-16-1-16,18 0-18 15,-2-11-15-15,10-3 2 16,4-12-1-16,8-5 2 15,-3-5-3-15,-2-2 0 16,-10-1 0-16,-7 4 0 16,-17 6 0-16,-13 5-3 0,-13 12 1 15,-16 12 0-15,-14 10 0 16,-7 10 1-16,-6 13-2 15,-4 12 1-15,0 9 0 16,5 5-1-16,8 3 0 16,10 3 1-16,14-8-1 15,17-4-1-15,15-13 2 16,18-16-3-16,17-14-1 15,14-19-3-15,25-6-15 16,-4-29-16-16,13-4 2 16,-8-20-4-16,7-3 0 15</inkml:trace>
  <inkml:trace contextRef="#ctx0" brushRef="#br0" timeOffset="38027.8024">3656 13885 61 0,'-22'-1'39'0,"7"29"0"16,-12 8-2-16,11 31-25 15,-7 14-9-15,3 15-1 16,2 9-2-16,8 8-2 16,2-1 1-16,2-3-2 15,10-5-5-15,-6-25-29 16,24-9-1-16,-4-29-3 15,12-17 2-15</inkml:trace>
  <inkml:trace contextRef="#ctx0" brushRef="#br0" timeOffset="38392.8389">3747 14722 52 0,'6'23'38'0,"5"-13"0"16,15 2-2-16,3-15-32 15,17-8 0-15,2-8 1 16,10-1-1-16,-4-10-1 16,-1-3 1-16,-5-3-2 15,-8 3 1-15,-14-2-1 16,-9 4 1-16,-17 8-2 15,-11 3-1-15,-17 12 1 16,-10 14 1-16,-10 10 0 0,-2 12 0 16,-3 7-2-16,4 7 0 15,7 5 0-15,10 0 0 16,16-3-1-16,16-2-1 15,20-13-2-15,12-10-3 16,25 2-6-16,-3-24-17 16,23 4-9-16,-6-16-2 15,10 2 1-15</inkml:trace>
  <inkml:trace contextRef="#ctx0" brushRef="#br0" timeOffset="38599.8596">4541 14600 72 0,'-39'5'38'0,"12"13"0"0,-21-2-1 15,13 18-32-15,3-3 0 16,6 9-2-16,9-3-1 16,15 0-1-16,11-9-1 15,13-11-1-15,14-14 0 16,15-15-3-16,21-10-6 15,0-27-25-15,23-3-2 16,-9-19-2-16,9-1 0 16</inkml:trace>
  <inkml:trace contextRef="#ctx0" brushRef="#br0" timeOffset="38777.8774">5177 14027 62 0,'-26'28'41'15,"10"25"-2"-15,-7 4 2 0,16 19-23 16,-7 3-16-16,6 4 0 15,7 1-6-15,-5-9-11 16,12 9-25-16,-6-18 0 16,8-5-2-16,-9-21 1 15</inkml:trace>
  <inkml:trace contextRef="#ctx0" brushRef="#br0" timeOffset="38994.899">4904 14582 64 0,'0'0'46'16,"2"-12"-5"-16,15 12 2 0,-2-23-21 16,12 8-20-16,10-7-1 15,7-1-2-15,10 1-3 16,3-10-8-16,19 18-28 15,-10-7 0-15,3 15-2 16,-9 1-1-16</inkml:trace>
  <inkml:trace contextRef="#ctx0" brushRef="#br0" timeOffset="40051.0047">5595 14601 80 0,'0'0'39'0,"0"14"1"16,-11-5-14-16,13 21-20 16,-14 7-3-16,4 6-2 15,-4 3 0-15,5 2 0 16,0-5-1-16,3-6-1 15,4-9 2-15,3-13-1 16,-3-15 1-16,20-9-1 0,-6-12 0 16,0-13 0-16,-3-6 2 15,2-9 0-15,-3-1 0 16,-1-5 0-16,-3 4-1 15,-1 1 1-15,4 8 0 16,-2 9 0-16,5 9-2 16,2 5 0-16,6 5 1 15,4 9-1-15,7 4 1 16,3 3-1-16,4-1 1 15,4-1-1-15,0-1 1 16,-2 0-1-16,-1 1 0 16,-9 0 0-16,-6 4 1 15,-11 3-1-15,-9 6 0 16,-9 4 1-16,-11 3-1 0,-4 7 1 15,-5 3-1-15,1 7 1 16,0 1-2-16,2 3 1 16,12-3-1-16,4 1 1 15,8-6-1-15,11-1 0 16,10-10 1-16,8-11-2 15,2-9 2-15,9-9 0 16,0-13-1-16,-3-10 3 16,-3-9-1-16,-6-8 0 15,-8 0 1-15,-14-2-1 16,-6 0 0-16,-6 3 1 15,-6 9-1-15,-5 8 0 16,2 11-1-16,-3 11-1 16,16 7 1-16,0 0 0 15,-1 19 0-15,18-4 0 0,7-2 0 16,8-4 0-16,7-3 0 15,3-5 0-15,7-3 1 16,-4-4-1-16,-1 2 0 16,-8 0 0-16,-5 3 1 15,-9 2 0-15,-8 5-1 16,-10 8 0-16,-10 7 1 15,-13 8-1-15,-1 4-1 16,-5 3-1-16,0-2 1 16,5 2-1-16,4-7 1 15,9-10-1-15,7-19 2 16,17 3 0-16,10-20 1 15,3-6 2-15,3-7-1 16,2-4 0-16,1 3 0 0,-6 5 0 16,-3 7 1-16,-6 5-3 15,-8 10 0-15,-13 4 1 16,11 25-1-16,-10-3-1 15,-3 5-2-15,0 1-2 16,-1 9-3-16,-3-5-5 16,11 13-4-16,-14-22-7 15,28 17-6-15,-15-20-12 16,25 2 0-16,4-17 1 15</inkml:trace>
  <inkml:trace contextRef="#ctx0" brushRef="#br0" timeOffset="40898.0894">7519 14605 77 0,'0'0'41'0,"17"-8"-2"15,-17 8-9-15,-2 13-27 16,0 7 0-16,-1 10-1 16,-1 3 1-16,-3 10-2 15,-3 4 1-15,5 4-2 16,-3-5 1-16,4-5-1 0,2-7 1 15,2-11 0-15,2-11 0 16,-2-12-1-16,20-22 0 16,-6-10 1-16,0-10-1 15,2-6 2-15,-5-8-1 16,1-1 0-16,-4-3 0 15,1 2 0-15,1 3 0 16,-1 7 1-16,-1 13-2 16,8 5 0-16,7 10 0 15,4 10 0-15,3 7 0 16,4 13 0-16,2 13 0 15,-2 3 0-15,-1 6 0 16,-9 6-1-16,-5 4 1 16,-7 4-2-16,-8 1 2 15,-9-2-2-15,-7-2 2 0,-7-4-2 16,-6-5 2-16,-3-8-1 15,-8-4 1-15,-1-6 0 16,1-4-1-16,-5-4 1 16,3-2 0-16,0 1 0 15,0 2 0-15,2 8 1 16,6 8-1-16,1 8 0 15,2 7 1-15,5 7-1 16,6 8-1-16,5-2-3 16,11 10-9-16,-8-20-17 15,16 11-10-15,-8-19-1 16,15-1 0-16</inkml:trace>
  <inkml:trace contextRef="#ctx0" brushRef="#br0" timeOffset="41399.1395">8231 14625 46 0,'3'-15'41'16,"-3"15"0"-16,-3-22 1 16,3 22-18-16,-17-1-18 15,-2 1-1-15,-4 6-2 16,-2 9-1-16,-3 7-1 0,-1 6 0 15,1 9-1-15,4 3 0 16,1 0-1-16,10 1 1 16,9-8-1-16,14-8 1 15,7-7 1-15,10-14 0 16,5-9 0-16,9-14-1 15,3-6 1-15,3-10 0 16,-6-4 0-16,-9-1 0 16,-4 0 0-16,-7 1 0 15,-8 7 0-15,-6 5 0 16,-10 10 0-16,3 17 0 15,-16 1-1-15,6 17 0 16,-4 10-1-16,2 7-1 16,6 5-1-16,1-2-2 0,15 3-1 15,3-21-9-15,27 7-10 16,-5-29-15-16,22-8 0 15,-3-21-2-15,18-7 4 16</inkml:trace>
  <inkml:trace contextRef="#ctx0" brushRef="#br0" timeOffset="41581.1576">8992 14079 76 0,'-12'-7'40'16,"-1"32"0"-16,-15 12-10 15,11 35-17-15,-11 8-9 16,1 13-2-16,6 7-1 0,4-4-2 15,12-3-5-15,-5-18-18 16,19-6-15-16,-5-19-2 16,6-14 0-16,-2-23 0 15</inkml:trace>
  <inkml:trace contextRef="#ctx0" brushRef="#br0" timeOffset="41763.1758">8720 14651 68 0,'-16'-7'43'16,"0"-2"0"-16,16 9 1 15,16-12-27-15,11 4-14 16,10-8-2-16,15-5-1 16,13-4-4-16,2-17-7 15,22 15-18-15,-14-21-12 0,4 9 1 16,-12-11-2-16</inkml:trace>
  <inkml:trace contextRef="#ctx0" brushRef="#br0" timeOffset="41934.1928">9477 14104 57 0,'0'0'41'0,"-20"2"0"16,5 24 1-16,-13-1-15 15,10 32-19-15,-11 2-5 16,1 14-1-16,1 7-1 16,2 4-2-16,7-1 0 15,2-7-4-15,13 4-8 16,-13-34-19-16,22 1-10 15,-7-27 0-15,12-8-1 16</inkml:trace>
  <inkml:trace contextRef="#ctx0" brushRef="#br0" timeOffset="42109.2105">9182 14569 102 0,'-14'-17'43'0,"14"17"2"16,0 0-9-16,19-9-34 15,4 8-2-15,6-1-3 16,19 8-8-16,-9-18-14 15,25 17-16-15,-5-7 0 16,10 8-3-16,0-4 2 16</inkml:trace>
  <inkml:trace contextRef="#ctx0" brushRef="#br0" timeOffset="42819.2815">9526 14707 81 0,'21'-17'42'15,"6"12"-1"-15,1-14-12 16,13 10-20-16,0-1-5 15,4 1 1-15,0-6-3 16,-1 2 0-16,-5-2-1 0,-8 0 0 16,-14 3 0-1,-8-1-1-15,-10 4 1 0,1 9-1 16,-29-15 0-16,2 14 1 15,-6 4-1-15,0 6 0 16,-6 6 1-16,3 10-1 16,5 2 1-16,7 6-1 15,9-4 1-15,11 1-1 16,14-2 0-16,14-6 0 15,11-9 0-15,14-11 0 16,8-7 0-16,5-6 0 16,2-9 0-16,-2-2 1 15,-7-1 0-15,-11 1 0 16,-8 4-1-16,-11 5 2 15,-14 5-2-15,-11 8 1 0,-4 13-1 16,-13 8-1-16,-1 11 1 16,-5 3-1-16,3 4 1 15,1 1-1-15,6-2 0 16,7-7 1-16,1-8 0 15,12-10 0-15,5-15 0 16,2-14 0-16,6-11 1 16,-1-10-1-16,0-8 1 15,-1-7 0-15,-2-1 0 16,-3 1 0-16,-3 5 0 15,-3 10 0-15,0 6 0 16,1 10 0-16,3 11-1 16,2 5 0-16,1 11-2 15,5-1-1-15,10 7-5 0,0-14-5 16,22 17-7-16,-10-24-10 15,25 11-12-15,-7-9-1 16,15 4 1-16</inkml:trace>
  <inkml:trace contextRef="#ctx0" brushRef="#br0" timeOffset="43269.3265">10733 14554 92 0,'0'0'42'0,"0"0"-1"15,0 0-7-15,-9 17-29 16,-4 3-1-16,-5 6-1 15,-1 4-2-15,-1 0 0 16,2 3 0-16,4-3 0 16,5-5-2-16,9-8 2 15,0-17-1-15,23 1 0 16,-3-14 0-16,8-11 1 15,-2-4 1-15,3-5-1 16,-1-1 0-16,-2 0 1 16,-4 1-1-16,-4 3 1 15,-2 2-1-15,-2 12 0 16,0 9 0-16,-14 7-1 15,19 8 0-15,-16 16 0 0,-3 10-2 16,1 10-1-16,-4 3-3 16,7 13-6-16,-14-13-3 15,19 13-7-15,-15-29-7 16,30 10-9-16,-8-26-4 15,17-5 1-15</inkml:trace>
  <inkml:trace contextRef="#ctx0" brushRef="#br0" timeOffset="43581.3577">11522 14409 92 0,'0'0'43'0,"-25"-20"0"16,25 20-3-16,-22-16-39 15,13 7-1-15,9 9-4 16,-12-22-13-16,24 26-21 15,-12-4-2-15,10 22 0 16,-5-3-1-16</inkml:trace>
  <inkml:trace contextRef="#ctx0" brushRef="#br0" timeOffset="43724.372">11548 14685 60 0,'-19'29'43'0,"8"2"-2"16,-11-15 1-16,9 9-16 16,-8-20-23-16,21-5-4 15,0 0-11-15,-10-35-27 16,26 16-1-16,-5-10-4 15,13 6 2-15</inkml:trace>
  <inkml:trace contextRef="#ctx0" brushRef="#br0" timeOffset="44399.4395">12389 14241 58 0,'3'-11'42'0,"8"7"-2"16,-1-12 2-16,12 16-21 16,6-17-17-16,3-4-2 15,9-2 1-15,6 1-1 16,5 1-1-16,1 6 1 15,-3 9-1-15,-10 8 0 0,-10 12 0 16,-10 13-1-16,-19 8 1 16,-12 13 0-16,-17 8-1 15,-11 7 1-15,-11 6 0 16,-7 5-1-16,-8 0 1 15,0-1 0-15,6-9 0 16,11-3 0-16,10-15 0 16,21-9-1-16,19-17 0 15,21-17 0-15,20-13 0 16,17-12 0-16,15-6-1 15,12-5 0-15,3 4-3 16,-6-3-5-16,4 24-10 16,-34-13-11-16,9 27-10 15,-27-3-3-15,1 16 1 0</inkml:trace>
  <inkml:trace contextRef="#ctx0" brushRef="#br0" timeOffset="45428.5424">13596 13902 77 0,'-30'11'38'0,"1"19"-13"16,-16-6 6-16,8 30-23 15,-11 10-3-15,3 20 1 16,-3 6-2-16,7 8-1 15,1-4 0-15,14 3-1 16,8-9 0-16,17-10-3 16,15-12-2-16,13-22-9 15,24-4-26-15,-3-23-2 0,16-2-1 16,-5-15 2-16</inkml:trace>
  <inkml:trace contextRef="#ctx0" brushRef="#br0" timeOffset="45789.5785">13946 14059 72 0,'-21'-22'39'0,"8"15"-3"16,-11 0-2-16,10 20-28 15,-9 9-2-15,-2 17 0 16,-4 17-2-16,-1 12 0 16,-3 10 0-16,0 11 0 15,-4 3-2-15,7-1 0 16,3-7 0-16,8-10-2 15,13-12-3-15,-2-24-13 16,22-5-20-16,-14-33-1 16,33 12-1-16,-21-27 1 15</inkml:trace>
  <inkml:trace contextRef="#ctx0" brushRef="#br0" timeOffset="45970.5966">13538 14682 80 0,'-27'-6'41'15,"15"12"-1"-15,1-14-5 16,25 7-26-16,1-7-6 15,13-2-2-15,10 1-1 16,8-6-3-16,10 4-3 16,-7-15-14-16,13 16-18 15,-10-4-1-15,5 11 1 16,-15-9-1-16</inkml:trace>
  <inkml:trace contextRef="#ctx0" brushRef="#br0" timeOffset="46322.6314">14063 14563 83 0,'0'0'38'16,"-22"-9"-7"-16,22 9 1 15,-10 11-24-15,6 3-2 16,-8 0-1-16,4 8-1 16,-5 5-1-16,2 5-1 15,0-1 0-15,2 1-1 16,3-4 0-16,4-5 0 15,9-7 0-15,6-9-2 16,5-8 1-16,8-11 0 16,4-6 0-16,3-5 2 15,1-6-2-15,-2 2 2 16,-5 0-2-16,-6 4 2 15,-6 7-1-15,-2 3 1 0,-13 13-1 16,0 0-1-16,1 18 0 16,-6 2-2-16,1 3 1 15,0 0-3-15,3 0 0 16,3-6-6-16,15 8-11 15,-17-25-14-15,33-6-4 16,-10-16-3-16,19-1 4 16</inkml:trace>
  <inkml:trace contextRef="#ctx0" brushRef="#br0" timeOffset="46548.6544">14625 13988 89 0,'-3'12'38'16,"-6"13"1"-16,2 29-1 15,-8 5-35-15,-1 11-2 16,-5 5 0-16,1 9 1 16,2 0-2-16,1-3-1 15,7-8-1-15,5-15-2 16,9-1-8-16,-6-33-25 15,21-2-1-15,-3-29-5 16,15-4 5-16</inkml:trace>
  <inkml:trace contextRef="#ctx0" brushRef="#br0" timeOffset="46759.6755">14856 14105 62 0,'0'-31'42'0,"0"31"-2"0,0 0 1 15,-13 38-19-15,-9 7-17 16,7 13-2-16,-2 5-2 15,1 6 1-15,0 6-3 16,5-2 1-16,3-5-3 16,2-10-7-16,17 2-22 15,-14-28-8-15,13 0-1 16,-5-20-3-16</inkml:trace>
  <inkml:trace contextRef="#ctx0" brushRef="#br0" timeOffset="47096.7092">14886 13834 82 0,'0'0'41'16,"19"0"-1"-16,16 21-1 16,-2-1-34-16,7 10 0 15,4 4 1-15,7 14-2 16,-5 7-1-16,-9 12 0 15,-6 8-2-15,-11 5 0 16,-11 6-1-16,-13 3 1 16,-15 1-1-16,-8-3-2 0,-7-8-1 15,-6-14-1-15,8-4-4 16,-6-29-11-16,24-1-17 15,-14-28-7-15,28-3 0 16,-17-19 0-16</inkml:trace>
  <inkml:trace contextRef="#ctx0" brushRef="#br1" timeOffset="51829.1824">16699 7224 43 0,'-6'-16'32'15,"-3"-3"1"1,-4 3 1-16,-10-4-22 0,6 17 0 15,-18-8-1-15,6 20-1 16,-14 1-2-16,2 13-4 16,-11 2 0-16,4 12-2 15,-3 1 1-15,7 13-2 16,2 4 1-16,9 6-1 15,5 4-1-15,13 2 1 16,13-3 0-16,15 2 0 16,18-5 0-16,15-6 0 15,15-14 0-15,20-10 0 16,12-17 0-16,7-12 0 16,2-16 0-16,-3-15-1 0,-8-13 1 15,-10-14 0-15,-21-7-1 16,-14-11 1-16,-21 0 0 15,-13-3-1-15,-21 0 1 16,-13 4 0-16,-14 4 0 16,-9 9-1-16,-13 6 0 15,-7 10 1-15,3 15-3 16,-3 7 0-16,11 29-10 15,-2-2-25-15,21 22-2 16,5 3 0-16,24 12-1 16</inkml:trace>
  <inkml:trace contextRef="#ctx0" brushRef="#br1" timeOffset="52188.2183">16707 7281 95 0,'0'0'36'0,"0"0"-1"16,-22 22-2-16,12 10-30 0,-7 7-1 15,5 9 0-15,-3 4-1 16,7 4 0-16,-3-3-1 16,9 0 0-16,4-4-4 15,-6-16-24-15,11-4-9 16,-5-16 1-16,-2-13-1 15</inkml:trace>
  <inkml:trace contextRef="#ctx0" brushRef="#br1" timeOffset="52353.2348">16488 7565 99 0,'-12'-11'38'16,"12"11"2"-16,0 0-2 16,37-8-34-16,2-1-1 0,17-1-3 15,16 3-25-15,-1-12-12 16,10 5-1-16,-5-4-2 15,-1 6 0-15</inkml:trace>
  <inkml:trace contextRef="#ctx0" brushRef="#br1" timeOffset="53305.33">17863 7254 63 0,'0'0'34'0,"-10"-18"0"16,10 18 0-16,-17-24-23 15,17 24-2-15,-22-22-1 16,5 16-1-16,-7-2-1 15,-1 10-1-15,-8 1-1 16,1 8 0-16,-6 6-1 16,-5 10-1-16,0 4 0 15,3 12-1-15,-2 5 1 16,3 8-2-16,5 4 1 15,8 2 0-15,4 1 0 16,13 0 0-16,13-5 0 16,14-8 0-16,17-6-1 15,17-12 1-15,11-12 0 16,15-10 0-16,11-13-1 0,7-10 1 15,3-11 0-15,-5-11-1 16,-9-13 0-16,-13-7 0 16,-10-5 1-16,-17-8-1 15,-16 0-1-15,-19-3 1 16,-16-1 0-16,-19 7 1 15,-13 4-1-15,-11 7 0 16,-10 14 0-16,-6 11 0 16,-4 18 0-16,1 12-1 15,7 17-3-15,4 2-6 16,31 20-27-16,-5-5-2 15,27 10-1-15,8-10 0 16</inkml:trace>
  <inkml:trace contextRef="#ctx0" brushRef="#br1" timeOffset="53589.3584">17858 7314 97 0,'-4'-11'38'16,"4"11"0"-16,0 0-1 15,-2 16-31-15,-4 5-2 16,-3 15-1-16,-3 7-1 0,1 10-1 15,-2 3 0-15,0 4 0 16,6-3-3-16,0-7-2 16,15-2-26-16,-3-20-8 15,10-7 0-15,0-18-2 16</inkml:trace>
  <inkml:trace contextRef="#ctx0" brushRef="#br1" timeOffset="53758.3753">17671 7605 111 0,'-13'3'40'16,"13"-3"1"-16,13-5-1 16,17-9-36-16,18-3-2 0,11-5-3 15,12-5-4-15,15 9-31 16,-10-9-4-16,2 14 0 15,-12 1-2-15</inkml:trace>
  <inkml:trace contextRef="#ctx0" brushRef="#br2" timeOffset="57677.7672">17581 6558 54 0,'0'0'31'16,"-11"-15"-4"-16,6 1-8 16,-4 5 2-16,-1-4-18 15,1 1-2-15,-5-3 3 0,0 8 0 16,-9-1 2-16,3 11 0 15,-11-2 0-15,0 15 1 16,-11-3-1-16,-1 14 0 16,-4 2-3-16,-1 11 2 15,-1 0-3-15,4 5 2 16,1 2-3-16,12 6 1 15,3-1-1-15,14 4 1 16,7-5-2-16,11 5 1 16,6-4 0-16,17-4-1 15,7-2 0-15,11-7 0 16,6-6 1-16,8-11-2 15,7-8 1-15,2-17 0 16,6-9 0-16,0-12 1 0,0-10-1 16,-10-8 2-16,-5-5-2 15,-12-7 1-15,-8 1 0 16,-10-3 0-16,-13 3 0 15,-15 2-1-15,-12 0 1 16,-10 4-1-16,-10 0 0 16,-14 8 0-16,-8 3-1 15,-7 8 0-15,-8 10-1 16,-3 9-2-16,6 25-11 15,2-5-20-15,18 16-4 16,4 2 1-16,25 10-1 16</inkml:trace>
  <inkml:trace contextRef="#ctx0" brushRef="#br2" timeOffset="58348.8343">17328 6844 70 0,'0'0'34'15,"0"0"-1"-15,0 0-14 16,0 0 9-16,-19 3-22 16,12 11-2-16,-4-3 0 15,3 8 0-15,-3 0-1 16,-2 3 1-16,-1-4-1 15,7 5-1-15,-1-7 0 16,3-4 0-16,5-12-1 16,0 0 0-16,0 0-1 15,18-15 0-15,-7-3 1 16,3-6-1-16,0-2 1 0,0-2-1 15,0 0 1-15,-3 2 0 16,-3 6-1-16,1 4 1 16,-5 3-1-16,-4 13 1 15,0 0-1-15,0 0 1 16,6 20-1-16,-3 2 0 15,4 2 0-15,2 3 1 16,6 3-1-16,2-2 0 16,3-1 1-16,4-7 0 15,-1-8-1-15,3-5 1 16,-4-13 1-16,-2-7-1 15,-4-12 0-15,-1-5-1 16,-6-6 1-16,0-6-1 16,-4-1-3-16,-5-2-5 15,9 10-28-15,-11-5-2 0,5 16-1 16,-6 2-1-16</inkml:trace>
  <inkml:trace contextRef="#ctx0" brushRef="#br2" timeOffset="59308.9303">17240 7867 73 0,'-21'-4'31'0,"-2"9"-1"15,-13-7-1-15,6 18-16 16,-13-8-4-16,9 14-1 16,-7-3-2-16,7 8-2 15,-4-2 0-15,6 11-1 16,-2 3 0-16,6 7-2 15,-1 4 2-15,6 4-2 16,5 3 0-16,4 4 0 16,8-1 0-16,11-2 1 15,11-3-1-15,14-13 0 16,15-6 0-16,8-12-1 15,12-10 1-15,9-12-1 16,5-10 1-16,5-11-1 0,-4-10 1 16,-5-11-2-16,-8-9 2 15,-12-7-1-15,-10-8 0 16,-15-1 0-16,-16-8 0 15,-13 1 0-15,-19 4-1 16,-10 5 1-16,-18 8-1 16,-10 11 0-16,-5 14-1 15,-7 14 1-15,-2 23-3 16,-1 8-8-16,16 21-23 15,2 1-3-15,22 14 1 16,2 0-2-16</inkml:trace>
  <inkml:trace contextRef="#ctx0" brushRef="#br2" timeOffset="59917.9912">17083 8094 79 0,'0'0'36'16,"9"-16"-2"-16,-9 16 1 0,0 0-28 16,-15 23-4-16,1-5 0 15,0 10 0-15,-4 1-1 16,5 8 1-16,-5-2-1 15,7 4 1-15,0-5-1 16,6-3 0-16,2-7-1 16,3-5 0-16,0-19-1 15,10 9 1-15,0-19-1 16,0-6 0-16,4-11 1 15,-1-4-1-15,0-6 1 16,1-6-1-16,0 3 0 16,-4 2 0-16,0 2 1 15,1 6-1-15,-4 9 1 16,0 5-1-16,-7 16 1 15,13 0-1-15,-10 14 1 0,5 10-1 16,-2 8 1-16,1 7-1 16,3 1 1-16,4 3 0 15,5-6-1-15,5-5 1 16,5-8 0-16,6-10-1 15,1-14 1-15,3-12 0 16,-3-6-1-16,-5-10 1 16,-3-5-1-16,-9-6-4 15,-1 8-25-15,-17-13-8 16,-3 10-2-16,-12-7-2 15,6 13 1-15</inkml:trace>
  <inkml:trace contextRef="#ctx0" brushRef="#br3" timeOffset="65545.5539">20809 4248 47 0,'-92'-4'29'0,"-7"0"0"0,-6 2-1 15,-6 1-27-15,-11 4-2 16,-10 4 1-16,-11 3-1 15,-10 3 1-15,-5 3 0 16,-13-1 2-16,-6 6 0 16,-8-3 1-16,-2 8 0 15,-12 0 0-15,2 5 0 16,-7 10-1-16,-4 7 0 15,-11 9-1-15,1 7 0 16,-12 10 1-16,-6 8-1 16,-1 13 0-16,-9 4-1 15,-3 9 1-15,-2 2-1 16,1 4 1-16,-3 2 0 15,4 3-1-15,5 6 1 0,-3 1-1 16,6 0 2-16,8 3 0 16,4 6 2-16,9 4-3 15,10 5 2-15,11 1-4 16,12 3 1-16,12 0-1 15,17 8 1-15,9 0-2 16,21-2 0-16,12 2 1 16,15-6-2-16,14 1 2 15,15 0 1-15,17-2-1 16,12-6 0-16,15-4 3 15,15 0-3-15,18-4 1 16,12 1 1-16,18-6-1 16,15-6 0-16,18-4 2 15,19-4-1-15,14-4-1 0,14-4 1 16,17-9 0-16,11-7 1 15,17-5-2-15,7-10 1 16,14-10-1-16,11-8 1 16,12-12-1-16,11-9 1 15,15-14-1-15,6-7 1 16,10-9 0-16,13-4 0 15,5-7-1-15,6-4 1 16,6-4 0-16,5-2 0 16,2-7 0-16,0-4-1 15,1-6 1-15,2-12-1 16,-1-10 1-16,3-9 0 15,1-12 0-15,1-9-1 16,-5-16 0-16,3-11 0 16,-4-11 1-16,-1-7-1 0,-11-5-2 15,-10-8 2-15,-9-7-1 16,-12-7 1-16,-17 0 0 15,-7 3 0-15,-21-5-1 16,-19-3 2-16,-11-4 1 16,-20 1-1-16,-21 1 1 15,-15 5 0-15,-14-9 0 16,-20 1 0-16,-17-1 0 15,-8 4 0-15,-17-4 1 16,-10 2-1-16,-14-1-1 16,-8 3 0-16,-17 3-1 15,-11 0 0-15,-14 1-1 16,-13 4 1-16,-20 9-3 15,-17 5 1-15,-16 2 1 0,-19 9-2 16,-19 14 1-16,-30 20 0 16,-21 21-2-16,-38 22-1 15,-24 33 0-15,-28 15-7 16,-13 34-22-16,-16 10-2 15,10 7 0-15,21-12-1 16</inkml:trace>
  <inkml:trace contextRef="#ctx0" brushRef="#br3" timeOffset="66865.6859">22337 5318 82 0,'6'-25'35'15,"4"4"0"-15,-6-4 0 16,1 8-31-16,-5 0-1 16,0 17 0-16,-12-4 1 15,-1 15-1-15,-10 5 0 16,0 9-1-16,-4 0 0 15,2 5 0-15,-1 0-1 16,4 1 0-16,8-3-1 16,6-6 1-16,8-4-1 15,8-4 0-15,6-4 1 16,6-7-1-16,2-4 1 15,-1-5-1-15,0-3 1 16,-2-4 0-16,-4-3 0 0,-4-2-1 16,-8 2 1-16,-3-2-1 15,-7 4 1-15,-5 4-1 16,-5 3 0-16,-3 6 0 15,-4 5 0-15,1 7-1 16,-1 4 1-16,2 3 0 16,2 3-1-16,5 2 1 15,9-1 0-15,6-2 0 16,6-2 1-16,9-4-1 15,6-5 1-15,5-7-1 16,2-4 1-16,0-7 0 16,0-3 0-16,-2-4 0 15,-3-4 0-15,-9 1-1 16,-7-3 1-16,-6 1-1 0,-7 3 1 15,-7 4-1-15,-5 3 0 16,-7 7 1-16,2 5-1 16,-1 4 0-16,0 3-1 15,6 3 1-15,4 3 0 16,7 1-1-16,10-4 1 15,4 1 1-15,4-2-1 16,7-4 0-16,-1 0 1 16,-3-5-1-16,0 0-3 15,-14-1-6-15,16-8-26 16,-29-1-5-16,-1 3 0 15,-12-3-2-15</inkml:trace>
  <inkml:trace contextRef="#ctx0" brushRef="#br3" timeOffset="68224.8218">12654 7871 73 0,'-16'-3'36'0,"-3"-2"-1"15,5 10-8-15,-2-11-18 16,16 6-2-16,-17-1-1 16,17 1-1-16,-12 6-1 15,12-6-1-15,-8 17-1 16,5 0 0-16,-2 3-1 15,4 1-2-15,-3-1 1 16,3 1-1-16,1-3 1 16,1-3-1-16,9-4 1 15,-10-11-1-15,15 1 1 16,-5-5 1-16,3-11-1 0,1-2 2 15,-5-3-2-15,2-1 1 16,-3 0 0-16,-6-1 0 16,-2 6 0-16,-7 2 0 15,7 14 0-15,-21-2-1 16,3 10 0-16,-3 9 0 15,0 6 0-15,-1 4-1 16,3 3 1-16,4 0-1 16,5 1 1-16,4-2-1 15,8-5 1-15,9-8 0 16,6-5 0-16,8-10 0 15,3-4 0-15,4-7 0 16,-2-6 1-16,1-6-1 16,-5-4 0-16,-7-2 2 0,-7 1-2 15,-10 5 1-15,-8 3 0 16,-9 6 0-16,-4 6-1 15,-8 10 1-15,-3 7 0 16,-1 6-2-16,4 0 1 16,4 1-1-16,5 3 1 15,10-4-1-15,8-1 2 16,0-15-2-16,28 7 1 15,-4-9 0-15,4-10 0 16,8 3 1-16,-5-7-1 16,-2-3 2-16,-7 2-2 15,-3-1 1-15,-10 2 0 16,-8 4 0-16,-1 12 0 15,-25-14-1-15,3 17 1 0,-4 5-1 16,-5 3 1-16,1 3-2 16,2 1 2-16,5 1-2 15,5 0 1-15,6-1 0 16,7-2 0-16,5-13-3 15,17 14-4-15,-5-26-16 16,17 12-16-16,-4-15 2 16,7 0-5-16,0-10 2 15</inkml:trace>
  <inkml:trace contextRef="#ctx0" brushRef="#br3" timeOffset="68841.8835">11932 7201 83 0,'0'0'36'16,"-10"10"0"-16,10-10 0 15,15 12-33-15,5-4 0 16,3-5 1-16,12 0-1 16,6-5 1-16,8 0-1 15,3-13 0-15,5 0 2 16,-1-9-3-16,-6-1 2 15,-7-5-2-15,-8 1 1 16,-12-5-1-16,-15 3 1 16,-15 1-2-16,-11 7-1 15,-17 4 1-15,-8 6 0 16,-9 12 0-16,-8 14 0 15,-3 10-1-15,1 16-1 0,3 11 0 16,11 9 1-16,9 6-1 16,17 3 0-16,15-3 0 15,18-6 0-15,24-14 0 16,19-19-1-16,22-12-5 15,4-29-17-15,21-6-15 16,-1-19 0-16,9-6-1 16,-11-15 0-16</inkml:trace>
  <inkml:trace contextRef="#ctx0" brushRef="#br3" timeOffset="69044.9037">12619 6574 112 0,'15'4'38'16,"14"-13"1"-16,22 4-3 15,18-5-39-15,3-10-26 16,21 9-9-16,-1-7 0 15,12 5-1-15</inkml:trace>
  <inkml:trace contextRef="#ctx0" brushRef="#br3" timeOffset="70207.02">22928 5449 68 0,'0'0'33'16,"-9"10"0"-16,9-10 0 15,0 0-24-15,0 0-3 16,0 0-1-16,14-5 0 16,-4 7 0-16,-10-2-1 15,28 4 0-15,-14 1 0 16,5 5 0-16,5-3-2 15,5 1 0-15,2-7 0 16,2-4 0-16,7-10-1 16,3-10 0-16,0-8 0 15,-2-7 0-15,-6-5 0 16,-12-2 0-16,-14 1 0 15,-7 5 0-15,-20 10 1 16,-15 12 0-16,-11 15-1 0,-11 13 1 16,-3 17 0-16,-2 17-1 15,8 11-1-15,4 8 1 16,14 6 0-16,13 2 1 15,18-5-1-15,17-6 0 16,18-14-1-16,19-14-1 16,20-7-7-16,4-28-21 15,21-2-8-15,-6-20-5 16,10-2 1-16,-11-13-3 15</inkml:trace>
  <inkml:trace contextRef="#ctx0" brushRef="#br3" timeOffset="70522.0515">23741 4835 85 0,'0'0'40'16,"26"13"0"-16,8-18-1 16,22-12-18-16,17 12-35 0,3-17-23 15,13 3-2-15,-12-10 0 16,2 7-2-16</inkml:trace>
  <inkml:trace contextRef="#ctx0" brushRef="#br3" timeOffset="73891.3884">1282 8114 72 0,'9'-20'35'16,"-4"3"0"-16,-5 17 0 16,0 0-28-16,9 2-1 15,-9 18-1-15,1 18 0 16,-2 9-1-16,1 19-1 15,-4 7-1-15,2 17 1 16,-1 5-1-16,-1 5 0 16,3-3-1-16,-2-1 0 0,5-5-2 15,-1-16-4-15,9 0-20 16,-7-29-12-16,9-10 1 15,-4-25-2-15,4-5 0 16</inkml:trace>
  <inkml:trace contextRef="#ctx0" brushRef="#br3" timeOffset="74079.4071">1121 8910 99 0,'-22'6'37'0,"6"-9"1"15,16 3-2-15,21-11-33 16,8-9 0-16,18-10-3 15,11-8-2-15,12 1-10 16,0-18-23-16,14 2-2 0,-9-7 0 16,2 5-2-16</inkml:trace>
  <inkml:trace contextRef="#ctx0" brushRef="#br3" timeOffset="74496.4485">1869 8062 96 0,'-17'18'38'0,"2"13"0"16,-8 3-1-16,4 13-34 16,0 13 1-16,5 9-1 15,-3 4 2-15,3 9-1 16,3 0-1-16,3-3-1 0,-1-9 1 15,7-5-2-15,4-13 0 16,6-12 0-16,2-11-1 16,11-15 0-16,0-11 1 15,7-8 0-15,-2-13-1 16,4-4 1-16,2-8-1 15,-6 0 2-15,0 0-3 16,-7 2 2-16,-1 6-1 16,-5 6 0-16,-3 9 0 15,-10 7 1-15,14 19-1 16,-9 5-1-16,-2 6 1 15,4 6-2-15,0 3-1 16,3-1-3-16,8 3-2 16,-4-22-8-16,17 4-21 15,-6-24 0-15,15-2-2 0,-7-18 1 16</inkml:trace>
  <inkml:trace contextRef="#ctx0" brushRef="#br3" timeOffset="74682.4674">2392 8561 91 0,'-14'-10'36'0,"14"10"1"15,-28 17 1-15,16 13-25 16,-6 3-8-16,3 10-1 16,6 2-1-16,-1 0-1 15,9-2 1-15,1-4-3 16,9-7-1-16,8-15-5 0,12 0-30 15,-10-23-1-15,15-2-1 16,-7-15-1-16</inkml:trace>
  <inkml:trace contextRef="#ctx0" brushRef="#br3" timeOffset="74838.4831">2354 8307 100 0,'-24'-12'36'0,"5"2"0"16,19 10-5-16,1 15-46 15,-1-15-20-15,35 17 0 16,-5-13-1-16,13 9 1 16</inkml:trace>
  <inkml:trace contextRef="#ctx0" brushRef="#br3" timeOffset="75152.5144">2867 8456 87 0,'-14'17'37'15,"-15"1"0"-15,-1 7 2 16,-12-2-28-16,7 6-4 15,3-6-4-15,6 2 1 16,9-3-2-16,12-4 0 16,5-18-1-16,29 15 0 15,6-17-1-15,7-2-1 16,5-1 2-16,1 2-1 15,-4 2 1-15,-11 9 0 16,-8 8 1-16,-11 7-1 0,-17 10 0 16,-11 5 0-16,-9 5 1 15,-9 2-2-15,-1 0 1 16,2-8-4-16,1 1-3 15,2-17-28-15,17-2-4 16,11-19-1-16,0 0-2 16</inkml:trace>
  <inkml:trace contextRef="#ctx0" brushRef="#br3" timeOffset="76024.6017">3601 8660 73 0,'-8'13'37'0,"8"-13"-1"16,0 0 0-16,-2 18-26 15,2-18-3-15,0 0 0 16,19 1-4-16,0-2 0 16,4-6-1-16,8 3-1 15,4-10 1-15,5-2-1 16,-3-4-1-16,3-5 1 15,-7-3 1-15,-4 2-2 16,-11-3 1-16,-4 0 0 16,-14 4 0-16,-7 4-1 15,-10 5 1-15,-10 9 0 0,-3 7-1 16,-6 11 1-16,-3 11-1 15,2 6 1-15,1 11 1 16,8 7 0-16,8 0 0 16,10 3-1-16,9-7 1 15,14-5-1-15,14-7 0 16,11-11-1-16,16-11-2 15,2-16-4-15,15 0-4 16,-7-22-26-16,12 8-3 16,-14-16 1-16,4 8-2 15</inkml:trace>
  <inkml:trace contextRef="#ctx0" brushRef="#br3" timeOffset="76400.6393">4310 8438 94 0,'-15'8'37'0,"6"11"-1"16,-9-3 2-16,11 11-34 15,-6-1-1-15,8 7 2 16,0 4-1-16,1 1-1 16,-6-1 1-16,6-3-2 15,-1-3 2-15,0-4-3 16,4-9 1-16,1-18-2 15,0 0 1-15,25-15-2 16,-7-11 0-16,5-9 1 16,6-3-1-16,-1-3 1 15,1-2-1-15,-5 6 0 16,1 11 0-16,-8 7 2 0,-5 10-1 15,-12 9 0-15,9 17 1 16,-9 6 0-16,-2 6 1 16,2 8-1-16,0 3-1 15,3-3-2-15,6 2-2 16,3-12-5-16,22-2-27 15,-5-15-3-15,15 0 1 16,-9-23-2-16</inkml:trace>
  <inkml:trace contextRef="#ctx0" brushRef="#br3" timeOffset="77084.7077">4747 8523 98 0,'-12'15'37'16,"-2"-6"1"-16,13 11-2 15,1-20-33-15,16 17 0 16,4-16-1-16,9 0 0 16,0-6-1-16,3-4 0 15,-3-4 0-15,-2-3 0 16,-6-4 0-16,-3 0 0 15,-11-3-1-15,-5 1 1 16,-8 0 0-16,-7-1-1 16,-6 4 1-16,-4 3-1 15,-6 8 0-15,-3 6 0 16,-3 10 0-16,-1 11 0 15,5 6-1-15,4 5 2 16,8 5-2-16,9 1 2 0,15-5-1 16,15-2 2-16,12-9-2 15,10-5 1-15,8-7-1 16,6-6 1-16,5-9-1 15,-3 0 0-15,-4-6 0 16,-4 3 0-16,-13-3 0 16,-7 6-1-16,-6 4 1 15,-11 7 1-15,-8 9 1 16,-10 10-1-16,-8 8 0 15,-3 4-1-15,-1 5 2 16,-2-2-2-16,4-2 2 16,4-6-3-16,2-7 1 15,9-23-1-15,0 0 2 0,14-12-1 16,0-15-1-16,2-8 1 15,2-9-1-15,-8-2 1 16,8-7-1-16,-8 2 2 16,-1 2-2-16,-3 8 1 15,-2 7 1-15,0 7 0 16,-3 8-1-16,3 7 1 15,-4 12-1-15,17-3 0 16,-2 7 0-16,7 1-1 16,10 2-2-16,6-6-3 15,9 12-3-15,-4-19-16 16,14 15-13-16,-11-13-1 15,9 8 0-15,-18-10 1 16</inkml:trace>
  <inkml:trace contextRef="#ctx0" brushRef="#br3" timeOffset="77401.7394">5714 8409 98 0,'-30'0'35'15,"20"6"3"-15,-9-11-2 16,9 10-32-16,10-5 0 16,-14 10-1-16,14-10-1 15,-4 22 0-15,4-6 0 16,0 6 0-16,-2 2-1 15,-6 4 2-15,1-4 0 16,-1 0-1-16,-3-4 1 16,0-3-1-16,0-5-1 15,11-12 1-15,-14 1-1 16,14-1-2-16,2-24 0 0,2 6 1 15,4-3-2-15,0 1 2 16,-1 0-1-16,1 1-2 16,1 8 0-16,-7-3-4 15,11 18-13-15,-13-4-19 16,0 0 0-16,2-11 0 15,10 14-2-15</inkml:trace>
  <inkml:trace contextRef="#ctx0" brushRef="#br3" timeOffset="78030.8023">5892 8357 92 0,'-22'-14'38'16,"0"9"0"-16,-5-5 1 15,7 9-34-15,-10 2 0 16,3 11 0-16,-5 7-1 16,6 9 0-16,-3 8-1 15,4 3-1-15,5 3 1 16,6-1-1-16,7-2 0 15,10-6-1-15,6-7 0 16,9-9 0-16,10-10-1 16,1-8 1-16,7-12-2 15,-1-8 0-15,3-6 0 16,-10-10 1-16,1-3-1 15,-6-3 1-15,-3 1 0 0,-6 2-1 16,-5 7 1-16,-5 8 0 16,1 13 0-16,-5 12 0 15,-1 18 0-15,-3 17 0 16,1 15 1-16,-3 21 0 15,-4 15 0-15,-2 12-1 16,-5 13 1-16,1 4-1 16,-5 1 1-16,0-3-1 15,0-7 1-15,1-16-1 16,-2-17 1-16,6-14 0 15,3-21-1-15,0-17 1 16,2-20-1-16,3-19 1 16,2-15-2-16,3-17 1 15,2-17-1-15,1-14 1 16,6-13-1-16,6-6 0 0,3 0 0 15,8 3 0-15,5 7 0 16,3 11-1-16,5 14-1 16,-2 12-1-16,3 17-4 15,-5 3-7-15,14 20-11 16,-16-9-12-16,8 17 0 15,-10-14 0-15,10 14 2 16</inkml:trace>
  <inkml:trace contextRef="#ctx0" brushRef="#br3" timeOffset="78504.8497">6227 8404 27 0,'0'0'37'0,"-2"-17"1"0,2 17 4 16,-21 0 2-16,6 10-1 15,6 9-41-15,0 7 0 16,2 3 0-16,2 4-1 15,3 2 2-15,5-4-2 16,9-7 0-16,3-7 0 16,6-12-1-16,5-9 1 15,7-12-1-15,0 34 0 16,12 43-6-1,-11-108-1-15,7 10 1 16,-14-7-2-16,5 16 2 16,-15 2-1-16,3 24 0 15,-16-36 0-15,-4-21 6 16,-7 115 2-16,-2 15-1 15,-4 20 1-15,-2 15-1 0,-1 10 1 16,-2 5 0-16,-2-2 0 16,1-4 0-16,0-14-1 15,-3-8 1-15,1-19 0 16,1-19 0-16,-5-17-1 15,0-16 1-15,0-16-1 16,-2-14-1-16,4-19 0 16,-2-15-3-16,19-42-16 31,0-21-18-16,5-1-1-15,8-2-2 16,7 5 1-16</inkml:trace>
  <inkml:trace contextRef="#ctx0" brushRef="#br3" timeOffset="79054.9047">7142 7768 77 0,'0'0'36'0,"0"-12"-1"15,0 12 3-15,0 0-31 16,2 29-1-16,-8 1 0 15,1 15-2-15,-4 8 0 0,0 16-1 16,-10 11-1-16,-1 12 0 16,-3 1-1-16,0 2-1 15,3-6 2-15,-1-4-3 16,9-8-2-16,5-16-5 15,21-3-22-15,-6-27-8 16,18-8 2-16,-1-20-3 16</inkml:trace>
  <inkml:trace contextRef="#ctx0" brushRef="#br3" timeOffset="79422.9414">7182 8466 88 0,'-18'2'36'15,"10"9"0"-15,3-1 1 16,5 3-34-16,10-4-1 15,14 1 0-15,9-8 0 16,8-3 0-16,7-7 0 16,3-4-1-16,-2-4 1 15,-2-4-1-15,-6 0 0 16,-11-3-1-16,-11 1 1 15,-11 0-1-15,-11 2 1 16,-11 3-1-16,-8 5 1 16,-9 9-1-16,-7 3 0 15,-1 9 0-15,0 8 0 16,0 9 1-16,7 4-1 15,5 7 0-15,9 0 1 0,9-1-1 16,14-2 0-16,8-6 0 16,15-3-2-16,2-15-6 15,25 4-26-15,-9-16-4 16,12 2 2-16,-5-14-3 15</inkml:trace>
  <inkml:trace contextRef="#ctx0" brushRef="#br3" timeOffset="79711.9704">7804 8371 87 0,'-4'-13'37'16,"-5"-4"0"-16,9 17 1 16,-14-4-33-16,12 17 0 15,-3 5-1-15,8 14 0 0,-5 2-2 16,4 10 1-16,0 1 1 15,4 4-1-15,-2-7 0 16,10 0-1-16,-1-17 1 16,7-6-2-16,3-14 0 15,5-11-1-15,4-13-1 16,2-12 2-16,-1-5-2 15,-1-11 0-15,-1-3-2 16,-6-5-1-16,1 11-6 16,-17-16-16-16,10 23-13 15,-18-2 0-15,6 17-1 16,-11 2 0-16</inkml:trace>
  <inkml:trace contextRef="#ctx0" brushRef="#br3" timeOffset="80105.0097">8205 8484 75 0,'0'0'38'0,"14"8"0"15,-14-8 0-15,20-3-18 16,-3-6-17-16,6-2-1 15,5-5 0-15,2-3 0 16,3-2-1-16,0-1-1 16,-5 1 1-16,-4 2 0 15,-10 4-1-15,-10 2 1 16,-4 13-1-16,-18-13 1 0,-6 14 0 15,-9 9 0-15,-2 6 1 16,-1 6-1-16,2 7 0 16,2 3 0-16,7 7 0 15,11 1 0-15,11-5 0 16,12-5-1-16,13-7 0 15,17-11-1-15,11-12-2 16,9-17-3-16,18-2-14 16,-10-28-17-16,14-108-23 15,-4-13 14 1,-4 89 4-16</inkml:trace>
  <inkml:trace contextRef="#ctx0" brushRef="#br3" timeOffset="81844.1836">8997 7840 64 0,'-2'-16'34'15,"2"16"-7"-15,-7-18 1 16,7 18-13-16,-12-4-3 0,10 17-3 16,-9 2-3-16,4 13-1 15,-4 10-1-15,-3 9-1 16,-9 14-1-16,0 12 0 15,-7 5 0-15,-2 7-1 16,3-5 1-16,1-2-1 16,8-5-1-16,3-11-3 15,15 3-16-15,2-29-19 16,12-3 2-16,-1-16-4 15,12-5 2-15</inkml:trace>
  <inkml:trace contextRef="#ctx0" brushRef="#br3" timeOffset="83263.3255">9665 7689 57 0,'5'-23'34'0,"-6"7"-1"0,-13 4 0 15,0 17-25-15,-18-1 2 16,5 22-1-16,-16 3-3 16,1 26-1-16,-10 7-1 15,4 17 0-15,-6 7-1 16,12 10-1-16,8-5 0 15,15 1-2-15,14-12 0 16,16-12-1-16,22-9-7 16,0-22-29-16,30-12 1 15,0-17-2-15,8-7 0 16</inkml:trace>
  <inkml:trace contextRef="#ctx0" brushRef="#br3" timeOffset="83534.3526">9847 7775 79 0,'-14'0'35'0,"4"24"0"15,-7 9 0-15,2 16-30 16,-10 8-2-16,3 15 0 16,-2 4-1-16,1 8 0 15,3-3-2-15,7-6-1 16,7 0-6-16,3-19-29 15,16-4 1-15,2-17-2 0,11-9 2 16</inkml:trace>
  <inkml:trace contextRef="#ctx0" brushRef="#br3" timeOffset="83925.3917">10007 8269 81 0,'-26'-9'36'16,"5"12"0"-16,-11 1 1 15,3 13-32-15,0 1-1 16,2 8 1-16,3 1-2 16,8 5 0-16,7-4-1 15,6 1 1-15,7-5-1 16,14-6-1-16,6-8 0 0,6-6 0 15,6-8 0-15,1-7-1 16,1-6 1-16,-2-9-1 16,-5 0 1-16,-6-2-1 15,-9 1 1-15,-3 3-1 16,-9 4 0-16,-4 2 1 15,0 18-1-15,-15-2 0 16,2 16 0-16,0 6 0 16,-1 12-1-16,3 0 1 15,4 7-3-15,5-4-2 16,11 2-4-16,-5-15-28 15,20-2-1-15,-3-15-1 16,15-4 0-16</inkml:trace>
  <inkml:trace contextRef="#ctx0" brushRef="#br3" timeOffset="84353.4344">10340 8267 83 0,'-13'0'37'0,"-8"1"0"15,6 13 1-15,-12 0-33 16,12 9-1-16,1 0 0 15,9 6 0-15,2-2-2 16,9 2 1-16,6-6-1 16,6-5-1-16,8-7 0 15,1-11 0-15,4-8 0 16,2-6-1-16,0-9 0 15,-3-6 0-15,-4-2 1 0,-1-1-1 16,-7-2 0-16,-2 4 1 16,-5 5-1-16,-3 9 0 15,-8 16 0-15,0 0 0 16,-8 25 0-16,-3 15 1 15,-2 11-1-15,-1 15 0 16,-5 13 1-16,-2 4-1 16,3 3 1-16,-5-1 0 15,4-5 0-15,-6-6-1 16,1-11 2-16,-1-10-2 15,-1-15 0-15,1-14 0 16,4-12-3-16,-1-21-4 16,22 9-25-16,-17-45-7 0,21 2 0 15,0-19-1-15</inkml:trace>
  <inkml:trace contextRef="#ctx0" brushRef="#br3" timeOffset="84950.4941">10585 8417 67 0,'0'0'38'16,"8"21"-1"-16,-8-21 0 16,11 17-15-16,1-19-19 15,6-4 0-15,6-3-1 16,10-3-1-16,-1-5 1 15,6-2-2-15,-5-1 1 0,0-2 0 16,-7 0 0-16,-5 1 0 16,-14 1-1-16,-6 5 1 15,-8 4 0-15,-7 4 0 16,-7 6 0-16,-4 10 0 15,-3 5-1-15,-2 7 1 16,2 3 0-16,6 5 1 16,5-2-2-16,10-1 1 15,12-3 0-15,8-9-1 16,11-5 0-16,7-7 1 15,5-5-1-15,4-3 1 16,-2-2-1-16,-1 0 0 16,-7 2 1-16,-3 5-1 15,-8 3 0-15,-4 7 0 16,-12 9 1-16,-4 4-1 0,-4 3 0 15,-4 1 0-15,-2 2 0 16,-2-1 1-16,4-5-1 16,-2-6 0-16,7-5 0 15,3-11 0-15,0 0 0 16,13-16 1-16,-4-6-1 15,6-5 0-15,1-7 1 16,0-3-1-16,3-2 0 16,-2-1-1-16,2 5-1 15,-4-4-3-15,7 15-6 16,-15-14-9-16,17 20-16 15,-13-11-4-15,6 9-1 16,-5-9 1-16</inkml:trace>
  <inkml:trace contextRef="#ctx0" brushRef="#br3" timeOffset="85209.5201">11250 7816 109 0,'15'12'40'16,"-4"-3"-1"-16,12 18-7 15,-1-2-28-15,8 8-1 16,-2 5 0-16,-1 9-1 16,-7 7-1-16,-4 5 0 15,-11 7-1-15,-11-1 0 16,-8 1 0-16,-9-3 0 0,-3-1-3 15,-9-12-4-15,8 9-9 16,-16-31-12-16,15 4-13 16,-3-16-1-16,8-7-1 15,0-10 1-15</inkml:trace>
  <inkml:trace contextRef="#ctx0" brushRef="#br3" timeOffset="86043.6035">1165 9889 73 0,'-14'-13'36'0,"4"11"0"16,-12 1-1-16,7 17-16 16,-14-1-15-16,9 8-1 15,-3 7 0-15,9 5-1 16,2 3 0-16,10 2-1 15,9-4 0-15,11-2 0 16,8-7 0-16,8-11 0 16,4-9 0-16,0-8-1 15,0-14 1-15,-2-7 0 16,-9-10 1-16,-6-4-1 15,-10-5 0-15,-12 3 0 16,-11 1-1-16,-7 6 1 16,-12 8-1-16,-7 8-1 0,1 9 1 15,3 6-1-15,2 9-1 16,13-1-1-16,19 5-3 15,0-13-24-15,47-4-8 16,1-14 1-16,21 1-1 16</inkml:trace>
  <inkml:trace contextRef="#ctx0" brushRef="#br3" timeOffset="86283.6275">1893 9334 91 0,'-20'-22'36'0,"-9"-3"0"15,1 20 0-15,-4 1-31 16,0 22-1-16,1 14 1 0,0 22 0 16,-3 21-2-16,6 15 0 15,3 11-1-15,6 8 0 16,5-1-3-16,10-9 0 15,11-2-7-15,-6-28-25 16,21-9-7-16,-5-25 2 16,9-11-3-16</inkml:trace>
  <inkml:trace contextRef="#ctx0" brushRef="#br3" timeOffset="86457.6449">1427 9940 111 0,'-15'-18'39'0,"15"18"1"0,19-25-2 15,19 14-35-15,8-2-1 16,13-9-6-16,26 13-31 16,-14-9-3-16,10 12 0 15,-8-3-3-15</inkml:trace>
  <inkml:trace contextRef="#ctx0" brushRef="#br3" timeOffset="86967.6959">2383 10069 91 0,'32'20'36'16,"-4"-20"0"-16,10 2 0 16,5-10-32-16,1-5-1 15,2-5 0-15,1-2-1 16,-7-6 1-16,-7 2-1 0,-11-4 0 15,-9 1 0-15,-9 1 1 16,-12 6-1-16,-12 2 0 16,-12 9 0-16,-10 5 0 15,-6 9 0-15,-4 6 0 16,0 10 0-16,4 4-1 15,8 8 1-15,10 4-1 16,14 2-1-16,20-1 0 16,16-3 0-16,15-4-1 15,15-9-2-15,13-4-2 16,2-23-14-16,16 3-17 15,-5-21-4-15,9-1 1 16,-10-20-1-16</inkml:trace>
  <inkml:trace contextRef="#ctx0" brushRef="#br3" timeOffset="87177.7165">3261 9291 76 0,'-24'10'40'15,"-8"15"-3"-15,5 25 2 16,-7 7-11-16,9 18-25 15,4 9-1-15,4 7 0 16,7 2-1-16,3 0 0 16,7-3-6-16,-2-21-15 15,16 1-19-15,-2-21 1 16,7-9-2-16,3-22-2 15</inkml:trace>
  <inkml:trace contextRef="#ctx0" brushRef="#br3" timeOffset="87553.7545">3233 9967 102 0,'-13'13'38'16,"14"7"0"-16,-1-20-1 15,35 10-35-15,-1-14 0 16,11-5 0-16,7-9-1 15,7-1 0-15,-2-9 0 16,-2 2 0-16,-7-1 1 16,-11-1 0-16,-13 3 0 0,-5 5 0 15,-18 0 0-15,-12 6 1 16,-9 6-1-16,-7 4-1 15,-11 7 1-15,-2 9-1 16,-1 8 0-16,1 5 0 16,6 9 0-16,5 6 0 15,9 3-1-15,9-1 1 16,15 0-1-16,13-9 0 15,12-5-3-15,9-14-1 16,13-2-8-16,-1-22-12 16,17 3-15-16,-9-18-2 15,10 3 1-15,-13-17-1 16</inkml:trace>
  <inkml:trace contextRef="#ctx0" brushRef="#br3" timeOffset="87788.778">4049 9660 111 0,'-15'7'39'0,"-12"1"0"15,7 22-5-15,-14 2-28 16,3 14 0-16,4 2-1 16,5 3-1-16,10-1-2 15,10-5 0-15,13-9-1 16,16-15-1-16,19-15-2 15,6-15-2-15,19-9-6 16,-3-32-12-16,17 4-17 16,-14-21-3-16,6-1 2 15,-17-11-1-15</inkml:trace>
  <inkml:trace contextRef="#ctx0" brushRef="#br3" timeOffset="87958.795">4487 9332 103 0,'-23'60'38'16,"-5"-1"1"-16,10 18-1 15,-6-4-34-15,10 7 0 16,4-3-3-16,6-2-1 16,3-2-6-16,-3-20-20 15,12 3-11-15,-7-21-2 16,10-5 0-16,-11-30 0 15</inkml:trace>
  <inkml:trace contextRef="#ctx0" brushRef="#br3" timeOffset="89003.8995">4317 9749 79 0,'6'9'40'0,"-6"-9"-1"15,29 2 1-15,-14-13-11 16,16 3-24-16,3-6-1 15,3 3-1-15,-4 2 0 16,-1 6-1-16,-8 4 0 16,-4 7 0-16,-10 10-1 15,-5 8 0-15,-8 5-1 16,-5 5 1-16,-2 4-1 15,-2-1 0-15,2-2 0 16,1-5 0-16,-1-5 0 0,6-6 0 16,1-12 0-16,3-9 0 15,0 0 0-15,10-20 0 16,-3-3 0-16,-3-7 0 15,1-4 0-15,1-3 0 16,1-1 1-16,-2 2-2 16,1 5 1-16,3 3 0 15,1 11 0-15,-1 5 0 16,4 5 0-16,4 9 0 15,5 3 0-15,4 2 0 16,6 2 0-16,3 0 0 16,5-5-1-16,3 0 1 15,0-4 0-15,0-4 0 16,-7 0 0-16,-4-1 0 0,-6-2 0 15,-8 1 0-15,-18 6 0 16,0 0 0-16,0 0 0 16,-16 12 0-16,-5 5 0 15,-3 7 0-15,-4 9 1 16,3 2-1-16,-2 8 0 15,11 1 0-15,5-3 0 16,7 1 0-16,10-9 0 16,7-3 0-16,7-14 0 15,8-8 0-15,1-9-1 16,3-12 1-16,-3-11 0 15,1-4-1-15,-5-9 1 16,-7-4-1-16,-4 1 1 16,-3 1-1-16,-6 2 1 0,-2 7 0 15,-3 6 0-15,2 8 0 16,-1 4 0-16,-1 12 0 15,13-8 1-15,1 9-1 16,2 1 1-16,3 0-1 16,4 1 1-16,0-1 0 15,-1 4 0-15,-2-1-1 16,-5-1 1-16,0 4 1 15,-15-8-2-15,12 22 0 16,-15-9 0-16,2 2 0 16,-8 0 0-16,3 3 0 15,-2 2 0-15,2-4 0 16,1 1 0-16,5-4 0 0,0-13 0 15,15 15 0-15,4-19 0 16,5-7 0-16,4-4 0 16,6-7 0-16,-2-5 0 15,4-2 0-15,-4 3 0 16,-4 4 0-16,-6 9 0 15,-6 9 0-15,-6 15 0 16,-8 12 0-16,-2 8 0 16,-4 6 0-16,3 2 0 15,5 1-3-15,10-1-8 16,-6-19-6-16,30 3-9 15,-10-25-16-15,20-4 2 16,-1-21-4-16,8-3 3 16</inkml:trace>
  <inkml:trace contextRef="#ctx0" brushRef="#br3" timeOffset="89595.9587">6160 9653 94 0,'0'0'36'0,"-14"-9"1"15,14 9-3-15,-24 9-29 16,6 5 1-16,-7 1-2 16,2 7 0-16,-3-2 0 15,10 8-1-15,1-5 0 0,10 0-1 16,9-4 0-16,12-7-1 15,12-7 0-15,7-3-1 16,6-3 0-16,1-2 0 16,-3 0 0-16,-3 3 0 15,-7 6 1-15,-10 6-1 16,-16 5 1-16,-11 7 0 15,-10 3 0-15,-5 0 0 16,-6 1 0-16,-3-5-1 16,8 3-3-16,-2-20-8 15,22 12-22-15,-9-22-8 16,13 4 1-16,5-17-3 15</inkml:trace>
  <inkml:trace contextRef="#ctx0" brushRef="#br3" timeOffset="90139.0126">7021 9683 107 0,'0'0'38'16,"0"0"1"-16,6 27-7 15,-9-8-28-15,-3 12 0 0,-3 7-1 16,0 8 0-16,-4 7-1 15,5 1-1-15,1-3 0 16,2-4-3-16,10-8-1 16,1-22-7-16,17-4-27 15,-4-23-3-15,7-7 1 16,-5-19-2-16</inkml:trace>
  <inkml:trace contextRef="#ctx0" brushRef="#br3" timeOffset="90281.0272">7047 9462 74 0,'-19'-19'38'0,"-8"8"0"16,13 9-3-16,14 2-26 0,0 0-44 16,19 13-1-16,5-12 0 15,17 9-2-15</inkml:trace>
  <inkml:trace contextRef="#ctx0" brushRef="#br3" timeOffset="90628.0619">7513 9621 107 0,'-14'15'38'16,"-10"-10"1"-16,5 17-8 16,-8-4-25-16,7 0-2 15,1 1 0-15,9 6-1 16,4-2-1-16,8 1 0 0,13-2 0 15,9-5-1-15,10-4 0 16,8-1 0-16,6-2-1 16,0-2 1-16,-3 2-1 15,-6 2 1-15,-13 4-1 16,-14 5 0-16,-12 7 0 15,-19-2 1-15,-8 4-1 16,-9 0 0-16,-4-2 0 16,1-4-2-16,2-6-2 15,4-10-7-15,23 1-22 16,-4-20-8-16,17-2 1 15,3-15-3-15</inkml:trace>
  <inkml:trace contextRef="#ctx0" brushRef="#br3" timeOffset="91227.1218">8978 9146 96 0,'-12'-30'39'0,"-15"-10"1"0,2 14-2 16,-17 1-33-16,3 12-2 15,-5 12 0-15,1 20 0 16,-3 21-1-16,4 21 0 16,-5 17 0-16,7 20 0 15,1 10-1-15,8 10 1 16,7 1-1-16,5-5 1 15,15-10-2-15,6-15-3 16,13-14-1-16,7-26-6 16,15-5-16-16,-8-31-16 15,9-8 3-15,-14-21-2 16,3-2 2-16</inkml:trace>
  <inkml:trace contextRef="#ctx0" brushRef="#br3" timeOffset="91393.1384">8454 9828 104 0,'-36'-16'39'16,"16"12"1"-16,2-5-2 15,18 9-33-15,26-4-2 16,2 2-2-16,11-1-2 16,9-4-1-16,12 8-5 15,-7-14-23-15,13 11-9 16,-12-6 1-16,6 6-2 15</inkml:trace>
  <inkml:trace contextRef="#ctx0" brushRef="#br3" timeOffset="91766.1757">9014 9677 72 0,'-14'5'38'0,"5"11"0"16,-8-2 1-16,6 19-13 16,-6-7-19-16,4 12-1 15,4-6-2-15,-1 4 0 16,7-7-1-16,9-1-1 15,5-9 0-15,11-9-1 16,6-12 0-16,7-8-1 16,6-12 1-16,4-6-1 15,-1-4 1-15,-2-4-1 16,-4-2 0-16,-8 3 0 15,-7 1 1-15,-7 6-1 16,-4 6 0-16,-10 6 0 16,-2 16 1-16,0 0-1 15,-12 5 1-15,-1 15-1 0,-1 9 0 16,0 9 1-16,2 4-1 15,1 5-1-15,6 3-2 16,4-11-3-16,20 5-12 16,-9-24-20-16,18-4-3 15,3-21 0-15,18-10 0 16</inkml:trace>
  <inkml:trace contextRef="#ctx0" brushRef="#br3" timeOffset="92000.1991">9795 8983 105 0,'-13'31'39'16,"-11"12"2"-16,4 24-1 15,-12 10-35-15,12 6-1 16,2 5-1-16,4 6 0 15,5-6-1-15,6-5-1 16,8-7-3-16,2-17-6 16,18-3-26-16,-8-28-7 15,14-10 1-15,-3-28-1 16</inkml:trace>
  <inkml:trace contextRef="#ctx0" brushRef="#br3" timeOffset="92214.2205">10125 9144 105 0,'-9'35'40'16,"1"26"1"-16,-12 6-1 16,11 7-35-16,-11 4-1 15,5 2-2-15,4-2-3 16,-6-17-11-16,21 7-14 15,-11-27-13-15,9-1-2 16,1-20-1-16,12-9 0 16</inkml:trace>
  <inkml:trace contextRef="#ctx0" brushRef="#br3" timeOffset="93877.3867">1301 10948 55 0,'0'0'36'0,"0"0"-2"15,4 22 0-15,-4 4-13 16,-14-1-18-16,5 7 1 16,1 5-2-16,1 8 2 15,0-1-2-15,5 2 0 16,5-5 0-16,9-4 1 15,6-13-3-15,5-6 1 16,5-16-1-16,4-10 0 16,2-14 0-16,2-7-1 15,-5-7 1-15,0-2-1 16,-7-1 2-16,-7 3-1 15,-3 4 0-15,-6 4 1 16,-3 9-1-16,-5 5 0 16,0 14 0-16,0 0 1 15,-6 14-1-15,4 5 1 0,0 2-1 16,2 6 1-16,2-2 0 15,5 0 1-15,-3-4-1 16,8-6 1-16,0-7 0 16,0-5-1-16,2-9 1 15,1-8 0-15,2-6 0 16,-4-5-1-16,5-3 0 15,-3-3-1-15,0 0 0 16,-6 1-3-16,9 6-4 16,-13-10-12-16,16 21-19 15,-12-9-1-15,10 14-1 16,-9-7 0-16</inkml:trace>
  <inkml:trace contextRef="#ctx0" brushRef="#br3" timeOffset="94097.4087">2064 10864 97 0,'-5'10'36'0,"5"13"-1"16,-7-1 2-16,10 12-34 15,-8 2 0-15,4 8-2 16,3 4 0-16,-1 3 0 15,1-4-1-15,0-2-2 16,4-6-4-16,-6-18-28 16,14-2-5-16,-4-25 2 15,8-5-3-15</inkml:trace>
  <inkml:trace contextRef="#ctx0" brushRef="#br3" timeOffset="94247.4237">2094 10647 100 0,'-24'-21'35'15,"9"14"-2"-15,2 2-10 16,13 5-54-16,0 0-3 16,18 11 0-16,7-7-2 15</inkml:trace>
  <inkml:trace contextRef="#ctx0" brushRef="#br3" timeOffset="94457.4444">2553 10574 83 0,'-4'35'37'15,"-8"2"0"-15,5 12 0 16,-7 8-27-16,7 4-7 16,-2 0 0-16,4 3-3 15,-1-4 1-15,1-3-3 16,9-3-3-16,-11-13-31 15,20-5 0-15,-12-17 0 16,10-4-3-16</inkml:trace>
  <inkml:trace contextRef="#ctx0" brushRef="#br3" timeOffset="94639.4626">2464 10987 85 0,'-12'-19'37'15,"12"19"-1"-15,19-14 2 16,8 9-32-16,-1-6-3 15,5-3-2-15,12-1-10 16,-6-12-25-16,12 4-1 16,-3-15 0-16,-1 9-2 15</inkml:trace>
  <inkml:trace contextRef="#ctx0" brushRef="#br3" timeOffset="94983.497">2963 10486 81 0,'-19'18'39'0,"8"18"-1"16,-11 1 2-16,7 17-24 15,-12-2-10-15,9 5 0 16,1 0-3-16,5-1-2 16,2-6 1-16,6-5-2 15,6-10 1-15,7-8-3 16,3-11 2-16,6-12-1 15,4-8 1-15,0-8 0 16,3-9 1-16,-1-3 1 16,-2 1-1-16,-5 0 2 15,1 2-1-15,-7 7 0 16,-11 14-1-16,19-1 2 15,-13 17-4-15,-3 7 0 0,2 7-1 16,2 1-2-16,3 6-3 16,2-12-7-16,14 11-6 15,-14-28-17-15,19 5-4 16,-5-18-2-16,9 1 1 15</inkml:trace>
  <inkml:trace contextRef="#ctx0" brushRef="#br3" timeOffset="95921.5912">4128 10960 49 0,'8'-21'36'0,"-1"6"-1"16,-16-1-3-16,9 16-11 0,-23 0-11 16,4 16 0-16,-14 1-3 15,5 8-3-15,-6 5 0 16,10 7-1-16,1 0 1 15,9 1-2-15,9-2 0 16,15-4 0-16,13-7 0 16,11-7-1-16,8-11-1 15,6-8 1-15,1-12-1 16,2-7 0-16,-5-6 0 15,-7-6 0-15,-10-3 0 16,-9-2 0-16,-11 1 1 16,-8 3 1-16,-8 3-2 15,-7 6 2-15,-4 5-1 16,-4 8 0-16,-3 5-1 15,2 9 1-15,4 6-2 0,5 1 0 16,8 3 0-16,6-13 0 16,17 16 0-16,8-16 0 15,10-4 2-15,5-4-1 16,5-3 1-16,1 1 1 15,-4-1-1-15,-4 4 1 16,-5 2-1-16,-10 9 1 16,-8 5-2-16,-10 10-1 15,-8 4 1-15,-4 4 0 16,-4 4-1-16,-7 3 0 15,7 2 2-15,-3-4-3 16,5-4 3-16,2-7-1 16,7-10 1-16,0-11-1 15,22-13 0-15,0-9 1 0,3-9-1 16,6-6 0-16,0-4 2 15,3-3 0-15,-2 6-1 16,-5 4 2-16,-7 12-2 16,-4 13 1-16,-16 9-1 15,7 18-1-15,-11 9 0 16,-3 7-2-16,0 6 1 15,6-1-2-15,6 2 1 16,9-14-4-16,14-3-3 16,8-20-4-16,22-3-4 15,-15-29-11-15,23 5-12 16,-9-20-1-16,4 0 1 15,-16-12 4-15</inkml:trace>
  <inkml:trace contextRef="#ctx0" brushRef="#br3" timeOffset="96110.6101">5232 10504 109 0,'-24'17'39'0,"4"25"0"16,-12 2-5-16,5 18-32 16,7 2 0-16,5 5-3 15,5-1 1-15,10-4-1 16,8-6 0-16,2-11-4 15,14-2-6-15,-10-26-22 16,23-2-5-16,-5-22 0 16,7-4-2-16</inkml:trace>
  <inkml:trace contextRef="#ctx0" brushRef="#br3" timeOffset="96621.6612">5422 10880 110 0,'-10'10'39'0,"-11"2"0"15,15 11-7-15,-12-2-29 16,8 4-1-16,5-2-1 15,5 2 0-15,3-4 1 16,7-2 0-16,8-9-1 16,6-4 0-16,6-8 0 15,3-9-1-15,3-7 1 16,3-7-1-16,-1-3 1 15,0-7 1-15,1-2-1 16,-2 0 2-16,-8 5-3 16,-2 3 2-16,-7 12-1 15,-4 8 1-15,-16 9-3 0,4 31-1 16,-15 13 1-16,-2 18-1 15,-8 15 2-15,-2 17-2 16,-5 8 1-16,0 7 0 16,4-5 1-16,0 0 0 15,5-14 1-15,1-11-1 16,6-18 0-16,2-17 0 15,-1-17 0-15,1-16-1 16,1-14 1-16,-2-14 0 16,-4-11 0-16,1-12 0 15,-1-8 0-15,4-10 1 16,7-2-1-16,8 0 0 15,5 0 0-15,10 3 1 0,10 1-2 16,8 5-1-16,12 10-3 16,-6-9-13-16,19 18-10 15,-14-15-9-15,15 5-5 16,-5-9-2-16,14 5 3 15</inkml:trace>
  <inkml:trace contextRef="#ctx0" brushRef="#br3" timeOffset="97372.7361">6882 10581 101 0,'0'0'40'0,"21"-24"0"16,11 14-1-16,6-10-36 16,6 2 0-16,5 0-1 15,3 8 0-15,-4 5 0 0,-2 10 0 16,-9 8-1-16,-12 12 0 15,-13 8 0-15,-10 9 0 16,-16 6 0-16,-9 7 0 16,-13 0 0-16,-9 5-1 15,-3-6 1-15,0-7-1 16,6-3 2-16,5-9-3 15,7-9 2-15,12-7-1 16,13-7 1-16,19-8-1 16,14-6 1-16,10-6-1 15,14-2 0-15,9-5 0 16,11-2-1-16,5-3-2 15,4 3-2-15,-5-7-7 16,17 17-19-16,-31-10-12 0,9 7 1 16,-19 0 0-16,4 10 0 15</inkml:trace>
  <inkml:trace contextRef="#ctx0" brushRef="#br3" timeOffset="97524.7515">7921 11017 111 0,'0'0'42'0,"0"0"-2"15,0-24-14-15,10 8-64 16,-2-12-6-16,16 3 2 16,-5-5-2-16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6:00.7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1568 931 63 0,'0'0'39'0,"33"-45"-2"16,-33 45 1-16,0 0-19 0,0 0-18 16,54-29 1-16,-54 29 2 15,0 0-2-15,23 38 1 16,-20 7-2-16,-10 17 2 15,-7 11-2-15,-5 11 1 16,-5 10 0-16,-1 1-3 16,-1-6 2-16,5-11-1 15,4-12 1-15,2-13-1 16,9-17 1-16,6-14-2 15,0-22 1-15,16-18 2 16,-2-17-2-16,0-15 2 16,5-13 0-16,1-16 0 15,-20 79 0-15,22-90-2 16,-16 38 3-16,7-4-3 15,-1 1 2-15,5-2-2 0,-3 0 2 16,4 2-3-16,-1 6 2 16,4-1 1-16,-21 50-1 15,43-84 0-15,-43 84-1 16,52-54 1-16,-52 54-1 15,56-22 1-15,-32 36-1 16,33 36 1-16,-9 36-3 16,-9 21 2-16,-11 14 0 15,-6 5-1-15,-10-6-1 16,-3-13-2-16,-2-24 0 15,-9-21-6-15,14-16-27 16,-12-22-2-16,0-24 0 16,0 0 0-16</inkml:trace>
  <inkml:trace contextRef="#ctx0" brushRef="#br0" timeOffset="206.0206">1811 1288 104 0,'-38'1'38'15,"5"4"1"-15,16 6-1 16,10 9-32-16,21-20-4 15,25-8 0-15,16-13-2 16,-55 21-1-16,77-29-2 16,-77 29-1-16,97-47-7 15,-37 18-13-15,-1-2-15 16,0-4 1-16,-1 0-2 15,-1-3 4-15</inkml:trace>
  <inkml:trace contextRef="#ctx0" brushRef="#br0" timeOffset="406.0406">2586 792 91 0,'46'-49'36'0,"-46"49"1"15,0 0 1-15,0 0-34 16,0 0 1-16,0 0-1 16,16 38 1-16,-35 41-2 15,4 19 0-15,-3 10-2 16,3 14 1-16,1 1-2 15,0-5-2-15,3-11-3 16,2-53-7-16,13-10-25 16,-6-22-1-16,2-22 0 15,11-2-1-15</inkml:trace>
  <inkml:trace contextRef="#ctx0" brushRef="#br0" timeOffset="586.0586">2378 1207 114 0,'-14'-10'38'16,"0"4"2"-16,15 21-8 15,-1-15-29-15,34 0-1 16,3-1-1-16,13-4-2 16,9 1 0-16,9-9-5 15,-68 13-26-15,86-10-7 16,8-2 0-16,-2 1 0 15</inkml:trace>
  <inkml:trace contextRef="#ctx0" brushRef="#br0" timeOffset="969.0969">3242 1155 101 0,'-25'0'39'0,"-11"-5"1"16,1 9-1-16,-3 0-34 16,-2 6 1-16,-5 12-2 15,3 8 0-15,-2 12-1 16,5 3 0-16,4 8-1 15,12 1-1-15,8 0 0 16,13-1-1-16,11-11 1 16,13-11-1-16,15-15 0 15,13-14 0-15,8-15 0 16,5-13 1-16,1-13-1 15,0-11 1-15,-7-5-1 0,-10-6 2 16,-14 4 0-16,-33 57-2 16,15-53 0-16,-15 53 0 15,-4-39 0-15,-19 14 0 16,-12 10 0-16,-3 13 0 15,-4 12 0-15,6 8-3 16,10 6-2-16,7-1-2 16,41-7-22-16,-1-11-11 15,25 0-1-15,-2-11 1 16,17 1-1-16</inkml:trace>
  <inkml:trace contextRef="#ctx0" brushRef="#br0" timeOffset="1531.1527">3663 1185 76 0,'0'0'39'15,"0"0"0"-15,2 13 1 16,0 6-11-16,-6-6-25 16,-1 6 0-16,-1 6-1 15,-1 6 1-15,-6 6-2 16,1 8 0-16,-2-3-1 15,2 3 0-15,1-3-1 16,5-5 0-16,6-12 0 16,4-13 1-16,10-19-1 15,6-10 0-15,7-15 1 16,1-14 0-16,2-10 0 15,-3-5 0-15,-27 61 1 0,32-64-2 16,-32 64 2-16,21-62 0 16,-21 62-2-16,0 0 0 15,18-76 0-15,-12 66 0 16,-6 10 0-16,0 13 0 15,-5 10 0-15,15 10 0 16,-1-1 0-16,13-3 0 16,3-15 0-16,9-10 0 15,6-10 0-15,6-12 0 16,-5-3 0-16,0-7 0 15,-3 1 0-15,-38 27 0 16,0 0 0-16,51-38 0 16,-36 29 0-16,7 0 0 15,-7 9 0-15,-3 13 0 0,-5 8 0 16,-3 7 0-16,-1 6 0 15,-1 5 0-15,0 0 0 16,1-6 0-16,0-3 0 16,1-2 0-16,1-5-7 15,-6-12-9-15,14 3-19 16,-13-14-6-16,0 0 0 15,0 0-2-15</inkml:trace>
  <inkml:trace contextRef="#ctx0" brushRef="#br0" timeOffset="2463.2461">5621 838 107 0,'0'0'39'0,"-56"-18"2"16,56 18-2-16,0 0-38 15,0 0-1-15,0 0 2 16,0 0-1-16,0 0 0 15,0 0 0-15,56-36 0 16,-56 36 0-16,53 4 0 16,-53-4-1-16,57 7 1 15,-57-7-1-15,54 17 1 16,-54-17 0-16,0 0 0 15,30 51 1-15,-44-38-1 16,-6 35 0-16,-10 4 1 0,-10-3-2 16,1-3 0-16,3-8 0 15,21-10 1-15,15-28-2 16,0 0 1-16,0 0 1 15,65 6-1-15,-65-6 1 16,67-4-1-16,-17 3 2 16,21 9-2-16,-18 4 1 15,-9 12 0-15,-23 13-2 16,-19 9 2-16,-35 8-1 15,-24 11 0-15,-18-4 0 16,-4-3-1-16,1-5 1 16,9-8-1-16,13-9-2 15,12-11-4-15,37-9-28 16,7-16-4-16,26-12-1 15,7-6 1-15</inkml:trace>
  <inkml:trace contextRef="#ctx0" brushRef="#br0" timeOffset="2677.2677">6351 1488 107 0,'-14'21'38'0,"3"13"0"15,-14 3-1-15,5 3-30 16,-8 6-15-16,-7-2-27 16,15 7-3-16,-4-15 0 0,16 1-2 15</inkml:trace>
  <inkml:trace contextRef="#ctx0" brushRef="#br0" timeOffset="3211.3211">7329 938 100 0,'0'0'40'16,"21"-60"0"-16,-21 60 0 15,16-56-35-15,-16 56-1 16,0 0-1-16,29-53-1 15,-29 53 2-15,0 0-2 16,0 0 1-16,0 0-1 16,-8 52 0-16,-13 11 1 15,-9 14-1-15,0 13 1 0,-4 3-3 16,4 3 0-16,5-13 0 15,13-15 0-15,26-34 0 16,10-13 0-16,11-11 0 16,8-5 0-16,8-10 0 15,6-3 0-15,5-2-2 16,-1-3-1-16,7-2-3 15,-8-7-4-15,15-2-26 16,-17-4-4-16,7 4 1 16,-12-6-2-16</inkml:trace>
  <inkml:trace contextRef="#ctx0" brushRef="#br0" timeOffset="3411.3411">8141 1101 97 0,'-2'-16'38'16,"2"16"1"-16,-17 35 0 15,5 3-29-15,-2 19-7 16,-5 6-1-16,4 6 0 16,-2-2-2-16,11-10-2 15,8-1-9-15,2-25-27 16,14-13 0-16,1-19-1 15,13-13-1-15</inkml:trace>
  <inkml:trace contextRef="#ctx0" brushRef="#br0" timeOffset="3561.3561">8188 950 110 0,'-33'-86'37'0,"33"86"-3"15,-37-81-18-15,37 81-54 16,-19-74-1-16,19 74-1 15,1-62 1-15</inkml:trace>
  <inkml:trace contextRef="#ctx0" brushRef="#br0" timeOffset="3779.3779">8542 555 109 0,'0'0'40'0,"57"61"2"15,-57-61-4-15,8 69-34 16,-19-1-2-16,-12 33 0 15,-5 4-1-15,9 2-1 16,7-6-4-16,5-19-16 16,17-9-19-16,0-26-1 15,7-21 0-15,-10-16 0 16</inkml:trace>
  <inkml:trace contextRef="#ctx0" brushRef="#br0" timeOffset="3944.3944">8516 1197 119 0,'0'0'42'0,"-29"-47"-1"0,29 47 0 16,0 0-39-16,0 0-3 16,14-56-2-16,-14 56-12 15,0 0-23-15,72-52-3 16,-72 52 1-16,80-34-3 15</inkml:trace>
  <inkml:trace contextRef="#ctx0" brushRef="#br0" timeOffset="4326.4326">9172 586 115 0,'0'0'42'16,"0"0"2"-16,0 0-3 15,0 0-37-15,0 0-1 0,-52 46 1 16,37-17-2-16,-32 71-2 15,1 14 0-15,17 0 0 16,-4-6 0-16,13-13 0 16,7-23 0-16,15-25 0 15,13-40 0-15,11-15 0 16,-26 8 0-16,0 0 0 15,52-45 0-15,-52 45 0 16,0 0 0-16,68-62 0 16,-68 62 0-16,0 0 0 15,56-57 0-15,-56 57 0 16,23-22 0-16,0 25 0 15,-18 9 0-15,5 17 0 16,-10 11 0-16,5 8-2 16,3-6-7-16,1-17-9 0,27-10-18 15,-7-14-5-15,18-9 0 16,-8-12 0-16</inkml:trace>
  <inkml:trace contextRef="#ctx0" brushRef="#br0" timeOffset="4514.4514">9574 1151 116 0,'0'0'42'15,"43"-49"0"-15,-43 49 0 16,0 0-37-16,-7 25-3 16,3 6 1-16,-15 8-3 15,9 12 0-15,-5 1-3 16,7-6-3-16,20-16-27 15,-9-15-7-15,19-8 0 0,-11-14-1 16</inkml:trace>
  <inkml:trace contextRef="#ctx0" brushRef="#br0" timeOffset="4664.4664">9660 970 116 0,'0'0'38'15,"-18"-65"0"-15,18 65-19 16,-14-57-55-16,14 57-3 15,-8-50 0-15,8 50-1 16</inkml:trace>
  <inkml:trace contextRef="#ctx0" brushRef="#br0" timeOffset="5017.5017">9870 893 122 0,'0'0'45'0,"16"55"-1"15,-21-2-6-15,-19-2-35 16,-5 3 0-16,1-3-3 15,21-8 0-15,10-6 0 16,26-10 0-16,11-18 0 16,7-10 0-16,8-9 0 15,-55 10 0-15,58-21 0 16,-58 21 0-16,64-31 0 15,-64 31 0-15,56-38 0 0,-56 38 0 16,52-35 0-16,-52 35 0 16,0 0 0-16,0 0 0 15,62-36 0-15,-62 36 0 16,9 18 0-16,-14 3 0 15,-12 12 0-15,6 7-3 16,3 2-5-16,8-19-12 16,32-15-20-16,-4-12-1 15,19-5 0-15,-47 9-1 16</inkml:trace>
  <inkml:trace contextRef="#ctx0" brushRef="#br0" timeOffset="5521.5521">10620 1107 92 0,'0'0'42'16,"0"0"0"-16,51-37 0 15,-51 37-15-15,-4 14-25 16,-12 14 1-16,-15 10-1 16,5 7 1-16,-7-2-3 15,11 2 0-15,8-11 0 16,12-10 0-16,6-9 0 15,-4-15 0-15,21-10 0 16,-4-11 0-16,0-8 0 16,-17 29 0-16,0 0 0 15,29-61 0-15,-29 61 0 16,21-47 0-16,-21 47 0 15,0 0 0-15,25-61 0 16,-25 61 0-16,0 0 0 16,38-38 0-16,-38 38 0 0,18 0 0 15,-18 0 0-15,16 27 0 16,-16-27 0-16,0 0 0 15,0 0 0-15,0 0 0 16,51 16 0-16,-51-16 0 16,0 0 0-16,66-34 0 15,-66 34 0-15,53-31 0 16,-53 31 0-16,0 0 0 15,66-45 0-15,-66 45 0 16,0 0 0-16,23-7 0 16,-4 17 0-16,-6 17 0 15,-13 16 0-15,-12 11-14 16,6 12-14-16,-10-2-9 15,19 0-7-15,6-23 1 0,25-7-1 16</inkml:trace>
  <inkml:trace contextRef="#ctx0" brushRef="#br0" timeOffset="5754.5754">11402 1381 111 0,'-11'28'41'0,"2"15"0"15,-14-2-2-15,7-8-43 16,1 9-32-16,-13-4-2 15,11 0-1-15,-7-11-2 16</inkml:trace>
  <inkml:trace contextRef="#ctx0" brushRef="#br0" timeOffset="6484.6484">12183 759 95 0,'0'0'39'0,"34"-65"2"15,-34 65-1-15,35-54-36 16,-35 54 0-16,0 0 0 16,48-53 0-16,-48 53-1 15,0 0 0-15,0 0 0 16,0 0-1-16,0 0 1 15,8 59-1-15,-8-59 2 16,-18 60-3-16,-23 32 2 16,-11 6-3-16,4 6 0 0,-1-4 0 15,16-8 0-15,7-19 0 16,25-14 0-16,20-32 0 15,13-9 0-15,11-11 0 16,9-6 0-16,7-5 0 16,8-5 0-16,5-2 0 15,0-2 0-15,3-1 0 16,-3 1-5-16,7 4-5 15,-13-14-14-15,16 7-14 16,-23-4-4-16,7 5 1 16,-66 15 0-16</inkml:trace>
  <inkml:trace contextRef="#ctx0" brushRef="#br0" timeOffset="6701.6701">13131 1100 110 0,'0'0'40'15,"0"0"1"-15,0 0-1 16,-2-45-37-16,2 45 0 15,0 0-1-15,0 0 2 16,-16 7-3-16,10 25 0 16,-9 10-1-16,8 12 1 15,-6 5-3-15,5 3-2 16,6-5-17-16,-3-17-18 15,20-10-1-15,-2-20-1 16,18-11-1-16</inkml:trace>
  <inkml:trace contextRef="#ctx0" brushRef="#br0" timeOffset="6872.6872">13188 804 119 0,'-32'-46'43'16,"3"1"0"-16,29 45-5 15,-58-85-42-15,58 85-23 16,-48-64-13-16,48 64-3 16,0 0 1-16,0 0-3 15</inkml:trace>
  <inkml:trace contextRef="#ctx0" brushRef="#br1" timeOffset="15618.5617">1296 2405 100 0,'0'0'39'15,"6"-23"0"-15,31-1-1 16,6-6-38-16,28-10 0 15,18-2 0-15,4 3-1 16,-2 7 1-16,-10 9 0 16,-18 18 1-16,-15 17-1 15,-24 17 0-15,-24 14 0 16,-23 13 1-16,-19 7 1 15,-9 3-1-15,-4 3 1 16,4-11-1-16,7-6 1 16,13-11-1-16,19-11 1 15,22-13-2-15,17-4 1 16,21-11-1-16,7 1 0 0,4 1 0 15,3 1 0-15,-10 1 1 16,-12 8 0-16,-13 10 0 16,-17 5 0-16,-28 10-1 15,-9 0 1-15,-18 4 0 16,-8 4 1-16,-6-6-2 15,2 0 0-15,5-8-1 16,4-9-4-16,22 6-30 16,0-23-3-16,25 6 0 15,1-13-3-15</inkml:trace>
  <inkml:trace contextRef="#ctx0" brushRef="#br1" timeOffset="16338.6337">2786 2673 92 0,'14'-22'36'0,"3"11"0"15,-8-3 2-15,3 14-34 16,-12 0-1-16,7 18 1 0,-15 5 0 16,-1 13 0-16,-7 8-1 15,0 10 0-15,-5 5-1 16,5 5 0-16,0-5-1 15,5-6 0-15,2-10 0 16,9-13 0-16,4-16 0 16,-4-14-1-16,20-24 1 15,-3-10-1-15,-2-11 1 16,1-7-1-16,1-9 0 15,-4-5 0-15,-3 1-1 16,0-1-1-16,-1 6 1 16,-1 6 0-16,1 4 0 15,4 10 0-15,2 8 0 0,9 6 0 16,4 10 1-16,8 9 0 15,0 7 0-15,1 6 1 16,-4 8-1-16,-1 4 2 16,-9 6-2-16,-7 11 2 15,-13 4-1-15,-10 3 0 16,-15 1 0-16,-3 4 0 15,-12-1 0-15,-1-4-2 16,-4-4 1-16,3-4 0 16,-1-5 0-16,6-3 1 15,4 2-1-15,3 5 0 16,7 9 1-16,-3 10-1 15,0 12 1-15,-2 10-1 16,-8 14 0-16,-4 4-2 0,-1 7 0 16,-5-11-4-1,14 4-26-15,-8-27-7 0,22-8 1 16,-1-34-2-16</inkml:trace>
  <inkml:trace contextRef="#ctx0" brushRef="#br1" timeOffset="17053.7052">3360 2611 107 0,'0'0'39'0,"-8"22"2"0,-3 9-4 15,-1-1-35-15,-4 11-1 16,-3 4 0-16,4 6 0 16,0 2 0-16,3-1-1 15,2-3 1-15,5-6-1 16,2-7 0-16,3-12 0 15,0-24 1-15,0 0 0 16,16-9-1-16,-7-20 1 16,2-9 0-16,0-9-1 15,4-7 1-15,-3-8-1 16,5 1 1-16,-1 4-1 15,2 4 0-15,2 6 0 16,1 9 0-16,1 8 0 16,1 11 0-16,5 8 0 15,1 10 0-15,-2 4 1 0,5 2-1 16,2 3 0-16,2-2 0 15,5 2 0-15,-4-2 1 16,0 0-1-16,-5-3-1 16,-3 0 2-16,-7-2-1 15,-9 2 0-15,-13-3 1 16,-2 13-1-16,-12-4 1 15,-9 7-1-15,-3 6 1 16,-4 5-1-16,1 4 1 16,0 3-1-16,5 7 0 15,4 1 0-15,11-1 1 16,11-4-2-16,7-5 2 15,14-8-1-15,9-11 0 16,13-8 1-16,7-16-1 0,5-11 0 16,-3-9 1-16,-5-10-1 15,-6-9 0-15,-14-1 0 16,-11 2-1-16,-16-1 0 15,-13 7 0-15,-11 10 0 16,-6 9-2-16,-1 8 1 16,2 12-1-16,1 1-4 15,20 17-16-15,6-14-18 16,15 4 3-16,9-14-2 15,21 1 1-15</inkml:trace>
  <inkml:trace contextRef="#ctx0" brushRef="#br1" timeOffset="17271.727">4523 1801 108 0,'-26'29'40'0,"-16"11"0"15,7 28-3-15,-7 10-34 16,7 15-1-16,2 3-1 15,8 6 1-15,3-1-2 16,11-9-2-16,8-5-1 16,2-25-9-16,14-1-25 15,-6-27-1-15,13-4-1 16,-9-25-2-16</inkml:trace>
  <inkml:trace contextRef="#ctx0" brushRef="#br1" timeOffset="18067.8066">4257 2358 102 0,'-4'11'39'15,"4"-11"0"-15,18 23 0 16,-2-16-35-16,21 3-2 15,6-7 1-15,11 2-1 16,2-5 0-16,8 0 0 16,-1-2-1-16,-6-1 0 15,-8 1-1-15,-6 1 1 16,-10 0-1-16,-10 2 0 15,-12 1 1-15,-11-2-1 16,-11 18 0-16,-8-1 2 0,-9 5-1 16,-1 5 0-16,-4 6 0 15,5 4 0-15,6 1 0 16,5 0-1-16,13-5 1 15,14-9-2-15,13-5 1 16,10-12-1-16,8-12 0 16,5-13 0-16,0-8 0 15,-2-9-1-15,-5-5 1 16,-9-5-1-16,-10 0 2 15,-8 3-2-15,-11 5 3 16,-5 6-2-16,-7 3 2 16,-1 11 0-16,1 2 0 15,11 15 0-15,-14-13 0 16,14 13 0-16,14-7 1 15,9 3-1-15,6-5 1 0,8 4 0 16,5-2 0-16,2 2 0 16,-2 2 0-16,-6 6 0 15,-2 5-2-15,-12 10 0 16,-10 7 0-16,-10 4 0 15,-7 10 0-15,-9-1 0 16,-4 5 0-16,-2 0 0 16,0-3 0-16,3-5 0 15,3-8 0-15,8-5 0 16,6-22 0-16,18 7 0 15,1-18 0-15,10-9 0 16,0-8 0-16,4-8 0 16,4-5 0-16,1-5 0 15,-1 1 0-15,-3 4 0 0,-7 8 0 16,-2 10 0-16,-3 10 0 15,-9 14 0-15,-6 14 0 16,-7 12 0-16,-5 11 0 16,0 3 0-16,5 8 0 15,0-8-6-15,15 8-8 16,-3-25-4-16,28 14-8 15,-7-36-7-15,25 3-8 16,-3-21-2-16,14-2 6 16,-8-16 1-16</inkml:trace>
  <inkml:trace contextRef="#ctx0" brushRef="#br1" timeOffset="18382.8381">6088 2208 112 0,'-24'5'40'0,"-18"-5"1"0,11 18-1 15,-8 2-30-15,10 3-8 16,8 1 1-16,6-2-2 15,10 1 1-15,10-3-1 16,11-4-1-16,4-3 1 16,5-3-1-16,2-1 0 15,-2 0 2-15,0 3-2 16,-6 1 0-16,-3 3 0 15,-9 3 0-15,-7 6 0 16,-5 1 0-16,-10 4 0 16,-6 0 0-16,-6 2 0 15,-5 0 0-15,-5-5 0 0,3 3-3 16,-7-16-11-16,18 13-6 15,-16-29-8-15,16 13-15 16,-6-17 0-16,9 1-1 16,-4-12 3-16</inkml:trace>
  <inkml:trace contextRef="#ctx0" brushRef="#br1" timeOffset="20232.023">7740 2078 107 0,'0'0'37'15,"7"-10"1"-15,6 15-9 16,-13-5-26-16,-4 19-1 15,4 4 0-15,-2 16 0 16,-5 11-1-16,-3 12 0 16,-4 5 0-16,3 4 0 15,-1-1-2-15,1-12-2 0,12 5-8 16,-10-32-23-1,21-2-4-15,-12-29 3 0,25 6-4 16</inkml:trace>
  <inkml:trace contextRef="#ctx0" brushRef="#br1" timeOffset="20390.0388">7704 2446 101 0,'-21'-16'38'0,"-10"-5"-1"16,16 17-6-16,-1-12-24 16,19 2-2-16,12-6-2 15,17 0-2-15,13-1-3 16,2-13-17-16,20 16-19 15,-5-8 0-15,4 10 0 16,-12-3-2-16</inkml:trace>
  <inkml:trace contextRef="#ctx0" brushRef="#br1" timeOffset="20762.076">8056 1739 99 0,'-47'-13'38'15,"-21"5"2"-15,-3 21-3 16,-21 19-34-16,2 14 1 16,-5 11 0-16,8 27-1 15,1 14 0-15,12 15 0 16,22 9-1-16,24 4-1 15,23-6 0-15,30-13 1 0,31-16-2 16,27-29 2-16,27-35-2 16,19-34 0-16,9-29 0 15,1-25-1-15,-11-23 1 16,-16-11-1-16,-27-4 1 15,-33 0-1-15,-33 10 0 16,-32 5-1-16,-25 13 1 16,-24 6-3-16,-6 20-17 15,-24-2-14-15,15 21-5 16,-8 8 1-16,24 26-2 15</inkml:trace>
  <inkml:trace contextRef="#ctx0" brushRef="#br2" timeOffset="24375.4373">1303 3899 97 0,'20'-14'36'0,"11"2"-1"16,9-13 0-16,14 3-35 15,5-2 0-15,8 3 0 16,-1 5 0-16,-6 9 1 16,-10 9-1-16,-13 12 1 15,-18 12 0-15,-18 9 0 16,-20 8 0-16,-9 2 0 0,-11 0 1 15,1 0-1-15,1-8 0 16,8-7 0-16,14-9 0 16,16-10 0-16,13-6-1 15,15-6 1-15,9-2-1 16,4 1 1-16,1 1 0 15,-9 8 0-15,-7 3 0 16,-13 9-1-16,-19 6 0 16,-13 6 0-16,-11 6 0 15,-8 1 0-15,-2 5-2 16,1-13-2-16,14 7-7 15,2-19-26-15,26-4 0 16,15-18 0-16,24-4-2 16</inkml:trace>
  <inkml:trace contextRef="#ctx0" brushRef="#br2" timeOffset="24939.4937">2318 4021 92 0,'-18'10'37'16,"-14"1"-1"-16,8 11 1 15,-2 0-32-15,3 8-2 16,0-2 0-16,11 8-1 16,5-2 0-16,12-3-2 15,4-5 1-15,13-5-1 16,6-9 0-16,5-8 0 0,5-7 0 15,-5-12-1-15,0-5 1 16,-8-9 0-16,-3-3 0 16,-9 0 0-16,-7-2 0 15,-6 2 1-15,-10 3 0 16,1 7 1-16,-3 5-1 15,1 5 0-15,11 12 0 16,-11-9-1-16,11 9 1 16,20 5 0-16,6-2-1 15,5 1 1-15,6 3-1 16,1 2 1-16,2 1-1 15,-5 6 1-15,-1 3-1 16,-14 4 0-16,-7 1 0 16,-9 6 1-16,-5 1-1 0,-5 2 0 15,-5-1 0 1,0-9 0-16,-3-1 1 0,6-5-1 15,8-17 2-15,0 0-2 16,0 0 2-16,9-22-1 16,8-7 0-16,1-2 1 15,2-7 0-15,1-3-1 16,2-1 0-16,1-2-2 15,-1 7-2-15,1-2-5 16,9 18-28-16,-8-9-4 16,8 18 0-16,-3-9-2 15</inkml:trace>
  <inkml:trace contextRef="#ctx0" brushRef="#br2" timeOffset="25220.5218">3502 3630 106 0,'-14'-16'40'16,"1"19"0"-16,-13 2 0 16,-1 16-35-16,-4 10-1 15,4 13 0-15,-1 4-1 16,7 6 0-16,12 1-1 15,15-7-1-15,17-12 0 16,18-13-1-16,24-19-1 16,15-13-2-16,16-12-2 15,-2-19-6-15,16 3-28 16,-23-17-1-16,-1 6-1 0,-25-11-1 15</inkml:trace>
  <inkml:trace contextRef="#ctx0" brushRef="#br2" timeOffset="25354.5351">3916 3646 112 0,'-53'65'40'15,"-4"-4"2"-15,13 13-3 16,1-13-37-16,19 0-6 16,24 1-33-16,-3-16-4 15,19-2-1-15,2-17-1 16</inkml:trace>
  <inkml:trace contextRef="#ctx0" brushRef="#br2" timeOffset="25908.5906">4422 3817 65 0,'7'-15'38'0,"-7"15"-1"16,0 0 1-16,7 29-18 15,-16-5-15-15,2 15-1 16,-6 3 0-16,0 7 0 15,1-3-3-15,1 1 0 16,5-8 0-16,2-8 0 16,6-13 0-16,-2-18 0 15,22 3 1-15,0-23-1 16,0-12 1-16,10-11 1 15,-5-9-1-15,5-2 1 16,-4-7-2-16,-1 3 1 16,1 6-1-16,-2 10-1 15,-8 9 1-15,2 14-1 16,-6 16 1-16,-1 17-1 0,-4 19 0 15,-1 8 0-15,-1 13 0 16,-3 7 0-16,6 6-3 16,-3-6-2-16,11 5-4 15,-8-22-27-15,16 4-4 16,-4-21 0-16,15-9-1 15</inkml:trace>
  <inkml:trace contextRef="#ctx0" brushRef="#br2" timeOffset="26276.6274">4989 3936 99 0,'-14'4'38'0,"14"11"1"15,0-15-1-15,21 4-35 16,0-5 0-16,11-4-1 15,5-7 1-15,6-4-1 16,-2-6 0-16,0-5 0 16,-6-2 0-16,-8-1-1 15,-13 1 1-15,-10 4-1 16,-13 1 0-16,-12 9 0 15,-8 6 0-15,-7 9-1 16,-1 12 0-16,-1 8 0 16,0 12 0-16,1 6 0 15,12 6 0-15,7 4 0 16,13-3-1-16,10-1 0 0,19-7-1 15,9-13-3-15,16-4-4 16,1-24-19-16,22 5-10 16,-6-20 0-16,11 1 0 15,-17-18-1-15</inkml:trace>
  <inkml:trace contextRef="#ctx0" brushRef="#br2" timeOffset="26629.6627">5590 3717 103 0,'-28'1'38'16,"10"16"1"-16,-12-1-3 15,5 16-31-15,6 2 0 16,9 7-2-16,6 2 0 16,6 1-1-16,7-6 0 0,9-7-1 15,7-9 0-15,6-12 0 16,8-13-1-16,-6-11 0 15,9-9 1-15,-1-9-1 16,-2-9 1-16,-9-2-1 16,1 0 1-16,-9 0 0 15,-3 7-1-15,-5 8 1 16,-5 9-1-16,-9 19 0 15,0 0 0-15,-5 19 0 16,-2 8 0-16,3 4 0 16,0 6-1-16,8-1 0 15,5 0-3-15,2-13-2 16,27 1-13-16,-12-27-18 15,24-3-2-15,-7-22 1 16,18-3-2-16</inkml:trace>
  <inkml:trace contextRef="#ctx0" brushRef="#br2" timeOffset="26807.6805">6402 3225 110 0,'-17'-2'37'16,"2"31"1"-16,-11 10-2 15,0 22-33-15,1 13 0 16,3 7-2-16,5 6-1 15,6-1-1-15,8 0-4 16,-7-17-30-16,20 1-3 16,-9-22 0-16,11-8-1 0</inkml:trace>
  <inkml:trace contextRef="#ctx0" brushRef="#br2" timeOffset="27883.7881">6107 3606 81 0,'-14'-5'40'0,"15"18"-1"16,-1-13 1-16,24 18-11 16,5-14-27-16,14 2 0 15,6-4-1-15,2-1 1 16,-1 0-1-16,-1 2 0 15,-9 1-1-15,-3 3 1 16,-13 3-1-16,-9 7 1 0,-10 2 0 16,-6 4 0-16,-4 5-1 15,-4 3 1-15,-3-1-1 16,0 4 1-16,2-3-1 15,1-1 0-15,1-6 0 16,7-7 0-16,1-17 0 16,0 0 0-16,11-2 0 15,-1-19 0-15,3-8 1 16,6-10-1-16,-2-4 1 15,2-3-1-15,-1 0 0 16,-2 7 1-16,-3 4-1 16,-2 9 0-16,-2 4 0 15,-4 12 0-15,-5 10 0 16,18-6 0-16,-4 8 0 0,4 2 0 15,7-2 0-15,7-1 0 16,4 1 0-16,6-3 0 16,-5 1 0-16,-1-1-1 15,-6 1 2-15,-9-1-1 16,-7 2 0-16,-14-1 0 15,-6 15 0-15,-11 2 0 16,-4 4 0-16,-7 7 0 16,1 5-1-16,2 4 2 15,5 3-2-15,4 2 1 16,10-3 0-16,7-7-1 15,9-6 1-15,7-10 0 16,10-9-1-16,5-13 0 16,3-9-1-16,2-9 0 0,0-10 1 15,-5-5-1-15,-1-3 1 16,-9-3 0-16,-7 0 0 15,-10 3 1-15,-6 9 1 16,-4 4 0-16,-4 6 0 16,0 8 0-16,9 15 0 15,-13-11 0-15,13 11 0 16,0 0-1-16,22 14 1 15,-1-7 1-15,5-1-1 16,5 0 0-16,0-5 0 16,4 2 1-16,-4-3-1 15,-3 0 0-15,-5 0 0 16,-3 3-1-16,-6 2 1 15,-14-5-1-15,8 23 1 16,-17-4-1-16,-5 7 0 0,-4 3 2 16,0 5-2-16,-1 3 0 15,4-5 0-15,1-4 0 16,11-7 0-16,12-10 0 15,9-11 0-15,12-12 0 16,2-13 0-16,11-9 0 16,3-6 0-16,1-4 0 15,0-1 0-15,-6 6 0 16,-8 6 0-16,-7 6 0 15,-8 16 0-15,-18 11 0 16,6 11 0-16,-15 13 0 16,-5 9 0-16,1 5 0 15,3 3 0-15,5-4-8 16,17 8-8-16,-4-25-8 0,31 6-17 15,-4-22 1-15,22 0 0 16,-9-21-1-16</inkml:trace>
  <inkml:trace contextRef="#ctx0" brushRef="#br2" timeOffset="28159.8157">8125 3426 109 0,'-12'2'39'0,"-17"-4"3"15,11 17-3-15,-11-5-32 16,8 9-3-16,5-1-2 15,11 1 0-15,0-1-1 16,10 1 0-16,7-3 0 16,1 3 0-16,0 0-1 0,-1 3 0 15,-2 1 1-15,-7 0 0 16,-6 2 0-16,-7 1-1 15,-3 0-1-15,-7-2-2 16,0 6-7-16,-18-19-14 16,7 14-15-16,-14-18-1 15,3 9-1-15,-12-16-2 16</inkml:trace>
  <inkml:trace contextRef="#ctx0" brushRef="#br2" timeOffset="28943.8941">1358 4207 97 0,'-28'3'38'16,"28"-3"1"-16,0 0-3 15,33-2-32-15,32-11 0 16,30 3 0-16,28-12 0 15,27 2-1-15,18-5 0 16,15 2 0-16,3-3-1 16,-4 3-1-16,-16 3 0 15,-16 3-1-15,-25 4 0 16,-20 3-1-16,-27 5 1 0,-24 1-1 15,-21 4-1-15,-23 1 0 16,-10-1-2-16,-31 7-1 16,0 5-5-16,-19-13-21 15,11 12-8-15,-9-6 0 16,12 2 0-16</inkml:trace>
  <inkml:trace contextRef="#ctx0" brushRef="#br3" timeOffset="33341.3338">1532 4791 89 0,'0'0'37'15,"0"0"0"-15,26-4 0 16,10-3-36-16,3-5 1 15,11 0-1-15,3-2 0 16,-1 3-1-16,-2 3 1 16,-14 7 0-16,-8 8-1 15,-15 6 0-15,-18 6 1 16,-10 8-1-16,-19 3 1 15,-2 6-1-15,-4-2 1 16,3 0-2-16,5-3 2 16,13-6-1-16,14-5 1 15,16-6-2-15,16-6 2 0,12-4-1 16,2 1 0-16,2 2 2 15,-7 1-1-15,-6 6 0 16,-15 5 0-16,-16 8 0 16,-19 5 0-16,-12 5 0 15,-5 0-1-15,-1-1-3 16,6 4-10-16,1-22-23 15,22-1-1-15,9-17-1 16,26-12 0-16</inkml:trace>
  <inkml:trace contextRef="#ctx0" brushRef="#br3" timeOffset="33716.3713">2267 5067 79 0,'0'0'38'16,"18"8"-2"-16,0-16 2 16,16 2-27-16,0-4-8 15,3 2 1-15,-1-5 1 16,-2 0-2-16,-10-3 0 15,-6 2-1-15,-7-2-1 16,-14 2 0-16,-9 1-2 16,-11 2 2-16,-8 4-1 15,-6 7 1-15,-4 8-1 16,-2 7 0-16,2 10 2 0,2 3-2 15,9 9 2-15,11 0-2 16,16 0 0-16,13-5 0 16,21-7 0-16,17-14-2 15,23-9-4-15,3-24-23 16,25-3-9-16,0-19 0 15,6-4-3-15</inkml:trace>
  <inkml:trace contextRef="#ctx0" brushRef="#br3" timeOffset="33905.3902">3182 4442 94 0,'-28'-5'38'0,"7"27"1"16,-16 11-1-16,9 20-33 15,-3 15-3-15,3 4 0 0,3 8 0 16,4-1-1-16,7 2-1 15,8-11-4-15,19 2-25 16,-4-25-9-16,13-6 1 16,4-17-3-16</inkml:trace>
  <inkml:trace contextRef="#ctx0" brushRef="#br3" timeOffset="34258.4255">3308 5029 100 0,'-2'15'38'0,"2"-15"1"0,28 1-5 16,-4-9-32-16,13-5 0 16,8-7-1-16,5-2 1 15,-6-6-2-15,-1 0 1 16,-8 2-1-16,-9 0 2 15,-11 3-3-15,-15 3 3 16,-15 6 0-16,-11 8-1 16,-9 5 1-16,-6 5 0 15,-5 9-1-15,2 7 0 16,2 7 2-16,6 3-2 15,15 3 1-15,13 0-1 16,14-3 0-16,15-3-2 16,17-3-1-16,12-13-6 15,22 9-21-15,-6-21-10 0,15 0 0 16,-12-16-2-16,11 5 1 15</inkml:trace>
  <inkml:trace contextRef="#ctx0" brushRef="#br3" timeOffset="34461.4458">4027 4812 97 0,'-38'5'38'16,"3"17"3"-16,-11-2-3 16,13 15-33-16,1-2 0 15,13 4-2-15,13-3 0 16,15-5-1-16,20-9-1 15,15-13-3-15,16-9-1 16,7-18-6-16,26 0-25 0,-13-23-4 16,8 0-2-16,-16-14-1 15</inkml:trace>
  <inkml:trace contextRef="#ctx0" brushRef="#br3" timeOffset="34641.4638">4659 4412 74 0,'-20'23'39'0,"7"15"0"16,-11 5 0-16,9 20-21 15,-13-2-13-15,10 6-1 16,3-2-2-16,1-1-2 16,9 1-3-16,-5-19-24 15,17 5-9-15,-9-20-3 16,12-2 0-16,-8-19-1 15</inkml:trace>
  <inkml:trace contextRef="#ctx0" brushRef="#br3" timeOffset="35685.5682">4424 4788 85 0,'4'11'40'0,"-4"-11"-2"15,30 17 3-15,-12-13-30 16,18-4-8-16,5-3 1 15,5 2-2-15,-5-6 1 16,-4 3-2-16,-3 3 1 16,-10 2-2-16,-10 6 1 15,-10 7 0-15,-8 4 0 0,-2 7 0 16,-6-1 0-16,-3 3-1 15,1 0 1-15,1-2-1 16,2-5 1-16,5-4-1 16,1-4 0-16,5-12-1 15,0 0 1-15,15-20 1 16,1-2-3-16,0-6 2 15,3-3-1-15,-1-3 0 16,2 0 0-16,-2 2 1 16,-2 4-2-16,-2 5 2 15,-4 7 0-15,4 7 0 16,-2 3 0-16,4 5 0 15,2 7 0-15,2 0 0 16,0 0 0-16,2 4 0 0,-1-1 0 16,1-1 0-16,-5 0 0 15,-1-1 0-15,-7-1 0 16,-9-6 1-16,14 8-1 15,-14-8 0-15,0 0 0 16,-1 12 0-16,1-12 0 16,-14 18 0-16,8-7 0 15,-2 3-1-15,-1 6 3 16,0 2-3-16,4 0 3 15,1 1-2-15,6 1 1 16,5-5-1-16,4-2 1 16,3-7-1-16,4-8-1 15,3-9 1-15,3-9-2 16,1-7 1-16,-6-6 0 15,-1-5 0-15,-3-1 0 0,-1 2 0 16,-4 2 0-16,-5 5 1 16,-5 10 1-16,0 16-1 15,-2-12 1-15,2 12 0 16,-13 15 0-16,12-4 1 15,-2 0-1-15,6 3 0 16,-3-14 0-16,22 12 1 16,0-13-1-16,6-2 0 15,1-2 0-15,3 0 1 16,-1-2-1-16,-4 4 0 15,-5 4 0-15,-7 6 0 16,-9 3 0-16,-10 6 0 0,-2 1 0 16,0 3-1-16,-3 1 1 15,-3-5-1-15,6 0 1 16,4-3-1-16,2-13 0 15,16 2 0-15,3-12 0 16,2-4 0-16,5-6 0 16,2-2 0-16,0-1-1 15,1-1 2-15,-4 3-1 16,-5 7-1-16,-5 4 1 15,-1 7 0-15,-5 5 0 16,-9-2 0-16,14 24-1 16,-14-3 0-16,2 7-2 15,0-2-4-15,3 11-5 16,-7-17-7-16,16 17-6 15,-12-26-10-15,27 9-5 0,6-21-2 16,16-2 3-16</inkml:trace>
  <inkml:trace contextRef="#ctx0" brushRef="#br3" timeOffset="36008.6005">6202 4584 103 0,'-41'7'41'16,"-6"-4"1"-16,6 17-2 15,-9-1-36-15,17 2-1 16,10 2-2-16,9 3 1 16,9-3-1-16,12-3 0 15,14-4-1-15,7-3 1 0,5-5-1 16,2-1 0-16,-4-1 1 15,-2 3-1-15,-10-2 1 16,-10 9 0-16,-14 2 1 16,-11 5-2-16,-8 1 2 15,-6 3-3-15,-4 3 0 16,-3-6-8-16,13 8-4 15,-14-25-14-15,20 7-15 16,-2-18 1-16,20 4-3 16,-1-19 2-16</inkml:trace>
  <inkml:trace contextRef="#ctx0" brushRef="#br3" timeOffset="37202.7198">7415 4848 49 0,'0'0'36'0,"0"0"0"15,0 0-1-15,-11 19-11 16,0-16-14-16,11-3-6 15,-14 11-1-15,14-11-1 16,-10 16 1-16,9-4-2 16,1-12 2-16,5 18-1 15,-5-18 1-15,15 14-3 16,-5-11 3-16,7-3-1 15,-7-5-2-15,6-4 2 0,-4-2-2 16,-1 0 1-16,-4-2-1 16,-4 0 1-16,-3 13-2 15,-13-17 2-15,-2 15 0 16,-1 2-1-16,-7 1 0 15,5 4-1-15,1 3 0 16,-1-1-2-16,14 8-4 16,4-15-26-16,4 16-5 15,-4-16-1-15,37 9 0 16</inkml:trace>
  <inkml:trace contextRef="#ctx0" brushRef="#br3" timeOffset="37616.7609">7859 4754 89 0,'0'0'37'0,"4"20"1"16,-4-20-2-16,35 13-31 15,-9-11-1-15,14 0-1 16,0-7 0-16,8-2 0 16,-7-7-1-16,3-5 0 15,-8-8-1-15,-4-2 0 16,-11-7 1-16,-9 0-1 15,-11-2 0-15,-10-1 0 16,-7 6 0-16,-10 5 1 0,-8 11-1 16,-8 12 0-16,-8 15 1 15,0 16-1-15,-3 15 0 16,6 14 0-16,8 4 0 15,16 6-1-15,21-3 2 16,19-7-3-16,26-12 0 16,20-13-3-16,30-5-7 15,0-30-16-15,21 3-13 16,-10-19 1-16,6 1-4 15,-17-12 1-15</inkml:trace>
  <inkml:trace contextRef="#ctx0" brushRef="#br3" timeOffset="37841.7838">8821 4216 106 0,'24'9'41'16,"2"-13"1"-16,21 10-3 16,0-7-39-16,14-6-5 15,22 14-28-15,-12-16-6 16,10 11-1-16,-9-5-1 15</inkml:trace>
  <inkml:trace contextRef="#ctx0" brushRef="#br2" timeOffset="41940.1932">9719 3097 61 0,'-7'-15'33'0,"-6"-5"0"15,1 12-5-15,-10-18-16 16,7 23-1-16,-12-10-4 15,-1 13-1-15,-8 2-1 0,-1 14-2 16,-7 9 0-16,-1 13 0 16,-6 6-1-16,3 10-1 15,2 10 1-15,8 8-2 16,11 4 1-16,16 0 0 15,16-4 0-15,18-7-1 16,24-12 1-16,17-12 0 16,25-19 0-16,17-20-1 15,9-18 1-15,6-20 0 16,-4-12 0-16,-4-15 0 15,-15-12 0-15,-17-4 0 16,-25-7 0-16,-24 2 0 16,-25 2 0-16,-22 3 0 15,-22 7-1-15,-15 10-1 16,-13 14 0-16,-10 11 0 0,-2 18-3 15,-1 10-3-15,16 25-25 16,0-4-5-16,20 19 0 16,5-3-1-16</inkml:trace>
  <inkml:trace contextRef="#ctx0" brushRef="#br2" timeOffset="42480.2475">9701 3325 70 0,'-16'-3'37'16,"-5"-6"-2"-16,6 10 1 15,-6-3-19-15,3 9-14 16,-2 3 1-16,4 9-2 15,-5 4 1-15,3 3-3 16,-4 4 2-16,8 1-2 16,-1-4 2-16,3-2-2 15,5-8 1-15,7-17 0 16,0 0 0-16,19 0-1 15,-3-18 1-15,6-11 0 16,0-4 0-16,1-6 0 16,-1-6-1-16,-1 1 1 15,-3 2 0-15,-6 9 0 16,-4 6 0-16,-2 7-1 0,-6 20 1 15,0 0-1-15,3 11 0 16,0 13 1-16,1 9-1 16,3 3 0-16,5 4 1 15,9 0-1-15,5-7 1 16,6-6 0-16,3-10 1 15,6-7-1-15,-4-13 0 16,1-9 1-16,-6-8-1 16,-3-9 1-16,-9-6-2 15,-3-3 1-15,-6-1-3 16,-4-1 0-16,1 4-4 15,-8-10-18-15,16 25-15 16,-10-8 0-16,12 17-1 16,-7-1-2-16</inkml:trace>
  <inkml:trace contextRef="#ctx0" brushRef="#br2" timeOffset="59535.953">15128 9900 83 0,'22'-27'36'0,"7"2"-7"16,-12-11 0-16,10 11-18 15,-9-10-4-15,5 14-1 16,-6-2 0-16,-3 10-3 15,-14 13 1-15,0 0-2 16,0 0 1-16,-8 24-1 16,-10 3 1-16,-2 6-1 15,-6 7 0-15,1 5 1 16,-2 2-1-16,6 2 0 15,4-8 0-15,11 0 0 0,7-8 0 16,13-8-1-16,14-12 0 16,10-8 0-16,13-12-1 15,11-9 0-15,8-9-1 16,7-6-1-16,2-4-1 15,-6-7-4-15,8 7-24 16,-18-10-9-16,-3 7 0 16,-25-3-1-16</inkml:trace>
  <inkml:trace contextRef="#ctx0" brushRef="#br2" timeOffset="59752.9747">15618 9628 102 0,'-5'18'38'0,"-5"1"2"0,10 11-1 15,-8-2-34-15,11 17-2 16,-6 7 0-16,3 7 0 16,-9 2-1-16,6 4-2 15,-7-3-3-15,2-8-1 16,9 0-11-16,-3-22-23 15,14-5-4-15,3-20 1 16,17-7 1-16</inkml:trace>
  <inkml:trace contextRef="#ctx0" brushRef="#br2" timeOffset="60355.0349">16052 9812 87 0,'0'0'36'16,"-10"-2"0"-16,10 2 2 16,0 0-30-16,-7 11-2 15,5 8 0-15,-5 0-2 16,0 11 0-16,-4 0-1 15,-1 11 0-15,1-2-1 16,-2 1-1-16,-1-3 0 16,6-2-1-16,0-9 0 15,3-3-1-15,3-8 1 16,2-15 0-16,0 0 0 0,21 0 0 15,-6-16 0-15,0-9 2 16,2-5-1-16,-2-8 1 16,1-7-2-16,2-4 1 15,-4 1-1-15,-4 1 0 16,-2 6 1-16,-2 7-1 15,-1 7 1-15,-2 11-1 16,-3 16 0-16,0 0 1 16,12 30-1-16,-4 4 1 15,1 6-1-15,6 9 1 16,5 5 0-16,4 0-2 15,4-4-1-15,0-2 2 16,1-7-1-16,0-12 1 16,0-8 1-16,-7-12-1 0,1-10 1 15,-4-15 1-15,-5-12 1 16,0-8-2-16,-6-11 2 15,-3-6-1-15,0-2-4 16,-3-8 4-16,4 8-5 16,-6 0-2-16,7 17-7 15,-10-9-21-15,14 22-9 16,-8 1 0-16,10 11-1 15</inkml:trace>
  <inkml:trace contextRef="#ctx0" brushRef="#br1" timeOffset="64246.424">15308 9003 75 0,'-3'-15'38'0,"3"15"-2"16,10-20 1-16,10 13-25 15,-1-2-9-15,13 2-1 16,5-3-1-16,7 5 1 16,-4 0-1-16,1 3-1 15,-9 4 1-15,-5 5 0 16,-11 6 0-16,-11 4-1 15,-15 3 1-15,-2 3 0 16,-9 1-1-16,-2 3 1 16,0-8-1-16,3 2 1 15,8-5-1-15,8-4 0 16,4-12 0-16,17 14 0 0,4-12 0 15,4 0 0 1,1 2 0-16,0 3 0 0,-5 1 1 16,-3 7-1-16,-9 5 1 15,-8 6 0-15,-6 3 0 16,-6 2 0-16,-12 3 0 15,-5 0-1-15,-2-2 1 16,3-5-1-16,1-4-1 16,2-11-6-16,22 1-28 15,2-13-3-15,0 0 1 16,24-18-2-16</inkml:trace>
  <inkml:trace contextRef="#ctx0" brushRef="#br1" timeOffset="64516.451">16146 9023 91 0,'5'-10'37'16,"-8"-3"1"-16,3 13 0 15,0 0-32-15,0 0-1 16,-15 25 0-16,8 3-3 16,-5 8 0-16,1 9-2 15,-2 5 1-15,-1 2-1 16,5-1-3-16,-3-7-3 15,15 0-30-15,-8-17 0 16,10-4-2-16,-5-23-2 0</inkml:trace>
  <inkml:trace contextRef="#ctx0" brushRef="#br1" timeOffset="64674.4668">16005 9221 108 0,'-18'2'39'0,"4"-6"1"15,14 4 0-15,22 0-36 16,13-7-2-16,15 1-6 15,2-14-32-15,19 5-3 16,0-9-1-16,4 6-1 16</inkml:trace>
  <inkml:trace contextRef="#ctx0" brushRef="#br3" timeOffset="69397.9391">17828 7430 17 0,'-70'-16'28'15,"-5"3"1"-15,-6 3 1 16,-13-7-12-16,6 14-5 0,-14-11-2 15,3 9-2-15,-14-4-4 16,-4 7-1-16,-8-4-1 16,-3 5 0-16,-3 1-2 15,-5 6 0-15,-11 0 0 16,-4 7 0-16,-7 4-1 15,2 6 1-15,-7 5-1 16,-2 9 1-16,-5 3 0 16,3 7 0-16,-2 2-1 15,3 6 1-15,-3 0-1 16,5 4 1-16,7 2-1 15,1 5 0-15,1-1 0 16,6 7-1-16,5 5 1 16,7 7 0-16,4 6 0 15,5 4-1-15,1 1 2 0,6 9 0 16,7 1 0-16,7 6 0 15,3 3 0-15,10 1 0 16,8-1 2-16,12 5-2 16,13 0 0-16,15 3 0 15,13 3 0-15,11-3 0 16,14-1-1-16,10 1 1 15,12 3-2-15,6 0 1 16,11-3-1-16,7-4 1 16,9-2-1-16,11-6 0 15,13-4 1-15,14-4-1 16,10-6 1-16,14-4 0 15,13-7 0-15,14 1-1 16,11-8 2-16,9-2 1 0,3 1-1 16,11-5-2-16,6-1 2 15,3-7-2-15,7-4 2 16,4-6-2-16,2-7 1 15,8-6-1-15,8-10 1 16,2-9 1-16,6-12 0 16,2-10 0-16,5-9 0 15,3-10 0-15,0-11 0 16,3-10 0-16,-6-11-1 15,-5-6 2-15,-4-14-2 16,-2-7 2-16,-9-11-2 16,-10-8 1-16,-10-7 0 15,-13-5 2-15,-9-9-2 0,-14-5 1 16,-14-9 0-16,-13-1-2 15,-19-6 3-15,-13-3-1 16,-16-6 1-16,-14-3-3 16,-16-1 2-16,-8 1-2 15,-13-3 3-15,-11-1-1 16,-11 2-1-16,-9 2 0 15,-9 3-2-15,-10 0 0 16,-6-2 1-16,-10 2-1 16,-9 3 0-16,-12 5 1 15,-7 3-1-15,-9 6 1 16,-10 5 0-16,-11 7 0 15,-14 18 0-15,-20 8-2 16,-14 18 1-16,-12 9-3 0,-13 17-1 16,-15 0-13-16,8 20-19 15,1-1 0-15,27 7-2 16,17-7 1-16</inkml:trace>
  <inkml:trace contextRef="#ctx0" brushRef="#br3" timeOffset="70525.0518">18856 8034 43 0,'11'-18'34'16,"-6"7"1"-16,-7-3 0 16,2 14-9-16,-7-20-17 15,7 20-1-15,-7-25-3 16,7 25 0-16,-2-17-2 15,2 17 0-15,0 0-1 0,0 0-1 16,-13 13 1-16,9 4-1 16,-3 1 0-16,-3 4-1 15,-1 4 1-15,1-3-2 16,4 3 2-16,0-8-1 15,6-5 0-15,0-13 0 16,16 13 0-16,-1-19 0 16,8-3 1-16,1-5-1 15,2-6 0-15,-3-3 1 16,-1-2-1-16,-8 2 2 15,-6 0-2-15,-9 5 1 16,-11 5-1-16,-10 5 1 16,-5 11 0-16,-9 5-1 15,-1 7 1-15,1 4 0 0,3 3 0 16,7 2-1-1,7 3 1-15,12-1-1 0,13-6 0 16,8 0 1-16,11-5-1 16,12-3 0-16,4-7 0 15,2-4 0-15,0-5 0 16,-2-5 0-16,-7-6 1 15,-6-2-1-15,-10-3 1 16,-8 1-1-16,-13-6 0 16,-8 10 2-16,-10 0-1 15,-7 8 1-15,-8 6-1 16,-1 4 0-16,-2 2-1 15,4 8 1-15,7 2 0 16,11-2-1-16,12 2 0 0,18-6-1 16,15-6 1-16,14-4 0 15,7-2 0-15,7-6 0 16,-2-5 0-16,-4 0 2 15,-12-2-1-15,-10 3 0 16,-21 0 0-16,-7 13 1 16,-32-5-2-16,-4 8 1 15,-14 10-1-15,0-6-3 16,1 13-1-16,-2-8-9 15,15 21-22-15,-4-7-6 16,11 13 0-16,-7-2-1 16</inkml:trace>
  <inkml:trace contextRef="#ctx0" brushRef="#br3" timeOffset="71494.1487">13237 11093 21 0,'11'-17'33'0,"-11"17"3"16,5-22-1-16,-5 22-18 0,-9-17-2 16,9 17 0-16,-15-8-4 15,15 8-3-15,-28 11-2 16,9 4-2-16,-5 3-1 15,-4 8-1-15,4 3 0 16,-2 0-1-16,8 2 0 16,4-5 0-16,6-1 0 15,12-9-1-15,12-6 0 16,7-9 1-16,5-7-1 15,10-5 0-15,2-9 1 16,-4-2-1-16,-2-2 1 16,-8 1-1-16,-5-1 1 15,-8 1 0-15,-13 7-1 16,-10 5 1-16,-9 6 0 15,-4 5 0-15,-1 5 0 0,-4 6-1 16,5 3 1-16,-2 3-1 16,11 2 1-16,5 1-1 15,9-5 1-15,9 1-1 16,5-8 0-16,13-7 0 15,3-3 0-15,4-5 0 16,-1-5 0-16,0-2 1 16,-6-4-1-16,-3 2 0 15,-9-1 1-15,-13 4-1 16,-2 13 1-16,-15-15-1 15,-6 15 0-15,-2 6 1 16,-6 6-1-16,-3 4 0 0,3 8 1 16,1 2-1-16,5 3 0 15,4 2 1-15,9-1-1 16,8-3 0-16,4-5 0 15,7-8 0-15,6-6-2 16,6-11-3-16,9 7-19 16,-8-21-13-16,10 2-2 15,-8-11-3-15,7 2 0 16</inkml:trace>
  <inkml:trace contextRef="#ctx0" brushRef="#br3" timeOffset="72278.2271">19930 8159 87 0,'-18'18'37'15,"2"-3"0"-15,20 3 0 16,3-5-34-16,21-1 0 15,9-10 0-15,15-3 0 16,6-10 0-16,14-4-1 16,-3-10 0-16,6-1 0 15,-13-6 0-15,-10 0 0 16,-15-4 0-16,-14 6 1 15,-24 5-2-15,-21 12 2 16,-19 6-1-16,-12 13 0 16,-14 11-1-16,-6 13 1 15,-1 15 0-15,6 12-2 0,11 6 1 16,17 2-1-16,22-2 0 15,22-3 0-15,30-9-1 16,27-15-4-16,26-4-14 16,11-31-19-16,23-8-4 15,0-22 1-15,4-4-1 16</inkml:trace>
  <inkml:trace contextRef="#ctx0" brushRef="#br3" timeOffset="72468.2459">20911 7718 114 0,'13'2'42'0,"22"5"0"15,9-7-2-15,21 1-38 16,19 9-11-16,4-16-27 15,21 1-4-15,-9-6-1 16,2 1-2-16</inkml:trace>
  <inkml:trace contextRef="#ctx0" brushRef="#br3" timeOffset="78455.8447">19279 4972 64 0,'-141'-7'35'16,"-3"3"1"-16,-7-5-3 15,4-1-31-15,-11 5 0 16,1 3-2-16,-5 4 1 15,2 2 0-15,-9 5 1 16,-1 3-3-16,-11 4 3 16,-7 7-1-16,-4 5 1 15,-7 5-2-15,-10 8 3 16,-4 7-4-16,-5 4 2 0,-2 6 0 15,-7 2 0-15,-1 7 0 16,3 2 0-16,3 6 1 16,-6 3-1-16,5 7 1 15,1 8-1-15,0 2 0 16,3 9 0-16,-2 3 0 15,0 10 0-15,2 4 1 16,7 7-3-16,4 2 3 16,3 4-3-16,3 1 1 15,10 6-1-15,9 4 2 16,7 3-2-16,8 6-1 15,4 1 1-15,13 1-1 16,11 6 1-16,12 4 1 16,10 2 1-16,11-1-2 15,11 3 2-15,11 1-2 16,13 3 3-16,3 3-2 0,11 0 1 15,5 1 0-15,7 1-2 16,8-2 2-16,10-4-2 16,7 1 2-16,9-8-3 15,15-4 3-15,7-6-3 16,14-3 0-16,18-3 1 15,15-5 0-15,14-6 1 16,15-6-2-16,22-5 2 16,14-7-3-16,19-2 3 15,11-8-1-15,14-5 1 16,11-6-1-16,9-2 0 15,7-6 1-15,6-2-1 0,0-5 1 16,6-2 0-16,0-2 0 16,8-5 0-16,3-1 1 15,0-9-1-15,16-2 1 16,3-8-1-16,7-4 2 15,6-10-2-15,7-5 1 16,0-10-1-16,8-4 0 16,2-6 1-16,-1-3-1 15,2-6-1-15,0-5 1 16,5-6 0-16,1-4 0 15,0-8 1-15,4-3-1 16,5-12 1-16,3-12-1 16,3-11 1-16,5-9 0 15,-9-12 0-15,1-11-1 16,-5-11 1-16,-4-13 0 0,-5-8 0 15,-13-8-1-15,-7-7 1 16,-4-8 0-16,-15-11-1 16,-5-3 1-16,-7-6-1 15,-13-2 0-15,-13-1 1 16,-11-5 1-16,-20-3 1 15,-10-5-3-15,-19-2 3 16,-19-4 0-16,-17-7 1 16,-19-1-1-16,-16-9-1 15,-16 1-1-15,-11 0-1 16,-13 3 2-16,-11-1-3 15,-5 1 0-15,-9 1 0 16,-8-1 2-16,-7 1-1 16,-9 1 0-16,-11 1 2 0,-10 0 0 15,-12-3-1-15,-8 8 2 16,-17 7-2-16,-9 0-1 15,-13 11 2-15,-15 4-2 16,-3 2 2-16,-11 4-2 16,-6 3-1-16,-5 1-1 15,-4-4 1-15,1 2 0 16,7-1-2-16,0 7 1 15,-1 8-1-15,-6 15 0 16,-7 15 2-16,-11 26 0 16,-24 32-3-16,-25 25 1 15,-22 32-4-15,-26 9-20 16,8 29-11-16,-12-7 0 15,25 5-2-15</inkml:trace>
  <inkml:trace contextRef="#ctx0" brushRef="#br3" timeOffset="79499.9491">21288 5532 64 0,'1'-13'36'16,"-1"13"0"-16,-2-17 0 16,2 17-26-16,-3-14-4 15,3 14-1-15,-4-12 0 16,4 12 0-16,0 0-2 0,-15 15 0 15,1 0 0-15,-3 5-2 16,0 1 0-16,-3 6 0 16,2 0-1-16,4-3 3 15,2 0-3-15,11-8 2 16,1-16-2-16,20 13 0 15,3-18 1-15,6-8-1 16,3-7 0-16,0-2-1 16,-1-3 2-16,-7-1-3 15,-6 3 3-15,-11 5-1 16,-10 2 0-16,-8 7 0 15,-11 7 1-15,-7 7-1 16,-9 7 0-16,-4 5 0 16,-1 4 0-16,5 4 0 0,1 4 0 15,11-4 3-15,9-1-3 16,17-5 3-16,17-10-3 15,13-6 0-15,13-7 1 16,8-9-1-16,5-5 0 16,1-4-1-16,-7-1 3 15,-8-3-3-15,-15 7 2 16,-16 3-1-16,-15 4 1 15,-14 9 0-15,-14 4 0 16,-11 5 0-16,-4 3-1 16,-1 3 0-16,5 3 1 15,9 0-1-15,9-3 0 16,15 0-1-16,10-12-2 15,19 4-6-15,22-2-29 0,-5-11-1 16,14 7 0-16,-3-14-2 16</inkml:trace>
  <inkml:trace contextRef="#ctx0" brushRef="#br3" timeOffset="79928.9917">21899 5444 97 0,'-1'12'38'0,"1"-12"1"16,6 16-1-16,17-13-35 15,6-1-1-15,12-3 0 16,7-6 1-16,9-6-1 16,6-7 0-16,-2-5 1 15,-1-1-1-15,-11-6 0 16,-11 2 0-16,-15 0-1 16,-16 2 0-16,-16 5 1 15,-16 7-2-15,-16 5 1 16,-10 12-1-16,-10 7 0 15,-2 10 1-15,-4 12-1 16,8 9 0-16,7 10 0 16,18 0 0-16,18 6 0 0,18-2 0 15,26-4-1-15,18-10 0 16,24-4-5-16,4-22-30 15,30-3-3-15,-3-19-1 16,11-6-1-16</inkml:trace>
  <inkml:trace contextRef="#ctx0" brushRef="#br3" timeOffset="80127.0119">22906 4893 109 0,'29'16'41'16,"2"-7"-1"-16,25 4-2 0,11-5-41 16,8-8-31-16,20 6-5 15,-5-11 1-15,3 7-3 16</inkml:trace>
  <inkml:trace contextRef="#ctx0" brushRef="#br0" timeOffset="84016.4007">1282 14526 57 0,'0'0'38'15,"13"3"-1"-15,-13-3-1 16,18-3-25-16,-6 2-7 16,6 1-2-16,6-5 0 15,3 2 0-15,6-4-1 16,-2-2 0-16,3-5-1 0,-1-3 1 15,-3-8-1-15,-1 1 1 16,-5-3 0-16,-5 1 0 16,-11 1 0-16,-11 3-1 15,-9 7 0-15,-11 6 1 16,-10 9 0-16,-9 11 0 15,-9 15 0-15,-1 6 1 16,-5 9 0-16,6 6 0 16,6 1-1-16,11 2 1 15,13-5-2-15,19-3 2 16,14-10-2-16,20-7-3 15,16-14 1-15,13-8-3 16,15-7-2-16,0-25-14 16,18 4-16-16,-10-25-2 15,8-3 0-15,-14-18 2 0</inkml:trace>
  <inkml:trace contextRef="#ctx0" brushRef="#br0" timeOffset="84204.4194">2157 13755 62 0,'-24'-18'38'16,"4"31"-2"-16,-15 16 0 15,8 27-28-15,-10 17-3 16,8 22-1-16,-2 11-2 16,7 7 0-16,4 0-3 15,12-8-2-15,12-5-7 16,1-20-28-16,21-14 0 0,0-24-2 15,17-14 0-15</inkml:trace>
  <inkml:trace contextRef="#ctx0" brushRef="#br0" timeOffset="84568.4559">2158 14552 74 0,'-7'16'40'15,"7"-16"-1"-15,2 14 0 16,10-18-36-16,14-3-1 15,16-3 0-15,7-8-1 16,7-2 0-16,-2-3-1 16,-2-4 1-16,-5-2-1 15,-10 2 1-15,-8-2-1 0,-16 2 1 16,-13 3-1-16,-17 6 1 15,-12 6-1-15,-8 10 1 16,-7 10-1-16,-5 11 1 16,3 11 0-16,3 9-1 15,4 4 1-15,12 7-2 16,13-3 2-16,13-2-3 15,15-10-1-15,17-8-3 16,13-20-5-16,28 0-26 16,-4-21-2-16,20-3 1 15,-1-20-2-15</inkml:trace>
  <inkml:trace contextRef="#ctx0" brushRef="#br0" timeOffset="84769.4761">3024 14356 76 0,'-22'10'40'15,"-16"-5"-1"-15,9 13 2 16,-5-3-36-16,2 10 0 15,4 0-2-15,10 3 0 16,4 4-1-16,8 1-1 16,9-1-1-16,11-5-1 15,13-8-2-15,9-9-1 16,25-9-6-16,1-29-21 15,28 0-8-15,-1-23-1 16,14-5 0-16</inkml:trace>
  <inkml:trace contextRef="#ctx0" brushRef="#br0" timeOffset="84936.4924">3592 13959 79 0,'-41'34'39'16,"5"25"-3"-16,-6 1-3 15,13 23-30-15,3 3 0 16,10 0-3-16,11-1-3 15,5-10-6-15,15-2-30 16,-5-20 1-16,8-8-3 16,-7-22 2-16</inkml:trace>
  <inkml:trace contextRef="#ctx0" brushRef="#br0" timeOffset="85921.5913">3250 14443 82 0,'11'-2'41'15,"1"-9"-2"-15,21 11-1 16,-3-13-34-16,10-1 0 16,4-6-1-16,12 3-1 15,-7 0 0-15,-1 7-1 16,-6 5 0-16,-8 8 0 15,-7 9 0-15,-13 10-1 16,-8 8 1-16,-10 2-1 16,-6 7 0-16,0-1 1 15,-6 1-1-15,3-4 0 16,1-5-2-16,3-7 2 15,3-6-1-15,6-17 1 0,0 0-1 16,0 0 1-16,18-16 0 16,-10-9 0-16,2-5 1 15,1-4-1-15,-1-4 2 16,-1 2-2-16,1 2 0 15,0 5 0-15,3 1 0 16,2 8 0-16,3 2 0 16,7 6 0-16,-1 4 0 15,3 3 0-15,0 5 0 16,1 1 0-16,-2 5 0 15,-4 1-1-15,-7 3 2 16,-3-1-1-16,-6 2 0 16,-2 1 0-16,-7 5 0 15,-2-2 0-15,-3 4 0 0,-2 1 1 16,1 3-1-16,-1 3 0 15,1 0 0-15,2 6 0 16,4-5-2-16,3 3 3 16,3-3-3-16,3-4 0 15,5-4 0-15,5-5 0 16,2-10 0-16,3-7 1 15,0-9 2-15,0-7-2 16,1-8 2-16,-3-3 0 16,-6-8 0-16,-2-1 0 15,-6 0 0-15,-3-1-1 16,-2 6 0-16,0 5 0 15,-4 5 0-15,4 6 0 16,3 6 1-16,-3 12-1 0,11-8 1 16,3 9 0-16,1 1 1 15,4 0-1-15,3 1 0 16,1-1 0-16,1 3 0 15,3 0 0-15,-6 5 0 16,-3 2-1-16,-5 10 1 16,-7 6-1-16,-7 4 1 15,-4 3-1-15,-5 1 0 16,-4-1 0-16,1-5 1 15,4-9-1-15,9-21 0 16,0 0 0-16,22-18 0 16,2-11 0-16,7-13 1 15,3-2-1-15,1 1 1 16,2 0 0-16,-5 12-1 15,-8 12 1-15,-4 18-1 0,-6 13 1 16,-5 12-3-16,-4 6-1 16,4 9-7-16,-5-8-3 15,8 11-7-15,-14-25-9 16,23 8-13-16,-4-16-3 15,16-4 3-15</inkml:trace>
  <inkml:trace contextRef="#ctx0" brushRef="#br0" timeOffset="86735.6727">5241 14328 71 0,'11'-12'38'0,"-11"12"0"16,0 12-2-16,0 6-31 15,-5 1-1-15,5 7 0 16,-3 7-1-16,2 5 0 16,-3 3-1-16,3 4 1 15,-2-3-3-15,-1-2-1 16,2-5 1-16,1-5-2 15,-2-9 1-15,4-9-1 16,-1-12 2-16,6-12 0 16,1-12 2-16,-2-7 0 15,-1-9 0-15,1-8 0 0,-1-7-1 16,0-1 1-1,4-1-2-15,3 3 0 0,-1 7 0 16,3 5 0-16,3 8 0 16,8 8-1-16,4 9 1 15,1 8 0-15,4 9 0 16,-1 8 0-16,-2 4 0 15,-4 6 0-15,-7 6-1 16,-6 7 2-16,-11 4-1 16,-10 5 0-16,-10 0 0 15,-8 4 0-15,-6-1 0 16,-3-2 1-16,-3-1-3 15,7-1 3-15,3-2-2 16,0-3-1-16,8 4 0 0,2 4 1 16,2 3 0-16,-1 6-1 15,-2 6 2-15,-1 3-1 16,1 0 1-16,-4-1-1 15,9-3-4-15,-3-21-9 16,24 1-24-16,-8-26-2 16,17-9-1-16,2-24-1 15</inkml:trace>
  <inkml:trace contextRef="#ctx0" brushRef="#br0" timeOffset="87193.7184">6004 14294 76 0,'-12'3'41'0,"-13"-4"-2"16,3 13 2-16,-17-4-37 15,6 11-1-15,-4 3 0 16,3 9-1-16,3 2-1 16,7 5 1-16,3 2-1 15,9-2 1-15,10-4-1 16,11-5 0-16,10-8 0 15,8-11 0-15,8-9-1 16,7-8 1-16,1-10-1 16,1-8 0-16,-4-6 1 15,-2-4-1-15,-11-1 0 0,-7 2 0 16,-10 5 1-16,-5 7-1 15,-11 9 0-15,-7 13 0 16,-1 12 0-16,-4 7 0 16,2 12-1-16,2 6 1 15,6 5-3-15,5-1 0 16,14-3-3-16,5-13-2 15,25 0-19-15,-9-24-17 16,20-5 4-16,-3-23-2 16,14-9 4-16</inkml:trace>
  <inkml:trace contextRef="#ctx0" brushRef="#br0" timeOffset="87374.7364">6537 14019 67 0,'-32'52'40'16,"4"20"-1"-16,-5 2 1 15,13 2-28-15,-3 0-11 16,8-4-1-16,13 2-13 16,-4-22-26-16,17-5-1 15,-4-21-2-15,12-4 1 16</inkml:trace>
  <inkml:trace contextRef="#ctx0" brushRef="#br0" timeOffset="87557.7549">6311 14479 61 0,'-12'-5'41'15,"3"-11"0"-15,9 16 1 16,21-30-16-16,3 14-24 16,18-6-3-16,10-7-4 15,18 12-20-15,-2-21-15 16,7 9-1-16,-4-12 0 15,4 8 0-15</inkml:trace>
  <inkml:trace contextRef="#ctx0" brushRef="#br0" timeOffset="87741.7733">7031 13889 85 0,'-22'6'42'16,"-8"6"-1"-16,5 23-1 0,-15 6-36 16,5 14-1-16,2 10-2 15,3 8-1-15,2 6 1 16,7-2-3-16,5 1-2 15,0-15-4-15,20 2-30 16,-8-25-2-16,9-4-3 16,-6-22 2-16</inkml:trace>
  <inkml:trace contextRef="#ctx0" brushRef="#br0" timeOffset="87925.7917">6680 14422 95 0,'-18'-21'41'15,"18"21"2"-15,-19-26-7 16,19 26-31-16,19-6-2 15,6 4-1-15,11 1-4 0,5-4-2 16,15 12-14-16,-9-16-17 16,13 14-6-16,-7-9-3 15,7 12 2-15</inkml:trace>
  <inkml:trace contextRef="#ctx0" brushRef="#br0" timeOffset="88359.8351">7129 14493 76 0,'-14'9'41'15,"14"-9"0"-15,11 0-1 16,15-1-34-16,-3-7-2 16,10-1-2-16,7-4 0 15,3-2-1-15,2-4 1 16,-2 1-2-16,-6 0 1 15,-4-2 0-15,-14 0-1 16,-7 0 0-16,-14 1 0 16,-8 5 1-16,-13 4-1 15,-10 4 0-15,-7 11 0 16,-4 6 1-16,-3 10-1 15,2 10 1-15,6 7 0 16,5 1 0-16,11 1 0 0,16-2 0 16,12-4-1-16,17-10 0 15,13-11-1-15,11-13-2 16,15-4-5-16,-3-22-10 15,23 10-15-15,-20-23-3 16,8 10-6-16,-19-11 1 16</inkml:trace>
  <inkml:trace contextRef="#ctx0" brushRef="#br0" timeOffset="88651.8643">7740 14321 97 0,'-16'28'40'16,"-5"-15"-5"-16,18 21-2 16,-11-4-28-16,3 4-2 15,2 3-1-15,4 0-1 16,1-2-1-16,1-1 0 15,3-6 0-15,0-5 0 0,2-6-1 16,1-4 1-16,-3-13 1 16,10-6 0-16,-4-9 0 15,4-10 0-15,-2-5 2 16,1-8-2-16,2-8 1 15,3-3-1-15,-1 1 0 16,2 4 0-16,4 6 0 16,-4 5-2-16,3 11-1 15,-3 2-6-15,11 28-10 16,-26-8-16-16,33 4-8 15,-14-2-2-15,12 8 1 16</inkml:trace>
  <inkml:trace contextRef="#ctx0" brushRef="#br0" timeOffset="89095.9087">8175 14299 55 0,'0'0'41'0,"9"14"0"15,-9-14 1-15,-5 40-19 16,-13-18-16-16,5 10-3 15,-10 2-1-15,2 5-1 0,-1-3 0 16,2-2-1-16,5-5 0 16,7-6 0-16,7-11 0 15,1-12-1-15,24-9 1 16,3-13 0-16,3-9 0 15,4-7-1-15,3-6 2 16,-3-1-2-16,2-1 1 16,-6 6 0-16,-3 6-1 15,-5 11 1-15,-8 12 0 16,-14 11-1-16,17 13 0 15,-17 8 0-15,-2 15-4 16,-4-3-3-16,10 19-9 16,-19-21-13-16,19 15-14 15,-4-10 0-15,15 2-3 0,2-13 3 16</inkml:trace>
  <inkml:trace contextRef="#ctx0" brushRef="#br0" timeOffset="89762.9754">8967 14066 61 0,'0'0'41'0,"-20"0"-1"15,20 0 0-15,-17-5-21 0,17 5-18 16,-14-4-1-16,14 4 1 15,0 0-1-15,0 0 1 16,0 0 0-16,0 0 1 16,0 0-1-16,0 0 1 15,5 18 0-15,-9-5 0 16,-3 1-1-16,-1 3 0 15,1-2 0-15,0 0 0 16,2-5-1-16,5-10 0 16,-2 13 0-16,2-13 1 15,12-4-1-15,-3-5 1 16,4-2-1-16,-2-4 1 15,-3 1 0-15,6-3-1 16,-8 2 1-16,2 2-1 16,-8 13 0-16,6-15 1 0,-6 15-2 15,0 0 0-15,0 0-2 16,-12 19-3-16,9 13-13 15,-16-11-21-15,15 12-1 16,-8-5-2-16,10 8 1 16</inkml:trace>
  <inkml:trace contextRef="#ctx0" brushRef="#br0" timeOffset="90139.0126">9107 14430 81 0,'-29'13'39'15,"15"0"1"-15,-9-15-13 0,9 18-20 16,-9-4-2-16,8 7-1 16,-1-3-1-16,6 4 0 15,2-5-1-15,8-2 0 16,0-13 0-16,10 14-1 15,-1-14-1-15,6-4 1 16,-1-6 0-16,0-1-1 16,0-5 1-16,-3 0-1 15,-3-1 1-15,-4 2-1 16,-7 3 1-16,3 12-1 15,-13-14 1-15,2 14 0 16,1 6 0-16,-4 1-1 16,1 5 1-16,3 1-1 15,-1 1-1-15,5-3-2 0,9 10-11 16,-3-21-27-16,0 0 0 15,14 0-3-15,9-10 1 16</inkml:trace>
  <inkml:trace contextRef="#ctx0" brushRef="#br0" timeOffset="90919.091">9847 13973 78 0,'-15'-6'43'15,"15"6"-3"-15,-2-20-1 16,19 9-33-16,1-2-2 16,11-1 0-16,5 0-2 15,3 5 0-15,2 0-1 0,-1 9 1 16,-6 8-2-16,-4 6 0 15,-13 9 0-15,-10 6 0 16,-11 9 0-16,-13 6 0 16,-13 10 0-16,-5 1 1 15,-7 3 0-15,-2 1 1 16,3-5-1-16,6-2 0 15,10-8 1-15,14-9-1 16,18-13 0-16,17-9-1 16,19-13 0-16,9-10-2 15,18-7-1-15,1-10-5 16,15 11-16-16,-14-18-17 15,4 11-2-15,-17-1-1 0,-2 7 2 16</inkml:trace>
  <inkml:trace contextRef="#ctx0" brushRef="#br0" timeOffset="91783.1774">10985 13566 73 0,'-33'10'39'15,"-13"4"-2"-15,8 24 1 16,-18 7-33-16,1 16 0 15,-1 7-1-15,9 13-1 16,6 4 0-16,11 4-1 16,14-3-1-16,12-3-2 0,17-4-3 15,9-16-2-15,23 3-19 16,-4-27-16-16,11-5 1 15,-5-18-1-15,10-5 1 16</inkml:trace>
  <inkml:trace contextRef="#ctx0" brushRef="#br0" timeOffset="92107.2098">11422 13642 72 0,'-26'4'39'0,"-2"15"-1"15,-9-1-2-15,4 24-31 16,-6 3 0-16,3 8-2 16,3 7-1-16,4 4-1 15,2 1 0-15,8 3 0 16,4-2-2-16,4-6-1 15,6 0-6-15,-4-14-30 16,10 1 0-16,-2-16-2 16,6-3 1-16</inkml:trace>
  <inkml:trace contextRef="#ctx0" brushRef="#br0" timeOffset="92619.261">10986 14191 65 0,'-13'-12'41'0,"-3"2"-2"16,16 10 1-16,-15 9-24 15,15-9-14-15,13 14 0 16,8-7-2-16,6-4 0 16,8-3-1-16,13-1-1 15,3-8-2-15,10 4-2 16,-4-13-5-16,9 18-12 15,-22-19-5-15,11 19 11 16,-22-12 9-16,-4 9 3 16,-12 1 4-16,-17 2 4 0,0 0 6 15,-13 6 12-15,8 13 7 16,-22-12-10-16,15 19-7 15,-7-7-4-15,6 9-1 16,-1 1-1-16,6 2-2 16,2-2 0-16,6-3-1 15,8-4-1-15,5-6 0 16,7-6-1-16,6-12 1 15,4-8-1-15,5-8 0 16,0-3 0-16,-1-6 0 16,-4-3 0-16,-5 3 0 15,-5 1 0-15,-6 7 0 16,-7 6 0-16,-7 13 1 15,0 0-1-15,-1 14 0 0,-4 5 0 16,-1 6-1-16,4 1-2 16,-2-2-1-16,12 12-13 15,-9-26-21-15,18 2-2 16,-1-17-1-16,10-4 0 15</inkml:trace>
  <inkml:trace contextRef="#ctx0" brushRef="#br0" timeOffset="92834.2824">12105 13683 85 0,'-12'-3'40'16,"4"24"2"-16,-13 3-11 0,6 30-16 15,-9 5-11-15,0 10-2 16,4 2 0-16,2 1-2 15,7-1-1-15,5-6-2 16,10-4-2-16,-2-24-14 16,19 7-18-16,-6-25-4 15,14-7-1-15,-1-19 0 16</inkml:trace>
  <inkml:trace contextRef="#ctx0" brushRef="#br0" timeOffset="93039.303">12409 13692 74 0,'-4'17'43'16,"-11"9"-2"-16,3 31 2 16,-12-8-23-16,7 20-17 0,-6 3-1 15,3-4-2-15,6-1-1 16,1-7-4-16,12 6-11 15,-12-28-21-15,17 2-5 16,-4-17-1-16,10-3 1 16</inkml:trace>
  <inkml:trace contextRef="#ctx0" brushRef="#br0" timeOffset="93370.3361">12440 13487 51 0,'-11'-9'41'0,"11"9"-1"15,12 6 2-15,10 15-15 16,-5-5-20-16,13 12-1 15,4 6-1-15,2 9-1 16,1 8-1-16,1 8-1 16,-9 6-1-16,-7 5-1 15,-4 4 0-15,-14-1-1 16,-8 3 0-16,-10-4 0 15,-5 0-2-15,-10-13-3 16,10 5-13-16,-19-23-22 16,19-4-1-16,1-19-1 0,15-3 0 15</inkml:trace>
  <inkml:trace contextRef="#ctx0" brushRef="#br0" timeOffset="93703.3694">12859 14412 91 0,'-30'59'41'16,"-14"-5"-2"-16,5 9-6 16,7 0-71-16,-1-21-2 15,13 0-1-15,8-20-2 16</inkml:trace>
  <inkml:trace contextRef="#ctx0" brushRef="#br0" timeOffset="94287.4277">13503 13570 93 0,'-3'-15'41'0,"3"15"0"15,0 0-7-15,-16 33-26 16,3-2-2-16,4 14-1 0,-5 13-3 15,-1 12 0-15,-2 8-1 16,1 7-1-16,2 1 0 16,1 0 0-16,9-6-1 15,3-8-1-15,6-8 0 16,7-15-3-16,14 3-14 15,-11-31-20-15,19 1-3 16,-10-19-1-16,8-3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08:41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1316 1014 33 0,'0'0'32'16,"0"0"2"-16,0 0 0 15,5-12-18-15,-6 35 0 16,-2 13-1-16,-6 11-10 16,-9 12-2-16,1 9-1 15,-5 7-1-15,-5 2 0 0,0-5 1 16,0-1-1-16,1-9 1 15,4-5-1-15,2-14 1 16,11-11 0-16,5-18 1 16,4-14 0-16,19-28-1 15,7-10 1-15,0-18-1 16,8-12 2-16,0-16-2 15,-16 37 1-15,1-2-2 16,0-4 1-16,1 1-1 16,-1-3 0-16,0 2 0 15,1 6-1-15,-4-1 1 16,-1 5-2-16,-15 43 2 15,33-76 0-15,-33 76 0 16,40-53 0-16,-40 53 1 16,48-21-1-16,-22 32-1 0,23 21 2 15,-3 32-2-15,-5 22 1 16,-5 15-2-16,0 9 0 15,-15 0 0-15,-8 1 0 16,-15-29-1-16,-8-14-2 16,2-9-3-16,-11-19-30 15,14-11-2-15,-8-20 1 16,13-9-2-16</inkml:trace>
  <inkml:trace contextRef="#ctx0" brushRef="#br0" timeOffset="195.0194">1357 1379 106 0,'-40'2'39'0,"5"3"0"16,18 5 0-16,17-10-36 16,23-5 0-16,20-10-2 15,20-10-1-15,22-8-2 16,-36 12-3-16,9-4-8 15,2-5-25-15,9-2-1 16,-2-4-1-16,4-2 1 16</inkml:trace>
  <inkml:trace contextRef="#ctx0" brushRef="#br0" timeOffset="428.0428">2389 737 75 0,'0'0'40'0,"44"-58"-1"0,-44 58 0 15,0 0-14-15,0 0-22 16,0 0 0-16,0 0 0 15,0 0 0-15,0 52-1 16,-15 38-1-16,2 17 0 16,-3 13-1-16,0 9 0 15,-3 2 0-15,0-14-4 16,0-16-3-16,1-40-9 15,17-12-21-15,-4-23-3 16,14-12 2-16,-6-27-1 16</inkml:trace>
  <inkml:trace contextRef="#ctx0" brushRef="#br0" timeOffset="638.0638">2177 1160 107 0,'-23'-6'38'15,"12"14"2"-15,-1 4-1 16,18 1-36-16,4-2-1 15,15-2 0-15,13-2-1 16,11-4-1-16,13-6-1 16,6-3-3-16,12 1-3 15,-80 5-11-15,87-14-21 16,-4 0 1-16,-4 1 0 15,-79 13-1-15</inkml:trace>
  <inkml:trace contextRef="#ctx0" brushRef="#br0" timeOffset="959.0959">2911 1122 82 0,'10'-6'38'0,"-10"6"-1"16,-26 15 2-16,0 0-25 15,-8 6-6-15,0 12-2 16,-3 1-2-16,5 9 1 16,-1 2-2-16,11 2 0 15,6 2-1-15,9 2-1 16,14-8 0-16,11-3-2 15,12-12 1-15,10-11 1 16,9-10-1-16,7-17 0 16,1-9 0-16,0-13 1 15,-5-7 0-15,-8-13 0 16,-8 2 0-16,-13-5-1 15,-23 55 0-15,10-52-1 0,-10 52 1 16,-11-51-2 0,11 51 1-16,-20-36-2 0,-9 8-1 15,0 13-2-15,3 9-6 16,0 5-25-16,15 8-4 15,9 5 2-15,22 8 0 16</inkml:trace>
  <inkml:trace contextRef="#ctx0" brushRef="#br0" timeOffset="1487.1487">3427 1189 102 0,'0'0'38'16,"0"13"1"-16,-14-1-2 15,1 7-31-15,-4 1-2 0,1 7-1 16,-6 3 0-1,4 5-1-15,-1-2 0 0,5 3-1 16,1-4 1-16,6 1-1 16,4-9-1-16,6-8 1 15,-3-16 0-15,25 1 0 16,-2-16 0-16,0-11 0 15,5-10 0-15,-3-9 0 16,1-3 0-16,-4-2 0 16,-22 50 0-16,22-49 0 15,-22 49 1-15,13-44-2 16,-11 11 2-16,3 13-2 15,-5 20 0-15,0 0 0 16,4 18 0-16,2 2 0 16,3 8-2-16,12-3 4 0,1-8-2 15,11-13 0-15,5-11 0 16,8-9 0-16,-46 16 0 15,50-22 0-15,-50 22 0 16,49-33 0-16,-49 33 0 16,51-33 0-16,-51 33 0 15,0 0 0-15,53-32 0 16,-33 39 0-16,-11 18 0 15,-8 11 0-15,-7 9 0 16,0 15 0-16,-6 5 0 16,6-3-7-16,9-10-14 15,-6-15-20-15,17-8-2 16,-6-19 1-16,17-3 0 15</inkml:trace>
  <inkml:trace contextRef="#ctx0" brushRef="#br0" timeOffset="2126.2126">4731 971 74 0,'0'0'39'16,"36"-44"-1"-16,-36 44 1 0,0 0-18 15,52-62-15-15,-52 62 0 16,0 0-2-16,0 0 0 15,0 0-2-15,47-38 2 16,-47 38-2-16,0 0 1 16,-23 39-1-16,-6 12 0 15,-14 4-1-15,7 12 2 16,-2-2-2-16,18 3 1 15,11-18 0-15,32-15-2 16,39-32 0-16,21-15 0 16,-31 1 0-16,10 0 0 15,-3-7-4-15,8 0-7 16,5-5-26-16,-4 0-5 15,-1-4 2-15,-4 1-2 0</inkml:trace>
  <inkml:trace contextRef="#ctx0" brushRef="#br0" timeOffset="2311.2311">5437 908 113 0,'-75'48'41'0,"3"15"-1"16,11 16 1-16,7 4-41 15,19 8 0-15,9-5-5 16,10-11-31-16,22-14-5 16,5-17 2-16,23-13 0 0</inkml:trace>
  <inkml:trace contextRef="#ctx0" brushRef="#br0" timeOffset="2493.2493">5872 1362 119 0,'-30'47'39'16,"-12"-1"-1"-16,9 7-5 16,13-7-69-16,-6-10-2 15,19 2 0-15,2-12-2 16</inkml:trace>
  <inkml:trace contextRef="#ctx0" brushRef="#br0" timeOffset="3478.3478">6765 971 69 0,'23'-50'36'16,"-23"50"1"-16,0 0 1 15,17-46-13-15,-17 46-20 16,0 0-1-16,0 0 1 15,0 0-1-15,0 0-1 16,0 0 0-16,-3 20 0 16,-2 34-2-16,-4 21 2 0,-6 11-2 15,7 9 1-15,-2 2-2 16,8-1 0-16,-4-17 1 15,5-14-2-15,0-18 2 16,1-12-2-16,1-16 1 16,-1-19 1-16,12-6 0 15,-4-15 0-15,0-14-1 16,1-11 3-16,-1-13-3 15,-8 59 2-15,5-76 0 16,-5 76-2-16,10-93 1 16,-5 42-2-16,-5-3 2 15,11 3-2-15,-6-1 2 0,7 1-1 16,-1-2 0-16,9 6 0 15,1 0 0-15,-21 47 1 16,52-86-1-16,-52 86 0 16,63-65 0-16,-63 65-1 15,67-40 1-15,-67 40-1 16,60-4 1-16,-60 4-1 15,0 0 2-15,62 37-1 16,-62-37 1-16,11 49 0 16,-11-49-1-16,-16 59 1 15,22-42-1-15,-42 46 1 16,-12-8-2-16,3-3 0 15,45-52 0-15,0 0 1 16,-39 55-1-16,36-41 1 16,3-14 0-16,26 18 0 15,12-6-1-15,22 2 1 0,-12-3 0 16,-2 12 0-16,-20 3-1 15,-10 12 1-15,-37 2-1 16,-16 3 2-16,-15 3-1 16,-8 0 1-16,-5-2-2 15,-2-5 2-15,5-4-2 16,10-11-2-16,14-4-2 15,4-19-10-15,34-1-22 16,-9-18-2-16,31 0 1 16,6-12-2-16</inkml:trace>
  <inkml:trace contextRef="#ctx0" brushRef="#br0" timeOffset="3863.3863">7327 1380 113 0,'0'0'38'0,"25"12"0"15,-14-12-7-15,13-5-27 16,14-7-1-16,10-2 1 16,5-9-2-16,7-2 0 15,-2-6 1-15,-58 31-2 16,56-34 2-16,-56 34-2 15,49-40 2-15,-49 40-1 16,0 0 0-16,31-62 0 16,-31 62 1-16,0 0-3 15,0 0 0-15,-38-49 0 16,-19 51 0-16,1 19 0 0,-10 9 0 15,9 17 0-15,7 8 0 16,29 3 0-16,20-7 0 16,34-12 0-16,19-13 0 15,15-11-2-15,14-10-4 16,3-18-7-16,18-4-26 15,-18-11-2-15,6-3 2 16,-22-9-2-16</inkml:trace>
  <inkml:trace contextRef="#ctx0" brushRef="#br0" timeOffset="4197.4196">8243 1161 111 0,'-7'-31'39'0,"-9"30"1"16,10 18-2-16,-14 6-32 0,12 15-3 15,-1 10-2-15,3-1 2 16,-3 2-2-16,8 1 0 15,-3-8 0-15,1-6 0 16,0-4-1-16,3-12 0 16,0-20 1-16,0 0 0 15,14-1-1-15,-3-18 1 16,0-14 1-16,3-7-1 15,0-7 0-15,3-8 0 16,-17 55 1-16,19-55-2 16,-19 55 0-16,14-53 0 15,-14 53 0-15,16-49 0 16,-16 49 0-16,0 0 0 15,28-56 0-15,-28 56-2 0,0 0-4 16,52-40-8-16,-52 40-26 16,57-14-1-16,-57 14 0 15,61-9-1-15</inkml:trace>
  <inkml:trace contextRef="#ctx0" brushRef="#br0" timeOffset="4679.4679">8742 1059 89 0,'62'3'41'16,"-62"-3"0"-16,24 14 0 15,-24 7-11-15,-15 6-26 16,0 13 0-16,-8 2-2 16,12 4 1-16,2-3-3 15,14 0 0-15,-1-8 0 16,3-5 0-16,12-9 0 0,0-13 0 15,9-9 0-15,6-15 0 16,3-11 0-16,6-8 0 16,-43 35 0-16,47-45 0 15,-47 45 0-15,48-53 0 16,-48 53 0-16,45-51 0 15,-45 51 0-15,0 0 0 16,48-65 0-16,-30 61 0 16,-13 20 0-16,-9 20 0 15,-10 21 0-15,-3 29 0 16,-12 12 0-16,4 15 0 15,-2-7 0-15,1 1 0 0,1-10 0 16,-1-3-2-16,4-16 2 16,-2-11 0-16,-4-18 0 15,-1-15 0-15,0-14 2 16,-2-10-2-16,-4-16 0 15,-2-9-2-15,3-11 0 16,-3-22-3-16,13-2-6 16,-4-21-6-16,18 6-24 15,-4-13 0-15,19 8-1 16,-2-5 1-16</inkml:trace>
  <inkml:trace contextRef="#ctx0" brushRef="#br0" timeOffset="5181.5181">9772 717 71 0,'0'0'40'16,"0"0"-2"-16,12-47 1 15,-12 47-13-15,0 0-21 16,0 0-1-16,0 0 1 15,0 0-2-15,-41 52 1 16,27-1-2-16,-14 44-1 16,1 8 0-16,-5 6 0 15,11 6-1-15,5-12-2 16,13-15-2-16,11-21-5 15,2-37-29-15,27-12-1 0,-2-25 1 16,17-11-2-16</inkml:trace>
  <inkml:trace contextRef="#ctx0" brushRef="#br0" timeOffset="5433.5432">10126 762 114 0,'0'0'40'16,"18"-74"2"-16,-18 74-1 15,0 0-38-15,0 0 0 16,0 0 0-16,0 0-1 16,-18 68-1-16,-2 42 0 0,-19 6-2 15,24 12 2-15,3-11-4 16,10-13 0-16,11-22-5 15,0-43-15-15,21-9-16 16,-8-19-2-16,16-10 2 16,-2-17-2-16</inkml:trace>
  <inkml:trace contextRef="#ctx0" brushRef="#br0" timeOffset="5612.5612">10385 1210 116 0,'10'-64'39'0,"-20"60"1"16,-3 20-4-16,-5 13-34 15,4 19 0-15,-3 11-3 0,5 4 1 16,7-4-3-16,14-17-3 16,20-11-31-16,-8-17-2 15,15-3 1-15,-4-19-3 16</inkml:trace>
  <inkml:trace contextRef="#ctx0" brushRef="#br0" timeOffset="5782.5782">10550 1060 86 0,'-26'-82'35'16,"26"82"3"-16,-21-66-1 16,21 66-23-16,-24-58-33 15,24 58-19-15,0 0 1 16,-8-47-2-16,8 47 4 0</inkml:trace>
  <inkml:trace contextRef="#ctx0" brushRef="#br0" timeOffset="6167.6167">10651 951 77 0,'0'0'40'0,"51"46"0"16,-51-46 0-16,26 30-11 16,-22 2-24-16,-13-4-1 15,1 9 0-15,-9 7-1 16,12-6 0-16,-1 3-2 15,12-6 0-15,8-5-1 16,3-7 1-16,12-7-1 16,4-7 1-16,5-11-1 0,6-6 1 15,1-10-1-15,-3-9 0 16,-42 27 1-16,0 0-1 15,59-54 2-15,-59 54-2 16,0 0 2-16,50-64-2 16,-50 64 0-16,0 0 0 15,0 0 0-15,19-45 0 16,-31 43 0-16,7 19 0 15,-15 8 0-15,12 15-2 16,-1 10-2-16,8 9-1 16,6-4-9-16,5-20-26 15,23-5-1-15,-5-17 0 16,15-3 0-16</inkml:trace>
  <inkml:trace contextRef="#ctx0" brushRef="#br0" timeOffset="6701.6701">11446 1211 98 0,'16'-57'41'16,"-16"57"1"-16,-3-19-1 16,-9 21-25-16,-2 14-13 15,-6 13 0-15,-3 11-2 16,7 6 1-16,3-2-2 15,11-9 1-15,3-11-1 16,5-9 0-16,4-11 0 16,5-11 0-16,2-10 1 15,0-9-1-15,-17 26 1 16,0 0 0-16,29-57 0 0,-29 57 0 15,21-48 1-15,-21 48-2 16,16-46 0-16,-16 46 0 16,0 0 0-16,21-51 0 15,-34 29 0-15,24 13 0 16,-11 9 0-16,11 13 0 15,-3 6 0-15,5 11 0 16,1-3 0-16,7-9 0 16,2-14 0-16,5-5 0 15,-28 1 0-15,0 0 0 16,59-22 0-16,-59 22 0 15,0 0 0-15,69-43 0 0,-69 43 0 16,0 0 0-16,61-43 0 16,-61 43 0-16,0 0 0 15,26-10 0-15,-11 21 0 16,-9 8 0-16,-5 11 0 15,-7 15-3-15,-3 9-9 16,-2-4-10-16,13 4-19 16,7-20-1-16,17-7 1 15,-1-13-2-15</inkml:trace>
  <inkml:trace contextRef="#ctx0" brushRef="#br0" timeOffset="6821.6821">12096 1475 103 0,'-35'33'34'0,"-1"5"-31"15,7 0-3-15,15-8-36 16,0 6-3-16</inkml:trace>
  <inkml:trace contextRef="#ctx0" brushRef="#br0" timeOffset="7857.7857">12970 963 81 0,'33'-60'38'0,"-33"60"-1"16,0 0-1-16,37-53-30 15,-37 53 0-15,0 0-1 16,0 0 1-16,0 0 0 16,0 0-2-16,0 0 0 15,38 49-1-15,-37 16 0 16,-5 11-2-16,4 12 1 15,-2 1-1-15,6-2 0 16,-3-14-1-16,4-13 0 16,-3-24 0-16,2-13 0 15,-4-23 1-15,0 0-1 16,12-14 1-16,-7-16-1 0,0-14 1 15,-5 44 0-15,-2-62 0 16,2 62-1-16,3-83 1 16,0 33-1-16,-2-3 0 15,5-2 0-15,-1-1 1 16,-1 0-1-16,1-2 0 15,9 6 1-15,1 2 0 16,1 3-1-16,-16 47 1 16,44-81-1-16,-44 81 0 15,56-66 0-15,-56 66 0 16,60-37-1-16,-60 37 1 15,54-1 0-15,-54 1-1 16,0 0 0-16,51 47 1 0,-51-47 0 16,6 57 1-16,-6-57-1 15,-14 58 1-15,14-58-1 16,-25 60 0-16,25-60 1 15,-28 53 0-15,28-53-1 16,-25 52 0-16,25-52 0 16,0 0 1-16,-13 64-1 15,13-64 0-15,0 0 0 16,33 47 0-16,-5-10 0 15,-2 0 0-15,0 5 0 16,-26 3 0-16,-14 8 1 16,-28 1-2-16,-11-1 2 15,-13-8-2-15,3-4 1 16,0-3-1-16,10-3-1 0,8-9-2 15,10-8-3-15,29-2-13 16,6-16-20-16,15-4 0 16,16-13 0-16,26-4-1 15</inkml:trace>
  <inkml:trace contextRef="#ctx0" brushRef="#br0" timeOffset="8240.824">13583 1217 110 0,'0'0'39'0,"0"0"2"16,16-2-1-16,3-6-37 16,18 1 0-16,-37 7-1 0,57-9 0 15,-57 9 2-15,63-15-2 16,-63 15 1-16,71-17-1 15,-71 17 0-15,60-25 0 16,-60 25-2-16,52-32 0 16,-52 32 0-16,0 0 0 15,21-47 0-15,-21 47 0 16,0 0 0-16,0 0 0 15,-105-21 0-15,33 40 0 16,-10 10 0-16,8 14 0 16,12 9 0-16,33 11 0 15,31-5 0-15,40-8 0 16,30-22 0-16,12-14-3 15,19-8-11-15,-11-17-13 16,9-1-16-16,-16-8 1 0,-1-1-3 16,-18-13 3-16</inkml:trace>
  <inkml:trace contextRef="#ctx0" brushRef="#br1" timeOffset="13218.3217">1291 2341 66 0,'11'-21'37'0,"-7"-3"-2"16,6 11 3-16,-12 2-21 16,2 11-12-16,-8 16-1 15,0 13 0-15,-8 3-1 16,-6 15 1-16,-7 4-2 15,0 10 2-15,-4-4-2 16,0 0 2-16,10-8-1 16,14-7 1-16,13-11-2 15,19-9 0-15,19-14-1 16,20-9-1-16,17-14 1 15,9-7-2-15,9-5-1 16,-2-8-3-16,2 7-7 0,-21-16-27 16,0 8 0-1,-20-9-1-15,-7 11 0 0</inkml:trace>
  <inkml:trace contextRef="#ctx0" brushRef="#br1" timeOffset="13405.3404">1643 2346 102 0,'-40'29'38'0,"12"18"3"16,-1-4-2-16,15 19-35 16,5 4-1-16,4 7 0 15,9 7-3-15,0-1-3 16,18 10-32-16,-10-13-4 15,8-1 0-15,-1-17-2 16</inkml:trace>
  <inkml:trace contextRef="#ctx0" brushRef="#br1" timeOffset="14299.4298">2729 2535 85 0,'0'0'35'16,"0"0"2"-16,-18 1 0 15,15 14-31-15,-6 7-3 16,2 9 2-16,-5 3-1 15,3 9-1-15,-1 7-1 16,0 0 0-16,1-2 0 16,4-3-1-16,3-8 0 15,2-9-1-15,4-2 1 16,0-15-1-16,-4-11 0 15,19-12 0-15,-9-14 1 16,1-3-1-16,0-10 1 16,-2-7-1-16,-1-8 1 15,1-6-2-15,-1 0 0 16,1 0 0-16,1-2 1 15,7 5-2-15,0 5 1 0,5 8-1 16,3 9 1-16,2 13 1 16,1 9-1-16,2 19 1 15,-3 8 0-15,-5 11 0 16,-4 9 0-16,-4 4 1 15,-9 7 0-15,-5 2 1 16,-6 2-2-16,-6-2 1 16,-5-1 0-16,-3-5 0 15,-4 1 0-15,-3-4-1 16,0-4 1-16,0-4-1 15,-3-3 0-15,4-3 1 16,-3-1-1-16,2 8 1 16,-2 2-2-16,1 7 1 15,-1 11 0-15,-2 9-1 0,2 5 1 16,-2 9 0-16,5 5-1 15,6-11-4-15,16 7-18 16,-1-33-14-16,19-5-1 16,2-26 1-16,16-14-2 15</inkml:trace>
  <inkml:trace contextRef="#ctx0" brushRef="#br1" timeOffset="14998.4997">3235 2515 92 0,'0'0'38'0,"7"23"2"16,-21 5-3-16,-4 13-33 15,3 5-1-15,-1 7 0 16,-2 3 0-16,2 0-1 15,0-5-1-15,4-7 0 16,0-8 0-16,3-11 0 16,6-9-1-16,3-16 1 15,11-13-1-15,4-11 0 16,4-10 1-16,0-10-1 15,7-7 1-15,-1-5 0 16,0-3-2-16,-3 1 1 16,-3 10-1-16,-3 3 0 15,-3 8 1-15,1 8-1 16,-1 13 1-16,1 8-1 0,1 7 1 15,2 9 2-15,4 3-2 16,6 4 2-16,1 2-1 16,3 0 1-16,1 0-2 15,-1-3 1-15,0-2-1 16,-5-1 1-16,-4-3-2 15,-5-3 2-15,-17-5-1 16,10 13 0-16,-10-13 0 16,-17 21 1-16,-1-6-1 15,-1 6 1-15,-6 3 0 16,1 5-1-16,3 1 1 15,3 2-1-15,4 2 1 16,10-7-1-16,11-3 0 0,11-4 1 16,7-11-1-16,11-8 0 15,6-6 0-15,2-13 0 16,1-4 1-16,-2-10-1 15,-10-6 1-15,-7-5 0 16,-15 2-1-16,-11 2 1 16,-10 2-2-16,-10 6 1 15,-8 8-1-15,-2 5 1 16,4 13-3-16,1 2-2 15,13 11-5-15,-2-13-19 16,28 8-12-16,2-10 0 16,21-2 0-16,10-16 0 15</inkml:trace>
  <inkml:trace contextRef="#ctx0" brushRef="#br1" timeOffset="15208.5207">4338 1831 100 0,'-34'36'38'15,"4"27"0"-15,-12 9 0 16,5 20-35-16,2 3 0 16,8 12-1-16,6 0 0 15,6-9-3-15,10-2-5 16,1-27-14-16,18-3-19 15,-9-25 2-15,13-7-2 16,-8-26 0-16</inkml:trace>
  <inkml:trace contextRef="#ctx0" brushRef="#br1" timeOffset="15960.5958">4016 2484 99 0,'-16'-14'39'0,"16"14"1"15,0 0-1-15,33-9-35 16,0 3-1-16,12 3-1 15,5-3 1-15,4 2-1 16,-2-1-1-16,3 1 0 16,-10 2 0-16,-8 2-1 15,-10 3 1-15,-9 4-1 16,-9 2 1-16,-7 6 1 15,-7 4-2-15,-7 5 2 0,-4 3-2 16,2 5 2 0,1 1-2-16,2 0 1 0,5-2-1 15,10-5-1-15,7-8 1 16,10-10-1-16,6-13 1 15,6-12 0-15,1-10 0 16,6-10-1-16,-3-5 1 16,-6-7-1-16,-6-3 1 15,-9 2-1-15,-10 2 1 16,-6 9-2-16,-6 5 2 15,-6 10 1-15,-4 13-1 16,0 11 0-16,2 7 1 16,5 9-1-16,4 5 1 15,7 2-1-15,6 2 1 0,11-6 0 16,7-2 0-16,9-6 0 15,4 0-1-15,3-5 1 16,-3 1 0-16,-2-3 0 16,-4 2 0-16,-10 3-1 15,-9 2 1-15,-10 1 1 16,-8 8-1-16,-8 1 0 15,-5 0 0-15,-2 8 1 16,-1-6-2-16,2 4 0 16,4-10 0-16,14-17 0 15,0 0 0-15,16-4 0 16,10-16 0-16,5-13 0 15,3-2 0-15,5-8 0 16,0 1 0-16,-4 1 0 16,-2 7 0-16,-9 7 0 0,-4 6 0 15,-5 13 0-15,-4 11 0 16,-8 10 0-16,0 14-2 15,1-1 0-15,2 14-4 16,3-9-3-16,15 16-13 16,-10-24-9-16,24 5-11 15,3-21 1-15,16-4 1 16,-1-18-1-16</inkml:trace>
  <inkml:trace contextRef="#ctx0" brushRef="#br1" timeOffset="16253.6252">5726 2170 116 0,'-19'7'40'0,"-19"-2"0"0,10 20-1 16,1-1-36-16,2 6 0 16,5 0-2-16,11 3 0 15,9-3 0-15,9-9 0 16,11 0-1-16,3-5 1 15,1-5-1-15,0-4 1 16,-5 1 0-16,-6 0 0 16,-8 3 0-16,-10 4 1 15,-8 4-2-15,-6 4 3 16,-3 2-3-16,-4 6 0 15,4 2-6-15,-3-9-5 16,17 10-14-16,-9-19-15 16,20 4-3-16,-3-19 1 15,15-1-2-15</inkml:trace>
  <inkml:trace contextRef="#ctx0" brushRef="#br1" timeOffset="16787.6786">6822 2013 109 0,'18'-11'39'15,"-10"-10"0"-15,7 16 0 16,0 2-35-16,-2 11 0 15,-5 9-2-15,-1 17 0 0,-6 13-1 16,-3 14 0-16,-4 10-1 16,-1 1 1-16,-4 1-1 15,2-4-1-15,4-4-3 16,-1-19-2-16,21-2-22 15,-10-33-12-15,15-5 2 16,-10-21-3-16,9-4 3 16</inkml:trace>
  <inkml:trace contextRef="#ctx0" brushRef="#br1" timeOffset="16937.6936">6813 2339 117 0,'-38'-21'40'16,"20"19"1"-16,-1-11-1 16,32 0-34-16,17 2-1 0,26-3-4 15,21 0-4-15,9-11-8 16,20 14-10-16,-7-18-18 15,9 13-4-15,-13-6 0 16,-6 13-2-16</inkml:trace>
  <inkml:trace contextRef="#ctx0" brushRef="#br1" timeOffset="36206.6202">14168 8259 53 0,'11'-17'32'0,"-1"3"-1"16,-1 1-1-16,-9 13-27 16,13-18-1-16,-13 18 0 15,0 0 2-15,14-10 0 16,-14 10 1-16,0 0 2 15,0 0-1-15,0 0 0 0,0 0-1 16,0 0 0-16,0 0-1 16,-14 25-1-16,5-9-1 15,-4 6 0-15,-2 3-1 16,1 4 0-16,4 0 0 15,0 3 0-15,6-4-1 16,13-4 1-16,10-6 0 16,9-6-1-16,15-5 1 15,8-10-1-15,10-5 0 16,-2-5-3-16,5-2-2 15,-10-19-14-15,7 12-18 16,-17-10-1-16,-1 3-1 16,-14-8 1-16</inkml:trace>
  <inkml:trace contextRef="#ctx0" brushRef="#br1" timeOffset="36401.6398">14663 8088 89 0,'-25'34'38'16,"-5"-3"-1"-16,11 10 1 15,-3 0-36-15,10 6 0 16,5-2-1-16,7 2-1 16,8 0-4-16,0-15-16 15,15 7-17-15,1-15 0 16,12 0-1-16,-1-13-1 15</inkml:trace>
  <inkml:trace contextRef="#ctx0" brushRef="#br1" timeOffset="36628.6625">15191 8070 83 0,'-20'20'38'16,"3"16"-2"-16,-14 7 1 15,2 9-34-15,1 7-1 16,5 1-1-16,4 1-2 16,4-9-5-16,15-2-30 15,-8-10 0-15,13-9 0 0,-2-19-2 16</inkml:trace>
  <inkml:trace contextRef="#ctx0" brushRef="#br1" timeOffset="36807.6804">14938 8284 95 0,'0'0'40'16,"0"0"1"-16,25 22-1 16,-2-10-34-16,14-5-4 15,11-4-3-15,5-10-8 16,13 8-27-16,-7-13-2 15,3 8-1-15,-8-9-2 16</inkml:trace>
  <inkml:trace contextRef="#ctx0" brushRef="#br2" timeOffset="40857.0853">1554 3541 74 0,'8'-19'36'16,"-8"19"-1"-16,7-19 1 15,-10 31-28-15,-13-4-2 0,3 13-1 16,-9 4-1-16,1 11-1 16,-7 2 0-16,6 9 0 15,-2-2 0-15,6 1 0 16,2-4 0-16,15-4-1 15,7-11 0-15,16-6 0 16,12-16-2-16,13-11 1 16,14-12-3-16,10-10-2 15,10 1-6-15,-10-19-26 16,9 5-2-16,-10-10 0 15,-2 6-2-15</inkml:trace>
  <inkml:trace contextRef="#ctx0" brushRef="#br2" timeOffset="41035.1029">1915 3518 106 0,'-55'50'38'16,"13"13"1"-16,-3-3-3 15,7 7-34-15,14 1-2 16,11-4-5-16,26 2-32 15,-4-11-2-15,21-2 1 16,2-14-3-16</inkml:trace>
  <inkml:trace contextRef="#ctx0" brushRef="#br2" timeOffset="41660.1652">2805 3745 90 0,'5'-11'36'0,"-11"-2"1"16,6 13 0-16,-18-1-31 15,18 1-2-15,-17 8-1 16,9 7-1-16,-2 7 0 15,1 5 1-15,-5 5-1 16,4 4 0-16,0 0 0 16,2 3-1-16,1-7 0 15,3-6 1-15,1-5-2 16,8-9 1-16,-5-12-1 15,17-10 1-15,-3-9-1 16,2-10 0-16,3-8 0 16,3-7 0-16,-1-4 1 0,-2-3-1 15,0 2 1-15,-3 5-1 16,-1 7 0-16,-6 9 1 15,1 10-1-15,-10 18 0 16,11 4 0-16,-4 16 1 16,-2 11-2-16,-1 8 1 15,7 7-2-15,-2 3 0 16,4 2-3-16,0-13-4 15,18 2-27-15,-9-16-4 16,9-2 1-16,-2-21-1 16</inkml:trace>
  <inkml:trace contextRef="#ctx0" brushRef="#br2" timeOffset="42036.2028">3199 3653 94 0,'-14'30'36'0,"0"-4"0"15,14 4 1-15,5-6-35 16,12-8 0-16,10-7 0 16,8-7-1-16,3-10 1 15,5-9 0-15,4-9-1 16,-6-8 0-16,-2-5 0 15,-6 0-1-15,-14-4 1 16,-5 6 0-16,-10 4 0 16,-12 8-1-16,-11 10 1 0,-6 12 0 15,-11 13 0-15,-7 13 1 16,-3 14-1-16,-2 9 1 15,8 9-1-15,5 6 0 16,13-2 0-16,11-2 0 16,19-7-1-16,14-9-2 15,21-10-2-15,5-17-4 16,21 1-29-16,-3-25-3 15,12-2 2-15,-10-16-2 16</inkml:trace>
  <inkml:trace contextRef="#ctx0" brushRef="#br2" timeOffset="42397.2389">3802 3657 95 0,'-26'16'38'16,"-3"-7"0"-16,7 18 0 0,-3-14-32 15,11 16-2-15,4 1-1 16,8 4 0-16,7-2-1 15,8-3 0-15,5-6-1 16,9-8-1-16,5-9 1 16,8-12-1-16,1-12 1 15,2-8-1-15,-5-7 1 16,2-7-1-16,-8-4 1 15,-5 0-1-15,-6 0 1 16,-5 3-1-16,-9 8 0 16,-4 8 0-16,-2 11 0 15,-1 14 0-15,0 0-1 16,-10 26 1-16,7 8-1 0,3 5 0 15,3 8-1-15,6-4-2 16,10-1-2-16,-2-24-18 16,18 1-15-16,2-23 0 15,12-10-1-15,-2-26 2 16</inkml:trace>
  <inkml:trace contextRef="#ctx0" brushRef="#br2" timeOffset="42590.2586">4519 3062 82 0,'-26'49'38'16,"-7"12"0"-16,9 20 0 16,-3 3-22-16,8 10-14 0,9-1 0 15,5-4-2-15,6-6-2 16,4-15-5-16,10 1-29 15,-8-24-2-15,6-7 1 16,-9-22-2-16</inkml:trace>
  <inkml:trace contextRef="#ctx0" brushRef="#br2" timeOffset="43657.3653">4327 3459 101 0,'-18'7'39'16,"20"11"0"-16,-2-18-1 15,16 25-35-15,9-17 0 0,7 2-1 16,6-6 0-16,6-3-1 16,2-3 0-16,0-3 0 15,-4-3-1-15,-3 1 0 16,-9 0 1-16,-5 4-1 15,-7 0 1-15,-8 6-1 16,-10-3 0-16,-3 21 0 16,-7 0 0-16,-4 9 1 15,-3 4-1-15,1 6 0 16,0 4 0-16,2-2 1 15,5-4-1-15,3-6 0 16,3-12-1-16,3-20 1 16,14 8 0-16,-1-25 0 15,7-9 0-15,0-10 0 16,-3-5 1-16,5-7-1 0,-1 0 0 15,-4 4 0-15,-3 7 1 16,-6 4-1-16,2 10 0 16,-5 8 0-16,-5 15 0 15,18-14 0-15,-4 16 0 16,2 1 0-16,8 1 0 15,5 2 0-15,3-3 0 16,6 0 0-16,-3-1 0 16,0-3 1-16,-2-1-1 15,-8-2 0-15,-5-2 1 16,-4 1-1-16,-16 5 0 15,0 0 1-15,0 0-1 16,-17 0 0-16,-2 15 0 16,-5 5 0-16,0 9 0 0,-2 7 1 15,4 7-1-15,1-1 0 16,9 3 1-16,5-4-1 15,11-6 1-15,10-11-1 16,8-12 0-16,7-11 0 16,0-11 0-16,5-11-1 15,-3-11 1-15,-2-6 0 16,-4-7 0-16,-8 2-1 15,-8 4 1-15,-3 3 0 16,-11 6 0-16,2 8 1 16,-3 7-1-16,6 15 0 15,-11-12 0-15,11 12 0 16,0 0 1-16,19 8-1 0,2-5 1 15,5-2-1-15,5-1 1 16,8 0 1-16,-3-2-1 16,2 0 0-16,-7 0 0 15,-4 1 0-15,-7 6 0 16,-10 4 0-16,-9 6-1 15,-9 5 1-15,-6 5-1 16,-3 7 0-16,-2 5 0 16,0-1 0-16,0-3 0 15,6 0-1-15,10-9 1 16,8-14 0-16,6-8 0 15,11-11 0-15,6-14 0 16,1-4 0-16,3-6 1 16,2-5-1-16,-5 4 0 0,-2 3 1 15,-8 6-1-15,-4 10 0 16,-15 15 0-16,0 0-1 15,6 20 0-15,-11 5-1 16,1 9-1-16,-1-3-2 16,9 7-4-16,-4-18-11 15,29 10-13-15,-7-25-8 16,19 3 2-16,0-23-1 15</inkml:trace>
  <inkml:trace contextRef="#ctx0" brushRef="#br2" timeOffset="43936.3932">6011 3369 105 0,'-20'-16'40'0,"5"20"1"16,-13-4-2-16,17 14-23 0,-8-1-13 16,5 6-2-16,9 3 0 15,7-3 0-15,6 1 0 16,7 1-1-16,3-5 1 15,4 4 0-15,0-5-1 16,-2 5 1-16,-7 0 0 16,-9 1 0-16,-7 2 1 15,-8 2-2-15,-7 0 0 16,-5 0-3-16,2-1-1 15,-7-8-6-15,12 12-12 16,-15-24-15-16,14 7-5 16,1-15 0-16,16 4-1 15</inkml:trace>
  <inkml:trace contextRef="#ctx0" brushRef="#br2" timeOffset="45963.5955">7001 3236 18 0,'5'-11'16'16,"-5"11"0"-16,0 0 7 16,0 0-11-16,12-4-3 15,-12 4 0-15,0 0 1 16,0 0 0-16,13 1 6 15,-13-1 0-15,0 0-6 16,0 0-1-16,0 0-1 16,0 0-1-16,0 0-1 15,0 0-1-15,0 0-2 16,-13 2 0-16,13-2-2 15,0 0 0-15,0 0 0 16,0 0 0-16,0 0-1 16,0 0 1-16,0 0-1 15,0 0 1-15,0 0-1 0,0 0 1 16,0 0 0-16,0 0-1 15,0 0 1-15,0 0 0 16,0 0-1-16,0 0 1 16,0 0-1-16,0 0 0 15,0 0 1-15,0 0-1 16,0 0 0-16,0 0 0 15,0 0 0-15,0 0 0 16,0 0 0-16,0 0 0 16,-3 14 0-16,0 2 0 15,-3 6-1-15,-2 5 1 16,-4 5 0-16,-2 4 0 0,-1 3-1 15,0-5 2-15,-4 0-1 16,3-8 0-16,4-3 1 16,5-9-1-16,7-14 1 15,0 0 0-15,0 0-1 16,-5-14 1-16,12-7-1 15,1-7 1-15,2-4 0 16,1-5-1-16,0-4 2 16,-1 3-2-16,0 3 2 15,-2 1-2-15,-1 9 2 16,-2 4-2-16,-1 6 0 15,-4 15 0-15,0 0 0 16,15 1 1-16,-6 15-1 16,2 5 0-16,3 4-1 15,3 10 1-15,5 3 0 0,3 2 0 16,0 2-1-16,5-5 2 15,-2-3-2-15,0-5 1 16,2-6 1-16,-2-11 0 16,-3-10 0-16,-3-12 0 15,-1-9 1-15,-5-10-1 16,3-11 1-16,-9-4-1 15,-5-4 0-15,0-2-1 16,-5 0-1-16,2 8-2 16,-4-1-4-16,11 27-14 15,-11-10-16-15,2 26-3 16,9-12 0-16,3 20 0 15</inkml:trace>
  <inkml:trace contextRef="#ctx0" brushRef="#br2" timeOffset="47720.7712">14487 8792 54 0,'16'-20'33'0,"-3"-1"-1"15,2 6-3-15,-9-7-22 16,9 14 5-16,-14-10-6 15,-1 18 0-15,7-14-3 16,-7 14 1-16,0 0-1 0,0 0 1 16,-15 21 2-16,4 1-3 15,-8 3 1-15,-2 10-2 16,-4 2 2-16,1 7-2 15,-1-2 1-15,3-3-1 16,9-3-1-16,8-8 1 16,10-6-2-16,14-12 1 15,13-9 0-15,11-11-2 16,12-6-2-16,7-12-2 15,7 2-11-15,-6-16-22 16,5 3 0-16,-17-6 0 16,-2 7-2-16</inkml:trace>
  <inkml:trace contextRef="#ctx0" brushRef="#br2" timeOffset="47914.7906">14750 8734 96 0,'-29'28'37'16,"8"6"2"-16,-5-5-3 15,7 8-34-15,1 6 0 16,6-1-1-16,1 6-1 16,0-1-4-16,12 9-28 15,-6-12-5-15,13 2 0 16,-1-15-2-16</inkml:trace>
  <inkml:trace contextRef="#ctx0" brushRef="#br2" timeOffset="48462.8458">15127 8773 93 0,'0'0'36'16,"-27"9"1"-16,8 10 0 15,-1 0-35-15,-4 11 0 16,-2 3 0-16,4 6 0 16,-1 1 0-16,0 5 0 15,5-6-1-15,3-2 1 16,5-7-1-16,6-8 0 15,4-22 0-15,0 0-1 16,19-6 1-16,0-19-1 0,3-7 0 16,3-7 1-16,-1-4-1 15,4-5 0-15,0-1 1 16,-6 6-1-16,-5 3-2 15,0 8 3-15,-7 5-1 16,-2 10 0-16,-8 17 0 16,0 0 0-16,11 17 1 15,-4 11-1-15,1 3 2 16,1 9-1-16,4 2-1 15,3 4 1-15,5-7 0 16,4-1 0-16,4-8-1 16,3-8 2-16,1-13-1 15,4-7 1-15,-1-16-1 16,-1-13 0-16,-6-7 1 15,-2-10-2-15,-8-9 0 0,-5-3 0 16,-7 0-3-16,-7-1 1 16,0 9-5-16,-9-3-9 15,8 20-23-15,-9 2-1 16,10 19 0-16,0 10-2 15</inkml:trace>
  <inkml:trace contextRef="#ctx0" brushRef="#br3" timeOffset="52830.2825">1458 4686 63 0,'7'-19'35'15,"-2"-3"-2"-15,0 6 0 16,-3-2-27-16,-2 18-2 16,4-21 0-16,-4 21 1 15,0 0-1-15,0 0 0 16,4 18-2-16,-10 4 1 15,-8 9-1-15,0 8 0 0,-8 5 1 16,2 3-1-16,-5-1 1 16,4-1-2-16,3-8 2 15,6-3-2-15,5-8 2 16,15-8-3-16,8-8 0 15,14-7-1-15,9-6 1 16,13-10-2-16,9-2-2 16,2-12 0-16,12-1-8 15,-14-11-22-15,9-2-3 16,-10-7 1-16,-3 8-2 15</inkml:trace>
  <inkml:trace contextRef="#ctx0" brushRef="#br3" timeOffset="53011.3006">1764 4684 91 0,'-27'49'36'16,"3"-6"0"-16,5 10 0 15,9-1-34-15,5-1-4 16,15 12-7-16,-1-11-27 15,5 6 2-15,-1-11-4 16,6 3 1-16</inkml:trace>
  <inkml:trace contextRef="#ctx0" brushRef="#br3" timeOffset="53612.3607">2605 4991 78 0,'-11'6'35'16,"11"-6"-1"-16,-8 10 1 15,8-10-30-15,0 0-2 16,19 2 0-16,4-3 0 15,0-8 0-15,9-3 0 16,2-3-2-16,0-3 2 16,-2-4-2-16,-3 2 0 15,-8-2-1-15,-5 4 2 16,-13-2-2-16,-7 7 2 15,-10 1 0-15,-8 7-1 16,-6 5 1-16,-4 5-1 16,-6 7 0-16,0 3 0 0,1 7 1 15,6 3-1-15,6 3 1 16,11 3-2-16,6 1 2 15,13 0-2-15,11-2 1 16,13-3-2-16,14-8-3 16,2-9-2-16,21 0-11 15,-5-25-20-15,16-3-1 16,-6-22 0-16,14-3-2 15</inkml:trace>
  <inkml:trace contextRef="#ctx0" brushRef="#br3" timeOffset="53822.3817">3483 4322 87 0,'-16'-17'36'0,"-2"27"0"16,-9 11 0-16,2 23-30 16,-6 11-3-16,1 13-1 15,0 10-1-15,1 4 0 16,4 3 0-16,9-6 0 15,7-5-1-15,4-12-3 16,11-1-4-16,-2-19-28 16,20-6 0-16,-3-17-1 15,8-7-3-15</inkml:trace>
  <inkml:trace contextRef="#ctx0" brushRef="#br3" timeOffset="54190.4185">3480 4896 90 0,'-14'11'37'15,"16"1"0"-15,-2-12 1 16,12 18-35-16,5-11 2 16,11-1-3-16,5-6 0 15,8-2 0-15,3-6-3 16,3-6 2-16,-3-4-1 15,2-3 0-15,-13-2 0 16,-5 0 1-16,-12 1-2 16,-8 1 2-16,-15 5 0 15,-8 7-1-15,-10 5 1 16,-7 7-1-16,-5 5 1 15,-3 8 0-15,-3 7 2 16,6 5-2-16,5 2 1 16,7 3-1-16,11-2 2 0,11 0-3 15,11-5 0-15,10-6-3 16,16-1-3-16,4-20-16 15,23 7-17-15,-5-18 1 16,15 4-2-16,-6-14 1 16</inkml:trace>
  <inkml:trace contextRef="#ctx0" brushRef="#br3" timeOffset="54408.4403">4202 4767 91 0,'-20'5'39'15,"-11"-2"-1"-15,5 14 2 16,-8 1-36-16,5 9 0 15,5 5 0-15,5 2-2 0,5 1 0 16,14-2-1-16,10-6 1 16,14-7-2-16,15-11 1 15,11-15-4-15,19-8-5 16,-1-22-25-16,18 0-6 15,-4-20 1-15,4 4-2 16</inkml:trace>
  <inkml:trace contextRef="#ctx0" brushRef="#br3" timeOffset="54588.4583">4687 4382 65 0,'-33'21'37'16,"8"19"-1"-16,-5 4 2 0,12 19-14 15,1-4-22-15,2 8 0 16,2 0 0-16,7 1-3 15,3 0-2-15,-2-16-26 16,14 3-7-16,-6-13-1 16,6-8 1-16</inkml:trace>
  <inkml:trace contextRef="#ctx0" brushRef="#br3" timeOffset="55612.5607">4453 4789 88 0,'0'0'38'16,"17"2"0"-16,3-5 1 16,6 3-34-16,9-6-1 15,6 1-1-15,-1 0 0 16,0 0-1-16,-6 3-1 15,-5 3 1-15,-7 6-1 16,-6 3-1-16,-10 10 1 16,-8 4-1-16,-6 4 2 15,-4 7-2-15,-5-1 1 16,3 4-1-16,-1-6 1 15,0-1-1-15,7-10 1 16,3-6-1-16,5-15 0 16,9-1 0-16,5-15 1 15,1-8 0-15,4-6-3 16,-2-6 3-16,-1-3-2 0,-2 1 1 15,0 3-1-15,-3 6 2 16,-7 4-2-16,1 9 0 16,1 4 1-16,-6 12 0 15,18-9 0-15,-4 10 0 16,5 0 0-16,5 3 0 15,3-1 0-15,5-2 0 16,1-1 0-16,-4 1 0 16,-5-2 0-16,-2 1 1 15,-4 1-1-15,-7-1 0 16,-11 0 0-16,1 11 0 15,-11 2 0-15,-6 4 1 16,-3 5 0-16,1 5-2 16,0 5 3-16,2 1-3 0,3-1 2 15,3-2-1-15,7-4 1 16,11-7-1-16,5-8-1 15,7-10 1-15,3-8 0 16,1-7-1-16,5-9 0 16,-6-6 0-16,1-5 0 15,-6-3 1-15,-8 0-2 16,0 1 2-16,-7 4-1 15,-6 3 2-15,0 8-1 16,1 4 0-16,0 5 1 16,2 12-1-16,0 0 1 15,15-5 0-15,-5 8 0 16,5 4 0-16,3 2 1 0,1 3-1 15,-1-1 0-15,-2 2 0 16,-2 1 0-16,-5 2-1 16,-3 2 1-16,-6 1-1 15,-1 2 2-15,-6 2-2 16,-2 1 1-16,-3-2-1 15,3-3 1-15,1-4-1 16,8-15 1-16,0 0-2 16,17-5 0-16,2-19 1 15,8-4-1-15,6-7 1 16,2-2 0-16,2-1 0 15,-4 6-1-15,-7 5 2 16,-5 12-1-16,-6 11 1 16,-15 4-1-16,3 27 0 0,-10 2 0 15,1 3-2 1,1 5 1-16,3-2-4 0,14 3-1 15,0-17-8-15,22 5-6 16,-4-25-19-16,28-3 0 16,-1-20 0-16,8 1 1 15</inkml:trace>
  <inkml:trace contextRef="#ctx0" brushRef="#br3" timeOffset="55895.589">6062 4578 96 0,'-19'-12'38'15,"4"18"3"-15,-15 1-3 16,10 14-30-16,-9 3-5 15,6 6 1-15,5-1-2 0,7 1-1 16,8-6 1-16,12-4-1 16,12-9-1-16,8-4 1 15,0-2-1-15,3-3 1 16,-3-2-1-16,-1 4 1 15,-10 1 0-15,-7 7-1 16,-12 2 1-16,-13 6-1 16,-7 6 0-16,-6 3-2 15,-3 2 0-15,-6-7-7 16,13 13-7-16,-16-21-22 15,19 6-2-15,-2-20 0 16,22-2-3-16</inkml:trace>
  <inkml:trace contextRef="#ctx0" brushRef="#br3" timeOffset="56811.6806">7511 4592 85 0,'-11'10'35'15,"8"9"1"-15,3-19-3 16,-2 23-27-16,2-23-3 0,19 18 1 15,1-17-1-15,12-3-1 16,5-11 1-16,7-2-2 16,4-5 1-16,-4-6-1 15,0 2 0-15,-9-4 0 16,-6 1 0-16,-11 1-1 15,-13 4 1-15,-13 2-1 16,-13 3 1-16,-8 9 0 16,-13 6 0-16,-1 7 0 15,-5 9 0-15,1 12 0 16,1 11 0-16,9 9 0 15,13 3 0-15,13 2 0 0,14-1-1 16,17-5 0-16,20-10-2 16,12-16-3-16,22-2-14 15,-2-28-19-15,16-4 0 16,-8-23-1-16,10-4-2 15</inkml:trace>
  <inkml:trace contextRef="#ctx0" brushRef="#br3" timeOffset="56985.698">8231 4098 99 0,'-5'13'39'0,"5"-13"0"15,24 9-2-15,8-9-35 16,17-23-15-16,23 10-23 0,-2-11-1 15,9 8 0-15,-10-4-3 16</inkml:trace>
  <inkml:trace contextRef="#ctx0" brushRef="#br3" timeOffset="57203.7198">7147 4986 85 0,'-29'14'34'15,"17"-12"-30"-15,12-2-3 16,18-15-29-16,3 2-13 15</inkml:trace>
  <inkml:trace contextRef="#ctx0" brushRef="#br3" timeOffset="58874.8869">15681 7243 65 0,'-83'-10'32'0,"3"-1"-1"16,-4 1-4-16,0 1-26 15,-7 2-3-15,3 4 0 16,-3 6-1-16,-2 1 3 15,-2 5 0-15,-2 2 3 16,0 7 0-16,-7-3 1 16,5 10 0-16,-5-6 1 15,-1 12 0-15,-2 0-1 16,-7 10-2-16,-4 5-1 0,4 6 1 15,-4 5-2-15,6 6 1 16,-4 4-1-16,4 6 1 16,2 2-1-16,4 5-1 15,8 1 1-15,7 2-1 16,8 4 1-16,5 2-1 15,13 4 1-15,8-4 0 16,9 4 1-16,6 1-1 16,11-1 2-16,9 3-2 15,4 2 1-15,13-1 0 16,4 6 0-16,4-5-1 15,10 0 0-15,10 2 2 16,6-4-1-16,13-2 1 16,9-4-1-16,14-3 1 0,11-5-1 15,10-4 1-15,16-6-2 16,10-7 0-16,12-4 0 15,8-5 0-15,8-10-1 16,10-7 1-16,1-5-1 16,9-11 1-16,5-8 0 15,0-9 1-15,1-8-1 16,2-10 0-16,0-9 1 15,-1-9-2-15,-1-11 3 16,-3-4-1-16,-3-11 0 16,-2-7 0-16,-5-7 0 15,-11-7 0-15,-6-6-1 16,-6-5 3-16,-8-4-3 15,-12-7-1-15,-11-4 1 16,-8-5 0-16,-17 1 0 0,-9-6 0 16,-10-4-1-16,-13-2 0 15,-11-6 1-15,-11-4 1 16,-8 2-2-16,-11-4 2 15,-12 2-2-15,-8 4 1 16,-18 0 0-16,-16 6 1 16,-18 10-1-16,-20 10 0 15,-14 7 0-15,-18 11 0 16,-15 9-1-16,-2-2-2 15,11 20-18-15,0-7-16 16,16 9 2-16,14-1-2 16,20 9 1-16</inkml:trace>
  <inkml:trace contextRef="#ctx0" brushRef="#br3" timeOffset="59753.9748">16757 7637 72 0,'-13'-5'34'16,"2"5"0"-16,-8-3-3 15,8 15-22-15,-16-2-3 16,6 9-1-16,-8 5-1 15,4 7 0-15,-6-2-1 16,5 2 0-16,4-2-1 16,8-6 0-16,11-6-1 15,3-17 0-15,30 6 0 16,2-17 0-16,11-6 0 15,7-4-1-15,-3-6 0 16,0 0 1-16,-7 0-1 16,-7-1 1-16,-15 7-1 0,-12 2 1 15,-11 7-1-15,-12 5 1 16,-12 7 0-16,-7 7 0 15,-4 6-1-15,-3 4 1 16,3 4-1-16,4 1 1 16,11 0-1-16,10-4 1 15,14-1-1-15,13-5 0 16,14-6 0-16,9-5 0 15,4-5 0-15,2-1 1 16,-2-6-1-16,-2 0 1 16,-11-2 0-16,-9 1-1 15,-16 1 1-15,-1 11 0 16,-30-13-1-16,0 12 1 15,-5 2-1-15,-2 4 0 16,5 2-2-16,-3-7-12 0,21 14-22 16,-2-10-4-16,11 7 2 15,5-11-3-15</inkml:trace>
  <inkml:trace contextRef="#ctx0" brushRef="#br3" timeOffset="60673.0667">12742 9507 62 0,'-14'-2'37'16,"14"2"-3"-16,0 0 1 16,0 0-17-16,0 0-13 15,0 0-3-15,-14 7 1 16,7 9-1-16,-4 5 1 15,-2 5 0-15,-3 4-1 16,2 1 1-16,0 0-1 16,5-2 0-16,4-5-1 15,6-3 0-15,5-12 0 16,6-5-1-16,4-6 1 0,5-7-1 15,0-7 0-15,2-5 0 16,-1 0 1-16,-3-3-1 16,-7 0 0-16,-4 3 1 15,-8 3-1-15,-8 2 1 16,-8 7 0-16,-6 9 0 15,-4 3 0-15,-5 9 1 16,-1 5-1-16,3 2 0 16,5 0 0-16,8 6 0 15,8-8-1-15,9-1 1 16,13-3-1-16,9-8 0 15,13-6 0-15,5-5 0 16,4-6 0-16,1-3 0 16,-6-2 0-16,-4-5 0 0,-12 2 1 15,-10 0-1-15,-13 2 0 16,-11 2 1-16,-11 2-1 15,-9 8 1-15,-3 2 0 16,-4 4 0-16,4 5-1 16,2 4 1-16,4 2 0 15,8 8 0-15,6-1-1 16,9-2-1-16,8 5-4 15,-4-21-14-15,24 23-19 16,-11-22-3-16,12-2 0 16,-2-15-1-16</inkml:trace>
  <inkml:trace contextRef="#ctx0" brushRef="#br3" timeOffset="62758.2752">13872 5095 62 0,'-99'35'32'16,"-6"5"-5"-16,6 11-2 15,-6-3-18-15,4 12-1 16,-7 3-3-16,8 9 2 16,-1 1-1-16,3 8-2 15,2 8 0-15,4 5-1 16,0 7 1-16,4 5 1 15,2 3 0-15,5 9-1 16,0 5-2-16,0 9 4 0,-1-1-3 16,5 7 0-16,1 1-1 15,3 11 1-15,5-1-1 16,2 1-1-16,9 1 0 15,9-1-1-15,4 0 1 16,8 2 1-16,10-5-1 16,3 2 1-16,5-2 1 15,7 0-2-15,1 0 1 16,3 1 1-16,3 2 1 15,0-6-1-15,5 4 1 16,3-1-1-16,6-4 0 16,4 0 0-16,7-6-1 15,5-1 1-15,7-6-1 16,8-1 0-16,6-7-1 0,7-3 1 15,7-6-1-15,5-5 0 16,5-5 0-16,9-2 0 16,1-6 0-16,2-2 0 15,6-6 0-15,-2 0 0 16,8-7 1-16,2 1 2 15,2-5-2-15,2-5 0 16,8-6 1-16,-2-2-2 16,6-8 2-16,8-3-1 15,7-4 0-15,-1-6-2 16,6-4 2-16,6-5 1 15,3-7-1-15,11-4 0 16,4-9 0-16,1-2 0 16,3-11 0-16,8-3 1 0,2-7-1 15,-2-6 0-15,4-4 0 16,-2-3 0-16,1-4 0 15,-3-7-1-15,-3-2 1 16,-6-7 0-16,1-7-1 16,-4-6 2-16,-3-8-1 15,-3-9 1-15,-4-6-2 16,-1-9 2-16,-6-4-1 15,-2-4 0-15,-11-8 2 16,-4-5-1-16,-14-5 1 16,-5-5-1-16,-12-3 2 15,-12-7-3-15,-11-9 3 16,-11 0 0-16,-6-6-2 15,-8-5-1-15,-4 0 2 16,-9-2-2-16,-3-4 1 0,-6 2 0 16,-3-1-2-16,-1 1 1 15,-14-1-1-15,1-2 0 16,-10 4 0-16,-6 1 1 15,-11 4-2-15,-7 2 3 16,-14-1 0-16,-6 2-1 16,-7 3 0-16,-6 2 1 15,-4 1-1-15,-6 2 1 16,0-1 0-16,-7 1 0 15,-3 7-1-15,-3 2 0 16,-3 5 0-16,-5 4 0 16,-3 4 0-16,-3 4-2 15,-4 7 3-15,-6 5-3 0,-3 5 2 16,-4 6 1-16,-3 1-1 15,-3 3-1-15,-5 4 1 16,-4 4 0-16,2 2-1 16,4 2 1-16,-1 2 1 15,3 1-3-15,-3 5 2 16,2 8 0-16,1 5 0 15,-1 10 0-15,-3 12 0 16,-8 10 0-16,-9 16 0 16,-8 14 0-16,-7 12-1 15,-2 10 1-15,-7 9-3 16,-1-8-8-16,17 11-24 15,2-11-1-15,26-4-3 16,15-14 2-16</inkml:trace>
  <inkml:trace contextRef="#ctx0" brushRef="#br3" timeOffset="63720.3714">15689 5256 43 0,'6'-14'30'0,"-6"14"2"15,6-14 1-15,-6 14-25 16,0 0 0-16,0 0 1 16,0 0 1-16,0 0-2 15,-17 7-2-15,7 5 0 16,-10-4-1-16,1 9 0 15,-9-1-2-15,1 7 1 16,2-3-2-16,2 5 0 16,4 1-1-16,5 0 0 15,6 2-1-15,8-6 0 16,9-4 0-16,5-5 0 15,7-5 0-15,1-8 0 0,6-9 1 16,1-7-1-16,-1-7 1 16,-1-4-1-16,-3-5 1 15,-6 1-1-15,-6 0 1 16,-6 3 0-16,-9 6-1 15,-7 7 1-15,-6 9-1 16,-6 7 1-16,-5 7-1 16,-6 11 1-16,3 5-1 15,4-1 0-15,1 6 1 16,9 0-1-16,8-4 0 15,9-2 0-15,8-5 1 16,13-8-1-16,6-5 0 16,6-4 0-16,5-11 0 15,-1-2 0-15,1-10 1 0,-6 1 0 16,-5-4-1-16,-9-1 1 15,-10 2 0-15,-13 3 0 16,-7 6-1-16,-12 8 1 16,-6 7 0-16,-4 6-1 15,1 7 0-15,3 4 1 16,1 5-2-16,7 4 0 15,12 5-6-15,0-15-17 16,18 13-15-16,-7-9-1 16,11 5-2-16,-3-2 1 15</inkml:trace>
  <inkml:trace contextRef="#ctx0" brushRef="#br3" timeOffset="64719.4713">14554 11979 60 0,'16'-10'34'16,"3"1"0"-16,-12-6-11 16,5 15-15-16,-12 0-2 15,0 0 1-15,-23 6-1 16,9 10 0-16,-8-4-1 15,0 11-2-15,-1-2 1 16,5 3-1-16,1-1-1 16,7 0 0-16,5-6-1 15,9-2 0-15,8-7-1 16,5-5 1-16,5-6-1 0,1-5 0 15,1-4 0 1,-1-3 0-16,-4-4 1 0,-1 1-1 16,-7-5 0-16,-3 2 0 15,-7 1 1-15,-5 4-1 16,-5 1 0-16,-1 5 1 15,-9 8 0-15,-3 4-1 16,-1 7 1-16,1 7-1 16,-3 4 1-16,4 3 0 15,4 0 0-15,6 1-1 16,6-5 1-16,10-4-1 15,8-7 0-15,11-7 1 16,1-6-1-16,7-6 0 16,2-7 0-16,-2-2 0 15,-4-2 0-15,-9 1 1 16,-5 0-1-16,-6 5 1 0,-11 3-1 15,3 13 1-15,-24-12-1 16,5 13 1-16,-2 5 0 16,0 1-1-16,-1 2 1 15,6 2 0-15,2 2-2 16,14-13-1-16,-8 24-9 15,8-24-19-15,18-10-11 16,0-12 1-16,17-8-3 16</inkml:trace>
  <inkml:trace contextRef="#ctx0" brushRef="#br3" timeOffset="65470.5464">16512 5176 83 0,'3'14'38'0,"-3"-14"-1"0,0 23 0 16,-8-10-29-16,13 2-4 15,8-6-2-15,14-3 1 16,10-7-2-16,11-6 1 16,5-8-1-16,4-5 0 15,4-5 0-15,-8-3-1 16,-5-2 1-16,-14 0 0 15,-12 5 0-15,-18 4-1 16,-15 5 1-16,-16 9 0 16,-12 8 0-16,-16 12 1 15,-6 11-1-15,-6 15 1 16,-4 11-1-16,5 9 1 15,8 3-1-15,12 3 0 16,18-4-1-16,23-1 0 0,26-18-2 16,20-15-3-16,37-7-14 15,5-25-19-15,18-8-3 16,4-18 1-16,11-7-2 15</inkml:trace>
  <inkml:trace contextRef="#ctx0" brushRef="#br3" timeOffset="65673.5667">17458 4781 79 0,'0'0'41'16,"24"20"-2"-16,5-20 0 0,21-7-21 15,14 9-21-15,12-16-18 16,24 14-17-16,2-13-1 16,2 3-2-16,0-6 1 15</inkml:trace>
  <inkml:trace contextRef="#ctx0" brushRef="#br0" timeOffset="69861.9855">1311 13254 68 0,'0'0'37'15,"-6"19"-2"-15,6-19 1 0,11 12-32 16,3-9-3-16,6 0 1 15,8-5-1-15,5-2 1 16,3-5 0-16,2-3-1 16,-2-5 1-16,1 0-1 15,-5-7 0-15,-1-4 0 16,-6 0 1-16,-11 0-1 15,-12 0 0-15,-8 6 0 16,-10 5 0-16,-12 6 0 16,-9 11 1-16,-7 12 1 15,-5 9-2-15,2 9 2 16,1 9-2-16,4 6 1 15,8 2-1-15,11 4 0 16,13-3-1-16,12-4 0 0,14-5-1 16,13-12 0-16,16-10-2 15,12-13-1-15,18-8-4 16,-2-24-14-16,19-2-16 15,-3-19-1-15,7-4 1 16,-11-19 1-16</inkml:trace>
  <inkml:trace contextRef="#ctx0" brushRef="#br0" timeOffset="70057.005">2274 12494 75 0,'-22'-1'37'0,"-10"12"-1"15,8 22 0-15,-3 11-33 16,7 19 0-16,-1 13-2 15,10 12 0-15,0 8-1 0,9 1-2 16,6 2-4-16,-1-13-11 16,11 1-19-16,-2-17 1 15,9-10-3-15,-5-18 2 16</inkml:trace>
  <inkml:trace contextRef="#ctx0" brushRef="#br0" timeOffset="70442.0434">2275 13239 67 0,'-16'3'37'0,"16"-3"-3"0,5 16 3 16,17-8-35-16,3-4 0 15,8-1 0-15,9-6-1 16,10-1 0-16,1-10 0 15,2 0-1-15,-2-5 1 16,-1-2 0-16,-10-1 0 16,-8 2 0-16,-14 1 0 15,-9 1 0-15,-13 7 0 16,-10 5 2-16,-12 4-1 15,-8 6 1-15,-9 6 0 16,-7 8 0-16,-4 3 1 16,5 2-1-16,-1 3 0 15,11 1-1-15,8-1 0 16,12 3-1-16,15-2-1 15,15-6-2-15,14 2-2 0,9-7-4 16,18 6-27-16,-4-14-4 16,9 4 0-16,-3-12-2 15</inkml:trace>
  <inkml:trace contextRef="#ctx0" brushRef="#br0" timeOffset="70703.0696">3062 13109 80 0,'-17'8'40'16,"-7"-3"-3"-16,5 14 3 15,-11 5-35-15,9 2-1 0,0 6-1 16,9 3 0-16,2 3-2 15,6-1 1-15,11-2-1 16,3-7-1-16,13-9-1 16,10-14-1-16,10-9-2 15,5-23-7-15,22-2-27 16,-9-21 0-16,10-3-1 15,-6-17-1-15</inkml:trace>
  <inkml:trace contextRef="#ctx0" brushRef="#br0" timeOffset="70889.0882">3601 12687 87 0,'-17'28'39'16,"8"18"0"-16,-8 0 0 0,8 12-36 15,-5 4-2-15,6 7 0 16,2 2-1-16,2 1-2 15,2 1-5-15,-3-17-30 16,13-3-1-16,-6-16 0 16,7-7-2-16</inkml:trace>
  <inkml:trace contextRef="#ctx0" brushRef="#br0" timeOffset="71935.1927">3393 13058 87 0,'-5'20'40'0,"5"-20"-2"16,24 16 2-16,-5-15-35 16,13-2-1-16,7-8-1 15,3 0 0-15,0-6-1 16,-4 3 0-16,1 2-1 15,-10 3 1-15,-6 7-1 16,-7 7-1-16,-8 8 0 16,-9 10 0-16,-4 5 0 15,-6 8 0-15,-2 2-1 16,-1 4 1-16,0-1-1 15,3-4 1-15,1-7 0 16,7-7-1-16,2-10 1 16,1-15 0-16,10-4 0 0,-2-14 0 15,1-11 0-15,2-7 0 16,-1-4 1-16,0-4 0 15,2 1-1-15,-5 5 1 16,-2 5 0-16,-1 10-1 16,1 4 1-16,0 8 0 15,-5 11-1-15,22-5 0 16,-5 6 0-16,10 2 0 15,8-3 0-15,6-2 0 16,7-1 0-16,0 1 0 16,1-6 0-16,-6 1 0 15,-5 1 0-15,-8 0 0 16,-11 3 0-16,-19 3 0 15,0 0 1-15,-5 13-1 0,-11 2 0 16,-8 6 0-16,-5 10-1 16,0 1 1-16,-3 7-1 15,9 3 1-15,4 1-1 16,6-1 1-16,8-6-1 15,12-7 1-15,8-7 0 16,7-10 0-16,11-12 0 16,-1-12 0-16,4-10 0 15,-4-8-1-15,1-7 2 16,-8-3-1-16,-7 0 1 15,-8 0-1-15,-6 6 1 16,-6 4 0-16,-1 8-1 16,-3 6 1-16,0 4-1 15,6 12 0-15,0 0 0 0,0 0 0 16,21 0 1-16,-1 3-1 15,5-2 1-15,7-2 0 16,0 1 0-16,1-3-1 16,-2 0 1-16,-3 1-1 15,-4 3 1-15,-8 6-1 16,-8 6-1-16,-8 9 2 15,-6 7-2-15,-7 6 0 16,-1 2 1-16,-1 2-1 16,1-2 0-16,4-7 1 15,6-9 0-15,4-21 0 16,18-3 0-16,3-18 1 15,10-10 0-15,0-9 0 16,2-6 1-16,3 1-1 16,-6 2 0-16,2 9 0 0,-12 12 1 15,-2 11-1-15,-18 11-1 16,14 19 0-16,-13 7-2 15,-4 7-1-15,6 9-3 16,-6-8-5-16,19 19-11 16,-16-23-6-16,27 14-10 15,-7-19-3-15,21 4-2 16,-4-15 2-16</inkml:trace>
  <inkml:trace contextRef="#ctx0" brushRef="#br0" timeOffset="72761.2754">5526 13070 53 0,'25'-11'38'0,"-13"0"0"15,5 5 0-15,-14-4-18 16,-3 10-13-16,0 0-2 16,5 17-1-16,-11 1-2 15,0 14 1-15,-4 1-1 16,4 10 0-16,-3 1-1 15,4 3 1-15,2-3-2 16,0-2 1-16,2-7 0 16,5-10-1-16,-3-6 0 15,3-9 1-15,-4-10-1 16,0 0 0-16,14-28 0 15,-9 4 0-15,1-10 0 0,-4-7 1 16,3-6 0-16,-1-3-1 16,3-2 1-16,3 3-1 15,0 2 1-15,3 5-1 16,2 9 0-16,3 5 0 15,2 8 0-15,2 11 0 16,-2 7-1-16,3 4 1 16,0 6 0-16,0 5 0 15,-1 7 0-15,-3-1 1 16,-1 4-1-16,-4 4 0 15,-5 0 0-15,-7 2 0 16,-8 2-1-16,-8-3 1 16,-8 1-1-16,-7-3 1 15,-5-1-1-15,0-1 0 0,-6-1 1 16,5-4-1-16,2 3 2 15,0 4-1-15,3 4 0 16,3 9 0-16,2 6 0 16,2 10 1-16,3 4-1 15,-3 6 0-15,7 2-2 16,2-4-3-16,6-2-3 15,-7-18-14-15,26 3-17 16,-13-23-1-16,20-3-2 16,-3-22 1-16</inkml:trace>
  <inkml:trace contextRef="#ctx0" brushRef="#br0" timeOffset="73232.3225">6279 13004 80 0,'-20'-16'39'0,"2"21"0"15,-10-3-1-15,-1 19-31 16,-4 2-2-16,-1 14 0 16,-1 1-1-16,5 4-2 15,6-3 0-15,8-2 0 16,12-7-1-16,12-8-1 0,13-14 0 15,13-13 0-15,9-15 0 16,4-5 1-16,5-10-1 16,-1-5 1-16,-4-1 0 15,-8 0-1-15,-7 2 1 16,-8 6-1-16,-14 8 1 15,-2 9-1-15,-8 16 0 16,0 0 0-16,-18 12 1 16,5 17-1-16,0 7-1 15,0 4 1-15,5 4-2 16,7-1-1-16,6 0-2 15,9-16-1-15,22 0-11 16,-7-33-14-16,22-1-8 16,-4-21-1-16,17-7 2 0</inkml:trace>
  <inkml:trace contextRef="#ctx0" brushRef="#br0" timeOffset="73421.3414">6969 12523 85 0,'-14'24'39'16,"-12"16"0"-16,3 25 1 15,-5 13-36-15,0 8 0 16,4 5-3-16,4 1-1 16,10-2-2-16,0-15-6 15,17 4-20-15,-6-30-11 16,11-7-1-16,-2-23-1 15</inkml:trace>
  <inkml:trace contextRef="#ctx0" brushRef="#br0" timeOffset="73798.3791">6730 13056 94 0,'0'0'41'0,"0"0"0"16,15-2 0-16,2-9-38 15,18-3-1-15,13-6-2 16,8-10-2-16,10-4-2 15,2-11-1-15,8 4-3 16,-12-17-5-16,12 12-5 16,-25-22-2-16,10 14 10 15,-22-5 5-15,-4 8 6 0,-13 7 3 16,-14 6 2-16,-2 23 7 15,-23 0 5-15,10 35 0 16,-22 4-7-16,6 27-5 16,-10 16-3-16,4 15-1 15,-6 10-1-15,7 5-1 16,3 2 0-16,5-5 0 15,3-4-2-15,8-12 0 16,8-14-3-16,1-26-6 16,20 2-17-16,-20-40-12 15,23 9 1-15,-19-28-1 16</inkml:trace>
  <inkml:trace contextRef="#ctx0" brushRef="#br0" timeOffset="73965.3958">7161 13002 96 0,'-14'-7'41'16,"14"7"1"-16,0 0-2 15,9 13-36-15,10-13-2 16,10-4-2-16,6 2-3 16,-1-13-8-16,20 15-23 15,-14-13-7-15,12 6 0 16,-10-7-2-16</inkml:trace>
  <inkml:trace contextRef="#ctx0" brushRef="#br0" timeOffset="74437.4426">7445 13101 80 0,'2'24'40'16,"6"-15"-2"-16,19 7 2 15,4-14-36-15,15-5 0 16,4-8-1-16,4-4-1 16,0-8 0-16,-2-1 0 15,-8-5 0-15,-8-2-1 0,-14 2 0 16,-9 0-1-16,-17 5 1 15,-8 2-1-15,-14 7 1 16,-9 9-1-16,-9 8 1 16,-1 10 0-16,-2 9 0 15,3 10 0-15,3 2 1 16,9 11-1-16,10-4 0 15,17 0-1-15,14-5 0 16,12-8-2-16,17-4-2 16,8-15-6-16,17 7-10 15,-8-29-21-15,18 5 1 16,-11-16-1-16,3 4 1 15</inkml:trace>
  <inkml:trace contextRef="#ctx0" brushRef="#br0" timeOffset="74751.4744">8142 12958 77 0,'0'0'40'16,"-22"10"-2"-16,8 11 2 15,-5 3-32-15,0 10-4 16,4 4 0-16,1 4-2 16,0 0 0-16,4 4 0 15,2-7 1-15,3-3-2 16,3-9 0-16,4-10-1 15,-2-17 2-15,9 2-2 16,0-17 1-16,2-8-1 16,-2-11 1-16,2-7 1 15,1-8-1-15,-2-1 0 16,4-1 0-16,-5 3 0 0,1 3 0 15,1 8 0-15,1 5-1 16,2 10-2-16,6 7-1 16,-2 2-5-16,16 22-14 15,-15-13-12-15,22 15-7 16,-5-10-1-16,14 9 0 15</inkml:trace>
  <inkml:trace contextRef="#ctx0" brushRef="#br0" timeOffset="75334.5327">8624 12957 75 0,'0'0'40'16,"-16"7"-1"-16,12 13 2 15,-15 0-35-15,8 13 0 0,-5 3-2 16,0 7-1-16,-6 1-1 16,8 0 0-16,-5-6 0 15,10-2-1-15,3-9 0 16,6-10-1-16,0-17 1 15,23 3-1-15,-3-17 1 16,3-12-1-16,3-9 0 16,0-8 1-16,2-4 0 15,-5-5 0-15,2 3 0 16,-4 4 0-16,-4 5-1 15,1 10 1-15,-4 10 0 16,1 12-1-16,-1 15 0 16,0 9 1-16,1 12-2 15,-4 9 0-15,5 9-3 0,-2-2-3 16,14 15-11-16,-18-21-12 15,18 10-12-15,-6-15 1 16,10 3-2-16</inkml:trace>
  <inkml:trace contextRef="#ctx0" brushRef="#br0" timeOffset="76127.6119">9442 12757 59 0,'-9'12'38'16,"-5"-5"-1"-16,6 4 0 0,-6-6-29 15,14-5-4-15,-6 14-1 16,6-14 0-16,15 0-2 16,-1-4 0-16,3 0 0 15,3-2 1-15,-3 0 0 16,3 0 0-16,-5-4 0 15,-2 4 0-15,-13 6 0 16,4-10 0-16,-4 10 0 16,-17-8 0-16,4 7-1 15,-3-1 0-15,1 7 0 16,-1-1-1-16,5 1 1 15,11-5-1-15,-12 12 1 16,12-12-1-16,0 0 0 16,9 15-2-16,-9-15-3 0,13 2-13 15,5 10-21-15,-18-12 0 16,20 11-2-16,-20-11 1 15</inkml:trace>
  <inkml:trace contextRef="#ctx0" brushRef="#br0" timeOffset="76577.657">9465 13219 70 0,'0'0'37'16,"-10"3"1"-16,10-3-2 15,0 0-32-15,1-15 0 16,-1 15-1-16,12-12 0 0,-12 12 0 16,11-4 0-16,-11 4 0 15,0 0-1-15,0 0 0 16,10 17 0-16,-10-17-1 15,-4 21 0-15,3-12-1 16,-3 5 1-16,4-2-1 16,-5-1 0-16,5-11 0 15,0 15 0-15,0-15 0 16,0 0 1-16,14 0-1 15,-2-10 0-15,0-4 1 16,5-3-1-16,-2-4 0 16,0 1 1-16,-1-1 0 0,-1 5 0 15,-8 5-1 1,-5 11 1-16,-10-5-1 0,-4 11 0 15,-3 4 0-15,2-1-4 16,3 8-1-16,-4-17-19 16,17 13-16-16,-1-13-1 15,15 0-1-15,1-9 2 16</inkml:trace>
  <inkml:trace contextRef="#ctx0" brushRef="#br0" timeOffset="77187.7176">10347 12570 75 0,'13'-19'40'0,"13"2"-2"16,-2-5 2-16,12 4-35 16,-1-2-2-16,10 6 2 15,-1 1-3-15,1 7 1 16,-4 6-2-16,-5 12 1 15,-12 6-1-15,-9 11-2 16,-15 11 2-16,-11 14-1 16,-18 9 1-16,-11 7 0 15,-7 8 1-15,-8 7 0 16,-1-3 0-16,6-4 0 15,6-7 0-15,12-9 0 16,16-14 0-16,19-12-2 16,12-15 1-16,22-18-1 0,14-6 0 15,10-12-1-15,7-5-1 16,2-1-3-16,4 8-7 15,-15-15-16-15,6 16-13 16,-14-2 1-16,-5 9-4 16,-11-3 4-16</inkml:trace>
  <inkml:trace contextRef="#ctx0" brushRef="#br0" timeOffset="77991.7984">11741 12185 71 0,'-37'-15'38'0,"-2"18"-1"16,-11 13 0-16,1 23-31 15,-5 16-2-15,6 25 0 16,-1 13-1-16,3 18-1 0,7 2 0 15,11 8 0-15,10-7 0 16,18-9-4-16,18-16-1 16,10-23-7-16,28-10-29 15,2-28 0-15,18-12 0 16,4-25-1-16</inkml:trace>
  <inkml:trace contextRef="#ctx0" brushRef="#br0" timeOffset="78350.8343">12336 12416 63 0,'-27'-28'37'15,"-12"1"1"-15,-4 13 0 16,-15 2-28-16,7 25-2 15,-12 8-2-15,6 18-2 16,-2 16 0-16,7 16-2 16,1 9 0-16,13 10 0 15,7 1-2-15,10-4 0 16,10 0-2-16,13-9-1 15,9-9-4-15,0-23-17 16,16-3-16-16,-5-18 1 0,7-9-2 16,-10-18 2-16</inkml:trace>
  <inkml:trace contextRef="#ctx0" brushRef="#br0" timeOffset="78538.8531">11716 12965 91 0,'-22'-8'39'16,"22"8"2"-16,0 0-4 15,10-3-35-15,18 0-1 16,11-3-2-16,15 2-2 16,-1-10-3-16,19 14-9 15,-13-16-24-15,7 8 1 16,-10-7-2-16,0 8 1 0</inkml:trace>
  <inkml:trace contextRef="#ctx0" brushRef="#br0" timeOffset="78876.8869">12308 12871 73 0,'-14'20'40'16,"-8"-4"-2"-16,6 10 3 15,-12-3-31-15,13 7-3 16,-1 1-2-16,9 2-2 16,1-1 0-16,9 1-1 15,4-7 0-15,8-2-1 16,8-10-1-16,5-8 1 15,6-9-1-15,4-11 0 16,-1-6 0-16,1-9 1 0,-1-4-1 16,-8-4 1-1,-1 5 0-15,-8-1-1 0,-6 8 1 16,-5 3-1-16,-1 9 1 15,-8 13-1-15,0 0 0 16,-8 20 0-16,3 7-1 16,0 7 0-16,-1 9-2 15,-1 1-2-15,7 6-3 16,-9-18-13-16,23 7-19 15,-5-24 0-15,19-8-1 16,-4-19 1-16</inkml:trace>
  <inkml:trace contextRef="#ctx0" brushRef="#br0" timeOffset="79100.9093">13072 12356 94 0,'-12'28'40'16,"-10"10"0"-16,3 22 1 15,-8 7-38-15,4 11 0 16,0 3-1-16,7 1-2 16,2-4 0-16,7-8-2 15,7-5-3-15,-1-21-4 16,20-2-27-16,-7-24-4 15,12-9 0-15,0-22-1 16</inkml:trace>
  <inkml:trace contextRef="#ctx0" brushRef="#br0" timeOffset="79311.9304">13349 12376 96 0,'-3'23'42'15,"-5"20"0"-15,-16 8-1 16,8 11-36-16,-8 13-2 15,2 2-2-15,1 0 0 16,4-3-3-16,7-5-2 16,1-16-8-16,23 3-22 15,-13-26-7-15,15-4 0 16,2-21-1-16</inkml:trace>
  <inkml:trace contextRef="#ctx0" brushRef="#br0" timeOffset="79694.9687">13568 12303 82 0,'20'15'43'0,"-5"-1"-3"15,9 16 3-15,-8-6-36 16,9 17-1-16,-7 3-1 16,2 14-2-16,-11 3-1 15,-4 9-1-15,-9 3 1 16,-6 1-2-16,-10-1 0 15,-6-4 0-15,-7-4-3 16,-5-7-2-16,6 3-12 16,-13-25-22-16,17 0-3 15,-8-18 0-15,15-2-1 16</inkml:trace>
  <inkml:trace contextRef="#ctx0" brushRef="#br0" timeOffset="79920.9913">13815 13159 96 0,'-5'46'40'15,"-9"-6"0"-15,4 6-4 16,1 5-52-16,-8-14-23 16,9 0 0-16,-4-15-2 15,10-2 0-15</inkml:trace>
  <inkml:trace contextRef="#ctx0" brushRef="#br0" timeOffset="80662.0654">14662 12514 89 0,'9'-10'40'0,"8"-7"1"15,19 0-2-15,-1-5-37 16,17-1 0-16,6-2-1 16,6 7 1-16,-3 7-2 15,-9 10 3-15,-11 15-2 16,-18 9 0-16,-18 12 0 15,-22 14 0-15,-13 10 1 16,-16 10-1-16,-11 7 1 16,-3-1-1-16,1 0 1 15,11-6 0-15,11-8 0 16,21-5-1-16,14-14 0 0,20-13 1 15,18-9-2-15,13-10 0 16,10-6 0-16,9-6 0 16,5-2-2-16,-4-5 0 15,4 0-4-15,-11-9-10 16,13 18-15-16,-19-14-11 15,0 7 1-15,-11-8-3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23:14:32.8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1532 1001 81 0,'15'-45'38'0,"-15"45"-1"16,0 0 1-16,0 0-32 15,0 0-3-15,0 0 2 16,-2 44-3-16,-12 13 2 16,-13 15-2-16,-6 14 0 15,-8 7 0-15,7 2-1 16,-1-10 1-16,14-21-2 15,5-14 1-15,4-12-1 16,4-15 2-16,8-23-1 16,0 0-1-16,17-38 2 15,0-11-2-15,1-15 2 16,-18 64-1-16,22-88 1 15,-9 39-2-15,2-7 2 0,0 1 0 16,4-2-1-16,-2 2 1 16,4 0-2-16,-2 6 2 15,6 4-1-15,-25 45 0 16,46-76-1-16,-46 76 1 15,60-49 0-15,-60 49-1 16,39-3 1-16,29 30-1 16,-1 41 0-16,-10 29 0 15,-4 18-1-15,-11 10 0 16,-12 4-2-16,-17 0-1 15,-20-31-2-15,4-8-23 16,-13-26-13-16,12-12 3 16,-10-31-3-16,14-21 2 15</inkml:trace>
  <inkml:trace contextRef="#ctx0" brushRef="#br0" timeOffset="197.0194">1612 1304 109 0,'-38'1'40'16,"4"9"0"-16,22 7-1 15,7-6-37-15,33-7 0 16,24-12 0-16,19-12-2 16,24-9-1-16,-46 9-5 15,13-6-19-15,0 0-15 16,9-7 2-16,-5-5-3 15,6-3 2-15</inkml:trace>
  <inkml:trace contextRef="#ctx0" brushRef="#br0" timeOffset="391.039">2672 687 112 0,'0'0'41'16,"0"0"1"-16,0 0-1 16,27 16-38-16,-59 62-2 15,-6 30 2-15,-5 14-2 16,-1 7-1-16,10 2 0 15,4-7-3-15,10-12-6 16,8-32-30-16,20-12-1 16,-4-21 0-16,14-11-1 15</inkml:trace>
  <inkml:trace contextRef="#ctx0" brushRef="#br0" timeOffset="879.0879">2305 1176 111 0,'-22'-7'40'15,"2"8"1"-15,19 14-2 16,15-5-36-16,15-1-1 16,17-8 0-16,19-2 0 15,14-6 0-15,8 0-1 16,7-4 0-16,-3-2 0 15,-91 13-1-15,94-11 1 16,-94 11-1-16,76-11 0 16,-76 11 0-16,58-6 1 0,-25 5-1 15,-17 14 0-15,-22 3 1 16,-10 16 0-16,-21 2 0 15,-5 8 0-15,-6 9-1 16,14 5 0-16,11 1 1 16,13-1-1-16,17-9 1 15,20-12-1-15,17-13-1 16,15-10 1-16,12-19 0 15,3-17 1-15,-3-12-1 16,-5-14 2-16,-13-4-2 16,-14-6 0-16,-18 4 0 15,-21 56 0-15,-8-57 0 16,8 57 0-16,-24-45 0 15,-5 9-2-15,-19 16 1 0,0 9-2 16,9 14-3-16,6-2-11 16,25 11-23-16,8 5 0 15,31 0-1-15,18-7 0 16</inkml:trace>
  <inkml:trace contextRef="#ctx0" brushRef="#br0" timeOffset="1399.1398">3635 1265 112 0,'-26'23'41'0,"3"9"1"16,-9-2-2-16,3 6-36 16,6 1 0-16,3 2-2 15,0-1-1-15,7-3 0 0,8-6 0 16,5-10-2-16,5-7 1 15,13-16 1-15,3-9-1 16,4-13 1-16,1-10-1 16,1-12 2-16,1-3-2 15,-3-4 1-15,-3 5 0 16,-10 6 1-16,-2 9-2 15,-6 10 0-15,-5 14 0 16,1 11 0-16,-8 16 0 16,7 6 0-16,1 3 0 15,10 3 0-15,4-4 0 16,10-4 0-16,11-12 0 15,5-8 0-15,2-7 0 16,6-9 0-16,-5-6 0 16,-2-7 0-16,-41 29 0 0,0 0 0 15,58-53 0-15,-58 53 0 16,0 0 0-16,54-48 0 15,-44 25 0-15,17 21 0 16,-27 2 0-16,21 36 0 16,-25 1 0-16,6 15 0 15,-12 14 0-15,0 4 0 16,-2-2-10-16,-9-18-16 15,20 2-16-15,-6-17-1 16,22-7 0-16,4-18-1 16</inkml:trace>
  <inkml:trace contextRef="#ctx0" brushRef="#br0" timeOffset="2074.2073">5357 966 106 0,'0'0'39'0,"0"0"1"16,0 0 0-16,-56-15-36 16,56 15 0-16,-40 13-2 15,0 16 2-15,-4 4-2 16,5 13 0-16,3-1-1 15,16 4 0-15,15-8-2 16,29-7 2-16,25-22 0 16,12 1-1-16,5-4 1 15,0 3-1-15,-12 2 1 16,-9 10-1-16,-18 2 1 15,-21 14-1-15,-22 2 0 16,-15 10-1-16,-12 0 1 16,-8-2-1-16,4-6-2 15,-3-12-4-15,23-8-22 0,-1-29-12 16,28-10 2-16,5-20 0 15,20-11-2-15</inkml:trace>
  <inkml:trace contextRef="#ctx0" brushRef="#br0" timeOffset="2250.225">5304 1055 95 0,'0'0'42'0,"-19"-58"2"16,19 58-3-16,-8-43-16 15,8 43-25-15,0 0-3 16,43-53-2-16,-43 53-21 15,71-19-12-15,-71 19-2 16,98-1 1-16,-40 6-2 16</inkml:trace>
  <inkml:trace contextRef="#ctx0" brushRef="#br0" timeOffset="2421.2421">6104 1551 102 0,'-24'43'41'15,"6"-1"-3"-15,0 2-15 16,2-17-44-16,8 4-18 16,-3-8 0-16,11 3-2 15</inkml:trace>
  <inkml:trace contextRef="#ctx0" brushRef="#br0" timeOffset="3448.3448">6948 976 69 0,'0'0'37'15,"0"0"-1"-15,19-52 3 0,-19 52-16 16,0 0-18-16,0 0 0 16,0 0 1-16,0 0-2 15,14-3 0-15,-8 41-2 16,-6 14-1-16,-2 17 1 15,-6 8-1-15,2 11 1 16,-4 5-2-16,5-2 0 16,3-23 0-16,2-11 0 15,-2-14 1-15,4-16-1 16,-1-18 1-16,6-20-1 15,2-16 1-15,1-16 1 16,0-13-1-16,-10 56 1 16,7-79-1-16,-2 33-1 15,-1-8 2-15,-2 0-2 16,-1-6 1-16,4 4-1 0,-3 1 0 15,1 0 0-15,0 2 0 16,6 4 0-16,1 4 1 16,-10 45-1-16,31-82-1 15,-31 82 1-15,50-62-1 16,-50 62 0-16,59-36 0 15,-59 36 1-15,66-1-1 16,-66 1 0-16,59 24 2 16,-59-24-1-16,0 0 1 15,59 71 0-15,-54-49-1 16,-9 46 2-16,-23 1-2 15,-18-3 1-15,-17-8-2 16,2-1 1-16,0-11-1 16,29-9 1-16,42-24 0 0,25-6-1 15,17-7 1-15,12-3-1 16,10 3 1-16,1 1 0 15,-6 3 0-15,-9 6-1 16,-18 6 1-16,-22 9 0 16,-26 6 0-16,-21 6 1 15,-26 4-1-15,-14 4 0 16,-14-1 0-16,-7 2 0 15,2-9 0-15,9-7-1 16,19-12-3-16,19-18-7 16,38 0-24-16,14-32-3 15,41 3-1-15,11-12-1 16</inkml:trace>
  <inkml:trace contextRef="#ctx0" brushRef="#br0" timeOffset="3822.3822">8018 1154 115 0,'16'-9'40'0,"-26"6"1"16,-11 14-1-16,-19 11-37 16,-2 14 1-16,-7 5-2 15,14 8 1-15,19-7-2 16,14 1 0-16,11-7 0 15,17-4-1-15,11-11 0 16,8-7 0-16,7-13 0 16,2-10 0-16,-4-12 0 0,2-10 0 15,-9-7 0-15,-43 38 0 16,33-55 1-16,-33 55-2 15,18-58 2-15,-18 58-2 16,-3-64 2-16,3 64-2 16,-16-52 2-16,16 52-2 15,0 0 1-15,-44-53 0 16,53 43-3-16,-34-6 0 15,25 16-6-15,0 0-15 16,0 0-15-16,0 0 0 16,0 0-1-16,55 9 0 15</inkml:trace>
  <inkml:trace contextRef="#ctx0" brushRef="#br0" timeOffset="4793.4792">8530 1101 117 0,'48'1'40'0,"-2"18"0"0,-36 0 0 15,-19 10-36-15,-16 10-2 16,2 1 0-16,-4 5-1 15,12-3 0-15,1-2-1 16,6-9 1-16,3-4-2 16,4-7 1-16,3-9 0 15,-2-11 1-15,15-12-1 16,-2-8 1-16,1-11-1 15,1-9 1-15,-15 40 0 16,20-51 0-16,-20 51 2 16,15-61-3-16,-15 61 0 15,23-57 0-15,-23 57 0 16,19-53 0-16,-19 53 0 0,0 0 0 15,41-61 0-15,-41 61 0 16,0 0 0-16,77-38 0 16,-77 38 0-16,62-16 0 15,-62 16 0-15,69-5 0 16,-69 5 0-16,67 4 0 15,-67-4 0-15,62 4 0 16,-62-4 0-16,49 7 0 16,-49-7 0-16,0 21 0 15,8 6 0-15,-13 7 0 16,-22 8 0-16,-6 5 0 15,-3 5 0-15,12 4 0 16,5-3 0-16,31-18 0 16,9-11 0-16,12-14 0 0,12-15 0 15,2-12 0-15,5-16 0 16,-52 33 0-16,51-46 0 15,-51 46 0-15,50-57 0 16,-50 57 0-16,37-66 0 16,-37 66 0-16,24-59 0 15,-24 59 0-15,8-54 0 16,-8 54 0-16,0 0 0 15,9-52 0-15,-9 52 0 16,0 0 0-16,0 0 0 16,0 0 0-16,0 0 0 15,49-35 0-15,-49 35 0 16,0 0 0-16,63 18 0 16,-63-18 0-16,52 12 0 0,-52-12 0 15,58 12 0-15,-58-12 0 16,52 16 0-16,-16 7 0 15,-20 0 0-15,-7 8 0 16,-22 3 0-16,-2 5 0 16,-12-1 0-16,7-1 0 15,14-19 0-15,6-18 0 16,15 5 0-16,10-22 0 15,-25 17 0-15,0 0 0 16,57-56 0-16,-57 56 0 16,49-53 0-16,-49 53 0 15,54-55 0-15,-54 55 0 16,46-46 0-16,-46 46 0 15,0 0 0-15,36-31 0 16,-13 34 0-16,-4 19 0 0,-3 14 0 16,-2 18 0-16,-5 12 0 15,7-3-4-15,19-5-15 16,3-32-2-16,33-4-6 15,-16-22-10-15,29-1-4 16,-15-13-1-16,4-7 4 16</inkml:trace>
  <inkml:trace contextRef="#ctx0" brushRef="#br0" timeOffset="4908.4906">10518 1308 126 0,'-28'31'40'0,"-17"1"-2"16,10-2-13-16,1 6-62 15,7-11-4-15,21 5 0 16,-3-7-3-16</inkml:trace>
  <inkml:trace contextRef="#ctx0" brushRef="#br0" timeOffset="5987.5986">11552 744 107 0,'43'-46'41'0,"-43"46"1"16,0 0-1-16,0 0-37 16,0 0-1-16,0 0-2 15,0 0 2-15,0 0-1 16,0 0-1-16,19 56 1 15,-33 25-1-15,5 11 0 16,-1 7-1-16,6 7 2 16,-2-2-3-16,11-15 2 15,-2-24-3-15,3-37 2 16,2-13 0-16,-8-15 0 15,15-12 0-15,-9-15 0 16,-6 27 1-16,0 0-1 16,4-78 1-16,-4 78-1 0,-2-90 1 15,3 34-1-15,-6-4 1 16,2-3 1-16,0 1-2 15,2 0 0-15,-3-3 0 16,4 2 0-16,2 4 0 16,4 1 0-16,2 5 0 15,4 1 0-15,6 6 0 16,-18 46 0-16,43-63 0 15,-43 63 0-15,52-29 0 16,-52 29 0-16,56 8 0 16,-56-8 0-16,48 32 0 15,-48-32 0-15,26 49 0 16,-26-49 0-16,8 55 0 15,-8-55 0-15,-10 60 0 16,10-60-2-16,-22 54 1 0,22-54 2 16,-18 51-2-16,18-51 2 15,0 0-1-15,10 61-1 16,-10-61 1-16,0 0 1 15,60 49 1-15,-60-49-2 16,59 34 0-16,-59-34 0 16,41 55 0-16,-1 1 0 15,-27 2 0-15,-34 8 0 16,-43 2 0-16,-28 5 0 15,-25-11 0-15,9-9 0 16,21-22 0-16,16-15 0 16,31-9-11-16,12-23-10 0,42 0-8 15,-1-16-14-15,30-4-1 16,-43 36 0-16</inkml:trace>
  <inkml:trace contextRef="#ctx0" brushRef="#br1" timeOffset="9949.9949">1928 2550 88 0,'11'-18'35'0,"3"10"0"0,-14-3 2 16,0 11-34-16,-19 0 1 15,5 15 1-15,-15 4 0 16,-2 14 0-16,-8 1-1 15,0 3 0-15,8-2-2 16,7 0 0-16,12-7 0 16,19-5-1-16,18-7 0 15,15-6 0-15,12-4-1 16,10 0 0-16,1 1 0 15,0 4 0-15,-10-1 0 16,-8 11 0-16,-18 2 0 16,-14 9 0-16,-18 6 0 15,-15 2 1-15,-14 2-1 0,-6-2 1 16,-3-3-3-16,-1-13-2 15,11 1-24-15,-1-33-11 16,23-6 0-16,4-27 0 16,18-6-2-16</inkml:trace>
  <inkml:trace contextRef="#ctx0" brushRef="#br1" timeOffset="10133.0132">2057 2403 108 0,'-15'17'41'16,"-1"-11"0"-16,22 6-1 15,14-16-37-15,21-7-1 16,21-10-3-16,14-14-8 0,25 10-28 16,-8-13-4-16,16 11 0 15,-10-3-2-15</inkml:trace>
  <inkml:trace contextRef="#ctx0" brushRef="#br1" timeOffset="10967.0965">3345 2618 87 0,'-4'-15'37'0,"4"15"0"16,-6-11 1-16,6 11-31 16,-4 11-2-16,0 6-2 15,-1 7 0-15,5 10-1 0,-5 3 0 16,1 7-1-16,-3 6 1 15,1 1 0-15,1-4-1 16,1-5 1-16,-2-11-2 16,2-6 2-16,4-10-2 15,0-15 1-15,13-15 0 16,-1-11-1-16,5-10 1 15,-1-9-1-15,4-7 1 16,2-9 0-16,1-6-1 16,-1 2-1-16,1 1 1 15,-4 6-1-15,3 6 0 16,-1 11 0-16,1 10 1 15,1 11-2-15,0 14 2 16,1 14 0-16,-3 12-1 0,0 6 3 16,-3 11-2-16,-5 5 1 15,-3 5 0-15,-7 0 0 16,-4 0-1-16,-7-4 1 15,-5-2-1-15,-5-8-1 16,-3-5 2-16,-7-11-2 16,1-8 2-16,1-4-1 15,-2-6 0-15,4-3 1 16,0 1-1-16,2 3 1 15,3 8-2-15,1 15 2 16,-3 16-1-16,-1 20 0 16,-3 14 0-16,-3 14 0 15,-2 8 0-15,1 6 0 0,5 0 0 16,-1-14-4-1,13-5-4-15,-3-32-19 0,26-6-12 16,1-27-1-16,17-14-1 16,3-27 1-16</inkml:trace>
  <inkml:trace contextRef="#ctx0" brushRef="#br1" timeOffset="11649.1648">4014 2552 100 0,'0'0'40'0,"0"0"1"16,-10 30 0-16,-11-5-37 0,1 13-3 16,1 5 2-16,-2 10-1 15,1 1 0-15,4 4-1 16,2-5 0-16,3-6-1 15,4-6 0-15,3-14 0 16,9-11 0-16,-5-16 0 16,14-15 0-16,4-11 0 15,2-13 1-15,-1-7-1 16,3-11 0-16,1-5 1 15,-2 0 0-15,1 0-2 16,-5 8 1-16,0 6-1 16,0 5 1-16,-1 8-1 15,5 10 1-15,2 6-1 16,4 7 1-16,4 6 1 15,5 3-1-15,-3 2 1 0,6 2-1 16,0 1 1-16,-4 2-1 16,-4-2 1-16,-2 1-1 15,-11 3 0-15,-2-1 0 16,-16-5 1-16,9 22-1 15,-14-5 2-15,-9 8-2 16,-4 8 2-16,-7 8-1 16,0 5 0-16,-2 5 0 15,3 2 1-15,7-2-2 16,7-2 0-16,11-10 1 15,11-10-2-15,11-14 2 16,11-9-1-16,12-17 1 16,3-14-1-16,3-12 1 15,-1-9 0-15,-8-6-1 0,-8-2 2 16,-13 1-2-16,-14 4-2 15,-13 7 1-15,-12 10 0 16,-9 16 0-16,-5 4-2 16,1 9 0-16,3 4-1 15,17 8-4-15,10-9-10 16,22 3-10-16,1-20-8 15,30 7-3-15,6-25-2 16,26-3 3-16</inkml:trace>
  <inkml:trace contextRef="#ctx0" brushRef="#br1" timeOffset="11852.185">5334 1911 110 0,'-11'9'39'0,"-20"7"1"16,1 27-2-16,-17 11-34 15,7 15-2-15,2 8 0 16,2 15 0-16,2 3-1 15,6 1 0-15,7-1-3 16,2-7 0-16,12-8-4 16,-4-25-15-16,19-2-19 15,-8-22 1-15,12-11-1 16,-12-20 1-16</inkml:trace>
  <inkml:trace contextRef="#ctx0" brushRef="#br1" timeOffset="12625.2624">4958 2380 94 0,'-11'-15'39'0,"1"-2"1"0,10 17-1 16,15 7-25-16,12-3-10 16,11-3-1-16,12 4 0 15,9-5-1-15,9 0 0 16,4-3 0-16,2 1-1 15,-10 0 0-15,-8 3 0 16,-9 2 0-16,-14 6-1 16,-14 5 1-16,-19 8 0 15,-18 6-1-15,-10 5 2 16,-10 6-2-16,0 7 2 15,1 5-2-15,4-3 3 16,8-3-3-16,11-3 0 0,18-7 0 16,12-11 0-16,16-12 0 15,9-13 0-15,7-15 0 16,0-9 0-16,1-12 0 15,-5-6 0-15,-8-5 0 16,-13-2-2-16,-10 0 2 16,-11 9-1-16,-11 4 1 15,-5 10-1-15,-6 7 2 16,2 9-1-16,3 8 0 15,3 6 1-15,12-3-1 16,6 12 2-16,13-6-2 16,15-2 0-16,8-1 0 15,8-2 0-15,0 1 0 16,5-2 0-16,-4 2 0 15,-6 2 0-15,-9 0 0 0,-11 6 0 16,-8 2 0-16,-13 4 0 16,-6 6 0-16,-10 3 0 15,-3 2 0-15,-8 6 0 16,5-1 0-16,-1-3 0 15,3-4 0-15,9-9 0 16,7-16 0-16,14 0 0 16,7-15 0-16,5-11 0 15,7-9 0-15,0-1 0 16,2-6 0-16,-1 6 0 15,-6 6 0-15,-8 9 0 16,-6 13 0-16,-14 8 0 16,6 25 0-16,-11 7 0 15,-1 9 0-15,0 4 0 0,10 8 0 16,0-9-3-16,21 7-11 15,1-26-5-15,33 10-6 16,-12-39-4-16,30 11-2 16,-15-35-1-16,13 2-7 15,-12-16 5-15,1-5 6 16</inkml:trace>
  <inkml:trace contextRef="#ctx0" brushRef="#br1" timeOffset="12938.2937">6802 2304 110 0,'-23'-28'39'15,"6"25"1"-15,-15-1-2 16,12 19-28-16,-9 6-6 15,7 10-1-15,3 4 0 16,7-1-2-16,6 2 1 0,10-7 0 16,7-4-1-16,8-6 1 15,6-4-2-15,-1-5 0 16,-1-1 0-16,-2 1 0 15,-6 0 0-15,-6 7 0 16,-9 0 0-16,-9 8 0 16,-6 4 0-16,-5-2 0 15,-3 7 0-15,-2-2 0 16,-1 0 0-16,-2-12-7 15,15 15-7-15,-11-31-9 16,24 18-5-16,-16-28-7 16,16 6-7-16,9-16 0 15,5-1 1-15</inkml:trace>
  <inkml:trace contextRef="#ctx0" brushRef="#br1" timeOffset="13527.3525">8681 2017 97 0,'15'-14'40'0,"-12"1"0"16,-3 13-2-16,0 14-32 15,-4 13-2-15,-6 7-2 16,1 20 0-16,-9 13 0 16,3 7-1-16,-4 5 0 15,3 2 0-15,0-3-2 16,4-13-1-16,12-1-10 15,-9-34-17-15,18-6-10 16,-9-24 1-16,21-2-2 16</inkml:trace>
  <inkml:trace contextRef="#ctx0" brushRef="#br1" timeOffset="13706.3705">8487 2354 115 0,'-37'-28'41'0,"19"20"3"16,4-12-3-16,31 13-34 15,17-9-4-15,26-3-1 16,21 0-5-16,11-10-7 15,23 24-12-15,-14-21-9 16,13 26-14-16,-18 4 1 16,-5 18-2-16,-19 7 1 15</inkml:trace>
  <inkml:trace contextRef="#ctx0" brushRef="#br1" timeOffset="15576.4132">16067 7550 76 0,'28'-15'38'16,"-13"-1"-2"-16,-1 12 2 15,-14 4-30-15,0 0-3 0,-21 21 0 16,-1 8 0-16,-15 2-1 15,6 8 0-15,-4 0-2 16,6 5 1-16,9-8-1 16,12 0 0-16,17-8 0 15,13-7-1-15,15-2 0 16,8-7-1-16,11 0 1 15,-4-3-1-15,-3 0 1 16,-9 2-1-16,-10 2 1 16,-12 8 0-16,-17 0 0 15,-14 2-2-15,-10 4 2 16,-8-3-2-16,-3-2-1 15,-4-7-4-15,11 1-7 0,-4-24-19 16,31 8-8-16,-14-33 0 16,28 6-1-16</inkml:trace>
  <inkml:trace contextRef="#ctx0" brushRef="#br1" timeOffset="15760.4132">16227 7461 105 0,'-19'-21'39'0,"19"21"1"16,-21-13-2-16,21 13-32 15,19 6-3-15,7-1-1 16,15-2-2-16,6-3-4 16,15 8-5-16,-7-13-18 15,20 11-13-15,-12-6 2 0,3 9-3 16,-14-6 3-16</inkml:trace>
  <inkml:trace contextRef="#ctx0" brushRef="#br1" timeOffset="15937.4132">16835 7493 87 0,'-7'11'36'0,"-4"0"0"15,3 14 1-15,-6 4-31 16,4 15-2-16,-6 5-1 16,0 9 1-16,-6 5-2 15,1 2-1-15,-2-1-3 16,1-15-7-16,15-1-26 15,-10-16-2-15,16-8 0 16,1-24-1-16</inkml:trace>
  <inkml:trace contextRef="#ctx0" brushRef="#br1" timeOffset="16102.4132">16654 7785 116 0,'-28'-17'41'0,"17"11"1"16,11 6-2-16,0 0-35 15,21-7-3-15,21 8-2 16,20 8-11-16,-2-13-17 15,23 11-13-15,-1-6-1 16,7 10-1-16,-5-3 0 16</inkml:trace>
  <inkml:trace contextRef="#ctx0" brushRef="#br2" timeOffset="20452.4132">1165 3816 85 0,'-24'-19'35'0,"2"25"1"15,-14-1 0-15,3 14-29 16,-13 8-4-16,3 6-1 15,3 4-1-15,3 5 0 16,10-4-1-16,15 1 0 16,12-7 0-16,15-3 0 15,15-7 0-15,11-2 0 16,8-2 1-16,6 2-1 0,-4-2 2 15,-1 6-1-15,-11 3 0 16,-12 5 1-16,-16 5-2 16,-14-4 0-16,-12 2-4 15,-13-12-6-15,6 4-26 16,-15-19-1-16,11-5 0 15,-4-22-2-15</inkml:trace>
  <inkml:trace contextRef="#ctx0" brushRef="#br2" timeOffset="20652.4132">1068 3707 102 0,'0'0'38'15,"-19"4"0"-15,25 7-1 16,9-6-34-16,8 1-3 15,15 0-2-15,6-11-9 16,18 10-24-16,2-7-3 16,12 7 1-16,-2-8-1 15</inkml:trace>
  <inkml:trace contextRef="#ctx0" brushRef="#br2" timeOffset="21253.4132">1868 3984 85 0,'-30'14'37'16,"0"14"-1"-16,-14-4 1 15,8 12-25-15,-8-1-7 16,8 3-3-16,4 0 1 15,10-2-2-15,12-7 0 16,15-9 0-16,18-13 0 16,19-11-1-16,7-10 1 15,8-6 0-15,4-12 0 16,0-1 1-16,-8-5-1 15,-3 1 0-15,-14 2 0 16,-14 5 1-16,-13 4-2 16,-7 6 2-16,-7 5-2 0,-4 5 0 15,9 10 0 1,-19-14 0-16,19 14 0 0,0 0-1 15,21-15 1-15,7 5-1 16,8 3 1-16,4 1 0 16,8 5 0-16,-2 1 0 15,-2 7 0-15,-8 11 0 16,-9 9 0-16,-9 11 1 15,-12 6-1-15,-12 3-1 16,-9 0 1-16,-3 3-1 16,-2-8 1-16,0-6 0 15,2-12 0-15,3-12 0 16,15-12 2-16,-2-17-1 15,14-13 1-15,4-5 1 0,6-8 0 16,0-4 0 0,3-1-1-16,1 4 0 0,-7 3 0 15,4 7-1-15,0 6-3 16,0 2-3-16,11 19-13 15,-3-15-21-15,21 14-1 16,0-12-1-16,18 11-2 16</inkml:trace>
  <inkml:trace contextRef="#ctx0" brushRef="#br2" timeOffset="21836.4132">3709 3456 97 0,'0'0'38'0,"-13"-17"1"15,-4 28-2-15,-10 9-32 16,-6 14-1-16,-9 15-2 16,1 17 2-16,-7 13-2 15,6 10 1-15,3 3-1 16,10 3 0-16,11-6-1 15,16-11-1-15,12-13 0 16,16-17 0-16,12-20-1 16,10-19 0-16,2-14 1 15,-3-13 0-15,-2-11 0 16,-15-9 1-16,-11-2 0 15,-17 2 0-15,-17 3-1 0,-14 7 1 16,-13 9-2-16,-5 1-2 16,0 18-6-16,-6-3-28 15,22 13-2-15,2-4-1 16,24 6-1-16</inkml:trace>
  <inkml:trace contextRef="#ctx0" brushRef="#br2" timeOffset="22679.4132">4592 3733 90 0,'-2'-13'36'0,"2"13"0"0,0 0-1 15,-13 19-33-15,2 5 1 16,2 10 0-16,-5 9-1 16,-1 4 1-16,2 3-1 15,-3 4 0-15,3-8 0 16,4-7-1-16,3-9 0 15,5-9 0-15,1-21 1 16,14 0 0-16,1-21 0 16,5-11 0-16,4-12 0 15,1-5 1-15,2-8 0 16,1 1-1-16,-3 0 0 15,0 9 0-15,-6 7-1 16,-4 12-1-16,-4 11 1 16,2 13-1-16,-3 16 0 0,-1 11 0 15,-2 13 0-15,-2 9 0 16,2 9-1-16,-3 2 0 15,9 3-3-15,-4-6-4 16,15 6-21-16,-10-27-10 16,15-2-2-16,-6-23-2 15,10-5 4-15</inkml:trace>
  <inkml:trace contextRef="#ctx0" brushRef="#br2" timeOffset="23039.4132">5023 3788 100 0,'-16'14'39'0,"16"11"1"0,-4-11-2 16,19-8-35-16,3 1 0 15,10-5 0-15,6-9 0 16,8-7-1-16,0-8 0 15,4-3-1-15,-2-6 1 16,-11-1-1-16,-7-1 0 16,-8 2 1-16,-12 8-1 15,-15 6 0-15,-10 9 0 16,-10 9 0-16,-6 13-1 15,-3 10 0-15,-5 14 0 16,5 5 0-16,1 7 0 16,9 5 0-16,13-5-1 0,11-2 1 15,13-9-2-15,15-11-1 16,20-9-5-16,4-26-23 15,25 7-7-15,-2-23-1 16,13 1-1-16</inkml:trace>
  <inkml:trace contextRef="#ctx0" brushRef="#br2" timeOffset="23391.4132">5714 3664 107 0,'-17'12'38'16,"-18"-1"1"-16,13 20-1 15,-6-1-34-15,8 5 0 16,3 2-1-16,9 1 0 15,6-3-1-15,10 0-1 16,8-12 1-16,7-7-2 0,6-9 1 16,8-12-1-16,3-9 1 15,-2-8 0-15,2-8-1 16,-1-6 1-16,-6 0 0 15,0-6-1-15,-9 2 1 16,-4 5-1-16,-6 8 1 16,-2 5-1-16,-12 22 0 15,0 0 1-15,0 0-2 16,-3 25 1-16,-3 5 0 15,3 8 0-15,1 5-1 16,6-2-1-16,11-2-2 16,3-11-5-16,32 3-24 15,-6-27-7-15,22-2 1 16,-5-24-2-16</inkml:trace>
  <inkml:trace contextRef="#ctx0" brushRef="#br2" timeOffset="23594.4132">6656 3225 113 0,'-23'-16'39'0,"3"31"2"16,-14 13-3-16,5 25-35 16,-6 16-1-16,3 11-1 15,1 11 0-15,3 2-1 16,11 1-1-16,5-9-2 15,12-1-9-15,-8-25-26 16,19-5 0-16,-8-25-1 16,11-11-1-16</inkml:trace>
  <inkml:trace contextRef="#ctx0" brushRef="#br2" timeOffset="24626.4132">6340 3598 114 0,'8'13'40'0,"-8"-13"1"15,29 19-2-15,0-14-36 16,18-2 0-16,4-4 0 16,6-1-1-16,-3-1 0 15,2 1-1-15,-6 1 0 16,-6 4 0-16,-13 5-1 15,-12 7 1-15,-15 7-1 16,-8 6 0-16,-10 4 0 0,-7 6 1 16,-4-2-1-16,-1 0 0 15,2-4-1-15,2-3 1 16,6-7 0-16,6-11 0 15,10-11 0-15,0 0 0 16,19-32 0-16,-1 2 0 16,5-10 1-16,4-6-1 15,0-3 0-15,-1 2 1 16,1 5-1-16,-9 7 0 15,-1 8 0-15,-4 10 0 16,-1 10 0-16,1 8 0 16,3 1 0-16,5 5-1 15,6-1 1-15,6 2 0 16,7-3 0-16,1-2 0 0,2-3 0 15,1-1 0-15,-6 0 0 16,-5-2 0-16,-10 0 0 16,-6 4 1-16,-17-1-1 15,1 12 0-15,-12 3 0 16,-11 2 0-16,-6 7 0 15,-6 10 2-15,4 3-2 16,-3 4 0-16,7 2 0 16,5 0 0-16,12-4 0 15,10 0 0-15,10-7 0 16,10-9 0-16,10-10 0 15,6-10 0-15,2-9-2 16,2-12 2-16,-4-12-1 16,-7-7 0-16,-1-4 1 0,-12-3 0 15,-2 0 0-15,-10 3-1 16,-6 6 1-16,-3 5 0 15,2 9 1-15,-1 9-1 16,3 12 0-16,1-13 0 16,-1 13 0-16,23 1 0 15,-2-1 1-15,5 1 0 16,2 0 1-16,6 1-2 15,-4 0 0-15,-2 0 0 16,-3 3 0-16,-7 3 0 16,-8 6 0-16,-6 5 0 15,-9 3 0-15,-6 5 0 16,-5 2 0-16,1 1 0 0,-2 0 0 15,4-5 0-15,2-7 0 16,11-18 0-16,0 0 0 16,12-9 0-16,7-13 0 15,5-10 0-15,5-3 0 16,1-3 0-16,1 3 0 15,-3 2 0-15,-3 11 0 16,-3 9 0-16,-8 9 0 16,-3 12 0-16,-6 9 0 15,-2 8 0-15,-3 8 0 16,3-1 0-16,3 11-6 15,-4-15-8-15,15 14-9 16,-8-27-17-16,23 6-2 16,0-25 1-16,12-5-1 0</inkml:trace>
  <inkml:trace contextRef="#ctx0" brushRef="#br2" timeOffset="24901.4132">8191 3544 91 0,'-36'19'40'16,"-12"-3"2"-16,15 14-2 15,-3-11-14-15,15 8-23 16,11-5-1-16,14-2 0 16,15-7-1-16,10-6-1 15,8-4 0-15,1-2 1 16,4-1 0-16,-11 1 0 15,-9 7 0-15,-8 10 0 16,-19 8 0-16,-13 7 1 0,-11 7-2 16,-11 3 0-16,-1 5-3 15,-6-8-4-15,15 11-12 16,-11-23-21-16,23-1 0 15,1-20-3-15,19-7 0 16</inkml:trace>
  <inkml:trace contextRef="#ctx0" brushRef="#br2" timeOffset="25744.4132">9510 3397 92 0,'7'-11'37'0,"-6"-7"0"16,-1 18-1-16,0 0-32 15,0 0-1-15,-4 20 1 16,-4 5-1-16,-9 6 1 16,-1 9-2-16,-7 3 0 15,5 7 0-15,-7-3 0 16,7-6 0-16,-1-6-1 0,10-7 1 15,5-15-2-15,6-13 1 16,16-12 0-16,5-14-1 16,6-10 1-16,5-7-1 15,2-6 1-15,-2-2 0 16,-3 0-1-16,-2 6 1 15,-7 10-1-15,-7 7 1 16,-2 12-1-16,-11 16 1 16,0 0 0-16,9 30-1 15,-4 4 1-15,4 9-1 16,4 7 0-16,8 1 0 15,5 3 1-15,10-10 0 16,2-4-1-16,9-15 1 16,-1-10 0-16,-1-15 1 0,-2-14-1 15,-7-10 0-15,-5-14 0 16,-5-7 0-16,-11-7-1 15,-6 1 2-15,-3-6-2 16,-3 1-2-16,0 3-1 16,-1 5-2-16,11 16-9 15,-13-4-22-15,16 21-6 16,-6-4-1-16,17 23 0 15</inkml:trace>
  <inkml:trace contextRef="#ctx0" brushRef="#br2" timeOffset="26788.4132">16369 8423 90 0,'-27'-17'36'0,"3"27"0"15,-15-8-4-15,-1 19-24 16,-8 3-2-16,0 16-1 16,-4 8 0-16,5 12-1 15,1 4 0-15,12 6-1 16,6 1 1-16,14-1-2 15,13-8 1-15,11-5-2 16,12-12 0-16,7-12 0 16,5-12-1-16,-2-9 1 15,2-14 0-15,-8-7-1 0,-7-10 1 16,-10-7-1-16,-13-3 1 15,-10-1-1-15,-13 4 0 16,-3-1 0-16,-9 7-1 16,-1 4 1-16,2 4-2 15,7 5 0-15,14 6-2 16,17 1-3-16,19 0-19 15,7-10-12-15,30 4-2 16,1-6 1-16,18 1-1 16</inkml:trace>
  <inkml:trace contextRef="#ctx0" brushRef="#br2" timeOffset="27364.4132">16761 8571 81 0,'15'-9'40'16,"-11"-2"-2"-16,-4 11 2 16,0 0-20-16,-9 8-15 15,-13 10-2-15,-3 11 0 16,-8 8 0-16,0 4-2 15,-5 7 2-15,5 5-2 16,-1-4 2-16,6-1-3 16,9-6 2-16,5-10-2 15,9-6 1-15,9-13-1 16,6-13 0-16,9-12 0 0,4-11 1 15,2-10-1-15,7-10 0 16,1-3 0-16,-3-7-1 16,-1 0 2-16,-4 2-2 15,-5 7 2-15,-4 6-2 16,-5 10 2-16,-4 11-1 15,-7 17 1-15,0 0-1 16,15 18 1-16,-9 12 0 16,3 7 0-16,5 7 0 15,2 1 0-15,6 4 0 16,6-9 0-16,1-3 1 15,4-9-2-15,-2-12 0 16,0-11 0-16,-1-14 0 16,-2-9 0-16,-3-12 0 15,-7-9 0-15,-4-8 0 0,-1-1 0 16,-7-4 0-16,-1 3 0 15,0 5-3-15,-6 0-4 16,5 21-9-16,-13-8-23 16,11 20-2-16,-9-1-1 15,7 12-1-15</inkml:trace>
  <inkml:trace contextRef="#ctx0" brushRef="#br3" timeOffset="31175.4132">1459 4909 54 0,'0'0'36'16,"-6"16"-2"-16,-10-3 2 15,7 11-14-15,-23-3-15 16,7 10-1-16,-5-2-2 16,9 4 1-16,2-3-3 15,9-2 1-15,14-5-3 16,14-5 1-16,14-5-1 15,14-4 0-15,6-1 0 16,7-1 0-16,0 6 0 16,-6 5 0-16,-8 8 0 15,-21 8 1-15,-15 7-1 16,-15 6 1-16,-17-1-2 15,-10 5 1-15,-3-5-2 16,-5-18-5-16,16-5-28 0,-4-23-1 16,16-11 0-16,6-21-3 15</inkml:trace>
  <inkml:trace contextRef="#ctx0" brushRef="#br3" timeOffset="31355.4132">1570 4880 86 0,'-27'4'39'0,"16"6"-1"16,0-9 0-16,23 3-24 16,10-4-13-16,18-10-9 15,25 8-28-15,1-7-2 16,15 8 0-16,1-6-1 15</inkml:trace>
  <inkml:trace contextRef="#ctx0" brushRef="#br3" timeOffset="31852.4132">2440 5201 94 0,'9'22'37'16,"-11"-12"0"-16,10 8 1 16,-5-5-34-16,15-6-1 15,10-7 0-15,10-2 0 16,8-13-1-16,7-6 0 15,-1-6-1-15,1-1 1 16,-6-8-1-16,-12 5 1 16,-14 4-1-16,-13 1 1 15,-16 10-1-15,-15 7 1 16,-15 11-1-16,-8 8 0 15,-7 7 0-15,1 9-1 16,0 6 0-16,9 6 1 0,16 2-1 16,16 1 0-16,19-3 0 15,17-5-1-15,21-6-2 16,13-16-6-16,27 5-24 15,-6-27-7-15,18-3 1 16,-9-18-3-16</inkml:trace>
  <inkml:trace contextRef="#ctx0" brushRef="#br3" timeOffset="32073.4132">3445 4591 74 0,'-11'-5'39'0,"-11"12"-1"0,7 24 1 16,-13 7-15-16,6 18-21 15,0 12 0-15,-1 11-1 16,2 6 0-16,4 5-2 16,8-1-1-16,1-14-13 15,17 4-21-15,0-19-5 16,16-9 1-16,-3-23-2 15</inkml:trace>
  <inkml:trace contextRef="#ctx0" brushRef="#br3" timeOffset="32430.4132">3502 5133 94 0,'-18'8'38'16,"20"6"1"-16,-2-14-1 15,25 6-34-15,-1-7 0 16,13-2-1-16,7-8 0 15,8-2-1-15,3-8 0 16,-3-2-1-16,-5-5 1 16,-4 2-1-16,-13 0-1 15,-8 0 1-15,-10 2-1 16,-14 3 1-16,-12 7-2 15,-13 9 2-15,-6 8 0 16,-10 12 0-16,-5 11 1 16,0 9-1-16,0 11 1 15,6 2-1-15,12 2 1 16,13-1-2-16,17-8-1 15,18-9-1-15,25-11-3 0,9-20-5 16,28 2-20-16,-6-24-10 16,16 1 0-16,-14-20-1 15,10 5 2-15</inkml:trace>
  <inkml:trace contextRef="#ctx0" brushRef="#br3" timeOffset="32626.4132">4299 4965 102 0,'-33'-10'40'0,"-1"18"0"15,-16-1 0-15,5 10-35 16,-2 6-1-16,3 14-1 15,6 1-1-15,12 6 0 16,12-1-1-16,19-4 0 16,18-8-1-16,15-11-3 15,19-11-1-15,12-18-3 0,19-4-13 16,-9-28-16-16,20-2-6 15,-16-22 3-15,2 1-3 16</inkml:trace>
  <inkml:trace contextRef="#ctx0" brushRef="#br3" timeOffset="32783.4132">4804 4555 91 0,'-29'18'37'16,"1"31"1"-16,-8 5 2 16,10 11-36-16,-3 11 0 15,7 7-3-15,5-1 1 16,2-7-7-16,24 2-27 15,-9-17-6-15,13-5 0 0,-7-21-1 16</inkml:trace>
  <inkml:trace contextRef="#ctx0" brushRef="#br3" timeOffset="33909.4132">4520 4901 70 0,'0'0'40'15,"13"-2"-2"-15,13 3 2 16,-5-13-16-16,21 5-20 16,5-3 1-16,1 3-1 15,-1 1 0-15,-5 7-1 0,-4 3-1 16,-8 7 0-1,-9 5 1-15,-10 6-2 0,-8 6 1 16,-8 4-1-16,-5 3 1 16,-2 3-2-16,-2-1 1 15,-2-1-1-15,2-3 0 16,3-3 0-16,3-7 0 15,3-7-1-15,5-16 1 16,0 0 0-16,9-1 0 16,1-18 0-16,1-8 0 15,0-8 0-15,0-4-1 16,-2-5 2-16,1 1-2 15,-1 2 1-15,-2 5-1 16,0 8 1-16,-1 5-1 0,2 8 1 16,1 7 1-16,1 6-2 15,9 5 2-15,0 1-1 16,7 3 1-16,0-3-1 15,3-3 0-15,0 2 1 16,2-4-1-16,-6-2 0 16,2-1 0-16,-7 0 0 15,-3-1 0-15,-5 3 0 16,-12 2 0-16,0 0 1 15,1 16 0-15,-9-1-1 16,-10 7 1-16,0 3-1 16,-1 9 2-16,0 1-2 15,5 4 1-15,4 1-2 16,6-6 1-16,10-3 0 15,5-8 0-15,11-9-1 0,5-8 1 16,5-12-1-16,2-11 1 16,1-7-1-16,-1-11 0 15,-2-5 1-15,-7-2-2 16,-5-5 2-16,-8 3-1 15,-2 2 1-15,-6 6-1 16,-1 8 2-16,-4 7-2 16,-3 9 1-16,4 12 1 15,0 0-1-15,-9 11 1 16,5 4-1-16,7-1 0 15,1 1 1-15,9 0 0 16,6-5-1-16,5-4 0 16,6-1 1-16,4-6-1 15,-2-1 1-15,-1 0 0 0,-1-1-1 16,-8 2 1-16,-4 2 0 15,-18-1 1-15,10 16-3 16,-16 0 4-16,-3 2-3 16,-5 9 0-16,3 1 0 15,-4 3 0-15,3-2 0 16,6-5 0-16,4-2 0 15,7-10 0-15,-5-12 0 16,25-2 0-16,-6-13 0 16,1-8 0-16,2-6 0 15,2-4 0-15,1 3 0 16,-5-1 0-16,-3 8 0 15,-4 10 0-15,-2 8 0 16,-11 5 0-16,9 23-2 16,-9 4 2-16,0 4-1 0,4 6-1 15,0-1-2-15,14-2-1 16,-2-11-6-16,27 0-2 15,-6-25-6-15,34 6-6 16,-16-27-5-16,22 5-2 16,-13-22-6-16,4 1 1 15,-9-11 6-15</inkml:trace>
  <inkml:trace contextRef="#ctx0" brushRef="#br3" timeOffset="34193.4132">6422 4706 108 0,'-20'2'40'0,"-19"3"1"15,6 17-1-15,-15 8-36 16,12-1-1-16,7 2-1 15,8 0-1-15,8-3 1 0,13-4-1 16,14-6 0-16,10-3-2 16,8-4 3-16,1-8-3 15,2-1 1-15,-6 0 0 16,-3 0 0-16,-9 5 0 15,-8 2 0-15,-11 8 0 16,-9 4 0-16,-8 4 0 16,-8 5-2-16,-3 2-2 15,2 3-7-15,-14-15-8 16,19 12-12-16,-14-19-10 15,19-3-1-15,-4-13-1 16,11-4 1-16</inkml:trace>
  <inkml:trace contextRef="#ctx0" brushRef="#br3" timeOffset="35829.4132">8654 4829 90 0,'1'12'38'0,"-1"-12"-2"0,11 31 2 16,-2-15-35-16,10 4-1 15,4-1 1-15,9-2-1 16,8-7 2-16,6-4-2 16,4-10 0-16,2-8 1 15,0-10-2-15,-3-4 1 16,-7-11-2-16,-2-4 1 15,-14-8-1-15,-7 0 1 16,-11 0 0-16,-13 2-1 16,-13 9 1-16,-10 12-1 15,-11 16 1-15,-9 21 0 16,-10 22 0-16,-3 19 0 16,0 13 1-16,4 13-1 0,9 4 1 15,18 3-2 1,16-8 1-16,22-12-2 0,24-14 0 15,19-21-5-15,35-4-10 16,0-34-18-16,28 1-7 16,-5-23 0-16,6-1-1 15</inkml:trace>
  <inkml:trace contextRef="#ctx0" brushRef="#br3" timeOffset="36137.4132">9708 4292 101 0,'39'-7'40'16,"0"-13"0"-16,22 4-2 15,6-6-39-15,6-3-2 16,14 12-24-16,-11-9-11 16,-1 12 1-16,-17-3-2 15,-5 11 0-15</inkml:trace>
  <inkml:trace contextRef="#ctx0" brushRef="#br3" timeOffset="36414.4132">8143 5278 101 0,'-14'13'36'0,"14"-13"-28"16,0 0-6-16,11-11-41 15,4 3-3-15</inkml:trace>
  <inkml:trace contextRef="#ctx0" brushRef="#br3" timeOffset="39213.4132">16978 6753 19 0,'-19'2'23'0,"5"6"0"15,-9-9 1-15,2 2-17 16,-6 3 4-16,-2-4-8 15,-4 4 2-15,-9 2 0 16,-2 4 1-16,-12 1 2 16,2 12 0-16,-13-5-1 15,4 12 0-15,-12-3-1 16,4 9-1-16,-9-1-1 15,0 8-1-15,-3 1-1 16,1 4-2-16,-5 1 0 16,7 4 0-16,-5 2 0 15,4 5-1-15,0 5 1 16,5 3-1-16,-1 2 0 0,3 1 2 15,2 2-1-15,0 4 1 16,6-1 0-16,6 1-1 16,2-4 1-16,7 4-1 15,8 1 1-15,6 5-2 16,4-1 2-16,8-1-2 15,2 4 2-15,5 0-1 16,8 2 2-16,3-5-2 16,5-2 2-16,7 1-2 15,4 0 2-15,6 1-2 16,7-2 0-16,2 1 0 15,4-1 0-15,2 1 1 16,6-2 0-16,1-2 0 16,7-3-1-16,5 0 2 0,5-4-2 15,3-3 2-15,6-6-2 16,6-3 1-16,3-3-1 15,10-8 1-15,3-4 0 16,6-5 0-16,7-10-2 16,5-4 0-16,7-8 2 15,7-10-1-15,8-7 1 16,5-12-1-16,4-10 1 15,4-9-1-15,3-14 2 16,2-4 0-16,0-9-1 16,-2-7-1-16,-5-4 0 15,-6-7 1-15,-3-5-1 16,-5-2-1-16,-4-4 2 15,-7-5-2-15,-2-5 1 16,-7-3 0-16,-6-2-2 0,-4-3 1 16,-8 1-1-16,-8-3 2 15,-12 2-1-15,-14 3 1 16,-9-1-1-16,-12 6 1 15,-13-1 0-15,-8 2 1 16,-9 1-1-16,-8 5 1 16,-11-3 0-16,-3 5-1 15,-5-3 1-15,-9 1 0 16,-2 6 0-16,-5-2-2 15,-1 1 2-15,-8 5 0 16,-3 2 0-16,-8 3 0 16,0 2-1-16,1 7 2 0,-7 4-1 15,-3 8 0-15,-5 6 0 16,-6 7-1-16,-6 6 1 15,-5 9-1-15,-6 5 0 16,-4 2 0-16,-1 8 0 16,-1 1-1-16,8 10-2 15,-4 0-15-15,12 24-18 16,1 10 1-16,5 18-1 15,3 10-1-15</inkml:trace>
  <inkml:trace contextRef="#ctx0" brushRef="#br3" timeOffset="40303.4132">18326 7040 58 0,'0'0'32'16,"-10"-13"-1"-16,10 13 1 15,-5-14-22-15,5 14-3 16,2-13 0-16,-2 13-1 15,0 0 0-15,0 0-1 0,0 0-1 16,0 0 0-16,-15 12 0 16,1 9 0-16,-6 0-1 15,-2 8-1-15,1 1 0 16,2-2-2-16,2-2 2 15,12-4-3-15,6-8 2 16,10-11-2-16,10-9 1 16,8-6 0-16,4-7 0 15,0-4 2-15,-1-1-1 16,-8 1 0-16,-6 1 0 15,-8 5 1-15,-11 6-2 16,-12 8 1-16,-13 5-1 16,-8 8 1-16,-5 5 0 15,-1 2 0-15,-1-2 0 0,9 3 1 16,7-4-2-16,15-5 2 15,10-9-1-15,14 4 0 16,10-10-1-16,6-1 1 16,3-1 0-16,-2-1-1 15,-5-2 1-15,-6 8 0 16,-20 3 0-16,0 0 0 15,-11 4 0-15,-12 9-1 16,-5-4 1-16,1 4-1 16,1-2 0-16,7-2-2 15,14 2-6-15,5-11-30 16,20-9-1-16,3-7 0 15,18 3-2-15</inkml:trace>
  <inkml:trace contextRef="#ctx0" brushRef="#br3" timeOffset="41279.4132">15186 9689 81 0,'-15'-1'37'15,"1"5"-1"-15,-6-1 1 16,8 8-31-16,-8-3-1 16,10 9-2-16,-1-2 0 15,7-1-1-15,6 0-1 16,7 0 0-16,4-5 0 0,6-2-1 15,4-9 1 1,1-3 0-16,0-9 0 0,-2 0-1 16,-5-1 1-16,-5-3 0 15,-7 0 0-15,-7 3 0 16,-10 3-1-16,-4 9 1 15,-11 4 0-15,2 7-1 16,-2 3 1-16,-3 7-1 16,6 0 1-16,5 4-1 15,9-2 1-15,9-4-1 16,10-2 1-16,12-7 0 15,10-7-1-15,5-4 1 16,8-4 0-16,-5-6-1 16,0-2 1-16,-5 2 0 0,-13 0 0 15,-10 2-1 1,-11 12 1-16,-20-11 0 0,-9 14-1 15,-9 2 1-15,-3 6 0 16,-1-1-1-16,2 3 1 16,8 1 0-16,5-3-1 15,11 0 1-15,16-11-1 16,9 15 1-16,12-10-3 15,3-7-3-15,15 16-21 16,-13-19-13-16,5 11-1 16,-11-11-1-16,-2 4-1 15</inkml:trace>
  <inkml:trace contextRef="#ctx0" brushRef="#br3" timeOffset="44229.4132">16727 4985 15 0,'-98'35'27'0,"0"2"2"15,1-1 0-15,0-1-12 16,2 11-8-16,-10-8-1 16,10 12-1-16,-9-8-2 15,6 10 0-15,-8-2-2 16,4 5 3-16,-8 1-3 15,4 2 0-15,-3 1-1 16,2 4 1-16,-2 3-1 16,4 4 0-16,-3 1-1 15,-1 1-2-15,4 3 2 16,-3 2 0-16,4 4-1 0,0 2 2 15,1 0-1-15,3 4 1 16,0 3-1-16,3 2 1 16,4 2-2-16,4 5-1 15,-1-1 0-15,5 2-1 16,-2 1 0-16,4 0 1 15,1 3-1-15,-1 2 0 16,0 1 1-16,4 3 1 16,1 3 0-16,-1 1 0 15,8 4-1-15,4 2 1 16,3-4 2-16,11 5-3 15,8-2 3-15,5-3-3 16,9 0 2-16,6 0-1 16,5-2 1-16,6-3-1 15,1 2 1-15,5-2-1 0,1 2 1 16,5-1 0-16,3 1 0 15,4-2 0-15,4-1-1 16,4 0 2-16,4-6-3 16,6 3 2-16,5-6-2 15,4 2 1-15,11-8-1 16,0-1 2-16,8-3-2 15,6-1-1-15,4-7 1 16,5-4 0-16,7 0 0 16,4-5 0-16,4-6 0 15,6-3 0-15,7-4 1 16,6-4 0-16,8-5 1 15,7-6-1-15,5-4 0 16,11-8 1-16,12-5-1 0,0-5 1 16,6-3-1-16,6-7 0 15,6-3 1-15,6-4-1 16,-2-2 0-16,3-3 1 15,0-3-1-15,6 0 1 16,-4-5-1-16,1-2 1 16,-4-5-1-16,5-1 1 15,-1-5-1-15,3-7 1 16,-4-6-1-16,10-2 1 15,-4-11-1-15,1-4 0 16,2-6 1-16,-2-6-1 16,-1-6 2-16,-2-3 0 15,-7-4 0-15,-5-5 0 16,-4-4 0-16,0-3 1 0,-6-8-2 15,-7-1 0-15,-6-5 1 16,-5-4-2-16,-3-6 1 16,-8-6-1-16,-8 0 2 15,-7-3-3-15,-11-5 3 16,-4-2-1-16,-9-2 0 15,-7-3-2-15,-11-1 2 16,-6 2 0-16,-9-3-2 16,-5 3 0-16,-7-3 1 15,-4-1-1-15,-6 3 1 16,-6-3 0-16,-5-2-1 15,-4 1 1-15,-7-4 1 16,-3-1 0-16,-12 1 0 16,-3 3 1-16,-5-4-1 15,-8 8 1-15,-8-4-1 0,-7 5 0 16,-6 7 0-16,-7 3-2 15,-6 5 2-15,-5 2-2 16,-9 5 1-16,-6-1-2 16,-8 7 3-16,-1 5-2 15,-8 5 0-15,0-3 2 16,-8 9-3-16,-4 4 1 15,0 7-1-15,-5 5 1 16,-2 3 0-16,-3 6-1 16,-1 1 2-16,-1 7-2 15,-3-1 3-15,1 5-1 16,6 1 1-16,1 3-1 0,4 5-1 15,-1 0 3-15,0 10-3 16,0 7 1-16,-7 8 0 16,0 11 0-16,-9 9 0 15,-7 9-1-15,-6 10 1 16,-9 2-6-16,10 17-13 15,-4-19-15-15,17 4-3 16,4-16 0-16,23-7 0 16</inkml:trace>
  <inkml:trace contextRef="#ctx0" brushRef="#br3" timeOffset="45296.4132">15798 5438 63 0,'-5'-18'34'0,"-4"6"0"16,9 12 1-16,-10-18-25 16,10 18-4-16,-19-2-1 15,10 10 0-15,-8 3-2 16,0 12-1-16,-2 1 0 0,1 3 0 15,2 3-1-15,2 1 2 16,9-4-2-16,5-2 2 16,7-10-3-16,11-7 3 15,8-8-3-15,5-7 1 16,6-10-1-16,1-4-2 15,0-6 3-15,-1 0-3 16,-9-3 3-16,-7 2-3 16,-13 6 2-16,-9 0 1 15,-12 5-1-15,-9 7 0 16,-6 5 1-16,-5 7-1 15,-1 9 0-15,-3 6 1 16,3 10-1-16,4 6 1 0,7 3-1 16,6 2 2-1,9-2-1-15,11-6 1 0,10-6-2 16,10-7 3-16,12-14-3 15,8-11 1-15,3-9 0 16,4-8-3-16,-3-6 3 16,-3-4-2-16,-10 0 2 15,-11 0-3-15,-13 6 3 16,-13 5-1-16,-17 5 1 15,-8 10 0-15,-9 7-1 16,-8 5 1-16,1 7-1 16,-1 3 1-16,7 1-1 15,5 2 1-15,14-2-1 16,7-1 0-16,12-13 0 0,22 10 1 15,11-13-1 1,9-5 0-16,4-5 0 0,5-6 0 16,-4-1 1-16,-4-2 0 15,-7 1-1-15,-12 3 1 16,-16 1 0-16,-8 17-1 15,-28-7 0-15,-5 17 0 16,-5 7 0-16,-5 3 0 16,5 5-1-16,4 0-2 15,17 5-8-15,5-20-19 16,34 3-8-16,9-16-1 15,26-2 0-15</inkml:trace>
  <inkml:trace contextRef="#ctx0" brushRef="#br3" timeOffset="49288.4132">18038 4995 49 0,'15'-15'32'16,"-1"5"5"-16,-9-1-3 16,-5 11-10-16,0 0-19 15,0 0 2-15,-2-15-3 16,2 15 3-16,-13 3-2 15,13-3-3-15,-23 18 3 16,10 0-4-16,-3 4 3 16,1 9-4-16,0 2 3 15,1 3-4-15,6 0 3 16,3-3-1-16,7-5-1 15,5-4 0-15,8-14 0 16,5-8 1-16,3-9-1 0,4-11 0 16,2-5 0-16,-4-1 1 15,-2-4-1-15,-4 2 1 16,-6 2-1-16,-6 2 1 15,-8 10-1-15,1 12 0 16,-24-2 1-16,5 11-1 16,-6 7 0-16,4 4 1 15,1 2-1-15,3 2 0 16,9 0 1-16,8-6-1 15,11-7 0-15,12-7 1 16,8-11-1-16,6-5 0 16,5-8 1-16,1-3-1 15,-6-4 1-15,-5-3 0 16,-10 2-2-16,-9 2 3 15,-18 3-3-15,-7 8 3 0,-10 1-3 16,-10 8 1-16,-1 6 0 16,-4 6 0-16,8 8-2 15,-8-8-20-15,22 23-16 16,-5-10-4-16,19 15 3 15,-2-4-2-15</inkml:trace>
  <inkml:trace contextRef="#ctx0" brushRef="#br3" timeOffset="50553.4132">18338 10883 70 0,'-9'12'33'0,"9"-12"1"16,0 0-4-16,-15 16-23 15,2-9-4-15,4 9 2 16,-6-3-2-16,2 8 1 16,-2-3-2-16,5 3 1 15,1-5 0-15,4 1-1 0,6-8 0 16,-1-9-1-16,22 9 0 15,-3-15 0-15,5-3-1 16,5-5 1-16,-1-4 1 16,-2-1-2-16,-1-4 2 15,-6-1 1-15,-5 2-1 16,-8 3 1-16,-6 3-1 15,0 16 1-15,-27-7-2 16,7 11 0-16,-8 9-2 16,2 6-1-16,-2 4 2 15,4 5-2-15,2 0 2 16,8 0-2-16,8-4 1 15,9-1 2-15,9-8-1 0,12-7 1 16,3-5-1-16,12-9 1 16,1-6-1-16,0-4 0 15,-2-6 0-15,-6-3 1 16,-7-2 0-16,-10 1 2 15,-7 2-1-15,-13 3 0 16,-9 5 0-16,-9 9 0 16,-5 6 0-16,-2 8-2 15,-3 7-1-15,-1 6-1 16,6 3 1-16,5 0-1 15,9 2 1-15,7-6 0 16,11-6 0-16,10-4 1 16,4-7 0-16,14-4 1 15,2-9-1-15,0 0 0 0,-2-5 2 16,-4 0-2-16,-8 0 2 15,-5 1-2-15,-7 2 2 16,-8 13-2-16,-15-7 1 16,-3 11-1-16,-5 5-1 15,-1 2 1-15,4 3-1 16,-2 0 1-16,7 2-4 15,3-9-3-15,24 4-29 16,-12-11-3-16,24-19 2 16,-2-4-6-16</inkml:trace>
  <inkml:trace contextRef="#ctx0" brushRef="#br3" timeOffset="51395.4132">18761 4741 85 0,'7'11'37'0,"7"10"0"15,-14-21-1-15,29 15-32 16,-2-12 0-16,12 2-1 16,6-11 0-16,9-3 0 15,5-7-1-15,3-5 0 16,-2-7 0-16,-5-2 0 15,-8-3-1-15,-12 2 0 0,-9-4 0 16,-16 2 0-16,-15 4 0 16,-11 4-1-16,-15 5 1 15,-7 8-1-15,-13 11 1 16,-6 12-1-16,-4 13 1 15,3 17 0-15,1 11 0 16,9 9 0-16,12 5-1 16,18 2 1-16,20-6 0 15,23-9-3-15,22-12-1 16,14-33-13-16,32 1-22 15,1-31-2-15,22-4 0 16,-4-24-2-16</inkml:trace>
  <inkml:trace contextRef="#ctx0" brushRef="#br3" timeOffset="51592.4132">19795 4171 95 0,'-7'16'39'0,"25"6"2"15,9-15-3-15,30-7-28 16,11 1-16-16,5-11-31 16,23 3-1-16,-7-14-1 15,8 11-1-15</inkml:trace>
  <inkml:trace contextRef="#ctx0" brushRef="#br0" timeOffset="56513.4132">3280 14198 53 0,'18'11'36'0,"-18"-11"0"16,26 10-1-16,-9-4-31 15,11-3-1-15,5-7 2 16,9-2-1-16,0-5-1 15,1-4-1-15,0-7-1 16,-3 0 1-16,-9-2-1 16,-7-2-1-16,-10 3 1 15,-12 4 0-15,-11 0 0 16,-13 10 0-16,-10 4 1 15,-8 5-1-15,-11 7 1 16,-2 11-1-16,-4 4 1 16,3 10 0-16,3 9 0 0,8 8 0 15,9 4-1-15,15 7 0 16,15-3 0-16,19-2 0 15,19-10-1-15,16-15-1 16,20-15-1-16,11-28-3 16,24-8-18-16,-4-32-16 15,17-11 0-15,-12-22-2 16,9-1 4-16</inkml:trace>
  <inkml:trace contextRef="#ctx0" brushRef="#br0" timeOffset="56708.4132">4301 13433 82 0,'-35'12'38'0,"8"28"0"0,-5 7-8 16,11 28-23-16,-2 8-4 16,8 14-1-16,1 5-1 15,5 1-1-15,5 0-2 16,3-13-2-16,8-1-8 15,-1-26-28-15,14-5 3 16,-3-24-3-16,13-9 2 16</inkml:trace>
  <inkml:trace contextRef="#ctx0" brushRef="#br0" timeOffset="57069.4132">4383 14181 70 0,'-2'23'40'0,"-2"-8"-2"0,14 2 0 15,13-10-35-15,6-3-1 16,7-11-1-16,13-7 1 16,6-6-1-16,3-8-1 15,-3-2 1-15,-4-2 0 16,-8-4 0-16,-16 4 1 15,-11 3-1-15,-19 7 1 16,-17 6-1-16,-14 12 2 16,-11 7-2-16,-6 10 1 15,-6 11-1-15,2 8 0 16,7 4 0-16,9 3-1 15,15 5 1-15,17-4-1 16,14-8 0-16,19-4-2 16,19-6-1-16,13-16-4 0,20 4-14 15,-3-24-18-15,18 3 0 16,-5-18-3-16,8 6 2 15</inkml:trace>
  <inkml:trace contextRef="#ctx0" brushRef="#br0" timeOffset="57264.4132">5319 13991 62 0,'-36'-3'39'15,"1"14"0"-15,-12 3 1 16,5 18-31-16,-2-1-4 16,7 10 1-16,9-3-3 15,14 1 0-15,12-7-1 16,16-6-1-16,18-12-1 0,17-18-3 15,22-5-8-15,4-25-29 16,21-2 0-16,-3-22-2 16,8-2 3-16</inkml:trace>
  <inkml:trace contextRef="#ctx0" brushRef="#br0" timeOffset="57442.4132">5876 13615 86 0,'-23'67'40'16,"-10"0"-1"-16,9 11 1 15,-3-1-39-15,13-1-1 16,4-4 0-16,8-5-4 16,9-1-4-16,-12-18-31 0,20 2 0 15,-10-21-1-15,8-5 0 16</inkml:trace>
  <inkml:trace contextRef="#ctx0" brushRef="#br0" timeOffset="58444.4132">5640 14031 56 0,'0'0'41'0,"15"4"0"16,8 2 0-16,-2-17-20 15,7 11-16-15,8-5 0 16,4 1-2-16,1 0 0 15,-1 0-1-15,-4 3-1 16,-3 3 1-16,-11 6-1 0,-4 6-1 16,-7 6 0-16,-9 6 1 15,-3 4-1-15,-5 4 0 16,-2 3 0-16,-1-1 0 15,-1-6 0-15,2-1 0 16,4-11 0-16,3-6 0 16,1-12 0-16,10-9 0 15,2-11 0-15,3-12 0 16,3-6 0-16,3-6-1 15,2-3 1-15,-1-1 1 16,0 3 0-16,-4 8 0 16,-5 6 0-16,-1 11 0 15,-3 4 0-15,2 10 1 16,0 6-2-16,8 6 0 0,2-2-1 15,5 6 1-15,8-5-1 16,5 1 0-16,5-2 0 16,0-2 1-16,2-1 1 15,-8-2-1-15,-4 0 0 16,-8-2 0-16,-11 3 0 15,-15 0 0-15,0 0 1 16,-6 15-3-16,-13 4 2 16,-6 2-1-16,-5 9 1 15,-2 5-1-15,5 9 2 16,0 0-2-16,8 1 2 15,5 1-1-15,14-6 1 16,9-7-1-16,11-12 0 0,8-8 0 16,4-14 0-16,2-10 0 15,1-10 0-15,-2-8 0 16,-6-7 0-16,-4-3 0 15,-11 1 1-15,-8 1-2 16,-2 4 1-16,-4 4 0 16,-2 8 0-16,2 3 0 15,2 5 0-15,0 13 0 16,27-15 1-16,-3 12-1 15,6-1 1-15,7 2 0 16,6 2-1-16,2 3 1 16,-6 3 0-16,1 3 0 15,-11 3 0-15,-8 9 0 16,-14 3-1-16,-11 6 1 0,-8 4-1 15,-9 1 0-15,-2 1 0 16,-3-4 0-16,3-4 0 16,7-9 0-16,16-19-1 15,0 0 1-15,22-22 0 16,8-10 0-16,9-6 0 15,6-7 0-15,2 1 0 16,-1 4 0-16,-6 8 0 16,-6 12 0-16,-11 17 1 15,-10 15-1-15,-9 17 0 16,-8 7-1-16,-3 11-4 15,-5-3-5-15,7 9-3 16,-11-20-5-16,21 11-13 16,-9-28-12-16,20-6-2 0,6-19 2 15</inkml:trace>
  <inkml:trace contextRef="#ctx0" brushRef="#br0" timeOffset="59305.4132">8014 13906 69 0,'6'-13'41'15,"-6"13"0"-15,0 0-1 16,0 0-34-16,2 14-3 0,-6 7 0 15,-5 9 0-15,3 14-1 16,-5 5 0-16,1 8 0 16,1 3 0-16,2-2 0 15,0-3-1-15,6-9 0 16,2-9 0-16,3-12 0 15,3-15-1-15,-7-10 0 16,18-20 1-16,-9-8-1 16,1-9 0-16,-1-10 0 15,-1-5 0-15,0-9 0 16,-1-5 1-16,2 4-1 15,-2 5 1-15,2 6 0 16,4 4-1-16,-2 9 1 16,4 12-1-16,2 9 1 0,3 12-1 15,-1 10 0-15,3 7 0 16,2 8 0-16,-3 5 0 15,1 7-1-15,-3 3 1 16,-1 3-1-16,-5 1 1 16,-7 1-1-16,-2 3 1 15,-12-5-1-15,-3-2 1 16,-8-3 0-16,-8 0 0 15,-2-7 0-15,-4-2 0 16,-2-1 0-16,0-1 0 16,0 4 0-16,1 4-1 15,0 7 1-15,-1 9 0 16,-2 9-1-16,2 9 1 15,3 1-3-15,2 4 0 16,-1-4-3-16,15 5-9 0,-9-29-15 16,24-1-11-16,4-24-2 15,17-11 0-15</inkml:trace>
  <inkml:trace contextRef="#ctx0" brushRef="#br0" timeOffset="59788.4132">8794 14006 53 0,'7'-11'41'0,"-18"3"0"16,11 8 0-16,-28-10-17 15,5 13-19-15,-6 0-2 16,1 9 0-16,-1 5-1 16,1 7 0-16,-3 5 0 15,5 4-1-15,3 3 1 16,8-1-1-16,7-3 0 15,7-4 0-15,8-10 0 16,10-7 0-16,9-14-1 16,6-9 1-16,10-9-1 15,-2-9 1-15,2-6-1 16,0-3 1-16,-5-5-1 15,-2 1 1-15,-10 6 0 16,-5 7-1-16,-10 5 1 0,-5 15-1 16,-5 10 1-16,-12 12-2 15,0 14 1-15,-2 12 0 16,-4 9-1-16,8 0-1 15,5 5 0-15,9-8-2 16,11-6-1-16,14-23-6 16,25 4-15-16,-6-37-11 15,19-4-4-15,2-21-1 16,11-4 1-16</inkml:trace>
  <inkml:trace contextRef="#ctx0" brushRef="#br0" timeOffset="59960.4132">9521 13447 58 0,'-22'23'41'15,"3"30"-1"-15,-12 15 0 16,6 23-14-16,-6-3-24 16,9 2 0-16,5-2-3 15,5-10-3-15,15 2-23 16,-6-24-14-16,10-10 1 15,-3-21-1-15</inkml:trace>
  <inkml:trace contextRef="#ctx0" brushRef="#br0" timeOffset="60163.4132">9225 13930 71 0,'-16'2'42'0,"6"-2"1"0,10 0 0 15,20 7-22-15,12-11-17 16,13-10-3-16,13-5 0 15,12-4-4-15,5-10-2 16,14 4-8-16,-17-15-27 16,9 6-1-16,-11-10-1 15,-2 6 1-15</inkml:trace>
  <inkml:trace contextRef="#ctx0" brushRef="#br0" timeOffset="60329.4132">10037 13453 88 0,'-26'11'40'0,"7"20"0"15,-6 6 0-15,-1 19-35 16,-4 12-2-16,6 10-1 0,-4 4 0 15,4 4-2-15,5 2-2 16,-1-12-2-16,11 1-7 16,-8-26-29-16,19-8-1 15,-4-22-1-15,11-11 1 16</inkml:trace>
  <inkml:trace contextRef="#ctx0" brushRef="#br0" timeOffset="60511.4132">9744 13927 81 0,'-17'-12'45'0,"-3"-3"-1"15,20 15 0-15,-9-16-25 16,9 16-15-16,26-6-3 16,12-5-3-16,11 6-6 0,2-16-7 15,21 20-13-15,-13-15-15 16,13 10 0-16,-4-3-2 15,9 10 3-15</inkml:trace>
  <inkml:trace contextRef="#ctx0" brushRef="#br0" timeOffset="60991.4132">9940 13987 78 0,'-2'13'42'15,"20"10"-3"-15,11-15 2 16,26 3-37-16,4-7-2 16,10-2 0-16,3-7 0 15,3-3 0-15,-9-4-1 16,-5-4 1-16,-16-4 0 15,-14-5 0-15,-16-1 0 16,-14 2 0-16,-16-5-1 16,-9 8 0-16,-14 4 0 15,-8 4 0-15,-1 13 0 16,-2 12-1-16,4 8 0 0,5 10-1 15,7 8 1-15,10 4 0 16,11 3 0-16,15 0-1 16,15-5 1-16,8-9-3 15,18-8-1-15,4-16-6 16,27 5-11-16,-16-28-19 15,19-2-2-15,-9-16 0 16,3 0 0-16</inkml:trace>
  <inkml:trace contextRef="#ctx0" brushRef="#br0" timeOffset="61320.4132">10867 13802 82 0,'-11'3'42'16,"-12"6"-2"-16,7 16 2 16,-14 3-37-16,10 9-1 0,-2 5-1 15,6 7 0-15,-2 1-1 16,8 0-1-16,0-2 1 15,5-5-2-15,3-8 1 16,3-10 0-16,7-11-1 16,2-12 0-16,5-15 0 15,4-8 0-15,2-12 0 16,-2-6 0-16,5-6 1 15,-3-1-1-15,-1-4 1 16,-1 4 0-16,-5 5 0 16,1 0 1-16,0 8-2 15,2 1 1-15,6 9-2 16,-1-2-1-16,6 12-4 0,-1-4-3 15,15 21-12 1,-18-17-13-16,13 18-8 0,-10-6-1 16,3 12 2-16</inkml:trace>
  <inkml:trace contextRef="#ctx0" brushRef="#br0" timeOffset="61666.4132">11245 13878 97 0,'-9'20'40'0,"6"9"2"16,-9-17-14-16,4 17-22 15,-7 0-2-15,0 1-1 16,-2 3 0-16,3 2-1 15,-5-2 0-15,4 0-1 16,6-5 0-16,0-4 0 16,4-14-1-16,5-10 1 15,18-13-1-15,1-11 0 0,4-11 0 16,6-7 0-16,4-9 0 15,1-4 1-15,3 0 0 16,0 6 0-16,-6 9-1 16,1 7 1-16,-8 14 0 15,-2 13 0-15,-5 20-1 16,-6 13 0-16,-6 11 0 15,-6 10-1-15,1 2-1 16,-4 1-3-16,9 6-5 16,-13-17-4-16,23 2-8 15,-14-30-13-15,25 3-9 16,2-19 0-16,20-8 1 15</inkml:trace>
  <inkml:trace contextRef="#ctx0" brushRef="#br0" timeOffset="62712.4132">12223 13609 86 0,'0'0'39'0,"-4"-25"-1"16,4 25-4-16,0 0-32 15,0 0-1-15,-14-6 0 16,9 17 0-16,-2 6 1 16,-1-1-1-16,-1 4 0 15,4-2 1-15,0-1-1 0,4-4 0 16,1-13 0-16,6 12 0 15,-6-12 0-15,19-12 0 16,-4-1 0-16,-1-3-1 16,1-2 1-16,-3 1-1 15,2-2 1-15,-2 4-1 16,-5 2 1-16,-7 13 0 15,0 0 0-15,0 0-1 16,-23 26 1-16,9-10-1 16,-1 4 1-16,0-1-1 15,5-2-2-15,10-17-2 16,8 24-12-16,-8-24-20 15,32-14-4-15,-10 2-2 16,11 6 1-16</inkml:trace>
  <inkml:trace contextRef="#ctx0" brushRef="#br0" timeOffset="63146.4132">12273 14073 39 0,'0'0'37'0,"0"0"0"16,0 0-1-16,12-25-13 16,-7 13-18-16,-6-3-1 15,1 15 0-15,0-16 1 16,0 16-1-16,0 0 0 0,0 0-1 15,-11 6 0-15,8 3-1 16,-1 2 0-16,-1 6-1 16,3-2-1-16,4 1 1 15,-1-4-1-15,5 1 1 16,-6-13-1-16,16 15 1 15,-5-14-1-15,1-2 1 16,-1-6-1-16,-11 7 0 16,15-18 1-16,-12 5-1 15,-5 0 0-15,0 0 0 16,-5 0 0-16,7 13 0 15,-21-15 1-15,8 15-1 16,-1 3-1-16,0 5 0 16,7 6-4-16,-8-10-13 15,21 10-23-15,-6-14 0 0,14 6-2 16,0-16 2-16</inkml:trace>
  <inkml:trace contextRef="#ctx0" brushRef="#br0" timeOffset="63678.4132">13149 13334 69 0,'4'-16'41'0,"21"3"-2"16,9-9 1-16,21 6-27 15,6-7-11-15,4 3 0 16,-1 3 0-16,1 14-1 16,-17 7 0-16,-15 16 0 15,-19 16 0-15,-24 12 0 0,-20 15 1 16,-14 11 1-16,-15 8-1 15,-3 5 1-15,-4-3-1 16,8-4 0-16,14-10-1 16,12-13 0-16,22-18 0 15,24-14-1-15,21-18 1 16,19-15-1-16,23-10-1 15,8-8-2-15,16-1-5 16,-9-15-7-16,15 16-11 16,-23-11-14-16,0 8-3 15,-15-3-1-15,-8 8 2 16</inkml:trace>
  <inkml:trace contextRef="#ctx0" brushRef="#br0" timeOffset="64215.4132">14803 12801 68 0,'-22'-14'37'0,"-9"4"0"16,-2 21 0-16,-14 4-30 15,0 22-1-15,-8 16-1 16,2 19 0-16,-7 12-1 16,5 19-1-16,3 3-1 15,11 4 1-15,13-6-2 0,23-9 0 16,22-12-4-16,21-23-3 15,35-5-20-15,4-31-14 16,19-10 1-16,3-21-3 16,9-5 2-16</inkml:trace>
  <inkml:trace contextRef="#ctx0" brushRef="#br0" timeOffset="64528.4132">15330 13103 53 0,'-7'-36'36'15,"-2"8"-1"-15,-17-3 2 16,2 11-26-16,-18-2-3 15,-1 20 0-15,-13 6-1 16,4 19-1-16,-5 10-1 16,7 20-1-16,0 7 0 15,10 10-2-15,3 6-1 16,11 6 0-16,6 0-1 15,11-5-2-15,8 2-3 16,2-23-9-16,22 4-24 16,-9-21-2-16,14-2 0 15,-12-23 0-15</inkml:trace>
  <inkml:trace contextRef="#ctx0" brushRef="#br0" timeOffset="64724.4132">14707 13487 92 0,'-19'-4'39'0,"19"4"1"16,0 0-3-16,23 4-37 16,9-5-1-16,7-6-2 15,17 6-2-15,0-11-3 16,20 15-22-16,-10-14-8 15,7 8 0-15,-10-7 0 16</inkml:trace>
  <inkml:trace contextRef="#ctx0" brushRef="#br0" timeOffset="65053.4132">15387 13432 55 0,'-12'10'38'0,"-10"-4"1"15,5 12 1-15,-12-8-16 16,8 17-16-16,-6 0-2 16,8 9-2-16,2-3-1 15,10 6 0-15,7-6-1 16,11-5-1-16,11-8 0 15,7-13-1-15,9-13 1 16,7-10-2-16,2-12 1 16,-2-4 0-16,-5-5 0 15,-1 0-1-15,-10 1 1 16,-5 8-1-16,-10 5 1 0,-7 11 1 15,-7 12-1-15,-7 12 0 16,-4 11 0-16,-1 7 0 16,0 5-1-16,3 1 1 15,4 3-3-15,9-12-1 16,13-1-6-16,0-31-9 15,25 0-20-15,-1-26-1 16,15-6-1-16,1-15 2 16</inkml:trace>
  <inkml:trace contextRef="#ctx0" brushRef="#br0" timeOffset="65264.4132">16171 12943 68 0,'-7'-29'42'0,"7"29"-2"15,-12 1 1-15,6 36-16 0,-11 7-22 16,-2 17 0-16,-2 9-1 15,-2 11-2-15,-2 6 0 16,4-1-1-16,3 1 0 16,3-10-3-16,10-3-4 15,-4-29-13-15,19 0-19 16,-4-28 0-16,16-9-1 15,1-28 1-15</inkml:trace>
  <inkml:trace contextRef="#ctx0" brushRef="#br0" timeOffset="65474.4132">16433 12881 68 0,'0'0'42'16,"2"34"-2"-16,-10 22 2 15,-14-3-20-15,-7 22-20 16,5 5 0-16,4 3-1 15,2 2-3-15,2-8-1 16,10-1-9-16,-6-27-12 16,19 0-16-16,-5-19 0 15,12-9-1-15,-3-24 0 16</inkml:trace>
  <inkml:trace contextRef="#ctx0" brushRef="#br0" timeOffset="65767.4128">16541 12801 79 0,'35'22'40'0,"-4"-5"-1"15,14 23 0-15,-9-1-32 16,0 15 0-16,-9 9-2 16,-5 11-2-16,-11 10 0 15,-11 9-2-15,-13 1 0 16,-11 2-1-16,-3-4-2 15,-8-12-4-15,10 2-10 16,-11-28-25-16,13-8 1 0,3-25-2 16,20-21 2-16</inkml:trace>
  <inkml:trace contextRef="#ctx0" brushRef="#br0" timeOffset="65971.4128">17004 13729 77 0,'-13'45'42'15,"-9"-7"-5"-15,-1 2-10 16,-6 10-49-16,4-15-16 15,12 2-3-15,-3-8 1 0</inkml:trace>
  <inkml:trace contextRef="#ctx0" brushRef="#br0" timeOffset="66872.4128">17585 12911 85 0,'-32'10'40'0,"12"-15"-1"16,20 5 1-16,19-19-38 15,20 4-1-15,24-1-1 0,12-2 1 16,5 5-1-16,1 4 0 16,-14 9 1-16,-8 9-1 15,-27 8 1-15,-18 12-1 16,-24 2 1-16,-14 8 0 15,-15 3 0-15,-11 0 1 16,0 1-2-16,4-6 2 16,12-6-2-16,18-10 1 15,18-8 0-15,26-6-1 16,16-4 1-16,16-1-1 15,9 1 1-15,-1 7 0 16,-10 7 1-16,-8 13-1 16,-25 9 0-16,-25 11 0 15,-25 11 1-15,-22 6-2 0,-11 2 1 16,-9-3-1-16,-6-4 0 15,7-9-2-15,19-8-6 16,6-31-19-16,32-2-13 16,8-24 0-16,27-8-3 15,10-17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3:12:10.0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3056 987 76 0,'0'0'37'0,"0"0"1"15,0 0 3-15,-69-11-33 16,8 41-4-16,-24 19-1 15,-5 17 1-15,-9 13-1 16,9 9 1-16,0 1-3 16,23-8 0-16,39-35 0 15,24-20-1-15,37-13 0 0,16-13 0 16,20-5-1-1,11-2 1-15,3 0 1 0,-5 12-1 16,-5 8 1-16,-19 13-1 16,-14 11 1-16,-18 8-1 15,-20 14 1-15,-9 3-2 16,-17 1 3-16,-3-5-3 15,-2-5 0-15,-1-13-4 16,13-6-7-16,4-25-28 16,13-9 2-16,22-41 0 15,15-6-3-15</inkml:trace>
  <inkml:trace contextRef="#ctx0" brushRef="#br0" timeOffset="244.0244">3530 874 99 0,'0'0'42'0,"6"-17"-1"16,-10 36-1-16,-7 31-40 15,-11 41 2-15,-11 32 0 16,5 16-1-16,1 0-2 15,11 7 0-15,10-28-1 16,2-13-3-16,7-7-2 16,-6-25-26-16,11-11-6 15,-1-25 0-15,6-16-1 16</inkml:trace>
  <inkml:trace contextRef="#ctx0" brushRef="#br0" timeOffset="803.0803">3243 1617 98 0,'-29'-18'38'15,"1"5"1"-15,18 10 0 16,10 3-35-16,14-7-2 16,20 3-1-16,18-3 0 15,15-5 0-15,12 2 0 16,12-3-1-16,9 2 1 15,-1 3-1-15,1 1 1 16,-12 4-1-16,-8 1 0 16,-13 0 0-16,-11 3 0 15,-15-2 1-15,-12-3 0 0,-12 0 0 16,-17 4 0-16,-7-12 0 15,-12 12 0-15,-14 5 0 16,-11 9 0-16,-11 8 1 16,-3 10-1-16,-7 9 1 15,3 9-1-15,0 3 1 16,10 7-1-16,11-4 0 15,13-3 0-15,16-8-1 16,14-9 0-16,17-9 0 16,17-13-1-16,11-13 1 15,15-13 1-15,7-10-1 16,4-9 1-16,-1-7 0 15,-2-7 0-15,-9-1-1 16,-8-4 3-16,-12 7-3 16,-10 1 1-16,-15 9-1 0,-2 5 1 15,-9 12-1-15,-5 16 0 16,0 0 0-16,-16 29-2 15,8 4 2-15,-1 9-2 16,9 7-1-16,0 5-2 16,13 1 0-16,7-15-6 15,24-2-26-15,-2-25-3 16,21-10 0-16,0-16 0 15</inkml:trace>
  <inkml:trace contextRef="#ctx0" brushRef="#br0" timeOffset="1021.1021">5075 1029 111 0,'-24'-15'40'15,"-9"33"1"-15,-8 28-2 16,-2 50-36-16,-4 24-2 15,8 8 0-15,13 1-2 16,11-17-3-16,17-8-4 16,-5-24-30-16,24-1-1 15,-5-29-1-15,11-9-1 16</inkml:trace>
  <inkml:trace contextRef="#ctx0" brushRef="#br0" timeOffset="1214.1214">4751 1563 118 0,'-15'-2'39'0,"19"14"2"16,-4-12-7-16,38 0-33 15,13-6-2-15,12-5-1 16,18-2-4-16,-3-8-30 15,26 5-2-15,-6-2-1 16,6 5 0-16</inkml:trace>
  <inkml:trace contextRef="#ctx0" brushRef="#br0" timeOffset="1599.1599">5442 1695 103 0,'-26'20'37'16,"22"-1"2"-16,4-19-1 15,28 3-35-15,9-16-2 16,10-7 2-16,11-8-1 16,3-7 0-16,7-3 0 15,-7-5 0-15,-5 1-1 16,-10-1 1-16,-11 1-1 15,-10 4 1-15,-17 7-1 16,-12 6 1-16,-20 10 0 16,-9 13 0-16,-16 10-1 15,-6 13 1-15,-11 14-1 16,1 11 0-16,3 8 0 0,10 5-1 15,15-3-1-15,16-2 1 16,22-12-1-16,20-7-1 16,26-14-1-16,14-12-2 15,20-10-4-15,5-26-14 16,23 5-14-16,-8-18-2 15,12 1 1-15,-17-7-1 16</inkml:trace>
  <inkml:trace contextRef="#ctx0" brushRef="#br0" timeOffset="1885.1885">6510 1375 92 0,'-43'8'40'0,"0"17"2"16,-18-3-2-16,14 17-8 16,-5-11-29-16,14 1-2 0,6-5 1 15,19-2-2-15,18-8 1 16,15-5-2-16,17-3 2 15,8-3-1-15,5-1 0 16,5 2 0-16,-2 4 2 16,-6 2-2-16,-16 9 0 15,-5 4 0-15,-16 4 0 16,-14 6 0-16,-11-1 0 15,-14 6 0-15,-7-1 0 16,-5-6-6-16,1 0-2 16,-12-22-24-16,25 10-7 15,-5-19-4-15,19 1 1 16,2-18 0-16</inkml:trace>
  <inkml:trace contextRef="#ctx0" brushRef="#br0" timeOffset="2493.2493">8181 1339 88 0,'-24'8'38'15,"4"9"1"-15,-12 4 0 16,8 3-29-16,-5 7-6 15,4 12-1-15,5 1 1 0,9 1-3 16,8-4 2-16,12-2-3 16,14-11 2-16,14-9-3 15,11-16 2-15,4-11 0 16,9-14 0-16,-2-10 0 15,-4-9 0-15,-8-8 0 16,-14-2 0-16,-10-4 1 16,-17 5-2-16,-16 3 0 15,-8 9 0-15,-13 6-1 16,-4 13 0-16,-3 9-1 15,-1 12-1-15,7 7-4 16,19 12-22-16,6-3-10 16,27 7 0-16,8-3-1 15,24-1 1-15</inkml:trace>
  <inkml:trace contextRef="#ctx0" brushRef="#br0" timeOffset="2801.2801">9545 963 81 0,'0'0'40'0,"-9"-88"1"16,9 88 0-16,-23-78-19 15,23 78-17-15,-46-60-2 16,46 60 0-16,-61-21 0 16,61 21-1-16,-52 31-2 0,-20 32 2 15,-2 24-1-15,15 30-1 16,3 24-1-16,19 12-2 15,12-8-2-15,15-17-5 16,37-44-28-16,-15-25-2 16,15-14 0-16,-9-23-1 15</inkml:trace>
  <inkml:trace contextRef="#ctx0" brushRef="#br0" timeOffset="2974.2974">8904 1362 116 0,'-15'-7'40'15,"4"3"1"-15,11 4-2 0,25 9-38 16,13-12-2-16,24 1-8 16,5-12-29-16,37 0-2 15,10-9 1-15,24 5-3 16</inkml:trace>
  <inkml:trace contextRef="#ctx0" brushRef="#br0" timeOffset="3733.3733">10999 1085 101 0,'-48'-54'41'0,"48"54"0"16,0 0-1-16,0 0-34 16,-62-6-5-16,30 36 1 15,-2 16-1-15,2 20 0 16,-7 9-1-16,4 18 0 15,-2 1 0-15,8 1-1 16,13-30 1-16,7-11-1 16,2-15 1-16,10-13-1 0,-3-26 1 15,21-12 1-15,-4-19-1 16,3-17 2-16,1-12-2 15,-2-14 2-15,-19 74-1 16,23-89 1-16,-17 38-1 16,4-3-2-16,-3 5 2 15,2 0-1-15,-7 3 1 16,-2 46-1-16,9-83 0 15,-9 83-1-15,5-65 1 16,-5 65 1-16,7-45-1 16,-7 45 1-16,0 0-1 15,0 0 0-15,52-31 1 16,-52 31-1-16,51 13 1 0,-51-13 0 15,71 21-1-15,-71-21 0 16,93 10 0-16,-43-10 0 16,5-4 1-16,2-3-1 15,0-3 0-15,-1-2 0 16,-3-2 1-16,-1-1 0 15,-6 1-1-15,-46 14 0 16,73-10 0-16,-73 10 1 16,31 19-1-16,-14 25 0 15,-24 23-1-15,-8 24 0 16,-5 16-2-16,12 5-1 15,7-1-4-15,11-33-22 16,36-17-10-16,6-20 0 16,20-11-2-16,-1-20 2 0</inkml:trace>
  <inkml:trace contextRef="#ctx0" brushRef="#br0" timeOffset="4134.4134">12282 1301 103 0,'-46'-13'42'16,"0"17"0"-16,-16 8-1 15,8 6-29-15,-9 11-9 16,8 11-1-16,2 1 0 16,9 9-1-16,12 2 0 15,10-4-1-15,10-2 1 16,14-7-2-16,10-9 2 15,11-10-2-15,12-12 1 0,9-15 1 16,11-16-2-16,5-8 3 16,1-13-2-16,1-8 1 15,-3-5-1-15,-7-4 3 16,-7 7-3-16,-8 6 0 15,-12 10 0-15,-8 10 0 16,-11 16 0-16,-6 12 0 16,-8 20 0-16,-3 13 0 15,0 4-2-15,0 5-1 16,8 2 0-16,4-2-2 15,13-8-6-15,1-21-15 16,31-9-14-16,0-19 1 16,25-6-1-16,-1-21-1 15</inkml:trace>
  <inkml:trace contextRef="#ctx0" brushRef="#br0" timeOffset="4317.4317">13098 905 112 0,'0'0'41'16,"0"0"2"-16,-1-32-1 15,-26 52-39-15,-11 22-1 16,-10 40 0-16,-13 36-2 16,13 15-1-16,2 5-2 15,17-17-7-15,45-35-29 16,-6-26-1-16,16-6 0 15,-5-21-3-15</inkml:trace>
  <inkml:trace contextRef="#ctx0" brushRef="#br0" timeOffset="4522.4522">12743 1347 114 0,'0'0'41'15,"0"0"1"-15,14 7-2 16,15 5-39-16,19-27-3 15,21-6-1-15,-69 21-4 16,89-37-15-16,-34 15-17 16,5-5 0-16,0-3-2 15,5-2 1-15</inkml:trace>
  <inkml:trace contextRef="#ctx0" brushRef="#br0" timeOffset="4694.4694">13670 905 106 0,'0'0'41'0,"50"-23"2"15,-36 35-1-15,-22 22-37 16,-19 30-1-16,-26 26-3 15,-2 23 2-15,-7 5-3 16,13 0-2-16,11-11-1 16,12-21-4-16,23-7-25 15,-9-25-9-15,19-9 1 16,-6-17-2-16</inkml:trace>
  <inkml:trace contextRef="#ctx0" brushRef="#br0" timeOffset="4906.4906">13275 1309 117 0,'-19'2'42'16,"-3"3"1"-16,22-5-1 15,0 0-39-15,28 3-2 16,15-9-1-16,19-5-1 15,16-3-2-15,13-9-6 16,-31 10-30-16,-1 3-3 16,4-3 3-16,-1 2-4 15</inkml:trace>
  <inkml:trace contextRef="#ctx0" brushRef="#br0" timeOffset="5589.5589">13770 1490 109 0,'-3'23'41'0,"9"-13"1"16,29 4-1-16,14-15-39 15,13-5 0-15,13-6 1 16,13-8-1-16,4-4-1 15,1-7 0-15,-7 2 1 16,-9-6-2-16,-13 2 1 16,-19 0 0-16,-19 0-1 15,-19 4 0-15,-16 4 0 16,-19 11 0-16,-13 2 0 0,-8 14 0 15,-5 11-1-15,-3 12 2 16,0 9-1-16,10 7 1 16,14 5-1-16,11 2 0 15,19-3 0-15,17-1 1 16,18-8-1-16,18-9 0 15,11-8 0-15,11-8 1 16,8-11-1-16,-1-9 0 16,-1-2 1-16,-5-6-1 15,-7-4 0-15,-8-3 1 16,-16 7-1-16,-8-1 0 15,-13 10-1-15,-21 8 1 16,0 0-1-16,-12 27 0 16,-8 2 0-16,-3 10-2 0,-5 6 2 15,5 6-1-15,3-4 1 16,7-1-1-16,7-7 2 15,6-11-1-15,6-11 1 16,-6-17 1-16,20-4 0 16,-8-13-1-16,-3-11 2 15,5-7 0-15,-6-7 0 16,3-8 0-16,-3-3-1 15,3-3 1-15,3-1-1 16,4 1 1-16,2 5-2 16,4 7 0-16,5 5 0 15,8 9 0-15,-50 99-38 31,87-87-7-31,16 14-1 16,-3 4 0-16</inkml:trace>
  <inkml:trace contextRef="#ctx0" brushRef="#br0" timeOffset="5799.5799">15602 1521 102 0,'16'1'41'0,"18"10"1"16,8-11-2-16,19-7-30 0,11 4-19 15,-3-8-28-15,22 3-3 16,-9-7 0-16,11 4-2 15</inkml:trace>
  <inkml:trace contextRef="#ctx0" brushRef="#br0" timeOffset="6618.6618">16842 1117 99 0,'4'-48'39'15,"-4"48"1"-15,0-15-1 16,5 27-37-16,4 20 0 16,-9 22-1-16,-1 16 2 15,-12 10-2-15,6 13 0 16,-5 1 0-16,7-7 0 0,0-6-1 15,4-8 0-15,2-16 1 16,-1-6-2-16,5-17 2 16,0-14-1-16,-5-20 0 15,19-17 0-15,-7-16 0 16,0-16 1-16,-3-9-1 15,0-11 1-15,-1-16-1 16,-2 35 1-16,-5-7 0 16,7-1-1-16,-2-5 0 15,2-2-1-15,3-3 2 16,1 7-2-16,3 1 1 15,0 5-1-15,4 2 1 16,5 4 0-16,-24 49 0 16,51-82 0-16,-51 82-1 0,52-57 1 15,-52 57 0-15,48-29 0 16,-48 29 1-16,0 0-1 15,0 0 1-15,43 52 0 16,-43-52 0-16,-10 56 0 16,10-56 1-16,-24 80-2 15,-23-19 0-15,-3-7 0 16,-3-9 0-16,11-5 0 15,18-7-1-15,24-3 1 16,13-4-2-16,20 5 2 16,4 4 0-16,7 4 0 15,-2 0 0-15,3 4-1 16,-1 1 0-16,-1-3-2 15,-2 1-2-15,-8-18-13 0,17 5-21 16,-18-13 0-16,11 0-1 16,-11-12-2-16</inkml:trace>
  <inkml:trace contextRef="#ctx0" brushRef="#br0" timeOffset="7007.7007">17581 1414 101 0,'-4'17'40'0,"0"-3"0"16,16 4-1-16,2-7-37 16,18-4-1-16,9-6 1 0,11-5-1 15,10-8 0-15,5-6 0 16,3-4 1-16,-1-4-1 15,-11-5 1-15,-7 1-1 16,-51 30 1-16,0 0 0 16,38-53 0-16,-38 53-1 15,-18-41 1-15,-22 28-1 16,-19 10 0-16,-10 14-1 15,-9 13 1-15,-2 12 0 16,5 11-2-16,20 12 1 16,22-2 0-16,18 1-1 15,22-10-1-15,18-6-1 16,23-10-2-16,17-17-6 15,30 0-18-15,-4-22-12 16,25-2 1-16,-10-12-2 0,13 1 2 16</inkml:trace>
  <inkml:trace contextRef="#ctx0" brushRef="#br0" timeOffset="7338.7338">18664 1278 94 0,'-19'29'39'0,"-1"0"2"16,17 13-1-16,8-4-37 15,1 4 0-15,4 7 1 16,2 1-2-16,2 0 1 0,5-3-2 15,-3-6 1-15,4-4-1 16,-5-10 0-16,5-11 0 16,-2-16 0-16,8-13 1 15,4-18-2-15,4-6 2 16,3-10-2-16,0-14 0 15,6-10-3-15,-43 71 0 16,44-83-7-16,-44 83-20 16,47-87-10-16,-47 87-1 15,37-82 0-15,-37 82 0 16</inkml:trace>
  <inkml:trace contextRef="#ctx0" brushRef="#br0" timeOffset="7574.7574">19349 1272 102 0,'2'54'41'16,"0"3"2"-16,-12-5-3 16,-3-3-36-16,4 1 0 15,1-2-2-15,0-2-1 16,2-3-3-16,1-5 1 15,5-6-4-15,9-3-4 16,-9-29-16-16,25 8-15 16,-7-19 0-16,18-9-1 15,-5-13 2-15</inkml:trace>
  <inkml:trace contextRef="#ctx0" brushRef="#br0" timeOffset="7707.7707">19558 1078 78 0,'-14'-49'37'0,"14"49"-5"15,-30-88-12-15,30 88-40 16,-23-72-19-16,23 72 0 16,-19-53-1-16</inkml:trace>
  <inkml:trace contextRef="#ctx0" brushRef="#br0" timeOffset="8060.806">19779 980 91 0,'0'0'41'15,"48"69"1"-15,-46-31-2 16,-13 6-32-16,-9 0-3 16,1 4-1-16,1-3-2 15,6 2 0-15,1-6-3 16,15-5 2-16,10-7-2 15,9-7 1-15,13-3 0 16,4-4 0-16,8-4 0 16,2-2 0-16,-2 1 0 15,-7-3 0-15,-7 5 1 16,-12 10 0-16,-15 2-1 15,-16 6 0-15,-16 2 1 16,-9 6-2-16,-12 0 1 0,0 1-3 16,3-3-1-16,-3-16-8 15,25 3-22-15,-2-20-6 16,23-3-1-16,9-12 0 15</inkml:trace>
  <inkml:trace contextRef="#ctx0" brushRef="#br0" timeOffset="8877.8877">20388 1506 100 0,'-19'10'39'0,"14"4"1"16,5-14-2-16,0 0-37 0,31 0 1 15,11-8-1-15,11-2 1 16,10-8 0-16,9-2 0 16,3-6 1-16,-3-5-1 15,-2-3 0-15,-70 34 0 16,59-44 0-16,-59 44 1 15,42-57-2-15,-42 57 1 16,15-53-1-16,-15 53 1 16,0 0-1-16,-61-57-1 15,-2 57 0-15,-20 19 0 16,-12 17 1-16,-5 11-2 15,14 29 0-15,13 10-1 16,36-1 0-16,33-17-1 16,25-15-1-16,36-9-1 0,18-18-5 15,34-1-1-15,6-21-1 16,25-5-1-16,-9-15 3 15,8-4-2-15,-15-13-5 16,-1 3-10-16,-28-13 8 16,-15-1 15-16,-26 4 6 15,-27-11 6-15,-9 11 1 16,-29-3 3-16,-7 14 7 15,-28 1 13-15,5 20-3 16,-28 6-14-16,7 20-4 16,-12 8-5-16,2 12-2 15,0 10-2-15,8 1 0 16,11 4-1-16,12-4-1 15,19-6 1-15,27-8-1 16,22-13 0-16,22-12 0 0,21-19 1 16,16-8-1-16,14-14 1 15,10-14 0-15,4-13-1 16,-61 22 1-16,0-5 1 15,4-6-4-15,-3-7 2 16,-6-4-1-16,-5-7 1 16,-4 5-2-16,-5-1 3 15,-8 5-2-15,-6 0 1 16,-20 56 2-16,20-79-2 15,-20 79 3-15,0 0-3 16,-1-37 0-16,-34 68 0 16,-6 43 0-16,0 37 0 15,14 29-4-15,11 8-3 16,16-19-11-16,29-16-8 0,-3-43-7 15,18-6-8-15,-8-21 0 16,11-6 2-16,-7-14 0 16</inkml:trace>
  <inkml:trace contextRef="#ctx0" brushRef="#br0" timeOffset="8999.8999">22286 1921 107 0,'-14'11'42'16,"-15"-11"-1"-16,6 2-6 15,-1-1-46-15,-13-15-27 16,11 10-5-16,-10-9 1 15,5 7-3-15</inkml:trace>
  <inkml:trace contextRef="#ctx0" brushRef="#br1" timeOffset="14175.4174">21733 2038 59 0,'-14'4'33'0,"0"4"0"0,0-9-2 16,2 6-27-1,-4-6 0-15,16 1 2 0,-25-2-2 16,9 2 0-16,-4-3-2 15,-4 2 1-15,-6-1-1 16,-4 3 0-16,-10-6 0 16,-6 9 0-16,-9-2-1 15,-7 1 1-15,-10 2-1 16,-5 2 0-16,-6 0 0 15,-1 2 0-15,-7-1 0 16,-1 0-1-16,-7-1 0 16,1 1 0-16,-2-2 1 15,1-2-1-15,-6 5-1 16,-2-4 1-16,-6 1 0 15,-3 0-1-15,-1 1 1 0,-5 0-1 16,-3-2 1-16,-5 1-1 16,-3 0 1-16,-1-3 0 15,0-1-1-15,1 0 1 16,2-1 0-16,-1-1 0 15,1 0 0-15,-2-1 0 16,3-1 0-16,3 2 0 16,-6 0 0-16,-2 0 0 15,-1 0 0-15,0 0 1 16,-1 1-1-16,-2-1 0 15,-2 1 1-15,-2 0-1 16,1-1 1-16,4 0 0 16,-1 0-1-16,-3 2 1 15,-2 0-1-15,2-1 1 0,0 1-1 16,-1-1 1-16,-7 1-1 15,-1 1 0-15,-2-2 0 16,7 0 0-16,-3 0 0 16,-2-1 0-16,-2-2 0 15,3 2 1-15,6-5-1 16,0-2 0-16,-2 2 1 15,-2-5-1-15,-1 1 0 16,3-2 0-16,-3 1 0 16,-5 1 0-16,1 0 0 15,-1 1 0-15,0 0 0 16,-5 1 0-16,0-1 0 15,1 3 0-15,1-3 0 16,0 4 0-16,-5-2 0 0,3 1 0 16,-2 2 0-16,1-2 0 15,-1 4 0-15,-3 0 0 16,-3 0 0-16,-2 2 0 15,0 0 0-15,-3 1 0 16,1 2 0-16,-1-2 0 16,-1 3 0-16,1-3 0 15,6 0 0-15,2 2 1 16,7-2-1-16,0-1 0 15,0-2 0-15,0 1 1 16,7 0-1-16,-1 0 1 16,-2 0 0-16,-2 1-1 15,-5-2 0-15,0 0 1 16,-2 1 0-16,-3 0-1 15,1-1 0-15,-5 2 1 0,1 0-1 16,-1 0 0-16,1 3 0 16,-1-1 0-16,3 2 0 15,-1 0-1-15,0 2 1 16,5-2 0-16,4 0-1 15,5-4 0-15,-1 0 1 16,5-1 0-16,7-4-1 16,6 1 0-16,6-4 1 15,2 1 0-15,1 1 0 16,1-1-1-16,8 3 1 15,4 1 0-15,-1 0 1 16,6 3-1-16,1 1 1 16,3 1-1-16,8-1 1 15,8 0-1-15,5 1 1 0,6-1-1 16,11-1-2-16,6-3-3 15,22 10-25-15,-1-9-9 16,17 3 1-16,3-3-2 16</inkml:trace>
  <inkml:trace contextRef="#ctx0" brushRef="#br2" timeOffset="34443.444">10930 2905 68 0,'-29'-35'36'16,"-9"10"-2"-16,-10 5 1 15,-12 23-26-15,-11 5-5 16,-9 20-1-16,-14 19 1 15,-8 24 1-15,-21 19-1 0,-3 20 0 16,-7 19-1-16,4 19 0 16,2 13 0-16,11 8-2 15,16-6 2-15,23-2-3 16,26-14 1-16,30-17-1 15,31-27 0-15,32-26 0 16,29-32 0-16,29-27 0 16,20-23 0-16,13-24 0 15,5-17 0-15,-2-13 1 16,-8-6-1-16,-12-3 2 15,-21 5-2-15,-22 7 2 16,-25 11-2-16,-19 13 1 16,-21 19-1-16,-8 13 0 15,-32 33-1-15,-2 8 0 0,0 12 0 16,-2 8 0-16,7 6-3 15,9-6-5-15,30 2-27 16,6-23-2-16,29-6-1 16,10-23-1-16</inkml:trace>
  <inkml:trace contextRef="#ctx0" brushRef="#br2" timeOffset="34920.4917">11836 3969 100 0,'-30'-29'37'0,"-1"14"2"16,-18-3-3-16,-6 20-33 16,-13 13 0-16,-2 19 0 15,-7 15 0-15,2 17-2 16,4 15 1-16,5 2-1 15,14 3 0-15,16-5-1 16,21-10 0-16,19-15-1 16,26-21 1-16,22-20 1 15,17-25-1-15,15-18 1 0,9-15 0 16,2-15 0-16,-2-8 0 15,-8-1 0-15,-13 2 0 16,-16 7 1-16,-11 11-2 16,-18 10 0-16,-9 14 0 15,-18 23-1-15,0 0 0 16,-5 34-1-16,-8 11 0 15,1 8-2-15,0 12 0 16,7-1-3-16,18 16-20 16,6-23-12-16,26-4 1 15,13-25-3-15,27-10 2 16</inkml:trace>
  <inkml:trace contextRef="#ctx0" brushRef="#br2" timeOffset="35244.5241">13460 3675 109 0,'-74'28'41'0,"2"25"0"15,-9 0-2-15,6 14-36 16,17 0-2-16,21 2 0 15,20-6-1-15,28-10 0 16,27-8 0-16,25-14-1 16,24-3 1-16,16-3-1 15,6 2 1-15,-4-1 0 16,-11 3 0-16,-16 9 1 15,-26 7-1-15,-24 11 1 0,-36 5-1 16,-34 3-1-16,-25 11-1 16,-29-7-8-16,-16 18-28 15,-27-10-2-15,-3 9 0 16,-17-10-2-16</inkml:trace>
  <inkml:trace contextRef="#ctx0" brushRef="#br2" timeOffset="36079.6076">1532 11944 68 0,'5'-20'39'0,"2"8"-1"15,-9-2 1-15,2 14-32 16,0 0-3-16,0 0-2 16,-14 29 0-16,5 14 0 15,-1 14-1-15,-2 21 0 16,-7 15 0-16,-4 19 1 15,-6 15-1-15,-6 12 1 16,-3 8-1-16,-4-2 1 16,-2-4 0-16,6-8-1 15,3-8 0-15,7-17 0 16,17-20 0-16,11-17-1 15,12-20 1-15,16-17 0 16,16-16-2-16,8-14 1 16,14-9-1-16,5-10 0 0,15-1-1 15,1-5 0-15,2 3 0 16,-2 1-2-16,3 6 0 15,-10-2-5-15,10 13-28 16,-23-9 0-16,3 10-3 16,-17-15 1-16</inkml:trace>
  <inkml:trace contextRef="#ctx0" brushRef="#br2" timeOffset="36318.6315">2661 12843 88 0,'-11'35'39'16,"-7"8"-1"-16,8 19 0 15,-2 3-38-15,6 11 0 16,5 10-1-16,4 7 1 15,5 1-2-15,1-5-3 16,9-1-6-16,-7-27-25 16,16-13-1-16,-6-30-2 15,11-28 1-15</inkml:trace>
  <inkml:trace contextRef="#ctx0" brushRef="#br2" timeOffset="36469.6466">2566 12078 88 0,'-42'-2'34'16,"5"18"-30"-16,15 12-4 16,-3 0-38-16,35 9-1 15</inkml:trace>
  <inkml:trace contextRef="#ctx0" brushRef="#br2" timeOffset="37054.7051">4067 12731 56 0,'-69'-3'37'0,"-2"12"0"15,-19-4 0-15,14 25-22 16,-17-2-6-16,11 18-2 16,-1 6-3-16,13 16-1 15,8 6-2-15,14 4 0 16,19 2 0-16,15-5-1 15,24-8-1-15,15-14 1 16,20-14 0-16,15-18 1 16,12-18-1-16,4-13 1 15,7-18-1-15,0-19 1 16,-2-11 0-16,-1-13 0 0,-4-8 0 15,-9 0 0-15,-7-3 0 16,-10 7 0-16,-12 9 0 16,-12 18-1-16,-16 23 0 15,-10 25 0-15,-22 45-1 16,-13 27 1-16,-10 36 0 15,-7 34 0-15,-6 28-1 16,0 21 0-16,0 14 0 16,5-2 0-16,11-10-1 15,9-16-1-15,13-26 1 16,8-28 0-16,14-36 1 15,9-36 0-15,11-42 1 16,18-39 0-16,12-38 2 16,13-31-2-16,13-27 1 0,10-29-2 15,12-11-7-15,-4-21-28 16,15 14-3-16,-15 5 1 15,2 25 0-15</inkml:trace>
  <inkml:trace contextRef="#ctx0" brushRef="#br2" timeOffset="37505.7502">5123 12698 72 0,'-8'-13'40'16,"1"25"0"-16,-16 4 0 15,5 17-24-15,-11 11-14 16,1 13 0-16,-1 14-1 15,3 8 0-15,7 2 0 16,5-4 0-16,10-7 0 16,16-14-1-16,13-18 1 15,14-19-1-15,16-28 0 16,8-21 1-16,10-22 0 15,10-16 0-15,-1-16 0 16,1-8 0-16,-8-3-1 16,-9 3 1-16,-6 9 0 15,-10 13-1-15,-16 17 0 16,-12 23 0-16,-22 30 1 0,8 25-1 15,-15 28 0-15,-8 19 0 16,1 12-2-16,-1 7 0 16,12 7-5-16,-2-21-21 15,28-1-13-15,2-32 1 16,22-13-2-16</inkml:trace>
  <inkml:trace contextRef="#ctx0" brushRef="#br2" timeOffset="37707.7704">6372 12722 92 0,'-25'57'41'0,"8"27"2"0,-9 1-3 15,1 4-37-15,10-5-2 16,11-10-2-16,11-12-1 15,4-26-8-15,22-8-30 16,-4-35 1-16,12-11-1 16,-7-26-1-16</inkml:trace>
  <inkml:trace contextRef="#ctx0" brushRef="#br2" timeOffset="37852.7849">6277 12133 96 0,'-65'-56'39'16,"15"32"1"-16,8 18-8 15,7 16-62-15,30 24-7 0,10-5-2 16,24 11-3-16</inkml:trace>
  <inkml:trace contextRef="#ctx0" brushRef="#br2" timeOffset="38264.8261">7420 12643 61 0,'41'14'37'0,"-18"-1"0"16,-23-13 2-16,-30 17-32 15,-15-12 0-15,-5 10-1 16,-15 3-1-16,3 14 0 16,-4 14-1-16,4 18 0 0,5 12-2 15,18 12 0-15,12 10-1 16,20 2 0-16,19-12-1 15,18-22 0-15,26-24 0 16,19-35 0-16,17-37 1 16,12-38 0-16,12-34 0 15,2-29 0-15,-2-22 0 16,-6-17 1-16,-13-14-1 15,-17-14 0-15,-19 1 0 16,-17 9 0-16,-19 24-1 16,-15 25 2-16,-15 33-2 15,-8 41 2-15,-11 59-2 16,-3 57 1-16,1 60-2 15,-1 47 0-15,9 34-3 0,5 11-4 16,28 19-31-16,6-19-5 16,30-14 3-16,20-38-4 15</inkml:trace>
  <inkml:trace contextRef="#ctx0" brushRef="#br2" timeOffset="39068.9065">20152 11556 77 0,'-17'-30'39'0,"-22"1"-2"16,-13 10 1-16,-23 7-34 15,-10 12-2-15,-16 12 0 16,-2 15 1-16,-1 8-1 16,4 12 2-16,11 5-3 15,13 3-1-15,15-1 2 16,26-4-2-16,23-7 1 15,19-2-3-15,19-5 3 0,19-2-3 16,9 1 4-16,7 3 0 16,0 4-1-16,-7 6 1 15,-14 4 0-15,-18 9 0 16,-22 4-1-16,-19 4-1 15,-24 3 1-15,-19 2-1 16,-13-2-1-16,-3-10-2 16,8-1-6-16,-1-23-28 15,31-4-2-15,12-24 0 16,28-10-3-16</inkml:trace>
  <inkml:trace contextRef="#ctx0" brushRef="#br2" timeOffset="39439.9436">20358 12116 95 0,'0'0'40'0,"-35"6"0"15,-3 25-2-15,-17 0-36 16,-4 12 1-16,2 10-2 15,3 6 0-15,3 9 0 16,11 1 0-16,11 1 0 16,19 1-1-16,15-9 1 15,18-6-2-15,15-19 2 16,20-11 0-16,15-22 0 15,12-22-1-15,7-19 0 16,-5-17 0-16,-6-12 1 16,-15-10-1-16,-16 1 0 0,-29-4 0 15,-26 8 0-15,-27 5-1 16,-20 12-1-16,-10 10 1 15,-4 13-1-15,0 2-3 16,16 20-10-16,6-12-23 16,34 12 0-16,17-13-1 15,33-3-2-15</inkml:trace>
  <inkml:trace contextRef="#ctx0" brushRef="#br2" timeOffset="39670.9667">21502 11076 95 0,'-21'53'40'0,"-17"24"0"16,0 34 1-16,-12 17-39 15,1 28-1-15,3 13-1 16,3 11 1-16,7-4-2 15,8-11-1-15,14-11-2 16,6-29-11-16,29-8-23 16,0-34-1-16,25-22-1 15,4-34 1-15</inkml:trace>
  <inkml:trace contextRef="#ctx0" brushRef="#br2" timeOffset="39874.9871">21982 12105 99 0,'-12'24'41'15,"-17"24"-1"-15,4 32-1 16,-4 9-36-16,-2 7-2 16,7 6-1-16,4-4-1 15,12-14-2-15,11-19-4 16,20-15-4-16,0-35-27 15,21-17 0-15,2-32-1 16,16-22-2-16</inkml:trace>
  <inkml:trace contextRef="#ctx0" brushRef="#br2" timeOffset="40018.0014">22116 11341 93 0,'-56'-76'38'16,"8"36"1"-16,-3 20-9 15,9 27-37-15,20 23-29 16,9 5 0-16,23 8-3 15,10 1 0-15</inkml:trace>
  <inkml:trace contextRef="#ctx0" brushRef="#br2" timeOffset="40507.0503">23522 12212 87 0,'-43'10'39'0,"-15"5"1"15,-19-10 0-15,-5 4-36 16,-16 12-1-16,2 13 1 16,-2 9-2-16,4 10 0 15,9 15-1-15,16 8 0 16,13 3 0-16,20-1 0 15,24-10 0-15,24-14 0 16,31-23 0-16,23-21 1 16,26-31 1-16,24-30-2 15,21-27 1-15,13-25-1 16,2-20 1-16,4-17-2 15,-11-5 0-15,-7-7 1 16,-17-3-2-16,-27 8 1 16,-20 8 0-16,-24 11 0 0,-18 24 0 15,-20 21 0-15,-13 27 1 16,-14 32-1-16,-13 40 0 15,-6 39 2-15,-5 44-1 16,-4 44-1-16,-5 25 0 16,4 18 2-16,5 9-2 15,9-3-2-15,19-10 0 16,9-24-6-16,31-19-10 15,3-52-22-15,31-19-2 16,0-37-2-16,16-16 2 16</inkml:trace>
  <inkml:trace contextRef="#ctx0" brushRef="#br2" timeOffset="40655.0651">24666 12899 106 0,'-27'34'41'15,"-10"-15"-3"-15,2-12-25 16,10-3-53-16,-5-17 0 15,11-4-3-15,-11-15-1 16</inkml:trace>
  <inkml:trace contextRef="#ctx0" brushRef="#br3" timeOffset="51462.1457">8580 4941 32 0,'0'0'22'0,"-16"-16"2"16,3 2-2-16,13 14-9 15,-23-18-2-15,23 18-1 16,-22-20-2-16,22 20-2 15,-18-15-1-15,18 15-3 16,-26-10 1-16,14 10-2 16,-6 1 0-16,-4 6 2 15,-5 0-1-15,-2 4 3 16,-7-1-1-16,-2 7-2 15,-4-2 2-15,-2 3-2 16,-8 2 1-16,1 1-3 0,-8-1 3 16,-3 6-4-16,-7 1 2 15,-5 5-1-15,-9 0 0 16,-1 6 0-16,-7 5 0 15,-9 4 0-15,-5 2 0 16,-7 5 0-16,-3 7-1 16,-2 1 4-16,-3 1-1 15,1 2-1-15,-3-3 1 16,1 2 0-16,1 0 0 15,3 2-1-15,5-3 2 16,1 5-4-16,-3 3 1 16,0 1 0-16,-3 6 2 15,2 1-1-15,1 2 0 16,4 2 0-16,-1-3 0 15,5-1 1-15,0-2-2 0,5-5 2 16,6-2-2-16,6 2 1 16,2-5-1-16,4-2 0 15,3 0 0-15,6 2 0 16,-3 3 0-16,7 0 0 15,-2 7 0-15,-2-5 0 16,2 4 0-16,0-1 0 16,3 3-1-16,-2-4 1 15,4-2-1-15,5 2 1 16,2-3-1-16,2 2 1 15,3 4 0-15,1 2-1 16,-2-1 1-16,-2 4 1 0,-1 8 0 16,-3 4-1-16,1 7 0 15,-1 4 1-15,2 2-1 16,1 2 1-16,2 3 0 15,4 2-2-15,3-3 2 16,6 0-1-16,0-4 1 16,5-3 0-16,1-3-1 15,0 0 1-15,6-1-2 16,2 1 2-16,-3 2-2 15,2 1 2-15,3-4-2 16,3-4 2-16,2-8-2 16,2-13 2-16,4-12-1 15,3-16-1-15,6-12-2 16,2-17 0-16,7-6-2 15,-1-12 0-15,0 0 0 0,0 0-1 16,0 0 0-16,0 0-2 16,13 3-18-16,-13-3-6 15,0 0 0-15,0-18-2 16</inkml:trace>
  <inkml:trace contextRef="#ctx0" brushRef="#br3" timeOffset="52010.2005">2875 8559 66 0,'9'-30'34'16,"3"14"0"-16,-12 16-2 0,0 0-25 16,2 20-3-16,-7 13 2 15,1 5-1-15,4 14-1 16,-3 6 1-16,5 13-2 15,0 5 2-15,5 3-2 16,2 0 1-16,7-7-2 16,2-12 0-16,8-10 0 15,9-26 1-15,15-26-1 16,12-34 0-16,15-25-1 15,10-28 0-15,12-19-2 16,13-11-1-16,-2-11-4 16,10 18-21-16,-18 1-11 15,-8 25-1-15,-16 15-2 16,-14 26 2-16</inkml:trace>
  <inkml:trace contextRef="#ctx0" brushRef="#br3" timeOffset="52411.2406">3898 6064 85 0,'-14'6'37'0,"8"22"0"16,-8 8 0-16,11 14-28 15,-12 20-6-15,0 10 0 16,3 8-3-16,6 3 0 16,12-1-5-16,-3-17-27 15,18-11-4-15,5-29 2 16,10-17-4-16</inkml:trace>
  <inkml:trace contextRef="#ctx0" brushRef="#br3" timeOffset="52795.279">3775 5541 86 0,'-65'36'35'0,"1"17"2"16,18 41-2-16,-3 16-28 15,18 27-2-15,13 18 0 16,18 13 1-16,22 0-5 16,18-5 1-16,25-19-1 15,17-29 1-15,20-41-1 0,14-39 2 16,4-53-1-16,8-42 0 15,-2-39 0-15,-7-31-1 16,-20-22 1-16,-20-6-2 16,-29-3 0-16,-32 3 0 15,-30 14-2-15,-34 16 0 16,-28 19 1-16,-29 20-1 15,-21 22-1-15,-14 23-1 16,-1 30 0-16,1 29-7 16,22 50-24-16,4 30-4 15,19 34 1-15,13 16-1 16</inkml:trace>
  <inkml:trace contextRef="#ctx0" brushRef="#br4" timeOffset="57426.7421">8155 13450 26 0,'17'-7'26'0,"-17"7"-10"16,0 0 4-16,0 0-12 15,0 0-2-15,16 3 0 16,-16-3 0-16,11 4 0 16,-11-4-2-16,18 14-1 15,-8-7-1-15,5 3-1 16,2 3 0-16,3 0 0 15,2 2 0-15,2 6 0 0,4-2 1 16,6 5 0-16,-1 3 0 16,5 2 0-16,3 1 0 15,5 4 1-15,5-1-1 16,6 1-1-16,0 1 1 15,9 4-2-15,3-6 0 16,10 4 0-16,6-3 1 16,4 0-2-16,8 0 2 15,2 2-1-15,7-6 1 16,11 2 0-16,1-3 0 15,7-1 0-15,3 0 0 16,2-1 1-16,6-1-1 16,7 0 0-16,-2-2 1 15,3 3-1-15,1-2 0 0,0-2 0 16,7 0 0-16,-1 2-1 15,2-5 2-15,2-1-2 16,1-2 1-16,8-6-1 16,-2-1 0-16,2-3 1 15,-1-3-1-15,8-2 1 16,-1-3 0-16,3 1 0 15,-3-3-2-15,6 0 2 16,-3 1-1-16,2 1 0 16,0-3 0-16,-2 0 0 15,3-6 0-15,1 0-1 16,0-4 1-16,0-8 0 15,4 0 0-15,3-5 0 0,-2-6 0 16,1 1 0-16,-1-4 0 16,1 0 0-16,-7-1 0 15,-4-1 0-15,-4 2 0 16,-3-5 0-16,-3 2 0 15,-7-1 1-15,-6-3 0 16,3 1 0-16,0-6 0 16,-1 1 1-16,-5-4-1 15,-4-1 0-15,-4 0 1 16,-1 3-2-16,-10-1 1 15,-12 5 0-15,-14 5-1 16,-16 2 0-16,-7 7 1 16,-13 4-1-16,-14 5 0 15,-6 3 0-15,-4 3 0 16,-4-2 1-16,0 3-1 0,1 0 0 15,-2 3 0-15,-4-1 1 16,-2 1-1-16,-8 3-1 16,-5 3-2-16,-17 6 0 15,0 0-2-15,-26-9-2 16,6 20-8-16,-19-10-19 15,10 5-1-15,-15-4-1 16,5 4 3-16</inkml:trace>
  <inkml:trace contextRef="#ctx0" brushRef="#br4" timeOffset="58019.8014">16417 13515 56 0,'0'0'36'0,"12"-12"-1"15,18 2-2-15,12 3-31 16,18-2-1-16,12 3 0 15,13-2 0-15,5 5 0 16,4 0 0-16,3 4 0 16,-2 3 1-16,1 3 0 15,-4 3-1-15,-3 5 1 16,-8 0-1-16,-1 7 1 15,-8 2-1-15,-8 2 0 16,-12 1 1-16,-14 8-1 16,-11 1 0-16,-18 6 1 0,-16 2-1 15,-17 6 1-15,-17 6-2 16,-17 5 1-16,-14 4 0 15,-8 3-1-15,-6 1 0 16,0 1-1-16,0-1-1 16,9-15-6-16,21 1-27 15,6-22-2-15,22-7-2 16,11-26-1-16</inkml:trace>
  <inkml:trace contextRef="#ctx0" brushRef="#br4" timeOffset="59071.9066">15103 15000 44 0,'21'-19'35'0,"15"2"1"16,1-9-2-16,13 4-28 16,-11-2-2-16,8 4-1 15,-7 3 0-15,-3 6-1 16,-8 6-1-16,-11 7 2 15,-6 7-3-15,-8 9 2 16,-15 6-2-16,-4 7 2 16,-9 5-1-16,-6 7 0 15,-5 1 0-15,-8 4 1 16,1-2-1-16,1-3 0 0,1-6 0 15,8-2 0-15,3-6-1 16,14-7 1-16,7-5-2 16,12-5 1-16,17-7 0 15,10-6-1-15,12 0-1 16,9-7-2-16,16 0-2 15,-4-16-22-15,18 3-8 16,-5-15-3-16,8 2 1 16</inkml:trace>
  <inkml:trace contextRef="#ctx0" brushRef="#br4" timeOffset="59457.9452">15683 14351 68 0,'-93'17'40'0,"7"21"-1"16,-12 1-1-16,12 16-33 16,-5 8-3-16,12 13-2 15,5 11 0-15,15 15 0 16,13 11 0-16,15 13 0 15,23 1-1-15,23 1-2 16,25-11 3-16,24-14-1 16,22-24 1-16,16-32 0 15,17-39 1-15,15-37-2 16,5-38 3-16,-2-27 0 0,-11-25 0 16,-15-16 0-16,-28-8-1 15,-24-6 2-15,-30 6-4 16,-37 11 2-16,-39 24-3 15,-25 22 0-15,-25 34-3 16,-25 20-11-16,-5 46-24 16,-15 22 2-16,5 35-3 15,1 15-1-15</inkml:trace>
  <inkml:trace contextRef="#ctx0" brushRef="#br5" timeOffset="63474.3468">21556 11032 38 0,'2'-16'31'0,"-1"-4"0"0,-1-5 2 15,3 0-19-15,-4-11-7 16,8-1 0-16,-2-7-1 16,4-2 2-16,-6-9-3 15,3 2 1-15,-5-10-2 16,1 0-1-16,-7-6 1 15,-2-3-3-15,-2-6 3 16,-4-5-3-16,0-5 1 16,-2-6-1-16,-6-3 1 15,-1-6-2-15,-1-4 0 16,0-4 2-16,-5-3-2 15,1-5-1-15,-6 4 2 16,0-1-2-16,-6-1-1 0,-4-1 2 16,-5 3-1-1,-3-4 0-15,-4 3 0 0,-4-3 1 16,-1-1-1-16,-4-2 2 15,0 0 0-15,-2-2 0 16,-3-1 1-16,-2-1-1 16,-6-2 0-16,-3 2 2 15,-4 2-2-15,-3-1 1 16,-4-1-1-16,-2 7 0 15,-6 1 0-15,-6 3-2 16,0 3 2-16,-6 2-3 16,-1 1 3-16,-1 1-3 15,-8 3 3-15,-1 1-2 16,0 3 0-16,-1 2 2 15,2-1-1-15,-2 5-1 16,-1 2 0-16,-4 6 0 0,0 1 0 16,3 3-1-16,-3 0 3 15,-3 7-3-15,-2 2 1 16,-3 3 2-16,-1 3-2 15,0 0 2-15,3 3-1 16,-6 2 1-16,-2 3-2 16,1 3 3-16,1 1-1 15,2 6 1-15,-3 4-1 16,-3 8 0-16,-2 4 0 15,2 6-1-15,4 6 1 16,1 4-1-16,0 3 1 16,3 1-1-16,7 2 0 15,13-3-1-15,13 1-2 0,9-7-3 16,26 9-30-16,2-12-2 15,31 9-1-15,7-8-2 16</inkml:trace>
  <inkml:trace contextRef="#ctx0" brushRef="#br5" timeOffset="64634.4628">16192 4596 70 0,'2'-18'36'15,"-2"18"-1"-15,0-9 0 0,0 9-30 16,0 0-2-16,0 0 0 16,0 0-1-16,0 0 0 15,0 0 0-15,16 1-1 16,-9 9 1-16,4 12 0 15,-2 8-1-15,5 8 0 16,-6 12 0-16,0 7 0 16,0 9 1-16,-3 7-2 15,-4-3 1-15,-1-3-1 16,-1-7 2-16,1-7-2 15,0-15 2-15,1-7-2 16,0-17 1-16,-1-14-1 16,7-15 1-16,-4-14-1 15,1-8 0-15,0-12 2 0,-3-8-3 16,1-8 2-16,0-8-2 15,1-2 2-15,-2-1-2 16,5 1 1-16,2 3 1 16,3 6-2-16,1 4 2 15,4 13-1-15,3 8 1 16,4 12 0-16,2 10-1 15,7 10 1-15,2 10 0 16,9 6-1-16,11 4 0 16,7-2-1-16,17 2-3 15,5-18-17-15,21 8-16 16,4-15-1-16,10-1-3 15,-6-10 1-15</inkml:trace>
  <inkml:trace contextRef="#ctx0" brushRef="#br5" timeOffset="65369.5363">19354 4910 82 0,'0'0'38'0,"0"0"-2"0,22-11-2 16,18-2-35-16,14-2 0 15,9 2 1-15,6 4 0 16,-5 2 1-16,-5 6-1 16,-8 6 1-16,-12 6 0 15,-18 8 0-15,-13 4 0 16,-16 5 2-16,-11 9-1 15,-16 0 2-15,-2 0-2 16,-5-3 2-16,4-2-3 16,10-7 2-16,11-3-3 15,14-7 0-15,15-5 0 16,15-5 0-16,10 0 0 15,5-1 0-15,1 2 0 0,-4 3 1 16,-7 5-1-16,-9 5 1 16,-14 7-1-16,-17 6 0 15,-10 5 1-15,-16 3-1 16,-9 0 0-16,-3 0-2 15,-2-10-4-15,15 4-24 16,-1-24-8-16,22-9 0 16,10-22-2-16</inkml:trace>
  <inkml:trace contextRef="#ctx0" brushRef="#br5" timeOffset="65720.5714">19922 4539 76 0,'-73'-14'39'15,"-7"29"-2"-15,-15 15 1 0,0 22-34 16,-2 14 1-16,13 20-1 16,7 18-1-16,19 15-2 15,20 9 0-15,27 2 0 16,24-2 2-16,24-12-1 15,34-16-1-15,24-22 1 16,22-31-2-16,19-33 3 16,11-32-1-16,3-29 0 15,-6-25-2-15,-14-19 1 16,-23-15-2-16,-24-9 2 15,-33-11-1-15,-31-1-2 16,-35 0 1-16,-29 5-1 0,-25 18-2 16,-23 13 0-16,-16 30-3 15,-24 13-26-15,-1 46-7 16,-12 19 0-16,8 33-1 15</inkml:trace>
  <inkml:trace contextRef="#ctx0" brushRef="#br6" timeOffset="70925.0918">15122 4909 38 0,'19'-8'22'0,"-19"8"1"16,0 0-2-16,13-2-24 15,-13 2 3-15,7 13 4 16,-7-13 5-16,-2 25-1 16,-7-15 1-16,11 11-1 15,-9-9 0-15,7 12-3 16,-5-5 0-16,6 5-3 15,-1 4 0-15,5 4-1 16,-1 6-1-16,1 6 1 0,1 3-1 16,-1 6 1-16,-3 2-1 15,0 6 1-15,-1-2 0 16,3-1 4-16,-4-2-3 15,9 0 0-15,-4-4 1 16,6 1-2-16,3-2 2 16,4 0-2-16,-2-1 1 15,3 2-3-15,2 4 1 16,0 0 1-16,-1-2 0 15,0 5 0-15,-3 0 0 16,1 0 2-16,1-2-1 16,1 2 1-16,1-2-2 15,-2 4 1-15,6-1-1 0,0 2 1 16,1 0-1-1,1 2-1-15,1 2 0 0,-1 2 0 16,2 2 0-16,-1-1-1 16,2 1 0-16,2-2 1 15,5 2 0-15,-1-2-1 16,3 1 1-16,7-3 0 15,-3-1 0-15,3 0 1 16,4 0 0-16,-2 0 0 16,4 2-1-16,-2 1 0 15,-1-1 1-15,2 1-1 16,1 2 1-16,1 1-1 15,3 0 0-15,2 2 1 16,3-6-1-16,1 1 0 16,1 0 2-16,1-2-1 0,1-2 0 15,2 0 0-15,-2-2 0 16,1 1-1-16,-2 1 2 15,3 0-2-15,2-3 0 16,3 2 1-16,-2-2-1 16,-1 0 0-16,1 0 0 15,-2-3 0-15,-1-3-1 16,-2 2 2-16,0-3-1 15,-4 0 0-15,4-2 0 16,4 1 1-16,-6-1-1 16,2 3 2-16,1-1-2 15,-3 1 1-15,-2-2-1 16,1 0 1-16,-3 0-2 15,-3-1 1-15,1-4-1 0,1-2 1 16,0-3-1-16,6-5 1 16,-2 1-1-16,0-6 1 15,4 0-1-15,0-2 1 16,0 0 0-16,-4-1 1 15,2 1-1-15,-1 1 0 16,-4-3 0-16,0 4 1 16,-1-3-1-16,3 1 0 15,-4 0 0-15,3-4 1 16,-2-1-1-16,0-1 0 15,-3-3 0-15,-4-3-2 16,6 0-2-16,-14-10-5 16,8 9-27-16,-14-8 0 15,0 6-1-15,-15-5-2 0</inkml:trace>
  <inkml:trace contextRef="#ctx0" brushRef="#br6" timeOffset="71632.1625">16444 8924 32 0,'0'0'28'0,"10"-9"2"0,-10 9 0 16,0 0-13-16,0 0-8 16,0 0-1-16,0 0 0 15,18-1 0-15,-18 1-1 16,20 7-1-16,-6-3 0 15,9 14-1-15,1-1-1 16,9 13-1-16,1 3 0 16,11 10-1-16,0 1 0 15,-1 4-1-15,8 2 0 16,0-6 0-16,-2-4-1 15,2-9 0-15,-1-11 2 16,2-14-1-16,3-15 1 16,-1-14 0-16,-1-18-1 0,1-12 2 15,-6-12-1-15,-6-5 0 16,-7-8-1-16,-11-5-1 15,-3 3-1-15,-15-3-1 16,-3 9-3-16,-13-3-4 16,8 15-26-16,-15 0-2 15,6 14-2-15,-10 4-1 16</inkml:trace>
  <inkml:trace contextRef="#ctx0" brushRef="#br6" timeOffset="72293.2286">15741 8039 80 0,'5'-13'37'0,"-5"13"-2"15,3-12-6-15,-3 12-23 16,0 0 0-16,0 0-2 15,0 0 1-15,0 0-1 16,0 28 0-16,-8 3-1 16,-2 8-1-16,-8 16 0 0,-1 5-1 15,0 4 1-15,2-2 0 16,3-5-1-16,9-9 0 15,11-10 0-15,15-20 0 16,16-18 0-16,19-21 0 16,7-14-1-16,11-8-1 15,6-12-1-15,-1 2-2 16,-10-9-4-16,2 14-21 15,-25-8-9-15,-4 16-1 16,-20-3-1-16</inkml:trace>
  <inkml:trace contextRef="#ctx0" brushRef="#br6" timeOffset="72481.2474">16120 7983 100 0,'-32'19'36'0,"6"7"1"15,2-6-9-15,5 24-24 16,3 5-3-16,4 11 1 15,6 12-3-15,-1 4-3 16,11 14-16-16,-4-10-16 16,7-3 0-16,0-17-1 15,7-10 0-15</inkml:trace>
  <inkml:trace contextRef="#ctx0" brushRef="#br6" timeOffset="72871.2864">15755 7792 86 0,'-61'34'36'0,"-1"13"0"16,18 24-3-16,4 10-28 15,20 19-2-15,10 8 1 16,15 8-3-16,19-2 3 16,19-2-4-16,16-13 2 15,16-17-1-15,13-28 0 16,12-27 0-16,4-32-1 15,9-30 1-15,0-29 0 0,-4-25 0 16,-17-17 1-16,-15-6 0 16,-23-10-2-16,-23 3 2 15,-31 4-1-15,-22 6 0 16,-26 16-2-16,-24 10 0 15,-15 18-3-15,-14 17 0 16,3 33-16-16,-8 13-17 16,13 37-1-16,-4 24-2 15,14 25 0-15</inkml:trace>
  <inkml:trace contextRef="#ctx0" brushRef="#br7" timeOffset="76760.6753">18652 13170 11 0,'0'0'27'15,"0"0"1"-15,-3-10 1 16,-1-2-17-16,4 12-3 15,-1-17 0-15,1 17 0 16,-6-21-1-16,6 21 0 16,-17-28-2-16,8 15-1 15,-10-10-2-15,-2 1 0 16,-6-8 0-16,-4 0-2 15,-6-4 1-15,-3 1-2 16,-6-5 1-16,-9 2 0 16,-5-3 0-16,-8 2 0 15,-4 0 0-15,-7 2 0 16,-8-2 1-16,-3 4-2 15,-8-3 2-15,-5 1 0 16,-8-1-1-16,-1 1 0 0,-6-2 0 16,-10 3 0-16,-3-4-1 15,-4 2 1-15,-4-1-1 16,-1 2 0-16,-3-1 0 15,-10 0 1-15,0 2-1 16,-5 1 1-16,-2 2 0 16,0 1-1-16,-8 2 1 15,-1 2-1-15,1 3 1 16,-1-1-1-16,-5 3 1 15,-2 1-1-15,0 0 1 16,0 4 0-16,-5 1-1 16,-1 4 1-16,-2 3-1 15,4 2 1-15,-4 4 0 16,0 2-1-16,0 4 0 0,-2 4 1 15,2 4-1-15,0 3 1 16,-6 4 0-16,4 2-1 16,-3 2 1-16,5 3 0 15,-3-2-1-15,10 5 1 16,0-1-1-16,0 1 1 15,7 2-1-15,5 2 1 16,2 1-1-16,1 3 2 16,5 5-2-16,0 1 2 15,12 4-2-15,4 0 0 16,6 4 0-16,6-2-2 15,13 0-1-15,10-10-4 16,24 12-20-16,3-26-13 16,16 6 1-16,6-18-1 0</inkml:trace>
  <inkml:trace contextRef="#ctx0" brushRef="#br7" timeOffset="77390.7383">10350 11797 76 0,'0'0'39'0,"2"-14"-1"15,-2 14 0 1,0 0-36-16,-8 14 0 0,4-3-2 15,-7 10 2-15,-2 7-2 16,-2 7 1-16,-5 10-1 16,-1 11 2-16,-2 1-2 15,-1 6 3-15,0-5-2 16,4 1 2-16,2-6-2 15,6-5 1-15,5-13-1 16,7-4 1-16,13-10-1 16,8-8-1-16,12-8 1 15,8-7-1-15,13-5 0 16,6 1 0-16,3-3 0 15,4-1-2-15,3 12-4 16,-11-10-16-16,5 21-17 0,-10 0-1 16,-3 11-1-16,-6-4 1 15</inkml:trace>
  <inkml:trace contextRef="#ctx0" brushRef="#br7" timeOffset="77894.7887">11759 12404 79 0,'-8'-17'40'0,"-8"1"-2"16,3 14 2-16,-9-2-36 16,-3 12-1-16,1 5-1 15,1 4-1-15,3 5-1 16,3 4 0-16,7-1 0 15,10-1-1-15,10-3 0 16,7-4 0-16,12-3 1 16,5 0 0-16,3-3 1 0,1 1-1 15,-1 2 1-15,-5 4-1 16,-4 6 1-16,-7 6 0 15,-16 8-1-15,-4 5 1 16,-8 2-1-16,-5-2 0 16,-6-1-2-16,-2-9-2 15,11-1-13-15,-7-27-21 16,16-5 0-16,-5-35-3 15,15 0 2-15</inkml:trace>
  <inkml:trace contextRef="#ctx0" brushRef="#br7" timeOffset="78089.8082">11836 12347 83 0,'-11'1'39'16,"11"-1"-1"-16,0 0 0 15,0 0-35-15,24 1-3 16,6-9-1-16,12 0-1 15,1-8-4-15,19 9-20 16,-2-13-11-16,7 3 0 16,-6-4-3-16,-1 4 2 15</inkml:trace>
  <inkml:trace contextRef="#ctx0" brushRef="#br7" timeOffset="78494.8487">12186 11874 78 0,'-76'-9'39'0,"-8"18"0"16,-8 4 1-16,1 20-36 16,-4 11-1-16,6 18 1 15,4 12-2-15,14 16 1 16,9 16-2-16,22 13 1 15,21 9-2-15,26 3 0 16,27-3 0-16,25-11 0 16,20-17 0-16,26-27-1 15,20-34 1-15,12-31 1 16,9-40 0-16,-5-31 1 15,-7-27-1-15,-13-17 1 16,-21-7-1-16,-25-5 1 0,-31-2 0 16,-30 1-2-16,-30 10 0 15,-28 6-1-15,-25 10 0 16,-25 15-2-16,-17 17 1 15,-16 22-2-15,0 35-3 16,-15 18-17-16,19 45-17 16,-4 23 2-16,14 25-4 15,15 13 3-15</inkml:trace>
  <inkml:trace contextRef="#ctx0" brushRef="#br1" timeOffset="82781.2773">3356 10715 42 0,'12'-1'27'0,"3"4"0"15,-1 3-1-15,-2-2-19 16,11 6-2-16,-2-5 1 0,9 5 0 15,1-10 1 1,11 5-1-16,4-16 0 0,10 4 1 16,6-13-2-16,14-2-1 15,5-8 0-15,8-2-2 16,5-3 0-16,4-4-1 15,7-2 0-15,3 0-1 16,9-3 1-16,-1-3-2 16,5-6 2-16,6-5 0 15,6-7 1-15,12-7-2 16,0-9 2-16,2-8-1 15,-1-10 1-15,9-6 0 16,2-6-1-16,-2-7-2 16,-7-6 2-16,-2 0-2 15,1-1 1-15,2 2 0 16,-7-6-2-16,-3-3 2 0,-2-2-1 15,3 2 2-15,0-6-2 16,0-5 2-16,-1-5 0 16,-5-9 0-16,-4 0 0 15,1-2 1-15,-2-3-1 16,-5-5 1-16,-8 4 0 15,-7 0-1-15,-10 4 0 16,1 5 0-16,-11-1 1 16,-6 3-2-16,-5 0-1 15,0 6 2-15,-8 3-1 16,-1 6-2-16,-8 4 1 15,-4 11 0-15,-9 12-1 16,-9 16-2-16,-13 20-4 0,-20 8-29 16,-4 26 1-16,-18 8 0 15,-3 22-3-15</inkml:trace>
  <inkml:trace contextRef="#ctx0" brushRef="#br1" timeOffset="83382.3374">7848 7331 65 0,'-27'-11'36'16,"-1"9"-2"-16,-4-5 2 16,5 8-27-16,0-7-1 15,6 6-2-15,2-8-1 0,19 8-1 16,7-14-1-16,21 3-1 15,18-9-1-15,14-3 1 16,15-6 0-16,15-3 0 16,10-4-1-16,4 3 1 15,-1 2-1-15,-6 5 0 16,-14 11-1-16,-9 7 1 15,-16 12-1-15,-18 9 0 16,-14 16 1-16,-19 14-1 16,-14 14 1-16,-15 18-1 15,-15 16 0-15,-12 9 0 16,-7 8 0-16,-2 0-4 15,6-5-2-15,-2-17-29 16,24-10-3-16,8-32-1 0,26-22-1 16</inkml:trace>
  <inkml:trace contextRef="#ctx0" brushRef="#br1" timeOffset="83930.3922">9247 7507 80 0,'-1'-16'36'0,"-13"17"-1"16,-19 14 1-16,-10 23-31 15,-13 15-1-15,-4 23 0 16,-7 10 0-16,6 17 0 15,6 3 0-15,13 7-2 16,13-9 0-16,18-5-1 16,13-14-1-16,21-19 1 15,13-17-1-15,13-16 0 0,5-20 1 16,6-13-1-16,1-15 1 15,-9-9 0-15,-11-10 0 16,-10-5-1-16,-19-2 0 16,-12-2 0-16,-19 1 0 15,-16 0-1-15,-5 6-1 16,-5 5-1-16,4 8-2 15,1-5-6-15,23 14-26 16,1-6 1-16,21 6-1 16,9-5-2-16</inkml:trace>
  <inkml:trace contextRef="#ctx0" brushRef="#br1" timeOffset="84389.4381">9583 7257 93 0,'-84'-35'36'0,"-11"17"0"15,-18 7 1-15,-3 18-33 16,-9 16-1-16,-1 27 0 15,-3 25 0-15,7 27-2 16,13 18 0-16,21 23 1 16,22 15-2-16,22 13 0 15,24 8 1-15,29-6 0 0,34-9-1 16,31-20 1-16,32-27 0 15,29-29 0-15,23-45 1 16,21-39-1-16,15-45 0 16,4-42 0-16,-7-38-1 15,-10-25 0-15,-26-17 1 16,-35-13 1-16,-32-6-1 15,-44-4 0-15,-44 3 1 16,-46 5-1-16,-35 15-1 16,-35 13 0-16,-27 28-1 15,-24 26-2-15,-13 47-2 16,-12 33-6-16,9 58-26 15,-8 30-2-15,9 43-1 16,5 11-3-16</inkml:trace>
  <inkml:trace contextRef="#ctx0" brushRef="#br4" timeOffset="190929.091">16759 15293 22 0,'14'-28'27'0,"7"1"-8"16,-11-17 0-16,7 12-3 15,-14-18-2-15,8 11-3 16,-14-11-2-16,2 11-1 16,-15-7-2-16,-1 12-1 15,-16 1 0-15,5 9-2 16,-11 5 0-16,3 10 0 15,-7 9-1-15,2 12 0 16,2 14-1-16,1 16 0 16,5 13-1-16,0 19 2 0,1 13-2 15,6 15 1-15,4 9-1 16,8 2 0-16,7 0-1 15,5-8 0-15,10-9-3 16,4-18-5-16,12-7-21 16,-8-26-7-16,9-8 0 15,-14-22 0-15</inkml:trace>
  <inkml:trace contextRef="#ctx0" brushRef="#br4" timeOffset="191129.111">16053 15727 60 0,'0'0'39'0,"0"0"-1"16,9 2-1-16,10-6-36 0,19-11-1 15,13-2-2-15,8-4-1 16,14 13-12-16,-4-10-20 15,13 12-2-15,-12-2 1 16,4 14-1-16</inkml:trace>
  <inkml:trace contextRef="#ctx0" brushRef="#br4" timeOffset="191562.1543">16895 15595 44 0,'1'-13'34'0,"-5"-2"2"15,4 15-1-15,-5-16-31 16,5 16-1-16,0 0 1 16,1 14-1-16,-3 2 0 15,-1 11 1-15,0 3-2 16,1 9 0-16,-5 1-1 15,2 7 0-15,0-4 0 16,1-1 0-16,3-4-1 16,1-7 0-16,0-8 1 15,4-6-1-15,-4-17 1 16,14 2-1-16,-3-20 1 15,3-4 0-15,-2-9 0 16,1-7 0-16,3-6 0 16,-1-5 0-16,3 0 0 0,-3 3-1 15,-1 6 1-15,-5 3-1 16,2 13 0-16,2 3-2 15,-1 12 0-15,-1 4-2 16,8 12-1-16,-1-1-3 16,14 10-2-16,-1-11-8 15,21 13-17-15,-6-11-1 16,17 9 1-16</inkml:trace>
  <inkml:trace contextRef="#ctx0" brushRef="#br4" timeOffset="192029.201">17328 15671 52 0,'14'-1'36'0,"1"-3"0"16,12 8-1-16,2-8-31 15,7 1-1-15,2-1 1 16,4-2-2-16,-5-2-1 15,2-1 0-15,-6-3 0 16,-4-4 0-16,-10 1-1 16,0-5 1-16,-12 3 0 15,-7-1 0-15,-8 0 1 0,-10 4 0 16,-5 4-1-16,-7 5 0 15,-4 7 0-15,-5 9 0 16,0 8 0-16,-2 11 1 16,2 6-1-16,10 8-2 15,2 4 2-15,13 1 0 16,12-4-1-16,11-2 0 15,17-9-2-15,11-9 0 16,12-5-2-16,8-15-4 16,21 8-17-16,-9-23-12 15,12 10-1-15,-5-13 0 16,5 3 1-16</inkml:trace>
  <inkml:trace contextRef="#ctx0" brushRef="#br4" timeOffset="192465.2446">18026 15698 58 0,'-14'0'38'15,"14"0"-2"-15,0 0 0 16,29-6-31-16,0-3-4 15,10-4 0-15,4-1 0 16,6-1 1-16,-2 3-1 16,-1-3-1-16,-6 2 1 15,-7 3 0-15,-8-3 0 0,-8 0 0 16,-9-3 0-16,-7 0-1 15,-10-1 0-15,-5-2 3 16,-8 2-4-16,-4 1 3 16,-6 3-2-16,-1 7 2 15,-8 6-1-15,1 11 0 16,2 4 0-16,1 8-1 15,7 6 2-15,6 7-2 16,7 2 2-16,10 2-3 16,11-1 1-16,14-5 0 15,14-2-1-15,4-9 0 16,18-4-3-16,6-13-5 15,22 4-28-15,-10-16-1 16,12 3-1-16,-9-14 0 16</inkml:trace>
  <inkml:trace contextRef="#ctx0" brushRef="#br4" timeOffset="192916.2897">18692 15529 60 0,'15'0'39'15,"6"4"-2"-15,1-9 2 16,3 6-37-16,11-3 1 15,6 3-1-15,1-1 0 0,-1 1-1 16,-4-1-1-16,-5 2 1 16,-5-1-1-16,-4 0 0 15,-10 2 1-15,-14-3-1 16,0 0 0-16,0 13 1 15,-18 0-1-15,-10 3 1 16,-8 3-1-16,-1 10 1 16,-10 4 0-16,3 2 0 15,2 5-1-15,5 0 1 16,6-4 0-16,13 2 0 15,13-6 0-15,12-8-1 16,18-8 1-16,12-8-1 16,15-8-1-16,8-10-1 15,13-1-3-15,-2-16-7 0,13 9-25 16,-13-11-1-16,4 13-2 15,-16-11 1-15</inkml:trace>
  <inkml:trace contextRef="#ctx0" brushRef="#br4" timeOffset="193125.3106">19507 15617 69 0,'-22'-8'41'15,"22"8"-3"-15,-18 12 1 16,13 3-35-16,-2 8-2 15,0 11 0-15,-2 7-2 0,0 5 0 16,2 4-2-16,-1-5-2 16,5 3-5-16,-5-23-22 15,17 5-6-15,-9-30-3 16,25 8 2-16</inkml:trace>
  <inkml:trace contextRef="#ctx0" brushRef="#br4" timeOffset="193300.3281">19591 15360 73 0,'-35'-21'40'0,"6"18"-1"16,-7 0-2-16,12 10-37 15,7 8-6-15,1-14-22 0,21 17-9 16,-5-18-2-1,37 26 1-15</inkml:trace>
  <inkml:trace contextRef="#ctx0" brushRef="#br4" timeOffset="193701.3682">19871 15627 65 0,'-9'12'38'16,"6"11"-1"-16,-8-11 0 15,6 8-32-15,-3 2-2 16,-1 6-1-16,2 1 0 15,0 3-1-15,0 0 0 16,2 1-1-16,1-6 1 16,4-1-1-16,-1-8 1 0,4-8-1 15,-3-10 1-15,14-9-1 16,-1-8 1-16,2-10 0 15,4-9 0-15,3-9-1 16,4-6 1-16,2-5-1 16,1 1 0-16,-2 7 2 15,0 4-2-15,-7 12 2 16,-3 15-2-16,-5 16 0 15,-9 15 0-15,-2 15 1 16,-4 11-1-16,2 6-1 16,-3 6 0-16,5-1-2 15,9-1 0-15,6-8-1 16,14-2-5-16,-1-23-19 15,25 6-10-15,0-18-1 0,13 1 1 16</inkml:trace>
  <inkml:trace contextRef="#ctx0" brushRef="#br4" timeOffset="194289.427">20638 15702 64 0,'-33'-4'38'16,"10"10"-1"-16,-10-9 1 15,8 11-34-15,-2 3-1 16,2 3 1-16,-6 4-1 16,4 4-1-16,-2 2 1 15,5 5-1-15,-2 1 0 16,6 1-1-16,5-2 0 0,5 1-1 15,10-5 0-15,10-5 0 16,5-6 0-16,7-5 0 16,10-9-1-16,6-9 1 15,4-6 0-15,1-8 0 16,3-6 0-16,-3-3 1 15,-7-5-1-15,-6-1 0 16,-7 0 0-16,-3 1 0 16,-12 2 1-16,-6 6-1 15,-3 6 0-15,-3 9 0 16,4 14 0-16,-19 1 0 15,10 25 0-15,-6 15 1 16,1 17-2-16,1 16 2 16,2 9-1-16,-2 11-1 0,5 8 1 15,1 2 0-15,2-2 0 16,0-7-1-16,1-4 2 15,-2-12-2-15,-7-5 1 16,-2-6 1-16,-9-8-1 16,-5-11 2-16,-8-8-1 15,-6-8 0-15,-2-12 0 16,-3-9 0-16,-1-18-1 15,1-15 0-15,6-14-2 16,9-20-2-16,14-16-2 16,10-17-7-16,27 12-20 15,-2-15-6-15,23 16-2 16,3-3 2-16</inkml:trace>
  <inkml:trace contextRef="#ctx0" brushRef="#br4" timeOffset="194502.4483">21117 16144 67 0,'-23'9'42'0,"9"3"-3"15,-6-16-2-15,7-5-33 16,13 9-40-16,-1-32-4 16,5 18-1-16,-3-14 0 0</inkml:trace>
  <inkml:trace contextRef="#ctx0" brushRef="#br3" timeOffset="282246.2218">1497 5747 75 0,'0'0'35'15,"-20"-16"0"-15,7 18 1 16,-15 2-30-16,11 14 0 15,-8 2 0-15,7 16-1 16,-8 5-1-16,8 10-1 16,-1 3-2-16,10 3 1 15,6 0-2-15,8-5 1 16,9-6-3-16,9-16 0 15,11-10-3-15,2-22-4 16,22-5-9-16,-11-28-16 16,19-4-1-16,-9-18-1 15,3 1 2-15</inkml:trace>
  <inkml:trace contextRef="#ctx0" brushRef="#br3" timeOffset="282906.2878">1868 5682 79 0,'-18'13'34'0,"-10"8"1"16,7 11 0-16,-11 1-28 15,13 12 0-15,-1-3-3 16,11 8 0-16,4-5-2 16,12 0 0-16,6-9-1 15,8-5 0-15,8-12 0 16,5-8-1-16,-1-15 0 15,1-10 0-15,-1-10 0 0,-4-10 0 16,-4-6 1-16,-6-5-1 16,-7-2 0-16,-7 2 0 15,-7 4 1-15,-8 4-1 16,-4 9 0-16,-5 6 0 15,-3 10 1-15,-2 6-1 16,6 5 0-16,-1 4 1 16,7 1-1-16,12-4 0 15,-2 13 0-15,2-13 0 16,26 0-1-16,-3-5 1 15,3-5 1-15,7-3 0 16,1-6-3-16,-2 1 2 16,-1-1-2-16,-3 2 2 15,-6 5-1-15,-1 8 1 16,-6 5 1-16,-15-1-1 0,15 28 2 15,-13-1 0-15,1 4 1 16,-2 4-1-16,-1 1 0 16,0-3-1-16,1-4 0 15,1-4-1-15,2-11 1 16,-4-14 0-16,15 0-1 15,-2-16 1-15,-1-9 0 16,6-9 0-16,-6-6-1 16,5-5 0-16,-2 1 0 15,-1 3 0-15,-2 5-2 16,-2 8 2-16,-2 9-1 15,-1 7 0-15,-7 12 1 16,11 15-1-16,-6 6 1 16,1 3-2-16,4 8-1 0,-4-5-2 15,19 12-7-15,-10-18-21 16,20 4-3-16,-7-19 1 15,16-3-3-15</inkml:trace>
  <inkml:trace contextRef="#ctx0" brushRef="#br3" timeOffset="283290.3262">2764 5364 92 0,'-28'0'37'0,"8"17"-1"15,-11 1 2-15,9 12-32 16,-5 1-2-16,9 10 0 15,3-5 0-15,5 1-1 0,10-7 1 16,8-8-2-16,9-13 0 16,6-12-1-16,6-14 1 15,4-16-2-15,1-13-1 16,3-7 2-16,-6-10-2 15,-3-5 0-15,-4 1 2 16,-7 1-1-16,-8 5 1 16,-4 7-1-16,-5 11 1 15,-4 12-1-15,-6 13 1 16,0 15-1-16,-2 19 0 15,0 16 1-15,0 11-2 16,2 9 0-16,9 8-2 16,4 0 0-16,10 6-5 0,3-16-5 15,19 6-23-15,-8-23-3 16,16 1 2-16,-6-18-3 15</inkml:trace>
  <inkml:trace contextRef="#ctx0" brushRef="#br3" timeOffset="284027.3999">3134 5288 86 0,'-14'10'35'0,"14"-10"-1"16,0 0 2-16,18 8-33 15,-4-13-1-15,8-1-1 0,3-4 2 16,4-5-1-16,-1-7 0 16,0 0 1-16,-4-6 0 15,-4 3-1-15,-5-3 0 16,-7 4 0-16,-8 0 0 15,-8 3 0-15,-6 4-1 16,-5 8 0-16,-5 4 0 16,1 10 0-16,-4 5-1 15,3 13 1-15,0 6 0 16,4 9-1-16,5 2 1 15,7 4 0-15,8-2-1 16,9-2 0-16,7-9 0 16,10-8 1-16,6-14-1 15,4-11 0-15,3-11 1 16,2-12 0-16,-2-13-1 0,-4-7 1 15,0-6 0-15,-11-3 0 16,-3 0 0-16,-4 1 0 16,-4 4-1-16,-4 10 1 15,-4 7-1-15,0 10 1 16,-5 9 0-16,0 13 0 15,0 0-1-15,-7 33 0 16,4-1 2-16,0 8-2 16,1 8 1-16,2-2-1 15,2-1 0-15,4-4 0 16,3-10-1-16,5-11 1 15,0-13 0-15,8-15 0 16,-1-14 0-16,2-7 0 16,-2-9 1-16,-3-6-1 0,0-1-1 15,0 4 2-15,-6 3-2 16,-1 6 2-16,-4 12-3 15,-2 7 2-15,-5 13 0 16,0 0 0-16,8 29 1 16,-8-1-2-16,0 6 0 15,7 2-2-15,2 5 0 16,4-4-2-16,8-1-3 15,-4-18-6-15,25 8-16 16,-12-25-9-16,12-2 2 16,-10-19 0-16</inkml:trace>
  <inkml:trace contextRef="#ctx0" brushRef="#br3" timeOffset="284387.4359">4157 4714 91 0,'-11'-9'37'15,"-11"2"0"-15,4 16 3 16,-12 7-34-16,9 9-1 15,3-1-2-15,3 8 0 16,2 0 0-16,6-1-2 16,7-1 1-16,5-4-2 15,8-5 2-15,6-9-2 16,4-7 1-16,2-6-1 15,5-7-2-15,-3-4 2 16,1-4-1-16,-2 2 1 16,-4-2-1-16,-6 3 1 0,-2 5-1 15,-14 8 2 1,11 1 1-16,-11-1-2 0,0 26 2 15,-4-7-2-15,-3 8 0 16,1-2-1-16,-1 5 0 16,2-8-3-16,5 3-4 15,0-25-10-15,10 18-19 16,-10-18 1-16,23-16-2 15,-9-11 0-15</inkml:trace>
  <inkml:trace contextRef="#ctx0" brushRef="#br3" timeOffset="284582.4554">4444 4609 74 0,'-3'-18'39'16,"3"18"-1"-16,-5 10 1 16,4 21-19-16,-8 0-16 0,3 11-1 15,3 4 0-15,0 4-2 16,2 1 0-16,6 0-3 15,3-1-3-15,-1-23-11 16,15 8-20-16,-12-22-1 16,13-5-1-16,-7-20-2 15</inkml:trace>
  <inkml:trace contextRef="#ctx0" brushRef="#br3" timeOffset="285079.5051">4483 4462 97 0,'-11'10'39'0,"-3"-7"0"16,14 11 0-16,0-14-36 16,17 5 0-16,-1-6-1 15,8 1 1-15,0-1-1 16,3 2 0-16,-1 1 0 15,-2 6 0-15,-1 4-1 16,-4 7 0-16,-8 7 0 16,-3 4 0-16,-4 4 0 15,-1 5 0-15,-4 3-1 16,-1 1 0-16,3-4 0 15,-1-5 0-15,0-4 1 16,6-5-1-16,4-14-1 16,-1-6 1-16,10-16 0 0,-2-8-1 15,-2-9 1-15,5-7 1 16,-1-7-3-16,-4-7 3 15,-1 2-1-15,-2-1 0 16,-6 6 1-16,0 7-2 16,-3 12 1-16,0 8 0 15,-3 15-1-15,0 0 0 16,2 35-1-16,0-5 0 15,5 7-1-15,-1 0 0 16,11 7-2-16,0-12-1 16,12 7-5-16,0-24-11 15,17 6-15-15,-7-18 0 16,15 0 0-16,-8-17-1 15</inkml:trace>
  <inkml:trace contextRef="#ctx0" brushRef="#br3" timeOffset="285551.5523">5331 4415 86 0,'-21'-8'37'0,"-12"1"1"16,6 20 1-16,-7-3-32 16,7 19-2-16,1 6-1 15,5 8 0-15,5-1-1 16,3 1 0-16,11-5-2 15,6-5 1-15,3-8 0 16,7-8-1-16,3-12 0 16,3-10 0-16,2-11 0 15,-1-6 0-15,-2-12 0 16,0-2 0-16,-1-11-1 0,-3 4 0 15,-3-6 1-15,-1 4-2 16,-2 8 1-16,1 7 0 16,-1 11-1-16,-9 19 0 15,11 1 0-15,-4 22 1 16,-1 17-1-16,-1 14 0 15,-1 14 1-15,4 12 0 16,-2 7 1-16,6 2-2 16,-4 1 2-16,1-2-1 15,-4-6 1-15,-3-7-1 16,-2-9 1-16,-2-9-1 15,-8-11 0-15,-7-6 0 16,1-10 0-16,-6-12-2 16,-3-8-2-16,-3-13-4 0,8 4-12 15,-20-26-19-15,13 1 0 16,-9-17-2-16,7 2 0 15</inkml:trace>
  <inkml:trace contextRef="#ctx0" brushRef="#br1" timeOffset="289585.9557">6325 9972 60 0,'18'0'33'0,"2"-5"-1"16,4-1 0-16,-4-10-24 15,12 3-1-15,-5-9 0 0,4 5-2 16,-7-10 0-16,2 7-1 15,-11-5-1-15,-2 5 0 16,-10-2-1-16,-5 2 0 16,-7 3 0-16,-5 5 0 15,-6 5 0-15,-3 8-1 16,-3 8 0-16,-3 8 1 15,2 9-1-15,1 10 1 16,3 3-1-16,3 7-1 16,11-3 1-16,7 0-1 15,9-4 0-15,9-8 0 16,11-7-1-16,8-10 0 15,13-8-3-15,-1-14-3 16,17 3-7-16,-11-24-22 0,10 3 1 16,-7-17-2-16,0 4 1 15</inkml:trace>
  <inkml:trace contextRef="#ctx0" brushRef="#br1" timeOffset="289862.9834">6979 9676 77 0,'-21'-13'34'15,"11"19"1"-15,-9 0 0 16,13 16-25-16,-6-8-5 15,7 13-1-15,5 1-1 16,5 7-1-16,-1 3 0 16,6 2 0-16,0-5 0 15,6-1-1-15,0-4 1 0,1-7 0 16,-2-9 0-16,1-10-1 15,-1-13 1-15,1-10 0 16,0-10-1-16,1-10 0 16,0-8-2-16,2-6 0 15,0-2-2-15,-1 0-1 16,4 11-4-16,-12-5-23 15,13 21-5-15,-12 1-1 16,12 19 0-16</inkml:trace>
  <inkml:trace contextRef="#ctx0" brushRef="#br1" timeOffset="290321.0292">7565 9668 47 0,'0'-20'33'16,"0"5"1"-16,-14-4 1 15,0 14-9-15,-12-12-15 16,5 19-1-16,-8-2-2 16,3 17-2-16,-7 4-2 15,3 10 0-15,1 4-1 16,6 9 0-16,3-5-1 15,7 4-1-15,7-9 0 16,11-3 0-16,9-11 0 16,9-11-1-16,8-11 1 15,4-11 0-15,6-9-1 16,2-8 1-16,-2-4-1 0,-5-5 1 15,-5 0-1-15,-5 3 0 16,-8 3 0-16,-6 9 1 16,-8 7-1-16,-4 17 0 15,0 0 0-15,-17 1 0 16,7 15-1-16,-2 6 1 15,5 3-1-15,4 5-1 16,4 1-1-16,6-4 0 16,8 0-3-16,5-16-2 15,18 8-13-15,-7-24-15 16,14 3 0-16,-5-18-1 15,7-3 1-15</inkml:trace>
  <inkml:trace contextRef="#ctx0" brushRef="#br1" timeOffset="290862.0833">8025 9534 79 0,'5'-11'35'0,"-5"11"0"15,0 0 0-15,-19-1-26 16,15 24-3-16,-6 4-2 16,9 9 0-16,-2 3-1 15,2 9-1-15,2 0 0 16,1-2 0-16,1-3-1 15,6-8 0-15,-5-6 0 16,3-7 0-16,0-11-1 16,-7-11 1-16,13-11-1 15,-4-8 1-15,-3-8 0 16,2-7-1-16,-6-8 0 15,1-3 0-15,-1-6 1 16,-2 3-1-16,0 1-1 0,0 5 0 16,0 5 1-16,1 6-1 15,7 7 1-15,2 8-1 16,0 5 0-16,8 8 1 15,1 3 1-15,0 6-1 16,3 3 0-16,-2 1 1 16,0 6-1-16,1 3 1 15,-6 6-1-15,-5 3 1 16,-5 3-1-16,-6 2 1 15,-5 2-1-15,-8-2 0 16,-3 0 0-16,-2-2 0 16,-2-6 0-16,-1-4 1 15,4-3-1-15,-1-4 0 16,3-1-1-16,3 2 1 0,2 2 0 15,0 5 0-15,3 8-1 16,2 8 1-16,0 7-3 16,0 1 2-16,2 6-3 15,1-8-2-15,17 2-25 16,-6-23-4-16,15-6-3 15,-2-25-2-15</inkml:trace>
  <inkml:trace contextRef="#ctx0" brushRef="#br1" timeOffset="291538.1509">8596 9413 102 0,'0'0'37'16,"-23"16"2"-16,11 9-2 15,-6-2-33-15,7 9 0 16,2 4-1-16,2 5 0 16,5 1-1-16,4-2 0 15,2-3-1-15,10-6-1 16,2-7 0-16,2-8 0 15,7-12 0-15,-2-12 0 16,4-12-1-16,-4-11 1 16,1-8-1-16,-3-8 0 15,-6-4 0-15,-5-2 0 16,-3 4 0-16,-7 3 0 0,-4 10 1 15,-3 8-1 1,-6 9 1-16,4 9 0 0,-5 10 1 16,14 0 0-16,-14 19-1 15,14-2 1-15,5-1-1 16,6 0 0-16,5-2 0 15,4-2 0-15,8-6 0 16,0 1 1-16,2-6-1 16,-4 0 0-16,0 2 1 15,-3-1 0-15,-2 5 0 16,-7 4 0-16,-6 4 0 15,-3 6 0-15,-4 7 0 16,-2 1 0-16,-1-1-1 16,-1 4 0-16,-1-6 0 15,2-3 0-15,2-7 0 0,0-6 0 16,0-10 1-16,9-10-1 15,1-8 0-15,-1-9 0 16,0-4 0-16,3-4 0 16,1-5 0-16,-2 1-1 15,-2 3 1-15,2 8-1 16,-5 3 0-16,1 7 0 15,2 5-1-15,0 4-2 16,6 9-4-16,-3-13-10 16,18 16-19-16,-4-14-1 15,16 11 0-15,-5-11-2 16</inkml:trace>
  <inkml:trace contextRef="#ctx0" brushRef="#br1" timeOffset="291936.1907">9470 9248 95 0,'-12'6'38'0,"-11"-6"2"15,3 13-1-15,-12-1-30 16,5 9-4-16,-3 3-1 16,5 9 0-16,0 2-1 15,8 1 0-15,3 2-1 16,13-4-1-16,5-6 0 15,9-6 1-15,7-8-2 16,8-11 1-16,1-12-1 16,0-6-1-16,3-10 1 15,-4-4-1-15,-4-6 0 16,-5-1 0-16,-4-2 1 0,-6 1-1 15,-4 5 1-15,-4 5-1 16,-1 9 1-16,-5 7-1 16,5 11 1-16,0 0 0 15,-9 29 0-15,8-2 0 16,5-1-1-16,-3 4 0 15,12 0-1-15,2-15 0 16,12-6-3-16,2-20-6 16,18 0-19-16,-5-31-8 15,10 2 0-15,-9-21-1 16,9 0 1-16</inkml:trace>
  <inkml:trace contextRef="#ctx0" brushRef="#br1" timeOffset="292107.2078">9905 8763 87 0,'-15'23'36'0,"-11"7"2"15,10 22 0-15,-8 1-27 16,14 10-7-16,2 3-2 16,4 1-1-16,9 1-4 15,2-12-2-15,15 4-27 16,-14-19-5-16,9-2 0 15,-10-18-1-15</inkml:trace>
  <inkml:trace contextRef="#ctx0" brushRef="#br1" timeOffset="292442.2413">9772 9105 97 0,'0'0'38'0,"24"13"1"16,-14-19-1-16,14 3-34 15,8-9 0-15,3 2-1 16,1-4 0-16,5-1-1 16,-7 0 0-16,3 0-1 15,-8 5 0-15,-8 3 1 16,-6 4-1-16,-15 3 1 15,15 14-1-15,-14 5 0 16,-1 4 0-16,-2 9-1 16,0 6 0-16,0 1 0 15,-1 0-1-15,2 2-1 0,7-7-3 16,-4-15-5-16,18-1-25 15,-20-18-5-15,30-18 2 16,-15-13-2-16</inkml:trace>
  <inkml:trace contextRef="#ctx0" brushRef="#br1" timeOffset="292875.2846">10278 8778 104 0,'0'0'39'16,"-1"23"-1"-16,1-23-2 15,9 16-32-15,2-7-1 16,6 3 0-16,-2-2-1 0,0 5-1 16,3 0 1-16,-4 8-1 15,-2 3 1-15,-2 2-1 16,-8 3 0-16,2 3 1 15,-6-1-1-15,-1-3 0 16,-2-2-1-16,5-7 1 16,-3-10-1-16,3-11 0 15,10-4 1-15,3-15-1 16,3-11 0-16,6-7 0 15,2-5 0-15,2-6 0 16,-2 5 1-16,0 1-1 16,-2 10 0-16,-5 5 0 15,-5 13 0-15,-12 14 0 16,12 5-1-16,-9 11 1 15,-1 8-2-15,0 5 0 0,4 7-2 16,4-4-1-16,10 4-3 16,-3-13-10-16,18 6-20 15,-5-16 0-15,12-2 0 16,-5-18 0-16</inkml:trace>
  <inkml:trace contextRef="#ctx0" brushRef="#br1" timeOffset="293327.3298">11058 8762 107 0,'-18'-3'40'0,"-13"1"1"16,5 17-1-16,-16 1-35 16,8 10-1-16,4 5-2 15,3 0 0-15,9 2 0 0,6 0-1 16,12-8-1-16,7-4 0 15,7-10 0-15,8-7 1 16,3-8-1-16,2-10 0 16,2-4 0-16,0-7 0 15,-2-5 0-15,-3 0 0 16,1 0 0-16,-6 3-1 15,-3 6 1-15,-3 5 0 16,-4 10-1-16,-9 6 1 16,13 15 0-16,-8 13 0 15,-5 10-1-15,2 14 1 16,-4 8 0-16,3 9 0 15,-4 5 0-15,-2 3 0 16,-1-3 1-16,-3-1 0 0,-5-10 0 16,0-4 0-16,-3-12 0 15,-4-8 0-15,-1-10 0 16,-3-9-2-16,3-9-2 15,-2-11-2-15,8 1-9 16,-13-25-10-16,14 7-17 16,-12-19 0-16,12 2 0 15,-7-16-1-15</inkml:trace>
  <inkml:trace contextRef="#ctx0" brushRef="#br7" timeOffset="298002.7973">13316 11370 43 0,'5'-10'33'0,"-5"10"1"16,5-11-2-16,-2 22-18 15,-3-11-10-15,-11 23-1 0,4-7 1 16,0 10 1-16,-6 1-2 16,4 6 0-16,-1-3 1 15,0-2 0-15,3-5-1 16,6-4 0-16,1-8-1 15,0-11 0-15,19-6-1 16,-5-5 0-16,4-12-1 16,2-2-1-16,0-6 1 15,-3-3-1-15,3 1 2 16,-4 1-1-16,-2 6 0 15,-4 5 0-15,-2 6 1 16,-2 5-1-16,-6 10 1 16,0 0-1-16,0 0 1 0,6 15 0 15,-6-3 0-15,2 4-1 16,3 0 1-16,1 2 0 15,3-4 0-15,5-1 0 16,4-7 0-16,4-2 0 16,3-8 0-16,4-2 1 15,3-6-1-15,2-2 0 16,-4-2 0-16,-4 2-1 15,-2 1 1-15,-5 5 0 16,-7 7-1-16,-12 1 1 16,2 22-1-16,-7-1 0 15,-1 6-1-15,-5 2 0 16,2 5-2-16,3-3 1 15,6 3-4-15,-2-14-5 0,24 11-22 16,-12-18-5-16,17 2 1 16,-7-11 0-16</inkml:trace>
  <inkml:trace contextRef="#ctx0" brushRef="#br7" timeOffset="298386.8357">13990 11480 67 0,'0'0'36'0,"0"0"-2"15,-3 10 2-15,3-10-29 16,7 11-2-16,-7-11-1 16,26 6-1-16,-9-8 0 15,9 2 0-15,-2-9 0 0,0 1-1 16,-2-5 0-16,-3-1-1 15,-6 0 1-15,-4 0-1 16,-9 1 0-16,-5 0-1 16,-5 0 1-16,-6 3 0 15,-5 3-1-15,-2 3 1 16,-1 7-1-16,0 5 0 15,1 6 1-15,3 5-1 16,6 8 1-16,5 1 0 16,8 5 0-16,7 2 0 15,8-4-1-15,6-4 0 16,12-2-3-16,5-14-1 15,16 2-15-15,-2-25-20 16,16-4 1-16,-8-17-3 16,11-4 4-16</inkml:trace>
  <inkml:trace contextRef="#ctx0" brushRef="#br7" timeOffset="298594.8565">14813 10910 69 0,'0'0'39'0,"-11"-4"-1"16,3 30-1-16,-13 8-16 15,5 18-20-15,-4 13 1 16,1 11-1-16,-3 7-1 16,8 1 1-16,2-3-1 15,6-8-1-15,9-5-3 0,1-21-8 16,20-11-24-16,1-24-2 15,14-12 0-15,-1-19-1 16</inkml:trace>
  <inkml:trace contextRef="#ctx0" brushRef="#br7" timeOffset="298797.8768">15241 11019 82 0,'0'0'39'0,"-14"24"-2"15,-10 9 1-15,3 17-34 16,-2 8-2-16,2 14 0 15,1-2 0-15,4 4 0 16,3-4-2-16,4-3-1 16,9-6-5-16,-8-23-27 0,15 3-3 15,-7-23-2-15,10-3-1 16</inkml:trace>
  <inkml:trace contextRef="#ctx0" brushRef="#br7" timeOffset="299171.9142">15030 11436 88 0,'-16'-21'37'16,"16"21"1"-16,0 0 1 16,17-6-36-16,4 2 0 15,8-1-2-15,5-2 1 16,4-1-1-16,7 1-1 15,-1-4-1-15,3 3-1 0,-4-5-1 16,1 6-1-16,-8-3-1 16,0 5-1-16,-11-3 0 15,-2 6 0-15,-9-4 2 16,-5 7 3-16,-9-1 1 15,0 14 2-15,-6 2 2 16,-7 1 2-16,4 11 0 16,-7 1-1-16,3 6 0 15,-1-1-2-15,4 3 1 16,2-3-3-16,3-4 0 15,7-2-4-15,-2-13-3 16,17-2-31-16,-17-13 0 16,23-6-1-16,-6-14-3 15</inkml:trace>
  <inkml:trace contextRef="#ctx0" brushRef="#br7" timeOffset="299615.9586">15694 11217 92 0,'-10'8'38'15,"9"2"2"-15,1-10-3 16,0 0-34-16,0 0 0 16,0 17 0-16,0-17-1 15,15 22 1-15,-5-4-1 16,-1 4 0-16,-4 3 0 15,-4 6-1-15,-1 4 1 16,-5 3-1-16,-5 0 0 16,0-5 1-16,1-1-2 0,-2-6 2 15,2-8-2-15,4-5 2 16,5-13-3-16,0 0 1 15,16-16-1-15,1-4-1 16,8-7 2-16,-1-2-2 16,4-2 2-16,3 3-2 15,-6 3 2-15,2 6 0 16,-7 10 0-16,-5 9 0 15,-4 10-1-15,-1 9 1 16,-5 6-1-16,0 4-1 16,2 3 0-16,1 0 1 15,5 2-2-15,4-8-1 0,8 7-5 16,-7-22-15-1,19 8-14-15,-11-14 3 0,10 0-5 16,-7-11 1-16</inkml:trace>
  <inkml:trace contextRef="#ctx0" brushRef="#br7" timeOffset="300052.0022">16249 11515 77 0,'-3'-23'40'0,"-13"-2"-2"16,5 13 2-16,-11-1-30 16,4 13-3-16,-5 8-3 15,3 7 0-15,3 9-1 16,3 6 0-16,2 1-1 15,8 1 0-15,7-2 0 16,5-4 0-16,6-8 0 16,7-6 0-16,6-12-2 15,-2-10-1-15,5-5 1 0,-1-8-2 16,-1-6 2-16,1-4-2 15,-6 1 1-15,-3-1-1 16,-3 7 2-16,-4 5 0 16,-13 21-1-16,15-8 1 15,-14 27-1-15,-3 13 2 16,-3 16-1-16,1 17-1 15,-3 16 0-15,-3 10 1 16,1 7 0-16,-6 1-1 16,0-3 2-16,-2-7-2 15,-3-9 1-15,-3-12 2 16,0-15-2-16,-2-15 1 15,-4-14-1-15,0-12 0 0,-2-11-1 16,-1-10-2-16,3-8-3 16,-9-28-15-16,18 7-14 15,-13-22-4-15,17 7-2 16,0-11-1-16</inkml:trace>
  <inkml:trace contextRef="#ctx0" brushRef="#br6" timeOffset="307654.7624">14315 7175 56 0,'0'-14'34'16,"0"14"0"-16,-17-5-2 15,-2 3-22-15,5 13-3 16,-11-5-1-16,5 12-1 16,-9-3-2-16,4 9 0 15,-2-2-1-15,5 1 0 16,2-2-1-16,9 2 0 15,4-5 0-15,7-1-1 16,8-3 1-16,8-1-1 0,5-1-1 16,3-3 2-16,2 1-1 15,2 2 0-15,-5-2 0 16,-1 5 0-16,-7 1 1 15,-7 6-1-15,-7 1 0 16,-5 5 0-16,-6-1 0 16,-4 0 0-16,-1-2 0 15,1-5-1-15,5-2-2 16,9-18-4-16,-3 17-11 15,3-17-17-15,22-20-1 16,-5-3 0-16,13 0 1 16</inkml:trace>
  <inkml:trace contextRef="#ctx0" brushRef="#br6" timeOffset="308057.8027">14589 7281 69 0,'0'0'35'16,"0"0"-1"-16,0 0 1 15,-15-2-27-15,11 12-3 16,-4 2-1-16,5 8 0 16,-6 3-1-16,1 7 0 15,1 4-1-15,2 3 0 16,-1-3 0-16,5 1-1 15,2-7 1-15,8-9-1 16,4-10 0-16,6-11-1 16,8-13 1-16,6-9 0 0,1-7 0 15,2-6-1-15,1-3 1 16,-3 0-1-16,-3 6 1 15,-7 5-1-15,-5 6 1 16,-6 8-1-16,-13 15 0 16,0 0 0-16,2 11 0 15,-9 10 0-15,-1 4 0 16,0 5-1-16,1 3-1 15,3-3-2-15,9 1-3 16,-1-21-25-16,19 2-5 16,-2-19 0-16,13-5-1 15</inkml:trace>
  <inkml:trace contextRef="#ctx0" brushRef="#br6" timeOffset="308547.8517">15228 6829 93 0,'-12'-8'36'0,"0"14"-1"16,-4 4 0-16,2 19-30 16,-4 3-2-16,9 11 1 15,-3 10-2-15,4 4-1 16,0 6 0-16,4 1 0 15,0-1-1-15,5-5 0 16,0-5 0-16,2-4-1 16,1-15 1-16,1-5 0 15,2-13-1-15,-7-16 1 16,18 11 0-16,-7-20-1 0,3-4 1 15,-1-8 0-15,0-3 0 16,2-1 0-16,2-3 0 16,0 3 0-16,4 1 0 15,-4 8 0-15,4 5 0 16,-1 6 0-16,0 6 0 15,-1 6 1-15,-3 8-2 16,-2 3 2-16,-4 5-1 16,-3 2 0-16,-6 2 0 15,-7 1 0-15,-7-1 1 16,-4-2-1-16,-5-4 0 15,-3-5-1-15,1-3-1 16,-4-12-1-16,6 0-3 16,-1-22-17-16,19 6-14 15,-2-10 0-15,12-2-1 0,3-7 1 16</inkml:trace>
  <inkml:trace contextRef="#ctx0" brushRef="#br6" timeOffset="308873.8843">15798 6801 95 0,'-12'-12'36'0,"8"21"3"16,-9 2-3-16,6 18-28 0,-7 2-4 16,5 12 0-16,-1 8-1 15,1 6-2-15,-1 6 1 16,3 1-2-16,1 1 0 15,0-2 0-15,3 1-1 16,-2-6-2-16,5-3-1 16,-1-14-2-16,13 8-13 15,-8-25-19-15,16-5 1 16,-5-19-3-16,12-8 2 15</inkml:trace>
  <inkml:trace contextRef="#ctx0" brushRef="#br6" timeOffset="309073.9043">16015 7207 91 0,'-6'13'37'15,"-9"3"1"-15,3 13-1 16,-12 0-31-16,10 8-2 15,-2 1-1-15,6 1 0 16,4-3-2-16,1-4-1 16,10-6-2-16,0-12-3 15,17 0-26-15,-7-22-6 16,10-4-1-16,-3-13 0 15</inkml:trace>
  <inkml:trace contextRef="#ctx0" brushRef="#br6" timeOffset="309743.9713">16067 7015 67 0,'-12'13'33'0,"12"-13"-1"15,0 19 1-15,0-19-25 16,12 9-1-16,-12-9 0 15,24 6 0-15,-11-6-3 16,5 1 1-16,-3-1-2 16,5 6 0-16,-6 0 1 15,3 9-1-15,-7 4 0 16,-1 7-2-16,-6 1 2 15,1 7-2-15,-8-1 0 16,2 4 0-16,-3 0 0 0,1-7-2 16,-1-2 2-16,5-7-1 15,0-6 0-15,0-15 0 16,9 13 0-16,2-20 0 15,3-5 0-15,2-6 0 16,0-5 1-16,3-2-1 16,-4-4 1-16,3 0-1 15,-6-1 1-15,1 9 0 16,-6 4-1-16,-7 17 1 15,9-11-1-15,-9 11 0 16,2 18 1-16,-2-1-1 16,0 8 0-16,0-4-1 15,3 6 1-15,1-7 1 16,3-4-1-16,7-6 0 15,5-6 0-15,4-8 1 0,1-5-1 16,7-8 1-16,4-10-1 16,1-2 1-16,-2 0 0 15,-2 1 1-15,-5 1-2 16,-4 5 2-16,-8 6-1 15,-5 4 1-15,-10 12-1 16,0 0-2-16,3 21 2 16,-8-1-2-16,0 5 0 15,1 4-1-15,-1 3 0 16,5 1-1-16,1 1-2 15,3-10-1-15,8 4-5 16,-12-28-20-16,29 24-8 0,-10-26 3 16,10-1-2-16</inkml:trace>
  <inkml:trace contextRef="#ctx0" brushRef="#br6" timeOffset="309944.9914">17068 7093 104 0,'-13'22'37'0,"4"13"0"15,-10-1-1-15,4 9-32 16,0-1-1-16,2 5-1 16,3-7 0-16,5-7-4 15,6-1-2-15,0-19-7 16,17 1-24-16,-8-18-2 15,12-5 0-15,-7-15-2 0</inkml:trace>
  <inkml:trace contextRef="#ctx0" brushRef="#br6" timeOffset="310328.0297">17215 6925 105 0,'0'0'37'15,"0"0"2"-15,-12 1-3 16,12-1-32-16,-4 11 0 15,4-11-1-15,3 14 0 16,-3-14-2-16,8 17 0 16,-8-17 0-16,5 13-1 15,-5-13 0-15,4 12 0 0,-4-12 1 16,0 0 0-16,0 0 0 15,0 0 1-15,0 0-1 16,0 0 1-16,0 0 0 16,0 0 0-16,11-6-1 15,-11 6 0-15,0 0 0 16,0 0 0-16,0 0-1 15,0 0 0-15,0 0 1 16,0 0-2-16,-5 16 0 16,-1-3-3-16,-3-5-2 15,9 11-18-15,-16-14-15 16,16-5 0-16,0 0-1 15,0 0 0-15</inkml:trace>
  <inkml:trace contextRef="#ctx0" brushRef="#br6" timeOffset="310839.0808">17419 7064 101 0,'0'0'37'15,"-11"-4"2"-15,11 4-1 16,-8-13-33-16,8 13-2 16,0 0 0-16,-10 15 0 15,6 7-1-15,-5 3 0 16,3 9-1-16,-3 2 1 15,-2 7-2-15,2 0 1 0,0-1 0 16,1-3 0-16,1-8-1 16,3-7 0-16,3-8 0 15,1-16 1-15,0 0-1 16,11 0 1-16,3-17-1 15,3-9 0-15,3-6 1 16,-1-8-1-16,8-5 2 16,2-3-2-16,-5 1 1 15,4 5 0-15,-4 3 0 16,-3 7 0-16,-3 9 0 15,-1 10 0-15,-7 11-1 16,-10 2 1-16,10 27-1 16,-10-2 0-16,-1 7-1 15,-3 5 0-15,2 1-1 0,2 3 0 16,1-8-2-16,5 1-1 15,6-13-4-15,17 6-10 16,-8-22-17-16,21-1-4 16,-7-12 3-16,11-1-2 15</inkml:trace>
  <inkml:trace contextRef="#ctx0" brushRef="#br6" timeOffset="311282.1251">17998 7079 98 0,'-12'-18'37'15,"12"18"4"-15,-31-12-3 16,14 19-23-16,-9 5-11 15,4 10-1-15,-2 4 0 16,1 5-2-16,4 1 1 0,4 3-1 16,8-5 0-16,6-5-1 15,4-5 0-15,7-7 0 16,5-10 0-16,-1-6 1 15,4-10-1-15,2-4 0 16,2-10 1-16,0-2 0 16,-2-4-1-16,-3 2 1 15,-1 2-1-15,-1 6 1 16,-6 8-1-16,-9 15 2 15,16 6-2-15,-14 16-1 16,-1 16 1-16,-1 11-1 16,-2 14 0-16,-1 11 0 15,-2 8 1-15,-1 3-1 0,-1-4 0 16,-2-3 1-16,-4-8-1 15,-3-5 2-15,-5-15-1 16,-1-9 1-16,-4-15-2 16,-4-8 0-16,-2-8-1 15,-4-11-1-15,3-3-4 16,-7-21-15-16,17 8-15 15,-11-26-3-15,14 1 0 16,2-13-1-16</inkml:trace>
  <inkml:trace contextRef="#ctx0" brushRef="#br6" timeOffset="312246.2215">17575 7935 70 0,'-7'-13'37'15,"7"13"-1"-15,-24 0 0 16,10 19-16-16,-15-3-15 15,1 11-1-15,-6 6 1 16,2 8-2-16,4 3 1 16,6 6-1-16,6-8-1 15,10 0 0-15,14-6-1 0,10-8 0 16,13-10-1-16,5-13 1 15,8-10-1-15,2-14-1 16,2-8 1-16,-2-8-1 16,-4-4 0-16,-9-4 1 15,-5-2-2-15,-13 1 2 16,-7 5-1-16,-5 8 1 15,-10 2 0-15,-3 8 1 16,-2 8-1-16,-1 2 1 16,0 11 0-16,13 0 1 15,-14 17-2-15,19-4 0 16,2 1 1-16,7 0-1 15,8-3 1-15,3 3-1 0,4-1 1 16,4-2-2-16,-2 3 2 16,-3 2-1-16,-3 6 1 15,-2 7-1-15,-8 7 0 16,-4 3 1-16,-6 5-1 15,-4 0 1-15,-2-3-1 16,-4 0 0-16,0-10 0 16,2-8 0-16,-1-9 1 15,4-14-1-15,0 0 0 16,17-25 1-16,-4-2 0 15,3-6 0-15,0-3 0 16,3-5 0-16,0 1 1 16,3-1-1-16,-4 6 0 15,2 2 0-15,-1 8-1 0,4 1-1 16,1 8-2-16,4-9-4 15,13 21-9-15,-16-9-16 16,13 11-9-16,-9-4 0 16,8 10-2-16</inkml:trace>
  <inkml:trace contextRef="#ctx0" brushRef="#br6" timeOffset="312998.2967">14508 9549 77 0,'9'-9'34'16,"-13"-9"-6"-16,22 14-1 16,-22-11-14-16,4 15-3 15,0 0-1-15,-4 12-3 16,-15 0-1-16,3 14-1 15,-12 4-1-15,0 5 0 16,-4 6-1-16,-1 3 0 16,4-3-1-16,9-2 0 15,3-4 0-15,12-11 0 0,9-7-1 16,10-6 0-16,10-9 1 15,5-3-1-15,3-3 1 16,-2 1-1-16,-1 1 1 16,-3 2 0-16,-6 4-1 15,-7 8 1-15,-11 7 0 16,-4 1-1-16,-7 5 1 15,-4 3 0-15,-2-1-1 16,-3-3 0-16,3-2-1 16,3-8-2-16,6-4-1 15,6-10-2-15,14 1-16 16,-4-20-16-16,18 2 1 15,-5-16-2-15,13 5 0 16</inkml:trace>
  <inkml:trace contextRef="#ctx0" brushRef="#br6" timeOffset="313385.3354">14781 9677 89 0,'5'-11'37'0,"-5"11"0"16,0 0 0-16,-6 18-28 15,-5-4-5-15,7 8 0 16,-7 2 0-16,6 4-1 15,-4 5-1-15,8 0 0 16,-3-4 0-16,8-1 0 16,3-7-1-16,2-4 0 15,7-9 0-15,3-5 0 0,4-14-1 16,-1-3 1-16,6-8-1 15,-2-2 1-15,-3-7-1 16,-2 1 1-16,-4-1-1 16,-1 4 0-16,-5 4 1 15,-2 6-1-15,-6 7 0 16,-3 10 0-16,0 0 1 15,0 0-1-15,-5 23 0 16,4 0 0-16,-3 5-1 16,3 3-1-16,6 2-1 15,-1-6-2-15,10 1-3 16,-14-28-10-16,43 20-21 15,-19-29 0-15,17-4 0 16,-3-20 0-16</inkml:trace>
  <inkml:trace contextRef="#ctx0" brushRef="#br6" timeOffset="313852.3821">15395 9222 89 0,'-7'-15'37'15,"-8"7"0"-15,15 8 1 16,-22 17-31-16,13 9-2 15,-3 7-2-15,7 13 0 16,2 0 0-16,2 7 0 16,1 4 0-16,6 0-1 15,0-5 0-15,3 1-1 16,0-8 0-16,0-10 1 15,0-4-2-15,0-10 0 0,0-9 0 16,-9-12 0-16,14 3 1 16,-7-15-1-16,1-5 0 15,-2-5 0-15,2-5 0 16,1 2 0-16,1-3 0 15,3 3-1-15,1 5 1 16,-2 4 0-16,1 6 0 16,1 5 0-16,0 6 0 15,0 5 0-15,-5 6 0 16,1 3 1-16,-1 3-1 15,-4 4 0-15,-5 5 0 16,-5-1 0-16,-2 3 0 16,-2 0 0-16,-4 0-2 15,-4-5-1-15,6-1-3 0,-7-20-5 16,18-3-23-16,0 0-5 15,2-23 0-15,3-10 0 16</inkml:trace>
  <inkml:trace contextRef="#ctx0" brushRef="#br6" timeOffset="314114.4083">15766 9219 94 0,'18'6'38'15,"-18"-6"1"-15,14 32 0 16,-14-6-31-16,1 15-3 15,4 2 0-15,-3 9 0 16,2 6-2-16,0 2 0 0,-1-1-2 16,5 1 1-16,-3-1-1 15,6-8 0-15,-1-6-3 16,4-9-1-16,7-7-2 15,-2-18-2-15,13 2-9 16,-9-26-21-16,12 0-3 16,-6-17 1-16,8 0 0 15</inkml:trace>
  <inkml:trace contextRef="#ctx0" brushRef="#br6" timeOffset="314287.4256">16184 9588 98 0,'7'-15'39'0,"-10"2"2"16,3 13-2-16,-13 2-25 15,8 19-7-15,-8-1-3 16,5 8-2-16,1 6 0 0,1-2-2 15,2 2 0-15,4-2-2 16,4-4-3-16,1-14-7 16,16 5-24-16,-8-20-4 15,9-2 0-15,-7-14-2 16</inkml:trace>
  <inkml:trace contextRef="#ctx0" brushRef="#br6" timeOffset="314484.4453">16256 9322 98 0,'-20'-20'39'0,"5"15"0"16,-4 0-2-16,19 5-28 16,-19 8-7-16,19-8-2 0,4 11-1 15,-4-11-3-15,29 15-6 16,-16-13-25-16,15 13-1 15,-5-8-1-15,7 12-2 16</inkml:trace>
  <inkml:trace contextRef="#ctx0" brushRef="#br6" timeOffset="314986.4955">16431 9538 85 0,'1'22'36'15,"3"6"2"-15,-8-8 1 16,8 4-25-16,-9-8-6 16,5 6-3-16,-4-7-1 15,5 3-1-15,-2-3-1 16,2-2 0-16,-1-1-1 15,3-2-1-15,-3-10 1 0,0 0-1 16,0 0 0-16,13-4 0 16,-7-10 0-16,2-7 0 15,3-4 0-15,-1-4 0 16,1 0 0-16,2-3 0 15,1 3 0-15,-1 5-1 16,-1 4 2-16,-3 4-2 16,-9 16 1-16,14-6 1 15,-14 6-1-15,9 19 0 16,-4-1 1-16,-1 2 0 15,5-1 0-15,1 1 0 16,4-4-1-16,6-6 1 16,3-6-1-16,3-5 1 15,4-7 0-15,1-8 0 0,2-5 0 16,-4-2-1-16,1-5 1 15,-4 0-2-15,-5 3 2 16,-2 4-2-16,-5 5 2 16,-5 6-2-16,-9 10 1 15,9 11 1-15,-11 9-1 16,-3 9 1-16,2 8-2 15,-2 3 1-15,1 8-3 16,4-4-2-16,9 8-13 16,-9-23-14-16,22 4-8 15,-8-18 0-15,16 2-1 16</inkml:trace>
  <inkml:trace contextRef="#ctx0" brushRef="#br6" timeOffset="315556.5525">17521 9586 87 0,'-2'-19'36'0,"1"7"0"0,-13-6 1 16,2 13-28-16,-15-3-1 16,5 11-2-16,-8 3-1 15,3 8-1-15,-4 3-1 16,3 7 0-16,3 4-1 15,6 2 0-15,5 1-1 16,7-2 0-16,6-1-1 16,10-5 1-16,8-6-1 15,7-7 1-15,7-8-1 16,5-8 0-16,2-7 0 15,2-5 1-15,-3-9-1 16,0 0 0-16,-9-3 0 16,-2-4 0-16,-6 5 1 0,-5 0-1 15,-3 6 0-15,-5 7 0 16,0 5 0-16,-7 11 0 15,0 0 0-15,2 23-1 16,-2 1 0-16,0 6-1 16,7 1-2-16,0-3-3 15,14 11-13-15,-6-23-17 16,17-2-2-16,-4-21 1 15,14-3-2-15</inkml:trace>
  <inkml:trace contextRef="#ctx0" brushRef="#br6" timeOffset="315780.5749">18063 9059 99 0,'-14'-15'37'16,"2"27"2"-16,-5 12-1 15,3 27-29-15,-7 2-5 16,4 12-2-16,0 6 0 15,2 6 0-15,5-1-2 16,3-3-1-16,6-6-2 16,1-12-2-16,11 5-19 15,-8-28-13-15,7-2 0 16,-10-18 0-16,0-12-2 15</inkml:trace>
  <inkml:trace contextRef="#ctx0" brushRef="#br6" timeOffset="316004.5973">17834 9405 117 0,'-12'-16'41'0,"12"16"-1"16,0 0-1-16,10-14-36 15,10 4 0-15,11-4-3 16,10-3 0-16,7-5-2 15,13 1-2-15,-1-9-5 16,7 14-21-16,-13-11-9 16,1 17 0-16,-17-5-2 15,2 13 3-15</inkml:trace>
  <inkml:trace contextRef="#ctx0" brushRef="#br6" timeOffset="316210.6179">18391 9275 109 0,'-7'25'39'0,"-3"-13"2"15,8 14-3-15,-10-5-32 16,4 14-1-16,-3 0-1 16,1 4-1-16,2 1-1 15,0 1-1-15,2-4-2 16,2-6-1-16,8-3-3 15,-4-28-7-15,24 16-26 16,-15-26-2-16,15-1-1 16,-8-15 0-16</inkml:trace>
  <inkml:trace contextRef="#ctx0" brushRef="#br6" timeOffset="316338.6307">18392 9146 105 0,'-26'-35'37'0,"3"13"0"15,0 11-11-15,1 4-54 16,7 11-8-16,-4-5-2 15,19 1-2-15</inkml:trace>
  <inkml:trace contextRef="#ctx0" brushRef="#br6" timeOffset="316893.6862">18664 9214 93 0,'0'0'37'16,"18"8"0"-16,-18-8-2 16,0 34-26-16,-9-7-3 15,3 14 0-15,-5 0-2 16,0 7 0-16,1-3-1 15,2-1-1-15,2-4 0 0,5-6-1 16,1-8 0-16,5-10 1 16,-5-16-1-16,19 3 0 15,-6-17-1-15,3-8 1 16,3-7 0-16,-4-7 0 15,3-4 0-15,1-4 0 16,-4 2 0-16,3 1-1 16,-4 5 1-16,3 8-1 15,-5 6 1-15,6 7 0 16,-6 12-1-16,5 9 2 15,-3 9-2-15,1 6 0 16,0 10-2-16,-1 6 1 16,3 7-1-16,-1-4 0 15,2 5-4-15,-2-7-1 16,10 7-12-16,-16-21-18 0,15 2-4 15,-6-21 2-15,10 0-1 16</inkml:trace>
  <inkml:trace contextRef="#ctx0" brushRef="#br6" timeOffset="317375.7344">19405 9320 104 0,'-5'-23'38'16,"5"23"3"-16,-28-16-3 15,11 18-30-15,-7 5-3 16,-2 10-2-16,-8 7 1 15,1 9-2-15,0 3 0 16,5 1 1-16,4 1-2 16,8-3 0-16,2-3 0 0,10-9 1 15,9-8-2-15,9-9 2 16,5-9-2-16,5-9 0 15,3-7 0-15,1-8-2 16,1-4 2-16,-1 0-1 16,-1-2 1-16,-7 6-1 15,-2 3 1-15,-3 7-1 16,-15 17 1-16,15-2-1 15,-13 17 0-15,-4 14 0 16,1 7 1-16,-6 13 0 16,2 9 0-16,-2 9 0 15,-2 5 0-15,2 3 1 16,-2 2-1-16,-1-5 1 15,1-3-1-15,-4-5 0 0,0-10-2 16,-2-10 2-16,-5-11-1 16,-2-9 0-16,-3-9-2 15,0-10 0-15,-3-7 0 16,-3-11-3-16,2 2-7 15,-14-28-19-15,16 1-8 16,-11-18 0-16,9-8 0 16</inkml:trace>
  <inkml:trace contextRef="#ctx0" brushRef="#br5" timeOffset="322571.2539">17890 3740 49 0,'0'0'32'15,"8"-23"1"-15,-8 23 0 16,7-23-23-16,-7 23 5 0,0 0-8 16,0 0-2-16,0 0 0 15,5 15-1-15,-8 5-1 16,-1 14 0-16,-1 4-2 15,1 8 1-15,-3 7-1 16,0-1 0-16,-1 1-1 16,2-2 0-16,2-8 0 15,2-7 0-15,4-10 1 16,3-13 0-16,-5-13 0 15,16-10 0-15,-4-15 0 16,2-11 1-16,-3-10-1 16,3-4 0-16,-5-2 1 15,-1 3-2-15,-4 1 1 16,-2 8-1-16,-2 8 1 0,-1 8-1 15,1 5 0-15,1 9-1 16,-1 10 0-16,18-14-2 16,3 14-2-16,1-12-5 15,19 12-26-15,-6-9 0 16,12 7-1-16,-5-12-1 15</inkml:trace>
  <inkml:trace contextRef="#ctx0" brushRef="#br5" timeOffset="322951.2919">18301 3781 77 0,'-5'12'35'15,"10"-1"-1"-15,-5-11 1 16,22 7-32-16,-1-11 0 15,13-2 1-15,-3-8-1 16,6 1 0-16,-4-6 0 16,-3-1-1-16,-4-2 0 15,-7 3-1-15,-12-1 1 16,-7 5-2-16,-12 5 1 15,-5 4 0-15,-7 6 0 16,-9 8-1-16,0 6 1 16,-1 9 0-16,-1 2 0 15,6 10 0-15,8 0 0 16,9 2 0-16,7 0-1 15,13-8 0-15,11-2-1 0,10-12-1 16,12-4-4-16,3-15-2 16,18 5-27-16,-10-22-1 15,13 7-1-15,-13-15 0 16</inkml:trace>
  <inkml:trace contextRef="#ctx0" brushRef="#br5" timeOffset="323268.3236">18897 3687 75 0,'-13'5'35'0,"11"12"-1"16,-6-6 2-16,15 13-28 16,-14-2-2-16,12 9-1 0,-6-3 0 15,5 7-1-15,-1-8 0 16,2 2-1-16,-2-8 0 15,3-2-1-15,-6-19 0 16,14 11-1-16,-5-20 0 16,6-11 0-16,0-3 0 15,2-11 0-15,1-2-1 16,-1-7 0-16,3 0-1 15,-4-2-1-15,1 7 0 16,-5 0-3-16,1 13-1 16,-8-3-5-16,11 20-26 15,-17-3 1-15,1 11-1 16,4 11 0-16</inkml:trace>
  <inkml:trace contextRef="#ctx0" brushRef="#br5" timeOffset="323660.3628">19335 3805 82 0,'15'5'37'15,"-15"-5"-1"-15,14-12 1 16,-9-4-31-16,12 5-2 15,-3-12 0-15,5 1-1 16,2-5-2-16,1 3 0 16,-2 0 0-16,-2 3-1 15,-5 3 0-15,-6 3 0 16,-4 3 1-16,-3 12-1 0,-17-7 1 15,2 10-1-15,-5 5 1 16,-2 3 0-16,-2 11 0 16,3 5 0-16,-1 4 0 15,2 7 1-15,5 3-1 16,4 2 0-16,5-3 0 15,9-3 0-15,4-5-1 16,11-11 0-16,6-8-2 16,10-18-2-16,12-2-6 15,-8-19-25-15,19 0-4 16,-9-14 1-16,6 6 0 15</inkml:trace>
  <inkml:trace contextRef="#ctx0" brushRef="#br5" timeOffset="324268.4236">19799 3702 87 0,'-7'24'36'15,"-3"-5"0"-15,6 13 1 16,-5-4-32-16,7 7-2 16,-1-5 1-16,6 2-1 15,-4-8-1-15,4 2 0 16,1-9-1-16,0-6 0 15,-4-11 0-15,15-5 0 16,-4-15 0-16,-1-7 0 16,3-5 0-16,0-4-1 15,-1-5 0-15,0-1 0 16,-2 0 0-16,-2 4 0 15,-2 6 0-15,-1 5 0 16,-1 6 0-16,0 5 0 0,-4 16 0 16,13-16-1-16,-2 16 1 15,3 1-1-15,5 3 0 16,4-2 0-16,1 3 0 15,5-3 1-15,-1 0-1 16,-5-1 0-16,-3 1 1 16,-4-1 0-16,-4 0 1 15,-12-1-1-15,0 0 1 16,-12 13 1-16,-4-8-1 15,-2 6 0-15,-2-2 1 16,1 4-1-16,-1 0 0 16,10 2 0-16,2-1 0 15,8-1-1-15,8-1 0 16,4-1 0-16,6-2 1 0,5 3-1 15,-3-1 0-15,4-1 0 16,-5 3 0-16,-3 4 1 16,-6 1 0-16,-6 3-1 15,-8-3 1-15,-4 5 0 16,-3 0-1-16,-4-2 0 15,0 0-2-15,0-7-1 16,5 4-3-16,-4-22-17 16,14 4-15-16,0 0 0 15,19-4-2-15,-7-19 1 16</inkml:trace>
  <inkml:trace contextRef="#ctx0" brushRef="#br5" timeOffset="324622.459">20297 3750 93 0,'0'0'37'0,"-10"2"0"16,10-2 2-16,0 0-33 16,15 4-3-16,0-10 0 15,8-1 0-15,6-2-1 16,0-6 0-16,5-6-1 15,2-2 0-15,-4-1 0 16,-5-2 0-16,-5 2 0 16,-5-1 0-16,-9 4 0 15,-6 6 0-15,-2 15 0 16,-22-8 0-16,-1 18 0 0,-1 11 1 15,-4 7-1-15,-1 9 0 16,0 7-1-16,6 2 1 16,5 0-2-16,8-5 0 15,15-4-1-15,8-11-2 16,19-2-9-16,-6-25-25 15,25 2-2-15,-4-23 1 16,18 4-3-16</inkml:trace>
  <inkml:trace contextRef="#ctx0" brushRef="#br5" timeOffset="325418.5386">20652 4057 79 0,'0'0'37'0,"-16"8"-1"16,3 8 2-16,-10-7-31 15,-1 15-3-15,-3-5 0 16,6 9 0-16,-2-8 0 15,5 2-2-15,8-8 0 16,9-1 0-16,1-13-1 16,23 4-1-16,1-9 1 15,6-5-1-15,2 3 1 16,2-4-1-16,-2 4 0 15,-7 1 1-15,-6 10-1 16,-11 6 0-16,-8 5 0 0,-6 7-1 16,-8 4 1-16,-8 3-1 15,1 2 1-15,-1-2-2 16,5-1-1-16,2-11-2 15,14 4-6-15,1-21-26 16,15 2-1-16,-1-16 0 16,13 3-1-16</inkml:trace>
  <inkml:trace contextRef="#ctx0" brushRef="#br5" timeOffset="325793.5761">20903 4133 92 0,'-11'1'37'0,"4"8"0"0,-7-5 0 15,11 12-32-15,-6 1-1 16,2 6-2-16,-1 3 1 16,5 1-1-16,1 0 0 15,4 0-1-15,3-3 1 16,5-8-1-16,4-7 0 15,4-6 0-15,1-8 0 16,5-10-1-16,1-10 1 16,3-2 0-16,0-7 0 15,0-3 0-15,-5 2-1 16,-3 1 1-16,-5 5 0 15,-5 6-1-15,-2 9 0 16,-8 14-1-16,0 0 0 16,0 0 0-16,-15 29-1 15,8-7-1-15,7 8 0 0,-1-3-4 16,9 3-2-16,-7-12-27 15,23 5-2-15,-6-17 0 16,11 0-1-16</inkml:trace>
  <inkml:trace contextRef="#ctx0" brushRef="#br5" timeOffset="326273.6241">21379 3703 96 0,'-4'-13'37'16,"-10"3"2"-16,6 25-3 15,-6 4-29-15,2 15-2 16,-1 10-1-16,6 7-2 0,0 8 0 16,3 6 0-16,4-2-1 15,2-3-1-15,3-2 0 16,1-9 0-16,1-9 0 15,-2-6-1-15,1-13 1 16,-1-7 0-16,-5-14 0 16,0 0 0-16,15-22 1 15,-11 1 0-15,3-10-1 16,1-1 1-16,2-7 0 15,1 3 0-15,0 0-1 16,4 7 1-16,-5 7-1 16,6 6 0-16,-3 13 0 15,0 7 0-15,0 10 1 16,-1 7-1-16,0 4 0 0,-3 6-1 15,2-1 2-15,-7 3-2 16,0-4 1-16,-5-3 0 16,-7-1 0-16,-3-4-2 15,-7-5 1-15,-4-5-1 16,-4-3 0-16,-2-7-4 15,4 1-4-15,-13-19-24 16,18 8-5-16,-4-14 0 16,14 1-1-16</inkml:trace>
  <inkml:trace contextRef="#ctx0" brushRef="#br5" timeOffset="326784.6752">21843 3667 68 0,'0'0'37'0,"0"0"-1"16,-20 21 2-16,18 5-16 15,-8 2-17-15,3 15-1 16,-3 4 0-16,3 9-1 15,-3 3-1-15,3 5-1 16,-2-3 0-16,9-1-2 16,0-7-2-16,3-14-4 15,15 0-7-15,-1-25-23 0,13-4-1 16,-3-19 0-16,13-2 1 15</inkml:trace>
  <inkml:trace contextRef="#ctx0" brushRef="#br5" timeOffset="326988.6956">22063 4051 103 0,'-11'31'37'0,"-3"-3"2"16,6 13-3-16,-6-3-33 15,9 2-1-15,-4-4 0 16,7-2-2-16,3-4 0 15,2-8-3-15,6-5-2 16,-9-17-18-16,28-9-14 0,-18-10-1 16,17-2 0-16,-9-19 1 15</inkml:trace>
  <inkml:trace contextRef="#ctx0" brushRef="#br5" timeOffset="327610.7578">22161 3786 101 0,'-11'-16'36'0,"11"16"0"15,0 0 0-15,2 16-36 16,5-4 0-16,4 6 1 16,2 4 0-16,2 3-1 15,0 4 1-15,4 4 1 16,-5 1-1-16,-2 5 2 0,-3 1-1 15,-5 0 1-15,-4-4-1 16,-2 4 1-16,-4-7-1 16,3-4-1-16,-3-5 1 15,4-5-2-15,0-7 1 16,2-12-1-16,0 0 0 15,15-11 1-15,-1-8 0 16,1-5 0-16,2-4-1 16,1-3 1-16,1-1 0 15,-4 2 0-15,-3 6 0 16,-1 4-1-16,-5 9 1 15,-6 11-1-15,0 0 1 16,0 12 0-16,-1 9-1 16,-3 1 1-16,2 2-1 15,2 0 0-15,2 1 0 0,7-8-1 16,4-7 1-16,2-6 1 15,7-10-1-15,2-6 1 16,5-7 0-16,4-3 0 16,-4-5-1-16,-1-1 1 15,-3 2 0-15,-3 3 0 16,-5 4-1-16,-6 6 1 15,-11 13-1-15,0 0 0 16,5 14 0-16,-10 6 0 16,-1 8-1-16,-2 2 0 15,3 5 0-15,3-1-2 16,4 2 0-16,0-8-3 15,13-1-1-15,-6-20-10 0,24 9-19 16,-11-24-4-16,14 6 2 16,-8-20 0-16</inkml:trace>
  <inkml:trace contextRef="#ctx0" brushRef="#br5" timeOffset="327799.7767">22989 4003 119 0,'0'0'38'0,"0"-11"0"15,0 22-1-15,-10 4-33 16,1 9-1-16,-4 7-1 15,3 7-2-15,-2 2 1 16,3 1-3-16,-1 1 1 16,8-4-2-16,4-3-2 15,-3-14-6-15,17 1-26 0,-16-22-1 16,24 4 0-16,-13-21-1 15</inkml:trace>
  <inkml:trace contextRef="#ctx0" brushRef="#br5" timeOffset="328227.8195">23079 3875 117 0,'0'0'40'16,"0"0"0"-16,0 0 0 15,9 17-35-15,-3-3-2 16,2 4-1-16,1 5 1 15,0 4-1-15,3 4 1 16,-3 3-3-16,-3 0 0 0,-3-1 0 16,2 2 0-16,-5-7 0 15,0-2 0-15,-3-7 0 16,1-6 0-16,2-13 0 15,0 0 0-15,19-11 0 16,-5-8 0-16,3-4 0 16,4-9 0-16,3 1 0 15,2-2 0-15,-2 4 0 16,-4 2 0-16,-4 10 0 15,-2 7 0-15,-14 10 0 16,15 8 0-16,-15 7 0 16,-3 10 0-16,0 5 0 15,3 5-4-15,4 3 0 16,0-5-1-16,11 3-3 15,-1-18-7-15,23 12-10 0,-15-22-14 16,18 1 1-16,-4-18-1 16,11 0 2-16</inkml:trace>
  <inkml:trace contextRef="#ctx0" brushRef="#br5" timeOffset="328678.8646">23760 4063 113 0,'0'-15'39'16,"-18"-9"1"-16,6 15-1 15,-12 0-33-15,1 10-2 16,-2 4 0-16,-1 13-1 15,-3 9-2-15,4 6 1 16,4 5-1-16,6 4-1 16,3 2 1-16,9-4-1 15,5-7 0-15,7-4 0 0,7-13 2 16,6-9-2-16,2-15 0 15,3-6 0-15,0-11 0 16,1-6 0-16,-2-7 0 16,-3-4 0-16,-2 0 0 15,-4 6 0-15,-3 4 0 16,-5 9 0-16,-4 9 0 15,-5 14 0-15,4 11 0 16,-8 16 0-16,-1 15 0 16,1 11 0-16,-3 14 0 15,-3 8 0-15,0 8 0 16,-2 0 0-16,3-1-2 15,-4-7 2-15,-2-7-1 0,1-10 1 16,-2-13-1-16,-5-12 0 16,0-8-2-16,-6-15-3 15,-3 0-5-15,-13-17-3 16,7 12-9-16,-26-23-11 15,10 9-5-15,-20-8-2 16,-1 7 2-16</inkml:trace>
  <inkml:trace contextRef="#ctx0" brushRef="#br5" timeOffset="329760.9728">21622 4987 79 0,'10'-20'37'16,"-10"20"0"-16,-12-13 0 15,12 13-26-15,-31 8-5 16,11 4-2-16,-6 0 3 0,0 10-5 16,-2 6 3-16,3 4-4 15,0 5 2-15,7 2-1 16,5-1-1-16,10-2 0 15,10-6 0-15,8-6 0 16,10-10 0-16,8-8-1 16,5-11 1-16,5-11 0 15,2-6-1-15,-2-14 1 16,-5-2-3-16,-4-9 3 15,-8 0-3-15,-10-3 1 16,-6 2 0-16,-8 2 0 16,-10 4 0-16,-4 9 0 15,-5 5 2-15,-3 11-2 16,2 4 1-16,2 10 0 15,2 8 0-15,7 6 0 0,7 5 0 16,7 1 0-16,7 6 0 16,8-3 2-16,2 1-2 15,12-5 0-15,1 1 0 16,2-2 1-16,-2 0 0 15,-3 0 0-15,-5 3 1 16,-4 2-3-16,-6 3 3 16,-8 7-2-16,-6 2 2 15,-4 3-2-15,-3 3 0 16,-5 1 1-16,1-1-1 15,-3-2 0-15,3-5-1 16,1-5 1-16,0-6 0 16,1-6 0-16,4-14 0 15,0 0 0-15,0 0 0 0,6-24 0 16,-1-4 0-16,-1-5-1 15,6-11 1-15,-2-7 0 16,2-4-1-16,-1-3 0 16,5-1 0-16,0 3 0 15,0 9 0-15,1 4 0 16,5 12 0-16,-2 9 0 15,2 10 1-15,2 9 1 16,-2 8-1-16,-2 4 1 16,2 7-1-16,-6 2 0 15,-6 8 2-15,-7 1-1 16,-6 5 0-16,-7-1-1 15,-4 2 1-15,-5 1-1 16,-1-4 2-16,-1-3-2 0,7-3 0 16,4-2 1-16,2-3 0 15,10-2 0-15,10-7-1 16,1 2 1-16,9-2 0 15,5-2 0-15,3-1-1 16,2 0 0-16,6 3-2 16,-6-6-2-16,5 9-6 15,-14-13-5-15,14 24-11 16,-31-14-15-16,6 15 1 15,-20-2-1-15,-1 10 1 16</inkml:trace>
  <inkml:trace contextRef="#ctx0" brushRef="#br5" timeOffset="330616.0583">20007 6217 46 0,'9'-6'31'15,"-9"6"2"-15,13-7-1 16,-13 7-15-16,0 0-5 15,0 0-2-15,-13 1 0 0,13-1-2 16,0 0-1-16,-11-1-2 16,11 1 0-16,0 0-1 15,-7-15-1-15,7 15 0 16,0-10-2-16,0 10 1 15,0 0-1-15,9-11 0 16,-9 11 0-16,0 0 0 16,4 14-1-16,-4 2 1 15,-1 7 0-15,-2 6 0 16,-7 8-1-16,1 6 1 15,-5-1 0-15,2 3 2 16,0-4-3-16,1-7 3 16,3-5-3-16,2-7 2 15,5-11-1-15,1-11 2 0,0 0-3 16,16-20-1-16,-6-3 2 15,4-7-3-15,0-6 3 16,-2-4-2-16,0-2 1 16,1-2-1-16,-3 6 2 15,-4 4-1-15,3 9 0 16,-5 5 0-16,1 7 0 15,-5 13-1-15,17-8 0 16,-6 11-1-16,9 7-1 16,1-4-3-16,12 11-7 15,-13-13-13-15,22 11-13 16,-13-8 1-16,8 7-2 15,-13-6 2-15</inkml:trace>
  <inkml:trace contextRef="#ctx0" brushRef="#br5" timeOffset="330992.0959">20237 6420 101 0,'-9'12'36'0,"16"7"3"15,-7-19-3-15,24 16-32 16,2-16 0-16,11-4 0 15,3-7 0-15,4-3-2 16,4-6 0-16,-3-3-1 16,-5-2 0-16,-7-3 0 15,-10 4 0-15,-8 0 0 0,-10 3 0 16,-9 2-1-1,-9 5 1-15,-4 4-1 0,-8 8 0 16,-3 6 0-16,-3 7 1 16,-3 8-1-16,6 6 0 15,1 4 0-15,7 7 0 16,9-3 2-16,8 0-2 15,12-1 1-15,10-7-2 16,8-4 0-16,12-3-3 16,5-14-3-16,15 7-15 15,-12-19-16-15,12 6 0 16,-11-18-2-16,4 4 2 15</inkml:trace>
  <inkml:trace contextRef="#ctx0" brushRef="#br5" timeOffset="331307.1274">20917 6298 109 0,'0'0'37'15,"-16"4"1"-15,11 7-2 16,-2 1-32-16,4 9-1 16,0 4 0-16,1 6 1 15,1 4-2-15,1 3 1 16,0 0-1-16,1 0 1 15,3-5-1-15,0-7 1 16,2-7-1-16,1-8-1 16,3-12 2-16,7-10-3 15,3-13 0-15,5-8 0 16,1-9 0-16,3-6 0 15,0-2-2-15,-1-4-1 0,0 6 1 16,-8 1-4-16,-2 17-1 16,-16-3-9-16,16 24-14 15,-19-1-10-15,1 9 2 16,2 9-1-16,6 11 1 15</inkml:trace>
  <inkml:trace contextRef="#ctx0" brushRef="#br5" timeOffset="332299.2266">21311 6417 99 0,'-5'16'39'0,"5"-16"-1"15,0 0 0-15,0 0-30 0,22-9-4 16,-3-2-1-16,11-5-1 15,1-2 0-15,2-3 0 16,0-2-1-16,-2 1 0 16,-4 1 0-16,-6 1 0 15,-7 2 0-15,-8 5-1 16,-11 1 0-16,5 12 1 15,-23-5-1-15,2 13 0 16,-4 3 0-16,0 6 1 16,0 5-1-16,2 8 0 15,3-1 0-15,6 2 1 16,7-1-1-16,14-4 2 15,5-4-1-15,11-6-1 16,7-11 1-16,9-5-1 16,5-5 1-16,6-9-1 0,-1-5 1 15,2 0-2-15,-6-4 1 16,-1 3 0-16,-11 4 0 15,-7 1 0-15,-8 7 1 16,-18 8-1-16,13 5 0 16,-20 11 0-16,-3 6 0 15,-5 6 1-15,1 7-1 16,-1 2 1-16,2 2 0 15,6-1 0-15,4-3-1 16,3-10 2-16,4-6-2 16,7-12 0-16,3-10 0 15,4-8 0-15,0-10 0 16,2-9 0-16,-2-6 0 15,3-6 0-15,-3-3 0 0,0-3 0 16,-6 3 0-16,-1 5 0 16,-2 4 0-16,-1 9 0 15,0 5 0-15,0 8 0 16,3 8 0-16,4 5 0 15,4 4 0-15,8 4 0 16,4-2 0-16,8-2 0 16,5 0 0-16,-2-3 0 15,6-3 0-15,-5-1 0 16,-5-3 0-16,-9 2 0 15,-7-1 0-15,-8 1 0 16,-14 5 0-16,0 0 0 16,-15-2 0-16,-6 7 0 15,-1 3 0-15,-5 5 0 0,4 2 0 16,0 0 0-16,8 4 0 15,2 0 0-15,12-1 0 16,6 0 0-16,7-5 0 16,8 0 0-16,4-5 0 15,4 0 0-15,-1-1 0 16,2-1 0-16,-6 0 0 15,-3 3 0-15,-6 3 0 16,-9 1 0-16,-6 3 0 16,-11 6 0-16,-4 1 0 15,-7 3 0-15,2 0 0 16,-4-5 0-16,5 1 0 15,2-9-8-15,17 5-5 0,1-18-9 16,10 1-5-16,-2-16-10 16,21 1-1-16,-6-16-3 15,12 1 5-15</inkml:trace>
  <inkml:trace contextRef="#ctx0" brushRef="#br5" timeOffset="332667.2634">22635 6354 119 0,'0'0'39'0,"6"14"1"15,-6-14-2-15,14-3-34 16,3-2-2-16,7-3 1 16,9-6-1-16,0-2-1 15,8-6 1-15,-2-3-1 0,0-2 0 16,-7-3 0-16,-3-1 1 15,-9 1-2-15,-13 4 0 16,-10 9 0-16,-16 8 0 16,-8 12 0-16,-12 12 0 15,-8 13 0-15,-5 16 0 16,0 9 0-16,4 7 0 15,7 0 0-15,12-2 0 16,15-4 0-16,19-8 0 16,15-12 0-16,20-6 0 15,8-19 0-15,14 4-10 16,-3-20-5-16,13 13-7 15,-21-26-7-15,4 14-13 16,-20-9 2-16,-8 10-1 16,-27 5 6-16</inkml:trace>
  <inkml:trace contextRef="#ctx0" brushRef="#br5" timeOffset="333335.3302">20285 7179 100 0,'-14'-10'39'0,"-12"1"-1"0,1 18-1 16,-14-1-31-16,0 13-2 15,-8 7 0-15,-1 7-1 16,-1 7-1-16,7 2 0 16,1-2 0-16,14-2-2 15,12-7 2-15,13-3-1 16,17-8 0-16,9-8-1 15,12-6 1-15,4-4-1 16,4 0 0-16,0-3 1 16,-7-1-1-16,-6 1 0 15,-11 5 0-15,-6 4 1 16,-17 6-1-16,-4 2 0 15,-9 5 0-15,-1-4 0 0,-4 5-1 16,2-6-1-16,7-5-3 16,12-13-2-16,0 0-13 15,21-16-13-15,17-4-6 16,2-16-1-16,17 2 1 15</inkml:trace>
  <inkml:trace contextRef="#ctx0" brushRef="#br5" timeOffset="333757.3724">20659 7252 79 0,'0'0'38'0,"-17"0"0"16,17 0 2-16,-26 8-16 15,15 6-20-15,-2 2 0 0,2 7-1 16,-1 4 0-16,3 6 0 15,-1-2 0-15,5 5-1 16,5-6 0-16,5 0-1 16,6-8 0-16,7-7 0 15,1-8-1-15,7-11 1 16,3-6 0-16,3-8-1 15,1-7 1-15,-4-5 0 16,-1-2-1-16,-2-1 0 16,-5 2 1-16,-4 1-1 15,-3 9 0-15,-4 4 0 16,-10 17 0-16,0 0 0 15,0 0 0-15,2 23 1 16,-8 4-2-16,-2 9 0 16,2 0-1-16,0 4 0 0,8 0-2 15,2-10-1-15,15-1-4 16,-2-24-11-16,24 6-7 15,-9-24-12-15,19-2 1 16,-10-17 0-16,10-3 1 16</inkml:trace>
  <inkml:trace contextRef="#ctx0" brushRef="#br5" timeOffset="334252.4219">21245 7055 103 0,'-11'-33'37'16,"6"16"4"-16,-10 5-4 15,15 12-29-15,-24 16-2 0,15 15-1 16,-5 5-2-1,1 12-1-15,2 6 0 0,2 9 0 16,-1 2 0-16,3 1-1 16,5-5 0-16,0-5-1 15,4-8 0-15,3-9 1 16,3-9-1-16,2-11 1 15,-10-19-1-15,20 0 0 16,-6-17 0-16,-1-7 0 16,2-8 1-16,-4-5-1 15,3-2 0-15,0-3 0 16,1 4 0-16,-2 5-1 15,0 9 1-15,1 3 0 16,1 12 0-16,1 3-1 16,2 12 1-16,5 4 0 15,-1 10 0-15,0 3 0 0,-2 3 0 16,0 4 0-16,-7 0 0 15,-6 0 1-15,-10-1-2 16,-6 0 1-16,-11-6 0 16,-5-2-1-16,-5-10 1 15,-4-4-2-15,4-6 0 16,1-8-1-16,8-7-2 15,5-10-2-15,17 5-8 16,-4-23-8-16,25 19-6 16,-7-17-8-16,17 6-1 15,2-6-1-15,9 6 4 16</inkml:trace>
  <inkml:trace contextRef="#ctx0" brushRef="#br5" timeOffset="334493.446">21793 6994 108 0,'16'-14'38'16,"-16"2"2"-16,0 12-1 15,-17 15-32-15,6 10-1 16,-7 8-1-16,0 12-1 16,0 9-2-16,2 9-1 15,-1 2 0-15,9 2 0 16,2-1-2-16,8-6-1 15,7-7-1-15,6-14-1 16,12-3-5-16,-3-29-12 16,19 8-9-16,-10-29-10 15,14 0 0-15,-11-20 0 0,3 1 2 16</inkml:trace>
  <inkml:trace contextRef="#ctx0" brushRef="#br5" timeOffset="334673.464">22055 7286 115 0,'-7'15'39'0,"-12"1"2"16,5 17-1-16,-3 1-36 15,1 5-1-15,2-1-1 16,4 1-1-16,5-4-2 16,7-9-2-16,7-2-2 15,-9-24-10-15,34 10-14 16,-17-28-10-16,10 1-1 15,-7-16-1-15,6-1 3 16</inkml:trace>
  <inkml:trace contextRef="#ctx0" brushRef="#br5" timeOffset="335296.5263">22150 7101 93 0,'-7'-20'37'0,"7"20"1"16,0 0-1-16,0 0-16 16,-3 20-22-16,16-13-1 15,7 5 0-15,3-4-1 16,5 7 1-16,1 0 0 15,2 1 2-15,-1 0 0 16,-8 2 4-16,-3 5-1 16,-12-2 2-16,-3 6-1 15,-8-5 0-15,-1 2 1 16,-4-1-2-16,2 2 0 15,-3-5-1-15,2-1-1 0,4-4 0 16,1-1-1-16,3-14 1 16,5 11-1-16,-5-11 0 15,16-14 0-15,-3-2 0 16,3-4 1-16,2-3-1 15,-1-4 0-15,-1 0 1 16,3 1-1-16,-5 5 1 16,-3 2 1-16,-3 6-2 15,-8 13 0-15,11-9 0 16,-11 9 0-16,-1 13 0 15,1 0 0-15,0 0 0 16,1 4 0-16,2-3 0 16,2-1 0-16,4-2 0 0,3-6 0 15,5-5 0-15,7-5 0 16,3-4 0-16,3-4 0 15,1-5 0-15,3-1 0 16,-2-3 0-16,-1 6 0 16,-8-3 0-16,-4 8 0 15,-7 3 0-15,-12 8 0 16,0 0 0-16,2 23 0 15,-10 0 0-15,-2-1 0 16,1 13 0-16,-4-5-8 16,10 15-4-16,-7-19-4 15,19 15-7-15,-17-25-5 16,26 13-8-16,-9-18-2 15,9 1-1-15,-1-9 3 0</inkml:trace>
  <inkml:trace contextRef="#ctx0" brushRef="#br5" timeOffset="335867.5834">23062 7296 98 0,'3'-15'38'0,"-3"15"1"15,7-22-1-15,-7 22-32 16,-3-21-1-16,3 21 1 16,-14-10-2-16,3 11 0 15,-5 3-1-15,-2 7 0 16,-5 3-2-16,2 8 1 15,-5 10-1-15,6 0-1 16,1 4 0-16,4 0 1 16,7-2-1-16,8-4 1 15,7-8 0-15,8-4 0 16,5-14-1-16,5-9 1 15,4-9 1-15,1-8-2 16,-2-4 0-16,0-5 0 16,-6 0 0-16,-1 0 0 0,-6 6 0 15,-3 2 0-15,-5 9 0 16,-7 14-2-16,0 0 2 15,0 0 0-15,-6 24-1 16,2 0 1-16,3 4-1 16,1 0 0-16,6-2-1 15,3-2-2-15,12-8-2 16,-4-16-7-16,25 5-8 15,-14-26-6-15,23 3-9 16,-12-19-3-16,10 1 0 16,-6-13 2-16</inkml:trace>
  <inkml:trace contextRef="#ctx0" brushRef="#br5" timeOffset="336055.6022">23642 6864 113 0,'-13'10'38'0,"1"26"2"15,-9 5-1-15,10 20-34 16,-11 5-2-16,6 4-2 15,1 3-1-15,1-4-2 16,6-1-1-16,-3-17-7 16,18 9-19-16,-14-25-10 15,9-5 0-15,-2-30-2 16,-1 16 2-16</inkml:trace>
  <inkml:trace contextRef="#ctx0" brushRef="#br5" timeOffset="336400.6367">23405 7182 123 0,'-3'14'41'0,"3"-14"0"16,3 19-1-16,7-18-37 15,13-1-1-15,6-4 0 16,3-2 1-16,5-4-3 15,0 0 0-15,-2 2 0 16,-5 1 0-16,-3 7 0 16,-6 7 0-16,-7 5 0 15,-5 7 0-15,-12 6 0 16,1 6 0-16,-7 2 0 15,-3 5 0-15,1 3 0 16,-2-9 0-16,5 0 0 16,1-9-4-16,13-3-4 0,-6-20-5 15,22 5-7-15,-13-29-6 16,21 9-5-16,-11-20-8 15,8 1 1-15,-9-16 0 16,2-3 5-16</inkml:trace>
  <inkml:trace contextRef="#ctx0" brushRef="#br5" timeOffset="337348.7315">23837 7008 119 0,'0'0'38'16,"-15"1"0"-16,15 13 0 16,1-2-38-16,4 2 0 15,-1-1 1-15,4 3-1 16,1-1 1-16,3-1 0 15,-1 1 1-15,2 3 0 0,-2-3 1 16,2 5-2-16,-5-3 2 16,-2 3-1-16,-1-1 0 15,-2 1-1-15,-3 0 0 16,-3-4-2-16,3 1 2 15,-5-2-1-15,0-5 0 16,2 1 0-16,3-11 0 16,-5 11 0-16,5-11 2 15,0 0-4-15,17-12 2 16,-4 0 0-16,5-5 0 15,4 1 2-15,3-5-2 16,3 2 0-16,-2 1 0 16,-1 8 0-16,-5-3 0 0,-2 11 0 15,-7 7 0-15,-11-5 0 16,9 25 0-16,-9-10 0 15,1 9-3-15,-2-3 0 16,7 6-1-16,0-9-1 16,14 3-2-16,-1-10-2 15,19 5-9-15,-11-21-7 16,23 9-3-16,-12-15-9 15,13 1 0-15,-11-11 2 16,8 1 32-16,-13 1 8 16,-14-15 11-16,9 15 9 15,-29-12 3-15,7 12 11 16,-19-6 2-16,1 15-1 15,-20-3-31-15,7 10-3 0,-10 7-1 16,2 11-5-16,-5 4 0 16,4 7 0-16,-1 5 0 15,9 0 0-15,5 1 0 16,9-4 0-16,5-3 0 15,7-10 0-15,10-7 0 16,8-8 0-16,3-10 0 16,4-5 0-16,3-6 0 15,2-3 0-15,1-4 0 16,-4-3 0-16,0 4 0 15,-3 3 0-15,-7 6 0 16,-4 7 0-16,-5 9 0 16,-10 2 0-16,4 28 0 15,-12 5 0-15,0 11 0 16,-5 13 0-16,-1 14 0 0,-3 6 0 15,-1 5 0-15,5 3 0 16,0-2 0-16,1-6 0 16,0-7 0-16,1-8 0 15,-4-14 0-15,-1-9 0 16,-5-10 0-16,-4-15 0 15,-1-8 0-15,-2-11 0 16,-1-14 0-16,6-12-2 16,11-13-2-16,4-15-4 15,25 0-3-15,-3-17-3 16,33 17-4-16,-10-20-5 15,32 28-4-15,-14-11-3 16,25 22-6-16,-9 8 3 0,-1 10 2 16</inkml:trace>
  <inkml:trace contextRef="#ctx0" brushRef="#br5" timeOffset="337490.7457">24990 7474 130 0,'-9'4'43'16,"1"8"-1"-16,-12-16-2 16,-7 0-43-16,27 4-6 15,-22-12-5-15,22 12-6 16,-16-20-8-16,16 20-11 15,10-17-3-15,-10 17-2 16,17-16 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016926"/>
              </p:ext>
            </p:extLst>
          </p:nvPr>
        </p:nvGraphicFramePr>
        <p:xfrm>
          <a:off x="214283" y="731525"/>
          <a:ext cx="8750332" cy="518159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5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Review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answers to the questions we did during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Aunty’s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funeral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75">
                <a:tc>
                  <a:txBody>
                    <a:bodyPr/>
                    <a:lstStyle/>
                    <a:p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make-up of the first 20 atoms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puts the atoms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classification of atoms 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according to their electron patterns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a familiar thing comes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1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Revise Y9 states of matter and phase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35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Go over the names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six correct words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physical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chemical changes are and how to tell them apart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physical and chemical changes are and the differences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pages in the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have some HRT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 and HW reduction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1280" y="852120"/>
              <a:ext cx="914040" cy="114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920" y="846360"/>
                <a:ext cx="928440" cy="11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322520" y="1973880"/>
              <a:ext cx="1045440" cy="2404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07760" y="1968480"/>
                <a:ext cx="1065600" cy="242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960" y="204120"/>
              <a:ext cx="7368840" cy="489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60" y="189360"/>
                <a:ext cx="7386840" cy="491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48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440" y="157320"/>
              <a:ext cx="8369280" cy="540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040" y="141480"/>
                <a:ext cx="8389080" cy="54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4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240" y="199800"/>
              <a:ext cx="8004240" cy="527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0" y="189000"/>
                <a:ext cx="8024760" cy="52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42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040" y="216360"/>
              <a:ext cx="6188040" cy="481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199800"/>
                <a:ext cx="6216120" cy="483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79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4200" y="156600"/>
              <a:ext cx="7030800" cy="5221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140040"/>
                <a:ext cx="7058880" cy="52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1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solidFill>
                  <a:srgbClr val="000000"/>
                </a:solidFill>
                <a:latin typeface="Arial" panose="020B0604020202020204" pitchFamily="34" charset="0"/>
              </a:rPr>
              <a:t>Pathfinder NCEA Level One Science Book (PF1Sci) pages 60 and 61 contain the answers for the questions on pages 62 and 63. Please copy and answer questions 1 - 4, 6, 7, 9, 10, 11, 14 and 15.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24912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57760"/>
              <a:ext cx="8580960" cy="584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040" y="241920"/>
                <a:ext cx="8605440" cy="587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073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3976</TotalTime>
  <Words>238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319</cp:revision>
  <dcterms:created xsi:type="dcterms:W3CDTF">2006-08-16T00:00:00Z</dcterms:created>
  <dcterms:modified xsi:type="dcterms:W3CDTF">2014-05-09T05:55:42Z</dcterms:modified>
</cp:coreProperties>
</file>