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306" r:id="rId4"/>
    <p:sldId id="344" r:id="rId5"/>
    <p:sldId id="345" r:id="rId6"/>
    <p:sldId id="346" r:id="rId7"/>
    <p:sldId id="347" r:id="rId8"/>
    <p:sldId id="348" r:id="rId9"/>
    <p:sldId id="308" r:id="rId10"/>
    <p:sldId id="30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5T22:26:05.602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12836 4277 33 0,'0'0'30'0,"0"0"0"0,6-15 0 15,-6 15-20-15,0 0-3 16,0 0 0-16,0 0-1 16,0 0 0-16,0 0 0 15,6 17 1-15,-6 4-2 16,3 15-1-16,-4 5 0 15,-1 14 1-15,-3-5-1 16,4 1 0-16,5-20-1 16,20-23 0-16,23-42 1 15,36-38-1-15,43-54 0 16,43-40-1-16,47-34-5 15,16-34-32-15,33-4-4 16,-11-6-1-16,-14 19-1 0</inkml:trace>
  <inkml:trace contextRef="#ctx0" brushRef="#br0" timeOffset="13865.7931">12663 6143 71 0,'10'-11'34'16,"2"11"1"-16,-12 0 0 16,11 32-29-16,-15 2 0 15,4 18 1-15,-8 1 1 16,5 11 1-16,-5-11-2 0,12-7 0 15,10-27-2-15,24-27 0 16,28-44-1-16,38-40 1 16,36-38-5-16,33-35-5 15,32-16-16-15,-3-36-15 16,14 3-6-16,-27-12 1 15,-11 17-5-15</inkml:trace>
  <inkml:trace contextRef="#ctx0" brushRef="#br0" timeOffset="17689.0118">13080 7713 48 0,'0'0'32'16,"0"0"1"-16,0 0-1 16,0 0-23-16,-19 4-3 15,14 12-1-15,-11 1 1 16,-2 14-2-16,-12 6-1 15,-7 13-1-15,-8 4-1 16,-7 4 0-16,-2 2 1 16,0-1-2-16,1-5 1 15,9-8-2-15,10-5-6 0,4-19-26 16,21-6-1-16,9-16-2 15,0 0 1-15</inkml:trace>
  <inkml:trace contextRef="#ctx0" brushRef="#br0" timeOffset="18034.0315">12714 7682 74 0,'-18'-12'36'0,"6"2"-1"0,-5-1 0 16,17 11-32-16,-19-15 0 16,19 15 0-16,0 0 0 15,10 21 1-15,3 2-1 16,15 10 0-16,1 9 0 15,14 11 0-15,1 3 0 16,11 4-2-16,0-3 0 16,1-2-1-16,1-10 1 15,-2-5-2-15,1-9 1 16,-10-10-2-16,0-6-1 15,-11-10-2-15,3 4-13 16,-14-16-19-16,-1 3-1 16,-19-9-1-16,0 4 1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5T22:36:35.60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1791 2114 66 0,'0'0'36'15,"-12"-11"-1"-15,12 11 1 16,0 0-26-16,0 0-2 15,12 1-3-15,8-1-1 16,5-4-2-16,11 0 0 16,7 0-1-16,9-1 0 15,8 1 0-15,7-2 0 16,7 6-1-16,7 3 1 15,4 0-1-15,4 0 0 16,5-2 0-16,3-3 1 16,5-2-1-16,0-2 0 15,7-5 0-15,-4-5-1 16,-3 7-6-16,-15-7-30 0,-3 13 0 15,-21 0 0-15,-12 12-3 16</inkml:trace>
  <inkml:trace contextRef="#ctx0" brushRef="#br0" timeOffset="401.0229">4237 2027 76 0,'0'0'37'15,"0"0"0"-15,0 0 1 16,22-9-32-16,8 1-1 15,8-4-1-15,18-5 0 16,11-5 0-16,16 0 0 16,5-3-1-16,9 0-1 15,-1 1 0-15,0 5-1 16,-3 6-4-16,-14 2-7 15,-8 20-27-15,-22-3-2 16,-1 13 1-16,-22-3-3 0</inkml:trace>
  <inkml:trace contextRef="#ctx0" brushRef="#br0" timeOffset="788.045">6711 1017 82 0,'6'-60'36'16,"-6"60"0"-16,0 0 1 15,0 0-32-15,0 0 1 16,0 0-1-16,-36-14-1 15,13 73 0-15,-10 33-1 16,-16 27-2-16,-14 28 2 16,-21 21-2-16,-10 24-2 15,-6-1 2-15,8-21-1 16,8-16-2-16,9-20-3 15,29-18-31-15,11-35-1 16,30-18-2-16,13-41 1 0</inkml:trace>
  <inkml:trace contextRef="#ctx0" brushRef="#br0" timeOffset="1081.0618">6900 1990 98 0,'0'0'40'15,"29"3"0"-15,-7-16-2 16,13 3-34-16,7-3-1 15,6 0 1-15,10-2-2 0,7 0 0 16,5-1-2-16,6 2 0 16,4 4-2-16,1-4-2 15,6 12-7-15,-14-9-25 16,5 11-3-16,-14-5 1 15,5 6-2-15</inkml:trace>
  <inkml:trace contextRef="#ctx0" brushRef="#br0" timeOffset="1387.0793">8648 1967 95 0,'21'-9'38'0,"-13"0"2"15,15 9-4-15,-4-11-33 16,10 1 1-16,5-4-2 15,12 0 0-15,6 3-1 16,8-5-1-16,7 4-1 16,6-3-1-16,6 5-2 15,-4-12-12-15,10 13-23 16,-8-7 2-16,2 2-3 15,-8-6 3-15</inkml:trace>
  <inkml:trace contextRef="#ctx0" brushRef="#br0" timeOffset="1804.1032">9921 1768 104 0,'14'12'38'0,"4"-8"3"16,19 7-5-16,6-15-35 16,10-5 0-16,11-2-1 15,2-4-1-15,5 0-2 16,-1-6-5-16,12 9-28 15,-13-7-3-15,6 15 0 16,-10-5 1-16</inkml:trace>
  <inkml:trace contextRef="#ctx0" brushRef="#br0" timeOffset="2162.1236">12135 849 95 0,'0'0'41'16,"0"0"2"-16,-25-24-3 15,-12 71-37-15,-22 37-2 16,-10 43 0-16,-17 25 0 15,-7 23 0-15,-15 17-1 16,5 12-1-16,10-28 0 16,2-14-1-16,13-9-4 15,4-32-28-15,29-10-5 16,13-32 0-16,32-15-1 15</inkml:trace>
  <inkml:trace contextRef="#ctx0" brushRef="#br0" timeOffset="2493.1426">12385 1913 87 0,'-1'-11'38'16,"-1"-4"0"-16,13 9 1 15,0-2-35-15,16 1 0 16,6-1 0-16,15 1 0 0,8-1-1 16,15 0-1-16,5-2 0 15,14-2-3-15,8-1-5 16,-6-8-23-16,13 11-11 15,-12-3 1-15,3 7-1 16</inkml:trace>
  <inkml:trace contextRef="#ctx0" brushRef="#br0" timeOffset="2856.1633">14114 1911 96 0,'-17'0'39'0,"17"0"0"16,0 0-3-16,0 0-31 15,27 0-2-15,7-3-1 16,9-1 1-16,13-1-1 15,8-3-1-15,3 1 0 16,9-2-2-16,-2-3-4 0,10 8-24 16,-17-9-10-16,4 10-1 15,-18-3 0-15</inkml:trace>
  <inkml:trace contextRef="#ctx0" brushRef="#br0" timeOffset="3206.1834">15668 2011 101 0,'3'21'40'15,"-3"-21"2"-15,26 11-1 16,-3-3-39-16,21-14-1 16,9-5 0-16,10 1 1 15,7-5-2-15,4-3-1 16,1 5-4-16,-5-9-5 15,4 11-28-15,-19-6-1 16,0 10-1-16,-13-9-1 16</inkml:trace>
  <inkml:trace contextRef="#ctx0" brushRef="#br0" timeOffset="3576.2045">17085 1915 104 0,'14'26'41'16,"-3"-20"2"-16,18 10-3 15,3-13-36-15,7 4-2 16,7-7 0-16,9-1-2 16,2-3-1-16,2-9-2 15,8 7-7-15,-13-16-28 16,12 13-4-16,-12-13 1 15,2 13-2-15</inkml:trace>
  <inkml:trace contextRef="#ctx0" brushRef="#br0" timeOffset="4078.2332">18452 1974 102 0,'0'0'43'0,"20"13"0"16,-6-19 0-16,4 0-39 16,11-2-2-16,17-3-1 15,11-1-1-15,7-6-2 16,13 4-1-16,8-10-2 15,10 8-2-15,0-14-7 0,17 9-26 16,-11-7 0-16,8 5-1 16,-8-5 0-16</inkml:trace>
  <inkml:trace contextRef="#ctx0" brushRef="#br0" timeOffset="4469.2556">20931 913 96 0,'0'0'41'16,"-6"-70"1"-16,6 70-3 15,0 0-38-15,-17-50 0 16,17 50 1-16,-35 42-1 16,-11 36 0-16,-6 34 1 15,-28 28-1-15,-5 20 0 16,-15 15-1-16,-5-1-1 15,3-18-2-15,16-43-10 16,25-11-24-16,11-30-5 16,27-13 2-16,14-23-3 0</inkml:trace>
  <inkml:trace contextRef="#ctx0" brushRef="#br0" timeOffset="5160.2951">4231 4300 86 0,'14'6'39'0,"4"-12"0"15,16 6 0-15,-2-7-36 0,20 0-1 16,14-2-1-16,14 3 1 16,4 0 0-16,5 4-2 15,6 6 0-15,2-1-1 16,3 7-5-16,-7-10-17 15,14 11-15-15,-10-10 0 16,11-1-1-16,-5-13 1 16</inkml:trace>
  <inkml:trace contextRef="#ctx0" brushRef="#br0" timeOffset="5477.3133">6680 4301 82 0,'27'5'41'0,"-3"-10"-2"16,10 6 1-16,-6-4-33 15,17-1-3-15,8-2-1 16,12-6 0-16,13-4-1 16,5-3-2-16,12-4 1 15,10-1 0-15,5 2-3 16,-5-4-2-16,4 13-8 15,-23-9-25-15,9 15 0 16,-19-2-1-16,4 10-1 16</inkml:trace>
  <inkml:trace contextRef="#ctx0" brushRef="#br0" timeOffset="5762.3296">8880 4176 82 0,'9'19'39'16,"-9"-19"1"-16,26 22-1 15,-9-23-32-15,13 3-2 16,10-4-1-16,8-3 0 15,9-5-1-15,8-4-1 0,2-3-1 16,6 2-1-16,1 0-3 16,0-4-2-16,3 17-12 15,-5-14-22-15,4 16 1 16,-3-12-3-16,7 15 2 15</inkml:trace>
  <inkml:trace contextRef="#ctx0" brushRef="#br0" timeOffset="6001.3432">10761 4127 97 0,'13'20'40'16,"-13"-20"-1"-16,19 14 0 15,1-18-36-15,6-2-1 16,7-2 0-16,9-2 0 16,6-2-2-16,0-4-1 15,17 2-5-15,-7-12-20 16,15 14-12-16,-7-7-1 15,4 8 0-15,-10-7-1 16</inkml:trace>
  <inkml:trace contextRef="#ctx0" brushRef="#br0" timeOffset="6256.3578">12256 4074 98 0,'29'19'42'0,"-12"-14"0"15,5 14-1-15,-10-12-34 16,3 5-3-16,8-4-1 16,8-1-1-16,8-7-1 15,10-5-2-15,16-7-1 16,14-9-2-16,18-3-2 15,6-16-8-15,20 13-24 16,-6-12-3-16,10 15 1 16,-12-9-1-16</inkml:trace>
  <inkml:trace contextRef="#ctx0" brushRef="#br0" timeOffset="14443.8261">1131 7326 69 0,'-9'13'39'0,"2"20"-2"15,-8 6 0-15,4 22-14 16,-8 4-23-16,9 11 1 16,6 12 0-16,6 12 1 0,3 6 0 15,8 4-1 1,4-7 2-16,11-7-1 0,3-20 0 15,6-17 0-15,7-25 0 16,0-28-1-16,3-25 1 16,4-24-1-16,-3-16 0 15,0-10 0-15,-4-10 0 16,-4 1 1-16,-4 7-1 15,-9 10 0-15,-4 20-1 16,-4 22 1-16,-4 25-1 16,-6 22-1-16,-3 23 1 15,4 9-1-15,3 4 1 16,12-2 1-16,8-13 0 15,10-20 0-15,11-28 1 16,8-24 1-16,6-31-1 0,-2-16 1 16,-6-17-1-16,-11-11 0 15,-12-4-3-15,-19-8-6 16,0 13-12-16,-33-14-10 15,8 26-9-15,-15-2-3 16,13 18-1-16,7 1 0 16</inkml:trace>
  <inkml:trace contextRef="#ctx0" brushRef="#br0" timeOffset="14954.8553">4490 6609 80 0,'-22'-29'38'15,"4"7"-2"-15,0-2 1 16,13 10-25-16,5 14-8 16,0 0-1-16,-5 36 0 15,12 29 1-15,2 39-2 16,-3 39 0-16,0 40-1 15,-1 39 0-15,-11 45 1 16,-3 74 0-16,-9 2 1 16,-5 31 0-16,-2 17-1 0,4 9 1 15,0 4-2-15,7 10 2 16,11-3-3-16,5-43-1 15,4 22 0-15,5-20-1 16,-1-24 1-16,0-24-2 16,1-35 2-16,-3-40-2 15,4-50-1-15,-1-55-3 16,20-54-11-16,-18-71-8 15,26-34-5-15,-16-58-10 16,3-41-2-16,-16-43 0 16</inkml:trace>
  <inkml:trace contextRef="#ctx0" brushRef="#br0" timeOffset="19475.1139">10196 1071 67 0,'0'0'39'15,"0"0"-2"-15,27-60 0 16,-27 60-14-16,0 0-18 15,0 0-2-15,27-50 1 16,-27 50-1-16,0 0-1 16,7 17-1-16,-9 26 2 15,-16 13-2-15,-1 12 0 16,-5 7 0-16,5 9 0 15,-6 3-2-15,6-3 2 0,-1-24-1 16,3-13 0-16,5-16 0 16,5-13 1-16,7-18 0 15,13-22 1-15,5-16-1 16,6-19 1-16,-24 57 1 15,34-76-1-15,-17 30 1 16,4-5-3-16,2 0 2 16,4-1-2-16,-7 3 1 15,5-2-1-15,-25 51 0 16,47-78 0-16,-47 78 0 15,41-60 1-15,-41 60-1 16,25-16 1-16,8 19-2 16,7 31 2-16,-14 30-2 15,-3 21 1-15,-9 7-3 0,2 3-1 16,-2-9-6-16,-13-35-28 15,13-10-1-15,-13-25-2 16,11-11 0-16</inkml:trace>
  <inkml:trace contextRef="#ctx0" brushRef="#br0" timeOffset="19633.1229">10395 1183 114 0,'-24'-8'39'15,"13"6"1"-15,11 2-1 16,0 0-40-16,0 0-7 15,60-20-28-15,-60 20-4 16,69-21 1-16,-69 21-1 0</inkml:trace>
  <inkml:trace contextRef="#ctx0" brushRef="#br0" timeOffset="20021.1451">10284 805 107 0,'-76'-24'42'0,"76"24"0"16,-47-22 0-16,47 22-38 16,0 0 0-16,0 0 0 15,56-39 0-15,-6 28-2 16,4 4 0-16,16-2 0 15,1 0-2-15,9 2 0 16,5-2 0-16,3 4 0 16,-1 0 0-16,-3 0 0 15,-1 1 0-15,-6 4-2 16,-6-1-1-16,-12 1-5 15,-3-2-27-15,-56 2-6 16,66-3-1-16,-66 3-1 16</inkml:trace>
  <inkml:trace contextRef="#ctx0" brushRef="#br0" timeOffset="21461.2275">19009 1228 81 0,'0'0'39'15,"-31"-53"-3"-15,10 53 1 16,4 16-35-16,-11 10 0 16,2 12 1-16,-3 9-2 15,-2 11 1-15,-7 7-2 0,10 3 1 16,0-2 0-16,5-5-1 15,5-8 2-15,5-7-1 16,8-12 1-16,8-15 0 16,-3-19 0-16,22-22 2 15,-4-14-2-15,8-16 1 16,0-14-1-16,5-14 0 15,-31 80 0-15,36-95 0 16,-23 40-1-16,6-3-1 16,0 5 1-16,1-4-2 15,-4 3 1-15,5 0-2 16,-2 5 3-16,7 2-2 15,-26 47 1-15,44-82 1 16,-44 82 0-16,57-54 1 16,-57 54-1-16,54-25 1 0,-54 25 0 15,29 26-1-15,22 33-1 16,-4 26 1-16,-10 18-1 15,-8 10 0-15,-12 2-3 16,-8-9-3-16,-6-7-20 16,-22-51-13-16,10-14 0 15,-12-23-2-15,5-10 0 16</inkml:trace>
  <inkml:trace contextRef="#ctx0" brushRef="#br0" timeOffset="21612.2361">18998 1270 111 0,'0'0'42'15,"0"0"0"-15,-18-59-1 0,18 59-39 16,0 0-9-16,56-50-30 16,-56 50-2-16,75-21-1 15,-27 17-3-15</inkml:trace>
  <inkml:trace contextRef="#ctx0" brushRef="#br0" timeOffset="22879.3086">4790 3570 65 0,'4'-11'36'16,"-4"11"-1"-16,11-11 2 15,-11 11-30-15,0 0 0 16,0 0 0-16,0 0-1 16,-20 29 0-16,0-1-2 15,1 16-1-15,-7 14-2 0,0 10 1 16,-5 7-2-16,2 6 0 15,3-4 0-15,5-7 0 16,7-11 0-16,5-17 1 16,4-19 0-16,5-23 1 15,14-23 0-15,5-16 1 16,-3-23-1-16,7-10 1 15,-2-16-1-15,5-10 0 16,-2-8-1-16,1-1 0 16,-1 0 0-16,3 3 0 15,0 8-1-15,1 8 1 16,3 7-1-16,-1 13 2 15,4 11-1-15,1 15 0 16,3 15 0-16,0 17 0 16,0 12 0-16,-1 22 0 0,0 19-1 15,-1 16 0-15,-2 18 1 16,-7 13-2-16,-6 13 1 15,-2 5 0-15,-6 0-1 16,-4-7-1-16,-1-10-1 16,-6-14-4-16,9-7-15 15,-16-32-16-15,12-8-1 16,-7-30 0-16,-12-2 0 15</inkml:trace>
  <inkml:trace contextRef="#ctx0" brushRef="#br0" timeOffset="23029.3172">4944 3570 116 0,'-47'-29'39'15,"21"20"1"-15,10-11-8 0,28 14-27 16,25-8-2-16,28-6-3 16,35 6-29-16,5-19-7 15,27 7-4-15,5-9-1 16,14 8-1-16</inkml:trace>
  <inkml:trace contextRef="#ctx0" brushRef="#br0" timeOffset="27628.5802">1617 9157 48 0,'0'0'32'16,"0"0"2"-16,-5 11-1 16,5-11-17-16,-1 38-5 15,-1-6-3-15,6 20-2 16,-5 11-2-16,3 21 0 15,-8 12-1-15,0 10-2 16,-7 3 0-16,0-6-1 16,3-3-5-16,-8-26-25 15,16-9-3-15,2-35-4 16,14-23 2-16</inkml:trace>
  <inkml:trace contextRef="#ctx0" brushRef="#br0" timeOffset="27839.5923">1806 9088 100 0,'-14'-17'38'0,"3"2"1"16,11 15-1-16,21-12-34 15,14 2-2-15,17-1-1 16,13-2 0-16,9 1-1 15,0-2-4-15,11 14-21 16,-19-6-12-16,-3 11 0 16,-18 0-2-16,-10 10 0 15</inkml:trace>
  <inkml:trace contextRef="#ctx0" brushRef="#br0" timeOffset="28036.6036">1913 9456 105 0,'-22'40'38'16,"13"-23"1"-16,26 1-1 15,15-16-35-15,27-16-1 16,13-5-1-16,9-3-1 16,2 4-4-16,-12-8-15 15,1 27-19-15,-32 1 1 16,-14 28-1-16,-32 3-1 15</inkml:trace>
  <inkml:trace contextRef="#ctx0" brushRef="#br0" timeOffset="28170.6112">1786 10107 105 0,'-31'36'36'0,"31"-36"2"15,25 12-1-15,39-37-36 16,42-17-12-16,48 4-24 16,14-13-2-16,33 5-2 15,14-4 0-15</inkml:trace>
  <inkml:trace contextRef="#ctx0" brushRef="#br0" timeOffset="28871.6513">1901 13597 77 0,'-6'22'40'15,"21"3"-1"-15,15-13-1 16,33-8-36-16,27-7 0 15,33-10-1-15,35-11 1 16,38-7 0-16,35-9-1 16,35-2-1-16,32-2 1 0,29 1 0 15,18 8 0-15,17 3 1 16,9 8 0-16,2 9-1 15,0 6 2-15,-1 6-2 16,-7 4 2-16,-10 0-2 16,-14 0 1-16,-13 0-1 15,-18-4 0-15,-18-8 0 16,-23-3-1-16,-28-9-1 15,-28-2-1-15,-31-12-2 16,-25 7-15-16,-45-19-20 16,-21 7-2-16,-41-9-2 15,-28 4 0-15</inkml:trace>
  <inkml:trace contextRef="#ctx0" brushRef="#br0" timeOffset="35032.0037">1894 10828 87 0,'15'-22'39'0,"0"12"1"16,-15 10-3-16,13 7-36 16,-17 17 1-16,2 16-2 15,-6 14 1-15,-2 19 0 16,-4 12-1-16,-3 11-1 15,-1 7 0-15,-2 1 1 16,1-6-3-16,4-14-3 16,16-8-29-16,-6-28-1 15,14-17-1-15,-9-31-3 16</inkml:trace>
  <inkml:trace contextRef="#ctx0" brushRef="#br0" timeOffset="35249.0161">1616 10784 92 0,'-30'-29'39'16,"30"29"3"-16,-11-16-4 16,37 16-32-16,15-7-1 15,24 0-2-15,17-3 0 16,10 0-2-16,11 2-1 15,1 1-4-15,9 15-15 16,-29-6-17-16,-8 21-3 16,-27-1-1-16,-15 18-2 15</inkml:trace>
  <inkml:trace contextRef="#ctx0" brushRef="#br0" timeOffset="35414.0255">1672 11506 88 0,'-49'43'40'0,"37"-7"0"16,28-32 0-16,44-15-31 15,30-14-7-15,29-14-4 16,34 3-18-16,1-17-18 16,17 6-1-16,-6-7-2 15,4 11-2-15</inkml:trace>
  <inkml:trace contextRef="#ctx0" brushRef="#br0" timeOffset="36168.0687">4376 12238 54 0,'8'-16'37'0,"-7"-3"-5"16,-1 19-3-16,3-18-9 15,-3 18-10-15,0 0-2 16,-11 21-2-16,11 0-1 16,17 16-1-16,11 10-1 15,20 10-1-15,13 9 0 16,15 13-1-16,8 3 1 15,11 3-1-15,1 0 0 16,-3-7-1-16,-10-6 0 0,-5 0 0 16,-13-11-1-16,-6-8-2 15,-9-4-2-15,-17-19-15 16,2 7-21-16,-16-16 2 15,-2 1-2-15,-17-22 0 16</inkml:trace>
  <inkml:trace contextRef="#ctx0" brushRef="#br0" timeOffset="43080.464">17378 1021 78 0,'0'0'38'0,"7"-52"-2"16,-7 52 2-16,0 0-32 16,0 0-4-16,0 0 2 15,0 0 0-15,12 33 0 16,-10 18-3-16,-2 19 3 15,-4 5-4-15,1 7 1 16,-2 6-1-16,3-2 0 16,3-18-6-16,-10-23-19 15,17 0-13-15,-8-14 1 16,12-7-2-16,-12-24 1 15</inkml:trace>
  <inkml:trace contextRef="#ctx0" brushRef="#br0" timeOffset="43349.4794">17318 1087 105 0,'-48'-53'41'0,"48"53"1"15,0 0-4-15,-53-62-34 16,53 62-2-16,0 0-1 16,42-52 1-16,-42 52 0 15,80-23-2-15,-29 14 0 0,12 0-2 16,5 2-5-16,-1-2-31 15,8-2-3-15,-7 2 0 16,5 1-3-16</inkml:trace>
  <inkml:trace contextRef="#ctx0" brushRef="#br0" timeOffset="44146.525">7229 3251 66 0,'-2'-20'36'15,"2"20"0"-15,-4-23 0 16,4 23-8-16,0 0-21 15,-1 13-2-15,-1 4-1 16,7 18-1-16,-1 6-1 16,2 14-2-16,-1 10 1 15,-2 11 0-15,1 6-1 16,-4 5-1-16,-6-2 1 15,1-6 0-15,-4-5-3 0,0-16-5 16,6-4-28-16,-9-24-2 16,8-13 1-16,4-17-1 15</inkml:trace>
  <inkml:trace contextRef="#ctx0" brushRef="#br0" timeOffset="44367.5377">6954 3241 114 0,'-37'-38'41'0,"23"23"2"15,8-3-3-15,35 11-34 16,19-4-2-16,32-1-1 16,21-8 1-16,22-4-4 15,12 2 0-15,6-5 0 16,0 8-4-16,-23-9-20 0,0 24-15 15,-31-4-3-15,-16 17-1 16,-28-3-1-16</inkml:trace>
  <inkml:trace contextRef="#ctx0" brushRef="#br0" timeOffset="49861.8519">7262 1260 70 0,'0'0'36'16,"17"-55"-1"-16,-17 55 3 0,0 0-18 16,6-46-14-16,-6 46-1 15,0 0 2-15,0 0-2 16,-11-43-1-16,0 47-1 15,-1 12-1-15,-5 13-1 16,-2 9-1-16,5 11 1 16,-2 3-2-16,0 9 2 15,0-6-2-15,2-4 1 16,-1-6 0-16,4-10 0 15,3-10 0-15,6-7 1 16,2-18 1-16,6-12-1 16,2-16 1-16,6-13 0 15,3-9 0-15,2-10 0 16,-19 60 0-16,24-68-1 0,-24 68 1 15,23-72-1-15,-23 72 0 16,25-66-1-16,-25 66 1 16,18-61-1-16,-18 61 0 15,0 0 0-15,33-52-1 16,-33 52 0-16,28 2 0 15,1 26 1-15,6 13-1 16,7 18 1-16,-3 5-2 16,12 7 2-16,-2-12 0 15,-10-17 0-15,3-16 0 16,-5-12 1-16,0-19 1 15,-2-18-1-15,-5-17 0 16,-30 40 1-16,29-61 0 0,-29 61-2 16,27-82 0-16,-16 36-2 15,0-6-1-15,1 2-9 16,3 2-11-16,-11-4-17 15,4 5-3-15,-8 47-1 16,14-80 0-16</inkml:trace>
  <inkml:trace contextRef="#ctx0" brushRef="#br0" timeOffset="51651.9543">12652 1012 96 0,'0'0'39'16,"0"0"0"-16,0 0 0 15,0 0-36-15,47-33-1 16,-56 51-1-16,4 24 0 0,-9 12-1 16,-5 15 1-1,-18 1-1-15,3 8 1 0,-3 3-1 16,5-4 1-16,11-29 0 15,3-8 0-15,7-14 0 16,4-10 1-16,7-16 0 16,11-12 0-16,5-16 0 15,7-14-1-15,7-11 2 16,-30 53-1-16,30-72 0 15,-30 72-1-15,44-82 1 16,-44 82-2-16,39-91 1 16,-39 91-2-16,42-78 1 15,-42 78 0-15,34-64 0 16,-34 64 0-16,0 0 1 0,78-55 0 15,-43 64-1 1,1 21 1-16,-8 27-1 0,4 16 1 16,-2 5-2-16,12 0 0 15,-6-16 1-15,-1-16 1 16,1-15-1-16,2-15 2 15,-2-19-1-15,-3-20 1 16,1-20 0-16,-34 43-2 16,37-66 0-16,-37 66 0 15,46-86 0-15,-24 34 0 16,0-1-3-16,2 1-11 15,5-1-7-15,-16 0-13 16,6 3-8-16,-19 50-1 16,31-76-2-16</inkml:trace>
  <inkml:trace contextRef="#ctx0" brushRef="#br0" timeOffset="56628.2389">9291 889 60 0,'0'0'38'15,"0"0"-1"-15,47-53 2 16,-47 53-15-16,0 0-16 16,15-60-1-16,-15 60 0 15,0 0-2-15,-20-48-2 16,20 48 0-16,0 0-1 15,-78-4 0-15,78 4-1 16,-53 38 0-16,-28 27 1 16,-9 17-1-16,5 15 0 15,6 10-1-15,18 8 2 0,20-10-2 16,29-15 1-16,44-46-1 15,24-26 1-15,21-20-1 16,12-19 1-16,11-9 0 16,-1-14 1-16,-9-4-1 15,-8 1 0-15,-18 6 0 16,-21 9 0-16,-18 14 1 15,-25 18-2-15,3 13 0 16,-17 14 0-16,0 9-2 16,-1 2 1-16,10 4-7 15,0-14-8-15,35 0-9 16,-3-19-6-16,33-7-8 15,12-11-2-15,23-7-3 16,9-8 1-16</inkml:trace>
  <inkml:trace contextRef="#ctx0" brushRef="#br0" timeOffset="57571.2929">14784 1024 86 0,'0'0'38'16,"-5"-65"2"-16,5 65 0 16,-22-57-29-16,22 57-6 15,-53-39-1-15,53 39 1 16,-76-14-1-16,76 14-1 15,-72 18 0-15,-23 32 0 0,-7 18-1 16,12 17-1-16,13 10 0 16,24-1 0-16,27-8-2 15,44-17 2-15,37-33-2 16,15-16 2-16,10-15 0 15,6-12 0-15,-3-13 0 16,-1-8 0-16,-10-7 0 16,-14 1 0-16,-17 1 1 15,-15 3-2-15,-14 10 0 16,-12 20 0-16,0 0 0 15,-28 21 0-15,9 12 0 16,-7 6 0-16,5 7-2 16,5 0-3-16,23 1-10 15,-4-20-8-15,32 3-5 0,-4-23-10 16,24 1-2-1,4-13-4-15,13-2 2 0</inkml:trace>
  <inkml:trace contextRef="#ctx0" brushRef="#br0" timeOffset="64879.7109">4866 1110 69 0,'23'-53'37'0,"-23"53"0"16,0 0 2-16,0 0-16 16,-2-58-17-16,2 58-1 15,0 0-1-15,0 0 1 16,-49-29-2-16,49 29 0 0,-33 12-1 15,-15 30 0-15,2 5-1 16,-2 17 0-16,0 15-1 16,15 12-1-16,10 4 1 15,28-2-1-15,26-26 1 16,21-10 0-16,12-22 0 15,18-14-1-15,9-29 2 16,5-18 1-16,-3-21 0 16,-3-18 0-16,-90 65 0 15,73-84 0-15,-51 37 1 16,-1-6-2-16,-12 3 0 15,-8-1-2-15,-16 5 0 16,15 46-2-16,-50-75-1 16,50 75-12-16,-105-60-19 0,0 53-5 15,5 17-2-15,14 20-1 16</inkml:trace>
  <inkml:trace contextRef="#ctx0" brushRef="#br0" timeOffset="65963.7729">9416 3057 85 0,'-4'-17'36'16,"-15"-3"0"-16,2 15 0 15,-11-1-29-15,0 18-2 16,-7 7-1-16,2 19 0 0,-5 11-1 15,2 18 0-15,-3 14 0 16,4 12-1-16,4 5 0 16,11 4 0-16,13-8 0 15,16-7-2-15,16-20 1 16,24-19 0-16,21-31 0 15,18-21 0-15,15-28-1 16,10-21 1-16,0-21 0 16,-8-9 0-16,-18-15-1 15,-23-5 1-15,-31-1 0 16,-30 4-1-16,-29 10 0 15,-27 13 0-15,-19 18-2 16,-15 11-4-16,8 39-19 16,-12 7-14-16,22 26-1 0,16 4-2 15,30 12-1-15</inkml:trace>
  <inkml:trace contextRef="#ctx0" brushRef="#br0" timeOffset="67001.8323">16129 1119 68 0,'0'0'39'0,"0"0"-1"16,3-47 1-16,-3 47-14 0,0 0-19 15,0 0-2-15,-64-42 1 16,21 44-1-16,-22 18-2 16,-5 26 0-16,-7 9 0 15,8 19-1-15,7 11 0 16,26 6-2-16,22-5 1 15,33-12-1-15,20-17 1 16,23-16 0-16,14-23 0 16,17-18 0-16,5-21 1 15,3-16 1-15,-5-20-1 16,-9-18 1-16,-87 75 0 15,66-86 0-15,-50 39 0 16,-3-5-3-16,-13 52 2 16,-5-87-3-16,5 87 0 0,-54-74-13 15,54 74-17-15,-72-37-8 16,-30 17-3-16,3 27 1 15</inkml:trace>
  <inkml:trace contextRef="#ctx0" brushRef="#br0" timeOffset="72227.1311">10790 3163 67 0,'7'-32'38'0,"-2"-5"-2"16,5 10 2-16,-5-8-18 15,4 14-16-15,-5 2 0 16,-4 19 0-16,0 0 0 0,1 10-1 16,-6 20-1-16,-5 13 0 15,-4 13 0-15,-5 10-1 16,0 10 1-16,-5 2-1 15,1 3 0-15,2-5-1 16,3-14 1-16,3-9 0 16,6-16-1-16,4-14 0 15,5-23 1-15,16-9 0 16,3-23 0-16,6-17 0 15,2-13-1-15,4-13 2 16,-3-10-2-16,-3-3 1 16,0 2-1-16,-7 9 1 15,-5 14-1-15,-4 11 1 16,-6 18 0-16,0 16-1 15,-3 18 1-15,1 19-1 0,4 8 1 16,5 6-1-16,11 0 1 16,10-4 0-16,15-8 0 15,10-11 0-15,17-13 0 16,8-15 0-16,6-11 0 15,-1-7 0-15,-5-5 0 16,-7 3-1-16,-15 6 1 16,-12 6-1-16,-15 18 2 15,-13 16-2-15,-14 25 0 16,-9 20 0-16,-12 18 0 15,-6 16 0-15,-5 10 0 16,0 4 0-16,2-1 0 16,5-11-4-16,13-10-3 15,5-34-17-15,21-2-17 0,-2-30-2 16,17-9 0-16,-3-23-2 15</inkml:trace>
  <inkml:trace contextRef="#ctx0" brushRef="#br0" timeOffset="76694.3866">12779 2830 75 0,'43'-23'34'0,"-4"-6"0"15,3 14-2-15,-18-7-24 16,5 8 0-16,-18-1 0 15,-11 15 0-15,-15 8-1 16,-14 14 0-16,-17 1-3 16,-8 18 0-16,-8 1-1 15,-2 7-1-15,7-1-1 16,13-1 1-16,16-4-2 15,20-5 1-15,26-9 0 16,26-8-1-16,25-9 0 16,10 5 0-16,8-1 0 15,3 1 1-15,-9 6-1 16,-7 5 2-16,-23 7-1 15,-27 12-1-15,-33 7 1 0,-26 3 0 16,-25 6 0-16,-19-1 0 16,-6-3 0-16,-1-5-2 15,9-9 0-15,9-22-6 16,39-2-17-16,13-40-14 15,44-11-5-15,16-24 0 16,31-13-2-16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5T22:38:25.11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2350 1122 87 0,'0'0'37'15,"0"0"2"-15,2-56-2 16,-2 56-31-16,0 0-1 15,0 0-1-15,0 0 1 16,10-33-3-16,-8 57 0 16,3 16-2-16,0 22 1 15,-5 17 0-15,-1 22-3 16,-3 7 2-16,-1 10-2 15,11-17-5-15,-7-25-31 0,16-12 0 16,2-28-1-16,17-25-1 16</inkml:trace>
  <inkml:trace contextRef="#ctx0" brushRef="#br0" timeOffset="363.0208">2939 1018 90 0,'0'0'42'0,"3"-45"-1"16,-3 45-1-16,-20-12-35 16,-12 20 0-16,-9 22-2 15,-11 26 1-15,-10 12-1 0,6-2-2 16,5-6-1-16,20-11 2 15,28-23-2-15,15-8 0 16,10-7 1-16,14-3-1 16,6-4 1-16,3 6-1 15,2-1 1-15,3 6 0 16,-5 6-1-16,-2 10 0 15,-7 4 1-15,-5 7-1 16,-3 2 0-16,-2-2 0 16,-5-1 0-16,1-5-3 15,8-9-26-15,-7-19-9 16,14-5-5-16,-5-15 1 15,11-2-1-15</inkml:trace>
  <inkml:trace contextRef="#ctx0" brushRef="#br0" timeOffset="5478.3134">23573 8086 91 0,'-48'16'36'0,"-18"-3"0"15,-6 3-7-15,-23-5-27 16,-7 0-1-16,-19-5 0 16,-10-1 0-16,-13-1 1 15,-15-1-1-15,-15 0 0 16,-10-1 1-16,-12 1-1 0,-8-3 1 15,-13-1-1-15,-8 1 0 16,-20-2 0-16,-9 2-1 16,-18 1 1-16,-14 1-1 15,-15 2 1-15,-14 2 0 16,-7-2 1-16,-12 3-1 15,-2-1 1-15,-4-2 0 16,3-1 0-16,3 1-1 16,2-3 0-16,7 1 0 15,3-1-1-15,7 1 0 16,7 3-1-16,9 5 0 15,11 2 0-15,7 0 0 16,12 6 0-16,14 0 0 0,15 2 0 16,12 0 0-16,20 0 0 15,17-4 1-15,22-5-1 16,24-8 1-16,25-5 0 15,23-9-1-15,20-1 1 16,20-6 0-16,20-2 0 16,11 0 0-16,8 5 1 15,5 1-1-15,13 14 0 16,-11-14 0-16,11 14 0 15,0 0 0-15,5 11-1 16,0 8 1-16,5 10 0 16,0 11 0-16,4 15 2 15,4 14-2-15,6 17 1 16,0 17 0-16,0 22 0 0,10 19-1 15,3 23 2-15,2 23 0 16,4 27-3-16,-8 24 2 16,3 26-3-16,-5 19 2 15,-9 23-1-15,-7 24 1 16,-11 13-1-16,-8 17-1 15,-9 10 2-15,-3 14-2 16,-4 14 0-16,-1 3-1 16,3 7-4-16,0-4-1 15,6 19-8-15,-6-19-17 16,13 15-8-16,-3-22-3 15,6-16 3-15</inkml:trace>
  <inkml:trace contextRef="#ctx0" brushRef="#br1" timeOffset="9255.5294">14241 7373 38 0,'22'9'25'16,"-8"-14"2"-16,6 5-1 15,-6 0-22-15,-2-6 1 16,2 8 3-16,-14-2 2 16,11-1 1-16,-11 1 1 15,0 0 0-15,-23 15-2 16,18 5-4-16,-6 2-2 15,6 13 0-15,-9 9-3 16,0 13 1-16,-4 7-1 16,-2 11 1-16,-5 1 0 15,1-1-1-15,-1-8 1 16,6-9 0-16,0-14 0 15,10-17-1-15,9-27 1 16,0 0-1-16,19-38 0 0,4-8 1 16,4-13-2-16,3-10 2 15,3-9-2-15,0-5 2 16,-4 4-2-16,1 7 0 15,-9 10 0-15,-3 12 0 16,-4 15 1-16,-7 14-1 16,-7 21 0-16,3 12 0 15,-3 12 0-15,-1 10 0 16,1 4 0-16,4 0 1 15,11-4-1-15,8-8 0 16,13-11 1-16,10-14-1 16,10-15 1-16,6-15 0 15,6-8 0-15,2-9 0 16,-4 0-1-16,-5 2 1 0,-13 8 0 15,-11 11-1-15,-14 17 1 16,-13 21-1-16,-15 20 0 16,-11 20 0-16,-10 17 0 15,-5 5 0-15,3 10-2 16,4-4 1-16,12 1-3 15,12-19-6-15,30-2-21 16,2-27-8-16,26-7-1 16,4-25-1-16</inkml:trace>
  <inkml:trace contextRef="#ctx0" brushRef="#br1" timeOffset="9900.5663">15612 7634 93 0,'-29'-5'37'0,"-4"18"1"16,-10 3 0-16,0 13-31 15,-8 7-3-15,6 5 1 16,0 2-1-16,9 4-1 16,7-5 0-16,14-7-2 15,15-10 1-15,12-7 0 16,17-15-1-16,10-7 0 15,12-15-1-15,2-7 0 16,4-10 0-16,-6-3 1 16,-9 3-1-16,-9-1 0 15,-7 6 1-15,-15 8-1 16,-7 9 0-16,-4 14 0 0,-19 1 0 15,0 13 0-15,-1 7 0 16,5 4 0-16,3 3 0 16,5 0 0-16,12-6 0 15,12-7 0-15,11-6 0 16,15-10 0-16,13-9 1 15,5-5-1-15,4-6 0 16,1-4 0-16,-7 2 1 16,-3 4-1-16,-16 3 0 15,-14 10 1-15,-10 8-1 16,-16 11 0-16,-13 11 0 15,-10 12 1-15,-8 8-1 16,-4 1 0-16,-1 2 0 16,7 0 0-16,1-10 0 15,12-4 0-15,10-15 1 0,6-18-2 16,32-11 1-16,-5-13 2 15,7-13-2-15,2-7 1 16,-1-6-1-16,-5-2 1 16,-5 1-1-16,-10 8 1 15,-5 12-1-15,-9 8 0 16,0 9-1-16,-1 14 0 15,0 0-1-15,11-2-2 16,10 10-2-16,1-16-13 16,26 11-13-16,-8-21-8 15,21 1-1-15,-2-22 0 16</inkml:trace>
  <inkml:trace contextRef="#ctx0" brushRef="#br1" timeOffset="10096.5775">16768 7128 101 0,'-22'-3'39'16,"0"26"1"-16,-12 13-2 15,7 22-32-15,-4 13-2 16,7 15-2-16,2 7 1 16,7 7-2-16,5 1 1 15,9-7-4-15,11-2-4 16,-8-22-22-16,24-7-11 15,-6-23 0-15,14-12-2 16,-1-20 1-16</inkml:trace>
  <inkml:trace contextRef="#ctx0" brushRef="#br1" timeOffset="10461.5984">16945 7592 104 0,'-5'-26'39'16,"-14"3"2"-16,3 18-2 15,-15 5-33-15,7 13-1 16,-4 5-1-16,0 9-1 15,-2 5-1-15,1 7 0 16,4 2 1-16,7 0-2 16,7-2 1-16,11-5-1 15,7-7 2-15,12-6-3 16,11-6 0-16,4-8 0 15,8-6 0-15,2-6 0 16,2-6 0-16,0-3 0 16,-3-4-3-16,0-1 1 15,-5 3 0-15,-5-1-1 0,-5 7-1 16,-9-2 0-16,0 10-1 15,-19 2 1-15,17 9-2 16,-17-9 0-16,7 21-1 16,-7-21-3-16,14 27-14 15,-14-14-13-15,12 4 2 16,-8-4-2-16,11 6 3 15</inkml:trace>
  <inkml:trace contextRef="#ctx0" brushRef="#br1" timeOffset="10733.6139">17324 7939 94 0,'-3'-15'37'16,"-5"-5"0"-16,11 5 0 16,-8-6-32-16,7 7-1 15,-2 1 0-15,0 13-1 16,4-12 0-16,-4 12-1 15,0 0-1-15,-1 16 0 16,-2-5 0-16,-1 8 0 16,-3 2 0-16,-3 2-1 15,2-1 0-15,0-2-1 16,1 1-1-16,1-6-3 15,8 5-7-15,-2-20-23 16,0 0-4-16,0 0 0 16,10-16 0-16</inkml:trace>
  <inkml:trace contextRef="#ctx0" brushRef="#br1" timeOffset="10960.6269">17362 7339 100 0,'-21'4'39'16,"7"7"1"-16,0-11-3 15,14 0-31-15,0 0-2 16,0 0-3-16,26-8-12 15,-17-2-25-15,13 8-3 16,-5-5 0-16,4 7-3 0</inkml:trace>
  <inkml:trace contextRef="#ctx0" brushRef="#br1" timeOffset="11366.6502">17658 7599 106 0,'-24'26'40'0,"4"7"1"16,-6-4-2-16,11 7-35 16,-4 1 0-16,5 5 0 15,3 3-1-15,1-3-2 16,3-5 0-16,6-3 0 0,6-8 0 15,5-8-1-15,4-12 1 16,6-13-2-16,4-10 1 16,3-7 1-16,-3-5-1 15,4-11 1-15,-2 0-1 16,-3 0 0-16,-1 3 0 15,-8 7 0-15,1 10 0 16,-8 6 0-16,-7 14 0 16,16 8 0-16,-12 11 0 15,1 7-1-15,7 8-1 16,0 1-1-16,12 8-4 15,-5-17-16-15,23 9-16 16,-3-8-2-16,14-3 0 16,1-12 0-16</inkml:trace>
  <inkml:trace contextRef="#ctx0" brushRef="#br1" timeOffset="11853.678">18432 7791 109 0,'-17'-23'40'0,"-4"11"1"15,-21 1-1-15,13 12-34 16,-10 0-2-16,3 8-2 15,6 6 0-15,4 5 0 16,9 2-1-16,10 1 0 16,11 1-1-16,6 1 1 15,13-10 0-15,5-4-1 16,2-8 0-16,3-6 0 0,4-11 0 15,1-6 1-15,-2-5-1 16,0-10-1-16,-7 4 1 16,-2 2 0-16,-3 5 0 15,-5 7-1-15,0 12 1 16,-19 5-1-16,9 32-1 15,-16 11 1-15,-7 20-1 16,-5 16 0-16,-5 12 0 16,-3 9 0-16,-6 6 0 15,-3-1 1-15,3-7 3 16,3-9-3-16,3-14 3 15,4-17-1-15,2-17 1 16,6-15-1-16,3-21 1 16,12-5-1-16,-10-28-1 15,10-9 2-15,2-19-2 0,4-13 1 16,4-13-1-16,5-3 1 15,4 3 0-15,5 4-2 16,10 13-7-16,-12-11-17 16,25 37-12-16,-5 1-6 15,14 25 1-15,2 3-1 16</inkml:trace>
  <inkml:trace contextRef="#ctx0" brushRef="#br1" timeOffset="12686.7257">19859 7167 101 0,'5'-15'38'16,"-5"15"2"-16,0 0-3 15,9 36-33-15,-23 0-1 16,0 18-1-16,-5 11 1 0,3 15 0 15,-8 6 0-15,8 1-1 16,2-4 1-16,7 1-1 16,4-11-1-16,5-13 0 15,6-13-1-15,4-16 0 16,2-19 0-16,1-15 0 15,1-16 1-15,-1-16-1 16,-3-20 1-16,2-14 0 16,-5-21 0-16,0-11-1 15,0-6 0-15,-2-3 1 16,0 3 0-16,3 8-1 15,-3 11 0-15,5 18 1 16,3 19 0-16,6 14 0 0,6 19-1 16,8 11 0-1,7 9 1-15,11 9-1 0,1 5 0 16,6 8 0-16,-2 4 0 15,-5 9 0-15,-12 6 0 16,-20 4-1-16,-20 6 1 16,-22 4-1-16,-19 1 1 15,-21 3-1-15,-9-4 1 16,-7-4-1-16,5-8 0 15,11-11 1-15,15-11 0 16,25-8 0-16,21-15 0 16,24-2 0-16,20-8 0 15,14-3 0-15,10 6 0 16,2 4 0-16,-7 9 0 15,-14 12 0-15,-21 12 0 16,-21 7 1-16,-22 11-1 0,-22 9 0 16,-19 3 0-16,-10-2 0 15,-5-5-1-15,4-5 0 16,17-9-3-16,12-17-3 15,36-1-18-15,4-38-9 16,38-1-6-16,12-22 0 16,30-8-1-16</inkml:trace>
  <inkml:trace contextRef="#ctx0" brushRef="#br1" timeOffset="12890.7373">20908 6949 121 0,'0'0'39'0,"-18"15"1"0,-21 31-2 16,-17 25-36-16,8 17-1 15,-4 15-1-15,1 6 0 16,4 3-1-16,8 2 0 16,11-8-3-16,19-10-3 15,3-23-20-15,30-8-13 16,4-24 0-16,20-15-1 15,-1-24 0-15</inkml:trace>
  <inkml:trace contextRef="#ctx0" brushRef="#br1" timeOffset="13220.7562">21114 7569 108 0,'0'-34'40'0,"-17"7"1"16,-4 26 0-16,-26 11-34 0,7 19-2 16,-4 12-1-16,1 5-1 15,6 7 0-15,8 7 0 16,7-3-3-16,10-1 0 15,13-11 0-15,13-8 0 16,10-14 0-16,10-15 0 16,11-13 0-16,4-16 0 15,6-12 0-15,-2-11 0 16,-3-12 0-16,-7-6 0 15,-10-2 0-15,-12 7 0 16,-11 7 0-16,-11 7 0 16,-8 13-2-16,-8 9-3 15,4 21-3-15,-7 1-5 16,18 26-5-16,-9-14-9 15,27 19-13-15,2-7 1 0,20 3-1 16,3-8 2-16</inkml:trace>
  <inkml:trace contextRef="#ctx0" brushRef="#br1" timeOffset="13453.7695">21663 7603 114 0,'0'-11'41'0,"-20"-6"1"16,-3 14 0-16,-24-1-35 15,11 11-3-15,-7 9-1 16,6 7-1-16,4 10-2 15,6 5 0-15,9 4 0 16,16-1 0-16,12-3 0 16,12-6 0-16,15-4 0 15,10-15 0-15,14-2-14 0,-4-23-4 16,19 8-9-16,-14-25-16 15,13-2 1-15,-10-18-2 16,8-7 3-16</inkml:trace>
  <inkml:trace contextRef="#ctx0" brushRef="#br1" timeOffset="13655.7811">22283 7129 97 0,'-18'23'41'16,"-15"13"1"-16,-3 21-2 15,-10-4-15-15,6 26-22 16,-2 6-2-16,5 7 0 15,3 3-1-15,5-3-1 0,10-4-1 16,2-20-9-16,28 0-8 16,-8-31-8-16,26-6-16 15,-2-23 2-15,21-9-1 16,-4-21 1-16</inkml:trace>
  <inkml:trace contextRef="#ctx0" brushRef="#br1" timeOffset="13903.7953">22341 7622 99 0,'-33'-5'41'15,"1"14"2"-15,-15 1-1 16,13 7-18-16,-6 3-20 16,10 3-2-16,5 4-2 15,6-1 0-15,11 0 0 0,16-2 0 16,12-5 0-16,12-1 0 15,15-5 0-15,11-1 0 16,11-4 0-16,4-8 0 16,14 9-9-16,-13-18-11 15,12 17-6-15,-24-16-14 16,11 10-2-16,-19-4-1 15,-3 6 4-15</inkml:trace>
  <inkml:trace contextRef="#ctx0" brushRef="#br1" timeOffset="14016.8017">22848 7911 139 0,'-23'7'42'16,"-11"-11"-4"-16,7 2-16 15,27 2-41-15,-47-23-9 16,19 20-8-16,-25-10-6 0,-16 11-2 16,-30 0 0-16</inkml:trace>
  <inkml:trace contextRef="#ctx0" brushRef="#br1" timeOffset="14623.8365">14629 8739 98 0,'0'0'37'16,"12"23"1"-16,-15-7-8 15,1 25-26-15,-7 12-1 16,0 18 0-16,-8 9-2 16,-3 11 1-16,-4 1 0 15,4-2 0-15,1-7-2 16,5-14-1-16,9-10-4 15,-2-29-28-15,24-18-5 0,1-22 1 16,11-17-3-16</inkml:trace>
  <inkml:trace contextRef="#ctx0" brushRef="#br1" timeOffset="14826.8481">14488 8819 94 0,'-48'-37'39'16,"-1"6"1"-16,17 15-1 15,4-4-33-15,28 20 0 16,24-21-4-16,25 8 0 15,20-2-2-15,12 0 1 16,14 2-3-16,3 3 0 16,9 12-4-16,-18-4-22 15,-3 23-10-15,-19-2-1 0,-6 15-1 16,-22-7 1-16</inkml:trace>
  <inkml:trace contextRef="#ctx0" brushRef="#br1" timeOffset="14985.8572">15176 8990 97 0,'-24'38'38'16,"7"14"2"-16,-3-4-1 15,7 12-32-15,-2-8-3 16,5 2-1-16,7-4-1 16,3-10-2-16,9-5-5 15,-3-24-26-15,21-5-8 16,-3-21 0-16,14-6-2 15</inkml:trace>
  <inkml:trace contextRef="#ctx0" brushRef="#br1" timeOffset="15120.8649">15293 8630 93 0,'-22'-43'36'0,"8"23"0"16,2 8-2-16,12 0-66 16,19 10-2-16,6-2-3 15,15 3 0-15</inkml:trace>
  <inkml:trace contextRef="#ctx0" brushRef="#br1" timeOffset="15330.8769">15789 8567 92 0,'-8'17'38'0,"-2"14"2"0,-6 1 0 15,9 8-35-15,-9 8 1 16,6 13-2-16,-9 6 1 16,3 9-3-16,0-1 2 15,-1 1-4-15,2-7 0 16,0-7-4-16,14-1-23 15,-8-24-13-15,11-11 1 16,-2-26-1-16,18 2-1 16</inkml:trace>
  <inkml:trace contextRef="#ctx0" brushRef="#br1" timeOffset="15481.8855">15638 8961 109 0,'-15'-13'40'16,"-2"0"0"-16,17 13 0 15,0 0-37-15,33-19-1 16,15 10-7-16,2-16-26 15,25 5-9-15,0-11 2 16,16-1-3-16</inkml:trace>
  <inkml:trace contextRef="#ctx0" brushRef="#br1" timeOffset="15666.8961">16323 8479 106 0,'-29'32'40'15,"-11"10"3"-15,10 17-3 16,-4 4-36-16,2 13-1 15,7 1 0-15,4 7-2 0,5 0 0 16,6-6-5-16,19 2-28 16,-13-18-9-16,17-4 1 15,-7-19-2-15</inkml:trace>
  <inkml:trace contextRef="#ctx0" brushRef="#br1" timeOffset="16022.9165">16374 9055 109 0,'0'0'40'16,"14"6"2"-16,0-7-2 15,10 2-36-15,1-2-1 0,12 2 0 16,6-5 0-16,2-1-2 15,2-7 0-15,-3-1 0 16,-7-4 0-16,-9-3-1 16,-10-3 1-16,-12-1-1 15,-15 3 0-15,-14 5 0 16,-11 7 0-16,-9 12 0 15,-9 13 1-15,1 15-1 16,-2 14 0-16,6 9 1 16,10 5-1-16,18 2 1 15,14-3-2-15,18-11-4 16,33-2-20-16,4-26-15 15,23-14-2-15,3-19-1 0,18-11 0 16</inkml:trace>
  <inkml:trace contextRef="#ctx0" brushRef="#br1" timeOffset="16726.9567">17614 8698 91 0,'7'-12'37'16,"-3"0"-2"-16,-4 12 2 16,0 0-28-16,-9 30-5 15,-2-5 1-15,3 17-1 16,-6 7 2-16,5 18-3 15,-4 4 2-15,6 11-1 16,3-8-2-16,5 4 0 0,4-11-1 16,5-7-1-1,4-17 1-15,1-10-1 0,0-16 0 16,3-14 0-16,-3-13 1 15,-2-15-1-15,-4-10 0 16,-3-11 1-16,-2-11-1 16,-2-8 0-16,-3-7 1 15,1-4-2-15,0-1 0 16,4 3 1-16,3 7-1 15,5 8 0-15,3 11 0 16,5 10 1-16,6 13-2 16,7 11 2-16,2 13 0 15,-2 6 0-15,4 6 0 16,-3 6 0-16,-8 7 2 15,-6 3-2-15,-19 2 1 0,-11 5-1 16,-17 0 1-16,-13 2-1 16,-7-1 1-16,-8-3-3 15,7-4-3-15,-2-10-8 16,24 12-16-16,1-19-11 15,28 3 0-15,8-12-2 16,26 1 2-16</inkml:trace>
  <inkml:trace contextRef="#ctx0" brushRef="#br1" timeOffset="17127.9797">18362 8940 87 0,'0'0'36'15,"-19"5"1"-15,-4 6 2 0,-21-5-25 16,-2 9-7-16,-7 1-1 15,1 10-1-15,1 3 0 16,4 3 0-16,4 2-1 16,13 0-1-16,14-3-1 15,16-2 0-15,11-7 1 16,19-10-3-16,13-9 0 15,9-9 0-15,6-10 0 16,2-6 0-16,-2-8 0 16,-6-1 0-16,-10-1 0 15,-9-1 0-15,-14 7 0 16,-11 5 0-16,-8 8 0 15,0 13 0-15,-18 0 0 16,3 15 0-16,-3 12 0 16,5 3 0-16,3 9 0 0,6-2-5 15,15 9-2-15,1-21-13 16,30 17-10-16,-5-25-10 15,23 3-1-15,2-20-1 16,15-2 2-16</inkml:trace>
  <inkml:trace contextRef="#ctx0" brushRef="#br1" timeOffset="17645.0093">19017 8982 102 0,'-23'-15'39'16,"-14"4"1"-16,-1 17-1 15,-19 7-31-15,14 10-2 16,-3 5-1-16,6 9-1 15,6-2 0-15,12 6-1 0,10-9-1 16,17-3 1-16,14-13-3 16,17-10 0-16,12-11 0 15,5-12 0-15,4-6 0 16,0-7 0-16,-3-1 0 15,-11-3 0-15,-7 3 0 16,-13 5 0-16,-9 5 0 16,-7 8 0-16,-7 13 0 15,0 0 0-15,-12 17 0 16,1 16 0-16,-7 13 0 15,-4 11 0-15,-4 15 0 16,-4 9 0-16,-6 7 0 16,2 6 0-16,-3-1 0 15,2-6 0-15,2-9 0 0,3-9 0 16,5-16 0-16,7-11 0 15,3-21 0-15,15-21 0 16,-9-12 0-16,14-19 0 16,7-14 0-16,4-15 0 15,7-11 0-15,6-16 0 16,7-7 0-16,2-3-2 15,6 7 1-15,-1 7-1 16,2 10-1-16,-3 12-2 16,3 22-5-16,-14 4-14 15,13 35-6-15,-18 0-9 16,6 14-1-16,-3-7-1 15,8 7 2-15</inkml:trace>
  <inkml:trace contextRef="#ctx0" brushRef="#br1" timeOffset="17979.0284">19452 9068 106 0,'-18'3'39'0,"1"-7"2"16,17 4-1-16,0 0-35 15,28 3 0-15,-2-8-2 16,14 4 0-16,3-7 0 15,6 2-1-15,-1-7-1 16,-4 3 0-16,-8-5-1 16,-8-1 1-16,-16 0-2 15,-14 1 1-15,-18 5-1 0,-17 9 1 16,-14 12 0-16,-14 9-1 15,-8 14 1-15,-1 10 0 16,5 5 0-16,10 5 1 16,16-3-1-16,21-4 0 15,23-10-2-15,20-17-9 16,33 2-17-16,-3-25-11 15,20-2-2-15,-6-11 0 16,4-1-2-16</inkml:trace>
  <inkml:trace contextRef="#ctx0" brushRef="#br1" timeOffset="18781.0742">14395 10055 64 0,'9'-5'38'15,"-9"5"-1"-15,0 0 1 16,-23 17-14-16,14 14-17 15,-16 1-3-15,3 20 0 16,-5 7-1-16,1 11 0 16,1 4-1-16,4 2 1 15,0-2-2-15,5-7 2 16,4-10-1-16,8-12-1 15,-1-17 0-15,11-16 0 16,6-21 0-16,4-16-1 16,5-18 1-16,4-13-1 0,-3-11 1 15,8-9-3-15,-4-7 3 16,0 1-1-16,-3 9 2 15,-6 10-2-15,-2 15 1 16,-2 16-1-16,-5 17 1 16,-8 15 0-16,15 35-2 15,-10 8 1-15,8 14 0 16,3 8 0-16,6 8-1 15,9 1 2-15,6-3-1 16,4-7 1-16,5-9 0 16,-1-14 0-16,5-15 0 15,-6-16 0-15,-3-17 0 16,-4-16-1-16,-8-18 1 15,-6-12-1-15,-8-12 2 0,-5-10-3 16,-2-1 3-16,-7-4-2 16,-4 8 1-16,-3 7-2 15,1 11 1-15,-3 15-3 16,5 18-3-16,-4 4-8 15,20 33-13-15,-13-16-7 16,19 36-5-16,-3-11-5 16,17 11 0-16</inkml:trace>
  <inkml:trace contextRef="#ctx0" brushRef="#br1" timeOffset="19125.0939">15298 10468 103 0,'-3'13'40'0,"3"-13"1"15,16-6-1-15,12-8-37 16,8-3-1-16,5-5 0 16,5 0-1-16,-3-2 0 15,-4 1 0-15,-7 2-1 16,-9 4 1-16,-12-2-1 15,-11 4 1-15,-9 2-1 16,-11 5 0-16,-6 4 1 16,-3 6-1-16,-4 6 1 15,-1 11-1-15,-2 10 1 16,2 6-1-16,7 8 0 15,7 1 1-15,8 2-1 16,7-2-1-16,12-5 0 16,14-7-2-16,15-4-4 0,1-27-15 15,30 10-12-15,-5-21-7 16,13-1 1-16,-2-16-1 15</inkml:trace>
  <inkml:trace contextRef="#ctx0" brushRef="#br1" timeOffset="19501.1154">15994 10373 97 0,'-33'-13'40'0,"-3"17"0"15,-13 1-1-15,1 15-31 16,-7 3-3-16,9 11 0 16,3 3-1-16,10 4-1 15,11-2-1-15,14-1 1 16,12-9-2-16,20-6 1 15,7-9-2-15,12-9 1 0,3-7-1 16,3-7 0-16,1-4 1 16,-8-9-1-16,-7 1 0 15,-7-2 0-15,-8-4 0 16,-8 3 0-16,-5 0 0 15,-4 7 0-15,-3 4-1 16,0 13 1-16,0 0 0 16,-5 18 0-16,5 7 0 15,0 5 1-15,2 5-2 16,5-2 1-16,5 1-1 15,6-11-1-15,6-8-2 16,8-21-6-16,20 0-14 16,-9-35-5-16,25 1-10 15,-10-23-2-15,12-5 2 0,-10-19-1 16</inkml:trace>
  <inkml:trace contextRef="#ctx0" brushRef="#br1" timeOffset="19666.1249">16681 9839 92 0,'-14'-10'40'15,"-19"22"0"-15,-1 34 1 16,-16 13-20-16,5 23-16 15,-1 8-4-15,8 3 1 16,9 3-4-16,6-10 1 16,14-4-7-16,-2-25-15 15,22-1-15-15,-8-21-3 16,8-9 1-16,-11-26-2 15</inkml:trace>
  <inkml:trace contextRef="#ctx0" brushRef="#br1" timeOffset="20124.1511">16305 10368 99 0,'0'0'38'0,"12"-16"3"16,12 16-1-16,8-4-36 16,9 2 0-16,8-3 0 15,4 4-1-15,1-2 0 16,-4 3 0-16,-5 1 0 15,-11 5-1-15,-9 2 0 16,-10 6 0-16,-12 2-1 16,-5 3 1-16,-9 3-2 15,-5 5 1-15,-2 3 0 0,-1 2-1 16,-1-1 0-16,1 2 2 15,5-5-2-15,5-3 0 16,7-6 0-16,2-19 0 16,26 8 0-16,-2-22 0 15,9-9 0-15,4-8 0 16,1-8 0-16,1-5 0 15,0-3 0-15,-7 5 0 16,-4 9 0-16,-6 4 0 16,-7 13 0-16,-15 16 0 15,10 1 0-15,-13 20 0 16,-3 9 0-16,-2 4 0 15,4 8-5-15,-1-2 0 16,12 6-6-16,-7-18-12 16,24 11-6-16,-10-27-6 0,16 4-5 15,-6-16-2-15,10-2 3 16</inkml:trace>
  <inkml:trace contextRef="#ctx0" brushRef="#br1" timeOffset="20455.17">17156 10446 105 0,'0'0'39'0,"-17"8"3"15,17 10-3-15,-3-9-34 16,13 6-2-16,9-5-1 16,8-2 0-16,4-4 0 15,9-6-1-15,2-4 0 16,3-9 0-16,-4-5 0 15,-1-5-1-15,-6-5 1 0,-5-1-1 16,-6 0 0-16,-10 2 0 16,-11 7 0-16,-6 7 0 15,-13 10 0-15,-7 13 0 16,-6 11 0-16,-6 10 0 15,0 11 0-15,4 1-1 16,7 7 1-16,8-6-1 16,17-2-3-16,9-16-5 15,27 5-16-15,-2-31-8 16,27-1-8-16,0-20 0 15,15-5 0-15</inkml:trace>
  <inkml:trace contextRef="#ctx0" brushRef="#br1" timeOffset="20748.1867">17976 10186 90 0,'-34'7'42'0,"-12"1"0"16,5 15 0-16,-14-4-22 16,22 7-18-16,9-1-2 15,10 2 3-15,14-5-4 16,11-2 2-16,11-4-1 15,2-3 0-15,8-6 0 16,-6-1 1-16,-2-3-1 16,-3 1 0-16,-11 3 0 15,-10-7 0-15,2 20 0 16,-11-2 0-16,-2 0 0 15,-5 1 0-15,3 4-2 0,-1-4-1 16,12 2-5-16,2-21-14 16,12 20-10-16,5-24-9 15,13 0 0-15,4-17 0 16</inkml:trace>
  <inkml:trace contextRef="#ctx0" brushRef="#br1" timeOffset="21040.2034">18426 10066 118 0,'-47'22'39'0,"1"13"4"16,-9-2-4-16,19-1-35 15,-1 4-2-15,11 1 0 16,14-12-2-16,15-5 1 0,17-8-1 15,10-6 1-15,7-4-1 16,-1-2 0-16,-3-1 0 16,-7 2 0-16,-9 8 0 15,-15 4 0-15,-16 9 0 16,-12 6-1-16,-13 9-4 15,-17-4-11-15,7 23-12 16,-28-15-14-16,2 14 1 16,-22-5-3-16,-8 9-1 15</inkml:trace>
  <inkml:trace contextRef="#ctx0" brushRef="#br1" timeOffset="22371.2796">14965 11281 82 0,'5'-29'38'16,"-5"9"-1"-16,-21-8-7 16,0 14-25-16,-17 7-1 15,-3 18 1-15,-9 13-2 16,-5 16 0-16,-5 17 0 15,-2 13 2-15,4 6-2 16,11 4-1-16,10-2 1 16,17-5-2-16,21-12 1 15,19-12-2-15,24-14-1 16,17-21-4-16,23-6-3 0,-5-26-14 15,25 4-16-15,-17-17 0 16,5 2-4-16,-18-12 4 16,-5 7 29-16,-23 0 7 15,-22 0 5-15,-5 16 16 16,-34-6 15-16,-2 16 5 15,-15-1-1-15,0 15 3 16,-18-2-31-16,15 17-3 16,-4 2-2-16,5 8-2 15,5 3 0-15,10 5-2 16,6-2 2-16,13-1-4 15,13-8 3-15,11-8-3 16,12-12 2-16,11-8 0 16,7-11-1-16,0-8 0 0,-2-11 0 15,-3-2 3-15,-13-4-4 16,-10-2 2-16,-12 5-2 15,-14 1 2-15,-9 6-2 16,-5 5 2-16,-2 5-2 16,-1 6 0-16,0 3 1 15,6 4 0-15,11 3 0 16,0 0 0-16,22-1 0 15,6 0 0-15,11-1 0 16,4 1 0-16,8-1 0 16,-4 1 1-16,-2 4-1 15,-5 1 0-15,-11 8 0 16,-7 4 2-16,-16 2-1 0,-6 7 1 15,-10 1-1-15,-8 1-2 16,-2 1 2-16,-3-3-2 16,2-5 2-16,5-2-4 15,5-6 3-15,11-12-3 16,0 0 3-16,14-12 3 15,5-9-3-15,10-4 1 16,-1-5-2-16,1-3 2 16,-2-2-1-16,-3 3 1 15,-5 6-1-15,-7 3-2 16,-4 7 3-16,-8 16-1 15,-1-11 0-15,1 11 0 16,-9 16 0-16,5-2 2 16,3 4-2-16,6-2 2 0,4 2-2 15,5-3 2-15,5-3-2 16,5-3 2-16,2-7-2 15,4-1 1-15,0-4-1 16,1-3-1-16,-4-5 2 16,-1-2-2-16,-2-2 1 15,-5 1-1-15,-3-1 1 16,-3 4-2-16,-13 11 2 15,14-10 0-15,-14 10 0 16,2 21 2-16,-7 0-2 16,-1 9 1-16,1 1-1 15,-3 4-2-15,4 0 0 16,3-7-3-16,7 0-2 15,-6-28-14-15,30 26-4 0,-19-37-8 16,27 8 1-16,-13-20-8 16,11 3 0-16,-5-9 4 15</inkml:trace>
  <inkml:trace contextRef="#ctx0" brushRef="#br1" timeOffset="22880.3087">16280 11576 90 0,'0'-13'38'0,"0"13"1"16,-15 10 1-16,11 0-32 15,-10 7-4-15,5 9 2 16,-5 4-3-16,5 6-2 15,-3 1 2-15,3 0-2 16,1-3 0-16,2-3-2 16,2-3 2-16,0-12-4 15,7-4 4-15,-3-12-1 16,10-10 0-16,2-6 0 0,-1-10 0 15,1-7 2-15,2-5-2 16,3-3 1-16,-1-1-2 16,3 1 2-16,-1 3-2 15,0 3 2-15,2 8-1 16,4 7-2-16,0 5 2 15,-1 8 0-15,0 7 0 16,0 5 0-16,-4 5 0 16,-4 4 0-16,-2 3 0 15,-9 3 1-15,-2 2-1 16,-7 2 2-16,-5-1-2 15,-6 3 2-15,-2 0-2 16,-9-2-1-16,-2 3 1 0,0-3-3 16,2 0 4-16,-2 1-4 15,2 2 3-15,4 3-3 16,1 1 4-16,1 7-1 15,0 7 0-15,3 7 1 16,-2 2-1-16,-3 3 1 16,4 3-5-16,-9-12-5 15,19 13-15-15,-16-30-6 16,17 8-8-16,-6-21-3 15,9-6-4-15,5-12 4 16</inkml:trace>
  <inkml:trace contextRef="#ctx0" brushRef="#br1" timeOffset="23331.3345">17153 10939 59 0,'0'0'36'16,"-18"3"0"-16,4 25 0 15,-15 15-22-15,-1 21-9 16,-15 16-3-16,-3 15 3 15,-4 7-2-15,-1 4-1 16,2-2 0-16,15-10-1 16,13-12-3-16,11-29-14 15,26-8-21-15,10-25-2 16,23-16 1-16,4-15 0 15</inkml:trace>
  <inkml:trace contextRef="#ctx0" brushRef="#br1" timeOffset="23706.3559">17055 11598 91 0,'-15'18'41'0,"3"-9"-2"16,19 1 1-16,5-10-37 15,23-3-2-15,17-8 0 16,13 0-1-16,2-3 1 15,-4-3-2-15,-2 1 2 16,-8 1-1-16,-15-2 0 16,-13 5 1-16,-19-1 0 15,-14 2-1-15,-15 1 0 16,-9 1 1-16,-6 7 0 0,-8 4-1 15,-5 5 1-15,3 9 1 16,-1 6 0-16,7 12 1 16,8 4-1-16,7 3-1 15,12 2 1-15,14-2-2 16,13-4 1-16,21-9-2 15,14-10 0-15,15-13-5 16,17-12 0-16,1-21-13 16,20 5-10-16,-14-23-10 15,9-1-2-15,-12-17 0 16</inkml:trace>
  <inkml:trace contextRef="#ctx0" brushRef="#br1" timeOffset="23902.3672">18071 11026 89 0,'-13'0'39'0,"-16"14"0"16,4 28 2-16,-16 10-36 15,9 18 0-15,-4 6-2 16,3 8 1-16,1 3-2 16,6-2-1-16,4-5-1 15,4-12-1-15,7-9-3 16,1-24-11-16,16 2-14 15,-4-25-14-15,10-10 3 16,-3-22-1-16</inkml:trace>
  <inkml:trace contextRef="#ctx0" brushRef="#br1" timeOffset="24195.3839">17781 11470 88 0,'0'0'40'16,"0"0"0"-16,19 13 1 15,0-12-31-15,15-2-7 16,9-6-1-16,7 3 0 15,-2 0 0-15,-1 3 0 16,-9 4 0-16,-6 7-1 16,-14 5 0-16,-11 5 1 15,-13 6 0-15,-8 1 1 16,-5 5-2-16,-1 1 2 15,-4-1-2-15,2-3-1 16,6-2 0-16,6-8-2 16,10-4-2-16,0-15-7 0,26 12-11 15,-12-33-12-15,22 5-5 16,-10-16-2-16,12 2-1 15</inkml:trace>
  <inkml:trace contextRef="#ctx0" brushRef="#br1" timeOffset="24308.3904">18163 11267 87 0,'-19'-19'34'15,"5"12"-1"-15,14 7-33 16,0 0-33-16,20 14-1 16,-2-5-2-16</inkml:trace>
  <inkml:trace contextRef="#ctx0" brushRef="#br1" timeOffset="24908.4247">18565 11497 72 0,'-10'19'41'15,"-17"-6"-1"-15,4 4 2 16,-12-11-14-16,4 7-23 15,5 1-3-15,2 4 2 16,7 3-2-16,7 7 1 16,1-2-2-16,11 3-2 15,5 0 2-15,3-4-1 16,7-5 0-16,7-6-3 15,1-7 3-15,2-11-3 16,-2-6 2-16,-1-9 3 16,0-6-3-16,-5-4 1 15,0-4-1-15,-4-5 2 16,0 2-2-16,-2 1 2 0,-2 6-1 15,0 6-2-15,-2 6 2 16,0 6 0-16,-9 11 1 16,20-4-1-16,-10 8 0 15,3 5 1-15,2-1 0 16,0 4 0-16,0 6 1 15,-2 0 1-15,-3 4-1 16,-5 6 1-16,-1 1-1 16,-8 2-2-16,-5-1 1 15,2-1-1-15,-2-6 0 16,-1-5-2-16,3-6 2 15,7-12-3-15,13-15 3 16,7-7 1-16,9-9-1 16,8-5 1-16,8-3-1 0,1 1 0 15,3 4 0-15,-4 9 1 16,-9 14-1-16,-9 14 1 15,-13 11-1-15,-9 13 2 16,-5 6-2-16,-3 2-1 16,-3 3-1-16,-4-8-6 15,11 8-8-15,-11-26-10 16,18 7-6-16,-8-19-6 15,0 0-4-15,2-18-2 16</inkml:trace>
  <inkml:trace contextRef="#ctx0" brushRef="#br1" timeOffset="25460.4563">14605 12547 83 0,'3'-19'37'0,"-3"19"0"15,0-12-7-15,0 12-27 16,12 23 0-16,-10 11 1 15,-5 13-2-15,-2 19 1 16,-5 8 0-16,-1 9-1 0,0 1-1 16,3-2 0-16,2-6-2 15,2-25-10-15,17-5-25 16,-5-29-2-16,11-7 0 15,-5-20-2-15</inkml:trace>
  <inkml:trace contextRef="#ctx0" brushRef="#br1" timeOffset="25772.4741">14638 12580 85 0,'-6'-26'40'16,"6"26"-1"-16,-2-15 1 15,13 14-34-15,3 3-2 16,10 3-1-16,5 0 0 0,8 3-1 15,5-4 0-15,6 8 0 16,2-1-1-16,-1 8 0 16,-5 5 0-16,-9 12 0 15,-16 4-1-15,-11 14 1 16,-17 3-1-16,-16 8 1 15,-14-3-1-15,-7-5 1 16,-6-5-1-16,3-10 0 16,9-13-1-16,7-15-2 15,22-12-3-15,7-23-9 16,31 6-13-16,-5-25-13 15,23-1 0-15,3-17-1 16,13 6 2-16</inkml:trace>
  <inkml:trace contextRef="#ctx0" brushRef="#br1" timeOffset="25952.4844">15262 12652 75 0,'15'25'39'0,"-28"1"0"16,6 18 1-16,-14 5-29 16,4 7-7-16,-1 3-2 15,2 2 1-15,1-5-1 16,5-2-1-16,5-12-3 15,6-14-2-15,20-10-21 16,-9-26-14-16,21-10 1 16,-7-25-3-16,14-8 2 15</inkml:trace>
  <inkml:trace contextRef="#ctx0" brushRef="#br1" timeOffset="26074.4914">15347 12504 72 0,'-26'-28'38'16,"-2"8"-1"-16,7 18-1 15,10 7-34-15,11-5-28 16,13 28-8-16,18-9-2 15,18 4-2-15</inkml:trace>
  <inkml:trace contextRef="#ctx0" brushRef="#br1" timeOffset="26464.5137">15846 12711 76 0,'-32'8'39'16,"-14"-7"-1"-16,5 12 1 0,-3-4-33 15,-1 10-1-15,2 4 0 16,10 11 0-16,3 4-1 15,8 6 0-15,8 5-1 16,11-5 0-16,10-4-1 16,14-8-1-16,10-12 0 15,9-12 0-15,3-13-1 16,5-13 0-16,0-13 0 15,-5-4-1-15,-5-5 1 16,-6-4 0-16,-7 6 0 16,-7 0-1-16,-3 8 1 15,-5 8-1-15,-10 22 0 16,10-7 0-16,-8 23 0 15,-3 6-1-15,2 14 0 16,-2-1-2-16,8 8-1 0,2-8 0 16,15 3-3-16,-2-22-9 15,22 7-11-15,-11-25-9 16,19-3 0-16,-4-18 0 15,0-5 2-15</inkml:trace>
  <inkml:trace contextRef="#ctx0" brushRef="#br1" timeOffset="26952.5416">16303 12762 86 0,'-34'-14'39'0,"1"19"1"15,-15-3 0-15,3 19-32 16,-2 3-3-16,5 9 0 16,6 2-1-16,8 1-1 15,13-4-1-15,15-2 0 16,12-8-1-16,12-11 0 0,12-7 0 15,8-11-1-15,1-7 0 16,2-5 0-16,-6-8-1 16,-4-2 1-16,-8 3-1 15,-4-4 0-15,-9 7 0 16,-6 4 1-16,-10 19-1 15,10-9 1-15,-14 22 0 16,-1 14 0-16,-4 16-1 16,-5 15 2-16,-5 14-1 15,-3 15-1-15,-7 7 1 16,0 8 0-16,0-1 0 15,0-7 0-15,0-10 0 16,6-14-1-16,4-17 1 16,10-19 1-16,9-34-1 0,0 0 0 15,-5-35 0-15,10-12 0 16,4-14 0-16,2-12 0 15,1-10 1-15,3-6 0 16,2 3-1-16,0 4 0 16,5 10-1-16,0 7-2 15,8 16-3-15,-3 2-7 16,18 31-11-16,-16-12-5 15,18 29-4-15,-11-15-8 16,9 11 2-16,-6-10 0 16</inkml:trace>
  <inkml:trace contextRef="#ctx0" brushRef="#br1" timeOffset="28131.6091">16658 12798 86 0,'0'-13'39'0,"0"13"0"16,-21-1 1-16,21 1-33 0,-27 26-2 16,9 3-2-16,-6 7 0 15,4 5 0-15,-3 6-1 16,6 0 1-16,2-6-1 15,6-1-1-15,0-13 0 16,7-8 0-16,2-19 0 16,18-3-1-16,-1-16 0 15,9-11 0-15,3-13 0 16,1-4-1-16,6-4 0 15,-4-1 1-15,-3 4-1 16,-1 6 1-16,-7 8-1 16,-2 8 1-16,-1 10-1 15,1 7 1-15,1 7 0 16,6 4 0-16,5 4 0 0,6-1 0 15,9-3 0-15,5 0 0 16,5-6 0-16,2-2 0 16,-1-4 0-16,-5 1 0 15,-16-1 0-15,-6 0 0 16,-20 4 0-16,-10 6 0 15,-15-2 0-15,-15 7 1 16,-6 5-1-16,-11 5 1 16,-1 6-1-16,-3 6 1 15,4 5-1-15,4 6 1 16,10 1 0-16,9 3-1 15,14-2 1-15,11-8-1 16,17-3 1-16,7-12-1 0,12-13 0 16,10-9 0-16,1-13 0 15,0-10 0-15,-3-5 0 16,-5-9 0-16,-8 0 0 15,-7-2 0-15,-8 6 0 16,-8 4 0-16,-4 8 0 16,-5 11 0-16,0 15-1 15,-18 4 1-15,5 16 0 16,-1 10 0-16,2 6 0 15,2 4 0-15,4 4-2 16,4-8-1-16,11-2-3 16,5-19-4-16,20 7-10 15,-10-33-5-15,25 9-5 16,-16-26-2-16,14 2-7 0,-12-9 2 15,6-1 30-15,-11 9 12 16,-20-9 10-16,9 25 7 16,-25-13 5-16,6 24 3 15,-12 0 8-15,3 16 1 16,-13-1-28-16,4 13-7 15,-3 2-1-15,3 4-1 16,1 1 0-16,4 0-1 16,2-6 0-16,6-4 1 15,5-10-2-15,0-15 1 16,20-9 0-16,-1-10-1 15,3-11 0-15,4-8 0 16,-1-4 1-16,0-2-1 16,-4 3 0-16,-3 4 0 0,-4 8 0 15,-2 8 0-15,-7 11 0 16,-5 10 0-16,0 0 0 15,12 16 0-15,-10 3 0 16,-2 4 1-16,4-1-1 16,-1 0 0-16,3-5 1 15,1-4-1-15,6-5 0 16,1-8 1-16,9-8 0 15,2-6-1-15,9-7 1 16,2-3-1-16,0-3 1 16,2-2 0-16,-6 3 0 15,1 5-1-15,-8 1 1 16,-5 10-1-16,-8 8 0 15,-12 2 1-15,1 24-1 16,-11 0 0-16,-3 7-1 0,-5 7 1 16,2 5-2-16,-4-3-1 15,10 3-1-15,2-14-5 16,20 2-7-16,-1-26-7 15,32 6-5-15,-5-32-3 16,28 5-5-16,-5-21-3 16,15-2 2-16</inkml:trace>
  <inkml:trace contextRef="#ctx0" brushRef="#br1" timeOffset="28394.6241">18470 12572 100 0,'-33'11'41'16,"-17"2"1"-16,12 12-1 0,-11 1-36 15,18 1-2-15,12 1-1 16,15-5-1-16,13-5 0 15,14-3 0-15,10-7-1 16,5-1 0-16,0-5 0 16,-2-5 0-16,-7 3 1 15,-6 3-1-15,-12 1 0 16,-11 8 0-16,-7 6 0 15,-13 2 0-15,-7 7-3 16,-5-1-4-16,-1 13-10 16,-15-18-10-16,13 19-6 15,-23-18-7-15,9 6-2 16,-11-11-1-16</inkml:trace>
  <inkml:trace contextRef="#ctx0" brushRef="#br1" timeOffset="28985.6579">14713 13658 78 0,'-3'-19'39'16,"3"19"0"-16,-26-15 0 16,5 24-34-16,-24 6-3 15,-3 10 1-15,-9 13-1 16,-3 10 1-16,1 5-1 15,6 2-1-15,12-4 0 16,12-3 0-16,21-9 0 16,17-8-1-16,18-8 1 15,18-9-1-15,11-4 1 0,5-3 0 16,-2 0-1-16,-1 5 1 15,-11 2 0-15,-13 9-1 16,-20 3 1-16,-14 13-1 16,-23 5 0-16,-12 5 0 15,-12 1 0-15,-4-5-1 16,4-3-1-16,3-16-5 15,27 2-14-15,0-39-15 16,35-4-4-16,14-21-1 16,27-8 0-16</inkml:trace>
  <inkml:trace contextRef="#ctx0" brushRef="#br1" timeOffset="29543.6898">15000 14076 85 0,'-23'12'38'16,"6"9"-1"-16,-8-7-7 15,13 11-25-15,0 4-1 16,5 11 0-16,-6 2 0 16,4 4-1-16,-3 2 0 15,2 0 0-15,-1-9-2 16,1-4 1-16,3-8-1 15,0-11 0-15,7-16-1 16,0 0 1-16,8-30-1 16,1-2 0-16,5-12 1 15,2-7-1-15,3-6 1 16,1-4-2-16,5-4 2 0,-1 7 0 15,5 4-1-15,3 5 1 16,0 12-1-16,2 7 2 16,1 11-2-16,-3 13 1 15,-3 12-1-15,-2 6-2 16,-10 10 2-16,-7 6 0 15,-8 5-1-15,-12 6 0 16,-8 2 1-16,-9 0-1 16,-5-1 0-16,-4-1 1 15,-7-6 0-15,6-3 0 16,1-5 0-16,5-4 0 15,5-2 0-15,3 3 0 16,7 7 0-16,0 8 1 16,-2 15-2-16,-5 10 0 15,-6 13 1-15,-5 12-1 0,-5 3 0 16,-3 0 0-16,5-5-5 15,3-25-11-15,20 2-8 16,-5-40-6-16,33-9-9 16,0-28-3-16,28-12 0 15</inkml:trace>
  <inkml:trace contextRef="#ctx0" brushRef="#br1" timeOffset="30101.7217">15394 14110 68 0,'-15'17'40'0,"17"3"-2"16,-2-20 0-16,39 12-27 15,-2-13-9-15,16-1-1 0,8-6 1 16,10-1-1-16,-2-3 1 15,-2 0-1-15,-10-3 0 16,-9 0 0-16,-19-3 0 16,-11 1 0-16,-18-5 0 15,-18 5 1-15,-10-3-1 16,-10 7 1-16,-7 2-1 15,-4 10 1-15,0 9-2 16,2 10 1-16,4 13 0 16,6 12-2-16,9 7 1 15,10 5 0-15,11 3 0 16,18-3-1-16,16-9 0 15,15-12 0-15,26-7-13 16,2-36-12-16,30-1-10 0,-5-28-4 16,14-10-1-16,-4-21-1 15</inkml:trace>
  <inkml:trace contextRef="#ctx0" brushRef="#br1" timeOffset="30302.7332">16605 13439 78 0,'-18'4'41'16,"-12"15"-1"-16,4 28 1 15,-15 10-32-15,7 16-5 16,0 9-2-16,4 12 0 16,0 8-1-16,2-2 0 15,5-5-2-15,8-11-1 0,12-4-12 16,-2-39-14-16,26-1-11 15,0-35-1-15,16-15-2 16,8-28 1-16</inkml:trace>
  <inkml:trace contextRef="#ctx0" brushRef="#br1" timeOffset="30503.7447">16916 13436 63 0,'-22'10'41'15,"-2"43"-1"-15,-16 12 0 16,0 31-12-16,-7-4-26 15,3 6 0-15,6-1-1 16,10-8-2-16,13-5-5 0,5-28-16 16,31 1-16-16,-2-28-2 15,23-7-1-15,-3-27 1 16</inkml:trace>
  <inkml:trace contextRef="#ctx0" brushRef="#br1" timeOffset="30686.7552">17083 13968 74 0,'-4'-16'41'0,"-3"32"-3"15,-14 3 1-15,8 16-26 16,-13 14-11-16,4 3-1 16,1 3 0-16,1-1-4 15,9 3-3-15,-9-25-18 16,27 6-14-16,-9-26-1 0,19-7 0 15,-2-25-1-15</inkml:trace>
  <inkml:trace contextRef="#ctx0" brushRef="#br1" timeOffset="31604.8077">17222 13649 77 0,'0'0'36'0,"0"23"-3"15,9 7-7-15,-4-3-26 16,9 1-2-16,6 1-2 15,-1-4 2-15,3 4 1 16,-1-1 2-16,-6-3 2 16,-1 6 2-16,-10-5 1 15,1 7 1-15,-13-4 0 0,2 7 0 16,-14-6 0-16,2 3-3 15,-4-3 0-15,2-1-1 16,2-5-1-16,7-5 0 16,3-9-1-16,8-10 0 15,16-1-1-15,7-14 1 16,3-5-1-16,10-9 0 15,2-1 0-15,1-10-1 16,2 1 2-16,-5 2-1 16,-4 1 0-16,-4 6 1 15,-9 11-1-15,-9 7 1 16,-10 12-1-16,5 12 1 15,-15 9-2-15,5 11 0 16,-3 3 1-16,2 5-1 0,10-4-1 16,11-2 0-16,13-8 0 15,9-7-1-15,12-10 1 16,11-8 0-16,12-8 0 15,2-11-1-15,4-4 1 16,-4-8-1-16,-5-2 3 16,-11-3 0-16,-12 2 1 15,-16 0 0-15,-20 5 2 16,-12 4 0-16,-20 4 1 15,-12 9 1-15,-9 8-1 16,-5 12 0-16,-9 7-2 16,-1 10 0-16,4 6 0 15,5 7-1-15,10 3 0 16,14 0-2-16,11 0 1 0,15-8 0 15,14-5 0-15,17-10 0 16,6-10-1-16,12-11 1 16,2-9 0-16,0-10 0 15,0-6 0-15,-1-7 0 16,-8-5 0-16,-4-4 0 15,-5 2 1-15,-10 6-1 16,-7 8 0-16,-8 9 1 16,-9 18-2-16,0 0 1 15,-18 35-1-15,-1 13 0 16,-8 20 1-16,-9 12 0 15,-4 12-1-15,-7 5 0 16,1 0 1-16,-3 1-1 16,0-8 1-16,4-12-1 15,1-13 1-15,5-17-1 0,5-18 1 16,7-16-2-16,7-15 1 15,5-14 0-15,7-15-2 16,4-18-3-16,16-3-7 16,-5-26-7-16,25 18-7 15,-10-18-2-15,24 18-5 16,-6-7-6-16,13 15 1 15</inkml:trace>
  <inkml:trace contextRef="#ctx0" brushRef="#br1" timeOffset="31771.8173">18555 14224 104 0,'6'16'43'0,"-25"-17"-1"0,4 5-5 16,-8-1-47-16,-6-24-15 15,29 21-10-15,-31-11-7 16,19 11-3-16,-5-5 1 15</inkml:trace>
  <inkml:trace contextRef="#ctx0" brushRef="#br1" timeOffset="32635.8667">17351 14896 47 0,'-4'-11'32'15,"12"-2"2"-15,20 7-2 0,10 2-31 16,20 3 0-16,17-2 1 15,25 7 0-15,19-5 1 16,28 2 1-16,29-6 0 16,28 1 0-16,81-7 0 15,-16 1 0-15,29-3-1 16,22 2-1-16,64 0 0 15,-19 4-1-15,15 5 0 16,14 4 0-16,-38 3-1 16,51 5 1-16,-2 2 0 15,-6-2 0-15,-52-1-1 16,20-6-2-16,-18 4-24 15,-47-15-10-15,-45-2-4 16,-53-10 2-16</inkml:trace>
  <inkml:trace contextRef="#ctx0" brushRef="#br1" timeOffset="33207.8994">15310 15656 54 0,'0'0'39'16,"11"-25"0"-16,-11 25 0 16,9 16-34-16,-8 15-1 15,-5 14-1-15,-7 20 0 16,-6 14 0-16,-6 14-3 15,-4 9 1-15,0 1-2 16,-1-6 1-16,9-11-2 16,8-13-2-16,0-36-21 15,24-8-13-15,-2-33-1 16,15-11 0-16,-2-25 0 15</inkml:trace>
  <inkml:trace contextRef="#ctx0" brushRef="#br1" timeOffset="33416.9114">15013 15627 72 0,'-15'-11'41'0,"5"-5"0"16,29 12-1-16,17-8-37 15,18-5 0-15,19-2-2 16,15-1 3-16,11 1-5 15,8 0 1-15,12 10-6 16,-8-7-19-16,6 23-14 16,-19-3-1-16,0 17-1 15,-20-4 0-15</inkml:trace>
  <inkml:trace contextRef="#ctx0" brushRef="#br1" timeOffset="33769.9315">16137 15797 52 0,'-40'16'38'0,"10"13"-1"15,-11-1 1-15,10 17-30 16,-8 3-2-16,4 14-1 16,1 4 0-16,5 9-1 15,10-5 0-15,9 0-2 16,17-16 1-16,16-13-3 15,14-19 2-15,17-20-1 16,12-17-1-16,9-18 1 16,-2-17 0-16,-3-11-1 0,-8-4 1 15,-12-3-1-15,-20 3 1 16,-16 6-1-16,-20 10 1 15,-18 11-2-15,-13 16 1 16,-11 11-1-16,-10 16 0 16,2 3 0-16,5 9-2 15,12-4-2-15,24 13-13 16,15-26-10-16,20-1-10 15,17-18-3-15,26-3 1 16</inkml:trace>
  <inkml:trace contextRef="#ctx0" brushRef="#br1" timeOffset="33987.944">16832 15435 69 0,'-15'-14'39'0,"0"24"1"16,-14 5-1-16,11 14-36 15,-6 17 0-15,0 19-2 16,2 12 1-16,0 18-1 15,-1 7 1-15,1 7-3 16,-1-1 1-16,0-3-1 16,5-6-3-16,-5-26-10 15,21 2-17-15,-12-38-8 16,15-10-1-16,-1-27 1 15</inkml:trace>
  <inkml:trace contextRef="#ctx0" brushRef="#br1" timeOffset="34588.9784">16473 16055 68 0,'-27'-30'39'15,"10"19"-1"-15,0-4 0 16,17 15-33-16,19-7-2 16,14 6-2-16,17 3-4 15,11-2-1-15,15 7-1 16,12-1 1-16,11 8 0 15,3-5-2-15,7 17-1 16,-9-15-4-16,6 14 2 16,-14-12 2-16,3 5-1 15,-27-13-5-15,-2 11 2 16,-26-14 7-16,-17-1 5 15,-9 9 7-15,-28-20 1 16,0 18 1-16,-24-20 1 16,10 15 4-16,-24-18 0 0,12 14-4 15,-11-9-5-15,5 7-1 16,-3 5-1-16,1 6 0 15,-4 11 0-15,3 10-1 16,-3 9 0-16,3 13-1 16,3 5 1-16,9 3-2 15,9-1 0-15,17-5 0 16,18-9 1-16,20-15-1 15,16-20-1-15,19-21 1 16,17-17-1-16,6-13 0 16,3-12 1-16,-5-8 0 15,-10-6-1-15,-10 1 0 16,-16 8 1-16,-15 5-1 15,-19 16 0-15,-14 8 1 0,-9 17-1 16,-11 15 0-16,-4 17-1 16,-2 11 1-16,0 12 0 15,5 5-1-15,8 5 1 16,10-5-3-16,13-2-1 15,7-23-6-15,22 4-8 16,-11-34-8-16,28 8-3 16,-17-36-6-16,15 7-5 15,-15-26 2-15</inkml:trace>
  <inkml:trace contextRef="#ctx0" brushRef="#br1" timeOffset="34753.9878">18026 15642 82 0,'10'-10'40'0,"-10"10"0"0,-10 45-4 16,-7 10-32-16,-2 24-1 15,-4 12-2-15,-3 12-3 16,4 13-8-16,-9-20-14 16,19 12-16-16,-5-25 0 15,20-4-1-15,5-34-1 16</inkml:trace>
  <inkml:trace contextRef="#ctx0" brushRef="#br1" timeOffset="35422.026">23622 15263 69 0,'0'0'38'16,"-19"20"-1"-16,-25 5-7 15,-5 29-25-15,-24 18-1 16,-17 26-2-16,-14 19 1 16,-8 14-3-16,-8 6 1 15,7 1-1-15,12-6-1 16,18-13-3-16,33-10-18 15,11-36-15-15,35-12-2 16,12-31-1-16,27-12 0 16</inkml:trace>
  <inkml:trace contextRef="#ctx0" brushRef="#br1" timeOffset="35797.0475">23417 16083 51 0,'-38'10'38'0,"17"3"-1"16,8-15 0-16,25 4-25 15,17-19-10-15,11-5-1 16,17-5 1-16,8 2-1 15,0 8 2-15,-4 4 0 16,-10 4 0-16,-10 11 0 16,-19 10 0-16,-17 16 0 15,-19 13-2-15,-11 8 0 0,-17 10 0 16,-10 9-2-16,0 1 1 15,0 2 0-15,9-7-1 16,12-8 0-16,21-11 1 16,20-15-2-16,27-10-5 15,8-31-16-15,37 5-14 16,0-23-2-16,16-1-2 15,-3-15 1-15</inkml:trace>
  <inkml:trace contextRef="#ctx0" brushRef="#br1" timeOffset="36091.0643">24329 16169 56 0,'-20'-3'39'0,"-17"-3"-3"16,4 17 3-16,-13-2-33 0,11 7-3 16,0 5 1-16,9 5-3 15,6-2 1-15,12 8-1 16,12-7 0-16,13-1-1 15,12-4 1-15,9-2 0 16,7-6-1-16,3-3 1 16,-2-1 0-16,-3 1 0 15,-7 1-1-15,-14 2 1 16,-13 7-1-16,-10 3 0 15,-18 6 0-15,-8 2 0 16,-12 4-1-16,-7-3-1 16,1 0-2-16,-6-15-13 15,24 10-15-15,-3-23-7 0,30-3-1 16,-13-18 1-16</inkml:trace>
  <inkml:trace contextRef="#ctx0" brushRef="#br1" timeOffset="36242.0729">24399 16212 80 0,'-7'-29'39'16,"15"7"-1"-16,5-12-8 16,14-9-50-16,28 9-15 15,-1-13-4-15,15 2 0 16,-7-8-1-16</inkml:trace>
  <inkml:trace contextRef="#ctx0" brushRef="#br1" timeOffset="36767.103">23550 13463 48 0,'6'-17'38'16,"-6"17"-2"-16,0 0 0 16,-9 12-11-16,-19 16-19 15,-6 19-2-15,-13 10 0 16,-10 13-2-16,-7 6-2 0,-3 4-1 15,9-2-1-15,1-18-19 16,23-1-16-16,9-23 1 16,29-10-3-16,12-21 2 15</inkml:trace>
  <inkml:trace contextRef="#ctx0" brushRef="#br1" timeOffset="37082.121">23754 13701 64 0,'-14'-10'38'0,"0"17"-2"15,-15 1 1-15,7 14-15 0,-11 1-18 16,2 7-1 0,3 1-2-16,7 3 1 0,9-2-1 15,10 2 0-15,13-7 0 16,15-1 0-16,11-6-1 15,9-3 0-15,3-5 0 16,3 3 0-16,-4 1 0 16,-8 2-1-16,-14 7 2 15,-17 7-2-15,-14 6 1 16,-10 5 0-16,-13 3 0 15,-6 0-1-15,-2-3-1 16,2-12-7-16,18 3-17 16,-5-30-12-16,21-4 0 15,9-26-1-15</inkml:trace>
  <inkml:trace contextRef="#ctx0" brushRef="#br1" timeOffset="37248.1305">23867 13726 80 0,'-10'-20'40'15,"9"-7"-2"-15,32 7 2 16,16-19-28-16,9-4-32 16,30 4-17-16,2-13-2 15,4 9-2-15,-16-3 1 16</inkml:trace>
  <inkml:trace contextRef="#ctx0" brushRef="#br1" timeOffset="37733.1582">23510 12034 83 0,'0'0'38'0,"-2"27"-1"16,-25 4 0-16,-4 17-31 15,-22 16-3-15,-7 11-2 16,-8 5 1-16,-5 7-1 16,2 1-1-16,10-18-8 15,25-1-27-15,7-19-2 16,28-11 0-16,13-23-1 0</inkml:trace>
  <inkml:trace contextRef="#ctx0" brushRef="#br1" timeOffset="38052.1765">23610 12474 65 0,'-11'-12'39'16,"-2"13"0"-16,-11-2 0 16,2 17-12-16,-5-2-22 15,4 7-3-15,-3 0 1 16,9 5-3-16,3 2 2 15,9-3-3-15,10-1 2 16,6-1-1-16,9-3 1 16,6 0-1-16,5-3 0 0,-1 0 0 15,-3 3 0-15,-3-1 0 16,-6 4 0-16,-6 3 0 15,-11 3 0-15,-2 3 0 16,-8-1-1-16,-4 1 1 16,-3-3-1-16,-1-6-2 15,5 3-10-15,-6-24-17 16,18-2-9-16,0 0 1 15,-2-27-2-15</inkml:trace>
  <inkml:trace contextRef="#ctx0" brushRef="#br1" timeOffset="38217.1859">23660 12404 71 0,'-1'-22'40'0,"1"-3"-1"16,21 17 2-16,4-7-16 15,18 4-24-15,22 7-22 16,-9-17-17-16,10 7-1 15,-10-5-2-15,-2 5 0 16</inkml:trace>
  <inkml:trace contextRef="#ctx0" brushRef="#br1" timeOffset="38781.2182">23411 10881 89 0,'24'-13'39'0,"-14"-2"0"15,-10 15 2-15,-30-3-35 16,-2 19-3-16,-12 9 0 16,-9 17-3-16,-13 12 2 15,-7 14-2-15,-2 11-1 16,4 1 0-16,11 5-2 0,5-14-6 15,30 2-25-15,-1-18-4 16,30-8 1-16,10-22-2 16</inkml:trace>
  <inkml:trace contextRef="#ctx0" brushRef="#br1" timeOffset="39111.2371">23522 11186 95 0,'-25'-9'39'0,"-1"20"1"15,-17 2-2-15,8 13-33 16,-9 3-3-16,8 5 1 16,7 0-1-16,10-3-1 0,18-6 0 15,17-6-1-15,17-9 0 16,13-9 0-16,5-1 0 15,2-3 0-15,-4-1 0 16,-9 6 0-16,-12 5 0 16,-14 6 0-16,-17 12 0 15,-14 5 0-15,-12 6 0 16,-5 4 2-16,-6 0-2 15,3-7-1-15,7 1-6 16,-3-21-14-16,24 0-17 16,9-13-1-16,13-15-1 15,10-13-2-15</inkml:trace>
  <inkml:trace contextRef="#ctx0" brushRef="#br1" timeOffset="39269.2461">23599 11153 89 0,'-6'-17'40'0,"20"10"1"15,6-6-2-15,22 6-26 16,24-2-36-16,0-16-17 16,18 3 0-16,-7-7-3 15,6 4 3-15</inkml:trace>
  <inkml:trace contextRef="#ctx0" brushRef="#br1" timeOffset="39750.2736">23146 9753 69 0,'9'-20'36'0,"1"10"-1"16,-10 10 2-16,5 16-19 15,-22 11-9-15,-4 25-2 16,-17 10-3-16,-5 19-1 15,-13 9-2-15,-2 6 1 16,2 0-3-16,5-7 0 16,18-1-21-16,9-28-15 15,32-16 0-15,12-22 0 16,25-17-2-16</inkml:trace>
  <inkml:trace contextRef="#ctx0" brushRef="#br1" timeOffset="40057.2912">23441 10099 91 0,'-23'-5'41'0,"-14"3"-2"16,2 18 0-16,-10-3-21 16,14 13-14-16,-6 2-1 15,15 2 0-15,11-2-2 16,15 0 0-16,14-5 0 15,19-2 0-15,10-8-2 16,9 5 2-16,1-6-1 16,2 6 1-16,-9-1-1 0,-11 3 0 15,-17 0 0-15,-12 6-1 16,-14-2 1-16,-11 2-1 15,-9 1-1-15,-7-5-3 16,4 4-4-16,-9-20-19 16,20 6-11-16,-3-16-1 15,19 4 0-15,0-33 0 16</inkml:trace>
  <inkml:trace contextRef="#ctx0" brushRef="#br1" timeOffset="40224.3007">23537 10015 121 0,'0'0'42'0,"8"-22"-1"16,17 12-2-16,7-9-40 16,6-13-21-16,27 11-17 15,-8-10-2-15,3 8 0 16,-11-3-2-16</inkml:trace>
  <inkml:trace contextRef="#ctx0" brushRef="#br1" timeOffset="40772.3321">22937 8605 79 0,'18'-24'36'16,"-1"4"1"-16,-8-1 0 16,5 14-29-16,-14 7-2 15,-10 4-2-15,-12 17 2 16,-10 18-1-16,-14 11-1 15,-11 15-1-15,-9 5 0 16,0 12-1-16,1-1-1 16,11 0-2-16,13-3-7 15,6-23-24-15,32-3-7 16,16-23 1-16,28-7-2 0</inkml:trace>
  <inkml:trace contextRef="#ctx0" brushRef="#br1" timeOffset="41102.3509">23196 8825 100 0,'-32'1'39'0,"8"12"0"15,-8-2-1-15,13 8-33 16,-8-1-2-16,10 4-1 15,9-2 0-15,10-3 0 16,9 0 0-16,12 0-1 16,12-4 0-16,7 0-1 0,11-1 1 15,-2 0-1-15,-2 2 0 16,-3 6 0-16,-13 2 1 15,-11 4-1-15,-15 5 0 16,-13 0 1-16,-10 1-1 16,-9 0 0-16,-2-2 0 15,-3-11-3-15,11 6-16 16,-4-28-18-16,23 3-3 15,0-30 1-15,22 3-3 16</inkml:trace>
  <inkml:trace contextRef="#ctx0" brushRef="#br1" timeOffset="41267.3604">23488 8711 115 0,'0'0'43'16,"-18"11"1"-16,30 0-2 15,3-16-39-15,23-1-4 16,26 6-14-16,-10-19-18 15,20 8-10-15,-9-6 1 16,8 7-3-16</inkml:trace>
  <inkml:trace contextRef="#ctx0" brushRef="#br2" timeOffset="52659.0119">9164 13139 20 0,'-57'48'32'16,"-4"9"2"-16,-5 5 0 15,-5-10-14-15,13 8-12 16,-1-16-2-16,20-5-1 15,11-23-1-15,28-16-1 16,13-17-1-16,26-22-2 16,26-18 2-16,16-12-1 15,14-11-1-15,9-7 1 16,4 1-1-16,-9 7 1 15,-13 10 0-15,-16 13 0 16,-30 18-1-16,-28 21 1 16,-35 22-1-16,-27 21 1 15,-37 20 0-15,-23 14-1 0,-22 12 1 16,-16 8-1-16,-9 7 0 15,7-2 1-15,9-10 0 16,22-10-1-16,31-20 0 16,34-15 0-16,40-22 0 15,39-21 0-15,41-21 0 16,32-22 0-16,30-13 0 15,20-9 1-15,12-10-1 16,6-1 1-16,-11 3 0 16,-16 8 0-16,-18 14-1 15,-30 19 2-15,-35 14-1 16,-38 26 0-16,-40 24 0 15,-34 22 1-15,-37 21-1 16,-29 16 0-16,-24 10 0 0,-10 9 0 16,-11-1 0-16,11-7-1 15,14-15 0-15,29-17 0 16,28-15 0-16,33-25-1 15,38-20 1-15,35-23 0 16,34-16 0-16,23-17-1 16,23-9 2-16,13-8-1 15,13-7 0-15,-1 0 1 16,-2 6-1-16,-15 7 1 15,-21 10-1-15,-25 15 1 16,-32 20-1-16,-31 25 0 16,-51 8 0-16,-31 26 0 15,-35 23 0-15,-27 14-1 16,-24 21 1-16,-9 10 0 15,-1 1-1-15,19-4 1 0,29-11 0 16,39-16-1-16,52-30 0 16,57-25 0-16,58-31 0 15,49-31 0-15,49-20 0 16,30-21 1-16,31-12-1 15,13-13 1-15,-1 8 0 16,-12 6 1-16,-23 14 0 16,-34 18 0-16,-42 24 0 15,-46 26 0-15,-55 30 0 16,-58 30-1-16,-58 24 0 15,-48 22 0-15,-45 15 0 16,-32 12-1-16,-23 4 1 16,-10-8-1-16,6-11 1 15,22-17-1-15,32-19 0 0,34-21 0 16,50-23 0-16,46-27 0 15,55-25 1-15,46-20-1 16,45-16 1-16,29-15-1 16,33-10 1-16,13 0 1 15,5-3 0-15,-6 10 0 16,-20 10 0-16,-22 15 1 15,-41 16-2-15,-36 15 0 16,-52 27-3-16,-47 6 0 16,-52 26 0-16,-44 12-1 15,-44 14 1-15,-26 11-1 16,-19 11 1-16,-10-11-5 15,14-4-26-15,25-18-2 0,35-30-1 16,41-26 1-16</inkml:trace>
  <inkml:trace contextRef="#ctx0" brushRef="#br2" timeOffset="61712.5298">8534 13204 39 0,'-14'13'33'15,"-6"0"2"-15,-3 1-1 0,-11-7-24 16,2 7-5-16,-14-5 0 15,-5 6 0-15,-22-7 2 16,-12 8-3-16,-27-4-1 16,-20 4 0-16,-24-2-1 15,-15 1-1-15,-23-2 0 16,-6-1-1-16,-5-2 1 15,7-5-1-15,14-3 0 16,17-3 1-16,26-1-1 16,28-6 0-16,33-1 0 15,34-3-1-15,37 3 1 16,41-4 0-16,35 5 0 15,41 1-1-15,37 1 1 16,29 4 0-16,31 2 0 0,19 1 0 16,16 0 1-16,8 2-1 15,-6-6 0-15,-7 1 1 16,-22-5 0-16,-26-3-1 15,-35-3 1-15,-42-2 0 16,-44-1-1-16,-50 2 1 16,-58 4-1-16,-50 6 1 15,-53 5-1-15,-42 7 0 16,-41 10 1-16,-34 7-1 15,-26 5 0-15,-14 7 1 16,-4 1-1-16,7 0 1 16,17-4-2-16,31-4 2 15,37-9-2-15,43-4 0 0,53-11 0 16,60-6 0-16,58 0 0 15,62-25 0-15,56 7 0 16,46-4 0-16,48 2 1 16,39 2-1-16,30-1 2 15,19 4-1-15,12 6 1 16,6 0-1-16,-10 4 1 15,-23-1 0-15,-37 3 0 16,-44 1-1-16,-54-1 1 16,-59 0 0-16,-77-3-1 15,-65 3 1-15,-72 0-1 16,-57 0 0-16,-53 2 0 15,-51 0 0-15,-38 1-1 16,-28 4 2-16,-21 0-2 16,-12 5 2-16,-11-1-2 0,8 5 2 15,14-1-1-15,25 4 0 16,33-2-1-16,48 1 1 15,52-1-1-15,64 1 1 16,69-1-1-16,67-6 0 16,73-2 0-16,66-5 1 15,60-6-1-15,53-3 1 16,44-7 1-16,31-8-1 15,22 0 0-15,14-2 1 16,-3-3 0-16,-15 3-1 16,-34 1 0-16,-38 2 1 15,-52-1 0-15,-56-3-1 16,-72 2 1-16,-71 3 0 15,-80 0-1-15,-67 5 1 0,-70 2 0 16,-60 6-1-16,-57 4 0 16,-50 14 1-16,-27 5-2 15,-21 6 1-15,-1 5 0 16,7 1-1-16,27 3 1 15,39-1-1-15,55-5 1 16,65-6-1-16,61-4 1 16,68-4-1-16,73-7 1 15,76-3-1-15,68-3 1 16,63-3 0-16,61 1-1 15,44 1 1-15,90-3 0 16,-12 4 1-16,18 2-1 16,0 2 0-16,-11 0 1 15,-28 5-1-15,-42 0 1 0,-47-1-1 16,-102 0 1-16,-20-1-1 15,-69-1 0-15,-59-3 1 16,-82 4-1-16,-53-5 0 16,-62-1 1-16,-53 1-1 15,-43 1-1-15,-41 1 1 16,-27 1 0-16,-18 1 0 15,-10 5 0-15,3 1-1 16,17 4 1-16,21 2 0 16,38-5 0-16,42 3 0 15,52-4 0-15,52-1 0 16,60 0 0-16,61-6-1 15,66-7 1-15,63-7 0 16,63 2-1-16,50-5 1 0,50-3 0 16,40-1-1-16,32-4 2 15,17 4-1-15,-3-1 0 16,-12 4 1-16,-25 0-1 15,-30 4 0-15,-49 2 1 16,-46-2-1-16,-50 1 1 16,-50 1-1-16,-53-1 1 15,-49 4 0-15,-51 1-1 16,-44 4 1-16,-39 1-1 15,-40 4-1-15,-35 3 1 16,-25 7 0-16,-20 5 0 16,-10 3-1-16,3 7 1 15,13-1 0-15,20 4 0 0,30 4 0 16,43 0-1-16,38-1 1 15,54 3-1-15,47-4 1 16,54-3 0-16,46-9-1 16,52-8 1-16,49-8 0 15,39-7 0-15,37-9 1 16,28-8-1-16,15-5 0 15,7-1 1-15,-9 2-1 16,-23 5 0-16,-32 2 1 16,-48 6-1-16,-43 5 0 15,-60 8 0-15,-54 1 0 16,-60 7 0-16,-52 1 1 15,-53 6-2-15,-45 0 1 16,-39 3 0-16,-30 4 0 16,-23 2 0-16,-8 2 0 0,2-2 0 15,13 1-1-15,22 0 1 16,35-4 0-16,42-5 0 15,43-2 0-15,45-6-1 16,49-8 1-16,46-3 0 16,52-20-1-16,40-6 1 15,35-4 0-15,27-5 0 16,24-6 0-16,19-1 0 15,0 0 0-15,-11 6 0 16,-19 4 0-16,-29 9 0 16,-36 7 0-16,-44 10 0 15,-44 8 0-15,-44 8 0 16,-44 6 0-16,-36 6 0 15,-28 2 0-15,-27 2 0 0,-10 1 1 16,-7-5-1-16,1-4 0 16,8-5 0-16,20-6 1 15,21-7-1-15,27-5 0 16,28-4 0-16,30-6-1 15,34-1 1-15,35-5 0 16,31-1-1-16,34 0 1 16,27 4 0-16,19-4-1 15,21 2 1-15,14 1 0 16,9 3 0-16,-7-2 1 15,-11 8-1-15,-21 0 0 16,-28 2 0-16,-26 4 0 16,-34 1 1-16,-50 3-1 15,-26 7 0-15,-46 1 0 0,-31 4 0 16,-25 3 0-16,-20 4 0 15,-20 1 1-15,-5 4-2 16,-1-1 2-16,17-4-1 16,17 0 0-16,21-6 0 15,26-1 0-15,30-7 0 16,26-1 0-16,37-4-1 15,22-10 1-15,27-2-1 16,28-5 1-16,16 2 0 16,15-2 0-16,15-3 0 15,0 4 0-15,-1 1 0 16,-6 7 0-16,-16 2 1 15,-18 2-1-15,-27 2 0 0,-23 2 0 16,-32 0 0-16,-32 7 0 16,-30-2 0-16,-32 3 0 15,-23 4 0-15,-26 1 1 16,-16 8-1-16,-10 5 1 15,-4 2-1-15,13 5 0 16,20-8-1-16,28 5 1 16,34-7 0-16,39-3 0 15,52-12-1-15,42-12 1 16,51-13 0-16,40-7 0 15,30-6 0-15,28-9 0 16,18-5 1-16,9-1-1 16,-10 3 0-16,-17 6 0 15,-26 8 0-15,-35 6 0 0,-35 3 1 16,-42 7-1-16,-44 6 0 15,-41 6 0-15,-47 3 0 16,-36 4 0-16,-30 4 0 16,-23 0 0-16,-20 2 0 15,-14 0 0-15,1-3 1 16,13-3-1-16,22-3 1 15,29-1-1-15,25-4 0 16,32-4 0-16,41-3 0 16,36-4-1-16,37 0 1 15,28-4-1-15,24 1 1 16,18-3 0-16,12 3-1 15,10-1 1-15,-5 1 1 16,-9 5-1-16,-18 2 0 16,-22 1 0-16,-24 4 0 0,-22 5 0 15,-39-2 0-15,-17 16 0 16,-32-2 0-16,-27 5 0 15,-21 4 0-15,-21 4 1 16,-10 3-2-16,0 0 2 16,1 0-1-16,13-5 0 15,17-4 0-15,18-2 0 16,28-6 0-16,26-5-1 15,25-8 1-15,48-1 0 16,24-7-1-16,22-5 1 16,21-3 0-16,16-1 0 15,11 0 0-15,1-3 0 16,-4 3 0-16,-17 6 1 15,-27 1-1-15,-20 4 0 0,-32 4 1 16,-34 3-1-16,-32 4 0 16,-34 5 0-16,-29 5 0 15,-30 3 0-15,-22 10 0 16,-21 7 0-16,-10 4 0 15,-4 5 0-15,3-2 0 16,10 2 1-16,18-9-1 16,26-2-1-16,30-9 1 15,34-6 0-15,36-11 0 16,40-11 0-16,36-6-1 15,31-9 1-15,30-3 0 16,18-2 0-16,19-6 1 16,5-3-1-16,-1 2 0 15,-7 0 0-15,-18 3 0 16,-14 3 1-16,-25 5-1 0,-27 3 0 15,-28 3 0-15,-22 2 0 16,-33 8 0-16,-25 2 1 16,-24 8-1-16,-24 5 0 15,-19 4-1-15,-15 8 1 16,-6 3 0-16,-4 9 0 15,6-2 1-15,6 2-1 16,18-5 0-16,18-5 0 16,20-3 0-16,29-10 1 15,32-12-2-15,12-7 1 16,39-16 0-16,25-6 0 15,24-6 0-15,19-6 0 16,16-4 1-16,11 0-1 16,2 2 0-16,-6 6 0 0,-10 8 0 15,-23 6 1-15,-20 7-1 16,-24 5 0-16,-24 5 0 15,-23 1 0-15,-18 5 0 16,-39 3 0-16,-12 0 1 16,-16 5-2-16,-15 4 2 15,-11 1-1-15,-13 7 0 16,-5 5 0-16,3 4 0 15,5 2 0-15,13 1 0 16,15-4 0-16,21 2-1 16,23-5 1-16,31-9 0 15,31-8 0-15,35-12 0 16,22-7-1-16,32-8 2 15,20-7-1-15,22-6 1 0,8-4-1 16,5 0 0-16,-1 1 0 16,-6 8 0-16,-9 4 1 15,-20 3-1-15,-20 4 0 16,-21 7 0-16,-20 3 0 15,-20 4-1-15,-21 3 1 16,-22 1 0-16,-15-2 0 16,-21 13 0-16,-7-5 0 15,-9 0 0-15,4 1 0 16,0 0 0-16,14 2-1 15,19-11 1-15,24 10 0 16,41-11 0-16,34-5 0 16,44-3 0-16,34-8 0 0,27-1 1 15,28-5-1-15,8-3 0 16,3-1 1-16,-13 1 0 15,-15 2 0-15,-29 0-1 16,-34 6 1-16,-36 0-1 16,-35-1 1-16,-39 8-1 15,-41 0 0-15,-38 5 1 16,-36 5-1-16,-37 6 0 15,-33 4-1-15,-25 4 1 16,-23 10 0-16,-13 2 0 16,-2 3-1-16,-3 2 0 15,19-2 0-15,31-4 0 16,31-3 1-16,41-6-1 15,43-11 0-15,44-4 1 0,52-9-1 16,48-7 1-16,34-5 1 16,32-2-1-16,19-1 1 15,22-2 0-15,0 8-1 16,-3 2 1-16,-10 7 0 15,-23 5-1-15,-23 8 1 16,-36-1-1-16,-34 9 0 16,-40 3 0-16,-33 1-1 15,-43 4 1-15,-33 2-1 16,-35 0 1-16,-24 1 0 15,-22 2 0-15,-11 1-1 16,-5-3 1-16,1 0 0 16,16-2 0-16,26-1 0 15,31-7 0-15,40-3 0 16,54-10 0-16,25-4 0 0,59-7 0 15,37-11-1-15,36-2 1 16,26-3 0-16,14-5 0 16,2 2 0-16,-2 0 1 15,-15 6 0-15,-25 2-1 16,-28 2 1-16,-34 6-1 15,-38 4 2-15,-41 3-2 16,-41 9 1-16,-38 5-1 16,-36 0-1-16,-37 7 1 15,-21 3 0-15,-21 2-1 16,-5 1 0-16,-7 2 1 15,6-3 0-15,11-2-1 16,26-3 2-16,28-5-2 16,32 0 1-16,36-9 0 0,38-2 0 15,41-7 0-15,38-3-1 16,36-2 1-16,26-3 0 15,22-4 0-15,14 4 1 16,0-4-1-16,-3 4 1 16,-17 0-1-16,-17 3 1 15,-25 2 0-15,-25 2 0 16,-34 3 0-16,-32 1-1 15,-29 5 0-15,-29 2 0 16,-32 3 0-16,-27 1 0 16,-21 2 0-16,-24 4 0 15,-8 1 0-15,-6-1-1 16,2 0 1-16,10-5-1 0,20 2 1 15,27-7-1-15,34-3 1 16,39-5 0-16,43-4 0 16,43-3 1-16,37-1-1 15,32-1 0-15,27-1 1 16,21 4-1-16,12 3 1 15,2 2-1-15,-3 7 0 16,-14 5 0-16,-16 1 0 16,-22 7 0-16,-19 1 0 15,-25-1 0-15,-26 4 0 16,-22-1-1-16,-30 2 1 15,-25-2 0-15,-25-2 0 16,-19-1-1-16,-23 3 1 16,-18-5-1-16,-17 4 1 0,-15-3 1 15,-4-1-1 1,-2 0 0-16,10 0 0 0,16-2 0 15,22-1 0-15,27-3 0 16,34 0 0-16,32-4-1 16,62 0 1-16,29-3 0 15,38 0 0-15,21 1-1 16,24-1 1-16,15 2 0 15,3 1 1-15,-4 2-1 16,-13 1 0-16,-18-1 0 16,-22 0 1-16,-27-2-1 15,-29 0 1-15,-33-3-1 16,-35-2 1-16,-34-2-1 15,-38 3 0-15,-32-2 0 0,-30 4 0 16,-23-1 0-16,-16 4 0 16,-12 3 0-16,-2 3 0 15,9 1 0-15,18 2 0 16,26-2 0-16,29 0 0 15,39-4 0-15,42-3 0 16,40-3-1-16,42-3 1 16,35-4 0-16,35-1 0 15,14 0-1-15,19-2 1 16,6 0 0-16,-5 2 1 15,-13-1-2-15,-20 3 2 16,-27 0-1-16,-33-1 1 16,-35 4-1-16,-45 5 0 15,-26-8 0-15,-45 6 0 16,-38 4 0-16,-30 3 0 0,-26 3 0 15,-18 3 0-15,-14 6 0 16,-5-1 0-16,6 2 0 16,13-2 0-16,21-3 0 15,31-1-1-15,28-10 1 16,36-2 0-16,37-8 0 15,32-6-1-15,33-7 1 16,31-5 0-16,23-3 0 16,19-2 0-16,19-3 1 15,10 2-1-15,9 3 1 16,0 4-1-16,-9 5 1 15,-18 5-1-15,-21 7 0 16,-34 5 0-16,-35 5 0 16,-46 6 0-16,-39 1 0 0,-40 9-1 15,-37 4 2-15,-28 1-1 16,-25 3-1-16,-12 2 1 15,5-3-1-15,18 3 1 16,24-5-1-16,31-5 1 16,42-6-1-16,50-8 0 15,50-8 1-15,50-11-1 16,42-7 2-16,42-10-1 15,22-3 0-15,30-9 0 16,7-1 1-16,-2 3-1 16,-17 1 0-16,-26 10 1 15,-35 1-2-15,-46 11 1 16,-48 8 0-16,-62 10 0 15,-49 9 0-15,-49 8 0 0,-47 8 0 16,-32 6 0-16,-28 8 1 16,-19 7-1-16,-9 0 0 15,10-2-1-15,13-3 1 16,28-2-1-16,32-6 0 15,39-7 0-15,38-8 1 16,47-9-1-16,47-8 1 16,18-2 0-16,39-7-1 15,24-3 1-15,15 0 0 16,13 1 0-16,3 0 0 15,-4 4 0-15,-7 2 0 16,-13 5 0-16,-15 6 1 16,-18 0-1-16,-15 2 0 15,-14 2 1-15,-14-1-1 16,-12-9 0-16,-12 12 1 0,-12-13-1 15,-11-4 0-15,-12-3 0 16,-9-8 0-16,-10-7 0 16,-10-6 0-16,-10-7 1 15,-1-8-1-15,-2-7 1 16,-1-5-1-16,4-7 1 15,5-3 0-15,4-1-1 16,10 1 0-16,6 7 1 16,12 4-1-16,12 8 0 15,5 10-1-15,15 9 1 16,9 9 0-16,8 19 0 15,23-7-1-15,6 17 1 0,5 9-1 16,10 6 1-16,13 7 0 16,5 4 0-16,8 6 1 15,12 3-1-15,2 2 0 16,7-2 0-16,-2-1 0 15,-3-5 0-15,-3-3 1 16,-12-7-2-16,-11-5 2 16,-17-8-1-16,-16-7 0 15,-27-9 1-15,0 0-1 16,-20-29 0-16,-20-1 1 15,-14-9-1-15,-14-9 0 16,-10-12 1-16,-12-5-2 16,-6-5 2-16,-5-3-1 15,-8-2 0-15,1 3 0 16,3 3 0-16,2 7 1 0,2 9-1 15,8 9 0-15,9 12 0 16,9 10-1-16,13 11 1 16,15 12-1-16,14 13 0 15,17 11 1-15,14 6-1 16,16 9 2-16,18 5-1 15,18 6 0-15,16 5-1 16,14 1 1-16,10 2 0 16,9 1 0-16,3-4 0 15,0 0 0-15,-6-2 0 16,-8-4 0-16,-16-9 0 15,-12-5 1-15,-20-10-1 16,-14-7 1-16,-26-19-1 16,0 0 0-16,-28-7 1 0,-10-17-1 15,-10-13 0-15,-11-8 0 16,-7-11 0-16,-5-5 0 15,-1-4 0-15,-8-3 0 16,3 0 1-16,2 2-1 16,9 6 0-16,1 6 1 15,12 8-1-15,7 9 0 16,13 10-1-16,10 11 2 15,23 16-2-15,0 0 1 16,17 24 0-16,13 6 0 16,20 8-1-16,8 8 1 15,14 9 0-15,5 5-1 16,4 2 1-16,4 2 0 15,-4 2 0-15,-4-4 0 0,-10-2 0 16,-8-4 0-16,-14-11 1 16,-7-7-1-16,-10-13 1 15,-12-9-1-15,-16-16 0 16,0 0 1-16,-7-31-1 15,-11-5 1-15,-12-11-1 16,-3-12 0-16,-7-6 0 16,-9-7 0-16,-9-4 0 15,-8 3 0-15,-6 2 1 16,-4 5-1-16,-4 6 0 15,-1 8 0-15,2 7 1 16,7 11-1-16,13 7-1 16,12 7 0-16,13 14 1 0,19 6-1 15,16 10 1-15,19 8 0 16,13 8 0-16,18 5 0 15,13 6 0-15,8 7 0 16,7 2 0-16,-3 0 0 16,5 5-1-16,-5-4 1 15,-10 1 0-15,-10-4-1 16,-11-2 1-16,-13-5 0 15,-14-7 0-15,-10-6 1 16,-15-10-1-16,-12-10 0 16,-11-8 1-16,-10-9-1 15,-11-12 0-15,-5-11 0 16,-8-7 1-16,-6-5-1 15,2-7 1-15,0-1 0 16,0-2-1-16,6 3 0 0,2 1 0 16,9 6 0-16,8 6 0 15,10 8-1-15,10 8 0 16,8 10 1-16,15 16-1 15,0 0 1-15,27 10 0 16,-1 10 0-16,14 9 0 16,7 5 0-16,5 3 0 15,5 5 1-15,7 0-1 16,-6 0-1-16,-1-2 1 15,-5-5 0-15,-9-5-1 16,-11-4 1-16,-4-6 0 16,-12-6-1-16,-16-14 2 15,0 0-1-15,-10-8 1 16,-8-14-1-16,-12-5 1 0,-3-5-1 15,-6-7 1-15,-4-4-1 16,-3-2 1-16,2 1 0 16,0 0-1-16,1 9 1 15,5 1-1-15,4 8-1 16,7 7 1-16,5 6 0 15,4 12-1-15,18 1 1 16,-11 21-1-16,16 0 1 16,10 5-1-16,7 4 1 15,11 6 0-15,4 2 0 16,9 0 0-16,5-1 0 15,3 1 0-15,2-7-1 16,-5 0 1-16,-8-4 0 16,-5-5 0-16,-9-6-1 0,-14-4 1 15,-15-12 0-15,0 0 1 16,-23-4-1-16,-7-12 1 15,-8-5-1-15,-4-5 1 16,-8-4 0-16,1-7-1 16,-4 0 1-16,9-2-1 15,3 3 1-15,4 4-1 16,9 4 0-16,6 6 0 15,7 6 0-15,4 10-1 16,11 6 1-16,-9 15 0 16,8 5-1-16,3 6 1 15,4 8 0-15,6 4 0 16,3 3-1-16,8 1 1 15,5-3-1-15,9-4 1 16,1-3-1-16,0-4 1 0,3-8 0 16,-8-2-1-16,-4-8 2 15,-8-4-1-15,-8-5 0 16,-13-1 0-16,-9-14 1 15,-15-1-1-15,-9-7 0 16,-7-3 0-16,-11-4 1 16,-4-2-1-16,-5-3 0 15,3 1 0-15,4 1 0 16,10 1 0-16,6 5 0 15,10 3 0-15,13 5-1 16,9 6 1-16,5 12 0 16,19-2 0-16,3 10 0 15,3 9 0-15,7 5 1 16,5 7-2-16,2 6 1 0,5 0 0 15,0 6 0-15,4-4 0 16,-8-2 0-16,0-1 0 16,-7-7-1-16,-1-6 1 15,-8-4 1-15,-8-7-1 16,-16-10 0-16,0 0 1 15,4-12-1-15,-14-6 0 16,-5-2 0-16,-3-9 0 16,-10-3 1-16,0-1-1 15,-2-2 1-15,-2 0-1 16,-2 4 1-16,2 6-1 15,-3 3 0-15,6 8 0 16,1 6-1-16,4 8 1 16,5 5 0-16,3 7-1 0,6 8 1 15,4 2-1-15,8 2 1 16,12 4 0-16,6-1 0 15,7 0-1-15,11-2 1 16,6-1 0-16,2-3 0 16,4-5 0-16,-6-2 0 15,-4-2 0-15,-6-5 0 16,-10-4 0-16,-10-5 0 15,-14 2 1-15,-3-17-1 16,-14-1 0-16,-9-1 0 16,-7-9 1-16,-7-2-1 15,-4 0 0-15,-1 1 1 16,-5 1-1-16,3 7 0 0,6 2 0 15,6 6 0-15,3 9 0 16,8 8 0-16,6 8-1 16,4 10 1-16,13 4 0 15,7 7-1-15,9 4-2 16,3-5-6-16,23 13-9 15,-15-22-11-15,22 5-10 16,-11-20-3-16,1-5 1 16</inkml:trace>
  <inkml:trace contextRef="#ctx0" brushRef="#br2" timeOffset="83778.7919">4488 12090 61 0,'5'45'35'16,"-4"9"-2"-16,3 16 0 15,-4 9-31-15,0 14-1 16,-1 6 0-16,1 9 0 15,-5 3 0-15,3 3 2 16,-4-9-1-16,1-7 1 16,-1-15-1-16,2-15 0 0,0-21 0 15,4-20 0-15,0-27 0 16,10-10-1-16,-7-29 1 15,3-20 0-15,-4-23-1 16,2-18 0-16,-7-15 1 16,0-8-1-16,-6-4 1 15,-10 8-1-15,1 11 0 16,-3 17-1-16,-5 23 1 15,2 24-1-15,1 23 1 16,-2 25-1-16,2 25 0 16,8 16 0-16,1 17 0 15,4 15 0-15,2 13-1 16,3 10 2-16,4 6-2 0,1 3 1 15,5-4-1-15,3-5 1 16,1-9-1-16,7-14 1 16,0-17-1-16,5-16 0 15,2-22 1-15,2-18 0 16,0-23 0-16,2-20 1 15,-4-22 0-15,-4-16 0 16,-2-19 0-16,-3-7-1 16,-7-6 1-16,-3-1 0 15,-5 9 0-15,-7 13-1 16,-1 15 1-16,-3 19 0 15,-3 22-1-15,-1 18 1 16,0 18-1-16,0 17 1 16,2 16-1-16,3 14 0 0,-2 12-1 15,5 9 1-15,3 9 0 16,3-3 1-16,1 1-1 15,5-8 0-15,3-10-1 16,2-12 1-16,3-18 0 16,0-19 0-16,5-20 0 15,-2-23 0-15,-2-23 0 16,1-21 0-16,-3-16 1 15,-5-15 0-15,-5-11-1 16,-5-4 0-16,-3 7 1 16,-7 13-1-16,3 20 1 15,-5 24 0-15,-4 26-1 16,4 28 0-16,-2 27 0 15,2 22 0-15,5 22 0 16,-2 15 0-16,2 14 0 0,4 8 0 16,3 2-1-16,0-2 2 15,0-6-2-15,6-9 1 16,0-11-1-16,3-15 0 15,1-19 0-15,2-18 1 16,2-18 0-16,2-19 0 16,3-21 1-16,0-17 0 15,-1-16 0-15,1-14-1 16,-1-6 2-16,0-3-2 15,0 2-1-15,-3 9 1 16,-4 13 0-16,-1 12 1 16,-6 19-1-16,-2 16 0 15,2 16 0-15,-17 14 1 16,7 17-1-16,0 17 0 0,0 17 0 15,2 13 1-15,1 13-2 16,7 7 1-16,3 5-1 16,4 0 1-16,3-8-1 15,4-12 1-15,2-15-1 16,4-15 0-16,3-17 0 15,1-15 1-15,-2-20 0 16,0-18-1-16,-6-17 1 16,-4-14 1-16,-5-13 0 15,-6-10-1-15,-5-6 1 16,-6 3 0-16,-4 7 0 15,0 12-1-15,-2 17 2 16,-1 17-2-16,1 20 0 16,2 18 0-16,3 17 1 0,-4 8-2 15,5 13 1-15,-3 2-1 16,4 4 0-16,0-3 0 15,2-1 0-15,0-7 1 16,3-7-1-16,1-6 0 16,6-12 1-16,1-4 0 15,1-7 0-15,-5-14 0 16,16 1-1-16,-8-15 1 15,-3-10 0-15,1-9 0 16,-6-11 1-16,0-7-1 16,-2-2 2-16,-6 0-2 15,0 3 1-15,-2 8 0 16,-1 11 1-16,-2 12-1 0,2 13-1 15,-2 12 0 1,1 13-1-16,-1 6 0 0,3 8 0 16,-3 2 0-16,6 4 0 15,4 1 0-15,3-3 0 16,1-2 0-16,9-6 1 15,3-7 0-15,6-7 0 16,4-8 0-16,2-11 0 16,2-12-1-16,2-10 3 15,-6-10-2-15,3-10 1 16,-8-5 0-16,-3-3 0 15,-3 3 0-15,-6 1 0 16,-8 12 0-16,-2 13-1 16,-4 12 0-16,-4 14 0 0,-5 12 1 15,2 12-1-15,-2 8 0 16,-1 8-1-16,1 3 0 15,1 1 0-15,4-1 0 16,2 0 0-16,5-4 1 16,1-6-2-16,4-5 2 15,1-7 0-15,7-8 0 16,-8-14-1-16,19 1 1 15,-9-14 0-15,1-19 0 16,-3-7 0-16,-2-9 1 16,-3-9 0-16,-3-3 0 15,0 3 0-15,-4 6 0 16,-6 11 0-16,1 13 0 15,-1 18-1-15,-1 15 1 16,1 17-1-16,-2 16 0 0,2 10-1 16,-2 7 0-16,3 7 0 15,2 3 1-15,2-3-1 16,1-2 0-16,4-7 0 16,1-12 1-16,2-12-1 15,2-19 1-15,-5-11 0 16,14-41 0-16,-7-18 1 15,1-28-1-15,-3-29 1 16,-1-22-1-16,0-14 1 16,1-4 0-16,-5 5 0 15,4 16 0-15,-3 22 0 16,0 30-1-16,-3 35 1 15,-4 29 0-15,-3 30-1 16,-3 23 0-16,-2 19-1 0,-3 15 1 16,-4 13-1-16,3 7 1 15,-2 7-1-15,4 3 1 16,-2-3-1-16,8-5 0 15,1-11 1-15,2-13-1 16,9-20 0-16,4-20 1 16,4-30 0-16,9-29 0 15,-1-35 1-15,5-33-1 16,2-33 1-16,-2-31 0 15,1-23 1-15,-3-16-2 16,0-11 1-16,-9-2-1 16,-5 14 0-16,-3 15 2 15,-7 20-2-15,-8 26 3 16,1 26-2-16,-5 23 1 0,0 30-1 15,-4 28 1-15,1 27-2 16,0 30 1-16,0 32-2 16,-3 26-1-16,1 30 1 15,-3 24 0-15,-1 19 0 16,4 17-2-16,0 7 3 15,4 2-2-15,7-9 2 16,5-16 0-16,7-22-1 16,5-20-1-16,6-31 2 15,2-27-1-15,7-32 1 16,4-37-1-16,-4-37 2 15,-3-38-1-15,0-39 1 16,2-34-1-16,-4-33 1 16,-3-23 0-16,2-15 1 0,-4-7 0 15,0 4-1-15,-3 13 0 16,-2 22 2-16,3 29-1 15,-2 30 0-15,-3 36 0 16,-5 32-1-16,-3 34 0 16,2 41-1-16,-10 40 1 15,0 33-3-15,-6 29 3 16,-1 29-4-16,-6 20 1 15,0 22-1-15,2 14 2 16,0 5 1-16,8-1-3 16,8-2 2-16,7-11-1 15,7-20 3-15,13-16-1 16,6-34 0-16,5-25-1 15,7-36 1-15,0-29 0 0,-2-45 0 16,-9-35-1-16,-5-34 1 16,-6-31 0-16,-13-27 0 15,-10-20 0-15,-12-18 1 16,-8-8 1-16,-8 0-1 15,-5 3 0-15,-7 14 1 16,6 23 0-16,-1 24 0 16,2 28 0-16,4 26-1 15,5 31 0-15,6 40 0 16,8 38 0-16,6 40-2 15,1 33 1-15,3 34-3 16,-1 28 1-16,1 27 0 16,1 21 1-16,3 7-1 15,1 3 0-15,5-13 1 0,0-12-1 16,9-27 1-16,7-28 1 15,2-35 0-15,5-33-2 16,1-38 2-16,-1-39 0 16,0-45 0-16,-4-35 0 15,-4-35 0-15,-5-33 1 16,-4-31 0-16,-6-21 1 15,-3-25-1-15,-4-10 0 16,-3 3 2-16,-2 10-1 16,0 13 1-16,-2 27-2 15,1 34 1-15,-1 34-2 16,-3 42 2-16,3 44-1 15,9 33-1-15,-10 57 0 16,1 38-2-16,5 32 3 0,-3 30-4 16,-4 20 2-16,1 21-1 15,-2 11 0-15,1 3 0 16,-3-8 0-16,1-13 1 15,0-17-2-15,4-28 4 16,5-26-3-16,4-30 2 16,4-34-1-16,5-40 0 15,3-36 1-15,1-40 0 16,2-43 0-16,-2-38 0 15,0-35 0-15,4-35 1 16,-2-25 1-16,0-19 0 16,1-6 1-16,3 9 0 15,-3 20-2-15,0 34 2 16,-2 36-1-16,0 48-1 15,-5 45 1-15,-8 47-2 0,-3 47 0 16,-6 46 0-16,-3 31 0 16,-6 32-1-16,0 29 1 15,-8 17-2-15,1 12 2 16,1 10-3-16,-2-1 1 15,1-11-1-15,7-14 3 16,1-23 0-16,6-25-1 16,7-33 1-16,4-27-1 15,6-32 1-15,3-36 0 16,1-39-1-16,3-35 0 15,-3-32 1-15,1-33 1 16,-1-36 0-16,1-26-2 0,-3-23 4 16,-3-14-1-1,3 1 0-15,1 17 0 0,-1 22-1 16,-2 33-1-16,-5 46 1 15,-2 42 0-15,-7 57-1 16,-3 50 0-16,-2 47 0 16,-3 39 0-16,-5 38-1 15,1 31 1-15,1 26-3 16,2 17 2-16,2 15-2 15,6 0 3-15,0-6-2 16,6-7 0-16,3-19 1 16,2-23-1-16,5-29 2 15,2-28 0-15,2-34 0 16,5-32-2-16,-2-32 2 15,0-35 0-15,-5-38 0 0,-2-35-1 16,-4-33 1-16,-4-38 0 16,-5-30 0-16,-2-25 2 15,-2-26-1-15,-1-5 0 16,-2 5 1-16,4 16 0 15,-3 28 1-15,-2 38-1 16,2 37 0-16,-9 39-2 16,2 41 2-16,-1 38-1 15,-3 36-2-15,5 31 1 16,1 29-2-16,5 19 1 15,4 25-1-15,6 21 0 16,7 21 0-16,2 11 1 16,6 4 1-16,2-1-2 15,2-14 1-15,-1-13-1 0,7-25 2 16,-1-28-1-16,-2-31 0 15,2-30-1-15,1-30 2 16,-5-33 0-16,-6-36 0 16,-1-38-1-16,-8-35 1 15,-4-35 1-15,-2-38-1 16,-3-30 1-16,5-24 0 15,0-12 1-15,7 10 0 16,-1 22-1-16,8 33 2 16,-2 45-2-16,1 56 0 15,-3 58 1-15,-6 59-1 16,-7 48-2-16,-3 43-1 15,-8 34 2-15,-7 24-3 16,-2 13 4-16,0 11-2 0,3 0-1 16,3 0 0-16,12-5 0 15,10-2 2-15,11-11 0 16,15-11 0-16,15-17-2 15,6-23 0-15,3-29 2 16,3-33 0-16,-6-34 0 16,-8-41-1-16,-9-43 0 15,-13-36 1-15,-11-32 0 16,-13-25 1-16,-10-25-1 15,-13-9 0-15,-8-9 0 16,-10 3 1-16,-6 13 0 16,1 18-1-16,2 30 1 15,5 39-1-15,4 42 1 16,13 52 0-16,14 51-1 15,15 55 0-15,17 47-1 0,10 37 2 16,10 24-2-16,12 12 0 16,8 1-1-16,5-18 1 15,-1-27 0-15,3-35 1 16,-5-36-1-16,-1-37 0 15,-7-32 1-15,-7-26 0 16,-10-25 0-16,-6-24 0 16,-11-16-1-16,-13-21 1 15,-12-16-1-15,-11-15 0 16,-15-16 1-16,-8-10 1 15,-5-4-1-15,-2 1 1 16,6 13-1-16,3 18 1 16,11 22 0-16,11 29 0 15,13 26-1-15,9 25-1 0,10 21 0 16,9 16 1-16,-1 6-1 15,5 4 0-15,2-3 1 16,4-9-1-16,-1-10 0 16,0-18 1-16,-1-10 0 15,1-13 0-15,2-12 0 16,-4-12 0-16,-2-8-1 15,-5-10 1-15,-6-5 0 16,-10-6 1-16,-6-3 0 16,-12-5 0-16,-4-3-1 15,-10-5 1-15,-7-1 0 16,-1 1 0-16,3 3-1 15,3 8 0-15,2 10 0 16,8 13 0-16,12 26 0 0,0 0 0 16,-1 26 0-16,9 15 1 15,3 10-1-15,0 6-1 16,0 6 2-16,-1 0-2 15,0-4 0-15,-6-5 0 16,5-8 0-16,1-10 0 16,-5-8 0-16,6-12 1 15,0-16-1-15,-1-13 1 16,-2-16 1-16,-2-11 0 15,-5-12-1-15,-1-9 1 16,-5-5 0-16,-5-3 0 16,-3 6-1-16,-3 7 2 15,-2 16-3-15,1 15 2 0,1 19-1 16,2 22 0-16,2 15 1 15,5 15-1-15,0 11 0 16,5 7 0-16,3 1-1 16,3-4 0-16,0-7 1 15,6-9-1-15,-1-11 0 16,-1-10-1-16,2-9 2 15,-10-15-1-15,18-7 1 16,-11-10 0-16,-5-8 1 16,-4-7-1-16,-3-6 1 15,-1-6 0-15,-5 0 0 16,-1-1 0-16,-2 5 0 15,0 11 0-15,2 10-1 16,12 19 1-16,-13 6-1 0,11 21-1 16,4 15 1-16,0 11 0 15,3 4-1-15,-2 2 0 16,3-1 0-16,-6-8 0 15,4-7 0-15,-4-12 1 16,-4-18-1-16,4-13 1 16,-14-14 0-16,4-17 0 15,-2-12 1-15,1-9-1 16,-1-6 1-16,0-2 0 15,3 3-1-15,2 6 1 16,0 12 0-16,3 13 0 16,-1 14-1-16,5 12 0 15,-7 13 0-15,2 5 1 16,-2 6-1-16,1 2 0 15,-5-3-1-15,2-7 1 0,-3-7 0 16,2-12 0-16,-1-17-1 16,0-17 1-16,-3-19-1 15,3-23 1-15,-2-19 0 16,-4-20 1-16,1-22-1 15,-7-13 0-15,2-16 0 16,-10-7 1-16,-2-9-1 16,-1-3 1-16,-2 0-1 15,0 9 1-15,8 11 2 16,5 14-3-16,2 24 2 15,8 25-1-15,4 31 1 16,0 25-1-16,-4 36 2 0,0 23-3 16,-4 25 0-1,-6 18 0-15,-7 9-2 0,-1 8 1 16,-2-1-2-16,3-5 2 15,1-13-1-15,3-17 0 16,3-20 0-16,5-28 2 16,4-26 2-16,7-38-1 15,4-30 0-15,6-34 2 16,6-30-1-16,1-29 0 15,10-23 0-15,2-18 0 16,1-12-2-16,3 5 0 16,3 1 0-16,1 12-1 15,-3 19 0-15,-1 28 0 16,1 23 2-16,-6 34-2 15,1 30 2-15,-7 30 0 0,-6 34-1 16,-9 38 0-16,0 0 1 16,-14 58-2-16,-4 19 0 15,-7 24 1-15,-4 24 0 16,-3 21 0-16,-6 17 1 15,1 11 0-15,-2 6-1 16,1-5 1-16,6-12 0 16,0-22-1-16,8-24-1 15,4-34 1-15,11-34 0 16,4-38 0-16,5-41-1 15,7-40 1-15,2-42 0 16,4-33-1-16,4-35 0 16,-1-28 1-16,2-23 0 15,2-17 0-15,-3-10 0 0,2 4 1 16,1 11 0-16,-5 22 1 15,-1 31 0-15,-3 33-1 16,0 39 0-16,-7 45 0 16,1 45-1-16,-3 52 0 15,-1 43 0-15,-5 45-1 16,-3 33 0-16,-2 32-1 15,-5 24 1-15,-1 18 1 16,-2 11-1-16,-2-8 1 16,5-7 0-16,2-22 0 15,3-24 0-15,4-29 0 16,8-36 0-16,11-34 0 15,-2-44-1-15,8-42 1 16,0-42-1-16,4-43-1 16,-3-42 2-16,2-37 0 0,-3-29 1 15,3-31-1-15,-3-19 1 16,2-7 0-16,0 2 0 15,-2 14 2-15,-2 33-2 16,-4 31 0-16,-2 37-1 16,-6 46 2-16,-8 47-2 15,-5 43 1-15,-5 48-1 16,-7 41 0-16,-1 38-1 15,-7 36 1-15,-2 25 0 16,-2 27-2-16,1 20 1 16,2 8-1-16,3 1 2 15,3-9-1-15,4-16 2 16,9-32-1-16,7-28-2 15,5-36 3-15,9-36-1 0,4-42 0 16,0-40-1-16,6-41-1 16,-4-35 2-16,-3-37-1 15,-4-33 1-15,-4-31 0 16,-6-26 1-16,-4-21 0 15,-3-10 1-15,-3-2 0 16,1 15-1-16,2 26 1 16,4 34-1-16,0 37-1 15,0 48 0-15,3 52 1 16,0 53-1-16,4 58 0 15,-5 40 0-15,-5 46 0 16,-1 27-1-16,-5 29 0 16,1 19 0-16,-8 4 0 15,0-2 0-15,-4-16 1 0,4-17-1 16,3-36 1-16,3-29 0 15,6-37 1-15,10-39-2 16,8-45 1-16,1-43-1 16,4-44-1-16,5-43 2 15,-1-39 0-15,-1-40 0 16,2-39 0-16,-4-26 1 15,1-19 0-15,2-6 1 16,4 9-1-16,-4 25-1 16,1 28 1-16,-1 41-1 15,-6 52 0-15,-2 52 0 16,-9 55 0-16,-3 57 0 15,-5 46 0-15,-7 47 0 16,-4 40 0-16,-2 32 0 16,-3 26-1-16,-2 19 1 0,0 6-1 15,-2-1 1-15,-2-11-1 16,3-20 1-16,4-31 0 15,5-31 0-15,3-34 1 16,8-35-1-16,4-39-1 16,3-38 0-16,6-40 1 15,0-40-1-15,3-32 0 16,-1-39 0-16,0-29 1 15,-1-33 0-15,0-26 0 16,0-18 1-16,-3-5 0 16,6 9 1-16,-3 15 0 15,3 31-1-15,-3 33 1 16,-2 45-1-16,-2 52 0 15,-7 58 0-15,6 38-2 0,-11 58 1 16,-3 45-1-16,-3 32 0 16,-8 38-1-16,-1 20 2 15,0 24-1-15,-6 10 0 16,-2-2 1-16,8-9-1 15,1-20 1-15,8-22 1 16,10-38 0-16,8-33-2 16,8-47 1-16,8-43 0 15,11-45-1-15,-3-43 1 16,3-46-1-16,-4-40 0 15,-6-39-1-15,0-35 1 16,-7-29 1-16,-5-22 1 16,-1-18-1-16,-4-7 0 0,-3 11 1 15,0 19 1-15,4 33 0 16,-7 38 0-16,3 50-1 15,-4 47-1-15,0 64 1 16,-2 56-1-16,-3 54 0 16,-2 47-1-16,-6 46-1 15,-6 32 1-15,-1 32 1 16,-7 20-1-16,-2 8 0 15,-5 5 1-15,2-17 0 16,4-16 1-16,0-34 0 16,13-36-1-16,6-48 0 15,9-48 0-15,9-57 0 16,5-58-1-16,7-56 1 15,1-54-2-15,1-51 1 0,-3-46 0 16,-3-40 1-16,2-36 0 16,-3-26 0-16,1-9 2 15,3 1-1-15,-7 18 0 16,4 34 1-16,-2 47-2 15,-3 53 1-15,-8 57-3 16,-1 74 3-16,-3 59-1 16,-15 90 0-16,4 53 0 15,-12 52-1-15,0 38 2 16,-6 40-3-16,0 24 4 15,-5 9-3-15,-3-6 1 16,5-23 0-16,2-37-1 16,7-46 1-16,11-47 0 15,11-59 1-15,9-55-2 0,13-63 1 16,8-60-1-16,8-50 0 15,3-46 0-15,3-39 1 16,6-39 0-16,-2-24 1 16,6-24 0-16,1 2 0 15,-2 12-1-15,-1 28 1 16,-8 37-1-16,-4 47 1 15,-9 59-2-15,-9 60 1 16,-21 67-1-16,0 58 1 16,-15 53 2-16,-11 48-3 15,-15 34 3-15,-9 33-4 16,-10 11 2-16,-3 13-1 15,-4-5 2-15,-5-19-2 16,10-32 0-16,4-45 0 0,14-47 0 16,13-70 1-16,13-56 0 15,17-64 0-15,13-66 1 16,17-48 0-16,10-40 0 15,11-24 0-15,9-4 0 16,2 22 0-16,0 29-1 16,-8 41 1-16,-7 57-2 15,-16 56 2-15,-18 60-1 16,-22 57 0-16,-25 41 1 15,-20 37-1-15,-16 25 1 16,-21 18-1-16,-15 10 1 16,-12-1-3-16,-14-3 0 15,-4-12 1-15,-5-5-1 0,-3-16 1 16,2-16 0-16,7-19 0 15,9-21-1-15,14-23 1 16,11-24 1-16,13-34-1 16,11-35 0-16,21-30 1 15,12-34-1-15,15-26 0 16,9-26-1-16,12-14 0 15,0-4 0-15,9 9 0 16,-3 13 0-16,0 27 1 16,-6 30 0-16,-13 36 0 15,-11 38 1-15,-12 36 1 16,-15 38 1-16,-9 31 0 15,-8 25 0-15,-9 24-1 16,-2 20 0-16,-3 10 0 16,4 9 0-16,0-8 0 0,7-9-1 15,8-18 1-15,8-24-2 16,15-35 2-16,6-36-2 15,14-43 2-15,9-39-2 16,13-43 0-16,7-41 1 16,8-30 0-16,7-24-1 15,3-15 1-15,-4-10 0 16,2 7-1-16,-8 19 1 15,-6 29-1-15,-5 32 1 16,-12 39-1-16,-11 44 1 16,-7 42 0-16,-8 38 1 15,-3 37-2-15,-1 30 1 16,-5 22 1-16,4 18 0 15,-2 8 0-15,9-5-1 0,2-8 1 16,5-18-1-16,8-22 1 16,4-32 0-16,9-29-1 15,3-31-1-15,8-31 1 16,-4-43-1-16,2-25 0 15,2-25 1-15,-5-28 0 16,-2-18-1-16,-2-14 2 16,-4-7 0-16,-4 2-1 15,0 13 1-15,0 20 0 16,3 25 1-16,1 32-2 15,-1 32 2-15,-3 34-2 16,6 35 0-16,-2 35-1 16,-3 29 0-16,-4 26 1 15,2 15-1-15,-4 14 1 0,2 3 0 16,-2-6 0-16,2-22 0 15,4-23 0-15,4-33 0 16,9-36 1-16,3-35-1 16,13-55 0-16,5-38 0 15,7-34 0-15,2-27 1 16,7-25 0-16,1-19 0 15,0-5 0-15,-5 5 0 16,-4 21 1-16,-4 28-1 16,-5 28 0-16,-12 38 0 15,-2 39 0-15,-3 44-1 16,-18 33 0-16,4 42 0 15,-4 25-1-15,-4 22 0 16,1 19 0-16,-1 11 0 16,3 3 0-16,3-7 0 0,3-16 1 15,5-23-2-15,5-23 2 16,7-27-1-16,6-32 1 15,5-33 0-15,-1-33 0 16,3-26 0-16,0-27 1 16,1-21 0-16,-4-23 0 15,-3-10 0-15,-3-1 0 16,-3 14 0-16,-3 17 0 15,2 25 0-15,-9 30-1 16,3 34 0-16,-5 41 0 16,-1 34 1-16,-1 30-1 15,-4 18 0-15,-2 15-1 16,0 4 0-16,-1 6 0 15,3-3 0-15,3-15 0 0,5-11 0 16,8-16 0-16,9-16 1 16,5-14-1-16,11-19 1 15,4-14 0-15,2-26 0 16,0-17 0-16,-2-24 0 15,-9-22 0-15,-5-22 2 16,-10-20-2-16,-5-13 1 16,-10-3 1-16,-6 5-1 15,-6 11 0-15,-3 18 0 16,-1 23 0-16,-1 24-2 15,4 32 1-15,-1 29 1 16,1 35-2-16,13 25 2 16,2 24-1-16,7 25 0 0,7 17-1 15,1 20 1-15,6 8-1 16,4-2 1-16,0-11 0 15,-3-15-2-15,2-22 2 16,-1-30-1-16,0-32 1 16,-6-44 0-16,-1-41-1 15,-4-43 1-15,-3-37-1 16,-1-31 3-16,-3-32-2 15,0-14 1-15,0-7 0 16,0 10 0-16,0 29 1 16,3 28-1-16,2 38 0 15,-3 45-2-15,-2 49 1 16,12 59 1-16,-11 40-2 15,4 34 1-15,-3 32-1 0,-2 24-1 16,-2 16 2-16,-1 6 1 16,-1-4-1-16,-3-14-1 15,1-23 1-15,2-29 0 16,1-38 0-16,5-35 0 15,3-46 0-15,2-46-2 16,3-46 2-16,2-50-1 16,1-36 1-16,2-30 0 15,0-25 0-15,-1-10 0 16,5 7 1-16,-6 20 0 15,1 28 0-15,-1 45-1 16,-5 43 0-16,-6 54 1 16,-1 57-1-16,-10 40 1 15,-6 37-2-15,1 29 0 0,-8 25 0 16,-1 14 2-16,-1 6-1 15,3-4 0-15,-1-10 0 16,7-14-1-16,6-26 2 16,7-29-1-16,6-34 0 15,8-30-1-15,9-46 0 16,0-41 1-16,7-44-2 15,0-40 2-15,5-31-1 16,-5-27 2-16,0-20-1 16,-1-5 1-16,0 12 0 15,-3 24 1-15,-6 40 0 16,-3 45-1-16,-7 49-1 15,-8 47 1-15,1 60-1 16,-15 35 0-16,-3 34-2 16,-6 27 1-16,-6 20 0 0,-1 11 1 15,-3 5 1-15,2-3-2 16,-1-12 1-16,9-15 0 15,3-30 1-15,7-29-1 16,10-37 1-16,10-41-3 16,8-46 1-16,4-45 1 15,9-48-2-15,6-37 1 16,2-26 1-16,2-20 1 15,1-18-1-15,-2 10 1 16,-3 20 0-16,-4 30 0 16,-7 36 0-16,-9 42 1 15,-10 45-2-15,-4 32 0 16,-19 58 0-16,-6 22 0 0,-7 21-1 15,-8 25 0-15,0 17 1 16,6 11 0-16,-2 9 0 16,7-3-1-16,2-1 2 15,10-17-2-15,5-24 2 16,13-27-1-16,7-37 0 15,10-39-2-15,4-41 1 16,8-40 0-16,2-45 0 16,5-27 0-16,4-21 1 15,-5-21 1-15,0-14 0 16,-3 1 0-16,-5 14 1 15,-4 19-2-15,-5 34 2 16,-10 34-1-16,-11 39 0 16,2 53-1-16,-20 32 0 15,-5 41 0-15,-4 36-1 0,-4 24 1 16,-5 25-2-16,2 10 2 15,-1 5-1-15,2-7 0 16,4-19 1-16,10-21-2 16,5-29 2-16,9-30 0 15,8-40-1-15,10-36 1 16,6-39-1-16,10-40 1 15,9-28 0-15,3-27 0 16,5-26 1-16,1-19 0 16,6-3 1-16,-2 3 0 15,-3 23 0-15,-5 28 0 16,-11 31-1-16,-12 42-1 15,-7 53 0-15,-15 48 1 0,-12 43-2 16,-11 38 0-16,-7 26 0 16,-7 27-1-16,-3 19 1 15,1 5 1-15,0-1 0 16,4-12-1-16,9-22 0 15,7-27 0-15,9-31 2 16,7-40-2-16,13-43 1 16,8-44-1-16,6-51 0 15,8-45 1-15,12-37 0 16,4-33 1-16,7-28 0 15,0-16 1-15,8 7-1 16,-3 17 0-16,1 30 1 16,-8 40 0-16,-12 45-1 15,-7 54 0-15,-14 55-1 16,-16 51 0-16,-14 38 0 0,-13 29-1 15,-15 22 0-15,-7 19 0 16,-4 11-1-16,-4-2 1 16,2-2 1-16,5-20-1 15,5-17 0-15,11-28 0 16,12-26 1-16,13-34-1 15,11-40 1-15,10-33-1 16,11-45 0-16,9-38 1 16,9-31 0-16,6-24 2 15,2-32-2-15,2-14 1 16,-2-3 1-16,-1 10 0 15,-1 29-1-15,-14 33 1 16,-10 41-1-16,-9 50-1 16,-17 63-1-16,-10 55 2 0,-14 48-2 15,-11 35-1-15,-14 33 1 16,-4 18 0-16,2 9 0 15,-1-1 1-15,8-15-1 16,6-29 0-16,16-31 1 16,6-31 0-16,19-46 0 15,15-38-1-15,9-46 0 16,8-38 1-16,11-44-1 15,0-31 0-15,8-29 2 16,2-16 0-16,-1-19-1 16,-2 2 1-16,-6 11 0 15,-5 20 0-15,-5 33 1 16,-12 34-1-16,-9 44-1 15,-13 41 0-15,-13 48 0 0,-8 32 1 16,-11 31-2-16,-5 18 0 16,-6 24 0-16,-1 11 1 15,2 5-1-15,5-5 1 16,7-11 0-16,7-13-2 15,10-24 2-15,13-23 0 16,8-31 0-16,9-34-1 16,5-33 1-16,9-32-1 15,0-35 0-15,1-27 0 16,3-24 1-16,-4-19 1 15,2-20 0-15,-4-6-1 16,0 6 1-16,-4 21 0 16,-4 29 1-16,-5 35-1 15,-8 41-1-15,-8 47 1 16,-9 50-1-16,-9 40 0 0,-11 27 0 15,-5 19-1-15,-3 16 0 16,-7 4 1-16,1-7-1 16,2-13 1-16,8-18-1 15,2-18 1-15,12-26-1 16,6-23 1-16,10-28 0 15,3-23-1-15,24-40 1 16,1-22-1-16,6-23 0 16,7-24 1-16,3-14 1 15,1-17-1-15,1-10 1 16,0 0 0-16,-1 13 0 15,-7 20 0-15,-6 23 0 0,-11 34 0 16,-9 36-1-16,-13 42 1 16,-11 40-1-16,-13 34 0 15,-9 26-1-15,-7 25 1 16,-4 15-1-16,-3 1 1 15,5-2 0-15,4-19-1 16,9-19 1-16,13-26-1 16,6-28 1-16,14-33-1 15,13-28 1-15,8-30-1 16,6-29 0-16,6-25 1 15,5-19-1-15,5-17 1 16,-1-15 0-16,-1-9 1 16,-4-7 0-16,6 4-1 15,-7 16 1-15,-4 24 1 16,-8 23-1-16,-10 33 0 0,-5 35-1 15,-9 35 1-15,-12 36-1 16,-7 24 1-16,-7 20-2 16,-7 12 0-16,-4 14 1 15,1 0-1-15,1-6 0 16,1-14 0-16,8-11 0 15,6-19 1-15,11-19-1 16,13-24 1-16,8-26-1 16,9-25 1-16,8-29-1 15,6-23 0-15,5-24 2 16,4-16-1-16,-2-23 1 15,2-14 0-15,-4-7 0 16,0 5 0-16,-8 18 1 16,-5 19-1-16,-13 29 0 0,-8 35-1 15,-6 45 1-15,-23 39-1 16,-4 39 0-16,-8 27 1 15,-1 22-2-15,-5 20 0 16,6 5 0-16,0-5 1 16,7-13-1-16,4-21-1 15,10-19 1-15,9-28 0 16,4-28 1-16,1-38-1 15,15-23 0-15,1-35 1 16,2-24 0-16,5-24 0 16,3-15 1-16,1-13-1 15,3-3 1-15,-4 10 0 16,-2 22 0-16,-2 32 1 15,-8 39-2-15,-14 34 1 0,-8 45-2 16,-13 38 0-16,-15 36 0 16,-14 29 1-16,-8 20 0 15,-10 4-1-15,-12 2 0 16,0-9 0-16,-3-16 2 15,5-22-1-15,7-35 0 16,10-31-1-16,9-43 0 16,15-37 1-16,13-39-1 15,19-33 0-15,19-27 0 16,10-16 1-16,12-5-1 15,10 5 1-15,9 16 0 16,-4 20 0-16,1 24 1 16,-13 31-1-16,-3 35 0 15,-15 30 1-15,-15 34-1 16,-13 22 1-16,-20 22-1 0,-6 21 0 15,-15 19 1-15,-4 8-1 16,-5 6 1-16,-3-3-2 16,4-12 2-16,7-17-2 15,13-27 1-15,8-21-1 16,16-33 1-16,10-31-1 15,14-32 1-15,12-27 0 16,6-24 0-16,6-14 0 16,5-5 0-16,3-2 0 15,-5 11 1-15,-3 13-1 16,-7 28 0-16,-10 30 1 15,-3 41-1-15,-14 39 1 0,-10 39-1 16,-8 37 1-16,-11 26-1 16,-7 19 0-16,-6 9-1 15,-2 5 1-15,-2-14-2 16,0-16 3-16,6-30-3 15,2-30 2-15,10-31-2 16,3-33 2-16,10-42-1 16,8-43 0-16,8-38 2 15,8-33-1-15,6-38 1 16,11-26-2-16,4-21 3 15,6-7-2-15,2 4 2 16,-1 19-2-16,-2 22 0 16,-4 27 0-16,-9 41 1 15,-10 33-1-15,-13 38 1 16,-8 33-1-16,-11 37 0 0,-9 30 1 15,-4 30-1-15,-4 25 1 16,-2 20-3-16,2 8 2 16,5 2-1-16,3-3 1 15,8-16-2-15,5-24 3 16,13-35-3-16,6-35 1 15,10-38 1-15,12-36-1 16,3-37 3-16,7-41-3 16,6-40 3-16,6-31-2 15,-4-29 2-15,-3-13-3 16,-8-8 3-16,-3 7-2 15,-9 19 0-15,-7 31 0 16,-12 46 0-16,-12 50 0 16,-6 56 0-16,-13 54 0 0,-6 50 1 15,-3 41-2-15,-4 37 2 16,-3 25-1-16,1 6-1 15,7 3 1-15,5-7-2 16,4-23 2-16,11-34-1 16,9-33 0-16,8-48 0 15,13-39 0-15,8-42 2 16,7-46-3-16,7-49 4 15,8-41-2-15,2-32 1 16,6-27-1-16,0-10 1 16,-2 2 0-16,-2 14-1 15,-1 28 1-15,-11 45-1 16,-7 43 0-16,-12 54 0 15,-10 46 1-15,-16 48-1 0,-12 37 0 16,-19 29 1-16,-11 24-1 16,-7 19 0-16,-8 8 0 15,-3 2-2-15,1-6 2 16,4-8-1-16,9-13 1 15,14-22-2-15,10-25 2 16,16-30-2-16,16-29 1 16,11-31 1-16,12-34-1 15,11-32 2-15,3-38-1 16,9-34 1-16,4-30-1 15,-3-19 2-15,-5-18-2 16,-5-2 2-16,-10 1-1 16,-9 20-1-16,-13 24 0 0,-12 38 0 15,-13 39 0 1,-15 45 0-16,-8 43 0 0,-10 42 0 15,0 37 0-15,-9 27 1 16,-1 24-1-16,8 16 2 16,2 0-2-16,10-1 1 15,3-16-2-15,14-29 2 16,6-23-2-16,16-34 1 15,11-33-1-15,10-40 0 16,5-38 0-16,7-33 0 16,12-28 2-16,-3-21-2 15,9-15 2-15,-3-3-2 16,-5 6 1-16,-5 20 0 15,-4 26 0-15,-9 30 1 0,-8 40-1 16,-14 30 0 0,-5 55 1-16,-13 23-1 0,-10 26 0 15,-5 22 0-15,-4 14 1 16,-6 10-1-16,5-1 0 15,-1-10-1-15,10-14 1 16,10-19 0-16,8-21-1 16,14-27-1-16,8-28 2 15,15-28-1-15,7-27 1 16,10-33 1-16,8-31-2 15,4-27 2-15,-1-25 0 16,-3-21 0-16,-1-11 0 16,-8-1-1-16,-9 8 0 15,-7 26 0-15,-10 29 1 16,-14 39-1-16,-10 38 0 0,-13 46 1 15,-7 37 0 1,-8 38-1-16,-3 29-1 0,-5 28 2 16,-2 17-1-16,3 11 0 15,8-2 0-15,3-6-2 16,6-14 2-16,5-26-2 15,13-28 1-15,8-37-1 16,12-41 1-16,9-37 0 16,10-43 1-16,9-49 2 15,9-39-2-15,7-36 2 16,5-26-2-16,-1-10 1 15,-1-6 1-15,-2 16-3 16,-2 29 1-16,-15 40 0 16,-7 54 0-16,-15 56-1 0,-11 57 3 15,-14 53-2-15,-14 51 0 16,-11 45 1-16,-10 33-1 15,-12 22-1-15,0 5 1 16,-2-3-1-16,2-11 1 16,5-24-2-16,7-36 3 15,12-38-3-15,11-39 1 16,16-44 1-16,3-38 0 15,28-47 1-15,4-35-3 16,11-37 3-16,6-31-1 16,8-24 2-16,1-21-2 15,-1-5 1-15,-1 6-1 16,-8 13 0-16,-9 29 2 15,-9 35-2-15,-11 42 1 16,-14 44-1-16,-10 46 0 0,-14 46 1 16,-10 39-1-16,-8 31 1 15,-8 25-1-15,-8 17 0 16,0 9 0-16,2-1-1 15,4-5 1-15,5-13-2 16,8-24 2-16,8-28-2 16,15-34 2-16,17-35-2 15,10-36 1-15,11-36 1 16,7-38-2-16,7-36 4 15,10-33-3-15,0-29 3 16,0-19-2-16,-3-13 1 16,-4-3-1-16,-7 10 1 15,-9 17 1-15,-6 28-3 16,-13 40 2-16,-13 43-1 0,-7 43 0 15,-12 51 1-15,-10 43-1 16,-10 38 1-16,-4 34-1 16,-7 29 1-16,-2 11-2 15,4 9-1-15,4 0 2 16,6-13-1-16,9-18 1 15,7-35-2-15,14-32 2 16,12-42-2-16,11-37 2 16,12-42 1-16,6-43-2 15,8-48 2-15,10-37-2 16,-1-35 3-16,0-28-2 15,2-19 1-15,-4 0-1 16,-2 9-1-16,-7 29 3 16,-3 41-3-16,-13 47 2 0,-7 63-1 15,-11 59 0-15,-10 58 1 16,-13 49-1-16,-13 45 1 15,-8 29-1-15,-9 23-1 16,-1 4 1-16,-2-8-1 16,4-10 1-16,4-28-1 15,12-35 1-15,9-37-2 16,16-43 1-16,18-41 1 15,13-39 0-15,11-35 1 16,7-44-1-16,11-32 1 16,4-27-1-16,5-17 1 15,-2-12-1-15,-5 3 2 16,-4 7-2-16,-5 21 0 0,-9 29 0 15,-8 40 0 1,-15 44 0-16,-11 42 1 0,-10 42-1 16,-14 41 1-16,-5 32 0 15,-8 28-1-15,-5 21 1 16,1 9-2-16,4-2 1 15,1-7-1-15,10-14 1 16,6-23-2-16,11-33 2 16,12-37-2-16,10-30 1 15,8-35 1-15,7-29-2 16,10-31 2-16,2-29 0 15,3-28 1-15,-2-15-1 16,-3-13 1-16,-3-9-1 16,-3 0 2-16,-7 8-1 0,-6 20 0 15,-6 28-1-15,-8 40 1 16,-9 40-1-16,-6 47 1 15,-9 39-1-15,-9 39 0 16,-5 29 1-16,-8 23 0 16,-2 9-2-16,0-1 0 15,2-4 1-15,3-17-2 16,4-16 3-16,11-26-3 15,7-29 1-15,13-27-1 16,11-26 2-16,11-29 2 16,10-29-4-16,8-32 3 15,5-31-2-15,4-30 2 16,-1-18-1-16,1-18 2 15,-3-8-2-15,-4 4 0 16,-12 12 1-16,1 19 0 0,-12 40 0 16,-6 37-1-16,-14 43 0 15,-7 49 1-15,-14 42-1 16,-3 39 0-16,-11 30 1 15,-7 26-1-15,-1 11 0 16,0 2-1-16,8-4 1 16,0-16-2-16,13-20 2 15,8-23-1-15,11-28 1 16,12-28-2-16,14-26 0 15,6-25 2-15,7-22-1 16,7-28 2-16,-1-22-2 16,4-26 2-16,-5-23-1 15,-3-12 1-15,-5-12 0 16,-4-5 1-16,-6 8-1 0,-7 13-1 15,-4 22 1-15,-7 32-1 16,-5 28 1-16,-7 32 0 16,-7 32-1-16,-6 32 0 15,0 24 0-15,-4 22 0 16,-5 17 0-16,0 11 1 15,1 5-2-15,6 1 0 16,4-6 1-16,0-12-1 16,12-17 1-16,0-25-2 15,10-27 1-15,9-24-1 16,5-34 0-16,5-29 3 15,6-38-1-15,4-34 1 16,3-25-1-16,8-20 2 16,-1-12-2-16,0-8 2 0,6 6-1 15,-6 16 0-15,-1 30-1 16,-6 37 1-16,-7 39-1 15,-13 46 0-15,-9 44 1 16,-9 42-1-16,-13 35 1 16,-10 35-1-16,-3 17-1 15,-9 14 0-15,3-1 0 16,3-13-1-16,1-15 2 15,9-28-2-15,7-28 1 16,12-42-1-16,8-31 1 16,13-34 2-16,11-36-2 15,3-35 2-15,10-34-1 16,4-26 2-16,5-23-2 0,-3-18 2 15,0-7-1 1,0 1-2-16,-14 15 3 0,1 28-2 16,-9 33 1-16,-14 47-1 15,-9 43 0-15,-9 51 0 16,-10 47 0-16,-13 41 1 15,-4 33-1-15,-5 24 1 16,-3 14-2-16,2-1-1 16,5-6 2-16,2-20-2 15,9-22 2-15,11-33-2 16,12-33 1-16,12-31-1 15,10-33 2-15,10-27 1 16,6-32-3-16,5-24 4 16,3-21-2-16,0-22 1 0,-2-9-1 15,-6-4 2-15,-1 7-2 16,-5 11 1-16,-11 22 1 15,-4 28-2-15,-9 33 1 16,-8 39-1-16,-6 35 1 16,-10 35-1-16,-5 19 0 15,-7 19-2-15,-2 7 2 16,-1 2-2-16,-1-5 2 15,3-13-2-15,4-20 1 16,9-25-1-16,6-21 1 16,12-27 1-16,1-16 0 15,23-35 1-15,2-19-2 16,7-17 2-16,6-15-1 15,9-15 2-15,-1-3-2 16,-2 4 1-16,-1 11 0 0,-5 10-1 16,-10 22 1-16,-6 20 0 15,-14 22-1-15,-9 30 0 16,-9 24 1-16,-9 27-1 15,-11 16 1-15,-6 23-3 16,-2 17 2-16,-3 14-1 16,4 1 1-16,2-4-1 15,9-13 1-15,6-19-2 16,12-25 2-16,10-27 0 15,12-32 0-15,10-40 0 16,5-32-1-16,12-30 2 16,3-22-3-16,8-24 4 15,-1-18-3-15,5-8 3 16,-2 6-2-16,-4 17 1 0,-3 22 0 15,-5 29-1-15,-8 37 2 16,-16 43-2-16,-12 41 0 16,-17 37 1-16,-15 29-1 15,-11 23-1-15,-14 18 1 16,-7 10-2-16,-8-2 3 15,-3-11-3-15,1-14 1 16,6-20-2-16,5-22 1 16,11-26 2-16,12-33 0 15,11-34-1-15,14-36 1 16,17-40 0-16,11-32-1 15,12-34 3-15,4-20 0 16,11-9-1-16,-2 4-2 16,3 23 2-16,-9 34-2 0,-10 53 2 15,-13 55 0-15,-12 59-4 16,-22 54 3-16,-19 50-2 15,-18 32 2-15,-16 27-3 16,-11 19 2-16,-9 4-1 16,-3-8 2-16,1-13 0 15,1-14-2-15,12-33 1 16,12-32 0-16,14-41 1 15,14-40-1-15,15-51 1 16,13-48-2-16,16-51 3 16,12-43-2-16,13-36 2 15,7-25 0-15,5-15-2 16,5-5 0-16,-3 12 2 15,-1 25-1-15,-7 34 1 16,-11 37 0-16,-9 44 1 0,-19 50-2 16,-9 40 2-16,-15 49 1 15,-18 33-3-15,-9 28 1 16,-12 25-2-16,-9 15 1 15,-3 6-2-15,3-3 3 16,0-9-2-16,10-29-2 16,10-26 1-16,13-28 0 15,18-36 1-15,16-33 1 16,20-39 0-16,13-35-2 15,16-33 2-15,12-26 1 16,8-25 0-16,4-17 2 16,3-13-2-16,-6 0 0 0,-6 15 1 15,-12 23 1-15,-7 27-1 16,-17 36 0-16,-14 41-2 15,-17 43 1-15,-11 42-1 16,-14 35 2-16,-10 30-5 16,-6 19 1-16,-5 20 0 15,2 10 2-15,4 4-1 16,4-10-2-16,10-18 2 15,10-20-3-15,5-27 4 16,16-29-2-16,12-37 2 16,12-35-2-16,6-42 2 15,5-35 1-15,4-33-1 16,7-25 1-16,0-20 0 15,2-12 1-15,-7-4 0 16,-5 11-1-16,-8 20 0 0,-5 27 0 16,-6 33 0-16,-9 33 1 15,-10 40-1-15,-9 39-1 16,-9 38 0-16,-5 30 0 15,-5 22 0-15,-6 28-1 16,1 17 0-16,0 6 1 16,-1 0-1-16,2-8-1 15,7-17 2-15,2-22-1 16,10-30 1-16,4-39-1 15,9-39 1-15,6-42-1 16,13-45 0-16,3-39 1 16,5-30 0-16,8-24 2 15,1-12-2-15,0-5 2 16,0 11-2-16,-6 19 2 0,-6 35-1 15,-5 32 0-15,-8 30 0 16,-9 37-1-16,-10 37 0 16,-4 32 0-16,-8 26 1 15,-2 24-1-15,-1 20 0 16,-5 20 0-16,1 6 1 15,9 4-1-15,-1-7 0 16,7-11-2-16,9-16 1 16,3-23-1-16,14-24 2 15,9-27-2-15,9-29 1 16,8-27 0-16,10-28 0 15,-2-27 1-15,2-27 0 16,0-21 0-16,-3-17 0 16,-5-7 2-16,-6-2-1 0,-10 6 0 15,-2 19 0-15,-4 24 1 16,-6 30-1-16,-3 34 2 15,-1 30-3-15,-15 37 0 16,7 31-1-16,-3 29 0 16,0 23 0-16,-2 19 1 15,0 12-1-15,0 1-2 16,2-3 2-16,2-10-1 15,3-21 2-15,2-25-1 16,4-29 0-16,5-34-1 16,-5-30 2-16,27-57 0 15,-9-32 0-15,3-35 1 16,4-28 0-16,4-21 2 0,0-20-2 15,-2-1 1-15,-4 10-1 16,-4 18 0-16,-4 33 2 16,-2 29-1-16,-4 34-2 15,-9 34-1-15,0 36 2 16,-23 49-1-16,5 22 1 15,-3 25-1-15,-4 21-2 16,-4 21 0-16,-1 15 2 16,-1 2-1-16,3-2 0 15,3-9 0-15,6-18 0 16,4-20-2-16,3-24 3 15,12-32-2-15,6-35 2 16,7-33-1-16,4-40 1 16,5-36-1-16,2-27 2 15,5-22 1-15,0-24 0 0,-3-6 0 16,-1 0-1-16,-9 13-1 15,1 28 3-15,-6 30-1 16,-5 31-2-16,-6 37 0 16,-5 48 1-16,-4 40-1 15,-7 41 0-15,0 28 0 16,-7 30-3-16,-2 23 3 15,0 15-1-15,-2 4-1 16,4-4 1-16,0-11-2 16,8-24 3-16,1-21-1 15,9-40 1-15,10-35-2 16,5-48 2-16,10-38-1 15,4-46 1-15,8-44 1 16,1-39-1-16,9-24 0 0,1-22 1 16,-3-12 2-16,0 5-2 15,1 15 1-15,-7 24 0 16,-4 34 0-16,-2 36 0 15,-13 38 0-15,-6 43-2 16,-5 44 0-16,-10 41 1 16,-8 35 0-16,-8 30-4 15,-6 28 1-15,-8 21 1 16,-2 14 1-16,-3 2-1 15,-1-3-1-15,2-15 1 16,0-24-1-16,11-30 2 16,6-37-1-16,7-39 0 15,16-49-1-15,-3-32 2 16,18-48 0-16,8-37 0 0,5-33 0 15,6-20 1-15,5-13 2 16,-1-10-2-16,2 4 2 16,-4 18-2-16,-5 22 0 15,-8 31 1-15,-3 31 0 16,-8 39-2-16,-12 37 0 15,-8 42 0-15,-4 37 0 16,-9 33 0-16,-4 32-1 16,-2 26 0-16,-5 16 1 15,1 12-1-15,0 0-2 16,6-8 2-16,6-16 0 15,2-27 0-15,8-33 0 16,9-37 1-16,6-40-3 16,10-47 3-16,7-45 0 15,5-49 0-15,5-39 0 0,6-33 1 16,-2-26 2-16,1-17-2 15,2-3 0-15,-4 17 2 16,-3 25 0-16,-4 38 0 16,-5 39-1-16,-5 42 0 15,-6 48-2-15,-10 51 0 16,-7 39 1-16,-11 38-2 15,-6 28 0-15,-8 28-1 16,-6 20 0-16,-6 10-1 16,1 4 3-16,-4-5-1 15,1-17-1-15,5-22 0 16,4-33 0-16,11-34 1 15,9-38 0-15,14-45 1 16,1-30-2-16,17-53 2 0,11-42 0 16,7-32 1-16,3-24 2 15,6-24-2-15,-3-12 0 16,5 5 2-16,-4 18 0 15,-8 34 0-15,-5 33-1 16,-6 43 0-16,-10 45-2 16,-6 52 0-16,-11 47 2 15,-8 44-4-15,-8 33 2 16,-8 30-2-16,-8 24 0 15,-4 15-1-15,-3 3 2 16,-3-5 0-16,1-17-2 16,7-22 2-16,3-34-1 15,14-40 2-15,6-39-2 16,14-52 2-16,4-38 0 0,14-52 0 15,11-47 0-15,5-35 1 16,6-28 1-16,1-28 0 16,5-9-1-16,0 1 2 15,-1 22-1-15,-8 29 0 16,-1 39 0-16,-8 39 0 15,-6 48-1-15,-12 54-1 16,-5 48 1-16,-13 48-2 16,-8 34 1-16,-7 36-2 15,-10 27 0-15,-3 17 0 16,-4 9 1-16,-3-3 0 15,-4-13-1-15,7-25 1 16,4-29-1-16,5-39 1 16,12-42 0-16,8-46 0 0,8-46 0 15,17-51 1-15,11-41 0 16,9-36 1-16,6-25 2 15,7-19-2-15,6-10 1 16,7 7 0-16,-6 20 1 16,-4 32-1-16,-3 35 0 15,-10 40-1-15,-7 41-1 16,-14 43 0-16,-14 41 0 15,-13 37-1-15,-9 25 1 16,-11 30-2-16,-8 27 1 16,-3 14-2-16,-1 10 3 15,-3 2 0-15,3-7-2 16,2-17 1-16,10-28-1 0,8-29 2 15,11-37-1-15,9-40 1 16,3-35-3-16,23-53 3 16,5-40 1-16,7-40-1 15,5-29 0-15,5-27 1 16,-1-21 0-16,0-5 2 15,5 8-2-15,-6 20 1 16,-3 34 0-16,-9 43 0 16,-7 44 0-16,-6 49-2 15,-17 53 1-15,-11 41-3 16,-14 37 3-16,-9 27-3 15,-9 24 0-15,-10 16 0 16,1 7 2-16,-1 1-1 16,5-7-1-16,6-10 1 15,10-15 0-15,9-26 1 0,14-28-1 16,12-35 1-16,10-40-2 15,12-43 2-15,9-49 0 16,3-44-1-16,8-40 1 16,1-32 1-16,3-25 1 15,0-15-2-15,-4-3 2 16,-3 16 1-16,-7 24-2 15,-6 36 2-15,-7 36-2 16,-14 42-1-16,-8 41 0 16,-11 51 0-16,-8 40 1 15,-11 33-3-15,-5 35 3 16,-7 27-4-16,1 17 3 15,0 18-1-15,-1-2-1 16,6-8 1-16,1-18-1 0,9-32 2 16,4-33-2-16,8-39 1 15,6-41-1-15,11-48 3 16,5-47-1-16,11-45-1 15,4-36 1-15,5-29 1 16,4-24 1-16,5-10 0 16,3 2 1-16,0 17-1 15,-3 29 0-15,-3 42 1 16,-6 41-1-16,-7 53-2 15,-12 48 1-15,-10 53-3 16,-13 39 1-16,-8 45-1 16,-13 28 0-16,-5 24 0 15,-4 13 2-15,-6 3-1 0,2-4 0 16,0-20 0-16,7-27-1 15,5-40 2-15,12-39 0 16,10-46 0-16,13-42-3 16,-2-54 3-16,17-43 0 15,9-39-1-15,7-26 1 16,5-23 1-16,4-12 1 15,0 1-1-15,3 10 1 16,-1 27-2-16,-6 30 2 16,-4 41-1-16,-7 46 2 15,-10 45-3-15,-7 43 0 16,-12 47-1-16,-10 33 0 15,-8 34 0-15,-4 21 1 16,-8 11-1-16,-5 2-1 0,-3-7 1 16,5-17 0-16,2-29 1 15,7-36 0-15,10-42-1 16,6-44-1-16,12-49 2 15,14-48 0-15,12-47-1 16,7-34 1-16,14-26 1 16,7-20 1-16,9-9-1 15,0 7 1-15,6 24-1 16,-8 27 1-16,-4 41-1 15,-9 40 1-15,-9 45-1 16,-18 45-1-16,-17 40 0 16,-14 34 0-16,-18 25 0 15,-7 26-2-15,-9 14 2 16,-7 7-1-16,0 0 1 0,0-10-3 15,4-16 1-15,9-23 0 16,10-28 2-16,10-30-2 16,14-40 2-16,13-32-2 15,10-48 2-15,11-38 0 16,10-29 1-16,8-20 2 15,6-22-2-15,3-9 2 16,1 9-2-16,-5 17 0 16,-4 35 0-16,-9 33 2 15,-8 40-3-15,-10 46 0 16,-15 44 0-16,-12 38 1 15,-11 31-2-15,-12 28 0 16,-8 22 0-16,-7 14 1 16,-3 2-1-16,-3-3-2 15,2-10 2-15,4-19-1 0,9-25 2 16,11-32-1-16,11-42 0 15,12-44-2-15,10-42 3 16,9-52 1-16,14-52-1 16,10-37 3-16,8-36-2 15,7-21 0-15,3-5 1 16,3 9 1-16,-1 27 0 15,-6 41-1-15,-6 52 0 16,-8 46-2-16,-14 61 0 16,-12 47 1-16,-16 46-2 15,-12 35 1-15,-13 26-3 16,-12 13 1-16,-11 10 0 15,-1-1 0-15,-6-9 1 16,5-15 0-16,0-26 0 0,14-29-1 16,6-29 2-16,13-34 0 15,11-40 0-15,8-44-1 16,12-37 2-16,10-40 0 15,4-32 1-15,9-28-2 16,3-19 3-16,4-3-2 16,-1 18 2-16,-3 27-1 15,-3 36-1-15,-9 51 0 16,-6 57-1-16,-13 49 2 15,-7 57-3-15,-15 44 1 16,-8 34-2-16,-12 22 2 16,-4 15-2-16,-4 8 0 15,-1-5 0-15,1-9 1 16,1-24 0-16,8-29 0 0,12-34 0 15,13-30 0-15,12-39 1 16,12-37-1-16,13-44 1 16,9-31-2-16,7-24 2 15,9-26 1-15,4-22-1 16,-2-14 2-16,-6-4 0 15,-5 0 0-15,-7 12 1 16,-8 18 0-16,-13 26-2 16,-11 30 0-16,-17 45 1 15,-10 40-2-15,-6 43-1 16,-15 47 0-16,2 36 0 15,-5 29 1-15,1 23-2 16,4 19 0-16,3 4 0 16,11-8 1-16,4-20 0 0,11-29-2 15,8-37 2-15,6-35 1 16,15-44-1-16,4-46 0 15,8-48 1-15,4-43-2 16,8-39 3-16,1-29 1 16,0-22 1-16,1-15-2 15,-6-3 1-15,-5 11 0 16,-6 26 1-16,-10 35-1 15,-12 41 0-15,-9 49-1 16,-9 48-1-16,-11 49 0 16,-10 48-1-16,-4 37 1 15,-3 27-1-15,-6 18 1 16,4 5-3-16,2-6 1 0,4-23 0 15,6-28 1-15,7-35 0 16,13-43-1-16,9-41 1 16,14-57 2-16,10-44-1 15,18-34 1-15,10-23 1 16,10-15 0-16,9 0 1 15,2 15-1-15,-5 28-1 16,-6 37 0-16,-8 56 0 16,-11 48 0-16,-14 45-2 15,-17 45 0-15,-13 37-3 16,-9 20 0-16,-6 21-6 15,-19-4-3-15,7 11-4 16,-24-25-4-16,11 1-1 16,-24-46-5-16,9-8 0 15,-24-43-4-15,4-26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5T22:33:58.97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11884 9209 64 0,'4'-14'36'0,"-4"14"0"15,-4 14 0-15,4 14-29 16,-8 2-2-16,5 9 0 15,1-3 1-15,10 6 0 16,7-8 0-16,18-2 0 16,7-10 0-16,17-4 0 15,4-8-1-15,7-1 0 16,-6 1-2-16,3 5 0 15,-13-6-1-15,-4-13-1 16,3-33 0-16,13-46-1 0,37-54-1 16,49-61 0-16,59-59 0 15,60-63-5-15,110-32-16 16,-12-37-13-16,35 22-6 15,-6 29-1-15,-20 52 0 16</inkml:trace>
  <inkml:trace contextRef="#ctx0" brushRef="#br0" timeOffset="8015.4584">9718 12120 47 0,'-25'-21'33'16,"7"9"0"-16,-4 8-9 16,-14-15-18-16,7 7-1 15,-8-12-1-15,3 4-1 16,-9-7-1-16,-3 4 0 15,0-6-1-15,-3 3 1 16,-9 0-1-16,-5 5 1 16,-7 0 0-16,-2 7-1 15,-10 0 1-15,-7 6 0 0,-13 0-1 16,-5 2 0-16,-8-1-1 15,-6 1 1-15,-10-3 0 16,-6 0-1-16,-9-1 1 16,0-1-1-16,-2 1 1 15,0 0 0-15,-10 3 0 16,1 4-1-16,-2 3 1 15,1 6-1-15,-2-1 0 16,-3 2 1-16,-3 1-1 16,-3-1 0-16,4-2 1 15,-1-2-1-15,-8-2 1 16,1-1 0-16,0-4 0 15,-3 3 0-15,0-2 0 16,7 2 0-16,-2 1 0 16,7 2-1-16,-3 0 0 0,8 3 0 15,3 3 0-15,7-1 0 16,3-1-1-16,0-4 1 15,3 0 0-15,4-2 0 16,8-3 0-16,4-3 0 16,3-4 1-16,-5 2 1 15,4-4-2-15,8 3 2 16,6-2-2-16,0 7 3 15,3 3-4-15,1 3 1 16,3 6 0-16,2 0-2 16,1 9 1-16,3 3-1 15,-2 4 2-15,7 0-2 0,-2 5 2 16,1 4 1-16,5 1-1 15,2 4 1-15,3 1-1 16,9 3 1-16,3 4-2 16,6-1 1-16,7 3-1 15,9 2 1-15,8 2-1 16,12-1 0-16,5-3 1 15,11 0-1-15,7-3 0 16,7-4 0-16,9-4 1 16,10 0-1-16,9-5 1 15,13-4 0-15,9 2 0 16,10-2 0-16,8-2 0 15,8 0 1-15,10-2-1 16,4 2-1-16,7-3 1 16,8 1 0-16,2 0 0 0,2-4 0 15,6 1-1-15,4-1 1 16,4-3 0-16,8-4 0 15,6-3 0-15,-1-3 1 16,6-5-1-16,6-1 0 16,7-1 0-16,6-1 1 15,5 1-1-15,2 0 0 16,10 3 0-16,3 0 1 15,2 1-1-15,6 2 0 16,1 1 0-16,3 3 1 16,6 0-1-16,0-5 0 15,1 3 0-15,0-1 0 16,1 1 0-16,-3 2 0 15,1 0 0-15,-3-2 0 0,-3 4 0 16,0-3 0-16,-3 4 0 16,-2-1 0-16,2 1 0 15,0-3-1-15,-1-1 2 16,2-2-2-16,-5-2 1 15,1 0-1-15,-7-2 2 16,-2-2-2-16,-4-1 1 16,-12 3 1-16,-4-3-1 15,-9 1 0-15,-14-1 1 16,-10-4-1-16,-12-2 0 15,-9 0 1-15,-9-6 0 16,-15-5 0-16,-11-7-1 16,-10-4 2-16,-12-9-1 15,-14-3 0-15,-12-7 1 16,-13-6-2-16,-13-7 2 0,-13-5-2 15,-13-7 2-15,-11-5-1 16,-14-8 0-16,-10-3 0 16,-9-4 0-16,-12-2-1 15,-6 2 1-15,-5 6 0 16,-3 6 0-16,-7 14-1 15,-8 14 0-15,-3 24 1 16,-6 16-1-16,-3 25-1 16,1 19-2-16,-4-4-16 15,16 16-20-15,5-17-1 16,23-10-1-16,18-25 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5T22:41:02.473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11522 12060 63 0,'14'-18'38'0,"-3"14"-1"15,-11 4 0-15,2 26-32 16,-17 13-1-16,1 18 1 16,-9 2-1-16,4 4 0 15,8-3-1-15,15-17 1 0,26-33 0 16,45-44 0-16,49-52 0 15,96-46-1-15,26-46-2 16,52-42-7-16,52-21-18 16,-1-37-15-16,-8-8-1 15,-35-9-1-15,-44 11 0 16</inkml:trace>
  <inkml:trace contextRef="#ctx0" brushRef="#br0" timeOffset="1681.0962">11309 13175 11 0,'0'0'6'16,"0"0"-2"-16,0 0 1 15,0 0 2-15,0 0 0 16,0 0 1-16,1-11-1 15,-1 11 2-15,6-10 1 16,-6 10-1-16,8-12 2 16,-8 12-3-16,0 0 1 15,3-13-1-15,-3 13 0 16,0 0 0-16,0 0 0 0,0 0-1 15,9 20 0-15,-15-6 0 16,7 20-1-16,-10 4 0 16,5 15-2-16,-7 2 0 15,7 6-1-15,1-14 1 16,19-21-1-16,27-43 0 15,40-49 1-15,66-55-1 16,89-51-3-16,99-37-19 16,2-42-19-16,45-12 0 15,3-8-2-15,-18 17-1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7T22:49:01.40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2912 4669 79 0,'21'-31'34'0,"-4"-14"-1"16,16 2 1-16,-6-9-29 15,16 6-1-15,-1-2 0 16,1 6-1-16,-5 8-1 15,-1 10 0-15,-8 11-1 16,-6 9-1-16,-7 16 0 16,-7 14 0-16,-8 10-1 0,-1 13 1 15,-1 9 0-15,1 7 1 16,2 2-2-16,6-3 1 15,6-4 0-15,9-7 0 16,6-12 0-16,10-13 1 16,3-18-1-16,6-14 1 15,-1-15 1-15,5-12-1 16,-9-12 1-16,-4-10 0 15,-3-8 1-15,-7-3-1 16,-9 0 0-16,-1 2-1 16,-9 2 0-16,0 5 0 15,-1 9-1-15,0 9 0 16,6 4 0-16,3 8-2 0,15 6-1 15,0-4-5 1,23 21-15-16,-10-14-6 0,17 16-3 16,-11-11-1-16,12 17-3 15</inkml:trace>
  <inkml:trace contextRef="#ctx0" brushRef="#br0" timeOffset="203.0114">4488 4339 96 0,'27'-14'36'0,"-9"-5"0"16,17 7-2-16,1-4-33 15,1-1-2-15,7 11-7 16,-13-4-16-16,10 21-6 0,-26-6 0 15,4 20-4-15,-20-7 1 16</inkml:trace>
  <inkml:trace contextRef="#ctx0" brushRef="#br0" timeOffset="354.0202">4564 4575 105 0,'0'0'37'16,"18"-5"0"-16,18-3-2 15,8-13-36-15,13-11-5 16,30 9-23-16,-4-20-5 15,25 13-1-15,0-13-3 16</inkml:trace>
  <inkml:trace contextRef="#ctx0" brushRef="#br0" timeOffset="1277.0728">7477 3789 93 0,'0'0'33'0,"0"-21"0"16,0 21 1-16,-10 11-32 16,-4 7 1-16,-8 15 0 15,-7 13 1-15,-6 8-2 16,-7 14 0-16,-4 2-1 15,1 9 1-15,0-9-1 16,7-4 0-16,5-13 0 0,17-10-2 16,11-17 3-16,17-12-1 15,19-18 0-15,19-9-1 16,11-9 1-16,11-7 0 15,14 1-1-15,5-2 0 16,3 6 1-16,-3 6-2 16,-10 6 1-16,-6 6 0 15,-10 6-1-15,-12 3 1 16,-10 1 0-16,-13-2 0 15,-8-3 0-15,-13-4 0 16,-9-7 0-16,-14-3 2 16,-11-8-1-16,-11-8 1 15,-11-8-1-15,-10-6 1 16,-5-8-1-16,3 1 1 0,0 3-2 15,7 1 0-15,9 11 1 16,13 2-3-16,20 18-3 16,7-5-13-16,33 32-9 15,-6-15-5-15,24 24-1 16,-4-9-2-16,21 15 0 15</inkml:trace>
  <inkml:trace contextRef="#ctx0" brushRef="#br0" timeOffset="1863.1065">8735 3951 79 0,'8'-11'35'15,"-16"-5"-2"-15,-2 16 2 16,-21 1-23-16,-5 12-6 0,-12 5-2 15,-4 15 0-15,-11 5-1 16,8 9-1-16,-2 0 1 16,12 2-2-16,14-5 2 15,17-9-2-15,23-13 1 16,26-17-1-16,19-20 1 15,18-19 1-15,11-19-2 16,10-18 1-16,1-17-1 16,-3-7 1-16,-5-9-1 15,-20 0 0-15,-14 0 0 16,-16 12-1-16,-18 11 0 15,-17 21 1-15,-13 20-2 16,-14 24 2-16,-9 25-1 16,-6 28-1-16,-2 23 2 0,2 19-1 15,8 15 0-15,9 7-2 16,15 5-1-16,7-8-8 15,23 8-14-15,-8-24-9 16,21 11-1-16,-16-25-3 16,11 5-1-16</inkml:trace>
  <inkml:trace contextRef="#ctx0" brushRef="#br0" timeOffset="2178.1245">6983 4849 93 0,'33'-7'36'0,"33"-24"0"16,51 1 0-16,28-17-33 16,32-3 0-16,32-2 0 15,14 4-1-15,5 5 0 16,-4 7-4-16,-2 14-4 15,-29-4-13-15,-11 28-8 16,-45-9-2-16,-17 23-2 16,-50-13-1-16,-19 18 0 15</inkml:trace>
  <inkml:trace contextRef="#ctx0" brushRef="#br0" timeOffset="2855.1633">7957 5088 43 0,'17'-26'30'16,"-1"16"2"-16,-14-2-1 15,-2 12-8-15,-9 14-14 16,5 12 1-16,-12-3-3 16,-2 16 0-16,-6 4-1 15,-4 12-2-15,-7 4 0 16,-5 9-1-16,-4 0-1 15,-1-2 1-15,1-3 0 16,4-10-1-16,5-8 0 16,9-10 0-16,11-12-2 15,12-12 3-15,3-11-3 16,34-10 1-16,4-11-2 0,10-3 0 15,12-3-1-15,7 2 1 16,7 1 2-16,2 4-3 16,-1 7 2-16,-2 5-2 15,-1 7 2-15,-3 1 0 16,-7 2-1-16,-10-3 1 15,-5-2 0-15,-10-6-1 16,-9-8 1-16,-12-9 0 16,-16-6 1-16,-9-6-1 15,-18-11 0-15,-5-2 0 16,-9-6 1-16,1 0-1 15,-1 4 1-15,8 1-2 16,5 7 0-16,8 3-3 16,25 18-11-16,-4-11-5 15,31 22-5-15,-10-13 0 0,28 19-2 16,-3-17-1-16,23 19 0 16,-10-13 2-16,16 7 10 15</inkml:trace>
  <inkml:trace contextRef="#ctx0" brushRef="#br0" timeOffset="3242.1854">9204 4629 102 0,'0'0'32'16,"-38"-1"-2"-16,13 32 3 15,-12 6-28-15,-3 20-1 16,-2 15 1-16,0 15-2 15,2 8 0-15,4 3-1 16,7 0 0-16,11-5-1 16,17-12-1-16,6-12 1 15,23-20-3-15,12-25-2 16,21-8-12-16,-5-34-7 15,19 3-4-15,-24-31-2 16,10 14 0-16,-29-29-3 0,-7 21 3 16</inkml:trace>
  <inkml:trace contextRef="#ctx0" brushRef="#br0" timeOffset="3375.193">8837 5221 129 0,'-26'2'32'16,"38"10"1"-16,9-30-2 15,35-1-32-15,26 6-14 16,0-22-11-16,20 18-6 15,-15-11-2-15,6 22-2 16,-23-6 1-16</inkml:trace>
  <inkml:trace contextRef="#ctx0" brushRef="#br0" timeOffset="4221.2414">3515 7290 100 0,'20'-24'35'16,"-1"-15"0"-16,13 5 0 15,-2-6-32-15,7 2-1 16,0 2 0-16,4 7-1 16,-8 11 0-16,-7 13 0 15,-10 19 0-15,-13 16-1 16,-9 19 1-16,-11 14 0 15,-3 14 0-15,-6 10 0 16,4 3 0-16,7-3 1 16,10-8-1-16,14-14 1 15,15-16-1-15,15-20 1 0,18-28-1 16,7-17 0-16,9-21 0 15,-1-13 1-15,-5-10-1 16,-7-9 0-16,-14 0 1 16,-12-1-1-16,-18 0 0 15,-8 8 0-15,-12 9 0 16,-3 8-1-16,-4 8 0 15,5 5 1-15,9 6-2 16,8 7 1-16,16 6-3 16,8 1-5-16,25 15-12 15,-3-13-7-15,25 19-4 16,-11-10-1-16,18 15-2 15,-18-12 0-15,12 11 2 16</inkml:trace>
  <inkml:trace contextRef="#ctx0" brushRef="#br0" timeOffset="4417.2526">4967 7197 118 0,'10'-3'33'15,"7"-14"1"-15,21 7-1 16,2-9-32-16,8 1-1 15,6 5-6-15,-11-9-16 16,14 27-5-16,-28-10-3 16,3 24-1-16,-28-8-1 15,-1 22 1-15</inkml:trace>
  <inkml:trace contextRef="#ctx0" brushRef="#br0" timeOffset="4561.2608">4966 7514 124 0,'-18'2'33'15,"33"-2"0"-15,11-26-2 16,19-8-35-16,35 4-19 15,5-16-7-15,19 12-3 16,-2-10-1-16,16 13-3 16</inkml:trace>
  <inkml:trace contextRef="#ctx0" brushRef="#br0" timeOffset="5897.3372">7511 6691 98 0,'3'-18'35'15,"7"-12"-1"-15,20 8 1 0,11-6-34 16,14 2-1-16,8 7 1 15,4 2-1-15,-6 11 1 16,-4 10-1-16,-11 12 1 16,-17 12-1-16,-17 13 1 15,-19 12-1-15,-22 10 1 16,-15 8 1-16,-14 7-1 15,-6 5 1-15,-3-6 1 16,12-6-1-16,9-11 1 16,19-11-1-16,27-15 0 15,28-15-1-15,24-15 0 16,25-19 0-16,15-10-3 15,16-11-3-15,20 1-13 0,-15-21-9 16,15 10-5-16,-24-16 1 16,2 11-3-16,-27-4 1 15</inkml:trace>
  <inkml:trace contextRef="#ctx0" brushRef="#br0" timeOffset="6234.3565">8639 6621 108 0,'-47'15'32'15,"-14"-3"2"-15,10 25 0 16,-1 1-30-16,13 13 1 15,5 2-2-15,16 5 0 16,13-3 0-16,20-3 0 16,18-10-1-16,11-13-1 15,16-16 1-15,8-14-1 0,4-17 0 16,0-12-1-16,-4-15 1 15,-12-5-1-15,-16-7 1 16,-11-2-2-16,-19 0 1 16,-17 5-1-16,-14 5 0 15,-13 9 0-15,-9 13 0 16,-3 7 0-16,2 11 0 15,8 7 0-15,9 9-1 16,17 2-2-16,25 8-4 16,8-12-12-16,32 13-6 15,1-16-4-15,32 8 0 16,-5-16-2-16,14 9 1 15</inkml:trace>
  <inkml:trace contextRef="#ctx0" brushRef="#br0" timeOffset="6535.3736">9354 6608 118 0,'-4'12'31'15,"-29"-3"3"-15,0 19-1 16,-12-3-26-16,6 12-1 15,1 3-2-15,10 3-1 16,13 2 0-16,18 0-1 16,18-7 0-16,16-3-1 15,8-13 1-15,9-14-1 16,7-14 0-16,3-13 0 15,-6-21 0-15,-7-7 0 16,-9-11 0-16,-12-6-1 16,-9-3-1-16,-14-1-1 15,-11 7 0-15,-15 11-2 16,-2 18 0-16,-13 10-1 15,0 21-3-15,-4 0-8 0,17 27-6 16,-9-8-4-16,29 21-1 16,-4-16-1-16,32 8-4 15,0-13 3-15,29 6 1 16</inkml:trace>
  <inkml:trace contextRef="#ctx0" brushRef="#br0" timeOffset="7068.4042">10099 6661 111 0,'-25'0'32'16,"16"17"3"-16,-19-7-1 16,9 9-28-16,-6 4-1 0,8 10 0 15,-5-5-2-15,9 4 1 16,2-4-2-16,9-9 0 15,8-2-1-15,8-10 0 16,6-10-1-16,2-7 1 16,6-9-1-16,-3-6 0 15,3-6 0-15,-2-6 0 16,-6-3 0-16,-2 4 0 15,-6 0 0-15,-2 8 1 16,-6 2-1-16,-3 11 0 16,-1 15 1-16,0 0-1 15,0 0 0-15,-5 23 0 16,8-6 0-16,6-2 1 15,4-1-1-15,7-4 0 0,8-5 0 16,-3-6 0 0,5-4 1-16,-2-2-1 0,-3-1 1 15,-1 0 0-15,-8 3-1 16,-5-1 1-16,-11 6 0 15,19-5-1-15,-19 5 1 16,10 15-1-16,-3 2 1 16,1 6-1-16,-1 10-1 15,0 4 0-15,1 8-3 16,-3-4-6-16,11 17-10 15,-17-21-3-15,16 17-6 16,-17-23-2-16,15 11-1 16,-18-24-2-16,13 11 3 15,-17-15 4-15</inkml:trace>
  <inkml:trace contextRef="#ctx0" brushRef="#br0" timeOffset="7579.4332">7024 7693 102 0,'52'-2'37'0,"10"-10"1"16,33 6-2-16,17-5-35 15,26-4 0-15,20-4 1 16,23-1-2-16,16-4 1 16,11-3-1-16,15-3 1 15,7-4-1-15,2 1 1 16,1-2-2-16,2 3 2 15,-4 2-2-15,-11 4 1 0,-4 6 0 16,-18 5-1-16,-19 4 0 16,-24 13-4-16,-24-7-8 15,-15 22-10-15,-39-13-4 16,-14 15-1-16,-41-12-2 15,-14 13-2-15,-34-12 2 16</inkml:trace>
  <inkml:trace contextRef="#ctx0" brushRef="#br0" timeOffset="7932.4536">8374 7912 83 0,'7'-12'33'0,"-7"-6"-1"15,0 18 0-15,0 0-24 16,0 0-3-16,-21 31 0 16,7 10-2-16,-5 12 0 15,0 15-2-15,-4 13 0 16,4 6 0-16,5-1-1 15,6-6-3-15,18 3-13 16,1-30-7-16,32-5-3 16,-5-28-2-16,26-5-2 0,-9-26-1 15,19 0 0-15</inkml:trace>
  <inkml:trace contextRef="#ctx0" brushRef="#br0" timeOffset="8369.4787">9119 7929 109 0,'-27'-25'33'0,"4"21"1"16,-17 0-1-16,0 17-29 15,-3 11-1-15,5 11 0 0,1 4 0 16,4 5 0-16,9-1-1 15,10-5 0-15,13-9 0 16,14-8 0-16,14-16-1 16,15-9 0-16,7-12-1 15,6-10 1-15,6-5-1 16,-5-6 1-16,-1-4 0 15,-6 4 0-15,-11 3 0 16,-10 7 0-16,-11 6 0 16,-17 21 0-16,0 0-1 15,-12 28 0-15,-10 11 0 16,-5 15-1-16,-6 13 0 15,0 10 0-15,-1 5 0 16,8-6 1-16,7 0-2 16,7-12-2-16,19-6-6 0,-1-25-9 15,31 0-4-15,-13-29-6 16,32 1 0-16,-19-27-3 15,22 6-1-15,-14-22 2 16,10 0 6-16</inkml:trace>
  <inkml:trace contextRef="#ctx0" brushRef="#br0" timeOffset="8535.4882">9567 8209 118 0,'0'0'34'16,"-21"-8"0"-16,21 8-4 15,0 0-38-15,5-25-13 16,24 19-6-16,-6-19 0 15,20 13-3-15,-10-13-1 0,26 9 0 16,-16-10 3-16</inkml:trace>
  <inkml:trace contextRef="#ctx0" brushRef="#br0" timeOffset="8852.5062">10037 7957 111 0,'0'0'31'0,"-33"3"2"16,16 14-1-16,-10-5-28 15,2 9 1-15,-1 0 0 16,7 6-1-16,8-3-1 15,8 2-1-15,16-3 0 16,11-4-1-16,12-6 0 16,9-2-1-16,8-5 0 15,1 4 0-15,-3-2 0 0,-6 3 0 16,-11 7 0-16,-13 7 0 15,-13 5 0-15,-9 7 0 16,-13 2-1-16,-8 0 0 16,-2 4-1-16,-5-9-4 15,14 5-10-15,-11-31-6 16,23 10-6-16,-9-32-1 15,26 7-1-15,-14-28-3 16,17 2 1-16,-11-19 3 16</inkml:trace>
  <inkml:trace contextRef="#ctx0" brushRef="#br0" timeOffset="9019.5157">10122 8009 128 0,'0'0'36'0,"4"-21"1"16,18 16-1-16,-4 3-33 15,17-19-1-15,14 2-6 16,2-7-7-16,20 15-8 15,-13-16-5-15,20 26-7 16,-18-15-1-16,10 22-3 16,-14-11-2-16,7 12 4 15</inkml:trace>
  <inkml:trace contextRef="#ctx0" brushRef="#br0" timeOffset="10381.5937">11403 7892 71 0,'-10'1'33'0,"-14"-2"0"16,1 7 1-1,-11 3-28-15,5 7-1 0,-11-1 2 16,10 7-2-16,-4-6 0 16,11 3-1-16,4-4-1 15,14-3-1-15,5-12-1 16,24 12 0-16,3-11 0 15,9 3-1-15,4 1 1 16,3 6-1-16,-6 5 1 16,-5 9 0-16,-16 8 0 15,-13 7 0-15,-14 4 1 16,-12 3-1-16,-12-1 1 15,-1-3-1-15,0-9 0 16,5-9 0-16,9-12-3 16,10-18-4-16,27 0-13 0,-3-28-5 15,28 10-5-15,-7-22-1 16,22 9-3-16,-10-14 1 15,13 13 0-15</inkml:trace>
  <inkml:trace contextRef="#ctx0" brushRef="#br0" timeOffset="11418.6531">3650 10391 98 0,'0'-24'36'16,"4"12"0"-16,-6-10-2 15,15-8-33-15,1-1 1 16,11-2-1-16,16-8 1 15,5 3 0-15,4-1 0 16,4 10-1-16,-1 7 2 16,-6 13 0-16,-8 14-2 15,-10 19 0-15,-10 13-1 16,-10 11 1-16,-10 13-1 15,-4 8 1-15,-2 3-1 0,4 1 0 16,2-5-1-16,4-8 2 16,12-11 0-16,5-9 0 15,5-17 0-15,10-14 0 16,3-21 0-16,5-10 0 15,1-18 0-15,-3-8 0 16,-3-10 1-16,-3-5-2 16,-8-4 3-16,-3-2-3 15,-7-2 2-15,-6 4-1 16,-1 4 0-16,1 4-1 15,-3 7 2-15,2 8-2 16,3 4 0-16,4 8-1 16,7 6 0-16,11 6-1 0,7 8-2 15,2-1-3-15,17 19-12 16,-9-14-5-16,23 24-6 15,-16-12-3-15,15 19-1 16,-16-9-3-16,9 7 4 16</inkml:trace>
  <inkml:trace contextRef="#ctx0" brushRef="#br0" timeOffset="11641.6657">5208 10165 112 0,'-21'-5'36'15,"21"5"4"-15,0 0-5 0,0-18-33 16,21 6-1-16,12 2 0 16,10 3-2-16,4-3-3 15,9 17-14-15,-10-14-9 16,8 22-5-16,-22-14-1 15,4 22-3-15,-28-7 2 16</inkml:trace>
  <inkml:trace contextRef="#ctx0" brushRef="#br0" timeOffset="11793.6745">5318 10486 92 0,'5'23'37'16,"-5"-23"-1"-16,49-13 1 16,-5-17-9-16,25-3-27 15,15-7-3-15,3-9-15 16,26 19-9-16,-20-15-8 0,17 25 0 15,-17-6-5-15,7 21 2 16</inkml:trace>
  <inkml:trace contextRef="#ctx0" brushRef="#br0" timeOffset="23644.3523">7074 9659 69 0,'7'-13'37'0,"-7"13"-1"15,0 0 1-15,5 23-16 16,-18 0-18-16,2 18 1 15,-4 8-2-15,2 17 1 16,-11 9-2-16,5 6 0 16,2 3-2-16,7-7-2 15,15-1-5-15,-1-29-16 16,29 0-10-16,-3-34 1 15,25-8-3-15,1-25 0 16</inkml:trace>
  <inkml:trace contextRef="#ctx0" brushRef="#br0" timeOffset="23981.3716">7632 9686 95 0,'-16'-28'35'16,"7"23"0"-16,-17 6 1 15,6 28-30-15,-9 9 0 16,8 20 0-16,-1 12-2 15,8 8 1-15,7 2-3 16,12 0 0-16,10-11-1 16,21-15 1-16,12-16-2 15,15-21 0-15,9-18 0 16,3-17-1-16,-1-16 2 15,-2-10 0-15,-13-11 0 0,-15-5-1 16,-21-2 1-16,-19 1-1 16,-20 1 0-16,-15 2 1 15,-21 4-2-15,-6 4 0 16,-4 10-2-16,3 0-1 15,12 20-13-15,5-10-14 16,42 30-5-16,-4-21 0 16,36 28-4-16</inkml:trace>
  <inkml:trace contextRef="#ctx0" brushRef="#br0" timeOffset="24216.3851">8429 9939 125 0,'-14'-6'41'0,"-13"-15"0"15,14 12-2-15,-4-10-38 16,5-2-2-16,15 5-7 15,-6-11-22-15,26 21-7 16,-5-9-4-16,12 13 1 16,-7-5-2-16</inkml:trace>
  <inkml:trace contextRef="#ctx0" brushRef="#br0" timeOffset="25747.4726">10665 9498 89 0,'0'0'35'0,"15"-2"0"0,-22 11 1 16,-1 23-32-16,-9 6 0 16,1 17 1-16,-12 8 0 15,3 12 0-15,-2-1-2 16,0 2 1-16,4-7-2 15,4-9 0-15,8-12 0 16,5-15-2-16,8-18 1 16,-2-15 1-16,26-16-1 15,-4-15-1-15,3-16 2 16,4-10-2-16,0-11 1 15,1-5 1-15,-5 1-2 16,-5 5 0-16,-1 9 1 16,-5 12-1-16,-6 11 0 15,-6 19 0-15,-2 16 1 0,-3 14-1 16,-2 14 0-16,4 3 1 15,4 4-1-15,6-2 1 16,11-3 0-16,8-8 0 16,12-15-1-16,9-12 1 15,8-14 0-15,3-10-1 16,4-9 0-16,-4-4 1 15,-8 0-1-15,-3 2-1 16,-13 7 1-16,-8 11 0 16,-10 13 1-16,-18 9-1 15,6 30 2-15,-20 12-2 16,-4 18 1-16,-7 11 2 15,-1 11-3-15,-1 4 0 16,6-1 0-16,4-9-3 0,15-9-5 16,4-27-7-16,29-2-6 15,-3-40-5-15,28 2-6 16,-11-30-5-16,21 1-4 15,-2-23 0-15</inkml:trace>
  <inkml:trace contextRef="#ctx0" brushRef="#br0" timeOffset="26460.5134">12108 9444 89 0,'0'0'34'0,"-35"-16"1"16,9 27 2-16,-14 4-31 15,-8 11 0-15,1 5-1 16,1 6 0-16,5-1-1 15,11 2 0-15,11-8-1 16,17-5-1-16,12-9-1 16,18-5 0-16,15-8 0 0,9 1-1 15,5-1 0-15,2 4 0 16,-6 11 0-16,-9 8 0 15,-14 13 0-15,-14 7 1 16,-19 8-1-16,-13 4 0 16,-10 0-1-16,-5-6 1 15,-1-7-4-15,0-19-5 16,24-1-18-16,-3-34-11 15,26-6 0-15,3-24 0 16,24-11 0-16</inkml:trace>
  <inkml:trace contextRef="#ctx0" brushRef="#br0" timeOffset="26702.5273">12384 9252 101 0,'0'0'37'0,"0"0"0"16,22 11-1-16,-2-15-34 15,9-4-2-15,8 5-4 16,-1-15-20-16,15 13-11 15,-7-9 0-15,9 9-3 16,-9-10 0-16</inkml:trace>
  <inkml:trace contextRef="#ctx0" brushRef="#br0" timeOffset="27254.5588">13091 8793 88 0,'0'0'36'0,"0"0"1"16,-5 17 0-16,9 4-30 16,-9 1-2-16,3 12-1 15,-3 4-1-15,-1 12-1 16,3 2-3-16,-5-5-5 15,12 12-22-15,-9-20-9 16,9 4 1-16,-3-18-3 16</inkml:trace>
  <inkml:trace contextRef="#ctx0" brushRef="#br0" timeOffset="35186.0125">8761 9582 107 0,'-4'-32'39'15,"17"9"0"-15,-3-10-4 16,18 6-33-16,9-1-1 15,11 4-1-15,2 5 1 0,5 5-1 16,-5 8 0-16,-4 7 0 16,-5 6 0-16,-16 12 1 15,-8 6 0-15,-20 12 0 16,-15 5 0-16,-11 6 0 15,-9 3 0-15,4-5 1 16,0-2-1-16,12-12 0 16,18-9-1-16,16-13 1 15,22-12-1-15,18-11 0 16,12-4 0-16,3 4 0 15,0 2 0-15,-5 10 1 16,-17 18-1-16,-20 18 0 16,-25 18 1-16,-29 14-2 15,-22 10 1-15,-12 6 0 16,-16 4-1-16,-6-6 1 0,4-7-4 15,6-24-4-15,27-4-10 16,9-36-1-16,36 0-5 16,-2-33-2-16,40 5 1 15,-5-30-4-15,31 11 6 16,-12-15 2-16,12 13 11 15,-9-3 1-15,1 18 4 16,-13 5 0-16,-12 18 0 16,-17 12 1-16</inkml:trace>
  <inkml:trace contextRef="#ctx0" brushRef="#br0" timeOffset="36722.1003">7420 10908 112 0,'0'0'26'0,"-13"8"1"16,8 15 0-16,-18 3-24 15,3 15-3-15,-3 6 2 16,0 12-3-16,-2 4 2 15,7 2 0-15,6-6-2 16,12-11-4-16,22-4-10 16,-1-29-4-16,31-5-1 15,-3-32-2-15,25 3 1 16,-11-32-2-16,18 9 2 15,-21-14 3-15,1 2 10 16,-13 4 4-16,-8 6 1 16,-11 13 21-16,-28-3 2 15,-1 34 2-15,-18-25 1 0,5 39 0 16,-22-7 0-16,12 27 2 15,-15-8 0-15,18 16-21 16,2-1 0-16,13 4-1 16,11-7 0-16,12-7 0 15,15-11-1-15,5-11 1 16,8-15-1-16,3-10 0 15,-1-9 0-15,-2-13-1 16,-12-4 1-16,-10-5-2 16,-11 3 1-16,-13 1-1 15,-7 3-1-15,-11 6 1 16,-4 10-3-16,-7 9 1 15,4 12-2-15,-3 0-5 16,20 16-9-16,-6-7-4 0,31 16-1 16,-17-22-1-16,49 25 0 15,-14-23-2-15,29 10 3 16,-15-13 5-16,17 6 8 15,-4-4 3-15,0 6 3 16,-10-1 1-16,-8 4 1 16,-12 13 26-16,-32-23 1 15,15 37 1-15,-40-28 1 16,16 15-2-16,-29-20 1 15,22 11-1-15,-18-23-2 16,21-3-29-16,13 11-10 16,9-30-5-16,26 19-1 15,-9-23-2-15,27 19 0 16,-13-18-2-16,24 16 4 0,-15-11 2 15,2 10 10-15,-1-4 3 16,-11 7 3-16,-5 4 2 16,-9 3 0-16,-3 5 1 15,-10 3 1-15,-7 12 20 16,-19-14 4-16,11 17 3 15,-16-17-1-15,14 11 1 16,-11-18-1-16,16 9 3 16,1-19-2-16,20 5-18 15,0-5-6-15,9 3 0 16,3-2 0-16,2 7 0 15,-1 2-1-15,-5 6 0 16,-4 7-1-16,-6 5 0 16,-8 5 0-16,-10 7 0 0,-6 4-1 15,-9 5 0-15,-5 3 0 16,-5 8-1-16,-4-1 1 15,-1 3-1-15,3 0 1 16,5-7-1-16,3-2 0 16,13-9 1-16,5-6-1 15,13-15-1-15,12-8-2 16,8-16-4-16,19 3-7 15,-10-24-5-15,27 11-4 16,-20-23-1-16,22 16 1 16,-24-17 1-16,13 15 0 15,-26-12 5-15,5 12 5 16,-14 5 6-16,-10 8 2 0,-8 11 4 15,-7 15 0-15,0 0 22 16,-18 7 0-16,13 17 2 16,-16-16 2-16,18 18-1 15,-9-23 2-15,24 13 2 16,-12-16-2-16,26-10-20 15,4 0-1-15,12-2 0 16,3-1 0-16,3 1-1 16,-4 0-1-16,-1 6-1 15,-10 9 0-15,-6 12-1 16,-17 10-1-16,-10 14-1 15,-10 11 0-15,-10 11 0 16,-5 7-1-16,-7 4-2 16,5 4-4-16,-2-18-8 15,25 7-6-15,-10-33-5 0,29 4-2 16,-15-36 0-16,51-3-3 15,-17-33 3-15,27 0 2 16</inkml:trace>
  <inkml:trace contextRef="#ctx0" brushRef="#br0" timeOffset="38127.1807">14019 9535 99 0,'0'0'33'0,"-14"-22"1"16,14 22 0-16,-28-9-29 15,9 18-2-15,-6 8 0 16,1 9 0-16,-4 6 0 16,-1 13 0-16,3 3 0 15,8 0 0-15,7-4-1 0,13-1 0 16,10-13-1-16,15-10 0 15,8-12 0-15,8-13-1 16,8-9 0-16,-4-9 0 16,1-7-1-16,-4-5 0 15,-11-1 1-15,-12 2-1 16,-8-1 1-16,-11 4 0 15,-7 3 0-15,-7 3 0 16,-2 4 1-16,0 6-1 16,3 0 1-16,11 15 0 15,-5-18-1-15,15 16-1 16,9 0 2-16,8 5 0 15,4 4-1-15,4 4 1 16,1 5 0-16,-1 6-1 0,-6 6 1 16,-7 6 0-16,-6 0-1 15,-9 4 0-15,-2-3 0 16,-10-3 0-16,1-9 0 15,-3-2 0-15,0-7 0 16,7-14 0-16,0 0 0 16,-7-19 0-16,11-3 1 15,3-3-1-15,3-9 1 16,2 2 0-16,6-5 0 15,3 1 0-15,3 3 0 16,8 2-2-16,5 3 1 16,3 2-3-16,17 7-5 15,-5-11-11-15,23 22-5 16,-7-18-6-16,29 20-1 15,-11-16-2-15,20 16-2 0,-11-9-1 16</inkml:trace>
  <inkml:trace contextRef="#ctx0" brushRef="#br0" timeOffset="38923.2262">15571 9488 93 0,'16'-9'34'0,"-16"9"1"16,-1 11 1-16,-8 1-31 15,3 10-1-15,-9 6-1 16,3 5 1-16,-4 5-1 15,2 2 1-15,0-3-2 16,5 0 0-16,4-8 0 0,5-8-1 16,0-21 0-16,19 3 1 15,-1-19-2-15,2-8 1 16,1-8 0-16,0-3-1 15,-1-5 1-15,-7 5-1 16,-1 2 1-16,-5 5-2 16,-1 5 1-16,-4 10 0 15,-2 13 1-15,0 0 0 16,0 0-1-16,12 9 1 15,0 9 0-15,6 0 2 16,4 2-3-16,8-1 3 16,6-3-2-16,2-2 0 15,4-8 0-15,3-8-1 0,-1-10 1 16,1-6 0-16,0-11 0 15,-4-7-1-15,-2-4 1 16,-1-2-1-16,-5 2 0 16,-4 4 0-16,-6 10 0 15,-6 13 0-15,-17 13 1 16,6 24-2-16,-16 14 1 15,-10 15 1-15,-7 11-1 16,0 6 1-16,-1 0-3 16,5-3 0-16,12-8-3 15,7-25-7-15,27-4-8 16,0-38-5-16,29-3-5 15,0-36 0-15,29 1-2 16,-9-29 0-16,18-4 2 0,-5-13 5 16</inkml:trace>
  <inkml:trace contextRef="#ctx0" brushRef="#br0" timeOffset="39110.2368">17092 8903 133 0,'-39'58'37'0,"-3"34"-2"15,-31 5 0-15,0 22-33 16,-2 6-2-16,-4 7 0 15,8-7-1-15,10-10-2 16,21-5-14-16,6-33-7 16,39-7-5-16,2-38-2 15,34-8-1-15,4-39-2 16,28-7 1-16</inkml:trace>
  <inkml:trace contextRef="#ctx0" brushRef="#br0" timeOffset="39460.257">17290 9347 134 0,'-14'10'36'0,"-22"-5"0"16,6 23-1-16,0-7-32 16,-2 1-2-16,7 1 0 15,8-1 1-15,12-4-1 16,10-2 1-16,11-4-1 15,11-1 2-15,5-1-3 16,3-1 0-16,1 1 0 16,-3 3 0-16,-5 5 0 15,-7 5 0-15,-9 5 0 0,-11 8 0 16,-15 2 0-16,-9 7 0 15,-12 1 0-15,-8-1 0 16,-3 0 0-16,-3-10 0 16,13 0-13-16,-8-27-7 15,27 8-6-15,-12-32-4 16,29 16-2-16,-9-43-3 15,21 8-1-15,-10-20 3 16,6-11 8-16</inkml:trace>
  <inkml:trace contextRef="#ctx0" brushRef="#br1" timeOffset="43088.4645">9971 4438 34 0,'18'-30'29'0,"-8"-1"4"15,4 14-1-15,-12 3-16 16,13 30 0-16,-22 5-3 16,11 28-1-16,-16 8-3 15,5 14-1-15,-7-6-2 16,14-1-1-16,9-33-1 15,28-40 0-15,36-55-1 16,46-58-1-16,99-46-11 16,-2-62-13-16,45-10-12 15,3-30-3-15,9 20-2 0,-21 10-3 16</inkml:trace>
  <inkml:trace contextRef="#ctx0" brushRef="#br1" timeOffset="43721.5006">11793 7026 88 0,'-3'-14'34'0,"3"14"1"15,-10-11 1-15,10 11-29 16,-12 14 0-16,10 18-3 15,-4 7 2-15,7 21-1 16,-9 5 1-16,8 6-3 16,1-13 1-16,18-20-2 15,23-44 1-15,40-53 2 16,48-62-3-16,53-64-10 15,98-36-6-15,-16-50-5 16,33-2-12-16,-20-12-11 16</inkml:trace>
  <inkml:trace contextRef="#ctx0" brushRef="#br1" timeOffset="44639.5532">7274 10571 59 0,'-9'-7'32'16,"9"7"0"-16,0 0 0 15,0 0-25-15,5 14-1 16,12-3 1-16,-2-5-2 16,17 4 1-16,2-8-1 15,16 0-1-15,13-3 0 16,14 1-1-16,11-5-1 15,15 6 0-15,10 0-2 16,13 2 1-16,10-1-1 16,3-2 0-16,3-5 1 15,3-7-1-15,7-10 0 0,-4-9 0 16,2-14 1-16,-7-2-1 15,-10-3-2-15,-15-3-4 16,-3 19-16-16,-34-6-12 16,-13 25-1-16,-30 8-1 15,-14 19 0-15</inkml:trace>
  <inkml:trace contextRef="#ctx0" brushRef="#br1" timeOffset="45576.6068">8309 11781 76 0,'2'35'40'16,"-16"3"-1"-16,2 21 1 16,-12 5-34-16,11 5 0 15,1-10-2-15,21-16 0 16,17-33-1-16,28-38-1 15,28-40 0-15,40-46-3 16,41-27-11-16,9-37-11 16,34 0-11-16,-13-14-4 15,4 12-3-15,-14-2 2 0</inkml:trace>
  <inkml:trace contextRef="#ctx0" brushRef="#br1" timeOffset="47127.6952">17649 8810 80 0,'-47'-17'33'16,"-15"-6"-1"-16,-7 2 1 16,-12-1-34-16,-5 1 2 15,-13 1-2-15,-9-2 2 16,-13-1-2-16,-7 3 1 15,-10-1-1-15,-9 0 0 16,-17 3 1-16,-6 0 0 16,-11-1 0-16,-9 5-1 15,-10 4 1-15,-5 2 0 16,-6 3 1-16,-6 6-1 0,-2 0 1 15,3 4 0-15,-10 0 1 16,7 4-1-16,4-2 1 16,5 3-1-16,-4 1 1 15,10 0 0-15,3 4-1 16,8 2 0-16,3 5-1 15,3 4 2-15,7 3 0 16,4 2-2-16,5 3 2 16,8 4-2-16,4-1 2 15,11 2-2-15,11 3 2 16,14-5-2-16,10 2 0 15,9 3 1-15,10 3-1 16,13 2 0-16,10 1 0 16,5 8 1-16,7 7 0 0,7 6 0 15,3 8-1-15,10 8 1 16,3 7 0-16,8 7 0 15,3 5-1-15,8 5 1 16,10-4-2-16,7 1 1 16,15-4-1-16,16-5 2 15,15-8-3-15,23-8 3 16,17-8-2-16,23-5 1 15,27-6 0-15,19-6 0 16,23-3-1-16,23-6 0 16,14-4 0-16,16-2-1 15,17 0 2-15,10-2-2 16,9-5 1-16,13 3-1 15,5-4 2-15,4 0 0 0,5 0 0 16,3 0 0-16,3 0 0 16,0-4 0-16,1-2 0 15,-3-6 0-15,-2-8 1 16,0-11-1-16,-4-12 0 15,0-11 1-15,-5-16-1 16,-6-12 0-16,-11-17 2 16,-9-13 1-16,-14-14-2 15,-17-15 2-15,-20-12 0 16,-24-10-2-16,-26-13 2 15,-28-14-1-15,-34-6 1 16,-30-3-2-16,-42-3 3 16,-37 1-3-16,-40 7 3 15,-40 11-1-15,-41 18 0 16,-34 18-1-16,-32 20-1 0,-27 18-1 15,-11 25-3-15,-20 10-14 16,9 29-18-16,-9 5-4 16,19 21 0-16,1 7-1 15</inkml:trace>
  <inkml:trace contextRef="#ctx0" brushRef="#br1" timeOffset="47532.7187">14925 10502 67 0,'20'-45'35'0,"-10"0"1"16,2 17 1-16,-17 6-28 15,5 22 0-15,-7 27-1 16,-1 20 0-16,-10 12-2 16,3 9 0-16,1-1-3 15,14-6 1-15,15-23-1 16,27-34 0-16,32-42-1 15,34-42-2-15,37-43 1 0,24-32-9 16,29-12-7-16,-7-35-13 16,5 2-11-16,-22-1-2 15,-22 18 0-15,-25 18 2 16</inkml:trace>
  <inkml:trace contextRef="#ctx0" brushRef="#br1" timeOffset="48201.7569">5399 4218 99 0,'0'0'36'0,"-3"12"-5"15,0 6-29-15,10 14-39 16,-3 2-1-16,12 17-2 16</inkml:trace>
  <inkml:trace contextRef="#ctx0" brushRef="#br1" timeOffset="48366.7662">5570 5875 93 0,'9'114'37'16,"-4"-13"-2"-16,6-2 0 15,10-4-45-15,-10-16-23 16,12 5-1-16,-5-10 1 16,1 3-3-16</inkml:trace>
  <inkml:trace contextRef="#ctx0" brushRef="#br1" timeOffset="48508.7745">5830 7576 94 0,'10'98'35'16,"-10"-8"-2"-16,2 0-3 15,7 0-63-15,-10-7-1 0,4 6-1 16,-5-6-2-16</inkml:trace>
  <inkml:trace contextRef="#ctx0" brushRef="#br1" timeOffset="48666.7835">5828 9550 109 0,'8'109'39'0,"-11"-18"-1"16,12-2-3-16,-5-7-41 15,-2-17-29-15,12 6-3 16,-12-15 2-16,6 6-4 16</inkml:trace>
  <inkml:trace contextRef="#ctx0" brushRef="#br1" timeOffset="48809.7914">5906 10844 105 0,'17'37'37'15,"-10"-14"0"-15,0-1-8 16,-7 6-64-16,0-28-4 15,-9 23 0-15,-6-16 0 16</inkml:trace>
  <inkml:trace contextRef="#ctx0" brushRef="#br1" timeOffset="49169.8123">5626 12213 91 0,'7'13'39'0,"-14"14"-1"16,7 26 1-16,-8 4-34 15,3 6-2-15,4-6-1 16,12-12 0-16,15-33-1 0,23-42 1 15,35-58-1-15,30-59-8 16,42-31-9-16,9-46-9 16,26-10-13-16,-11-18-1 15,-6 8-3-15,-16 4 3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7T22:54:08.89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3202 6633 87 0,'-12'-14'37'0,"14"-2"-1"16,1-11 1-1,15 3-31-15,2-10-2 0,13 2-1 16,4-4 0-16,10 4-1 16,-2 1 1-16,4 7-3 15,-5 8 1-15,-7 7-1 16,-4 6 1-16,-10 9 0 15,-5 10-1-15,-9 10 1 16,-5 9 0-16,-6 10 1 16,-3 8-1-16,-1 10 2 15,0 4-3-15,4 2 2 16,5-2-1-16,5-4-1 15,10-6 0-15,1-15 0 16,9-13 0-16,6-15 1 16,7-20 0-16,1-17 1 0,1-16-1 15,2-13 1-15,-3-13 0 16,-2-5-1-16,-6-4 0 15,-6 0-1-15,-7 3 1 16,-4 6-2-16,-6 9 1 16,-2 7-1-16,-1 10 1 15,5 6-1-15,2 7 1 16,6 5-1-16,9 4-1 15,7 4-2-15,10 7-5 16,-2-12-20-16,16 21-10 16,-8-8 1-16,7 13-3 15</inkml:trace>
  <inkml:trace contextRef="#ctx0" brushRef="#br0" timeOffset="178.0102">4574 6421 90 0,'0'0'37'0,"0"18"1"16,16-22-1-16,15-7-30 16,6-3-7-16,5-4-4 15,15 10-23-15,-12-11-9 16,2 12 0-16,-17 4-3 15</inkml:trace>
  <inkml:trace contextRef="#ctx0" brushRef="#br0" timeOffset="337.0193">4497 6804 115 0,'-20'17'39'16,"27"-4"1"-16,10-23-2 16,26-10-38-16,28-1-24 15,4-22-11-15,21 0-5 16,2-10-1-16,16 3 0 15</inkml:trace>
  <inkml:trace contextRef="#ctx0" brushRef="#br0" timeOffset="1055.0601">6771 5837 62 0,'0'0'36'16,"15"-1"-2"-16,-15 1 1 15,-5 13-24-15,-10-5-3 16,4 13 0-16,-12-1-3 15,1 11 0-15,-8 6-2 16,-1 7-1-16,-6 3 0 16,3 2 0-16,1-1 0 15,3 1-1-15,4-8-1 16,6-4 1-16,11-6-1 15,7-5 1-15,11-12-1 16,14-4 1-16,7-8 0 16,13-3-1-16,10-5 1 15,9-2-1-15,4-1 1 0,7-3-1 16,-2 1 0-16,-5-2 0 15,-2 4 0-15,-10 1 0 16,-9 1 0-16,-9-3-1 16,-14-4 0-16,-9-5 0 15,-16-3 0-15,-12-10 1 16,-8-7 0-16,-11-6 0 15,-7-6 0-15,-7 2 1 16,0 0 1-16,-1 5-1 16,3 10 0-16,10 5 0 15,9 12-2-15,11 3-2 16,16 14-8-16,11-7-23 15,23 8-5-15,4-6 1 0,14 8-3 16</inkml:trace>
  <inkml:trace contextRef="#ctx0" brushRef="#br0" timeOffset="1673.0957">7960 5986 76 0,'-3'-12'35'16,"-13"2"0"-16,-4 10 1 15,-21 2-31-15,5 12 1 16,-13 2 0-16,3 16-1 15,-10 2 0-15,8 8 0 16,1-4-2-16,13 0 1 16,12-7-1-16,17-9 0 0,22-14 0 15,20-15-1-15,15-21-1 16,14-9 1-16,10-15 0 15,3-6-1-15,-2-8-2 16,-7-1 3-16,-13 2-3 16,-16 9 3-16,-16 9-4 15,-13 10 3-15,-19 14-2 16,-7 13 1-16,-11 17 2 15,-1 15-3-15,-4 19 3 16,4 12-2-16,6 10 1 16,12 6-2-16,12 4 1 15,13-6-4-15,14 4-14 16,0-20-19-16,17-5-4 15,-7-16 0-15,4-4-1 0</inkml:trace>
  <inkml:trace contextRef="#ctx0" brushRef="#br0" timeOffset="2003.1146">6633 6768 91 0,'-5'13'37'0,"5"-13"1"15,46-2 1-15,11-13-33 16,32-5-1-16,30-13 0 16,30-2 0-16,24-7-1 15,14 2-2-15,8-1-1 16,-5 6-3-16,-8 15-9 15,-31 2-25-15,-19 18-4 16,-43 2 0-16,-34 12-1 16</inkml:trace>
  <inkml:trace contextRef="#ctx0" brushRef="#br0" timeOffset="2642.1511">7124 7265 88 0,'0'0'38'15,"0"0"-1"-15,-21 10 1 16,7 12-33-16,-8 5-1 16,0 6-1-16,-3 6 0 15,-2 6-1-15,-2-2 0 16,0 2 0-16,0-6 0 15,6-2 0-15,1-8 0 16,5-6 0-16,6-8-1 16,11-15-1-16,0 13 1 15,16-17-1-15,17-6 0 16,10-4 0-16,13-5 0 15,15 1 1-15,9-4-1 16,5 0 1-16,4 3-1 16,-1 2 0-16,-5 5 0 0,-10 4 0 15,-7 1 1-15,-14 3-2 16,-16 2 1-16,-15-4 0 15,-21 6 0-15,-9-16 0 16,-18-1 0-16,-13-6-1 16,-7-8 1-16,-4-12 0 15,2-6-1-15,2-6 1 16,8 3-1-16,11 2-1 15,9 5-1-15,9 2-3 16,24 21-25-16,-8 0-6 16,13 19-1-16,-1 1-2 15</inkml:trace>
  <inkml:trace contextRef="#ctx0" brushRef="#br0" timeOffset="3073.1758">8564 6751 99 0,'-12'-6'37'0,"3"23"1"16,-15 4-1-16,-7 19-33 16,4 7 0-16,-2 18-2 15,-4 7 1-15,4 12 0 16,-1 6 0-16,6 2-1 15,9-8-1-15,8-3 0 16,7-12-1-16,10-16-1 16,15-10-4-16,-5-29-22 15,22-4-12-15,-9-27 0 16,5-6-1-16,-15-17 0 15</inkml:trace>
  <inkml:trace contextRef="#ctx0" brushRef="#br0" timeOffset="3205.1833">8359 7224 111 0,'0'0'40'15,"18"-13"2"-15,15-5-2 16,17 0-35-16,16 5-17 16,0-13-24-16,11 7-4 15,-5-4 0-15,-1 6-2 16</inkml:trace>
  <inkml:trace contextRef="#ctx0" brushRef="#br0" timeOffset="3907.2235">3751 8918 93 0,'39'-20'37'0,"-1"-11"1"16,10 6-2-16,-7 1-32 16,1 6-1-16,-8 7-1 15,-8 12-1-15,-12 14 0 16,-13 15 0-16,-15 19 0 15,1 15 1-15,-9 11-1 0,3 13 1 16,-2-1 0-16,12-3 1 16,9-7-1-16,15-11 0 15,13-21 0-15,11-21 0 16,10-23-1-16,5-18 0 15,7-18 0-15,-5-12 1 16,-2-15-1-16,-14-5 0 16,-7-2 1-16,-9-3-2 15,-8 3 1-15,-8 1-1 16,-3 4-1-16,-2 7 0 15,5 12-2-15,4 2-1 16,11 22-15-16,-8-4-18 16,21 13-5-16,-2 0 2 15,13 17-2-15</inkml:trace>
  <inkml:trace contextRef="#ctx0" brushRef="#br0" timeOffset="4099.2342">5007 8816 96 0,'0'0'40'0,"0"0"2"16,3-12-3-16,4-3-29 16,14-4-7-16,8-4-3 15,6 0 1-15,5 3-5 16,2-1-2-16,10 10-28 15,-19-1-4-15,5 13-2 16,-24 2-1-16</inkml:trace>
  <inkml:trace contextRef="#ctx0" brushRef="#br0" timeOffset="4264.2436">4968 9020 111 0,'-14'8'40'0,"14"-8"0"15,26-13-5-15,11-10-36 16,19-1-4-16,7-19-22 15,26 11-11-15,0-12-1 16,12 9-2-16,-1-6 2 16</inkml:trace>
  <inkml:trace contextRef="#ctx0" brushRef="#br0" timeOffset="4753.2719">6271 8589 81 0,'19'-29'38'0,"14"1"0"16,6-8 0-16,7 4-34 15,6-2 1-15,8 2-2 16,-8 8 0-16,1 11-1 16,-17 13 0-16,-8 15-1 15,-17 15 0-15,-13 14 0 16,-19 14 1-16,-9 13-1 15,-12 9 1-15,-2 3-1 16,1-1 2-16,1-4-2 16,15-9 1-16,11-11-1 15,21-21 0-15,19-15 0 16,23-20-1-16,21-17-1 15,21-11-1-15,10-17-4 0,14 6-19 16,-7-20-13-16,4 13-1 16,-14-10-2-16,-8 11 1 15</inkml:trace>
  <inkml:trace contextRef="#ctx0" brushRef="#br0" timeOffset="5026.2872">7407 8448 86 0,'-25'8'39'16,"9"13"1"-16,-10 1-1 16,10 11-29-16,-3 3-2 15,6 9-2-15,5-4-2 16,12 3-1-16,10-7 1 0,13-10-3 15,18-15 2-15,13-8-3 16,21-13-2-16,6-15-1 16,12-3-5-16,-12-20-16 15,14 7-16-15,-17-13-1 16,-9 12-2-16,-23-12 3 15</inkml:trace>
  <inkml:trace contextRef="#ctx0" brushRef="#br0" timeOffset="5177.2961">7864 8436 102 0,'-54'70'40'15,"-4"-4"3"-15,15 18-3 0,-5 2-31 16,21-9-8 0,17-3-1-16,16-19-11 0,29 8-24 15,-4-28-4-15,24-2-1 16,4-22-1-16</inkml:trace>
  <inkml:trace contextRef="#ctx0" brushRef="#br0" timeOffset="5578.3191">8677 8191 85 0,'-3'-15'37'0,"3"15"1"15,-12-1 0-15,12 16-34 16,-7 13 0-16,5 17-1 15,-3 14 0-15,2 17 1 16,-2 11-1-16,3 9-1 16,1 3 1-16,3-2-3 0,4-9-1 15,7-15-5-15,17-1-18 16,-4-37-14-16,15-7 0 15,-3-25-1-15,11-14 0 16</inkml:trace>
  <inkml:trace contextRef="#ctx0" brushRef="#br0" timeOffset="5856.335">9021 8423 93 0,'-31'-7'40'15,"8"17"2"-15,-12 5-2 16,8 3-30-16,0 9-6 15,2 6-1-15,5 1 0 0,3 0-1 16,10 0 1-16,9 1-1 16,6-5 0-16,9-4 0 15,7-2 0-15,6-5-2 16,10-4 1-16,0-3-3 15,10-5 0-15,-2-7-2 16,5 0-3-16,-6-16-16 16,15 10-17-16,-16-13-1 15,6 1-1-15,-11-8 0 16</inkml:trace>
  <inkml:trace contextRef="#ctx0" brushRef="#br0" timeOffset="6379.3649">9470 8537 99 0,'-19'22'40'0,"-11"-2"1"16,8 17-3-16,-6 1-32 16,4 6-1-16,-2 2-1 15,7 2-1-15,0-5 0 16,8-5-2-16,6-6 1 15,7-17-1-15,-2-15-1 16,22-4 0-16,-2-19 0 16,5-10 0-16,2-7-1 15,-1-7 1-15,-2-4-2 16,-1-2 2-16,-4 7-1 15,-6 5 1-15,-2 10 0 16,-4 11 0-16,-1 7 0 16,-6 13 0-16,0 0 1 0,8 25-1 15,-2-6 0-15,2 2 1 16,4 1-1-16,2-3 0 15,7-6 0-15,5-5 1 16,3-9-1-16,5-8 0 16,3-7 1-16,2-7-1 15,-3-5 1-15,2 1-1 16,-5 2 0-16,-8 3 0 15,-6 9 1-15,-7 12-1 16,-10 14 1-16,-4 11-1 16,-8 15 2-16,-5 6-2 15,1 10 0-15,-3 4-3 16,10 6-1-16,-4-12-11 15,21 14-12-15,-6-22-13 16,14-1-2-16,-6-12-1 0,10 2 1 16</inkml:trace>
  <inkml:trace contextRef="#ctx0" brushRef="#br0" timeOffset="6945.3973">6476 9407 89 0,'0'0'36'16,"-21"-12"0"-16,21 12 1 15,0 0-36-15,0 0-1 16,0 0 0-16,21 8 0 15,9-4 0-15,12 1 0 16,14-2 0-16,17 1 1 0,18-2 1 16,15-1 0-16,15-4 0 15,19-1 0-15,18-4 1 16,17 0-1-16,10-8 1 15,17-2-1-15,7-5 0 16,8-4-1-16,9-3 0 16,-1-1 0-16,-6 0 0 15,-8 1-1-15,-5 3 1 16,-16 3-1-16,-14 6 0 15,-18 3 0-15,-13 1-1 16,-14 1-2-16,-13 9-4 16,-25-11-28-16,-3 7-4 15,-22-12 0-15,-11 8-1 16</inkml:trace>
  <inkml:trace contextRef="#ctx0" brushRef="#br0" timeOffset="7712.4411">7053 9779 89 0,'-23'7'36'0,"23"-7"1"16,0 0 0-16,9-18-34 15,27-5 0-15,21-6-1 16,9 1 0-16,8-1 0 16,-1 2-1-16,-5 10 1 15,-7 10-1-15,-14 12 0 16,-21 13 0-16,-17 11 0 15,-21 9 0-15,-10 8 0 16,-14 1 0-16,-1 4 0 16,-3-7 0-16,10-6 0 15,10-9 0-15,15-7 0 16,15-11-1-16,16-5 0 0,16-6 1 15,10-3-1 1,4 3 1-16,-4 4-1 0,-6 8 1 16,-12 7-1-16,-16 8 1 15,-21 7 0-15,-18 3-1 16,-16 5 1-16,-15 2-2 15,-5-3 2-15,-1-4-2 16,0-7 1-16,8-9-3 16,13-12-1-16,16 3-17 15,-1-25-16-15,26-3-2 16,1-14-3-16,14-4 2 15</inkml:trace>
  <inkml:trace contextRef="#ctx0" brushRef="#br0" timeOffset="9718.5556">8685 9550 70 0,'11'-13'34'0,"-5"-4"2"0,-6 17 0 16,3-16-30-16,-3 16 0 15,0 14 0-15,-1 9 0 16,-4 3 0-16,1 16-1 16,-1 5-2-16,-1 12 0 15,-1 5-1-15,-1 4 1 16,-2 1-1-16,2 0-1 15,1-8-1-15,2-7 1 16,2-9-1-16,3-12 1 16,7-15 1-16,3-10-3 15,7-17 2-15,8-9 1 16,0-12 0-16,-1-4-1 0,7-4 1 15,-6 3-1-15,-1 2 0 16,-2 8 1-16,-4 11-2 16,-7 9 0-16,-11 5 1 15,13 22-1-15,-11 3-1 16,0 3 0-16,2 6-2 15,1-2-2-15,5 2-3 16,-2-13-16-16,13 7-16 16,-6-15 2-16,15-1-4 15,-3-14 2-15</inkml:trace>
  <inkml:trace contextRef="#ctx0" brushRef="#br0" timeOffset="10052.5749">9253 9939 98 0,'-16'-1'36'0,"4"18"3"15,-7 0-3-15,-2 12-32 16,2 6-1-16,5 3 0 16,1 2-2-16,8 2 1 15,-1-8-1-15,7-2 0 16,4-11-1-16,7-10 2 15,-1-11-1-15,6-8-1 16,1-13 3-16,1-9-2 16,-1-3 1-16,-4-6 0 15,-1-4 0-15,-4 0-1 16,0-2 0-16,-1 2 2 15,4 2-2-15,4 4-1 16,7 2 0-16,5 4-2 0,12 6-6 16,-4-6-22-16,21 18-9 15,-6-5-1-15,7 12-2 16,-4-3 0-16</inkml:trace>
  <inkml:trace contextRef="#ctx0" brushRef="#br0" timeOffset="10837.6199">3875 11700 75 0,'6'-23'39'15,"13"7"-1"-15,-5-18 1 16,15 8-33-16,-2-7-4 16,7-1-1-16,6 1 0 15,-4 8-1-15,-1 6 1 16,-4 9 0-16,-9 13 0 15,-8 10-1-15,-9 15 1 16,-6 11 1-16,-3 12-1 0,-1 11-1 16,-2 6 2-16,3 4-2 15,6-1 1-15,7-4-1 16,9-10 1-16,11-15-2 15,5-13 2-15,8-16 0 16,5-19 0-16,0-13 1 16,0-14 0-16,-4-12 0 15,-7-8 0-15,-4-4 2 16,-10-6-3-16,-1 1 1 15,-7 1-2-15,-2 2 1 16,-1 4-1-16,3 7-1 16,0 12-2-16,2 4-4 15,15 23-14-15,-11-9-18 16,17 20-1-16,-7-5-2 0,13 10 2 15</inkml:trace>
  <inkml:trace contextRef="#ctx0" brushRef="#br0" timeOffset="11056.6324">5228 11531 88 0,'-17'4'39'16,"17"-4"0"-16,0 0 0 15,28-12-36-15,13-7-1 16,13-1-1-16,8-1-2 0,-1-2-5 16,11 14-28-16,-22 1-6 15,-10 14 2-15,-21 3-3 16</inkml:trace>
  <inkml:trace contextRef="#ctx0" brushRef="#br0" timeOffset="11206.641">5141 11910 94 0,'-5'17'40'15,"5"-17"0"-15,34-24-2 16,11-6-41-16,13-21-22 16,26 8-13-16,-3-11-1 15,17 7-1-15,-4 1 0 16</inkml:trace>
  <inkml:trace contextRef="#ctx0" brushRef="#br0" timeOffset="11791.6745">7454 11227 68 0,'1'-38'37'16,"-7"1"-1"-16,-5 17 1 16,-17 3-32-16,-3 18-1 15,-17 10 0-15,-3 11-1 16,-10 4 1-16,3 11-1 15,1-1 0-15,14 3-1 16,16-9 0-16,22-1-1 16,19-6 0-16,24-5 0 15,20 0 0-15,16 0 0 16,11 2-1-16,-2 4 1 15,-5 9-1-15,-13 5 3 16,-18 12-3-16,-19 2-1 0,-19 6 1 16,-23-1 0-16,-17-1 0 15,-10-3 0-15,-10-14 0 16,-1-16-1-16,2-15 1 15,11-22 1-15,15-21-1 16,16-19 1-16,13-20-1 16,16-13 0-16,15-7-1 15,11 0 0-15,7 9-3 16,-8-2-13-16,10 26-21 15,-18 8 0-15,3 23-3 16,-18 8 2-16</inkml:trace>
  <inkml:trace contextRef="#ctx0" brushRef="#br0" timeOffset="12143.6946">8719 10986 77 0,'-19'2'40'16,"17"11"-2"-16,0 1 0 15,13 10-34-15,6 8-1 16,7 8-1-16,3 13 0 15,-2 8-2-15,-3 13-3 16,-11-3 0-16,2 21-13 16,-17-10-21-16,3 1-1 15,-6-12-2-15,3-13 2 16</inkml:trace>
  <inkml:trace contextRef="#ctx0" brushRef="#br0" timeOffset="12443.7117">9170 11085 82 0,'-26'12'39'16,"-11"5"0"-16,1 21 1 15,-9-3-34-15,8 7-2 16,2 0 0-16,9-2-1 15,1-5 1-15,18-2-1 16,10-11-1-16,14-5 0 16,13-10-1-16,13-4 0 15,9-8-1-15,7-2 0 16,6-1-1-16,-4 0-1 15,1 5-2-15,-11-2-2 16,3 20-13-16,-21-15-21 16,3 9 0-16,-11-10-1 15,1 4 1-15</inkml:trace>
  <inkml:trace contextRef="#ctx0" brushRef="#br0" timeOffset="12977.7423">9677 11192 87 0,'-14'12'39'0,"-14"0"1"15,6 13 1-15,-14 8-36 16,9 7-1-16,-7 1 0 16,7 5-1-16,1 3-1 15,7-4 1-15,8-5-2 16,6-7 2-16,7-11-3 15,8-12 1-15,6-13-1 16,7-12 0-16,1-11 1 0,5-10-3 16,-1-7 2-16,0-5-1 15,-4-5 1-15,-3 3 0 16,-4 6 1-16,-7 7-1 15,-1 11 0-15,-3 8 0 16,-6 18 0-16,0 0 0 16,0 0 1-16,15 23-1 15,-8-6 0-15,7 1 0 16,5 0 0-16,6-7 0 15,4-5 0-15,9-7 0 16,2-7 1-16,-1-5-1 16,2-4 1-16,-6-1 0 15,-3-2 0-15,-4 4-1 16,-10-2 1-16,-8 7 0 15,-10 11-1-15,0 0 1 0,6 16-1 16,-12 10 0-16,-3 11 0 16,-2 7 1-16,2 6-2 15,0 0-1-15,4 3-2 16,4-14-7-16,21 2-7 15,-12-31-7-15,29 3-16 16,-2-26-1-16,13-3-1 16,3-18 1-16</inkml:trace>
  <inkml:trace contextRef="#ctx0" brushRef="#br0" timeOffset="13361.7643">10451 11513 103 0,'-13'5'42'15,"7"5"0"-15,-5-9-4 16,11-1-43-16,0 0-15 15,8-10-19-15,11 4-1 16,0-10-3-16,9 2 2 16</inkml:trace>
  <inkml:trace contextRef="#ctx0" brushRef="#br0" timeOffset="14009.8013">11184 10414 79 0,'0'-13'37'0,"0"13"0"16,0 0 1-16,-18 17-31 15,13 18-2-15,-2 11-1 16,1 16-1-16,-3 12 0 15,1 14-2-15,-3 7 1 16,0 4 0-16,0-1-1 16,4-4 0-16,0-11 0 15,5-9-1-15,3-14 1 16,5-11 0-16,9-17 0 15,3-12-1-15,1-17 1 16,6-11 0-16,2-13-1 16,2-5 1-16,0-12 0 15,3 0-1-15,-5-4 1 16,3 4 0-16,-4 6-1 0,-3 10 1 15,-1 7-1-15,-3 14 1 16,-2 8-1-16,-1 10 0 16,-2 9 0-16,0 8 0 15,0 4 0-15,1 2-1 16,1 5-2-16,-1-4-1 15,4 2-4-15,-10-13-8 16,18 10-17-16,-15-23-6 16,7 1-1-16,-7-18-1 15</inkml:trace>
  <inkml:trace contextRef="#ctx0" brushRef="#br0" timeOffset="14563.833">11897 11089 85 0,'0'0'38'16,"0"0"1"-16,9 0 0 16,-22 10-35-16,8 10-2 15,0 4 0-15,-1 10 0 16,-2 5 0-16,3 3-1 15,0 3 1-15,3-3-1 16,0-3 0-16,2-7 0 16,2-8 0-16,-1-6 0 15,-1-18 0-15,12 7 0 16,-4-19 0-16,-1-6 0 15,0-8 0-15,-2-3 0 16,1-10 0-16,1-1 0 16,-1-5 0-16,2 7 0 15,-1 1 0-15,4 5-1 0,3 5 1 16,4 4-1-16,5 6 0 15,4 4-3-15,7 4-2 16,-4-7-8-16,16 15-8 16,-15-11-19-16,13 2-2 15,-8-10 0-15,4 6 1 16</inkml:trace>
  <inkml:trace contextRef="#ctx0" brushRef="#br0" timeOffset="14795.8463">12443 10744 100 0,'0'0'41'15,"-17"4"0"-15,17-4-1 16,0 0-35-16,15-2-4 15,7-1-1-15,2-4-1 16,12-1-3-16,0-6-3 16,20 2-30-16,-8-12-4 15,7 2 2-15,-10-11-1 16</inkml:trace>
  <inkml:trace contextRef="#ctx0" brushRef="#br0" timeOffset="14953.855">12962 10384 92 0,'-15'2'38'0,"-5"13"2"16,9 18-2-1,-8 2-33-15,5 15 1 0,-2 2-4 16,5 2-1-16,5 8-9 16,-6-11-31-16,18-2-1 15,-4-13 0-15,10-2-3 16</inkml:trace>
  <inkml:trace contextRef="#ctx0" brushRef="#br0" timeOffset="16193.9262">14087 11100 62 0,'0'-12'35'16,"-2"-7"-1"-16,2 19-8 15,-1-28-20-15,1 15-1 16,-5-1 0-16,5 14 0 15,-21-4-2-15,4 16 1 16,-9 6-1-16,1 13 1 16,-9 4-1-16,4 6 1 0,1 1-2 15,6 2 1-15,9-5-1 16,9-6 0-16,12-7-2 15,8-8 1-15,12-11-1 16,8-9 0-16,5-6 0 16,3-12-1-16,5-2 1 15,-1-5 0-15,-4-7-1 16,-2 1 1-16,-7 0 0 15,-6 2 0-15,-5 5 0 16,-8 3 0-16,-1 7 0 16,-9 4 0-16,-5 12 0 15,0 0 0-15,0 0 1 16,0 0-1-16,14 8 0 15,-6 3 0-15,3 0 0 0,10-1 0 16,4 1 0-16,5-1 0 16,7 1 0-16,1-3 0 15,4 1 0-15,-5 2 0 16,-2 1 1-16,-5 2-1 15,-8 2 0-15,-8-1 0 16,-6 4 0-16,-8 1 1 16,-6 2-1-16,-2 2 0 15,-5-4 0-15,-2-1 0 16,6-2 1-16,-2-6-1 15,11-11 1-15,0 0-1 16,19-15 1-16,2-6 0 16,4-10 0-16,5-3 0 15,2-7 0-15,2 1 0 0,-1 2 0 16,0 3 0-16,-4 5-1 15,0 4-2-15,3 7-3 16,-8-3-10-16,15 15-23 16,-12 1-1-16,5 7-1 15,-6-4 0-15</inkml:trace>
  <inkml:trace contextRef="#ctx0" brushRef="#br0" timeOffset="16516.9447">15873 10397 83 0,'-9'26'37'16,"7"11"-1"-16,6 20 1 15,2 6-35-15,1 13 0 16,2 10-2-16,1 2 0 15,-2 0 0-15,-4-2-1 16,1-4-1-16,-4-14-4 16,11 3-16-16,-8-23-14 15,13-9 1-15,-2-17-2 0,8-11 1 16</inkml:trace>
  <inkml:trace contextRef="#ctx0" brushRef="#br0" timeOffset="16779.9598">16237 10855 95 0,'-27'-10'40'16,"4"22"2"-16,-12-3-6 16,4 12-33-16,1-3-1 15,7 7-1-15,6-6 1 16,8 2-2-16,7-3 1 15,10-3-1-15,10-1 1 16,5 0 0-16,8-1-1 16,3-4-1-16,6 1-1 0,1-4-1 15,5 2-3-15,-4-10-5 16,13 9-27-16,-14-15-1 15,6 5 0-15,-12-7 0 16</inkml:trace>
  <inkml:trace contextRef="#ctx0" brushRef="#br0" timeOffset="17319.9907">16622 10941 90 0,'-21'1'40'0,"21"-1"-2"15,-29 9 1-15,17 3-35 16,-2 1-1-16,3 6 0 15,-3 3-1-15,-2 5 0 0,1 0-1 16,4 2 0-16,2-3 0 16,1-2 0-16,3-7-1 15,7-7 0-15,-2-10 0 16,21-9-1-16,-2-8 1 15,7-8-1-15,3-9 0 16,4-4 1-16,-3-1 1 16,1 1 1-16,-5 4 0 15,-3 7 1-15,-6 6-1 16,-17 21-1-16,14-13 0 15,-14 13-1-15,-2 21-1 16,0-5-2-16,2 4 2 16,1-2-2-16,7-2 2 15,2-5 0-15,9-6 1 0,5-7 1 16,7-8 1-16,4-3 1 15,2-4-1-15,0-4 1 16,-4 3-1-16,-4 3 2 16,-6-2-2-16,-3 9 1 15,-10 7-2-15,-10 1-2 16,2 22 0-16,-6 2-1 15,-9 6 1-15,3 7-1 16,-4 8-1-16,-3 0-1 16,6 4-2-16,-3-10-6 15,19 8-5-15,-12-25-9 16,25 5-15-16,1-22 1 15,15-2-2-15,5-16 2 0</inkml:trace>
  <inkml:trace contextRef="#ctx0" brushRef="#br0" timeOffset="17756.0156">18067 10279 74 0,'4'-18'36'0,"-4"18"-1"16,-38 31 1-16,-2 23-28 15,-22 19-3-15,-4 22 1 16,-17 11-3-16,2 13 0 15,-4 6-1-15,5-1-1 16,11-6-3-16,10-21-8 16,26-5-27-16,8-22 0 0,26-14 0 15,13-23-2-15</inkml:trace>
  <inkml:trace contextRef="#ctx0" brushRef="#br0" timeOffset="18519.0591">18309 10207 106 0,'-19'6'39'15,"-7"35"1"-15,-14 12-5 16,-3 19-32-16,1 10-2 15,3 13 0-15,-1 1 0 0,6 3 0 16,1-6 0-16,8-3-1 16,5-10 0-16,3-8 0 15,6-13-1-15,7-14 0 16,2-10 2-16,12-16-1 15,8-12 1-15,4-13-1 16,7-8 0-16,5-11 0 16,1-1 0-16,0-4 0 15,-4 3 0-15,-4 5 0 16,-7 5 1-16,-4 8-1 15,-16 9 1-15,12 3-1 16,-12-3 0-16,3 20-1 16,-1-9 0-16,4 1-2 15,6-1-2-15,2-7-2 16,16 2-6-16,-8-20-13 0,24 6-12 15,-3-14 0-15,8 3 0 16,-7-9 2-16,10 6 25 16,-14-3 9-16,-12 0 9 15,5 16 14-15,-27-5 13 16,-6 14 2-16,0 0 1 15,-15 21 0-15,-14-7-22 16,8 12-8-16,-6 4-1 16,3 7-1-16,2-2-2 15,6 5 1-15,3-5-2 16,5-2 0-16,7-6-1 15,6-3 0-15,-1-12-1 16,6-3 1-16,4-13-1 16,0-5 1-16,-1-11-1 0,-1-4 1 15,1-8 0-15,2-5 0 16,2-5 0-16,-2-3 0 15,1 3 1-15,4 0 1 16,-1 5-1-16,2 7 1 16,2 4-2-16,2 10 1 15,8 6-3-15,-1 9 0 16,12 13-9-16,-6-5-7 15,19 18-5-15,-18-9-14 16,16 17-5-16,-6-4-3 16,5 5 3-16</inkml:trace>
  <inkml:trace contextRef="#ctx0" brushRef="#br0" timeOffset="18635.0659">19354 11330 102 0,'-15'9'27'0,"3"-2"-20"15,-4-7-7-15,-3-2-39 16,3-11-3-16</inkml:trace>
  <inkml:trace contextRef="#ctx0" brushRef="#br1" timeOffset="21842.2493">10082 6519 98 0,'0'0'38'0,"17"2"1"16,-17 16 0-16,3 16-32 15,-6-3-2-15,7 8-1 16,2-5 0-16,14-10 0 15,17-22 0-15,27-27-2 16,31-34 1-16,35-31-4 16,35-16-4-16,16-30-12 15,21 6-11-15,-21-17-10 16,-9 20-3-16,-35 14-4 15,-29 28 2-15</inkml:trace>
  <inkml:trace contextRef="#ctx0" brushRef="#br1" timeOffset="22565.2907">11388 8804 90 0,'0'0'38'16,"-2"-11"0"-16,2 11 0 16,0 0-33-16,-8 17 0 0,3-1-1 15,4 14 1-15,-5 5 0 16,4 7-1-16,0-4 0 15,15-4-1-15,22-25 0 16,23-25 0-16,40-39-4 16,41-45-3-16,98-23-10 15,-28-42-10-15,36 3-12 16,-25-13-6-16</inkml:trace>
  <inkml:trace contextRef="#ctx0" brushRef="#br1" timeOffset="23027.3171">6730 12273 82 0,'25'-25'42'0,"18"15"-2"15,8-9 1-15,14 7-36 16,19-3-1-16,14 3-2 15,10-5-1-15,10 0 0 16,0-3 0-16,-9 1-1 16,-9-2-1-16,-13 0-1 15,-15 5-2-15,-22-9-11 16,-5 17-17-16,-38-8-4 15,-7 16-3-15,-30-3-1 16</inkml:trace>
  <inkml:trace contextRef="#ctx0" brushRef="#br1" timeOffset="23369.3367">7303 12723 70 0,'-1'-29'38'16,"11"20"1"-16,-10 9 0 15,-12 15-33-15,5 23 0 16,-2 20-1-16,-3 19-1 0,2 9 0 16,3 1-2-16,9-6 1 15,14-17-1-15,14-30 0 16,24-39-1-16,27-45-2 15,36-40 0-15,25-48-12 16,45-9-11-16,-7-37-15 16,22-9-4-16,-3-6-1 15,5 8 1-15</inkml:trace>
  <inkml:trace contextRef="#ctx0" brushRef="#br1" timeOffset="24435.3976">9565 12007 50 0,'-55'-11'38'16,"5"-3"-1"-16,13 9 0 15,0-8-21-15,13 7-12 16,4-4-1-16,10 3-2 16,10 7 0-16,-7-17 0 15,7 17-1-15,13-20 0 16,-3 12 1-16,4 0 0 15,3 0 1-15,3 1-1 16,4-4 1-16,5 6 0 0,5-5 0 16,8 1-1-16,3 1 1 15,8 0-2-15,11 2 1 16,9 1-1-16,7 1 0 15,5 3 0-15,8 1 0 16,4 0 0-16,10 1 1 16,10 0-1-16,6 2 0 15,8-2 0-15,8-4 1 16,12 2-1-16,10 0 1 15,13 1-1-15,6-1 0 16,3 0 0-16,6 2 0 16,2 4 0-16,2-3 1 15,1-2-1-15,1 0 0 16,0 0 0-16,0-1 1 0,0-2 0 15,0-2-1-15,2 1 1 16,0 0 0-16,-3 0-1 16,2-2 1-16,-5 4-1 15,0-1 0-15,-2-1 0 16,-2-2 0-16,-3 2-1 15,-1-4 1-15,1 0 3 16,-4-4-3-16,-3 3 3 16,-3-5-3-16,-5 2 3 15,-5 2-4-15,-7 1 4 16,-10 3-3-16,-13-1 1 15,-7 6-1-15,-6 1 1 16,-7 0 0-16,-7 1-1 16,-5-1 1-16,0 0-1 0,-7-1 1 15,0-2-2-15,0-4 1 16,-2 1-1-16,-7-2 2 15,-3 0-3-15,-11-2 3 16,-11 4-3-16,-16 2 2 16,-11 0-1-16,-15 4-2 15,-19 0 0-15,0 0-6 16,-25-3-9-16,25 3-9 15,-40-2-1-15,27 8-3 16,-17-16-3-16,11 10 2 16</inkml:trace>
  <inkml:trace contextRef="#ctx0" brushRef="#br1" timeOffset="24938.4264">13201 12354 23 0,'30'-36'28'16,"1"2"2"-16,-4 0 4 15,2 12-21-15,-12-7 0 16,9 22 0-16,-22-3 3 15,7 27-2-15,-20 4-2 16,-1 22-2-16,-11 3-3 16,3 8-1-16,-5-1-2 15,12-5 0-15,10-14-2 16,20-26 0-16,29-29 0 15,29-31-3-15,36-28 1 16,27-24-2-16,25-9-10 0,-4-30-8 16,15 2-21-16,-23-5 0 15,-20 5-4-15,-26 9 3 16</inkml:trace>
  <inkml:trace contextRef="#ctx0" brushRef="#br1" timeOffset="25637.4664">5329 5981 94 0,'0'0'39'15,"9"14"0"-15,-12 4-4 16,1 3-47-16,11 19-13 16,-13-13-4-16,18 26 0 15,-18-11-2-15,10 20 0 16</inkml:trace>
  <inkml:trace contextRef="#ctx0" brushRef="#br1" timeOffset="25810.4763">5310 6881 98 0,'-1'54'30'0,"11"4"1"16,-6-14 0-16,14-2-27 15,-5-1 0-15,8-2-3 16,-3 1-4-16,-5-6-10 16,12 16-8-16,-20-15-3 15,12 17-2-15,-19-12-1 16,13 18-2-16,-18-14 2 15</inkml:trace>
  <inkml:trace contextRef="#ctx0" brushRef="#br1" timeOffset="25952.4844">5477 7980 112 0,'-7'54'29'0,"16"12"1"15,-22-16-1-15,18 2-30 16,-1 12-12-16,-7-18-9 0,16 13-3 16,-13-19-2-16,16 15-2 15,-14-19 0-15,18 17 0 16</inkml:trace>
  <inkml:trace contextRef="#ctx0" brushRef="#br1" timeOffset="26103.493">5652 9192 114 0,'13'83'33'0,"-14"-19"0"15,14 14-2-15,-15-8-26 16,5-14-15-16,15 11-14 16,-17-18-5-16,13 16-2 15,-17-10 0-15,10 13-2 16</inkml:trace>
  <inkml:trace contextRef="#ctx0" brushRef="#br1" timeOffset="26246.5012">5691 10528 109 0,'15'68'32'16,"-14"-17"1"-16,17 6-2 15,-17-1-33-15,6-21-18 16,16 8-9-16,-13-14-2 16,12 5-1-16,-15-11-3 15</inkml:trace>
  <inkml:trace contextRef="#ctx0" brushRef="#br1" timeOffset="26404.5101">5848 11545 112 0,'3'63'36'0,"-15"-20"0"15,10-1-3-15,-3-3-43 16,-3-18-20-16,20 11-5 16,-15-17-3-16,8 9-2 15</inkml:trace>
  <inkml:trace contextRef="#ctx0" brushRef="#br1" timeOffset="26974.5429">5697 13008 25 0,'3'-37'32'0,"0"0"4"16,3 4-1-16,-4-2-22 15,8 16-1-15,-11-5-1 16,1 24 0-16,0 0-2 16,6 35 0-16,-16 3-3 15,5 16 0-15,-10 1-1 16,4 2-1-16,0-8-1 15,12-18 0-15,15-27-1 16,20-41-1-16,29-35-3 0,23-46-10 16,38-9-8-16,-7-38-16 15,12-6-5-15,-11-6-3 16,-10 6 2-16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7T22:59:36.47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20912 4090 48 0,'0'0'30'16,"15"-14"3"-16,-15 14-2 16,7 18-21-16,-8 9-8 15,1 19 1-15,-7 12 0 16,4 21 0-16,-5 9 0 15,1 10-1-15,-7 0 1 16,6-2-1-16,-4-14 0 16,5-15-4-16,11-11-28 0,-1-26-2 15,8-17-2-15,2-20 0 16</inkml:trace>
  <inkml:trace contextRef="#ctx0" brushRef="#br0" timeOffset="407.0229">21364 4147 54 0,'-3'16'32'0,"-17"2"-1"15,-14 4 1-15,-6 11-23 0,-12 6-4 16,1 15-1-16,-11-4 4 16,9 11-2-16,-4-9-1 15,14 3 0-15,8-14-2 16,18-5-1-16,15-17-1 15,16-13 0-15,17-12-1 16,9-9 0-16,12-5 0 16,3-2 0-16,2-1 0 15,-2 8 0-15,-7 8 0 16,-6 11 0-16,-11 11 0 15,-10 12 0-15,-7 8 0 16,-6 4 0-16,-3 1 0 16,-3 1 0-16,3-9-3 15,3-12-4-15,15-4-26 0,-2-19-2 16,11-3 0-16,1-18-2 15</inkml:trace>
  <inkml:trace contextRef="#ctx0" brushRef="#br0" timeOffset="941.0538">21717 4451 78 0,'-19'-6'36'0,"8"20"0"16,-8-1 0-16,6 12-28 15,-8 2-4-15,6 9-1 16,-4-2 0-16,6 2 0 15,0-5-2-15,4-2 0 16,4-6 0-16,4-6 0 0,1-17 0 16,14 3-1-16,-3-21 1 15,5-6-1-15,1-6 1 16,0-8-1-16,-1-5 0 15,1-2 0-15,-4-1 1 16,2 0-1-16,-5 10 1 16,-1 4-1-16,-3 9 1 15,2 10 0-15,-8 13 0 16,0 0 0-16,8 25-1 15,-7 2 1-15,3 2 0 16,1 2 0-16,6-4-1 16,7-4 1-16,10-11-1 15,9-10 0-15,8-14 1 16,9-9-1-16,2-10 1 0,4-5 0 15,-4-3 0-15,-7 2 0 16,-8 4 0-16,-13 13 1 16,-7 13-1-16,-21 7 0 15,7 36-1-15,-17 7 0 16,-10 19-1-16,-1 10 1 15,-1 6-2-15,5 1 0 16,4 6-5-16,-2-23-16 16,22 6-14-16,-1-21-1 15,15-4 0-15,-3-18-3 16</inkml:trace>
  <inkml:trace contextRef="#ctx0" brushRef="#br0" timeOffset="2371.1356">21784 6156 80 0,'2'-14'33'0,"-2"14"0"16,-29-8 1-16,2 19-29 15,-11 3 0-15,4 9 0 16,-5-2 0-16,7 10 0 15,5-3 0-15,14 5-1 16,11-5-2-16,13-1 0 16,15 3-1-16,10-2 0 15,9 1 0-15,5 3 0 16,2 0 0-16,-3 5 0 15,-9 4-1-15,-10 1 1 16,-12 2-1-16,-15 3 1 16,-19 1-1-16,-11-4 0 15,-9-3 0-15,-4-6-2 0,2-6-8 16,1-21-25-16,15-8-2 15,3-21 0-15,19-11-1 16</inkml:trace>
  <inkml:trace contextRef="#ctx0" brushRef="#br0" timeOffset="2567.1465">21807 6130 109 0,'-37'16'38'0,"-2"-4"1"16,21 7-2-16,18-19-33 15,10 14-3-15,32-16-2 16,21-8-3-16,23 5-14 0,4-15-17 16,17 11-2-16,-5-4 0 15,8 12-1-15</inkml:trace>
  <inkml:trace contextRef="#ctx0" brushRef="#br0" timeOffset="3182.1819">22494 6506 86 0,'0'0'35'0,"-25"-1"1"15,8 10 1-15,-7-3-29 16,-1 13-2-16,-6 1-1 16,4 10 1-16,-5 0-1 15,9 2-1-15,-3-2-1 16,12 0-1-16,4-10-1 15,10-5 0-15,0-15-1 16,17-1 1-16,5-15-1 16,3-7 0-16,4-7 1 15,0-10-2-15,3-1 1 16,-4-2-1-16,-3 1 2 15,-4 3-2-15,-6 8 1 16,-4 7-1-16,-7 9 1 16,-4 15 0-16,0 0 0 0,0 0 0 15,-14 23 0-15,14-3 1 16,5-1 0-16,5 0 0 15,12-6-1-15,7-5 2 16,14-8-2-16,5-6 1 16,3-7 0-16,4-4-1 15,-1-3 1-15,-3-1-1 16,-11 2 1-16,-7 3-1 15,-11 7 1-15,-9 10-1 16,-10 10 1-16,-10 7 0 16,-9 10-1-16,-4 6 0 15,-1 4 0-15,3 4 0 16,4-2-1-16,4-7-1 15,15-3-3-15,4-14-5 0,25 5-11 16,-8-22-14-16,21 1-2 16,-5-14 0-16,8 0-1 15</inkml:trace>
  <inkml:trace contextRef="#ctx0" brushRef="#br0" timeOffset="3363.1923">23277 6469 87 0,'-3'-22'34'16,"3"22"2"-16,-20-10 1 15,10 24-23-15,-16-2-5 16,8 16-1-16,-6 3-4 15,5 6 0-15,1 2-2 16,4 2 0-16,7-2-2 16,5-9-3-16,14 7-18 15,-1-26-15-15,11 1-2 0,0-21 1 16,13-2-2-16</inkml:trace>
  <inkml:trace contextRef="#ctx0" brushRef="#br0" timeOffset="3783.2163">23379 6310 108 0,'0'0'36'16,"-5"14"1"-16,13 2-1 15,0-6-31-15,6 7-1 16,1 1 0-16,-1 4 0 15,-5 2 0-15,2 4 0 0,-7 2-2 16,-4 2 1 0,-4-1-2-16,-5 3 1 0,-2-7-1 15,2-1 0-15,0-6-1 16,4-6 1-16,5-14-1 15,14 0 0-15,8-12 0 16,8-9 0-16,4-6 0 16,4-6-1-16,3-2 1 15,2 1 0-15,-6 3 0 16,-6 7 0-16,-7 8 0 15,-8 13 0-15,-16 3 0 16,5 24 1-16,-15 3-1 16,-6 8 0-16,0 6 0 15,1 0-1-15,6 3-2 0,2-8-2 16,18 8-13-1,-4-24-19-15,23 2-2 0,-1-16 1 16,19 0-3-16</inkml:trace>
  <inkml:trace contextRef="#ctx0" brushRef="#br0" timeOffset="4302.246">24095 6511 86 0,'-6'-20'36'16,"6"20"1"-16,-13-15 1 16,13 15-27-16,-20-2-3 15,20 2-2-15,-24 18 0 16,10 4-2-16,-2 5 0 15,1 4-1-15,3 2 0 16,6 3 0-16,4-4-1 16,10 1-1-16,7-10 0 15,8-8 0-15,11-10-1 16,2-8 1-16,7-11-1 15,-4-7 0-15,2-3 0 0,-3-6 1 16,-8 0-1-16,-4 4-1 16,-9 0 1-16,-7 7 0 15,-5 6 0-15,-5 13 0 16,-10 1 0-16,-3 11 0 15,-3 7 0-15,-2 7-1 16,5 1-1-16,2 2-2 16,11 6-4-16,0-18-7 15,23 8-22-15,-9-17-2 16,24 2 1-16,-5-20 0 15</inkml:trace>
  <inkml:trace contextRef="#ctx0" brushRef="#br0" timeOffset="9966.57">18470 4182 82 0,'14'-39'38'0,"-4"-2"0"16,0 14 0-16,-5 5-34 15,-5 11-1-15,0 11-1 16,-10 18 0-16,2 15 1 0,-1 18-1 16,-3 15-1-16,2 16-1 15,-2 14 1-15,2 5-2 16,4 4 1-16,2-5 0 15,6-6-2-15,-1-19-8 16,15-4-26-16,-2-26 0 16,9-9-1-16,2-27-2 15</inkml:trace>
  <inkml:trace contextRef="#ctx0" brushRef="#br0" timeOffset="10158.581">18793 4570 93 0,'-19'7'38'16,"-3"-5"1"-16,7 6-3 0,1-9-38 16,14 1-10-16,12 0-24 15,10-16 0-15,22 7-2 16,1-16 0-16</inkml:trace>
  <inkml:trace contextRef="#ctx0" brushRef="#br0" timeOffset="10477.5992">19405 4226 83 0,'-23'0'39'16,"3"13"-2"-16,-12-3 1 0,7 6-33 15,-7 9-2-15,13 12-1 16,-3-4 1-16,11 5-1 15,11-2-1-15,9-6 0 16,11-2-1-16,13-4 1 16,6-6-1-16,7-3 1 15,-1-2-1-15,1 0-1 16,-9 5 1-16,-7 5 0 15,-12 1 0-15,-11 7 0 16,-15 4 0-16,-10 1-1 16,-10-1 1-16,-9-3-1 15,0-5-2-15,-5-15-8 16,12-1-25-16,0-22-2 15,18-8 1-15,-1-22-3 16</inkml:trace>
  <inkml:trace contextRef="#ctx0" brushRef="#br0" timeOffset="10642.6087">19474 4155 99 0,'10'-14'38'16,"11"17"2"-16,-3-12-3 15,24-5-34-15,8 4-4 16,3-14-31-16,24 11-5 15,-7-8-2-15,10 11 0 16</inkml:trace>
  <inkml:trace contextRef="#ctx0" brushRef="#br0" timeOffset="12887.7371">24685 6018 74 0,'0'0'36'0,"11"-4"-2"16,-11 4 2-16,0 0-21 16,0 0-11-16,-6 28-1 15,1 0 0-15,2 14 1 16,-6 5-2-16,2 12 0 15,-4 4-1-15,2 4 0 16,0 0-1-16,-1-5 1 16,2-1-3-16,-1-13-2 15,9 4-7-15,-14-20-21 16,14 0-2-16,-5-15-1 15,10-4-2-15</inkml:trace>
  <inkml:trace contextRef="#ctx0" brushRef="#br0" timeOffset="13083.7483">24572 6460 95 0,'-19'-5'33'16,"19"5"2"-16,-17 6-1 15,17-6-30-15,-1 14-3 16,13-11 0-16,8-3-2 15,9-3-3-15,16 4-6 16,-8-10-23-16,15 5-1 16,-7-3 0-16,1 5-1 0</inkml:trace>
  <inkml:trace contextRef="#ctx0" brushRef="#br0" timeOffset="13397.7663">24812 6514 80 0,'1'13'33'15,"9"-10"-2"-15,6 0 2 16,4-6-31-16,8 0-1 16,1-4 0-16,2-1 1 15,-2-7 0-15,-5 3 0 16,-2-6 0-16,-1 2 0 15,-8-2 1-15,-3 6-1 16,-10-2 0-16,0 14 0 0,-18-7 0 16,2 13 0-1,-7 5 0-15,-1 8 1 0,-2 1-1 16,5 4 0-16,3 2-1 15,9-3-2-15,14 5-9 16,-1-17-23-16,21 2-4 16,-2-13 2-16,18-1-3 15</inkml:trace>
  <inkml:trace contextRef="#ctx0" brushRef="#br0" timeOffset="13691.7831">25375 6294 93 0,'-32'3'37'0,"2"15"1"15,-15-6 0-15,8 7-27 16,2-1-8-16,14 4 0 16,5-3 0-16,11-3-2 15,9 1 0-15,10-2 0 16,9 1-1-16,6-1 1 15,0 4 0-15,-7-3 0 16,-4 6-1-16,-5 0 1 16,-10 1-1-16,-12 4 1 15,-11 1-1-15,-8 1-1 16,-7 2-2-16,-6-14-22 15,9 12-13-15,-10-14 0 16,11 1 0-16,-1-8-2 16</inkml:trace>
  <inkml:trace contextRef="#ctx0" brushRef="#br0" timeOffset="15907.9098">3401 9936 74 0,'-10'-22'35'0,"10"8"-1"15,0-9 0-15,12 5-27 16,-3-9-3-16,8 0-2 16,2-4-1-16,6 5 1 15,1-2-1-15,3 6 0 16,-3 8 0-16,-3 7 0 15,-5 8 0-15,-5 13-1 16,-8 12 1-16,-3 15 0 16,-7 12 0-16,-4 9 0 15,1 8-1-15,1 2 0 16,4 2-1-16,7-6 2 15,11-9-2-15,10-14 1 16,9-13 0-16,8-13 0 16,4-21 2-16,7-16-2 15,4-15 2-15,-2-15 0 0,-2-15 0 16,-4-7 0-16,-6-9 1 15,-10 0-2-15,-5 0 0 16,-9 6 2-16,-9 5-2 16,-5 6 0-16,-5 10 0 15,0 10-1-15,0 9 0 16,0 9 0-16,4 6 0 15,-4 18-2-15,20-5-5 16,-20 5-13-16,38 17-7 16,-19-6-4-16,13 11-5 15,1-6-1-15,5 8-1 16</inkml:trace>
  <inkml:trace contextRef="#ctx0" brushRef="#br0" timeOffset="16155.924">4533 9771 98 0,'-12'0'36'0,"12"0"2"16,12-13-2-16,11-2-34 15,8-5-1-15,10 1-1 16,6-2 0-16,0 1-3 16,4 12-8-16,-15-8-13 15,6 21-9-15,-20-6-2 16,-5 12-1-16,-17-11 0 0</inkml:trace>
  <inkml:trace contextRef="#ctx0" brushRef="#br0" timeOffset="16289.9317">4629 9904 105 0,'8'20'38'0,"9"-22"0"15,23-2-2-15,9-14-36 16,15-18-9-16,23 8-19 16,-6-18-6-16,15 6-3 15,-4-9-2-15</inkml:trace>
  <inkml:trace contextRef="#ctx0" brushRef="#br0" timeOffset="20408.1672">6497 9203 65 0,'0'0'36'16,"12"0"0"-16,-12 0-1 15,-4 14-30-15,-7-1 0 16,0 16 0-16,-11 1 1 16,1 17-1-16,-10 4-2 15,-4 6 0-15,-4 7 0 16,0 0-1-16,0-5 1 15,2 0-1-15,6-10-1 16,6-6 0-16,7-11 0 16,11-6 0-16,10-12-1 15,9-6 1-15,8-6-1 16,9-5 0-16,10-3 0 15,7-1 0-15,7-2 0 0,4-1 0 16,3 5 1-16,1-7-1 16,3 3 0-16,-5-1 0 15,-2-2 0-15,-7-3 0 16,-8-1 0-16,-14-11 0 15,-12-6-1-15,-10-4 1 16,-12-10-1-16,-18-7 0 16,-8-6 1-16,-14-10-1 15,-6 2 0-15,1 4 0 16,2 4 0-16,1 8-2 15,14 23-8-15,1-3-25 16,33 32 0-16,-12-13-2 16,31 28 0-16</inkml:trace>
  <inkml:trace contextRef="#ctx0" brushRef="#br0" timeOffset="20964.1989">7281 9425 76 0,'0'0'36'16,"-30"4"2"-16,8 15-1 16,-12-4-28-16,9 18-1 15,-8 3-1-15,5 11-1 16,5-2-1-16,13 2-1 15,10-10-2-15,19-9 0 16,10-19-1-16,17-18 1 16,11-26 0-16,10-14-2 15,3-19 0-15,1-18 0 16,-4-12 1-16,-5-8-1 0,-12 0 0 15,-7 5-1-15,-14 10 1 16,-11 18 0-16,-13 21 1 16,-14 27-1-16,-15 32 0 15,-9 33 1-15,-5 30-1 16,-9 28 0-16,2 18-1 15,5 7-1-15,12 17-12 16,-2-19-20-16,25 3-6 16,5-25 1-16,13-6-2 15</inkml:trace>
  <inkml:trace contextRef="#ctx0" brushRef="#br0" timeOffset="21249.2153">6240 10216 100 0,'0'0'40'0,"25"14"1"16,21-25 1-16,32 2-40 16,21-8 1-16,26-1-1 15,15-4-1-15,12-3-2 16,3 8-5-16,-12-7-29 15,4 11-5-15,-20 1 1 0,-17 11-2 16</inkml:trace>
  <inkml:trace contextRef="#ctx0" brushRef="#br0" timeOffset="21827.2484">6775 10467 76 0,'25'-24'37'0,"-3"16"-2"16,-22 8 2-16,0 0-33 15,-13 22 1-15,-6 8-1 16,-11 5 0-16,-2 10 0 15,-7 5 0-15,1 5 0 16,-5 2-1-16,6-1-2 16,5-1 2-16,8-5-2 15,7-7 0-15,14-10-1 16,16-13 1-16,12-10-2 15,13-11 1-15,11-7 1 16,10-11-1-16,11-2 2 16,0-5-1-16,1 0 0 0,-2 4-1 15,-6 1 1-15,-7 4-1 16,-11 1 1-16,-8 3-2 15,-14-1 1-15,-11 0-1 16,-10-3 1-16,-11-1 0 16,-11-4 0-16,-8-7 0 15,-4 0 0-15,-7-4 1 16,4 2-1-16,2-2 0 15,8 3-1-15,8 5-1 16,12-3-4-16,24 17-27 16,0-8-6-16,17 8-1 15,1-7-1-15</inkml:trace>
  <inkml:trace contextRef="#ctx0" brushRef="#br0" timeOffset="22231.2715">7729 10325 70 0,'-2'-25'36'0,"6"9"0"0,-8-2 1 16,4 18-28-16,-1-13-3 15,1 13 0-15,-7 15 0 16,1 12-1-16,-9 9-1 16,-1 14 0-16,-3 10-2 15,-1 8 1-15,-2 5-2 16,4 5 1-16,7-7-2 15,11-7-1-15,14-16 0 16,14-13-4-16,17-9-10 16,-1-25-27-16,16-4 3 15,-11-18-2-15,2-2 2 16</inkml:trace>
  <inkml:trace contextRef="#ctx0" brushRef="#br0" timeOffset="22381.2801">7658 10647 104 0,'-34'2'40'0,"25"10"1"15,9-12-2-15,20-4-36 16,19 1-8-16,7-14-30 16,23 7-5-16,-5-6 1 15,6 9-2-15</inkml:trace>
  <inkml:trace contextRef="#ctx0" brushRef="#br0" timeOffset="23089.3206">3584 11849 71 0,'31'-18'37'15,"-5"-4"0"-15,6 10-1 16,-1-9-33-16,3 7 1 15,-4-3-2-15,0 10 2 16,-8 1-3-16,0 8 2 16,-9 7-2-16,-7 9 1 15,-4 5-1-15,-7 7-1 16,-2 10 1-16,-4 6-2 15,-2 5 2-15,4 2-1 0,2 0 0 16,9 0 1-16,7-7-1 16,10-6 0-16,11-15 0 15,9-8 0-15,4-17 0 16,5-12 0-16,-2-11 1 15,-2-11 0-15,-6-12 0 16,-9-4 0-16,-9 0 0 16,-7-3-1-16,-11 4 1 15,-1 5-1-15,-2 6 1 16,-1 6-1-16,-3 7 0 15,9 7 2-15,1 3-2 16,9 5 2-16,13 2-5 16,3-8-3-16,20 9-32 15,-1-8 3-15,13 10-5 0,-1-10 1 16</inkml:trace>
  <inkml:trace contextRef="#ctx0" brushRef="#br0" timeOffset="23285.3318">4476 11950 81 0,'-21'21'39'16,"8"-17"-1"-16,13-4 0 15,19-6-37-15,15-8 0 16,14-1-2-16,4-4-2 16,12 13-25-16,-14-9-8 0,1 11-1 15,-18 2-1-15</inkml:trace>
  <inkml:trace contextRef="#ctx0" brushRef="#br0" timeOffset="23434.3403">4473 12229 79 0,'-44'29'38'16,"24"-3"1"-16,2-16-2 15,18-10-30-15,23-5-9 16,13-18-8-16,22 3-27 16,7-11 0-16,20 1-1 15,0-10 0-15</inkml:trace>
  <inkml:trace contextRef="#ctx0" brushRef="#br0" timeOffset="24111.3789">6122 11548 66 0,'4'-14'37'15,"-4"14"-3"-15,0 0 3 16,-8 12-33-16,-1 20 1 16,-1 7-3-16,0 10 0 15,1 6-1-15,1 7 0 16,5 1-2-16,1-10-9 0,15 3-26 15,2-18-1-15,13-6 0 16,2-18 0-16</inkml:trace>
  <inkml:trace contextRef="#ctx0" brushRef="#br0" timeOffset="24441.3979">6591 11579 76 0,'-14'-18'38'16,"0"15"-1"-16,-7 0 0 15,9 8-33-15,-8 3-2 16,7 7 2-16,6-1-2 16,10 2 3-16,8-1-3 0,6 4 2 15,10-8-2 1,7 5 0-16,4-2 0 0,1 1-3 15,1 1 2-15,-7 4-2 16,-5 4 1-16,-9 4-1 16,-10 5 0-16,-13 3 0 15,-7 3 1-15,-7 2 0 16,-1-3 0-16,-6-5-1 15,5-6-2-15,1-16-3 16,19-11-30-16,-2-11-2 16,11-14-1-16,1-18-1 15</inkml:trace>
  <inkml:trace contextRef="#ctx0" brushRef="#br0" timeOffset="24636.4091">6696 11423 79 0,'-17'-10'39'0,"-3"0"-1"16,20 10 1-16,-14-15-34 15,14 15-2-15,31-11 0 16,1 3-2-16,13 2-1 16,7-2-1-16,12 8-3 15,-1-7-7-15,11 18-24 16,-13-7-2-16,5 9-1 15,-14-5 0-15</inkml:trace>
  <inkml:trace contextRef="#ctx0" brushRef="#br0" timeOffset="25203.4415">7327 11439 60 0,'-17'11'37'0,"0"9"-1"15,-7 2 2-15,4 13-26 16,-11 1-3-16,10 10-2 16,-6-2-1-16,13 3-1 15,5-4-1-15,9-5-2 16,10-11 0-16,15-9-2 15,10-16 1-15,10-13 0 16,7-12-1-16,5-11 1 16,-2-9-1-16,-1-5 1 15,-9-4-1-15,-13 3 1 16,-8-1-1-16,-12 6 0 15,-13 6 0-15,-11 11 0 16,-5 9-1-16,-7 9 1 16,0 7 0-16,5 7 0 0,5 7 0 15,9 3 0-15,14-2 0 16,13-1 0-16,13-4 0 15,14-6 0-15,9-4 0 16,5-4 0-16,4-4 0 16,-7-1 0-16,-6 1 0 15,-9 0 0-15,-12 7 0 16,-16 8 0-16,-16 10 0 15,-10 9 1-15,-14 10-1 16,-4 7 2-16,-2 6-1 16,2 4-1-16,5 0 1 15,10-4-1-15,12-9 1 16,12-9-1-16,15-14 0 15,15-15-1-15,6-13 1 16,4-11 1-16,-3-10-1 0,-5-9 1 16,-8-3-1-16,-12-4-1 15,-11 2-1-15,-16-2-2 16,-4 17-15-16,-21-11-20 15,5 20-1-15,-8-4-2 16,9 18 2-16</inkml:trace>
  <inkml:trace contextRef="#ctx0" brushRef="#br0" timeOffset="25861.4791">8662 11457 67 0,'0'0'36'16,"5"12"0"-16,-14 0 1 15,4 6-32-15,-14 4-1 16,4 12 2-16,-8-1-2 15,5 5 0-15,-7-1 0 16,7-2-2-16,4-5 0 0,8-7 0 16,3-10-1-16,3-13-2 15,18 0 1-15,0-15 3 16,2-6-2-16,4-8 0 15,0-4-1-15,-1-4 1 16,-3-1 0-16,-2 0 0 16,-4 6-1-16,-6 3-1 15,-3 7 2-15,-5 11 0 16,0 11-1-16,0 0 1 15,-13 8 0-15,11 7 0 16,3 1 0-16,5 0 0 16,3-2-1-16,11-7 1 15,4-4-1-15,5-5 1 16,5-4-1-16,-1-3 1 0,-1-1-1 15,-4-3 0-15,-3 2 1 16,-4 2-1-16,-7 1 0 16,-1 7 1-16,-13 1-1 15,12 13 0-15,-8 4 0 16,-6 3 1-16,0 5-2 15,-3 4 1-15,4 8-5 16,-9-5-3-16,12 14-16 16,-13-18-15-16,8 4-1 15,-8-11-4-15,5 3 4 16</inkml:trace>
  <inkml:trace contextRef="#ctx0" brushRef="#br0" timeOffset="26327.5058">5865 12364 72 0,'-17'-8'38'0,"17"8"-1"16,25-22 1-16,13 13-35 0,19-6-1 16,18-1-1-16,14 0-1 15,18-2 1-15,12 4-1 16,13 3 0-16,14 1 0 15,5 3 0-15,4 0 0 16,13-1 1-16,8-3 0 16,9-1 0-16,5-9 1 15,4-3-1-15,0-4 1 16,-2-4 0-16,-8-2-1 15,-12 3-1-15,-16 6-2 16,-27-3-4-16,-7 23-19 16,-41-5-13-16,-16 13 0 0,-28 4-2 15,-14 13 2-15</inkml:trace>
  <inkml:trace contextRef="#ctx0" brushRef="#br0" timeOffset="26958.5419">6231 12645 61 0,'9'-12'36'16,"14"3"0"-16,0-9-1 15,14 3-31-15,2-3-2 16,8 3 0-16,2 3-1 16,-2 4 0-16,-5 6 0 15,-4 5 0-15,-10 9-1 16,-8 5 1-16,-10 7 0 0,-10 8 0 15,-14 3-1-15,-2 4 2 16,-5-2-1-16,0 3 1 16,3-9-1-16,9-6 0 15,5-9 0-15,4-16 1 16,30 9-2-16,0-14 1 15,7-3-1-15,5 0 0 16,0 2 1-16,-5 5 0 16,-7 8-1-16,-12 9 1 15,-13 10 0-15,-11 5 1 16,-12 10-1-16,-11 4 1 15,-12-3-2-15,2 3 1 16,1-5-1-16,9-12-3 16,12-3-5-16,4-25-32 0,26-4 3 15,11-22-4-15,22-4 2 16</inkml:trace>
  <inkml:trace contextRef="#ctx0" brushRef="#br0" timeOffset="27573.5771">7321 12587 68 0,'-14'-11'39'16,"-1"22"-1"-16,-14-2 2 16,2 14-35-16,-5 6-1 15,3 10 0-15,0 7 0 16,7 6 1-16,2 0-2 15,13-1-1-15,10-6-1 16,10-9 1-16,12-10-1 0,7-11-1 16,9-15 1-16,2-14-2 15,-2-9 1-15,0-11 0 16,-8-6 0-16,-5-4 0 15,-12-1 0-15,-10-3 0 16,-8 5 0-16,-4 3-1 16,-5 6 1-16,-6 9-1 15,3 4 0-15,-1 10 1 16,15 11-2-16,-14-11 1 15,14 11-2-15,19 4 0 16,1 2 0-16,12-8-1 16,11-2 1-16,3-4 0 15,11-1 0-15,0-5 1 16,0-1 2-16,-5 1 0 0,-9-1 0 15,-7 5 2-15,-13 0-1 16,-23 10 2-16,0 0-1 16,-12 23 2-16,-13 0-1 15,-5 13 1-15,-3 5-1 16,5 9 0-16,4 0 0 15,10 3 0-15,13-8-2 16,16-2 1-16,9-17-2 16,16-10 1-16,4-14-1 15,2-13 1-15,-3-11-1 16,-4-11 0-16,-7-8 0 15,-12-5-1-15,-9 1-1 16,-11-6-4-16,2 19-15 16,-23-16-18-16,12 13-3 0,-8-1 2 15,9 13-2-15</inkml:trace>
  <inkml:trace contextRef="#ctx0" brushRef="#br0" timeOffset="28031.6033">8852 12338 55 0,'-21'-12'39'16,"7"18"-1"-16,-12-3 2 15,5 18-23-15,-14-3-13 16,6 11 0-16,-3-1 0 16,3 4-2-16,6-3 0 15,10-1-1-15,11-9 0 16,11-3-1-16,16-5 1 15,10-4-1-15,8 0 1 16,0 1-1-16,0 2 1 16,-6 5 0-16,-8 9-1 0,-18 6 1 15,-18 7 0-15,-9 7 0 16,-13 2-1-16,-6-2-1 15,-5 0-3-15,-6-19-17 16,18 6-19-16,-5-18 0 16,15-4-1-16,-1-18 0 15</inkml:trace>
  <inkml:trace contextRef="#ctx0" brushRef="#br0" timeOffset="28761.645">4075 14022 56 0,'-26'4'38'0,"17"1"-2"16,9-5 2-16,5-17-33 15,16-1-1-15,13-5 0 16,2-3-1-16,10 1 1 16,-4-2-1-16,-1 9 0 15,-6 5-1-15,-5 12 1 16,-11 13-2-16,-8 14-2 15,-8 12 2-15,-6 15-2 16,-8 11 1-16,5 11 0 0,-5 2 0 16,4 0-1-16,5-9 2 15,11-8 0-15,10-16 0 16,11-17 0-16,11-22 0 15,12-19 0-15,2-18 0 16,3-9 0-16,-1-12 0 16,-6-5-1-16,-12 0 1 15,-7 3 0-15,-16 5-1 16,-8 9 1-16,-13 5-1 15,-4 8 2-15,-1 8-2 16,-2 5 1-16,10 0-2 16,6 1-1-16,19 10-8 15,-3-13-26-15,32 12-4 16,-4-10-2-16,14 13 1 0</inkml:trace>
  <inkml:trace contextRef="#ctx0" brushRef="#br0" timeOffset="28963.6566">5294 14091 65 0,'-17'0'39'0,"17"0"-2"15,5-10 1-15,2-1-36 16,18-1-1-16,7 0-1 15,1 2-2-15,0 2-2 16,5 17-20-16,-19-6-12 16,-4 13-2-16,-18-6 2 15</inkml:trace>
  <inkml:trace contextRef="#ctx0" brushRef="#br0" timeOffset="29110.665">5172 14361 66 0,'-37'30'38'16,"23"1"-2"-16,14-31 2 15,16 5-37-15,28-21-4 16,18-24-20-16,28 3-13 15,5-13-2-15,17 2 1 16,4-7-1-16</inkml:trace>
  <inkml:trace contextRef="#ctx0" brushRef="#br0" timeOffset="29707.6991">7034 13609 69 0,'-14'-3'38'15,"4"13"0"-15,-9-3 0 16,1 16-35-16,3-1-1 16,4 9 0-16,-1 2 0 15,11 2-1-15,7 1 1 16,9 0-1-16,15-10 0 15,3-1 1-15,13-3-2 16,7-5 0-16,-1-2 1 16,0 2-1-16,-5 4 0 15,-9 3-1-15,-14 8 2 0,-9 8-1 16,-15 2 0-16,-11 10 0 15,-15 5 0-15,-3-1 1 16,-8 0-2-16,3-10 2 16,2-8-3-16,8-19-1 15,17-3-19-15,0-36-17 16,23-11 0-16,4-24-2 15,14-6 1-15</inkml:trace>
  <inkml:trace contextRef="#ctx0" brushRef="#br0" timeOffset="29885.7093">7223 13620 83 0,'-10'-7'42'16,"20"8"-1"-16,4-12 0 15,10 4-38-15,23-6-2 16,16-2-3-16,15 11-15 15,-2-15-23-15,13 11 0 16,-3-7-2-16,3 14 1 16</inkml:trace>
  <inkml:trace contextRef="#ctx0" brushRef="#br0" timeOffset="30546.7471">8499 13834 60 0,'-1'-16'40'0,"1"16"0"15,0 0-2-15,-19 27-33 16,1 0-1-16,-3 15 0 15,-8 2-1-15,2 10-2 16,-2-5 1-16,11 0-1 0,4-9 0 16,9-12-1-16,5-13 0 15,14-14 1-15,5-14-1 16,10-12 0-16,4-10 0 15,4-10 0-15,-3-4 1 16,-2 2 0-16,-4-1 0 16,-6 9 0-16,-7 6-1 15,-4 6 1-15,-11 11 0 16,0 16 1-16,0 0-1 15,0 0 0-15,-5 17-1 16,10-1 1-16,6-3 0 16,9-5 0-16,8-3 0 15,8-5-1-15,6-6 1 16,7-2 0-16,-4-5 0 0,3-1-1 15,-8 3 1-15,-5 1 0 16,-8 3-1-16,-8 5 1 16,-19 2-1-16,13 28 0 15,-18-4 1-15,-5 10-1 16,-2 8 0-16,1 5-1 15,-3 4 1-15,4 1-2 16,5-1-2-16,1-21-14 16,31 5-21-16,-6-24-2 15,21-6-2-15,1-21 1 16</inkml:trace>
  <inkml:trace contextRef="#ctx0" brushRef="#br0" timeOffset="31067.7769">9891 13787 63 0,'0'-11'38'0,"0"11"1"16,-14-6-1-16,1 12-31 15,-12 3-3-15,1 9 1 16,-7 5-2-16,0 7 0 15,-1-1-1-15,4 1 0 16,4-2 0-16,11-5-1 16,10-7 1-16,3-16-2 15,31 9 0-15,3-11 1 16,7-2-1-16,6 1 0 15,-1 5 0-15,-3 4 1 16,-6 11-1-16,-11 7 0 16,-16 10 0-16,-10 5 1 15,-12 3-1-15,-6 1 0 0,-6-6-2 16,0-5 0-16,9-7-3 15,-2-30-14-15,17 5-21 16,11-20 0-16,15-5-2 16,-2-19 2-16</inkml:trace>
  <inkml:trace contextRef="#ctx0" brushRef="#br0" timeOffset="31264.7882">10142 13648 85 0,'-10'10'39'15,"14"-1"1"-15,-4-9-1 16,18-2-38-16,5-2-1 0,9-4-2 16,8 3-3-16,-2-14-29 15,17 4-4-15,-2-9-1 16,4 2-1-16</inkml:trace>
  <inkml:trace contextRef="#ctx0" brushRef="#br0" timeOffset="31431.7978">10764 13148 85 0,'-24'21'40'0,"1"24"-1"16,-8 6 0-16,1 17-38 15,6 9-1-15,-4-1-6 16,15 12-34-16,-4-6 2 0,13-1-3 15,1-14 0-15</inkml:trace>
  <inkml:trace contextRef="#ctx0" brushRef="#br1" timeOffset="34882.9949">22732 4232 79 0,'12'2'36'0,"-12"-2"1"16,7 29 0-16,-13-10-30 15,4 15 0-15,-8 0-2 16,6 6 0-16,-1-8 0 16,10-7-1-16,11-17-1 15,21-23 0-15,22-29 0 16,35-31-1-16,32-25-2 15,25-30-5-15,39-10-31 0,-7-30-3 16,14 1 0-16,-21-8-3 16</inkml:trace>
  <inkml:trace contextRef="#ctx0" brushRef="#br1" timeOffset="35544.0329">23947 5913 75 0,'0'0'36'16,"0"0"0"-16,0 0 1 15,-10 16-22-15,7 17-5 16,-10-4-2-16,6 10-1 15,-6-9-1-15,13-3-1 0,14-20-2 16,28-25 0-16,32-33-3 16,36-30-3-16,52-22-34 15,15-29-4-15,25-10-2 16,-9-12-1-16</inkml:trace>
  <inkml:trace contextRef="#ctx0" brushRef="#br1" timeOffset="36385.081">8721 9628 75 0,'11'24'38'0,"-4"8"-2"0,-11 4 2 16,8 19-29-16,-12-3-3 15,11 5 0-15,-3-15 0 16,14-13-1-16,10-39-1 15,23-36-1-15,26-40-1 16,25-39-5-16,39-21-32 16,5-24-4-16,15 2 0 15,-11 9-4-15</inkml:trace>
  <inkml:trace contextRef="#ctx0" brushRef="#br1" timeOffset="36842.1072">9624 11821 33 0,'7'-23'27'16,"7"0"1"-16,-3-8 0 16,-3 0-29-16,3-4 1 0,-2 3 1 15,4 5 5-15,-12-1 2 16,7 13 2-16,-13 2 0 15,5 13 3-15,-9 12-1 16,6 22 1-16,-16 0-3 16,13 16-2-16,-6-7-2 15,14-3-1-15,11-20 0 16,26-29-4-16,32-41 2 15,32-45-4-15,46-28-28 16,10-40-8-16,16-11-3 16,-20-10-1-16</inkml:trace>
  <inkml:trace contextRef="#ctx0" brushRef="#br1" timeOffset="37376.1375">6893 14795 45 0,'27'9'40'0,"2"-9"-1"16,18 4-1-16,6-9-25 16,11-4-9-16,13-5-1 0,7-8-1 15,1-1 0-15,1-1-1 16,-4 4-7-16,-19-3-30 15,-1 12-2-15,-20 1-1 16,-11 15-1-16</inkml:trace>
  <inkml:trace contextRef="#ctx0" brushRef="#br1" timeOffset="37676.1549">7320 15174 51 0,'0'0'39'0,"-4"20"-1"16,6 18 0-16,-13 3-30 15,10 17-4-15,-5-1 0 16,12 0-1-16,5-12 0 16,14-23-2-16,16-33 2 15,21-34-2-15,22-36 0 16,21-31-2-16,29-12-35 15,-9-25-1-15,16 2-3 16,-9-5 0-16</inkml:trace>
  <inkml:trace contextRef="#ctx0" brushRef="#br1" timeOffset="38294.1902">8800 14774 51 0,'-27'-4'38'15,"9"4"-2"-15,2-3 0 0,2 4-33 16,14-1-1-16,18 3 2 15,10-4-1-15,20 1 0 16,15-6 1-16,23-2 0 16,15-7 0-16,22 0 0 15,10-5-2-15,14 0 1 16,6-4-2-16,3 2 1 15,-4 0-2-15,-1-1 1 16,-14 3-1-16,-3-5 0 16,-12 0 1-16,-10 1-2 15,-16-4 1-15,-7 0-2 16,-10 16-26-16,-22-11-11 15,-11 14 0-15,-25-4-2 16</inkml:trace>
  <inkml:trace contextRef="#ctx0" brushRef="#br1" timeOffset="38629.2092">11015 14025 69 0,'18'-13'39'0,"-8"-3"-1"15,0 8 0-15,-10 8-38 16,0 0 0-16,0 0 1 15,4 12 1-15,-14 9 0 0,6 10 0 16,0-1 0-16,3-1 1 16,8-7 0-16,12-13 1 15,11-31-1-15,26-27 1 16,26-41-1-16,17-31-2 15,24-17-10-15,6-41-29 16,18-9-1-16,-15-18-1 16,-6 7-2-16</inkml:trace>
  <inkml:trace contextRef="#ctx0" brushRef="#br1" timeOffset="39300.2478">5039 9326 93 0,'0'0'38'16,"2"16"-1"-16,-8-7 0 15,5 2-44-15,3 15-27 16,-6-4-1-16,4 12-1 15,-6 4-1-15</inkml:trace>
  <inkml:trace contextRef="#ctx0" brushRef="#br1" timeOffset="39450.2564">5005 10283 91 0,'1'71'36'0,"5"3"1"16,-5-15 0-16,9 0-34 16,0-4-5-16,-2-12-9 15,11 6-25-15,-9-7 0 16,5 4-3-16,-6-8 1 15</inkml:trace>
  <inkml:trace contextRef="#ctx0" brushRef="#br1" timeOffset="39600.2648">5172 11468 86 0,'2'70'39'0,"-3"-10"-2"16,6 4 1-16,-9-12-38 16,8-6-3-16,11 2-32 15,-14-6-3-15,7 6 1 16,-9-6-3-16</inkml:trace>
  <inkml:trace contextRef="#ctx0" brushRef="#br1" timeOffset="39750.2732">5151 12670 78 0,'11'75'38'0,"-7"-12"-1"16,7 4 1-16,2-8-39 16,-7-10-3-16,12 10-33 15,-13-8 1-15,6 3-2 0,-11-7 0 16</inkml:trace>
  <inkml:trace contextRef="#ctx0" brushRef="#br1" timeOffset="39897.2818">5339 13904 74 0,'4'48'38'0,"9"4"-1"16,-12-8-4-16,-6-9-69 16,13 3-1-16,-7-11-1 15,6 3 0-15</inkml:trace>
  <inkml:trace contextRef="#ctx0" brushRef="#br1" timeOffset="40074.2918">5462 14722 66 0,'-4'37'40'0,"-2"-18"-1"16,12-6-4-16,-6-13-56 15,17-10-16-15,8-7-3 16,-7-11 2-16,5 10-2 15</inkml:trace>
  <inkml:trace contextRef="#ctx0" brushRef="#br1" timeOffset="40415.3116">5240 15337 35 0,'0'0'38'15,"6"-21"0"-15,-6 21 0 16,0 0-30-16,0 0 0 15,4 28 0-15,-3 8-2 16,-8 3-1-16,6 5-3 16,2-9 1-16,12-10-3 0,14-30 1 15,21-35 0-15,20-42-3 16,18-49-25-16,30-9-9 15,-4-33-2-15,12-6-3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7T23:04:00.62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20544 4102 13 0,'-5'-16'23'16,"5"16"-1"-16,0 0 3 15,-10-13-19-15,10 13-1 16,0 0 1-16,0 0 0 0,0 0 1 16,0 0-1-16,0 0-1 15,0 0 1-15,0 0-1 16,0 0 0-16,-5-10 0 15,5 10 0-15,0 0 0 16,-2 18-1-16,-5-6 0 16,0 7-1-16,-6 3 1 15,1 9-4-15,-8 5 0 16,-3 5 0-16,-6 8 0 15,0 5 0-15,-8 6 0 16,-6 8-2-16,-8 5 2 16,-10 5 0-16,-10 9 3 15,-8 6-2-15,-12 4 2 16,-8 6-2-16,-5 1 2 0,-8 5-1 15,-3 2 0-15,1 0 2 16,-6-3-1-16,4 3 0 16,0-2 0-16,4 0 0 15,-3-1-1-15,4-2 0 16,-7-2 1-16,-2 2 0 15,1-4-3-15,3 1 2 16,2-2-2-16,4-3 2 16,3-2-2-16,5-1 3 15,8-7-3-15,8-5-1 16,9-9 1-16,9-3-1 15,6-13 1-15,10-6 0 16,4-6 0-16,8-9-1 0,10-7 0 16,3-5 1-16,11-7 0 15,1-3 0-15,15-15-1 16,-14 17 1-16,14-17 0 15,0 0 0-15,0 0-1 16,0 0 1-16,0 0 0 16,15-8 0-16,-15 8 0 15,15-11 1-15,-15 11-1 16,15-13 0-16,-15 13 0 15,19-8 0-15,-9 3 0 16,4 1 0-16,7 0 0 16,3 1 0-16,7-1 0 15,8 3 0-15,9-1 1 16,5-2-1-16,8 2 0 15,10 3 0-15,6-1 0 0,8 1 0 16,10 1 0-16,6 2 0 16,6 2 0-16,9 2 0 15,7-1 0-15,14-1 0 16,6 1 0-16,9-2 1 15,9 1-1-15,10-2 0 16,9-1 0-16,12-2 0 16,9 2 0-16,4-5 0 15,7 1 0-15,5-2 0 16,5 0 0-16,-1-1 1 15,3-4-1-15,4 1 0 16,-5-1 0-16,1-1 1 16,-4 2-1-16,0-1 0 15,-4 2 1-15,-10 0-1 0,-6 4 0 16,-12 2 0-16,-9 0 1 15,-11 2-1-15,-18 0 0 16,-12 1 1-16,-16 0-1 16,-8 1 0-16,-13-2 0 15,-12-2 0-15,-9-1 1 16,-8-2-1-16,-7-1 0 15,-10-2-1-15,-9 0 1 16,-1-4 1-16,-15 2-1 16,0-5 0-16,-12 2 1 15,-3-4-1-15,-8-2 0 16,-7-1 1-16,-7-6-1 15,-7-3 1-15,-8 0-1 0,-7-5 1 16,-8-4 0-16,-5-4 0 16,-6-1-1-16,-6-8 1 15,-5 0 0-15,-4-5-1 16,-3-6 1-16,-2-3-1 15,-4-2 0-15,-5-3-1 16,-3-4 2-16,-6-2-2 16,-4-1 2-16,-2-2-2 15,-8-5 1-15,3 0 0 16,-5-3 1-16,-1-1-1 15,0-2-1-15,-3-1 0 16,-2 0 0-16,2 2-1 16,-2-4 1-16,-2 4-1 15,0-4 1-15,1 3-2 0,0 1 2 16,4-3 2-1,1 4-3-15,7-1 2 0,0 1-1 16,6 2 1-16,1 4-1 16,7 2 1-16,1 6 1 15,4 2-2-15,3 9 2 16,4 4 0-16,6 9-1 15,4 6 1-15,9 3-1 16,8 10 1-16,7 0-1 16,3 8 0-16,12 5-1 15,1 0 2-15,5 4-3 16,6 5 1-16,10 7-1 15,-15-10-1-15,15 10-4 16,-11-10-23-16,11 10-6 0,0 0-2 16,11 4 0-16</inkml:trace>
  <inkml:trace contextRef="#ctx0" brushRef="#br0" timeOffset="1781.1019">18615 6288 38 0,'-29'-3'29'0,"7"0"3"16,7 0-1-16,0-7-21 16,15 10-1-16,-2-15-1 15,15 11-1-15,2-7 0 16,12 1-3-16,11-1 0 15,14 3-1-15,8-4 0 16,14 5-2-16,11-1 1 16,6 0 0-16,11 5 0 15,10-3-1-15,11 2 1 16,6-1 0-16,3-1 0 15,14-1 0-15,7-3 1 16,4-2-1-16,10-2 0 16,3 2 1-16,-2-2-1 0,6 2 0 15,0 1 0-15,-2-1 0 16,-4 4-1-16,6 3 0 15,-4 1 0-15,0 3 0 16,-6-3 0-16,-4 2-1 16,-7 2 0-16,-8 0 1 15,-16 3-2-15,-21 0-1 16,-19 6-5-16,-27-9-14 15,-18 17-15-15,-27-10-1 16,-17 10-1-16,-18-5 1 16</inkml:trace>
  <inkml:trace contextRef="#ctx0" brushRef="#br0" timeOffset="2405.1376">20639 6281 34 0,'15'-11'30'0,"-2"-1"3"15,-3 1-3-15,2 6-10 16,-12-10-7-16,0 15-2 16,7-18-4-16,-7 18-1 15,1-20-1-15,-1 20-2 16,-1-16 1-16,1 16-1 15,-5-12 0-15,5 12-1 0,0 0 1 16,-1 20-1-16,2 6-1 16,6 16 1-16,-1 12 0 15,3 18 1-15,-2 14-1 16,2 17 1-16,-4 9-2 15,1 6 1-15,-3 1-1 16,0-2 1-16,-6-6-2 16,2-4-1-16,0-11 1 15,-1-13-1-15,0-11 0 16,2-16-2-16,10 0-12 15,-8-30-20-15,10-5-3 16,-12-21 0-16,18-15-1 16</inkml:trace>
  <inkml:trace contextRef="#ctx0" brushRef="#br0" timeOffset="3907.2235">19112 6772 104 0,'13'-19'36'0,"2"-10"2"16,11 8-5-16,0-9-32 15,8-2 0-15,6 0-1 16,2 2-1-16,-3 3 1 15,1 5-1-15,-12 6 1 16,-1 10 1-16,-12 10 0 16,-6 12 1-16,-12 14 0 0,-4 11 1 15,-11 15-2-15,-1 11 3 16,-4 3-3-16,2 5 1 15,3-6-2-15,11-2 1 16,7-12 0-16,14-12 0 16,11-18 0-16,11-12 0 15,10-16 0-15,6-13 0 16,2-14 0-16,1-13 0 15,-6-3 0-15,-6-7 0 16,-8-4 0-16,-13 1 0 16,-10 3 0-16,-6 3 0 15,-5 10 0-15,-1 7 0 16,4 3 1-16,6 5-1 15,12 3-1-15,15-1-2 0,14 7-5 16,1-14-30-16,26 6-2 16,-4-11-1-16,11 5-2 15</inkml:trace>
  <inkml:trace contextRef="#ctx0" brushRef="#br0" timeOffset="4764.2725">20183 5089 65 0,'11'-2'34'0,"-11"2"0"16,0 0-2-16,0 0-26 15,0 0-2-15,-14 15 1 16,7 2-1-16,-10 0-1 16,3 8 0-16,-8 5-1 15,-1 6 1-15,-7 3-1 0,-4 4 0 16,-5 0-1-16,-2-1 1 15,-2 0-1-15,6-6 0 16,-1-5 0-16,10-7 0 16,13-7 0-16,15-17 0 15,5 11-1-15,16-16 0 16,12-5 1-16,11-4-1 15,7-1 1-15,6 0-1 16,2-1 1-16,-1 5-1 16,-1 4 0-16,-7 3 0 15,-4 2 0-15,-8 2 0 16,-7-2 0-16,-9 0 1 15,-8-8-1-15,-7-2 0 16,-11-10 0-16,-10 0 0 16,-4-10 1-16,-6-1-1 0,-6-5 0 15,-2 3 0-15,-1 4 1 16,2 4-2-16,5 5 0 15,4 2-4-15,22 20-17 16,-10-16-14-16,27 14-1 16,1-6-1-16,16 7 0 15</inkml:trace>
  <inkml:trace contextRef="#ctx0" brushRef="#br0" timeOffset="5312.3039">20894 5256 69 0,'0'-17'36'0,"0"1"-2"16,-11-5 0-16,-2 9-26 15,-15-2-1-15,-1 13-1 16,-14 0 0-16,-2 13-1 16,-7 5-1-16,-1 12 0 15,1 3-1-15,6 8 0 16,9 0-1-16,13-2 0 0,12-5-1 15,21-6 0-15,16-12 0 16,15-14 0-16,18-16 1 16,9-15-2-16,10-13 2 15,1-13-2-15,2-11 0 16,-3-10 1-16,-9-3-2 15,-10-2 2-15,-15 5-2 16,-9 9 1-16,-17 12-1 16,-14 16 2-16,-14 18 0 15,-10 22-1-15,-10 24 0 16,-5 20 1-16,-5 19 1 15,3 11-2-15,7 13 0 16,9-2-6-16,29 8-29 16,-3-16-4-16,30-1 1 0,3-20-3 15</inkml:trace>
  <inkml:trace contextRef="#ctx0" brushRef="#br0" timeOffset="6169.3529">21662 6626 78 0,'17'-7'34'0,"2"1"-1"15,-8-2 2-15,4 7-25 16,-15 1-4-16,0 0-1 15,0 0-1-15,-10 20 1 16,-9-3-2-16,-3 9 1 16,-8 4-1-16,0 6 0 15,-7 3-1-15,1 3 1 16,-1-2-1-16,6 1 0 15,2-6-1-15,7-3 0 0,6-7-1 16,6-5 1-16,10-7-1 16,12-6 1-16,7-4 0 15,6-6-1-15,9 1 1 16,5-1-1-16,6-1 1 15,4 2-1-15,8 3 1 16,-3 1-1-16,3 2-1 16,-4 0 1-16,2 0 0 15,-7-4 0-15,-5 1-1 16,-7-5 1-16,-9-5 0 15,-11-1 0-15,-7-7 0 16,-14-7 0-16,-8-2 0 16,-7-7 0-16,-10-6 0 15,-5-3 0-15,-3-2 0 16,-4 2 0-16,4 7 0 0,3 0-2 15,6 10-2-15,2 1-3 16,27 24-28-16,-9-15-2 16,23 17 0-16,-1-3 0 15</inkml:trace>
  <inkml:trace contextRef="#ctx0" brushRef="#br0" timeOffset="6501.3719">22774 6347 103 0,'-6'-10'38'0,"-10"1"-1"15,-3 19 1-15,-18-1-33 16,-1 21 0-16,-8 10-2 16,3 17 2-16,-6 7-2 15,4 9 1-15,3 3-2 16,13 5 2-16,13-10-3 15,13-5 0-15,18-8-1 16,13-12-1-16,14-10-3 16,5-21-7-16,13-4-25 15,-10-19-3-15,5-4 1 16,-19-14-1-16</inkml:trace>
  <inkml:trace contextRef="#ctx0" brushRef="#br0" timeOffset="6672.3817">22337 6651 127 0,'-44'5'40'15,"8"-7"2"-15,36 2-3 16,0 13-35-16,39-17-1 16,30-5-3-16,17-5-3 15,23 9-11-15,0-12-23 16,17 10-3-16,-6-5 1 15,10 15-4-15</inkml:trace>
  <inkml:trace contextRef="#ctx0" brushRef="#br1" timeOffset="45156.5828">19905 7106 86 0,'0'0'35'15,"4"20"2"-15,-14-1-1 16,2 15-28-16,-10-6-2 15,9 7 0-15,0-9 0 16,11-4-3-16,-2-22 1 16,35-16-3-16,11-30 2 15,25-19-1-15,23-19-4 16,5-20-16-16,22 2-15 15,-10-10-7-15,-3 8 2 16,-18 13-4-16</inkml:trace>
  <inkml:trace contextRef="#ctx0" brushRef="#br1" timeOffset="46388.6533">23105 6971 61 0,'8'-13'32'0,"-8"13"1"15,8-14 0-15,-12 5-19 16,4 9-3-16,0 0 1 16,9 23-1-16,-18-3-2 15,4 18-1-15,-12-1-1 16,8 6-3-16,-2-6 0 15,8-3-2-15,3-34 1 16,43-1-2-16,16-39-1 16,22-26-4-16,35-11-16 15,-11-29-8-15,19 0-11 16,-19-9-1-16,-9 10-2 15,-27-2 0-15</inkml:trace>
  <inkml:trace contextRef="#ctx0" brushRef="#br1" timeOffset="47161.6972">21545 4464 92 0,'-20'-16'39'15,"3"-12"0"-15,19 6-1 16,4-21-36-16,25 12-1 0,22-3 0 15,10 3 2 1,9 3-2-16,2 7 1 0,-1 8-1 16,-5 13 1-16,-13 12-1 15,-14 13-1-15,-14 15 1 16,-18 8-1-16,-18 13 0 15,-15 6 0-15,-13 7 0 16,-7 1-2-16,1 0-1 16,-5-14-11-16,19 7-22 15,-4-14-1-15,12-3-1 16,5-14-2-16</inkml:trace>
  <inkml:trace contextRef="#ctx0" brushRef="#br1" timeOffset="47327.7069">21734 5388 111 0,'-34'19'41'0,"12"3"1"16,1-19-4-16,21-3-41 15,0 0-25-15,26-30-10 16,3 11-2-16,-3-12-2 15,2 2 1-15</inkml:trace>
  <inkml:trace contextRef="#ctx0" brushRef="#br1" timeOffset="49175.8127">22243 4412 23 0,'-14'-32'26'16,"1"5"0"-16,-9-4 3 15,-3-4-16-15,-3 9-9 16,-10-3 0-16,1 6 1 15,-15-2-1-15,-2 7 3 16,-11-5-2-16,-2 11-1 16,-9-6 0-16,0 7-1 15,-9-2-1-15,-1 5 0 16,-6-2 0-16,-2 4 0 15,-4-1-1-15,-3 5 1 0,-6 2 0 16,-2 4 0-16,-5 5-1 16,-2 6 0-16,-5 9 0 15,1 5-1-15,-2 8 0 16,-3 5-1-16,-4 10 1 15,2 3-1-15,4 6 0 16,4 3 0-16,5 3 0 16,7-2 1-16,5 7-2 15,10-3 2-15,8 0 3 16,13 3-3-16,12 0 2 15,8 4-2-15,14 2 1 16,11-1-1-16,15 3 1 16,13-1-1-16,14 1-1 15,12-3 3-15,16-4 0 0,13-5 0 16,15-8 0-16,16-6 0 15,14-7 0-15,10-5 0 16,13-8 1-16,13-3-2 16,9-5-1-16,10-3 1 15,6-4 0-15,-2-3 0 16,3-2-1-16,7-7 1 15,-3-9 0-15,1-8 0 16,-4-14 0-16,3-7 0 16,-1-19-1-16,-3-12 0 15,-8-17 0-15,-10-14 1 16,-11-17-1-16,-8-10 2 15,-27-5-3-15,-16-4 1 16,-28-4 2-16,-24 7 1 0,-29 4-2 16,-22 13 1-16,-32 8-1 15,-19 14 1-15,-29 3 0 16,-18 13-1-16,-14 9 0 15,-11 6-1-15,0 9-2 16,-2 6-1-16,10 17-17 16,-4-4-17-16,26 18 0 15,0-6-3-15,16 6 1 16</inkml:trace>
  <inkml:trace contextRef="#ctx0" brushRef="#br1" timeOffset="50834.9076">2522 6638 72 0,'-18'-10'35'15,"-12"-2"1"-15,-1 6 0 16,-13-8-26-16,6 19-2 15,-11-1-1-15,8 15-1 16,-5 5-1-16,5 19-1 0,2 5-2 16,8 10 1-16,9 2-2 15,12 4 1-15,14-6-2 16,11-7 0-16,16-19 1 15,17-18 0-15,11-28 0 16,14-17 0-16,7-28 0 16,-4-18 0-16,-2-18 1 15,1-11-2-15,-14-7 1 16,-9-3-2-16,-15-2 2 15,-11 10-2-15,-14 14 2 16,-6 13-2-16,-7 20 2 16,-11 22-1-16,-3 33 1 15,-2 34 0-15,-7 33-1 0,3 26 2 16,1 18-1-16,3 16 0 15,9 10-2-15,8-1 1 16,13-3-5-16,5-21-1 16,17-4-7-16,-4-31-23 15,21-7-3-15,-8-27 0 16,13-12-1-16</inkml:trace>
  <inkml:trace contextRef="#ctx0" brushRef="#br1" timeOffset="51035.9191">3161 6684 106 0,'0'0'38'0,"9"-15"1"16,9 15-2-16,4-6-34 15,10-1 0-15,4-1-2 16,5 0-1-16,4 2-3 15,-7-10-19-15,5 17-14 16,-15-7-1-16,1 14-1 16,-16-4-1-16</inkml:trace>
  <inkml:trace contextRef="#ctx0" brushRef="#br1" timeOffset="51202.9286">3169 6966 116 0,'-21'30'40'0,"5"-15"0"16,30 0-1-16,14-17-35 15,17-10-3-15,17-4-2 0,11-8-5 16,22 5-22-16,-3-19-11 16,19 4-1-16,-5-8 0 15,7 9-2-15</inkml:trace>
  <inkml:trace contextRef="#ctx0" brushRef="#br1" timeOffset="52287.9906">5053 6606 78 0,'-7'-19'35'0,"18"1"-1"16,4-9 1-1,11-3-31-15,2-6-1 0,10 1-1 16,-6 2 1-16,8 7-1 15,-10 2 0-15,-5 14-2 16,-4 9 2-16,-7 12-1 16,-9 14 1-16,-5 10 0 15,-7 14 0-15,-3 6 0 16,-2 10 0-16,5 5 0 15,3-3-1-15,9-1 0 16,9-11 0-16,17-8 0 16,11-19 0-16,10-18 0 15,9-17 1-15,6-13 0 16,0-23 1-16,0-9-1 15,-7-8 0-15,-11-6-1 0,-17-4 1 16,-9 4-2-16,-12 6 1 16,-11 4-1-16,-14 11 0 15,0 10-1-15,-5 8 0 16,1 6 0-16,7 12 0 15,11 9-2-15,11-6-5 16,6 0-23-16,27 13-7 16,7-7 0-16,24 9-1 15</inkml:trace>
  <inkml:trace contextRef="#ctx0" brushRef="#br1" timeOffset="52689.0136">6868 6364 92 0,'-42'20'37'0,"4"13"1"16,-15 2 0-16,2 17-34 15,-5 5-2-15,2 10 1 16,-3 1-2-16,7-1 0 15,7-6-2-15,8-11-2 16,17-11-5-16,2-29-6 16,24 3-9-16,-8-34-1 15,22 3 4-15,-14-27 2 16,13 8 6-16,-15-12 7 15,-2-2 8-15,1 14 9 16,-14-9 10-16,7 27 2 16,-14-5 0-16,16 24-5 0,0 0-3 15,5 22-6-15,6-4-3 16,14 7-3-16,7 0-2 15,11-3-2-15,17-1-6 16,3-16-21-16,23 7-11 16,-2-17 0-16,9 4-3 15,-10-9 1-15</inkml:trace>
  <inkml:trace contextRef="#ctx0" brushRef="#br1" timeOffset="53152.0401">7834 5804 75 0,'-1'-15'35'0,"-10"9"1"15,1 15-1-15,-17 19-30 16,3 13 0-16,-8 15 0 16,3 16 0-16,-7 14-1 15,3 11 1-15,3 6-2 16,10 6 0-16,7-10-2 15,11-8 2-15,13-12-3 16,12-16-1-16,15-11-8 16,-3-25-25-16,14-10-3 15,-9-21 0-15,0-5-1 16</inkml:trace>
  <inkml:trace contextRef="#ctx0" brushRef="#br1" timeOffset="53332.0504">7497 6361 107 0,'0'0'39'0,"5"12"2"16,14-10-3-16,24-1-36 16,17-5-2-16,16-6-3 15,19 6-24-15,-6-15-10 16,10 6-2-16,-9-9-2 15,-1 8 1-15</inkml:trace>
  <inkml:trace contextRef="#ctx0" brushRef="#br0" timeOffset="72186.1288">7301 6152 7 0,'12'-6'25'0,"-7"-5"1"16,2 0-4-16,4 1-6 0,-9-5-5 15,10 8-1-15,-9-8-1 16,-3 15-1-16,0 0-2 15,0 0-1-15,-8 13 0 16,-1 10-1-16,-12 3-1 16,-2 11-1-16,-8 7 0 15,-4 10 1-15,-8 0-1 16,-2 6 3-16,-6-3-2 15,2 3 2-15,2-8-2 16,4-3 1-16,3-12-1 16,14-2-1-16,7-13 0 15,12-6-1-15,10-6-1 0,7-5 0 16,9-4 0-16,4-1 0 15,5 0-1-15,-3-1 1 16,2 2 0-16,-3-1 0 16,0 1 0-16,-3-1 0 15,0 1 0-15,-1-2 0 16,1-1-1-16,2-4 1 15,1 0 0-15,5-1 0 16,2 1 0-16,4-3 0 16,-1 4 0-16,-4 1 0 15,-4 3 0-15,0 1 0 16,-5 1 0-16,-6 0 0 15,-15-1 0-15,15-7 0 16,-9-6 0-16,-3-6 0 16,-2-7 0-16,-1-9 0 0,-1-5 0 15,-1-4-1-15,-3-1 1 16,-1 5-1-16,-5 2 1 15,-5 8-1-15,-3 5 1 16,-5 8-1-16,1 7 1 16,-1 4-1-16,6 1 0 15,2-5-4-15,16 10-17 16,11-21-5-16,12 7-4 15,1-8-4-15,8 3 1 16</inkml:trace>
  <inkml:trace contextRef="#ctx0" brushRef="#br0" timeOffset="74019.2337">1310 6527 25 0,'0'0'23'0,"4"-17"-1"16,-4 17 1-16,13-13-16 15,-13 13-3-15,7-16 0 16,-7 16-1-16,14-13 1 16,-14 13 1-16,15-10 1 15,-15 10 0-15,0 0 0 16,12-11 1-16,-12 11-1 15,0 0-1-15,0 0 0 16,0 0-1-16,-1 20 1 16,-11-10-1-16,5 12-1 15,-8 7-1-15,1 7 0 16,-8 9 0-16,-1 8 1 15,-6 1-1-15,0 6 0 0,-5-4 0 16,4-3 0-16,2-8-1 16,1-5 1-16,5-12-1 15,5-7 0-15,7-7-1 16,10-14 1-16,-9 14-1 15,9-14 0-15,0 0 0 16,0 0 1-16,11-6-1 16,-11 6 0-16,13-7 0 15,-13 7 0-15,0 0 1 16,12-8-1-16,-12 8 0 15,0 0 0-15,0 0 1 16,0 0-1-16,0 0 0 16,-12-7 1-16,12 7-1 15,0 0 0-15,0 0 0 16,0 0 0-16,-5-11-1 0,5 11 1 15,0 0 0-15,0 0 0 16,0 0 0-16,0 0 1 16,0 0-1-16,0 0 0 15,0 0 0-15,0 0 0 16,0 0-1-16,0 0 1 15,0 0 0-15,0 0 0 16,0 0 0-16,-10 12 0 16,10-12 0-16,-9 15-1 15,9-15 1-15,-13 13 0 16,13-13 0-16,0 0 0 15,19 1 0-15,0-7 1 16,10-4-1-16,7 0 0 16,7-4 1-16,8 1-1 0,2-1 0 15,-1 3 0-15,0 0 0 16,1 1 0-16,-7 4 0 15,-3 3 0-15,-4 2-1 16,-2 2 1-16,-1 1 0 16,-1 3 0-16,0 0 0 15,-5 2 0-15,1-1 0 16,-7 0 0-16,1-1 0 15,-7-1 0-15,-9-2 0 16,-9-2 0-16,0 0 0 16,0 0 0-16,-10-12 0 15,-4 0 0-15,-2-3 0 16,-1-2 0-16,-2-7-1 15,-3-4 1-15,2-5 1 0,2-4-2 16,-2-6 2-16,-2-4-1 16,-1-3 0-16,0-1-1 15,-5-2 1-15,2 6-1 16,-4 4 1-16,4 7-1 15,5 8 0-15,0 6-5 16,21 22-20-16,0 0-7 16,0 0 0-16,22 0-4 15,6 8 0-15</inkml:trace>
  <inkml:trace contextRef="#ctx0" brushRef="#br0" timeOffset="75431.3144">2541 8506 62 0,'-3'-21'34'0,"-8"1"0"15,-7-3-1-15,-5 13-26 16,-10-4-1-16,0 15 0 0,-9 4-1 15,2 14 1-15,-6 7-2 16,4 18 1-16,2 4-1 16,6 7-1-16,7 1 1 15,13-6-3-15,10-3 1 16,15-14-1-16,12-15 1 15,18-20-2-15,8-19 0 16,15-21 0-16,6-18 0 16,5-18 0-16,-2-10 0 15,-3-9 0-15,-8-2 0 16,-14 2 0-16,-6 2 0 15,-18 13 1-15,-9 15 0 16,-11 19 0-16,-13 23-1 16,-6 22 0-16,-7 28 1 0,-3 23 0 15,-3 29-1-15,1 13 0 16,6 11 0-16,3 7 0 15,13-4-1-15,8-10 0 16,17-8-4-16,4-29-18 16,19-7-13-16,0-24 0 15,14-5-1-15,-6-22-3 16</inkml:trace>
  <inkml:trace contextRef="#ctx0" brushRef="#br0" timeOffset="75634.3261">3159 8462 94 0,'0'0'38'0,"11"-11"0"16,11 2-2-16,-2-7-34 15,15-5 0-15,8-3-2 16,4-2-2-16,6 11-20 15,-12-7-13-15,-4 17 0 16,-17 0-3-16,-2 16 1 16</inkml:trace>
  <inkml:trace contextRef="#ctx0" brushRef="#br0" timeOffset="75785.3347">3203 8744 96 0,'0'19'39'0,"19"-4"0"15,9-26-2-15,21-5-31 16,8-7-9-16,3-11-28 15,20 1-6-15,-3-9-1 16,7 5-3-16</inkml:trace>
  <inkml:trace contextRef="#ctx0" brushRef="#br0" timeOffset="77271.4197">4422 8031 64 0,'0'0'33'16,"14"-20"1"-16,6 11-1 15,2-7-30-15,8 2 2 16,7-4-2-16,4 5 1 15,-1 1-1-15,2 6 1 16,-11 6-1-16,-4 7-2 16,-14 9 1-16,-9 10-1 15,-13 11 1-15,-9 10-2 16,-15 11 2-16,0 3 0 0,-10 2-1 15,8 4 2-15,-1-5-1 16,15-2 0-16,7-11-1 16,13-7 1-16,17-17-1 15,14-9-1-15,17-13 0 16,8-11-1-16,16-6-5 15,-5-16-30-15,17 3 0 16,-6-12-1-16,1 3-2 16</inkml:trace>
  <inkml:trace contextRef="#ctx0" brushRef="#br0" timeOffset="77459.4304">5244 8237 81 0,'-12'-6'37'0,"12"6"-3"16,-8-10-1-16,1-4-46 16,20 7-21-16,1-3 0 15,10 2-2-15,2-7 1 16</inkml:trace>
  <inkml:trace contextRef="#ctx0" brushRef="#br0" timeOffset="77789.4491">5842 7966 52 0,'-28'9'37'16,"-1"10"-1"-16,-13-4 1 15,7 13-15-15,-6-10-16 16,17 8 1-16,5-4-2 15,13 1-2-15,11-2 0 16,14-4-2-16,15-1 0 16,12-3-1-16,5 0 0 15,6-3 0-15,-1 4 0 16,-9 3 1-16,-9 2-1 15,-6 7 0-15,-16 3 0 16,-12 1 0-16,-12 4-1 16,-8-4 1-16,-2-3-2 0,-7-12-3 15,11-2-31-15,-9-20 0 16,17-8-1-16,-2-18-2 15</inkml:trace>
  <inkml:trace contextRef="#ctx0" brushRef="#br0" timeOffset="77972.4598">5901 7833 102 0,'0'0'39'16,"-17"8"1"-16,17-8-2 15,13 14-36-15,11-10-1 16,14-5-2-16,9-11-9 15,19 9-25-15,-1-10-4 16,11 7 1-16,0-8-3 0</inkml:trace>
  <inkml:trace contextRef="#ctx0" brushRef="#br0" timeOffset="78811.5077">6673 8044 60 0,'0'0'34'16,"0"0"0"-16,0 0 0 0,-23 4-24 15,13 19-2-15,-10 0-2 16,3 13-1-16,-2-1-1 15,6 9 0-15,1-5-2 16,8 2 1-16,4-8-2 16,8-9 0-16,5-9 0 15,5-10-1-15,3-14 1 16,4-8-1-16,-4-9 0 15,-3-5 0-15,-2-5 0 16,-4 2 0-16,-4 0 1 16,-6 4-1-16,-2 4 0 15,-3 8 0-15,-2 5 0 16,5 13 0-16,0 0 0 0,-10-6 0 15,10 6 0-15,7 9 0 16,8-2 0-16,3 0 1 16,8-1-1-16,5-1 1 15,5-2-1-15,4-3 1 16,3-4 0-16,0-3-1 15,4-4 1-15,-3-6-1 16,-3-10 1-16,-1-1 0 16,-3-2 0-16,-4 3 0 15,-6 1-1-15,-6 6 1 16,-8 14-1-16,-13 6 1 15,-4 30-1-15,-10 3 0 16,-11 13 0-16,-5 10-1 16,-3 3 1-16,2 4-2 0,3-4 0 15,8-10-6-15,20 1-27 16,0-19-3-16,18-4 0 15,1-19-2-15</inkml:trace>
  <inkml:trace contextRef="#ctx0" brushRef="#br0" timeOffset="79119.5254">8049 7597 93 0,'-16'36'37'15,"-15"8"-1"-15,-7 24 1 16,-14 6-35-16,-7 19 0 15,-8 9-1-15,-1 8 0 16,-5-1-1-16,4 0-1 16,6-4 1-16,14-20-5 15,25-5-4-15,6-31-26 16,27-15-1-16,14-29 0 15,20-7-1-15</inkml:trace>
  <inkml:trace contextRef="#ctx0" brushRef="#br0" timeOffset="79441.5437">8049 8145 86 0,'0'0'37'0,"-13"-12"0"16,-3 24 1-16,-16 3-33 15,4 10-1-15,-1 0-1 16,5 8 0-16,2-2-1 15,12-2 0-15,6-6 0 16,17-9-1-16,12-9-1 16,16-5 1-16,7-5-1 15,8-4 1-15,-1 4-1 16,-2 2 0-16,-10 10 0 15,-12 12 1-15,-19 8-1 16,-14 8 0-16,-16 9-1 16,-10 2 1-16,-10-1 0 0,0-5-1 15,5-6 0-15,1-17-9 16,21-4-26-16,11-13-2 15,4-15 1-15,13-13-4 16</inkml:trace>
  <inkml:trace contextRef="#ctx0" brushRef="#br0" timeOffset="79873.5684">9024 7836 66 0,'10'12'34'0,"-20"7"-2"15,-5 14 2-15,-18 9-26 16,2 13-4-16,-15 4 0 0,5 11-1 15,-6-4 0-15,9-4-2 16,6-6-4-16,4-21-22 16,18-5-8-16,10-30-1 15,13 4-2-15</inkml:trace>
  <inkml:trace contextRef="#ctx0" brushRef="#br0" timeOffset="80021.577">8896 8074 80 0,'0'0'38'0,"-16"4"-2"16,7 3-1-16,12 16-26 15,5-6-4-15,18 0-3 16,20 6-12-16,10-12-25 0,20-2-1 16,3-8-1-16,14 3-2 15</inkml:trace>
  <inkml:trace contextRef="#ctx0" brushRef="#br0" timeOffset="80582.6091">10417 7367 91 0,'-17'3'36'15,"-16"4"0"-15,-5 16 1 16,-13 14-35-16,-1 16 1 15,-9 11 0-15,4 18 0 16,0 9 0-16,11 7-1 16,8-1 0-16,17-2 0 15,17-13-1-15,16-11-1 0,17-17 0 16,14-17 0-16,4-16 0 15,8-14 0-15,-3-12 0 16,-6-12 0-16,-11-7 0 16,-9-7 0-16,-15-4 0 15,-15-1-1-15,-11 4 1 16,-12 0-1-16,-6 5 1 15,-2 3-2-15,4 4 0 16,4-3-3-16,17 8-3 16,4-11-9-16,25 13-19 15,5-8 1-15,20 6-1 16,7-8 0-16</inkml:trace>
  <inkml:trace contextRef="#ctx0" brushRef="#br0" timeOffset="80884.6264">10864 7655 94 0,'-36'7'37'0,"4"17"0"16,-22 0-2-16,-1 29-29 16,-9 1-1-16,6 12-1 15,5 0-1-15,10 2 0 16,19-12-2-16,21-4 0 15,20-18 0-15,26-17-1 16,20-17 1-16,9-14-1 16,8-11 0-16,4-12 0 15,-9-8 1-15,-11-5 0 16,-18-1-1-16,-22 0 0 0,-20 4-1 15,-22 6-1-15,-13 6-2 16,-23 4-5-16,-1 17-27 16,-15 2-3-16,8 13 2 15,0 0-3-15</inkml:trace>
  <inkml:trace contextRef="#ctx0" brushRef="#br0" timeOffset="81966.6882">2663 10188 71 0,'-21'-6'34'0,"-8"1"3"16,-3 7 0-16,-11 2-32 15,0 16 1-15,-2 4-3 16,5 11 2-16,3 3-3 16,8 5 3-16,10-3-4 15,10 0 1-15,18-11-1 16,11-8 0-16,15-18 0 15,10-11 0-15,8-15-1 16,2-18 0-16,6-15 1 16,-1-15 0-16,-4-13 1 15,-4-6-2-15,-5-9 2 16,-11-1-2-16,-5 6 2 0,-7 8 0 15,-9 14-1-15,-9 20-1 16,-10 25 1-16,-7 27 1 16,-7 28-1-16,0 25 0 15,-6 20 0-15,2 14 0 16,6 7-3-16,4 2 1 15,11-1-3-15,10-19-4 16,25-5-29-16,-3-24-1 16,19-9-1-16,3-24 0 15</inkml:trace>
  <inkml:trace contextRef="#ctx0" brushRef="#br0" timeOffset="82177.7003">3336 10037 101 0,'0'0'39'0,"0"0"-1"16,14-15-2-16,3 7-34 16,14-11-2-16,8-2 1 15,7-2-2-15,3 3-1 16,-6-1-6-16,6 15-26 15,-19-3-3-15,-3 18 1 16,-16 1-2-16</inkml:trace>
  <inkml:trace contextRef="#ctx0" brushRef="#br0" timeOffset="82332.7092">3331 10353 87 0,'-28'26'37'0,"21"-6"-2"16,7-20 2-16,34-14-33 15,11-9-3-15,16-13-8 16,23 8-7-16,3-19-24 15,18 5 5-15,3-5-4 16,8 7 2-16</inkml:trace>
  <inkml:trace contextRef="#ctx0" brushRef="#br0" timeOffset="82710.7307">4947 9437 70 0,'15'-26'35'0,"-5"9"1"16,-10 17-1-16,10 27-25 15,-10 18-7-15,-6 14 0 16,0 19-1-16,-2 11 0 0,4 7-1 16,4 5-2-16,2-10-2 15,13 2-14-15,-1-28-18 16,24-11-1-16,4-24-1 15,16-17 2-15</inkml:trace>
  <inkml:trace contextRef="#ctx0" brushRef="#br0" timeOffset="83031.7491">5690 9569 89 0,'-29'-8'37'15,"-15"7"0"-15,7 20 0 16,-6 2-32-16,10 9 0 0,7-1-2 15,14 4 0-15,16-4-1 16,15 0 0-16,16-8-2 16,10 3 1-16,12-1-1 15,0 2 1-15,-2 3-1 16,-8 4 1-16,-9 6-1 15,-15 6 1-15,-14 6-1 16,-11-4 0-16,-13-1-1 16,-8-6 0-16,-5-6-1 15,-3-9-1-15,5-10-3 16,2-24-21-16,17-1-9 15,0-22-2-15,18-2 1 16,-5-23-1-16</inkml:trace>
  <inkml:trace contextRef="#ctx0" brushRef="#br0" timeOffset="83480.7748">5835 9432 96 0,'0'0'37'16,"-17"-14"1"-16,17 14-1 15,0 0-34-15,26 3 0 16,2-2-1-16,11 1-1 15,11 0 1-15,10 2-1 16,7-1 0-16,4-2-1 16,3-1 1-16,1-1-1 15,-3-3 1-15,-3-3-1 16,-12 4 0-16,-11-1 1 0,-12 3 0 15,-10 8 0-15,-19 9 0 16,-10 12 1-16,-15 14-1 16,-11 14 1-16,-10 12 0 15,-2 9 0-15,3 6 0 16,11-1 0-16,9-7-2 15,16-7 1-15,20-18 0 16,18-18 0-16,17-22-1 16,13-20 0-16,7-22 1 15,4-14-1-15,-6-14 0 16,-7-13 0-16,-18-3 0 15,-11-4-1-15,-23 2-1 16,-17 4-1-16,-19 15 0 16,-17 10-3-16,-9 29-6 15,-22 2-26-15,8 26-1 0,-9 6 0 16,15 19 0-16</inkml:trace>
  <inkml:trace contextRef="#ctx0" brushRef="#br0" timeOffset="84300.8218">8198 9695 79 0,'0'0'36'0,"0"0"0"16,-7 11 0-16,-13 10-31 15,6 10 0-15,-9 6-1 0,4 11 1 16,-6 1-2-16,8 4 1 16,-2-5-2-16,9-1 0 15,2-8-1-15,9-8-2 16,3-12 2-16,9-10-1 15,3-11 1-15,3-9-1 16,1-10 0-16,-1-10 1 16,0-10-1-16,-2-2 2 15,-5-5-2-15,-3 1 0 16,-4 1 1-16,-3 8-1 15,-2 6 0-15,-1 10 0 16,-3 9 1-16,4 13-1 0,0 0 0 16,-6 15 1-1,11 2-1-15,6 4 1 0,5 0-1 16,8-3 1-16,11-5 0 15,8 0 0-15,4-8-1 16,6-5 1-16,0-7 0 16,-1-5 0-16,-8-3 0 15,-1-1-1-15,-7-6 1 16,-10-1-1-16,-4 2 1 15,-6 0-1-15,-4 6 0 16,-12 15 0-16,14-8 0 16,-13 18 0-16,-1 15-1 15,-8 9 1-15,-1 11-2 16,-3 5 1-16,4 7-2 15,0-6-2-15,9 7-8 0,-3-21-26 16,20-2 1-16,1-22-2 16,18-7 1-16</inkml:trace>
  <inkml:trace contextRef="#ctx0" brushRef="#br0" timeOffset="84682.8434">8963 9838 86 0,'-3'20'37'16,"-2"-2"-1"-16,15 2 2 16,-10-20-32-16,33 16-1 15,0-17-1-15,12-4-1 0,3-13-1 16,3 1 0-16,-1-7-1 15,-8-3-1-15,-5-2 1 16,-13 2-1-16,-14 0 0 16,-15 8 1-16,-14 6-1 15,-11 9 0-15,-10 8 1 16,-8 11 1-16,1 9-1 15,0 12 0-15,6 3 0 16,8 5 1-16,14-4-1 16,21-2 1-16,13-8-2 15,19-10 0-15,19-11-1 16,12-16-2-16,19-6-10 15,-3-23-24-15,18-4-2 16,-11-16 1-16,5-2-2 0</inkml:trace>
  <inkml:trace contextRef="#ctx0" brushRef="#br0" timeOffset="84882.855">9853 9166 100 0,'-24'7'39'16,"-13"14"0"-16,8 29 0 15,1 7-35-15,-1 16-1 16,6 7 0-16,3 8-1 15,6-1-1-15,7 2 1 16,6-6-2-16,3-11-2 16,10-6-3-16,-5-25-16 15,15 1-17-15,-9-25-1 16,8-5 0-16,-10-20-1 15</inkml:trace>
  <inkml:trace contextRef="#ctx0" brushRef="#br0" timeOffset="85333.8808">9635 9698 98 0,'-10'-6'38'16,"10"6"2"-16,15 9-1 16,8-7-33-16,5-4-2 15,9 2 0-15,7-3-2 16,3 2 1-16,1 1-1 15,-4 2 0-15,-6 5-1 16,-6 2 0-16,-12 5 0 16,-6 8 0-16,-11 5 0 15,-7 6-1-15,-9 5 1 0,-1 4-1 16,-3 0 0-16,3 4 1 15,0-1-1-15,4-7 0 16,6-8-1-16,6-9 2 16,-2-21-2-16,23 7 1 15,0-20 1-15,-3-15-1 16,2-7 0-16,2-14 0 15,-7 1 0-15,-1-5 0 16,-3 0 1-16,-6 3-1 16,-3 8 0-16,-3 6 0 15,-1 9 0-15,1 9 1 16,-1 18-1-16,13-13-1 15,2 18-1-15,7 1-2 0,15 12-10 16,-5-17-15-16,17 13-12 16,-3-13 1-16,15 10-2 15,-12-15 2-15</inkml:trace>
  <inkml:trace contextRef="#ctx0" brushRef="#br0" timeOffset="85699.9017">10540 9797 105 0,'-23'32'40'0,"-1"-12"0"16,12 5 0-16,3-6-37 15,9-19-1-15,30 10 0 0,5-13-1 16,5-9 0-16,11-6-1 15,3-4 0-15,1-5 1 16,-2-3-1-16,-9-1-1 16,-7 4 2-16,-12-2-1 15,-14 6 0-15,-11 5 0 16,-13 9 0-16,-11 9 0 15,-13 12 0-15,-6 10 1 16,-3 10-1-16,1 9 0 16,4 7 0-16,9 2 0 15,10 1 0-15,14-6 0 16,19-6-1-16,17-12-4 15,19-1-14-15,1-26-19 16,23-2-1-16,3-22-1 0,10-7-1 16</inkml:trace>
  <inkml:trace contextRef="#ctx0" brushRef="#br0" timeOffset="86030.9207">11383 9560 107 0,'-47'2'40'15,"-1"13"1"-15,-5-4-1 16,0 7-37-16,11-1-1 15,14 6 0-15,11-2-1 16,12 1 0-16,13-8 0 16,11 3 0-16,9-6-2 15,5 4 1-15,3-2 0 16,0-1 1-16,-2 1-1 15,-9 2 0-15,-6 5 0 0,-5 0 1 16,-13 4-1-16,-7 4 1 16,-10-1 0-16,-6 6-1 15,-7 0 1-15,-4 5 0 16,0-3-1-16,-1 0-1 15,8-2-2-15,5-11-6 16,25 3-9-16,-4-25-18 16,34-1-5-16,9-19 0 15,24-1-1-15</inkml:trace>
  <inkml:trace contextRef="#ctx0" brushRef="#br0" timeOffset="86196.9301">12096 10049 115 0,'-21'16'41'0,"-10"-11"0"16,10-1-4-16,9 2-55 16,-8-14-21-16,20 8-2 15,-15-15-1-15,15 15 0 16</inkml:trace>
  <inkml:trace contextRef="#ctx0" brushRef="#br2" timeOffset="91538.2357">8866 6087 39 0,'0'0'31'0,"-2"-13"2"15,2 13-1-15,-11-2-19 0,15 22-1 16,-13 1-2-16,10 19-1 15,-15 3-1-15,9 5 0 16,-1-6-4-16,12-15 1 16,12-32-1-16,26-36-1 15,31-52-1-15,36-37-2 16,40-40-2-16,19-34-32 15,34-8-5-15,0-12-1 16,0 19-2-16</inkml:trace>
  <inkml:trace contextRef="#ctx0" brushRef="#br2" timeOffset="92597.296">11717 7777 56 0,'2'-14'34'15,"-2"14"1"-15,3-14-2 16,0 25-24-16,-9 1 0 16,7 25-2-16,-12 2 0 15,9 14-1-15,-10-1-1 16,12-1-2-16,8-18 1 15,19-22-1-15,27-38 1 16,32-38-1-16,38-37-3 16,31-40-7-16,42-10-26 15,1-22-4-15,4-4-2 16,-23 10 0-16</inkml:trace>
  <inkml:trace contextRef="#ctx0" brushRef="#br2" timeOffset="93354.3396">5062 10832 49 0,'0'0'29'0,"0"0"4"16,16-15-2-16,10 9-26 15,11-7 0-15,19 4 1 16,15-12 1-16,19 4 0 15,11-15-1-15,15 0-1 0,12-5-1 16,14-2-1-16,-1 0-1 16,1 1 0-16,-8 3-1 15,-8 7 0-15,-9 8-1 16,-11 5 0-16,-15 6-2 15,-14-2-2-15,-6 16-18 16,-20-13-13-16,-5 7 0 16,-17-7-2-16,-9 5 1 15</inkml:trace>
  <inkml:trace contextRef="#ctx0" brushRef="#br2" timeOffset="93723.3607">6282 11015 27 0,'1'-15'31'16,"-1"-5"3"-16,5 5-1 16,-9-5-19-16,4 20-1 15,0 0-1-15,17 17 0 16,-18 9-4-16,7 18 0 15,-9 3-3-15,7 10 0 16,5-10-2-16,5-4 0 16,10-27-1-16,18-23 0 0,13-37-1 15,22-31 2-15,29-31-4 16,9-39-17-16,24-6-18 15,-3-21-1-15,3 3-1 16,-9-4-3-16</inkml:trace>
  <inkml:trace contextRef="#ctx0" brushRef="#br2" timeOffset="94417.4004">8941 10699 46 0,'-45'-13'31'0,"6"4"1"16,4 0 0-16,7-4-26 16,9 7-1-16,6-4-2 15,13 10-1-15,1-22 0 16,15 10-1-16,11-4 1 15,11 4 0-15,6-4 1 16,18 3 1-16,4 1 0 16,15 8 0-16,2-3 0 15,11 7 0-15,9-4-1 16,10 3 0-16,13-2-1 15,7-2-1-15,8-4 1 0,16 0-2 16,10-5 1-16,7-3 0 16,9-3 0-16,7-2-1 15,3-1 2-15,2-1-2 16,1-2 2-16,1 1-2 15,-9 1 1-15,-6 0 0 16,-12 2 0-16,-14 3-2 16,-13 3 1-16,-19 2-5 15,-11 15-8-15,-27-6-24 16,-19 10 1-16,-24-1-2 15,-15 9 0-15</inkml:trace>
  <inkml:trace contextRef="#ctx0" brushRef="#br2" timeOffset="94790.4217">11244 10924 45 0,'0'0'33'0,"13"-12"4"15,-3 15 0-15,-10-3-26 16,12 12 1-16,-7 2-3 16,9 16 0-16,-12 5-3 0,7 10 0 15,-6 1-3-15,3 0-1 16,1-5 0-16,5-8-1 15,11-22 1-15,18-23-2 16,20-31 1-16,21-37 1 16,32-32-3-16,21-41-11 15,26-15-22-15,-2-33-5 16,2-7 1-16,-14-14-4 15</inkml:trace>
  <inkml:trace contextRef="#ctx0" brushRef="#br2" timeOffset="95497.4619">3601 6296 85 0,'0'12'36'0,"-4"2"-3"15,0 1-2-15,10 6-63 16,-6 1 0-16,4 7-3 0,2-1 0 15</inkml:trace>
  <inkml:trace contextRef="#ctx0" brushRef="#br2" timeOffset="95703.4739">3649 7295 80 0,'8'56'36'15,"-2"-6"-3"-15,2-1 2 16,-4-14-32-16,4 8-2 15,3-4-3-15,-2-7-10 16,5 4-22-16,-2-3 1 16,1 3-2-16,-7-1 0 0</inkml:trace>
  <inkml:trace contextRef="#ctx0" brushRef="#br2" timeOffset="95836.4816">3790 8168 63 0,'2'52'34'0,"-3"-3"-2"15,3 4 1-15,-6-4-30 16,7 1 0-16,1 0-5 15,-4-7-27-15,8 3-1 16,-1-8-3-16,2 2 1 16</inkml:trace>
  <inkml:trace contextRef="#ctx0" brushRef="#br2" timeOffset="95987.4901">3875 9112 71 0,'0'53'33'16,"-2"-4"-1"-16,2-2 0 15,0-4-29-15,4-3-7 16,6 6-16-16,-3-10-11 15,1 3-2-15,0-4 1 16,1 3 0-16</inkml:trace>
  <inkml:trace contextRef="#ctx0" brushRef="#br2" timeOffset="96137.4987">3956 9975 77 0,'5'47'35'16,"-3"-5"-2"-16,1 1 1 0,-5-5-32 15,6-1-2 1,6 7-29-16,-2-12-4 0,-2 2-3 15,-4-9 2-15</inkml:trace>
  <inkml:trace contextRef="#ctx0" brushRef="#br2" timeOffset="96278.5067">4020 10767 81 0,'0'31'6'16,"-4"-6"-5"-16,-1-8 0 15,-3-6-39-15</inkml:trace>
  <inkml:trace contextRef="#ctx0" brushRef="#br2" timeOffset="96676.5296">3762 11696 44 0,'2'-19'32'15,"3"3"2"-15,-5-7-6 16,0 23-19-16,-2-18-1 16,2 18 2-16,-7 14-2 15,7 11-1-15,-11 1 0 16,6 8-2-16,-5-2-1 15,9 2-2-15,1-11 1 16,9-12-2-16,12-25 0 16,16-30 1-16,20-38-2 15,20-32-2-15,27-22-16 16,9-45-17-16,24-19-4 15,-1-23-1-15,-1-9 2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7T23:10:15.20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16098 4547 85 0,'2'-17'36'15,"3"-10"-1"-15,14 5 1 16,4-1-34-16,15 5-1 15,2-1 1-15,7 8-2 16,-1 3 1-16,-2 8 0 16,-7 8 0-16,-7 7 0 0,-12 7-1 15,-11 8 1-15,-13 11-1 16,-10 9 1-16,-14 6 0 15,-9 6 1-15,-5 4 1 16,0 3-2-16,-2-3 2 16,8-4-2-16,11-7 1 15,13-9-1-15,20-12 0 16,15-12-2-16,21-13-2 15,11-14-2-15,28-6-5 16,2-23-11-16,17 4-16 16,-7-20 1-16,6 5-2 15,-11-13 4-15</inkml:trace>
  <inkml:trace contextRef="#ctx0" brushRef="#br0" timeOffset="286.0161">17044 4606 58 0,'-19'-25'34'0,"-9"21"1"16,-14 6 0-16,1 25-16 15,-17-4-8-15,10 19-3 16,1 5-3-16,10 8-1 15,16-3 1-15,13 4-3 16,20-7 2-16,18-9-3 16,18-12 2-16,13-12-3 15,5-13 1-15,5-12 0 16,-5-15-2-16,-9-8 2 15,-12-12-2-15,-13-8 1 16,-16-2-1-16,-18-3 1 16,-13 1 0-16,-9 0-1 0,-6 13-1 15,-6 4 0 1,5 18-2-16,1 0-5 0,30 21-26 15,-20 7-2-15,30 15 0 16,4-6-2-16</inkml:trace>
  <inkml:trace contextRef="#ctx0" brushRef="#br0" timeOffset="571.0327">17744 4631 83 0,'-1'-20'37'0,"-12"-4"-1"16,-1 12 1-16,-11 3-33 16,-3 16 0-16,-12 12 0 0,0 13 1 15,-9 8-1-15,7 11-1 16,-1 1 0-16,13 6-1 15,10-5 1-15,16-7-3 16,17-8 2-16,17-13-4 16,17-8-1-16,7-20-6 15,19 3-27-15,-12-21-2 16,14 3-1-16,-19-18-1 15</inkml:trace>
  <inkml:trace contextRef="#ctx0" brushRef="#br0" timeOffset="1096.0627">17994 4681 92 0,'-18'5'37'15,"3"16"0"-15,-8-1 1 16,12 11-33-16,-6 3-2 16,5 7 0-16,-1 3 1 15,4-2-2-15,-1 1 1 16,5-6-2-16,7-6 1 15,4-11-1-15,1-9 0 16,7-10 0-16,5-11-3 16,4-9 4-16,-2-9-3 15,3-7 1-15,-3-6-1 16,0-3 1-16,-4-1-1 15,-3 3 1-15,-6 6 1 16,-2 10-2-16,-5 8 1 16,-1 18 1-16,0 0 0 0,-10 9-1 15,5 13 1-15,5 0-1 16,5 2 0-16,4-1 1 15,9-4-1-15,4-5 0 16,9-9 1-16,3-9-1 16,3-7 1-16,4-5-1 15,-5-10 1-15,-1-2 0 16,-5-4 0-16,-7 1-1 15,-2 4 1-15,-6 5-1 16,-6 6 1-16,-9 16-1 16,0 0 0-16,0 0 0 15,2 30 0-15,-4-5-1 16,3 8-1-16,4 0 1 15,10 4-3-15,5-10 0 16,12 2-5-16,-1-23-13 0,19 11-17 16,-6-21-1-16,12 2 1 15,-9-16-1-15</inkml:trace>
  <inkml:trace contextRef="#ctx0" brushRef="#br0" timeOffset="1283.0731">19020 4592 89 0,'0'0'38'15,"17"10"0"-15,-3-19 0 16,18 3-33-16,8-2-3 16,7 0-1-16,9 0 0 15,1-1-4-15,-1 11-8 16,-13-8-26-16,-6 13 0 0,-22-4 0 15,-10 13-1-15</inkml:trace>
  <inkml:trace contextRef="#ctx0" brushRef="#br0" timeOffset="1432.0818">19011 4852 82 0,'-40'33'38'0,"31"1"0"16,9-15 0-16,27 0-19 16,17-14-18-16,18-10-3 15,26 1-27-15,-11-19-8 16,16-2-1-16,-11-10-3 15</inkml:trace>
  <inkml:trace contextRef="#ctx0" brushRef="#br0" timeOffset="2186.1251">20574 4366 65 0,'-25'3'37'0,"-15"-3"-1"16,1 14 1-16,-14-2-26 16,6 13-4-16,-6-1-1 15,8 18 0-15,0 3-2 16,12 10 0-16,10 5-2 15,14 2 0-15,13-1-1 16,22-2 0-16,11-7 0 16,16-12 0-16,14-12-1 15,8-14 2-15,4-14-2 16,0-13 1-16,-3-16 0 15,-10-7-1-15,-10-14 1 16,-14-5-1-16,-16-5 1 0,-18-3-2 16,-18 2 1-16,-12 2 0 15,-10 8 0-15,-9 8 0 16,-5 14 0-16,-1 11 0 15,3 10-1-15,5 9-2 16,22 19-5-16,2-7-25 16,30 17-7-16,6-6 1 15,26 9-2-15</inkml:trace>
  <inkml:trace contextRef="#ctx0" brushRef="#br0" timeOffset="2367.1354">21324 4706 114 0,'-25'-3'40'0,"-8"-15"-1"16,14 7-10-16,5-3-34 15,4-13-28-15,24 15-6 16,1-9 0-16,18 11-2 15</inkml:trace>
  <inkml:trace contextRef="#ctx0" brushRef="#br0" timeOffset="2801.1601">21693 4364 104 0,'-11'-19'40'0,"21"8"0"16,3-15-2-16,15 9-35 16,11 1-2-16,10 0 2 15,3 1-1-15,3 7 0 16,-4 1-1-16,-1 10 0 15,-14 4 0-15,-9 7-1 16,-16 8 1-16,-12 4-1 16,-21 10 0-16,-12 8 1 15,-12 4-1-15,-14 8 1 16,-4 0-1-16,-1 3 1 0,4-5 0 15,6-2-1-15,15-8 1 16,14-4-1-16,19-10 0 16,25-9 0-16,20-13 0 15,19-7-1-15,15-5-1 16,10-10-1-16,9-2-2 15,0-23-11-15,11 15-22 16,-19-15-2-16,-5 10 0 16,-21-10 0-16</inkml:trace>
  <inkml:trace contextRef="#ctx0" brushRef="#br0" timeOffset="3326.1903">22530 4426 102 0,'-10'10'38'15,"-12"-3"2"-15,6 17-1 16,-16-1-33-16,10 12-2 15,-5 2 0-15,6 6 0 16,-2-3-2-16,4 1 0 16,4-6-1-16,7-3-1 15,7-10 0-15,6-13 1 16,5-10-1-16,9-7 0 15,3-13 0-15,4-10 1 16,2-3-1-16,1-10 0 16,-1-1 1-16,1-1-1 15,-7 4 1-15,-4 10-1 16,-5 5 0-16,-4 11 1 15,-9 16-1-15,0 0 1 16,-3 11-1-16,-2 7 0 0,1 2 0 16,4 4 1-16,7-1-1 15,2-1 0-15,9-4 0 16,6-8 0-16,8-7 1 15,7-4-1-15,4-11 1 16,5 0 0-16,-3-9 0 16,0-2 1-16,-3 2-2 15,-7 4 0-15,-6 1 0 16,-10 8 0-16,-6 9 0 15,-14 8 0-15,-8 13 0 16,-8 9 0-16,-5 12 0 16,-1 4 0-16,-1 7-2 15,1 2-2-15,8 3-8 16,-6-15-3-16,25 12-9 0,-12-25-17 15,18-1 1-15,-7-15-3 16,11-5 3-16</inkml:trace>
  <inkml:trace contextRef="#ctx0" brushRef="#br0" timeOffset="5509.3151">3176 5936 75 0,'0'0'35'15,"-13"-15"-1"-15,13 15 0 16,-16-13-27-16,16 13-2 16,-24-3 0-16,5 14-2 15,-12 4 1-15,-4 16-1 16,-5 7 0-16,-4 4 0 15,-4 7-1-15,11-1 1 16,2-2-1-16,17-3 0 16,13-6-1-16,18-12 0 15,17-4-1-15,13-7 0 0,14-2 0 16,5-2 0-16,0-1-1 15,-1 3 1-15,-14 3 0 16,-5 4 1-16,-22 3-1 16,-16 5 1-16,-13 3-2 15,-12-4-1-15,-4 3-3 16,-10-17-8-16,18-1-23 15,-2-17-2-15,22-3 2 16,5-21-2-16</inkml:trace>
  <inkml:trace contextRef="#ctx0" brushRef="#br0" timeOffset="5779.3306">3606 6057 74 0,'29'-19'35'0,"-18"9"0"0,-6 24 2 16,-24 7-25-16,2 28-3 15,-13 3-2-15,8 10 0 16,-2 2-2-16,12 1 1 15,12-10-3-15,15-12 1 16,16-18-2-16,16-18 0 16,12-19-1-16,8-15-1 15,-1-16 0-15,-2-8-1 16,-14-9 1-16,-15-2-2 15,-18 6 1-15,-22 5-4 16,-18 12-1-16,-21 6-6 16,-1 26-25-16,-18 1-2 15,10 20-1-15,-3 1 1 16</inkml:trace>
  <inkml:trace contextRef="#ctx0" brushRef="#br0" timeOffset="6417.3671">5594 5867 99 0,'0'0'39'15,"-13"0"1"-15,24-4-3 16,9-10-34-16,16 1-1 0,13-4-1 16,4 1 0-16,3 3 0 15,3 3 0-15,-5 5 0 16,-6 7 0-16,-11 7-1 15,-14 11 1-15,-14 7-1 16,-12 8 0-16,-15 9 1 16,-12 6-1-16,-9 6 0 15,-6 5 1-15,-4-3-1 16,4 2 0-16,7-9 0 15,9-4 0-15,15-9 0 16,18-13 1-16,22-12-3 16,18-17-3-16,28-5-6 15,4-24-25-15,24 1-2 0,-3-22 0 16,12 2-1-16</inkml:trace>
  <inkml:trace contextRef="#ctx0" brushRef="#br0" timeOffset="6665.3813">6576 5876 94 0,'-35'-9'37'0,"-2"23"2"16,-20 6-1-16,2 19-30 15,-2 5-2-15,12 6-1 16,11 5-3-16,18 2 1 16,15-3-1-16,21-9-1 15,21-9 0-15,17-14 0 16,14-12-1-16,6-11 0 15,-4-10 1-15,-4-13-1 16,-13-9 1-16,-14-7-2 0,-16-7 1 16,-24-3-3-16,-14 3-1 15,-21-9-6-15,-1 18-23 16,-18-5-7-16,4 15 0 15,-5 1 0-15</inkml:trace>
  <inkml:trace contextRef="#ctx0" brushRef="#br0" timeOffset="7143.4086">7766 5887 89 0,'-34'-9'38'0,"-4"16"0"15,-17-2 1-15,2 19-33 0,-9 3 0 16,2 13-1-16,5 1-2 15,9 9 0-15,12-1-1 16,18-4 0-16,16-2-2 16,22-13 1-16,23-7-3 15,13-13-2-15,26-2-16 16,0-19-18-16,15-4 0 15,-8-12-1-15,1 0 0 16</inkml:trace>
  <inkml:trace contextRef="#ctx0" brushRef="#br0" timeOffset="7649.4372">8069 5985 102 0,'-32'11'39'0,"11"15"0"16,-10-6-2-16,10 8-32 15,2 4-2-15,5 4 0 16,2-1-1-16,5 2 0 15,3-6-1-15,4-1 0 16,4-9-1-16,4-6 1 16,3-13-1-16,3-7 0 15,5-14 1-15,3-7-1 16,1-13 1-16,-2-6-1 15,0-7 1-15,-1-1-1 16,-4 5 1-16,-5 4 0 16,-2 7 0-16,-5 12 0 15,-3 11 0-15,-1 14-1 0,-5 14 1 16,5 6 0-16,3 6-1 15,2 5 1-15,7-1-1 16,8-1 0-16,9-9 0 16,5-8 1-16,13-12-1 15,4-7 1-15,3-9-1 16,1-7 1-16,-6-5-1 15,-3 2 1-15,-10-2 0 16,-11 6 0-16,-6 5 0 16,-19 17-1-16,0 0 2 15,-10 12-2-15,-6 15 0 16,-5 8 0-16,2 7 0 15,0 3-3-15,10 11-4 16,-6-14-8-16,24 12-11 0,-7-19-15 16,20-3 1-16,0-18-3 15,19-1 2-15</inkml:trace>
  <inkml:trace contextRef="#ctx0" brushRef="#br0" timeOffset="8181.468">9557 5870 95 0,'-10'-14'38'15,"0"17"1"-15,-19 2-1 16,-4 17-30-16,-14 5-2 15,3 9-2-15,-4 3-1 16,10 4 0-16,6 0-1 16,12-5-1-16,18-6 0 15,16-8-1-15,18-7 1 0,14-6-1 16,10-5 0-16,3-4 0 15,1-2 0-15,-6 1 0 16,-10 0 1-16,-13 8-1 16,-14 3 0-16,-14 5 0 15,-17 8-1-15,-11 3 0 16,-8 6-1-16,-9-1 0 15,-1 6-4-15,-9-13-15 16,12 6-18-16,-6-11 1 16,15-4-1-16,1-15 1 15</inkml:trace>
  <inkml:trace contextRef="#ctx0" brushRef="#br0" timeOffset="8364.4784">8874 6437 113 0,'-18'23'41'0,"3"-12"-3"16,15-11-4-16,15 15-64 15,0-27-9-15,21-2 2 16,1-9-4-16</inkml:trace>
  <inkml:trace contextRef="#ctx0" brushRef="#br0" timeOffset="8645.4945">9819 5818 113 0,'0'0'39'15,"0"0"1"-15,12 15-2 16,-12-15-38-16,35-6-2 16,2 6-5-16,1-11-28 15,18 5-4-15,-3-12 1 0,13 2-3 16</inkml:trace>
  <inkml:trace contextRef="#ctx0" brushRef="#br0" timeOffset="8829.5049">10435 5505 101 0,'-29'25'39'16,"7"18"3"-16,-8-5-2 16,10 13-36-16,6 5-1 15,5-2-6-15,18 11-18 16,-7-15-16-16,17-2 0 15,-2-9-3-15,12 0-1 16</inkml:trace>
  <inkml:trace contextRef="#ctx0" brushRef="#br0" timeOffset="9247.529">11689 5962 107 0,'15'11'39'0,"18"-20"1"16,19 6-2-16,9-8-37 15,10 1-1-15,8-1-3 16,-1-10-13-16,0 15-22 16,-12-5 1-16,-5 11-2 15,-19-4 0-15</inkml:trace>
  <inkml:trace contextRef="#ctx0" brushRef="#br0" timeOffset="9413.5384">11798 6229 109 0,'-46'22'39'0,"31"1"1"15,15-23-1-15,43 10-38 16,25-15-7-16,18-14-29 16,26 4-3-16,6-8-1 15,15 3-1-15</inkml:trace>
  <inkml:trace contextRef="#ctx0" brushRef="#br0" timeOffset="9933.5682">13843 5780 89 0,'-8'-20'37'15,"-12"0"-3"-15,1 15 4 16,-17 2-32-16,2 18-3 16,-13 10 4-16,-4 15-3 15,-5 14 2-15,1 14-3 16,0 6 3-16,13 4-3 15,17 1-1-15,24-3 0 16,24-14-1-16,30-9 0 16,22-24 0-16,25-15-1 15,14-20 0-15,8-12 0 16,-3-16 1-16,-12-12-1 15,-18-8 0-15,-28-5 1 16,-25-2-1-16,-30 3 0 16,-23 4 1-16,-26 2-2 0,-17 9 1 15,-9 5-1-15,-1 15-2 16,5 1-2-16,17 25-18 15,6-11-14-15,30 13-4 16,12-5 1-16,34 21-2 16</inkml:trace>
  <inkml:trace contextRef="#ctx0" brushRef="#br0" timeOffset="10121.5788">14561 6159 118 0,'-29'1'40'0,"12"3"1"16,1-12-5-16,4-3-40 16,30 9-27-16,1-15-9 15,14 6 1-15,-4-7-2 16</inkml:trace>
  <inkml:trace contextRef="#ctx0" brushRef="#br0" timeOffset="10534.6026">14920 5821 109 0,'-12'2'40'0,"12"-2"0"15,11-13-1-15,12 2-36 16,22-3 0-16,14 4-2 16,4 0 2-16,0 2-3 15,-1 5 1-15,-9 6 1 16,-15 5-1-16,-17 8 0 15,-17 8-2-15,-26 5 3 16,-18 13-2-16,-13 6 2 16,-12 6-1-16,-3 5 0 15,-2 1 0-15,9 0-1 16,10-6 2-16,22-5-2 15,22-8 1-15,23-14 0 16,28-8-1-16,21-14-1 16,13-11-1-16,9-2-6 0,-3-20-8 15,12 13-6-15,-25-20-17 16,0 7-2-16,-23-8-2 15,-7 7 1-15</inkml:trace>
  <inkml:trace contextRef="#ctx0" brushRef="#br0" timeOffset="11918.6817">16308 5919 70 0,'9'-24'34'16,"-1"1"-1"-16,1 8 2 15,-6-1-29-15,-3 16 0 16,0 0 0-16,4 11-1 15,-11 8 0-15,-1 13 0 16,-7 3-1-16,0 11 0 16,-3-1-2-16,0 3 1 0,0-3-1 15,5-2 0-15,1-11-1 16,4-4 0-16,7-12 0 15,1-16 0-15,14 6-1 16,-2-17 1-16,5-8-1 16,1-8 0-16,5-5 1 15,-3-5-1-15,2-3 0 16,0-3 0-16,-1 3 1 15,-2 4-1-15,-3 5 0 16,-2 8 0-16,-5 5 1 16,-9 18 0-16,13-4-1 15,-11 16 1-15,1 7 0 16,-1 2 0-16,2 0 0 0,9 6 0 15,0-6-1-15,9-3 1 16,8-9 0-16,9-6 0 16,7-12 0-16,6-4-1 15,2-7 1-15,0-4 0 16,-2-5 0-16,-6 5-1 15,-11 0 1-15,-9 4 0 16,-9 11 0-16,-17 9-1 16,2 11 0-16,-13 9 1 15,-5 12-1-15,-2 6 0 16,-1 7-1-16,5 4 1 15,6-1-2-15,9-4-1 16,18-1-4-16,2-19-10 16,29 2-19-16,-3-19-4 0,21 0 0 15,-2-16-2-15</inkml:trace>
  <inkml:trace contextRef="#ctx0" brushRef="#br0" timeOffset="12276.7022">17771 5801 103 0,'-8'-18'38'16,"8"18"2"-16,-28-1-1 15,12 12-35-15,-11 3-2 16,4 6 0-16,-5 3 2 15,3 3-2-15,6 1 1 0,7 1-2 16,10-5-1-16,11-3 1 16,12-5-1-16,11-3 0 15,6-5 0-15,2-1 1 16,2-3-1-16,-7 2 0 15,-5 1 0-15,-13 6 0 16,-10 4 0-16,-14 9 0 16,-14 3 0-16,-8 4 0 15,-8 1 0-15,-1 0-1 16,5-3-2-16,0-7-2 15,19 3-14-15,0-23-19 16,28-2-2-16,5-16 1 16,22-1-2-16</inkml:trace>
  <inkml:trace contextRef="#ctx0" brushRef="#br0" timeOffset="12536.7171">18254 5649 105 0,'14'3'38'0,"-14"-3"2"16,19 2-3-16,-1-3-34 15,3 1-2-15,5-1-2 16,4-5-1-16,6 6-6 16,-7-16-28-16,13 10-4 0,-8-14 1 15,8 9-1-15</inkml:trace>
  <inkml:trace contextRef="#ctx0" brushRef="#br0" timeOffset="12735.7285">18842 5359 104 0,'-10'26'40'16,"-12"-5"1"-16,7 16-2 16,-7-3-36-16,1 13 0 15,2 3-1-15,1 3 1 16,3 3-4-16,-3-6-8 15,21 9-25-15,-12-11-5 0,11 2-1 16,-2-16-1-16</inkml:trace>
  <inkml:trace contextRef="#ctx0" brushRef="#br1" timeOffset="237553.5873">21690 5630 23 0,'2'-11'25'0,"-3"-1"0"16,1 12 3-16,0-11-17 0,-2-1-2 16,2 12-3-16,3-13 2 15,-3 13-1-15,0 0 0 16,9-9-3-16,-9 9 0 15,0 0-1-15,7-11 0 16,-7 11-1-16,0 0 0 16,0 0 1-16,0 0 0 15,0 0 0-15,3 15 0 16,-6-4 1-16,3-11-1 15,-16 24 0-15,4-5-1 16,-1 6 1-16,-7 3 0 16,-2 6-1-16,-1 5 0 15,-10 6-1-15,0 9 1 0,-6 9-1 16,-6 1 0-16,-5 9-1 15,-5 5-1-15,-7 5 0 16,1 6 1-16,-6 2 2 16,-7 4-3-16,-2 7 3 15,-2 2-2-15,-7 6 1 16,-9 4-1-16,-2 5 2 15,-12 4-3-15,-2 6 1 16,-3-1 0-16,-2 4 0 16,-3-6 0-16,0 1-1 15,3-6 2-15,3 4-1 16,7-6 0-16,-1-2 0 15,0-3 2-15,3-2-2 16,-1-3 2-16,4-3-2 0,1-1 2 16,0-4-2-16,7-11 2 15,7-2-2-15,8-11 0 16,9-9 0-16,12-11 0 15,10-7 0-15,13-13 0 16,10-8-1-16,9-9 1 16,9-6-1-16,5-14 1 15,12 16-1-15,2-15 1 16,4 1 0-16,3-4 0 15,7-2 1-15,5-1-1 16,9-3 1-16,9-2-1 16,8 0 1-16,13-2 0 15,11-4-1-15,16-1 1 16,16-3-2-16,14-2 2 15,16-2-1-15,16-3 0 0,13-2-1 16,15-2 1-16,10 1 0 16,11 0 1-16,9 4-1 15,4 0 0-15,8 0 0 16,6 6 0-16,3 1 1 15,0 1-1-15,6-1 1 16,3 3-1-16,-3 1 0 16,-3 1 0-16,-3 2 0 15,-13 1 1-15,-6 2-2 16,-9 1 1-16,-16 3 0 15,-15 1-1-15,-12 1 1 16,-18 1 0-16,-21 4 0 16,-11 1-1-16,-23 0 1 15,-23 1 0-15,-14-1 0 0,-16-1 0 16,-14 2 0-16,-12-3 0 15,-5-1 0-15,-12 0 0 16,0 0 0-16,0 0 0 16,0 0 0-16,4-10 0 15,-4 10 0-15,0 0 0 16,5-13 0-16,-5 13 0 15,0-13 0-15,0 13 0 16,-9-22 0-16,-2 7 1 16,-4-4-1-16,-6-4 0 15,-3-5 1-15,-10-3-3 16,-3-6 3-16,-8-6-2 15,-5-5 2-15,-3-9-3 16,-8-6 3-16,-8-6-2 16,-6-7 0-16,-7-5 3 0,-7-8-2 15,-1-5 1-15,-5-7 1 16,-2-8-1-16,-1-1 0 15,-1-5 0-15,2-9 1 16,2 0-2-16,-4-1 2 16,4 0-2-16,-3 2 1 15,-3 5 0-15,-4 5 0 16,-3 4-1-16,-3 10 1 15,2 2-1-15,0 8 0 16,5 2 0-16,5 7-1 16,8-1 2-16,12 5-2 15,13 3 0-15,14 3 1 16,9 6-3-16,11-1 2 0,10 21-8 15,-4-7-25-15,17 23-5 16,-6 0 2-16,15 28 0 16</inkml:trace>
  <inkml:trace contextRef="#ctx0" brushRef="#br1" timeOffset="238029.6145">20164 7760 92 0,'0'0'37'15,"16"-28"-1"-15,41 16 2 16,28-5-35-16,32 4 0 15,29 2 0-15,25 3 0 0,19 0 0 16,21 3-1-16,9 2-1 16,8-2-1-16,5 0 1 15,-4 2-1-15,-4-3 0 16,-11 2-2-16,-9 1-2 15,-30-9-31-15,-4 10-1 16,-36-8-1-16,-32 8-1 16</inkml:trace>
  <inkml:trace contextRef="#ctx0" brushRef="#br1" timeOffset="238366.6338">21697 7803 69 0,'32'-30'38'15,"-4"4"-3"-15,1 12 3 16,-11 5-28-16,1 24-1 16,-13 11-1-16,3 24-2 15,-11 14-1-15,0 21-2 16,-4 15-1-16,0 13 0 15,-2 6 0-15,3 4-1 0,5-3 1 16,2-3-4 0,16 2-14-16,-7-27-20 0,22-6-2 15,-2-25 0-15,13-11-4 16</inkml:trace>
  <inkml:trace contextRef="#ctx0" brushRef="#br1" timeOffset="242053.8447">20038 8360 106 0,'10'-16'40'0,"13"-2"0"15,5-11-2-15,9 1-38 16,12 3-1-16,3 4 1 16,0 4 0-16,-6 5 0 15,-8 13 0-15,-9 10 0 16,-14 8 1-16,-8 15-1 15,-14 11 0-15,-11 14 1 16,-6 5 1-16,-3 11 0 16,2 1 1-16,5-4-2 15,11-3 1-15,17-14-1 16,17-17 2-16,16-13-2 15,16-22 0-15,12-16-1 16,5-15-1-16,0-8 2 16,-5-10-2-16,-15-4 1 0,-11 2-1 15,-17 5 2-15,-15 6-2 16,-10 8 2-16,-5 6 0 15,-2 5 0-15,6-1-1 16,12 0 1-16,20-4-3 16,20-12-4-16,29 7-12 15,-1-22-17-15,29 1-6 16,5-6 0-16,7 9-2 15</inkml:trace>
  <inkml:trace contextRef="#ctx0" brushRef="#br1" timeOffset="243157.9079">21283 6732 89 0,'12'-17'36'15,"6"4"0"-15,-9-2 1 16,9 10-29-16,-18 5-3 15,10 4-1-15,-14 9-1 16,-7 11-1-16,-11 8 0 16,-6 10 0-16,-10 6-1 15,-6 3 1-15,-1 0-1 16,2-1 1-16,1-4-1 15,9-3 0-15,5-11 0 16,13-3 0-16,13-11 0 16,12-6-1-16,11-7 1 0,11-6-1 15,10-3 0-15,8-4 1 16,4-1-1-16,10-3 0 15,-1 0 1-15,0-2-1 16,-6 1 0-16,-7 2 0 16,-8-2 1-16,-9-3-2 15,-12 1 2-15,-12-2-2 16,-11-5 1-16,-10-1 0 15,-11-6 0-15,-7-2 0 16,-4-3 0-16,-3 0 0 16,2-1-1-16,0 6 1 15,5 4-1-15,4 5-1 16,15 12-4-16,-2-2-29 15,13 10-2-15,18-1 1 0,11 7-2 16</inkml:trace>
  <inkml:trace contextRef="#ctx0" brushRef="#br1" timeOffset="243706.9393">22137 6821 94 0,'-14'-1'37'15,"-10"-9"2"-15,-4 15-1 16,-14-5-23-16,-1 12-8 15,-9 1-2-15,2 13 1 16,-2 3-2-16,10 5-1 16,8 0-1-16,16-1 0 15,18-2 1-15,23-12-3 16,17-11 0-16,15-13 0 15,16-19 0-15,7-12 0 16,5-15 0-16,1-10 0 16,-8-8 0-16,-13-5 0 0,-14-4 0 15,-10 3 0-15,-20 8 0 16,-9 12 0-16,-15 14 0 15,-11 15 0-15,-10 22 0 16,-3 21 0-16,-2 21 0 16,0 17 0-16,3 14 0 15,9 5 0-15,21 15-19 16,-7-13-16-16,27 6-7 15,1-14-1-15,22 2-1 16</inkml:trace>
  <inkml:trace contextRef="#ctx0" brushRef="#br1" timeOffset="245306.0307">22319 8171 53 0,'5'-16'35'15,"7"6"-2"-15,-5-3 1 16,7 11-17-16,-13-10-7 16,-1 12-3-16,0 0-1 0,1 11-1 15,-15 2-2 1,-4 9 1-16,-16 6-1 0,-3 10-1 15,-6 2 1-15,-2 7-1 16,0 0 0-16,3 0 0 16,6-3-1-16,11-3 0 15,13-7 0-15,13-5 0 16,14-11 0-16,19-8-1 15,8-5 1-15,10-8-1 16,7-2 1-16,8-2-1 16,3-1 0-16,0 0 0 15,-2 3 0-15,-7 3 0 16,-10 3 0-16,-6 2 0 15,-13 2-1-15,-11-4 1 16,-8 1 0-16,-13-2 0 0,-15-12 0 16,-7-4 0-16,-10-9 0 15,-8-8 0-15,-4-8 0 16,-3-9-1-16,5-1 0 15,0-4-1-15,16 7-1 16,0-2-2-16,19 17-5 16,-4 1-25-16,22 20-3 15,-11 12 2-15,31 0-2 16</inkml:trace>
  <inkml:trace contextRef="#ctx0" brushRef="#br1" timeOffset="245628.0491">23230 7934 95 0,'-9'-3'38'16,"-14"3"2"-16,-1 21-2 16,-9 4-31-16,0 18-2 15,-6 6-1-15,2 13-2 16,3 4 0-16,1 0 0 15,10 0-1-15,9 0 0 16,12-6-1-16,4-7 0 16,13-14-2-16,6-12-4 0,17-7-30 15,-11-20-3-15,9-3 1 16,-18-19-1-16</inkml:trace>
  <inkml:trace contextRef="#ctx0" brushRef="#br1" timeOffset="245795.0587">22786 8217 115 0,'-56'-12'40'15,"28"17"1"-15,17-7-2 16,30 7-33-16,29-5-4 16,29-5-1-16,30-1-5 15,4-10-15-15,23 9-20 16,-11-7-2-16,1 12 0 15,-18-5-2-15</inkml:trace>
  <inkml:trace contextRef="#ctx0" brushRef="#br2" timeOffset="249919.2946">19703 8611 87 0,'0'0'36'16,"5"-18"-1"-16,-5 18 2 16,2 14-30-16,0 15-1 15,-11 2 1-15,4 8-2 16,-2-3 1-16,7-1-2 15,12-17 1-15,13-18-3 16,30-29-2-16,26-31 1 16,34-24-4-16,20-27-10 15,20-3-25-15,-11-17-1 16,-4 7-1-16,-26-5-1 0</inkml:trace>
  <inkml:trace contextRef="#ctx0" brushRef="#br2" timeOffset="252175.4236">22550 7000 86 0,'0'0'37'0,"0"0"-1"16,8 22 2-16,-21 1-28 15,8 15-2-15,-9-4-1 16,9 7-2-16,1-8 1 15,14-10-3-15,23-24 0 16,25-23 0-16,27-30-2 16,32-24-4-16,39-9-33 15,-5-24-3-15,9 0 0 0,-24-4-2 16</inkml:trace>
  <inkml:trace contextRef="#ctx0" brushRef="#br2" timeOffset="253276.4863">23659 8020 55 0,'-12'-15'32'16,"-8"-2"0"-16,-2-2 0 16,-12-1-24-16,3 5-2 15,-9-7 2-15,6 10-1 0,-13-7-1 16,5 6-1-16,-10-2 0 15,1 6-1-15,-5-2-1 16,-2 4 0-16,-6 4-2 16,-4 3 1-16,-8 2-1 15,-4 5 0-15,-1 1 0 16,-2 1-1-16,-2 1 1 15,5 2 0-15,3-2 0 16,6 6 0-16,5 0 0 16,13 6-1-16,2 2 1 15,9 5-2-15,2 5 2 16,3 9-2-16,-2 7 1 15,2 5-1-15,-6 7 1 0,1 5 0 16,-1 2 0-16,2 3 1 16,3-2 1-16,9 2 0 15,9-4 0-15,14-4-1 16,19-4 1-16,16 1-1 15,17-3 1-15,17 5-1 16,18-1-1-16,15-5-1 16,14-3 1-16,8-6 0 15,12-13 0-15,5-14 0 16,8-18 0-16,4-20 0 15,6-22 0-15,2-21 0 16,-6-17-1-16,0-18 2 16,-14-16-2-16,-6-12 1 15,-24-5 0-15,-32-5 1 0,-34 0-1 16,-34 8 2-16,-38 12-1 15,-40 15 1-15,-36 23-1 16,-29 18 0-16,-16 21-1 16,-6 14-3-16,19 22-24 15,6-6-12-15,32 4 1 16,21-7-4-16,44-6 0 15</inkml:trace>
  <inkml:trace contextRef="#ctx0" brushRef="#br2" timeOffset="257516.7291">1443 7671 45 0,'12'-11'30'0,"-1"1"2"15,-11 10-1-15,12-20-20 16,-12 20-2-16,0 0-1 15,0 0 0-15,2 21-2 16,-11 2-1-16,-10 5-2 16,-7 16-1-16,-4 6 0 15,-9 8-1-15,-7 7 0 16,-3 6-1-16,-5 0 2 15,5-1-1-15,5-7 0 16,8-6 0-16,13-15 1 16,13-6-1-16,18-15 0 15,13-13 1-15,17-14-2 16,12-6 1-16,11-11-1 15,4-3 0-15,6-4 1 0,0 1-1 16,0 2 0-16,-4 1-1 16,-2 7 0-16,-12-1-1 15,-4 5 0-15,-13 1 0 16,-12-1 0-16,-13-6 0 15,-15-3 0-15,-15-8 1 16,-14-6 0-16,-12-5 2 16,-6-6 0-16,-10-1 1 15,0 2-1-15,5 4 0 16,7 6-1-16,5 4-6 15,27 19-26-15,-2-1-1 16,19 16-2-16,19-4-1 16</inkml:trace>
  <inkml:trace contextRef="#ctx0" brushRef="#br2" timeOffset="257869.7493">2656 7395 91 0,'-19'-8'36'0,"-8"3"1"16,-1 20 0-16,-9 6-32 16,1 22 0-16,-11 9-1 0,9 19 0 15,-6 10 0-15,11 10-2 16,0 1-1-16,13 4 0 15,14-9 0-15,12-13-1 16,16-10-2-16,16-21-2 16,16-5-15-16,-2-35-18 15,12-5-2-15,-9-25 1 16,3-4-1-16</inkml:trace>
  <inkml:trace contextRef="#ctx0" brushRef="#br2" timeOffset="258050.7597">2289 7815 115 0,'-54'-1'37'15,"25"8"3"-15,18-14-4 16,34 0-34-16,30-5 0 16,26-6-3-16,21-2-2 15,5-3-4-15,26 7-27 16,-11-7-4-16,7 16 1 15,-22-2-3-15</inkml:trace>
  <inkml:trace contextRef="#ctx0" brushRef="#br2" timeOffset="258234.7702">3181 7799 105 0,'-13'4'39'0,"1"-11"0"16,23 3-1-16,11-9-34 0,10-1-1 15,10 0-2-15,3-1-2 16,7 5-3-16,-10-7-25 16,7 17-9-16,-22-4 0 15,-5 14-1-15,-22-10 1 16</inkml:trace>
  <inkml:trace contextRef="#ctx0" brushRef="#br2" timeOffset="258384.7788">3086 8004 113 0,'-33'31'39'16,"14"-20"2"-16,30-5-2 15,17-12-36-15,29-9-1 16,19-11-4-16,11-15-22 16,20 7-14-16,-3-3-3 0,8 6 1 15,-9 0-2-15</inkml:trace>
  <inkml:trace contextRef="#ctx0" brushRef="#br2" timeOffset="259622.8496">5060 7062 72 0,'4'-15'35'16,"5"7"1"-16,-9-5-1 15,0 13-25-15,0 0-2 16,0 0-2-16,0 0-1 16,-13 8-1-16,-7 12-2 15,-8 13 1-15,-9 11-1 16,-10 13 0-16,-7 11-1 15,-3 10 1-15,1-1-1 16,6 1 0-16,8-7 0 16,18-12 0-16,23-13-1 0,22-18 1 15,20-19-1-15,22-14 0 16,13-11 0-16,9-6 0 15,8-5 0-15,-3 1 0 16,-2 3 0-16,-8 7 0 16,-11 4 0-16,-10 9 0 15,-8 5-1-15,-11 3 1 16,-9 1 0-16,-11-3 1 15,-6-5-1-15,-14 2 0 16,-3-29 0-16,-9-1 0 16,-10-6 0-16,-11-11 1 15,-6-7-1-15,-8-6 0 16,-2-2 0-16,-8 4 0 15,5 4 0-15,4 5-1 0,11 10-3 16,6 1-5-16,25 21-26 16,4-4-3-16,23 16 0 15,9-4-2-15</inkml:trace>
  <inkml:trace contextRef="#ctx0" brushRef="#br2" timeOffset="260102.8771">6103 7296 90 0,'-18'-30'37'0,"3"9"2"16,-14-5 0-16,2 14-33 16,-11 4-1-16,4 15 0 15,-3 6-1-15,0 14 0 16,4 8-1-16,5 5-1 15,13 1 0-15,12-6 1 16,15-9-2-16,17-9 0 16,13-19 0-16,12-14 0 15,12-15 0-15,4-19 0 16,4-9 0-16,-11-7 0 15,-3-6 0-15,-13-2-1 16,-12 4 0-16,-13 6 1 0,-15 10-1 16,-11 18 1-16,-11 15 0 15,-8 20-1-15,-6 21 0 16,2 15 1-16,1 19-1 15,5 11 0-15,6 9-2 16,9 2-3-16,14 13-9 16,0-21-16-16,19 12-12 15,-7-15 0-15,7 0-1 16,-10-14 1-16</inkml:trace>
  <inkml:trace contextRef="#ctx0" brushRef="#br2" timeOffset="260387.8933">4838 7942 106 0,'-26'15'41'15,"26"-15"1"-15,37-13-1 16,36-4-38-16,41-4 0 16,36-4-1-16,20-3 0 15,18-1-1-15,6 3 0 16,0 5-1-16,-13 6-2 15,-19 6-3-15,-36-5-16 16,-17 20-18-16,-43-4-2 16,-26 12 0-16,-40-14-2 0</inkml:trace>
  <inkml:trace contextRef="#ctx0" brushRef="#br2" timeOffset="265535.1876">5519 8423 92 0,'-18'4'39'15,"18"-4"1"-15,0 0-2 16,7-19-35-16,14 0 0 16,7 2-1-16,4-5 0 15,10 0 0-15,-5 2-1 16,-2 3-1-16,-4 4 1 15,-8 12 0-15,-7 11-1 16,-7 10 0-16,-6 10 1 16,-10 15-1-16,0 7 2 15,-6 8-1-15,4 4 0 0,0-2 0 16,9-3 0-16,8-9-1 15,8-9 2-15,14-16-2 16,11-16 1-16,5-16-1 16,5-13 0-16,1-12 1 15,-6-11-1-15,-3-8 2 16,-13-7-2-16,-9-3 1 15,-9 3-1-15,-10 5 1 16,-7 4 1-16,3 5-1 16,1 9 0-16,7 7 0 15,10 7 0-15,19 6 0 16,15 0 0-16,17-1-1 15,16 0-4-15,4-12-13 16,27 6-22-16,-15-8-3 0,7 2-2 16,-16-12 0-16</inkml:trace>
  <inkml:trace contextRef="#ctx0" brushRef="#br1" timeOffset="348107.9107">11647 6816 32 0,'6'-22'27'0,"-6"22"1"16,0 0-3-16,-3-17-14 0,3 17-2 15,0 0-3-15,-5 20-1 16,-1-5 0-16,5 10-1 16,-3 4-2-16,0 9 1 15,-2 11-1-15,3 8-2 16,-3 8 2-16,0 12-2 15,-2 9 2-15,2 10-1 16,-2 4 0-16,1 10 0 16,3-2 0-16,2 6 2 15,1 1-2-15,6 1 0 16,1-3-1-16,5-1 1 15,0 2 0-15,0 1 0 0,0 0 0 16,0 0 0-16,-3 4 0 16,-3 5 0-16,-5 3 2 15,-1 8-1-15,-1 0 0 16,-2 6 1-16,-1 2-1 15,5 3 0-15,-1-4-1 16,5 3 2-16,0-3-3 16,3-1 1-16,0-3-2 15,3-2 0-15,-3-2 0 16,0 1 1-16,1-1-1 15,-7 0 2-15,5 0-1 16,-5 1-2-16,1 0 3 16,-2 5-1-16,2-1 1 15,2-2 0-15,0-4 0 16,5 0-3-16,1-3 3 0,4 1 0 15,0 0-1-15,1-1 1 16,-4 0-1-16,1 4-1 16,-5 4 1-16,-2 4 0 15,-8 1-1-15,1 1 0 16,-5 1 0-16,-2-4 0 15,0-2 0-15,0-7 1 16,2-4 0-16,2-3-2 16,0-9 2-16,2-1 0 15,3-6 0-15,2 1 0 16,0-5 0-16,-1 4-1 15,-2-4 2-15,1 7-1 16,-1-3 1-16,-2 0-1 16,-6-2 1-16,1-3-1 0,1-1 1 15,-2-4-1-15,1-5 1 16,2-6-1-16,2-5 1 15,-1 0 0-15,4-6-1 16,1-3 0-16,0-8 1 16,2-6 0-16,2-5-2 15,0-7 2-15,1-3-1 16,-3-7 0-16,-1-4 0 15,-1 1 1-15,0-2-2 16,-3-3 1-16,-3-2 0 16,-2-6-3-16,1-1-4 15,-15-21-26-15,22 0-5 16,-24-11-2-16,10-3 2 15</inkml:trace>
  <inkml:trace contextRef="#ctx0" brushRef="#br1" timeOffset="354250.262">1916 9186 67 0,'16'-15'34'0,"-16"15"-1"15,0 0 0-15,0 0-27 16,-26 39 0-16,-1-2-1 16,-1 20 1-16,-13 8 0 15,3 22-1-15,-9 7 0 16,5 14-1-16,0-1 0 15,13 2-1-15,11-8-2 16,12-9 1-16,13-12-3 0,18-18 1 16,17-16-3-16,9-22-1 15,14-4-15-15,-5-32-19 16,4 0 4-16,-12-21-6 15,-10-1 5-15</inkml:trace>
  <inkml:trace contextRef="#ctx0" brushRef="#br1" timeOffset="354438.2726">1385 9803 112 0,'-13'-6'38'0,"33"5"1"15,16-20-2-15,33 4-35 0,25-6-1 16,14-7-1-16,14 1-2 15,-3-11-9-15,10 18-26 16,-19-4 0-16,-8 17-2 16,-28 2-1-16</inkml:trace>
  <inkml:trace contextRef="#ctx0" brushRef="#br1" timeOffset="354635.284">2276 9796 111 0,'24'-10'38'0,"-1"-16"1"16,16 14-2-16,2-8-36 0,3 4 0 16,6 5-4-16,-5-6-18 15,1 22-16-15,-19-2 1 16,-3 17-2-16,-20-4-1 15</inkml:trace>
  <inkml:trace contextRef="#ctx0" brushRef="#br1" timeOffset="354785.2926">2276 10072 111 0,'-8'15'38'16,"8"-15"0"-16,16 2-1 16,21-10-36-16,11-7-4 15,22 2-31-15,-5-9-4 16,14 7 1-16,-1-9-3 0</inkml:trace>
  <inkml:trace contextRef="#ctx0" brushRef="#br1" timeOffset="356196.3733">3627 9194 96 0,'22'-26'37'0,"15"2"1"15,3-9-1-15,4 3-36 0,13 0 1 16,4 6-1-16,1 5 0 15,-8 11 0-15,-12 12-1 16,-14 13 1-16,-18 13-1 16,-20 14 0-16,-20 8 1 15,-13 11 1-15,-13 4 0 16,-9 6 0-16,5-5-1 15,6-6 1-15,10-7 0 16,20-13 0-16,19-11-1 16,24-16-1-16,25-12-2 15,20-15-4-15,29-4-29 16,-4-20-3-16,16-1 1 15,-5-13-3-15</inkml:trace>
  <inkml:trace contextRef="#ctx0" brushRef="#br1" timeOffset="356536.3926">4551 9143 101 0,'-32'15'38'16,"-12"0"0"-16,7 15 0 16,-3 3-35-16,9 5 1 15,7 4-1-15,6 6-1 16,7-3 1-16,14 0-1 15,12-6-1-15,12-8 0 16,6-9 0-16,11-12 0 16,5-10-1-16,2-14 1 15,1-10-2-15,-8-8 1 16,-8-11-1-16,-8-2 0 15,-13-7 1-15,-10 0-1 0,-10 2 0 16,-9 7 0-16,-6 5 1 16,-4 11-1-16,-1 12 0 15,0 11 0-15,10 12-2 16,2 1-2-16,21 20-14 15,2-19-18-15,19 13 0 16,5-16 0-16,21 6-1 16</inkml:trace>
  <inkml:trace contextRef="#ctx0" brushRef="#br1" timeOffset="356842.4102">5111 9102 103 0,'-5'-12'36'0,"5"12"2"16,-30 3-9-16,5 17-22 15,-10 8-2-15,1 11 0 16,-7 5-1-16,10 8-1 15,1-1 0-15,14-1 0 16,11-3-1-16,12-7 0 16,15-12-1-16,16-11 0 15,11-13 0-15,7-13-1 16,3-10 0-16,1-11-1 15,-10-12 0-15,-4-4 0 16,-15-8 0-16,-17-3-1 16,-15 5 0-16,-13 5-1 15,-12 11 1-15,-10 8-2 16,-1 16-1-16,-6 1-8 15,21 25-24-15,-1-1-1 0,20 16 1 16,6-8-2-16</inkml:trace>
  <inkml:trace contextRef="#ctx0" brushRef="#br1" timeOffset="357404.4424">5683 9184 97 0,'0'0'37'0,"-25"1"1"16,14 13 0-16,-9-2-34 16,3 13 0-16,-4 2-1 15,1 6 0-15,2 1 0 0,4 1-1 16,1-2 0-16,7-7 0 15,6-5 0-15,5-6-1 16,5-11-1-16,8-10 0 16,3-10 0-16,2-7-1 15,0-9 1-15,0-4-1 16,0-6 0-16,-4 2 1 15,-3 2 0-15,-4 6 1 16,-5 5-1-16,-3 11 0 16,-4 16 1-16,0 0-1 15,15 0 0-15,-3 12 1 16,4 5-1-16,3-1 0 15,4 0 1-15,5-1-1 16,-4-6 1-16,6-2 0 0,-3-11 0 16,-4-4 0-16,0-9 0 15,0-4-1-15,-3-6 1 16,2-2 0-16,-1-1 0 15,-3 1-1-15,3 5 0 16,-4 7 0-16,-3 8 0 16,-1 16 0-16,-7 12 0 15,-6 15 0-15,-7 11 0 16,-3 5-1-16,-2 7-1 15,-1-1-3-15,10 13-16 16,-13-27-17-16,14 3-2 16,-7-23 0-16,11 2-1 15</inkml:trace>
  <inkml:trace contextRef="#ctx0" brushRef="#br1" timeOffset="357772.4634">3828 9976 96 0,'-21'7'37'0,"21"-7"1"15,33-15-1-15,26-7-31 16,31-2 0-16,31-7-2 15,29-4-1-15,26-3 0 16,20 0-2-16,13 3 0 16,-1 4-1-16,-4 10-1 15,-15 5-3-15,-14 19-12 16,-36-7-21-16,-21 16-2 15,-43-5 1-15,-26 12-2 16</inkml:trace>
  <inkml:trace contextRef="#ctx0" brushRef="#br1" timeOffset="358269.4919">4628 10150 89 0,'13'-15'37'16,"-17"-1"1"-16,4 16 2 16,-30-2-34-16,5 15-2 15,-7 2 0-15,-4 14 0 0,-3 5-2 16,0 7 1-16,3 5-2 15,9 2 2-15,6 0-3 16,15-4 2-16,9-10 0 16,17-4-1-16,15-11 0 15,11-10 0-15,12-15-1 16,4-8 1-16,0-12-1 15,-4-5 1-15,-12-8-1 16,-11-2 0-16,-19-4 2 16,-16 6-2-16,-17 2 2 15,-15 10-2-15,-9 2 1 16,-1 13-1-16,-2 8 0 15,4 6-1-15,10 12-4 16,11-8-5-16,28 19-27 0,3-18-3 16,28 9-1-16,1-13 0 15</inkml:trace>
  <inkml:trace contextRef="#ctx0" brushRef="#br1" timeOffset="358435.5014">5187 10288 113 0,'-13'12'40'15,"-12"-17"0"-15,16 9-3 16,-5-11-38-16,11-9-11 16,22 8-25-16,-3-11-4 15,13 10 3-15,-8-14-4 0</inkml:trace>
  <inkml:trace contextRef="#ctx0" brushRef="#br1" timeOffset="358807.5226">5488 10058 110 0,'0'0'40'0,"-13"-6"0"15,26 4-1-15,12-6-35 16,3 2-2-16,8-2 0 15,8 1-1-15,-2 3 1 16,-1 4-2-16,-8 6 1 16,-6 8-1-16,-11 2 0 0,-14 12 0 15,-15 5 0-15,-12 10 1 16,-12 2-1-16,-10 4 1 15,-5 1-1-15,-1-4 1 16,4-2 0-16,10-7 0 16,16-8 0-16,21-12 0 15,23-10-1-15,19-12-1 16,17-4 0-16,4-10-4 15,19 10-17-15,-12-19-17 16,2 9-3-16,-22-7 1 16,-1 13-2-16</inkml:trace>
  <inkml:trace contextRef="#ctx0" brushRef="#br1" timeOffset="361312.6656">6566 10084 23 0,'0'0'31'15,"0"0"0"-15,0 0 1 0,-6 13-12 16,1 10-9 0,-13-8 0-16,9 14 0 0,-10-6-4 15,9 8 0-15,-3-7-2 16,8 0-1-16,0-7-2 15,8-2 1-15,-3-15-2 16,17 5 0-16,-1-14-1 16,4-2 0-16,0-8 1 15,0-2-2-15,1-3 3 16,-2 1-2-16,1 1 2 15,-8 4-2-15,-2 2 1 16,-3 5 1-16,-7 11-1 16,0 0 1-16,0 0 0 15,0 0-2-15,9 13 1 0,-7 0-1 16,2 0 2-16,4 0-1 15,2 0 0-15,2 0 0 16,5-4-2-16,2-1 3 16,4-5-2-16,0-4 1 15,1-3-1-15,-1-7 0 16,1-3 1-16,2-1-1 15,-5-2 2-15,0 2-1 16,-4 1 0-16,-3 5 1 16,-2 7-1-16,-12 2 0 15,13 22-1-15,-13-1 0 16,-9 6 0-16,5 5 0 15,-3 2-2-15,-2 0 0 16,5 2-6-16,-6-19-23 16,19 5-8-16,-9-22 2 0,36-1-3 15</inkml:trace>
  <inkml:trace contextRef="#ctx0" brushRef="#br1" timeOffset="361500.6766">7434 9846 107 0,'-34'36'37'16,"5"22"1"-16,-15-3-2 16,3 11-35-16,5 1-3 15,6-6-1-15,18 8-29 16,-1-19-4-16,22-3-2 15,0-19 0-15</inkml:trace>
  <inkml:trace contextRef="#ctx0" brushRef="#br1" timeOffset="361800.6938">7703 10034 105 0,'-22'1'41'15,"-12"-2"-2"-15,11 14-1 16,-2-3-35-16,12 7-1 15,8-1 0-15,11 1-1 16,7 2-1-16,7-1 1 16,3 4-2-16,-2 0 2 15,-5 5-2-15,-9-2 2 0,-5 6-1 16,-11 3 2-16,-10-1-2 15,-8 4 1-15,-5-5-1 16,-4-1-1-16,4-2-4 16,-10-15-24-16,18 9-10 15,-10-16 0-15,11 4-1 16,-6-12 0-16</inkml:trace>
  <inkml:trace contextRef="#ctx0" brushRef="#br1" timeOffset="362349.7252">1948 11361 68 0,'9'-17'37'15,"5"12"-1"-15,-14 5 0 16,-4 13-30-16,-15 10 1 16,1 18-1-16,-15 13-1 15,3 14-1-15,-11 10-1 16,3 5 0-16,3-1-1 15,11-1 0-15,11-7-1 16,17-7-2-16,16-13 0 16,13-18-1-16,18-4-8 0,-6-29-27 15,21-2 0-15,-15-24-2 16,1-5 0-16</inkml:trace>
  <inkml:trace contextRef="#ctx0" brushRef="#br1" timeOffset="362514.7347">1674 11659 98 0,'-19'3'40'16,"19"-3"0"-16,36-9-5 16,24-6-33-16,12-5-3 15,20 2-4-15,1-15-30 16,24 14-2-16,-7-9-2 15,3 15 1-15</inkml:trace>
  <inkml:trace contextRef="#ctx0" brushRef="#br1" timeOffset="362698.7452">2504 11671 90 0,'0'0'36'0,"-17"2"0"15,30-3 0-15,2 0-35 16,12-7 0-16,12 3-7 15,-10-7-27-15,10 10-2 16,-11-3 0-16,1 9-2 16</inkml:trace>
  <inkml:trace contextRef="#ctx0" brushRef="#br1" timeOffset="362844.7536">2501 11866 91 0,'-33'17'38'0,"27"-1"0"15,6-16 0-15,16-5-37 16,25-6-4-16,2-14-30 15,28 6-5-15,-2-13 1 16,8 3-2-16</inkml:trace>
  <inkml:trace contextRef="#ctx0" brushRef="#br1" timeOffset="363233.7758">3908 11378 69 0,'9'-18'37'0,"3"14"0"15,-12 4 0-15,0 19-33 16,-9 11-1-16,-1 13 1 16,-5 12-1-16,0 6-2 15,4 6 0-15,4-3-3 16,10 0-5-16,3-18-29 15,30-8 1-15,2-21-4 16,24-10 3-16</inkml:trace>
  <inkml:trace contextRef="#ctx0" brushRef="#br1" timeOffset="364158.8286">4583 11317 83 0,'-41'9'40'15,"-1"24"-1"-15,-8 2 1 16,2 16-34-16,2 0-2 15,12 8 1-15,11-3-3 16,13-4 0-16,11-8 0 16,18-10-1-16,19-12 0 15,10-13-2-15,13-11 1 16,7-15 0-16,2-11 0 15,-5-10 1-15,-5-10-1 16,-11-3 0-16,-15-6-1 16,-15 4 1-16,-19 4 0 15,-13 5-2-15,-13 7 2 16,-7 8 0-16,-5 13 1 15,4 6-1-15,4 11 0 0,12 5 0 16,18-6 1-16,10 14-1 16,24-11 0-16,15-4 0 15,14 1 0-15,10-7 0 16,6 0 1-16,-4-3-1 15,-4 3 0-15,-14 1 1 16,-16 4-1-16,-13 7 1 16,-18 5 0-16,-14 9 0 15,-16 5-1-15,-9 9 1 16,-3 4 0-16,-7 6 2 15,5 2-2-15,2 3 1 16,15-4-1-16,11-4 1 16,18-9-1-16,15-8-1 15,14-14 1-15,11-10-1 16,11-12 0-16,8-12-1 0,-4-7 1 15,-1-13-1-15,-14-4 1 16,-13-5 0-16,-16 1 0 16,-10 2-2-16,-17 6 2 15,-14 5 0-15,-10 10 0 16,-4 9 0-16,0 12 0 15,0 8 0-15,11 10 0 16,9 6 0-16,16-1 0 16,15 3 0-16,16-3 0 15,12-3 0-15,13-7 0 16,9-2 0-16,-1-5 0 15,-2-4 0-15,-8 0 1 16,-8-2-1-16,-14 1 1 16,-12 1-1-16,-10 3 0 0,-14 4 1 15,0 0-1-15,-27 27 0 16,2-2 0-16,-4 12 0 15,0 7 0-15,0 9 2 16,9 4-3-16,9-2 2 16,13-3-1-16,12-11 0 15,14-8 0-15,9-16 0 16,7-16 1-16,3-12-2 15,1-15 1-15,-8-8 1 16,-7-9-1-16,-9-5 0 16,-9-7-1-16,-15 1-3 15,0 10-9-15,-24-13-13 16,10 22-13-16,-20-8-3 15,9 17-1-15,-6-4 1 0</inkml:trace>
  <inkml:trace contextRef="#ctx0" brushRef="#br1" timeOffset="364935.8732">7157 11183 65 0,'13'-8'37'0,"-8"-6"-1"15,-5 14 1-15,0 0-31 16,-19 5-1-16,-3 8 0 16,-6 10-1-16,-10 2 1 15,4 6-1-15,-5 0-1 16,7 2 1-16,6-5-1 0,14-2 0 15,13-10-1-15,17-2-1 16,15-7 0-16,10-3 0 16,4-4-1-16,4 3 0 15,-5 1 1-15,-6 3-1 16,-16 7 0-16,-16 4 0 15,-12 11 0-15,-18 2 2 16,-13 4-2-16,-2-2 1 16,-6 1-3-16,5-10-3 15,15 4-15-15,5-27-20 16,18-1 2-16,18-19-4 15,20 0 3-15</inkml:trace>
  <inkml:trace contextRef="#ctx0" brushRef="#br1" timeOffset="365271.8924">7393 11409 88 0,'-17'5'38'16,"15"5"-1"-16,2-10 1 15,19-6-33-15,8-2-2 16,16-5-2-16,5-5 1 15,9-1 0-15,-4-3-1 16,1 0 0-16,-11 0 0 16,-9 0 0-16,-19 4 0 15,-13 4-1-15,-15 1 1 16,-11 6 1-16,-13 6-1 0,-6 6 0 15,-4 7 1-15,-3 11-1 16,5 6 0-16,6 7 0 16,8 2 0-16,14 3 0 15,14-5-1-15,18-5-1 16,20-2-2-16,12-22-8 15,27 5-25-15,-4-19-4 16,20 0 0-16,-9-19-1 16</inkml:trace>
  <inkml:trace contextRef="#ctx0" brushRef="#br1" timeOffset="365489.9049">8339 11156 99 0,'-45'10'40'15,"3"15"1"-15,-18 0-1 16,2 10-36-16,6 2-1 15,8 2 0-15,11 1-1 16,13-6-1-16,17-4 0 16,19-9-2-16,20-10-2 15,17-11-4-15,26 4-21 16,-2-21-12-16,18 2 0 15,-8-18-1-15,5 8 1 16</inkml:trace>
  <inkml:trace contextRef="#ctx0" brushRef="#br1" timeOffset="366097.9396">8757 11201 96 0,'-28'8'39'0,"-13"-1"2"0,6 17-1 16,-11 3-34-16,9 2-2 16,6 2-1-16,8 5-1 15,6-1 0-15,12 0-1 16,12-3 0-16,9-6 0 15,12-10-1-15,8-7 0 16,6-11 0-16,3-11 0 16,0-7-1-16,-5-10 1 15,-3-5-1-15,-8-6 1 16,-9-2 0-16,-8 1-1 15,-12 4 1-15,-5 5 0 16,-3 8 0-16,-3 5 0 16,-5 7 1-16,5 6-1 15,11 7 0-15,0 0 0 16,0 0 0-16,19 15 0 0,8-9 1 15,2-1-1-15,5-1 1 16,-2 1-1-16,-3-2 1 16,-1 4 0-16,-12 4 0 15,-4-1 0-15,-12 6 0 16,-9 8-1-16,-5 3 1 15,-8 3-1-15,-1 3 1 16,-3-1-1-16,6-1 0 16,2-5 0-16,7-6 0 15,11-10 1-15,12-13-1 16,12-8 0-16,9-11 0 15,6-8 0-15,4-5 1 16,1-7-1-16,0 3 0 16,-6 1 0-16,-6 9 0 0,-9 6 0 15,-10 10 0-15,-13 13 0 16,1 12 0-16,-8 5-1 15,2 10 0-15,3 0-2 16,11 7 0-16,3-6-3 16,18 6-5-16,-2-24-11 15,34 12-15-15,-10-22-3 16,19 4-1-16,-9-18 1 15</inkml:trace>
  <inkml:trace contextRef="#ctx0" brushRef="#br1" timeOffset="366442.9594">9799 11229 93 0,'-30'-15'41'0,"-2"17"0"15,-20-8 0-15,7 12-28 0,-8 5-9 16,3 11 0-16,3 7-2 16,13 1 1-16,8-1-2 15,16-1 0-15,17-2 0 16,14-9 0-16,13-11-1 15,10-13 0-15,13-12 0 16,2-10 0-16,3-11 0 16,-1-9 1-16,-2-9-1 15,-7-5 0-15,-4-2 1 16,-11 2 0-16,-11 10 0 15,-7 12 0-15,-12 11-1 16,-12 18 2-16,-9 15-2 16,-4 14 0-16,-6 18-1 15,2 9-2-15,5 3 0 16,6 0-3-16,19 6-7 0,-4-19-11 15,29 6-13-15,-4-17-4 16,16-2-2-16,-6-19 2 16</inkml:trace>
  <inkml:trace contextRef="#ctx0" brushRef="#br1" timeOffset="366735.9761">10367 10994 100 0,'-22'-21'41'0,"3"19"0"15,-14-4 0-15,9 9-34 16,-6 5-4-16,8 8 0 15,4 2-2-15,11 2 1 0,7-2-1 16,13 0-1-16,8-2 1 16,2-2-1-16,2-2 0 15,1 2 0-15,-7 0 1 16,-5 2-1-16,-10 3 0 15,-10 2 1-15,-12 5-1 16,-8 0 0-16,-2 4 0 16,-10-1-1-16,4 1-2 15,-5-9-5-15,13 12-11 16,-17-22-14-16,19 11-9 15,-11-15 0-15,6 4-1 16</inkml:trace>
  <inkml:trace contextRef="#ctx0" brushRef="#br1" timeOffset="368846.0968">4440 12154 61 0,'-60'52'38'15,"1"23"0"-15,-12 5 1 16,0 20-31-16,3-1-1 16,20 7-1-16,16-11-1 15,23-5-2-15,25-15-4 16,21-25-10-16,31-4-26 0,16-24-1 15,20-9-1-15,0-16 0 16</inkml:trace>
  <inkml:trace contextRef="#ctx0" brushRef="#br1" timeOffset="371070.224">4899 12483 38 0,'-22'-11'33'0,"-3"8"3"16,-1 10-1-16,-18-2-23 15,5 13-2-15,-8 0-1 16,7 10-2-16,-1-4-1 15,7 4-1-15,8-1-2 16,16-3 1-16,10-6-2 0,19-6 0 16,14-9-1-16,14-7 0 15,14-9-1-15,5-6 0 16,6-4 1-16,-4-4-1 15,-3 1 0-15,-9 2 0 16,-15 4 1-16,-14 4-1 16,-13 7 0-16,-14 9 1 15,0 0-1-15,-24 15 0 16,3 1 0-16,0 6 0 15,0 5 0-15,6-2-1 16,9 3 0-16,11-10-4 16,23 6-28-16,-3-20-4 15,24-2 0-15,-2-16-2 0</inkml:trace>
  <inkml:trace contextRef="#ctx0" brushRef="#br1" timeOffset="371551.2515">5562 12043 70 0,'-15'-10'39'0,"-7"3"-2"16,4 18 2-16,-8-1-33 15,7 10-2-15,-1 4 0 16,9 9 0-16,1 6-2 15,1 12 0-15,3 2 0 16,6 4-1-16,-1-2 0 0,4 0-1 16,-2-3 1-16,6-6-1 15,-2-8 0-15,3-8 0 16,3-8 0-16,0-9 0 15,1-6 0-15,2-9 0 16,2-5 0-16,-1-9 0 16,5-3 0-16,-2-5-1 15,5 0 1-15,2-1 0 16,-5 5 0-16,2 1 0 15,-1 10 0-15,0 6 0 16,-6 6 0-16,-1 6 0 16,-6 10 0-16,-5 3 1 15,-5 5-1-15,-5 0 1 16,-5 1-1-16,-7-1 1 0,-4-3-1 15,-5-5 0-15,-1-6 0 16,1-8 0-16,8-4-3 16,-2-16-6-16,22 5-28 15,0-15 0-15,18 3-2 16,1-10-1-16</inkml:trace>
  <inkml:trace contextRef="#ctx0" brushRef="#br1" timeOffset="371966.2753">5961 12446 87 0,'0'0'38'15,"0"0"1"-15,0 0-10 0,-13 6-24 16,3 4 0-16,-3 10-2 15,-1 4 1-15,-1 2-1 16,-2 6-1-16,3-2 0 16,1 0 0-16,5-2 1 15,3-6-2-15,8-2 0 16,6-10-1-16,7-4 1 15,6-8-1-15,7-8-1 16,2-5 1-16,1-4 0 16,0-5 0-16,-3-4-1 15,-9 1 1-15,-6 0 0 16,-8-2-1-16,-10 6 2 15,-9 1-1-15,-5 6 1 0,-6 5-1 16,-1 7 1-16,3 4-1 16,-1 4-2-16,11 7-1 15,-1-10-12-15,24 19-23 16,-11-20-1-16,29 19-2 15,-7-18 0-15</inkml:trace>
  <inkml:trace contextRef="#ctx0" brushRef="#br1" timeOffset="372355.2975">6296 12432 76 0,'-18'-11'40'0,"18"11"0"16,-15 4 0-16,11 10-33 15,-6 2-2-15,6 7-1 16,-6 6 0-16,1 2-2 16,2 5 1-16,4-3-2 15,4-3 1-15,7-2-1 16,4-14 0-16,10-5 0 15,7-15-1-15,3-6 0 16,5-11 1-16,1-6-2 16,-1-4 2-16,-2 0-1 15,-7 1 0-15,-7 6 1 16,-9 9-1-16,-12 17 0 15,0 0 0-15,-10 10 0 16,-4 10 0-16,-2 7 1 0,3 4-2 16,0-4 0-16,12 2-2 15,4-14-1-15,17 0-7 16,-3-26-19-16,23 3-11 15,-2-24 1-15,16 1-1 16</inkml:trace>
  <inkml:trace contextRef="#ctx0" brushRef="#br1" timeOffset="372526.3073">7015 12022 86 0,'0'0'38'0,"-35"26"0"16,10 23 2-16,-18 10-34 15,5 14-2-15,1 3-3 16,5 6-1-16,10-1-3 0,1-14-4 15,20 1-30-15,-6-20-2 16,13-4 0-16,-6-27-1 16</inkml:trace>
  <inkml:trace contextRef="#ctx0" brushRef="#br1" timeOffset="372700.3173">6762 12373 108 0,'-9'-15'42'15,"-7"-3"1"-15,16 18-10 16,0 0-29-16,20-5-3 15,9 1-2-15,4-11-11 16,26 8-24-16,-10-12-6 0,12 8 1 16,-4-12-2-16</inkml:trace>
  <inkml:trace contextRef="#ctx0" brushRef="#br1" timeOffset="373120.341">7534 11993 67 0,'14'-15'39'0,"8"15"0"15,-11 1 1-15,4 22-31 16,-11 5-4-16,-3 15 1 15,-2 7-3-15,-5 9 0 16,-7 3-1-16,4 3-2 16,1-4 0-16,2-10-3 15,9 0-8-15,-5-19-29 0,20-6 1 16,-2-18-2-16,18-6 1 15</inkml:trace>
  <inkml:trace contextRef="#ctx0" brushRef="#br1" timeOffset="373452.3603">7990 11943 93 0,'0'0'41'0,"0"0"1"16,0 0-2-16,18 5-38 15,4-12 0-15,11-4-1 16,9 1 0-16,6-1 0 0,-1 2 0 16,1 5 0-16,-7 8-1 15,-5 9 1-15,-15 15-1 16,-12 10 1-16,-12 10-1 15,-12 9 0-15,-6 6 2 16,-10 2-3-16,2 3 2 16,-3-7-2-16,3-5-2 15,13-1-4-15,-5-26-20 16,24 6-13-16,-1-20-2 15,18 1 0-15,-1-23 0 16</inkml:trace>
  <inkml:trace contextRef="#ctx0" brushRef="#br1" timeOffset="374220.4042">8819 12279 34 0,'9'-12'37'0,"-9"12"1"15,6-14-2-15,-6 14-15 16,-19 4-10-16,12 10-3 15,-11-4-2-15,4 12-1 16,-4 1-2-16,2 8 0 16,2-3-1-16,4 2-2 15,3-4 1-15,5-4-1 16,3-6 0-16,-1-16-1 15,15 8 1-15,-1-20 1 16,1-6-1-16,2-7 1 0,2-5 0 16,-1-6 0-16,-2-4 0 15,-2 2 0-15,0 1 0 16,-1 5-1-16,-6 5 1 15,1 9-1-15,-3 6 1 16,-5 12-1-16,0 0 1 16,12 7 0-16,-7 4-1 15,2 2 1-15,6-2 0 16,6-1 0-16,5-8 0 15,9-2 0-15,4-6-1 16,6-5 1-16,0-2 0 16,-1 1-1-16,-4-2 0 15,-7 6 0-15,-5 7 1 0,-9 6-1 16,-11 9 0-16,-6 8 1 15,-9 7-1-15,-1 3 1 16,-1 4-2-16,0 2 1 16,5-3-3-16,2-9 0 15,14 2-7-15,-10-28-26 16,36 11-4-16,-10-23 0 15,15-2 0-15</inkml:trace>
  <inkml:trace contextRef="#ctx0" brushRef="#br1" timeOffset="374406.4148">9584 12146 87 0,'-22'17'39'0,"6"18"1"0,-9-4 0 16,5 13-35-16,1-1-3 15,5 3-1-15,6-7 0 16,10-4-1-16,3-7-2 15,6-15-7-15,17-3-30 16,-6-20 0-16,12-4-1 16,-1-17-1-16</inkml:trace>
  <inkml:trace contextRef="#ctx0" brushRef="#br1" timeOffset="374804.4376">9796 11999 89 0,'-19'10'40'0,"19"-10"2"15,-6 9-1-15,6-9-37 16,2 19-2-16,5 1 1 16,-3 3 0-16,-2 10 0 15,-4 1-1-15,-7 9 0 16,0 0-1-16,-5-4 1 15,0-6-1-15,2-3 0 16,1-9-1-16,4-8 1 16,7-13-1-16,0 0-1 15,22-23 2-15,-1-2-2 16,2-6 1-16,4-2 0 15,3-1 0-15,-1 3-1 16,-5 6 1-16,-3 8 0 16,-9 13 0-16,-12 4 1 15,9 19-1-15,-12 1-1 0,-3 8 0 16,1 1 0-16,5 2-3 15,0-10-4-15,21 9-12 16,-21-30-21-16,36 19 1 16,-14-24-2-16,15-2 2 15</inkml:trace>
  <inkml:trace contextRef="#ctx0" brushRef="#br1" timeOffset="375164.4582">10213 12045 85 0,'-9'-10'39'16,"2"23"1"-16,-11-1 1 15,11 8-35-15,-10 3-2 0,8 7-1 16,0-1-1-16,8 1 0 16,1 0-1-16,10-8 0 15,8-7 0-15,2-6 0 16,7-9 0-16,3-4-1 15,1-8 0-15,0-6 1 16,-4-3-1-16,1-2 0 16,-8-2 0-16,-3 0 0 15,-5 2 0-15,-3 6 1 16,-5 2-1-16,-4 15 0 15,0 0 0-15,0 0 0 16,-14 27 0-16,9-6 0 16,-1 6 0-16,2-3 0 15,4 0-2-15,4-7-3 0,16 0-9 16,-11-24-22-1,24 3-5-15,-1-21 1 0,17 0-2 16</inkml:trace>
  <inkml:trace contextRef="#ctx0" brushRef="#br1" timeOffset="375375.4703">10881 11671 103 0,'-18'22'42'0,"-11"8"1"15,3 18-2-15,-2 2-38 16,-1 6-4-16,6 7 2 15,4 0-2-15,2 4 0 16,4-2 1-16,4-2-4 0,-2-10 0 16,8 6-11-16,-11-28-25 15,12-1-1-15,2-30 1 16,-8 11 0-16</inkml:trace>
  <inkml:trace contextRef="#ctx0" brushRef="#br1" timeOffset="375555.4806">10671 11997 87 0,'0'0'40'0,"0"0"-1"16,0 0 1-16,0 20-35 16,13-12-3-16,9 2-1 15,5-3-1-15,4-7-4 16,11 12-16-16,-8-16-19 15,3 3 1-15,-10-7-2 0,3 5 0 16</inkml:trace>
  <inkml:trace contextRef="#ctx0" brushRef="#br1" timeOffset="375873.4988">10862 12043 90 0,'-1'19'40'0,"1"-19"1"15,15 23-2-15,1-18-36 16,15-1 0-16,-2-3 0 15,7-4-1-15,-1-1 0 16,-6-2-1-16,-5-3 1 16,-5-1 0-16,-19 10-1 15,9-18 0-15,-9 18 0 0,-20-10 0 16,-2 12 0-16,-2 4-1 15,-6 8 0-15,1 8 0 16,2 2 0-16,4 8 0 16,9 1 0-16,5-4-1 15,14 3-2-15,9-11-2 16,18 3-10-16,-8-22-22 15,24 3-4-15,-5-20 1 16,16 3-2-16</inkml:trace>
  <inkml:trace contextRef="#ctx0" brushRef="#br1" timeOffset="376157.515">11376 11951 100 0,'-22'0'41'0,"-12"-3"2"16,7 15-2-16,1-5-38 15,6 5-1-15,5 1-1 16,10 2 0-16,10 0-1 15,7-2 1-15,3-1-2 16,4 3 2-16,-2-4-1 16,1 3 0-16,-6 2 1 15,-5 2-1-15,-7 2 1 16,-5 6-1-16,-7-1 1 15,-1-1-1-15,-4 3 0 16,2-5-1-16,4-1-2 16,-1-11-6-16,17 6-9 15,-5-16-22-15,0 0-1 16,22-29-2-16,2 10 2 15</inkml:trace>
  <inkml:trace contextRef="#ctx0" brushRef="#br1" timeOffset="376448.5316">11389 11593 97 0,'4'15'42'0,"14"4"2"15,1-11-3-15,20 11-35 16,-3-1-1-16,8 8-3 15,-5 1 1-15,-4 8-3 16,-11 4 2-16,-6 6-3 16,-12 8 2-16,-11 2-2 15,-11 3 1-15,-10 2 1 0,-7-4-1 16,-8 1 2-16,-3-7-4 15,0-7 1-15,7 0-9 16,-8-21-5-16,24 6-21 16,-10-23-8-16,15 1 2 15,-5-16-4-15</inkml:trace>
  <inkml:trace contextRef="#ctx0" brushRef="#br3" timeOffset="382969.9046">12589 7745 56 0,'6'-20'34'0,"-1"7"0"15,-5 13-1-15,-14-1-23 16,-5 8-2-16,1 17-2 16,-12 5-1-16,-2 17-1 15,-7 7 1-15,1 13-2 16,-7 8 0-16,10 12-1 15,-1 3 0-15,12 4 0 16,6-5-1-16,16-5 0 16,13-11 0-16,15-10-1 15,13-17-1-15,9-22-2 16,13-8-10-16,1-30-25 0,6-6 2 15,-12-20-2-15,-1-2 0 16</inkml:trace>
  <inkml:trace contextRef="#ctx0" brushRef="#br3" timeOffset="383153.9152">12228 8107 90 0,'-19'-7'37'15,"19"7"0"-15,33-16 0 16,10 4-35-16,24-8-2 16,17-3-1-16,19 12-17 15,-8-12-18-15,4 8 0 16,-13 0-1-16,-5 15-1 0</inkml:trace>
  <inkml:trace contextRef="#ctx0" brushRef="#br3" timeOffset="383322.9248">13060 8081 83 0,'0'0'39'0,"0"0"-3"16,12-3 2-16,9-1-35 15,1-5-2-15,7-1-1 16,4 5-6-16,-14-2-28 15,8 10-2-15,-17 0 0 16,-4 10-3-16</inkml:trace>
  <inkml:trace contextRef="#ctx0" brushRef="#br3" timeOffset="383488.9343">12893 8425 90 0,'-20'19'38'16,"25"-1"0"-16,7-22 0 15,21-5-35-15,18-12-1 16,17-12-10-16,13 2-27 15,-3-8-1-15,11 5-2 16,-3-6-2-16</inkml:trace>
  <inkml:trace contextRef="#ctx0" brushRef="#br3" timeOffset="385285.0371">14707 7547 63 0,'-19'0'35'0,"-4"-1"-2"16,3 13 2-16,-12-3-26 15,8 17-3-15,-12 2 0 16,7 9 0-16,-4-1-1 16,8 4 1-16,5-5-2 15,17-5-1-15,12-12 0 16,15-7 0-16,18-18-1 15,16-9-1-15,8-17 0 16,7-11 1-16,5-9-1 16,-4-9-1-16,-4-2 1 15,-9-5-1-15,-14 4 1 16,-16 5 0-16,-10 3 0 0,-18 11 0 15,-13 10 0-15,-9 17-1 16,-8 13 1-16,-7 15-1 16,5 17 0-16,2 14 0 15,3 18-1-15,9 9 0 16,11 9-2-16,7-5-1 15,19 12-28-15,-6-14-6 16,15 4 0-16,-7-14-1 16</inkml:trace>
  <inkml:trace contextRef="#ctx0" brushRef="#br3" timeOffset="385527.0506">14532 8149 91 0,'3'18'39'0,"14"-17"-1"15,23-1 1-15,23-12-37 16,7-5 0-16,16-4 0 15,8-5-5-15,4 7-32 16,-13 2-1-16,-6 9-1 16,-23 2-2-16</inkml:trace>
  <inkml:trace contextRef="#ctx0" brushRef="#br3" timeOffset="385969.0762">14611 8574 92 0,'0'0'39'0,"0"0"1"15,5-11-2-15,13 2-35 16,-3-1-1-16,2 3-1 15,-1 4 0-15,-2 9 0 16,-8 13 0-16,-2 9-1 16,-4 13 2-16,-3 8-1 0,-2 10 1 15,0 4-2-15,5 0 2 16,3-4-1-16,8-13 0 15,12-15 0-15,9-18 0 16,8-19-1-16,6-17 1 16,2-16 0-16,-1-16-1 15,-4 0 0-15,-9-7 0 16,-10 3 1-16,-11 6-1 15,-5 7 1-15,-7 3-1 16,-3 10 1-16,4 9 1 16,5 6-1-16,9 2-2 15,8 3-3-15,20 17-15 16,-7-10-19-16,20 8-3 15,0-2 1-15,11 8-2 16</inkml:trace>
  <inkml:trace contextRef="#ctx0" brushRef="#br3" timeOffset="386651.1152">12768 10361 65 0,'12'-14'36'15,"-9"3"0"-15,-3 11 1 16,-21 9-21-16,1 23-10 16,-12 11-3-16,0 18 2 15,-12 14-1-15,2 15 1 16,-4 4-2-16,7 9 0 0,10-4-1 15,12-7-1 1,15-11 0-16,16-10-2 0,20-18 0 16,17-20-3-16,24-9-25 15,2-32-10-15,8-6 1 16,-6-20-2-16</inkml:trace>
  <inkml:trace contextRef="#ctx0" brushRef="#br3" timeOffset="386844.1262">12583 10713 100 0,'-52'-1'39'0,"8"-9"0"16,34 12 0-16,10-2-34 15,33-6-4-15,30-7 0 0,24-4-1 16,17-1-6-16,-2-8-30 15,20 13-1-15,-13-6-1 16,1 13-1-16</inkml:trace>
  <inkml:trace contextRef="#ctx0" brushRef="#br3" timeOffset="387030.1369">13239 10761 92 0,'-14'9'37'16,"14"-9"1"-16,19-4 0 15,9-14-36-15,14 3-1 16,13 2-4-16,-1-9-13 0,11 14-20 16,-17 0 0-16,-2 11-2 15,-22-1 0-15</inkml:trace>
  <inkml:trace contextRef="#ctx0" brushRef="#br3" timeOffset="387171.1446">13244 10999 92 0,'-12'23'37'0,"12"-23"1"15,20 10 0-15,23-18-42 16,10-15-33-16,35 0 2 16,1-7-2-16,12 1-1 15</inkml:trace>
  <inkml:trace contextRef="#ctx0" brushRef="#br3" timeOffset="388831.2399">14502 10098 70 0,'0'0'35'0,"8"-18"-1"16,-8 18 2-16,8-18-28 15,-8 18-2-15,10-11-1 16,-10 11-1-16,0 0 0 15,13-9-2-15,-13 9 0 16,0 0 0-16,0 0-1 16,0 0 0-16,1-11-1 15,-1 11 1-15,0 0-1 16,0 0 0-16,0 0 0 15,0 0 0-15,-12-1 0 16,12 1 0-16,0 0 0 16,0 0 0-16,0 0 0 15,0 0 0-15,0 0 0 0,0 0 0 16,0 0 0-16,0 0 1 15,0 0-1-15,0 0 0 16,0 0 0-16,-11 0 1 16,11 0-1-16,0 0 0 15,0 0 0-15,-10 2 0 16,10-2 1-16,0 0-1 15,0 0 0-15,0 0 0 16,0 0 1-16,0 0-1 16,2-12 0-16,-2 12 0 15,21-14 1-15,-4 7-1 16,4-2 1-16,5-1-1 0,6-1 1 15,5-1-1-15,1 0 1 16,4 3 0-16,-4 4-1 16,-3 1 0-16,-6 10 1 15,-7 7-1-15,-12 12 1 16,-11 8-1-16,-14 13-1 15,-11 7 1-15,-13 8-1 16,-8 8 2-16,-6 1-1 16,-2 2 1-16,1-5-1 15,8-7 1-15,13-11 0 16,13-6 1-16,16-14-1 15,15-11-1-15,23-11 1 16,14-14-1-16,18-5-3 16,6-13-3-16,22 6-30 15,-9-18-1-15,10 8-1 0,-13-10-1 16</inkml:trace>
  <inkml:trace contextRef="#ctx0" brushRef="#br3" timeOffset="389191.2605">15396 10153 92 0,'-18'-4'39'16,"-11"-1"1"-16,5 17-2 16,-8 0-35-16,3 13 1 15,-3 5-2-15,3 15 1 16,3 5-1-16,5 6 1 15,9 1-3-15,13-4 3 16,13-4-1-16,11-10-1 0,14-15 0 16,11-15 0-16,6-15-1 15,4-15 0-15,-2-14 0 16,-6-7 0-16,-8-11 2 15,-15-5-4-15,-13-1 3 16,-13 1-1-16,-15 8 2 16,-9 6-2-16,-10 8 1 15,-3 12-1-15,1 5-1 16,3 9-1-16,11 10-4 15,4-10-15-15,30 19-16 16,-1-10-2-16,24 9 1 16,2-7-2-16</inkml:trace>
  <inkml:trace contextRef="#ctx0" brushRef="#br3" timeOffset="389544.2807">15975 10152 92 0,'-22'-16'37'0,"8"18"1"15,-11-7 3-15,9 20-34 16,-13 1-3-16,3 13 1 16,-5 4-2-16,5 9 1 15,2 1-3-15,11 4 1 16,6-4-1-16,13-3 2 15,14-12-2-15,15-8 0 16,10-12 0-16,6-13-1 16,3-11 0-16,0-10 0 15,-3-11 0-15,-10-3-1 0,-16-5 2 16,-12-4-1-16,-16 4 0 15,-11 0-1-15,-8 9 0 16,-9 3 0-16,1 11 0 16,-4 4-3-16,12 17-5 15,-6-4-27-15,22 18-1 16,4-1-1-16,20 11-3 15</inkml:trace>
  <inkml:trace contextRef="#ctx0" brushRef="#br3" timeOffset="389763.2932">16398 10452 101 0,'-9'21'39'16,"-16"-2"1"-16,6 13-2 15,-9-6-35-15,3 5-1 16,4 0-3-16,6-9-6 16,15 8-29-16,4-16-2 15,19 0 1-15,6-17-3 16</inkml:trace>
  <inkml:trace contextRef="#ctx0" brushRef="#br3" timeOffset="390717.3476">16940 10085 108 0,'-26'-8'38'16,"-5"25"0"-16,-11 2-1 15,0 17-32-15,-6 10-3 16,8 10 1-16,3 4-1 15,11 0 0-15,14-5-2 16,14-6 3-16,18-12-2 16,12-12 0-16,14-13-1 15,6-12 0-15,3-17 0 16,-4-8 0-16,-5-10 0 15,-8-7 0-15,-7-6 1 16,-11-2-1-16,-8-3 2 0,-9 1-2 16,-7 8 2-16,-2 4-2 15,-2 9 2-15,-4 8-2 16,0 9 0-16,12 14 0 15,0 0 0-15,12 7 1 16,8 2-1-16,6 2 0 16,12-2 0-16,9 0 0 15,7-6 1-15,1-3-1 16,-2-3 0-16,-2-3 1 15,-8 2 0-15,-5-2 0 16,-12 0-1-16,-14 5 0 16,-12 1 1-16,-17 15-2 15,-8 5 0-15,-5 10 2 16,-4 6-3-16,2 8 3 0,6 5-2 15,7 5 1-15,12-5-1 16,16-7 3-16,17-7-1 16,8-16-1-16,14-12 0 15,3-15 1-15,0-12-1 16,2-16 0-16,-3-11 2 15,-10-6-2-15,-12-9 0 16,-5 0 0-16,-15 1 0 16,-5 8 0-16,-12 5 0 15,-7 13 0-15,-7 12 0 16,1 12 0-16,5 15 0 15,4 7 0-15,8 12 0 16,10 5 0-16,13-3 0 16,11 3 0-16,14-7 0 15,8-6 0-15,7-5 0 0,4-6 0 16,-2-7 0-16,-3-5 0 15,-6-3 0-15,-11-4 0 16,-9-1 0-16,-11 2 0 16,-20 14 0-16,-6-13 0 15,-15 18 0-15,-9 14 0 16,-1 12 0-16,-6 12 0 15,5 9 0-15,4 10 0 16,9 3 0-16,15-1 0 16,15-9 0-16,13-9 0 15,7-14 0-15,8-17 0 16,3-19 0-16,-2-17 0 15,-2-13 0-15,-9-14 0 16,-9-8 0-16,-13-15-9 0,-2 10-2 16,-22-18-6-16,12 29-8 15,-22-12-18-15,10 22 4 16,-4 1-3-16,6 17 3 15</inkml:trace>
  <inkml:trace contextRef="#ctx0" brushRef="#br3" timeOffset="391159.3731">18816 10185 83 0,'23'-14'40'15,"-19"1"-3"-15,-4 13 4 16,0-21-31-16,0 21 0 15,-23-9-2-15,4 16-2 16,-13 1-1-16,2 11-2 0,-2 5-1 16,-1 6 0-16,8 3-2 15,6 4 0-15,12-2-1 16,15-5 1-16,16-4-3 15,10-11 0-15,22 0-8 16,0-23-17-16,20 5-12 16,-1-19 1-16,9 1-2 15,-12-14 0-15</inkml:trace>
  <inkml:trace contextRef="#ctx0" brushRef="#br3" timeOffset="391684.4031">19353 10095 109 0,'-18'-3'37'16,"6"14"2"-16,-11-6-2 15,7 10-27-15,-4 5-8 0,1 10 0 16,-5 4-1-16,4 6 1 16,-3 0-1-16,2 2 1 15,4-5-2-15,7-6 2 16,4-9-2-16,9-10 1 15,-3-12-1-15,28-12 0 16,-5-9 0-16,4-10 0 16,2-6 1-16,-1-6-1 15,-1-2 2-15,-5 5-2 16,-1 3 2-16,-9 8-2 15,-7 7 2-15,-5 12-1 16,0 10 1-16,-10 9-2 16,4 8 0-16,1 2 0 15,2 3 0-15,8-1 0 0,8-6 0 16,6-5 0-16,9-5 0 15,10-11 0-15,2-6 0 16,6-4 0-16,-2-7 0 16,1-2 0-16,-6-1 0 15,-6 4 0-15,-7 0 0 16,-5 5 0-16,-9 11 0 15,-12 6 0-15,10 14 0 16,-14 9 0-16,-2 7 0 16,-3 6 0-16,6 8 0 15,-4 0 0-15,7 5-9 16,-5-12-4-16,14 13-6 15,-15-28-7-15,17 10-17 16,-11-11 2-16,3 2-1 0,-13-9 3 16</inkml:trace>
  <inkml:trace contextRef="#ctx0" brushRef="#br3" timeOffset="392331.4401">14691 10931 72 0,'-20'-4'38'16,"20"4"-3"-16,0 0 2 15,15-15-31-15,12 5-4 16,12-2 0-16,13 1-1 16,10 3 1-16,10-3-1 15,13 8 2-15,9-1-2 0,10 4 0 16,8 2 0-16,21-1 0 15,7-1 1-15,18-4 0 16,8-1-1-16,23-4 1 16,11-3-1-16,15-3 1 15,13-4 0-15,7 0-1 16,6 1 0-16,5 0 0 15,4 2 0-15,-4 4-1 16,-1 1 2-16,-5 7-1 16,-10 1 0-16,-2 2 0 15,-5-2 0-15,-11 2 0 16,-8-2 0-16,-5-4 0 15,-11-2-1-15,-13-8 0 0,-11 2-2 16,-19-5-5-16,-7 7-27 16,-35-8-3-16,-16 10 0 15,-34-3-2-15</inkml:trace>
  <inkml:trace contextRef="#ctx0" brushRef="#br3" timeOffset="394464.5621">15322 11232 65 0,'0'0'37'16,"13"-16"-1"-16,5 7 1 16,8-7-31-16,10 9-2 15,1-3-1-15,7 4 0 16,-5 6-1-16,-2 7 0 15,-7 6-1-15,-9 9 0 16,-13 7 0-16,-11 5 1 0,-16 5 0 16,-6 4 1-16,-11-1 0 15,1 1 0-15,-3-6 0 16,7-4 0-16,6-8-1 15,11-7 0-15,19-5-1 16,16-9-1-16,17-7 0 16,14-6-2-16,17-1-1 15,7-9-3-15,18 6-25 16,-10-13-8-16,11 6 1 15,-14-7-2-15</inkml:trace>
  <inkml:trace contextRef="#ctx0" brushRef="#br3" timeOffset="394775.5799">16315 11252 83 0,'-15'5'38'16,"-12"-5"-1"-16,4 16 3 16,-13 3-34-16,10 7-1 15,-4 5 0-15,7 11-1 16,3 0-1-16,8 2 1 15,12-2-1-15,14-9 0 16,12-9-2-16,14-11 0 16,13-13-1-16,8-9 0 15,3-14 1-15,1-7-3 16,-8-7 2-16,-10-5-2 15,-18 1 2-15,-16 3-2 16,-18 6 0-16,-17 3-1 16,-11 8-2-16,-14-1-4 0,10 16-25 15,-9-9-5-15,16 8-1 16,3-10 0-16</inkml:trace>
  <inkml:trace contextRef="#ctx0" brushRef="#br3" timeOffset="395360.6134">17380 11331 31 0,'22'-7'32'0,"-3"-8"3"16,4 0-1-16,-9-9-11 16,6 12-11-16,-18-11-2 15,5 13-3-15,-20-4 1 16,-2 13-2-16,-13 4-1 15,-6 11 0-15,-8 7-1 16,-1 8-1-16,0 3 0 16,6 4-1-16,10-3 0 15,16-2-1-15,12-3 0 16,19-7-1-16,19-5-1 15,11-10-3-15,17 2-7 16,-3-15-26-16,18 2-1 0,-5-13-1 16,4 3 0-16</inkml:trace>
  <inkml:trace contextRef="#ctx0" brushRef="#br3" timeOffset="395877.6426">17985 11180 87 0,'-20'-5'36'0,"3"16"0"16,-11-5 0-16,10 13-31 15,-5 2-3-15,4 7 2 16,-2 5-1-16,4 4 0 16,1-2 0-16,5-1 0 15,2-4-1-15,5-5 0 0,3-7-1 16,7-7 0-16,8-12-1 15,1-9 0-15,7-10 0 16,2-4 0-16,1-9 0 16,-2-1 0-16,0-1 0 15,-3 1 0-15,-4 2 0 16,-5 9 0-16,-2 8 1 15,-9 15-1-15,0 0 0 16,0 0 1-16,2 15-1 16,-2 4 1-16,5-1-1 15,1 1 1-15,6-3-1 16,7-8 1-16,7-3-1 15,4-10 1-15,7-5-1 16,0-3 1-16,1-6 0 16,-5 1 0-16,-2 2 0 0,-10 3-1 15,-6 4 1-15,-15 9 0 16,0 0-1-16,0 18 1 15,-10 3-1-15,-2 9 0 16,-4 6 0-16,1 2 0 16,1 5-2-16,4-5-2 15,9 2-8-15,-6-19-13 16,21 5-14-16,-1-16-1 15,16-5-1-15,-1-10 0 16</inkml:trace>
  <inkml:trace contextRef="#ctx0" brushRef="#br3" timeOffset="396688.6893">19079 10930 54 0,'9'-13'35'0,"-9"13"-1"0,0 0-1 16,-15 9-26-16,-8 25 0 16,-17 7-2-16,-3 17-1 15,-16 7 1-15,-2 13-3 16,-4-1 1-16,5-1 0 15,11-7-3-15,13-13-5 16,28-7-28-16,7-22 0 16,30-12-1-16,14-20-3 15</inkml:trace>
  <inkml:trace contextRef="#ctx0" brushRef="#br3" timeOffset="396982.7061">19283 11198 90 0,'-46'14'37'15,"5"9"-1"-15,-7-8 2 16,9 8-34-16,12-6-2 16,11 1 0-16,16-8 0 15,16-4-1-15,14-3 0 16,10 2 0-16,6 3 0 15,-3 2 1-15,-4 8-1 16,-8 8 1-16,-17 8-1 16,-18 8 2-16,-19 3-1 15,-8 5 1-15,-10 0-2 16,-1-9-2-16,5-3-4 15,-1-22-26-15,23-1-7 0,5-17 0 16,22-5-2-16</inkml:trace>
  <inkml:trace contextRef="#ctx0" brushRef="#br3" timeOffset="397680.7461">12978 12489 64 0,'20'-23'37'16,"-15"3"0"-16,-5 20 2 16,-20 2-33-16,3 20 0 15,-11 7 0-15,-2 26 0 16,-12 12 0-16,0 20-2 15,-2 6 0-15,4 9-2 0,5 0 0 16,11-1 0-16,12-8-1 16,18-15-1-16,16-19 0 15,23-22-2-15,19-16-3 16,4-35-13-16,21 1-22 15,-10-27 2-15,5 3-3 16,-25-15 2-16</inkml:trace>
  <inkml:trace contextRef="#ctx0" brushRef="#br3" timeOffset="397867.7566">12768 12936 94 0,'-58'2'40'0,"6"-11"0"0,33 9-1 15,13-16-34-15,31 0-4 16,31-10 1-16,20-5-2 15,15 0 0-15,9 0-1 16,6 8-5-16,-8-5-27 16,11 20-6-16,-21 1 0 15,-6 18-1-15</inkml:trace>
  <inkml:trace contextRef="#ctx0" brushRef="#br3" timeOffset="398065.7681">13517 12855 93 0,'-16'13'38'15,"-1"-13"-1"-15,17 0 1 0,0 0-36 16,28-1-1-16,3-8 0 16,7-1-1-16,8 3-3 15,-5-10-15-15,6 16-19 16,-12-6 0-16,-5 17-2 15,-18-3 1-15</inkml:trace>
  <inkml:trace contextRef="#ctx0" brushRef="#br3" timeOffset="398213.7765">13446 13190 94 0,'-34'26'38'16,"22"-3"1"-16,12-23 0 16,24-7-36-16,23-19-3 15,13-12-2-15,20 8-20 0,-7-17-15 16,14 7 0-16,-10-3-2 15,3 11 0-15</inkml:trace>
  <inkml:trace contextRef="#ctx0" brushRef="#br3" timeOffset="398716.8053">15364 12447 74 0,'0'0'39'16,"0"-17"-1"-16,0 17 1 16,-14 19-33-16,7 10-2 15,-7 9-2-15,2 12-2 16,0 10 0-16,0 6 0 15,6 3-2-15,3-10-6 16,22 1-27-16,-2-19 0 16,21-6-2-16,5-25-1 15</inkml:trace>
  <inkml:trace contextRef="#ctx0" brushRef="#br3" timeOffset="399691.8611">16034 12516 55 0,'-4'-16'38'16,"-25"6"0"-16,-4 19-1 0,-14 2-14 15,2 23-17-15,-6 11 0 16,8 15-2-16,1 2 1 16,11 7-2-16,15-3 0 15,14-4 0-15,18-11-1 16,19-13-1-16,14-14 0 15,12-18-1-15,9-19 0 16,3-17 0-16,1-9 0 16,-10-14-1-16,-6-4 1 15,-17-5 0-15,-13 1-1 16,-14 1 1-16,-14 5-1 15,-10 9 3-15,-8 8-2 0,-5 12 1 16,-2 8-1-16,3 10 1 16,5 9-1-16,17-1 1 15,-2 19-1-15,22-9-1 16,15-1 0-16,11-3 0 15,13-3 1-15,7-4-1 16,7-5 0-16,-1 2 3 16,-5-5-3-16,-11 5 3 15,-9 0-2-15,-14 2 1 16,-14 5 0-16,-19-3-1 15,-7 20 0-15,-16-1-1 16,-8 11 2-16,-7 7-1 16,-2 7 1-16,2 6-1 15,6 6 1-15,7-4 0 16,18-5 0-16,15-8 0 0,19-12-1 15,11-12 1-15,13-14-1 16,8-15 0-16,6-13 0 16,0-7 0-16,-4-11 0 15,-8-6 0-15,-12-1-1 16,-16-3 1-16,-14 3-1 15,-12 5 2-15,-13 5-1 16,-10 9 1-16,-7 10-1 16,0 11 1-16,2 6-1 15,7 13 2-15,13 5-2 16,13 3-2-16,15 2 2 15,15-4-1-15,18-1 1 16,16-7-2-16,13-5 2 16,5-5 0-16,3-6 0 0,1-4 2 15,-14-1-2-15,-10-3 1 16,-17 3 0-16,-18 3 0 15,-19 9 0-15,-12 4-1 16,-33 14 0-16,-6 10-1 16,-10 12 2-16,0 11-1 15,1 9 0-15,8 8 0 16,13 0 1-16,20-2-1 15,24-9 0-15,18-13 1 16,22-17 0-16,10-17-1 16,9-17 0-16,1-16 0 15,-7-14 0-15,-11-8 0 16,-15-8 0-16,-17-2 0 15,-16-2 0-15,-17 4 0 0,-17 7-1 16,-11 9-1-16,-8 9-3 16,-5 7-5-16,9 16-5 15,-11-7-7-15,28 30-11 16,-3-11-8-16,19 6-2 15,5-9 3-15</inkml:trace>
  <inkml:trace contextRef="#ctx0" brushRef="#br3" timeOffset="400603.9133">18929 12327 70 0,'0'0'37'16,"-23"-17"0"-16,8 17 0 15,-15-1-26-15,1 8-6 16,-2 2-2-16,3 8 1 16,-2 2 0-16,5 9-1 0,8 0-1 15,8 0-1-15,10-4 1 16,15-1-2-16,6-6 1 15,14-1-2-15,2-4 2 16,4-3-2-16,-6 2 2 16,-5 0-1-16,-8 4 1 15,-12 6-1-15,-17 2 0 16,-13 2 0-16,-4 2 0 15,-5-2-2-15,-1 1-2 16,5-14-4-16,16 2-28 16,-2-16 0-16,25-3-1 15,3-16-1-15</inkml:trace>
  <inkml:trace contextRef="#ctx0" brushRef="#br3" timeOffset="400930.932">19163 12531 75 0,'7'9'36'16,"-7"-9"-1"-16,4 18 1 15,-4-18-28-15,16 11-4 16,7-11 0-16,12-2 1 16,6-10-2-16,13-5 0 15,3-5-1-15,2-7 1 16,-1-4-2-16,-3-2 1 15,-9-3 0-15,-14 4 0 16,-17 3 0-16,-12 5 0 16,-19 8-1-16,-13 7 0 0,-16 11 0 15,-5 11 0-15,-6 13-1 16,1 8 1-16,0 6-2 15,14 4 1-15,14 1-1 16,18-7 1-16,22-2-3 16,20-15-4-16,27 6-11 15,8-23-21-15,23 0 1 16,-7-12 0-16,14 3-1 15</inkml:trace>
  <inkml:trace contextRef="#ctx0" brushRef="#br3" timeOffset="402082.9979">20166 12353 82 0,'-16'-21'38'15,"-4"16"-1"-15,-19-3 2 0,10 15-21 16,-9 1-14-16,1 15 1 16,-1 5-2-16,4 8-1 15,7 2-1-15,11 0 0 16,13-4-1-16,17-5 0 15,10-6-1-15,16-11-3 16,14-7-2-16,7-13-2 16,14 4-8-16,-13-23-17 15,17 8-4-15,-23-16 18 16,1 10 13-16,-14-2 5 15,-14 1 3-15,-9 6 6 16,-25-4 6-16,5 24 18 16,-30-14 6-16,6 27-19 15,-17-5-11-15,6 12-3 16,-5 6-2-16,5 6-1 0,6 2 0 15,6 4-1-15,10 0 0 16,13-5-1-16,12-3 2 16,11-10-3-16,13-9 2 15,7-8-1-15,6-10 0 16,1-11-1-16,-3-7 1 15,0-7-1-15,-9-10 1 16,-10 3 0-16,-6-3 0 16,-8 3 1-16,-8 6-1 15,-5 4 1-15,-2 5 0 16,-3 8-1-16,4 16 1 15,-1-13-1-15,1 13 0 16,20-4 0-16,0 4 1 16,5 2-1-16,5-2 1 0,3 2 0 15,0 0 0-15,-4 4 0 16,-5 3 0-16,-10 5 0 15,-8 5-1-15,-9 8 1 16,-11 4 0-16,-8 5-2 16,-6-1 1-16,0 0-1 15,0-1 1-15,6-4-1 16,8-11 1-16,14-19-2 15,0 0 2-15,31-4 0 16,1-20 0-16,6-6 1 16,6-6 0-16,1-4 0 15,-1 0 0-15,-8 6 0 16,-6 6 0-16,-9 8 1 15,-9 15-2-15,-12 5 0 0,1 14-1 16,-6 7 1-16,0 6-2 16,0 3-1-16,8 2-1 15,9-4-3-15,21 2-5 16,0-17-4-16,28 6-8 15,-13-26-7-15,25 7-7 16,-9-17-1-16,7-2 3 16,-16-12 2-16,-4 5 36 15,-13 2 10-15,-25-16 10 16,2 23 6-16,-30-13 12 15,-2 16-1-15,-22 0 3 16,6 17-2-16,-18-6-31 16,6 15-4-16,-3 6-3 15,9 14 1-15,6 0-2 16,12 1-1-16,14 0 1 0,17-8-2 15,14-7 1-15,14-11-1 16,12-12 2-16,2-17-1 16,8-11 1-16,2-10 0 15,-9-13-1-15,-2-8 1 16,-8-6 0-16,-5 0 0 15,-5 8-1-15,-9 5-1 16,-6 13 1-16,-13 20 0 16,-5 24 0-16,-14 18 0 15,-6 25-1-15,-7 15 1 16,-1 10-3-16,2 2 0 15,13 5-7-15,4-15-3 16,23-2-3-16,-4-31-10 16,37 4-7-16,-5-30-7 0,18-6 0 15,-7-21 2-15</inkml:trace>
  <inkml:trace contextRef="#ctx0" brushRef="#br3" timeOffset="402390.0154">22138 12163 114 0,'-22'-23'39'15,"2"21"2"-15,-17-3-3 16,5 16-35-16,-2 8 0 15,11 8-1-15,3 2-1 16,11 3-1-16,9-1 1 16,9 0 1-16,8-4-2 15,0-3 1-15,4-1-1 16,-4-2 2-16,-3-4-2 0,-6 3 1 15,-8-2 0-15,-6 0-2 16,-8 2 1-16,-3 4-1 16,-7 1 2-16,-4-1-3 15,-3 6 2-15,-4-4-3 16,1 6-2-16,-7-9-6 15,14 7-2-15,-12-23-8 16,27 13-9-16,-9-23-9 16,21 3-4-16,-13-19 3 15,18 0 1-15</inkml:trace>
  <inkml:trace contextRef="#ctx0" brushRef="#br4" timeOffset="411323.5264">7336 7509 87 0,'0'36'38'0,"6"26"-1"15,-12 4 1-15,-2 9-35 0,3-9 0 16,18-21 1-16,11-41-1 16,39-51 1-16,38-57-1 15,33-51-5-15,49-29-31 16,6-30-3-16,13-4-1 15,-15 2-4-15</inkml:trace>
  <inkml:trace contextRef="#ctx0" brushRef="#br4" timeOffset="411899.5593">7610 9229 76 0,'0'0'36'15,"0"0"0"-15,-12 25 1 16,12 4-30-16,-7 19-3 16,3 15 1-16,-3 5 1 15,10 2 1-15,1-15-1 0,18-19 0 16,23-46-1-16,33-48 0 15,40-54-4-15,42-47-3 16,49-30-35-16,5-33-3 16,9-5 0-16,-28 1-3 15</inkml:trace>
  <inkml:trace contextRef="#ctx0" brushRef="#br4" timeOffset="412929.6179">4201 12016 48 0,'20'6'33'15,"-9"-11"1"-15,9 5 0 16,-1-6-28-16,9 5 0 15,3-4-2-15,9 8-1 16,7-2 1-16,4 3-2 16,14 1-1-16,6 1 1 15,10 0-1-15,10-6 0 16,8-7 1-16,15-7-1 15,8-11 1-15,10-3 0 16,1-8-1-16,4-2 1 16,4 0 0-16,-8 2-2 15,-8 6 1-15,-12 9-1 0,-18 8 1 16,-16 10-1-16,-18 5-1 15,-15 2 1-15,-15 9-3 16,-13-5-1-16,-4 6-10 16,-14-14-21-16,0 0-1 15,0 0 0-15,-6-14 0 16</inkml:trace>
  <inkml:trace contextRef="#ctx0" brushRef="#br4" timeOffset="413793.6676">5775 10920 77 0,'12'41'39'0,"-10"4"-1"16,6 11 0-16,-6-10-32 15,10-4-2-15,8-28 0 16,26-33-1-16,19-38 0 16,27-39-3-16,39-30-33 15,1-27-5-15,22-10 1 16,-11-9-2-16</inkml:trace>
  <inkml:trace contextRef="#ctx0" brushRef="#br4" timeOffset="414679.7183">7579 11769 29 0,'-25'-1'29'16,"8"1"3"-16,17 0-1 15,-11-14-25-15,22 11 0 16,8-15 1-16,18 8 1 0,2-7-2 15,17 4 1-15,3-3-3 16,13 4 2-16,4 3-3 16,14 0 1-16,7 5-2 15,8 2-1-15,10-4 1 16,8 0-2-16,9-4 2 15,11-1-1-15,9-8 1 16,5 1-1-16,0-5 1 16,1 2-2-16,-1 1 1 15,-3 6 0-15,-14 3 0 16,-10 4-1-16,-14 6-1 15,-16 2 0-15,-12 6-3 16,-21-9-6-16,-5 5-25 16,-23-6 0-16,-6 1-2 0,-15-8 0 15</inkml:trace>
  <inkml:trace contextRef="#ctx0" brushRef="#br4" timeOffset="415097.7423">10360 10551 75 0,'-4'31'38'0,"-5"7"0"15,-1 14 1-15,-7-1-31 16,13-1-2-16,6-15 0 15,25-20-1-15,27-40-1 16,38-38-2-16,38-45 0 16,37-48-21-16,36-15-17 15,-4-26-1-15,-6-3-2 16,-30-8-4-16</inkml:trace>
  <inkml:trace contextRef="#ctx0" brushRef="#br4" timeOffset="415679.7755">3483 7506 85 0,'0'0'40'0,"12"-4"-2"15,-12 4-4-15,0 0-48 16,0 0-24-16,-6 15 0 16,9 5-2-16</inkml:trace>
  <inkml:trace contextRef="#ctx0" brushRef="#br4" timeOffset="415844.785">3431 8290 68 0,'-2'58'33'0,"4"-8"-2"15,6-5 0-15,2-10-35 16,-1 3-25-16,4-3 0 16,-1-1-2-16,-3 5 0 15</inkml:trace>
  <inkml:trace contextRef="#ctx0" brushRef="#br4" timeOffset="416002.794">3374 9314 89 0,'-20'76'36'0,"4"2"0"16,-6-6-1-16,5 1-32 15,-3-1-2-15,0-3-7 16,11 3-27-16,-7-6-1 16,7 3-4-16,-9-10 2 15</inkml:trace>
  <inkml:trace contextRef="#ctx0" brushRef="#br4" timeOffset="416160.8031">3095 10735 85 0,'-10'77'36'16,"-8"-11"1"-16,9 4-1 0,-6-7-29 15,3-10-11-15,13 4-16 16,-3-18-17-16,10 5 0 16,-7-12-1-16,9 7 0 15</inkml:trace>
  <inkml:trace contextRef="#ctx0" brushRef="#br4" timeOffset="416316.812">3066 12001 82 0,'-8'55'40'15,"6"-4"-3"-15,-4-14-3 16,-6-16-67-16,24 0-2 16,-12-21-3-16,24 18-1 0</inkml:trace>
  <inkml:trace contextRef="#ctx0" brushRef="#br4" timeOffset="416663.8318">2928 13080 55 0,'0'0'36'0,"0"0"-1"15,14 24 0-15,-20 6-31 16,7 15 2-16,-3 5-1 15,3 6 1-15,3-11 0 16,12-7 0-16,11-33-2 16,30-35 0-16,26-52 0 15,30-46-7-15,41-29-32 16,10-38-3-16,18-10 0 15,-10-13-4-15</inkml:trace>
  <inkml:trace contextRef="#ctx0" brushRef="#br4" timeOffset="417551.8826">15968 7839 68 0,'14'22'40'0,"-14"9"-2"15,-2 24 0-15,-15 7-19 16,-1 10-13-16,3-6-1 16,13-7 0-16,15-28 1 15,33-39-4-15,33-39 1 16,49-46 0-16,51-31-8 15,28-39-31-15,37-9-2 16,-5-18 0-16,-6 3-3 16</inkml:trace>
  <inkml:trace contextRef="#ctx0" brushRef="#br4" timeOffset="418211.9204">21210 10420 79 0,'0'-15'36'16,"-5"-4"0"-16,5 19 2 16,0 0-31-16,0 0 1 15,-15 32-2-15,11 10 2 16,-4 2-2-16,5 9 0 15,6-6-2-15,16-6 0 16,23-23-1-16,32-29-1 0,42-34 0 16,36-43-11-16,47-19-27 15,7-30-5-15,9-11 2 16,-22-19-5-16</inkml:trace>
  <inkml:trace contextRef="#ctx0" brushRef="#br4" timeOffset="418871.9581">15779 13329 61 0,'0'0'38'0,"-1"-15"-1"15,23 12 1-15,3-5-32 16,26 4 0-16,12-3-2 16,20 0 1-16,14-4-1 15,18-5 0-15,15-6-2 16,14-8 0-16,10-9-1 15,11-4 1-15,0-3-2 16,6 1 1-16,-15 1-1 0,-9 8-1 16,-18 9 1-16,-13 9-1 15,-19 16-1-15,-21 4-1 16,-12 16-4-16,-19-8-10 15,3 17-19-15,-15-9 0 16,6 7-1-16,-7-12 0 16</inkml:trace>
  <inkml:trace contextRef="#ctx0" brushRef="#br4" timeOffset="419353.9857">20003 13111 58 0,'-41'-2'34'0,"11"1"1"16,4-10-1-16,12 9-27 15,7-12 1-15,23 7-1 16,10-10-1-16,23 2 0 15,21-6-2-15,23-1 0 16,21-8 0-16,23 0-1 16,15-3 0-16,16 1-2 15,7-4 0-15,0 4 0 16,-2 2-2-16,-9 2-1 15,-16 7-1-15,-21-4-10 16,-18 18-24-16,-40-1 0 16,-31 15 0-16,-38-7-1 15</inkml:trace>
  <inkml:trace contextRef="#ctx0" brushRef="#br4" timeOffset="419740.0076">16978 13622 57 0,'11'-28'36'0,"3"18"0"16,-14 10 0-16,10 22-29 15,-16 13-2-15,5 23 2 16,-8 4-1-16,5 4 0 16,7-4-1-16,15-13-1 15,22-33 0-15,33-30-1 16,36-43-1-16,32-34-3 15,37-18-12-15,15-33-24 16,15-2 1-16,-10-15-3 16,-9 12-2-16</inkml:trace>
  <inkml:trace contextRef="#ctx0" brushRef="#br4" timeOffset="420135.0304">20826 13492 36 0,'10'-12'32'0,"-7"-3"2"0,-3 15 1 15,0 0-25-15,-17 20 1 16,-11 13 1-16,5 27 0 16,-20 3-3-16,14 9-1 15,0-6-2-15,25-16-1 16,24-32 0-16,50-43-2 15,47-48 0-15,49-47-6 16,55-30-27-16,6-38-8 16,9-17 1-16,-30-22-4 15</inkml:trace>
  <inkml:trace contextRef="#ctx0" brushRef="#br4" timeOffset="420677.0614">13282 7858 93 0,'16'5'40'0,"-16"-5"-3"15,0 0-4-15,5 23-69 16,-14-9 0-16,6 13-2 16,-7-2 0-16</inkml:trace>
  <inkml:trace contextRef="#ctx0" brushRef="#br4" timeOffset="420834.0704">13221 8645 85 0,'7'65'37'0,"-5"-11"1"16,7 0 0-16,-10-7-35 15,9 0-5-15,5 4-17 16,-5-10-17-16,3 8 2 0,-6-6-4 16,4 10 2-16</inkml:trace>
  <inkml:trace contextRef="#ctx0" brushRef="#br4" timeOffset="420984.0786">13349 9809 91 0,'11'76'36'15,"-4"-2"-1"-15,2 3 2 16,-6-9-37-16,3 1-1 15,6 7-8-15,-10-14-25 16,6 8-1-16,-2-12-2 16,3 7 1-16</inkml:trace>
  <inkml:trace contextRef="#ctx0" brushRef="#br4" timeOffset="421104.0858">13474 10857 70 0,'7'63'34'0,"-3"-2"-1"16,-1 7 0-16,-9-4-27 16,8 3-5-16,-5 2-5 15,-5-9-28-15,7 4-2 16,-4-2 1-16,3-2-2 15</inkml:trace>
  <inkml:trace contextRef="#ctx0" brushRef="#br4" timeOffset="421247.094">13446 12189 80 0,'2'61'38'16,"6"3"0"-16,-4-15-1 0,7-2-39 16,12-1-30-16,-6-10-3 15,6 1-1-15,-4-8-2 16</inkml:trace>
  <inkml:trace contextRef="#ctx0" brushRef="#br4" timeOffset="421397.1026">13603 13153 90 0,'-1'64'39'15,"-5"-13"-1"-15,6 0 1 16,-8-11-39-16,3-14-10 16,18 9-28-16,-11-8 1 15,6 5-3-15,-10-2 1 16</inkml:trace>
  <inkml:trace contextRef="#ctx0" brushRef="#br4" timeOffset="421787.1249">13597 14567 32 0,'19'-25'35'15,"-10"0"3"-15,1 16-1 16,-10 9-24-16,4 15-1 16,-14 11-1-16,7 20-3 15,-12 2-1-15,11 6-2 16,0-10-1-16,18-12-2 15,18-23 2-15,27-32-2 16,29-44-2-16,29-52-14 16,39-19-24-16,7-34 1 15,19-15-4-15,-17-20 1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7T22:44:44.38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1285 8626 44 0,'0'0'30'16,"-6"16"1"-16,-3 6-2 16,0 2-15-16,-1 14-12 15,-3 6 1-15,7 6-1 16,-2 5-1-16,8 2 1 15,2-7 0-15,11-3 1 16,9-10-1-16,12-12 0 16,10-15-1-16,17-14 1 15,11-14-1-15,17-11 0 16,7-10-1-16,7-3 0 15,3 0 1-15,2 3-1 16,0 11 0-16,-2 5 0 0,-6 12 0 16,-9 12 0-16,-6 18 0 15,-7 8 1-15,-6 23 0 16,-6 12 0-16,-6 14 0 15,-4 13 1-15,-7 5-1 16,7 2 1-16,8-10-1 16,11-9 0-16,11-28 0 15,17-26 0-15,15-30-1 16,21-29 0-16,17-26 0 15,7-16 0-15,6-10 0 16,6-4-1-16,1 13 0 16,-3 12 0-16,-8 21 1 15,-14 19-1-15,-9 29 0 0,0 22 0 16,-12 20 0-16,-11 13 1 15,-4 10 0-15,-3 1 1 16,4-4-1-16,5-10 1 16,10-21 0-16,7-14-1 15,7-24 0-15,17-17 0 16,12-17-1-16,9-11 1 15,9-7 0-15,7-1-1 16,3 2 1-16,2 4 0 16,4 6 1-16,-3 6-1 15,-3 8 1-15,-3 9-1 16,-1 8 1-16,-9 8-1 15,-6 9 0-15,-4 11 0 16,-4 7 1-16,-4 7-1 16,3 6 1-16,-2 0-1 15,8-4 0-15,9-10 1 0,12-12-1 16,16-15 0-16,13-14-1 15,13-17 1-15,13-12 0 16,12-10 0-16,3-3-2 16,2 4 1-16,-4 7-1 15,-9 12 2-15,-10 16 0 16,-8 20 0-16,-20 19 0 15,-13 16 0-15,-10 16 2 16,-10 11-2-16,-8 4 3 16,2 4-2-16,0-3 0 15,7-6-1-15,9-4 1 16,19-6 0-16,11-6 0 15,12-6 0-15,20-2 0 0,12-5 1 16,22-9-1-16,19-7 0 16,23-13 1-16,62-12 0 15,-15-14-1-15,25-5 0 16,66 1-20-16,-40-3-13 15,46 10-1-15,-62 15-4 16,-28 18 0-16</inkml:trace>
  <inkml:trace contextRef="#ctx0" brushRef="#br0" timeOffset="1292.0737">7318 8553 29 0,'0'0'27'16,"0"0"0"-16,0 0 2 16,0 0-23-16,17 7 0 15,-17-7-1-15,26-8 0 16,-12 0-1-16,7 5 1 15,-2-5-1-15,4 8-1 16,0 3 0-16,5 5-1 16,1 3-1-16,3 8 0 15,10 4 1-15,9 0-1 0,7 0 0 16,8-2-1-1,14-4 2-15,14-3-2 0,18-6 2 16,11-5-2-16,11-4-1 16,11-2 1-16,12-1-1 15,11 3 1-15,6-1 0 16,5 3 0-16,6 0 0 15,5 1 0-15,4-2 0 16,8-1 0-16,5-1-1 16,3-6 1-16,2-3-2 15,10-5 2-15,0-4-3 16,-1-5 3-16,3 0 0 15,-2-3 0-15,-7-1 1 16,1 2-1-16,-8-1 1 16,-4 0-1-16,-9 0 1 15,-6-1-1-15,-6-4 0 0,-4 0 0 16,-10-6 1-16,-5-6-1 15,-9-7 1-15,-2-7 0 16,-5-7 0-16,-2-9 1 16,-8-5-2-16,-9-10 2 15,-7-4 0-15,-3 0-1 16,-8 0 0-16,-10 0 0 15,-15 3 0-15,-11 8 1 16,-16 7-2-16,-17 10-1 16,-8 16-8-16,-25 5-18 15,-4 12-3-15,-18 9-2 16,3 11 0-16</inkml:trace>
  <inkml:trace contextRef="#ctx0" brushRef="#br0" timeOffset="2554.1459">11985 9548 64 0,'16'17'32'16,"-10"0"-2"-16,-2 7 0 16,1 1-30-16,3 17 0 15,1 5 0-15,2 7 2 16,3 4 1-16,2-2-1 15,9-2 1-15,1-11-1 16,8-11 1-16,0-18-1 16,4-13 0-16,3-18-1 15,-1-13 0-15,-1-14 1 16,-1-3-1-16,-2-8 0 15,-4 0 0-15,-5 7 0 0,-3 4-1 16,-5 13 1-16,-4 13-1 16,-5 14 0-16,-5 17 0 15,-2 15 1-15,-5 15-1 16,0 15 1-16,4 9 1 15,-2 6-1-15,6 0 2 16,2-8-1-16,10-10 1 16,4-21 1-16,14-18-1 15,7-30 1-15,8-19-1 16,6-26 0-16,0-15-1 15,-2-10 1-15,-1-10-2 16,-12 3-2-16,-5 4-1 16,-12 15-1-16,-7 8-4 15,-4 27-6-15,-17 2-21 0,3 35-2 16,0 0 1-16,9 29-2 15</inkml:trace>
  <inkml:trace contextRef="#ctx0" brushRef="#br0" timeOffset="2967.1697">13728 9637 65 0,'-21'-5'33'0,"-19"6"1"16,-3 16 0-16,-14 0-23 15,5 17-2-15,-8 0-1 16,13 12-1-16,2-2 0 0,20 0-2 16,8-5-1-16,20-11 0 15,14-17-2-15,17-14-1 16,18-19 0-16,13-9 0 15,3-13-1-15,1-6 0 16,-5 1 1-16,-7 0-1 16,-11 10 0-16,-13 10 0 15,-15 19 0-15,-18 10 0 16,-2 24 0-16,-12 14 1 15,-2 5-1-15,2 5 0 16,6 1-1-16,10-8 1 16,11-16-2-16,17-19-1 15,19-21-1-15,16-31-2 16,24-13-3-16,-2-30-10 0,16-1-18 15,-13-20 0-15,7 7 2 16,-19-3 0-16</inkml:trace>
  <inkml:trace contextRef="#ctx0" brushRef="#br0" timeOffset="3109.1778">14659 9037 85 0,'-27'45'35'15,"2"29"-1"-15,-15 12 3 16,10 19-28-16,-6 2-3 16,10 4-2-16,8-3-2 15,4-13-1-15,16-5-10 16,-9-25-21-16,21-8-6 15,-9-21 0-15,8-10-2 16</inkml:trace>
  <inkml:trace contextRef="#ctx0" brushRef="#br0" timeOffset="3275.1873">14381 9668 101 0,'0'0'37'0,"26"-6"1"15,-9 3-2-15,16 0-35 16,9 3-11-16,5-11-22 15,15 1-4-15,3-9 1 16,9 4-3-16</inkml:trace>
  <inkml:trace contextRef="#ctx0" brushRef="#br0" timeOffset="3799.2173">14988 9880 82 0,'-1'20'36'16,"14"-9"-2"-16,7-18 1 15,12-9-32-15,7-16 0 16,7-5-1-16,-6-8 0 16,-1 2 0-16,-7 0-1 15,-7 3 0-15,-14 9 1 16,-14 12-1-16,-16 6 1 15,-10 20 1-15,-11 8 0 16,0 15 1-16,-3 4-2 16,6 9 1-16,8 3 0 15,14-1-1-15,14-7 0 0,18-5-1 16,18-10 0-16,9-11-1 15,11-11 1-15,11-9-1 16,2-9 0-16,-2-1 0 16,-3-4 1-16,-14 6-1 15,-6-1 0-15,-11 4 1 16,-12 9-1-16,-20 4 0 15,5 22 1-15,-16 1-1 16,-5 8 0-16,-3 2 1 16,2 0-1-16,2 2 0 15,2-4 0-15,11-11 2 16,4-8-1-16,-2-12 0 15,22-13 1-15,-5-9-1 16,1-8 1-16,1-5-2 16,0-6-3-16,-2-8-4 0,18 12-23 15,-7-15-9-15,14 13 0 16,1-4-1-16,14 15 0 15</inkml:trace>
  <inkml:trace contextRef="#ctx0" brushRef="#br0" timeOffset="4229.2419">16712 9748 104 0,'-53'25'38'0,"13"10"1"15,4-17-1-15,19-1-33 16,17-17-1-16,17 5-1 16,18-14-1-16,9-2-1 15,8 0 1-15,0-1-2 16,-1 6 1-16,-8 13-1 15,-11 16 1-15,-21 13-1 16,-19 13 0-16,-15 9-1 16,-14 8 0-16,-11 3 1 15,-2-4-2-15,2-7 2 0,7-16-2 16,16-16-1-16,24-16-6 15,8-33-21-15,35-8-6 16,6-28-1-16,21-8 1 16</inkml:trace>
  <inkml:trace contextRef="#ctx0" brushRef="#br0" timeOffset="4416.2525">17196 9405 115 0,'-10'12'38'0,"-18"6"1"15,9 24 1-15,-12 3-36 16,14 10 0-16,3 6-2 15,5 7 1-15,4 0-2 16,5 1 0-16,7-3-3 0,2-9-4 16,16 4-24-16,-8-27-11 15,14-1 3-15,-4-23-1 16,13-4-1-16</inkml:trace>
  <inkml:trace contextRef="#ctx0" brushRef="#br0" timeOffset="4792.2741">17389 9730 112 0,'-36'0'40'0,"2"22"1"16,-13-2 0-16,11 16-33 16,-1-6-3-16,6 3-1 15,6-2 0-15,11-4-4 0,13-4 0 16,14-6 0-16,13-8 0 15,10-3 0-15,9-7 0 16,7-4 0-16,5-4 0 16,1-6 0-16,-1-1 0 15,-6-5 0-15,-4 5-4 16,-11-7-1-16,-6 8 0 15,-11-1 0-15,-6 9 1 16,-13 7 1-16,0 0 1 16,-3 25 2-16,-12 2 2 15,1 8 0-15,2 5-1 16,0 2 1-16,2-1-1 15,5-1-2-15,6-8 0 16,6-13-4-16,16 5-18 16,-8-26-16-16,17-3 2 0,-6-20-1 15,8-1-1-15</inkml:trace>
  <inkml:trace contextRef="#ctx0" brushRef="#br0" timeOffset="4931.282">17758 9530 111 0,'-16'-18'37'16,"-6"7"3"-16,8 15-5 15,-2 17-50-15,-1-9-19 16,19 8-5-16,-5-6 2 16,15 15-4-16</inkml:trace>
  <inkml:trace contextRef="#ctx0" brushRef="#br0" timeOffset="5566.3183">18119 9949 95 0,'-31'7'38'0,"-1"-9"0"16,16 5 0-16,3-4-27 15,13 1-7-15,26-10-1 16,9-2-1-16,7-3 0 15,8-3-1-15,2-4 0 16,1-1 0-16,-4-4 0 16,-12 2-1-16,-8-1 0 15,-18 4 0-15,-12 3 0 0,-14 6 0 16,-10 4 0-16,-10 12 0 15,-8 6 0-15,-1 13 0 16,1 9 0-16,1 9 1 16,10 4-1-16,10 4 1 15,14 0 0-15,18-7 0 16,15-6 0-16,15-11 0 15,12-11 0-15,10-10-1 16,4-11 1-16,-1-7 0 16,-5-8 0-16,-6 0-1 15,-11-2 1-15,-9 3 0 16,-12 4-1-16,-14 7 1 15,-8 11-1-15,-12 16 0 0,-6 7 1 16,-2 11-1-16,-7 6 0 16,3 3 0-16,0-1-1 15,9 0 1-15,3-11-2 16,11-8 3-16,1-23 0 15,15 3 0-15,4-22 0 16,0-7 1-16,4-15 1 16,3-4-3-16,4-9 0 15,-1-3 0-15,2 1 0 16,4 5 0-16,6 7 0 15,-3-7-13-15,15 21-4 16,-12-16-7-16,22 20-19 16,-15-12 1-16,9-3-2 15,-13-10 1-15</inkml:trace>
  <inkml:trace contextRef="#ctx0" brushRef="#br0" timeOffset="6383.3651">10674 5775 64 0,'25'-25'33'16,"-25"25"-2"-16,-3 28 0 15,-26 37-27-15,-19 26 4 16,-10 38-3-16,-15 35 1 15,-7 40-4-15,-12 28 2 16,2 28 0-16,-7 8-2 16,9 5 1-16,0-10-3 15,12-24-1-15,16-36-6 16,9-53-26-16,32-53-2 15,16-60 0-15,31-56-2 16</inkml:trace>
  <inkml:trace contextRef="#ctx0" brushRef="#br0" timeOffset="6654.3806">10483 5856 92 0,'-26'1'36'16,"2"15"-1"-16,20 23 0 15,5 11-33-15,41 14 1 16,20 18-1-16,25 17 1 16,19 21-2-16,16 22 2 15,7 20-2-15,6 15 0 16,-9 16-1-16,-14 11 0 15,-18-1-2-15,-16-14-2 0,-13-14-9 16,-22-35-25-16,-5-32 0 16,-13-42 0-16,-4-38-1 15</inkml:trace>
  <inkml:trace contextRef="#ctx0" brushRef="#br0" timeOffset="7083.4051">10613 5920 74 0,'14'57'32'16,"2"-10"0"-16,-2-4 1 15,-5-19-29-15,2-10 0 16,-7-26 1-16,7-14 1 16,-7-32-3-16,10-20 4 15,-2-35-4-15,2-25-1 16,0-33-1-16,-2-27 1 15,-3-18-2-15,-4-10 2 0,-6-8 0 16,-1 9-2-16,-12 9 2 16,-1 22 0-16,-4 26-3 15,-7 17-11-15,11 39-23 16,-10 15-2-16,8 34-1 15,-6 10-2-15</inkml:trace>
  <inkml:trace contextRef="#ctx0" brushRef="#br0" timeOffset="7969.4558">10774 3275 50 0,'0'0'30'16,"-1"-14"3"-16,1 14-2 15,0 0-20-15,-8-21-2 16,8 21 0-16,2-10-3 16,-2 10-1-16,7-12-1 15,-7 12-1-15,17-3 0 16,-4 6 0-16,1 4-1 0,6 4 0 15,1 4 0-15,5 5-1 16,8 4-1-16,2 0 0 16,5 2 1-16,5 1-2 15,5 0 2-15,-2 3-2 16,6 0 2-16,-3 2-2 15,-3 1 1-15,-4 3 1 16,-6 0-2-16,-4-2 1 16,-7-2 0-16,-6-4 0 15,-5-5 0-15,-5-4 0 16,-1-9 0-16,-11-10 0 15,21 2 1-15,-8-9-1 16,2-2 1-16,3 0 0 16,6-3 0-16,9 2 0 0,4-5 1 15,12 1 0-15,8-7 0 16,20-5 0-16,17-10 0 15,14-7 0-15,14-6 0 16,8-4-1-16,14-3 0 16,0 6 0-16,-5 8-1 15,-15 11 0-15,-21 17 0 16,-21 12-1-16,-17 17-4 15,-30-7-18-15,-12 22-14 16,-26-8-1-16,-1 6-2 16,-20-18 1-16</inkml:trace>
  <inkml:trace contextRef="#ctx0" brushRef="#br0" timeOffset="8765.5013">10797 2006 66 0,'-47'-3'34'15,"-11"10"0"-15,-2 17 0 16,-7 14-24-16,1 22-6 16,3 12-1-16,13 15 3 15,8 14-3-15,23 12 1 16,15 5-2-16,27 3 0 15,26-9 0-15,30-22 0 0,21-31-1 16,23-25 1-16,12-38 1 16,2-29-1-16,-6-31 1 15,-14-26-1-15,-25-18 1 16,-31-9-1-16,-32 6-1 15,-31 1-3-15,-34 17-4 16,-33-3-20-16,-13 31-12 16,-20 9 0-16,11 27-1 15,1 7 0-15</inkml:trace>
  <inkml:trace contextRef="#ctx0" brushRef="#br0" timeOffset="9706.5548">13371 3052 44 0,'-16'11'30'0,"16"-11"1"16,-19 7-1-16,19-7-21 15,-9 0-2-15,9 0-1 16,0 0-1-16,0 0-1 15,0 0 0-15,19 3-2 16,-5-2-1-16,4 4 1 16,5 1-1-16,9 4 0 15,3-1 0-15,12 3 0 16,8 2-1-16,11 1 0 15,13-4 0-15,10-3 0 16,16-3 0-16,13-2 0 16,15-5 0-16,11 1 0 0,17 0 0 15,16-3 0-15,12 3 0 16,18 3 1-16,13 1 0 15,11 4 0-15,21-3 0 16,19 2 1-16,18-5 0 16,17 1-1-16,18-4 1 15,21-1 0-15,21-4-1 16,14-2 1-16,17-4 0 15,55 1 0-15,-32-3 0 16,7 3 0-16,5 0 1 16,4 3-1-16,-4 0 1 15,0 4-2-15,36 2 2 16,-96-1-1-16,32 3-1 0,-14 0 0 15,-17-3-4-15,-24-9-20 16,-20 9-14-16,-36-10 0 16,-72 4-2-16,4-6 0 15</inkml:trace>
  <inkml:trace contextRef="#ctx0" brushRef="#br1" timeOffset="15622.8935">14115 2648 5 0,'-65'3'26'15,"9"1"2"-15,10 1-15 16,0-10 3-16,16 10 6 16,-2-19 1-16,20 19-4 15,-8-14-6-15,20 9-2 16,0 0-5-16,16 4-1 15,3-4-3-15,14 4 0 16,11-2 0-16,18 1-1 16,11-6 1-16,18 2 0 15,16-5-2-15,11-2 1 16,10-2-1-16,16 1 0 0,8-3 0 15,8 4 0-15,3 0-1 16,3 2 0-16,6 2 1 16,3 0 0-16,6 1 0 15,1-2-1-15,3-3 0 16,4 0 1-16,1-4-1 15,1 1 1-15,-2-2-1 16,-1-1 0-16,-5 2 1 16,-8 1 0-16,-10 3 0 15,-7 6-1-15,-12 2 1 16,-12 2 0-16,-15 4 1 15,-10 3-1-15,-11 0 0 16,-14-1 0-16,-10-2 1 16,-12 2-1-16,-14-4 0 15,-9-2 1-15,-11-3-1 0,-4-4 1 16,-14-5 0-16,-6-2 0 15,-13-8 0-15,-7-6-1 16,-10-5 1-16,-7-8 0 16,-10 0-1-16,-10-2 0 15,-8 2 1-15,-7 1-1 16,-6 9 1-16,-3 3 0 15,4 6 0-15,3 9-1 16,12 3 1-16,14 3 0 16,12 3-1-16,18 3 0 15,14-1 0-15,42 6 0 16,7-2-1-16,23 3 1 15,14-1 1-15,12 5-1 16,7 3 0-16,0 1 0 0,-9 4 1 16,-17 7-1-16,-18 9 1 15,-27 7 0-15,-28 7-1 16,-31 4 3-16,-22 5-1 15,-20-1 1-15,-15 0-2 16,-6-4 2-16,-2-7-3 16,8-11-1-16,20-1-12 15,0-27-21-15,32 8-5 16,3-21 1-16,27 6-3 15</inkml:trace>
  <inkml:trace contextRef="#ctx0" brushRef="#br1" timeOffset="16410.9386">16912 3666 96 0,'13'0'36'16,"0"6"-1"-16,-13-6 0 15,10 20-33-15,1 3-1 16,1 13 0-16,-1 10 1 15,-2 11-1-15,-7 7 1 16,3 10-1-16,-6-1 0 0,-3-2 0 16,-1-3 0-16,0-12-1 15,-1-12 1-15,2-14 0 16,4-18 0-16,0-12-1 15,5-31 1-15,5-12 0 16,2-17 0-16,4-12 0 16,-4-17-1-16,2-8 1 15,2-4 0-15,3 4 0 16,-1 3-1-16,1 15 0 15,-3 8-1-15,6 21 1 16,-1 14 0-16,7 19 0 16,-3 12 0-16,3 18 0 15,-1 10 1-15,-4 10 0 0,-7 11 0 16,-7 6-1-1,-10 6 1-15,-11 6-1 0,-14 2 0 16,-8-2-1-16,-4-2 0 16,-6-10-2-16,11-2-5 15,-2-25-16-15,23 4-12 16,12-27 0-16,12 10-2 15,13-25 1-15</inkml:trace>
  <inkml:trace contextRef="#ctx0" brushRef="#br1" timeOffset="16786.9601">17610 3848 98 0,'0'0'36'0,"-8"20"1"0,-3 10 0 16,-13-8-31-16,4 18-2 15,-2 3-1-15,4 5 0 16,4 2 0-16,7-3-1 15,7-7-1-15,11-10 0 16,14-15 0-16,9-14 0 16,12-12-1-16,7-16 1 15,4-12 0-15,-2-10 0 16,1-8 0-16,-7-2 0 15,-9 6-1-15,-9 6 1 16,-12 9-1-16,-9 11 0 16,-8 17 1-16,-2 10-1 15,-19 31 0-15,3 6 0 16,1 7 0-16,1 8-1 15,10 3-1-15,7-4-2 0,14-5-3 16,6-27-8-16,33 1-14 16,-9-34-7-16,23-4-2 15,-7-28-1-15,15-3 2 16</inkml:trace>
  <inkml:trace contextRef="#ctx0" brushRef="#br1" timeOffset="16974.9709">18589 3406 106 0,'-18'17'39'0,"-18"9"0"15,7 31-1-15,-15 9-33 16,10 20-3-16,-2 7 1 16,2 4-1-16,14-1-2 15,10-11-1-15,15-9-3 0,10-25-3 16,23-12-11-16,-3-41-14 15,31-10-5-15,-3-36-1 16,15-5 0-16</inkml:trace>
  <inkml:trace contextRef="#ctx0" brushRef="#br1" timeOffset="17123.9794">19000 3388 109 0,'-15'-5'39'0,"1"40"1"16,-21 9-2-16,11 21-34 15,-11 13-3-15,4 4-3 16,11 12-10-16,-8-15-20 15,29 8-7-15,-3-14 0 16,22-2-2-16</inkml:trace>
  <inkml:trace contextRef="#ctx0" brushRef="#br1" timeOffset="17500.0009">20349 3387 94 0,'-24'-62'38'16,"-13"-1"2"-16,2 23-2 16,-8 13-32-16,-2 26-1 15,-7 21-1-15,-2 21-3 16,-1 23 1-16,2 14-2 15,7 17 1-15,2 9-2 16,8 6 1-16,10-3-1 16,12 1-1-16,7-13-3 15,17 3-15-15,-7-30-16 16,16-6-2-16,-6-29-1 15,11-9-1-15</inkml:trace>
  <inkml:trace contextRef="#ctx0" brushRef="#br1" timeOffset="18199.0409">19683 3856 102 0,'0'0'38'0,"-14"-18"1"16,29 28-2-16,4-10-34 15,23 1-1-15,11 2 0 16,13-6-1-16,8 1 0 15,6-5 1-15,2 0-1 16,-2-2-1-16,-8 2 1 16,-15-1-1-16,-10 4 1 15,-14 2 0-15,-18 2-1 16,-15 0 1-16,-12 19-1 15,-16 1 1-15,-9 8-1 0,-2 8 1 16,-3 5-1-16,4 7 1 16,6-1 0-16,8-1-1 15,16-2 0-15,16-9 0 16,16-10 0-16,12-13 0 15,11-12 0-15,7-10 0 16,3-10 0-16,-1-12 0 16,-4-7 0-16,-11-6 0 15,-9-5 0-15,-12-2-1 16,-11 3 1-16,-9 4 0 15,-6 3 1-15,-5 10-1 16,-1 8 0-16,0 5 0 16,12 19 1-16,-10-10-1 15,10 10 0-15,13 10 1 0,3 1-1 16,7 1 0-16,1 2 0 15,8 7 1-15,-5 6-1 16,-2 5 0-16,-10 6 0 16,-6 6 0-16,-9 2 0 15,-4 2 0-15,-6 0 0 16,-5-5 0-16,1-10 0 15,0-8 0-15,5-13 1 16,9-12 0-16,5-18 0 16,13-12 0-16,4-11 0 15,4-12 1-15,7-5-1 16,-5 2 0-16,5-1 0 15,-9 8 0-15,-1 8 0 16,-9 10-2-16,-2 13-2 0,-4 4-3 16,10 20-8-16,-4-17-10 15,29 25-11-15,-11-17-2 16,28 12-3-16,-7-12-1 15</inkml:trace>
  <inkml:trace contextRef="#ctx0" brushRef="#br1" timeOffset="18425.0538">21464 3751 119 0,'-51'2'40'0,"3"18"0"16,-10-12-1-16,7 15-35 15,3 6 0-15,10 5-2 0,9 1 0 16,14 2-1-1,16-2-1-15,18-6 0 0,18-3-2 16,13-12-2-16,16 1-5 16,-3-24-10-16,25 9-13 15,-17-26-7-15,10 8-2 16,-15-18 0-16</inkml:trace>
  <inkml:trace contextRef="#ctx0" brushRef="#br1" timeOffset="18748.0723">21686 3863 110 0,'-28'32'40'0,"-3"-12"0"16,20 8-1-16,0-6-30 0,20-9-7 16,12-7 0-16,14-6 0 15,4-8 0-15,9-7-1 16,-2-6 0-16,-3-6-1 15,-7-7 1-15,-11 0-1 16,-15 0 1-16,-14 4-2 16,-15 8 2-16,-14 11-1 15,-10 11 1-15,-9 14-1 16,-1 11 0-16,3 10 1 15,11 8-1-15,7 6 0 16,23-4-1-16,18-5-1 16,28-2-2-16,20-17-6 15,27 4-9-15,-10-22-14 16,22 6-6-16,-15-15-2 15,-3 4 0-15</inkml:trace>
  <inkml:trace contextRef="#ctx0" brushRef="#br1" timeOffset="19912.1388">9171 3206 90 0,'0'0'36'0,"-22"2"-1"15,3 6 2-15,-12-7-33 16,-5 2-2-16,-6-2 0 15,-10 3 0-15,-9-2 0 16,-12 1 0-16,-15 2 0 16,-13 4 0-16,-17 1 1 15,-12 4-1-15,-18 0 0 16,-12 3 0-16,-18-2 0 15,-10 5-1-15,-11-3 0 16,-12 3 0-16,-2-5-1 16,-11 1-1-16,-2 0 1 15,4 0-1-15,-11-1 1 16,2-1-1-16,7 2 1 15,1-3-1-15,-4 2 1 0,13-4 1 16,1 2-1-16,7 1 1 16,8-3 0-16,9 0-1 15,9-3 1-15,16 1 0 16,17-3 0-16,10-2-1 15,14-1 1-15,19-3-1 16,18-1 0-16,20-2 0 16,15-3 0-16,13 0-1 15,18-5 0-15,13-3 1 16,16 0 0-16,11-4-1 15,7 1 1-15,6-4-1 16,10-6 1-16,0 4 0 16,9-1-1-16,5-2 1 0,6-1-1 15,4-1 2-15,7 1-2 16,8-2 1-16,5-2 0 15,3 0 0-15,0-2 0 16,-7 5 0-16,-5 1 0 16,-16 5 1-16,-14 4 0 15,-15 8-1-15,-19 7 1 16,-14 3 0-16,-21 15-1 15,-18 7 1-15,-19 9 0 16,-14 2-1-16,-15 14 1 16,-11 0-1-16,-10 6 1 15,-4 0 0-15,-6-1 0 16,1-6 0-16,12-6 1 15,11-6-1-15,15-10 0 0,14-8-1 16,17-5 1-16,24-6-1 16,24-5 1-16,20 12-1 15,20 3 0-15,11 10 0 16,13 14 0-16,5 11 0 15,0 17-1-15,-1 11-1 16,-4 9-2-16,-13-9-6 16,5 12-8-16,-21-33-11 15,20-1-9-15,-13-34-2 16,20-20-2-16,-1-32 2 15</inkml:trace>
  <inkml:trace contextRef="#ctx0" brushRef="#br1" timeOffset="20343.1635">4639 1843 71 0,'7'-60'37'0,"-8"8"1"15,-21-2 1-15,-5 12-23 16,-19 3-8-16,-2 15-2 15,-8 13-3-15,4 18 0 16,-6 20 0-16,2 24-2 16,5 15 0-16,10 22-3 15,10 18 3-15,8 14-2 16,13 3 0-16,6 0-5 15,20 7-19-15,-4-26-12 16,12-6-1-16,-8-27 0 16,12-11-1-16</inkml:trace>
  <inkml:trace contextRef="#ctx0" brushRef="#br1" timeOffset="20806.19">4066 2426 106 0,'0'0'39'0,"-7"-19"-1"15,28 20-1-15,5-12-35 16,16-4 0-16,7-5-1 16,11-2 0-16,6-5 1 15,1 1-1-15,-2-1 1 16,-5 5 0-16,-10 6-1 15,-11 7 0-15,-9 5 1 16,-10 11-1-16,-11 12 0 16,-6 10 0-16,-6 9-1 0,-6 8 2 15,0 5-2-15,-3 0 1 16,4 4-1-16,-1-7 2 15,4-8-3-15,1-6 3 16,2-17-2-16,2-17 0 16,0 0 0-16,20-36 0 15,-6-4 0-15,1-12-1 16,4-9 2-16,-3-7-2 15,0 2 2-15,1 5-1 16,-5 10 0-16,-3 9 0 16,-2 11 0-16,0 8-1 15,6 16-3-15,1 2 0 16,10 11-5-16,-4-11-8 15,27 20-8-15,-8-23-10 0,19 14-2 16,-4-15-1 0,13 5 1-16</inkml:trace>
  <inkml:trace contextRef="#ctx0" brushRef="#br1" timeOffset="20994.2008">5305 2065 118 0,'-10'27'39'0,"-17"-2"0"16,5 24-1-16,-3 1-35 15,-2 9 1-15,6 1-4 16,4 0 2-16,6-1-3 15,4-10 1-15,12-12-5 16,-5-37-10-16,41 14-13 16,-17-46-9-16,21-4-1 15,-10-26-4-15,15-5 4 0</inkml:trace>
  <inkml:trace contextRef="#ctx0" brushRef="#br1" timeOffset="21130.2085">5341 1667 123 0,'-24'13'38'16,"-6"4"1"-16,19 12-4 15,18-1-45-15,1-14-15 16,34 10-12-16,1-10 0 16,23 12-1-16,-7-12-2 15</inkml:trace>
  <inkml:trace contextRef="#ctx0" brushRef="#br1" timeOffset="21339.2205">5830 2010 113 0,'-20'17'38'0,"-17"-9"2"15,5 17-2-15,-16-6-34 16,7 12 1-16,1 4-3 15,7 10 1-15,5 1-1 16,15 2-1-16,15-5 0 16,17-10 0-16,24-9-2 15,13-21-2-15,26-15-4 16,2-28-12-16,33 1-12 15,-14-34-8-15,6 1-1 16,-13-18 0-16</inkml:trace>
  <inkml:trace contextRef="#ctx0" brushRef="#br1" timeOffset="21527.2311">6486 1411 128 0,'-37'28'39'0,"8"27"1"16,-13 10-2-16,-3 13-36 15,16 8 0-15,8 6-3 16,8-3 2-16,6 1-3 15,12-8 0-15,1-11-5 16,14 0-13-16,-13-38-13 16,19 0-6-16,-13-28 0 15,9-5-1-15</inkml:trace>
  <inkml:trace contextRef="#ctx0" brushRef="#br1" timeOffset="21864.2504">6199 1877 128 0,'-4'25'42'0,"-5"-10"-2"15,25 12-2-15,10-14-35 16,16-4-1-16,17-12 0 16,7-9-2-16,6-1 0 15,3-8 0-15,1-3 0 16,-10 0 0-16,-10 2 0 15,-13 4 0-15,-13 9 0 16,-6 3 0-16,-16 11 0 16,-8 10 0-16,-11 10 0 15,-6 11 0-15,-7 7 0 16,0 14 0-16,1 3 0 15,-1 6 0-15,5-3 0 16,10-9-4-16,9-9-3 0,4-27-8 16,22-2-7-16,-8-44-9 15,22-1-8-15,-5-31-1 16,10-8 0-16,-15-19 4 15</inkml:trace>
  <inkml:trace contextRef="#ctx0" brushRef="#br1" timeOffset="21993.2579">6885 1522 121 0,'-36'-3'39'0,"11"19"2"15,-6 2-5-15,19-2-31 16,14 14-25-16,-1-12-15 16,26 13-5-16,3-14 1 15,22 10-2-15</inkml:trace>
  <inkml:trace contextRef="#ctx0" brushRef="#br1" timeOffset="22550.2898">7250 1887 118 0,'-15'30'36'0,"-17"-10"3"16,5 14-2-16,-3-8-35 15,2 7 0-15,5-2 0 16,9 1-2-16,5-7 1 16,12 1 0-16,10-9 0 15,12-7-1-15,11-8 0 16,5-9 0-16,2-8 0 15,3-11 0-15,-5-3 0 16,-4-5-1-16,-6-5 1 16,-9-2-1-16,-12 2 1 0,-3 2 0 15,-4 5 0-15,-4 6 0 16,1 5 0-16,1 6 1 15,-1 15 0-15,0 0-1 16,17-7 1-16,-1 12 0 16,-2 4 0-16,6 3 0 15,-2 2 1-15,2 6 0 16,-1 0-1-16,-3 5 0 15,-9 5 0-15,-5 3 0 16,-8 0 0-16,-3 4-1 16,-1-7 1-16,-1-1-1 15,-2-9 2-15,8-9-2 16,5-11 0-16,15-19 0 15,9-7 0-15,8-11 0 0,6-1 0 16,1-3 0-16,3 4 0 16,-4 8 0-16,-6 13 0 15,-4 16 0-15,-9 15 0 16,-3 8 0-16,-5 12 0 15,-4 0-8-15,10 21-6 16,-15-11-6-16,22 25-11 16,-12-17-12-16,17 11-1 15,3-9-1-15,18 6 3 16</inkml:trace>
  <inkml:trace contextRef="#ctx0" brushRef="#br1" timeOffset="23681.3544">11406 4404 63 0,'9'-25'33'0,"-9"-4"0"15,1 8 0-15,-11-3-25 16,12 8-2-16,-6-4-1 15,4 7 0-15,-2-2-2 16,2 15 0-16,0-18 0 16,0 18 0-16,0 0 0 15,13 10-1-15,-4 18 1 16,4 19-1-16,-2 29 0 15,3 25 0-15,-3 30 0 0,-2 25-1 16,-5 22 0-16,-4 10 1 16,-1 6 0-16,-3-8-2 15,1-17 0-15,3-27-8 16,14-20-20-16,-7-36-7 15,13-23 1-15,-6-29-4 16,5-18 2-16</inkml:trace>
  <inkml:trace contextRef="#ctx0" brushRef="#br1" timeOffset="24027.3741">11250 5339 80 0,'-14'-14'35'0,"0"3"0"15,14 11 0-15,-9 5-29 16,14 9-2-16,-1 9-1 16,10 18 1-16,0 12 2 15,1 18-1-15,1 16 0 16,-1 14-1-16,2 4 1 15,-2 1-1-15,1-8 0 16,6-14-1-16,5-18-2 16,7-24 0-16,10-33 0 15,8-30-1-15,9-30 1 16,1-18 0-16,1-14-3 15,-6-10 2-15,-10 1-5 0,-12-1-4 16,-4 21-19-16,-26-1-10 16,-1 25-2-16,-16 3-1 15,5 18 2-15</inkml:trace>
  <inkml:trace contextRef="#ctx0" brushRef="#br1" timeOffset="24748.4155">13119 5379 63 0,'0'0'4'0,"0"0"-2"16,0 0-2-16,0 0-30 15</inkml:trace>
  <inkml:trace contextRef="#ctx0" brushRef="#br1" timeOffset="27485.572">12308 5486 88 0,'-5'-39'37'15,"10"14"-2"-15,-6-5 2 16,2 13-33-16,1 6-1 15,-2 11 0-15,0 15 0 16,-7 15 0-16,-7 15-1 16,0 11 1-16,-3 8 1 0,4 9-1 15,3 0 0-15,10-5 0 16,9-11-1-16,10-16 0 15,11-22 1-15,11-18-3 16,6-19-2-16,5-14 3 16,0-14-2-16,-2-11 0 15,-7-2-1-15,-6 2 1 16,-8 5-1-16,-11 4 2 15,-5 10 0-15,-7 12-2 16,-6 13 2-16,0 13 0 16,-11 12 0-16,2 17 0 15,1 9 0-15,3 11 1 16,5 5 0-16,5-1 1 15,10-3 0-15,8-6-1 16,6-18 2-16,14-12-2 0,2-16 0 16,4-17 1-16,-2-14-3 15,0-12 1-15,-9-9-1 16,-6-6 0-16,-9-4-1 15,-7 0-2-15,-5 5 0 16,-7-7-7-16,10 19-4 16,-18-11-4-16,21 31-6 15,-18-15-3-15,17 31-2 16,-12-6-2-16,11 22 0 15,-9 5 3-15</inkml:trace>
  <inkml:trace contextRef="#ctx0" brushRef="#br1" timeOffset="28680.6404">13210 5599 102 0,'19'3'35'0,"13"3"3"16,-4-19-3-16,16-3-33 15,-6-8 1-15,8-2-2 16,-5-9 2-16,-5 0-3 15,-7-3 1-15,-7 2 0 16,-12 0 0-16,-6 4 0 16,-16 7 0-16,-9 7-1 15,-11 13 1-15,-6 13 1 16,-10 18-1-16,-2 11 0 15,-3 16 1-15,6 7 2 16,6 6-3-16,12-1 1 16,13-8 1-16,17-7-1 0,21-12-2 15,20-19 1-15,16-13-4 16,14-18-2-16,17-9-2 15,-5-20-3-15,14 3-7 16,-21-23-3-16,9 14-2 16,-28-19-3-16,2 20 2 15,-27-3 18-15,-13 8 6 16,-10 18 3-16,-20 3 8 15,6 31 3-15,-25 0 4 16,11 33 4-16,-20-3 1 16,15 20-15-16,-4 4-3 15,9 2-2-15,4-3 0 16,5-3-2-16,9-14 0 0,9-16-4 15,11-15-7-15,0-31-8 16,21 0-6-16,-13-36-1 16,17 2-2-16,-20-34-2 15,14 7-1-15,-22-24 2 16,3 6 6-16,-20 5 6 15,-8 12 4-15,-3 24 31 16,-25-2 6-16,13 36 0 16,-16-3 3-16,19 33 0 15,-8-4 1-15,25 18 0 16,-3-9-2-16,19-3-35 15,30 7-8-15,4-23-5 16,27 22-3-16,-9-18 0 16,22 23-2-16,-17-19 0 0,12 21 3 15,-21-12 3-15,-10 14 7 16,-13 7 27-16,-28-16 5 15,4 19 4-15,-35-22 0 16,4 20 2-16,-25-23 0 16,11 20 3-16,-23-17-1 15,15 18-21-15,-8-2-4 16,6 5 3-16,2 1-4 15,14 1 2-15,8-6-2 16,14-4 1-16,14-9-2 16,13-14 2-16,10-14-3 15,8-9-2-15,6-7 2 16,-2-9-2-16,-3-2 2 15,-7-6-2-15,-6 3 2 16,-10 3-2-16,-7 10 2 0,-12 4-1 16,-1 21 0-16,0 0 1 15,-19 15-1-15,10 21 0 16,-5 18 2-16,4 14 0 15,-4 16-1-15,2 11 1 16,1 8 0-16,-5 1 0 16,1 1 1-16,-2-7-1 15,0-8-1-15,-2-13 2 16,1-17-1-16,1-15 1 15,0-19-1-15,7-23 0 16,5-21 1-16,6-19-2 16,6-20 0-16,2-14 0 15,8-22 0-15,7-14 0 16,5-8-2-16,4 5 1 0,0 4 0 15,-3 7-1-15,4 13-1 16,-1 8-2-16,9 24-6 16,-9 2-4-16,16 27-1 15,-11-18-5-15,24 25-4 16,-12-28-2-16,23 18-1 15,-16-23 3-15,14 9 2 16,-14-10 3-16,0-1 3 16</inkml:trace>
  <inkml:trace contextRef="#ctx0" brushRef="#br1" timeOffset="29243.6726">15171 4922 20 0,'30'-34'25'0,"-33"-15"2"16,12 27 2-16,-33-9 2 15,11 29 0-15,-20-5 3 16,12 29 1-16,-6 4-31 0,-7 15-1 16,4 16 1-16,-1 15-3 15,0 13 1-15,3 7-1 16,3 7 1-16,0 4-1 15,7-5 1-15,4-7-1 16,4-15 1-16,8-14-2 16,7-19 0-16,8-21 0 15,6-23 0-15,11-16 0 16,0-15 0-16,6-9 0 15,0-7 0-15,1 0 0 16,-5 3 0-16,-7 9 0 16,-5 11 0-16,-7 10-2 15,-13 15 2-15,15 16 0 16,-11 5-1-16,1 8 0 0,8 2-1 15,2 1 2-15,8-1-3 16,6-9 0-16,10-5-3 16,-1-22-2-16,17-2-3 15,-12-27-5-15,18 3-2 16,-16-30-6-16,18 3 2 15,-20-28-5-15,16 7 3 16,-19-13 1-16,6 16 2 16,-7 11 34-16,-25 1 2 15,4 35 5-15,-32 5 3 16,10 42 3-16,-33 9 4 15,14 37-1-15,-23-1 3 16,6 19-29-16,6 3 1 16,8 3-2-16,7-7-1 0,8-9 1 15,9-8-6-15,1-23-5 16,14-3-5-16,-13-38-5 15,22 16-8-15,-22-40-2 16,15 7-1-16,-22-27-4 16,8 7 6-16,-14-19 3 15</inkml:trace>
  <inkml:trace contextRef="#ctx0" brushRef="#br1" timeOffset="29401.6816">15519 5332 140 0,'-14'-26'35'0,"31"28"0"16,-3-19 1-16,23 3-33 15,15-5-3-15,11-5-3 16,13 1-7-16,-5-13-3 15,9 14-5-15,-23-25-4 16,9 19-9-16,-37-28 0 0,2 10-5 16,-34-23 2-16,-11-2 2 15</inkml:trace>
  <inkml:trace contextRef="#ctx0" brushRef="#br1" timeOffset="30629.7519">11780 2860 96 0,'-9'11'36'0,"9"-11"2"15,-4-14-1-15,7-12-33 16,3-9 1-16,0-15-1 16,2-13-1-16,2-16 0 15,1-15-2-15,5-16 2 16,-1-10-2-16,2-13 1 0,2-9 0 15,-4-8-1-15,4-6 2 16,-14 81-2-16,5-3 1 16,-7 5-1-16,-1-4-1 15,1 13 1-15,-1-2-1 16,-4 7 1-16,2 1-2 15,-1 11 1-15,1 0-1 16,0 47 1-16,-5-78 1 16,5 78-1-16,-1-54 0 15,1 54 0-15,0 0 0 16,-8-55 1-16,8 55-1 15,0 0 1-15,0 0-1 16,0 0 1-16,0 0-1 16,0 0 0-16,-8-53 1 0,8 53-1 15,0 0 0-15,0 0 0 16,-2-46 0-16,2 46 0 15,0 0 0-15,0-49 0 16,0 49 1-16,0 0-1 16,0-55 0-16,0 55 1 15,0 0-1-15,-2-53-1 16,2 53 1-16,0 0 0 15,0 0-1-15,0 0 0 16,0 0 1-16,0 0-1 16,-51 12 1-16,51-12 0 15,-51 53 0-15,4 30-1 16,1 13 2-16,-2 4-2 15,6 4 2-15,3-11-2 16,12-12 1-16,9-28 0 0,26-40 0 16,-8-13 0-16,0 0 0 15,0 0 1-15,59-59-2 16,-59 59 2-16,52-65-1 15,-52 65 1-15,52-84-1 16,-23 39 1-16,1-1 0 16,-3-1-2-16,-27 47 3 15,53-85-1-15,-53 85-1 16,54-65 0-16,-54 65 0 15,54-41 0-15,-54 41 1 16,55-3-1-16,-55 3 0 16,54 43-2-16,8 25-2 15,5 16-7-15,-1 6-3 16,18 2-6-16,-14-15-10 0,12-8-7 15,-16-16-4-15,-4-16 0 16,-3-9 2-16</inkml:trace>
  <inkml:trace contextRef="#ctx0" brushRef="#br1" timeOffset="31150.7817">13266 1343 105 0,'-22'8'39'16,"-19"3"0"-16,1 15-1 16,-17 1-35-16,1 5-1 15,4 2 0-15,12-3 0 16,7-5-1-16,19 0 0 0,17-7-1 15,22-5 0-15,17-5 0 16,12 1 1-16,8-1-1 16,-1 1 0-16,-7 5 1 15,-7 1-2-15,-14 9 2 16,-14 0-1-16,-19 8 0 15,-14 1-1-15,-13 6 2 16,-7-3-2-16,-3 0 0 16,4-11-3-16,6 0-3 15,3-25-16-15,24-1-11 16,16-22-2-16,21-7-3 15,3-16 1-15</inkml:trace>
  <inkml:trace contextRef="#ctx0" brushRef="#br1" timeOffset="31531.8035">13650 1463 108 0,'-17'4'38'16,"-7"7"0"-16,5 14 1 16,-14-2-36-16,14 8-2 15,-1 2 2-15,8 5-1 16,2-3 0-16,13 1-1 15,5-5 1-15,9-4-2 16,10-10 2-16,5-8-2 16,8-8 1-16,1-11-1 15,6-8 0-15,-2-11 2 16,-2-6-2-16,-4-8 2 15,-1-1-2-15,-9-1 2 16,-2 4-2-16,-6 4 2 0,-5 10-1 16,-7 12-1-16,-9 15 0 15,-4 15 0-15,-9 15 0 16,-3 7-2-16,-1 10 1 15,1 5-3-15,8-1 0 16,2-8-4-16,20 1-8 16,-2-26-12-16,25 0-12 15,1-19 2-15,13-7-2 16,-1-13 2-16</inkml:trace>
  <inkml:trace contextRef="#ctx0" brushRef="#br1" timeOffset="32097.8358">14333 1441 102 0,'-8'-13'37'0,"-13"0"1"0,8 14-1 15,-15 7-34-15,11 11 1 16,-4 9 0-16,7 12-3 16,-2 7 2-16,5 5-2 15,2 2 1-15,7-2-1 16,1-4 0-16,3-4-2 15,3-12 2-15,0-9-1 16,5-9 0-16,2-16 0 16,2-10 1-16,2-11-1 15,0-11 0-15,-1-10 2 16,0-11-2-16,-1-6 2 15,-2-6-1-15,3-3 1 16,-4 8-2-16,0 2 2 0,2 13-1 16,0 8-1-1,0 13 0-15,3 15 0 0,0 12 0 16,-2 14 0-16,1 8 0 15,-1 9 0-15,-5 5-1 16,-3 8 1-16,-6 5 0 16,-5-1-2-16,-11 6 1 15,-4-4 0-15,-5-2 0 16,-1-5 0-16,-1-3 1 15,0-10-1-15,3-6 1 16,2-9 0-16,5-7 0 16,2-6 0-16,3-3 0 15,0 0 0-15,-1 3 1 16,-5 9-1-16,-3 11 0 15,-3 9-1-15,-2 9 1 16,-2 9 0-16,-1 3-1 0,9 3 0 16,8-4-3-16,6-17-5 15,20-1-5-15,3-34-10 16,31-1-12-16,-4-25-3 15,20-2-1-15,-8-20 1 16</inkml:trace>
  <inkml:trace contextRef="#ctx0" brushRef="#br1" timeOffset="32666.8684">14679 1398 111 0,'-2'-19'38'0,"2"19"2"15,0 0-1-15,-6 20-36 0,0 9 0 16,4 11-2-16,-4 8 2 15,-1 9-2-15,0 3 0 16,0 1-1-16,1-2 1 16,3 1-2-16,-3-11 1 15,3-6 0-15,-2-11 0 16,5-11-1-16,0-21 1 15,0 0 0-15,19-28-1 16,-7-7 1-16,3-12 0 16,0-12 2-16,3-7-2 15,1-9 2-15,-4 0-2 16,5 5 2-16,-7 6-2 15,1 8 2-15,0 11-1 16,-4 11-1-16,4 16 1 0,-2 14-1 16,4 12 0-16,-2 11 0 15,1 8 0-15,-2 7 0 16,-2 3 0-16,-3 4-1 15,-7 3 1-15,-4 0-2 16,-9-1 1-16,-5-1-1 16,-9-2 2-16,-2-2-2 15,-4-5 2-15,4-1-2 16,-2-7 2-16,4-4 0 15,5-1 0-15,2 0 1 16,5-1-1-16,2 7 0 16,1 2 0-16,1 7-2 15,-1 2 1-15,-1 3-3 16,1 4-2-16,-5-9-8 0,19 14-9 15,-16-28-11-15,22 1-4 16,-9-22-2-16,28 2 1 16</inkml:trace>
  <inkml:trace contextRef="#ctx0" brushRef="#br1" timeOffset="33351.9076">15201 1379 115 0,'-37'13'40'16,"0"13"2"-16,-8 2-1 16,1 9-39-16,14 0 1 15,8 2-3-15,9 1 1 0,11-3-2 16,12-6 1-16,10-2-2 15,10-13 1-15,5-8-2 16,1-6 2-16,-1-13 1 16,-2-8-1-16,0-9 1 15,-6-4-1-15,-8-8 1 16,-5 1 0-16,-5-6 1 15,-7 5-1-15,-3 1 0 16,-5 9 1-16,-4 8-1 16,-2 8 0-16,-1 9 1 15,0 11-1-15,4 8 1 16,5 4-1-16,8 6 0 15,7-3 1-15,8-1-1 16,6-4 1-16,6-3-1 0,5-5 0 16,0-3 1-16,0 0 0 15,-2-5-1-15,-10 1 0 16,0 4 1-16,-13 4-1 15,-8 6 0-15,-5 4 0 16,-5 4-1-16,-6 1 1 16,-2 6-2-16,2 1 2 15,-2-2-1-15,6-5 1 16,3-5 0-16,6-8 0 15,0-11 2-15,14-3 0 16,-3-13 1-16,1-9-1 16,4-9 1-16,-3-2-1 15,6-2 0-15,-5 1-2 0,1 1 0 16,-1 9 0-16,0 2 0 15,3 8 0-15,-1 7 0 16,9 3-4-16,1-4 0 16,10 2-4-16,5-10-4 15,17-6-7-15,-58 25-8 16,60-42-8-16,-60 42-4 15,69-59 0-15,-69 59 1 16</inkml:trace>
  <inkml:trace contextRef="#ctx0" brushRef="#br1" timeOffset="33486.9153">16096 1069 89 0,'0'0'37'0,"41"-61"2"15,-41 61-1-15,-4 37-18 16,-18 22-18-16,-7 27 1 0,-5 12-2 16,4 0-5-16,17-10-19 15,3-24-14-15,16-10-1 16,-6-21 0-16,14-16-1 15</inkml:trace>
  <inkml:trace contextRef="#ctx0" brushRef="#br1" timeOffset="33668.9255">16016 1238 132 0,'-6'-20'42'0,"3"7"0"16,3 13-3-16,18 6-47 15,-4-10-5-15,23 7-8 16,-13-8-10-16,31 5-12 0,-55 0 1 15,72-9-1-15,-24 4 2 16</inkml:trace>
  <inkml:trace contextRef="#ctx0" brushRef="#br1" timeOffset="34087.9497">17492 920 86 0,'0'0'40'16,"-6"-64"1"-16,6 64 1 15,-20-57-33-15,20 57-2 16,0 0 0-16,-67-36-4 16,67 36-1-16,-64 21 1 15,24 18-1-15,-36 42-2 16,15 18 0-16,4 13-1 15,19 6 1-15,19-2-5 16,15-11-5-16,19-16-12 0,-5-34-15 16,19-7-3-16,-15-22 1 15,8-6-2-15</inkml:trace>
  <inkml:trace contextRef="#ctx0" brushRef="#br1" timeOffset="34837.9926">16885 1365 117 0,'-12'-7'40'15,"-1"2"1"-15,18 15-2 16,0 2-35-16,19-7-4 16,14-4 0-16,12-2 0 15,12 1 0-15,16-4 0 16,4-4-1-16,5-3 1 0,-3-3 0 15,-13 4 0-15,-8 1 0 16,-14 0 1-16,-18 3-1 16,-18 0 0-16,-13 6 1 15,-21-2 0-15,-7 8-1 16,-6 3 0-16,-7 8 1 15,1 5-1-15,-1 6 0 16,6 4 1-16,7-1-1 16,11 4 0-16,13-5 0 15,15-2 0-15,12-11-1 16,12-10 1-16,10-11 0 15,5-6-1-15,4-11 0 16,0-8 1-16,-3-7-1 0,-8-4 0 16,-8-2 1-16,-11 1-1 15,-24 41 1-15,20-42 0 16,-20 42 1-16,6-34-1 15,-6 34 0-15,7-27 1 16,-13 3-1-16,11 13 0 16,-3-4 0-16,13 13 1 15,0 0-1-15,13 8 0 16,0 1 0-16,10 4 0 15,-1 3 1-15,-5 6-1 16,-4 7 0-16,-8 1 0 16,-9 3 1-16,-6 7-1 15,-10-2 0-15,-6-5 0 16,-1-1 0-16,-2-6 0 0,-1-5 0 15,6-8 1-15,9-11-1 16,0 0 1-16,-2-23 0 16,16-7-1-16,8-8 1 15,5-10 0-15,-27 48 0 16,31-51 0-16,-31 51 1 15,33-56-2-15,-33 56 2 16,40-48-5-16,-40 48 1 16,0 0-4-16,59-60-2 15,-59 60-8-15,52-28-5 16,-52 28-10-16,59-25-6 15,-59 25-3-15,68-14 0 16,-68 14 3-16</inkml:trace>
  <inkml:trace contextRef="#ctx0" brushRef="#br1" timeOffset="35058.0052">18645 1077 86 0,'0'0'40'15,"0"0"2"-15,0 0 0 16,35 12-15-16,-63 18-22 16,-21 4-2-16,-7 8 0 15,-7 12-1-15,17-2 0 16,10-2-2-16,28-1 1 15,17-17-3-15,16-9 2 16,17-14-2-16,15-12-3 16,19-10-5-16,-5-17-4 15,20-5-5-15,-91 35-7 16,77-50-11-16,-77 50-5 15,77-47 1-15,-77 47 2 16</inkml:trace>
  <inkml:trace contextRef="#ctx0" brushRef="#br1" timeOffset="35374.0229">18988 1173 109 0,'-14'21'41'0,"-13"-1"1"15,12 6-1-15,11-14-36 16,18-5-3-16,10-6 0 16,9-2-1-16,-33 1 1 15,0 0-1-15,62-17 1 16,-62 17-1-16,47-24 0 15,-47 24 0-15,0 0 0 16,62-56-1-16,-62 56 1 16,0 0-1-16,20-47 0 15,-20 47 0-15,-36-11-1 16,3 22 1-16,-6 11 0 15,-1 15 0-15,-3 9-1 0,15 16 1 16,17-3-2-16,36-9 0 16,26-18-6-16,12-30-5 15,31-9-4-15,-9-24-5 16,28-1-13-16,-65 12-7 15,9-2 1-15,-4 3 2 16</inkml:trace>
  <inkml:trace contextRef="#ctx0" brushRef="#br1" timeOffset="35506.0308">19839 1287 123 0,'-24'18'40'16,"-7"-6"-2"-16,13-11-11 0,21-10-48 16,-11-8-16-16,17 6-6 15,-9 11-1-15,0 0 1 16</inkml:trace>
  <inkml:trace contextRef="#ctx0" brushRef="#br2" timeOffset="66055.7781">4484 4501 67 0,'9'-24'37'16,"0"6"-1"-16,-11-11 2 15,0 13-30-15,-14-6-1 16,-5 6-2-16,-11 0 1 15,-3 13 0-15,-12 1-2 16,-4 13-1-16,-1 8 0 16,1 14-2-16,2 12 1 15,3 11-1-15,11 9 0 16,9 7 0-16,11 1 0 0,13-5 0 15,13-7 1-15,14-15-1 16,15-18 0-16,15-22 0 16,11-25 1-16,11-22-2 15,9-25 0-15,4-20 1 16,0-15-1-16,-3-12 1 15,-13-6 0-15,-12 1 0 16,-12 2 0-16,-17 13 0 16,-18 17 0-16,-11 18 0 15,-14 22 0-15,-7 29-1 16,-8 28 0-16,-2 27 0 15,3 27 0-15,-1 15-1 16,11 13 0-16,5 6-1 16,9 5 0-16,12-6-1 0,13-8-1 15,6-12-2-15,15-9-2 16,1-22-4-16,16 3-10 15,-12-30-6-15,13 4-2 16,-18-30-2-16,8 1-2 16,-16-18 22-16,3-6 8 15,-12-8 8-15,-14-15 11 16,7 9 5-16,-17-11 8 15,8 15 3-15,-15-4 2 16,8 20-19-16,-15 2-5 16,9 21-3-16,-12 13-1 15,3 17-2-15,-5 10 0 16,1 9-2-16,3 5 0 15,-2 3 0-15,4-3 0 16,3-4 0-16,5-8-1 0,2-11 1 16,2-8 0-16,2-12 1 15,-6-11-1-15,20-19 1 16,-12-6-1-16,3-12 0 15,0-14 0-15,3-4 0 16,-2-9 0-16,4 3-1 16,-3 4 0-16,8 7 0 15,1 8 0-15,3 9 0 16,4 12 0-16,3 13 0 15,11 8 0-15,0 4 0 16,9 4-1-16,-1 2 1 16,6-1-1-16,-2 1 0 15,-2-5 0-15,-4 1 0 0,-7-4 1 16,-7-2-1-16,-15-2 1 15,-6-5 0-15,-14 7 0 16,0-21 1-16,-14 11 0 16,-5 0 0-16,-10 5 0 15,-5 7 1-15,-4 10-1 16,-3 10 1-16,0 9-1 15,0 10 0-15,2 4 1 16,11 6-1-16,12-4-1 16,12-3 1-16,16-7-1 15,16-10 1-15,13-12-1 16,11-14 0-16,11-16 0 15,8-9 1-15,-3-13-1 16,2-9 0-16,-11-6 1 0,-8-5-1 16,-12 2 0-16,-7 5 0 15,-11 9 0-15,-14 10 0 16,-7 14-1-16,-11 17 1 15,-8 18-1-15,-2 11 1 16,2 9-1-16,0 5 0 16,11 6-1-16,10-2 0 15,19-3-3-15,12-11-1 16,26 0-7-16,-1-24-5 15,24 12-5-15,-13-32-4 16,18 12-1-16,-23-22-4 16,10 1-1-16,-25-12 3 15,-12-8 39-15,-5 8 5 16,-21-16 7-16,2 17 6 0,-28-17 2 15,7 22 4-15,-26-4 4 16,7 19-1-16,-15 5-32 16,1 15 0-16,-3 13-2 15,1 12 0-15,3 9-1 16,9 7 0-16,10 3 0 15,14-3 0-15,16-4-1 16,11-9 1-16,14-12-1 16,6-16 0-16,11-15 1 15,1-15-1-15,4-12 1 16,-5-9-1-16,-5-8 0 15,-5-2 0-15,-9 2 1 16,-10 6-2-16,-10 12 1 16,-11 16 0-16,-1 16-1 0,-24 31 1 15,1 20-1-15,-4 21 1 16,1 21 1-16,-6 13-2 15,9 9 1-15,-2 1 0 16,3-1 0-16,3-9 0 16,-4-14 0-16,-2-14 0 15,-7-16-1-15,-6-18 1 16,-10-12-1-16,-13-19-2 15,-6-6-4-15,-16-29-8 16,16-1-4-16,-19-34-3 16,27 3-5-16,-14-33-1 15,30 12-3-15,2-18-2 16,22 14 3-16,9 5 4 15</inkml:trace>
  <inkml:trace contextRef="#ctx0" brushRef="#br2" timeOffset="68398.9118">1477 5966 86 0,'3'-19'35'15,"-3"-7"0"-15,4 10 0 16,-8 6-30-16,4 10-1 16,-5 10-2-16,2 17 1 15,-4 12-2-15,-1 13 0 16,-6 7 1-16,-1 10 0 15,5-1 0-15,1-1 1 16,9-8-1-16,5-11 0 16,10-13 0-16,8-11 0 15,12-14-1-15,3-17 1 16,11-9-1-16,0-9-1 15,0-9 1-15,0 0-1 16,-4-7 0-16,-8 7 0 0,-7 2 0 16,-6 8 0-16,-9 6 0 15,-5 6 0-15,-10 12 0 16,0 0 0-16,11 13 1 15,-9 8-1-15,2 3 0 16,5 6 0-16,2 4 0 16,4-1 1-16,7-2 0 15,6-2 0-15,6-11-1 16,-1-6 1-16,1-7 0 15,4-11 0-15,-6-10 0 16,-5-7-1-16,-1-10 1 16,-7-6-1-16,-5-8 1 15,-5-5-1-15,-3-3 1 16,2-3-2-16,-3 3 1 0,1 2-1 15,2 9-1-15,2 3-3 16,10 19-3-16,-7-3-11 16,19 30-5-16,-14-11-6 15,21 24-4-15,-12-8-2 16,12 13 2-16,-5-7 0 15</inkml:trace>
  <inkml:trace contextRef="#ctx0" brushRef="#br2" timeOffset="68586.9227">2723 5985 109 0,'0'0'36'15,"0"0"1"-15,-1 18-1 16,-8 3-32-16,-1 11-1 0,-4 9-1 16,1 4-1-16,-2 8-1 15,3-3-1-15,3 1-3 16,-3-22-14-16,23 3-10 15,-11-32-6-15,25 5-2 16,-5-28-2-16,18-9 1 16</inkml:trace>
  <inkml:trace contextRef="#ctx0" brushRef="#br2" timeOffset="68984.9457">2934 5778 110 0,'0'0'39'16,"-7"28"1"-16,1-18-2 0,13 2-31 15,-2 5-5 1,5 6 1-16,1 0-1 0,-2 7 0 16,-1 4-1-16,-5 3 0 15,0 3-1-15,-4-3 0 16,-2-1 0-16,1-6 0 15,-3-7 0-15,5-9 0 16,0-14 0-16,14-11 0 16,2-13 0-16,8-9 1 15,-1-8-1-15,6-1 0 16,-1-3 1-16,-1 4-1 15,-2 6 1-15,-6 9-1 16,-5 15 0-16,-3 11 0 16,-7 15 0-16,0 11 0 15,-1 10-2-15,2 5 0 0,10 7-2 16,-2-2-2-16,18 8-6 15,-8-22-12-15,28 10-9 16,-8-24-4-16,15 1-1 16,-4-19 1-16</inkml:trace>
  <inkml:trace contextRef="#ctx0" brushRef="#br2" timeOffset="69329.9654">3804 5944 107 0,'-20'-27'37'15,"-2"21"1"-15,-11 0-1 16,4 20-31-16,-12 6 0 15,6 14-2-15,2 4-1 16,6 5 0-16,12-4-1 0,15-3 0 16,14-13-1-16,15-13 0 15,17-18 0-15,4-12-1 16,8-21 1-16,5-11 0 15,-4-12-3-15,-5-13 4 16,-10-8-3-16,-8-2 0 16,-7 5 0-16,-12 6 0 15,-10 16 0-15,-8 14 0 16,-8 24 1-16,-11 27-1 15,-3 29 2-15,-3 19-1 16,4 21-1-16,-1 3-9 16,20 23-8-16,-10-17-10 15,34 10-8-15,-3-22-4 16,23-6-2-16,2-19 1 0</inkml:trace>
  <inkml:trace contextRef="#ctx0" brushRef="#br2" timeOffset="69955.0012">4962 6145 82 0,'-18'-18'35'0,"-4"-4"0"15,-11-12 0-15,1-5-31 16,-11-10 0-16,0-9-2 16,-3-9-2-16,-2-7 0 15,3-4 0-15,8 2 0 16,3 1 0-16,14 7 1 15,3 3-1-15,15 14 1 16,11 10 0-16,9 11 1 0,7 9-1 16,10 6 0-16,6 4 0 15,5 6-1-15,0 8 1 16,-2 8-1-16,-7 12 1 15,-10 9-1-15,-17 12 1 16,-14 18 0-16,-19 12 3 16,-16 10-2-16,-12 6 2 15,-3 7-1-15,-1-6 1 16,9-6-2-16,14-10 2 15,21-19-2-15,31-17-2 16,27-24-1-16,29-15-4 16,8-31-14-16,24 9-11 15,-15-18-8-15,-1 5-1 0,-21-5-1 16,-21 17 0-16</inkml:trace>
  <inkml:trace contextRef="#ctx0" brushRef="#br2" timeOffset="70622.0393">2717 6781 94 0,'21'-40'36'0,"-17"6"1"15,-3 19 1-15,-15 14-31 16,-2 7-2-16,-11 8-1 16,6 15-1-16,-4 7 0 15,5 10 0-15,1 2-1 16,9 4 0-16,9 0-1 15,5-3 0-15,16-9 0 16,3-5-1-16,11-13 1 16,8-11-1-16,1-12 1 15,2-11-1-15,-2-11 1 16,-2-8 0-16,-5-8 0 0,-5-6 0 15,-6-5-1-15,-8 4 2 16,-4 4-2-16,-6 6 0 16,-3 8 0-16,-2 12 0 15,-2 16 0-15,0 0 0 16,-5 29 0-16,5 5 0 15,0 6 0-15,5 8-1 16,5-3 1-16,6-1 0 16,7-5 0-16,8-11 0 15,0-10 1-15,4-10-1 16,1-10 1-16,-3-14 0 15,0-10 0-15,-5-8 0 16,-3-10-1-16,-4-4 0 0,-3-3-1 16,0-1-2-1,-1 4-1-15,-2 0-1 0,4 17-4 16,-10-3-8-16,16 29-6 15,-20-10-6-15,22 24-3 16,-11-3-2-16,10 10-1 16,-1-2 3-16</inkml:trace>
  <inkml:trace contextRef="#ctx0" brushRef="#br2" timeOffset="71029.0624">3805 6714 70 0,'34'-13'32'16,"-2"6"1"-16,-18-9 2 16,1 11-20-16,-29-7-2 15,-1 14-3-15,-19-1-1 16,1 15-1-16,-18 3-2 15,2 12-1-15,-5 1-1 0,6 4 0 16,7 1-1-16,8-2 0 16,11-2-1-16,18-7 1 15,13-6-3-15,15-9 0 16,13-8 0-16,7-8 0 15,8-8 0-15,4-5 0 16,-4-6 0-16,-2-7 0 16,-11 3 0-16,-5-1 0 15,-12 1 0-15,-11 8 0 16,-4 2 0-16,-9 5 0 15,2 13 0-15,-16 0 0 16,4 8 0-16,3 10-2 16,3 4 0-16,2 0 1 15,2 6-2-15,11-4-1 0,9-5-1 16,5-12-3-16,20-2-8 15,-5-33-5-15,25 4-4 16,-9-34-3-16,24 2-3 16,-12-25-3-16,10-4 1 15,-11-13 1-15</inkml:trace>
  <inkml:trace contextRef="#ctx0" brushRef="#br2" timeOffset="71186.0716">4594 6074 105 0,'-26'70'35'0,"-11"5"2"16,10 19 0-16,-2 0-34 15,4-1 0-15,10-2-3 16,4-10-2-16,14 0-18 0,-5-26-13 16,13-5-3-16,-5-21 0 15,9-9-2-15</inkml:trace>
  <inkml:trace contextRef="#ctx0" brushRef="#br2" timeOffset="71381.0827">4384 6591 119 0,'-18'8'38'0,"22"7"0"16,-4-15-1-16,24 11-35 16,7-11-2-16,14-5-2 15,16 1-2-15,9-16-6 16,18 10-16-16,-10-18-8 15,13 9-3-15,-16-7-2 0,3 6 3 16</inkml:trace>
  <inkml:trace contextRef="#ctx0" brushRef="#br2" timeOffset="71958.1157">4945 6563 113 0,'-29'23'38'16,"19"10"0"-16,5-16-1 15,15 2-33-15,16-11-2 16,12-4-1-16,8-5 0 15,4-7-1-15,-1-6 1 16,-5-3-1-16,-7-2 0 16,-8-5 0-16,-14 3 0 15,-9-4-1-15,-12 5 0 0,-6 2 1 16,-7 6 0-16,-10 7-1 15,-4 7 1-15,-7 8 1 16,4 8-1-16,1 10 1 16,4 2 0-16,8 5 0 15,9-3 0-15,15-1-1 16,13-6 1-16,12-5-1 15,15-9 0-15,6-6 0 16,2-4 1-16,1-5-1 16,-3 1 0-16,-8 2 0 15,-10-1 0-15,-6 2 0 16,-14 5 0-16,-7 6 1 15,-9 6-1-15,-4 4 1 16,-3 2-1-16,-3 3 0 0,1 0 0 16,3-1 0-16,1-2 0 15,7-7 1-15,5-16 0 16,12 7 1-16,2-18 0 15,7-10 0-15,1-10 0 16,3-5 2-16,3-10-4 16,-3-4 0-16,0 2 0 15,-4-2 0-15,-3 11 0 16,-4 3-7-16,13 14-9 15,-13-9-5-15,25 26-3 16,-8-12-6-16,38 19-1 16,1-14-3-16,39 6-1 15,6-10 2-15</inkml:trace>
  <inkml:trace contextRef="#ctx0" brushRef="#br2" timeOffset="72575.151">6410 6370 92 0,'0'0'36'0,"0"0"0"16,14 6 2-16,-14-6-31 16,-8 37-2-16,-1-3 0 15,-2 16-1-15,-7 5-1 16,-2 6 1-16,-3-4-2 15,0-1-1-15,8-10 0 0,4-10 0 16,7-15 0-16,4-21 0 16,21-8 0-16,-1-18 0 15,5-9 0-15,-1-10 1 16,0-5-1-16,-5-2-1 15,-4-3 1-15,-5 7-2 16,-3 6 2-16,-4 7-2 16,-3 10 0-16,3 8 0 15,-3 17 0-15,20-12 0 16,4 19-3-16,4-5-2 15,19 16-12-15,-5-21-6 16,27 18-8-16,-13-18-3 16,16 9-3-16,-15-12 0 15</inkml:trace>
  <inkml:trace contextRef="#ctx0" brushRef="#br2" timeOffset="72913.1703">6868 6460 105 0,'-33'9'36'16,"20"10"2"-16,-1-11-1 16,14-8-33-16,31 10-1 15,8-8 0-15,15-5-1 16,8-6 0-16,5-4-1 15,4-5 0-15,-4-7-1 16,-9 2 0-16,-20 3 0 16,-16 0-1-16,-22 5 1 0,-17 8 0 15,-18 5 0-15,-15 10-2 16,-12 8 3-16,-7 12 0 15,1 5-1-15,6 10 2 16,8 2-2-16,17 1 1 16,19 2-2-16,26-9 1 15,25-2-5-15,16-22-12 16,36 6-9-16,-3-26-8 15,20 2-3-15,-4-19-1 16,5 1 1-16</inkml:trace>
  <inkml:trace contextRef="#ctx0" brushRef="#br2" timeOffset="73227.1883">7621 6371 107 0,'-43'0'36'16,"8"16"2"-16,-5-1-2 15,10 6-32-15,4 1 0 16,14 4 0-16,7-2-2 15,10-4 0-15,13-1 0 16,9-5-2-16,4-3 1 16,6-3-1-16,-1-1 0 15,-1-1 0-15,-7 1 1 16,-3 2-1-16,-12 5 0 15,-12 5 0-15,-8 5 0 16,-11 3 0-16,-5 0 0 16,-1-1-1-16,2 1-1 15,-2-12-3-15,22 1-10 0,-2-29-10 16,32 2-9-16,-3-24-2 15,24-2-3-15,0-17 1 16</inkml:trace>
  <inkml:trace contextRef="#ctx0" brushRef="#br2" timeOffset="73402.1983">8058 6256 110 0,'-14'13'38'16,"-12"6"0"-16,5 23 0 16,-1-1-34-16,-3 9-1 15,2 4-1-15,3-2-1 16,8 1-2-16,5-10-1 15,14 3-15-15,-10-26-11 16,21-1-10-16,-3-23 1 16,16-5-2-16,-5-21 2 0</inkml:trace>
  <inkml:trace contextRef="#ctx0" brushRef="#br2" timeOffset="73561.2074">8154 6071 100 0,'0'0'34'16,"0"0"-2"-16,2 19-2 15,12-5-37-15,16 8-12 16,-3-12-14-16,16 1-1 16,2-4 0-16,9 1 1 15</inkml:trace>
  <inkml:trace contextRef="#ctx0" brushRef="#br2" timeOffset="73852.2241">8541 6254 103 0,'-28'25'38'16,"-16"-8"1"-16,2 14-1 15,-10-10-30-15,17 3-1 16,3-5-3-16,17-1 0 15,11-6-2-15,18-4 0 16,16-6-1-16,14-4 0 16,4 1-1-16,4-2 0 15,-2 2 0-15,-6 6 0 16,-13 4 1-16,-11 9 0 15,-16 9 0-15,-13 4-1 16,-11 4 1-16,-4-1-1 16,-5 1 0-16,2-6-3 15,9-6-2-15,3-20-12 0,29 2-7 16,-5-30-8-16,28-1-7 15,2-22-1-15,19-5 1 16,-3-21 0-16</inkml:trace>
  <inkml:trace contextRef="#ctx0" brushRef="#br2" timeOffset="74055.2357">9117 5808 124 0,'-22'29'41'16,"3"20"-1"-16,-16 1-1 15,3 16-36-15,-1 10-1 16,4 7-2-16,1 4 0 15,3 0 0-15,-1-2-2 16,4-13-2-16,5-3-4 16,-5-22-11-16,20-2-10 0,-13-32-8 15,15-13-2-15,0-11 0 16,8-15 1-16</inkml:trace>
  <inkml:trace contextRef="#ctx0" brushRef="#br2" timeOffset="74507.2614">8815 6217 125 0,'8'11'39'15,"-8"-11"0"-15,25 24-7 16,2-16-29-16,15-2-1 16,11-2 0-16,8-3-1 15,1-3 0-15,3-1-1 0,-5 0 1 16,-11-1-1-16,-6 3 1 15,-15-2-1-15,-10 2 1 16,-18 1 0-16,0 0 0 16,-23 10-1-16,-5 1 1 15,-10 7 0-15,-1 6-1 16,-7 7 2-16,3 0 0 15,3 3-2-15,9-1 0 16,9-4 0-16,18-9 0 16,18-15 0-16,21-10 0 15,9-13 0-15,13-11 0 16,4-3 0-16,-2-6 0 15,-2 0 0-15,-11 3 0 16,-10 9 0-16,-16 10 0 16,-20 16 0-16,0 0 0 0,-14 11 0 15,-5 15 0-15,0 4 0 16,-1 3 0-16,5-3-5 15,16 9-10-15,-6-21-5 16,33 8-8-16,-5-26-5 16,27 5-5-16,-5-21-4 15,20 2 5-15</inkml:trace>
  <inkml:trace contextRef="#ctx0" brushRef="#br2" timeOffset="74852.2813">9845 6256 112 0,'-13'0'38'16,"-10"-4"1"-16,13 17-1 15,-9 0-34-15,9 9 0 0,-3 2 0 16,0 9 1-16,-4 2-2 16,2 3 1-16,-1-1-2 15,0-4 0-15,1-4-2 16,4-8 0-16,4-11 0 15,7-10 0-15,13-15 0 16,5-12 0-16,6-7 0 16,8-7 0-16,-1-3 0 15,11-3 0-15,-5 4 0 16,-2 7 0-16,-5 10 0 15,-4 13 0-15,-7 11 0 16,-3 11 0-16,-9 13 0 16,-8-3-11-16,6 23-6 15,-19-13-5-15,17 15-9 16,-20-16-7-16,24 8-4 0,0-13 2 15,22-2 1-15</inkml:trace>
  <inkml:trace contextRef="#ctx0" brushRef="#br2" timeOffset="75400.3124">10418 6289 94 0,'0'0'37'16,"-5"-24"0"-16,-6 17 2 16,-12-1-34-16,-5 14 1 15,-10 3-2-15,-1 14 0 16,-4 4-1-16,0 10 1 15,7-2-2-15,14 4 1 16,10-4-1-16,20-5-1 16,21-7-3-16,13-15-4 15,25 8-14-15,-4-21-8 16,20 5-10-16,-11-13 0 15,7 5-2-15,-20-12 1 16</inkml:trace>
  <inkml:trace contextRef="#ctx0" brushRef="#br2" timeOffset="75761.3333">10649 6355 98 0,'0'0'37'0,"-13"-9"0"16,13 9 0-16,0 0-30 15,19 3-2-15,-2-2 0 16,7 4-1-16,2-5-1 15,4 1 0-15,1-4-1 16,-2-5-1-16,-1-4 0 16,-6-5 0-16,-8-3 0 15,-9-2-1-15,-8-3 0 16,-6 2 1-16,-13 6-1 15,-6 5 1-15,-12 11 0 0,-7 14 0 16,-1 11 0-16,-4 15 0 16,4 11 1-16,9 4 3 15,14 1-5-15,22-2 0 16,25-10 0-16,27-12 0 15,23-8-5-15,8-26-10 16,28 6-10-16,-14-30-7 16,16 8-6-16,-20-17-5 15,1-1 1-15,-19-4 0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11.xml"/><Relationship Id="rId4" Type="http://schemas.openxmlformats.org/officeDocument/2006/relationships/image" Target="../media/image10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3012562"/>
              </p:ext>
            </p:extLst>
          </p:nvPr>
        </p:nvGraphicFramePr>
        <p:xfrm>
          <a:off x="214283" y="762001"/>
          <a:ext cx="8750332" cy="527303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 PLUS breathe a sigh of relief as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has delayed the test a 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99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Revisit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18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youtube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tutorials before tomorrow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technology to compensate for a teacher away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99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Use the textbook to cover the relief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work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textbooks to lift test scores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9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Make a list of skills gained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in this unit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mind-map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Use Mr H’s HDSDRM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HDSDRM is and how we can use it to help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79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Find the name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in T2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Start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the holiday homework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some homework is not tough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HRT on our </a:t>
                      </a:r>
                      <a:r>
                        <a:rPr lang="en-NZ" sz="18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Get our </a:t>
                      </a:r>
                      <a:r>
                        <a:rPr lang="en-NZ" sz="18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marked (and,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perhaps, some workbooks marked too)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up to date AND to PROVE that we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528800" y="1091880"/>
              <a:ext cx="692280" cy="1888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20160" y="1086120"/>
                <a:ext cx="706680" cy="1902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258840" y="2439000"/>
              <a:ext cx="5193360" cy="23043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5880" y="2433600"/>
                <a:ext cx="5211720" cy="232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4068000" y="3729960"/>
              <a:ext cx="998280" cy="11221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055040" y="3726000"/>
                <a:ext cx="1015200" cy="113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0160" y="231480"/>
              <a:ext cx="7155360" cy="4686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6120" y="216720"/>
                <a:ext cx="7182000" cy="471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19320" y="345960"/>
              <a:ext cx="8565840" cy="5661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4560" y="331200"/>
                <a:ext cx="8583840" cy="5685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9973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8542806"/>
              </p:ext>
            </p:extLst>
          </p:nvPr>
        </p:nvGraphicFramePr>
        <p:xfrm>
          <a:off x="533400" y="152400"/>
          <a:ext cx="8094663" cy="27127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124 – 143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126 and 127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99 to 123 but not 108, 118, 121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April 2014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Forces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and Motion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52400"/>
            <a:ext cx="876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/>
              <a:t>Usain Bolt runs 200 metres in 19.5 seconds. What was his speed in m/s (m.s</a:t>
            </a:r>
            <a:r>
              <a:rPr lang="en-NZ" sz="3600" baseline="30000" dirty="0" smtClean="0"/>
              <a:t>-1</a:t>
            </a:r>
            <a:r>
              <a:rPr lang="en-NZ" sz="3600" dirty="0" smtClean="0"/>
              <a:t>)?</a:t>
            </a:r>
            <a:endParaRPr lang="en-NZ" sz="36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48320" y="1125720"/>
              <a:ext cx="5775480" cy="3389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41480" y="1121040"/>
                <a:ext cx="5797080" cy="340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501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52400"/>
            <a:ext cx="8763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/>
              <a:t>Jeannette walks her horse for three hours and covers 24km. What is her speed in km/</a:t>
            </a:r>
            <a:r>
              <a:rPr lang="en-NZ" sz="4000" dirty="0" err="1" smtClean="0"/>
              <a:t>hr</a:t>
            </a:r>
            <a:r>
              <a:rPr lang="en-NZ" sz="4000" dirty="0" smtClean="0"/>
              <a:t>? (km.hr</a:t>
            </a:r>
            <a:r>
              <a:rPr lang="en-NZ" sz="4000" baseline="30000" dirty="0" smtClean="0"/>
              <a:t>-1</a:t>
            </a:r>
            <a:r>
              <a:rPr lang="en-NZ" sz="4000" dirty="0" smtClean="0"/>
              <a:t>)</a:t>
            </a:r>
            <a:endParaRPr lang="en-NZ" sz="40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48400" y="2046600"/>
              <a:ext cx="5819400" cy="2714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36880" y="2031840"/>
                <a:ext cx="5838840" cy="274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728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52400"/>
            <a:ext cx="8763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/>
              <a:t>Jas Cook rides her bike 1500m in 300 seconds.</a:t>
            </a:r>
          </a:p>
          <a:p>
            <a:pPr marL="742950" indent="-742950">
              <a:buAutoNum type="alphaLcParenBoth"/>
            </a:pPr>
            <a:r>
              <a:rPr lang="en-NZ" sz="4000" dirty="0" smtClean="0"/>
              <a:t>How many km is 1500m?</a:t>
            </a:r>
          </a:p>
          <a:p>
            <a:pPr marL="742950" indent="-742950">
              <a:buAutoNum type="alphaLcParenBoth"/>
            </a:pPr>
            <a:r>
              <a:rPr lang="en-NZ" sz="4000" dirty="0" smtClean="0"/>
              <a:t>How many minutes is 300 sec?</a:t>
            </a:r>
          </a:p>
          <a:p>
            <a:pPr marL="742950" indent="-742950">
              <a:buAutoNum type="alphaLcParenBoth"/>
            </a:pPr>
            <a:r>
              <a:rPr lang="en-NZ" sz="4000" dirty="0" smtClean="0"/>
              <a:t>What is her speed in </a:t>
            </a:r>
            <a:r>
              <a:rPr lang="en-NZ" sz="4000" dirty="0"/>
              <a:t>m/s (m.s</a:t>
            </a:r>
            <a:r>
              <a:rPr lang="en-NZ" sz="4000" baseline="30000" dirty="0"/>
              <a:t>-1</a:t>
            </a:r>
            <a:r>
              <a:rPr lang="en-NZ" sz="4000" dirty="0"/>
              <a:t>)?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20760" y="1236600"/>
              <a:ext cx="7914600" cy="4352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08520" y="1230120"/>
                <a:ext cx="7934400" cy="4371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2810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52400"/>
            <a:ext cx="8763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/>
              <a:t>Gypsy the dog trots along at 2.5 </a:t>
            </a:r>
            <a:r>
              <a:rPr lang="en-NZ" sz="4000" dirty="0"/>
              <a:t>m.s</a:t>
            </a:r>
            <a:r>
              <a:rPr lang="en-NZ" sz="4000" baseline="30000" dirty="0"/>
              <a:t>-1 </a:t>
            </a:r>
            <a:r>
              <a:rPr lang="en-NZ" sz="4000" baseline="30000" dirty="0" smtClean="0"/>
              <a:t> for </a:t>
            </a:r>
            <a:r>
              <a:rPr lang="en-NZ" sz="4000" dirty="0" smtClean="0"/>
              <a:t>60 seconds. How far up the road did she trot?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1880" y="1451880"/>
              <a:ext cx="8415000" cy="2803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8200" y="1447200"/>
                <a:ext cx="8443440" cy="2821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8289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52400"/>
            <a:ext cx="8763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/>
              <a:t>Mr Dean winds in 200 metres of anchor rope at 20 cm.s</a:t>
            </a:r>
            <a:r>
              <a:rPr lang="en-NZ" sz="4000" baseline="30000" dirty="0" smtClean="0"/>
              <a:t>-1</a:t>
            </a:r>
            <a:r>
              <a:rPr lang="en-NZ" sz="4000" dirty="0" smtClean="0"/>
              <a:t>. How much time did it take to wind in the rope?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6560" y="1522440"/>
              <a:ext cx="8564760" cy="4564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2880" y="1506960"/>
                <a:ext cx="8593200" cy="459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1106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52400"/>
            <a:ext cx="876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Mr H goes cycling and he covers these distances in the times given.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665130"/>
              </p:ext>
            </p:extLst>
          </p:nvPr>
        </p:nvGraphicFramePr>
        <p:xfrm>
          <a:off x="2743200" y="685800"/>
          <a:ext cx="60960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Time (hours)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Distance (km)</a:t>
                      </a:r>
                      <a:endParaRPr lang="en-NZ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0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0</a:t>
                      </a:r>
                      <a:endParaRPr lang="en-NZ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1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2</a:t>
                      </a:r>
                      <a:endParaRPr lang="en-NZ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2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9</a:t>
                      </a:r>
                      <a:endParaRPr lang="en-NZ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3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22</a:t>
                      </a:r>
                      <a:endParaRPr lang="en-NZ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4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46</a:t>
                      </a:r>
                      <a:endParaRPr lang="en-NZ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5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/>
                        <a:t>98</a:t>
                      </a:r>
                      <a:endParaRPr lang="en-NZ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" y="3962400"/>
            <a:ext cx="8763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Draw a distance/time graph of his trip. Use it to describe his speed and explain his move in terms of forces on him and his bike.</a:t>
            </a:r>
          </a:p>
        </p:txBody>
      </p:sp>
    </p:spTree>
    <p:extLst>
      <p:ext uri="{BB962C8B-B14F-4D97-AF65-F5344CB8AC3E}">
        <p14:creationId xmlns:p14="http://schemas.microsoft.com/office/powerpoint/2010/main" val="25002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0640" y="220320"/>
              <a:ext cx="8514360" cy="3490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9480" y="204120"/>
                <a:ext cx="8530200" cy="352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77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3689</TotalTime>
  <Words>382</Words>
  <Application>Microsoft Office PowerPoint</Application>
  <PresentationFormat>On-screen Show (4:3)</PresentationFormat>
  <Paragraphs>53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305</cp:revision>
  <dcterms:created xsi:type="dcterms:W3CDTF">2006-08-16T00:00:00Z</dcterms:created>
  <dcterms:modified xsi:type="dcterms:W3CDTF">2014-04-15T22:47:04Z</dcterms:modified>
</cp:coreProperties>
</file>