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08" r:id="rId3"/>
    <p:sldId id="307" r:id="rId4"/>
    <p:sldId id="260" r:id="rId5"/>
    <p:sldId id="300" r:id="rId6"/>
    <p:sldId id="302" r:id="rId7"/>
    <p:sldId id="301" r:id="rId8"/>
    <p:sldId id="304" r:id="rId9"/>
    <p:sldId id="303" r:id="rId10"/>
    <p:sldId id="305" r:id="rId11"/>
    <p:sldId id="306" r:id="rId12"/>
    <p:sldId id="309" r:id="rId13"/>
    <p:sldId id="311" r:id="rId14"/>
    <p:sldId id="31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33:59.8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1573 2131 57 0,'0'0'32'0,"-11"2"0"15,9 18-1-15,-4 0-13 16,3 16-13-16,-2 8-1 15,-1 19 1-15,-4 8-1 16,-2 14 0-16,-5 4-2 16,-5 3 1-16,0 1-3 15,-3-7 1-15,5-4-5 16,-6-16-23-16,13-6-6 15,6-19-2-15,11-9 0 0</inkml:trace>
  <inkml:trace contextRef="#ctx0" brushRef="#br0" timeOffset="250.0143">1512 2197 74 0,'-9'-20'36'0,"9"20"0"15,-7-18 0-15,18 7-22 16,6-6-9-16,19 2-1 16,7-9 0-16,12 2-1 15,6 0 0-15,7-2-3 0,2 9-4 16,-7-5-20-16,3 21-13 15,-19-1 1-15,-10 15-3 16,-14 0 1-16</inkml:trace>
  <inkml:trace contextRef="#ctx0" brushRef="#br0" timeOffset="474.0271">1490 2596 91 0,'24'-6'36'16,"12"-6"-1"-16,3-13 1 16,8 2-32-16,4-5-1 0,4 3-1 15,-7 4-4-15,-5-5-10 16,1 19-22-16,-19-2-1 15,-6 14 0-15,-19-5-2 16</inkml:trace>
  <inkml:trace contextRef="#ctx0" brushRef="#br0" timeOffset="661.0377">1506 2892 107 0,'-19'15'39'0,"18"0"1"15,1-15-1-15,33-13-34 16,7-2-2-16,8-3 0 15,11-4-3-15,1-7-4 0,12 12-21 16,-5-23-12-16,5 11-4 16,1-13 1-16,0 9-3 15</inkml:trace>
  <inkml:trace contextRef="#ctx0" brushRef="#br0" timeOffset="3178.1818">2645 2463 60 0,'14'-11'33'15,"0"3"1"-15,-12-11 0 16,-2 19-19-16,-4-29-4 16,-2 18-4-16,-7-12-2 15,-2 5-1-15,-2-4-1 0,1 4 0 16,-3-2 1-16,0 10-2 15,-1 7 0-15,-5 8 0 16,-7 11-1-16,-6 16-1 16,-10 11 1-16,-6 7 0 15,0 8-1-15,2 4 1 16,9 0-1-16,6-6 1 15,15-13 0-15,21-6 1 16,24-18-1-16,21-10 1 16,15-17 0-16,12-15-1 15,6-9 0-15,3-10-2 16,0-3 2-16,-9-2-2 15,-12-2 1-15,-15 8-2 16,-14 5 2-16,-12 7-1 16,-14 7 1-16,-7 10 0 0,-7 9-1 15,-4 9 1-15,-1 11-1 16,0 9 1-16,3 10 0 15,3 8 0-15,5 6 0 16,7 1-3-16,9 10-9 16,-2-22-14-16,18 12-10 15,0-19-2-15,14 0-2 16,-3-20 2-16</inkml:trace>
  <inkml:trace contextRef="#ctx0" brushRef="#br0" timeOffset="3547.2029">3132 2543 83 0,'0'0'34'16,"-19"-6"1"-16,11 21 1 16,-4 8-32-16,2 14 2 15,-4 3-3-15,6 10 1 16,-3 2-2-16,3 0 0 15,2-4-1-15,6-6 1 16,1-12-1-16,5-9 2 16,-6-21-1-16,20 4 0 15,-8-21 1-15,6-9-1 16,-3-13 0-16,1-5-1 15,-1-7 0-15,2-5-1 16,-6-1 0-16,4 6 0 16,-6 2 0-16,-1 9-1 15,3 7 1-15,-2 10-1 16,3 7 1-16,3 11-1 0,9 5-1 15,2-2-5-15,19 14-14 16,-3-19-15-16,20 8-1 16,3-19-1-16,15 3-2 15</inkml:trace>
  <inkml:trace contextRef="#ctx0" brushRef="#br0" timeOffset="3777.2161">4085 1878 100 0,'-9'-20'39'0,"-9"-2"0"15,8 20-1-15,-6 4-35 16,4 15 0-16,-4 11 0 16,-2 17-3-16,0 19 0 0,-4 17 0 15,-5 12 1-15,-2 17 0 16,0 3-1-16,4-2 0 15,2 1-4-15,2-19-5 16,18 0-22-16,-7-34-6 16,23-12-1-16,-3-32-2 15</inkml:trace>
  <inkml:trace contextRef="#ctx0" brushRef="#br0" timeOffset="3967.2269">3747 2482 98 0,'-25'6'40'0,"2"0"-2"15,14 13 0-15,7-8-35 16,19-4-2-16,16-5-3 16,15-15-6-16,27 1-18 15,3-28-13-15,19-8 2 16,-1-16-4-16,11-2 3 15</inkml:trace>
  <inkml:trace contextRef="#ctx0" brushRef="#br0" timeOffset="4343.2482">4730 1537 98 0,'-31'28'39'0,"-13"16"2"16,4 25-2-16,-11 12-34 0,5 10-2 15,-2 9 2-15,8 8-4 16,-2 2 0-16,9-4 2 15,4-7-2-15,6-8 0 16,10-10 0-16,9-15 0 16,10-18 0-16,6-18 0 15,10-16 0-15,6-9-1 16,3-17 0-16,2-9-2 15,0-9 2-15,2-5-1 16,-5-3 0-16,-4 4 0 16,-3 5-1-16,-5 7 1 15,-4 15 0-15,-2 10 3 16,-5 12-2-16,-2 11 1 15,1 13-1-15,2 1-1 0,3 7-3 16,3-7-7-16,20 12-11 16,-4-25-16-16,22 0-2 15,0-21-1-15,16-8 0 16</inkml:trace>
  <inkml:trace contextRef="#ctx0" brushRef="#br0" timeOffset="4636.2652">5290 2314 98 0,'-40'35'39'0,"-6"-5"1"16,12 14 0-16,5-5-38 0,8-2 2 15,12-4-2 1,13-6 1-16,11-4-3 0,8-5 2 15,7 1-1-15,-1 0-1 16,-2 3 0-16,-3 5 0 16,-14 2 0-16,-8 8-1 15,-12 3 1-15,-10 3-1 16,-4 0-1-16,-3-3-1 15,-1 1-9-15,-4-25-10 16,18 2-16-16,3-30-1 16,17-5-2-16,4-22 2 15</inkml:trace>
  <inkml:trace contextRef="#ctx0" brushRef="#br0" timeOffset="4802.2746">5111 1874 101 0,'-27'53'36'0,"1"6"1"16,10 10-13-16,11 13-59 16,3-7-3-16,11 0 1 15,0-11-3-15</inkml:trace>
  <inkml:trace contextRef="#ctx0" brushRef="#br0" timeOffset="5642.3227">6651 1635 64 0,'-32'-6'32'15,"-8"9"2"-15,-4 15-1 16,-9 8-23-16,7 16-2 15,-12 7 1-15,11 15-2 16,-5 2 1-16,10 15-4 16,1 2-1-16,11 5-1 15,6-1-1-15,12-2 1 16,10-9-1-16,10-9 1 15,11-14-1-15,11-12 2 16,8-19-2-16,7-18 0 16,3-8 0-16,3-11-2 15,1-10 2-15,-5 0-1 16,-7-4 1-16,-8 0-1 0,-8 4 0 15,-8 5 0-15,-10 7 0 16,-6 13 0-16,0 0-1 16,-17 10 0-16,7 13 0 15,-3 5 0-15,0 11-2 16,4-3 0-16,7 13-7 15,0-20-14-15,17 11-14 16,4-20 2-16,16-4-3 16,0-18 2-16</inkml:trace>
  <inkml:trace contextRef="#ctx0" brushRef="#br0" timeOffset="6386.3653">6984 2256 88 0,'-13'8'35'16,"-8"1"-2"-16,5 23 2 15,-4 0-31-15,3 11-1 16,3 2-1-16,5 6 0 16,1-5 0-16,6-2 0 15,3-6-1-15,1-6 1 16,2-11-1-16,4-8 2 15,3-15-2-15,3-9-1 16,4-11 1-16,2-10-1 16,-2-16 2-16,4-10-3 15,0-7 2-15,2-2-2 16,0 0 2-16,-2 1-1 15,-1 11 0-15,0 7 0 0,2 14 0 16,-3 11 0-16,4 12-1 16,1 11 1-16,3 5 0 15,6 9 0-15,1 1 0 16,2 5 0-16,3 1-1 15,2-1 1-15,2 0 0 16,-5 2 0-16,-3-5 0 16,-4-3 0-16,-7-5 0 15,-8-3 0-15,-2-6 1 16,-15 0-1-16,0-12 1 15,-13 0-1-15,-4 1 1 16,-6 2-1-16,-5 2 0 16,-3 8 1-16,-6 10-1 0,-1 7 1 15,-2 10 0-15,5 8 0 16,-4 1 0-16,11 6 0 15,5-3 1-15,12-2-1 16,11-8 1-16,14-8 0 16,10-14 0-16,11-11-1 15,9-12 1-15,7-4 0 16,-4-12-1-16,1-7 0 15,-5-4 0-15,-11 2 0 16,-5 2-1-16,-12 4 1 16,-3 9-1-16,-12 6 0 15,0 19 0-15,-10-3 0 16,-1 19-1-16,-3 7 1 15,2 11-1-15,3 1 0 0,0 10-2 16,7-2-1-16,6 5-2 16,0-16-8-16,21 11-11 15,-8-23-13-15,16 4-1 16,-4-20-1-16,15-2 3 15</inkml:trace>
  <inkml:trace contextRef="#ctx0" brushRef="#br0" timeOffset="6694.3829">8045 2261 90 0,'10'-14'36'0,"-10"-2"-2"16,0 16 3-16,0 0-30 16,-6 27-2-16,0-1-3 15,0 7 0-15,0 5-1 16,2 2 0-16,-2 5-1 0,2-6 2 15,2 0-1-15,2-7 1 16,4-5-1-16,4-5 0 16,1-7 0-16,6-9 1 15,1-7-2-15,5-7 0 16,0-10 1-16,1-8-2 15,2-10 2-15,-3-9-2 16,3-3 0-16,-7-9-3 16,5 8-2-16,-12-8-13 15,12 21-18-15,-13-5 0 16,3 20-1-16,-5 2 0 15</inkml:trace>
  <inkml:trace contextRef="#ctx0" brushRef="#br0" timeOffset="6911.3953">8453 2252 93 0,'-5'19'36'16,"4"16"1"-16,-14-5-1 16,10 12-30-16,-7 2-2 15,-1 4 0-15,0-3-1 16,1-2-1-16,3-6-2 15,3-10 2-15,5-9-3 16,1-18-3-16,19 4-14 16,-9-32-18-16,17-4-1 15,-2-23-1-15,9-3 0 16</inkml:trace>
  <inkml:trace contextRef="#ctx0" brushRef="#br0" timeOffset="7031.4022">8571 1614 101 0,'-11'-23'27'0,"-5"10"-25"15,16 13-2-15,2-19-35 16,15 17-2-16</inkml:trace>
  <inkml:trace contextRef="#ctx0" brushRef="#br0" timeOffset="7256.4151">8941 1454 101 0,'7'31'38'0,"-19"0"0"15,4 18-1-15,-11 7-33 16,3 14-1-16,-6 4 1 15,0 16-3-15,3 0 1 16,0 5-1-16,1-5-1 16,4 0 0-16,4-7-2 15,2-16-5-15,18 2-15 16,-6-29-16-16,12-5 1 15,0-28-3-15,8-6 1 16</inkml:trace>
  <inkml:trace contextRef="#ctx0" brushRef="#br0" timeOffset="7805.4465">8775 2028 109 0,'-15'-5'40'0,"15"5"1"15,0 0-2-15,0 0-36 16,23 11-1-16,0-6 0 15,4-3-2-15,9 0-1 16,7 4-3-16,1-6-2 16,10 5-3-16,-6-9-3 15,7 10 0-15,-11-9 0 16,3 6 4-16,-12-2 4 15,-6 0 3-15,-8 5 5 16,-12-2 2-16,-5 12 3 16,-12-5 2-16,3 16 0 15,-14-4-3-15,4 15-4 16,-5 0 0-16,7 6-1 0,-2-4-2 15,8 1 1-15,3-6-2 16,9-7 1-16,5-8 0 16,10-14-1-16,5-11 1 15,6-13-1-15,3-7 0 16,3-6 0-16,3-4 0 15,-2 2-1-15,-3 2 1 16,-5 8-1-16,-5 11 0 16,-10 17 1-16,-7 20-1 15,-10 13 1-15,-8 18 0 16,-10 13 1-16,-9 13 0 15,-4 9 0-15,-6 6 0 16,-5-1 0-16,-5-3-2 16,1-7 2-16,-2-6-3 0,2-16-3 15,8-1-8-15,-6-36-9 16,19 6-15-16,-5-32-2 15,14-6-1-15,0-26 0 16</inkml:trace>
  <inkml:trace contextRef="#ctx0" brushRef="#br0" timeOffset="8692.4972">10514 1523 82 0,'11'-16'38'0,"-10"3"-2"15,-1 13 1-15,-17 26-33 16,3 3-1-16,-2 9 1 15,-1 8-3-15,-2 10 1 16,0 12-1-16,-3 9 1 16,4-3-3-16,1 4 3 15,2 0-1-15,0-5 0 16,4-5-1-16,1-11 0 15,3-9 0-15,7-16 2 16,6-8-1-16,3-20 1 16,9-18-1-16,8-11 1 15,3-10 0-15,3-7 0 16,4-3-1-16,1 0 0 0,-2 5-1 15,-7 9 1-15,-5 9-1 16,-8 13 0-16,-3 12 1 16,-6 12-1-16,-6 14 0 15,-3 8-1-15,-1 9 1 16,4 8-1-16,-1 1-2 15,9 3-3-15,-1-13-11 16,18 8-21-16,-2-22-1 16,14 2 0-16,0-25-1 15</inkml:trace>
  <inkml:trace contextRef="#ctx0" brushRef="#br0" timeOffset="9075.5191">11127 2140 80 0,'-8'-31'38'0,"-14"-6"0"16,0 20 0-16,-8-3-24 15,-1 16-12-15,-1 6 0 16,-3 13 0-16,-2 12 0 16,1 13 0-16,0 7-1 15,4 7 1-15,4 4-1 16,7 0 1-16,8-5-1 15,13-5 1-15,7-12-1 16,15-13 1-16,5-15-1 16,11-13 0-16,3-13 0 15,6-10 0-15,-3-12 0 16,-4-3 0-16,-1-4-1 15,-10 2 1-15,-4 7-1 16,-9 2 0-16,-8 14 0 0,-8 12 0 16,0 10 0-16,-12 23-1 15,1 12 0-15,0 3-1 16,2 14-3-16,0-3-4 15,15 17-12-15,-7-21-13 16,21 8-6-16,0-25-2 16,19-2 2-16</inkml:trace>
  <inkml:trace contextRef="#ctx0" brushRef="#br0" timeOffset="9405.538">11609 2083 76 0,'-12'-13'37'0,"-15"-1"0"15,6 23 0-15,-13-2-22 16,7 15-9-16,5 3-3 16,5 9 0-16,4-2-2 15,13 4 1-15,10-4-1 16,7-1 1-16,9-3-2 15,4-3 1-15,2-3 0 16,-2 1 0-16,-3-3-1 16,-7 2 0-16,-9 4 1 15,-11 0-1-15,-8 1 1 16,-9 5 1-16,-5-2-2 15,-3 0 1-15,-1-2-3 16,-2-7-4-16,14 10-16 0,-5-21-14 16,15 0-4-16,4-10 0 15,6-10 0-15</inkml:trace>
  <inkml:trace contextRef="#ctx0" brushRef="#br0" timeOffset="10098.5775">12702 2086 77 0,'-2'-21'37'15,"-11"-6"-1"-15,5 13 2 16,-15 1-30-16,2 8-4 15,-7 10 0-15,-3 9-1 16,-2 11 0-16,-1 11-1 16,-4 9 1-16,8 5-2 15,3-3 1-15,8 1 0 16,11-5 1-16,12-8-1 15,13-15 0-15,12-8-1 16,8-18 1-16,10-9 0 16,5-10-1-16,1-5 1 15,0-6-1-15,-5-1 0 16,-5 4-1-16,-7-1 1 15,-10 9-1-15,-7 5 0 16,-11 8 0-16,-8 12 0 0,0 0 0 16,-12 9 0-16,1 12 0 15,-4 12 0-15,2 6 0 16,1 8-1-16,8 9-3 15,1-8-5-15,19 12-13 16,-3-21-17-16,21-2-1 16,1-21-3-16,21-6 2 15</inkml:trace>
  <inkml:trace contextRef="#ctx0" brushRef="#br0" timeOffset="10638.6085">13838 2033 83 0,'-39'3'39'0,"-3"14"-1"0,-9-7 1 15,10 8-33-15,-5 1-2 16,13 4 0-16,7-5-2 15,13 4 0-15,10-7-1 16,14-1 0-16,13-3 0 16,9-1-1-16,5-1 1 15,1 1 0-15,0 0 0 16,-5 4-1-16,-7-2 1 15,-9 11 0-15,-9 4 0 16,-10 1-1-16,-11 5 0 16,-7 0 1-16,-3 5-1 15,-3-6-1-15,3 0-1 16,0-9-1-16,9 1-4 0,0-22-12 15,29 11-17-15,-2-23-3 16,16-2-1-16,7-19 0 16</inkml:trace>
  <inkml:trace contextRef="#ctx0" brushRef="#br0" timeOffset="10877.6222">14421 1535 95 0,'-11'-27'41'0,"-3"24"1"15,-8 12-3-15,-1 20-28 16,0 7-8-16,2 11-2 16,3 9 0-16,2 14-1 15,1 5 0-15,2 9-1 0,1 5 0 16,-2 5-3-16,0-4 0 15,-1-7-4-15,10 5-14 16,-15-28-17-16,18 0 1 16,-4-27-3-16,11-10 2 15</inkml:trace>
  <inkml:trace contextRef="#ctx0" brushRef="#br0" timeOffset="11374.6505">14162 1986 89 0,'-14'-3'38'0,"0"2"0"16,14 13 2-16,0-12-34 0,20 12-2 16,8-5 0-16,11-2-1 15,9-4 1-15,3 0-1 16,-1 0 0-16,0-1-2 15,-5 0 1-15,-8 3-2 16,-6 1 1-16,-9 2-1 16,-9 7 1-16,-7 2-1 15,-6 4 0-15,-6 10 0 16,-4 0 0-16,-2 7 0 15,-2-2-1-15,-3 7 2 16,2-5-2-16,2-3 1 16,4-5 0-16,2-5 0 15,5-11 1-15,2-12-1 0,10-8 1 16,2-12 0-16,3-8 0 15,3-9-1-15,0-5 1 16,2-6 0-16,0-4 0 16,0 7 0-16,-6 3-1 15,0 5 1-15,-4 4-1 16,-1 9 1-16,1 7-1 15,3 3-1-15,2 12-2 16,2-4-2-16,17 17-9 16,-8-15-4-16,20 19-6 15,-13-19-11-15,21 15-6 16,-9-12-2-16,6 9 3 15</inkml:trace>
  <inkml:trace contextRef="#ctx0" brushRef="#br0" timeOffset="12095.6919">14985 2109 96 0,'-2'15'40'16,"2"-15"0"-16,14 9-1 15,-2-6-34-15,15-8-3 16,5-3 1-16,4-5-2 15,1-1 0-15,3-4-1 16,-1-3 0-16,-7-4 2 16,-7-2-2-16,-4 1 2 15,-11 2-2-15,-8 1 1 16,-9 5-1-16,-13 8 1 0,-8 9-1 15,-10 11 0-15,-3 10 1 16,-2 9-1-16,-3 0 1 16,7 10-1-16,8 0 1 15,10-1-1-15,14-1 0 16,16-7 0-16,15-7-1 15,16-6 0-15,12-4-2 16,11-9 0-16,10-5-2 16,-1-13-1-16,3 2-1 15,-5-13 0-15,-2 4 0 16,-15-7 2-16,-9 5 4 15,-10 0 1-15,-17 4 2 16,-6 9 2-16,-11 10 2 16,-11-1 0-16,-6 9 1 15,-2 9-2-15,-2 5-2 0,-1 8 0 16,-2-1-1-16,3 4-1 15,5-4 0-15,4 1-1 16,3-6 0-16,4-5 1 16,5-7 0-16,0-12-1 15,16-5 1-15,4-11 0 16,6-8 0-16,2-8-1 15,7-4 1-15,6-7 0 16,1-2-1-16,1 3 1 16,-5 6-2-16,-5 8 3 15,-7 9-2-15,-8 13 1 16,-7 10-1-16,-5 8 0 15,-8 10-1-15,-2 8-1 16,2 4 1-16,-1 3-3 0,10 0-2 16,2-9-3-16,20 11-7 15,-3-27-4-15,28 18-8 16,-12-28-10-16,15 5-1 15,-3-18 1-15,3 0 3 16</inkml:trace>
  <inkml:trace contextRef="#ctx0" brushRef="#br0" timeOffset="12539.7173">16357 2075 95 0,'-22'-21'39'15,"4"16"1"-15,-15-4-2 16,6 12-32-16,-7 5-1 16,4 9-2-16,-6 0 0 15,4 6-2-15,6-2 1 0,5 2-2 16,9-1 1-16,5-3-1 15,10-4 0-15,9-4 0 16,7-7 0-16,6-5 0 16,9-3 0-16,2-9-1 15,2-6 1-15,3-5-1 16,1-1-1-16,1-1 1 15,-5-1 0-15,-3 8 1 16,-10 7-1-16,-5 8 0 16,-20 4 0-16,7 27 1 15,-20 7 0-15,-8 19 1 16,-10 14-1-16,-6 12 1 15,-3 1 0-15,0 9 2 16,-2 0-2-16,2-3 0 16,0-7 0-16,3-12 1 15,1-11-1-15,-1-11-2 0,5-9 1 16,-3-15-1-16,0-11 0 15,-1-10-2-15,8-11-2 16,-1-23-7-16,21-2-4 16,-5-33-8-16,31 2-15 15,3-26-2-15,20 1 0 16,5-9 1-16</inkml:trace>
  <inkml:trace contextRef="#ctx0" brushRef="#br0" timeOffset="12809.7327">17060 1371 73 0,'0'0'41'15,"-11"-2"-1"-15,2 28 0 16,-8 8-15-16,6 16-21 16,-3 12 0-16,1 7-2 15,-1 5 1-15,-1 10-2 16,-3-6-1-16,-3 6-2 15,2-6-1-15,-7-9-2 16,7 8-8-16,-12-26-8 16,17 17-9-16,-10-31-11 15,16 2 0-15,-5-21 1 16</inkml:trace>
  <inkml:trace contextRef="#ctx0" brushRef="#br0" timeOffset="13004.7439">16800 2015 106 0,'-14'-19'41'15,"14"19"1"-15,-15-10-7 16,15 10-31-16,4 10-2 16,7-5-3-16,16-1-1 15,5-9-5-15,23 9-9 16,-7-23-9-16,29 7-15 15,-6-16 0-15,15 0-2 16,-8-15 3-16</inkml:trace>
  <inkml:trace contextRef="#ctx0" brushRef="#br0" timeOffset="13387.7657">17653 1420 107 0,'-38'5'41'0,"1"24"1"16,-14 9-1-16,9 7-37 15,-6 8 0-15,5 6-2 16,3-1-1-16,8-1 0 15,4-1 0-15,10-3-1 16,6-6 0-16,6-8-1 16,8-10 0-16,7-5 0 15,4-11 1-15,7-4 0 16,4-10 0-16,4-9 0 15,5-8 1-15,0 1 1 16,-1-1-2-16,0-2 2 0,-3 10-2 16,-4-2 0-16,-5 12 1 15,-8 13-1-15,-8 5 0 16,-4 8-1-16,-4-1 1 15,-2 8-1-15,0-1 0 16,-2-4-3-16,4 2-2 16,-1-16-6-16,10 9-4 15,-5-23-3-15,12 15-6 16,-13-25-5-16,13 8-11 15,-3-12 0-15,6 2 2 16</inkml:trace>
  <inkml:trace contextRef="#ctx0" brushRef="#br0" timeOffset="14003.801">18692 1978 93 0,'-16'-14'39'16,"16"14"1"-16,-20-15-2 15,8 11-34-15,-7 4-2 16,-1 11 1-16,-10 1-1 15,-5 9 0-15,-6 5 1 16,-3 10-1-16,-3 4 0 16,4 5-1-16,7-4 1 15,15 3-1-15,14-7 0 16,18-6 1-16,19-13-1 15,16-12 1-15,14-12-1 0,6-11 0 16,5-8 1-16,-4-13-1 16,-6-6-1-16,-14-3 1 15,-14-1-1-15,-13 1 1 16,-18 6-2-16,-15 3 0 15,-12 11 0-15,-9 7-1 16,-6 17-2-16,-3 6-3 16,11 20-8-16,-3-6-5 15,31 19-8-15,0-9-12 16,34 5-1-16,12-10-1 15,30 1 3-15</inkml:trace>
  <inkml:trace contextRef="#ctx0" brushRef="#br0" timeOffset="14294.8175">19880 1516 101 0,'0'0'40'16,"-12"-93"2"-16,12 93-2 15,-36-80-34-15,-8 32-1 16,-15 23-1-16,-13 25-1 16,-3 33-2-16,-9 28-1 15,1 33 0-15,3 17 0 16,15 16-1-16,17-9 1 15,7-2-4-15,12-3 0 16,7-18-7-16,19 3-6 0,-7-38-10 16,21-1-13-16,-3-33-2 15,10-7 1-15,-7-27 2 16</inkml:trace>
  <inkml:trace contextRef="#ctx0" brushRef="#br0" timeOffset="14491.8289">18983 1970 116 0,'-26'-29'43'0,"23"14"2"15,6-1-3-15,17 10-36 16,22 6-3-16,16 1-3 16,12 0 0-16,10 0-8 15,19 10-6-15,-6-14-4 0,13 18-7 16,-22-22-6-16,6 12-13 15,-18-10 1-15,-7 3 1 16</inkml:trace>
  <inkml:trace contextRef="#ctx0" brushRef="#br0" timeOffset="15501.8867">1854 4024 95 0,'-2'-19'37'0,"2"7"2"16,-11-5-3-16,-6 7-32 16,-10-2 0-16,-3 9-1 15,-9 0-1-15,-2 11 0 16,-6 6-1-16,5 6 0 15,1 8-1-15,2 4 0 16,8 4 1-16,11-1-1 16,9 0 0-16,8-4 0 15,11-8 0-15,10-4 0 16,6-10 1-16,11-13-1 15,8-11 1-15,2-7 2 16,1-11-2-16,5-7 1 16,-7-4 0-16,-5 0-1 15,-4-1 1-15,-9 9 0 0,-9 5-1 16,-8 10-1-16,-9 21 0 15,0 0 1-15,-4 11-1 16,-7 15-1-16,2 12 1 16,1 4-2-16,1 9 0 15,4-1-1-15,4 5-3 16,1-23-15-16,22 5-16 15,-3-23-4-15,12-10 1 16,-1-26-1-16</inkml:trace>
  <inkml:trace contextRef="#ctx0" brushRef="#br0" timeOffset="15990.9147">2388 3335 104 0,'-8'-10'37'15,"-15"13"3"-15,7 24-3 16,-15 8-31-16,8 16-3 15,-1 10-1-15,3 12-1 16,0 7 1-16,3 8 0 16,1 0-1-16,4-4 0 15,1-3 0-15,5-9-1 16,-1-9 0-16,5-12-1 15,-1-14 1-15,4-10-1 16,2-14 1-16,-2-13 0 16,17-15 1-16,-2-10 0 15,7-5-1-15,6-9 1 0,3-2 0 16,8-5 0-16,-3 1 0 15,4 5 0-15,2 6-1 16,-4 7 0-16,-3 11 1 16,-3 9-2-16,-4 9 1 15,-1 10-1-15,-10 8 1 16,-6 7 0-16,-9 7 0 15,-9 6-1-15,-10 0 1 16,-10 3-1-16,-10-4 0 16,-11 1 1-16,-5-8-1 15,-2-2 0-15,4-8-2 16,5-14-1-16,13-5-2 15,6-22-9-15,40 6-10 16,-2-26-13-16,33 1 0 16,5-16-1-16,18 3 1 0</inkml:trace>
  <inkml:trace contextRef="#ctx0" brushRef="#br0" timeOffset="16478.9426">2849 4024 75 0,'10'17'40'15,"-10"-17"-2"-15,0 0 2 16,4-26-18-16,-4 26-14 16,-6-22-2-16,-2 17-2 15,-8 3-2-15,-1 7 0 16,-5 8-1-16,-2 9 0 15,-3 5 0-15,2 6-2 0,1 6 2 16,7 1-2-16,5 2 0 16,8-2 1-16,5-5-1 15,7-3 0-15,7-7 1 16,-2-7 0-16,8-13-1 15,-1-8 2-15,-2-11-1 16,1-11 1-16,3-10 0 16,-3-9 0-16,-2-5 0 15,4-7 0-15,0-1-1 16,1 2 1-16,-6 7 0 15,-3 7 1-15,-6 7-2 16,-6 9 1-16,-9 13-1 16,-4 11 1-16,-6 9-1 15,-3 6 0-15,3 4 0 0,1 1-1 16,7 3 1-16,6-5-2 15,11 3-2-15,8-15-9 16,19 12-9-16,-9-27-4 16,21 17-10-16,-6-21-4 15,6 6-2-15,-6-11 1 16</inkml:trace>
  <inkml:trace contextRef="#ctx0" brushRef="#br0" timeOffset="16944.9692">3233 3950 106 0,'12'-3'39'0,"-12"3"2"15,0 0-3-15,0 0-33 16,9-4-1-16,-9 4-1 15,-4 26 0-15,-2-6-2 16,0 9 0-16,-2 3 0 16,-2 2-1-16,3 3 0 15,-2-3 0-15,8-3 0 16,1-9-1-16,9-8 1 15,8-7-1-15,6-12 1 16,7-4-1-16,5-9 1 16,2-5 1-16,0-4-1 15,3-2 1-15,-5-3-1 16,-4 3 1-16,-6 0 0 0,-7 8 0 15,-4 4-1-15,-3 4 0 16,-11 13 1-16,0 0-1 16,0 0 0-16,0 29 1 15,-8-1-2-15,0 2 0 16,3 7 0-16,2-2-2 15,6 3-2-15,2-12-5 16,23 4-9-16,-9-31-6 16,30 4-7-16,-6-29-8 15,19-10 0-15,0-21 1 16</inkml:trace>
  <inkml:trace contextRef="#ctx0" brushRef="#br0" timeOffset="17138.9803">4322 3254 117 0,'-30'32'39'15,"3"34"2"-15,-17 5-8 16,1 24-30-16,5 10 1 16,6 1-4-16,6 3 0 15,6-10-3-15,15 1-12 16,-7-29-10-16,20-7-15 15,-5-27 0-15,9-10-2 16,-3-26 1-16</inkml:trace>
  <inkml:trace contextRef="#ctx0" brushRef="#br0" timeOffset="17349.9924">3966 3660 119 0,'-20'-15'43'0,"20"15"1"15,0 0-1-15,25-14-39 16,11 8-2-16,15-2-2 15,10-2 0-15,10-5 0 16,11 4-8-16,-6-16-8 16,16 14-5-16,-21-21-7 15,15 14-11-15,-13-14-6 16,0 5 0-16,-9-7 4 15</inkml:trace>
  <inkml:trace contextRef="#ctx0" brushRef="#br0" timeOffset="18974.0853">6212 3382 51 0,'14'-21'37'15,"-2"16"-2"-15,-12 5 1 16,-6 20-11-16,-14 5-18 16,2 18-2-16,-10 7 1 15,0 16-4-15,-1 5 1 16,1 9-1-16,5-3 0 0,7 0-1 15,11-5-2-15,8-11-2 16,19 0-16-16,0-31-19 16,16-8 2-16,2-22-3 15,13-8 1-15</inkml:trace>
  <inkml:trace contextRef="#ctx0" brushRef="#br0" timeOffset="19365.1076">6656 3341 92 0,'-15'22'37'16,"-12"6"-1"-16,3 27 0 0,-10 2-32 15,6 19-1-15,1 6 1 16,2 10-1-16,8 1-1 15,10-2-1-15,9-4 0 16,16-8 0-16,14-17 0 16,18-17-1-16,8-25 1 15,19-25-1-15,5-19 1 16,5-20 1-16,-2-19-1 15,-4-10 1-15,-13-10-1 16,-16-1 1-16,-18-4-1 16,-19 3 0-16,-18 3-1 15,-17 5 1-15,-16 3-2 16,-14 9 1-16,-7 11 0 15,-5 14-1-15,1 19 0 0,-2 18 0 16,7 27-4-16,-1 5-20 16,30 28-13-16,3 1-2 15,22 8-1-15,14-13 0 16</inkml:trace>
  <inkml:trace contextRef="#ctx0" brushRef="#br0" timeOffset="20355.1643">8193 3256 81 0,'15'-26'35'15,"-7"3"-3"-15,0 17 1 16,-8 6-31-16,-6 13 0 0,-4 8 0 15,-3 14 0-15,-4 7-1 16,0 10-1-16,-2 8 1 16,-2 8-1-16,3 6 0 15,3 0 0-15,1 3 0 16,2-7 0-16,4-8 0 15,1-8 2-15,2-14 0 16,2-13 1-16,3-27-1 16,0 0 1-16,8-37-1 15,3-8 1-15,0-11-1 16,5-12-1-16,1-11 0 15,6-7 0-15,-2-2-1 16,6 6 1-16,-7 10 0 16,-1 11 0-16,-3 11 0 0,-3 20 0 15,-4 21 0-15,-5 23-1 16,-2 23 1-16,-4 20-1 15,3 17 1-15,0 15-1 16,2 14 0-16,7 1-1 16,4-3 1-16,10-9 0 15,7-16 0-15,6-12 1 16,11-25 0-16,1-21 0 15,5-26 1-15,1-21 0 16,-3-18 0-16,-4-14-1 16,-6-13 1-16,-12-7-2 15,-8-6 0-15,-10-4-1 16,-7 8-1-16,-8 1-1 15,-2 18-4-15,-12-3-11 0,13 34-19 16,-9 0-1-16,13 33 0 16,-11-5-1-16</inkml:trace>
  <inkml:trace contextRef="#ctx0" brushRef="#br0" timeOffset="21184.2117">8912 3713 87 0,'0'0'37'16,"13"8"0"-16,6-17 0 15,13-5-28-15,7-1-6 16,11-3 0-16,1-2 0 0,-1-3 0 15,-5 0 0-15,-3 2-1 16,-12-1 0-16,-11 3-1 16,-11 0 0-16,-9 5 0 15,-13 2 0-15,-7 4-1 16,-6 0 0-16,-8 8 0 15,-1 8 0-15,-5 5 1 16,-1 6-1-16,4 11 1 16,2 6-1-16,5 3 1 15,10 5-1-15,7 3 1 16,14-6 0-16,10-4-1 15,17-10 1-15,14-9 0 16,12-14-1-16,7-11 1 16,7-10 0-16,0-11-1 0,-1-6 0 15,-6-4 0-15,-9-1 0 16,-11 0 0-16,-12 7 0 15,-5 3 0-15,-11 6 0 16,-6 4 0-16,-6 19 0 16,0 0 0-16,-12 3 0 15,0 17 0-15,-1 9 0 16,-3 7 0-16,0 3 0 15,3 4 0-15,2 0-1 16,3-4 2-16,6-8-1 16,6-6 0-16,8-11 0 15,6-8 0-15,6-12 0 16,3-3 0-16,1-8 1 0,7-5-1 15,-6-1 0-15,5 0 0 16,-7 2 0-16,-3 5 0 16,-6 6 0-16,-4 7 0 15,-7 9 0-15,0 5 0 16,-6 15-1-16,-3 4 1 15,0 3 0-15,4 4 0 16,0-4 0-16,5 0 0 16,5-10 0-16,6-13 1 15,7-16-1-15,5-12 1 16,5-16 0-16,-1-8 0 15,6-10 0-15,-4-7-1 16,-3-2-1-16,-4-1-2 16,-2 10-5-16,-14-10-9 0,10 26-6 15,-22-13-5-15,14 24-8 16,-15-8-4-16,7 18 0 15,-6-5 1-15</inkml:trace>
  <inkml:trace contextRef="#ctx0" brushRef="#br0" timeOffset="21604.2357">10532 2885 100 0,'-2'17'39'0,"0"11"0"15,-12 0-1-15,-4 17-36 16,7 11-1-16,-2 13 1 16,-4 11-1-16,-1 5 0 15,-1 6-1-15,0 5 0 16,0-1-2-16,-2-10-2 0,8-1-3 15,-10-25-20-15,15 6-12 16,-4-27 2-16,12-8-2 16,0-30 0-16</inkml:trace>
  <inkml:trace contextRef="#ctx0" brushRef="#br0" timeOffset="22570.291">10274 3503 83 0,'-24'-17'39'16,"6"16"-1"-16,-4-3 2 15,11 10-22-15,11-6-14 0,0 15 0 16,20-14-1 0,17 0-1-16,14-3 0 0,15-4 0 15,7-4 0-15,7-2-1 16,2-1 0-16,-3 1-1 15,-8 1 0-15,-15 2 1 16,-14 3-1-16,-14 6 0 16,-12 3 0-16,-16-3 0 15,-8 25 0-15,-11-4 0 16,-5 9 1-16,0 2-2 15,-4 11 1-15,4-1 0 16,2 3 0-16,8-4 0 16,8-2 0-16,10-3 0 15,7-9 0-15,12-8 0 16,5-13 1-16,5-7-1 0,3-12 0 15,1-8 1-15,-4-8-1 16,-1-9 0-16,-3-3 0 16,-7-6-1-16,-2-2 0 15,-5 4 1-15,-1 1-2 16,-8 4 1-16,-4 10-1 15,-6 8 1-15,-1 11 0 16,-7 8 0-16,-2 13 1 16,-3 2-1-16,2 6 1 15,6-1-1-15,2 2 1 16,10-4-1-16,7-7 1 15,9-3 0-15,7-7-1 16,5-3 1-16,2-3 1 16,0-1-1-16,-4 0 0 0,-1 3 1 15,-7 2-1-15,-3 9 1 16,-9 4-1-16,-5 9 1 15,-5 7 0-15,-1 3 0 16,-6 6-1-16,-3 4 1 16,1 0 0-16,-3 3-1 15,2-3 1-15,1-5-1 16,2-7 0-16,4-5 0 15,1-8 1-15,3-13-1 16,0 0 0-16,15-13 0 16,-1-11 1-16,4-7-1 15,3-7 1-15,2-7 0 16,2-2 0-16,3 1-1 15,-6-3 1-15,3 10-1 0,-4 3 0 16,-4 10 0-16,-2 4 0 16,-2 9 0-16,-1 7 0 15,-1 5 0-15,0 6 1 16,0 1-2-16,1 4 2 15,0 0-1-15,2 4 0 16,1 1 0-16,0 4-1 16,-3 3 1-16,-1 4-1 15,-7 5 0-15,-4 7-1 16,-7 4-1-16,-3 3-1 15,-8-4-1-15,5 7-4 16,-10-22-9-16,19 9-3 16,-7-28-3-16,24 3-5 15,-3-26-8-15,22-4-1 16,1-16 1-16</inkml:trace>
  <inkml:trace contextRef="#ctx0" brushRef="#br0" timeOffset="23027.3171">12073 3335 94 0,'4'-15'37'0,"-4"15"2"0,-12-6-2 15,1 11-30-15,-10-4-1 16,2 9-3-16,-6 0 0 15,0 7-2-15,1-1 2 16,5 4-2-16,2-1 0 16,8 0 0-16,8 0 0 15,6-3 0-15,6 2 1 16,6-3-2-16,-2 0 1 15,2-2 0-15,-2 5 0 16,-3 3-1-16,-8 0 0 16,-4 6 1-16,-8 4-1 15,-7 1 1-15,-3 1-2 16,-2-2 1-16,-2-1-1 15,2-8-3-15,3 5-9 16,-8-24-7-16,19 11-5 0,-13-24-11 16,19 10-5-16,-9-25-1 15,10 3 1-15</inkml:trace>
  <inkml:trace contextRef="#ctx0" brushRef="#br0" timeOffset="24421.3969">12612 3442 77 0,'0'0'35'16,"0"-19"0"-16,0 19-1 15,-6-12-29-15,6 12-1 16,0 0 1-16,-10 12-1 15,0 0-1-15,4 12 0 16,-5 5-1-16,0 6 1 16,0 3-2-16,-1 5 0 15,1-4-1-15,0-7 1 16,7-3 0-16,-2-8 0 0,3-10 0 15,3-11 1-15,0 0-1 16,9-17 0-16,-2-8 0 16,2-4 1-16,3-11-1 15,2-3-1-15,2-7 0 16,1-3 1-16,3-2-1 15,0-4 1-15,4 2-1 16,3 4 0-16,0 6 0 16,1 4 0-16,-1 10 0 15,1 10 0-15,-1 11 0 16,-5 14 0-16,-4 11 0 15,-3 13 0-15,-7 11-1 16,-6 8 1-16,-8 8 0 16,-6 4-1-16,-7 2 2 0,-5-1-2 15,-4-2 1-15,-3-4 0 16,-3-8 0-16,1-5 0 15,5-9 0-15,-4-4 0 16,4-10-1-16,5-5 1 16,0-3-1-16,6-4 1 15,1-4 0-15,4 0 0 16,2-3 0-16,10 3 0 15,-11 6 1-15,10 6-1 16,0 10 1-16,-1 11-1 16,1 11 0-16,-2 9 0 15,-4 13-1-15,-3 6-1 16,-4 9 1-16,-4-1-2 15,0-3-1-15,-2-14-5 16,11 4-12-16,-9-30-13 0,19-8-3 16,-1-29-2-16,25-13 1 15</inkml:trace>
  <inkml:trace contextRef="#ctx0" brushRef="#br0" timeOffset="24872.4226">12992 3496 78 0,'0'0'37'16,"7"12"-1"-16,-7-12 1 0,24 4-26 15,-5-6-9-15,7 0 0 16,3-4 0-16,6-4 0 16,-2-2-1-16,1-3 1 15,-4-3-1-15,-3-1 1 16,-9-1-1-16,-6-1 0 15,-8-1-1-15,-8 1 2 16,-6 3-2-16,-4 2 1 16,-8 2-1-16,-5 7 0 15,-4 9 0-15,-3 8 0 16,-2 9 1-16,0 12-1 15,-1 8 1-15,5 5 0 16,6 3 1-16,10 2-2 16,11-4 2-16,12-4-1 0,14-6-2 15,11-13 0-15,18-4-3 16,3-17-5-16,22 6-16 15,-8-23-13-15,8 5 0 16,-8-18-1-16,1 7 1 16</inkml:trace>
  <inkml:trace contextRef="#ctx0" brushRef="#br0" timeOffset="25172.4398">13638 3479 78 0,'-19'14'37'16,"3"15"-3"-16,-5 0 1 15,7 12-25-15,-5-2-8 16,7 4 0-16,-1 0-1 15,7-3 0-15,0-5 1 16,6-8-1-16,2-11 2 0,-2-16-1 16,20 2 0-16,-4-16 0 15,2-13 0-15,2-4 1 16,-2-7-1-16,3-7 0 15,-5 0 0-15,1 0 0 16,-3 2-1-16,0 4 0 16,-2 2 0-16,3 10 0 15,2 4-2-15,3 1-1 16,12 15-11-16,-5-14-17 15,19 16-8-15,2-8-1 16,13 4-1-16</inkml:trace>
  <inkml:trace contextRef="#ctx0" brushRef="#br0" timeOffset="25683.469">14635 2886 67 0,'1'-24'36'0,"5"7"-1"16,-6-5 2-16,0 22-26 15,4-27-2-15,-4 27-2 16,0 0-2-16,0 0 0 16,-11 36-2-16,6 8 1 15,-3 14-3-15,0 13 1 16,0 12 0-16,-3 9-2 0,3 2 1 15,0 0-1-15,4-3-1 16,0-11-2-16,9-10-4 16,-3-24-23-16,18-1-8 15,0-25 1-15,14-7-3 16</inkml:trace>
  <inkml:trace contextRef="#ctx0" brushRef="#br0" timeOffset="25984.4863">14862 3199 94 0,'-38'26'38'0,"-11"-3"0"0,10 14-1 15,-2-10-32-15,8 2 0 16,3-7-2-16,8-2 0 15,11-2 0-15,4-3-1 16,10-4 0-16,5 3-1 16,7 0 1-16,7 2-2 15,6 2 1-15,4 4 0 16,5 1-1-16,3-1-1 15,3 1-1-15,-4-3-4 16,12 8-6-16,-16-21-19 16,12 9-8-16,-12-17 0 15,9 3-1-15</inkml:trace>
  <inkml:trace contextRef="#ctx0" brushRef="#br0" timeOffset="26517.5167">15397 3367 91 0,'-21'-14'36'15,"0"12"2"-15,-11-7-1 16,4 16-29-16,-7-5-3 16,3 6 0-16,0 4-2 15,2 0-1-15,5 2 2 16,5 5-3-16,5-1 1 15,6 1-1-15,5 1 1 16,6 2-2-16,5 0 1 16,5-1-1-16,8-2 0 0,3-1 0 15,1-4 0-15,2-7 1 16,1-5-1-16,3-7 0 15,-2-9 0-15,2-1 1 16,-2-8-2-16,-3-2 2 16,1-4-2-16,-4 1 1 15,1 1-1-15,-4 5 2 16,-5 5-2-16,-2 7 1 15,-12 10 0-15,8 20 0 16,-13 10 1-16,-5 18-1 16,-9 18 1-16,-4 17-1 15,-7 13 0-15,-4 9 0 16,-3 2-1-16,0 0 0 15,-2-5 1-15,-4-5-1 16,3-16 1-16,-1-13 0 0,2-20 0 16,0-14 0-16,2-13 0 15,3-16 0-15,6-17-3 16,4-17-2-16,14-6-10 15,-2-31-7-15,26 7-10 16,-9-23-6-16,19-1-3 16,-1-10 1-16</inkml:trace>
  <inkml:trace contextRef="#ctx0" brushRef="#br1" timeOffset="30964.7711">5920 4377 48 0,'6'-25'31'0,"-2"-3"2"16,-4 9-1-16,-11-2-26 15,11 21-1-15,-25-13 1 16,7 18 0-16,-11 2 0 15,-2 16 0-15,-8 9-2 16,3 17 0-16,-7 16-2 16,-1 17 0-16,2 15 0 15,1 15-1-15,6 10 1 16,9 8-2-16,9 2 0 15,12-11-2-15,16-2-2 16,7-21-29-16,24-8-1 0,10-27-1 16,11-14-1-16</inkml:trace>
  <inkml:trace contextRef="#ctx0" brushRef="#br1" timeOffset="31571.8058">6434 4722 59 0,'0'0'33'0,"-10"-8"-1"16,3 20 1-16,-10 1-29 15,0 14 0-15,-5 3 2 16,0 14-3-16,-2 2 2 16,1 13-2-16,-2 0 1 15,4 3-2-15,2-2 1 16,3-5-2-16,4-11-1 15,4-7 2-15,5-14-1 16,3-23 1-16,0 0 0 0,13-27-1 16,-1-11 2-16,2-8-1 15,2-10 0-15,-1-9 0 16,2-6-2-16,-2-2 2 15,-1-2-1-15,1 6 1 16,-3 3-2-16,-1 11 1 16,-1 10-1-16,2 11 1 15,2 19-1-15,-1 15 1 16,2 19-1-16,0 13 0 15,3 14 0-15,2 13 0 16,3 11 1-16,-1 6-1 16,0 6 0-16,-1 2-1 15,-1 1 0-15,-3-9-3 16,0 0-1-16,-3-24-10 15,0 0-24-15,-7-23 2 0,4-11-2 16,-11-18 1-16</inkml:trace>
  <inkml:trace contextRef="#ctx0" brushRef="#br1" timeOffset="31754.8163">6460 4999 87 0,'-23'-9'37'15,"6"10"-2"-15,2-1 2 16,15 0-34-16,1 14-3 15,14-10-2-15,16 4-5 16,6-13-13-16,19 7-16 16,2-10 1-16,14 2-2 15,0-9 2-15</inkml:trace>
  <inkml:trace contextRef="#ctx0" brushRef="#br1" timeOffset="31988.8297">7154 4876 77 0,'-12'-5'36'0,"-4"10"0"16,-8-3 0-16,1 8-32 15,-12 2 2-15,3 10-3 16,-3 1 2-16,3 10-3 16,1 1 1-16,7 4-1 15,4 0 1-15,13-1-2 16,9-5-1-16,13-2-1 15,14-7-1-15,6-16-10 16,17 6-26-16,7-22 1 0,12-2-1 16,2-20-1-16</inkml:trace>
  <inkml:trace contextRef="#ctx0" brushRef="#br1" timeOffset="32205.8421">7893 4223 89 0,'-24'21'37'0,"-11"10"1"16,4 29 0-16,-10 13-33 16,7 12-2-16,6 8 1 15,1 10-3-15,7 3 0 0,5 3-3 16,5 0-1-16,0-15-12 15,11 3-22-15,-4-21-1 16,4-2-1-16,-3-24 0 16</inkml:trace>
  <inkml:trace contextRef="#ctx0" brushRef="#br1" timeOffset="32445.8558">7487 4863 78 0,'-17'7'41'0,"15"3"-1"0,2-10 0 16,23-13-25-1,5 3-12-15,10-4-1 0,7-1 0 16,7-3-3-16,7 6-3 15,-4-5-5-15,7 15-28 16,-15-8-2-16,2 15 1 16,-12-7-2-16</inkml:trace>
  <inkml:trace contextRef="#ctx0" brushRef="#br1" timeOffset="32812.8768">8078 4796 82 0,'0'0'39'0,"0"0"-1"15,-12 13 1-15,0-2-32 16,-1 15-2-16,-4 4 1 15,-3 11-4-15,-5 5 2 0,2 7-3 16,-1 0 2-16,5 0-2 16,4-8 1-16,12-6 0 15,9-14-2-15,12-10 1 16,11-19-1-16,6-10 1 15,13-14 0-15,2-8-1 16,2-8 0-16,-1-6 1 16,-2 2-1-16,-3 2 1 15,-11 4-2-15,-4 12 2 16,-7 8-2-16,-9 9 1 15,-15 13 0-15,0 0-1 16,1 23 2-16,-10 3-3 16,2 8 1-16,-3 0-2 15,4 10-1-15,-2-5-4 0,14 11-11 16,-6-19-20-16,16 6 1 15,-5-19-1-15,16 1 1 16</inkml:trace>
  <inkml:trace contextRef="#ctx0" brushRef="#br1" timeOffset="33211.8995">8715 4914 88 0,'0'0'37'0,"-32"-9"1"15,10 23-1-15,-16 1-30 16,7 12-3-16,-5 3 0 15,3 4-1-15,4 1 0 16,7 3-1-16,6-7 0 0,7-3-1 16,12-6 1-16,8-7-1 15,11-9-1-15,6-10 1 16,5-9 0-16,1-7 0 15,5-9-1-15,-2-6 0 16,-2-4 0-16,-2-3 1 16,-4 1-1-16,-4 5 0 15,-5 4-1-15,-4 7 2 16,-5 12-2-16,-11 13 1 15,0 0 2-15,0 22-4 16,-8 8 3-16,-3 8-2 16,-3 8 1-16,1 2-2 15,3 3 0-15,1-6-3 16,10 1-2-16,-1-24-12 15,18 7-19-15,-1-28 0 0,22-7-1 16,-1-24 2-16</inkml:trace>
  <inkml:trace contextRef="#ctx0" brushRef="#br1" timeOffset="33429.9121">9385 4478 86 0,'15'-61'39'16,"-1"23"1"-16,-20 14 0 15,6 24-29-15,-25 32-3 16,2 14-2-16,-7 14-4 15,-1 10 0-15,3 8 0 16,6 2-2-16,5 2 1 16,6-7-3-16,9-4-1 15,4-16-6-15,16 4-13 0,-3-29-18 16,12-6 0-16,-3-30 0 15,15-5 0-15</inkml:trace>
  <inkml:trace contextRef="#ctx0" brushRef="#br1" timeOffset="33647.9246">9700 4399 104 0,'-13'15'40'16,"-16"14"1"-16,2 25-2 15,-13 9-35-15,6 5-1 16,3 5-1-16,8 2-1 15,2-1-1-15,5 1-2 0,8-2 1 16,1-8-4-16,7 0-2 16,0-27-16-16,12 8-16 15,-4-26 0-15,15-3-2 16,-4-26 3-16</inkml:trace>
  <inkml:trace contextRef="#ctx0" brushRef="#br1" timeOffset="34037.9469">9783 4876 102 0,'-8'-11'38'15,"4"22"1"-15,-12-3-1 16,0 17-34-16,1 0 1 16,1 6-3-16,5-1 2 15,7-1-3-15,3-7 2 0,6-5-1 16,9-12-1-16,8-7 0 15,1-9 0-15,8-11 2 16,2-3-3-16,-2-7 1 16,2-2-2-16,-5 4 1 15,-4 4-1-15,-7 11 1 16,-5 13-2-16,-7 17 0 15,-9 17 3-15,-6 21-2 16,-6 17 2-16,-7 13-3 16,-3 15 2-16,0 1 1 15,-4 5 0-15,-1-3-2 16,-2-6 0-16,-2-9 0 15,6-15 0-15,-2-12-2 16,3-12-1-16,-1-12-3 0,6-9-2 16,-9-26-11-16,16-1-18 15,-5-27 1-15,8-8-2 16,-1-27 3-16</inkml:trace>
  <inkml:trace contextRef="#ctx0" brushRef="#br1" timeOffset="34879.9949">11433 4588 79 0,'-11'-24'38'16,"7"2"0"-16,-6-15 0 16,3 6-32-16,-4-6-1 15,1 8-1-15,-6 4-2 16,-6 9-1-16,-7 9 1 15,-3 13-1-15,-7 11 0 0,-5 11 0 16,-6 9 1 0,3 5-1-16,3-1 0 0,9 1 1 15,7-9-1-15,13-4 1 16,15-13 0-16,15-12-1 15,17-12 0-15,13-6 0 16,8-10 0-16,6-2 0 16,4-8 0-16,-2 2-1 15,-6 1 1-15,-9 7-1 16,-8 7 0-16,-13 12 0 15,-12 9 0-15,-9 16 0 16,-11 17 0-16,-9 12 0 16,-2 17 0-16,-7 12 0 15,-5 10 1-15,-1 4-2 0,2 5 2 16,3-8-2-16,6-5 1 15,3-13-4-15,14-10-1 16,3-28-12-16,22-4-23 16,-4-29 1-16,21-7-1 15,0-24-1-15</inkml:trace>
  <inkml:trace contextRef="#ctx0" brushRef="#br1" timeOffset="35031.0035">11808 4752 101 0,'1'-22'40'15,"-1"22"-1"-15,0 0-4 16,-6-11-51-16,20 15-22 16,1-9 0-16,13 5-2 0,3-11 0 15</inkml:trace>
  <inkml:trace contextRef="#ctx0" brushRef="#br1" timeOffset="35503.0306">12557 4503 101 0,'-32'-11'39'0,"8"11"1"15,-11-10-4-15,5 15-34 16,0 1 1-16,0 12-2 15,-2 4 0-15,5 6 0 0,6 5 0 16,4-1 0-16,13-2 0 16,11 0 0-16,14-7 0 15,10-2 0-15,14-7 0 16,3-1 0-16,4-2 0 15,-2 5-1-15,-4 4 1 16,-14 8-1-16,-7 7 2 16,-14 5-2-16,-12 3 1 15,-10 5-1-15,-12-1 2 16,-5-3-3-16,-5-5 3 15,-3-8-3-15,-2-12 1 16,5-10 0-16,4-11 0 16,10-16 0-16,7-9-2 15,12-16 4-15,11-11-4 0,9-9 2 16,14-3-1-16,2-7-1 15,4 6-2-15,-2 0-1 16,5 21-9-16,-17-7-20 16,8 24-6-16,-14-1 1 15,5 16-1-15</inkml:trace>
  <inkml:trace contextRef="#ctx0" brushRef="#br1" timeOffset="35780.0465">13085 4390 110 0,'0'0'41'0,"0"0"1"0,-14 2-4 15,6 12-35-15,-2 8 0 16,2 14-1-16,-3 11-1 15,1 12-1-15,-1 11 1 16,0 6-1-16,0 6 1 16,-6 4-2-16,5-7 1 15,-4-9-4-15,9-1-7 16,-9-33-13-16,16 5-16 15,-7-29 0-15,17-5-3 16,-3-22 1-16</inkml:trace>
  <inkml:trace contextRef="#ctx0" brushRef="#br1" timeOffset="36953.1135">13906 4184 66 0,'5'-18'36'0,"-5"0"-1"16,0 18 2-16,0-16-28 15,0 16-2-15,-1 18-1 16,-3 11-3-16,-4 9 0 15,0 17-1-15,-3 15 0 0,-2 11-2 16,-3 9 0-16,0 6 0 16,-3-4 2-16,2-4-2 15,0-10 2-15,7-12-2 16,1-14 2-16,6-15-1 15,3-16 2-15,0-21-2 16,18 0-1-16,-3-15 2 16,2-14-2-16,2-5 2 15,2-7-2-15,-1-2 0 16,2-3 0-16,-1 5 0 15,2 3 0-15,-2 8-1 16,3 10 1-16,-2 11 0 16,0 13 0-16,-3 10 0 15,-4 13 0-15,-1 6 0 0,-7 9 1 16,-8 4-1-16,-4 3 2 15,-9-1-2-15,-9 1 1 16,-8-5-1-16,-1-1 1 16,-3-11-2-16,1-4-1 15,2-11-2-15,11-7-3 16,-1-22-16-16,25 2-15 15,5-19 0-15,20-1-2 16,6-15 3-16</inkml:trace>
  <inkml:trace contextRef="#ctx0" brushRef="#br1" timeOffset="37342.1354">14273 4825 86 0,'-9'22'38'15,"-6"-10"-2"-15,11 11 2 16,-4-5-32-16,4 2-3 15,0 1 1-15,2 6-3 16,-1 0 1-16,0 5-1 16,-1-4 2-16,4 1-2 15,0-2 0-15,4-6 0 16,4-7 1-16,6-9-1 15,5-12 0-15,10-10-1 16,4-8 0-16,1-11 2 16,5-6-3-16,-2-5 2 15,-1 1-2-15,-3 3 2 16,-4 6-2-16,-8 11 2 15,-7 10-1-15,-14 16 0 0,0 0 0 16,3 26 0-16,-12 8 2 16,0 2-2-16,1 6 0 15,2-3-1-15,8 3-2 16,3-22-11-16,20 8-22 15,1-24-4-15,16-6 1 16,1-18-1-16</inkml:trace>
  <inkml:trace contextRef="#ctx0" brushRef="#br1" timeOffset="37516.1458">14995 4521 90 0,'-31'44'36'0,"-7"9"1"0,4 19-1 16,0 5-32-16,8-5-7 15,13 11-8-15,1-21-25 16,14-4 1-16,2-20-3 16,12-10 2-16</inkml:trace>
  <inkml:trace contextRef="#ctx0" brushRef="#br1" timeOffset="37689.1556">14837 4827 98 0,'-22'-25'41'0,"10"15"-1"16,-5-1 0-16,17 11-32 15,0 0-4-15,17-1-1 16,13 1-5-16,7-8-3 16,24 8-27-16,0-16-8 0,20 1 1 15,0-17-3-15</inkml:trace>
  <inkml:trace contextRef="#ctx0" brushRef="#br1" timeOffset="38132.1809">16100 4533 89 0,'10'-33'37'16,"-9"-1"-1"-16,5 15 0 15,-8 0-32-15,2 19 0 16,0 0-1-16,-12 30 0 16,-3 9-1-16,-3 17 1 0,-5 11-3 15,4 7 1-15,-3 9-2 16,5-2-3-16,16 9-16 15,-3-23-19-15,16-5 2 16,3-26-2-16,21-9 1 16</inkml:trace>
  <inkml:trace contextRef="#ctx0" brushRef="#br1" timeOffset="38462.1994">16537 4493 87 0,'-7'-37'39'0,"-17"6"-1"16,2 31 1-16,-15 13-33 15,3 28-1-15,-3 16-1 0,3 17-1 16,4 7 1-16,11 7-2 16,6-5 0-16,16-3 0 15,9-12 0-15,14-18-1 16,10-18 1-16,13-20-1 15,5-20-2-15,3-19 3 16,2-13-3-16,-5-17 1 16,-7-10-1-16,-10-9 0 15,-10 0-1-15,-14-2 0 16,-13 6 0-16,-14 10-3 15,-8 11 1-15,-10 11-2 16,2 26-8-16,-9-2-24 16,18 21 1-16,-1-3-1 15,21 13-1-15</inkml:trace>
  <inkml:trace contextRef="#ctx0" brushRef="#br1" timeOffset="38801.2193">17514 4797 76 0,'0'-35'38'0,"10"14"-1"15,-8-6 1-15,9 14-30 16,-11 13-2-16,0 0-1 15,-7 28-2-15,-5 4 0 16,-3 11 0-16,-3 4-4 16,2 6 1-16,-1-3-6 15,14 4-28-15,-6-19-4 16,17-5 0-16,-8-30-1 15</inkml:trace>
  <inkml:trace contextRef="#ctx0" brushRef="#br1" timeOffset="38968.2288">17609 4410 73 0,'-27'-36'36'16,"7"14"-2"-16,8 6-2 15,10 4-42-15,15 9-21 16,8-4-2-16,21 8-2 15,5-6 1-15</inkml:trace>
  <inkml:trace contextRef="#ctx0" brushRef="#br1" timeOffset="39282.2468">18040 4448 76 0,'-21'26'38'0,"-8"-10"-1"16,6 6 1-16,-9-6-28 0,10 6-5 15,2-6 0-15,7 5-2 16,2 2 0-16,10 3-1 15,5 0 0-15,9 5-1 16,6 0 0-16,4-1-1 16,4-2 1-16,1 0-1 15,0-4 0-15,-8-1 0 16,0-2 0-16,-9 1 0 15,-10-5 0-15,-5 3 1 16,-9-2 0-16,-10 1-1 16,-2-1 0-16,-6-2-3 15,1 4 0-15,-6-18-18 16,17 11-17-16,-2-13 0 15,21 0-3-15,-4-12 3 0</inkml:trace>
  <inkml:trace contextRef="#ctx0" brushRef="#br1" timeOffset="39875.2808">18959 4685 77 0,'0'-25'37'0,"2"8"-1"16,-10-9 0-16,4 12-30 16,-8-2-1-16,2 12-1 15,-7 4-1-15,-1 12 1 16,-5 9-1-16,-3 10 0 15,-3 6-1-15,4 5 0 16,1-2 0-16,9 6-1 16,7-9 0-16,12-1 2 0,11-11-3 15,13-9 2-15,12-9-2 16,8-9 0-16,6-11 1 15,-1-8-1-15,-2-7 1 16,-5-8-2-16,-12-5 2 16,-10-1-2-16,-14-1 2 15,-10 2-2-15,-10 1 1 16,-10 9-1-16,-7 8 0 15,-4 7-1-15,2 10-2 16,-1 4-2-16,13 20-12 16,-2-13-20-16,20 15-1 15,-1-20 0-15,29 18 0 16</inkml:trace>
  <inkml:trace contextRef="#ctx0" brushRef="#br1" timeOffset="40297.3049">19398 4923 105 0,'0'0'40'0,"-6"-14"0"16,6 14-2-16,0 0-38 15,3-15-4-15,-3 15-4 16,0 0-30-16,12-12-1 15,-4-1 0-15,12 3-2 0</inkml:trace>
  <inkml:trace contextRef="#ctx0" brushRef="#br1" timeOffset="40580.3209">19810 4155 92 0,'0'-19'39'16,"-8"-3"1"-16,8 22-2 16,-14 2-33-16,7 18-1 15,-3 9 0-15,0 16-1 16,-1 10-2-16,0 11-1 0,2 6 1 15,1 4-2-15,1-2 0 16,5-6-3-16,4 1-3 16,-5-25-25-16,16 4-6 15,-6-20 0-15,14-4-2 16</inkml:trace>
  <inkml:trace contextRef="#ctx0" brushRef="#br1" timeOffset="40851.3366">19970 4501 88 0,'-19'-13'37'16,"2"17"2"-16,-12-4 0 16,7 18-31-16,-7 0-2 0,3 8 0 15,3-4-2-15,4 3-1 16,6-4 0-16,7 0-2 15,9-4 1-15,11-3-1 16,6-5 0-16,7 0-1 16,6-2 0-16,4-1-1 15,5 3-2-15,-3-3-2 16,8 15-12-16,-16-16-21 15,9 14-2-15,-9-12 0 16,4 8-1-16</inkml:trace>
  <inkml:trace contextRef="#ctx0" brushRef="#br1" timeOffset="41032.3469">20438 4909 113 0,'-4'11'42'0,"-9"-12"0"15,13 1-2-15,-10-4-37 16,10 4-3-16,-4-14-2 15,5 1-4-15,10 11-12 16,-11-17-21-16,17 9-2 16,-7-15 0-16,11-1-1 15</inkml:trace>
  <inkml:trace contextRef="#ctx0" brushRef="#br1" timeOffset="41399.3679">20624 3744 99 0,'0'0'39'15,"-12"13"1"-15,21 19-1 16,1 6-34-16,16 13 1 16,2 6 0-16,8 13-2 15,1 5-1-15,-3 8-2 16,-3 6-1-16,-7-3 0 15,-4 3 1-15,-13-1-2 0,-11-1 1 16,-7-6-1-16,-10-4 1 16,-5-6 0-16,-2-8 0 15,-2-8-2-15,4-9-1 16,0-16-7-16,18 2-26 15,-7-20-4-15,18 1 0 16,-3-13-1-16</inkml:trace>
  <inkml:trace contextRef="#ctx0" brushRef="#br1" timeOffset="41558.377">20901 5013 123 0,'-15'-3'40'15,"15"3"0"-15,-14-5-5 16,14 5-37-16,0 0-17 0,2-19-19 15,-2 19-4-15,6-17 2 16,-6 17-1-16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0:08:01.33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1458 1210 100 0,'0'0'38'0,"22"-67"0"16,-15 51-2-16,-7 16-34 16,0 25-2-16,-7 15 1 15,0 20-1-15,6 18-1 16,0 12 0-16,1 14 1 15,2 8 0-15,2-2-3 16,-1-8 1-16,-1-13-4 0,10-3-5 16,-10-40-8-1,20-4-5-15,-22-42-3 0,30-4-1 16,-18-37-3-16,9-7 1 15</inkml:trace>
  <inkml:trace contextRef="#ctx0" brushRef="#br0" timeOffset="231.0132">1517 1192 109 0,'0'0'36'16,"0"0"1"-16,-14-55 0 15,14 55-32-15,0 0-2 16,40-48 0-16,-40 48-2 15,60-33-2-15,-60 33 0 0,91-30-4 16,-36 20-6 0,-6 0-10-16,10-2-5 0,-11 4-1 15,0 2-3-15,-39 15 2 16,66 2-3-16,-30 8 4 15</inkml:trace>
  <inkml:trace contextRef="#ctx0" brushRef="#br0" timeOffset="434.0248">1542 1527 109 0,'-24'30'33'15,"6"-18"2"-15,32-1 1 16,4-23-32-16,30-7 0 16,18-8-2-16,15-5 0 15,9-6-2-15,6 0 0 0,7 2-5 16,-5-1-3-16,3 14-5 15,-23-6-7-15,7 12-8 16,-28 1-1-16,-1 10-2 16,-16 5-1-16,-4 3 1 15</inkml:trace>
  <inkml:trace contextRef="#ctx0" brushRef="#br0" timeOffset="1621.0927">2604 1309 94 0,'0'16'33'0,"-10"1"1"16,6 5 2-16,-8 1-27 15,5 11-4-15,3 4 0 16,-1 8-1-16,-3 2 0 15,2 4-1-15,-2-2 0 16,2 1-2-16,-2-8 1 16,2-10-1-16,1-10 0 0,1-7-1 15,4-16 1-15,0 0-1 16,13-29 1-16,-2-6 0 15,0-11-1-15,3-6 2 16,-3-5-1-16,4-7 1 16,0 2-1-16,-2 3 1 15,1 10-2-15,2 5 1 16,4 9 0-16,1 8-1 15,5 6 1-15,5 9-1 16,3 8 0-16,5 2-1 16,3 6 1-16,2 6 0 15,0 5-1-15,1 3 1 16,-3 1-1-16,-6 1 1 15,-4 3-1-15,-8-2 1 0,-6-2-1 16,-8 0 1-16,-13-1-1 16,-6-2 1-16,-6 5 0 15,-10 9-2-15,-3 2 3 16,-6 10-2-16,-3 3 1 15,4 7 0-15,5 2 1 16,3 7-2-16,13-7 2 16,14-5-1-16,10-10 0 15,16-13-1-15,14-20 2 16,16-10-1-16,7-15 1 15,6-21-1-15,-1-9 0 16,0-11 2-16,-12-7-2 16,-10-3 2-16,-14 6-2 15,-17 0 1-15,-17 6-1 0,-14 11 1 16,-13 15 0-16,-12 11-1 15,-6 11 0-15,0 9 0 16,2 6 1-16,3 11-1 16,14 2-1-16,12 3 1 15,19-6 0-15,16-5 0 16,22-9-1-16,11-6 1 15,12-6 0-15,11-8 0 16,4-5 0-16,0-2 1 16,-6 4-1-16,-8 5 0 15,-13 5 1-15,-13 7-1 16,-13 13 0-16,-15 14 0 15,-16 9 0-15,-14 13-1 0,-7 8 1 16,-6 10-1-16,-2 0 1 16,2 3-1-16,4-7 1 15,5-8-1-15,9-9 1 16,11-10-1-16,7-15 1 15,11-11 0-15,4-14 0 16,7-13 0-16,0-8 0 16,-1-13 1-16,2-2-1 15,-1-8 2-15,-7 4-2 16,-1-2 2-16,-6 9-2 15,-2 5 2-15,-2 11-2 16,-2 10 2-16,-8 16-2 16,0 0 0-16,15-3 0 15,-8 16 0-15,3 3 0 0,3 4 0 16,4 1 0-16,6-3 0 15,3-6 0-15,5-4 0 16,5-7 0-16,2-7 0 16,4-7 0-16,-1-7 0 15,-3-2 0-15,-2-2 0 16,-4-1 0-16,-3 0 0 15,-5 1 0-15,-6 3 0 16,-4 8 0-16,-14 13 0 16,11 3 0-16,-8 16 0 15,-7 12 0-15,0 13 0 16,-6 8 0-16,1 13 0 15,3 1 0-15,-2-1-4 16,8 0-6-16,1-17-9 16,22 3-10-16,-9-26-10 0,27 2-3 15,3-22-1-15,23-2 2 16</inkml:trace>
  <inkml:trace contextRef="#ctx0" brushRef="#br0" timeOffset="2034.1163">5876 1180 108 0,'0'0'38'16,"0"0"2"-16,-9-58-1 16,4 40-34-16,5 18-2 15,-14 21-1-15,9 21 0 16,-13 26-2-16,14 7 0 15,-4 13-1-15,6 0 0 16,1-2-2-16,-1-6-2 16,10-3-6-16,-14-24-8 0,21 0-5 15,-20-31-4-15,20-5-1 16,-15-17-2-16,13-16-2 15,-14-12 2-15</inkml:trace>
  <inkml:trace contextRef="#ctx0" brushRef="#br0" timeOffset="2207.1262">5723 1591 117 0,'0'0'36'0,"-17"8"2"16,26 3-2-16,2-3-31 16,19-20-2-16,13-12-1 15,13-12-2-15,22-9-2 16,5-17-2-16,-32 29-16 15,-1-5-16-15,2-4-2 0,-2-4-2 16,1 1 2 0</inkml:trace>
  <inkml:trace contextRef="#ctx0" brushRef="#br0" timeOffset="2591.1482">6510 957 117 0,'0'0'40'0,"23"-29"1"16,-51 57-2-16,-10 34-34 15,-8 22-3-15,1 25 2 16,-2 5-2-16,16 1 0 15,2-4-2-15,14-22 1 16,3-17 1-16,8-6-2 16,1-17 0-16,9-13 0 15,10-19 0-15,4-17 0 16,11-17 0-16,4-14 0 0,6-8 0 15,2-15 0-15,1 2 0 16,-5-7 0-16,-3 12 0 16,-8 5 0-16,-8 14 0 15,-2 9 0-15,-9 13 0 16,-5 19 0-16,-8 9 0 15,1 10 0-15,1 6-3 16,0 6-1-16,7 1-1 16,-1-3-2-16,11 0-3 15,1-19-4-15,22 0-7 16,-15-23-5-16,24 2-4 15,-15-19-3-15,14-2-3 16,-11-13 3-16</inkml:trace>
  <inkml:trace contextRef="#ctx0" brushRef="#br0" timeOffset="2913.1666">6987 1545 116 0,'0'11'37'16,"-11"-4"0"-16,13 10 0 16,-2-17-33-16,13 12-1 15,8-12 0-15,5-1 0 16,8-8-2-16,3-5 2 15,-1-2-2-15,2-5 0 16,-8-3 0-16,0-6 0 16,-12-1-1-16,-9 1 0 15,-14 5 1-15,-9 2-1 16,-14 6 0-16,-10 12 1 15,-13 12 0-15,-2 15 1 0,-6 14 0 16,6 14-2-16,2 7 0 16,11 5 0-16,12-3 0 15,18-4 0-15,24-9-2 16,21-16-6-16,35-2-16 15,3-28-10-15,36 1-8 16,4-17 1-16,21-2-2 16</inkml:trace>
  <inkml:trace contextRef="#ctx0" brushRef="#br0" timeOffset="3650.2088">7865 941 89 0,'0'0'35'15,"51"-32"2"-15,-51 32-2 0,0 0-33 16,0 0-2-16,0 0 0 15,0 0-7-15,34 46-7 16,-34-46-4-16,0 0-2 16,0 0-2-16,0 0-2 15,68 22 0-15,-68-22 1 16,0 0 6-16,66-23 18 15,-66 23 17-15,51-23 1 16,-51 23 5-16,48-22 0 16,-48 22 4-16,0 0 1 15,49-18-1-15,-49 18-14 16,-6 13-15-16,16 12-6 15,4 25-8-15,-21 3-3 16,14 14-8-16,-14-7 1 16,25-2-2-16,2-17-2 0,26-13 3 15,-5-6 5-15,8-3 5 16</inkml:trace>
  <inkml:trace contextRef="#ctx0" brushRef="#br0" timeOffset="5249.3002">8721 1226 110 0,'-7'-50'36'16,"5"40"1"-16,2 10-2 15,-16 18-30-15,1 15-3 16,1 12 1-16,-4 16-1 16,-5 10-1-16,5 11-1 15,-4 1 2-15,4-3-2 16,2-8 2-16,7-6-3 15,1-15 2-15,7-16-1 16,5-18 1-16,9-21-1 16,2-18 0-16,6-17 1 15,1-14 0-15,3-21 0 16,-1-10 0-16,-2-13 0 0,-12 46 0 15,4 0 1-15,-6 1 0 16,-1-1-1-16,-7 51 0 16,15-85 1-16,-15 85 0 15,6-68-2-15,-6 68 3 16,-2-37-3-16,-1 17 0 15,3 20 0-15,13 29-2 16,4 14 2-16,5 5-2 16,13 3 2-16,8-12-1 15,4-18 2-15,11-19-1 16,5-11 1-16,-4-13-1 15,-59 22 1-15,59-33 1 0,-59 33-2 16,60-40 0-16,-60 40 0 16,0 0 0-16,68-61 0 15,-68 61 0-15,46-34 0 16,-46 34 0-16,0 22 0 15,-19 19 0-15,-6 15 0 16,-12 19 0-16,3 13 0 16,2 5-5-16,18-4 2 15,14-10-1-15,13-15-2 16,20-10 0-16,8-20-4 15,21-10-4-15,-4-27-5 16,22-2-6-16,-16-25-1 16,15-1-5-16,-23-18-2 15,2-2 1-15,-7 5 36 16,-26-5 5-16,-3 14 8 0,-28-7 6 15,7 22 5-15,-28-3 3 16,11 19 7-16,-20 6-1 16,0 8-32-16,2 10-1 15,3 12-2-15,4 10 1 16,5 4-3-16,7 6 2 15,9 0-1-15,6-2 0 16,9-4-1-16,13-8 1 16,7-12-1-16,5-10 0 15,5-12 0-15,1-13 0 16,-1-10-1-16,-1-10 0 15,-6-11 1-15,-7-5 0 16,-3-9 0-16,-10-2 0 16,-8 0 1-16,-6 4-1 0,-5 3 1 15,-6 15 0-15,-3 6 0 16,-5 12-1-16,-1 10 1 15,3 13-1-15,3 6 1 16,6 7-1-16,6 1 0 16,10 3 0-16,9-1 0 15,13-1 0-15,8-6 1 16,9-7-1-16,4-1 0 15,5-8 1-15,-2 0-1 16,-1-3 0-16,-7-1 2 16,-7-1-2-16,-4 2 0 15,-14 0 0-15,0 5 0 16,-19 0 0-16,9 19 0 15,-12 2-2-15,-8 10 2 0,1 5 0 16,-3 6 0-16,4 5 0 16,-2-1-1-16,10-3 2 15,2-4-2-15,6-13 2 16,10-11-1-16,2-10 2 15,9-15-2-15,0-12 0 16,5-12 0-16,0-8 0 16,-4-11 0-16,-1-5 0 15,-4-2 0-15,-4-3 0 16,-2 5 0-16,-5 9 0 15,-5 7 0-15,-1 8-2 16,-1 7-3-16,4 12-3 16,-10 15-5-16,25-10-3 15,-25 10-5-15,40 6-5 16,-26-3-1-16,24 7-2 0,-12-5-2 15,12-3 24-15,-2 12 14 16,-15-3 5-16,9 9 5 16,-22-6 6-16,12 10 3 15,-26-5 5-15,10 13 3 16,-22 2-21-16,7 1-8 15,-1 2-1-15,-1 5-3 16,0 2 1-16,4 0-2 16,3-2-1-16,4-7-3 15,5-5-1-15,2-19-10 16,18-4-9-16,-11-24-7 15,18-1-6-15,-8-18-2 16,13-2-1-16,-8-14 2 16</inkml:trace>
  <inkml:trace contextRef="#ctx0" brushRef="#br0" timeOffset="6145.3515">11086 1225 122 0,'0'19'42'0,"-10"-7"1"15,14 9-3-15,-11-6-36 16,10 3 0-16,-1 5-4 15,1 2 0-15,-3 3 0 16,0 7 0-16,-5 3 0 16,1 1 0-16,-6 2 0 15,5 1 0-15,-5-10 0 16,6-2 0-16,-2-4 0 15,6-13 0-15,0-13 0 0,14-8 0 16,1-14 0-16,0-5 0 16,8-2 0-16,-4-6 0 15,4 4 0-15,-3-2 0 16,-2 9 0-16,-3 5 0 15,3 11 0-15,-3 5 0 16,-3 4 0-16,3 5 0 16,2 0 0-16,5 9-4 15,4 0 1-15,4 6-1 16,9 0 0-16,-1-3-2 15,6 1-1-15,-1-9-3 16,16-1-4-16,-15-15-4 16,13-3-5-16,-17-14-3 0,9 0-2 15,-16-10-5-15,0 1 1 16,-9 7 38-16,-17-2 5 15,2 12 6-15,-25-5 6 16,16 20 4-16,-37-7 3 16,14 19 8-16,-20 2 0 15,5 4-33-15,-4 4-2 16,6 10 0-16,3-2-1 15,7 4-1-15,9-3 0 16,11 1 0-16,11-9-1 16,11-4 0-16,9-10 0 15,4-9 0-15,6-12 1 16,0-6 0-16,1-6-1 15,-3-8 1-15,-3 4-1 0,-3-4 1 16,-8 8-1-16,-8 1-1 16,-11 23 1-16,0 0 0 15,0 0-1-15,-7 37 0 16,-8 12 0-16,-8 17-1 15,0 12 1-15,0 15-1 16,-2 4 2-16,1 14-2 16,-3-6 1-16,6-6 1 15,-1-13 0-15,3-11-1 16,0-15 1-16,1-11 1 15,0-23-1-15,2-18 1 16,3-17-1-16,4-16 1 16,3-20-1-16,6-14 1 15,5-12-1-15,7-10 1 16,5-4-1-16,8-2 1 0,7 3-1 15,5 2 0-15,14 14-7 16,-5-8-8-16,27 19-13 16,-16 2-9-16,23 7-5 15,-4 0-1-15,11 2 1 16</inkml:trace>
  <inkml:trace contextRef="#ctx0" brushRef="#br0" timeOffset="7782.4451">12725 1164 95 0,'33'-64'40'15,"-33"64"-1"-15,0 0-1 16,30-36-31-16,-30 36-3 15,6 40 1-15,-15 13-3 16,-10 24 0-16,-1 7-1 16,0 12 0-16,-1-4 0 15,8-7-1-15,4-17 1 16,8-11-1-16,1-17 1 15,5-16-1-15,-5-24 1 16,16-15 0-16,-4-21 0 16,8-19 0-16,-1-15 0 0,-19 70 1 15,19-98-1-15,-6 40 0 16,-2-4 1-16,-1-1-2 15,-2-4 1-15,5 10-1 16,-4-4 1-16,-3 13-1 16,-3 0 0-16,-3 48 0 15,13-66 1-15,-13 66 0 16,0 0 0-16,16-55 1 15,-16 55-2-15,0 0 0 16,0 0 0-16,66 2 0 16,-66-2 0-16,57 23 0 15,-57-23 0-15,71 17 0 16,-71-17 0-16,76 10 0 15,-76-10 0-15,83-4 0 0,-83 4 0 16,77-17 0 0,-77 17 0-16,70-12 0 0,-70 12 0 15,81 11 0-15,-67 22 0 16,-11 25 0-16,-20 20 0 15,1 10 0-15,-7 7 0 16,10 8 0-16,3-17-7 16,14-15-2-16,20-14-3 15,-2-23-4-15,24-3-2 16,-7-27-2-16,26-2-4 15,-17-28 0-15,23 2-1 16,-20-15 0-16,7-2 2 16,-11-1 2-16,-7-8 21 15,1 17 17-15,-26-8 3 16,10 15 6-16,-26-5 1 0,8 10 3 15,-24-2 3-15,17 23 2 16,-32-9-19-16,9 11-12 16,-10 11 0-16,-1 12-1 15,-8 7 0-15,0 14-1 16,-3 7 0-16,4 7 0 15,3 2-2-15,10-3 0 16,10-7 0-16,14-6 0 16,14-11 0-16,16-14 0 15,11-15 0-15,11-14 0 16,9-14 0-16,3-16 0 15,1-6 0-15,-3-12 0 16,-9 2 0-16,-9-3 0 16,-6 3 0-16,-14 8 0 0,-8 11 0 15,-10 10 0-15,-7 15 0 16,-9 15 0-16,-1 10 0 15,-4 11 0-15,1 9 0 16,4 7 0-16,8 2 0 16,0 0-7-16,12-1 0 15,3-13-3-15,23-4-3 16,-11-18-3-16,24 3-5 15,-15-26-2-15,20 3-1 16,-17-18-1-16,16 1-2 16,-17-9 2-16,5-1 2 15,-9-2 7-15,-10 4 31 16,6 17 4-16,-24-8 5 15,13 18 5-15,-25-2 1 0,12 12 2 16,-20 18 4-16,11 13-5 16,-13-5-26-16,6 15-3 15,-4 1 1-15,4 7-2 16,1-1 1-16,5-5-2 15,4-6 1-15,7-6-1 16,5-13 1-16,9-16 0 16,8-15 0-16,7-16 1 15,4-4 0-15,2-9-2 16,3-6 0-16,-4-1 0 15,1 2 0-15,-6 3 0 16,-8 14 0-16,-4 9 0 16,-4 11 0-16,-1 14 0 15,-8 14 0-15,-1 9 0 16,-4 13 0-16,-1 6 0 0,3 8-9 15,-6-2-6-15,11 7-2 16,-14-20-6-16,22 12-7 16,-12-27-3-16,26 3-2 15,-6-20-3-15,20-9 3 16</inkml:trace>
  <inkml:trace contextRef="#ctx0" brushRef="#br0" timeOffset="8428.4821">15025 768 91 0,'13'-54'39'16,"-13"54"1"-16,0 0-1 15,0 0-23-15,0 0-16 16,0 0-1-16,0 0-1 15,0 0 0-15,5 55-3 16,-5-55-3-16,0 0-5 16,15 57-5-16,-15-57-3 15,0 0-3-15,50 40 0 16,-50-40-2-16,0 0 3 15,67 8 1-15,-67-8 8 16,59-11 31-16,-59 11 2 16,53-22 6-16,-53 22 2 0,0 0 1 15,55-25 0-15,-55 25 2 16,0 0-4-16,0 0-29 15,0 0-9-15,0 0-5 16,0 0-6-16,0 0-1 16,15 60-4-16,-15-60 1 15,0 0-2-15,25 58 3 16,-25-58 8-16,53 42 3 15</inkml:trace>
  <inkml:trace contextRef="#ctx0" brushRef="#br0" timeOffset="9215.5271">16183 1116 95 0,'0'0'34'0,"11"-48"1"16,-11 48 1-16,0 0-29 16,-25 8-2-16,17 21 0 15,-10 13 0-15,-3 23-1 16,-12 10 0-16,-1 16-2 15,-11 4 0-15,10 3-1 16,6-26 0-16,8-11 0 0,8-20 0 16,8-11-1-16,5-30 0 15,18-3 3-15,4-28-2 16,7-13 1-16,5-13 0 15,3-17 0-15,-37 74 0 16,42-90 0-16,-26 37 1 16,7-8-5-16,-2 6 4 15,3-2-4-15,-7 5 4 16,1 0-2-16,-18 52 0 15,38-82 0-15,-38 82 0 16,34-60 0-16,-34 60 0 16,17-13 0-16,8 23 0 15,12 33 0-15,-12 32 0 16,3 27 0-16,-8 10-3 0,4 7 1 15,-10-8-2-15,-8-27 1 16,3-17-3-16,-4-17-3 16,4-6-4-16,-14-29-6 15,13-2-4-15,-20-27-4 16,12 4-2-16,-21-22-1 15,3 5-4-15,-14-10 4 16</inkml:trace>
  <inkml:trace contextRef="#ctx0" brushRef="#br0" timeOffset="9367.5358">16142 1557 120 0,'-49'-16'36'0,"27"12"1"15,2 1-1-15,20 3-32 16,16-12-3-16,17 2-2 16,19-4-2-16,8-9-4 0,22 1-8 15,-7-13-9-15,22 8-6 16,-17-4-4-16,11 7-4 15,-22-1 2-15</inkml:trace>
  <inkml:trace contextRef="#ctx0" brushRef="#br0" timeOffset="9943.5687">16908 1327 107 0,'-9'28'37'0,"-16"1"2"16,12 10-2-16,-11 5-32 16,9-3-3-16,1 8 1 15,3 0-1-15,-1 1 0 16,5-2-1-16,0-5 0 15,4-5-1-15,0-8 0 16,3-8 1-16,0-9-1 0,0-13 0 16,13-10 0-16,-1-10 0 15,0-15 0-15,3-9 1 16,3-13 0-16,3-10 0 15,1-9 0-15,2-1 1 16,-24 77-2-16,25-73 2 16,-25 73-1-16,26-69-1 15,-26 69 1-15,27-52-1 16,-1 11 0-16,8 20-1 15,-6 15 1-15,5 19-1 16,-14 9-1-16,10 15 1 16,-15 2-1-16,-7 6 1 0,-12 2 1 15,-4-4-1 1,-8-1 1-16,-3-2-1 0,-9-7 0 15,-3-7 0-15,1-2 2 16,2-8-2-16,0-1 1 16,7-5 0-16,1-1 0 15,3 2 1-15,-2 9-1 16,6 6 1-16,-6 21 0 15,-2 8-2-15,-6 15 1 16,-6 16 0-16,-3 7 0 16,-1 6-1-16,-3-3 1 15,5-5-1-15,7-10-2 16,3-19-2-16,22-5-9 15,-3-41-6-15,31 3-7 16,-8-43-4-16,25 3-4 16,-3-36-5-16,13-9 1 0</inkml:trace>
  <inkml:trace contextRef="#ctx0" brushRef="#br0" timeOffset="10629.608">17512 1327 114 0,'0'0'41'16,"-25"7"0"-16,20 10-1 15,-13 13-37-15,7-9-1 16,1 7-1-16,2 5-1 0,-1 7 1 15,-2 6-2-15,2 1 2 16,3 4-2-16,-2-7 1 16,0-3-1-16,3-4 1 15,1-8 1-15,-1-10-1 16,3-7 0-16,2-12 0 15,2-15 0-15,3-10 0 16,2-11 1-16,5-10-1 16,2-14 1-16,7-14-1 15,-21 74 1-15,24-90 0 16,-24 90 0-16,37-92 1 15,-37 92-2-15,35-94 1 16,-35 94 0-16,42-77 0 16,-42 77-1-16,37-65 0 0,-37 65 0 15,0 0 0-15,94-64 0 16,-56 67-2-16,-2 20 2 15,-13 21-2-15,-3 15 2 16,-10 3-2-16,-2 6 2 16,-17-3-2-16,-9-4 1 15,-6-6 0-15,-10-2 0 16,-8-5 1-16,-4-4-1 15,-3-9 2-15,3-5-2 16,4-4 1-16,7-8 1 16,4-2-1-16,8 2 1 15,4 3-1-15,2 13 0 16,3 5 0-16,-2 19 0 15,-5 10 0-15,-2 14-1 16,-6 4 1-16,2 3 1 0,2-3-1 16,0-9-1-16,12-11-4 15,3-24-3-15,27-5-9 16,-5-44-9-16,36 1-8 15,-3-40-9-15,22-7 1 16,-2-25-1-16</inkml:trace>
  <inkml:trace contextRef="#ctx0" brushRef="#br0" timeOffset="10822.619">18173 1523 114 0,'-33'12'44'16,"3"7"2"-16,-7-7-4 0,10 1-36 15,5-9-8-15,7 1-4 16,15-5-9-16,0 0-10 16,13 0-8-16,-13 0-11 15,24-13 0-15,-7 3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0:08:30.3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1361 1219 50 0,'0'0'36'0,"0"-58"0"16,0 58 0-16,0 0-16 16,10-54-9-16,-10 54-6 15,0 0 0-15,0 0-1 16,14-46-2-16,-2 54 1 15,-1 14-3-15,-4 16 2 16,1 16-2-16,3 21 0 0,-2 18 2 16,0 19-2-16,-2 17 1 15,-1-6-2-15,0-9 2 16,1-6-2-16,6-12 3 15,5-16-2-15,5-27 1 16,10-19 0-16,4-29 1 16,8-21 0-16,1-25 1 15,6-17 0-15,-2-15-1 16,-5-12 2-16,-5-9-3 15,-4 0 1-15,-5 0-2 16,-9 2 1-16,-4 12-3 16,-5 5 0-16,5 15-5 15,-8 0-14-15,11 20-17 16,-7 12-1-16,8 15 0 0,-5 10-2 15</inkml:trace>
  <inkml:trace contextRef="#ctx0" brushRef="#br0" timeOffset="381.0218">2100 1727 88 0,'-1'26'37'15,"1"-10"0"-15,15-1 1 16,1-8-35-16,18-5 0 15,11-8-1-15,10-1 2 16,2-10-1-16,2-6 1 0,-3-3-2 16,-4-6 1-1,-10-3-1-15,-15-1 0 0,-17-1-1 16,-15 6 1-16,-19 3-2 15,-9 7 1-15,-14 5 0 16,-5 12-1-16,0 11 0 16,-6 12-1-16,2 9 2 15,9 11-1-15,7 5 2 16,15 6-3-16,11 3 2 15,17 1-2-15,12-7 2 16,18-7-3-16,19-6-1 16,10-19-3-16,22-6-10 15,-8-22-21-15,22-6-3 16,-7-24 2-16,11-9-2 15</inkml:trace>
  <inkml:trace contextRef="#ctx0" brushRef="#br0" timeOffset="600.0343">3202 1116 99 0,'-17'-42'38'16,"-7"45"3"-16,-10 27-1 15,-2 24-39-15,2 35 1 16,-1 19-1-16,5 3 0 15,6-2 0-15,11-13-2 16,12-9-1-16,5-21-6 16,25-9-28-16,-2-23-3 15,21-14 1-15,6-23-2 0</inkml:trace>
  <inkml:trace contextRef="#ctx0" brushRef="#br0" timeOffset="930.0532">3585 1450 102 0,'-27'16'40'0,"-13"4"1"16,8 18-2-16,-10 10-35 16,9 0-2-16,5 4 1 15,13 9-1-15,11-5 0 16,9-5-2-16,14-9 2 15,11-10-2-15,8-17 1 16,6-4-1-16,0-17 1 0,0-14 0 16,-2-7-1-16,-6-13 2 15,-7-6-3-15,-14-5 2 16,-7 2-2-16,-11-6 0 15,-5 7-2-15,-10 8 2 16,-6 10-3-16,-7 9 0 16,5 15-3-16,-6-2-14 15,20 21-17-15,-2-3-1 16,20 9 1-16,3-5-2 15</inkml:trace>
  <inkml:trace contextRef="#ctx0" brushRef="#br0" timeOffset="1218.0696">4226 1496 95 0,'-29'-3'40'0,"-11"1"-1"16,3 14 1-16,-15 7-34 15,11 8-2-15,0 4 1 16,7 9-2-16,6 2 0 16,7 3-2-16,12-4 0 15,13 3-1-15,11-12 0 16,14-5-2-16,12-12-2 15,6-12-2-15,13-6-6 16,-7-23-18-16,14 2-9 16,-11-18 1-16,5 1-1 15,-13-13 3-15</inkml:trace>
  <inkml:trace contextRef="#ctx0" brushRef="#br0" timeOffset="1376.0787">4498 1497 103 0,'0'0'36'0,"-19"21"2"16,-2 10-2-16,9 12-31 15,-12 1-1-15,9 9-3 16,0-2 1-16,7 1-2 15,2-9-1-15,11-16-4 16,18-4-23-16,-3-25-10 16,15-8-1-16,-4-17 1 15,15-9 0-15</inkml:trace>
  <inkml:trace contextRef="#ctx0" brushRef="#br0" timeOffset="1516.0867">4616 1176 114 0,'-29'-18'38'16,"29"18"-1"-16,0 0-9 15,0 0-64-15,0 0-1 16,0 0-2-16,-19-50 0 16</inkml:trace>
  <inkml:trace contextRef="#ctx0" brushRef="#br0" timeOffset="1742.0996">4984 850 107 0,'0'0'41'0,"0"0"3"16,0 0-1-16,51 31-38 15,-58 24-2-15,-9 28 1 16,-11 12-2-16,7 13 0 16,-9 6-2-16,9 6-1 15,-1-9-1-15,6-15-1 16,2-17-1-16,1-23-10 15,15-4-23-15,-9-30-4 16,16-11 0-16,-7-22 1 16</inkml:trace>
  <inkml:trace contextRef="#ctx0" brushRef="#br0" timeOffset="2312.1322">4841 1424 117 0,'-2'16'41'0,"0"-4"1"16,16 0-2-16,3-5-38 15,16-5 0-15,9-5-1 16,4-1-1-16,6-6 0 16,5 0-1-16,2 1 0 15,-2 0-1-15,-9 1 1 16,-5 2-1-16,-9 2 1 15,-10 4 0-15,-10 4 1 16,-14-4 1-16,-1 17 0 16,-13-3 1-16,-3 7-1 15,-1 3 1-15,1 4 0 16,3 3-2-16,9-1 2 0,5 0-1 15,10-4 0-15,13-9-1 16,8-6 0-16,10-11 0 16,3-9 1-16,5-11 1 15,1-5-2-15,-2-10 3 16,-4 2-3-16,-3-8 0 15,-6 7 0-15,-8 1 0 16,-10 13 0-16,-5 7 0 16,-12 13 0-16,-5 16-2 15,-11 15 1-15,-11 25-1 16,-2 16 1-16,-9 18-2 15,-4 17 2-15,-7 20-2 16,-5 1 2-16,1 3 0 16,2-9 0-16,-1-8 1 15,-4-16 0-15,4-15 1 0,1-21-1 16,3-27 1-16,6-19-2 15,2-21-1-15,6-12-2 16,0-35-14-16,21 1-13 16,-6-36-10-16,20-4 0 15,-4-25 0-15</inkml:trace>
  <inkml:trace contextRef="#ctx0" brushRef="#br0" timeOffset="2772.1585">6469 671 103 0,'0'0'39'0,"17"-54"2"15,-17 54-2-15,0 0-35 0,0 0 1 16,-12 41-1-16,-24 45-2 16,-21 37 0-16,-23 33-1 15,-18 24 0-15,-10 3-2 16,13-5 0-16,19-31-3 15,35-36-3-15,30-21-3 16,3-34-24-16,40-19-5 16,6-33 1-16,31-17-1 15</inkml:trace>
  <inkml:trace contextRef="#ctx0" brushRef="#br0" timeOffset="3018.1726">6755 958 115 0,'19'-49'40'0,"0"1"1"16,-19 48-2-16,13-65-37 16,-13 65 1-16,0 0-1 15,0 0-1-15,-23 70 0 16,-5 33-1-16,3 18 1 15,2 10-2-15,5 5 0 16,3-11-2-16,7-16-4 16,12-20-25-16,-13-28-8 15,10-12 1-15,-7-20 0 16</inkml:trace>
  <inkml:trace contextRef="#ctx0" brushRef="#br0" timeOffset="3374.1929">6508 1235 132 0,'-24'-1'41'0,"8"11"-2"16,7 6-3-16,18-3-35 15,16-5 0-15,14-2 0 16,14-7 0-16,13-3 2 15,10-5-3-15,8-5 0 16,2 0 0-16,2-3 0 16,-9 4 0-16,-12 2 0 15,-8 5 0-15,-15 7-2 0,-13 10 2 16,-16 13 0-16,-10 6 0 15,-14 9-1-15,-10 8 2 16,-3 9-2-16,-6 1 1 16,2 2-1-16,-1-5-1 15,11-5-1-15,7-17-6 16,22-5-16-16,-13-27-14 15,37-6-2-15,-8-20 1 16,18-7-1-16</inkml:trace>
  <inkml:trace contextRef="#ctx0" brushRef="#br0" timeOffset="4006.2291">7442 1190 128 0,'0'0'43'0,"-7"-60"-1"15,7 60-6-15,-11-32-34 16,11 32-1-16,0 0 0 15,6 24 1-15,5-2-2 16,14 7 0-16,-6 5 0 16,2 9 0-16,-12-3 0 15,-4 6 0-15,-10 3 0 16,-2-1 0-16,-4-2 0 15,-3-6 0-15,0-9 0 16,4-8 0-16,5-10 0 16,5-13 0-16,9-10 0 15,6-10 0-15,4-8 0 16,4-9 0-16,4-7 0 15,3-4 0-15,-5 2 0 0,1 3 0 16,-7 7 0-16,-5 6 0 16,-3 9 0-16,-2 11 0 15,-9 10 0-15,1 14 0 16,-3 4 0-16,-3 5 0 15,5 4 0-15,5 0 0 16,4 0 0-16,2-3 0 16,11-6 0-16,3-10 0 15,9-7 0-15,5-9 0 16,5-9 0-16,1-7 0 15,3-4 0-15,-5-5 0 16,-2 0 0-16,-7 2 0 0,-6 5 0 16,-6 9 0-16,-12 9 0 15,-10 8 0-15,-1 23 0 16,-11 5 0-16,-3 10 0 15,1 5 0-15,-2 7 0 16,3 4 0-16,9-3 0 16,3-6-2-16,12-2-10 15,0-22-6-15,22-1-7 16,-18-22-3-16,24 2-5 15,-16-18-7-15,12-3 0 16,-13-11 2-16</inkml:trace>
  <inkml:trace contextRef="#ctx0" brushRef="#br0" timeOffset="4323.2472">8283 1297 118 0,'2'11'41'16,"-2"-11"1"-16,9 25-2 16,11-17-36-16,12-2 0 15,15-6-1-15,6-5 0 16,6-4-3-16,2-7 0 15,-4-3 0-15,-5-7 0 16,-52 26 0-16,0 0 0 16,53-47 0-16,-53 47 0 15,0 0 0-15,4-49 0 16,-4 49 0-16,-41-12 0 15,-14 14 0-15,-13 15 0 16,2 10 0-16,-5 13 0 16,7 7 0-16,20 16 0 15,19-1 0-15,45-14-2 0,28-6-14 16,1-26-6-16,36 5-6 15,-8-22-6-15,21 1-8 16,-2-13-2-16,14 0 2 16</inkml:trace>
  <inkml:trace contextRef="#ctx0" brushRef="#br0" timeOffset="5114.2925">9744 1215 103 0,'0'0'42'0,"14"-50"-1"16,-14 50 1-16,-38-1-36 16,1 12-1-16,-15 16-1 15,-7 5-2-15,-3 11 0 0,-6-1-1 16,10 14 1-16,25-10-2 15,16-3 1-15,19-7 0 16,20-13 0-16,16-11-1 16,12-12 2-16,12-5-2 15,2-13 0-15,4-5 0 16,-2-10 0-16,-8-2 0 15,-6-3 0-15,-6 2 0 16,-10-1 0-16,-6 5 0 16,-6 4 0-16,-9 11-2 15,-15 17 1-15,0 0 1 16,1 34-1-16,-14 10 0 15,-4 21-1-15,-10 14 2 16,-4 19-1-16,-5 11 1 0,-6 6-2 16,0 0 2-16,-2 3-1 15,2-9 2-15,1-6-2 16,5-19 1-16,5-15-1 15,6-19 0-15,6-16 1 16,5-28 0-16,5-18-1 16,4-23 1-16,0-17 0 15,5-11 1-15,0-19-2 16,4-8 2-16,3-8 1 15,6 7-2-15,2 0 2 16,8 9-2-16,5 5 2 16,7 13-2-16,11 15 1 15,3 12-2-15,9 6-1 16,10 10-3-16,-2-1-2 15,18 10-9-15,-14-8-5 0,17 7-6 16,-18-8-5-16,12 7-5 16,-19-3-2-16,0 2 2 15</inkml:trace>
  <inkml:trace contextRef="#ctx0" brushRef="#br0" timeOffset="6390.3655">10518 1313 113 0,'-10'9'40'0,"-11"-3"0"15,10 8 0-15,2 1-36 16,-6 8 0-16,1 3-1 15,0 5-1-15,-3 5 0 16,1 3-1-16,1-1-1 16,1-2 0-16,1-5 1 15,4-6-1-15,6-6 0 0,3-19 0 16,12-2-1-16,6-16 2 15,6-7-1-15,3-9 1 16,2-7-2-16,5-9 2 16,-2-1 0-16,1-1-2 15,-1 5 2-15,-2 6-1 16,-2 3 0-16,0 4 0 15,2 12 0-15,4 7 0 16,6 8 0-16,4 7 0 16,5 4 0-16,6 2 0 15,3-2-1-15,1 3 1 16,-2-6-1-16,-1 3 0 15,-13-2 1-15,-10-4 0 16,-10-1 1-16,-12 2-1 0,-11 1 0 16,-15-3 1-16,-13 6 0 15,-10 6 0-15,-12 5 1 16,-4 7-2-16,-6 7 0 15,5 5 0-15,0 5 0 16,10-1 0-16,12-2 0 16,14-1 0-16,19-5 0 15,21-8 0-15,14-10 0 16,13-9 0-16,11-13 0 15,9-5 0-15,-1-9 0 16,-3-11 0-16,-5-2 0 16,-14-6 0-16,-12 5 0 15,-12 2 0-15,-14 7 0 16,-9 10 0-16,-14 15 0 15,-9 10 0-15,-7 14 0 0,-2 12 0 16,4 6 0-16,4 7 0 16,7-1 0-16,7 2 0 15,19-3-4-15,13-9-1 16,21-7-3-16,5-22-5 15,26-1-5-15,-11-18-3 16,21-3-5-16,-19-19-2 16,13 1-2-16,-21-12-8 15,-6-1 38-15,-10 12 9 16,-30-6 5-16,12 15 4 15,-31-4 6-15,12 22 3 16,-25 2 6-16,9 20 5 16,-15 10-32-16,5 9-2 15,-3 12-1-15,4 8-1 0,-4 9 0 16,5 2-1-16,4 0 1 15,3-4-2-15,5-7 1 16,6-10-1-16,4-12 1 16,7-13-2-16,2-16 2 15,5-14 0-15,2-13-2 16,4-11 3-16,0-11-2 15,5-11 1-15,-2-10-1 16,-23 70 1-16,27-76 1 16,-27 76-2-16,36-74 0 15,-36 74 0-15,30-71 0 16,-30 71 0-16,41-52 0 15,-41 52 0-15,0 0 0 0,91-70 0 16,-57 60 0-16,10 20 0 16,-18 10 0-16,-6 20 0 15,-18 4-2-15,-7 5 1 16,-18-4 0-16,-7-2 0 15,-13 0 0-15,-9 0 1 16,-5-1-1-16,-4-1 0 16,2-8 1-16,4 1-1 15,7-12 1-15,4 1-1 16,9-8 1-16,9-8-1 15,8-4 2-15,8-1-1 16,10-2 1-16,-13 18-1 16,4 2 1-16,-7 21-1 15,-4 11 1-15,-12 17-2 0,-6 13 2 16,-6 11-2-16,1 2 0 15,-2-1-1-15,10-7-3 16,4-22-7-16,30-6-6 16,-3-45-4-16,44 0-6 15,-9-50-3-15,34-3-5 16,4-26-5-16,15-18 3 15</inkml:trace>
  <inkml:trace contextRef="#ctx0" brushRef="#br0" timeOffset="6971.3987">12375 677 114 0,'0'0'41'16,"47"-30"1"-16,-47 30-4 15,0 0-35-15,0 0-2 0,49 23 2 16,-49-23-1-16,-22 76 0 16,-5 14 1-16,-8 7-2 15,7 10 1-15,-1-2-2 16,13-12 3-16,9-18-3 15,15-23 0-15,10-31 0 16,11-14 0-16,7-17 0 16,5-11 0-16,3-8 0 15,-1-4 0-15,-43 33 0 16,0 0 0-16,75-70 0 15,-40 47 0-15,-19 10 0 16,-1 16 0-16,-15 10 0 16,4 15 0-16,-13 6 0 0,8 9 0 15,1 2-14-15,-10-9-4 16,22 3-7-16,-16-18-5 15,27 0-3-15,-23-21-6 16,38 14-3-16,-3-15 3 16</inkml:trace>
  <inkml:trace contextRef="#ctx0" brushRef="#br0" timeOffset="7515.4298">14014 941 79 0,'80'-52'42'0,"-80"52"-1"15,51-61 1-15,-51 61-21 16,21-61-17-16,-21 61 0 16,-9-51 0-16,9 51-1 15,0 0-1-15,-66-33 0 16,66 33 0-16,-71 27 1 15,-4 11-2-15,-1 33 0 16,3 23-2-16,17 17 2 16,3 7-3-16,22-1 1 15,13-20-4-15,20-27-1 16,16-23-10-16,-4-29-9 15,23-5-13-15,-10-16-3 16,7-9 1-16,-9-9 0 16</inkml:trace>
  <inkml:trace contextRef="#ctx0" brushRef="#br0" timeOffset="8233.4709">13737 1204 92 0,'-31'-21'41'16,"2"8"0"-16,10 10-1 15,19 3-12-15,4 16-26 16,28 5 0-16,18-17-1 15,9 0 0-15,6-3 1 16,5-1 0-16,-4-2-1 16,-10-3 1-16,-5 3-2 15,-12-2 0-15,-10 0 0 16,-11 2 0-16,-18 2 0 15,0 0 0-15,0 0 0 0,-14 8 0 16,-5 4 0-16,-8 7 0 16,-2 6 0-16,1 6 0 15,-1 3 0-15,9 0 0 16,7 2 0-16,7-1 0 15,12-9 0-15,11-2 0 16,12-11 0-16,10-6 0 16,8-12 0-16,5-6 0 15,0-12 0-15,-3-5 0 16,-5-8 0-16,-9-6 0 15,-35 42 0-15,0 0 0 16,32-67 0-16,-32 67 0 16,0 0 0-16,8-61 0 15,-8 61 0-15,0 0 0 0,-13-46 0 16,13 46 0-16,-10-25 0 15,10 25 0-15,10 3 0 16,9 13 0-16,1 6 0 16,14 6 0-16,-4 1 0 15,-5 1 0-15,-7 1 0 16,-4-1 0-16,-9-1 0 15,-5 2 0-15,-6-4 0 16,-5-6 0-16,-1-1 0 16,0-7 0-16,-1-3 0 15,3-6 0-15,10-4 0 16,-11-8 0-16,15-7 0 15,5-7 0-15,9-2 0 16,4-4 0-16,4-8 0 16,4 1 0-16,0 1 0 0,2 3 0 15,-6 6 0-15,-26 25-6 16,0 0-11-16,0 0-5 15,58-51-4-15,-58 51-6 16,0 0-1-16,64-29-7 16,-64 29 2-16,79-13 6 15</inkml:trace>
  <inkml:trace contextRef="#ctx0" brushRef="#br0" timeOffset="8804.5035">15785 1092 102 0,'0'0'40'0,"0"0"1"16,11-54-3-16,-11 54-32 16,0 0-1-16,0 0 0 0,0 0 0 15,-47-13-1-15,6 40-1 16,-15 4-1-16,2 10 0 15,1 4-2-15,8 7 2 16,12-1-2-16,27-8 0 16,30-27 0-16,13-14 0 15,17-11 0-15,9-13 0 16,-63 22 0-16,73-24 0 15,-73 24 0-15,71-37 0 16,-71 37 0-16,68-31 0 16,-68 31 0-16,42-21 0 15,-3 8 0-15,-11 16 0 16,-13 15 0-16,-8 8 0 15,-3 9 0-15,0 9-5 0,10 2-11 16,-5-16-3-16,36 1-6 16,-8-17-6-16,33-6-4 15,-3-7-8-15,23-4 3 16,1-8 1-16</inkml:trace>
  <inkml:trace contextRef="#ctx0" brushRef="#br0" timeOffset="9545.5459">16792 1160 106 0,'0'0'41'0,"0"0"-1"15,0 0 0-15,-43-44-36 16,43 44-3-16,-2 28 2 15,4 4-2-15,-11 13 1 16,0 8-1-16,-1 7 1 16,-2-1-2-16,0 0 1 15,3-10-1-15,2-2-1 16,3-15 1-16,7-9 1 15,-3-23-1-15,20 3 0 16,2-19 1-16,3-14-1 16,4-12 1-16,-1-13 1 0,-28 55 0 15,38-70-2-15,-38 70 2 16,37-84-1-16,-37 84-1 15,43-82 0-15,-43 82 1 16,33-81-2-16,-33 81 1 16,41-66 0-16,-41 66 0 15,38-55 0-15,-38 55-1 16,0 0 2-16,63-39-1 15,-63 39-1-15,32 1 2 16,11 30-2-16,-20 15-1 16,-3 5 2-16,-13 2 0 15,-10 2 0-15,-15-8-2 0,-13-9 3 16,-11-8-2-16,-7-6 1 15,1-6 0-15,-5-3 1 16,11-1-1-16,-1-2 0 16,2 3 0-16,5 4 0 15,4 9 0-15,4 11 0 16,-4 11 0-16,3 9-1 15,-3 10 1-15,-1 8-2 16,-2 0 2-16,-6 5-2 16,6-7 1-16,-1-7-1 15,10-8-3-15,4-17-5 16,26-9-5-16,-4-34-6 15,48 0-4-15,-1-39-3 16,29 0-6-16,3-23-4 16,15-8 0-16</inkml:trace>
  <inkml:trace contextRef="#ctx0" brushRef="#br0" timeOffset="11207.641">17404 1257 108 0,'0'0'40'16,"-3"29"0"-16,1-12-1 15,8-4-37-15,15-3-1 16,10-1 0-16,9-11 0 16,13-6 1-16,6-10-1 15,-59 18 0-15,66-28 1 16,-66 28-1-16,73-37 1 15,-73 37-1-15,61-45 0 0,-61 45 0 16,46-44 1-16,-46 44-1 16,0 0 0-16,26-56 0 15,-26 56 0-15,0 0 0 16,0 0 0-16,-43-23 0 15,-16 32-1-15,-3 22 2 16,-5 8-2-16,21 12 0 16,16-3 0-16,30 2 0 15,21-12-2-15,26-9 2 16,17-12 0-16,8-5 0 15,8-10 0-15,2-9 0 16,-2-9-1-16,-5-7 1 16,-10 1 0-16,-9-3 0 15,-11-2 0-15,-12 4 1 0,-12 2-1 16,-11 11 0-16,-10 10 0 15,-11 7 0-15,-10 9 0 16,-3 9 0-16,-4 9-1 16,0-1 1-16,2 2-1 15,2 0 1-15,11-5 0 16,6-9-1-16,14-9 1 15,6-10 0-15,11-11 0 16,5-11 0-16,3-7 1 16,0-10 0-16,-32 37-1 15,38-47 1-15,-38 47 1 16,29-57-2-16,-29 57 0 15,37-58 0-15,-37 58 0 16,29-55 0-16,-29 55 0 16,0 0 0-16,56-66 0 0,-56 66 0 15,54-32 0-15,-54 32 0 16,67-24 0-16,-67 24 0 15,81-20 0-15,-81 20 0 16,83-6 0-16,-83 6 0 16,76-2 0-16,-76 2 0 15,66 1 0-15,-66-1 0 16,47 1 0-16,-47-1 0 15,0 0 0-15,0 0 0 16,0 0 0-16,0 0 0 16,0 0 0-16,0 0 0 15,-42 45 0-15,31-22 0 16,3 1 0-16,18 5 0 15,12-3 0-15,21-4 0 0,0-4-2 16,3-1 2-16,-13-2 0 16,-18 3 0-16,-8 2 0 15,-14 3 0-15,-13 3 0 16,-9 1 0-16,-8 2 0 15,-5 1-1-15,3-2-1 16,-2-6 0-16,12-1-3 16,11-10-1-16,18-11-8 15,14 2-2-15,26-7-5 16,-7-18-4-16,30 1-1 15,-6-14-3-15,25-2-4 16,-82 38 0-16,78-50 5 16,-78 50 19-16,72-55 28 0,-72 55 2 15,72-48 6-15,-72 48 3 16,41-51 6-16,-41 51 5 15,0 0 0-15,0 0-16 16,26-58-21-16,-37 62-1 16,-33 7-2-16,5 18 1 15,-15 18-2-15,4 7 2 16,5 3-2-16,31 1 0 15,30-17 0-15,15-10 0 16,13-15 0-16,16-8 0 16,10-14 0-16,3-13 0 15,-1-10 0-15,-4-12 0 16,-68 41 0-16,63-50 0 15,-63 50 0-15,46-59 0 0,-46 59 0 16,32-55 0-16,-32 55 0 16,7-54 0-16,-7 54 0 15,0 0 0-15,-4-57 0 16,4 57 0-16,0 0 0 15,0 0 0-15,0 0 0 16,0 0 0-16,-8-22 0 16,27 43 0-16,5 8 0 15,11 1 0-15,0-8 0 16,1 1 0-16,-15-7 0 15,-6 0 0-15,-15-1 0 16,-9 3 0-16,-5 2 0 16,-1 2 0-16,-7 5 0 15,3-2 0-15,1-4 0 16,3-2 0-16,10-7 0 0,5-12 0 15,19-2 0-15,8-17 0 16,12-6 0-16,-39 25 0 16,0 0 0-16,66-58 0 15,-66 58 0-15,47-42 0 16,-47 42 0-16,0 0 0 15,66-56 0-15,-24 31 0 16,-18 17 0-16,-10 14 0 16,-5 14 0-16,-3 10 0 15,-8 12 0-15,-1-1-7 16,13 3-8-16,-2-15-3 15,29-4-3-15,-10-22-3 16,32-1-5-16,-18-16-1 0,31 4-1 16,-5-8-1-16,13 0 1 15</inkml:trace>
  <inkml:trace contextRef="#ctx0" brushRef="#br0" timeOffset="13169.7532">4205 2675 65 0,'19'-19'38'15,"-8"-4"1"-15,-11 23 0 16,-14-15-13-16,-8 28-20 0,-19 7-2 15,2 17 0-15,-15 8-1 16,1 14 0-16,0 6-1 16,7 8 0-16,6 1-2 15,15-4 0-15,18-4-2 16,19-13 0-16,23-10-2 15,12-20-1-15,18-12-1 16,8-21 0-16,14-7-1 16,-4-21-1-16,11-2-2 15,-13-16 1-15,-1 9 0 16,-18-11 4-16,-4 6 4 15,-13 6 2-15,-19 2 3 16,-8 18 2-16,-20-3 5 16,2 29 0-16,-36-19 0 0,10 29-2 15,-20 7-2-15,4 11-2 16,-6 10-1-16,6 8 1 15,-1 1-2-15,12 4-1 16,13-5-1-16,11-4 1 16,16-13-1-16,14-9-1 15,14-19 0-15,15-14 0 16,11-11-1-16,-2-8 1 15,5-11-1-15,-5-6 0 16,-12-1 1-16,-5 3 0 16,-17 4-1-16,-13 6 1 15,-15 8 0-15,-13 10 0 16,-10 8 0-16,-9 9 1 15,-4 4-1-15,0 9 0 0,6 0 0 16,6 2 1-16,11 3-1 16,17-1 0-16,15-4 1 15,15-6-1-15,11-1 0 16,16-2 1-16,1-3-1 15,3 0 1-15,0-2 0 16,-5 1-1-16,-13 3 1 16,-6 2 0-16,-11 1 0 15,-11 5-1-15,-10 5 0 16,-8 5 1-16,-9 5-1 15,-7 7 0-15,-5 4 0 16,1 4 0-16,-2 0 0 16,4-4 0-16,1-8-1 0,9-2 1 15,8-25-1-15,15 3 1 16,10-18 0-16,4-13 0 15,7-6 0-15,2-7 0 16,4-2 1-16,-2-8-1 16,-3 6 1-16,-4 3-1 15,-6 8 1-15,-3 3-1 16,-11 9 1-16,-2 8-1 15,-11 14 0-15,0 0 0 16,0 0 0-16,-5 24 1 16,2-5-1-16,2 2-1 15,6 0 2-15,8-4-1 16,8-5 0-16,7-4 0 15,9-10 1-15,3-7-1 0,4-5 1 16,6-8 0-16,0-6 0 16,-2 0 1-16,-7 2-2 15,-5-2 0-15,-6 5 0 16,-7 8 0-16,-6 6 0 15,-17 9 0-15,4 22 0 16,-13 3 0-16,-10 14 0 16,-5 8 0-16,1 6 0 15,0 1-4-15,3 1 1 16,12-10-2-16,10-6-4 15,8-25-6-15,28 1-2 16,-6-29-4-16,30 9-3 16,-15-37-1-16,28 13-3 15,-18-21-6-15,5 3 3 16,-10 1 7-16,-19-6 37 0,9 22 5 15,-33-12 3-15,12 29 5 16,-32-10 3-16,11 23 6 16,-26 9 4-16,10 21-1 15,-7 1-35-15,-2 9-1 16,-1 6-1-16,5 1-1 15,5 5-1-15,1-8-3 16,15 2-7-16,-6-28-9 16,28 11-8-16,-12-29-10 15,19-5-1-15,-3-21-2 16,11-5 3-16</inkml:trace>
  <inkml:trace contextRef="#ctx0" brushRef="#br0" timeOffset="14098.8064">6444 2520 86 0,'-20'-20'40'15,"20"20"0"-15,-14 5 0 16,19 6-10-16,-5-11-28 16,18 22 1-16,-2-8-1 15,2 3 1-15,-1 7-1 16,-2 9 1-16,-3 4-1 15,-4 2 0-15,-9 5-2 16,-5 4 0-16,-7-3 0 16,1-3 0-16,-4-2 0 15,2-14 0-15,3-2 0 16,4-11 0-16,7-13 0 15,0 0 0-15,27-30 0 0,2 3 0 16,2-14 0-16,6-2 0 16,3-5 0-16,-1-1 0 15,-3 4 0-15,-8 7 0 16,-4 6 0-16,-9 8 0 15,-15 24 0-15,16-5 0 16,-13 16 0-16,-2 11 0 16,1 9 0-16,3 6 0 15,2 7-4-15,2 5 1 16,5-1 0-16,6-8-1 16,7 0 0-16,5-13-1 15,7-7 0-15,4-19-1 16,4-5 0-16,-4-17 1 15,1-7 1-15,-8-8 2 16,-6-7 2-16,-8-4 3 0,-15 1 1 16,-4 7 2-16,-17-1 0 15,3 15 1-15,-13 2-1 16,-3 14-1-16,-6 11-1 15,0 15-1-15,0 9-1 16,5 6-1-16,8 5 1 16,6 2 0-16,14-1-2 15,9-1 0-15,10-9 0 16,10-13 0-16,9-7 0 15,-1-11 0-15,2-8 0 16,1-10 0-16,-4-10 0 16,-4-6 0-16,-4-3 0 0,-5-1 0 15,-3 6 0-15,-3 4 0 16,-4 9 0-16,-13 22 0 15,2 12 0-15,-12 25-2 16,-6 27 0-16,-11 21 1 16,-4 21-1-16,-10 15 0 15,-3 8 1-15,-1 0 0 16,-2-7 1-16,6-12-1 15,5-19 2-15,5-21-1 16,5-29 1-16,10-17 0 16,4-24 0-16,8-22-1 15,8-16 1-15,7-17-1 16,5-15 1-16,5-11 0 15,7-13-2-15,1-6 1 16,6 1-3-16,-6-1-3 0,5 14-6 16,-16-7-3-16,10 28-4 15,-20-12-7-15,26 38-1 16,-12-18-4-16,32 24-5 15,1-5 0-15,18 0 5 16</inkml:trace>
  <inkml:trace contextRef="#ctx0" brushRef="#br0" timeOffset="14498.8292">8581 2078 96 0,'13'-15'40'16,"-10"-3"0"-16,-3 18-1 15,0 0-34-15,4 17-1 16,-9 11-1-16,-3 15 0 15,-3 14-2-15,-2 10 1 16,-5 7-1-16,2 6 1 16,2 3-3-16,0-5-1 0,10-4-3 15,-7-23-4-15,22 7-12 16,-12-34-7-16,17 3-11 15,-5-27 0-15,14-3-1 16,-9-20 3-16</inkml:trace>
  <inkml:trace contextRef="#ctx0" brushRef="#br0" timeOffset="14978.8567">8501 2377 112 0,'-17'2'40'0,"-5"-2"-1"15,15 16-8-15,6-1-28 16,10 5 0-16,11-1-1 0,9 2 0 15,8 0-1 1,11-3 0-16,8-3 0 0,3-2 0 16,4-4-1-16,-3-2 2 15,-3-3-3-15,-3-2 1 16,-11-2 0-16,-8-2 0 15,-9-2 0-15,-7-1 1 16,-19 5-1-16,10-11-1 16,-10 11 1-16,-14 2 2 15,3 9-1-15,-5 7 1 16,-1 11-1-16,2 3 1 15,3 9-1-15,6-1 0 16,3 1 0-16,13-3-1 16,7-9 1-16,12-13-1 15,8-10 0-15,8-14 0 16,0-13 1-16,2-9-1 0,-8-9 0 15,-8-3-2-15,-11-5 1 16,-15 0-1-16,-16 6-1 16,-16 1-1-16,-6 15-1 15,-14 3-4-15,6 24-5 16,-13-7-5-16,22 27-4 15,-12-16-4-15,32 23-6 16,1-15-4-16,25 6-1 16,15-4 5-16</inkml:trace>
  <inkml:trace contextRef="#ctx0" brushRef="#br0" timeOffset="15655.8954">10825 2386 90 0,'-19'-8'38'0,"-14"-7"0"16,-1 19 3-16,-17-1-36 15,1 9-1-15,-5 9 1 16,0 14 1-16,-2 3-3 15,7 9 2-15,8-2-2 16,10 3 0-16,14-4-1 16,17-8 0-16,18-9-1 15,19-15-1-15,19-13 0 0,13-16 0 16,12-10 0-16,6-10-1 15,-6-9 2-15,0 0-2 16,-12 2 2-16,-12 2-2 16,-16 9 1-16,-17 11-1 15,-23 22 2-15,0 0-1 16,0 15-1-16,-16 11 2 15,-1 10-2-15,2 6 0 16,5 8-3-16,6-4-1 16,22 6-10-16,-4-21-2 15,32 8-7-15,-7-31-5 16,36 13-5-16,-3-30-6 15,19 1 1-15,4-11 3 16</inkml:trace>
  <inkml:trace contextRef="#ctx0" brushRef="#br0" timeOffset="18848.078">11928 2367 70 0,'8'-15'36'0,"-8"15"0"16,0 0 0-16,7 22-30 15,-13-1-2-15,3 8 0 16,-4 2 0-16,0 6 1 15,-4 2-1-15,5-3-1 16,-3-1 0-16,3-2 0 16,-2-9-1-16,4-1 1 15,2-11-2-15,2-12 1 16,0 0-1-16,13 2 0 15,-6-16-1-15,6-10 0 16,-1-5 1-16,4-9-1 16,0-5 1-16,4-3-2 15,-1-7 1-15,3-2 0 0,4 2 0 16,5 3 1-16,3 9-1 15,0 5 0-15,2 12 0 16,1 10 0-16,-1 13 0 16,-6 11 0-16,-2 12 0 15,-9 12-1-15,-10 6 1 16,-4 8 0-16,-15 2 0 15,-3 3 1-15,-11-2-1 16,-2-7 1-16,-7-5 0 16,-3-7 0-16,0-11 0 15,2-7 0-15,5-7 0 16,1-7-1-16,6-6-1 15,6-3 2-15,3-2-2 16,4 1 0-16,9 10 1 0,-17-13 1 16,17 13-1-16,-16 30 1 15,4 5 0-15,-5 12-1 16,-1 13 1-16,-3 11 0 15,-3 9 0-15,-1 4-1 16,1-2-2-16,3-12-1 16,10-4-4-16,-2-28-11 15,22 5-9-15,-9-43-11 16,42 0 0-16,-9-34-2 15,24-5 2-15</inkml:trace>
  <inkml:trace contextRef="#ctx0" brushRef="#br0" timeOffset="19211.0988">12340 2568 95 0,'2'19'40'0,"-2"-19"-2"16,39 11 0-16,4-17-35 15,10-4-2-15,9-10 1 16,11-2-1-16,-1-9 0 16,0 0-1-16,-9-2 1 15,-14-2 0-15,-10 0 0 16,-21 7 0-16,-17 0 0 15,-17 7 1-15,-14 5-1 16,-11 13 1-16,-8 6-1 0,-5 13 1 16,1 10-1-16,1 7 0 15,11 6-1-15,14 4 1 16,12 1-1-16,16-5-1 15,21-3-5-15,11-16-10 16,37 9-12-16,-6-22-9 16,28 2-3-16,-7-17-2 15,17 3 3-15</inkml:trace>
  <inkml:trace contextRef="#ctx0" brushRef="#br0" timeOffset="19583.12">13446 2347 97 0,'-41'-14'39'0,"-2"18"2"15,-14 1-3-15,10 9-33 0,-10 12-1 16,11 9-1-16,3 2 0 16,14 1 0-16,10 0-1 15,16-8 1-15,15-8-2 16,17-9 0-16,18-16 0 15,7-12-1-15,10-12 1 16,3-10-1-16,0-14 1 16,-3-6-2-16,-5-4 2 15,-10 0-1-15,-11 4 1 16,-6 4-1-16,-13 12 1 15,-10 8-1-15,-9 15 0 16,0 18-1-16,-25 17 1 16,3 19-1-16,-6 15 0 15,-1 11-1-15,2 10 0 0,4 3-2 16,16 10-10-16,-10-21-5 15,34 12-8-15,-11-30-8 16,23-5-5-16,-1-22 1 16,13-8-1-16</inkml:trace>
  <inkml:trace contextRef="#ctx0" brushRef="#br0" timeOffset="19945.1408">13722 2464 104 0,'0'0'38'0,"4"14"2"16,10-20-5-16,13 4-33 0,14-6 0 16,6 1 1-16,2-9-2 15,1-3 1-15,-4-4-1 16,-5 0 0-16,-10-3 1 15,-6 3-1-15,-13-4 0 16,-5 4 0-16,-12 5 0 16,-6 4-1-16,-10 6 1 15,-6 10-1-15,-4 12 0 16,-10 10 0-16,-1 12 0 15,-4 4 0-15,6 6-1 16,9 6 2-16,11-6-3 16,12-3 1-16,22-7-5 15,9-25-9-15,37 9-10 16,-2-30-10-16,27-1-4 15,-3-19-3-15,11 0 3 0</inkml:trace>
  <inkml:trace contextRef="#ctx0" brushRef="#br0" timeOffset="20231.1571">14513 2238 104 0,'-47'-1'40'0,"3"21"2"16,-11-10-2-16,13 7-36 16,2 9-2-16,15-1 0 15,14-2 0-15,19-1-1 16,18-7-1-16,11-5 0 15,10-5 0-15,4 0 0 16,-3-5 0-16,-5 2 0 16,-10 3 0-16,-10 3 0 15,-17 7 0-15,-12 5 1 0,-13 5-1 16,-2 0 1-16,-3 2-2 15,3-6 0-15,10 1-5 16,11-22-10-16,11 12-11 16,5-29-10-16,30-1-3 15,1-17-3-15,16-7 4 16</inkml:trace>
  <inkml:trace contextRef="#ctx0" brushRef="#br0" timeOffset="20432.1686">15117 1897 114 0,'-34'40'40'0,"-17"9"3"0,7 25-3 16,-3-2-39-16,5 12 0 16,7 2-1-16,9-6 0 15,11-1-3-15,2-18-5 16,20 9-15-16,-12-40-9 15,17-2-9-15,-12-28-1 16,21 3 2-16</inkml:trace>
  <inkml:trace contextRef="#ctx0" brushRef="#br0" timeOffset="20916.1963">14783 2237 106 0,'-17'8'41'0,"22"8"1"0,-5-16-1 16,24 10-38-16,8-8-1 15,12 1 1-15,7-4-1 16,4-1 0-16,1 1 0 16,0-5-1-16,-6 2 0 15,-5 3 0-15,-8 2-1 16,-8 3 1-16,-6 3-1 15,-12 3 0-15,-7 8 1 16,-6 5-1-16,-10 5 0 16,-1 7 0-16,-8 3-1 15,-3 1 3-15,-2 2-2 16,2-9 1-16,4-3-2 15,6-8 2-15,14-21-1 16,0 0 0-16,10-10 0 0,14-15-1 16,3-11 2-16,7-6-2 15,0-8 1-15,1 0 0 16,-4 2 0-16,-6 6 1 15,-4 7-1-15,-7 6 0 16,-5 10 1-16,0 7-2 16,-9 12 0-16,15-7-2 15,4 11-2-15,-4-6-6 16,20 15-6-16,-7-19-5 15,26 18-6-15,-11-21-3 16,23 14-8-16,-9-13-1 16,4 6 4-16</inkml:trace>
  <inkml:trace contextRef="#ctx0" brushRef="#br0" timeOffset="21087.2061">15908 2208 113 0,'-44'19'41'16,"8"21"1"-16,-11-8-2 16,1 12-36-16,12 2-2 15,7 2 1-15,9-6-3 16,8-5 0-16,13-6-3 15,7-16-1-15,18-2-10 16,-8-30-7-16,22 7-7 16,-15-29-12-16,15 2 1 15,-14-21-3-15,3 0 4 16</inkml:trace>
  <inkml:trace contextRef="#ctx0" brushRef="#br0" timeOffset="21216.2135">15908 1895 106 0,'0'-10'38'0,"0"10"-1"0,0 0-4 16,31 26-45-16,-13-20-13 15,22 19-13-15,-2-4-1 16,18 5-1-16,1-4 1 16</inkml:trace>
  <inkml:trace contextRef="#ctx0" brushRef="#br0" timeOffset="21913.2533">16477 2164 99 0,'-41'-4'41'0,"5"8"1"15,-17-7-1-15,-2 12-34 16,-2 6-2-16,1 11 0 15,2 6-2-15,6 6 0 0,11 8-1 16,12 0-1-16,12-1-1 16,14-3 0-16,13-9 0 15,14-10 0-15,15-12-1 16,3-16 1-16,11-14-1 15,2-10 1-15,-4-13 0 16,2-4-1-16,-4-3 1 16,-5-1 0-16,-10 6 0 15,-4 6 0-15,-11 11 0 16,-9 10 0-16,-14 17 0 15,0 0 0-15,-23 30 0 16,-4 6 0-16,0 6 0 16,0 3-1-16,3 4-1 15,11-3 1-15,11-6-3 0,13-13 1 16,14-9-4-16,7-24-5 15,23 2-6-15,-11-34-3 16,23 12-6-16,-18-25-6 16,17 7-5-16,-18-7 1 15,2 14 6-15,-9 6 35 16,-24-4 7-16,1 30 7 15,-31-7 5-15,8 33 11 16,-30 0 4-16,3 21 3 16,-16-5-4-16,9 14-30 15,2-2-2-15,12 0-1 16,7-6-2-16,11-11 0 15,14-13-2-15,14-16 1 16,12-17-1-16,6-8 0 0,5-13 1 16,2-7-1-16,2-6 1 15,-1 1-1-15,-3 5 0 16,-5 3 1-16,-6 12-1 15,-5 11 1-15,-9 13 0 16,-7 15-1-16,-8 13 1 16,-8 13-2-16,-4 10-3 15,-6-2-5-15,11 16-6 16,-13-22-6-16,20 16-6 15,-10-31-5-15,34 5-10 16,7-23-2-16,33-4 4 16</inkml:trace>
  <inkml:trace contextRef="#ctx0" brushRef="#br0" timeOffset="22514.2877">18442 2178 71 0,'0'0'40'0,"-14"-24"-2"15,-4 22 1-15,-25-5-30 16,2 13-1-16,-16 1-2 16,-6 11 0-16,-7 6-2 0,-2 13 0 15,4 5-1-15,6 4 0 16,15 1-2-16,13 1 0 15,22 0-1-15,19-8 2 16,22-3-5-16,19-16-1 16,19 3-7-16,0-26-9 15,28 12-9-15,-15-27-9 16,11 3-1-16,-13-17-5 15,0 1 6-15</inkml:trace>
  <inkml:trace contextRef="#ctx0" brushRef="#br0" timeOffset="23182.3259">18695 2230 95 0,'-19'-6'40'0,"9"24"1"0,-13-4-1 16,10 12-35-16,-6 9-2 16,-1 11-1-16,-1 1 1 15,1 5 1-15,0 0-2 16,3-7 1-16,2-5-2 15,5-8 2-15,1-12-2 16,6-10 1-16,3-10-2 16,18-12-2-16,1-14 2 15,4-7-2-15,6-10 1 16,2-7-1-16,-1-8 2 15,2 0-2-15,-5 5 2 16,-4 5 1-16,-7 9-1 16,-2 7 0-16,-1 11 0 0,-3 9 0 15,2 9 1-15,6 6-1 16,7 3-1-16,7 4 1 15,10-1 0-15,6 2 0 16,5-1 0-16,7-2 0 16,-2 0 1-16,-6-3-1 15,-6-2 1-15,-11-2 0 16,-13-2-1-16,-8-1 1 15,-14 2-1-15,-9-2 0 16,-11 3 0-16,-8 7 0 16,-8 6 0-16,-2 8 0 15,-1 8 0-15,-2 9 0 16,6 5 1-16,9 3 1 15,9 0-2-15,10-4 2 0,14-6-1 16,10-8 2-16,10-12-3 16,11-10 1-16,0-12-1 15,3-11-1-15,-2-13 2 16,0-6-2-16,-8-13 1 15,-5-2-2-15,-4-4 2 16,-8 0 0-16,-5 6-1 16,-4 5-1-16,-2 11-1 15,-1 7 0-15,-2 25-3 16,9-19-3-16,9 33-6 15,-18-14-4-15,44 24-5 16,-21-20-2-16,33 19-5 16,-9-18-7-16,15 6 2 15,-5-11 4-15</inkml:trace>
  <inkml:trace contextRef="#ctx0" brushRef="#br0" timeOffset="23527.3456">19886 2179 102 0,'0'0'40'16,"-20"-28"1"-16,8 21 0 15,-16-1-35-15,2 4-2 16,-5 5-2-16,2 10 0 15,-7 4 0-15,6 8-1 16,2 2-1-16,9 9 1 16,8-4 0-16,13 3-1 15,15-5 0-15,12-4 0 16,10-5 0-16,10-5 0 15,-3-1-1-15,0-6 1 16,-6-1 0-16,-10 1 0 0,-14 2-1 16,-15 4 1-16,-11 4 0 15,-15 2-1-15,-6 3 1 16,-6 1 1-16,0 4-3 15,1-6 1-15,11-1-1 16,6-7-1-16,21 2-6 16,-2-15-7-16,43 2-4 15,-9-23-8-15,30 10-3 16,-4-21-9-16,21 3 1 15,-6-16 2-15</inkml:trace>
  <inkml:trace contextRef="#ctx0" brushRef="#br0" timeOffset="23889.3664">20417 2137 104 0,'-20'-4'41'15,"-25"-3"0"-15,6 19 0 16,-1-4-36-16,-6 9-1 16,4 2-1-16,6 5-1 15,11-3-1-15,12 6 0 16,15-5 0-16,13 1-1 15,13-4 1-15,6-2-1 16,3-2 0-16,1-7 0 16,0 0 0-16,-6-3 0 15,-3-1 0-15,-10 2 0 16,-19-6 0-16,10 20 1 15,-17-3-1-15,-10 4 0 16,-7 2 0-16,-5 5 2 16,-5 3-3-16,1-2 2 0,6 2-3 15,6-7 0-15,14 0-4 16,7-24-6-16,29 21-6 15,-1-36-6-15,32 14-6 16,-11-31-7-16,25 5-3 16,-7-20 0-16,7-3 4 15</inkml:trace>
  <inkml:trace contextRef="#ctx0" brushRef="#br0" timeOffset="24069.3766">20896 2163 108 0,'-18'14'41'0,"-17"12"2"15,0 21-2-15,-19 7-36 16,10 1-2-16,5 1-2 15,6-2 1-15,7-1-3 0,8-14-1 16,14-5-4-16,4-34-9 16,26 20-8-16,-12-38-8 15,22 3-8-15,-11-22-3 16,11-3 1-16,-8-23 1 15</inkml:trace>
  <inkml:trace contextRef="#ctx0" brushRef="#br0" timeOffset="24526.4028">20858 1936 100 0,'-19'5'40'0,"15"16"0"16,-3-4-1-16,14 5-32 16,4 0-7-16,7 0-2 15,0 1 0-15,4-3 1 0,-2 6 0 16,0-1 1-16,-9 0 1 15,-3 9 1-15,-9-2 1 16,-2 5 0-16,-10 0 0 16,-2 6 0-16,-4-6 0 15,0 3 0-15,2-5-1 16,2-4 0-16,3-6-1 15,7-8 0-15,9-6 0 16,8-12-1-16,9-12 0 16,8-9 1-16,8-15-1 15,5-4 1-15,9-10-1 16,2-3 1-16,2 1-1 15,-8 5 1-15,-8 10-1 16,-5 8 1-16,-11 16-1 16,-10 12 0-16,-13 14 0 0,-9 13-1 15,-9 8 0-15,2 9 0 16,1 8-3-16,2-1 0 15,12 5-5-15,1-12-4 16,24 9-4-16,-6-28-5 16,33 11-6-16,-14-31-3 15,24 2-6-15,-7-20-2 16,2-4 6-16</inkml:trace>
  <inkml:trace contextRef="#ctx0" brushRef="#br0" timeOffset="25026.4314">21687 2231 113 0,'-29'-37'41'0,"2"24"1"16,-19 1-1-16,0 19-37 15,2 9-1-15,1 14-1 0,6 10 0 16,8 7-1-16,11-1 0 16,10 1 0-16,9-5-1 15,14-8 0-15,9-12 0 16,9-14 0-16,6-15 0 15,5-8 0-15,3-16 0 16,3-5 0-16,4-3 0 16,-5-5 0-16,-4 7 0 15,-6 3-1-15,-11 11 1 16,-11 12-1-16,-17 11-1 15,-14 30 0-15,-16 14 1 16,-14 13 0-16,-13 21-1 16,-7 10 0-16,-10 13-2 0,-3 5 2 15,1 0-3-15,0-10 2 16,8-6 0-16,0-8 0 15,12-22 2-15,8-12 1 16,12-24 3-16,14-13 0 16,7-20 1-16,14-12 1 15,8-18 0-15,13-10-1 16,10-13 0-16,9-12-2 15,10 0 0-15,2 2 0 16,4 1-3-16,-3 8-3 16,5 9-7-16,-16-4-6 15,9 27-4-15,-27-16-4 16,14 29-5-16,-26-31-5 15,14 11-7-15,-6-10 2 0</inkml:trace>
  <inkml:trace contextRef="#ctx0" brushRef="#br0" timeOffset="25548.4612">22521 1643 102 0,'-4'28'40'16,"-15"8"1"-16,1 18-2 0,-8 4-33 15,-3 8-4-15,-5 5 2 16,5 5-4-16,-5-2 0 15,10 1-1-15,5-6-1 16,11-5-2-16,13-5-4 16,6-22-6-16,27 8-10 15,-5-33-11-15,21 0-3 16,-2-26-1-16,8-2 1 15</inkml:trace>
  <inkml:trace contextRef="#ctx0" brushRef="#br0" timeOffset="25744.4725">22770 2128 115 0,'-6'12'40'0,"-15"6"1"0,8 18-2 16,-11-1-36-16,5 5-2 16,-1 3 0-16,6 1-1 15,3-3-1-15,5-8-2 16,11-7-1-16,-5-26-6 15,37 22-11-15,-22-41-12 16,22 5-6-16,-10-22 0 16,12-1 0-16</inkml:trace>
  <inkml:trace contextRef="#ctx0" brushRef="#br0" timeOffset="25880.4802">22830 1884 88 0,'-17'-30'38'0,"8"19"-1"15,9 11-1-15,0 0-19 0,10 20-43 16,1-9-12-16,18 10 0 15,0-4-1-15,14 12 2 16</inkml:trace>
  <inkml:trace contextRef="#ctx0" brushRef="#br0" timeOffset="26840.5351">23203 2141 104 0,'-27'-3'40'16,"0"9"0"-16,-10-6 0 15,5 15-33-15,-10-4-4 16,5 16 1-16,-2 2-1 15,5 10 0-15,7 5-2 0,9 1 1 16,9 0-2-16,12-2 1 16,9-8-1-16,10-11 1 15,11-10-2-15,7-14 1 16,5-15 0-16,1-7-1 15,-1-11 1-15,-2-8-1 16,-5-4 0-16,-4 0-1 16,-5 6 1-16,-11 7 0 15,-4 10 1-15,-11 10-1 16,-3 12 0-16,-17 34 0 15,-1 11 0-15,-11 16 3 16,-6 13-2-16,-5 15 2 16,-4 5-1-16,-6 4 1 15,2 0 0-15,0-8 0 16,5-11-1-16,2-10 0 0,10-15-1 15,4-11 1-15,7-17-1 16,8-16 1-16,12-10 0 16,-5-23-1-16,11-10 2 15,3-12-2-15,5-13 0 16,6-7 0-16,3-9 0 15,1 2 0-15,4 3 0 16,4 5 0-16,1 5 0 16,2 9 0-16,1 10 0 15,3 6-3-15,2 8 2 16,2-1-2-16,8-2-1 15,-3-4-3-15,14 3-3 16,-13-20-7-16,21 8-4 16,-20-29-7-16,23 6-4 0,-19-14-5 15,5 8 0-15,-8-2 37 16,-10 3 6-16,0 18 8 15,-23-2 6-15,11 28 7 16,-32 10 5-16,3 16 8 16,-16 20 1-16,-6 11-34 15,-7 10-2-15,-2 15-2 16,-7 8 2-16,-5 9-5 15,1 0 0-15,1 7 0 16,1-8 0-16,3 1 0 16,10-11 0-16,7-9 0 15,7-13 0-15,13-11 0 16,10-19 0-16,11-12 0 15,12-15 0-15,5-11 0 0,5-4 0 16,-2-8 0-16,0 0 0 16,-6 3 0-16,-6 10 0 15,-11 4 0-15,-6 15 0 16,-12 8 0-16,2 11 0 15,-8 13 0-15,-3 6 0 16,3 8 0-16,-2 2 0 16,7 1 0-16,7-5-3 15,8-8 0-15,13-8-5 16,2-25-5-16,22 5-4 15,-5-36-4-15,25 12-8 16,-14-31 0-16,18 8-6 16,-9-21-4-16,6 1 3 0</inkml:trace>
  <inkml:trace contextRef="#ctx0" brushRef="#br0" timeOffset="27014.5451">24430 1982 118 0,'-47'68'40'15,"-11"-3"3"-15,12 13-4 16,-1-9-37-16,9 2-3 15,14-11-3-15,1-14-8 16,23 5-9-16,-10-35-9 16,24 5-10-16,-14-21-1 15,14-10 0-15,-13-15 1 16</inkml:trace>
  <inkml:trace contextRef="#ctx0" brushRef="#br0" timeOffset="27164.5537">24084 2161 120 0,'22'-12'41'16,"29"14"1"-16,6-7-2 15,27 2-40-15,18 8-10 16,-2-14-13-16,24 19-11 16,-16-8-9-16,3 9 1 15,-14 1-2-15</inkml:trace>
  <inkml:trace contextRef="#ctx0" brushRef="#br0" timeOffset="27353.5645">25232 2373 127 0,'-30'-6'44'16,"14"6"-1"-16,-12-17-5 0,-6-2-48 15,19 24-11-15,-22-22-9 16,14 29-12-16,-23 0-4 16,-9 17 0-16</inkml:trace>
  <inkml:trace contextRef="#ctx0" brushRef="#br1" timeOffset="33368.9085">2563 2254 37 0,'22'-15'32'0,"0"-4"0"16,4 6 1-16,0-12-20 15,13 13-3-15,-10-10-2 16,13 12-2-16,-3-4-2 15,-2 7-1-15,6 1-2 16,2 3-1-16,6 3 0 16,3 3 0-16,10-1 0 0,8 0 0 15,8-1 0-15,7 0 0 16,10-2 1-16,11-1-1 15,9-5 1-15,10-2 0 16,9 1 0-16,11-4 0 16,12-1 0-16,8 1 0 15,14-3 0-15,9 1 0 16,2-4 0-16,9 2 1 15,3-1-1-15,9 1 1 16,-6 0-1-16,9 1 0 16,-1-3-1-16,4 1 2 15,0 3-2-15,-1-3 0 16,5 2 0-16,-4 1-1 15,-5 0 1-15,0 3 0 16,-8 3-1-16,-6 2 1 0,-9 3-1 16,2 1 1-16,-6 2-1 15,1 2 1-15,3-2 0 16,4-3 0-16,4-1 0 15,4-2 1-15,4 0-2 16,3-4 2-16,-2 3-2 16,-2-4 1-16,-2 2-1 15,-7 2 1-15,-8-1-1 16,-5 2 1-16,-7 2 0 15,-4 0 0-15,-4 0 0 16,-1 0 0-16,0 0 0 16,0-1 0-16,5-2 1 15,2 1-1-15,0-2 1 16,-2 0-1-16,1-1 1 0,-6 1-1 15,0-1 1-15,-10 3 0 16,-4-1 0-16,-6 0 0 16,-2 4-1-16,-7 0 1 15,-5 0 0-15,-2-3-1 16,0 3 1-16,5 0-1 15,0-1 0-15,-2-2 0 16,2-2 0-16,0 0 0 16,2 1 0-16,2 1 0 15,-4-1 0-15,-5 5 0 16,-5-2-1-16,-4 8 1 15,-4-1 0-15,-1 4-1 16,-5 0 1-16,-5 4-1 16,-2-2 1-16,0 0-1 0,1-1 1 15,1 0 0-15,3-3-1 16,2 1 1-16,-1-4 0 15,4 0 0-15,-2-4 0 16,2-2 0-16,2 0 0 16,-2-4 0-16,1-4 1 15,-2 3-1-15,-2-1 1 16,6-1-1-16,-2 2 1 15,3-3-1-15,-4 3 1 16,4 3-1-16,-5 3 0 16,3 2 0-16,-1 0-2 15,-4 0-1-15,-3 4-3 16,-18-8-17-16,1 11-11 15,-19-4-2-15,-8 1-1 16,-24 0 1-16</inkml:trace>
  <inkml:trace contextRef="#ctx0" brushRef="#br1" timeOffset="34450.9704">4965 3372 52 0,'41'-3'30'0,"8"3"2"16,8-1-1-16,16 4-24 15,7-6-3-15,17 7 0 16,7-7-2-16,17 3 0 0,17-4 0 15,13 0 0-15,20-6 1 16,10 1-1-16,20-6 0 16,12 2 1-16,8-4-1 15,14 3 0-15,1 0 1 16,7 1-2-16,0 3 1 15,4 2-1-15,4 2-1 16,8 1 0-16,6-1 0 16,10 1 0-16,14-3 0 15,16 1 0-15,9-2 0 16,15-1 0-16,2 0 1 15,13 0-1-15,1 1 2 16,4 2-2-16,3 1 2 16,2 4-1-16,5-2 0 15,1 2 0-15,4 0-1 0,6-3 1 16,6-3-1-16,9-1 1 15,3-3-1-15,8-3-1 16,7-2 1-16,4 0-1 16,44-1 1-16,-42 2-1 15,35 2 2-15,-39 2-1 16,-9-2 1-16,-3 2 0 15,-10 0 1-15,-3 0 0 16,-51-3 0-16,43-1 0 16,-46 0 1-16,36-3-2 15,-6 1 2-15,-11 2-1 16,-6 0 0-16,-16 2-1 15,-10 2 1-15,-22 10-1 0,-20-2-1 16,-24 6 0-16,-26 6-2 16,-23-5 0-16,-27 4-2 15,-28-8-8-15,-12 11-25 16,-36-18 1-16,-15 11-2 15,-30-15-1-15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0:11:27.0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1715 10871 58 0,'-2'-15'36'0,"2"15"-2"0,0 0 0 16,0 0-21-16,0 0-7 16,0 0-3-16,0 0-1 15,-4 18-1-15,6 2-1 16,0 5-3-16,3 10 3 15,2 9-2-15,-3 7 2 16,5 13-2-16,3 7 2 16,-2 3 0-16,7 6 0 15,-2 5 2-15,0 6-2 16,3 5 0-16,-4 9 0 15,0 6 0-15,-3 3 1 16,-2 9 0-16,-3 3 0 16,2 4-2-16,0 2 3 15,-2 5-1-15,2-7 0 0,6 2 1 16,-3-6-2-16,5 2 1 15,-2 2-1-15,3 0 1 16,-4-2-1-16,0 2 1 16,-1 2-1-16,-2 0 0 15,-1 4 0-15,-2-2-1 16,0-4 0-16,-2 2-1 15,1-7 1-15,-2 1-1 16,0 0 1-16,4 0-1 16,-2-5 1-16,-2 0-1 15,2-1 2-15,1 2 0 16,1-2-1-16,-3 2 1 15,3 3-1-15,-6 0 0 16,1 3 1-16,-1 1 0 0,-3 1 0 16,-1-9 0-16,-2-6 1 15,2-5-2-15,-1-17-2 16,-7-27-27-16,22-6-7 15,-8-38-3-15,14-17 1 16</inkml:trace>
  <inkml:trace contextRef="#ctx0" brushRef="#br0" timeOffset="1">470 13643 61 0,'5'-19'36'0,"3"-12"0"16,8 7-1-16,-7-6-29 15,14 5-2-15,-2-4 0 16,2 8 0-16,-5 4 0 15,0 12-1-15,-18 5-1 16,17 22 0-16,-17 9 0 16,-4 13-1-16,-4 7 1 15,-1 12 0-15,-1 6-1 16,2 2 0-16,1-3-1 15,7-8 0-15,6-11 1 16,8-11-3-16,6-15 2 16,8-16-2-16,7-18 2 15,1-14 0-15,6-18 0 16,1-8 1-16,-3-9 0 15,-5-2 1-15,-7 0-1 0,-5 4 1 16,-9 8-2-16,-7 11 0 16,-5 11 0-16,-5 8-3 15,3 20-2-15,-17-16-21 16,17 16-12-16,-2 9 1 15,14 5-2-15,-12-14 1 16</inkml:trace>
  <inkml:trace contextRef="#ctx0" brushRef="#br0" timeOffset="2">1184 13691 41 0,'0'0'34'0,"-7"23"2"0,7-23-1 16,12 13-10-16,1-22-19 15,15 1-2-15,5-12 0 16,6-3-1-16,-1-6 0 16,4-3-1-16,-6-1 0 15,-6-2-1-15,-11 3 0 16,-5 2 0-16,-14 5 0 15,-10 7 0-15,-9 5 1 16,-5 6-1-16,-8 9 0 16,-2 10 0-16,0 8 0 15,4 11 0-15,5 13 0 16,10 5 0-16,10 2-1 15,11 0 1-15,12-8-2 16,19-13 0-16,14-14-1 0,7-27-3 16,20-15-4-16,-3-35-20 15,17-7-8-15,-9-22-2 16,8-4 2-16</inkml:trace>
  <inkml:trace contextRef="#ctx0" brushRef="#br0" timeOffset="3">2058 12807 83 0,'-22'48'39'15,"-10"16"-1"-15,5 30 1 16,-11 7-33-16,7 16-3 16,0 7-5-16,2-17-9 15,20 5-27-15,-6-24 0 0,19-7-4 16,3-23 3-16</inkml:trace>
  <inkml:trace contextRef="#ctx0" brushRef="#br0" timeOffset="4">15037 15512 63 0,'-10'-9'37'16,"7"25"-13"-16,-14-10 2 16,8 19-18-16,-15 3-3 15,6 17 2-15,-13 8-4 0,-3 14 2 16,-3 8-2-16,1 12 1 15,2 3-1-15,9 5-1 16,8-5 0-16,15-4-2 16,15-10 0-16,11-11-2 15,19-13-1-15,5-26-7 16,18-8-29-16,-11-28 2 15,3-2-4-15,-21-25 3 16</inkml:trace>
  <inkml:trace contextRef="#ctx0" brushRef="#br0" timeOffset="5">14591 16106 61 0,'-24'8'40'0,"10"-14"-2"15,24 7 2-15,18-14-36 16,18-4-2-16,18-4 0 15,16-5-3-15,14 2-1 16,1-5-5-16,15 20-12 16,-12-16-18-16,8 16-1 15,-17-7 0-15,1 13 1 16</inkml:trace>
  <inkml:trace contextRef="#ctx0" brushRef="#br0" timeOffset="6">15701 15962 26 0,'1'25'35'0,"-15"-3"1"15,1 16 0-15,-17-8-21 16,13 19-6-16,-13-6-2 15,8 9-1-15,-4 1-3 0,9 0-3 16,3 0 0-16,0-23-30 16,19 4-6-16,-5-34-1 15,27 8-1-15</inkml:trace>
  <inkml:trace contextRef="#ctx0" brushRef="#br0" timeOffset="7">15826 15724 41 0,'-19'-19'37'0,"9"15"1"16,-5 1-1-16,17 20-19 16,-2-17-12-16,9 23-1 15,4-10-1-15,5 6 0 0,-1 0-1 16,1 6 0-16,-4 4-1 15,-4 6-1-15,-6 4 0 16,-4 7 0-16,-9 6-1 16,-5 1 0-16,-6 0 0 15,-2-1 1-15,1-8-1 16,4-11 0-16,8-7 1 15,4-17-1-15,5-9 0 16,22-22 1-16,4-12-1 16,6-9 1-16,6-4-2 15,2-1 2-15,-3 3-1 16,-4 4 2-16,-6 6-2 15,-8 14 0-15,-5 14 1 16,-14 7-1-16,5 19 0 16,-6 4 1-16,-2 1-1 0,2 4 0 15,2-2 0-15,3-2 0 16,6-10 0-16,3-6 0 15,8-12 0-15,9-9 0 16,1-3 1-16,1-7-1 16,-2 0 1-16,-2-3-1 15,-4 8 1-15,-4 2-1 16,-5 11 1-16,-15 5-1 15,2 15 0-15,-9 11 0 16,-4 7-1-16,-3 7 0 16,2 5-1-16,1 1-2 15,8 5-4-15,-6-20-13 16,22 12-13-16,-9-29-6 15,21 4 0-15,-5-22 1 0</inkml:trace>
  <inkml:trace contextRef="#ctx0" brushRef="#br0" timeOffset="8">16476 16092 57 0,'-20'23'39'0,"1"-5"-2"16,19 7 3-16,-4-5-35 15,25-3 0-15,9-7-1 16,22-9 1-16,7-10-2 16,12 1-1-16,5-13 1 0,4-3-1 15,-5-6 0-15,-7 0-2 16,-13-1 0-16,-17 2 0 15,-18 6 0-15,-15 3 0 16,-19 15 0-16,-15 8-1 16,-13 12 1-16,-7 14 0 15,-7 11 0-15,-5 10 0 16,4 9 1-16,3 5-2 15,10-3 2-15,23-4-2 16,17-11 0-16,19-21-4 16,30-2-7-16,4-36-16 15,35 6-11-15,2-27-1 16,24 5 0-16</inkml:trace>
  <inkml:trace contextRef="#ctx0" brushRef="#br0" timeOffset="9">17998 15377 63 0,'-20'-6'40'0,"-2"27"0"16,-13 10-2-16,3 29-33 16,-17 14-3-16,-1 17-2 15,-4 16 2-15,4 10-3 16,7-5 2-16,12-3-3 15,18-8 1-15,19-22-2 16,27-8-10-16,11-38-25 16,32-8 0-16,4-26 0 15,15-3 0-15</inkml:trace>
  <inkml:trace contextRef="#ctx0" brushRef="#br0" timeOffset="10">18304 15994 71 0,'-30'-17'38'0,"-18"-3"-1"16,7 21-10-16,-8-1-22 15,6 11 0-15,3 6-1 16,10 10 0-16,11-3-2 16,9 2-1-16,14-5 0 15,14-1 0-15,12-9 0 16,12 2 0-16,6-7 0 15,-1-1 0-15,1 7 0 16,-8 1-1-16,-9 6 1 16,-12 4-1-16,-13 11 1 15,-13 0-2-15,-12 9 2 0,-4-1-2 16,-6 1-1-16,-3-8-2 16,14 4-13-16,-9-28-20 15,27-11-2-15,0 0-1 16,15-32 0-16</inkml:trace>
  <inkml:trace contextRef="#ctx0" brushRef="#br0" timeOffset="11">18633 15443 55 0,'0'0'42'16,"0"0"-2"-16,4 14 2 15,0-3-22-15,11 9-18 16,3 3 1-16,7 7-3 0,4 8 2 15,1 6-2-15,-1 4 0 16,-3 9 0-16,-5 2 0 16,-7 3 0-16,-8 6 0 15,-7 0-1-15,-10-1 1 16,-11-1-1-16,-7-6 0 15,-4-7-6-15,5 8-14 16,-16-22-19-16,11-5 1 16,-13-17-2-16,9-7-1 15</inkml:trace>
  <inkml:trace contextRef="#ctx0" brushRef="#br0" timeOffset="12">586 14496 61 0,'0'0'36'0,"0"0"-1"15,0 0-6-15,-7 13-20 16,0 10-2-16,-6-1-1 15,4 14 0-15,-5-1-2 16,2 2-2-16,2-2 0 16,1-3-2-16,4-6 1 15,5-10-1-15,0-16 0 16,13 3-1-16,0-17 1 15,2-5 1-15,3-9-1 16,2-5 2-16,-4-4-1 0,5-6 1 16,-5 3-1-16,2 3 0 15,-6 4 0-15,-1 8-1 16,-4 5 2-16,-2 9-2 15,-5 11 2-15,0 0-2 16,0 0 1-16,10 20 0 16,-10-4 0-16,4 0 0 15,6 1-2-15,-3-2 2 16,6-4-2-16,0-2 2 15,8-6-2-15,-4-4 1 16,5-5 0-16,0-1 0 16,-2 0 1-16,-2-1-1 0,-5 1 1 15,-1 4-1-15,-12 3 1 16,13 6-1-16,-13 8 0 15,-5 6 0-15,-1 7-1 16,-2 6 0-16,-5 8-1 16,2 1-1-16,0 3-1 15,0-9-3-15,13-3-5 16,-2-33-15-16,25 9-10 15,-6-35-4-15,23-8 5 16,7-28 0-16</inkml:trace>
  <inkml:trace contextRef="#ctx0" brushRef="#br0" timeOffset="13">1425 14052 51 0,'-5'14'39'0,"-11"32"-2"16,-20 19 0-16,-2 26-12 15,-12 7-24-15,-8 5-1 16,6 5-2-16,2-4-2 15,9-4-2-15,3-20-10 16,32-2-12-16,-2-31-8 16,27-10-1-16,7-23 1 15</inkml:trace>
  <inkml:trace contextRef="#ctx0" brushRef="#br0" timeOffset="14">1501 14578 66 0,'-21'19'40'0,"-7"-2"-2"16,12 12 1-16,-11-9-33 16,18 6-2-16,5-7 0 15,8-1-2-15,7-7-2 16,6-2-1-16,7-3 2 15,3-3-3-15,-2 3 1 16,0 3 1-16,-4 4-1 16,-5 6 2-16,-12 8-2 15,-7 8 1-15,-11 2 0 16,-7 6-1-16,-2-3 0 15,-2-8-2-15,7 4-13 16,-5-30-17-16,23-6-5 0,-9-26-2 16,24-9 1-16</inkml:trace>
  <inkml:trace contextRef="#ctx0" brushRef="#br0" timeOffset="15">1597 13965 83 0,'-9'15'41'0,"13"15"-2"16,5-11 1-16,14 5-38 16,10-3-1-16,15 0 0 15,5 8 1-15,0 5 0 16,4 14-1-16,-7 7 0 0,-7 12 0 15,-12 12-1-15,-15 9-1 16,-16 9-1-16,-15 3 0 16,-14-3-2-16,-5-5 1 15,-13-12-3-15,10-4-6 16,-16-32-15-16,23 2-10 15,-11-31-3-15,20-9 1 16,-3-24 0-16</inkml:trace>
  <inkml:trace contextRef="#ctx0" brushRef="#br0" timeOffset="16">953 13927 53 0,'-69'9'40'0,"4"16"-2"16,-12 7 1-16,5 30-19 16,-10 10-15-16,0 25 0 15,1 23 0-15,15 21-2 16,19 14-1-16,28 13 0 15,26 2 0-15,26-5-3 16,33-14-3-16,18-32-12 16,41-13-20-16,-12-40-5 15,12-18-2-15,-13-32-1 16</inkml:trace>
  <inkml:trace contextRef="#ctx0" brushRef="#br0" timeOffset="17">1445 15483 2 0,'0'0'16'0,"0"0"-6"15,12 7-1-15,-12-7 0 16,30-7 0-16,-15-3 0 16,9 6 1-16,-6-5 1 15,7 8-2-15,0 0-7 0,-2 4-1 16,2 3-1-16,2 3 1 15,4-1 1-15,6 3 0 16,3-5 1-16,8 3 0 16,2-9 1-16,10 3 0 15,1-6 0-15,10 3-1 16,-2-2-1-16,7-1-1 15,2 1-1-15,6 1 0 16,4 2-1-16,3 0 1 16,4-2-1-16,4 0 0 15,13 0 1-15,1-4 0 16,5-3-1-16,5-1 3 15,1-2-2-15,6 3 2 16,2-2-1-16,1 2 2 16,-2 0-3-16,-4 5 3 0,1 1-3 15,-1 1 1-15,3 0 0 16,1-1-1-16,-3-1 1 15,3 0 0-15,0-5 0 16,6 2 0-16,5-3 0 16,4-2 0-16,-1 0 1 15,1-1-1-15,4 3 0 16,2 2-1-16,1-1 1 15,-2 5 0-15,-2 0 0 16,3 3-1-16,2 1 1 16,-2 2 0-16,-3-2 1 15,4 0 0-15,3-3 0 16,3 2 0-16,8-4 1 15,-1 1-1-15,5-2 0 0,8 1 0 16,5-3 1-16,0 3-2 16,4 0 1-16,1 0-2 15,-4-3 1-15,4 1-1 16,-4 1 1-16,3-3-1 15,-4 0 0-15,0-3 1 16,3 1-1-16,-7-3 0 16,10-1 0-16,-1 3 0 15,1-4 0-15,-1 2 0 16,7 0 0-16,-2 2 0 15,6 3 0-15,-2 1 0 16,-1 1-1-16,2 0 1 16,-2 2-1-16,-1-2 0 0,2 2 1 15,2-2-1-15,-1-1 1 16,5-3 0-16,4 1 0 15,1 0 0-15,4 1-1 16,3 1 1-16,6 1-1 16,-4 0 1-16,2 3-2 15,-2 0 2-15,0 5-1 16,-2-1 0-16,-5-1 1 15,1 1 0-15,-1-1 1 16,-5-1-1-16,-2-1 1 16,6 2 1-16,-2-4-1 15,2 2 0-15,8-4 1 16,-1 5-1-16,4-5 0 15,6 5-1-15,3-5 1 0,-2 4-1 16,2 1 0-16,-1 1 0 16,-1 0 0-16,0 2 0 15,3 3 0-15,2-4 0 16,0 1 0-16,9 2 0 15,3-2-1-15,12-2 1 16,6-1 0-16,7-3-1 16,5-3 1-16,1 3 0 15,0-1 0-15,-1-1 0 16,-6 4-1-16,-7 0-3 15,-5 6-6-15,-26-5-4 16,6 14-4-16,-35-14-4 16,2 14-3-16,-35-17-2 15,4 13 0-15,-29-13 0 0</inkml:trace>
  <inkml:trace contextRef="#ctx0" brushRef="#br0" timeOffset="18">1733 10337 49 0,'2'-15'27'15,"-6"3"2"-15,4 12-1 16,-4-29-16-16,7 19-6 16,-3-7 0-16,6 4-1 15,-2-5-1-15,5 3 1 16,-5-1-1-16,6 5-1 15,-4 0 1-15,-6 11-2 16,11-10 0-16,-11 10 1 16,9 19 1-16,-4 12 0 15,2 15-2-15,2 21 3 16,-1 16-3-16,7 22 1 15,-2 14-1-15,1 16-2 16,-1 9 1-16,-4 2-1 16,-4-3-1-16,-2-6-3 0,-3-13 2 15,-3-20-3-15,4-23-1 16,-5-38-10-16,14-20-19 15,-8-38-1-15,12-23 0 16,-4-31 1-16</inkml:trace>
  <inkml:trace contextRef="#ctx0" brushRef="#br0" timeOffset="19">1773 10339 55 0,'0'0'28'0,"0"0"-1"16,0 0-1-16,0 0-24 0,0 0-2 15,0 0 1 1,0 0-1-16,-9 10 1 0,9-10-1 15,0 0 0-15,0 0-1 16,0 12 0-16,0-12-1 16,0 0 0-16,5 12 0 15,-5-12 1-15,0 0-1 16,0 0 2-16,15-6-1 15,-15 6 0-15,12-9-3 16,-12 9-2-16,11-6-2 16,-11 6-1-16,0 0-1 15,0 0-2-15,10-8 0 16,-10 8 0-16,5-13 3 15,-2 3 3-15,-3 10 0 0,11-21 2 16,-4 8 1-16,-7 13 0 16,11-17 2-16,-11 17 0 15,1-12 17-15,-1 12 0 16,0 0 1-16,-12 15 3 15,-7-13 0-15,8 15 0 16,-15-13 2-16,9 20 1 16,-16-7-16-16,4 15 0 15,-9-1 0-15,4 14 0 16,-8 5-3-16,3 7 1 15,-2 2-1-15,4 6-2 16,2-5 0-16,8-11-2 16,8-9 2-16,14-16-2 15,5-24 1-15,14-15-1 16,6-22-1-16,12-23 1 0,7-15 1 15,7-9 0-15,2-4 0 16,-2 3-2-16,2 9 3 16,-5 8-3-16,-3 18 3 15,-5 17-2-15,0 20 0 16,-4 18 1-16,-6 18-2 15,3 18 3-15,4 10-2 16,-3 12 2-16,0 5-3 16,7 2 2-16,-4-2-3 15,2-10-1-15,7-1-11 16,-15-26-20-16,11-7-6 15,-8-20-1-15,3-7-1 16</inkml:trace>
  <inkml:trace contextRef="#ctx0" brushRef="#br1" timeOffset="20">2266 14017 5 0,'0'0'8'0,"0"0"-7"16,0 0-4-16,0 0 1 15,-11 12-1-15,11-12 0 16,0 0 1-16,0 0 1 15,-5 9 2-15,5-9 0 16,0 0 3-16,0 0 1 16,0 0 3-16,0 0 0 0,0 0 1 15,0 0 0-15,0 0-1 16,0 0 0-16,0 0-2 15,0 0-2-15,0 0-2 16,0 0 0-16,0 0-1 16,0 0 0-16,0 0-1 15,0 0 1-15,0 0 0 16,0 0 0-16,0 0 1 15,0 0-1-15,0 0 2 16,0 0-1-16,0 0-1 16,0 0 0-16,0 0 0 15,0 0-1-15,0 0 1 0,0 0-1 16,0 0 0-16,10 8 1 15,-10-8-1-15,0 0 0 16,14 4 0-16,-14-4 1 16,16 2-1-16,-16-2 0 15,22 0 0-15,-13 0 1 16,7-1-1-16,-2 0 1 15,0 1-1-15,4-1 0 16,-2 0 1-16,1-1-1 16,0 2 0-16,1 0 0 15,-3-1 1-15,2 1-1 16,2 0 0-16,-3 1 0 15,1-1 1-15,0 0-1 16,-1 0 0-16,2 2 0 16,0-2 1-16,-1 1-1 0,-1 0 0 15,2-1 0-15,-4 1 0 16,2 1 0-16,0 0 1 15,-1-1-1-15,4 0 0 16,-4 0 0-16,4 0 0 16,0-1 0-16,2 0 0 15,0 0 0-15,-2-1 0 16,3 1 1-16,-2-1-1 15,0 1 0-15,-1 0 0 16,2-1 1-16,-2 2-1 16,-1-1 0-16,4 0 0 15,-3 1 0-15,5 0 1 16,-4 0-1-16,2 0 0 15,-1 1 0-15,1-1 0 0,-3 0 0 16,5 0 0-16,-6-1 0 16,3 1 0-16,-2-1 0 15,3 1 0-15,-3-1 0 16,2 0 0-16,1 2 1 15,0-2-1-15,-1 0 0 16,2-2 0-16,0 2 0 16,-1 0 0-16,-1-1 0 15,0 1 0-15,-1-1 0 16,1 1 0-16,-1 0 0 15,-2 0 0-15,2 0 0 16,-2 0 0-16,2 0 0 16,1 0 0-16,-3-1 0 15,3 1 0-15,-1 0 0 0,-2 1 0 16,3-1 0-16,-1 1 0 15,-2-1 0-15,5 0 0 16,-3 0 0-16,3 0 0 16,2 0 0-16,-1-2 0 15,3 1 0-15,0-2 0 16,0 0 0-16,0 1 0 15,-2-1 0-15,2 2 1 16,-3 0-1-16,-2 1 0 16,2 1 0-16,-5 0 0 15,1 2 0-15,-1 0 0 16,1 2 0-16,1-2 0 15,0 1 0-15,0-2 0 0,2 0 0 16,-1 2 0-16,-1 0 0 16,0-2 0-16,-2 1 1 15,-1-1-1-15,0 1 0 16,1 0 0-16,0-1 0 15,1 1 0-15,0-2 0 16,2 1 0-16,-1-1 0 16,3 0 0-16,1-1 0 15,0 0 0-15,0 0 0 16,1 0 0-16,0 0 0 15,0-1 0-15,-2 1 0 16,3-1 0-16,-3 0 0 16,0-1 0-16,0 1 0 15,-5 1 0-15,5-2 0 0,-5 2 0 16,4 0 0-16,-4 0 0 15,1 0 0-15,0 2 0 16,-2-1 0-16,5 1 0 16,-3-1 0-16,2 0 1 15,-4 0-1-15,2 1 0 16,-2-2 0-16,1 0 0 15,-3 0 0-15,-2 1 0 16,-1-1 0-16,3 0 0 16,-2 0 0-16,1-1 0 15,1-1 0-15,2 1 0 16,0-1 0-16,3-1 0 15,-2-1 0-15,3 1 0 16,-2-1 0-16,2 1 0 16,-2-1 0-16,-1 1 0 0,-1 0 0 15,-3 0 0-15,4-2 0 16,-3 3 0-16,-1 0 0 15,0-1 0-15,0 1 0 16,1-1 0-16,1-1 0 16,-2 2 0-16,-1 0 0 15,1-3 0-15,-1 3 0 16,-1-1 0-16,2 0 0 15,-1 1 0-15,0-1 0 16,0 1 0-16,0-3 0 16,-3 3 0-16,2 0 0 15,0 0 1-15,-1-1-1 16,2 2 0-16,0 0 1 15,-1 0-1-15,1 1 0 0,0 0 0 16,1-1 1-16,-1 1-1 16,0 0 0-16,0-2 0 15,1 2 0-15,0 0 0 16,-1 0 0-16,0-1 0 15,0 1 0-15,1-1 0 16,-2 1 0-16,-1 0 0 16,1 0 0-16,0 1 0 15,-2 0 0-15,2 2-1 16,0-2 1-16,0 1 0 15,1 1 0-15,-1-1 0 16,3 0 0-16,-3 2 0 16,1-2 0-16,-1 2 0 15,-1-1 0-15,-1 0 0 16,0 0 0-16,-1-1 0 0,-2 1 0 15,4 1 0-15,-12-4 0 16,22 4 0-16,-9-1 0 16,-1-1 0-16,0 1 0 15,2-1 0-15,0 0 0 16,-2-2 0-16,1 1 0 15,0-1 0-15,-2-1 1 16,0 0-1-16,-1 0 0 16,-10 1 0-16,19-4 0 15,-19 4 0-15,20-4 0 16,-20 4 0-16,18-4 0 15,-18 4 0-15,16-3 0 16,-16 3 0-16,17-3 0 16,-17 3 0-16,11-2 0 0,-11 2 0 15,12 0-1-15,-12 0 1 16,0 0 0-16,11-2 0 15,-11 2 1-15,0 0-1 16,12-3 0-16,-12 3 0 16,0 0 0-16,0 0 0 15,10-4 0-15,-10 4 1 16,0 0-1-16,15-4 0 15,-15 4 0-15,13-3 1 16,-13 3-2-16,14-4 1 16,-14 4 1-16,19-2-1 15,-19 2 0-15,16-4 0 16,-4 1 0-16,-2 1 0 15,4 1 0-15,-4-3 0 0,5 0 0 16,3 1 0-16,-3 0 0 16,3-1 0-16,1 1 0 15,-1 1 0-15,2-5 0 16,-2 6 0-16,2-5 0 15,-1 2 0-15,-1 1 0 16,0 2 0-16,1-3 0 16,-1 3 0-16,0 0 1 15,1 0-1-15,0-1 0 16,2 0 0-16,-2 1 0 15,-1-2 0-15,2 0 0 16,-3 1 0-16,1 0 0 16,-2 1 0-16,-1 0 0 0,4-3 0 15,-6 3 0-15,1 0 0 16,1-2 0-16,-1 2 0 15,1 1 0-15,2-2 0 16,-2 1 0-16,-1 0 0 16,-2-2 0-16,0 2 1 15,-12 1-1-15,20-2 0 16,-20 2 0-16,11-1 0 15,-11 1 1-15,11-1-1 16,-11 1 0-16,10 0 0 16,-10 0 0-16,9 0 0 15,-9 0 0-15,14 1 0 16,-14-1 0-16,0 0 0 15,14 1 0-15,-14-1 0 0,0 0 0 16,10 2 0-16,-10-2 0 16,0 0 0-16,12 1 0 15,-12-1 0-15,0 0 0 16,15 0 0-16,-15 0 0 15,12 0 0-15,-12 0 0 16,14-1 0-16,-14 1 0 16,16 0 0-16,-16 0 0 15,20 1 0-15,-10 1 0 16,0 0 0-16,3 0 0 15,1 0 0-15,-2 0 0 16,0 0 0-16,2-1 0 16,-3 1 0-16,1 1-1 15,0-2 1-15,-12-1 1 16,19 4-1-16,-19-4 0 0,15 4 0 15,-15-4 0-15,16 8 0 16,-16-8 0-16,18 10 0 16,-18-10 0-16,18 13 0 15,-18-13-1-15,17 15 1 16,-17-15 0-16,15 14 0 15,-15-14 0-15,14 17 0 16,-14-17 0-16,19 20 0 16,-9-9 0-16,3 1 0 15,-2 1 1-15,4-1-1 16,2 1 0-16,-2 2 0 15,1-2 0-15,0 0 0 16,-1 0 0-16,4 2 0 16,-3-1 0-16,1 1 0 0,1-1 0 15,0 1 0-15,2 0 0 16,5 1 0-16,2 0 0 15,1-2 0-15,0 2 0 16,-2-1 0-16,0-2 0 16,-2 2 0-16,-1-3 0 15,-2 3 0-15,-4-1 0 16,1 1 0-16,-4-1 0 15,1 0 0-15,-2 3 0 16,2-3 0-16,-4 2 0 16,3-1 0-16,-1-1 0 15,-2 0 0-15,1 1 0 16,-3-3 0-16,2 1 1 0,-4 0-1 15,4-2 0-15,0 2 0 16,-2-1 0-16,0 1 0 16,5-1-1-16,-2 2 1 15,5-2-1-15,-1 2 1 16,5 1-2-16,0-3 2 15,1 2-1-15,2-2 1 16,3 1-1-16,-2-3 1 16,0 1 0-16,5 0 0 15,-6-1 0-15,4 0 0 16,0-1 1-16,-3 3-1 15,1-2 0-15,-1 2 0 16,0-1 0-16,-2 0 0 16,1 1 1-16,-5 0-2 0,4-1 1 15,-3 1 0-15,-1 2 0 16,2-2 0-16,-2 1 0 15,1 0 0-15,-1-2 0 16,-4 3 0-16,5-1 0 16,-4-1 0-16,-1 1 0 15,1-1 0-15,-2-2 0 16,1 2 0-16,1-3 0 15,1 1 0-15,-3-2 0 16,1 1 0-16,-2-2 1 16,1 0-1-16,1 1 0 15,-1 0 0-15,-1-1 0 16,2 0 0-16,-2 0 0 15,-2 1 0-15,3-1 0 0,0 0 0 16,-1 1 0-16,-1-3 0 16,1 3 0-16,-1-2 0 15,-12-6 0-15,17 9 0 16,-17-9 0-16,13 10 0 15,-13-10 0-15,8 11 0 16,-8-11 0-16,10 10 0 16,-10-10 0-16,10 14 0 15,-10-14 0-15,14 14 0 16,-14-14 1-16,14 11-1 15,-14-11 0-15,14 9 0 16,-14-9 0-16,0 0 0 16,14 11 0-16,-14-11 0 15,10 4 0-15,-10-4 1 16,13 5-1-16,-13-5 0 0,16 1 1 15,-16-1-1-15,14 2 1 16,-14-2 0-16,0 0-1 16,13-2 1-16,-13 2 0 15,0 0-1-15,0 0 1 16,0 0 0-16,10-2-1 15,-10 2 1-15,0 0-1 16,0 0 1-16,0 0-1 16,0 0 0-16,0 0 0 15,0 0 1-15,12-5-1 16,-12 5 0-16,0 0 0 15,0 0 0-15,0 0 0 16,0 0 0-16,0 0 0 16,0 0-1-16,0 0 1 0,0 0 0 15,0 0 0-15,0 0 1 16,11 0-1-16,-11 0 0 15,0 0 0-15,0 0 0 16,9-1 0-16,-9 1 0 16,0 0 0-16,0 0 0 15,0 0 0-15,11-8 0 16,-11 8 1-16,0 0-1 15,13-6 0-15,-13 6 0 16,10-3-1-16,-10 3 1 16,12-2 0-16,-12 2 0 15,11-2 0-15,-11 2 0 16,10 2 0-16,-10-2 0 15,12 2 0-15,-12-2 0 0,11 2 0 16,-11-2 1-16,15 2-1 16,-15-2 0-16,14 4 0 15,-14-4 0-15,17 1 0 16,-17-1 0-16,0 0 0 15,10 2 0-15,-10-2 0 16,0 0 0-16,0 0 0 16,0 0 0-16,0 0 0 15,0 0 0-15,14 3 0 16,-14-3 0-16,0 0 0 15,11-3 1-15,-11 3-1 16,0 0 0-16,0 0 0 16,0 0 1-16,14-9-1 15,-14 9 0-15,0 0 0 16,0 0 1-16,0 0-1 0,4-11 0 15,-4 11 0-15,0 0 0 16,0 0 0-16,0 0 1 16,0 0-1-16,0 0 0 15,0 0 0-15,0 0 0 16,0 0 0-16,0 0 0 15,0 0 0-15,0 0 0 16,0 0 0-16,0 0 0 16,0 0-1-16,0 0 1 15,0 0 0-15,0 0-1 16,0 0 1-16,0 0-1 15,0 0 1-15,0 0-1 0,0 0-1 16,0 0 0-16,0 0 0 16,0 0 0-16,0 0-1 15,0 0 1-15,0 0-1 16,0 0 0-16,0 0-4 15,0 0-20-15,-11 10-2 16,-1-13 1-16</inkml:trace>
  <inkml:trace contextRef="#ctx0" brushRef="#br1" timeOffset="21">9582 15254 1 0,'10'-1'9'15,"-10"1"0"-15,14-3-6 0,-14 3-1 16,0 0 1-16,0 0 2 16,0 0 1-16,5 12 2 15,-5-12-1-15,-13 3 1 16,13-3 0-16,-10 0 0 15,10 0 0-15,0 0-1 16,-14-4-2-16,14 4-1 16,0 0-1-16,0 0-1 15,0 0 0-15,0 0 0 16,0 0-1-16,0 0 0 15,0 0-1-15,0 0 1 16,0 0 0-16,10-1 1 16,-10 1 0-16,0 0-1 0,11-11 2 15,-11 11-1-15,17-6 0 16,-3 3 1-16,0-2-1 15,6 3-1-15,-2 1 0 16,5 1 1-16,0-1-1 16,1 1 0-16,0-1 0 15,0 1-1-15,-1-4 0 16,2 1 0-16,-2-1 1 15,5 1-1-15,-4-1 0 16,4 1 1-16,0-1 0 16,0 3-1-16,-1 1 1 15,2 0 0-15,-1-1 0 16,0 1 0-16,0-1-1 15,-1 0 1-15,1-2-1 0,0 0 1 16,-1 1-1-16,-1-3 0 16,0 0 1-16,0 2-1 15,-3 0 0-15,0-1 0 16,-1 2 0-16,-1 1 0 15,2 0 1-15,-4-1-1 16,-1 1 0-16,0 1 0 16,0 0 1-16,-2 0-1 15,0 0 0-15,0 0 0 16,-1-1 0-16,-1 2 1 15,3-1-1-15,0 0 0 16,1 1 1-16,4 2 0 16,-1-1-1-16,2 1 0 15,3-1 1-15,1-1-1 0,-2 0 0 16,2-1 1-16,-3 0-1 15,4-1 0-15,1 1 0 16,0-1 0-16,1-1 0 16,1 1 0-16,3-2 0 15,-1 1 0-15,1-1 0 16,0-1 0-16,0 1 0 15,-1-5 0-15,1 4 0 16,0 1 0-16,2-2 0 16,1 1 0-16,-2 1 0 15,2-1 0-15,0 2 0 16,0 0 0-16,-3-3 0 15,-1 4 0-15,0-2-1 16,-4 1 2-16,-2 1-1 16,2-1 0-16,-4 2 0 0,2-1 0 15,0-1 0-15,-1 1 0 16,-2 1 0-16,3-1 0 15,-5 1 0-15,3 0 0 16,-4 0 0-16,0 0 0 16,0 0 0-16,2 1 0 15,-4 0 0-15,3-1 0 16,3 0 0-16,-3 0 0 15,-2 0 0-15,-2-2 0 16,2 1 0-16,-2-1 0 16,0-1 0-16,-2 0 0 15,-1 1 0-15,-2 0 0 16,1 1 0-16,-3 1 0 0,-11 0 0 15,16 1 0-15,-16-1 0 16,10 2 0-16,-10-2 0 16,0 0 0-16,0 0 0 15,0 0 0-15,11 3 0 16,-11-3 0-16,0 0 0 15,0 0 0-15,0 0 0 16,0 0 0-16,0 0 0 16,0 0 0-16,0 0 0 15,0 0 0-15,0 0 1 16,0 0-1-16,0 0 0 15,0 0 0-15,0 0 0 16,0 0 0-16,0 0 0 16,0 0 0-16,0 0 0 0,0 0 0 15,14-10 0-15,-14 10 0 16,11-4 0-16,-11 4 0 15,11-4 0-15,-11 4 0 16,14-3 0-16,-14 3 0 16,15-1 0-16,-15 1 0 15,14 0 0-15,-14 0 0 16,14 1 0-16,-14-1 0 15,14 1 0-15,-14-1 0 16,9 2 0-16,-9-2 0 16,11 2 0-16,-11-2 0 15,0 0 0-15,12 3 0 16,-12-3 0-16,0 0 0 15,12 6 0-15,-12-6 0 0,0 0 0 16,0 0 0-16,11 4 0 16,-11-4 0-16,0 0 0 15,0 0 1-15,12 1-1 16,-12-1 0-16,0 0 0 15,0 0 0-15,0 0 1 16,0 0-1-16,0 0 0 16,0 0 0-16,0 0 0 15,0 0 0-15,0 0 0 16,0 0 0-16,0 0 0 15,0 0 0-15,0 0 0 16,0 0 0-16,0 0 0 16,0 0 0-16,9 7 1 15,-9-7-1-15,0 0 0 16,0 0 0-16,0 0 0 0,0 0 0 15,0 0 0-15,0 0 0 16,0 0 0-16,0 0 0 16,0 0 0-16,0 0 0 15,0 0 0-15,0 0 0 16,0 0 0-16,0 0 0 15,0 0 0-15,0 0-1 16,0 0 1-16,0 0 0 16,0 0 0-16,0 0 0 15,0 0-1-15,0 0 0 16,0 0-1-16,0 0-3 15,8 19-9-15,-8-19-20 16,0 0-2-16,6 11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0:12:33.1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2482 9113 27 0,'0'0'21'15,"0"0"0"-15,0 0 0 16,-2-11-19-16,2 11-4 0,0 0-2 16,-2-14 0-16,2 14 2 15,0 0 1-15,-2-10 3 16,2 10 3-16,0 0 1 15,-8-18 2-15,8 18 1 16,0 0 1-16,0 0 0 16,-15-15-1-16,15 15 0 15,0 0-2-15,0 0 0 16,-14-7-1-16,14 7 0 15,0 0-2-15,0 0 0 16,0 0-1-16,-9 15-1 16,9 0 0-16,5 6-1 0,-3 7 1 15,3 6-1 1,-3 7-1-16,1 4 1 0,1 3 0 15,2 2-1-15,-4-1 1 16,4 2-1-16,-2-3 1 16,2 6-1-16,-1-4 1 15,2 0-1-15,-6 2 0 16,4 1 1-16,-5 1-1 15,-2-1 0-15,-2 4 1 16,1-2-1-16,-3 0-1 16,3-2 2-16,-5-2-2 15,3-1 1-15,5-3-1 16,0 0 1-16,5-1-2 15,0 0 2-15,-1 1 0 16,3 3 1-16,1 0-1 16,-1 3 0-16,1 1 0 0,1 4 1 15,-5-2-2-15,2 3 0 16,-3-2 0-16,-1 0 0 15,1-1 0-15,2-1 0 16,-5-1 0-16,7-1 0 16,-3 0 1-16,2 0-1 15,1-1 2-15,2 1-1 16,1 1 1-16,-1-2 0 15,2 3-1-15,-2-2 1 16,0 0-1-16,0-4-1 16,-3 2 2-16,-1-4-2 15,3 2 1-15,-3-3-2 16,-1-2 3-16,4-4-3 0,-1-3 2 15,0 2 1-15,-1-2-1 16,2 1 0-16,0-3 1 16,-2 1-1-16,-1 0 0 15,0 1 0-15,-3-1 0 16,1 0 1-16,0-3-1 15,-2 2 1-15,-2-5-1 16,4 0 0-16,-1-3 0 16,-2-1 0-16,3-2 1 15,-1-1-1-15,1 1 0 16,2-3 0-16,-3 0 0 15,0-1 0-15,3 4 0 16,-5-3 0-16,0 4 0 16,3 0 1-16,-6 0-1 0,3 0 0 15,0-2 0-15,-2 0 0 16,-2 0 0-16,2 0 1 15,1-1-1-15,-2-4 0 16,3 2 1-16,1-1-1 16,1 3 0-16,1-6 1 15,-2 3-1-15,3-1 0 16,-4 1 0-16,2-2 0 15,-1 3 0-15,-1-1-1 16,-1 1 1-16,0 1-1 16,1 1 1-16,-2 1 0 15,-1 0-1-15,3-3 1 16,-2 4-1-16,2-5 1 15,0 1 1-15,2-1-1 16,1 1 0-16,-1-3 0 0,0-1 0 16,1 5 0-16,-1 0 0 15,-2 0 1-15,2 2-1 16,-2 3 0-16,0-2 0 15,-2 4 0-15,2-4 0 16,-1 2 1-16,1-2-1 16,0 0 0-16,2-2 0 15,0 0 1-15,2 0-1 16,-1-1 0-16,-2 2 0 15,2-1 0-15,-1-2 0 16,2 1 0-16,-3 1 0 16,-1-4 1-16,0 1-1 15,0 1-1-15,0-3 1 16,2-1 0-16,-1 1 0 0,0-1 0 15,2-3-1-15,-1 0 1 16,-2-3 0-16,0-10-1 16,5 17 1-16,-5-17-1 15,0 0 1-15,3 11-1 16,-3-11 0-16,0 0-1 15,0 0-1-15,0 0 0 16,0 0-3-16,-13-15-5 16,13 15-7-16,-2-14-6 15,2 14-2-15,-3-18-4 16,3 18 0-16,1-28 0 15</inkml:trace>
  <inkml:trace contextRef="#ctx0" brushRef="#br0" timeOffset="826.0472">2888 13781 30 0,'0'-12'28'16,"3"0"2"-16,-6-2-1 15,3 14-17-15,-4-18-5 16,4 18-2-16,-8-15-1 15,8 15-1-15,-10-7 0 16,10 7-1-16,-14 1 0 0,14-1 0 16,-12 6 0-16,12-6 1 15,-5 11-1-15,5 2 0 16,0 4 0-16,5 11 1 15,-5 4-1-15,0 12-1 16,-3 0 0-16,1 8-1 16,-1 0 1-16,-3-4-1 15,0-5-1-15,2-6 0 16,0-10-2-16,3-9-3 15,6 1-7-15,-5-19-8 16,0 0-4-16,8-15-3 16,3 8-2-16,-7-12-1 15</inkml:trace>
  <inkml:trace contextRef="#ctx0" brushRef="#br0" timeOffset="1176.0673">2812 13814 32 0,'0'0'29'0,"-4"-13"1"16,4 13 2-16,0 0-21 15,0 0-2-15,0 0-1 16,9 36-1-16,-7-9-2 0,1 16-1 16,-3 3 0-1,0 13-2-15,-5 2 0 0,3 5-1 16,-5-3 0-16,1-3-1 15,1-6 1-15,-2-5-1 16,5-11-2-16,2-14-2 16,5-2-4-16,-5-22-11 15,10 0-5-15,-10-19-4 16,14 4-2-16,-13-14-3 15</inkml:trace>
  <inkml:trace contextRef="#ctx0" brushRef="#br0" timeOffset="3485.1993">1925 14486 9 0,'0'0'29'16,"-15"-2"1"-16,15 2 2 15,0 0-14-15,0 0-8 16,-7-18-2-16,7 18-1 15,8-14-1-15,2 12 0 16,-10 2-3-16,21-8 0 16,-8 6-1-16,4 3-1 15,1 1 0-15,2 3-1 0,3 1 0 16,1 0 0-16,4 1 0 15,1-1 0-15,0-1 0 16,3-1 0-16,5 0 0 16,3-1-1-16,-1 1 1 15,5-2 1-15,7-1-1 16,1 2 0-16,5 0 0 15,2-1 0-15,2 1 0 16,4 1 0-16,1 3 0 16,1-1-1-16,4-1 1 15,4 3 0-15,6-4 0 16,5 2 0-16,3-3 0 15,5 0 0-15,2-1 0 16,6 1 0-16,6 0 0 0,2-1 0 16,2 0 1-16,3 0-1 15,2-2 0-15,5 0 0 16,8-3 1-16,4 0-1 15,3 0 0-15,-2-1 0 16,5 0 1-16,4 3-1 16,5 1 0-16,1 1 1 15,-3 1-1-15,2 0 0 16,2 1 2-16,2 1-2 15,6-3 1-15,-4 0 0 16,2 1 0-16,4 0-1 16,4-2 1-16,-2 2-1 15,5 0 1-15,2 3 0 16,2-1 0-16,0 0-1 0,8 0 1 15,3 0 0-15,2-1 0 16,7-1-1-16,1-4 1 16,5 1 0-16,2-2 0 15,3-1 0-15,1 2 0 16,0-1-1-16,2 1 1 15,-1 2-1-15,3 2 0 16,-5 0 1-16,4 2-2 16,1 2 1-16,-2 0 0 15,1 2 0-15,1-1 0 16,2 0 0-16,-2 1 0 15,4-3 1-15,1-2-1 16,5-1 1-16,-1-2-1 16,4-1 1-16,4-3-1 15,4 0 1-15,0-4-1 0,9 1 0 16,-2-1-1-16,3-3 1 15,4-1 0-15,3 2-1 16,-5-3 1-16,5-2 0 16,2 2-1-16,-7-2 1 15,5 1 0-15,2-2 0 16,-6 0 0-16,5-1 0 15,-1-2 1-15,-4 1-1 16,2-3 1-16,4-1-1 16,-5 2 1-16,4-2 0 15,2-4-1-15,-4 3 0 16,1 2 1-16,2 1-1 15,-6 2 0-15,5 1 0 16,-5 3 0-16,-5 0-1 0,2 1 2 16,-5 1-1-16,-1 1 0 15,1-1 0-15,0-1 0 16,-3-2 1-16,1-3-1 15,2 1 2-15,-5-7-1 16,0 3 0-16,-5-1 0 16,-5 1 1-16,-9-1-2 15,-6 1 2-15,-11 6-3 16,-14 1 0-16,-10 5-2 15,-24-5-5-15,-10 17-8 16,-32-17-8-16,-9 16-2 16,-41-16-4-16,-16 11-3 15,-40-16-2-15</inkml:trace>
  <inkml:trace contextRef="#ctx0" brushRef="#br0" timeOffset="4965.284">470 11344 47 0,'0'0'32'16,"1"-14"1"-16,-8 1-2 15,7 13-11-15,-25-7-9 16,11 11-4-16,-17-1-2 16,-2 13 0-16,-12 4 0 15,2 12-1-15,-4 5-1 16,4 9 1-16,3 2-1 15,8 2-2-15,11-6 0 16,14-4 0-16,21-12 0 0,16-17-1 16,16-15 1-16,14-18 0 15,7-18 0-15,8-19 0 16,6-15 0-16,-2-14 0 15,-12-7-1-15,-7 0 2 16,-15-2-1-16,-9 5 0 16,-16 10-1-16,-11 12 2 15,-11 16-1-15,-7 18 1 16,-7 20 0-16,-9 25-1 15,-4 27 0-15,-1 25 0 16,2 22 0-16,2 17-1 16,6 12 0-16,6 8 0 15,12-3-3-15,10-9-3 16,14-14-1-16,7-23-4 15,22-10-6-15,-7-37-8 0,29 1-2 16,-19-40-2-16,22 0-2 16,-24-28 3-16,11 0-1 15</inkml:trace>
  <inkml:trace contextRef="#ctx0" brushRef="#br0" timeOffset="5152.2947">1087 11325 104 0,'-22'44'35'0,"-11"1"0"16,11 19-1-16,-1-5-33 15,8 0-2-15,10-2 0 16,5-11-2-16,15-7-2 16,-1-17-4-16,18-3-9 15,-10-30-8-15,18-1-1 0,-12-26-1 16,7 3-2-16,-15-24 0 15</inkml:trace>
  <inkml:trace contextRef="#ctx0" brushRef="#br0" timeOffset="5618.3213">1055 11100 90 0,'-28'-4'32'15,"-2"2"-1"-15,13 19-1 16,7 2-32-16,15 0-2 16,19 7-2-16,4-11-3 15,20 11 1-15,-3-13 0 16,13 5 1-16,-5-7 2 15,-1 1 4-15,-7-3 1 16,-11-6 5-16,-3 7 1 0,-13-12 3 16,-2 13 0-16,-16-11 0 15,0 13 0-15,-14-8-1 16,2 13-1-16,-10-3-2 15,4 6-1-15,-2-2 0 16,2 4-1-16,3-2-1 16,5-4 0-16,9-2-1 15,1-15-1-15,23 12-1 16,0-15 0-16,8 0 1 15,4-5-1-15,0 1 0 16,-1 1 1-16,-2 5-1 16,-7 4 2-16,-9 12 0 15,-7 7 0-15,-12 8-1 0,-8 8 2 16,-4 0-2-16,-7 0-2 15,2-2 1-15,0-8-4 16,7-7 0-16,0-25-8 16,25-2-5-16,-10-35-8 15,30 3-1-15,-7-34-1 16,21 0-4-16,-12-23 1 15</inkml:trace>
  <inkml:trace contextRef="#ctx0" brushRef="#br0" timeOffset="5820.3329">1719 10868 99 0,'-28'50'35'0,"11"27"-1"16,-14-1 0-16,21 12-33 0,-4 3-1 16,9-2 0-1,8-8-1-15,3-11-3 0,12 0-5 16,-5-29-8-16,17 4-5 15,-21-34-2-15,19 0-1 16,-21-28-3-16,14 4 2 16,-21-24 1-16</inkml:trace>
  <inkml:trace contextRef="#ctx0" brushRef="#br0" timeOffset="5986.3424">1562 11252 99 0,'-10'3'30'0,"-6"-4"1"15,20 18 1-15,-4-17-24 16,28 15-7-16,12-12-4 15,7-8-2-15,21 5-7 0,-6-21-10 16,20 16-2-16,-16-16-3 16,11 17-2-16,-23-12 1 15,0 15 0-15</inkml:trace>
  <inkml:trace contextRef="#ctx0" brushRef="#br0" timeOffset="6677.3819">2125 11271 104 0,'-39'10'32'0,"10"19"2"15,-18-14-1-15,8 14-27 16,3 2-2-16,6 7 0 15,2-2-1-15,12 5 0 16,3-4-2-16,13 2 2 16,7-9-3-16,11-1 2 15,5-14-2-15,5-7 1 0,5-10-1 16,1-12-2-16,0-7 2 15,-1-10-1-15,-6-6 0 16,-4-6 0-16,-3-1 1 16,-6 3-2-16,-6 6 3 15,-4 4-1-15,-5 7 1 16,-2 12-1-16,3 12 2 15,-14 11-2-15,3 10 1 16,1 7 0-16,3 2-1 16,2 2 0-16,5 0 0 15,10-6 0-15,4-10 0 16,6-10-1-16,10-11 1 15,5-8 0-15,5-9 0 16,-3-5 0-16,3-3 1 0,-4-1 0 16,-8 4 0-16,-3 6 0 15,-7 4 0-15,-8 8 0 16,-10 9-1-16,0 0 1 15,-9 27 0-15,-5-2-1 16,-1 3 0-16,-1 4 0 16,2-1-1-16,3-1 1 15,2-5 0-15,5-8 0 16,4-17 0-16,20 0 0 15,1-18 0-15,2-7 1 16,5-9-1-16,1-3 1 16,1-3-1-16,-2 4 1 15,-5 4-1-15,-4 9 1 16,-8 8-1-16,-11 15 1 15,0 0-1-15,4 27 0 0,-10-1-1 16,-4 5 0-16,4 1-2 16,1 2 0-16,9-1-3 15,0-14-3-15,21 1-6 16,-4-23-2-16,25 5-5 15,-14-25-3-15,25 10-3 16,-14-21-1-16,13 6 1 16,-15-9 0-16,2 3 4 15</inkml:trace>
  <inkml:trace contextRef="#ctx0" brushRef="#br0" timeOffset="7233.4137">3001 11158 96 0,'-13'1'38'0,"-11"-6"0"15,9 11-1-15,-19 1-31 0,12 8 0 16,-7 4-3-16,3 8 1 15,-3 5-2-15,7 9 0 16,2-1-1-16,5 3 0 16,10-3-1-16,10-5-1 15,10-6-1-15,11-16-1 16,8-3-3-16,5-18-5 15,15 2-4-15,-15-24-4 16,23 14-7-16,-22-27-1 16,9 19 0-16,-24-15-2 15,7 17 2-15,-23-4 3 16,-4 8 31-16,-5 18 7 15,-25-15 7-15,13 29 3 0,-19-13 4 16,19 23 1-16,-15-16 3 16,20 18 0-16,-7-14-25 15,14 3-3-15,12-4-1 16,5-4 0-16,4-5-1 15,3-4-1-15,1-7 0 16,0-7 0-16,-3-3-1 16,-7-4 0-16,-7-2 1 15,-6-1-1-15,-7 3 0 16,-6 3 0-16,-6 8 0 15,-7 8 0-15,-4 11 0 16,-1 9 0-16,2 10 1 16,3 8-1-16,5 4 0 15,8 6 0-15,7-5 0 0,16-5-2 16,13-3-2-16,9-17-9 15,23 5-4-15,-6-25-8 16,19 12-3-16,-13-24-3 16,19 14-4-16,-24-15-1 15,0 10 0-15</inkml:trace>
  <inkml:trace contextRef="#ctx0" brushRef="#br0" timeOffset="8187.4683">10534 14889 54 0,'-3'13'37'16,"-19"15"1"-16,-6 19 0 16,-20 13-32-16,4 17-2 15,-8 9 1-15,5 11-1 16,-1-1 0-16,12 2-1 15,10-9-1-15,15-13-2 16,21-15-1-16,14-18-3 16,18-8-6-16,-3-38-15 15,26 9-4-15,-19-35-3 0,13 6-4 16,-23-18 0-16</inkml:trace>
  <inkml:trace contextRef="#ctx0" brushRef="#br0" timeOffset="8544.4887">10111 15385 79 0,'-36'14'38'0,"4"-6"0"16,27 12 1-16,9-9-36 16,17 0-3-16,22-4-1 15,8-11-1-15,16 3-3 16,2-14-2-16,18 9-4 15,-12-14-1-15,13 13 0 16,-13-12 2-16,-4 10 2 16,-13-3 3-16,-8 8 5 0,-10 5 4 15,-21-3 4-15,4 17 2 16,-23-15 1-16,9 37-2 15,-21-13 1-15,5 18-4 16,-12 2 0-16,0 10-3 16,-1 2-1-16,2-2 0 15,1-3-2-15,3-10-2 16,10-3-6-16,4-38-9 15,9 11-7-15,-2-47-3 16,25 6-3-16,-12-32-2 16,22 5 0-16</inkml:trace>
  <inkml:trace contextRef="#ctx0" brushRef="#br0" timeOffset="9126.522">10958 15180 81 0,'-18'13'39'15,"13"14"0"-15,-4-8 1 16,9 3-36-16,8-4-1 15,10 1 0-15,1-3 0 16,2 2-1-16,-2 3 0 16,-1 6-1-16,-8 1 0 15,-2 8-1-15,-5-2 1 16,-6 2-2-16,-2-3 2 15,0-2-2-15,-1-9 0 16,4-10 1-16,2-12 0 16,14-12-1-16,4-15 1 15,4-6 0-15,6-5-1 0,1-7 2 16,6 1-1-16,-5 4 0 15,-2 6 0-15,-5 8 1 16,-5 11 0-16,-5 11 0 16,-13 4-1-16,6 26 0 15,-12-5 2-15,-2 7-2 16,1 1 1-16,0 2-1 15,1-3 1-15,9-6-1 16,2-4 1-16,8-7-2 16,5-7 2-16,7-6-2 15,2-9 1-15,4-4 1 16,-1-3-1-16,1-5 0 15,-5-1 0-15,-3 3 1 16,-3 3-1-16,-6 1 0 16,-14 17 1-16,0 0-2 0,4 13 2 15,-10 12-2-15,-4 8 1 16,-3 6-2-16,5 6-1 15,1 0-2-15,10 4-4 16,0-20-5-16,21 11-4 16,-9-35-3-16,31 14-4 15,-16-37-2-15,21 12-2 16,-15-28 2-16,8 4 2 15</inkml:trace>
  <inkml:trace contextRef="#ctx0" brushRef="#br0" timeOffset="9479.5422">11858 15325 83 0,'0'0'34'16,"-12"-17"-1"-16,12 17 5 15,-11 7-29-15,11 3-5 16,0-10-1-16,11 18 0 16,-1-10-2-16,6-1 1 15,3-4-1-15,4-4-1 16,4-4 1-16,-1-3-1 15,-2-6 0-15,-1-3 0 16,-6-5 0-16,-3 0 0 16,-7-4 0-16,-10 3 0 15,-8 5 0-15,-10 7 1 16,-7 13-1-16,-8 10 1 15,-9 12 0-15,-2 14 0 16,3 9 0-16,2 4 0 16,8 3 0-16,12-3-1 0,15-6-1 15,15-14-5-15,24-2-6 16,5-28-4-16,30 7-5 15,-9-31-2-15,37 14-6 16,-15-28-1-16,29 14-1 16,-10-19 3-16</inkml:trace>
  <inkml:trace contextRef="#ctx0" brushRef="#br0" timeOffset="11544.6603">14363 15671 42 0,'0'0'33'16,"0"0"2"-16,0 0-2 0,-4 24-30 15,8 9 0-15,-8 8 0 16,4 13 0-16,-7 12-1 15,3 8-1-15,-2-1 0 16,0-4-2-16,6-5 0 16,0-15-6-16,16-5-10 15,-10-33-7-15,20-4-6 16,-11-32-2-16,11-3-2 15</inkml:trace>
  <inkml:trace contextRef="#ctx0" brushRef="#br0" timeOffset="11853.678">14358 15563 63 0,'-6'-14'37'16,"2"-6"-1"-16,19 17 0 16,8-5-31-16,11 4-3 15,4 2 1-15,9 7-1 16,2 2-1-16,-3 7 0 15,-5 7 0-15,-8 13 0 16,-11 5-1-16,-11 12 0 16,-14 6 0-16,-10 7 1 15,-13 2-2-15,-5 4 2 16,-11-4-2-16,-1-9 1 15,5-6-2-15,1-14-1 16,13-7-2-16,4-21-3 16,23 3-7-16,2-35-7 15,29 9-3-15,-10-27-4 16,29 14 0-16,-4-22-1 0</inkml:trace>
  <inkml:trace contextRef="#ctx0" brushRef="#br0" timeOffset="12040.6887">14927 15806 50 0,'21'-1'30'0,"-21"1"3"16,12 9 1-16,-21 10-24 15,6 15-2-15,-9 4-3 16,5 13-2-16,-2 1-2 16,3 4 1-16,2-6-3 15,1-10 0-15,8-4-6 16,-5-36-5-16,28 23-9 15,-18-48-4-15,21 5-3 16,-13-27-2-16,12 7 0 16</inkml:trace>
  <inkml:trace contextRef="#ctx0" brushRef="#br0" timeOffset="12476.7136">15047 15683 58 0,'-15'-12'33'16,"-8"-2"0"-16,12 18-1 16,-1-1-27-16,12-3-5 15,12 14-4-15,8-18-5 16,23 14-9-16,-4-20-4 15,20 13-3-15,-11-17-1 16,19 15-2-16,-16-9 21 16,0 5 7-16,-10 11 8 15,-23-13 9-15,6 24 4 16,-24-19 6-16,-5 30 1 0,-19-18 2 15,6 20-18-15,-12-11-4 16,7 9-3-16,-1-5-2 16,6 2 0-16,4-5-1 15,13 0 0-15,6-5-1 16,9-4 0-16,7-4-1 15,5-2 1-15,3 0-1 16,4-1 0-16,-6 2 0 16,-2 4 1-16,-8 4-1 15,-5 9 0-15,-10 5 0 16,-5 5 0-16,-7 0-1 15,-2 0-1-15,-1-2 0 16,0-10-2-16,13-6-5 16,-6-31-6-16,29 0-7 0,-7-34-4 15,25 0 0-15,-7-32-3 16,24 1 1-16</inkml:trace>
  <inkml:trace contextRef="#ctx0" brushRef="#br0" timeOffset="12687.7257">16017 15197 76 0,'0'0'33'0,"-14"21"2"15,-15 19 0-15,4 24-31 16,-7 11-1-16,2 9-2 16,1 4 1-16,1-1-3 15,10-4 1-15,-1-9-4 16,15-12 0-16,-3-17-4 15,15-2-8-15,-8-43-7 0,13 22-4 16,-13-41-3-16,12 6-3 16,-13-21 0-16</inkml:trace>
  <inkml:trace contextRef="#ctx0" brushRef="#br0" timeOffset="13543.7747">15730 15651 62 0,'-14'-18'37'16,"14"18"-2"-16,0 0 1 15,29 6-29-15,-4-5-5 16,16 1-2-16,7 1 1 15,9-8-1-15,8 2-1 16,2-8 1-16,4 3-1 16,-10-3 1-16,-3 3-1 15,-11 1 1-15,-8 3 1 16,-14 4-1-16,-11 5 1 0,-14-5 1 15,-11 18-1-15,-9-4 1 16,-9 1 0-16,-5 5 0 16,-5 2 0-16,-4 2 1 15,-2 2-1-15,3 9 1 16,2-3-2-16,11 4 2 15,8-4-2-15,12-2 1 16,13-7-1-16,16-9 0 16,13-10-2-16,13-12 1 15,7-10 0-15,3-8 0 16,-1-7 0-16,-4-6 0 15,-6 0 0-15,-6 0 0 16,-11 4 0-16,-11 2 0 16,-7 5 0-16,-5 11 0 0,-9 5 0 15,4 12 1-15,-16 12-1 16,1 7 0-16,1 9 0 15,3 8 1-15,0 3-1 16,5-2 0-16,6-1 0 16,10-7 0-16,5-9 0 15,9-10 0-15,7-10 0 16,8-14 0-16,5-7 1 15,-1-3-1-15,-4-4 0 16,-2 0 0-16,-7 2 0 16,-7 4 0-16,-9 8 0 15,-14 14 1-15,0 0-1 16,0 23 0-16,-14 1 0 15,0 9 0-15,-4 6 0 0,-2-1 0 16,2 1-1-16,4-8 2 16,1-8-1-16,8-12 0 15,5-11 0-15,22-22 0 16,2-10 0-16,3-10 0 15,7-10 1-15,4-1-1 16,0-1 1-16,-3 7-1 16,-7 9 1-16,-6 11 0 15,-5 12 0-15,-17 15-1 16,13 16 1-16,-13 10-1 15,-5 5-1-15,1 4 0 16,0 6-2-16,3-5-1 16,10 0-2-16,3-10-2 0,18 4-4 15,-1-24-3 1,22 10 0-16,-6-22-2 0,24 12 1 15,-12-25-2-15,19 13-3 16,-19-21 2-16,11 8 2 16,-19-11 1-16,-2 8 1 15</inkml:trace>
  <inkml:trace contextRef="#ctx0" brushRef="#br0" timeOffset="14225.8137">17384 15558 52 0,'15'-3'33'16,"-10"-8"1"-16,-5 11 0 15,0 0-26-15,-19 22-2 16,-4-7 1-16,2 12-2 15,-11 3 0-15,-1 9-1 16,-4-1 0-16,7 6-1 16,2-1 0-16,10-2-1 15,8-6-1-15,10-6-1 16,15-8-2-16,9-11-3 15,17-1-4-15,1-23-3 16,16 9-6-16,-12-28-2 16,20 15-3-16,-25-25-2 15,13 18 0-15,-21-18 2 16,3 14 4-16,-20-2 2 0,-5 1 26 15,0 25 7-15,-25-11 4 16,10 29 3-16,-21-15 3 16,17 27 0-16,-18-15 1 15,22 20 3-15,-12-10-23 16,18-1-3-16,4-7-1 15,10 1 0-15,6-11-1 16,6-2-1-16,2-9 1 16,-2-3-1-16,3-7 0 15,-7-3 0-15,-5-1-1 16,-8-2 0-16,-8 1 0 15,-10 1-1-15,-8 9 1 16,-9 4-1-16,-3 8 1 16,-7 10 0-16,-4 8 0 0,1 9 0 15,3 6 0-15,3 9 1 16,5 0-1-16,10 0 1 15,13-1-2-15,9-7-1 16,14-4-2-16,10-11-3 16,25 1-5-16,1-25-4 15,26 9-2-15,-5-29-4 16,29 14-3-16,-14-28-1 15,23 16 0-15,-13-22 3 16,6 8 3-16</inkml:trace>
  <inkml:trace contextRef="#ctx0" brushRef="#br0" timeOffset="14759.8442">18591 15054 59 0,'-58'44'37'0,"-5"23"-1"16,-26 7 0-16,4 23-28 15,-15 8-2-15,4 12-2 0,4 1-2 16,15-4-2-16,15-7-1 16,16-27-8-16,37-6-10 15,9-47-5-15,38-4-3 16,5-39-6-16,31-9-1 15,-1-28-2-15</inkml:trace>
  <inkml:trace contextRef="#ctx0" brushRef="#br0" timeOffset="15105.864">18936 15166 57 0,'-9'19'38'15,"-13"0"-2"-15,8 20 3 16,-18 6-33-16,11 14-3 16,-4 8 1-16,1 9-2 15,-1 6 0-15,0 2-3 16,7-5 1-16,-2-9-4 15,11-4-5-15,-10-24-8 16,24 2-6-16,-13-33-2 16,17 2-3-16,-11-33-1 0,13 7-1 15</inkml:trace>
  <inkml:trace contextRef="#ctx0" brushRef="#br0" timeOffset="16113.9217">18640 15629 65 0,'-7'-15'36'0,"-14"-8"1"15,21 23 0-15,-18-9-20 16,18 9-12-16,0 0-3 15,15 10 0-15,7-9-2 16,9-1 0-16,10-1-1 16,7-5 0-16,9 0-1 15,3-5 1-15,4 0-2 16,-3-6 1-16,-3 3-1 15,-6-4-1-15,-6 3 1 0,-12 3 3 16,-9 2-1-16,-6 5 1 16,-19 5 1-16,9 15 0 15,-18 5 0-15,-5 14 1 16,-9 10 1-16,1 5-2 15,-5 5 1-15,3 0-2 16,4-3 0-16,4-10-1 16,10-8-1-16,6-33-6 15,20 12-5-15,-4-39-3 16,23 2-3-16,-13-30-4 15,19 9 0-15,-15-24-2 16,10 8 3-16,-17-10 4 16,-2 7 3-16,-11 18 26 0,-11-13 7 15,2 29 5 1,-21-7 1-16,11 29 3 0,-19-11-1 15,19 33 1-15,-14-15 0 16,23 2-22-16,-6 20-4 16,11-7 0-16,10-2-1 15,6-2 1-15,9 1-1 16,3 0 1-16,4 0 0 15,-3 4 1-15,-3 4-1 16,-5 5 1-16,-10 6 0 16,-10 6-1-16,-10 3 1 15,-6 5-1-15,-9 1 1 16,1 0-2-16,-2-6 2 15,0-7-3-15,3-6 2 16,8-8-1-16,9-17 1 0,0 0-1 16,9-20 0-16,10-8 0 15,4-3 0-15,3-3 0 16,1-4 0-16,1 5 1 15,-3 4 0-15,-5 8 0 16,-6 9-1-16,-14 12 1 16,10 0-1-16,-10 0 0 15,-5 24 0-15,0-9 0 16,0 2 0-16,3 0-2 15,5-3 2-15,-3-14 1 16,21 14-1-16,-1-15 0 16,4-5 0-16,6-3 1 15,1-5-1-15,-1-1 1 16,-3-1-1-16,-1 3 2 0,-8 1-2 15,-2 4 1-15,-16 8-1 16,16 2 0-16,-15 11 1 16,-2 7-1-16,-3 13 0 15,-2 4-2-15,1 10 2 16,-2 5-2-16,1 3-2 15,1-6-1-15,10 0-3 16,-3-20-4-16,17 1-2 16,-9-28-2-16,20 3 0 15,-9-28 0-15,15 7 0 16,-13-27 0-16,11 8-1 15,-13-17 3-15,2 7 0 16,-10-6 1-16,-2 7 0 16,-10 1 2-16,-1 11 0 0</inkml:trace>
  <inkml:trace contextRef="#ctx0" brushRef="#br0" timeOffset="16450.9409">20008 15495 96 0,'7'23'27'16,"-7"-23"0"-16,9 30 2 16,-6-19-13-16,16 2-13 15,8-4 0-15,10-2-1 16,7-9 0-16,7-5 0 15,7-9-1-15,2-6 1 16,1-7-2-16,-3-2 1 16,-9-1-1-16,-10 2 0 15,-16 3 0-15,-17 10 0 16,-19 8 0-16,-16 11 0 15,-13 11 1-15,-12 9 0 16,-5 8 0-16,0 9 0 0,3 1 0 16,10 1-1-16,15-3 0 15,17-5-1-15,17-6-1 16,18-11-4-16,23 2-5 15,6-21-4-15,21 13-2 16,-10-26-2-16,24 21-4 16,-18-27-2-16,17 23-3 15,-21-21 3-15,11 17 5 16,-17-10 3-16</inkml:trace>
  <inkml:trace contextRef="#ctx0" brushRef="#br0" timeOffset="17165.9818">21422 15452 65 0,'-22'6'39'16,"-13"-12"-2"-16,6 18 3 15,-22-8-34-15,6 15-1 16,-7 0 0-16,2 11-3 16,-2 4 2-16,6 5-2 0,8 4 0 15,11 0-2-15,15-3 2 16,17-5-1-16,15-8-1 15,12-11 0-15,16-8 1 16,4-11-1-16,5-16 0 16,0-8 0-16,-2-9 1 15,-3-3-1-15,-13-6 0 16,-7 2 2-16,-10 1-3 15,-7 6 3-15,-12 9-3 16,-7 16 3-16,4 11-2 16,-28 24 0-16,8 16 0 15,-4 21-1-15,-2 23 1 16,-4 21-1-16,-1 14 1 0,3 10-2 15,0 4 2-15,5-5-1 16,0-10 1-16,3-18-1 16,-2-19 1-16,6-23 0 15,0-21 0-15,-2-24 0 16,3-21 0-16,1-19 0 15,1-19-1-15,2-15 1 16,4-17-1-16,5-17 2 16,10-9-1-16,9-2 0 15,10 1-1-15,3 3-1 16,8 11-2-16,-1 2-3 15,11 22-5-15,-11 4-5 16,14 27 2-16,-24-10-3 16,17 28-2-16,-19-15-1 0,17 29-3 15,-20-7 5-15,10 14 3 16,-12-3 2-16,4 11 0 15</inkml:trace>
  <inkml:trace contextRef="#ctx0" brushRef="#br0" timeOffset="18555.0613">21661 15610 96 0,'0'-18'30'15,"19"19"0"-15,-19-18 2 16,15 8-27-16,-15 9-3 16,0 0 0-16,-1 26-1 15,-10 0 1-15,-4 9-1 16,-6 9 0-16,-2 4 1 15,-2 3-1-15,2-6 0 16,5-2 0-16,3-9 0 0,8-10 0 16,7-12-1-16,0-12 1 15,26-24-1-15,-1-6 0 16,2-9 0-16,7-9 0 15,-2-2 1-15,1-1-1 16,-8 5 0-16,2 5 0 16,-11 9 0-16,0 7 0 15,-1 7 0-15,-1 8 0 16,3 4 0-16,1 2 0 15,8 4-1-15,0-2 1 16,7 2 0-16,1 0 0 16,2-1 0-16,-1 1 0 0,-4 3 0 15,-5-3 0-15,-6 3 0 16,-7-1 0-16,-13-2 0 15,0 0 0-15,-5 12 0 16,-10-4 0-16,-7 1 1 16,-4 5-1-16,-5 4 1 15,-3 7 0-15,1 2-1 16,1 5 1-16,5 4 0 15,5 2-1-15,8-1 1 16,9-3-1-16,10-3 0 16,10-10 0-16,10-11 0 15,8-9 0-15,9-13 0 16,8-15 0-16,2-8 0 15,1-10 0-15,-2-5 0 16,-3-3 0-16,-6 1 0 0,-10 7 1 16,-9 7-1-16,-11 14 2 15,-7 10-2-15,-5 14 0 16,-21 16 0-16,-1 13 0 15,-1 9 0-15,3 6-2 16,-3 3 0-16,9-2-3 16,9 0 1-16,5-12-3 15,19-2-5-15,-1-23-1 16,24 4-2-16,-8-26 0 15,22 12-1-15,-14-26 1 16,20 13 0-16,-17-18-1 16,5 12 5-16,-13-1 12 15,-14-3 6-15,-4 17 4 16,-19-14 1-16,0 22 1 0,-19-15 3 15,6 26 1-15,-21-19 3 16,18 20-10-16,-10-5-5 16,7 10-1-16,4 1-1 15,2 4 0-15,6 6 0 16,1 2-1-16,0 2 0 15,4 2 0-15,-1-2-1 16,-2-2 1-16,1-5-1 16,-1-3 0-16,0-7 0 15,5-15-1-15,0 0 1 16,0 0-1-16,5-30 1 15,7 1-1-15,1-9 0 16,7-7 0-16,3-5 0 16,4-5 0-16,4 5 0 0,-1-1 1 15,-2 4-2-15,0 5 3 16,0 9-3-16,-4 5 2 15,0 8-2-15,-2 7 2 16,-7 7-1-16,1 8 1 16,-5 8-1-16,-4 5-2 15,0 11 2-15,-5 2-1 16,-2 10 2-16,-4 3-3 15,-1 5 2-15,-4-3-1 16,3-3 1-16,-3 2 0 16,-1-8 0-16,1-6 0 15,-1-6 1-15,-3-8-1 16,-3-7 0-16,-2-6 0 15,-5-2 0-15,-1-4 0 16,-4-4 0-16,4 4 1 0,-4-1-1 16,5 8 0-16,2 7 0 15,-1 10 0-15,3 11 0 16,2 13 1-16,-1 14-2 15,-4 5 1-15,-3 7-1 16,-1 1 1-16,1-3-1 16,-3-1 0-16,6-9-1 15,3-18-2-15,11-13-2 16,8-26-5-16,0 0-3 15,19-38-1-15,21 2-1 16,-9-40-2-16,27 6-2 16,-15-42-2-16,23 4 0 15,-19-26 5-15,15 3 1 16,-15-10 0-16</inkml:trace>
  <inkml:trace contextRef="#ctx0" brushRef="#br0" timeOffset="18975.0853">22974 15114 97 0,'15'42'32'15,"-19"-10"1"-15,18 18 2 16,-17-5-32-16,6 7 0 16,-3 2-1-16,0 5-1 15,-8-4 0-15,3 6-1 16,-2-9 1-16,4-1-2 15,0-11 1-15,3-10-1 16,4-12 0-16,-4-18 1 16,21 3 0-16,-9-19 0 0,6-11 0 15,-2-7 0-15,4-9 1 16,-1 0 1-16,6 1-1 15,-5 1 1-15,2 8-1 16,-2 7 1-16,-3 10-2 16,1 14 2-16,-9 13-1 15,-3 12-2-15,-5 9 1 16,-2 10-1-16,-4 6 0 15,0-2-3-15,0 2-2 16,-2-16-7-16,13 8-2 16,-16-25-2-16,21 9-1 15,-11-24-1-15,0 0-2 16,-12-17-3-16,12 17 2 15,-29-18 4-15,-1 11 1 16,-22-8 1-16</inkml:trace>
  <inkml:trace contextRef="#ctx0" brushRef="#br0" timeOffset="19656.1243">14197 16725 45 0,'20'-26'35'16,"-18"-17"1"-16,3 8 0 15,-19-12-28-15,1 10-3 16,-16-2 1-16,-1 8-2 15,-9 8-1-15,-4 17 0 16,-6 18-2-16,-3 18 1 16,-4 16-1-16,0 23 1 15,-1 12-1-15,4 16 0 16,5 9-1-16,9 3 1 0,10-3-1 15,11-8-2-15,22-5-5 16,4-22-6-16,21-9-4 16,-9-26-4-16,21-8-4 15,-18-29-2-15,16-5 0 16,-30-22 0-16</inkml:trace>
  <inkml:trace contextRef="#ctx0" brushRef="#br0" timeOffset="20447.1695">13518 17115 82 0,'-12'-2'34'0,"-5"-12"0"16,31 10 0-16,-2-3-31 0,21-3-2 16,11-5 0-16,13 2 0 15,5-2-1-15,1-1 1 16,6 4-1-16,-6 7 0 15,-1-3 0-15,-10 7 0 16,-8 1-1-16,-12 2 2 16,-6 2-2-16,-9 0 1 15,-6 1 1-15,-11-5-1 16,0 12 1-16,0-12-1 15,-20 24 1-15,3-7 0 16,-3 6 1-16,-3 8 0 16,0 6 0-16,6 2 0 15,2 1 0-15,8-1-1 16,10-4 0-16,7-9 0 0,13-7 0 15,11-12-2-15,7-17 1 16,4-10 0-16,7-16-1 16,0-3 0-16,-4-8 1 15,-6 1-1-15,-11-3 0 16,-11 3 0-16,-11 11 1 15,-14 6-1-15,-9 10 1 16,-8 8 0-16,-7 8 0 16,0 7 0-16,0 6 0 15,4 3 0-15,9 1 0 16,7 4 0-16,14-4 1 15,6-4-1-15,14-3 0 16,8-3 1-16,10-2-1 16,3 3 0-16,3-2 1 15,1 4-1-15,-6 5 1 0,-4 7-1 16,-7 3 1-16,-8 9 0 15,-7 5-1-15,-7 0 1 16,-6 1 0-16,-4-5-1 16,-2-1 1-16,-4-8-1 15,1-8 0-15,4-15 1 16,0 0-1-16,-3-19 0 16,11-9 1-16,5-8-2 15,2-7 2-15,1-4-2 16,2 0 1-16,1 1-1 15,1 5 0-15,-2 10-1 16,4 8 0-16,-2 8 0 16,14 6-2-16,8 1-1 15,25 10-6-15,0-9-4 0,29 10-1 16,2-22-1-16,31 15-2 15,-9-24-4-15,29 14-3 16,-17-22 0-16,12 12 5 16,-13-9 1-16</inkml:trace>
  <inkml:trace contextRef="#ctx0" brushRef="#br0" timeOffset="20792.1892">15964 16688 60 0,'5'29'38'16,"-1"-9"-2"-16,10 22 0 16,-8 2-33-16,3 9-2 15,0 5 0-15,-1 5 0 16,-2 3-1-16,-4-4-2 15,5 0-4-15,-11-19-4 16,11 1-3-16,-15-16-5 16,16-3-5-16,-20-24-1 15,12-1 0-15,-10-11 1 16,7-2 2-16</inkml:trace>
  <inkml:trace contextRef="#ctx0" brushRef="#br0" timeOffset="20935.1974">15886 17145 90 0,'-8'-12'26'0,"-15"-8"2"15,23 20 2-15,4-20-24 16,11 7-3-16,13-3-1 15,9-2-3-15,11-3-3 16,-1-15-9-16,26 11-4 16,-16-21-7-16,21 14-3 15,-22-19-3-15,17 14 0 16</inkml:trace>
  <inkml:trace contextRef="#ctx0" brushRef="#br0" timeOffset="21711.2418">16548 16562 70 0,'-41'24'39'0,"14"17"-3"16,-12-11 2-16,8 16-34 16,3 5-2-16,4 4 2 15,-1 2-2-15,7 5 0 16,-1 0 0-16,9-2 1 15,0-2-2-15,9-12 1 16,6-7-1-16,7-12 0 16,6-16 0-16,6-11-1 15,9-12 0-15,2-12 0 16,3-10 1-16,-1-4-2 15,-2-2 1-15,1 2 0 0,-9 4 0 16,-2 8 0-16,-7 12 0 16,-6 12 0-16,-8 11 0 15,-4 15 1-15,-1 11-1 16,-6 4-1-16,5 7 0 15,3 0 0-15,10-2-2 16,1-8-1-16,17-11-2 16,4-19-5-16,18-3-4 15,-11-21 0-15,22 2-3 16,-20-24-1-16,15 9-3 15,-23-11-2-15,3 12 2 16,-17-3 12-16,-16 5 17 16,1 10 3-16,-23-1 3 15,18 19 5-15,-38-10 4 0,25 21 2 16,-14-11 1-16,21 12-6 15,6-12-14-15,1 15 0 16,18-12-1-16,11-6-1 16,8-5 0-16,8-3-2 15,5-11 1-15,1-1-2 16,-5-8 1-16,-6 3-1 15,-9-3 1-15,-11 1-1 16,-16 3 0-16,-9 3 0 16,-14 9 0-16,-9 3 0 15,-9 9 0-15,-7 8 0 16,-4 14 0-16,-1 7 1 15,3 8-1-15,5 6 1 16,10 5-1-16,10 0 0 0,17-2 0 16,11-5-2-16,19-11-1 15,12-5-2-15,22-4-5 16,8-18-5-16,26 3-1 15,-11-20-4-15,29 7-2 16,-17-23-4-16,25 15 2 16,-20-22-3-16,12 13 6 15</inkml:trace>
  <inkml:trace contextRef="#ctx0" brushRef="#br0" timeOffset="22179.2686">18464 16777 50 0,'-36'-2'37'0,"2"15"0"16,-12-5-2-16,6 16-18 15,-7-1-12-15,6 3-1 16,3-1-1-16,9-1-1 15,9-1 0-15,15-5 0 16,10-4-1-16,12-8 0 16,13-6 0-16,4-2 0 0,7-3 0 15,0 3-1-15,0 2 1 16,-7 3 0-16,-6 8-1 15,-8 6 0-15,-10 6 0 16,-8 7 0-16,-9 2 0 16,-6 4 0-16,-4-3-1 15,-2-1-1-15,4-7-1 16,2-11-2-16,14-4-6 15,-1-10-5-15,23-10-2 16,-5-16-5-16,28 8-3 16,-11-21-3-16,29 11 2 15,-8-16 0-15</inkml:trace>
  <inkml:trace contextRef="#ctx0" brushRef="#br0" timeOffset="22618.2937">19135 16861 65 0,'21'-8'33'15,"-24"-10"0"-15,3 18 1 16,-18-22-27-16,1 15-4 15,-10 2 0-15,-3 7-1 16,-9 4 0-16,-5 12 0 16,-4 4 1-16,1 5 0 15,-4 9 0-15,5 2 0 16,3 0 0-16,10 3 0 15,11-6-2-15,14-8 1 16,13-6-1-16,14-10 0 16,16-11-1-16,13-7 0 15,10-12 0-15,3-8 0 0,2-8 0 16,-3-5 0-16,-7 0 0 15,-7 2 0-15,-14 3 0 16,-13 7 0-16,-10 9 1 16,-9 19-1-16,-12-5 0 15,-3 22 0-15,-7 11 0 16,-2 7 0-16,0 7-1 15,4 0 0-15,7 4-2 16,10-9-1-16,15-1-4 16,2-19-2-16,28-3-4 15,-1-19-2-15,29-1-1 16,-4-18-3-16,21 1-2 15,-13-17-2-15,12 10 4 16,-15-13 1-16,-2 12 2 0</inkml:trace>
  <inkml:trace contextRef="#ctx0" brushRef="#br0" timeOffset="23136.3233">19778 16854 88 0,'-18'20'26'15,"-24"-15"1"-15,13 22 3 16,-13-5-24-16,9 6-2 16,3 2-1-16,2 1 1 15,5 2-1-15,4 1-1 16,9-2 0-16,2-5 0 15,6-8 0-15,4-4-1 16,-2-15 0-16,23-7 0 16,-9-12-1-16,8-8 0 15,-1-7 0-15,6-2 1 16,-7-7-1-16,4 1 0 15,-3 0 0-15,-1 9 0 0,-4 4 0 16,-4 8 0-16,-3 8 1 16,-9 13-2-16,12 8 2 15,-8 9 0-15,-1 4-1 16,-1 6 2-16,3 0-1 15,-1-2 0-15,5-3 0 16,5-13 0-16,6-6 0 16,3-9 0-16,5-8-1 15,3-8 0-15,2-6 1 16,-2 0-1-16,0-4 0 15,-5 6 0-15,-8 1 1 16,-5 10-1-16,-13 15 1 0,0 0-1 16,0 18 0-1,-8 8 1-15,-4 9-2 0,1 4 0 16,1 5-2-16,2-1-2 15,14 5-6-15,-8-11-3 16,23 0-2-16,-10-16-2 16,26 0-2-16,-14-19-2 15,28 3-3-15,-16-16 1 16,20-3 4-16,-12-10 1 15</inkml:trace>
  <inkml:trace contextRef="#ctx0" brushRef="#br0" timeOffset="23557.3474">20263 16944 72 0,'1'14'38'0,"-1"-14"-1"16,14 13 2-16,9-14-35 15,6 1-2-15,3-4 1 16,6-3-1-16,3-2-1 16,1-1 0-16,-5-6 0 15,-6 1-1-15,-7-6 1 16,-9 2-1-16,-9 0 0 15,-9-1 0-15,-10 8 0 16,-9 0 1-16,-5 10-1 16,-5 6 1-16,-6 7 0 15,2 9 0-15,-1 9 0 0,7 4 0 16,3 1 0-16,8 3 0 15,10-6-2-15,13-1 1 16,15-4-2-16,13-13-1 16,18-1-8-16,4-13-2 15,20 4-4-15,-3-11-1 16,21 7-3-16,-16-17-2 15,21 13-3-15,-22-11 1 16,10 9 5-16,-16-5 2 16</inkml:trace>
  <inkml:trace contextRef="#ctx0" brushRef="#br0" timeOffset="24233.3861">21322 16898 44 0,'10'-18'35'0,"-10"-5"1"16,0 23-1-16,-1-18-15 15,1 18-16-15,-9 19 0 16,5 3 1-16,-5 8-3 15,-1 8 1-15,-1 7-1 16,-2 4 0-16,0 2 1 16,3-6-1-16,1-2 0 15,3-8-1-15,1-9 1 16,5-12-2-16,0-14 1 15,9-13 0-15,2-12-2 0,2-9 1 16,-3-7 0-16,5-2 0 16,-2-7 0-16,2 0-1 15,-1 4 1-15,1 3-1 16,0 5 1-16,3 7-1 15,0 4 1-15,1 8-1 16,5 5 1-16,0 9-1 16,-1 5 1-16,0 4 0 15,0 7-1-15,-1 5 1 16,-1 0-1-16,-6 9 1 15,-2 2-1-15,-12 0 1 16,-1 3 0-16,-9 0 0 16,-6-1 0-16,-8-7 1 15,-4 5-1-15,-3-11 1 0,-1-1-1 16,1 0 1-16,-3-2 0 15,4 3-1-15,0 5 2 16,1 5-2-16,1 7 2 16,-2 9-2-16,0 8 2 15,0 9-2-15,-2 4 1 16,31-63 0-16,-27 66 0 15,27-66-2-15,-16 69-8 16,16-69-1-16,-10 59-4 16,10-59-3-16,8 39-2 15,-6-24-6-15,31-6-6 16,-14-32 3-16,28-4 5 15,-14-22 2-15</inkml:trace>
  <inkml:trace contextRef="#ctx0" brushRef="#br0" timeOffset="26149.4957">21772 16913 68 0,'29'7'38'0,"-9"-8"-3"16,12 11 2-16,-5-4-34 15,-1-2-2-15,1-4 0 16,-5-3 0-16,-4-5-1 16,-4-2-1-16,-4-4 1 15,-6-3 0-15,-4-5 0 16,-6 1 0-16,-5-1 0 15,-4 0-1-15,-6 6 2 16,-3 1-1-16,-5 6 1 16,0 7 0-16,0 6 0 15,1 11 1-15,0 5-1 16,8 10 1-16,4 2-1 15,9 3 1-15,12-1-1 16,9-4 1-16,10-6-1 16,14-10-1-16,10-6 1 0,8-10-1 15,5-8 1-15,7-4-1 16,-3-9 0-16,-2 2-1 15,-10 1 1-15,-7 2 0 16,-7 5 0-16,-11 11 0 16,-9 4 0-16,-19-2 0 15,5 29 0-15,-15-5 1 16,-2 9-1-16,-5 0 1 15,-1 7 0-15,2-2-1 16,-4-3 1-16,8-6-1 16,4-4 1-16,7-6-1 15,1-19 0-15,16-3 0 16,4-14 0-16,1-8 0 15,4-6-1-15,-3-4 1 0,-3-9-1 16,-2 1 1-16,-3 4 1 16,-3 4-2-16,-4 3 2 15,-3 9-2-15,-1 3 2 16,1 7-2-16,-4 13 1 15,18-12 0-15,-5 12 0 16,5 0 0-16,4 0-1 16,7-3 1-16,8-1 0 15,5-2 0-15,4-5 0 16,6 0 0-16,-1 1 0 15,-1 1 0-15,-3 0 0 16,-8 7 0-16,-12 3 0 16,-9 8 0-16,-14 5 0 15,-13 9 1-15,-9 7-1 0,-11-1 0 16,-10 8 0-16,-2-4 0 15,-2 4 0-15,2-8 1 16,8 0-1-16,5-12 1 16,12-7-2-16,16-10 1 15,10 3 0-15,18-13 0 16,10-5 0-16,7 2 0 15,7 0 0-15,1 4 0 16,-3 3 1-16,-4 6-1 16,-9 8 0-16,-13 8 1 15,-7 7-1-15,-12 5 0 16,-11 6 1-16,-11 2-1 15,-9 3 0-15,-4-3 0 0,-3-2 0 16,-1-8-2 0,6-3 0-16,5-9-2 0,23-14-5 15,-14-6-2-15,33-9-3 16,-1-14-1-16,27 1-1 15,-9-13-1-15,26 7-1 16,-11-16-1-16,17 19 2 16,-13-8 2-16,-2 16 1 15,-13-3 3-15,-13 5 21 16,1 18 4-16,-30-11 2 15,2 14 3-15,-21 0 3 16,7 12 2-16,-24-17 0 16,19 21 1-16,-12-8-20 15,8 3-2-15,3 0-1 0,5 5 0 16,4 1 0-1,7 4 0-15,5 0-1 0,5 1 1 16,3-1 0-16,7-4-2 16,2-4 1-16,0-3-1 15,3-7 0-15,0-9 0 16,2-7 0-16,-3-5-1 15,-6-7-1-15,1 0 2 16,-11-3 0-16,0-3 0 16,-8-1 0-16,-3 3 0 15,-3 1 1-15,-3 8-1 16,-4 0 1-16,5 7 0 15,3 1-1-15,9 12 1 16,0 0 0-16,-2-12-1 16,15 11 1-16,11 0 0 0,7-3-1 15,3 1 1-15,3 2-1 16,2 2 1-16,-2 1 0 15,-3 7 0-15,-7 4-1 16,-7 4 1-16,-6 5-1 16,-8 1 1-16,-6 6-1 15,-4 1 1-15,-3 5-1 16,-2-6 1-16,-2-2-2 15,4-5 2-15,4-7-2 16,3-15 1-16,14 4 0 16,2-19 0-16,5-8 0 15,6-3 1-15,-3-7-1 16,2 4 1-16,-4-1 0 15,-4 10 0-15,-6 10 0 0,-12 10 0 16,11 8 0-16,-14 11-1 16,-3 13 0-16,0 2 0 15,-1 9-1-15,3-4-2 16,5 2-2-16,-1-12-6 15,20-4-1-15,-6-19-4 16,26-3 0-16,-11-24-2 16,30 6-1-16,-17-15 0 15,23 11-3-15,-18-7 6 16,6 14 0-16,-4 7 26 15,-30 1 4-15,6 16 3 16,-25-12 3-16,-7 29 2 16,-22-22 3-16,22 15 3 15,-25-20-1-15,11 2-27 0,21-4-3 16,-16-11-10-16,31 5-2 15,-11-15-7-15,23 7-3 16,-26-23-6-16,22 15-1 16,-28-21 0-16,10 5 0 15</inkml:trace>
  <inkml:trace contextRef="#ctx0" brushRef="#br1" timeOffset="39209.2426">8048 11176 23 0,'0'0'29'0,"0"0"0"16,0 0-1-16,15-3-16 16,-15 3-5-16,0 0-2 15,0 0-2-15,0 0-1 16,0 0-1-16,0 0 0 15,0 0-1-15,0 0 0 16,0 0-1-16,0 0 1 16,0 0 0-16,0 0 0 15,0 0 0-15,0 0 1 16,0 0-1-16,0 0 1 15,0 0 0-15,0 0-1 16,0 0 1-16,0 0-1 0,0 0 1 16,0 0-1-16,0 0 0 15,0 0 1-15,0 0 0 16,0 0 0-16,0 0 2 15,0 0 0-15,0 0 1 16,0 0 0-16,0 0 1 16,0 0 1-16,0 0-2 15,0 0 0-15,0 0-2 16,0 0 0-16,4-12-1 15,-4 12 0-15,0 0-1 16,0 0 0-16,0 0-1 16,0 0 0-16,11 3-4 15,-11-3-9-15,0 0-15 16,0 0-5-16,0 0-3 0,0 0 2 15</inkml:trace>
  <inkml:trace contextRef="#ctx0" brushRef="#br1" timeOffset="40164.2973">8073 7256 79 0,'0'0'35'16,"0"0"0"-16,0 0-1 16,-5-12-31-16,5 12-2 15,0 0-1-15,5 20-3 16,3 0-6-16,-13 0-24 15,7 9-1-15,-2 1 0 16,3 8 0-16</inkml:trace>
  <inkml:trace contextRef="#ctx0" brushRef="#br1" timeOffset="40392.3103">8175 8011 67 0,'-2'20'34'0,"-2"-3"0"16,4-1-1-16,-3-2-27 16,3 4-3-16,0 0-3 15,3-6-3-15,8 10-29 16,-8-3-1-16,2 3-2 15,-2 1 1-15</inkml:trace>
  <inkml:trace contextRef="#ctx0" brushRef="#br1" timeOffset="40560.3199">8194 8639 68 0,'0'0'36'0,"22"17"-2"15,-22-17 1-15,21 10-31 16,-21-10-2-16,11 8-11 15,-11-8-24-15,3 20 1 16,-3-4-4-16,-5 0 2 16</inkml:trace>
  <inkml:trace contextRef="#ctx0" brushRef="#br1" timeOffset="40795.3334">8254 9458 63 0,'-3'35'35'16,"4"3"-1"-16,-2-8-3 15,9 7-21-15,-8-12-6 16,6 3-4-16,2-1-5 15,-9-9-20-15,11 7-7 16,-5-5-1-16,2 0 0 16</inkml:trace>
  <inkml:trace contextRef="#ctx0" brushRef="#br1" timeOffset="40993.3447">8302 10430 62 0,'10'30'31'0,"-4"-4"-3"16,5 4-14-16,-4-7-43 15,-6-5-1-15,3 1-1 16,-4-6 0-16</inkml:trace>
  <inkml:trace contextRef="#ctx0" brushRef="#br1" timeOffset="41177.3552">8322 10981 78 0,'-5'34'34'15,"0"-1"-2"-15,0 3-4 16,3-6-62-16,-2 5-1 15,-4-4-1-15,2 5 1 16</inkml:trace>
  <inkml:trace contextRef="#ctx0" brushRef="#br1" timeOffset="41361.3657">8389 11884 55 0,'-1'53'34'0,"-7"2"-1"15,-1-2-1-15,-2 1-35 16,-2-9-30-16,5-3 2 16,0-3-4-16,0-7 3 15</inkml:trace>
  <inkml:trace contextRef="#ctx0" brushRef="#br1" timeOffset="41537.3758">8432 12816 56 0,'7'44'35'16,"-3"0"0"-16,-1 1-3 16,-7-8-34-16,4 6-31 15,-2 1 0-15,2-2-2 16,-4 0 0-16</inkml:trace>
  <inkml:trace contextRef="#ctx0" brushRef="#br1" timeOffset="41702.3852">8520 13737 56 0,'1'48'35'0,"0"-2"-1"16,-2-2-2-16,-5-7-38 15,3 2-28-15,3-5-1 16,0 0 0-16,-2-2 1 15</inkml:trace>
  <inkml:trace contextRef="#ctx0" brushRef="#br1" timeOffset="41860.3943">8544 14543 62 0,'1'32'37'0,"2"0"-2"15,-1-8-1-15,0-13-68 16,-2-11-1-16,0 0-3 15,14-20 1-15</inkml:trace>
  <inkml:trace contextRef="#ctx0" brushRef="#br1" timeOffset="42483.4299">10005 8556 71 0,'-8'15'37'0,"8"-15"-2"16,-11 15 1-16,11-15-35 15,-14 13-6-15,14 0-28 0,-1-2-2 16,2 9 0-16,-2 1 1 15</inkml:trace>
  <inkml:trace contextRef="#ctx0" brushRef="#br1" timeOffset="42665.4403">10063 9340 79 0,'11'51'36'15,"-4"-7"-1"-15,-1 2 1 16,1-4-35-16,-6-11-14 15,4 3-20-15,-4-5-1 16,2 0-2-16,-6-4 1 0</inkml:trace>
  <inkml:trace contextRef="#ctx0" brushRef="#br1" timeOffset="42852.451">10103 10320 59 0,'0'51'34'0,"-1"-4"-1"15,2-2 0-15,-1-6-26 16,4-2-6-16,2-2-6 16,-2-7-25-16,9-3-2 15,-1-2-2-15,1 2 1 16</inkml:trace>
  <inkml:trace contextRef="#ctx0" brushRef="#br1" timeOffset="43033.4614">10219 11221 75 0,'0'53'37'16,"-2"-4"0"-16,2 1 0 16,-6-3-34-16,5-5-2 15,2 9-11-15,-6-12-26 16,3 5 0-16,-10-5-3 15,3 7 2-15</inkml:trace>
  <inkml:trace contextRef="#ctx0" brushRef="#br1" timeOffset="43212.4716">10094 12426 64 0,'9'55'37'16,"2"0"-1"-16,-3-1 1 15,3 0-32-15,-4-3-4 16,3-3-2-16,1 10-17 15,-4-9-17-15,-2 2 0 16,-4-1-1-16,0 4-1 16</inkml:trace>
  <inkml:trace contextRef="#ctx0" brushRef="#br1" timeOffset="43378.4811">10239 13698 62 0,'18'44'36'0,"-1"3"-3"16,-4-14-3-16,1 7-31 15,0 0-6-15,-4-2-27 16,-1-1 0-16,-2-2-1 16,-4-4 0-16</inkml:trace>
  <inkml:trace contextRef="#ctx0" brushRef="#br1" timeOffset="43543.4905">10370 14425 63 0,'0'11'36'0,"0"-11"-4"16,0 0-26-16,-11 5-41 16,11-5-2-16,-12-14 1 15</inkml:trace>
  <inkml:trace contextRef="#ctx0" brushRef="#br2" timeOffset="50831.9074">10166 10292 12 0,'0'0'16'0,"0"0"-2"15,0 0-1-15,0 0-2 16,0 0 0-16,0 0-1 15,0 0-2-15,0 0 0 16,0 0-2-16,11-4 1 16,-11 4 0-16,0 0-1 15,0 0-1-15,11-10-1 16,-11 10 0-16,0 0-2 15,0 0 0-15,0 0 0 16,0 0-1-16,10 8 0 16,-10-8 0-16,0 0 0 0,11 7-3 15,-11-7 4-15,14 2-1 16,-14-2 1-16,19 0 0 15,-7 0 0-15,-3-3-1 16,3 3 0-16,-12 0 4 16,17-5-5-16,-17 5 0 15,14-1 0-15,-14 1 0 16,10 1 0-16,-10-1 0 15,13 0 0-15,-13 0 0 16,15-1 1-16,-15 1-1 16,19-5 0-16,-9 5 0 15,-10 0 0-15,19-1-1 16,-19 1 2-16,14 0-1 15,-14 0 0-15,12 1 0 0,-12-1 0 16,0 0 0-16,13 3 0 16,-13-3 0-16,0 0 0 15,0 0 0-15,15-5 1 16,-15 5-1-16,9-2 2 15,-9 2-2-15,14-2 1 16,-14 2 0-16,17-3-1 16,-17 3 2-16,19-4-1 15,-8 1 0-15,-1 1 0 16,3-3 1-16,2 3-1 15,-5-1 0-15,2 0 0 16,-2 2 0-16,2 1 0 16,1 0-1-16,-3 1 1 0,-10-1-1 15,20 3 1-15,-7-2-1 16,3 1 0-16,-1-2 0 15,0-1 1-15,5-1-1 16,-2-1 0-16,1 0 0 16,-1 1 1-16,0-1-1 15,-2 2 0-15,0 1 0 16,-4 0 0-16,0 0 0 15,-2 1 0-15,-10-1 1 16,18 3-1-16,-18-3 0 16,14 2 0-16,-14-2 1 15,20 1-1-15,-11 0 0 16,4-1 1-16,-2 0-1 15,6 0 0-15,-2-1 0 0,1 1 1 16,1 0-1-16,2 0 0 16,-4 0 0-16,-1 1 0 15,-4 0 0-15,4 2 0 16,-14-3 0-16,15 3 0 15,-15-3 0-15,14 4 0 16,-14-4 0-16,22 1 0 16,-12-2 0-16,5-2 0 15,1 1 0-15,0 0 1 16,-1 0-1-16,1 1 0 15,0 0 0-15,-2 1 0 16,1 2 0-16,-3 0 0 16,3 1 0-16,-2-1 0 15,0 1 0-15,4-3 0 16,1 1 0-16,4 0 0 0,0-1 0 15,1 0 0-15,2-1 1 16,1 1-1-16,-1 0 0 16,-2 0 0-16,-2 1 0 15,1-1 0-15,-4 0 0 16,1-1 0-16,-2 1 0 15,2-1 0-15,0-2 1 16,0 2-1-16,1-2 0 16,-1 0 0-16,4 2 0 15,-3-1 0-15,0 2 0 16,1-1 1-16,-3 1-1 15,1 0 0-15,-1 0 0 16,1-1 0-16,-1 0 0 16,4-1 0-16,3-1 0 0,1 2 0 15,2 0 0-15,0-1 0 16,3 1 0-16,-2 0 1 15,0 2-1-15,-1-1 0 16,-3 1 0-16,1-2 0 16,-2 0 0-16,4-1 0 15,-2 0 1-15,-3-1-2 16,2 0 1-16,0-1-1 15,-5 3 2-15,2 1-1 16,-3 3-1-16,-3 0 1 16,2-1 0-16,-6 1 1 15,4-1-1-15,1 2 1 16,-2-2-1-16,1-2 0 15,0 0 0-15,3-2 0 0,-3 0 0 16,4 1 0-16,-3 0 0 16,0-1 0-16,1 0 0 15,0 1 0-15,1 1 1 16,3-3-1-16,-6 2 0 15,5 0 0-15,0-2 1 16,-2 2-2-16,0-1 1 16,0-2-2-16,1 0 2 15,4-4 1-15,-2 2-1 16,2-2 0-16,-3 1 0 15,2-2 1-15,-2 3-1 16,-2 1 2-16,1 2-2 16,-6 2 0-16,-1-1 0 15,1 2 0-15,-3 2 0 16,0-2 0-16,-1 1 0 0,-1-1 0 15,-9 0 0-15,20-1 0 16,-9 1 0-16,-11 0 0 16,19-3 0-16,-19 3 0 15,19-2 0-15,-19 2 0 16,16-1 0-16,-16 1 1 15,13-2-1-15,-13 2 0 16,0 0 0-16,12 0 0 16,-12 0 0-16,0 0-2 15,0 0-17-15,0 0-18 16,0 0 2-16,0 0-2 15,-7 13 1-15</inkml:trace>
  <inkml:trace contextRef="#ctx0" brushRef="#br2" timeOffset="53542.0624">10301 10281 1 0,'0'0'15'16,"0"0"-4"-16,0 0-3 16,0 0 0-16,0 0 0 15,0 0 1-15,0 0 0 16,-14 0 1-16,14 0 1 15,0 0 0-15,0 0-1 16,0 0-1-16,0 0-1 0,0 0-2 16,0 0-2-16,-10-6 0 15,10 6-1-15,0 0 0 16,-12 2-1-16,12-2 0 15,-11 1 0-15,11-1 0 16,-15 2-1-16,3-1 1 16,12-1-1-16,-16 4 1 15,16-4-1-15,-15 1 1 16,15-1-1-16,-19 2 1 15,19-2 1-15,-18 0 0 16,18 0-1-16,-19 0 0 16,19 0 0-16,-18 0 0 15,18 0-1-15,-19 3 0 16,19-3 0-16,-19 5 0 0,19-5-1 15,-19 5 1-15,19-5 0 16,-15 6-1-16,15-6 1 16,-17 3 0-16,17-3 0 15,-15 4 0-15,15-4-1 16,-12 2 1-16,12-2-1 15,-21 2 0-15,7 1 0 16,-1 0 0-16,-3 1 0 16,-1-1 0-16,-2 2 0 15,-1-2 0-15,-1 1 1 16,2 0-1-16,0-2 0 15,3 0 0-15,0-2 0 16,2 0 1-16,2 0-1 16,-1 0 0-16,1 0 0 15,4 0 0-15,-3 1 0 0,3 0 0 16,-3 2 0-16,3 0 0 15,-1 0 0-15,-2 1 0 16,13-4 0-16,-18 8 0 16,18-8 0-16,-15 5 0 15,15-5 0-15,-14 6 0 16,14-6 0-16,-19 7 0 15,9-1 0-15,-3 0 0 16,3 2 1-16,-4-2-2 16,0 2 2-16,-1-1-1 15,3 2 0-15,2-2 0 16,-2-3 0-16,1 3 0 15,11-7 0-15,-16 11 0 16,16-11 0-16,-18 8 0 0,18-8 0 16,-15 10 0-16,15-10 0 15,-18 14 0-15,7-7 0 16,0-1 0-16,-1-2 0 15,-1 1 0-15,2-1 0 16,-3 0 0-16,1-2 0 16,-1-1 0-16,3 3 0 15,-6-2 0-15,3 3 0 16,2 2 0-16,-2-2 0 15,0 2 0-15,-2 1 0 16,3 2 0-16,-1-3-1 16,0-1 1-16,0 2 0 15,1-3 0-15,3 2 0 16,-3-1 0-16,13-6 0 0,-18 10 0 15,6-5 0-15,12-5 0 16,-18 11 0-16,7-6 0 16,1 0 0-16,1 0 0 15,-3 2 0-15,2-2-1 16,0 1 2-16,10-6-2 15,-18 9 1-15,18-9 0 16,-15 8 0-16,15-8 0 16,-17 10-1-16,17-10 1 15,-15 8 0-15,15-8 0 16,-16 11 0-16,16-11 0 15,-20 9 0-15,20-9 0 16,-19 9 0-16,10-5 0 16,9-4 0-16,-19 8 0 15,19-8 0-15,-15 7 0 0,15-7 0 16,-16 12 0-16,16-12-1 15,-19 11 1-15,19-11 0 16,-17 15 0-16,17-15 0 16,-22 15 0-16,11-8 0 15,11-7 0-15,-18 13 0 16,18-13 0-16,-19 13 0 15,19-13 0-15,-16 13 0 16,16-13 0-16,-18 9 0 16,18-9 0-16,-14 10 0 15,14-10 0-15,-17 10 0 16,17-10 1-16,-15 7-1 0,15-7 0 15,-15 8 0-15,15-8 0 16,-15 9 0-16,15-9 0 16,-19 15-1-16,19-15 1 15,-22 15-2-15,11-7 3 16,1 0-3-16,0 1 2 15,-1-3-1-15,2 3 1 16,9-9 0-16,-18 13 0 16,18-13 0-16,-15 13 0 15,15-13 0-15,-16 10 0 16,16-10 0-16,-19 14 0 15,9-7 0-15,-3 2 1 16,3-1-1-16,-1-1 0 16,11-7 1-16,-17 15-1 15,17-15 0-15,0 0-1 0,0 0-14 16,0 0-20-16,0 0 0 15,15-6-3-15,-7-5 2 16</inkml:trace>
  <inkml:trace contextRef="#ctx0" brushRef="#br2" timeOffset="56187.2137">2820 14510 14 0,'-11'-7'17'15,"11"7"-2"-15,0 0 0 0,0 0 0 16,0 0 1-16,0 0-4 15,0 0-2-15,0 0-4 16,-6-13-1-16,6 13-2 16,0 0-2-16,0 0 0 15,0 0 0-15,0 0-1 16,13-8 1-16,-13 8 0 15,16-10 1-15,-2 2 0 16,4-9 0-16,6 0 0 16,-1-9 0-16,6 2 0 15,3-5 0-15,3-2-1 16,2 3 0-16,-1-2-1 15,3 2 1-15,1 3-1 16,3 1 1-16,-3 0-1 0,2-3 1 16,2 3 1-16,-1-1 0 15,5-3-1-15,-1-1 1 16,2 3 1-16,-1-3-1 15,3 2 0-15,-2-2-1 16,6-1 3-16,-6 2-4 16,8-5 2-16,-1 0-1 15,3-6-1-15,-1-3 2 16,5-1-1-16,2-3 0 15,-3 1 1-15,3 3 0 16,-2 1 0-16,0 3-1 16,1 5 0-16,0 2 0 15,3 1 0-15,0 0-1 0,3-3 0 16,0 0 0-16,2-4 1 15,4-1 0-15,2 0-1 16,-2-4 1-16,1 6 0 16,-1-5 0-16,-1 7-1 15,0 0 1-15,0 0-1 16,-3-2 0-16,-1 0 0 15,-3-1 0-15,1-4 0 16,-3-2 0-16,0 0 0 16,0-1 0-16,0-4 0 15,1 1 0-15,-2 2 1 16,-3 0-1-16,-3 6 0 15,-1-2 0-15,-6 0-1 16,5 3 0-16,-8 1 0 0,1-2-1 16,-4-6-1-16,3 3 0 15,-6-5-1-15,9 2 1 16,-7 0 1-16,1 1-1 15,2 1 1-15,0 5-2 16,-1 3-1-16,1 7 1 16,-5-8-12-16,7 17 2 15,-12-10-1-15,12 9 2 16,-8-10 1-16,5 8 0 15,-6-7 4-15,6 6 1 16,-6-2 11-16,2-7 1 16,2 4 2-16,-9-4-1 15,2 5 2-15,-3-4-1 16,-1 5-1-16,-2-3 0 15,1 6-1-15,-1-4-1 0,0 6-3 16,-1 2 0-16,2-2 0 16,-1 1-1-16,-1 5 0 15,-2-1 0-15,2-1 1 16,-4 1-1-16,1 2 1 15,1-1 0-15,-3 1 0 16,-3-1 2-16,3 5-1 16,-6-5 2-16,3 6 1 15,-7-4-1-15,4 4 1 16,-6-5-1-16,6 5 0 15,-5-4-1-15,6 5-1 16,-2-1-2-16,2 1-1 16,1 3-1-16,-4-3-2 15,4 7-2-15,-11-9-10 0,7 8-15 16,-5-1-1-16,0-2 0 15,-1 1-1-15</inkml:trace>
  <inkml:trace contextRef="#ctx0" brushRef="#br2" timeOffset="60977.4877">3496 9554 70 0,'-12'3'34'0,"12"-3"0"15,-14-3 1-15,14 3-29 16,16-9-2-16,9-1 0 0,6-7-1 15,12 0 1-15,4-5-2 16,10 0 1-16,-4-5-1 16,3 2-1-16,-8 0 0 15,-11 2 1-15,-8 0-1 16,-12 0 0-16,-16-1 1 15,-10 1-1-15,-14 4 1 16,-6 0-1-16,-8 1 0 16,-6 4 1-16,-4 5 0 15,0 7 0-15,-1 6 0 16,7 10 1-16,3 8-1 15,5 9 0-15,8 9 0 16,7 9-1-16,10 2 1 16,10 5-2-16,8-2 1 0,9-4-2 15,13-4 0-15,7-11-1 16,5-7-1-16,12-13-1 15,6-10-4-15,0-18-25 16,13-1-6-16,-9-17 2 16,6 4-3-16</inkml:trace>
  <inkml:trace contextRef="#ctx0" brushRef="#br2" timeOffset="61314.507">4270 9324 80 0,'-14'-7'36'0,"14"7"1"16,-18-8-1-16,18 8-28 15,0 0-3-15,0 0 1 0,-7 19-1 16,12-1-1-16,-3 4-1 16,4 9 0-16,1 4-1 15,1 6 0-15,-1 3 0 16,1-1-1-16,1-4 0 15,3-4-1-15,2-11 1 16,0-8 1-16,1-15-1 16,3-15-1-16,1-10 1 15,-2-10 0-15,3-11-1 16,-5-5 0-16,0-3-1 15,-2-5-1-15,-3 8-1 16,1 0-2-16,-3 13 0 16,-4-1-7-16,13 23-24 15,-13-5-3-15,8 20 1 0,-12 0-1 16</inkml:trace>
  <inkml:trace contextRef="#ctx0" brushRef="#br2" timeOffset="62030.5479">4864 9460 83 0,'0'0'37'0,"0"0"-1"16,16 0 2-16,-1-3-31 15,-1-10-3-15,8 3 1 16,-1-7-1-16,0 3-1 16,-2-8-1-16,0 0 0 0,-2-2-1 15,-6 0-1-15,-4-4 1 16,-4 2 0-16,-5 1 0 15,-5 5-1-15,-6 6 1 16,-7 10 0-16,-4 11 0 16,-4 10 0-16,-4 10 0 15,-2 10 1-15,5 5 0 16,5 2 0-16,4 0 0 15,13-5-1-15,10-7 1 16,15-8-1-16,15-13 0 16,8-11 0-16,11-10-1 15,6-10 0-15,4-8 0 16,0-6-1-16,-5-3 1 15,-5-1-1-15,-7 2 1 0,-10 6 0 16,-12 5 0-16,-4 9 0 16,-19 16 0-16,0 0 0 15,0 0 0-15,-14 23 0 16,-1 0 0-16,0 7 1 15,3-1-1-15,0-1 1 16,7-1 0-16,8-9-1 16,-3-18 1-16,28 10-1 15,-2-21 0-15,-1-6 0 16,11-12-1-16,1-8 1 15,1-7-1-15,1-4 1 16,-7-2 0-16,3 5 0 16,-6 4 0-16,-7 7 0 15,-4 10 0-15,-6 14 0 0,-12 10 0 16,8 28 0-16,-10 7-1 15,-5 15 1-15,-4 9-2 16,1 5 0-16,3 8-4 16,-9-16-17-16,17 11-13 15,-9-17-4-15,10-4 0 16,-4-16-2-16</inkml:trace>
  <inkml:trace contextRef="#ctx0" brushRef="#br2" timeOffset="62545.5774">4375 10140 81 0,'-9'-21'40'0,"4"8"-1"16,-11-1-2-16,16 14-28 15,-33-4-3-15,14 15 0 0,-8 0-1 16,-1 8-1-16,2 1-2 15,2 3 0-15,1-3-1 16,6 3 1-16,6-3-2 16,3-6 1-16,12 0-2 15,5-5 2-15,7 3-1 16,3-1 0-16,3 2 0 15,-1 3 0-15,-2 4 0 16,-1 6 0-16,-7 3 0 16,-6 6 0-16,-5-1 0 15,-6 4 0-15,-4-4 0 16,1-4-1-16,-1-5-2 15,1-13-1-15,9-12-2 16,-2-10-19-16,18-2-13 16,-1-19-1-16,13 2-1 0,-3-15 1 15</inkml:trace>
  <inkml:trace contextRef="#ctx0" brushRef="#br2" timeOffset="63108.6096">4543 10198 89 0,'0'0'36'15,"0"0"3"-15,0 0 1 16,-16 3-35-16,11 11 0 15,-4 2-2-15,5 4 1 16,-3 7-2-16,4 3 0 16,-2 3-2-16,3 7 2 15,-2-5-1-15,4 1 0 16,-2-6 0-16,0-1 0 15,0-11 0-15,2-5 0 0,0-13 0 16,0 0-1-16,9-15 1 16,-1-9-1-16,1-5 0 15,3-10 0-15,-1-4 2 16,3-9-4-16,-1-3 4 15,3-3-2-15,4 2 1 16,-3 4-1-16,4 5 1 16,1 5 0-16,2 9-1 15,2 8 1-15,-2 12-1 16,-2 9 0-16,1 6 0 15,-2 8 0-15,-1 5 0 16,-8 8 0-16,-2 9 0 16,-8 4-1-16,-7 6 0 15,-5 5 1-15,-8 0-1 0,-2 2 1 16,-4 0-1-16,-3-3 1 15,0-3-1-15,0-5 1 16,0-5 0-16,2-2 0 16,1-1 0-16,1-3 1 15,1 0-1-15,1 1 0 16,4 2 0-16,1 2 0 15,3 6-1-15,5-1 0 16,4 5-2-16,2-9-3 16,9 11-8-16,-10-22-18 15,18 8-9-15,-7-17 0 16,8-3-1-16</inkml:trace>
  <inkml:trace contextRef="#ctx0" brushRef="#br2" timeOffset="63528.6336">4866 10262 95 0,'0'0'40'16,"27"6"-1"-16,-16-6 0 15,16 3-34-15,-7-4-2 16,14-3 1-16,4-6-1 16,3-5-2-16,7-7 1 15,4-8-2-15,0-4 2 16,-1-4-2-16,-8-2 1 0,-10 0-1 15,-9 2 0-15,-11 5 1 16,-10 4-1-16,-15 11 0 16,-10 13 0-16,-8 9 1 15,-4 14-1-15,-5 10 1 16,0 9 0-16,-1 11 0 15,3 3-1-15,9 5 1 16,5-4-1-16,13-2 1 16,5-5-2-16,17-10 0 15,12-6-2-15,9-15-1 16,13 3-8-16,-4-24-20 15,17 5-8-15,-10-18 0 16,6 3-2-16</inkml:trace>
  <inkml:trace contextRef="#ctx0" brushRef="#br2" timeOffset="63897.6547">5471 10216 93 0,'4'19'38'0,"-4"-19"-1"15,22 13 3-15,2-18-35 16,8-5-3-16,10-8 1 16,1-3-1-16,5-6 1 15,-6-4-1-15,-4 2 0 16,-8 1-1-16,-9-1 0 15,-12 8 1-15,-7 4-2 0,-12 5 1 16,-9 7-1-16,-6 10 1 16,-7 8-1-16,-3 9 0 15,-4 9 0-15,-2 6 0 16,5 4 0-16,6 4 1 15,8-2-1-15,13-2 0 16,14-8-1-16,12-11 0 16,21-10-3-16,7-14-3 15,27 3-24-15,-10-22-10 16,13 3 3-16,-9-16-4 15</inkml:trace>
  <inkml:trace contextRef="#ctx0" brushRef="#br2" timeOffset="64280.6766">6160 10074 103 0,'-18'9'39'0,"-10"-4"1"16,8 11-1-16,-8-2-34 16,5 8 0-16,-2 3-2 15,3 5 1-15,3 3-3 16,9-1 1-16,5-5-1 15,5 1 2-15,14-11-3 16,8-6 1-16,6-15-1 16,6-9 1-16,9-13 0 15,5-14-1-15,-1-15 2 16,-2-9-3-16,-2-8 3 15,-8-7-3-15,-2-4 2 0,-9 5-1 16,-4 10 0 0,-11 10 0-16,-6 20 0 0,-7 19 0 15,-9 24 0-15,-2 25 0 16,-7 20 0-16,2 18 0 15,0 12 0-15,4 4-1 16,12 2-4-16,0-17-8 16,25 9-17-16,-8-31-10 15,18-6-2-15,-4-24-1 16,16-9 0-16</inkml:trace>
  <inkml:trace contextRef="#ctx0" brushRef="#br2" timeOffset="64401.6836">6579 10181 94 0,'-29'-1'2'0,"2"-5"-1"16,1-3-3-16,5-6-40 16</inkml:trace>
  <inkml:trace contextRef="#ctx0" brushRef="#br2" timeOffset="66384.797">8614 8981 79 0,'-4'-18'25'15,"4"18"-1"-15,-15 2 1 16,15-2-16-16,-30 15-1 15,11 0-1-15,-5-3-2 16,3 10 1-16,-7-2-2 16,10 4 0-16,-3-2-1 0,9 1-1 15,7-3 0-15,6-1-1 16,8-4 0-16,8-3-1 15,4-3 0-15,7 0 0 16,0-2 0-16,0 2 0 16,-4 2 0-16,-2 5 1 15,-7 3-1-15,-7 6 0 16,-8 5 0-16,-3 0 0 15,-9 2 1-15,-1-2-1 16,-2-2 0-16,-2-8-2 16,10-2-6-16,-5-18-28 15,12 0 1-15,11-28-2 16,5-1-1-16</inkml:trace>
  <inkml:trace contextRef="#ctx0" brushRef="#br2" timeOffset="66625.8108">8866 8725 86 0,'5'-10'36'0,"-5"10"0"16,0 0 0-16,-10 19-32 15,6 4-1-15,2 6-1 16,-1 12 0-16,-3 7-1 15,-1 9 1-15,-2 3-2 16,2 4 0-16,-2-1-1 16,1-5-2-16,9 4-15 0,-1-22-18 15,9-5 0-15,3-18-2 16,9-8 2-16</inkml:trace>
  <inkml:trace contextRef="#ctx0" brushRef="#br2" timeOffset="67458.8584">9054 9066 85 0,'-27'-7'36'0,"17"15"0"16,-9-3 0-16,6 12-31 15,0-1-1-15,7 7 0 16,0 2-1-16,6 3 0 15,2-2-1-15,8-1 0 0,-1-3 0 16,6-6-1-16,1-8 0 16,4-5 0-16,3-9 0 15,0-8-1-15,1-11 1 16,2-4-2-16,-4-5 1 15,-4-1 0-15,-1-2 0 16,-6 2 0-16,-3 4 0 16,-4 7 1-16,-9 5-1 15,-1 7 1-15,6 12-1 16,-13-9 1-16,13 9-1 15,-10 11 1-15,10-11 0 16,3 19-1-16,-3-19 1 16,24 17 0-16,-6-13 0 15,4-1 0-15,6-3 0 16,1-5 0-16,-2-1-1 0,-3 0 1 15,-1 1 0-15,-5 0 0 16,-6 2 0-16,-12 3-1 16,0 0 0-16,7 15 1 15,-14-3-1-15,-2 7 0 16,-1 3 0-16,-3 3 0 15,3 4 0-15,0-3 0 16,6 0 0-16,1 0 0 16,7-5 0-16,3-5 0 15,6-8 0-15,3-7 0 16,2-8 0-16,3-4 0 15,0-9 0-15,-1-2 0 16,-2-4 0-16,2 0 0 0,-7 0 1 16,-1 5-1-16,-5 3 0 15,1 2 0-15,-8 16-1 16,0 0 1-16,0 0 0 15,-3 18 0-15,-2 0 0 16,1 9-1-16,3 1 1 16,-1 3 0-16,2-2 0 15,5-4 1-15,1-7-1 16,3-6 0-16,0-9 1 15,4-7-1-15,1-11 1 16,0-6 0-16,1-5-1 16,-5-7 0-16,2-2 0 15,-4-4-1-15,1 7 0 16,1-2-2-16,-2 8-2 0,-6 2-2 15,11 18-9-15,-16-13-13 16,15 20-9-16,-12-1 0 16,14 0-1-16,-14 0 2 15</inkml:trace>
  <inkml:trace contextRef="#ctx0" brushRef="#br2" timeOffset="67662.8701">9774 8958 82 0,'0'0'38'16,"0"0"-1"-16,0 0 1 15,0 0-28-15,0 0-3 16,-1 20-3-16,2-5-1 15,-3 8-1-15,2 6 0 16,-5 2-1-16,1 3 0 16,-1-1-1-16,0-4-1 0,1-1-1 15,3-11-4-15,11 3-18 16,-10-20-13-16,19-15-1 15,-3-9-2-15,12-4 2 16</inkml:trace>
  <inkml:trace contextRef="#ctx0" brushRef="#br2" timeOffset="68095.8949">9962 8830 95 0,'0'0'38'0,"-12"8"3"15,12-8-2-15,-8 11-32 16,8-11-2-16,5 14-1 15,1-2 0-15,-2 0-1 16,6 8 0-16,-8 0-2 0,0 6 0 16,-4 2 0-16,0 6 0 15,-9 1-1-15,4-1 1 16,-2-1-1-16,2-6 0 15,2-3 0-15,3-8 1 16,2-16-1-16,12 3 0 16,4-18 0-16,2-7 0 15,7-5 0-15,-2-8-1 16,4 0 2-16,-4 0-1 15,-1 2 0-15,-4 7 0 16,-2 7 0-16,-6 7 0 16,-10 12-1-16,14 0 1 15,-10 14-1-15,-3 4 0 16,2 6-2-16,-2 4 0 0,6 5-3 15,-1-6-2-15,12 12-10 16,-10-26-10-16,19 11-11 16,-6-17 1-16,9 1-2 15,-5-16 3-15</inkml:trace>
  <inkml:trace contextRef="#ctx0" brushRef="#br2" timeOffset="68487.9173">10414 8959 99 0,'0'0'38'0,"-23"-16"2"16,10 21-2-16,-7 0-32 15,5 9-1-15,-5 3-1 16,9 6-1-16,2 1-1 16,6 2-1-16,4-2 1 0,6-3-1 15,8-7 0-15,4-7 0 16,4-9-1-16,0-8 1 15,6-6-1-15,-1-7 0 16,-4-6 0-16,2-4 0 16,-8-1 0-16,2 1 0 15,-7 4 0-15,-4 5 0 16,-5 5 0-16,-4 19 0 15,0 0 0-15,-14 12-1 16,2 18 1-16,-4 15 0 16,3 15 0-16,-7 9 1 15,1 10-1-15,0 4 1 16,1 2 0-16,-4-2 0 15,2-5-1-15,-7-8 0 16,2-6-1-16,-3-17-5 0,0 4-15 16,-19-25-14-16,5 5-6 15,-18-13-1-15,1 6 0 16</inkml:trace>
  <inkml:trace contextRef="#ctx0" brushRef="#br2" timeOffset="69103.9525">8744 10046 87 0,'13'-15'36'16,"-12"-7"0"-16,1 7 1 16,-8-2-33-16,-5 8-1 15,-6 4 0-15,-4 8 1 16,-10 7-1-16,1 12 0 15,-11 8 1-15,6 4-1 16,-3 3-1-16,10 1 2 0,6-3-2 16,11-5 0-16,12-10 0 15,13-10 0-15,14-14-1 16,5-9-1-16,14-13 2 15,0-7-1-15,2-11 1 16,-3-4-1-16,-3-7 1 16,-6 1-1-16,-8-4-1 15,-5 5 2-15,-9 7-2 16,-5 9 0-16,-8 10 1 15,-4 14-1-15,2 13-1 16,-17 17 1-16,0 18 0 16,1 11-1-16,-2 11 0 15,0 5-1-15,3 6-2 16,6-7 1-16,7-2-3 0,5-12 0 15,15-9-4-15,0-21-5 16,22 3-15-16,-10-26-9 16,14-3 3-16,-7-14-5 15,7-5 7-15</inkml:trace>
  <inkml:trace contextRef="#ctx0" brushRef="#br2" timeOffset="69930.9998">9130 9980 70 0,'-2'-18'38'16,"-13"-2"-2"-16,3 15 2 15,-11-5-20-15,8 19-11 16,-7 1-2-16,7 10 0 15,-2-1-1-15,7 11 0 16,5-5-1-16,8 3 0 16,3-4 0-16,10-3-3 0,3-7 2 15,5-5-1-15,1-8 0 16,5-8 0-16,-2-5-1 15,0-8 0-15,-2-5 0 16,-7-4 1-16,-3-5-1 16,-3 1-1-16,-7-4 1 15,-3 4 0-15,-3 3 0 16,-3 1 0-16,-2 8 1 15,0 4-1-15,-2 6 0 16,7 11 0-16,-11 0 1 16,11 0-1-16,0 18 0 15,5-8 1-15,4-3 0 16,8 2-1-16,7-5 1 15,3-5 0-15,6-4 0 16,2-1 0-16,1-4-1 0,-1-1 1 16,-2 2-1-16,-4 0 1 15,-11 7-1-15,-7 4 0 16,-11-2 0-16,-1 24 0 15,-10-3 0-15,-6 8 0 16,-2 2 0-16,0 2 0 16,5 3 0-16,0-4 0 15,5-3 1-15,7-8-1 16,9-7 0-16,10-10 0 15,5-9 0-15,4-9 0 16,6-5 1-16,0-7-1 16,0-4 0-16,-1-1 0 0,-6 0 0 15,-5 4 0-15,-6 2 0 16,-6 7 0-16,-6 8 0 15,-2 10 0-15,0 0 0 16,-14 15-1-16,7 2 1 16,-1 8 0-16,3 0 0 15,2 1 0-15,5 3 0 16,3-7 0-16,4 0 0 15,5-5 0-15,1-7 0 16,7-7 0-16,-1-8 0 16,1-5 1-16,-1-7-1 15,-1-6 0-15,-2-6 0 16,-4-3 1-16,-4-2-1 15,0 0 0-15,-7 0 1 16,-1 2-1-16,1 5-1 0,-3 5 0 16,0 6 0-16,0 4-3 15,0 12-3-15,0 0-9 16,21 9-11-16,-21-9-9 15,24 14-4-15,-10-12-1 16,10 7 2-16</inkml:trace>
  <inkml:trace contextRef="#ctx0" brushRef="#br2" timeOffset="70268.0191">10113 9731 99 0,'-5'12'39'16,"-9"-4"1"-16,5 9-1 15,-10-3-33-15,10 7-1 16,-4 0-1-16,9 4 0 0,-3-2-1 15,3 1 0-15,4-5-1 16,4-4 0-16,-4-15-1 16,14 11 0-16,-4-19 0 15,4-4 0-15,2-10 0 16,0-1-1-16,3-7 1 15,-3 0-1-15,1 0 0 16,-3 5 1-16,0 6-1 16,-6 7 0-16,-8 12 0 15,15-3 0-15,-5 13 2 16,-5 5-4-16,1 8 1 15,-1-1-3-15,11 12-7 16,-11-22-12-16,14 15-16 16,-13-12-3-16,15 1 0 0,-6-15-2 15</inkml:trace>
  <inkml:trace contextRef="#ctx0" brushRef="#br2" timeOffset="71913.1132">12171 9102 62 0,'0'0'36'16,"-3"-22"0"-16,3 22-4 15,-14-7-19-15,3 12-7 16,-8 3-2-16,-1 14 1 0,-7-1-1 15,-2 15-1-15,-3-2 1 16,6 1-1-16,3-2-1 16,9-3 1-16,7-7-1 15,14-5 0-15,8-6-1 16,10-2-1-16,7-4 0 15,4 3 1-15,-2 4-1 16,-3 2 1-16,-6 6 0 16,-10 3 0-16,-10 6 1 15,-10 2-1-15,-12 3 1 16,-5-3 0-16,-5 0-1 15,0-8 0-15,7-4-1 16,6-11-3-16,14 3-19 0,5-25-16 16,24-3-2-16,2-16 0 15,18-5-2-15</inkml:trace>
  <inkml:trace contextRef="#ctx0" brushRef="#br2" timeOffset="72356.1385">12785 8596 79 0,'0'0'39'0,"5"-11"-2"15,-4 32-2-15,-6 3-27 16,1 19-2-16,-8 10 0 15,3 18-2-15,-6 12 0 16,0 13-1-16,-2 6 0 16,-2 4-2-16,-1-5-1 15,1-5 1-15,6-7-2 0,1-17-1 16,11-5-10-16,-5-31-25 15,14-8-2-15,-8-28 1 16,21-3-3-16</inkml:trace>
  <inkml:trace contextRef="#ctx0" brushRef="#br2" timeOffset="73401.1983">12563 9301 79 0,'-26'-18'39'16,"-2"2"0"-16,12 11 1 15,1-3-24-15,15 8-10 16,22-10-2-16,12 3 0 15,13-6-2-15,16 0 0 16,8 0 0-16,13-5-1 0,0 1 0 16,-1 5-1-16,-8 1 1 15,-10 5-1-15,-15 5 0 16,-12 4 0-16,-16 3 0 15,-13 8 1-15,-15 3-1 16,-7 6 0-16,-10 5 0 16,-2 8 1-16,-3 2-1 15,-1 4 0-15,3 1 2 16,9-1-1-16,6-3 0 15,10-8 1-15,15-8-1 16,4-9 1-16,15-11-2 16,6-11 0-16,3-10 0 15,-1-6-1-15,-2-9 1 0,-8-7-1 16,-6-4 0-16,-12-1 0 15,-7-2 1-15,-11 1-1 16,-8 8 0-16,-5 3 0 16,2 12 0-16,-2 6 0 15,1 9-1-15,5 8 0 16,12 0-1-16,-2 18 1 15,14-6-1-15,4-3-1 16,9-1 2-16,4-5-1 16,5 2 1-16,3-6 0 15,2-1 1-15,-3-1 1 16,-2 1 1-16,-1 0 0 15,-6 1 1-15,-4 4 0 16,-8 2 0-16,-1 8 0 0,-9 6 1 16,-5 5-1-1,-5 5 0-15,-4 4 1 0,0 5-2 16,2 0 1-16,-4 1 0 15,4-6 0-15,2-3 0 16,0-6 0-16,6-5-1 16,0-9 1-16,-1-10-2 15,14-7 0-15,-5-9 0 16,1-7-1-16,2-12 0 15,5-6 0-15,-3-10 0 16,-1-3 0-16,5 2 1 16,-7 2-1-16,6 5 2 15,-3 6-2-15,1 9 2 16,1 9-1-16,2 11 0 0,4 5 0 15,-1 12 0-15,5 1 0 16,0 6 0-16,2 6 0 16,0 3-1-16,-1 1 1 15,-5 4 0-15,-4 0 0 16,-10-3-1-16,-4 1 1 15,-10-1 0-15,-5-7-1 16,-9 1 1-16,-6-7 0 16,-2 2-1-16,-6-4 1 15,0 0 0-15,-3 0 0 16,3 2 0-16,0 0 0 15,1 7 0-15,4 5 1 16,3 6 0-16,4 6 0 16,4 5 0-16,3 6 1 15,6 4-1-15,2 1 0 0,6-1 0 16,1-5 0-16,4-1-2 15,1-5-1-15,-2-3-4 16,-3-15-8-16,17 9-10 16,-17-31-10-16,1 19-6 15,-1-19 0-15,3-11-2 16</inkml:trace>
  <inkml:trace contextRef="#ctx0" brushRef="#br2" timeOffset="74161.2418">14176 9140 93 0,'-6'10'40'16,"6"-10"1"-16,-11 27-1 15,-2-8-34-15,6 7-2 16,0 6-1-16,0 7-1 15,0 4 1-15,-2 2 1 16,2-2-2-16,4-3 0 16,-2-4 0-16,4-6-1 15,1-10 1-15,3-8-1 16,-3-12-1-16,18-10 1 0,-3-11-2 15,1-8 0-15,-2-11 1 16,3-8-1-16,-1-11 1 16,3-3-1-16,0 0 0 15,-1 3 0-15,1 8 1 16,-3 5 1-16,2 9-1 15,3 13 0-15,2 11 0 16,2 15 0-16,-3 6 0 16,1 7 1-16,-2 3-1 15,4 6 0-15,-4 5 0 16,-4 5 0-16,-3-3 0 15,-4 6 0-15,-10-3 0 16,-5 3 0-16,-8-1-1 16,-5-5 1-16,-8-2 0 15,-3-5 0-15,-2-5-1 0,1-6 1 16,1-5 0-16,2-1 0 15,6-4 0-15,2-1 0 16,0 1 1-16,5 6-1 16,-1 4 1-16,0 5 0 15,4 7 0-15,-2 11 1 16,-1 9-1-16,-2 9 1 15,-1 8-1-15,-1 3 1 16,3 5-2-16,-5 0 2 16,3 0-4-16,1-5 2 15,1-5-2-15,2-11-1 16,8-7-4-16,-1-18-5 0,18 2-11 15,-12-26-10-15,24-17-6 16,-6-17-2-16,14-5 1 16</inkml:trace>
  <inkml:trace contextRef="#ctx0" brushRef="#br2" timeOffset="74527.2627">14564 9329 79 0,'-18'5'39'16,"18"-5"0"-16,-13 4 1 16,23-3-22-16,4-13-14 15,16-3 0-15,2-10-1 0,8 1 0 16,-1-8 0-16,-1 0-1 15,-6-1-1-15,-7 3 0 16,-12 4 0-16,-4 5 0 16,-18 5 0-16,-1 9-1 15,-13 8 1-15,1 12 0 16,-8 8-1-16,-3 9 1 15,1 8-1-15,4 5 1 16,8 4-1-16,6 1 0 16,12-4-1-16,6-7 0 15,13-8-3-15,10-17-3 16,17 4-16-16,-10-29-8 15,16 6-9-15,-7-20-1 16,9 2 1-16</inkml:trace>
  <inkml:trace contextRef="#ctx0" brushRef="#br2" timeOffset="74866.2821">14981 9180 91 0,'-15'7'40'0,"-14"-2"0"16,7 13 1-16,-8 3-26 16,8 4-10-16,2 0-1 15,7 2 0-15,8-1-2 16,8-7 1-16,8-4-1 15,9-8-1-15,5-10 0 16,6-12 0-16,4-12 0 16,1-7-1-16,-2-8 0 15,-2-8 0-15,-5-5 0 16,-5-1 0-16,-6-2 0 0,-5 6-1 15,-5 9 1-15,-7 11-1 16,-4 14 1-16,-5 15 0 16,-4 22 0-16,-1 15 0 15,-1 18 0-15,-2 8 0 16,6 7-1-16,1 0-1 15,15 1-7-15,-5-22-9 16,24 8-15-16,-15-24-8 16,17-7 0-16,-1-18-3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36:16.09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1188 7066 45 0,'0'0'30'0,"0"0"3"16,0 0-3-16,0 0-14 15,0 0-2-15,0 0-3 16,-17 59-4-16,17-59-1 15,-11 76-2-15,7-24-1 16,-2 7 0-16,1 8-1 16,1-1-1-16,-2 5 1 15,3-4-1-15,-1 2 1 16,2-6 0-16,3-6-1 15,0-10 1-15,-1-47 0 16,9 67 0-16,-9-67 1 16,0 0-2-16,0 0 1 15,0 0 0-15,8-64 0 16,-5 11-1-16,-3-6 0 0,4-6 1 15,-4 1-1-15,1-2-1 16,1 1 1-16,-1 3-1 16,1 13 0-16,-2 49 1 15,10-73 1-15,2 79-3 16,19-21 0-16,7 30 0 15,11 29 0-15,8 6 0 16,13 7 2-16,10-10-3 16,5-16 2-16,-15-33 2 15,5-14-2-15,-4-12 0 16,-3-6 0-16,-6-1 0 15,-7-1-1-15,-16 7 1 16,-4 5-1-16,-14 13 0 0,-10 9 1 16,-8 15 0-1,-7 15 0-15,-3 12 0 0,-5 13 0 16,1 11 1-16,-4 9-1 15,1 8 1-15,4 1-3 16,6-1-3-16,0-12-6 16,12 2-25-16,-3-21-3 15,17-2-1-15,-5-26 0 16</inkml:trace>
  <inkml:trace contextRef="#ctx0" brushRef="#br0" timeOffset="354.0202">2388 7735 93 0,'1'-37'37'0,"7"20"0"0,-10 4-1 16,2 13-31-16,2 18-1 16,-4 12-2-16,-4 12-1 15,-2 9-1-15,0 7 0 16,-3 4 0-16,1 1 0 15,-1 0-1-15,3-7 1 16,4-11 1-16,1-12-1 16,6-12 1-16,-3-21 0 15,19-1 1-15,-4-21-1 16,3-10 0-16,2-11 1 15,-2-10 0-15,-2-3 0 16,0-3 1-16,-2 0-2 16,0 0 2-16,1 4-2 15,1 4 1-15,4 4-2 0,4 8-3 16,11 13-8-16,0-7-26 15,12 18-3-15,3-3 0 16,15 11-2-16</inkml:trace>
  <inkml:trace contextRef="#ctx0" brushRef="#br0" timeOffset="697.0399">3818 7347 91 0,'15'-53'37'15,"4"15"0"-15,-11 4 0 16,4 24-35-16,-12 10 1 16,1 33 1-16,-9 10-1 15,0 19-1-15,-3 12-1 16,-1 16 0-16,1 7-2 15,-2 4 0-15,4 2-1 16,-4-10-2-16,8 2-5 16,-4-25-27-16,9-4 0 15,-1-25 0-15,6-13-2 16</inkml:trace>
  <inkml:trace contextRef="#ctx0" brushRef="#br0" timeOffset="1045.0598">3891 7832 101 0,'-7'-36'40'0,"6"13"1"15,-9 3-4-15,10 20-30 16,0 0-3-16,0 0-2 16,17-2-2-16,6 0-3 15,13-5-3-15,10-16-5 16,24 2-16-16,0-24-10 15,13-5 1-15,-8-22 13 16,13 5 8-16,-21-12 6 16,-7 1 8-16,-17 8 6 15,-27-8 19-15,-4 26 8 0,-24 5 1 16,-2 32-9-16,-21 8-10 15,5 32-3-15,-11 15-4 16,6 28-3-16,2 18 0 16,4 15-1-16,10 6-3 15,9 3-3-15,15 1-9 16,5-16-25-16,22-6-1 15,5-23 0-15,16-14-2 16</inkml:trace>
  <inkml:trace contextRef="#ctx0" brushRef="#br0" timeOffset="1345.0769">4956 7560 110 0,'-15'-6'39'16,"-5"4"1"-16,12 16-2 16,-1 0-34-16,9 4-1 15,6 3-1-15,6 5-1 16,5 3-1-16,1 2 1 15,1 4-1-15,2 4 0 16,-10 1 0-16,-4 2 0 16,-7 2 0-16,-8 2-1 15,-11-1 1-15,-6 2 0 16,-2-4-2-16,-5-12-1 15,8-3-5-15,-4-23-25 0,28-5-6 16,-10-21-1 0,26-12 0-16</inkml:trace>
  <inkml:trace contextRef="#ctx0" brushRef="#br0" timeOffset="1496.0856">5050 6859 109 0,'-35'18'39'0,"-5"20"-4"15,0 14-30-15,8 24-42 16,6-10-1-16,16 7-1 16</inkml:trace>
  <inkml:trace contextRef="#ctx0" brushRef="#br0" timeOffset="2375.1359">6383 7588 81 0,'-12'-7'37'15,"-7"-4"-1"-15,-3 13 1 16,-15 0-32-16,0 11-1 15,-8 5 0-15,-4 12 0 16,-1 6-1-16,1 6 0 16,5 1 0-16,9 1-1 0,8-5-1 15,17-7 0-15,17-14 1 16,20-14-1-16,16-18 1 15,14-14-1-15,10-17 0 16,11-18 0-16,9-15 0 16,-1-7 0-16,-6-5 0 15,-6 1-1-15,-11 0 1 16,-11 6-1-16,-13 15 0 15,-18 13 0-15,-10 19 0 16,-18 20 0-16,-10 26 1 16,-11 25-1-16,-7 26 0 15,-4 22 0-15,0 15-1 16,2 9-1-16,12 7-1 15,9-8-2-15,19-10-5 0,9-27-19 16,29-10-11-16,9-32 1 16,18-13 0-16,3-25 1 15</inkml:trace>
  <inkml:trace contextRef="#ctx0" brushRef="#br0" timeOffset="2720.1556">7086 7632 82 0,'-4'-44'38'16,"-15"0"-1"-16,-4 15 1 15,-13 4-28-15,5 17-4 16,-6 9-2-16,4 20 0 15,0 11-1-15,5 13 0 16,9 6-1-16,4 4-1 16,10-1 0-16,8 3-1 15,8-10 0-15,11-10 0 0,9-15-1 16,7-14 1-16,8-13-1 15,6-14-1-15,2-11-1 16,1-18-1-16,-3-4-2 16,-11-13-5-16,6 15-16 15,-24-12-7-15,-3 24 12 16,-25-7 8-16,-1 25 7 15,-16 6 3-15,-7 17 5 16,-3 13 5-16,-7 0 16 16,10 16 7-16,-2-9-10 15,20 6-12-15,11-4-32 16,8-12-5-16,16-4-3 15,10-11-2-15</inkml:trace>
  <inkml:trace contextRef="#ctx0" brushRef="#br0" timeOffset="3206.1834">7621 7506 96 0,'-22'-2'39'0,"6"5"0"15,-10-8-1-15,4 11-32 16,-6 3-2-16,4 10-1 15,-6 6-1-15,2 11 0 16,-3 7-1-16,4 4 0 16,3 4 0-16,12 1 0 15,8-11-1-15,10-9 1 16,12-12 0-16,13-15-1 15,9-17 1-15,8-13 0 0,5-12 1 16,-1-16-1-16,-4-7 0 16,-1-3-1-16,-10-2 1 15,-3 6-1-15,-9 6 0 16,-9 9 0-16,-11 19 0 15,-5 25 0-15,-7 17 0 16,-9 30 0-16,-4 25 0 16,-8 26 0-16,-1 27-1 15,-4 28 0-15,-1 16 1 16,-1 4 0-16,1-3 0 15,0-8-1-15,4-20 2 16,3-19-2-16,3-28 2 16,4-32-1-16,0-30-1 15,4-32-1-15,4-21-1 0,1-29-4 16,12-9-17-16,-7-39-14 15,16-8-3-15,-1-18 0 16,14 5 0-16</inkml:trace>
  <inkml:trace contextRef="#ctx0" brushRef="#br0" timeOffset="3404.1947">7872 7854 71 0,'24'-3'41'0,"0"11"0"16,-13-6-2-16,4 23-11 15,-15-4-23-15,-1 13-2 16,-10 5-1-16,-2 6-3 16,1 10-6-16,-14-6-28 0,10 9-5 15,-5-14-1-15,7-2 0 16</inkml:trace>
  <inkml:trace contextRef="#ctx0" brushRef="#br0" timeOffset="4177.2386">9119 6814 90 0,'-26'-33'37'16,"-4"13"0"-16,-16 6 0 15,-5 20-33-15,-8 16-1 16,-1 20 0-16,-7 18 1 16,3 20-1-16,-1 12-1 15,9 14 1-15,7 5-1 16,13 1 0-16,11-7 0 15,15-5-1-15,15-12 0 0,14-9 0 16,13-18-1-16,7-12 1 16,11-23-1-16,3-13 1 15,3-18 0-15,-2-11-1 16,-1-14 1-16,-4-11 0 15,-8-8 0-15,-3-5 0 16,-8 3 0-16,-8 3-1 16,-7 6 0-16,-6 13 0 15,-7 10 0-15,-2 19 0 16,-10 9 0-16,-1 17 0 15,1 12-2-15,1 4 0 16,5 11-3-16,3-9-6 16,21 13-27-16,0-23-2 15,19-3 1-15,2-20-3 0</inkml:trace>
  <inkml:trace contextRef="#ctx0" brushRef="#br0" timeOffset="4731.2706">9597 7320 66 0,'-15'-27'39'15,"0"20"-1"-15,-6 8 1 16,6 28-14-16,-5 5-17 16,8 24-2-16,0 5-2 15,5 12-1-15,6 1-2 16,2 4 0-16,4-4-1 15,6-9-1-15,4-14 1 16,0-13-1-16,7-17 1 0,2-13-1 16,5-21 2-16,3-16 0 15,4-18 0-15,0-13 0 16,2-14 1-16,1-11-1 15,-3-2 0-15,-2 0 0 16,-7 11-1-16,-7 13 0 16,-12 23 0-16,-8 22 0 15,-12 28 0-15,-10 37 0 16,-8 26 0-16,-8 27 0 15,-1 17-1-15,-2 18 0 16,-3 7 0-16,2 2 1 16,1-2 0-16,-1-8 0 15,2-9 1-15,3-14-1 16,-2-15 1-16,2-15 0 0,3-20 0 15,6-15 0-15,2-23 0 16,10-20 0-16,8-29 0 16,8-22 0-16,12-26-2 15,8-23 2-15,9-14-2 16,6-10 1-16,6-2-1 15,6 0 2-15,3 8-2 16,2 9-1-16,5 20-1 16,-4 3-11-16,13 28-19 15,-11-7-6-15,11 13-1 16,-4-4-2-16</inkml:trace>
  <inkml:trace contextRef="#ctx0" brushRef="#br0" timeOffset="5415.3097">10369 7298 87 0,'-23'8'38'0,"10"6"0"15,-2-3 1-15,9 10-29 16,-5-2-5-16,6 10 0 16,-3 5-2-16,0 14-1 15,-5 4 0-15,2 4 0 16,-5 5-1-16,1 1-1 15,-2 1 0-15,2-8 0 0,2-9 0 16,2-11-1-16,6-11 2 16,5-24-2-16,0 0 2 15,19-22 0-15,-2-10 0 16,4-12 0-16,1-15 0 15,3-10 1-15,2-11-1 16,0-1 0-16,2-5-1 16,-4 8 1-16,0 5 0 15,-4 11 0-15,2 15-1 16,-1 11 1-16,-1 16-1 15,0 21-1-15,-1 10 1 16,-1 9-1-16,0 8 1 16,1 6-1-16,-5 4 0 15,-3 3 0-15,-5 4 1 16,-7-2 0-16,-4 1 0 0,-8-2 0 15,-8-1-1-15,-4-6 1 16,-6-1 0-16,-3-4 0 16,-3-6-1-16,1-3 1 15,-1-3 0-15,4-6 0 16,5 0 0-16,1 2 0 15,7 2 0-15,2 4 0 16,1 12-1-16,-2 9 1 16,2 11-1-16,-6 13 1 15,-3 15-1-15,-4 5 0 16,-2 3 1-16,3-2 0 15,1-7-3-15,3-22-10 0,15 3-18 16,-6-30-9 0,19-12 1-16,-4-18-3 0</inkml:trace>
  <inkml:trace contextRef="#ctx0" brushRef="#br0" timeOffset="5958.3408">11118 7228 88 0,'5'-16'37'0,"-16"16"-1"15,-15 3 1-15,-1 8-33 16,-18 5-1-16,-3 8 1 15,-1 0-1-15,5 7 0 16,4-1 0-16,16 1 0 16,12-4-1-16,19-1 0 0,14 0-1 15,16-2 0-15,8-3 0 16,7 2 0-16,0 1-1 15,-5-1 1-15,-9 6-1 16,-14 2 0-16,-15 1 0 16,-16 2 1-16,-15-3-1 15,-7 1 0-15,-2-6-1 16,3-6-2-16,4-3-2 15,4-24-19-15,20 7-15 16,17-28 0-16,14 1-1 16,10-19 0-16</inkml:trace>
  <inkml:trace contextRef="#ctx0" brushRef="#br0" timeOffset="6416.367">11491 7293 74 0,'0'0'40'0,"-9"2"-1"16,-5 8 1-16,7 17-14 15,-7-4-24-15,2 7 1 16,0 7-1-16,0 3 0 16,2 2 0-16,4-1-1 15,3-4 1-15,7-6-1 16,7-9 0-16,10-9 0 15,6-14 0-15,8-11 0 16,4-13-1-16,8-10 1 16,5-6-1-16,-1-8 0 15,0-4 1-15,0 3-1 16,-5 7 0-16,-9 7-1 0,-10 15 1 15,-12 15 0-15,-13 21 0 16,-9 27-1-16,-13 21 1 16,-10 21-1-16,-6 20 0 15,-6 15 0-15,-3 8 0 16,0 3 0-16,-1-4 0 15,4-11-1-15,1-14 1 16,2-16 0-16,5-19 1 16,-2-18 0-16,0-18-1 15,3-21 0-15,-2-15 0 16,-2-18-2-16,4-16-1 15,-2-25-7-15,13-2-21 16,-2-26-6-16,13 2 0 16,7-8-1-16</inkml:trace>
  <inkml:trace contextRef="#ctx0" brushRef="#br0" timeOffset="6889.3941">12417 7732 82 0,'-18'30'40'16,"-1"-1"-3"-16,-1 11 0 15,3 10-37-15,-3-9-37 16,9 6-1-16,3-5-2 16,10-2 1-16</inkml:trace>
  <inkml:trace contextRef="#ctx0" brushRef="#br0" timeOffset="7558.4323">13202 6534 70 0,'9'-13'38'0,"-6"25"-2"16,-10 7 2-16,2 26-18 15,-10 7-14-15,0 20 0 16,-6 11-4-16,1 15 0 15,-4 2-1-15,0 5 0 16,-1-4 0-16,5-7-1 16,1-11 0-16,4-14-1 15,4-16 2-15,9-11 0 16,6-18 0-16,8-16 0 15,6-16 0-15,9-13 0 16,3-10-1-16,2-10 1 16,0-5 1-16,-1 1-2 0,-5 4 1 15,-5 3 0-15,-3 15-1 16,-8 11 1-16,-10 12-1 15,8 14 1-15,-8 14-1 16,2 6 0-16,3 9-2 16,2 1-1-16,13 7-3 15,0-21-20-15,20 9-14 16,3-17 0-16,11-6-1 15,3-16 1-15</inkml:trace>
  <inkml:trace contextRef="#ctx0" brushRef="#br0" timeOffset="7925.4532">13851 7257 97 0,'-20'-20'39'16,"-9"1"2"-16,6 13-2 16,-8 6-35-16,3 11 0 15,-3 12-1-15,2 14-1 16,-4 7-1-16,1 10 2 15,2-2-3-15,5 4 2 16,8-7-1-16,10-7 1 16,8-14-1-16,16-10-1 15,9-21 1-15,13-12-1 16,8-13 1-16,2-10-1 15,2-10 1-15,1-5-1 16,-8 1 1-16,-3 2-1 16,-8 7 1-16,-10 12-1 15,-9 10 1-15,-14 21-1 16,0 0-1-16,-11 22 1 0,-4 8-2 15,-3 7 1-15,1 8-5 16,2-7-3-16,19 10-20 16,-4-20-11-16,21 0 1 15,5-21-3-15,20-6 1 16</inkml:trace>
  <inkml:trace contextRef="#ctx0" brushRef="#br0" timeOffset="8226.4705">14395 7189 87 0,'-5'-20'40'0,"-16"-1"1"15,3 18 0-15,-9-2-22 0,5 13-15 16,2 6-1-16,7 6-3 16,2 3 2-16,7 0-3 15,7 2 2-15,7-4-2 16,5-2 2-16,4 1 0 15,3-2-1-15,-1 0 1 16,-3-1 0-16,-5 6-1 16,-9 4 1-16,-8 3-1 15,-9 3 0-15,-9 1 0 16,-3-1 0-16,-5-4-1 15,5-1-1-15,-2-11-4 16,12 4-19-16,-4-27-14 16,19 6-1-16,-2-29-2 15,18 1-1-15</inkml:trace>
  <inkml:trace contextRef="#ctx0" brushRef="#br0" timeOffset="8840.5057">15715 7188 104 0,'-41'11'37'0,"1"8"2"16,-11-10-6-16,0 13-29 16,-1 1 0-16,6 8-1 15,3 2-1-15,11 7 0 16,4-2 1-16,18 1-1 15,14-9-1-15,13-4 1 16,15-10-1-16,10-10 0 0,3-13 0 16,8-8 0-16,0-12 0 15,-6-9 0-15,0-1 0 16,-10-6-1-16,-5-1 1 15,-5 9 0-15,-7 2 0 16,-4 13-1-16,-16 20 0 16,10-1 0-16,-14 22 0 15,-2 16 0-15,-2 13 0 16,-1 5-2-16,7 11-3 15,4-18-14-15,22 8-17 16,1-19-5-16,21-7-1 16,3-22 0-16</inkml:trace>
  <inkml:trace contextRef="#ctx0" brushRef="#br0" timeOffset="9585.5483">16987 7143 75 0,'10'-7'40'0,"-10"7"-3"15,0 0 1-15,0 0-16 16,-13 19-20-16,1 0-1 16,-4 8-1-16,-6 8 1 15,0 7-1-15,-4 5 2 16,2 0-2-16,3-4 2 15,3-4 0-15,8-10-1 16,5-8 1-16,5-21 0 16,17-2 0-16,3-20-1 15,5-9 0-15,5-10 0 16,2-10-1-16,2-4 1 0,-1-5 0 15,-2 0 0-15,-5 4 0 16,-5 5-1-16,-4 10 2 16,-6 9-2-16,-5 13 2 15,-6 19-2-15,0 0 1 16,0 19-1-16,-1 9 0 15,4 2 1-15,4 5-1 16,8 2 0-16,8-4 0 16,8-6 2-16,7-6-1 15,7-5 0-15,3-11-1 16,4-9 2-16,-3-7 0 15,1-7 0-15,-7-2 1 16,-7-5-3-16,-5 4 0 16,-8 0 0-16,-8 7 0 0,-5 7 0 15,-10 7 0-15,0 21 0 16,-8 5 0-16,-3 10 0 15,-3 8 0-15,-4 7 0 16,2 3-2-16,8 5-2 16,0-10-3-16,16 10-14 15,-2-29-10-15,24 6-9 16,5-25 0-16,19-2-2 15,1-22 2-15</inkml:trace>
  <inkml:trace contextRef="#ctx0" brushRef="#br0" timeOffset="9953.5692">18178 7131 109 0,'-3'-22'40'0,"-11"3"0"0,0 22-1 16,-11 6-32-16,-1 18-3 15,-9 4 0-15,-4 14-2 16,-8 3 0-16,2 4-1 15,5-6 1-15,4 3-2 16,6-14 2-16,16-7-1 16,13-13 1-16,15-14-2 15,17-13 0-15,8-10 0 16,10-11 0-16,2-5 0 15,2-8 0-15,-6-1 0 16,-5 7 0-16,-11 4 0 16,-9 10 0-16,-12 16 0 0,-10 10 0 15,-12 15 0-15,-4 13 0 16,-4 9 0-16,1 5 0 15,1 7 0-15,6 2-9 16,6-17-12-16,22 12-10 16,-4-24-8-16,25 0-2 15,3-24 0-15,21-5 0 16</inkml:trace>
  <inkml:trace contextRef="#ctx0" brushRef="#br0" timeOffset="10276.5878">18713 7027 113 0,'-39'10'39'16,"2"15"1"-16,-14-1-1 16,15 5-32-16,-4 3-4 0,9 0-1 15,11-2 0-15,13-3-1 16,15-7 1-16,14-7-2 15,12 0 1-15,4-7-2 16,4 0 2-16,-3-2 0 16,-6 3-1-16,-10 1 0 15,-12 8 0-15,-11 5 0 16,-12 3 0-16,-9 8 1 15,-5-1-1-15,-4 3-1 16,2-1-2-16,5-10-2 16,15 5-11-16,8-28-15 15,15-4-10-15,15-19 1 16,25-4-2-16,10-15 0 0</inkml:trace>
  <inkml:trace contextRef="#ctx0" brushRef="#br0" timeOffset="10577.605">19373 6979 125 0,'-15'-13'40'15,"-6"17"2"-15,-21-1-3 16,2 11-35-16,-4 3-2 16,5 5-1-16,3 1 1 15,9 1-2-15,12-1 0 16,13-1 0-16,11-2 0 15,12-4 0-15,11-3 0 16,5 2 0-16,0-5 0 16,-2 3 0-16,-7 1 0 0,-12 2 0 15,-10 3 0-15,-13 5 0 16,-12 4 0-16,-13 0-2 15,-6 2 0-15,-6-2-2 16,5 10-10-16,-10-23-16 16,20 9-11-16,-3-17 0 15,18 0-2-15,3-18 1 16</inkml:trace>
  <inkml:trace contextRef="#ctx0" brushRef="#br0" timeOffset="11230.6424">20745 7019 78 0,'-15'-24'38'0,"5"16"-1"16,-8-5 2-16,6 17-10 15,-8-4-24-15,-2 14 0 16,-6 5-1-16,0 16 0 16,-3 6-1-16,6 11-1 15,2 0-1-15,10 2 0 16,10-4 0-16,12-5 0 15,16-9-1-15,7-12 0 16,11-12 1-16,5-7-1 16,4-11 1-16,-5-10 0 0,-6-10 0 15,-9-10-1-15,-10-6 1 16,-10-6 1-16,-10-4-2 15,-11-1 0-15,-7 1 0 16,-3 7 0-16,-1 11 0 16,-4 9-2-16,5 15-1 15,2 6-2-15,16 25-13 16,-1-9-17-16,26 17-4 15,8-12-1-15,16 4-1 16</inkml:trace>
  <inkml:trace contextRef="#ctx0" brushRef="#br0" timeOffset="11493.6574">21802 6438 107 0,'-10'-65'37'16,"-14"4"2"-16,-3 22-1 15,-20 11-31-15,3 30-1 16,-17 25-2-16,-3 29 2 16,-8 21-3-16,-2 23 0 15,-1 16-1-15,7 7 1 16,11 0-3-16,9-5-2 15,17-9-4-15,11-26-14 16,21-3-19-16,0-30-2 16,19-16 0-16,0-28-1 0</inkml:trace>
  <inkml:trace contextRef="#ctx0" brushRef="#br0" timeOffset="11659.6667">21024 7008 134 0,'-34'-30'43'15,"25"15"-1"-15,7-6-6 16,19 14-36-16,26 6 0 15,19 1 0-15,16 6 0 16,6-11-4-16,18 15-32 16,-13-12-4-16,4 1-4 15,-10-11 1-15</inkml:trace>
  <inkml:trace contextRef="#ctx0" brushRef="#br0" timeOffset="12558.7183">1203 9275 102 0,'0'0'39'0,"4"-52"2"16,-4 52-3-16,0 0-21 0,7-57-14 15,-7 57 0-15,0 0-1 16,0 0 0-16,-10 48-1 16,10-48-1-16,-17 77-1 15,9-25-1-15,-4 8-4 16,4-1-28-16,2 12-4 15,2-4-1-15,4 2 1 16</inkml:trace>
  <inkml:trace contextRef="#ctx0" brushRef="#br0" timeOffset="12925.7393">1683 9201 108 0,'-19'-29'38'0,"-1"33"0"16,-11 15-1-16,-4 31-35 15,0 16 1-15,4 17-1 16,3 12 0-16,9 4 0 16,10 1 0-16,13-8 0 15,9-10 0-15,17-13 1 16,13-21-1-16,12-18 1 15,4-29 0-15,10-22-1 16,0-27-1-16,-2-15-1 16,-4-19 0-16,-10-10-1 15,-14-11 0-15,-11-3-2 16,-17 1 2-16,-13 9-1 15,-11 18 1-15,-12 9 0 16,-3 18-1-16,-8 14-1 0,8 27-5 16,-7 2-21-16,24 30-9 15,3-3-1-15,23 12-3 16,5-3 0-16</inkml:trace>
  <inkml:trace contextRef="#ctx0" brushRef="#br0" timeOffset="13114.7501">2376 9511 121 0,'-19'8'42'0,"-10"-16"0"15,14 5-3-15,-8-8-39 16,15-4-5-16,18 12-25 0,-6-13-7 15,16 11-5-15,-2-9 1 16,15 7-3-16</inkml:trace>
  <inkml:trace contextRef="#ctx0" brushRef="#br0" timeOffset="14240.8145">3076 9031 89 0,'0'0'36'16,"-3"-16"0"-16,3 16 0 15,-27 11-32-15,3 6-2 16,-6 10 0-16,-2 7 0 15,-6 10-1-15,0 3 1 16,9 0 0-16,5 2 0 16,14-9 1-16,15-3 0 15,15-11 0-15,16-9-1 16,11-8 0-16,5-1-1 0,4-4 1 15,-1-1-1-15,-5 3-1 16,-5 2 1-16,-17 8 0 16,-8 11-1-16,-16 8 1 15,-6 8 0-15,-11 7-1 16,-3 5 1-16,-5-3 0 15,-3 0-1-15,6-8-2 16,1-11-1-16,9-8-5 16,8-25-27-16,0 0-3 15,16-41-1-15,9 2-2 16</inkml:trace>
  <inkml:trace contextRef="#ctx0" brushRef="#br0" timeOffset="14451.8265">3185 8992 117 0,'-17'1'41'16,"1"-9"1"-16,16 8-2 16,0 0-36-16,27-15-2 15,5 4-1-15,10-4 0 16,10 0-2-16,11-5-2 15,11 6-4-15,-2-10-27 16,12 11-7-16,-10-7 1 16,5 7-3-16</inkml:trace>
  <inkml:trace contextRef="#ctx0" brushRef="#br0" timeOffset="15014.8587">4199 8793 99 0,'-5'-27'39'0,"3"11"1"15,-7 0-2-15,9 16-32 16,-19 6-4-16,10 17 0 0,2 16-1 16,-2 19 0-16,6 18-1 15,-5 15 0-15,8 11 0 16,0 8-1-16,-1 1 1 15,6-4-1-15,0-3-3 16,6-21-3-16,12-7-28 16,-4-25-3-16,9-13 1 15,0-30-1-15</inkml:trace>
  <inkml:trace contextRef="#ctx0" brushRef="#br0" timeOffset="15306.8754">4611 8968 94 0,'-15'-32'37'15,"-13"10"0"-15,-2 25 1 16,-10 13-32-16,1 13 0 16,-3 6-1-16,6 9-1 15,0 3-1-15,11-2 0 16,5-1 0-16,11-4-1 15,8-3-1-15,11-7 0 16,10-6 0-16,6-3-1 16,4-5 1-16,5-1-1 15,0-1 0-15,1-1-1 16,1-1-1-16,-2 0-2 15,3 6-4-15,-11-13-25 16,14 12-6-16,-7-14 0 0,10 2-2 16</inkml:trace>
  <inkml:trace contextRef="#ctx0" brushRef="#br0" timeOffset="15819.9049">5074 9252 101 0,'-12'-13'38'0,"-14"-4"1"16,-1 12-1-16,-16 4-32 15,-1 6-3-15,-4 3 1 16,-3 15-1-16,-2 7 0 16,8 10 0-16,4 3-1 15,9 2-1-15,15-3 0 16,14-6 0-16,14-7 0 0,19-14 0 15,12-14-1 1,11-14 0-16,8-13 1 0,2-11-1 16,2-10 1-16,-3-6-1 15,-5-4 0-15,-12-1 0 16,-10 10 0-16,-6 4-1 15,-12 11 0-15,-7 15 1 16,-10 18-1-16,-4 28 0 16,-9 24 1-16,-4 22 0 15,-5 27-1-15,-1 23 2 16,1 21-3-16,-5 3 3 15,4 4-3-15,3-6 3 16,0-7-2-16,4-18 1 16,0-21-1-16,0-23 2 15,-4-22 0-15,-1-19 0 0,-5-21-1 16,-1-15 1-16,0-17-2 15,-1-15-1-15,1-14 0 16,3-15-4-16,4-9 1 16,6-16-8-16,22 11-17 15,-4-14-9-15,21 10 2 16,2-9-3-16</inkml:trace>
  <inkml:trace contextRef="#ctx0" brushRef="#br0" timeOffset="15992.9148">5589 9540 97 0,'10'17'42'0,"-10"-17"1"0,-14 14-1 16,0-23-15-16,2 4-28 15,12 5-4-15,-14-19-25 16,14 19-10-16,10-23-2 15,4 9 0-15,-3-7-2 16</inkml:trace>
  <inkml:trace contextRef="#ctx0" brushRef="#br0" timeOffset="16614.9503">6395 8541 78 0,'-2'29'38'0,"6"8"-1"15,-4 12-1-15,6 14-30 0,-3 19-4 16,0 15-2-16,4 8 1 16,-3 2-1-16,1 0-1 15,1-13-3-15,6-1-9 16,-1-25-21-16,8-18 0 15,-4-23-1-15,6-15-1 16</inkml:trace>
  <inkml:trace contextRef="#ctx0" brushRef="#br0" timeOffset="16809.9615">6474 9157 94 0,'-7'-13'40'0,"-4"0"0"15,11 13 0-15,0 0-32 0,13-10-4 16,5 2-2-16,13-7-2 15,10-4-2-15,8-14-3 16,16 2-8-16,-2-22-25 16,15 0-1-16,-6-16 0 15,6 3-2-15</inkml:trace>
  <inkml:trace contextRef="#ctx0" brushRef="#br0" timeOffset="16989.9718">7115 8259 93 0,'-32'-9'39'15,"-5"16"1"-15,3 29-1 16,-3 20-31-16,10 21-2 15,2 13-2-15,9 11-2 16,2 15 0-16,11 0-3 0,8 0-1 16,6-15-7-16,18 1-29 15,-3-26-1-15,14-7-1 16,1-27-1-16</inkml:trace>
  <inkml:trace contextRef="#ctx0" brushRef="#br0" timeOffset="17803.0183">7394 8950 98 0,'-14'-23'40'0,"-12"2"0"16,7 20-1-16,-9 5-35 15,4 19 1-15,-1 11-2 16,3 15 0-16,2 8-2 15,3 7 1-15,6 2 0 0,10 1 0 16,7-10 0-16,13-10-1 16,9-16-1-16,12-16 0 15,6-20 0-15,5-13 0 16,-1-17 0-16,1-11-1 15,-7-7 1-15,-12-3-1 16,-5-1 1-16,-15 1 0 16,-7 6-1-16,-13 4 1 15,-3 11-1-15,-6 10 0 16,2 6 1-16,-2 8 0 15,5 9-1-15,12 2 1 16,0 0 0-16,6 10 1 0,13-4-1 16,4-3 0-16,8 2 1 15,2-2-1-15,-4 1 0 16,2-1 1-16,-3 1-1 15,-5 0 1-15,-5 2-1 16,-3 0 0-16,-5-3 1 16,-10-3-1-16,11 14 0 15,-11-4 1-15,-2 8-1 16,-6 6 1-16,1 6-1 15,-4 8 0-15,2 0 0 16,0 5 0-16,2-4 0 16,7-4 0-16,7-7 0 15,5-13 0-15,13-10 1 16,9-13-1-16,6-11 0 15,5-7 0-15,2-8 0 0,0-5 0 16,-6 1 0-16,-3 5 0 16,-8 5 0-16,-8 9 0 15,-6 12 0-15,-9 15 0 16,-3 11 0-16,-8 12 0 15,3 6 0-15,-2 6 0 16,3-2 0-16,4 1 0 16,5-5 0-16,5-12 0 15,8-12 1-15,6-10-1 16,3-12 1-16,2-10 0 15,-1-10-1-15,-1-8 1 16,-7-8-1-16,-3-6 0 16,-8-4 1-16,-3 1-1 15,-9-2-1-15,-1 3-2 0,-1 11-3 16,-11-8-13-16,16 30-10 15,-17-6-8-15,13 26-4 16,-3-19-1-16,12 23 0 16</inkml:trace>
  <inkml:trace contextRef="#ctx0" brushRef="#br0" timeOffset="18606.0642">9529 8932 76 0,'5'-24'38'0,"-2"8"0"16,-10 1 1-16,7 15-26 15,-21-2-5-15,6 13-3 0,-4 8-2 16,-1 8-1-16,3 9 0 16,-1 9-1-16,-2 6 0 15,8 2-1-15,-1 0 1 16,3-4-1-16,6-6 0 15,4-8 0-15,4-11 1 16,0-11 0-16,-4-13-1 16,20-12 1-16,-9-12 0 15,5-7 0-15,-4-10 0 16,4-4-1-16,-1-5 1 15,-3-3-1-15,3 4 0 16,-3 3 0-16,-1 8 0 16,-3 8 1-16,-1 12-1 15,-7 18 0-15,11-7 1 0,-8 20-1 16,0 7 1-16,0 7-1 15,3-1 1-15,5 2 0 16,5-4 0-16,9-6-1 16,9-8 1-16,7-10 0 15,6-10 0-15,2-7 0 16,2-2 0-16,-3-7-1 15,-5 4 1-15,-9 2-1 16,-9 3 1-16,-10 12-1 16,-15 5 0-16,8 16 0 15,-15 8 0-15,0 11 0 16,-3 8 0-16,2 3-1 15,4 8-2-15,3-5-1 16,10 3-7-16,-5-25-16 0,22 8-9 16,-3-27-4-16,16-3 0 15,-4-23-1-15</inkml:trace>
  <inkml:trace contextRef="#ctx0" brushRef="#br0" timeOffset="18974.0853">10396 8847 100 0,'0'0'39'0,"-19"22"2"16,11 10-2-16,-13 2-34 16,10 12-1-16,-1 3-1 15,1 3-1-15,3-5 0 0,4-2 0 16,7-10-1-16,10-10 1 15,10-15-1-15,5-13-1 16,9-14 1-16,4-5-1 16,4-10 1-16,4-4-1 15,-4-4 0-15,-6-1 0 16,-3 3 0-16,-7 5-1 15,-6 7 1-15,-4 5 0 16,-8 9 0-16,-11 12 0 16,0 0 0-16,2 21 0 15,-6 2 0-15,-1 6-1 16,6 5-2-16,-1-3-3 15,12 17-14-15,-3-28-11 16,21 9-9-16,-1-15 1 0,19 0-2 16</inkml:trace>
  <inkml:trace contextRef="#ctx0" brushRef="#br0" timeOffset="19214.0989">11329 8903 92 0,'-5'-35'40'15,"0"14"0"-15,-11 2 0 16,3 17-32-16,-11 4-2 15,0 19-2-15,-4 7 0 16,1 8-2-16,3 5 0 16,5 4-1-16,3-4 0 15,10-2 0-15,11-12-1 16,10-8 0-16,13-13-3 15,9-16-4-15,22 5-19 0,-4-33-12 16,18 1-3-16,-1-19 0 16,10-1-2-16</inkml:trace>
  <inkml:trace contextRef="#ctx0" brushRef="#br0" timeOffset="19558.1187">11951 8353 83 0,'-20'14'41'0,"0"24"0"16,-11 4 1-16,7 19-24 15,-8 2-13-15,3 7-2 16,0 2 0-16,4 0-1 16,2-4 0-16,6-9-1 15,6-10 0-15,9-14 0 0,9-13-1 16,9-12 0-16,7-13 0 15,5-12 0-15,6-6 0 16,-1-7 0-16,2-1 0 16,-5 6 0-16,-3 1 1 15,-4 6-1-15,-5 12 1 16,-5 12-1-16,-3 10 1 15,-5 12 0-15,-3 6-1 16,-1 5-1-16,1 5-2 16,-2-12-5-16,14 13-16 15,-14-33-13-15,14 1-5 16,2-23-1-16,14-5 0 15</inkml:trace>
  <inkml:trace contextRef="#ctx0" brushRef="#br0" timeOffset="20250.1583">13281 8739 91 0,'-26'-7'39'15,"2"12"-1"-15,-17-7-4 16,6 15-25-16,-13-3-4 15,5 12 0-15,-9 8-2 16,5 8 0-16,3 4-1 0,7 4 0 16,12 1 0-16,18 0 0 15,13-11 0-15,17-8-1 16,21-18-1-16,12-17 1 15,12-18 0-15,10-17-1 16,3-11-1-16,-1-12 1 16,-7-6-2-16,-4-8 2 15,-12-3-1-15,-14-2 1 16,-11 3-1-16,-10 7 0 15,-13 12 2-15,-13 10-1 16,-9 20 0-16,-11 18 0 16,-6 26 0-16,-3 24 1 15,-3 22-1-15,1 17 1 16,3 14 0-16,10 3-2 15,13 4 1-15,13-8-4 0,19-5-1 16,10-27-9-16,25 7-13 16,-4-33-11-16,18-8-1 15,-6-25-1-15,7-8 1 16</inkml:trace>
  <inkml:trace contextRef="#ctx0" brushRef="#br0" timeOffset="20574.1768">13941 8809 76 0,'-15'-36'38'15,"0"14"2"-15,-10-2-1 16,6 21-13-16,-9-1-20 15,5 12-2-15,-2 8 0 16,2 13-2-16,-1 3 2 16,5 10-2-16,4-1 2 15,6-1-3-15,8-3 0 0,8-4 0 16,8-6 0-16,8-9 0 15,8-11-1-15,5-9 1 16,7-13-1-16,-3-6 0 16,2-10 0-16,-5-6 0 15,-5-6-1-15,-6-3 0 16,-8 2-3-16,-10 5 1 15,-7 7-2-15,-10 4 1 16,-2 11-1-16,-6 3-3 16,7 22-8-16,-9-13-10 15,17 23-8-15,2-18-2 16,7 17-2-16,6-14 0 15</inkml:trace>
  <inkml:trace contextRef="#ctx0" brushRef="#br0" timeOffset="20943.1979">14223 8814 103 0,'0'0'40'16,"-5"10"1"-16,5-10-3 16,15-2-32-16,4-2-1 15,13 2-2-15,1-2 0 16,7 0-1-16,2-1 0 15,-1-3-1-15,-2-2 0 16,-6-4 0-16,-4-1-3 16,-7-4 3-16,-6 2-2 15,-7-5 0-15,-3-1 0 16,-6 0 1-16,-7 7-1 15,-4 4 0-15,-8 5 1 0,-6 11 0 16,-6 10 1-16,-4 10 0 16,-1 8 0-16,1 5-1 15,6 6 1-15,8-4-1 16,13-1 0-16,13-8-3 15,18-3-3-15,10-26-13 16,30 9-10-16,-4-23-9 16,20 0-1-16,-3-19-2 15,9 0 1-15</inkml:trace>
  <inkml:trace contextRef="#ctx0" brushRef="#br0" timeOffset="21258.2159">15069 8541 100 0,'-10'-10'40'0,"-12"2"1"15,1 14-1-15,-11 4-34 16,5 9-2-16,3 0 0 15,1 8-1-15,6 0 1 16,6 1-2-16,11-6 1 16,4 0-2-16,12-10 2 15,7 2-2-15,7-9 2 16,-1 3-3-16,2-1 0 15,-3-4 0-15,-3 8 0 16,-6-2 0-16,-5 7 0 16,-10 3 0-16,-8 6 0 15,-7 0 0-15,-5 2 0 16,-5 2-2-16,-6-3 0 15,0-3 0-15,-1-1-3 0,-2-14-8 16,13 10-12-16,-9-30-7 16,17 9-9-16,-3-17 0 15,9-3-2-15</inkml:trace>
  <inkml:trace contextRef="#ctx0" brushRef="#br0" timeOffset="21836.249">16230 8602 57 0,'12'-13'39'0,"-16"-5"-2"15,-6 9 3-15,-15-12-14 16,1 18-14-16,-13-4-7 15,5 8 0-15,-2 3-2 16,6 5 0-16,3 2-1 16,13 3 0-16,4-1-1 0,8 4 0 15,6-2 0-15,8 1 1 16,6-3-2-16,0 1 1 15,3-3 1-15,2 4-1 16,-4 1 2-16,-2-1-2 16,-3 5 1-16,-2 2-2 15,-7 6 2-15,-4 2-1 16,-7 2-1-16,-2 0 0 15,-6 1 0-15,1-3 0 16,-1-3 0-16,1-6-2 16,6-11-1-16,5-10-2 15,10-7-12-15,-3-25-11 16,28 2-10-16,-3-23-2 0,19-2-2 15,2-17 1-15</inkml:trace>
  <inkml:trace contextRef="#ctx0" brushRef="#br0" timeOffset="22234.2717">16732 8001 121 0,'-29'15'43'16,"2"23"0"-16,-8-8-5 15,7 19-35-15,0 10-1 16,5 7-2-16,2 5 1 15,1 6 0-15,1 5 0 16,3-6-1-16,2-2 2 16,3-9-2-16,4-12 0 0,5-10 0 15,6-14 0-15,8-14 0 16,8-15 0-16,8-10 0 15,7-13 0-15,3-3 0 16,-1-9 0-16,1-1 0 16,-5 3 0-16,-6 5 0 15,-6 8 0-15,-7 11 0 16,-14 9 0-16,3 16 0 15,-9 9 0-15,-2 7 0 16,-4 4 0-16,5 3 0 16,5 4 0-16,2-7-5 15,16 2-7-15,-5-23-13 16,25 11-7-16,-8-22-7 15,16 2-2-15,-5-16 0 0,7-1 2 16</inkml:trace>
  <inkml:trace contextRef="#ctx0" brushRef="#br0" timeOffset="22587.2919">17156 8584 73 0,'-9'-9'39'16,"9"9"0"-16,-10 15 1 15,14 10-13-15,-1-9-20 16,14 5-1-16,2-6-2 15,11 0-1-15,7-8 0 16,6-4-1-16,4-11-1 16,1-3-1-16,-3-6 1 15,-3-7-1-15,-10-7 0 0,-11 0-1 16,-8-2 1-16,-13 2-1 15,-11 2 1-15,-13 13 0 16,-14 9 1-16,-10 17 0 16,-11 14 0-16,-6 14 1 15,1 13 1-15,6 9-1 16,8 3 0-16,14-3-2 15,19-3 0-15,17-17-7 16,31 4-11-16,3-30-11 16,35 3-10-16,8-18-3 15,24-6-2-15,11-15 1 16</inkml:trace>
  <inkml:trace contextRef="#ctx0" brushRef="#br0" timeOffset="23383.3374">18380 8530 69 0,'-15'-16'39'0,"5"6"0"16,-8-1 0-16,9 14-14 15,-14-4-20-15,4 13 0 16,-1 4-1-16,2 9-1 15,0 9 1-15,2 8-1 16,2 2-1-16,4 7-1 16,7-4 2-16,4 1-3 15,5-6 2-15,8-10-2 0,6-8 0 16,8-16-1-16,4-13 1 15,8-12 0-15,4-12-1 16,1-6 1-16,1-6-2 16,-1-3 2-16,-3 2-1 15,-5 3 0-15,-4 7 0 16,-6 7 0-16,-6 10 1 15,-6 8 0-15,-6 10 0 16,-4 11 1-16,-3 7 1 16,-4 9-1-16,-2 4 1 15,2 4-1-15,-1 0 2 16,4-2-2-16,2-4 2 15,8-9-2-15,8-9 0 0,4-13-1 16,6-11 1-16,4-6 0 16,4-12-2-16,1-4 1 15,-1-7-2-15,-5 1 2 16,-5-6-2-16,-5 5 1 15,-4 5-3-15,-6 3 0 16,-3 8-3-16,-8-3-7 16,12 22-13-16,-18-11-8 15,14 14-3-15,-9 1-4 16,22-7 3-16</inkml:trace>
  <inkml:trace contextRef="#ctx0" brushRef="#br0" timeOffset="23758.3589">19232 8598 83 0,'-19'26'41'0,"-3"-11"-3"16,17 2 2-16,5-17-23 15,15 8-14-15,11-11-2 16,12 0 0-16,3-4 0 15,3-1 0-15,-4-1 0 16,-2-1 0-16,-8-2 0 16,-7 1-1-16,-10-1 1 15,-5-2 0-15,-7-2 0 16,-4-2 0-16,-3 1 0 15,-1 3-1-15,-1 3 1 16,-1 6 0-16,-3 7-1 16,1 9 1-16,-4 6 0 0,3 10 0 15,-2 1 0-15,4 7 1 16,3-2 0-16,6 0-1 15,7-3-1-15,9-13-4 16,15 6-9-16,-2-26-15 16,22 3-9-16,-2-18-4 15,11 6-2-15,-3-18 2 16</inkml:trace>
  <inkml:trace contextRef="#ctx0" brushRef="#br0" timeOffset="23947.3697">19931 8521 92 0,'-8'4'41'0,"-4"14"1"16,-12-1-2-16,11 17-17 15,-7 0-18-15,3 4-3 0,1 2 1 16,6 3-2-16,2-4 0 16,2-5-3-16,11-4 1 15,2-15-7-15,15 1-15 16,-9-28-10-16,18 1-7 15,-3-23 0-15,7-2-2 16</inkml:trace>
  <inkml:trace contextRef="#ctx0" brushRef="#br0" timeOffset="24090.3779">20020 8130 106 0,'-14'-34'38'0,"-3"9"2"16,17 25-4-16,-13-9-37 15,13 9-21-15,9 12-16 0,4 1-1 16,18 8-1-16,1 1 1 15</inkml:trace>
  <inkml:trace contextRef="#ctx0" brushRef="#br0" timeOffset="24585.4062">20490 8428 74 0,'2'18'41'16,"-11"-17"-2"-16,0 10 2 16,-9-12-12-16,3 14-23 15,-6 5-2-15,0 7 0 16,-9 2-1-16,1 7 1 15,-3-1 1-15,2 3-2 0,3-7-1 16,4-2-2-16,8-9 0 16,12-8 0-16,12-10 0 15,11-8 0-15,11-8 0 16,10-10 0-16,3-2 0 15,6-7 0-15,1 4 0 16,-4 1-2-16,-7 7 2 16,-5 10 0-16,-11 12-1 15,-10 13 1-15,-10 13 0 16,-11 15 1-16,-7 12 1 15,-1 8-2-15,-4 10 0 16,-2 5 0-16,2 6 0 16,0-2 0-16,2-1 0 15,1-8 0-15,-3-4 0 16,-3-6 0-16,-2-13 0 0,-3-11 0 15,-2-13 0-15,-2-11 0 16,-1-15 0-16,4-14 0 16,3-15 0-16,4-19 0 15,11-11-6-15,5-17-4 16,19 10-9-16,-6-21-7 15,28 18-8-15,-9-12-5 16,18 19-4-16,-2-1 2 16</inkml:trace>
  <inkml:trace contextRef="#ctx0" brushRef="#br0" timeOffset="25036.432">21410 7911 127 0,'-23'26'41'0,"-7"1"0"16,11 20-8-16,-7 0-29 15,3 12-2-15,0 6 0 16,0 3-1-16,1 1 0 15,2-1 2-15,1-5-3 16,5-4 0-16,2-13 0 16,7-11 0-16,4-10 0 15,7-11 0-15,7-11 0 16,2-6 0-16,7-9 0 15,1-4 0-15,4-4 0 0,0-2 0 16,0 1 0-16,-5 5 0 16,-1 8 0-16,-4 8 0 15,-9 8 0-15,-3 10 0 16,-6 8 0-16,-3 8 0 15,-2 0 0-15,-2 1 0 16,3 1 0-16,2-11 0 16,9-3 0-16,3-18-12 15,20 3-6-15,-8-30-9 16,26 9-8-16,-6-28-3 15,20 0-6-15,-3-18 3 16</inkml:trace>
  <inkml:trace contextRef="#ctx0" brushRef="#br0" timeOffset="25351.45">21874 7515 115 0,'-37'-13'41'15,"13"12"1"-15,2-7-2 16,22 8-35-16,0 0-1 15,22-11-1-15,5 7-1 16,9 0-1-16,4 2 1 16,7 4-2-16,1 7 0 15,-5 8 0-15,-8 17 0 16,-9 15 0-16,-11 12 0 15,-14 16 0-15,-13 11 0 16,-8 6 0-16,-7 2 0 16,-5-1 0-16,1-7 0 0,-1-12-8 15,12 3-8-15,-8-30-12 16,29 8-8-16,-5-20-6 15,20 0-1-15,3-11 0 16</inkml:trace>
  <inkml:trace contextRef="#ctx0" brushRef="#br0" timeOffset="25495.4583">22044 8744 129 0,'-20'22'45'16,"-5"-14"-2"-16,10 5-5 16,15-13-38-16,-15-6-9 15,33 9-16-15,-17-20-11 16,20 13-9-16,-2-8 1 0,8 6-3 15</inkml:trace>
  <inkml:trace contextRef="#ctx0" brushRef="#br1" timeOffset="192324.0003">5748 10153 31 0,'0'0'30'0,"5"-15"6"15,-5-1-3-15,10 12-13 16,-11-20-5-16,13 14 1 16,-11-12-7-16,5 12-2 15,-5-4-2-15,-1 14-2 16,0 0-1-16,0 0-1 15,-2 19 1-15,-3 12-2 16,-3 10 0-16,2 12 1 16,-2 11-2-16,2 11 1 15,4 7-1-15,2 1 1 0,5-7-1 16,1-6 2-16,12-8-1 15,3-12 1-15,6-20 0 16,5-15 1-16,4-24-1 16,7-13 1-16,0-16 0 15,2-11-1-15,-3-12 0 16,-1-5 0-16,-6-3 1 15,-5 2-3-15,-5 6 2 16,-10 9-1-16,-3 13 0 16,-5 13-1-16,-7 26 1 15,0 0 0-15,9 21-1 16,-10 21 3-16,1 11-3 15,3 9 1-15,3 7-1 16,5 2 2-16,8-5-1 0,8-10 1 16,6-10 0-16,7-15 0 15,6-16 1-15,2-14-1 16,-1-13 1-16,0-15-1 15,-7-8 1-15,-5-10-1 16,-8-8-1-16,-7-5 0 16,-7-2 0-16,-5-1-3 15,-1 2 1-15,-5 2-2 16,9 14-4-16,-8-12-24 15,21 24-5-15,-9-3-1 16,15 16 0-16</inkml:trace>
  <inkml:trace contextRef="#ctx0" brushRef="#br1" timeOffset="192572.0145">7324 10278 97 0,'9'-14'41'16,"11"5"-3"-16,-6-7 2 16,13 3-38-16,-1-2 0 15,7 4-1-15,5 1 0 16,-2 5-2-16,1 7-3 15,-8-6-15-15,1 18-19 16,-11-6 3-16,-1 15-4 0,-18-8 0 16</inkml:trace>
  <inkml:trace contextRef="#ctx0" brushRef="#br1" timeOffset="192761.0253">7348 10464 106 0,'-9'11'39'16,"0"-9"2"-16,13 9-3 15,-4-11-36-15,28 0-1 16,2-2-2-16,7-8 0 16,14 5-7-16,-1-13-28 15,23 3-2-15,-3-15 0 16,13 6-3-16</inkml:trace>
  <inkml:trace contextRef="#ctx0" brushRef="#br1" timeOffset="193613.074">8689 10072 73 0,'0'-15'38'16,"-8"0"-3"-16,8 15 2 15,-19-17-29-15,9 23-2 16,-2 1-2-16,1 15 0 15,-4 8-2-15,2 12 1 16,-2 5-1-16,0 10 0 0,3 1-2 16,1-1 2-16,1-5-2 15,6-5 0-15,2-11 1 16,4-10 0-16,3-12-1 15,4-15 1-15,4-15 0 16,2-11-1-16,0-9 2 16,1-11-3-16,2-8 3 15,-2-8-2-15,-2-2 1 16,3 2-1-16,-5 8 1 15,-2 7-1-15,-1 8 0 16,-3 15 2-16,-2 14-2 16,-4 11 0-16,3 16 1 15,-3 4-1-15,1 9 0 16,4 1 1-16,5 4 0 15,6-4 0-15,6-6-1 0,5-4 0 16,11-11 1-16,5-7 1 16,5-10-1-16,6-8 0 15,-2-7 0-15,-2-1 0 16,-3-3-1-16,-6 1 2 15,-7 5-2-15,-10 6 1 16,-9 11-1-16,-6 10 0 16,-6 11 0-16,-7 13-1 15,-4 8 0-15,-3 9 1 16,3 6-1-16,0 3 1 15,2 1-2-15,3-7-1 16,9-1-4-16,0-22-17 16,20 6-15-16,-6-19 0 15,16-4-2-15,-1-22 1 0</inkml:trace>
  <inkml:trace contextRef="#ctx0" brushRef="#br1" timeOffset="194084.101">9837 10126 92 0,'-8'3'36'0,"0"10"2"15,-11 0-2-15,3 6-31 16,-8 3-3-16,-4 9 1 15,1-2-2-15,-1 5 0 16,3-3-2-16,2-8-1 16,7 1-4-16,1-17-3 15,19 3-10-15,-5-19-16 16,16 2 2-16,-5-22 12 15,16 10 8-15,-8-12 5 16,1-2 10-16,-2 10 4 16,-15-8 15-16,7 23 13 15,-17-2 0-15,3 20-11 0,-18-5-9 16,10 19-2-16,-5-3-7 15,10 2-1-15,7 0-4 16,9-7-2-16,18-1-8 16,4-16-26-16,24 3-3 15,2-15 1-15,14 2-3 16</inkml:trace>
  <inkml:trace contextRef="#ctx0" brushRef="#br1" timeOffset="194675.1348">10502 10159 71 0,'-12'-17'38'0,"0"2"0"15,-11-4-1-15,0 9-27 16,-10-5-3-16,0 9 0 15,-8 5-3-15,3 7 0 16,-5 7-1-16,4 7 0 16,0 3-1-16,10 6 0 15,3-2 0-15,10-1 0 16,11-1-2-16,10-9 2 15,9-5-3-15,9-10 3 0,8-8 0 16,4-4-3-16,5-12 3 16,1-6-2-16,-1-3 1 15,-2-5 0-15,-2-5 0 16,-2 3-1-16,-6 3 0 15,-5 6 1-15,-7 9-1 16,-3 11 0-16,-13 10 0 16,7 24 0-16,-12 18-1 15,-5 15 1-15,-6 14-1 16,-4 19 2-16,-4 7-2 15,0 4 1-15,-4 0-1 16,1-6 2-16,0-8-2 16,0-13 0-16,-1-14 0 15,-1-15 0-15,-1-13 0 0,-3-14-2 16,-1-8-1-16,-6-21-10 15,7 5-16-15,-12-25-8 16,6-2-1-16,-2-23 0 16</inkml:trace>
  <inkml:trace contextRef="#ctx0" brushRef="#br1" timeOffset="195772.1975">6036 11382 72 0,'0'0'38'0,"0"-14"-2"15,0 14 1-15,-9 2-31 16,6 10-1-16,-3 4-2 16,3 11 0-16,-2 10-2 15,-2 7 1-15,2 9-1 16,1 5-1-16,1 2 0 15,5-1 0-15,7-3 1 0,8-5 0 16,4-12 0-16,12-7-2 16,3-16 2-16,5-11 1 15,6-13-1-15,-2-8 0 16,-3-13 0-16,1-4 0 15,-7-8 0-15,-6 0 1 16,-5 4-2-16,-6 1 1 16,-4 5-1-16,-6 6 0 15,-1 10 0-15,-8 15 1 16,8-6-1-16,-4 20 0 15,3 6 0-15,3 8 0 16,4 8 0-16,3 3-1 16,6 1 2-16,5 0-3 15,3-5 2-15,6-9-1 0,0-9 1 16,-1-12 1-16,-2-11 0 15,-1-14 0-15,0-13 0 16,-8-11 1-16,-5-10-2 16,-1-10 2-16,-5-6-3 15,-1-1 1-15,-1-2-1 16,-3 5-1-16,3 11-2 15,-5 2-6-15,13 25-23 16,-10 3-5-16,10 24 0 16,-6 3-3-16</inkml:trace>
  <inkml:trace contextRef="#ctx0" brushRef="#br1" timeOffset="196546.2418">7587 11316 88 0,'5'-13'38'0,"1"0"-1"16,12 5 0-16,0-5-34 15,10-1-2-15,7 0 0 16,6 0-2-16,10 9-6 15,-7-8-30-15,9 13 0 16,-11-6-1-16,2 9-1 16</inkml:trace>
  <inkml:trace contextRef="#ctx0" brushRef="#br1" timeOffset="196727.2522">7594 11544 96 0,'0'0'40'0,"10"16"1"15,13-25-4-15,19-4-36 16,13 4-6-16,0-15-30 16,16 9-3-16,-12-8-2 15,5 6-1-15</inkml:trace>
  <inkml:trace contextRef="#ctx0" brushRef="#br1" timeOffset="198166.334">8812 11024 62 0,'0'0'36'16,"0"-17"0"-16,0 17 1 15,0 0-29-15,0 0-2 16,0 0-1-16,0 0-1 0,-14 27-1 15,6 7-1-15,1 3 0 16,-5 12-1-16,0 7-2 16,1 5 0-16,6 3-5 15,-6-13-14-15,14 7-17 16,1-18-1-16,14 1 1 15,0-23-1-15</inkml:trace>
  <inkml:trace contextRef="#ctx0" brushRef="#br1" timeOffset="198523.3544">9230 11009 57 0,'7'-30'38'0,"-11"8"-1"0,4 22-2 15,-27-7-26-15,12 28-3 16,-7 6 0-16,3 19-1 15,-2 7-2-15,3 7-2 16,4 2 1-16,9 0 0 16,6-4 0-16,11-9 0 15,7-13-1-15,9-12 1 16,8-17-1-16,6-15 1 15,3-15-1-15,1-11-1 16,-2-12 1-16,-8-8 0 16,-5-4-1-16,-8-2 0 15,-7-3-1-15,-9 6 2 16,-10 6-2-16,-9 10 2 15,-3 9-3-15,-7 10 1 0,1 18-5 16,-7 0-12-16,10 26-19 16,-1-1-2-16,10 11 0 15,3-3 0-15</inkml:trace>
  <inkml:trace contextRef="#ctx0" brushRef="#br1" timeOffset="198725.3663">9758 11177 95 0,'-13'-4'41'15,"13"4"-1"-15,-24-6-1 16,24 6-38-16,-14-10-6 0,14 10-29 15,0 0-4-15,12-11-1 16,10 10-2-16</inkml:trace>
  <inkml:trace contextRef="#ctx0" brushRef="#br1" timeOffset="199079.3862">10123 10969 88 0,'-8'-11'38'15,"-6"4"1"-15,6 14 0 16,-9 1-36-16,3 5 0 16,-4 6-2-16,1 2 1 0,1 4-1 15,3 2-1-15,6 0 1 16,6-4-1-16,5-3 1 15,11-5-1-15,5-5 0 16,5-5 0-16,4-1 0 16,0-4 0-16,-3 2 1 15,-3 2-1-15,-5 3 0 16,-11 6 0-16,-10 6 0 15,-4 5 0-15,-7 5-1 16,-3 2-1-16,-4 6-2 16,-1-13-5-16,13 9-29 15,-7-16-1-15,13-1 1 16,3-16-2-16</inkml:trace>
  <inkml:trace contextRef="#ctx0" brushRef="#br1" timeOffset="199288.3987">10117 11002 113 0,'-21'-1'42'0,"21"1"0"15,0 0-11-15,13-20-27 16,18 7-3-16,10-2-1 15,12 2-6-15,-8-14-22 16,16 19-11-16,-11-8 0 16,4 10-3-16,-8-5-1 0</inkml:trace>
  <inkml:trace contextRef="#ctx0" brushRef="#br1" timeOffset="199739.4239">11119 10878 62 0,'0'0'36'0,"-11"19"-1"16,-8-3 0-16,1 16-24 16,-10-6-5-16,2 12-2 15,-10 0 0-15,2 7-2 16,-6-2-2-16,1-6-5 0,12 4-31 15,-6-12 0-15,10-5-1 16,2-15 0-16</inkml:trace>
  <inkml:trace contextRef="#ctx0" brushRef="#br1" timeOffset="199919.4343">10900 10971 80 0,'13'-5'42'0,"-13"5"0"15,11 13-1-15,-11 1-22 16,4 10-14-16,3 3-3 15,9 0-2-15,12 1-2 16,3-7-4-16,24 4-30 16,-6-18-4-16,12 3-1 0,1-14-2 15</inkml:trace>
  <inkml:trace contextRef="#ctx0" brushRef="#br1" timeOffset="200295.4563">11848 10813 87 0,'-7'-15'37'16,"7"15"2"-16,-13-3-1 16,6 18-33-16,-9 5-3 15,0 14-1-15,-4 8-1 16,-4 8-3-16,4 9-1 15,-3-6-8-15,12 7-25 16,2-8-1-16,13-4-1 16,9-16 1-16</inkml:trace>
  <inkml:trace contextRef="#ctx0" brushRef="#br1" timeOffset="200609.4742">12203 10905 79 0,'-17'-10'41'16,"-12"5"-1"-16,3 18 0 15,-7 7-31-15,8 12-5 16,2 9-1-16,7 11-1 16,6 3 0-16,10 3-2 15,12-6 1-15,8-5 0 16,11-8-1-16,7-14 0 15,6-12 0-15,1-16 0 0,2-12 0 16,-4-14 1-16,-4-9-1 16,-9-8 0-16,-11-4 0 15,-9-9-3-15,-6-4 0 16,-15-3-1-16,2 8-5 15,-18-8-10-15,8 26-19 16,-15 3 1-16,1 23-2 16,-6 12 3-16</inkml:trace>
  <inkml:trace contextRef="#ctx0" brushRef="#br1" timeOffset="201586.5301">6328 12741 58 0,'-3'-23'37'0,"3"23"0"16,-8-15-2-16,4 27-24 15,-9 3-5-15,1 15-2 16,-2 9-2-16,2 8-1 16,3 8-1-16,4 8 1 15,3-1-1-15,4 1 1 16,3-5 0-16,9-8 0 15,0-9 0-15,8-9 0 16,-2-11 0-16,8-14 0 16,-4-9 1-16,7-14-1 15,-2-6 0-15,1-8 1 16,2-6-1-16,-5-3-1 0,1-2 1 15,0 5 0-15,-5 2 0 16,-4 12-1-16,0 6 0 16,-6 10 0-16,-1 12 1 15,-5 11-1-15,0 9-1 16,-3 11 2-16,2 2-2 15,2 1 1-15,0 1 0 16,3-5 0-16,3-8 0 16,1-6 0-16,1-9 1 15,4-16-1-15,-1-12 1 16,-2-8 1-16,2-10-1 15,-1-7 0-15,-1-10 0 16,0-4-1-16,0-6-1 0,-1-6-2 16,3 10-3-16,-7-14-19 15,13 21-13-15,-8-4-1 16,10 14-2-16,-6 3 1 15</inkml:trace>
  <inkml:trace contextRef="#ctx0" brushRef="#br1" timeOffset="201948.5508">7814 12664 75 0,'18'-19'39'16,"17"6"-1"-16,0-10-1 15,13 3-37-15,9 7-6 16,-4-4-29-16,5 15-2 16,-13 2-1-16,-8 12 0 0</inkml:trace>
  <inkml:trace contextRef="#ctx0" brushRef="#br1" timeOffset="202105.5598">7820 13092 89 0,'16'5'40'0,"16"-1"-1"16,7-16-2-16,-1-15-68 16,24 5-7-16,2-10-2 15,9-1 0-15</inkml:trace>
  <inkml:trace contextRef="#ctx0" brushRef="#br1" timeOffset="202450.5795">9023 12289 80 0,'0'0'41'15,"-22"22"-4"-15,7 20 1 16,-3 11-37-16,-6 16-1 16,1 11-1-16,0 9-2 15,6 8-4-15,-3-10-32 16,20-6 2-16,6-16-2 15,16-14 1-15</inkml:trace>
  <inkml:trace contextRef="#ctx0" brushRef="#br1" timeOffset="202793.5991">9451 12492 62 0,'-35'-5'39'15,"5"16"-1"-15,-6 7 1 16,3 15-28-16,1 10-6 15,7 15-1-15,2 8-1 16,10 3 0-16,7 1-2 16,10-3 2-16,12-10-1 15,12-15-1-15,11-17 0 16,11-19 0-16,6-18 0 15,3-17 0-15,-2-16 0 16,-5-8-1-16,-8-8 1 16,-14-4-1-16,-10 0 0 15,-14-4-2-15,-13 7 0 16,-13 3 0-16,-8 11-1 0,-2 5-1 15,2 19-11-15,-5-4-23 16,14 17 0-16,8 1 1 16,11 10-2-16</inkml:trace>
  <inkml:trace contextRef="#ctx0" brushRef="#br1" timeOffset="203141.619">10047 12328 70 0,'-20'-11'41'0,"8"10"-2"16,-7-4 1-16,8 15-28 16,-6 0-7-16,2 13-1 0,-5 5-1 15,4 7-1-15,2 3 0 16,6 1-1-16,6-5 1 15,7-1-2-15,10-9 1 16,9-7-1-16,6-5 0 16,3 0 1-16,2-4-1 15,-3 1 1-15,-6 5-1 16,-8 6 0-16,-6 8 0 15,-14 8-1-15,-9 7 1 16,-3 1-2-16,-5 3-1 16,-4-7-1-16,8 11-19 15,-9-28-17-15,15 2 0 16,-2-21-1-16,11-4 1 15</inkml:trace>
  <inkml:trace contextRef="#ctx0" brushRef="#br1" timeOffset="203346.6308">10082 12302 101 0,'-19'-15'42'0,"19"15"2"15,0-21-2-15,22 0-38 16,10 1-3-16,11-5-2 15,10 5-3-15,-1-15-16 16,13 26-21-16,-12-10 0 16,3 19-3-16,-10-4 1 0</inkml:trace>
  <inkml:trace contextRef="#ctx0" brushRef="#br1" timeOffset="204320.6863">11222 12130 69 0,'6'-27'38'0,"-5"-1"-1"15,0 9 1-15,-9 0-34 16,4 8-2-16,4 11 1 16,-15 9 0-16,5 14-1 15,-1 14 1-15,0 13-1 16,-1 11 1-16,0 8-2 15,0 10 1-15,-1 3-1 16,-1-2-1-16,4-7 0 16,0-11 1-16,2-12-1 0,4-14 0 15,3-21 1-15,1-15 1 16,10-27-1-16,1-13 0 15,4-18 1-15,1-11-1 16,4-14 0-16,0-7-1 16,3-5 1-16,0 6-1 15,-1 12 0-15,-4 9 0 16,-3 14 1-16,-2 18-1 15,-4 21 0-15,1 24 0 16,-5 23 1-16,-1 15-1 16,0 16 1-16,3 15 0 15,6 7-1-15,4 6 0 16,9 0 0-16,3-9 0 15,10-7 0-15,6-15 0 16,2-13 0-16,1-19 0 0,-3-18 1 16,-3-17 0-16,-8-15 0 15,-5-15 0-15,-9-11 0 16,-9-10-1-16,-8-10 1 15,-4-5-1-15,-4-4 0 16,-6 5-1-16,1 6-1 16,0 5-1-16,3 17-3 15,-5-3-14-15,19 32-18 16,-5 0-2-16,11 25-1 15,-1-1 1-15</inkml:trace>
  <inkml:trace contextRef="#ctx0" brushRef="#br1" timeOffset="205117.7321">12005 12479 88 0,'1'13'38'15,"-1"-13"2"-15,0 0-1 16,12-2-36-16,8-3-2 15,7-6 0-15,4-1 1 16,4-1-2-16,2-2 1 16,-1-1 0-16,-4-1 0 15,-4-3 0-15,-8-2 0 16,-9 2 0-16,-11-1 0 15,-11 0 0-15,-6 2-1 16,-9 2 1-16,-3 5-1 16,-4 7 1-16,-4 9 0 0,-2 9 0 15,5 8 1-15,2 8-1 16,9 9 1-16,5 0-1 15,9 2 1-15,14-3-2 16,13-3 1-16,14-10-1 16,11-4-1-16,7-9 2 15,8-7-2-15,3-7 0 16,-1-6 1-16,-3-7 0 15,-6-4 1-15,-9-2-1 16,-7-2 1-16,-7-1-1 16,-8 1 1-16,-9 3-1 15,-3 7 1-15,-8 14-1 16,0 0 0-16,-10 8 0 0,-1 13-1 15,-1 4 1-15,0 8 0 16,0-1-1-16,4 4 0 16,2-5 1-16,8-6-1 15,8-8 2-15,6-5-1 16,6-6 0-16,3-9 0 15,2-4 0-15,5-4 0 16,0-4 0-16,-3-2 0 16,0-2 0-16,-6 3-1 15,0 3 1-15,-7-1 0 16,-3 10 0-16,-13 4 0 15,14 2 0-15,-13 11 0 16,2 2 0-16,-3 4 0 16,4 1 0-16,0 0 0 0,1-2-1 15,6-4 1-15,-1-7 0 16,2-5 0-16,3-9 0 15,1-7 0-15,2-4 0 16,-3-11 0-16,1-4 1 16,0-8-2-16,-1-2-2 15,-2-8-2-15,3 7-4 16,-12-15-15-16,14 22-8 15,-13-10-7-15,11 16-2 16,-11-3 2-16</inkml:trace>
  <inkml:trace contextRef="#ctx0" brushRef="#br1" timeOffset="205515.7548">13359 11849 76 0,'0'0'39'16,"-11"-6"0"-16,11 6 0 0,-12 6-34 15,4 10-2-15,-3 7 1 16,2 16-1-16,-2 8-2 16,-2 14 2-16,0 6-3 15,1 6 1-15,1 3-3 16,-3-8-6-16,10 2-30 15,-6-14 0-15,7-5-2 16,-1-19 0-16</inkml:trace>
  <inkml:trace contextRef="#ctx0" brushRef="#br1" timeOffset="206003.7828">13159 12230 83 0,'0'0'41'16,"-8"-11"-2"-16,17 11 3 15,3-9-35-15,18 3-4 16,10-1-1-16,13 0-1 16,4-1 0-16,4 3 0 15,0 3-1-15,-3 4 0 16,-6 2 0-16,-10 5 0 15,-10 6 0-15,-15 2 0 16,-13 4 0-16,-10 2 1 16,-9 2 0-16,-8 2 0 15,-4 2 0-15,-3 3 1 16,1-3-1-16,6 1 0 15,6-1-1-15,8-2 1 16,11-2 0-16,12-7-2 0,7-2 2 16,7-8-2-16,5-5 1 15,2-5 1-15,-2-5-1 16,-3-6 0-16,-7-6 0 15,1-4 1-15,-9-8-1 16,-2-5-1-16,-2-4 1 16,-3-4-1-16,-1 5 0 15,-3 1 0-15,-3 7-1 16,-6 5-1-16,2 11-1 15,-9 7-1-15,3 17-5 16,-8-10-15-16,15 20-12 16,2-19-1-16,3 25-1 15,9-20 1-15</inkml:trace>
  <inkml:trace contextRef="#ctx0" brushRef="#br1" timeOffset="206363.8033">14003 12259 65 0,'22'4'39'16,"-11"-6"0"-16,1 13 2 15,-12-11-22-15,-12 15-10 16,0-1-4-16,6 6 0 15,-8 2-3-15,5 5 1 16,-2 0-1-16,1 2-1 16,3-1-1-16,3-5 1 15,2-3 0-15,6-7-1 16,-4-13 1-16,19 0-2 15,-3-14 3-15,8-7-1 16,3-8 0-16,4-5 0 0,1-6 0 16,4 2 0-16,-4-1-1 15,-2 5 1-15,-1 8-1 16,-7 6 0-16,-5 12 0 15,-5 9 0-15,-2 12 0 16,-5 7-1-16,0 7 0 16,-2 2 0-16,2 5-3 15,1-7-2-15,11 10-14 16,-8-25-8-16,22 13-9 15,-8-23-3-15,16 2-1 16,-1-15 0-16</inkml:trace>
  <inkml:trace contextRef="#ctx0" brushRef="#br1" timeOffset="206677.8209">14814 12042 76 0,'-1'-15'40'16,"-14"3"0"-16,-2 22 1 15,-15 0-28-15,2 16-8 16,-2 4-1-16,2 3-1 15,3 1-1-15,7-3 0 16,11-4 0-16,12-5-1 16,7-8 1-16,11-5-2 15,4-5 1-15,5-4 0 16,-1-1-1-16,-3-4 1 15,-4 5-1-15,-6 2 0 16,-16-2 0-16,3 25 1 16,-15-6-1-16,-7 7 0 15,0 4-2-15,-8-2-2 0,7 6-10 16,-13-16-13-16,18 10-11 15,-7-18-3-15,14 5-1 16,-2-18-1-16</inkml:trace>
  <inkml:trace contextRef="#ctx0" brushRef="#br2" timeOffset="210128.0186">10888 10022 83 0,'10'-15'37'0,"3"2"0"16,-7-6 0-16,3 8-31 15,-5-2-1-15,-4 13 0 16,7-14-1-16,-7 14-1 16,0 0 0-16,6 23 0 15,-5-7-1-15,5 3 1 16,0 5-1-16,3 2 0 15,-1-1-1-15,3 5 0 16,-2-1-1-16,7 1 0 16,1-4 0-16,0-9 0 15,12-14 1-15,13-20-1 0,15-30 0 16,26-27 1-16,21-23-1 15,20-23-6-15,22-11-29 16,0-28-5-16,9 3-1 16,-11-3-2-16</inkml:trace>
  <inkml:trace contextRef="#ctx0" brushRef="#br2" timeOffset="210751.0543">12827 10710 70 0,'8'-12'37'15,"-8"12"-1"-15,0 0 1 16,0 0-27-16,-3 24-6 15,-7 7-1-15,-4 4 0 16,1 4 0-16,0-2 0 16,7-3 0-16,9-15 1 15,17-13 0-15,17-26 0 0,20-19 0 16,20-26-2-16,20-14-2 15,18-4-13-15,-3-23-25 16,12 2-2-16,-14-3-1 16,-7 13 0-16</inkml:trace>
  <inkml:trace contextRef="#ctx0" brushRef="#br2" timeOffset="211337.0878">9091 13281 67 0,'22'-13'40'0,"15"3"-3"16,2-3 3-16,8 3-37 15,12-1 0-15,13 4-1 16,7 3-1-16,6-2-1 16,2 3-2-16,0-2 0 15,3 1-4-15,-10-14-19 0,1 10-12 16,-15-7-1-16,-8 2 1 15</inkml:trace>
  <inkml:trace contextRef="#ctx0" brushRef="#br2" timeOffset="211710.1091">9696 13611 56 0,'0'0'38'15,"0"0"-2"-15,0 0 1 16,-10 32-30-16,7 6-2 16,-2 2 0-16,6 12-1 15,2-6 0-15,10-1 0 16,6-19 0-16,13-12-1 15,12-27 0-15,14-17 0 16,11-24-3-16,6-22-4 16,21-9-34-16,-6-17 1 15,4-2-2-15,-2-13-3 0</inkml:trace>
  <inkml:trace contextRef="#ctx0" brushRef="#br2" timeOffset="212283.1419">11549 13046 64 0,'-10'-9'36'0,"10"9"1"15,5-20-10-15,16 14-18 16,-2-7-2-16,15 5-3 15,4-2 0-15,10 1-2 0,9-1 0 16,14 3-2-16,14 2 1 16,16 0-1-16,14 3 0 15,17-1 1-15,17 0-1 16,12 2 0-16,13 0 1 15,10-4-1-15,9-3 1 16,5-2-1-16,1-2 1 16,-1-3-1-16,-9-2-1 15,-12-3-2-15,-11 10-12 16,-29-9-22-16,-22 11 1 15,-33-6-2-15,-29 13 0 16</inkml:trace>
  <inkml:trace contextRef="#ctx0" brushRef="#br2" timeOffset="212689.1651">13327 13205 67 0,'21'-12'39'0,"-9"-3"-1"16,3 14 1-16,-15 1-31 16,7 27-5-16,-9 0-1 15,-2 17 1-15,-9 13 0 16,-2 12-1-16,-2 7 0 15,6-1-1-15,3-11 0 16,11-9 1-16,10-24 0 16,20-27 0-16,18-29 0 15,19-28-1-15,13-27 0 16,12-19-2-16,12-15-6 15,-5-28-30-15,9 7-3 16,-19-12 0-16,-1 9 0 16</inkml:trace>
  <inkml:trace contextRef="#ctx0" brushRef="#br2" timeOffset="213254.1975">7981 10338 95 0,'-7'-18'41'0,"7"18"-2"16,-9-28 1-16,10 9-37 15,-1 19-2-15,-9-19-8 16,9 19-29-16,0 0-3 16,-7 21 0-16,-2-8 0 15</inkml:trace>
  <inkml:trace contextRef="#ctx0" brushRef="#br2" timeOffset="213433.2077">7896 10918 90 0,'3'16'36'0,"-3"-16"1"16,0 0 1-16,16 6-38 16,-16-6-3-16,17-4-34 15,-17 4 1-15,16 7-1 16,-16-7-2-16</inkml:trace>
  <inkml:trace contextRef="#ctx0" brushRef="#br2" timeOffset="213622.2185">8024 11500 86 0,'8'20'39'0,"-8"-20"-2"0,1 15 1 15,-1-15-40-15,0 0-17 16,0 0-18-16,0 0-1 15,0 0 1-15,0 0-2 16</inkml:trace>
  <inkml:trace contextRef="#ctx0" brushRef="#br2" timeOffset="213795.2284">8071 12018 77 0,'1'37'40'15,"-4"-15"-1"-15,6 2 0 0,-6-15-35 16,3-9-3-16,8 13-3 15,-7-26-18-15,-1 13-18 16,11-1 0-16,-11 1-1 16,0 0 1-16</inkml:trace>
  <inkml:trace contextRef="#ctx0" brushRef="#br2" timeOffset="213967.2382">8085 12614 91 0,'9'16'40'0,"-9"-16"-1"16,0 0-7-16,8 19-52 16,-8-19-18-16,0 0 0 0,-9-5-3 15,9 5 1-15</inkml:trace>
  <inkml:trace contextRef="#ctx0" brushRef="#br2" timeOffset="214123.2472">8143 13046 78 0,'3'20'40'16,"-3"-20"-4"-16,-6 14-3 16,6-14-68-16,0 0-2 15,8-11-1-15,-7-3-1 16</inkml:trace>
  <inkml:trace contextRef="#ctx0" brushRef="#br2" timeOffset="214321.2585">8174 13453 82 0,'-8'23'41'16,"4"1"-2"-16,4-24-1 15,-16 8-40-15,16-8-12 16,0 0-26-16,0 0 2 15,4-15-3-15,-4 15 2 16</inkml:trace>
  <inkml:trace contextRef="#ctx0" brushRef="#br2" timeOffset="214732.282">8180 14244 60 0,'4'-25'40'15,"-4"25"-1"-15,0 0 0 16,5 25-30-16,-12-1-5 15,1 14 0-15,-1 7-2 16,-1 9 1-16,-3-1-1 16,5 0 0-16,3-7 0 15,5-12 0-15,7-17 0 16,8-20 0-16,11-30-1 15,11-21-2-15,16-14-5 16,8-25-33-16,16-5 0 16,3-23-3-16,17-9 0 15</inkml:trace>
  <inkml:trace contextRef="#ctx0" brushRef="#br2" timeOffset="215791.3426">16501 12140 72 0,'0'0'37'0,"-16"1"-1"16,7 13 1-16,-7 12-36 16,0-1 1-16,-4 9-1 0,4 4 2 15,-3 2-1-15,4 5 2 16,3-4-2-16,15 1 1 15,9-10-1-15,16-4 0 16,12-6 0-16,11-6-2 16,8-5 1-16,0 1-1 15,-3 1 0-15,-6 2 1 16,-14 8-1-16,-16 4 0 15,-18 6 0-15,-14 4 0 16,-15 2-1-16,-7 2 1 16,-2-4-2-16,-3-9-2 15,9 3-10-15,2-29-24 0,28-2 1 16,-9-20-2-16,27-8 1 15</inkml:trace>
  <inkml:trace contextRef="#ctx0" brushRef="#br2" timeOffset="215972.3529">16630 12151 90 0,'-39'-26'39'16,"18"15"2"-16,7-10-3 15,25 8-33-15,17 0-2 16,22-7-2-16,14 6-3 15,7-10-8-15,14 12-27 16,1-6-1-16,7 6-1 16,-8-4-2-16</inkml:trace>
  <inkml:trace contextRef="#ctx0" brushRef="#br2" timeOffset="216191.3654">17749 11748 92 0,'-43'50'39'16,"-12"13"1"-16,-5 25-1 16,-12 16-38-16,-5 21-2 15,-7 17 0-15,-3 15-2 16,5 23-22-16,-6-12-14 15,14 3 0-15,4-17-2 0,22-8 2 16</inkml:trace>
  <inkml:trace contextRef="#ctx0" brushRef="#br2" timeOffset="216497.3829">17502 12853 77 0,'-28'-14'38'15,"-1"22"-1"-15,-7 3 1 16,8 7-30-16,4 9-7 16,9 4 1-16,10-5-1 15,12 3 0-15,9-4 0 0,11-4 0 16,3-2 0-16,1-1 0 15,0 1-1-15,-7 1 0 16,-11 7 1-16,-8 4-2 16,-12 5-1-16,-10-1-2 15,-4 12-2-15,-11-16-14 16,10 8-18-16,-5-14 0 15,16-1-1-15,1-19 2 16</inkml:trace>
  <inkml:trace contextRef="#ctx0" brushRef="#br2" timeOffset="216687.3938">17583 12822 92 0,'-12'-24'40'15,"12"24"1"-15,3-25-2 16,18 6-34-16,8 6-3 15,11-4-4-15,14 4-6 16,1-11-29-16,16 8-1 16,-7-10-1-16,8 8-2 15</inkml:trace>
  <inkml:trace contextRef="#ctx0" brushRef="#br2" timeOffset="217248.4259">17015 11274 74 0,'-169'23'37'16,"-3"17"0"-16,8 23 2 15,-2 18-32-15,18 31-3 16,17 25-2-16,29 27 0 15,25 22-1-15,25 27-1 16,32 19 0-16,33 20-3 16,29 7 1-16,30-10 2 0,22-18-1 15,26-21-1-15,17-30 2 16,11-30 0-16,6-40 1 15,5-38 0-15,2-41 2 16,1-33-2-16,-3-34 1 16,-5-27 0-16,-5-33 0 15,-7-29 0-15,-9-22 0 16,-13-23 0-16,-11-24-1 15,-14-15 0-15,-20-21 0 16,-23-4 0-16,-30-1-1 16,-30 0 2-16,-36 0-2 15,-42 9 0-15,-35 18 1 16,-42 7-2-16,-31 10 2 15,-27 20 0-15,-11 28-1 0,1 31 0 16,12 50-3-16,14 30-10 16,24 57-28-16,21 45 2 15,30 58-4-15,27 27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42:06.1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1589 2528 76 0,'-9'16'37'16,"3"10"-1"-16,-10 3-1 15,0 21-23-15,-8-3-12 16,-4 11 2-16,-3 6-1 15,0 5 2-15,31-69 0 0,-38 69 2 16,38-69-2-16,-34 59 0 16,34-59 0-16,-27 49 0 15,9-20-2-15,10-18 0 16,6-20-2-16,15-20 0 15,6-18 1-15,8-15-1 16,4-14 1-16,4-7-2 16,-3 1 2-16,-1 4 0 15,-5 14 0-15,-6 10 0 16,-2 12 0-16,-5 23 0 15,-13 19 1-15,10 18 0 16,-10 18 0-16,0 12 1 0,1 4-1 16,3 3 1-16,10-3 0 15,10-7 1-15,8-15-2 16,9-16 2-16,9-22 0 15,12-14-2-15,3-10 0 16,2-10 0-16,-5-4-1 16,0-1-1-16,-14 3 1 15,-6 8-1-15,-11 14 0 16,-11 12 2-16,-10 22-1 15,-10 21 0-15,-8 18 0 16,-10 16 2-16,-1 14-2 16,-4 13 2-16,4 4-3 15,-2-4-1-15,11-6-2 16,2-16 0-16,14-9-6 15,0-32-20-15,26-4-8 0,-2-28-1 16,18-4 1-16,-5-24 2 16</inkml:trace>
  <inkml:trace contextRef="#ctx0" brushRef="#br0" timeOffset="317.0179">2520 2897 85 0,'4'-16'36'16,"-12"-2"1"-16,8 18 1 15,-11 0-12-15,8 21-23 16,-4 8 0-16,3 16-1 15,-1 4-2-15,-1 10 1 16,-1 1-1-16,0-1-1 16,3-5 0-16,1-9 0 15,1-13 1-15,4-12 1 0,-2-20-1 16,14-7 1-16,-2-17 0 15,0-11 1-15,2-12 0 16,1-5 1-16,1-10-1 16,-1-4-1-16,-2 3 0 15,3-1 0-15,-3 8 0 16,5 7-1-16,1 9-3 15,3 2-3-15,16 25-31 16,-6-7-2-16,17 16-2 16,1-2 1-16</inkml:trace>
  <inkml:trace contextRef="#ctx0" brushRef="#br0" timeOffset="689.0394">3990 2569 80 0,'8'-42'37'0,"7"9"-3"15,-8 0 3-15,5 10-32 16,-7 3-2-16,-5 20 1 0,0 0 0 15,5 31 0-15,-11 15-1 16,1 17 0-16,-4 10-1 16,0 14 0-16,0 6-2 15,1 1 0-15,4 0-8 16,-3-23-9-16,14-3-20 15,0-24 0-15,12-10 0 16,-3-26-1-16</inkml:trace>
  <inkml:trace contextRef="#ctx0" brushRef="#br0" timeOffset="874.0499">4040 2841 101 0,'-19'-15'39'15,"7"15"0"-15,2-7 0 0,20 9-35 16,1-4-1-16,14-1-1 15,13-5-4-15,7-14-7 16,19 2-27-16,-3-14-5 16,15-4 3-16,-8-15-3 15</inkml:trace>
  <inkml:trace contextRef="#ctx0" brushRef="#br0" timeOffset="1045.0597">4675 2047 97 0,'-16'21'39'16,"-12"15"1"-16,8 33 0 15,-7 11-38-15,8 17 1 0,7 7-2 16,3 8 0-16,7 4-5 16,0-17-24-16,15 6-10 15,1-22 0-15,13-5-2 16</inkml:trace>
  <inkml:trace contextRef="#ctx0" brushRef="#br0" timeOffset="1390.0795">5166 2573 99 0,'-25'1'41'15,"5"24"-1"-15,-12 1 0 0,12 9-35 16,-5 6-2-16,7 2 1 15,3-2-2-15,6-3-1 16,9-6 1-16,8-10-2 16,5-3 0-16,3-6 1 15,3-5-1-15,1-2 0 16,-3-1 0-16,-1 3 0 15,-4 5-1-15,-7 9 2 16,-5 4-2-16,-5 4 1 16,-6 8 0-16,2-3-2 15,-4 3-1-15,-1-12-3 16,11 7-14-16,-9-32-19 15,12-1 0-15,11-26-1 16,5-5-1-16</inkml:trace>
  <inkml:trace contextRef="#ctx0" brushRef="#br0" timeOffset="1549.0886">5054 1950 99 0,'-35'14'39'0,"-3"16"0"16,9 27-3-16,5 18-62 15,9-5-13-15,14 8 1 16,4-10 0-16</inkml:trace>
  <inkml:trace contextRef="#ctx0" brushRef="#br0" timeOffset="2245.1283">6677 2589 95 0,'-27'-29'38'15,"2"16"0"-15,-17-2-1 16,-3 15-33-16,-5 8 0 15,4 19 1-15,-5 9-3 0,0 13 1 16,4 8-2-16,7 0 2 16,6 2-2-16,12-1 0 15,14-9 1-15,10-13-1 16,14-9 0-16,14-18 1 15,10-13-1-15,9-13 0 16,5-9 1-16,7-14-1 16,-1-6 0-16,-2-4 1 15,-6-2-2-15,-5 6 1 16,-10 6 0-16,-8 12 0 15,-9 10-1-15,-20 18 0 16,4 18 0-16,-13 9-1 16,-7 16 0-16,-3 4-2 15,4 10-1-15,-1-2-3 0,16 15-13 16,-3-27-18-16,22 3-2 15,3-22 0-15,21-3-1 16</inkml:trace>
  <inkml:trace contextRef="#ctx0" brushRef="#br0" timeOffset="2493.1425">7384 2597 109 0,'-22'-24'39'16,"-1"23"1"-16,-15 4-1 15,-4 19-35-15,-5 10 0 16,0 13 1-16,-2 4-3 16,8 6 0-16,5 4-1 0,13-6-1 15,12-4 0-15,13-11-3 16,15 0-7-16,6-24-8 15,28 12-18-15,-6-27-4 16,16 2 0-16,-4-17-2 16</inkml:trace>
  <inkml:trace contextRef="#ctx0" brushRef="#br0" timeOffset="2764.1581">7961 2628 91 0,'-33'3'39'0,"0"19"1"0,-16-8 0 16,8 15-20-16,-10-2-14 16,3 6-1-16,3 2-1 15,6 5-1-15,6-1-1 16,10-1-1-16,10-2-1 15,17-3-1-15,11-3-1 16,16-11-2-16,14-4-3 16,4-22-21-16,21 9-10 15,2-25-2-15,10 2 0 16,-7-19-1-16</inkml:trace>
  <inkml:trace contextRef="#ctx0" brushRef="#br0" timeOffset="3418.1955">8398 2680 109 0,'-24'3'39'0,"6"16"1"16,-13-12-2-16,9 16-33 16,-8 2-1-16,6 7-1 15,-2 3 0-15,5 1-1 16,6 0-1-16,9 2-1 15,4-6 1-15,9-2-1 16,9-12 0-16,0-8 0 16,12-9 0-16,1-9 0 15,5-11 0-15,0-8 0 16,0-8-1-16,2-7 1 15,-6-4 0-15,-1-1-1 0,-7-3 1 16,-5 8 0-16,-8 5 0 16,-6 6 0-16,-8 8 0 15,-7 10 1-15,-4 10-1 16,-3 11 0-16,3 3 1 15,0 8-1-15,9-4 0 16,5 2 0-16,7-6 1 16,13 1-1-16,5-5 0 15,5-1 0-15,1-4 1 16,2 0-1-16,-1 3 1 15,-3-2 0-15,-6 9 0 16,-7 2-1-16,-8 11 1 16,-4 2-1-16,-5 9 0 15,-4-1 0-15,-1 4-1 0,0 2 0 16,-2-6 1-16,3-2-1 15,6-10 0-15,2-11 1 16,-1-12 0-16,14-3 0 16,-3-18 1-16,4-10 0 15,0-10 0-15,5-8-1 16,2-9 1-16,4 1 0 15,2-1-1-15,-1 5-1 16,1 6 0-16,-1 10 0 16,0 8 0-16,-6 9-1 15,4 16-1-15,-8 0-6 16,14 24-17-16,-13-18-8 15,16 18-7-15,0-14 2 16,11 12-3-16</inkml:trace>
  <inkml:trace contextRef="#ctx0" brushRef="#br0" timeOffset="3846.2199">9428 2660 106 0,'-34'-2'39'16,"3"17"1"-16,-13-9-2 15,10 13-32-15,-9 9-1 16,2 5-1-16,-3 4-1 16,8 1 0-16,5 2-2 15,7-7 1-15,14-2-1 16,12-10 0-16,13-12-1 15,13-8 1-15,13-16-1 0,5-9 1 16,9-16-1-16,4-7 1 16,0-11-1-16,1-9-1 15,-3-7 0-15,-6-5 0 16,-2-2 0-16,-4 4 0 15,-10 13 1-15,-7 11-1 16,-8 16 1-16,-15 25 1 16,-5 12-1-16,-26 42 0 15,-2 10 1-15,-8 16 1 16,1 7-3-16,0 4 1 15,8 0-4-15,6-13 1 16,20 1-12-16,-1-29-13 16,25 1-13-16,2-28 1 15,17 1-2-15,-1-24 2 0</inkml:trace>
  <inkml:trace contextRef="#ctx0" brushRef="#br0" timeOffset="4019.2297">9948 2652 100 0,'0'0'41'0,"-17"12"1"16,8 9-2-16,-13-4-24 15,2 13-14-15,2 3-1 16,4 6-1-16,3 1-3 16,3-13-3-16,20 13-22 15,-8-28-11-15,17 4-1 16,-4-24 0-16,17 0-1 15</inkml:trace>
  <inkml:trace contextRef="#ctx0" brushRef="#br0" timeOffset="4185.2392">10075 2177 127 0,'-25'-43'43'16,"-12"4"-4"-16,7 29-13 16,5 6-39-16,-5-9-14 15,20 18-14-15,10-5 0 16,10 17-2-16,7-5 0 15</inkml:trace>
  <inkml:trace contextRef="#ctx0" brushRef="#br0" timeOffset="5040.2882">10348 2527 74 0,'-11'3'37'16,"1"11"2"-16,-7-6-3 16,3 16-20-16,-6-4-12 0,3 11 2 15,-4 2-3-15,7 3 1 16,1 4-2-16,9-2-1 15,9-2 0-15,11-6-1 16,11-4 1-16,9-13-1 16,10-9 0-16,5-10 0 15,1-9 0-15,2-11-1 16,-6-7 2-16,-6-5-1 15,-11-6 0-15,-9-1-1 16,-7 0 1-16,-11 3-1 16,-6 4 1-16,-8 12-1 15,-4 9 1-15,-7 9-1 16,-3 11 2-16,-2 12 1 15,1 4-1-15,2 6 2 0,6 2-2 16,10 3 2-16,12-8-2 16,13 0 2-16,10-13-2 15,11-3 1-15,5-5-1 16,0-4 0-16,1-5 0 15,-1-4-1-15,-9 0 1 16,-7-6 0-16,-8 6 0 16,-5 3-1-16,-7 4 0 15,-8 5 0-15,0 0 1 16,-4 15-1-16,-5 3 0 15,-6 7 0-15,-1 3 0 16,1 3 0-16,3-1 0 16,0-1 0-16,5-6 0 15,6-9 0-15,1-14 1 0,20 2-1 16,-4-18 1-16,3-7 0 15,7-5-1-15,2-5 1 16,4-3-1-16,0 0-1 16,-4 1 1-16,-1 11-1 15,-6 9 1-15,-2 8 0 16,-5 13 0-16,-1 9 0 15,-5 7 1-15,1 10 0 16,0 5-4-16,2 0-1 16,9 10-13-16,-12-20-7 15,18 16-7-15,-13-24-10 16,14 6 0-16,-8-21-2 15,9 2 3-15</inkml:trace>
  <inkml:trace contextRef="#ctx0" brushRef="#br0" timeOffset="11782.6739">12021 2485 60 0,'-2'-15'36'0,"2"15"1"16,0 0-3-16,-11 16-8 16,-5-1-23-16,5 8 0 15,-8 6 0-15,2 9 0 16,-3 5-1-16,4 2 1 15,1 0-1-15,6-4 0 16,3-2 0-16,7-4-1 16,7-7 0-16,5-10 0 0,6-11 0 15,8-10 0-15,3-8 0 16,7-12 0-16,-1-9 0 15,2-5-1-15,-3-1 0 16,-3-2-1-16,-3 4 1 16,-7 6-1-16,-4 4 1 15,-8 15 0-15,-10 11 0 16,0 0 0-16,-4 26 0 15,-1 4 1-15,-2 5-1 16,7 4 2-16,4-1-2 16,4 3 1-16,10-11-1 15,5-4 1-15,9-10-1 16,4-10 1-16,2-9 1 15,0-11-1-15,-1-9 0 16,-3-8 1-16,-6-7-2 0,-6-6 0 16,-4-6 1-16,-4 1-2 15,-6-2 1-15,-4 1-3 16,1 6 1-16,-3 9-3 15,3 9-4-15,-8-3-25 16,14 26-4-16,-11 3-1 16,18 2-1-16</inkml:trace>
  <inkml:trace contextRef="#ctx0" brushRef="#br0" timeOffset="12172.6962">12869 2702 92 0,'0'0'37'15,"22"-4"-1"-15,-10-7 1 16,9 3-33-16,6-8-2 16,7 2 0-16,-1-6 0 15,5 1-1-15,-2-2 1 16,-2-1-1-16,-7 0 0 15,-4 1 0-15,-9-1 1 16,-6 2-1-16,-12 5 0 16,-11 0-1-16,-9 5 1 15,-8 7-1-15,-7 3 1 16,-3 8-1-16,-2 5 1 15,1 6-1-15,6 7 1 16,6 5 1-16,13 1-1 0,10 6 1 16,18-4-2-16,10 5 2 15,15-7-3-15,12-2 1 16,13-6-4-16,5-10-3 15,15 6-16-15,-5-32-15 16,7 6-1-16,-11-20 0 16,0 3-1-16</inkml:trace>
  <inkml:trace contextRef="#ctx0" brushRef="#br0" timeOffset="12346.7061">13643 2500 88 0,'-15'3'36'0,"6"18"3"15,-8 1-2-15,6 19-31 16,-2 1-2-16,4 8-1 0,0 1-1 15,2-2 0-15,6-4-3 16,1-9-3-16,12 1-26 16,-12-37-7-16,26 7 0 15,-9-29-2-15</inkml:trace>
  <inkml:trace contextRef="#ctx0" brushRef="#br0" timeOffset="12490.7144">13726 2103 92 0,'-21'-46'38'0,"-9"12"-1"15,10 20-3-15,3 17-39 16,2 5-29-16,15 17-2 16,7-6-2-16,13 18 0 0</inkml:trace>
  <inkml:trace contextRef="#ctx0" brushRef="#br0" timeOffset="13005.7438">14109 2505 96 0,'-22'-10'39'0,"3"9"1"15,-9-14-1-15,5 10-36 16,0-7-1-16,4 10 0 16,-3 6 0-16,2 12 0 15,-2 10 1-15,4 5 0 16,2 6-2-16,2 8 2 15,5-5-2-15,7 1 1 16,8-9-1-16,11-10 1 0,9-17-1 16,9-7-1-16,4-12 0 15,5-10-1-15,0-7 1 16,-1-4-1-16,-3-3 0 15,-5 3-1-15,-7 7 1 16,-9 6-2-16,-5 9 2 16,-14 13 0-16,3 11 1 15,-13 12 1-15,-5 18-1 16,-4 13 1-16,-5 15-1 15,-3 11 2-15,-3 14-2 16,1 6 1-16,0 6 0 16,-1 0-2-16,3-7 2 15,2-5-1-15,0-10 0 16,0-9 0-16,-1-19 0 0,-1-12 0 15,0-20 0-15,-3-12 0 16,2-13 0-16,-1-14-1 16,6-15-1-16,3-17-2 15,15-13-7-15,-5-29-18 16,26 5-10-16,2-19 2 15,15 8-4-15,5-13 2 16</inkml:trace>
  <inkml:trace contextRef="#ctx0" brushRef="#br0" timeOffset="13446.7691">14757 1891 103 0,'-2'-23'40'16,"2"23"2"-16,-18 6-1 15,-3 19-36-15,3 6-2 16,0 18 0-16,-1 6-1 16,-3 19-1-16,0 4 0 15,3 9 0-15,0-2-1 16,1-3 2-16,3-4-2 15,2-4 2-15,5-10-2 16,3-16 2-16,1-9-2 16,6-13 2-16,2-11-2 15,6-10 0-15,6-11 1 16,3-13 0-16,3-9-1 0,6-3-1 15,1-3 2 1,2 1-2-16,-2 3 1 0,-3 6-2 16,-6 9 2-16,-3 11 0 15,-6 8-1-15,-3 10 2 16,-5 7-3-16,-2 1 0 15,7 7-3-15,-1-10-4 16,17 16-11-16,-12-28-12 16,23 10-8-16,1-20-1 15,13 1-1-15,-1-16 1 16</inkml:trace>
  <inkml:trace contextRef="#ctx0" brushRef="#br0" timeOffset="13760.787">15398 2297 97 0,'-10'-5'40'0,"-18"3"1"15,2 25-1-15,-10-2-33 16,7 11-3-16,3-1-1 16,5 4-1-16,11 1-1 15,10-10 0-15,8-2-1 16,14-5 1-16,5-8-1 15,3-1 0-15,3-3 0 16,-1-4 0-16,-3 2 1 16,-7-1 1-16,-8 9-1 15,-12 1 2-15,-12 5-2 16,-5 8 1-16,-7 2-1 15,-2 1-1-15,-2 2-2 16,-4-4-4-16,10 5-7 0,-8-19-6 16,21 11-14-16,-8-26-8 15,15 1-2-15,-11-12 1 16</inkml:trace>
  <inkml:trace contextRef="#ctx0" brushRef="#br0" timeOffset="15035.86">16662 2080 65 0,'14'-7'38'0,"-9"-6"-1"15,6 8 1-15,-11 5-25 16,0 0-10-16,-3 11 0 0,-1 17 0 15,-5 14 0-15,-1 14-1 16,-5 12-2-16,0 9 4 16,-4 4-3-16,4 4 0 15,6-3-2-15,-2-17-8 16,12 1-27-16,-1-25 0 15,15-5-1-15,-3-19-3 16</inkml:trace>
  <inkml:trace contextRef="#ctx0" brushRef="#br0" timeOffset="15389.8802">17077 2160 80 0,'5'-12'39'16,"4"13"-2"-16,-9-1 2 16,0 0-36-16,0 0-1 15,-2 17 1-15,-5-4 0 16,-2 11 0-16,-5 4-1 15,-2 10 1-15,-2 4-1 16,5 3 0-16,0 0 0 16,11-4 0-16,13-6 0 15,17-12-1-15,22-15 0 16,15-14 0-16,16-9-2 0,12-13-1 15,10-7-2-15,-3-15-8 16,9 18-10-16,-29-16-18 16,-3 14 0-16,-25-6-2 15,-9 11 2-15</inkml:trace>
  <inkml:trace contextRef="#ctx0" brushRef="#br0" timeOffset="15613.893">17591 2068 99 0,'-19'25'39'0,"3"26"2"16,-13-1-5-16,0 17-34 15,-1 7 0-15,-2 7 1 0,0 3-2 16,7-2 0-16,11-7-3 15,10-16-1-15,22-7-8 16,4-31-22-16,29-1-7 16,6-30 1-16,19-9-2 15</inkml:trace>
  <inkml:trace contextRef="#ctx0" brushRef="#br0" timeOffset="15951.9124">18065 2186 97 0,'-23'4'39'0,"-13"6"2"15,8 32-1-15,-6 6-36 16,2 13 1-16,3 10-1 0,8 5 0 16,6 2-1-16,11-4 0 15,14-11-1-15,9-13 0 16,14-15 0-16,11-17-1 15,10-18 0-15,-1-16 0 16,3-13-1-16,-4-9-1 16,-5-12 1-16,-6-10-2 15,-11-10 0-15,-9-6-2 16,-11 3 1-16,-9 3-2 15,-7 10 2-15,-17 7-2 16,-4 22 0-16,-15 11-2 16,0 41-6-16,-16-1-6 15,7 28-18-15,-4 0-2 16,16 8-1-16,8-5 1 0</inkml:trace>
  <inkml:trace contextRef="#ctx0" brushRef="#br0" timeOffset="16823.9622">18811 2287 63 0,'10'-13'37'16,"-9"-4"-1"-16,-1 17 2 15,0 0-25-15,-8 1-7 16,-3 5-1-16,1 14 0 0,-5 3-2 16,-3 13 0-16,0 6-1 15,-1 10 1-15,-1 4-1 16,2 9 0-16,-1 0 0 15,2 0-1-15,2-5 0 16,3-10 1-16,3-11-1 16,2-10 0-16,3-16 1 15,4-13-1-15,16-32-1 16,2-5 1-16,4-16 0 15,7-10 0-15,3-16 0 16,2-7-1-16,-2 1 1 16,1 6-1-16,-6 13 2 15,-6 6-2-15,-5 18 1 0,-6 13-1 16,-10 29 0-16,2 14 0 15,-9 27 0-15,-3 15 0 16,4 12 0-16,4 14 2 16,5 5-2-16,9 3 2 15,10-2-2-15,11-12 2 16,10-13-2-16,8-13 3 15,0-16-2-15,2-14 0 16,-3-15 0-16,-3-17 1 16,-9-18-1-16,-3-14 0 15,-9-14 1-15,-6-13-2 16,-4-13 0-16,-3-9-2 15,-4 2 1-15,-4 4 0 16,0 16-1-16,-4 5-1 0,3 21-3 16,-7 9-7-16,3 36-3 15,0 0-6-15,10 22-12 16,-9-1-8-16,10 16-1 15,-1-2 2-15</inkml:trace>
  <inkml:trace contextRef="#ctx0" brushRef="#br0" timeOffset="17543.0034">19733 2939 118 0,'0'0'44'16,"-14"-7"-1"-16,14 7-2 15,-16-6-43-15,7-7-4 16,18 13-10-16,-13-15-11 15,15 16-13-15,-11-1-2 16,18-3-2-16,-7-1 2 16</inkml:trace>
  <inkml:trace contextRef="#ctx0" brushRef="#br0" timeOffset="18724.0709">20441 2178 91 0,'0'0'35'16,"4"-14"-9"-16,-1 24 2 15,-13-5-20-15,3 17-3 16,-9 6 0-16,4 15-2 16,-6 7-1-16,3 9 2 15,-1 4-1-15,7 2 1 16,3-4-3-16,6 0 2 15,6-9-2-15,9-12 1 16,8-12-1-16,2-10-1 0,9-15 1 16,-1-6 0-16,2-13-1 15,0-12-1-15,2-9 2 16,-3-3-2-16,-2-8 2 15,-2 1-2-15,-6 3 1 16,-2 6-1-16,-5 5 2 16,-3 9-1-16,-8 12 1 15,-6 12-1-15,2 21 0 16,-8 8 0-16,0 7 1 15,-2 8 1-15,1 5-1 16,5 3 1-16,3-6 0 16,8-6 1-16,7-13 0 15,5-5 0-15,7-18-1 16,7-7 0-16,1-15-1 15,4-12 0-15,-2-11-1 0,-5-6 0 16,-3-9-1-16,-5-9-1 16,-5 1 1-16,-6-2-3 15,-2 10 2-15,-8-1-2 16,0 15-2-16,-5-6-8 15,11 31-9-15,-13-12-14 16,14 17-1-16,-5-5-1 16,14 12 1-16</inkml:trace>
  <inkml:trace contextRef="#ctx0" brushRef="#br0" timeOffset="19127.094">21451 1975 81 0,'0'0'39'15,"13"-3"-1"-15,-13 3 1 16,-9 37-14-16,-4-13-21 15,-1 15 0-15,-4 10-1 16,-4 15-1-16,-1 7-1 16,1 8 0-16,-1-5 2 15,2 0-1-15,0-5 0 16,7-3 0-16,3-17-1 15,3-8 1-15,5-16 0 16,7-11 0-16,4-12 0 16,7-9-2-16,5-7 0 15,3-13 0-15,0-2 0 16,5-7 0-16,-1 0 0 15,-3 4-2-15,-4 7 2 0,-4 4-1 16,-5 11 1-16,-11 10 0 16,9 10-2-16,-11 8 2 15,-1 10-2-15,-1 1-1 16,8 9-2-16,-1-3-3 15,15 10-8-15,-7-26-7 16,23 11-15-16,-4-15 0 16,16 1-2-16,-2-17 3 15</inkml:trace>
  <inkml:trace contextRef="#ctx0" brushRef="#br0" timeOffset="19512.1158">21933 2574 112 0,'-17'-13'38'0,"-12"-2"2"16,3 21-1-16,-6 1-35 15,2 12 1-15,-3 7-1 16,5 11 0-16,2 2-1 16,8 2 0-16,6-3 0 15,8-1-3-15,6-5 0 16,7-7 0-16,7-7 0 15,6-11 0-15,3-8 0 16,6-6 0-16,0-12 0 16,4-8 0-16,-3-6 0 15,3-8 0-15,-3-3 0 16,-2 3 0-16,-7 1 0 15,-4 8 0-15,-7 8 0 16,-6 13-2-16,-6 11 1 0,-8 14 2 16,-3 10 1-16,-3 7-2 15,5 5-2-15,0-2 1 16,7 5-2-16,5-11-2 15,19 4-8-15,-2-28-8 16,24 12-13-16,-3-30-6 16,14 4-1-16,0-21-1 15</inkml:trace>
  <inkml:trace contextRef="#ctx0" brushRef="#br0" timeOffset="19700.1267">22645 2102 107 0,'-31'44'39'0,"-11"15"0"15,1 22-2-15,0 2-35 16,4 5-1-16,13 2-2 16,1-6-3-16,17 8-19 15,-6-28-14-15,13-5 0 16,-3-20 0-16,7-3-3 15</inkml:trace>
  <inkml:trace contextRef="#ctx0" brushRef="#br0" timeOffset="19888.1374">22307 2575 116 0,'-1'-25'41'0,"11"19"0"16,-3-5-3-1,13 14-36-15,8 3-2 0,6-3-5 16,18 14-10-16,-5-18-14 15,21 16-10-15,-2-13-2 16,11 10 0-16,0-11 0 16</inkml:trace>
  <inkml:trace contextRef="#ctx0" brushRef="#br0" timeOffset="20092.1491">23298 2567 105 0,'0'0'40'0,"-5"24"3"15,-13-8-3-15,7 14-36 16,-12 4 0-16,-2 8-1 15,0 0 0-15,2 3-1 0,3-2-1 16,4-3-3-16,7-2-4 16,-1-22-10-16,24 11-12 15,-14-27-12-15,27 0-2 16,-7-17 0-16,10-3 0 15</inkml:trace>
  <inkml:trace contextRef="#ctx0" brushRef="#br0" timeOffset="20228.1568">23302 2260 97 0,'-20'-29'38'16,"3"17"-6"-16,17 12-21 16,-9 12-38-16,27 0-13 15,4-5-1-15,16 16 0 0</inkml:trace>
  <inkml:trace contextRef="#ctx0" brushRef="#br0" timeOffset="20557.1758">23749 2508 105 0,'-15'7'40'0,"-3"11"2"15,-9-9-2-15,9 6-33 16,-10 3-5-16,5 6 0 16,4 3-1-16,0 6-1 15,9 3 1-15,3 0-1 16,7-3 0-16,7 2 0 15,3-5 0-15,9-2 0 16,-5-3 0-16,6-8 1 0,-1-3-1 16,-3 0 2-16,-5-4-2 15,-3 0 2-15,-11 1-1 16,-9-1-1-16,-5 1 1 15,-9 0-1-15,-2 2-2 16,-3-2-1-16,4 5-8 16,-10-13-9-16,21 14-7 15,-10-17-14-15,14 7 0 16,-4-14-2-16,7 4 1 15</inkml:trace>
  <inkml:trace contextRef="#ctx0" brushRef="#br0" timeOffset="21368.2221">1172 4312 111 0,'0'0'39'16,"0"0"1"-16,0 0-4 15,36 46-31-15,-36-46-3 16,0 0 0-16,0 0-1 16,-2 63 0-16,2-63-1 15,-5 60-1-15,5-60 0 16,-3 69-3-16,3-69-4 15,-5 81-27-15,5-81-4 16,6 95-1-16,14-39-1 16</inkml:trace>
  <inkml:trace contextRef="#ctx0" brushRef="#br0" timeOffset="21541.232">1435 4108 89 0,'-60'-57'40'0,"60"57"-1"16,-61-39-1-16,61 39-26 15,-54-30-14-15,54 30-11 16,0 0-23-16,-48-38-1 16,67 39 0-16,17-13-2 15</inkml:trace>
  <inkml:trace contextRef="#ctx0" brushRef="#br0" timeOffset="21781.2458">1905 3793 77 0,'7'-1'39'16,"-7"-13"-1"-16,0 14 0 15,-4-10-11-15,4 10-23 0,-11 24-1 16,6 9 0-16,-2 14-2 16,2 19 0-16,-2 16 0 15,-3 12-2-15,-1 14 1 16,-1 4 0-16,-1-1 0 15,0-3-4-15,0-3-1 16,-6-24-21-16,8 4-13 16,-2-25 0-16,6-13-1 15,2-19 0-15</inkml:trace>
  <inkml:trace contextRef="#ctx0" brushRef="#br0" timeOffset="22006.2586">1621 4486 115 0,'-30'-19'39'15,"3"-1"2"-15,17 23-11 16,10-3-25-16,14-17-1 16,19-1-2-16,19 0 0 15,15-10-3-15,13 1 0 16,11 0-2-16,10-8-5 15,10 18-9-15,-19-14-12 16,3 23-10-16,-21-4 0 16,-2 15 0-16,-21-4 2 15</inkml:trace>
  <inkml:trace contextRef="#ctx0" brushRef="#br0" timeOffset="22359.2788">2538 4270 103 0,'-9'4'38'0,"-8"-14"2"16,7 7-2-16,-6-6-33 15,3 2-2-15,-1-2 0 16,-1 5 0-16,-2 6-2 15,-1 9 1-15,-2 4-1 16,6 4 0-16,-1 6 0 16,11 2 0-16,6 4 0 15,8-2-1-15,10-3 1 16,9-2 0-16,5 1-1 15,5-2 0-15,-1-2-1 16,-1 4 1-16,-5-4 0 16,-8 6 0-16,-11 3 0 15,-11 2 1-15,-9 2-1 0,-14 0 1 16,-6 1 0-16,-3-6-1 15,-3-2 1-15,0-6-2 16,9-9-2-16,4-10-2 16,20-2-7-16,-5-23-4 15,24 9-6-15,-8-31-12 16,24 8-7-16,-3-12-1 15,11 0 2-15</inkml:trace>
  <inkml:trace contextRef="#ctx0" brushRef="#br0" timeOffset="23254.3298">3820 4302 64 0,'8'-16'37'0,"3"8"0"15,-8-3 1-15,-3 11-17 16,0 0-18-16,1 12 1 16,-9 9-1-16,-4 15 1 15,-7 8-2-15,0 6 0 16,-1 9-1-16,1 0 1 15,2-2-2-15,4-7 1 16,3-7 0-16,3-10 0 16,9-13-1-16,-2-20 1 15,14 7 0-15,-2-23 0 0,4-12 0 16,2-7 0-16,-1-8 0 15,3-8-1-15,-5-2 1 16,1-5-1-16,-1 3 0 16,-5 4 0-16,0 10 0 15,-2 4 0-15,-2 11 0 16,-4 7 0-16,-2 19 0 15,0 0 0-15,12 1 1 16,-4 15-1-16,3 4 1 16,7 2 0-16,3 3 0 15,8 0 0-15,6-2-1 16,6-2 1-16,4-6 0 15,2-6 0-15,2-5 0 16,-1-8 0-16,-3-4-1 16,-1-8 1-16,-7-5 0 0,-3-1-1 15,-9 1 1-15,-3 0-1 16,-4 3 1-16,-6 5-1 15,-12 13 0-15,9 4 1 16,-11 16-1-16,-3 12 0 16,-4 12 0-16,-1 7-1 15,-2 10-1-15,3 5 0 16,5 3-4-16,2-16-5 15,15 6-5-15,-5-29-5 16,28 2-10-16,-5-28-9 16,21-6-1-16,-2-22 2 15</inkml:trace>
  <inkml:trace contextRef="#ctx0" brushRef="#br0" timeOffset="23637.3518">4970 4398 89 0,'-12'-32'40'15,"2"17"1"-15,-9-4-1 16,5 15-23-16,-11 3-14 15,2 10-1-15,-4 9 0 16,-1 12-1-16,-1 7 0 16,3 6 0-16,1 2 0 15,7 1-1-15,3-5 1 16,11-4 0-16,7-8-1 15,13-12 1-15,7-12-1 16,9-7 1-16,3-13-1 16,5-7 0-16,-1-6 1 0,-1-6-1 15,-4-6 1-15,-4 0-1 16,-6 3 0-16,-6 4 0 15,-5 7 0-15,-6 7 0 16,-7 19 0-16,0 0-1 16,-7 12 0-16,-5 16-1 15,5 14-2-15,-6 1-2 16,10 13-6-16,-5-11-4 15,17 10-6-15,-7-27-7 16,23 2-11-16,1-22-1 16,17-6 2-16</inkml:trace>
  <inkml:trace contextRef="#ctx0" brushRef="#br0" timeOffset="23982.3717">5584 4238 76 0,'-27'-2'40'16,"-1"17"-1"-16,-10-3 0 15,6 18-22-15,-4-4-14 16,7 0 1-16,5 1-1 16,8 4-1-16,8-7 0 15,14-1-1-15,7-6 1 16,9-2-2-16,6-3 1 15,2-1-1-15,-2-1 1 16,0 3-1-16,-3 2 0 16,-6 3 1-16,-9 5-1 15,-9 2 1-15,-2 3-1 0,-7 1 1 16,-3 1-1-16,3-5 0 15,-1-1-2-15,3-8-2 16,10-1-4-16,-4-15-8 16,30-3-9-16,-13-20-14 15,25 0 0-15,-3-18-3 16,13 0 3-16</inkml:trace>
  <inkml:trace contextRef="#ctx0" brushRef="#br0" timeOffset="24322.3911">6098 4166 79 0,'0'0'41'15,"-18"-4"0"-15,1 20-1 0,-11-7-18 16,-3 13-18-16,4 3-2 16,3 4-1-16,5 1 1 15,9-2-2-15,10-5 1 16,6-3-1-16,10-5 1 15,7-4-1-15,8-2 0 16,-1-3 0-16,1-1 1 16,-1 0-1-16,-7 6 0 15,-3 5 1-15,-9 5-1 16,-8 9 1-16,-9 7-1 15,-5 3 0-15,-8 5 0 16,-4 0 0-16,1 0-3 16,-5-8-3-16,13 5-8 15,-10-29-6-15,23 10-8 0,-7-26-12 16,23-7-3-16,4-17 1 15,14-9 1-15</inkml:trace>
  <inkml:trace contextRef="#ctx0" brushRef="#br0" timeOffset="24778.4172">6585 3576 98 0,'-3'-16'39'16,"16"9"1"-16,6-10-2 15,9 10-35-15,4-6-2 16,4 4 1-16,-1 2 0 16,-4 4 0-16,-8 6 1 15,-4 6-1-15,-7 6 0 16,-8 10 0-16,-8 9 0 15,-3 12-1-15,-3 7 0 0,-3 9-1 16,-1 7-2-16,-2 3-1 16,6 8-4-16,1-15-7 15,18 15-7-15,-10-28-11 16,21 7-9-16,1-20-1 15,13 0 1-15</inkml:trace>
  <inkml:trace contextRef="#ctx0" brushRef="#br0" timeOffset="24952.4272">6893 4586 112 0,'-28'19'43'0,"13"0"1"16,-2-20-3-16,7-6-42 15,19-4-4-15,7-15-8 16,19 11-4-16,-9-23-8 0,23 17-15 15,-8-12-2-15,9 16-2 16,-9-6 2-16</inkml:trace>
  <inkml:trace contextRef="#ctx0" brushRef="#br1" timeOffset="127066.2677">19607 3733 39 0,'0'0'29'0,"0"0"2"16,-4-16 1-16,4 16-21 16,0 0-2-16,0 0 0 15,-7-13-1-15,7 13 0 0,0 0-2 16,0 0-2-16,0-12-1 15,0 12 0-15,0 0-2 16,0 0 0-16,0 0 0 16,-11 10-1-16,3 1 0 15,-1 4 1-15,-3 12-2 16,-3 5 2-16,-1 13-2 15,-3 2 1-15,-4 11 0 16,-3 4-1-16,-4 6 1 16,-2 6-1-16,-8 0 0 15,0 2 0-15,-5 3 0 16,-6 4 0-16,-3 4 0 15,0 1 0-15,-2-2 2 16,2 3-1-16,2-2 1 16,0 1-1-16,5-6 1 0,4-1-1 15,2-3 1-15,3-2-1 16,-3-3-1-16,0 2 1 15,-4-4 0-15,0-3 1 16,-4 3 1-16,-1-6-1 16,1 2 1-16,-2-1-1 15,3 1 1-15,-1-5-1 16,5-1 1-16,1 0-1 15,4-1-2-15,-2-4 1 16,6-4 0-16,0 1 0 16,0-4 0-16,2-1 2 15,0-7-2-15,4-2 1 16,-2-2-1-16,7-3 2 15,-1-6-2-15,6-2 2 0,1-4-2 16,1-3 0-16,6-4 0 16,-1-2 0-16,3-1 0 15,-1-2 0-15,1-4 0 16,9-6 0-16,-13 10 1 15,13-10-1-15,-12 6 0 16,12-6 0-16,-12 4 0 16,12-4 0-16,-14 9 0 15,14-9 0-15,-15 13 0 16,4-2 0-16,1-2 0 15,0 2 0-15,1-1-1 16,0 0 1-16,9-10 0 16,-11 15 0-16,11-15 0 15,0 0 0-15,-7 12 0 0,7-12 1 16,0 0-1-16,0 0 1 15,13-5 0-15,-13 5-1 16,15-8 1-16,-5 4 0 16,2-1-1-16,1 2 0 15,2 0 1-15,3-2-1 16,3 4 0-16,3-1 0 15,4 2 0-15,4-2 0 16,6 2 0-16,1-3 0 16,6 2 1-16,5-1-2 15,4 2 2-15,2-3-1 16,5 5 0-16,3-2 0 15,9 1 0-15,5-1 0 0,5 1 1 16,5 2-1-16,4-3 0 16,8 0 1-16,3-1-1 15,4 1 1-15,0 0-1 16,3 4 1-16,1-2 0 15,3 4 0-15,0-3 0 16,0 5-1-16,0 2 1 16,-2-5 0-16,2 6-1 15,4-8 1-15,-3 2 0 16,2-3-1-16,-1-1 1 15,1-3 0-15,1 0 0 16,-1-4 0-16,-5-1-1 16,-1-1 1-16,-5 2-1 15,-3-3 1-15,-3 2-1 0,-5 0 0 16,-8 1 0-16,-7-1 0 15,-7 4 1-15,-8-3-1 16,-7 2 0-16,-7 0 0 16,-11-1 0-16,-8 2 0 15,-9-3 1-15,-4 0-1 16,-5 1 1-16,-6-3-1 15,-8 8 0-15,8-14 0 16,-8 14 1-16,1-19-1 16,-1 19 0-16,-3-16 0 15,3 16 0-15,-4-17 0 16,4 17 0-16,-7-17 0 15,2 5 0-15,-1 2 0 16,-4-1 0-16,2-4 0 16,-3 0 0-16,-3-3-1 0,0-5 1 15,2-3-1-15,-5-4 1 16,0-3-1-16,-3-6 1 15,0-4-1-15,-3-5 2 16,-1-4-1-16,-6-7 1 16,-3-2-1-16,-3-5 1 15,-4-4-1-15,-4-3-1 16,0-4 0-16,-3 0 0 15,-3-3 0-15,1-2 0 16,-2-3-1-16,3-2 1 16,-6-1 0-16,1 0-1 15,-3-2 3-15,1 2-2 16,2-3 1-16,-1 0-1 15,2 5 1-15,-3-2-2 0,2 3 1 16,2 1 2-16,3-2-2 16,-3 5 1-16,0 2 0 15,1 3 0-15,2 2 1 16,0 0-1-16,2 4 1 15,4 3 0-15,0 4 0 16,4 1-1-16,6 6 0 16,5 4 1-16,2 5-1 15,4 5 0-15,3 8 0 16,3-2 0-16,0 7 0 15,3 3-1-15,1 4 1 16,0 4-1-16,2 3 2 16,-2 2-2-16,-1 3 1 15,3 2 0-15,1 4 0 0,8 4 0 16,-15-7 0-16,15 7 0 15,-11-6-1-15,11 6 1 16,0 0 0-16,-10-13 0 16,10 13 0-16,-9-19 0 15,1 4 0-15,0 0 1 16,-2-3-1-16,1-2 0 15,-3 0 0-15,1 2 0 16,0 3 0-16,2 2 0 16,3 0 0-16,6 13 0 15,-10-17 0-15,10 17 0 16,-4-14 1-16,4 14-1 15,-3-14 0-15,3 14 0 0,-2-10 0 16,2 10 0 0,0 0 0-16,-10 13 0 0,-1 5 0 15,-3 13 0-15,-8 8-1 16,-7 14 2-16,-7 5-2 15,-4 10 2-15,-8 5-1 16,1 3 0-16,3 1-1 16,5 0-1-16,3-9-4 15,25 4-17-15,2-19-16 16,19-5 0-16,8-18-2 15,17-5 1-15</inkml:trace>
  <inkml:trace contextRef="#ctx0" brushRef="#br1" timeOffset="127750.3069">18835 5111 52 0,'-28'-5'35'0,"8"7"-1"16,0-5 0-16,11 9-22 15,0-11-1-15,9 5-3 0,0 0-2 16,21 14-2-16,2-9 0 16,11 3-1-16,9 1 0 15,17 4 0-15,11-3-1 16,19 4-1-16,18-2 1 15,19-1 0-15,17-3-1 16,9-1 0-16,12-5 0 16,1-2 0-16,3-8 1 15,-2-1-1-15,-10-4 0 16,-9-3 0-16,-18-4-1 15,-15 3 1-15,-23-1-2 16,-16 0 0-16,-20 6-3 16,-23-8-5-16,-9 18-26 15,-28-10-3-15,-11 12 0 16,-13-6 0-16</inkml:trace>
  <inkml:trace contextRef="#ctx0" brushRef="#br1" timeOffset="128419.3451">19899 5435 71 0,'-3'-26'36'0,"4"5"-1"16,-5-4 1-16,7 10-30 15,-7-5-2-15,7 6 0 16,-3 0-1-16,0 14 0 16,0 0-1-16,8 26 0 15,-1 11 0-15,1 13-1 16,1 16 0-16,-2 12 1 15,2 17 1-15,-1 8-1 16,-4 8 0-16,-1 1 0 16,-9 3-1-16,-1-5 3 0,-5-4-2 15,-2-7-1-15,2-8-3 16,-1-16 1-16,7-3-11 15,-2-24-23-15,14-10-2 16,-2-19 0-16,11-11-2 16</inkml:trace>
  <inkml:trace contextRef="#ctx0" brushRef="#br1" timeOffset="128892.3722">20112 5965 88 0,'-6'-23'33'15,"6"23"0"-15,-10-22-1 16,10 22-26-16,-16 3-4 16,1 10 0-16,-9 8-2 15,-1 9 0-15,-8 9-1 16,-6 2 0-16,3 4-5 15,-7-11-4-15,12 2-23 16,1-9 0-16,8-10-1 16,6-11 1-16</inkml:trace>
  <inkml:trace contextRef="#ctx0" brushRef="#br1" timeOffset="129056.3816">19844 6045 82 0,'17'-31'35'0,"-6"-4"1"16,0 20-5-16,-13-8-18 0,2 23-5 15,0 0-3-15,10 21-1 16,-8 1-2-16,5 4 0 15,8 4-3-15,5-3-3 16,16 0-31-16,1-8-1 16,12-3 0-16,5-11-2 15</inkml:trace>
  <inkml:trace contextRef="#ctx0" brushRef="#br1" timeOffset="130251.4499">19502 4224 69 0,'2'-25'36'15,"9"15"0"-15,0-9 0 16,6 7-28-16,-4-4-2 0,3 9-2 15,-4-4 0-15,1 7-2 16,-13 4 0-16,0 0-1 16,3 17 1-16,-9 5-1 15,-4 5 0-15,-2 8-1 16,2 7 0-16,-1 7 0 15,2 0-1-15,3 4 1 16,4-2 0-16,2-4-1 16,3-3 1-16,3-5 0 15,4-8 0-15,2-6 0 16,1-10 1-16,2-5-1 15,1-11 2-15,2-8-1 16,3-8 0-16,0-6 0 16,1-7 1-16,1-5-1 0,-2-1 0 15,2-1-1-15,0 4 1 16,-5 3-1-16,-4 7 1 15,-3 4-1-15,0 12 0 16,-11 7 0-16,12 12 0 16,-8 8 0-16,0 7-1 15,0 8 1-15,1 4 0 16,2 2 0-16,1 1 0 15,5-6 0-15,2-9 0 16,5-7 1-16,4-11 0 16,3-15 0-16,1-11 1 15,-1-11 0-15,1-9-1 16,-5-6 0-16,-2-10 1 15,0 0-1-15,-4-3-1 0,-4 2-1 16,1 7-1-16,-6 3-2 16,4 19-7-16,-13-4-21 15,1 29-7-15,0 0 1 16,5 12-2-16</inkml:trace>
  <inkml:trace contextRef="#ctx0" brushRef="#br1" timeOffset="131084.4976">19203 5708 99 0,'0'0'37'0,"0"0"1"16,0 0-2-16,-8 31-35 15,-4-8 2-15,1 14-4 16,-8 7 3-16,-2 7-3 15,-2 6 3-15,-1 2-2 16,1-6 2-16,2-3-1 16,6-10-1-16,3-8 1 15,6-11 0-15,6-21-1 16,0 0 1-16,18-9 0 15,0-15 0-15,1-11 0 16,3-6 0-16,-1-11-1 16,4-2-1-16,-2-6 2 15,2-3-2-15,-5 5 0 16,0 6-1-16,-5 9 1 0,-3 10-1 15,0 13 1-15,-12 20 2 16,8-2-1-16,-8 20 0 16,0 7 2-16,-1 9 0 15,2 4 1-15,3-1-1 16,4 0 1-16,1-6 0 15,10-3-2-15,5-10 3 16,6-6-2-16,8-12 0 16,3-5 0-16,4-10-1 15,0-3 0-15,1-4-2 16,-2-4 2-16,-8 4-3 15,-2 3 2-15,-9 8-2 16,-9 6 2-16,-16 5 0 16,6 20 0-16,-13 9 2 0,-9 12-2 15,-6 9 1-15,-3 10-1 16,-2 4 0-16,2 1-2 15,4 6-5-15,-1-19-15 16,23 10-14-16,-1-18-5 16,21-4 2-16,0-20-3 15</inkml:trace>
  <inkml:trace contextRef="#ctx0" brushRef="#br1" timeOffset="131943.5467">20989 6008 106 0,'-7'-13'35'16,"-11"-10"3"-16,2 10-5 16,-6-12-28-16,-2 3 0 15,-7 1-1-15,-3 10 0 16,-9 2-1-16,-1 13-1 15,-6 10 0-15,0 10 0 16,-2 10-1-16,6 6 1 16,6 4-1-16,9 1 0 15,11-4 1-15,13-1-1 16,11-10 0-16,13-7 0 15,12-11-1-15,7-9 1 16,9-11 0-16,2-9 0 0,5-9-1 16,2-9 1-16,-2-6 1 15,-1-5-2-15,-5-4-2 16,-3 1 2-16,-8 1-1 15,-5 7 1-15,-10 6-1 16,-6 10 1-16,-8 11-2 16,-6 14 2-16,-10 21 2 15,-5 18-2-15,-6 20 2 16,-3 18-3-16,-7 22 4 15,-4 15-3-15,-5 17 0 16,-7 9 0-16,-1 8 0 16,-2 0 0-16,-3-4-2 15,0-7 2-15,1-11-2 16,2-11 1-16,0-19 0 0,5-20 0 15,2-20 0-15,7-21 2 16,1-20-1-16,7-22-1 16,0-17 1-16,9-21-2 15,3-14 1-15,4-16 0 16,5-8-2-16,2-11-1 15,9 9-4-15,-1-11-13 16,18 24-13-16,-3-7-4 16,11 19-1-16,-1 4 0 15</inkml:trace>
  <inkml:trace contextRef="#ctx0" brushRef="#br2" timeOffset="268542.3596">4690 5755 50 0,'3'-20'36'0,"1"7"0"16,-7-6-2-16,3 19-14 15,-5-24-12-15,5 24-1 16,-4-21-3-16,4 21 0 16,-7 11-1-16,2 6-2 15,-3 11 3-15,0 10-1 16,-2 6 0-16,-2 6-2 15,0 6 2-15,2-7-2 16,1-1-1-16,1-7 0 16,0-6 0-16,3-8 0 15,2-8 0-15,3-19 0 0,0 0 0 16,0 0 0-16,11-37 0 15,-2-1 1-15,5-12 0 16,2-7 0-16,3-12-2 16,2-3 1-16,0 2-1 15,1 6 0-15,-3 10 0 16,-3 10 0-16,-4 13-1 15,0 14 1-15,-12 17 1 16,8 17 1-16,-10 10 1 16,0 6-1-16,1 2 2 15,2 3-2-15,8-3 2 16,6-5-1-16,8-11 1 15,7-12-1-15,11-14-3 0,5-2 1 16,4-13-1-16,1-2 1 16,-4-4-1-16,-3 0 0 15,-7 5-1-15,-7 4 1 16,-7 7 1-16,-6 5 0 15,-6 13 0-15,-6 15 1 16,-1 9 1-16,0 9-1 16,-2 13 1-16,-2 9-1 15,0 8 0-15,-1 5-1 16,-2 2 0-16,3-12-4 15,7 3-7-15,-5-24-27 16,20 0-1-16,-6-27 0 16,19-9 0-16</inkml:trace>
  <inkml:trace contextRef="#ctx0" brushRef="#br2" timeOffset="268745.3713">5757 5715 98 0,'22'-7'38'0,"-9"2"-2"16,10 5 0-16,3-6-37 16,9-1 2-16,5-1-4 15,0-5-3-15,10 14-28 16,-10-9-3-16,3 8 1 15,-9-8-3-15</inkml:trace>
  <inkml:trace contextRef="#ctx0" brushRef="#br2" timeOffset="268933.3821">5728 5946 105 0,'-33'26'40'0,"18"4"1"15,9-18-2-15,21-3-37 16,14-7-2-16,13-5-3 15,23 9-17-15,1-21-18 16,19 8-1-16,1-16-1 16,14 5-1-16</inkml:trace>
  <inkml:trace contextRef="#ctx0" brushRef="#br2" timeOffset="269654.4233">7448 5010 75 0,'0'0'39'0,"-4"-15"-1"0,4 15-1 15,0 0-29-15,-13 18-7 16,8-2 0-16,-1 13 0 16,-1 5 0-16,-2 15 0 15,-3 8 0-15,3 9 0 16,2-1-1-16,3 0 1 15,2-3-1-15,6-6 1 16,5-14 0-16,5-14 0 16,7-15 0-16,5-12 0 15,3-15 0-15,5-8 0 16,2-12 0-16,0-12 0 15,0-5 0-15,0-4 0 16,-1-2 0-16,-5 5-1 16,-2 4 1-16,-8 5-1 0,-3 11 0 15,-6 13 0-15,-11 19 1 16,0 0-1-16,0 30 0 15,-8 7 0-15,3 11 0 16,1 5 0-16,0 5-1 16,10 6 1-16,4-3 0 15,7-3 2-15,6-11-3 16,8-9 4-16,4-16-3 15,0-11 0-15,3-15 1 16,-2-17 0-16,1-16 0 16,-3-12-3-16,-3-13 3 15,-1-7-2-15,-4-6 2 16,-6-2-1-16,0 2-1 15,-5 7 0-15,-3 13-2 0,-8 10-2 16,3 27-3-16,-21 5-27 16,8 31-4-16,-10 7 0 15,6 22 0-15</inkml:trace>
  <inkml:trace contextRef="#ctx0" brushRef="#br2" timeOffset="269948.4401">7346 5882 102 0,'-31'15'41'16,"30"0"0"-16,17-19-2 16,24-7-35-16,39-8-2 15,28-6-1-15,17 1-4 16,8-7 0-16,12 15-25 15,-13-11-11-15,-2 18-1 16,-20-1-1-16,-16 11-1 16</inkml:trace>
  <inkml:trace contextRef="#ctx0" brushRef="#br2" timeOffset="270547.4744">8051 6360 89 0,'-5'-42'39'0,"-2"6"-2"16,-9-6 2-16,0 9-35 16,-9 3 0-16,3 12 0 15,-6 5-1-15,1 17 0 16,-4 8-1-16,3 11 0 0,0 11-1 15,3 6-1-15,3 5 1 16,7 3 1-16,3-2-1 16,11-6 1-16,6-5-2 15,14-11 2-15,7-14-1 16,10-11 1-16,8-10-2 15,4-11-1-15,3-11 1 16,1-6-1-16,0-5 1 16,-6-1-1-16,-6 6 0 15,-6 2-1-15,-9 13 2 16,-7 12 0-16,-8 16-1 15,-9 17 1-15,-10 18-1 16,-3 15 2-16,-5 18-1 16,-1 12 1-16,-3 9-1 0,-1 4 1 15,-2 2-2-15,2-2 1 16,0-8 0-16,-3-8 0 15,-2-13 1-15,-4-12-1 16,-1-16 0-16,-5-10 0 16,0-12 0-16,-7-16-1 15,6-10-4-15,-11-15-4 16,11-1-28-16,-14-20-3 15,7 2 1-15,-4-10-1 16</inkml:trace>
  <inkml:trace contextRef="#ctx0" brushRef="#br2" timeOffset="271569.5328">5001 8358 86 0,'0'0'37'16,"0"0"0"-16,-12 25 0 16,-3 3-33-16,-6 16 0 15,1 15 0-15,-6 10-1 16,-2 7-1-16,2 2 0 15,5-1 0-15,-1-12-1 16,12-5 1-16,3-17-1 16,8-12-1-16,6-17 2 15,5-18-1-15,6-15 1 16,4-12-1-16,0-13 1 0,0-8-2 15,0-6 0-15,-2-6 0 16,-3-3-1-16,-2 8 1 16,-5 4 0-16,-2 12 0 15,-2 11-1-15,-4 9 1 16,-2 11 1-16,0 12-1 15,0 0 0-15,7 24 1 16,-1-5-1-16,6-2 1 16,6 0-1-16,5-3 1 15,5-3 0-15,4-6 0 16,2-6 0-16,1-2-1 15,0-8 1-15,-1-1-1 16,-2-7 1-16,-2 1 0 16,-5-3-1-16,-1-1 0 0,-3 5 1 15,-2 2-1-15,-3 8 0 16,0 10 0-16,-7 12 0 15,-2 13 1-15,-4 12 0 16,-3 15 0-16,-1 1 0 16,-3 5-1-16,3-1 0 15,2-4-2-15,7-6-2 16,-1-22-14-16,21 1-21 15,-8-26-1-15,15-2 0 16,-2-16-1-16</inkml:trace>
  <inkml:trace contextRef="#ctx0" brushRef="#br2" timeOffset="271743.5426">5908 8558 81 0,'10'2'35'0,"4"4"-1"16,0-4-1-16,8 4-34 15,3 4-6-15,2-8-26 16,5 4 0-16,-1-6-2 16,4 1 1-16</inkml:trace>
  <inkml:trace contextRef="#ctx0" brushRef="#br2" timeOffset="271923.5531">5864 8872 102 0,'-4'20'37'0,"4"-20"2"16,35-10-4-16,10-3-44 16,2-17-27-16,14 1-1 15,1-7 1-15,8 7-4 16</inkml:trace>
  <inkml:trace contextRef="#ctx0" brushRef="#br2" timeOffset="272283.5737">7125 8028 92 0,'0'0'38'16,"9"-3"2"-16,-1 15-3 16,-12 17-36-16,5 8 0 15,-3 14-1-15,-5 12 0 16,-4 13-1-16,-3 3-1 0,1 12-7 15,-5-15-28-15,14-1 1 16,-3-18-1-16,15-13-1 16</inkml:trace>
  <inkml:trace contextRef="#ctx0" brushRef="#br2" timeOffset="272560.5895">7572 8088 83 0,'-9'-31'39'15,"1"20"-1"-15,-13 7 0 16,3 18-33-16,-6 10-2 16,2 11 1-16,2 4-1 0,7 7-1 15,4 1 0-15,11 3 0 16,8-10-1-16,11-2 1 15,11-9-1-15,10-9 0 16,10-8-3-16,4-12-1 16,11 2-11-16,-2-24-26 15,6 1 1-15,-12-16-1 16,3 2-1-16</inkml:trace>
  <inkml:trace contextRef="#ctx0" brushRef="#br2" timeOffset="272735.5995">7932 8102 70 0,'-54'55'40'16,"4"12"-1"-16,-3-1 0 16,7 9-16-16,10-8-23 15,12-6-1-15,16-5-10 16,11-20-27-16,26-7 0 15,10-21 0-15,21-8-2 16</inkml:trace>
  <inkml:trace contextRef="#ctx0" brushRef="#br2" timeOffset="273073.6186">8387 8125 83 0,'-27'14'39'15,"-12"2"0"-15,6 23 0 16,-7 4-32-16,8 15 0 15,5 0-3-15,11 5 0 16,4-8-2-16,16-4 0 16,10-13-1-16,15-14 1 15,13-17-2-15,13-13 0 16,6-16 0-16,-1-10 0 15,3-12-1-15,-6-9-1 16,-5-1-1-16,-10-6 0 16,-17 2-1-16,-14 2-1 15,-11 9 1-15,-14 6-1 16,-10 13 1-16,-12 11-1 15,1 21-6-15,-9-3-23 16,15 15-1-16,5-2-1 0,17 7 1 16</inkml:trace>
  <inkml:trace contextRef="#ctx0" brushRef="#br2" timeOffset="273627.6506">9167 7988 92 0,'-15'11'39'0,"-12"0"1"16,3 13-1-16,-7 0-33 16,4 15-2-16,-2 6-1 15,1 8 0-15,-2 4-2 16,5 2 1-16,2-5-2 0,4-4 1 15,3-10-1-15,9-9 1 16,7-13-1-16,0-18 1 16,19-11-1-16,3-17 0 15,3-10 1-15,4-9-1 16,4-8 1-16,0-11-1 15,1-3 1-15,-2-3 0 16,-2 5 0-16,-3 10 0 16,-8 9 0-16,-1 13 0 15,-5 14 0-15,-13 21 0 16,10 14-1-16,-12 19 0 15,-1 12 0-15,1 12-1 16,2 3 1-16,1 9-1 16,6-2 1-16,6-5-1 0,3-8 1 15,8-4 0-15,4-11 0 16,6-13 1-16,2-11-1 15,3-16 1-15,-2-17-1 16,2-11 1-16,-5-14 0 16,-2-9-1-16,-3-5 0 15,-2-9 1-15,-4-4-1 16,-3-3 0-16,-1 7-2 15,-4 6-1-15,-2 15-3 16,-15 0-23-16,6 27-10 16,-16 3-1-16,3 28-3 15,-11 2 2-15</inkml:trace>
  <inkml:trace contextRef="#ctx0" brushRef="#br2" timeOffset="274101.6776">7195 8816 70 0,'-27'12'39'0,"27"-12"0"16,14 3 0-16,33-25-20 15,33 7-13-15,32-9-3 16,27-1 1-16,25-2-3 16,18 4 1-16,12 1-1 15,5 7 0-15,-1 7-2 16,-3 2 0-16,-12 7 0 15,-16-1-2-15,-13 5-1 16,-20-4-1-16,-18 8-7 16,-27-11-27-16,-18 6 1 0,-29-5-3 15,-21 4 4-15</inkml:trace>
  <inkml:trace contextRef="#ctx0" brushRef="#br2" timeOffset="274490.6999">7796 9163 95 0,'0'-31'38'16,"6"11"3"-16,-8-5-3 16,8 13-35-16,-6 12-1 15,-4 15 0-15,-3 14-1 16,-4 14 1-16,-4 10-1 15,-1 9 0-15,0 4-1 16,-1 0-2-16,7 2-4 16,-2-19-29-16,19-2-4 0,4-20 2 15,17-11-4-15</inkml:trace>
  <inkml:trace contextRef="#ctx0" brushRef="#br2" timeOffset="274814.7185">8248 9108 103 0,'-31'25'38'16,"-9"7"1"-16,8 29-10 16,-7-2-23-16,12 9-1 15,7-1-1-15,13 0 0 16,13-11-2-16,14-7 1 15,16-18-1-15,16-11 0 16,12-18-1-16,11-12 0 0,4-15-1 16,-2-10 0-16,-3-9 0 15,-14-7-1-15,-9-4 1 16,-19-2-2-16,-17 0 1 15,-17-1-2-15,-14 8 1 16,-14 9-1-16,-7 15-2 16,-9 6-4-16,5 24-28 15,-9 1-3-15,7 19 2 16,4-3-2-16</inkml:trace>
  <inkml:trace contextRef="#ctx0" brushRef="#br2" timeOffset="275701.7692">9224 9060 83 0,'19'-19'39'0,"-7"-8"-2"16,0 16 1-16,-12 11-33 16,-2-13-1-16,2 13-1 15,-16 8-1-15,-2 12 0 16,-5 11 0-16,-1 8-1 0,1 11 0 16,0 4-1-16,3 8 1 15,2-2-1-15,6 0 2 16,4-7-2-16,4-9 1 15,4-13 0-15,5-9 1 16,1-11-1-16,2-15 1 16,2-11-2-16,2-9 1 15,-1-11-1-15,2-8 0 16,0-6 1-16,2-8-1 15,0-2 0-15,1 1 0 16,0 3 1-16,-1 7-1 16,-2 10 0-16,-1 7 1 15,-2 13-1-15,-10 18 0 16,13 6 1-16,-6 18-1 0,-4 13 0 15,3 12 0-15,4 7 0 16,2 9 1-16,5-1-1 16,5 3 1-16,4-3 0 15,4-10 0-15,5-11-1 16,-1-11 2-16,-1-15-1 15,-1-13 0-15,-5-14-1 16,-5-10-1-16,-4-13 1 16,-7-7 0-16,-2-7 0 15,-7-7-1-15,-2-4 0 16,-5-1-1-16,-1 7 1 15,0 4-1-15,-1 10-1 16,-3 3-4-16,11 22-24 16,-7-5-8-16,6 18 1 15,0 0-2-15</inkml:trace>
  <inkml:trace contextRef="#ctx0" brushRef="#br2" timeOffset="275958.7839">9925 8968 78 0,'0'0'39'16,"-23"-2"-2"-16,15 13 2 15,-7-5-26-15,8 17-8 16,0 4-2-16,3 11 0 15,2 8-1-15,2 6-1 16,2 5-1-16,3 1 0 0,3 3-4 16,-2-17-9-16,9 4-25 15,-5-17 1-15,13-6-2 16,-5-18-1-16</inkml:trace>
  <inkml:trace contextRef="#ctx0" brushRef="#br2" timeOffset="276212.7984">10177 9059 66 0,'-26'-7'39'16,"-1"19"-2"-16,-4-1 3 15,4 20-18-15,-7-8-14 16,9 7-2-16,3 0-2 0,8-2 0 15,6-4-2-15,12-2 1 16,8-6-2-16,12-6 0 16,6-6-1-16,6-3-1 15,9-1-2-15,1-5-4 16,9 5-30-16,-14-12-3 15,2 13 1-15,-13-8-3 16</inkml:trace>
  <inkml:trace contextRef="#ctx0" brushRef="#br2" timeOffset="276686.8255">10544 9207 75 0,'-23'-1'39'16,"3"7"0"-16,-12-3 0 15,6 12-19-15,-9-6-14 16,5 8-2-16,-1-3 0 16,7 6-1-16,4-1-1 15,8 1 0-15,11-3-1 16,4-1 0-16,5-6-1 15,9-1 1-15,4-6-1 16,3-4-1-16,2-6 1 16,1-1-1-16,-1-6 0 15,-2-2 0-15,1 0 0 16,-5-5-1-16,0 4 1 0,-3 0-1 15,0 3 1-15,-5 2 0 16,0 9 1-16,-4 5 0 16,-2 12-1-16,-4 7 1 15,-2 10 1-15,-3 9 0 16,-7 9 0-16,-2 6 0 15,-4 2 0-15,-5 4 0 16,-3-4 0-16,-2-2 0 16,-3-9-1-16,4-5 0 15,-1-11-1-15,5-11-2 16,7-6-6-16,-3-24-27 15,17 11-3-15,-3-42 0 16,13 9-1-16</inkml:trace>
  <inkml:trace contextRef="#ctx0" brushRef="#br2" timeOffset="276902.8379">10661 8914 94 0,'12'1'37'0,"-12"-1"2"16,15-3-3-16,-5-1-36 15,4-9-7-15,13 10-30 16,-5-9 1-16,9 2-2 15,-3-7 0-15</inkml:trace>
  <inkml:trace contextRef="#ctx0" brushRef="#br2" timeOffset="277083.8477">11176 8594 91 0,'-27'26'40'0,"2"13"0"15,-7 0-1-15,6 10-36 16,4 4-2-16,8-5-9 15,4 9-27-15,3-12-4 16,7 1 0-16,-2-12-2 16</inkml:trace>
  <inkml:trace contextRef="#ctx0" brushRef="#br2" timeOffset="278037.9028">5210 11184 64 0,'0'0'39'16,"0"0"-3"-16,0 0 2 15,1 17-24-15,-6 8-12 16,0 8-1-16,-2 10 0 16,-1 7 0-16,-2 4-1 15,0-3 2-15,1-1-2 16,1-7 2-16,2-13-2 15,6-10 1-15,0-20 0 16,12-4 0-16,-1-17 0 16,6-10-2-16,5-8 2 15,0-5-2-15,3-4 2 0,0-1-1 16,-4 0 0-16,-4 8 1 15,-2 4-1-15,-4 11 1 16,-5 5 0-16,-2 7 0 16,-4 14 0-16,0 0 0 15,-1 15 0-15,0 3 0 16,4 0 0-16,4-1 0 15,5 2 0-15,8-5 0 16,6-7 0-16,7-9 0 16,4-9 0-16,6-6 0 15,1-5 0-15,2-6 0 16,-4-1 0-16,-4 1 0 15,-3 3-1-15,-6 4 1 16,-5 11 0-16,-5 7-1 0,-4 11 1 16,-5 12-1-16,-7 13 0 15,-1 7 0-15,-4 11 0 16,0 3-1-16,1 2-1 15,-3-5-2-15,11 3-8 16,-3-21-26-16,16-1-1 16,-4-23 0-16,19-3-1 15</inkml:trace>
  <inkml:trace contextRef="#ctx0" brushRef="#br2" timeOffset="278241.9145">6273 11191 78 0,'13'-4'40'0,"4"6"-2"16,-2-11 1-16,13-2-29 16,4 3-8-16,8-2-1 15,10 1-2-15,1-7-5 16,13 9-31-16,-11-5-1 15,1 9-1-15,-13-4-1 16</inkml:trace>
  <inkml:trace contextRef="#ctx0" brushRef="#br2" timeOffset="278427.9251">6342 11436 96 0,'-27'17'40'0,"22"-1"2"0,5-16-2 16,33-14-36-16,7-1-2 15,15-4-4-15,15-2-4 16,-5-8-31-16,20 7-2 16,-10-10 0-16,8 8-2 15</inkml:trace>
  <inkml:trace contextRef="#ctx0" brushRef="#br2" timeOffset="279274.9736">7844 11002 49 0,'7'-26'37'0,"3"6"1"15,-8-2-1-15,3 13-15 16,-10-6-14-16,5 15-1 15,0 0-3-15,-16 14 0 0,6 9-1 16,-1 11-2-16,1 15 0 16,0 11-1-16,-1 11 0 15,1 9 0-15,3 1-1 16,0 2 0-16,7-1-4 15,-4-18-10-15,16 0-24 16,0-22 1-16,14-10-1 16,2-21 0-16</inkml:trace>
  <inkml:trace contextRef="#ctx0" brushRef="#br2" timeOffset="279607.9926">8362 10867 74 0,'11'-35'39'0,"2"15"0"16,-9 4 0-16,-4 16-30 16,0 0-3-16,-3 31-2 15,-7-6 0-15,-1 11-2 16,-4 4 1-16,4 4-2 15,-2 2 1-15,4 3-2 16,5-5 1-16,5-4-1 16,11-4 1-16,8-10 0 15,14-7-1-15,13-10 1 16,12-8-1-16,13-8 0 15,4-7-1-15,5-6-1 0,3-4-2 16,-3-6-4-16,1 11-29 16,-22-11-2-16,-2 11-1 15,-23-8 1-15</inkml:trace>
  <inkml:trace contextRef="#ctx0" brushRef="#br2" timeOffset="279831.0054">8865 10828 102 0,'-47'36'39'16,"8"20"1"-16,-10 3-2 15,5 20-35-15,3 2 0 0,8 5-2 16,10-3-1-16,9-6-1 15,16-8-2-15,10-13-2 16,24-11-33-16,1-21-3 16,18-7 0-16,-3-18-1 15</inkml:trace>
  <inkml:trace contextRef="#ctx0" brushRef="#br2" timeOffset="280328.0338">9700 10694 83 0,'4'-16'38'16,"-8"3"-1"-16,4 13 0 16,-20 24-32-16,9 8-2 15,-4 12 0-15,1 13-3 16,-3 10 0-16,0 10 0 15,4 5 0-15,2 5-1 16,4-4 1-16,5-7-3 16,9-9 0-16,0-20-11 15,13-4-24-15,3-19 0 16,10-11 0-16,-1-24 0 15</inkml:trace>
  <inkml:trace contextRef="#ctx0" brushRef="#br2" timeOffset="280607.0498">10011 10855 58 0,'-22'-12'40'0,"-11"6"-2"16,-3 21 3-16,-10 4-23 15,7 11-11-15,-5-1-1 16,10 2-3-16,3-5 1 15,10 3-2-15,8-7 0 16,14-2-1-16,12-10 1 16,12 0 0-16,10-4-1 15,7-1-1-15,6-3 0 16,5-1-1-16,-1 1-1 15,-2 1-2-15,-2 5-3 0,-14-7-22 16,4 14-12-16,-12-6 1 16,1 10-1-16</inkml:trace>
  <inkml:trace contextRef="#ctx0" brushRef="#br2" timeOffset="281163.0816">10536 10996 77 0,'-28'-16'40'0,"1"11"-2"15,-9-5 2-15,9 10-32 0,-9 5-3 16,4 11-1-16,-1 5-1 15,2 9 0-15,4 3 0 16,7 5-1-16,8-2 0 16,8-1-1-16,12-5 1 15,11-6-1-15,9-13-1 16,8-10 1-16,3-9-1 15,9-10 1-15,0-9-1 16,-6 1 0-16,2-10 0 16,-9-2 0-16,-1 2 0 15,-9 2 1-15,-1 6 0 16,-9 6 0-16,-3 12-2 15,-12 10 1-15,7 13 0 16,-12 18 0-16,-4 14-1 16,-2 18 0-16,-4 15 0 0,-4 12 2 15,-1 10-1-15,0 3 0 16,-1-1 0-16,-1-3 0 15,1-7 0-15,-2-12-1 16,-3-17 2-16,0-10-3 16,-4-18 2-16,-1-13 0 15,-3-13 0-15,-1-16 0 16,-1-10-1-16,-2-13-1 15,7-8-2-15,1-15-3 16,17 9-10-16,-2-16-23 16,19 10 0-16,4-6-1 15,15 9 0-15</inkml:trace>
  <inkml:trace contextRef="#ctx0" brushRef="#br3" timeOffset="285346.3208">8652 5675 81 0,'3'-20'37'0,"-3"20"1"16,0 0-9-16,0 0-21 15,0 0-2-15,4 21-1 16,-3-12-1-16,7 4 0 15,3-9-1-15,10-7 0 0,5-16 0 16,10-13-3-16,9-15 2 16,8-13-3-16,11-15 1 15,5-15-5-15,10-7-1 16,0-24-15-16,17 3-17 15,0-25 0-15,15-1-3 16,0-13 1-16</inkml:trace>
  <inkml:trace contextRef="#ctx0" brushRef="#br3" timeOffset="286278.3741">11963 8296 57 0,'7'-14'38'0,"-7"0"-1"15,0 14 1-15,0 0-27 16,-8 31-3-16,-3-3-1 15,6 13-1-15,-3-1-2 16,12 0 1-16,4-12-1 16,24-15 0-16,21-30 0 15,25-29-1-15,26-30-1 16,30-28-3-16,28-9-28 15,3-32-10-15,10-3-1 0,-12-6-2 16</inkml:trace>
  <inkml:trace contextRef="#ctx0" brushRef="#br3" timeOffset="287231.4287">7456 12065 71 0,'8'-12'39'0,"11"-10"-1"0,17 2 1 15,11-4-34-15,20 2-2 16,8-1-1-16,14 5 0 15,4 1 0-15,2 4-1 16,-1 3-1-16,-3 2 0 16,-3 3 0-16,-5-5 0 15,-4 0 0-15,-8-4-1 16,0-2 0-16,-6-6-2 15,0 9-8-15,-13-11-27 16,-6 13 0-16,-17-1-2 16,-9 10 1-16</inkml:trace>
  <inkml:trace contextRef="#ctx0" brushRef="#br3" timeOffset="287577.4484">8279 12204 67 0,'8'-11'39'0,"-8"11"-2"16,0 0 2-16,-1 18-36 16,-2 17 1-16,-6 14 0 15,2 11-1-15,-1 4 1 16,4 3-1-16,5-9 0 0,10-12-1 15,12-26 1-15,23-28-1 16,16-29 0-16,20-28-2 16,21-17-7-16,9-33-30 15,25-7-3-15,-2-18 0 16,15-1-2-16</inkml:trace>
  <inkml:trace contextRef="#ctx0" brushRef="#br3" timeOffset="288119.4794">9626 11641 62 0,'-44'3'39'0,"15"4"0"16,9-8 0-16,20 1-29 15,8-8-4-15,25 2-2 16,15-7 0-16,18-1-2 16,12-5 0-16,15 1-2 15,11-4 1-15,7 1-2 16,3-2 2-16,-1 0-1 15,-2 0-1-15,2 1 0 16,-3 4 0-16,-7-8-3 16,0 16-9-16,-16-10-26 0,-9 10 1 15,-17 1-2-15,-11 9 2 16</inkml:trace>
  <inkml:trace contextRef="#ctx0" brushRef="#br3" timeOffset="288501.5013">10248 12201 70 0,'15'-16'39'0,"1"8"-1"16,-6-6 0-16,5 9-35 15,-15 5 0-15,12 20 1 16,-13 14 0-16,0 22 1 16,-8 12 0-16,1 12-1 15,1-3 0-15,10-5 0 16,15-31-1-16,23-35 0 15,27-49 0-15,31-40-3 16,35-37 0-16,22-34-6 16,29-11-31-16,-5-25-3 15,2 5-2-15,-17 1-2 16</inkml:trace>
  <inkml:trace contextRef="#ctx0" brushRef="#br3" timeOffset="289283.5456">6301 5265 88 0,'8'21'38'16,"-8"-6"-1"-16,5 7-6 16,4 4-67-16,-13 0-2 15,8 8 0-15,-12-4 0 16</inkml:trace>
  <inkml:trace contextRef="#ctx0" brushRef="#br3" timeOffset="289478.5572">6275 6569 100 0,'0'57'39'0,"-4"-7"-5"16,-2-16-19-16,6 5-52 15,-2-11 0-15,3 3-2 16,-1-7 1-16</inkml:trace>
  <inkml:trace contextRef="#ctx0" brushRef="#br3" timeOffset="289644.5666">6350 7309 90 0,'-5'55'36'0,"1"2"1"15,-5-7 0-15,0 1-36 16,3 0-4-16,-2-10-7 15,10 4-26-15,-8-8 0 16,11 1-1-16,-3-7 0 16</inkml:trace>
  <inkml:trace contextRef="#ctx0" brushRef="#br3" timeOffset="289808.5761">6396 8413 63 0,'-2'68'38'15,"2"5"-3"-15,-4-5 2 16,-2-2-26-16,-2 2-11 15,-4-9-22-15,3 8-10 16,-1-3-3-16,2 4-1 16,-2-4 0-16</inkml:trace>
  <inkml:trace contextRef="#ctx0" brushRef="#br3" timeOffset="289942.5837">6331 9839 72 0,'-5'82'35'15,"5"2"-2"-15,-7-2-6 16,1-10-46-16,1 0-16 0,0-7-1 15,5 0-1-15</inkml:trace>
  <inkml:trace contextRef="#ctx0" brushRef="#br3" timeOffset="290079.5916">6366 11105 83 0,'8'70'37'16,"-13"-5"-1"-16,2-2-4 15,3-1-67-15,-9-6-1 16,1 0-3-16,0-6 4 15</inkml:trace>
  <inkml:trace contextRef="#ctx0" brushRef="#br3" timeOffset="290627.6226">6404 12592 75 0,'0'0'40'16,"5"-11"-1"-16,-5 11 0 16,2 17-35-16,-6 9-1 15,-3 12-1-15,0 11 1 16,0 6-1-16,1 3 0 0,3-4 1 15,8-11-1-15,15-27 1 16,18-30 0-16,19-36-2 16,24-37-2-16,22-27-4 15,9-36-31-15,24-8-5 16,-5-25-1-16,4-5-1 15</inkml:trace>
  <inkml:trace contextRef="#ctx0" brushRef="#br3" timeOffset="293516.7882">13671 9758 76 0,'1'-28'39'15,"1"12"-1"-15,-8-1 1 16,6 17-33-16,-12-7-2 16,-2 16 0-16,-9 7 0 0,-1 17-1 15,-10 1 0-15,1 12-1 16,-1 3 0-16,7-1 0 15,8 4 0-15,16-7 0 16,17-6-1-16,16-4 0 16,14-10 0-16,15-5-1 15,8-1-1-15,3 0 1 16,-3 0-3-16,-11 10 2 15,-12 7-2-15,-17 7 1 16,-16 7-1-16,-16 5 1 16,-11 7-2-16,-15-7-1 15,-1 5-6-15,-11-21-27 16,12-4 0-16,3-26 0 0,12-13 0 15</inkml:trace>
  <inkml:trace contextRef="#ctx0" brushRef="#br3" timeOffset="293705.799">13940 9705 100 0,'-11'-34'41'0,"-11"9"0"16,2 23-1-16,-7 8-37 15,11 3-1-15,16-9 0 16,0 0-2-16,36 8-3 15,5-28-11-15,24 8-25 16,8-16-1-16,25-2 0 16,5-10-2-16</inkml:trace>
  <inkml:trace contextRef="#ctx0" brushRef="#br3" timeOffset="293942.8125">15227 9379 94 0,'-65'81'38'16,"-16"21"0"-16,-7 31-4 15,-15 18-34-15,-9 26 2 16,-9 12-3-16,-9 11 0 15,5 2-4-15,-3-24-17 16,24-12-18-16,15-32 2 0,29-30-1 16,20-41-1-16</inkml:trace>
  <inkml:trace contextRef="#ctx0" brushRef="#br3" timeOffset="294268.8312">14803 10489 89 0,'0'0'38'0,"-16"-3"-1"16,4 16 2-16,-1 2-37 15,-1 7 0-15,1 3 0 0,6 3 0 16,7 2 0-16,10 3 0 15,8-3 0-15,12-3-1 16,10 1-1-16,7-3 1 16,3 3-2-16,-3 0 0 15,-7 6-1-15,-9 0-2 16,-16 7 1-16,-13 2-2 15,-15 3 0-15,-17-3-4 16,0 9-12-16,-13-22-17 16,8-4 1-16,3-19-1 15,13-12 0-15</inkml:trace>
  <inkml:trace contextRef="#ctx0" brushRef="#br3" timeOffset="294448.8415">15094 10316 96 0,'0'0'40'0,"0"0"2"16,9 5-3-16,0 12-35 16,22-12-3-16,20 1-9 15,9-16-30-15,22-3-2 16,3-13-2-16,10-6 3 15</inkml:trace>
  <inkml:trace contextRef="#ctx0" brushRef="#br3" timeOffset="295086.8776">15286 9300 78 0,'-85'-58'39'0,"4"2"-3"16,-6-10 2-16,8 10-32 16,-8-10-2-16,5 10-1 15,-5 4-1-15,1 15-1 0,-10 10 0 16,-10 19-1-16,-6 22 0 15,-10 23 0-15,-11 26-1 16,-10 21 2-16,-4 21 0 16,-1 16 1-16,4 18-1 15,10 11 1-15,11 11-1 16,20 8 1-16,23 5-1 15,30 3 1-15,29 5-4 16,31 1 2-16,27-2-2 16,34 0 2-16,31-8-1 15,27-7 1-15,31-14-1 16,19-11-1-16,22-20 2 15,17-24 0-15,18-32 0 16,7-28-1-16,4-37 2 0,2-33-2 16,-6-38 1-16,-16-35 2 15,-17-31-1-15,-29-32-1 16,-35-33 2-16,-41-28-1 15,-45-22 2-15,-41-15-1 16,-52 0 2-16,-44 6-3 16,-47 25 0-16,-48 38-1 15,-43 51-2-15,-40 51-7 16,-29 71-30-16,-44 43-3 15,-17 57 0-15,-21 35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48:30.58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31T20:48:44.41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1487 1985 29 0,'-3'-14'30'16,"3"14"2"-16,0 0-1 15,0 0-13-15,-8-11-5 16,8 11-4-16,0 0-1 16,0 0-2-16,3 13-3 15,1 7 0-15,-3 5 0 16,5 13-1-16,-3 12 0 15,3 13 0-15,-1 6 0 16,-1 9 1-16,0 6-2 16,-2 3 1-16,-2 1-1 15,-5-4 1-15,0-5-1 16,-3-3 1-16,0-7-1 15,2-7 1-15,-2-12-1 16,3-8 0-16,2-12 0 0,3-5 0 16,1-15 0-16,-1-10 0 15,12-18 1-15,-5-11-1 16,-3-12 0-16,1-13 0 15,-2-16 0-15,-1-19-2 16,-2-18 2-16,-7-11-3 16,-6-5 3-16,2-3-3 15,0 3 3-15,0 6-2 16,4 12 1-16,6 13 1 15,5 21-2-15,12 11 2 16,4 12-1-16,12 14 2 16,3 8-2-16,8 10 0 15,0 12 1-15,5 8-1 16,-4 13 1-16,-3 9 0 15,-5 8-1-15,-4 11-1 0,-12 6 2 16,-6 4-2-16,-10 1 1 16,-7 4-1-16,-11-1 1 15,-7-2-1-15,-11-4 1 16,-6-5-1-16,-5-10 0 15,-1-6 1-15,-3-10-1 16,-1-8-1-16,7-3-2 16,1-19-3-16,17 15-12 15,9-20-18-15,14 13 1 16,10-19-1-16,16 15 1 15</inkml:trace>
  <inkml:trace contextRef="#ctx0" brushRef="#br0" timeOffset="241.0134">2085 2260 80 0,'16'-6'37'15,"-16"6"-3"-15,-1 20 2 16,-6 7-34-16,-1 12 1 15,0 8-1-15,-3 18 1 16,-3 8-3-16,-2 5 3 16,-1 1-2-16,1-5 0 15,7-2-8-15,-2-22-26 16,15-11-1-16,2-27 0 15,12-19-3-15</inkml:trace>
  <inkml:trace contextRef="#ctx0" brushRef="#br0" timeOffset="392.0225">2135 1727 92 0,'-34'-2'34'0,"-1"15"-5"15,5 6-21-15,17 13-41 16,9-5-2-16,18 7-1 15</inkml:trace>
  <inkml:trace contextRef="#ctx0" brushRef="#br0" timeOffset="677.0388">2875 2118 86 0,'-37'12'38'0,"3"12"-1"15,-14-4 2-15,3 15-31 16,-3 1-1-16,5 11-1 16,3 2-1-16,6 6-1 15,3-3-1-15,13-1 1 16,13-6-3-16,13-8 0 15,19-11-2-15,10-12-2 16,21-7-5-16,7-24-30 0,24-2-1 16,-1-25-2-16,13-10 0 15</inkml:trace>
  <inkml:trace contextRef="#ctx0" brushRef="#br0" timeOffset="893.051">3522 1363 106 0,'-17'5'40'0,"-8"23"0"16,7 27-1-16,-2 17-35 16,-1 22-3-16,0 16 1 15,0 23-3-15,2 10 1 16,1 1-1-16,4-5-1 15,0-13-3-15,13-2-27 0,-6-30-7 16,11-18 0-16,-4-35 0 16</inkml:trace>
  <inkml:trace contextRef="#ctx0" brushRef="#br0" timeOffset="1443.0826">3123 2148 110 0,'-20'8'40'0,"18"12"2"16,2-20-5-16,19 9-35 16,15-10 0-16,11-4-1 15,10-4 0-15,8-2 0 0,4-4-1 16,-1-1 0-16,-2 2 0 15,-10 2 0-15,-10 5 1 16,-8 5-1-16,-12 5 0 16,-9 11 0-16,-15 8 0 15,-6 14 0-15,-10 8 1 16,-4 9 0-16,-5 4 0 15,1 5 1-15,3-4-1 16,1-3 1-16,10-9-1 16,11-11 1-16,10-14-1 15,13-14 0-15,12-15-1 16,10-9-1-16,5-11 0 15,1-9 0-15,0-10 1 16,-1-6-2-16,-7-4 1 0,-7 2 0 16,-8 4 0-16,-10 6 2 15,-6 8-1-15,-5 7 0 16,-8 15 0-16,0 15 0 15,-9 14-1-15,1 17 1 16,-3 11 0-16,-1 5 0 16,1 9-1-16,1 2 2 15,4 1-3-15,5-7 1 16,8-5-3-16,4-17-2 15,15 7-9-15,-4-31-17 16,21 2-8-16,-5-17-1 16,11-3 1-16</inkml:trace>
  <inkml:trace contextRef="#ctx0" brushRef="#br0" timeOffset="1781.1019">4363 2347 100 0,'0'0'39'0,"0"0"-1"16,-1 11-2-16,-5 11-33 15,-1 10 0-15,-1 4-1 16,0 8 0-16,0 0-1 15,0 3 1-15,1-4 0 16,0-8 0-16,5-8 0 16,0-6 0-16,2-21-1 15,0 0 1-15,11-11 0 16,-2-12-1-16,3-12 0 15,1-8-1-15,1-14 0 16,3-6-1-16,1-4 1 0,0 0-2 16,-1 5 2-16,-3 2-2 15,2 13 2-15,-4 6 0 16,-1 14 0-16,2 8-1 15,-2 12-1-15,5 5-1 16,4 4-2-16,-1-2-5 16,18 18-20-16,-11-15-9 15,14 10-1-15,-8-8 0 16</inkml:trace>
  <inkml:trace contextRef="#ctx0" brushRef="#br0" timeOffset="2149.123">4661 2446 97 0,'-9'29'39'0,"9"-29"1"16,3 15-1-16,16-25-36 16,10-3 0-16,11-10-1 15,5-6 0-15,6-6-1 16,0-1-1-16,2-2 0 15,-7 0 0-15,-7 5 0 16,-7-1 0-16,-9 7 0 16,-11 1 0-16,-8 7 1 15,-8 4 0-15,-8 5 1 16,-3 7 0-16,-9 6 0 15,-3 10 0-15,-2 6-1 16,-2 13 0-16,1 4 0 16,2 7 0-16,5 1-1 15,4 4-1-15,10-3 0 0,7-6-1 16,13-3-3-16,7-19-3 15,22 6-19-15,-1-32-12 16,16 1-1-16,0-28-1 16,18-1 1-16</inkml:trace>
  <inkml:trace contextRef="#ctx0" brushRef="#br0" timeOffset="2441.1397">5485 2070 102 0,'-31'1'40'0,"10"15"1"15,-12-7-1-15,4 12-36 16,2 0-1-16,4 4-1 15,6-2-1-15,7 3 0 0,8-4-1 16,6-4 1-16,8-3-1 16,7-3 1-16,4-2-1 15,4-2 0-15,-1-2 0 16,0 2 1-16,-2 5-1 15,-4 3 0-15,-4 7 0 16,-6 2 0-16,-8 9 0 16,-9 0 1-16,-5 7-2 15,-7 0 1-15,-1 2-3 16,-6-12-6-16,11 13-21 15,-12-22-9-15,14 2-1 16,-4-23-3-16</inkml:trace>
  <inkml:trace contextRef="#ctx0" brushRef="#br0" timeOffset="3088.1767">6576 2229 87 0,'-5'-25'36'15,"2"14"1"-15,-9-4 0 16,0 16-31-16,-7 3-1 16,-2 13-1-16,-2 10-1 15,0 10-1-15,0 6 0 16,6 8 2-16,3 2-2 15,9 3 1-15,7-3-2 0,12-5 1 16,9-11-2-16,11-12 2 16,4-10-1-16,4-10 0 15,1-18-1-15,0-11 0 16,-6-14 0-16,-4-12-1 15,-9-7 1-15,-9-7-2 16,-9-3 2-16,-8-2-3 16,-9 8 3-16,-5 6-2 15,-9 14 1-15,-3 9 0 16,-4 19 0-16,-2 11-2 15,10 13-1-15,1 0-5 16,24 17-22-16,5-13-7 16,24 2 0-16,12-16-1 15</inkml:trace>
  <inkml:trace contextRef="#ctx0" brushRef="#br0" timeOffset="3359.1922">7589 1356 107 0,'-42'-8'39'16,"1"16"2"-16,-11 19-3 15,3 21-33-15,-2 15-1 16,6 22-1-16,-3 8 0 15,7 13-3-15,5 6 0 16,10 9-2-16,12-6 0 16,6-10-4-16,17 1-15 0,-4-29-16 15,16-3-4-15,-7-27 4 16,9-13-4-16</inkml:trace>
  <inkml:trace contextRef="#ctx0" brushRef="#br0" timeOffset="3524.2016">7016 2164 113 0,'-30'-38'41'0,"19"22"1"16,5-3-1-16,14 11-36 16,23 1-1-16,18 4-3 15,13 1-3-15,13-9-7 16,23 13-24-16,-4-15-7 15,14 7-2-15,-3-5-1 0</inkml:trace>
  <inkml:trace contextRef="#ctx0" brushRef="#br0" timeOffset="4065.2326">8774 1893 81 0,'-3'12'36'16,"-21"2"-1"-16,-11 12 0 16,-10 0-30-16,-8 7-1 15,-6-3 1-15,8 5 0 16,3-8-1-16,12-1 1 15,11-9-1-15,19 2-1 0,18-11 0 16,18-4-1-16,13-3-1 16,6 3 0-16,4-1 0 15,-3 4-1-15,-4 6 1 16,-10 9-1-16,-13 10 0 15,-15 6 0-15,-14 6 1 16,-7 2-1-16,-6-1-1 16,-4-6-1-16,3-1-3 15,0-26-13-15,20-2-20 16,1-27-1-16,22-7 0 15,6-29-3-15</inkml:trace>
  <inkml:trace contextRef="#ctx0" brushRef="#br0" timeOffset="4282.245">9365 1270 108 0,'0'0'41'16,"-13"16"-1"-16,-4 31 0 15,-7 14-38-15,0 16-1 16,-2 12 0-16,2 14-1 15,4 2 0-15,3 5-2 16,7-3 0-16,0-5-3 16,9-4-10-16,-3-24-22 15,11-1-2-15,-6-28-1 16,10-8 0-16</inkml:trace>
  <inkml:trace contextRef="#ctx0" brushRef="#br0" timeOffset="5100.2918">8999 1842 109 0,'-27'0'41'16,"15"15"-1"-16,12-15 0 15,3 13-37-15,36-9-1 16,19 3 0-16,11-6-1 15,11-1 0-15,8 0 0 16,4-2 0-16,-7-1-1 16,-9 2 0-16,-16 2 0 15,-12 0 1-15,-16 5-1 0,-14 6 0 16,-16 4 0-16,-11 5-1 15,-11 5 1-15,-6 6-1 16,-7 5 1-16,1 5 0 16,0 3 0-16,2 1 0 15,12-2 0-15,6-3 0 16,12-6 1-16,13-4 0 15,13-16-1-15,11-7 1 16,11-14 0-16,5-11-1 16,-1-9 1-16,2-9-1 15,-8-5 1-15,-7-7-1 16,-10-2 0-16,-12-1 0 15,-9 5 0-15,-12 5 0 16,-7 4 0-16,-6 6 1 16,-3 11-2-16,-3 6 2 15,-3 9-1-15,4 8-1 0,4 3 1 16,4 6 0-16,11-1-1 15,10 4 1-15,12-8 0 16,7 5 1-16,11-5-1 16,3 1 0-16,5 3 1 15,0-4-1-15,-3 6 0 16,-6-1-1-16,-6 7 1 15,-10 6 0-15,-3 5 0 16,-11 3-1-16,-4 4 1 16,-5 5 0-16,-6 1-1 15,-3 2 1-15,-2-7 0 16,0-2 0-16,1-6-1 15,2-6 1-15,3-10 0 0,8-15 1 16,0 0-1-16,8-24 1 16,3-4-1-16,3-12 1 15,4-7 0-15,4-8-1 16,-1-2 1-16,1 3-1 15,-5 5 0-15,3 2 1 16,-8 14-1-16,0 9 0 16,-2 8-1-16,-10 16-1 15,20-13-3-15,-13 7-3 16,20 17-14-16,-16-23-7 15,28 21-5-15,-11-17-5 16,17 14-2-16,-5-16 1 16</inkml:trace>
  <inkml:trace contextRef="#ctx0" brushRef="#br0" timeOffset="5281.3021">10673 1986 99 0,'-9'10'40'16,"1"20"1"-16,-10-7-1 16,9 15-35-16,-11 4 0 15,0 12-2-15,0 1-1 16,0 3-1-16,6-4-3 15,4-4-1-15,11-3-6 16,-5-31-17-16,27 5-12 16,-5-33-2-16,17 1-2 15,-1-30 2-15</inkml:trace>
  <inkml:trace contextRef="#ctx0" brushRef="#br0" timeOffset="5428.3105">10735 1625 106 0,'-27'-27'40'16,"-2"10"-3"-16,5 17-2 15,11 22-58-15,3-18-16 16,21 13 1-16,-2-6-3 16,16 10 1-16</inkml:trace>
  <inkml:trace contextRef="#ctx0" brushRef="#br0" timeOffset="5813.3325">10870 2085 99 0,'-8'17'40'0,"16"6"0"0,-1-18 0 16,17 1-36-16,9-9-1 16,10-1-1-16,5-4 0 15,7-7-1-15,1 1 0 16,2-3-1-16,-7 2 1 15,-7-2-1-15,-9 6 1 16,-10-3-1-16,-10 0 1 16,-15 14 0-16,-11-16 0 15,-12 13 2-15,-8 3-2 16,-9 5 0-16,-5 2 0 15,-2 8 0-15,-4 11-1 16,6-1 0-16,8 10 1 16,9 1-2-16,9 5 0 15,14-2 1-15,13 0-3 0,12-8-1 16,24 7-15-16,-5-34-9 15,27 12-10-15,-3-31-3 16,17 4-1-16,0-24 1 16</inkml:trace>
  <inkml:trace contextRef="#ctx0" brushRef="#br0" timeOffset="6130.3507">11755 1848 111 0,'-51'4'41'0,"7"9"0"16,-2-5-3-16,4 9-35 15,12 3 0-15,9 0-2 0,11 2 1 16,10 0-2 0,9-1 1-16,11 1-2 0,6-3 2 15,8-2-2-15,1-2 1 16,1 0 1-16,1 1-1 15,-3 1 0-15,-7 1 0 16,-2 8 1-16,-11-2-1 16,-5 7 0-16,-9 5 0 15,-5 0 0-15,-9 1 0 16,-4-2-2-16,-4 0-1 15,-3-10-3-15,10 15-18 16,-13-31-7-16,22 5-9 16,6-14-2-16,0 0 0 15</inkml:trace>
  <inkml:trace contextRef="#ctx0" brushRef="#br0" timeOffset="6296.3602">12095 2355 115 0,'0'0'42'0,"-4"17"1"15,4-17-4-15,0 0-42 16,0 0-19-16,0 0-14 16,0 0-6-16,0 0 0 15,12-9-2-15</inkml:trace>
  <inkml:trace contextRef="#ctx0" brushRef="#br0">12670 1208 52 0,'0'13'30'15,"0"-13"3"-15,-12 11-6 16,-4-9-14-16,5 6-3 16,-12-5-1-16,2 3-1 0,-10-1-2 15,-3 5 0-15,-7-5-1 16,-1 3-1-16,-6-4 0 15,5 3-1-15,0-2 0 16,6-2-1-16,7 0 1 16,6-3-1-16,6 0-1 15,9-4 1-15,9 4-1 16,0 0 0-16,-3-10-1 15,3 10 0-15,0 0 1 16,0 0-1-16,8-9 0 16,-8 9 0-16,0 0 0 15,3 9 1-15,-2 6-2 16,5 8 1-16,-1 6 0 0,1 9 0 15,-1 8-1-15,3 12 0 16,-4 9 2-16,-4 5-2 16,-4 7 2-16,-6 1-2 15,-4 6 1-15,-4 8-1 16,-4-5 2-16,0 3-2 15,0-8 1-15,5-2-1 16,3-15 1-16,7-6 1 16,4-10-1-16,6-15 2 15,5-12-2-15,4-8 1 16,1-10 1-16,4-4-1 15,-2-4 0-15,2-2-1 16,0-4 1-16,2 3-2 16,5-1 2-16,8 2-1 0,7 1 0 15,9-1-1-15,10 2-1 16,6-7-5-16,20 10-26 15,-12-16-6-15,7 9 1 16,-9-14-5-16</inkml:trace>
  <inkml:trace contextRef="#ctx1" brushRef="#br0">16250 7898 0</inkml:trace>
  <inkml:trace contextRef="#ctx0" brushRef="#br0" timeOffset="14859.85">13029 1746 81 0,'11'-14'38'0,"-10"-2"-1"15,-1 16 1-15,7-17-33 0,-7 17 0 16,0 0 0-16,3 24-3 15,-6 3 1-15,2 15-2 16,-5 9 1-16,2 13-3 16,-1 7 2-16,-2 11-1 15,2-2 0-15,-4 3-1 16,3-9-1-16,3-9-2 15,5-7-3-15,-8-24-21 16,19-3-9-16,-13-31-1 16,26 2 0-16</inkml:trace>
  <inkml:trace contextRef="#ctx0" brushRef="#br0" timeOffset="15197.8692">13000 1729 105 0,'0'-14'40'0,"0"2"-1"16,20 17-7-16,1-7-28 16,14 6-2-16,4 3 1 15,8 6-1-15,2 7-1 16,2 4-1-16,-3 4 2 15,-3 9-3-15,-8 5 2 16,-8 3-2-16,-12 4 1 16,-10 8-1-16,-14 3 0 15,-13 7 0-15,-14 2 1 16,-12-1-2-16,-8-1 2 0,-4-4 0 15,-1-5 0-15,4-11-1 16,8-9-3-16,10-22-4 16,23 2-23-16,8-29-7 15,26-5 1-15,4-22-4 16</inkml:trace>
  <inkml:trace contextRef="#ctx0" brushRef="#br0" timeOffset="15393.8805">13563 2113 93 0,'0'0'38'15,"-14"16"1"-15,4 14-1 16,-12-7-34-16,8 16-3 0,0 6 1 16,5 5-1-16,-2 0-1 15,5 1 0-15,4-1-3 16,-2-12-6-16,17 0-28 15,-10-20-1-15,12-4 1 16,-7-20-3-16</inkml:trace>
  <inkml:trace contextRef="#ctx0" brushRef="#br0" timeOffset="15561.8901">13638 1815 72 0,'-11'-22'30'16,"-2"13"-3"-16,13 9-3 0,0 0-44 15,12 13-12-15,11-5 0 16,14 4 0-16,2 0 2 16</inkml:trace>
  <inkml:trace contextRef="#ctx0" brushRef="#br0" timeOffset="15889.9089">14032 1971 94 0,'-9'17'36'16,"-19"-10"4"-16,3 11-2 15,-13-1-32-15,3-2-3 16,-1 1-1-16,6 3 1 16,4 1-2-16,8 5 1 15,6-3-1-15,11 6 0 16,8-4 0-16,11 5-1 15,7-4 1-15,6 2-1 0,2 0 1 16,1-1-1-16,-6-2 1 16,-2 4-1-16,-10-3 1 15,-8 3-1-15,-11-1 1 16,-6 1-1-16,-8 2 0 15,-4-2 1-15,0-1-1 16,-2-3-1-16,4-4-3 16,3-9-1-16,19 4-23 15,-4-26-12-15,21 1 2 16,1-22-5-16,19-5 3 15</inkml:trace>
  <inkml:trace contextRef="#ctx0" brushRef="#br0" timeOffset="16106.9213">14446 1520 106 0,'0'-16'40'16,"-15"23"0"-16,2 34-1 16,0 12-36-16,-6 21-1 15,2 9 0-15,-1 13-3 16,-2 10 2-16,3 7-3 15,3-4 2-15,-2-8 0 16,0-6-2-16,0-10-2 16,3-1-5-16,-9-27-26 15,14-4-4-15,-6-27 2 16,12-10-4-16</inkml:trace>
  <inkml:trace contextRef="#ctx0" brushRef="#br0" timeOffset="16301.9325">14214 2061 111 0,'-10'-21'39'16,"10"21"0"-16,0 0-7 16,0 0-30-16,17 15-2 15,14-2-1-15,8 3-1 16,9-2-1-16,17 7-6 15,-3-11-25-15,19 8-5 16,-7-9 1-16,6 8 0 16</inkml:trace>
  <inkml:trace contextRef="#ctx0" brushRef="#br0" timeOffset="16691.9548">14984 2147 100 0,'-27'-11'39'0,"1"12"1"16,-18-8-2-16,1 14-33 15,-9 5-1-15,-3 15 0 16,-7 3-2-16,5 11 1 15,-1 3-1-15,9 5 0 16,9-2-1-16,14-2 0 16,13-6 0-16,17-9 0 15,14-8-1-15,13-12 1 16,13-8-1-16,7-10 1 15,7-13-1-15,1-7 0 16,-3-10 1-16,-3-2-1 0,-8-6 0 16,-10 3 0-16,-7 3 0 15,-12 4 0-15,-5 10 0 16,-9 9 0-16,-2 17 0 15,-10 7 0-15,-2 14 0 16,-3 11 0-16,-1 6-1 16,0 7 0-16,4 2-1 15,2-3-1-15,10 2-2 16,6-16-1-16,14 5-9 15,-5-32-17-15,23 11-7 16,-4-26-1-16,12 2 0 16</inkml:trace>
  <inkml:trace contextRef="#ctx0" brushRef="#br0" timeOffset="17074.9767">15370 2163 95 0,'0'0'39'16,"-11"-7"2"-16,-2 25-2 15,-16 2-31-15,4 16-5 16,-4 7 0-16,4 5-1 15,-2 4 0-15,6 0-1 16,4-2-1-16,8-7 2 16,1-7-2-16,8-10 2 15,4-10-2-15,4-9 0 16,7-11 0-16,1-8 0 15,4-9 1-15,0-9-2 16,4-12 2-16,4-6-2 16,3-6 1-16,4-3 1 15,-2 3 0-15,0 7-1 0,-4 7 1 16,-2 7 0-16,-6 13-1 15,-5 17 1-15,-7 10-1 16,-7 12 0-16,-2 6 0 16,-3 9-1-16,4 7-2 15,-1 2-1-15,6 7-5 16,-10-14-18-16,20 15-11 15,-8-19-2-15,12 5-1 16,-4-20 0-16</inkml:trace>
  <inkml:trace contextRef="#ctx0" brushRef="#br0" timeOffset="17346.9922">15964 2168 92 0,'-35'20'39'15,"-9"-3"1"-15,7 15-2 16,-8-4-31-16,15 6-3 16,5-4-1-16,10 3 0 15,4-5-2-15,10 0 0 16,4-6-1-16,9-6 0 15,3-2-1-15,4-5 0 16,4-2-3-16,-2-14-5 16,19 12-24-16,-10-24-6 15,14 10 0-15,-4-20-1 16</inkml:trace>
  <inkml:trace contextRef="#ctx0" brushRef="#br0" timeOffset="17887.0231">16112 2312 85 0,'-1'13'38'16,"1"-13"-1"-16,11 9 1 16,1-11-32-16,12 4-1 15,3-8-1-15,6 0-1 16,0-4 0-16,4-4-2 15,-1-2 1-15,0-5-2 16,-6 1 1-16,-2-6-1 16,-6 3 0-16,-6-2 0 15,-8 2 1-15,-4 3-1 16,-10 6 1-16,-10 7 0 15,-6 7 0-15,-11 13 0 0,-5 7 1 16,-6 14 0-16,-2 7 0 16,3 6 0-16,4 1 0 15,8 1-1-15,11-2 0 16,12-7-1-16,17-5-3 15,10-19-5-15,25 6-21 16,-6-31-12-16,19 1 0 16,3-21-2-16,12-5 0 15</inkml:trace>
  <inkml:trace contextRef="#ctx0" brushRef="#br0" timeOffset="18661.0674">17192 1526 86 0,'4'-12'36'15,"-10"-2"-11"-15,6 14 3 16,0 0-20-16,-14 36-2 16,-7 9 0-16,-2 26-2 15,-12 16-1-15,-6 19-3 0,-10 19 1 16,-4 8-3-16,-4-1 3 15,0-11-3-15,7-3-4 16,-3-27-28-16,22-6-1 16,3-29 0-16,21-15-2 15</inkml:trace>
  <inkml:trace contextRef="#ctx0" brushRef="#br0" timeOffset="19036.0888">17571 1542 64 0,'11'-7'38'15,"-9"-5"-2"-15,-2 12 3 16,0 0-26-16,-4 15-7 15,-5 10 0-15,-1 15-2 16,-5 12 0-16,0 16-3 16,-9 8 0-16,3 9-2 15,-5 6 1-15,5-2-3 0,0-5 0 16,1-11-4-16,13 7-15 15,-4-31-18-15,12-3 3 16,-5-20-2-16,16-9 2 16</inkml:trace>
  <inkml:trace contextRef="#ctx0" brushRef="#br0" timeOffset="19383.1087">17339 1993 93 0,'-19'-18'40'16,"9"13"1"-16,2-5-2 15,8 10-33-15,9 4-3 16,15-2-1-16,8 0 0 16,6 5-1-16,9-6 1 0,6-1-2 15,2 2 0-15,0-5 0 16,-3 0 1-16,-5 1-2 15,-10-2 1-15,-5 0-1 16,-9 2 0-16,-9 2 0 16,-14 0 0-16,4 12 0 15,-11 6-1-15,-3 4 0 16,-3 7 1-16,1 6-1 15,-4 6 1-15,5 3-1 16,3 2 0-16,5-9-3 16,13 7-9-16,-4-28-23 15,18 1 0-15,2-26-3 0,11-1 2 16</inkml:trace>
  <inkml:trace contextRef="#ctx0" brushRef="#br0" timeOffset="20028.1456">18005 1671 95 0,'-19'-27'38'0,"-1"7"1"16,9 18-3-16,2 6-33 16,7 7 0-16,8 7-3 15,4 5 0-15,6 3 0 16,2 3-2-16,5 8 2 15,-1-5-1-15,0 6 1 16,-6 4-1-16,-4 1 1 16,-6 0-1-16,-3 1 1 15,-6 1 0-15,-3-4 1 0,-6-1-1 16,1-5 1-16,0-7 0 15,2-8 1-15,2-2 0 16,7-18 0-16,0 0 0 16,0 0-1-16,18-19 1 15,-4-3 1-15,4-10-1 16,2-4-1-16,1-11 2 15,-1 3-2-15,0 0 1 16,-2 5-1-16,-6 6 0 16,-5 8 0-16,-2 7 0 15,-5 18 0-15,0 0-1 16,0 16 0-16,-4 8 0 15,3 5 0-15,1 1-1 0,3 0 1 16,6 1 0-16,3-8 0 16,11-3 0-16,2-7 1 15,6-9-1-15,0-6 2 16,7-9-1-16,-3-5 0 15,-1-4 1-15,-3-4-1 16,-7 0 0-16,-3 3 0 16,-5 2 0-16,-3 4-1 15,-13 15 0-15,0 0 0 16,5 12-1-16,-13 13 1 15,-4 6-2-15,0 8 0 16,-5 6-2-16,2 4 0 16,0 2-4-16,9 5-4 15,-4-22-6-15,21 17-6 0,-7-28-16 16,20 0 0-16,-1-22 0 15,16-1 2-15</inkml:trace>
  <inkml:trace contextRef="#ctx0" brushRef="#br0" timeOffset="20404.1671">18781 2020 96 0,'-2'22'39'15,"-2"-11"1"-15,14 13-2 16,5-9-34-16,8-1-2 15,11-7 2-15,8-4-1 16,6-4-1-16,3-4-1 16,0-4 1-16,-3-5-2 0,-5-7 1 15,-8-4 0-15,-15-4 0 16,-9-3 0-16,-13 0-1 15,-11-2 2-15,-11 5-2 16,-11 11 2-16,-8 12-1 16,-8 18 1-16,-1 8-1 15,1 13 0-15,5 7 0 16,9 12-1-16,12-2 1 15,13 0-2-15,20-4-1 16,13-10-5-16,23 3-7 16,0-22-4-16,25 16-11 15,-9-27-13-15,14 4 0 16,-6-14-1-16,4 4 2 15</inkml:trace>
  <inkml:trace contextRef="#ctx0" brushRef="#br0" timeOffset="21148.2094">20331 1930 109 0,'-39'-18'39'15,"5"16"2"-15,-8-10-4 16,0 13-34-16,3 7 0 16,4 10 0-16,-1 6-1 15,-1 6-1-15,4 2 0 16,5 4 0-16,7-3 0 15,7 3-1-15,12-7 0 0,11-8 0 16,11-8 1-16,8-7 0 16,13-5 0-16,4-10-1 15,5-4 1-15,6-7 0 16,0-9-1-16,-3-2 1 15,-5-2-1-15,-5 2 1 16,-9 0-1-16,-10 9 0 16,-6 5 0-16,-18 17 0 15,0 0-1-15,-10 25 0 16,-8 17 0-16,-6 18 0 15,-3 21 0-15,-3 10 2 16,-2 12-1-16,2 13 0 16,1-6 0-16,-1 1 2 15,3-6-2-15,-3-14 1 0,-3-11 0 16,-3-10-2-16,-1-16 1 15,-5-10 0-15,-5-20-1 16,1-11 1-16,-8-14 0 16,0-13-1-16,7-16 0 15,6-16-2-15,11-14-1 16,11-22-5-16,25 5-6 15,6-32-6-15,35 21-15 16,0-20-3-16,24 16-1 16,1 0 1-16</inkml:trace>
  <inkml:trace contextRef="#ctx0" brushRef="#br0" timeOffset="21906.253">20555 2017 104 0,'15'4'39'16,"-15"-4"0"-16,15 10 0 15,-15 2-35-15,3 7-1 16,-6 7 0-16,-1 8-1 16,-6 11 0-16,-2 4-1 15,-7 6 1-15,4-2-2 16,-3-5 0-16,1-8 1 15,6-5-1-15,3-11 1 16,8-24-1-16,0 0 0 16,11-18 1-16,2-13-1 15,5-7 1-15,2-12-1 16,0-4 1-16,6-12-1 15,-2 4 0-15,-1 0 1 0,-2 6-1 16,-2 7 1-16,-2 8-1 16,0 8 2-16,2 6-2 15,-1 16 2-15,4 10-2 16,4 4 0-16,7 5 0 15,8 5 0-15,6 3 0 16,5 1 0-16,-1 2 0 16,0 0 0-16,-8-3 0 15,-2 1 0-15,-12-8 0 16,-8 2 0-16,-11-6 1 15,-10-5-1-15,-10 7 0 16,-9-5 0-16,-7 6 0 16,-8-3 0-16,-6 6 1 0,-4 3-2 15,-1 7 2-15,2 2-1 16,2 6 0-16,11 4 0 15,10-2 1-15,10 5 0 16,12-4-1-16,13 0 2 16,12-10-2-16,9-5 0 15,8-10 0-15,6-10 0 16,-3-10 0-16,1-8 0 15,-5-6 0-15,-6-5 0 16,-8 1 0-16,-8-7 0 16,-5 10 0-16,-10 2 0 15,-3 8 0-15,-7 4 0 16,-5 13 0-16,-2 9 0 15,-3 6 0-15,2 10 0 16,3 4-4-16,2 4 0 16,9 8-3-16,3-7-4 0,19 10-5 15,-1-21-5-15,26 15-7 16,-9-25-10-16,16 3 0 15,-3-19-1-15,4-2 5 16</inkml:trace>
  <inkml:trace contextRef="#ctx0" brushRef="#br0" timeOffset="22540.2893">21710 2200 102 0,'0'0'38'0,"-18"0"1"16,8 22 0-16,-20 0-32 16,8 17 0-16,-1 4-3 15,-1 5-1-15,1 1-1 0,3 0 2 16,3-1-3-16,3-10 2 15,5-5-3-15,2-12 2 16,7-7-1-16,0-14-1 16,0 0 1-16,19-11-2 15,-7-11 1-15,7-5-1 16,2-11 1-16,2-11-1 15,8-4 1-15,1-9-1 16,3-4 0-16,5-3 2 16,1 6-2-16,-1 0 1 15,1 15-1-15,-6 11 1 16,1 10 0-16,-4 17 0 15,-3 12 0-15,-6 15 0 16,-5 6-1-16,0 4 1 16,-7 7-1-16,-4 3 0 0,-3 0 1 15,-8-1 0-15,-5 4 0 16,-5-3-1-16,-6-2 1 15,-5-4 1-15,-7-3-1 16,-2-3 0-16,-4-5 0 16,0-4 0-16,2-3 0 15,-1-7 0-15,4-3 0 16,3-2 1-16,5-2-1 15,6 1 2-15,-1 4-1 16,0 5 0-16,2 7 0 16,2 9 2-16,-6 12-1 15,-1 13-2-15,-4 10 0 16,-4 4 0-16,2 10 0 15,-1-1 0-15,-1-2 0 0,5 0 0 16,3-10 0-16,4-12 0 16,10-5-5-16,3-22-6 15,21 2-4-15,-4-29-4 16,22 7-7-16,-5-33-11 15,17 1-3-15,4-24-1 16,14-13 3-16</inkml:trace>
  <inkml:trace contextRef="#ctx0" brushRef="#br0" timeOffset="22988.3148">22453 1512 112 0,'-2'-15'39'0,"2"15"2"0,-9 17-5 15,4 14-32-15,-6 14 1 16,3 13-1-16,-7 18-1 16,-2 12-1-16,-6 3 1 15,-1 15-3-15,-3-5 2 16,-4 0-1-16,2-14-1 15,5-6-1-15,0-16 2 16,8-12-1-16,6-14 1 16,9-14-1-16,1-25 2 15,21 4-2-15,0-21 0 16,4-4 0-16,1-15 0 15,3-3 0-15,-1-4 0 16,-1 4 0-16,-5 4 0 0,-6 9 0 16,-4 7 0-16,-12 19 0 15,9-2 0-15,-11 18 0 16,-2 6 0-16,1 4 0 15,3 6 0-15,2 0-3 16,6 2-3-16,1-8-5 16,15 12-4-16,-7-24-4 15,24 18-8-15,-13-27-10 16,20 8-3-16,-3-16-2 15,5-3 4-15</inkml:trace>
  <inkml:trace contextRef="#ctx0" brushRef="#br0" timeOffset="23318.3338">22949 2094 91 0,'-43'-7'40'16,"2"18"2"-16,-12-6-2 15,12 20-22-15,0-10-14 16,10 6 0-16,9-2-2 15,16 4 1-15,16-2-2 16,13 2 0-16,10-2-1 16,2 3 1-16,3-5-1 15,-1 1 1-15,-6 0-1 16,-11 4 0-16,-12-1 1 15,-12 3-1-15,-16 6 1 16,-3-3-1-16,-8 5 0 16,0-3 0-16,-2 4-2 0,0-12-2 15,15 6-8-15,0-23-4 16,28 15-8-16,-10-21-11 15,33-10-7-15,0-9-2 16,19 0 4-16</inkml:trace>
  <inkml:trace contextRef="#ctx0" brushRef="#br0" timeOffset="23964.3707">23263 1366 107 0,'-10'-1'40'0,"-2"-1"1"15,11 20-8-15,-5-5-27 16,14-7-1-16,5 2 0 16,11-2-1-16,3 1 0 15,5-4-2-15,4 1 0 16,2-4-1-16,-1-2 0 15,-3 0-1-15,-6-2 0 16,-8 0 0-16,-3 3 0 16,-9 7 0-16,-1 10-1 15,-9 8 1-15,-3 18-1 16,-3 15 0-16,-1 10 2 0,-2 16-2 15,0 9 2-15,1 5-2 16,-2-1 1-16,7 4-1 16,0-6 2-16,1-8-2 15,3-10 1-15,0-9-1 16,2-8 0-16,-1-6 2 15,-2-7-2-15,-3-11 2 16,-2-4-2-16,-1-6 0 16,-5-4 1-16,1-1 0 15,-8-8 0-15,1-4 0 16,-4-4 0-16,-2-4 0 15,-5-6 0-15,-3-3 1 0,-3-6 0 16,-4-5-1-16,-2 1 0 16,2 0-1-16,2 2-1 15,2 1-1-15,9 10-4 16,3-6-6-16,24 12-3 15,-11-2-4-15,31 15-8 16,-10-17-8-16,18 10-4 16,-1-6-1-16,1 0 6 15</inkml:trace>
  <inkml:trace contextRef="#ctx0" brushRef="#br1" timeOffset="29812.7052">1687 3054 56 0,'0'0'30'0,"17"-5"-1"16,-17 5-2-16,17 0-19 15,-17 0-3-15,20 3 1 16,-13 1-5-16,7 0 1 15,-2-1-2-15,5-1 1 16,2-3 0-16,5 1 0 16,2-2 0-16,3 2-1 0,6-5 0 15,-1 5-1-15,5-2 1 16,1 1-1-16,7 2 0 15,3 2 1-15,7 2-1 16,1-3 1-16,2 0 1 16,5 0-1-16,5-4 0 15,5 1 0-15,-2-3 0 16,6-1 0-16,4 0 0 15,0-2 0-15,5 3-1 16,3 0 1-16,-1 1 0 16,1-1 0-16,5 3 0 15,0-1 0-15,1 1-1 16,1-1 1-16,3-2 0 15,0 2-1-15,8-7 1 16,1 3 1-16,0-5-1 0,-2 6 0 16,1-7 1-16,3 4-1 15,0-1 1-15,2 2 0 16,-4 0-1-16,-1 1 0 15,1-2 1-15,3 5-1 16,0-4 0-16,1 0 0 16,-4-2 0-16,5 2 0 15,3-3 1-15,1 4-1 16,-1-4 2-16,0 3-2 15,0 3 1-15,7-2-1 16,-1 1 1-16,-1 2 0 16,-1 0-1-16,1 1 1 15,3 0-1-15,3 0 1 16,4-1-1-16,-6 0 1 0,7 0-1 15,2-2 1-15,4 0-1 16,1 0 0-16,-3-1 0 16,2 0 0-16,-1-2 0 15,-1 3-1-15,0 0 1 16,-3 0 0-16,1 1 0 15,-3 0 0-15,2-2-1 16,-1 1 1-16,4 0-1 16,0-3 1-16,3 1 0 15,0 1 0-15,2-2-1 16,3 2 2-16,0 0-1 15,-1 2 0-15,-1 0 0 16,2 5 1-16,0 1-1 16,-1-2 0-16,-3 2 0 0,3 1 0 15,-1 1 0-15,0 0 0 16,-2 3 0-16,-1 0 0 15,2 1 0-15,-2 2 0 16,0 0 0-16,-3-1 0 16,3-1 0-16,-1 4 0 15,2-4 0-15,1-1 1 16,-1 0-1-16,2 1 0 15,2 0 0-15,0-2 0 16,-1 2 0-16,1-1 1 16,-1 1-1-16,0-4 0 15,1 2 0-15,2-1 0 16,2-1 1-16,-1 1-1 0,-2 1 1 15,3 1-1 1,-1-2 0-16,1 3 0 0,-3 0 0 16,2 2 0-16,-1 0 0 15,0 0 0-15,2 1-1 16,-2-3 1-16,2-1 0 15,0 2 1-15,1-6 0 16,0 2 0-16,-2 0 0 16,2-2 1-16,-1-3-1 15,1 5 0-15,0-2 0 16,-1 2 0-16,1-2-1 15,1 4 1-15,2-1 0 16,-2 0-1-16,1 0 1 16,3-2-1-16,1 2 1 0,0-1-1 15,1-3 0 1,1 5 1-16,0-5-1 0,1 0 1 15,-2 1-1-15,0-1 1 16,2 3-1-16,0-2 1 16,1 2-1-16,4 3 1 15,1-2 0-15,1 5-1 16,1-3 1-16,-2 0-1 15,-3 1 1-15,-3-3-1 16,-8-1 1-16,-6 1-1 16,-11-4 0-16,-8 1 1 15,-9-2-1-15,-7 3 1 16,-10-3-1-16,-3 4 0 15,-4-2 0-15,-9 1 0 16,-4-1 0-16,-2 2 0 0,-7 2 0 16,-8-2 0-16,-8-1 0 15,-10 2 0-15,-12-3 0 16,-6 1-1-16,-11-2-1 15,-17-2-2-15,14 7-5 16,-14-7-24-16,-8 0 0 16,-1-1-1-16,9 1-1 15</inkml:trace>
  <inkml:trace contextRef="#ctx0" brushRef="#br2" timeOffset="90907.1996">2725 3917 31 0,'0'0'29'0,"14"3"1"16,-14-3-1-16,7 13-14 16,-6 6-12-16,-4 5-1 15,3 12-1-15,-2 4 0 16,0 13 0-16,-2 9 0 15,2 10-2-15,-4 12 1 16,3 6 0-16,-2 8 0 16,1 5 0-16,2 9 0 15,-2 6 0-15,1 9 1 0,-2 5 0 16,-1 5 2-16,3 11 0 15,-1 4 0-15,3 8 1 16,1 6-1-16,3 4 1 16,1 0-1-16,4 7 1 15,0-1-4-15,1 2 1 16,0 2-1-16,0 2 1 15,-3-1-1-15,1 0-1 16,0-6 1-16,1 5 0 16,1-6-1-16,2 4 2 15,0-6 0-15,5 2-1 16,-1 1 0-16,3 7 1 15,1 0 1-15,0 5-2 0,0 5 1 16,-3 0-1-16,-3 4-1 16,-6 3 2-16,1-7-3 15,-7 0 3-15,-5-1-3 16,-2-3 1-16,-1-6-1 15,-1 0 3-15,0-8-2 16,3 1 0-16,3-5 1 16,3 6 0-16,6-7 1 15,3 1-1-15,2-1 0 16,-1 3-1-16,3 2-1 15,-3 0 2-15,-1 5-1 16,-2 1 0-16,-5 3 0 16,0 4 0-16,0 3-1 15,-5 2 2-15,-2-3-2 0,1-1 0 16,-5-7 0-1,-1-9 0-15,2-10-2 0,-3-18-1 16,6-4-13-16,-6-25-17 16,5-15 1-16,1-21 0 15</inkml:trace>
  <inkml:trace contextRef="#ctx0" brushRef="#br2" timeOffset="91885.2556">1703 14083 44 0,'24'8'33'16,"5"-4"1"-16,5-1-2 15,3-4-24-15,7 0-7 16,9-1-3-16,5 1 1 15,13 1 0-15,8 0 0 16,7 1 0-16,5 1 0 16,11-1-2-16,7-1 3 15,14-2 0-15,11-3-1 0,4 1 0 16,11-3 0-16,8-5 0 15,11 2 0-15,8-1 0 16,9 1 1-16,1 3 0 16,8 3 0-16,6 0 1 15,2 5 0-15,10 3 0 16,10 0 0-16,2 1 1 15,12 1 0-15,8-5 0 16,9 5 0-16,6-9 1 16,11 3-1-16,2-7 1 15,7 4 0-15,3-3-1 16,7 2 0-16,3 0 1 15,7 0-2-15,5 2 2 16,6 5-2-16,4 1 0 16,2 4 0-16,6 4 0 0,1 2 0 15,2 2 0-15,2-1 0 16,38-4 1-16,-25-3 1 15,11-8-1-15,8-5 1 16,14-13-1-16,19-4 2 16,39-10-2-16,-18-1 0 15,-24-4-2-15,63 0 1 16,-21 2-2-16,2 5 1 15,-7 7 0-15,-4 6-2 16,-38 5 2-16,58 8 0 16,-50 4 0-16,-34 2-1 15,8 5-1-15,-17-6-6 16,-3 8-20-16,-28-20-10 15,-21-10-1-15,-71-26-1 0</inkml:trace>
  <inkml:trace contextRef="#ctx0" brushRef="#br2" timeOffset="96079.4954">1590 8325 83 0,'0'0'36'0,"3"-20"0"15,-3-2 0-15,3 4-30 16,-5-3-3-16,1-1 0 16,-1-1 0-16,-2 3-1 0,-2 1 0 15,-3 1 0-15,-7-2 0 16,-3 2 0-16,-11-4 0 15,30 22 2-15,-41-25-1 16,41 25 0-16,-58-21-1 16,58 21 0-16,-71-18-1 15,32 12 0-15,-4 5 0 16,0 3-2-16,-5 6-1 15,1 11 1-15,1 5-1 16,-17 11 1-16,5 4 1 16,5 10-1-16,2 6 1 15,7 6 0-15,8 0 0 16,10 6 1-16,10-6 0 15,7-4 0-15,12-5 1 0,-3-52 0 16,37 71-1-16,23-40-2 16,49-54-1-16,24-43 0 15,-8-46 0-15,-5-40 1 16,-7-37-1-16,-7-12 1 15,-23-1 0-15,-24 19 2 16,-18 0 1-16,-14 9 1 16,-11 11-1-16,-8 23-1 15,-8 32 0-15,-13 34 0 16,-7 44-1-16,-10 42 0 15,-3 56 0-15,-6 44-1 16,-1 42-1-16,-3 31-1 16,10 26-1-16,4 3-5 0,14 10-27 15,8-23-2 1,16-17-1-16,10-36-2 0</inkml:trace>
  <inkml:trace contextRef="#ctx0" brushRef="#br2" timeOffset="97450.5739">12430 14853 56 0,'4'-20'37'15,"1"5"-1"-15,-5-8-11 16,0 23-21-16,2-15 0 16,-2 15 0-16,-12 16 0 15,1 9 0-15,-12 11-1 16,-9 18 0-16,-7 11-1 0,-6 12 0 15,-5 15 1-15,2 15-1 16,1 3 1-16,12 8-1 16,10-3 1-16,24-5-1 15,13-12 0-15,23-4-1 16,15-21 0-16,10-19-2 15,10-16-4-15,-2-29-22 16,3 2-15-16,-16-22 1 16,-7-2-2-16</inkml:trace>
  <inkml:trace contextRef="#ctx0" brushRef="#br2" timeOffset="97681.5871">12048 15243 72 0,'-40'26'44'0,"-2"-7"-3"16,24 15 2-16,4-10-41 15,26-1 0-15,20-4-1 16,27-9-2-16,23-3-3 15,12-20-18-15,23 9-18 16,5-14-2-16,9 4 0 16,-8-7 0-16</inkml:trace>
  <inkml:trace contextRef="#ctx0" brushRef="#br3" timeOffset="104469.9754">3080 13972 7 0,'0'0'14'16,"0"0"-9"-16,0 0 1 16,-11-9 1-16,11 9 4 15,0 0-1-15,0 0 2 16,-13-9-1-16,13 9 2 15,0 0-4-15,0 0-1 16,0 0-4-16,0 0-2 16,-4-11-1-16,4 11 0 15,0 0 0-15,0 0 0 16,10-5 0-16,-10 5 0 15,11-7 1-15,-11 7-1 16,15-8 0-16,-3 5 1 0,-3-2-1 16,5-1-1-16,-2 1 1 15,4-2-1-15,-3 2 0 16,2-4 1-16,0 0 0 15,4-1 0-15,-2-2-1 16,3 0 1-16,-2-3 0 16,3 2-1-16,0-2 1 15,0 2-1-15,1-1 0 16,1-2 0-16,-1-1 0 15,2 2 0-15,3-3 1 16,0-4 0-16,6-2-1 16,1 0 1-16,2-5 0 15,5 0 0-15,-1-2 0 16,2 1-1-16,1-1 1 0,1 1-1 15,-4 2 0-15,2-1 0 16,1 0 0-16,-3-2 0 16,3 2 0-16,0 2 1 15,0-4-1-15,1 1 1 16,-1-3 0-16,1 3 1 15,-5-3-1-15,3 3 0 16,-4-2 1-16,-2 4-1 16,-2 0 0-16,-3 1-1 15,-1-1 1-15,-4 4-1 16,1-2 1-16,-2 1-1 15,0 5 0-15,0 0 0 16,-1-3 0-16,2 0 1 0,3-2-1 16,2 2 0-1,3-1 1-15,3-1-1 0,2-3 1 16,2-1-1-16,0 0 0 15,1 1 0-15,-1-2 1 16,2 1-1-16,-4 0 0 16,0 2 0-16,1-1 0 15,-4 1 0-15,2 2-1 16,1 3 2-16,0 0-2 15,-1 0 1-15,-1 1 0 16,-1 3 0-16,0-2 0 16,-1 2 0-16,-4 0 0 15,2 0 0-15,-3 3 0 16,-3 0 0-16,-1-2 0 0,-1-1 0 15,-1 1 1-15,0 0-1 16,-2-1 0-16,-1 3 1 16,1-2-1-16,1 1 1 15,1 0-1-15,0 3 1 16,-2-2-1-16,5 3 0 15,-1-3 0-15,2-2 0 16,4 2 1-16,1-1 0 16,3-5 1-16,0 3-1 15,2-4 0-15,-2 3 0 16,0-3 0-16,-1 3 0 15,-6 1-1-15,-3 0 3 16,-3 5-3-16,-5 1 2 16,-3 1-2-16,-1 2 2 15,-4 3-2-15,-1 1 2 0,-9 5-2 16,11-4-1-16,-11 4-4 15,0 0-20-15,7 14-9 16,-7-14-2-16,0 0 1 16,0 0-1-16</inkml:trace>
  <inkml:trace contextRef="#ctx0" brushRef="#br3" timeOffset="105965.0609">6416 11726 23 0,'0'0'20'0,"-18"-3"1"16,18 3-2-16,-10-9 0 15,10 9-1-15,-6-14-6 16,6 14-1-16,1-13-5 15,-1 13 1-15,0 0-4 16,0 0 0-16,0 0-2 0,0 0 0 16,8-6-1-16,-8 6 0 15,0 0 1-15,11 12 0 16,-11-12 1-16,13 6 0 15,-3-6 0-15,2 1 0 16,3-1 0-16,3 0-1 16,0 1 0-16,5 0 0 15,-3 0 0-15,5 0-1 16,-1-1 0-16,1 2 0 15,1-5 1-15,1 3 0 16,-1-4 0-16,3 0 0 16,-1 0-1-16,0-1 1 15,2-3 0-15,-3 4-2 16,-3 1 1-16,4 0 1 15,-3 0-2-15,0 1 1 0,-1 0 0 16,3 2-1-16,-2-2 2 16,4 0-1-16,1 0 0 15,0 0-1-15,1-1 1 16,2 1 0-16,3 0 0 15,-1-2 0-15,1 2 0 16,0 0 0-16,2-1 0 16,-2-1 0-16,1 0 0 15,0 1 0-15,0 0 0 16,-2 0 1-16,0 0-1 15,1 0 0-15,-1 3 0 16,0-3 0-16,1-1 0 16,-1 3 0-16,3-3 0 15,0 2 0-15,1-1 0 0,0-2 0 16,0 2 0-16,-1-1 0 15,-1 2 1-15,-1 0-1 16,-2-2 0-16,-4 4 0 16,-1-1 0-16,-1 2 0 15,1 0 0-15,-3 2 1 16,-1-2-2-16,2 1 2 15,-1 1-1-15,2-2 0 16,1-1 0-16,2-1 0 16,2-3 0-16,4 2 0 15,2-2 1-15,4-1-1 16,0-2 0-16,2 2 1 15,-2-3-1-15,4 2 0 16,0-1 0-16,-4 0 0 0,1 3 1 16,0-1-1-16,-1 2 0 15,1-1 0-15,-2 3 0 16,4 0 0-16,-5 1 0 15,2 0 0-15,-4 1 0 16,1-1 0-16,-4 1 0 16,-2-1 0-16,2-1 0 15,-5 1 0-15,1-1 0 16,-5 0 0-16,1 1 0 15,-5 1 0-15,1-1 0 16,-4 2 0-16,0-1 0 16,-4 5 0-16,1-1 0 15,0-2 0-15,0 1 0 16,0-1 0-16,2-1 0 15,3 2 0-15,0-4 1 0,4 0-1 16,2 0 0-16,-1 0 0 16,1 0 0-16,0 0 0 15,0 2 0-15,-1 0 0 16,-2 2 0-16,0 2 0 15,-4-1 0-15,1 1-1 16,-2 1-3-16,-4-8-24 16,7 7-7-16,-7-10-1 15,4 3-1-15</inkml:trace>
  <inkml:trace contextRef="#ctx0" brushRef="#br3" timeOffset="107760.1636">10066 11528 15 0,'0'0'21'15,"-4"-15"-4"-15,4 15-6 16,0 0-3-16,1-10-2 16,-1 10 1-16,0 0 0 15,0 0 1-15,0 0 1 16,0 0 0-16,0 0-1 15,0 0 0-15,0 0-2 16,0 0 0-16,0 0-3 0,0 0 0 16,0 0-1-16,0 0-1 15,-9-8 0-15,9 8 0 16,0 0-1-16,0 0 1 15,0 0-1-15,0 0 1 16,0 0 1-16,-9 2-1 16,9-2 1-16,0 0 1 15,0 0 0-15,0 0 0 16,0 0-1-16,0 0 1 15,0 0-2-15,0 0 0 16,0 0 0-16,0 0-1 16,0 0 0-16,0 0 1 15,0 0-1-15,0 0 0 16,0 0 0-16,-4 10 0 15,4-10 1-15,0 0-1 0,0 0 0 16,0 0 1-16,0 0-1 16,0 0 1-16,0 0-1 15,2 11 0-15,-2-11 1 16,0 0-1-16,0 0 0 15,0 0 0-15,11 13 0 16,-11-13 0-16,0 0 0 16,8 12 0-16,-8-12 0 15,0 0 1-15,7 12-1 16,-7-12 0-16,0 0 0 15,13 13 0-15,-13-13 0 16,10 11 0-16,-10-11 0 16,8 17 0-16,-4-8 0 0,0 3 2 15,-2 3-1-15,1-1 0 16,-3 3 0-16,1 1 1 15,2 2-1-15,-3 2-2 16,0 0 1-16,4 3-2 16,-1 2 2-16,1 0-3 15,2 3 3-15,0 0-2 16,6 3 1-16,-3 0 2 15,4 3-2-15,2 3 1 16,2 1 0-16,2 1 0 16,0 1 0-16,1 2 0 15,0 4 0-15,2-5 1 16,-1 3-1-16,0-2 0 15,0 1 0-15,-1 0 0 0,3-2 0 16,-3 3 0-16,3-2 0 16,-3 0 0-16,1 1 0 15,-1 2 0-15,0-1 0 16,-2 2 0-16,1 2 0 15,-3-3 1-15,1-1-1 16,0 2 0-16,0-6 1 16,-2 1-1-16,0-4 1 15,2-2-2-15,-1 0 2 16,-2-3-1-16,2 1 0 15,-4-4 0-15,-2 4 0 16,2-6-1-16,-1 0 1 16,0-1 0-16,-3-1 0 15,3-2 0-15,-2 1 0 0,-1-3 0 16,0-1 0-16,1 0 0 15,-2-4 0-15,3 1 0 16,-2-2 0-16,-1-2 0 16,1-1 0-16,0-2 0 15,0 1 0-15,-1-1 0 16,-1-2 0-16,-6-10 1 15,13 20-2-15,-13-20 2 16,9 16-1-16,-9-16 0 16,7 16 0-16,-7-16 0 15,6 18 0-15,-6-18 0 16,8 20 0-16,-3-11 0 15,-4 3 0-15,2 0 0 16,1 0 0-16,-2-2 0 0,0 2 0 16,-2-12-1-16,5 15-1 15,-5-15-1-15,9 12-1 16,-9-12-3-16,11 13-3 15,-11-13-1-15,12 16 0 16,-12-16-4-16,8 23-8 16,-8-9-11-16,4 2 2 15,-1 3 1-15</inkml:trace>
  <inkml:trace contextRef="#ctx0" brushRef="#br3" timeOffset="108725.2187">11187 13853 18 0,'0'0'32'15,"-6"-13"4"-15,3 3-6 16,3 10-11-16,0-12-7 15,0 12-3-15,0 0-4 16,3-11-1-16,-3 11-2 16,0 0-1-16,0 0 2 15,0 0-2-15,-11 8 0 16,11-8 0-16,0 0 1 15,4 9-1-15,-4-9 0 16,8 2 0-16,-8-2 0 0,17 0 0 16,-7-1 0-16,0 1 0 15,2 0-1-15,0 1 0 16,1 0 0-16,-2 3 1 15,1-3-1-15,-1 0 0 16,2-1 0-16,3-1 0 16,0-1 1-16,1-4-1 15,3 1 0-15,1 1 0 16,2-4-1-16,4 2 1 15,0-1 0-15,1 1 0 16,0-1 0-16,4 2 0 16,2-1 0-16,-1-2 0 15,-2 2 0-15,4 0 0 0,0 2 0 16,-3 1 0-1,3 2 0-15,-4 1 0 0,1 2 0 16,-5 2 0-16,0 3 0 16,-3-1 0-16,1 0 1 15,-2 1-1-15,0 1 0 16,-3-1 0-16,3-1 0 15,1 1 0-15,0-1 0 16,0-2 0-16,2 1 0 16,0 1 0-16,0-2 0 15,1 0 0-15,-3-1 0 16,-1 1 0-16,0-1 0 15,-2 1 0-15,-4-2 0 16,-1 0 0-16,-2-1 0 0,-2 1 0 16,-1 0-2-16,-11-2-7 15,16 2-26-15,-16-2-1 16,0 0 0-16,0 0-1 15</inkml:trace>
  <inkml:trace contextRef="#ctx0" brushRef="#br3" timeOffset="110585.3252">12455 13830 7 0,'0'0'25'0,"0"0"-1"15,0 0-1-15,0 0-11 16,0 0-5-16,0 0-1 15,0 0-1-15,0 0 0 16,0 0 0-16,0 0-1 16,0 0 1-16,0 0-1 15,0 0 0-15,0 0-1 16,0 0-1-16,0 0 0 16,0 0-1-16,0 0 0 15,0 0 0-15,0 0 0 16,0 0 1-16,0 0 0 0,0 0-1 15,0 0 1-15,-9 5 0 16,9-5 0-16,0 0-1 16,0 0 0-16,0 0 0 15,0 0-1-15,0 0 0 16,0 0 0-16,0 0 1 15,0 0-1-15,0 0 0 16,0 0 1-16,0 0-1 16,0 0 1-16,0 0 0 15,0 0 1-15,0 0-1 16,0 0 1-16,1-12-1 15,-1 12 0-15,4-12 0 0,-4 12 0 16,4-17 0-16,-4 17-1 16,3-21 1-16,-1 9-1 15,-2-2 1-15,2-5-1 16,-1-2 1-16,1-4-1 15,-1-4 1-15,3-4 0 16,1-3 0-16,1-7 0 16,0 1 0-16,2-4 0 15,-1-3 0-15,6 0 0 16,-3-6 0-16,2 1 0 15,-1-3 0-15,4-5-1 16,-2-7 1-16,3-2-1 16,3-2 1-16,-6-3-2 15,3 0 2-15,0-5-2 16,0-1 1-16,2 0 0 0,2-3 1 15,0-4-2-15,-1-1 2 16,4-3-1-16,1-2 0 16,0 0 0-16,1-2 0 15,0-2 1-15,0-2-1 16,-3 2 0-16,3 1 0 15,-5-2 1-15,0-4-1 16,-1 1 2-16,0-4-1 16,0-6 0-16,-1-1 0 15,4-1 1-15,3-5-1 16,-2-3 1-16,2-6 0 15,2-2-3-15,0-3 3 16,2 2-3-16,0 1 2 16,-1-1-2-16,0-6 0 0,-1 1 0 15,1 3 1-15,0 1 0 16,0 1-2-16,2-3 0 15,1-4 1-15,-1 0 1 16,0 6-1-16,-1-2 1 16,4 1-1-16,-4 1 0 15,1-4 2-15,1 2 0 16,-3 7 0-16,1-2 0 15,1 1 0-15,-1-4 1 16,1-2 0-16,2 4 0 16,-1 2-1-16,1 2-1 15,0-2 1-15,1 2-1 16,-1 0 1-16,0 2-3 15,-3 7 1-15,-2-2 1 0,0 1-1 16,-3 1 1-16,-3 1-1 16,-1 2 0-16,1 4 1 15,-4 2 1-15,-1 3-2 16,-1 5 0-16,-3 4 0 15,2 2 2-15,-1 5-2 16,0 7 1-16,0 5 0 16,2 2-1-16,0 5 2 15,-1 6 0-15,-1 5-1 16,1 7 2-16,-1 6-2 15,-4 6 2-15,0 4-2 16,-2 5 1-16,-3 2 0 16,-2 3-1-16,1 5 1 0,0 0-1 15,-2 3 0 1,2 2 0-16,0 3 1 0,0 3-1 15,-3 11 0-15,5-17 0 16,-5 17-1-16,0 0 1 16,0 0 0-16,0 0 0 15,0 0 0-15,0 0 0 16,0 0 0-16,0 0 0 15,0 0 0-15,0 0 0 16,0 0 0-16,0 0 0 16,0 0 0-16,0 0 0 15,0 0 0-15,0 0 0 16,0 0 1-16,0 0-1 15,0 0 0-15,0 0 0 0,0 0 0 16,0 0 0 0,0 0 0-16,3-10-1 0,-3 10 1 15,0 0-2-15,-1 10-2 16,1-10-4-16,-2 21-25 15,2-21-1-15,-10 25 0 16,10-25-3-16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51:40.85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2183 4020 48 0,'0'-12'33'0,"0"2"1"16,0 10-9-16,-7-15-11 16,7 15-3-16,0 0-2 15,0 0-3-15,0 0-2 16,-4 13-1-16,-2 3-2 15,4 11-1-15,-4 5 0 16,2 13-1-16,-2 15 0 16,2 8 0-16,-2 13 1 15,1 8-1-15,1 10 1 16,4 9 0-16,-4 7 1 15,4 6-1-15,-1 4 1 16,4 1-1-16,-3 6 3 16,6 4-2-16,-1 0 1 15,2 6 0-15,4 4 0 0,-3 4-2 16,2 7 2-16,-1 8 0 15,-2 7-2-15,0 5 1 16,-5 8-1-16,-1 2 1 16,-2-1-1-16,-1 4 1 15,-2-5-1-15,0 4 0 16,2-4-1-16,2 1 1 15,-1-2 0-15,-1 4 0 16,0 2 1-16,4 4-1 16,-3 2 1-16,2 0 0 15,-1 0 0-15,1-1 0 16,1-4-1-16,3-4 1 0,2-5-2 15,5-3 2-15,-1-7-2 16,1 0 0-16,0-4 0 16,4 1 2-16,-6-1-3 15,1 1 1-15,-2 4 0 16,-3 4 0-16,-2-2 1 15,1-1-1-15,-3-2 1 16,2 1-1-16,0 1 0 16,2-2 1-16,-2-7 0 15,3 2-1-15,3 1 0 16,-1 0 1-16,1-2-1 15,2-3 1-15,1-1-1 16,-1 4 0-16,-1-5 0 16,-1 0 0-16,-2-1 0 15,-5 0-2-15,0 3 3 0,-7-3-1 16,-4-5 0-16,-3-8-1 15,3-8-1-15,-5-30-9 16,16-11-23-16,-4-37-1 16,14-25-3-16,3-41 1 15</inkml:trace>
  <inkml:trace contextRef="#ctx0" brushRef="#br0" timeOffset="1157.0662">1495 15207 62 0,'-11'-6'37'16,"3"-6"-1"-16,8 12 0 15,12-8-34-15,1 6-2 16,7 6 0-16,4 3-1 15,5 7 1-15,7 4 0 16,7 3-1-16,1 1 1 16,7-2 0-16,8-5-1 15,8-7-2-15,10-6 2 16,10-3 0-16,7-5 0 15,9-3 0-15,9-2-1 16,6-1 0-16,8 3 1 16,6 4 1-16,3 1-1 15,-1 5-1-15,3-2 1 0,5 1-1 16,2 4 2-16,0-1-1 15,3-3 1-15,-1 2-1 16,1 0 0-16,2 2 1 16,-2 1 0-16,4 5-1 15,-1 0 2-15,0 7-2 16,2-1 2-16,3 4-2 15,1 1 2-15,5-5-1 16,5-1 1-16,4-2-1 16,6-4 0-16,8-4 1 15,3-3-1-15,6-4 1 16,4-3-1-16,6-1 1 15,3-1 0-15,6-3 0 16,4 2 0-16,1-1 0 0,1 2 0 16,6-3 1-16,1 3-2 15,7 1 2-15,4-3-1 16,3-1 0-16,6 1 0 15,4-3 1-15,3 2-1 16,4-2 1-16,0 0-1 16,3 0 0-16,1 2-1 15,4-5 1-15,3 0 0 16,1 0-2-16,0-1 1 15,4-3 0-15,2 3 0 16,3 2 0-16,-3 2-1 16,2 1 0-16,-5 4 1 15,2 3-1-15,-1 1-1 16,-5 0 2-16,3 3 0 0,-2-1 0 15,0 1 2-15,-1-6-1 16,6 0 0-16,-1-1 1 16,0-2-1-16,1 2 0 15,0 0 0-15,-1 0 0 16,-3-1-1-16,-3 4 1 15,-5 0 0-15,-4-3-1 16,-4 2 1-16,-7-6-1 16,-9-2 1-16,-12-2-1 15,-6-1 0-15,-20-4 0 16,-10-2-1-16,-15 0-2 15,-21-7-5-15,-14 10-28 16,-29-6-1-16,-19 10-3 0,-31-8 2 16</inkml:trace>
  <inkml:trace contextRef="#ctx0" brushRef="#br0" timeOffset="4341.2482">958 10015 115 0,'0'0'38'0,"0"0"0"15,0 0-3-15,0 0-28 0,-28-52-4 16,28 52-1-16,0 0-1 15,0 0-1-15,-61-23 0 16,61 23 0-16,0 0-1 16,-64 38 1-16,64-38 0 15,-50 61 0-15,50-61 0 16,-44 78 0-16,44-78 2 15,-26 76-1-15,26-76 1 16,-1 60 0-16,1-60 0 16,0 0 0-16,0 0 0 15,76 17 2-15,-76-17-4 16,76-68 0-16,-47 7 0 15,74-97 0-15,6-41-2 16,-28-24 0-16,-49 109 3 0,-3-6-2 16,-9 15 1-16,-2 1 0 15,-12 24 2-15,-2 9 0 16,-4 71-2-16,-16-62 0 15,16 62 0-15,-41 47 0 16,18 12 0-16,4 11 0 16,2 19 0-16,3 5 0 15,5 19 0-15,5 6 0 16,7 85-15-16,26 67-25 15,20-22-3-15,16-36 0 16,11-61-3-16</inkml:trace>
  <inkml:trace contextRef="#ctx0" brushRef="#br0" timeOffset="5194.2971">11446 16011 29 0,'10'-43'32'16,"1"-1"1"-16,5-1-2 15,2 0-28-15,-1-4-1 16,6 0 1-16,-3-2 1 15,3 8 0-15,-7 1 0 16,6 8 0-16,-9 2 0 16,3 11 2-16,-11 3-1 15,-5 18 1-15,0 0-2 16,0 0 0-16,-25 21 1 15,7 17-1-15,-8 9 1 16,-4 16-2-16,-5 11 0 16,2 20 0-16,-1 2-1 15,3 11 0-15,4-1-1 16,7 0 0-16,8-7 0 15,7-10 0-15,10-13-1 0,11-14 1 16,14-17-1-16,14-17 0 16,15-16-2-16,6-21 0 15,11-12-2-15,-1-21-7 16,8 5-30-16,-14-20 1 15,-5 12-3-15,-22-12 2 16</inkml:trace>
  <inkml:trace contextRef="#ctx0" brushRef="#br0" timeOffset="5433.3108">11030 16011 74 0,'-22'3'43'15,"22"-3"-1"-15,18-11 0 16,14-2-39-16,28-12-1 16,17-6-4-16,18-2 0 15,6-6-2-15,10 9-7 16,-3-15-2-16,16 20-16 15,-14-14-11-15,8 16-1 16,-13-5 2-16</inkml:trace>
  <inkml:trace contextRef="#ctx0" brushRef="#br1" timeOffset="14533.8313">2573 15082 13 0,'9'0'22'0,"-9"0"-4"16,0 0-3-16,7-9-3 15,-7 9-3-15,0 0-4 0,0-14-1 16,0 14-1-16,0 0 0 15,0 0 0-15,4-15 0 16,-4 15 0-16,8-17 0 16,-8 17 0-16,11-25 1 15,-1 12-2-15,1-6-1 16,4 1-1-16,-3-5 0 15,3 2-1-15,-1-4 1 16,4-1-1-16,-2-4 0 16,4 0 1-16,-5-3 1 15,4-4 1-15,3-1 0 16,4-5 0-16,-2-5 0 15,7 0 1-15,0-3-1 16,1-1 0-16,1 0 1 0,2 1-2 16,-3-1 2-16,-1 3-2 15,0 1 1-15,-3 0-1 16,0-1 0-16,-2 0 1 15,2 0-2-15,-1-4 1 16,1-1-1-16,0-6 0 16,2 0 0-16,1-1 1 15,1-1-1-15,4-3-1 16,0 5 2-16,1 0-1 15,0 0 1-15,4 5-1 16,-3 3 1-16,-2 0-1 16,0-1 1-16,-2 1 0 15,-2-3 0-15,1-3 0 16,-2 1 0-16,-4-1-1 0,0 0 0 15,-2 1 0-15,2-1 1 16,-2 3-1-16,2-1 0 16,-2 4 0-16,3 0 0 15,-3 2 0-15,3-1 0 16,-1-2 0-16,4 2 0 15,-2-3 0-15,-1 1 0 16,0 2 0-16,-1-2 0 16,0-1 0-16,-2 3 1 15,0 3-1-15,-2-3 1 16,-3 5 1-16,2-2-2 15,-2 1 1-15,5 0-2 16,-5 1 2-16,2-1-1 0,-2 1 0 16,3-2 0-16,-1 2-1 15,-2 0 1-15,-1 0 0 16,1 2 1-16,-1 1 1 15,0 2-1-15,1 2-1 16,1 0 1-16,-2 4-1 16,2 0 1-16,2 0-1 15,0-1 1-15,2 2 1 16,-1 1-1-16,-2 2 1 15,0-1-1-15,0 0 1 16,-4 2-1-16,-1 4 2 16,-3 1-3-16,-1 0 0 15,-2 0 1-15,-3 3-1 16,-1 1-1-16,-1-1-1 0,5 7-29 15,-11-3-2-15,4 5-1 16,-4-3-2-16</inkml:trace>
  <inkml:trace contextRef="#ctx0" brushRef="#br1" timeOffset="16004.9155">5052 10586 39 0,'-3'-17'27'15,"3"17"1"-15,0 0-1 16,0 0-17-16,0 0-3 15,0 0-2-15,0 18-1 16,0-18-1-16,7 22 1 0,-3-8-1 16,2 4-1-16,-1 2 0 15,0 1-1-15,1-1-1 16,-2 5 1-16,4-2-1 15,0 1 1-15,-1 0-1 16,3-1 0-16,-2-1 0 16,3 0 0-16,-2-2 0 15,3 0 0-15,-3 1-1 16,1 0-1-16,1-2 2 15,-3-1-2-15,1 2 1 16,-1 2-1-16,0-1 2 16,3 1-1-16,-3-1 1 15,3-2 0-15,2 6 0 0,-1 0 0 16,2-1-1-16,0 4 1 15,1 1 0-15,3 1 0 16,2 2 0-16,0 1 0 16,1 3 0-16,2-1 0 15,2-2 0-15,-1 3 1 16,2-1-1-16,-2-1 0 15,3-3 1-15,-3 2 0 16,-1 2 0-16,0-1-1 16,-2 0 1-16,0 1-2 15,0 0 2-15,-2 0-1 16,1 2 0-16,0-1-1 15,0 0 1-15,3 1 1 16,-1 2 0-16,2 1 0 0,0 2-1 16,1 1 1-1,-1 2-1-15,2-1 1 0,-2 1-1 16,0-1 1-16,1-1-1 15,-2 1 0-15,1-3 1 16,-3 2-1-16,2-2 1 16,0-2 0-16,1 2 0 15,0 0 1-15,0 0-2 16,-2 0 1-16,2 4 0 15,1-1 0-15,-2 0-1 16,1 2 1-16,1 1-1 16,-3-3 0-16,3 1 0 15,-4 3 1-15,1-4-2 16,0 2 1-16,-3-1 0 0,4 0 0 15,-3 1-1-15,2 1 1 16,-3 0 0-16,3-1 0 16,0 2 0-16,2 1 0 15,-1 2 0-15,1-2 0 16,1 1 0-16,0-2 0 15,-1 1 0-15,0-1 0 16,-2-2 0-16,0 0-2 16,-2-1 2-16,-3 0-1 15,1 3-1-15,-2-3 1 16,2-1 0-16,1 1 1 15,-2-1 0-15,3 1 1 16,0-1-1-16,1-1 1 16,-1-2-1-16,4-2 3 15,-1 0-3-15,-2-3 1 0,0-3-1 16,0-1 0-16,2-2 0 15,-3-1 0-15,-2 0-1 16,2-3 0-16,-2 0-1 16,1 0 0-16,-2-2 1 15,1 2 0-15,-3-2 1 16,3-1-2-16,-3 1 2 15,1-1 0-15,-1 0 0 16,-1 0 0-16,0-1 0 16,-2 0 0-16,1 1 0 15,-1 1 0-15,-2-1 0 16,-1 2 0-16,3-1 0 15,-3-2 0-15,0 2 0 16,-1 0 0-16,0-3 0 0,-2-4 0 16,0 1 0-16,-2-5-2 15,4 2-2-15,-8-15-9 16,7 18-21-16,-7-18-3 15,8 15 2-15,-8-15-1 16</inkml:trace>
  <inkml:trace contextRef="#ctx0" brushRef="#br1" timeOffset="18499.0581">7587 15207 18 0,'0'0'24'0,"0"0"-6"15,0 0-13-15,0 0 0 0,0 0-1 16,0 0 0-16,0 0 0 16,0 0 1-16,0 0 0 15,0 0 0-15,0 0 0 16,3-13-1-16,-3 13 0 15,0 0-1-15,12-15 1 16,-8 3-1-16,-4 12-1 16,11-23-1-16,-3 7 0 15,-3-1 0-15,0 1 0 16,1-4 0-16,-1-2 0 15,1-2 1-15,0 1-1 16,0-6 1-16,0 3 0 16,1-4 0-16,2-2-1 15,0 0 1-15,2 0 0 0,-1-4-1 16,3 2 2-16,-1-1-1 15,2-1 0-15,0-4-1 16,1-1 1-16,4-2-1 16,3-5 0-16,0 1 0 15,3-6-2-15,1 1 2 16,2-4-1-16,0-1 0 15,1 3 0-15,1-3 0 16,-5 2 1-16,0 0 0 16,-2-1-1-16,1 3 1 15,-2 0 0-15,-1-6 0 16,1 3-1-16,-1-2 1 15,-1 1-1-15,3 0 0 16,2-3 0-16,0 1 0 0,0 1 0 16,2 0-1-16,1 1 2 15,-1 2-1-15,3-5 0 16,-3 6 0-16,1-6 0 15,2 2 0-15,-2-3 1 16,-3 4-1-16,4-3 0 16,2 0 0-16,-4 1 0 15,4-2 0-15,-3 1 1 16,4 2-1-16,0 0 1 15,2 2-1-15,0-4 1 16,-4 1-1-16,4 0 1 16,0 0-1-16,1 1 0 15,-2-1 0-15,1 1 0 16,4 3 0-16,-1-2 0 15,1 4 0-15,-1 0 1 0,-1 3-1 16,2 0 2-16,1-1-2 16,-4 0 1-16,-1-2-1 15,0 3 1-15,2-3-1 16,-1 0 0-16,0-2 0 15,1 2 0-15,0 4 1 16,-5 1-1-16,6 2 0 16,-3 4-1-16,-1 2 1 15,-1 4 2-15,-3-2-2 16,-1 1 2-16,-1 2-2 15,0-2 2-15,-4-1-2 16,1 0 2-16,-3-1-1 16,2 0-1-16,-3 2 1 15,2 0-1-15,-4 3 0 0,2 3 0 16,-5 4 0-16,1 3 0 15,-4 3 0-15,0 3 0 16,-5 1 0-16,1 1 0 16,0-1 1-16,-1 2-2 15,-2 3 0-15,-1-3-5 16,8 5-28-16,-12 10 1 15,4-13-2-15,-4 13 2 16</inkml:trace>
  <inkml:trace contextRef="#ctx0" brushRef="#br1" timeOffset="20361.1646">10171 10359 73 0,'-2'-22'36'0,"2"22"-2"16,2-19-2-16,-2 19-25 15,0 0-3-15,0 0-1 16,0 0-1-16,0 0-1 15,0 0 0-15,0 0-1 16,0 0 0-16,4 10 1 16,-4-10-1-16,4 11 0 15,-4-11 0-15,5 16 0 16,-3-5 0-16,0 1 0 15,1 1 0-15,-2 5 0 16,2 2 0-16,1 3 0 0,1 2 0 16,1 3 0-16,2 3 0 15,4 3 0-15,2-1 0 16,3 3 0-16,4-1-1 15,5 3 2-15,6 0-2 16,2-3 1-16,1 3 0 16,5 0-2-16,1 2 2 15,1 0-2-15,0-1 2 16,-3 7-2-16,1 1 2 15,-2-1-1-15,-3 4 0 16,1 3 1-16,-4 0 0 16,2 3 0-16,-2-2 0 15,1 0 0-15,0-3 0 16,0-1 2-16,-1 0-1 15,0-5-2-15,0 1 1 0,-1-2 0 16,-1 1 0-16,-1 2-1 16,1 1 1-16,-2 1-2 15,-1 2 2-15,0 2 0 16,-2 0 0-16,0 2 0 15,0 1 0-15,-1 0 1 16,2 1-1-16,-1-3 0 16,0-2 0-16,2 1 0 15,-2-3-1-15,2 1 1 16,1-1 0-16,1 3-1 15,0-3 1-15,-2 2 0 16,0-1 0-16,0 1 0 16,-1-2 0-16,-1 0 0 0,-1-3 1 15,-1-2-1-15,-1 1 0 16,0-5-1-16,-2-1 2 15,1-1-2-15,-1-3 2 16,3 0-2-16,-2-1 1 16,-2-1 0-16,2-2 0 15,0-1 0-15,-1-2 1 16,1 0-1-16,0-1 0 15,0 1 0-15,1-1 0 16,-1-2 0-16,-1 1 0 16,3 2 1-16,-3-2-1 15,0 1 0-15,-2-1 0 16,2-1 0-16,-1 1 0 15,-2-1 0-15,3-2 0 0,-1 2 0 16,-1 0 0-16,0 1-1 16,-1-2 1-16,0-2-1 15,0 2 1-15,-1 0-1 16,0-1 0-16,-4 1 1 15,3-1 0-15,-2-1 0 16,1 0 0-16,-1 0 0 16,4 0 0-16,-3 1 0 15,-2 1 0-15,-1-4 0 16,2 2 0-16,-1-1 0 15,-2-2 0-15,-1 3 0 16,-1-2 0-16,1-3 0 16,0-1 0-16,1 3 0 15,-1-2 0-15,1-3 0 0,1 0 0 16,-3 0 0-16,4-1 0 15,-4-2 0-15,0-2 0 16,0 2 0-16,-8-12 0 16,15 20 0-16,-15-20 0 15,12 18 1-15,-12-18-1 16,15 15 0-16,-15-15 0 15,12 13 0-15,-12-13 0 16,10 14 0-16,-10-14 0 16,7 14 0-16,-7-14 0 15,7 12 0-15,-7-12 0 16,4 10 0-16,-4-10 0 15,5 12 0-15,-5-12 0 16,5 11 0-16,-5-11 0 0,6 13-1 16,-6-13 1-16,8 16 0 15,-8-16 0-15,7 16-1 16,-7-16 1-16,6 16-1 15,-6-16 1-15,7 14-1 16,-7-14 1-16,8 15-1 16,-8-15 1-16,6 15 0 15,-6-15 0-15,6 17 0 16,-6-17 0-16,5 18 0 15,-5-18 0-15,8 19 0 16,-8-19-1-16,13 15 2 16,-13-15-1-16,13 14 0 15,-13-14 0-15,14 9 0 16,-14-9 0-16,9 7 0 15,-9-7 0-15,0 0 0 0,9 12 0 16,-9-12 0-16,0 0 0 16,4 12 0-16,-4-12 0 15,0 0 0-15,5 12 0 16,-5-12 0-16,0 0 0 15,7 10 0-15,-7-10-1 16,0 0 0-16,3 18-1 16,-3-18-1-16,1 20-3 15,-1-20-4-15,4 21-26 16,-9-8 0-16,6 4 0 15,-1-17 1-15</inkml:trace>
  <inkml:trace contextRef="#ctx0" brushRef="#br1" timeOffset="23224.3284">13028 14907 8 0,'0'0'27'0,"0"0"-5"16,16 4-7-16,-16-4-4 15,13 2-2-15,-13-2-3 16,14 4-2-16,-14-4-3 16,11 6 0-16,-11-6 0 0,14 13 1 15,-14-13 1-15,18 8 1 16,-5-10 0-16,5 9 0 15,-2-12 1-15,6 8-1 16,-3-8 0-16,3 5-1 16,-4-1-2-16,1 2 0 15,-8 2-1-15,2 3 1 16,-2-2-1-16,-11-4 0 15,16 8 0-15,-16-8 1 16,15 11-1-16,-3-9 2 16,3-2-1-16,1 0 1 15,0-4 0-15,10 1-1 16,-1-4 1-16,4 1 0 15,-2-1 0-15,1-1-1 0,-1 0 0 16,0 4 0-16,-3-1 0 16,-3 3-1-16,-3-1 1 15,-1 3-1-15,0 0 0 16,-1 2 0-16,1-1 1 15,2-1-2-15,4 0 1 16,4 0 0-16,4-1-1 16,6-2 1-16,5 1 0 15,4 0 0-15,5-3-1 16,2 3 2-16,4 1-1 15,1-2 0-15,-1 2 0 16,1 2 0-16,-3 0 0 16,-2 1-1-16,-7 1 1 15,4 2 0-15,-5-1 0 0,1 1-1 16,1 1 2-16,-1-2-1 15,2 0 1-15,2 0-1 16,1-1 1-16,3 1-1 16,-4-1 0-16,5-1 0 15,0 0 0-15,0-1 0 16,1 0 0-16,0-1 0 15,3 0-1-15,-3 0 1 16,0 0 1-16,-1 2-1 16,-2-1 0-16,-1 0-1 15,-1 1 2-15,-4 1-2 16,-1 0 2-16,-2 0-2 15,3 1 2-15,-4 2-2 16,0-3 2-16,4 1-1 16,-3-1 0-16,-1 1 0 0,4-1 0 15,-4-2 0-15,2 0 0 16,2-1 0-16,-2-1 0 15,1 0 0-15,-2-1 1 16,3 1-1-16,-2-1 0 16,3 1 1-16,1 0-1 15,1 0 0-15,2 1 0 16,1-2 0-16,5-1 0 15,-1 1 0-15,6-1 0 16,0-1 1-16,1-1-1 16,4 2 0-16,0-2 0 15,3 1 0-15,0-2 0 0,1 1 0 16,1 2 1-1,-2-3-1-15,4 2 0 0,-4 0 0 16,2-1 0-16,0 2 0 16,-1-3 0-16,2 3 0 15,-2-1 1-15,-1 1-1 16,2-2 0-16,1 3 0 15,-2 0 0-15,3-2 0 16,2 3 0-16,1-1 0 16,0-3 0-16,-1 2 0 15,1-2 0-15,1-1 0 16,-1 2 1-16,-3-1-1 15,1 0 0-15,-2-1 0 16,1 1 0-16,0-1 0 16,-2 0 0-16,1-2 0 15,1 1 0-15,-1-1 0 0,3 0 0 16,-2-2 0-16,0 4 0 15,0-2 0-15,0-2 0 16,-1 3 1-16,-1-1-1 16,0 2 2-16,-4-1-2 15,0 1 1-15,-3 2-1 16,1 0 2-16,-3 3-2 15,-3-4 0-15,-4 5-1 16,-6-2-3-16,-3 7-5 16,-13-9-25-16,3 7-1 15,-12-7-3-15,1 6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02:34.8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1723 2036 76 0,'-2'-13'38'0,"-4"-9"0"16,6 22 0-16,-14-29-25 16,14 16-6-16,-7-2-3 15,7 15 0-15,0 0-1 16,0 0-1-16,4 32 0 15,0 7-1-15,-2 15-1 16,-5 20 1-16,-3 10-1 16,-2 9 1-16,-4 3-1 15,-5 0-1-15,3-5-3 16,-2-20-3-16,8-4-28 15,-4-29-3-15,15-10-1 16,-3-28-1-16</inkml:trace>
  <inkml:trace contextRef="#ctx0" brushRef="#br0" timeOffset="582.0333">1462 1926 98 0,'0'0'41'0,"-51"-38"-1"16,51 38 0-16,-50-31-36 15,50 31 0-15,-24-19-2 16,15 5-2-16,29-3 1 16,20 7-1-16,24-5 1 15,18-2-1-15,13-2 1 0,8-5-4 16,-12 4 5-1,-15 3-3-15,-12 5 1 0,-18 3-1 16,-11 10 1-16,-10 6-1 16,-8 8 1-16,-10 8 1 15,-2 8-2-15,-6 12 2 16,1 10-1-16,-7 7 0 15,2 15-1-15,-3 7 1 16,0 5-1-16,0 3 1 16,0-4 0-16,2-10 0 15,0-9 2-15,2-11-2 16,2-15 2-16,4-17-1 15,2-12 2-15,-4-12-2 16,14-25-1-16,-3-8 2 16,0-11-2-16,3-15 2 0,2-4-2 15,2-5 1-15,2-1-2 16,-1 13 2-16,0 8-1 15,-3 15 1-15,1 15-1 16,-2 22 0-16,-3 22 0 16,-2 13 0-16,-2 15 0 15,2 7-1-15,-2 10 1 16,7 0-1-16,-3-2-1 15,11 4-3-15,-2-21-5 16,16 6-14-16,-15-37-11 16,16 4-3-16,-9-26 0 15,9-3-3-15</inkml:trace>
  <inkml:trace contextRef="#ctx0" brushRef="#br0" timeOffset="947.0542">2624 2203 98 0,'0'0'38'0,"0"0"1"15,4 15-2-15,-3 4-34 16,10 1-1-16,9-9 0 16,7 3 0-16,2-7-1 15,13-7 1-15,1-9-1 16,3-3 0-16,-4-7 0 15,0-9 0-15,-7 3 0 16,-7-8 0-16,-17 2 0 16,-7 0-1-16,-16 0 1 15,-12 4-1-15,-7 8 0 0,-7 5 0 16,-6 10 0-16,-7 17 1 15,0 11 0-15,3 23 0 16,5 6 0-16,8 10 1 16,11 4-1-16,16-3 1 15,12-6-4-15,24-13-2 16,28-6-10-16,7-42-8 15,38 6-12-15,0-33-7 16,21-7-1-16,-1-21-1 16</inkml:trace>
  <inkml:trace contextRef="#ctx0" brushRef="#br0" timeOffset="1533.0877">3857 1537 68 0,'0'-15'35'16,"0"15"0"-16,-9 16-1 15,3 0-27-15,-3 11-5 16,2 4-2-16,2 4 0 16,-3-3-9-16,12 3-24 15,4-7-1-15,7-6 0 16,4-12 0-16</inkml:trace>
  <inkml:trace contextRef="#ctx0" brushRef="#br0" timeOffset="1696.0971">4111 1511 78 0,'-13'24'35'16,"-6"5"0"-16,1 6-3 16,13 8-49-16,-2-1-16 15,7-3 0-15,7-5-2 16,16-2 2-16</inkml:trace>
  <inkml:trace contextRef="#ctx0" brushRef="#br0" timeOffset="1954.1118">4463 1671 85 0,'0'0'37'0,"-17"-1"1"15,13 17 0-15,-8 5-33 16,8 11-3-16,1 12 0 16,0 11-3-16,1 7 3 15,2 9-3-15,3 4-1 16,-1 0-3-16,10 10-27 15,-5-16-6-15,5-4 1 16,-2-15-2-16</inkml:trace>
  <inkml:trace contextRef="#ctx0" brushRef="#br0" timeOffset="2321.1328">4432 1567 95 0,'-3'-24'39'16,"3"0"0"-16,18 13 0 16,7 3-36-16,15 6-2 15,10 4 1-15,9 9 0 16,6 12-1-16,0 8-1 15,-3 14 2-15,-5 6-3 16,-11 14 2-16,-11 10-3 16,-15 2 3-16,-14 10-2 15,-19 1 1-15,-11 4 0 16,-14-3-1-16,-13-3 2 0,-8-11-1 15,-7-7 2-15,-3-13-1 16,3-12 0-16,5-12-2 16,10-19-2-16,15-3-8 15,5-27-18-15,29 4-9 16,6-17-2-16,25 1-1 15</inkml:trace>
  <inkml:trace contextRef="#ctx0" brushRef="#br0" timeOffset="2751.1574">5373 2054 91 0,'-6'-14'38'0,"-14"-7"1"0,5 14-2 15,-13-1-34-15,2 8 0 16,-6 5-1-16,1 16 0 16,-2 9 0-16,-2 17 0 15,3 8-1-15,4 11 1 16,1-2 0-16,7 3 0 15,8-3-1-15,11-9 1 16,10-16-2-16,9-17 0 16,10-21 0-16,10-16 0 15,8-19 0-15,3-10-1 16,-2-11 2-16,-2-3-2 15,-3 0 2-15,-7 4-1 0,-8 11 1 16,-9 11 0-16,-8 22-1 16,-10 10 0-16,5 32 0 15,-8 6-2-15,5 15-4 16,-4-3-9-16,18 22-11 15,-7-21-7-15,18 9-7 16,1-23 1-16,19-5-3 16</inkml:trace>
  <inkml:trace contextRef="#ctx0" brushRef="#br0" timeOffset="3291.1881">6315 1888 87 0,'-1'-38'37'0,"12"7"0"16,-5-6-2-16,1 10-32 15,5 5-2-15,0 5 0 16,-12 17 2-16,12-5-1 16,-12 19 0-16,2 20 0 0,-4 11 0 15,2 14-2-15,0 16 2 16,4 15-2-16,1 8 0 15,3 3 0-15,3-7 0 16,6-6 0-16,2-12 0 16,8-14 2-16,5-21 0 15,4-21 0-15,2-23 0 16,2-18-1-16,1-25 1 15,-1-12-2-15,-4-15 3 16,-4-14-3-16,-2-11 1 16,-5-11-1-16,-2-2-1 15,-5-1 1-15,0 16-2 16,-4 11 0-16,-1 20-7 15,-10 9-14-15,11 40-14 0,-14 16 0 16,4 19-2-16,-5 17 1 16</inkml:trace>
  <inkml:trace contextRef="#ctx0" brushRef="#br0" timeOffset="3494.1999">7094 1986 101 0,'13'10'38'15,"-13"-10"1"-15,-7 14-1 16,-3 1-35-16,3 9-1 15,-1 6-1-15,-1 15 0 16,0 5-1-16,1 6 0 16,4 2-2-16,0-3 0 15,9 3-13-15,-3-32-13 16,16-1-9-16,1-32-1 0,12-8-2 15</inkml:trace>
  <inkml:trace contextRef="#ctx0" brushRef="#br0" timeOffset="3944.2256">7293 1635 110 0,'-27'-6'38'16,"13"17"1"-16,-2-1-1 15,16 6-37-15,12 4 1 16,10 3 0-16,4 0 1 15,4 6-2-15,1 1 2 0,-3 7-1 16,-7 2-1-16,-5 5-1 16,-8 2 1-16,-9 9-1 15,-6-1 0-15,-2 5 0 16,-6-2-1-16,4-9 0 15,2-7 1-15,5-9 0 16,5-15 1-16,9-17-1 16,6-16 1-16,5-12 0 15,5-9 0-15,2-12 0 16,1-8 1-16,1-6-1 15,-2 6 0-15,-1 4 0 16,-3 12 0-16,-7 5-1 16,-2 11 0-16,-4 13 1 15,1 17-2-15,-8 14 1 16,-3 13-1-16,2 8-2 0,2 6 0 15,-1 8-2-15,9 8-4 16,-8-10-8-16,23 16-10 16,-12-30-11-16,22 7-1 15,-5-20 0-15,16-6 1 16</inkml:trace>
  <inkml:trace contextRef="#ctx0" brushRef="#br0" timeOffset="4327.2472">8237 1940 103 0,'-25'-28'38'15,"0"21"0"-15,-18 2 0 16,-3 25-32-16,-5 5-1 16,4 12-1-16,-1 6-1 0,9 10-2 15,6-1 1-15,10 3-2 16,18-9 1-16,13-4-1 15,20-11-1-15,10-15-2 16,18-10-2-16,5-23-5 16,17 5-12-16,-11-29-15 15,8 5 0-15,-15-18 0 16,3 11-1-16,-20-9 18 15,-11 12 21-15,-9 13 6 16,-21-6 12-16,-2 33 16 16,0 0 1-16,-18 5 0 15,-6 12 2-15,5 23-18 16,-1 5-17-16,4 13-2 15,0 3 0-15,9 0-2 0,6 1-2 16,1-11-9-16,20 7-17 16,-6-27-9-16,17-5 0 15,-1-28-2-15</inkml:trace>
  <inkml:trace contextRef="#ctx0" brushRef="#br0" timeOffset="4493.2569">8616 1552 110 0,'-32'-10'39'0,"1"11"-4"16,13 8-10-16,22 3-60 15,-4-12-4-15,31 23 1 16,-6-16-3-16</inkml:trace>
  <inkml:trace contextRef="#ctx0" brushRef="#br0" timeOffset="4838.2768">9010 1238 110 0,'-14'-6'41'16,"14"6"0"-16,-19 23-2 15,18-7-39-15,-4 10-4 16,-1 3-3-16,12 7-24 15,-12-7-7-15,13 8-1 16,-1-12-2-16</inkml:trace>
  <inkml:trace contextRef="#ctx0" brushRef="#br0" timeOffset="4996.2858">9296 1259 97 0,'-16'24'38'15,"-10"6"0"-15,3 18-2 16,-4 9-51-16,0-4-20 15,9 7-1-15,3-9-1 16,14-2-3-16</inkml:trace>
  <inkml:trace contextRef="#ctx0" brushRef="#br0" timeOffset="6219.3558">10038 1765 83 0,'-8'-18'38'16,"1"6"-2"-16,-15 2 3 16,1 10-33-16,-13 4-3 0,-6 13 0 15,-6 6 1-15,3 13-2 16,-3 4 0-16,9 5-2 15,10 3 1-15,16 0-2 16,16-3 0-16,17-6-2 16,20-1-6-16,3-20-28 15,26 0-1-15,1-18 0 16,13-4-1-16</inkml:trace>
  <inkml:trace contextRef="#ctx0" brushRef="#br0" timeOffset="6542.3742">10458 1735 95 0,'-27'-4'39'16,"-11"4"1"-16,2 18-2 0,-7 5-34 16,8 18 0-16,1 3-1 15,8 7-1-15,7 4 0 16,7 1-1-16,15-6 0 15,12-4-1-15,10-13 1 16,9-6-1-16,7-16 0 16,3-9 1-16,4-14 0 15,-3-12-1-15,-1-9 1 16,-5-9 0-16,-6-3-1 15,-8-8 0-15,-9 2-1 16,-8 1 0-16,-7 7-2 16,-10 6 1-16,-6 13-2 15,-9 7-1-15,6 17-8 16,-10-2-20-16,19 17-6 0,-1 0 2 15,16 12-2-15</inkml:trace>
  <inkml:trace contextRef="#ctx0" brushRef="#br0" timeOffset="6962.3983">11002 2018 94 0,'-12'-25'39'0,"-10"22"2"15,-15-11-3-15,2 8-33 16,-8 7-2-16,5 10 0 15,-3 8 0-15,5 11-2 16,4 7 0-16,7 12-1 0,7 4 0 16,10-2 0-16,9-5 1 15,15-8-1-15,8-18 1 16,15-16 0-16,8-20 0 15,14-22 0-15,3-13 1 16,2-13 0-16,-1-10-1 16,-3-8 0-16,-5-2 0 15,-7-2 0-15,-12 7 0 16,-15 3 0-16,-10 14-1 15,-12 11 0-15,-11 20 0 16,-13 25 1-16,-12 27 0 16,-3 19-2-16,-5 20 1 15,6 16-1-15,10 12-1 16,9 3-3-16,20 8-7 0,6-23-9 15,30 8-18-15,1-21-1 16,17-2-1-16,0-27-1 16</inkml:trace>
  <inkml:trace contextRef="#ctx0" brushRef="#br0" timeOffset="7346.4202">11504 1937 95 0,'-10'18'38'15,"1"-1"1"-15,16 7-3 16,8-1-32-16,14-4-2 16,9-10 1-16,9-8-2 0,3-9 1 15,3-6 0-15,-5-8-1 16,-3-7 1-16,-13-1-1 15,-9-7 1-15,-9-2-2 16,-12-1 2-16,-7 2-1 16,-9 6 0-16,-11 7 0 15,-7 14 1-15,-12 13 0 16,-6 14 0-16,-4 14 1 15,-2 19-1-15,3 7 0 16,10 8-2-16,8 0 0 16,15-3-5-16,25-1-7 15,37-25-33 1,27-7-1-1,16 6-2-15,-13-48 4 16,87-23 2 0</inkml:trace>
  <inkml:trace contextRef="#ctx0" brushRef="#br0" timeOffset="7947.4546">13053 1878 82 0,'2'-21'38'0,"-13"-4"-1"16,-1 21-4-16,-15-5-26 15,3 12-1-15,-12 5-1 16,0 7-1-16,-3 13-2 16,4 4 0-16,2 3 0 0,11 4 0 15,7-1-1-15,15-1 0 16,11-4 0-16,13-3 0 15,12-15 0-15,7-4 0 16,4-8-1-16,-1-6 1 16,-2-9 0-16,-3-5 0 15,-10-11 0-15,-10-4 1 16,-11-2-2-16,-8-3 1 15,-11 2 0-15,-6 0-1 16,-6 9-1-16,-7 1 1 16,0 15-2-16,2 2-2 15,8 10-3-15,3-6-12 16,15 4-20-16,18 5 2 15,22-6-3-15,9-9 0 16</inkml:trace>
  <inkml:trace contextRef="#ctx0" brushRef="#br0" timeOffset="8219.4702">13918 1364 97 0,'-6'-71'39'0,"6"71"2"16,-18-66-3-16,18 66-34 15,-39-50-1-15,-5 30 1 16,-21 21-1-16,-5 28-1 16,-1 37 1-16,-3 22-2 0,9 29 0 15,3 15-1-15,22 9-1 16,16-24-1-16,13-6-2 15,18-12-2-15,4-31-20 16,19-1-13-16,-3-26-1 16,10-15-1-16,-7-26 2 15</inkml:trace>
  <inkml:trace contextRef="#ctx0" brushRef="#br0" timeOffset="8383.4795">13344 1812 103 0,'-34'-42'41'0,"18"21"2"16,-2 1-3-16,28 11-34 15,9 7-2-15,17 2-4 16,19 2-3-16,7-8-12 0,25 8-24 16,4-6-2-16,21 6-1 15,3-8 0-15</inkml:trace>
  <inkml:trace contextRef="#ctx0" brushRef="#br0" timeOffset="8773.5019">14560 1483 91 0,'3'-22'38'0,"-3"22"0"16,0 0 0-16,0 0-36 16,0 33-1-16,0 11 0 15,-2 14 0-15,0 12-2 16,-2 12 1-16,1 9-2 15,0-1 1-15,-3 4-2 16,4-9-1-16,-5-18-7 16,9-1-25-16,-2-28-2 0,11-8 1 15,-11-30-1-15</inkml:trace>
  <inkml:trace contextRef="#ctx0" brushRef="#br0" timeOffset="9105.5209">14549 1512 103 0,'-7'-33'39'16,"13"18"3"-16,-6 15-3 16,24-16-36-16,-1 28-2 15,8 3 0-15,5 8 0 16,2 9 0-16,4 7-1 15,-1 9-1-15,-6 0 1 0,0 6-1 16,-10 2 1-16,-9 5-1 16,-12-2 2-16,-12-3-3 15,-16 1 2-15,-15-3 0 16,-11 2 0-16,-4 1-1 15,-4-9 1-15,4-7-2 16,9-8-1-16,11-13 0 16,25-10-2-16,13-25-10 15,34 0-22-15,3-21-1 16,19 2-1-16,2-19 2 15</inkml:trace>
  <inkml:trace contextRef="#ctx0" brushRef="#br0" timeOffset="9285.5311">15063 1820 96 0,'-8'-13'37'16,"8"13"1"-16,-20 21-2 15,6 11-32-15,1 5-1 16,2 8-2-16,7 4-1 16,-1 7 0-16,1-2 0 15,5-2 0-15,0-5-3 16,3-19-7-16,10 3-27 15,-2-23 0-15,7-7-2 16,0-19 0-16</inkml:trace>
  <inkml:trace contextRef="#ctx0" brushRef="#br0" timeOffset="9444.5402">15155 1515 96 0,'-13'-3'34'15,"13"3"-5"-15,0 0-13 16,12 15-52-16,15-9 0 15,17 5-1-15,3-1 1 16</inkml:trace>
  <inkml:trace contextRef="#ctx0" brushRef="#br0" timeOffset="9757.5577">15484 1702 90 0,'-16'17'36'16,"-12"-6"1"-16,5 6 1 16,-6-5-31-16,3 5-4 15,-2-1 3-15,4 4-3 16,1-3-1-16,4 5 0 0,7-3-1 15,7 4 0-15,8-3 0 16,11 2 0-16,12-1-1 16,5-2 0-16,5 0 0 15,4-2-1-15,-3 0 2 16,-5-3-2-16,-4 2 1 15,-9-2 0-15,-10 2 0 16,-9 4 0-16,-8 2 0 16,-5-1 0-16,-2 2 0 15,-3-1-2-15,3-4-3 16,1-8-2-16,16 4-14 15,-3-25-17-15,22-2 0 16,-2-17 0-16,22-8-2 16</inkml:trace>
  <inkml:trace contextRef="#ctx0" brushRef="#br0" timeOffset="9968.5702">15919 1345 111 0,'0'0'40'0,"20"-86"1"15,-19 38-2-15,-5 35-35 16,-16 26-3-16,1 44 0 15,-14 29-1-15,7 24-1 16,4 9-1-16,9 8 0 16,7-22-2-16,-3-7-3 15,8-1-10-15,-9-29-23 16,8-5 1-16,-9-22-3 0,10-10 3 15</inkml:trace>
  <inkml:trace contextRef="#ctx0" brushRef="#br0" timeOffset="10163.5814">15734 1654 106 0,'0'0'41'0,"-10"-4"-2"15,15 16-1-15,-2-1-37 16,17 0-3-16,13 2 0 15,13 0-2-15,16 4-5 16,0-7-27-16,20 7-3 16,-3-9 2-16,8 2-2 15</inkml:trace>
  <inkml:trace contextRef="#ctx0" brushRef="#br0" timeOffset="10539.6029">16457 1779 97 0,'-37'-4'39'0,"5"8"0"15,-15-5 1-15,11 8-35 16,-10 3-1-16,0 10-1 15,-2 2 1-15,3 13-2 16,6-3 0-16,5 2-1 16,9 0 0-16,10-2-2 15,15-5 2-15,11-4-2 16,14-9 1-16,10-12-1 15,9-7 1-15,6-7 1 16,1-6-1-16,1-7 1 0,-6-4-1 16,-4-4 1-16,-6-3-1 15,-4 2 1-15,-10 6-1 16,-6 0 0-16,-8 7 1 15,-7 10-1-15,-1 11-1 16,-16 4 1-16,0 16 0 16,-7 6 0-16,3 11-2 15,0 3-2-15,7 3-1 16,6-5-2-16,16 7-9 15,-3-22-16-15,23 7-7 16,2-17-1-16,16-5 1 16</inkml:trace>
  <inkml:trace contextRef="#ctx0" brushRef="#br0" timeOffset="10899.6235">16794 1899 95 0,'0'0'39'16,"-15"-8"0"-16,3 21-1 15,-8 3-34-15,0 9-1 16,-4 3-1-16,1 5-1 15,4-1 0-15,3-2-1 16,5-3 1-16,7-4 0 16,7-10 0-16,5-10 0 15,9-6 0-15,6-7 0 16,2-11 0-16,4-4 0 15,-1-4 0-15,3-7 1 16,-3-1-2-16,1 0 2 16,-3 5-2-16,-5 2 1 15,-2 10-1-15,-8 5 0 0,0 10 0 16,-11 5 0-16,8 13 0 15,-9 6-1-15,-1 10-1 16,1 4-2-16,2 5-1 16,-3-6-9-16,16 13-14 15,-11-16-12-15,15 6 1 16,-3-14-4-16,13-3 4 15</inkml:trace>
  <inkml:trace contextRef="#ctx0" brushRef="#br0" timeOffset="11142.6374">17406 1838 97 0,'-39'17'39'15,"-12"-3"3"-15,7 16-3 16,0-2-34-16,3 7-1 15,5-6-1-15,12 8-2 16,10-7 1-16,12 0-4 16,14-1 1-16,10-12-4 15,16 4-9-15,-7-20-17 16,20 6-9-16,-6-16 1 15,13 3-2-15</inkml:trace>
  <inkml:trace contextRef="#ctx0" brushRef="#br0" timeOffset="11487.6567">17528 1957 108 0,'-4'18'40'0,"4"-18"1"15,7 20-9-15,7-17-28 16,9 3-1-16,8-8 0 15,3-9-2-15,3 2 1 16,-1-7-2-16,-2 1 1 16,-4-6-1-16,-6 1 0 15,-8-8 0-15,-7 5 0 16,-8-1 0-16,-9 4-2 15,-9 4 2-15,-9 10 1 16,-8 7-1-16,-3 11 1 0,-5 14 0 16,-3 10 1-16,1 10-7 15,18 11 0 1,4-7-3-16,17 1-3 15,18 0-13-15,4-19-14 16,16-9-7-16,11-13-1 16,13-13 6-16</inkml:trace>
  <inkml:trace contextRef="#ctx0" brushRef="#br0" timeOffset="12087.6914">18574 1273 89 0,'12'-50'39'0,"-10"39"-2"15,-2 11 2-15,-18 31-37 16,-1 7 0-16,-10 20 0 15,-14 19 1-15,-5 16-1 16,-10 11 0-16,-4 8-3 0,-5-3 2 16,3-2-2-16,4-7 0 15,7-8-3-15,16-6-3 16,1-23-31-16,27-10 1 15,9-23-2-15,22-14 0 16</inkml:trace>
  <inkml:trace contextRef="#ctx0" brushRef="#br0" timeOffset="12499.715">18922 1579 79 0,'0'0'36'0,"0"33"0"16,-13 1 2-16,2 17-34 0,-10 11 1 16,1 7-4-16,-6 3 2 15,1 4-2-15,2-6 0 16,4-8-2-16,9-7-1 15,3-14-6-15,15-6-29 16,-3-20 1-16,14-7-1 16,-4-17 0-16</inkml:trace>
  <inkml:trace contextRef="#ctx0" brushRef="#br0" timeOffset="12712.7272">18730 1550 105 0,'-23'-17'41'0,"23"17"1"15,-12-3-3-15,12 3-36 16,32 0-2-16,3 0 0 16,12 4-1-16,9-2-2 15,9 3-2-15,2-4-8 16,10 9-26-16,-14-5-1 15,6 7 0-15,-17-1-2 16</inkml:trace>
  <inkml:trace contextRef="#ctx0" brushRef="#br0" timeOffset="12899.7379">19371 1845 102 0,'-18'30'40'0,"5"13"1"15,-12-12-2-15,1 6-35 0,5-4-1 16,5-1-2-16,2-3-2 15,4-3-2-15,16-3-7 16,-8-23-28-16,33 3-2 16,-5-17 1-16,15-4-2 15</inkml:trace>
  <inkml:trace contextRef="#ctx0" brushRef="#br0" timeOffset="13526.7737">19560 1572 59 0,'13'20'38'16,"0"-3"-2"-16,12 3 2 15,-13 0-21-15,14 8-5 16,-16-5-3-16,2 4-3 15,-9 1-1-15,-3 6-2 16,-9 0 0-16,-2 5-2 16,-5 3 1-16,1-2-2 15,1-3 0-15,1-5-1 16,5-3 1-16,4-9-1 15,4-4 1-15,0-16-1 16,14-1 2-16,-2-11 0 16,5-8 0-16,0-6 1 15,2-5-1-15,3-5 0 16,1-2-2-16,0-1 3 15,-4 7-3-15,-2 4 2 0,-2 7-2 16,-6 4 2-16,-9 17-1 16,0 0 1-16,0 0 1 15,-9 22-2-15,-2-2 1 16,3 0-1-16,5 2 1 15,3 0-1-15,5-6 1 16,10-2-1-16,6-7 1 16,4-4 0-16,8-4 0 15,0-6 0-15,2-3 0 16,-4-6 0-16,-4 3 0 15,-4-1 0-15,-6 2 0 16,-5 4-1-16,-12 8 0 16,0 0 0-16,-3 18 0 15,-6 2 0-15,-3 5-1 0,1 8-1 16,3 3-1-16,3 2-3 15,10 8-11-15,-3-21-13 16,19 7-10-16,-1-15-1 16,14-1-1-16,2-17 1 15</inkml:trace>
  <inkml:trace contextRef="#ctx0" brushRef="#br0" timeOffset="13874.7936">20277 1869 99 0,'-19'4'39'0,"14"6"0"0,5-10 1 16,16 12-31-16,6-10-5 16,14-2-1-16,3-4-1 15,5-5 0-15,2-2-2 16,-1-8 1-16,-6 0-1 15,-9-6 1-15,-8 0-2 16,-12-3 1-16,-10 3 0 16,-9 7 0-16,-14 6 1 15,-9 10 0-15,-8 8 0 16,-4 12-1-16,-3 8 3 15,6 8-2-15,3 5 1 16,10 8-1-16,12-3-1 16,16-1-3-16,20-2-8 15,0-19-16-15,23-1-18 16,8-14 0-16,9-9-3 15,2-18 1-15</inkml:trace>
  <inkml:trace contextRef="#ctx0" brushRef="#br0" timeOffset="14715.8417">21744 1354 93 0,'-7'-34'36'0,"3"9"1"15,-13 1 0-15,2 11-32 0,-15 11-2 16,-5 19 1-16,-9 15-1 15,-7 18 0-15,-9 17-1 16,0 10 1-16,-4 6 1 16,4 1-1-16,5-3 0 15,9-1-1-15,12-11 1 16,14-8-3-16,14-10 2 15,16-12-2-15,13-11 1 16,16-11-1-16,8-15 1 16,15-12 0-16,-1-5-1 15,3-9 2-15,-5-4-1 16,-6-4 0-16,-11 2 0 15,-9 1 0-15,-12 9-1 16,-10 3 0-16,-11 17 0 16,0-9-1-16,-10 14 0 0,-2 7-2 15,3 10-3-15,-2 1-3 16,16 15-16-16,-10-14-14 15,20 6-1-15,2-15-1 16,14 1 0-16</inkml:trace>
  <inkml:trace contextRef="#ctx0" brushRef="#br0" timeOffset="15076.8624">21993 1852 75 0,'-21'1'38'0,"5"14"-2"16,-10 2 1-16,5 15-16 15,-6-1-14-15,5 7-2 0,-1-1-1 16,5 1-1-16,1-5-1 16,7-2-1-16,6-7 0 15,8-11 0-15,5-9 1 16,8-10-1-16,4-14 0 15,5-6 0-15,2-7 0 16,-1-6 1-16,-2-5-1 16,-2-5 0-16,-2-1-2 15,-6 2 2-15,-3 7-3 16,-5 5 2-16,-3 8-2 15,0 4 2-15,0 10-3 16,-4 14 0-16,20 1-2 16,-5 8-3-16,19 13-14 15,-6-8-16-15,20 10 2 0,-6-7-3 16,15 7 2-16</inkml:trace>
  <inkml:trace contextRef="#ctx0" brushRef="#br0" timeOffset="15444.8834">22512 1874 91 0,'-17'1'36'15,"-9"-4"1"-15,3 8 1 16,-14 1-29-16,6 8-1 16,-8 3-2-16,-1 12 0 15,-2-1-1-15,2 3-2 16,8-1 0-16,6 0-1 15,8-5 0-15,15-4-1 16,16-10 0-16,14-6-1 16,11-14 0-16,12-3 1 0,4-7 0 15,4-8 0-15,-2 2-1 16,-5-6 1-16,-7 2-1 15,-10 4 0-15,-8 7 0 16,-13 4-1-16,-13 14 0 16,0 0 1-16,-13 8-1 15,-5 12 0-15,0 5-1 16,2 2-2-16,7 6-1 15,3-4-3-15,23 9-12 16,-7-20-8-16,28 7-12 16,1-17-1-16,13 5 2 15,0-16 1-15</inkml:trace>
  <inkml:trace contextRef="#ctx0" brushRef="#br0" timeOffset="16015.9161">22985 1989 98 0,'-9'-15'38'15,"-7"0"0"-15,6 14 0 16,-15 5-36-16,12 8 1 15,-4 5 0-15,2 11-1 16,1 1 1-16,0 6-1 16,1 0 0-16,3 1-1 15,0-5 1-15,4-5-2 16,1-7 1-16,3-3-1 15,2-16 1-15,0 0-1 16,14-8 0-16,-3-10 1 16,5-11-1-16,0-3 1 15,7-10-1-15,-1-6 1 0,5-3-1 16,3-2 1-16,-2 3-2 15,-1 5 2-15,0 12-2 16,-3 6 1-16,-4 14 0 16,-3 9 0-16,-1 13-1 15,-5 10 1-15,-1 6 0 16,-2 6 0-16,-3 2 1 15,-1 7-1-15,-4-3-1 16,-4 2 1-16,-4-3 0 16,-4-3-1-16,-4-4 1 15,-7-4-1-15,-2-5 1 16,-1-8-1-16,3-4 1 15,3-5 0-15,1-2 0 0,3-2-1 16,5 2 2-16,1 4-1 16,-4 5 0-16,0 13 0 15,-9 11 1-15,-3 18-1 16,-7 10 1-16,-4 12 1 15,-5 3-2-15,2 3 1 16,5-3-2-16,7-13-1 16,16-1-13-16,1-37-9 15,30-2-16-15,2-31 2 16,22-6-5-16,3-20 1 15</inkml:trace>
  <inkml:trace contextRef="#ctx0" brushRef="#br0" timeOffset="16443.9406">23475 1255 100 0,'0'0'40'16,"10"10"1"-16,-15 18-1 15,-3 12-38-15,-3 13 1 16,1 14 0-16,-8 11 0 16,-2 9-1-16,-5-1 0 15,1 1-1-15,0-5 1 16,-1-7-2-16,9-10 1 15,4-12-1-15,5-13 0 16,7-14 0-16,11-11 0 16,5-15 0-16,7-14 0 0,5-4 1 15,3-10 0-15,1-6 0 16,0-1-1-16,-5-2 0 15,-4 7 0-15,-6 2 1 16,-2 16-1-16,-15 12 0 16,10 2 0-16,-10 18-1 15,-2 9-1-15,-2 5-3 16,8 10-2-16,-4-11-13 15,22 19-8-15,-8-17-14 16,19 3 2-16,-4-17-3 16,13-1 3-16</inkml:trace>
  <inkml:trace contextRef="#ctx0" brushRef="#br0" timeOffset="16767.9591">23960 1794 106 0,'-23'3'41'0,"-9"6"1"15,-4 25-8-15,-7-8-30 16,10 5 0-16,1 1-2 16,13 3 1-16,7-5-1 15,13-3-1-15,11-5-1 16,9-2 0-16,6-6 1 15,-3 1-2-15,7-4 2 16,-10-6-1-16,-3 0 0 16,-6 4 1-16,-10 3-1 15,-11 5 1-15,-3 3 0 0,-8 3-1 16,-2 6 0-16,0 4-4 15,3 14-8-15,1-24-12 16,18 20-9-16,0-18-10 16,13 1-1-16,7-8 1 15</inkml:trace>
  <inkml:trace contextRef="#ctx0" brushRef="#br0" timeOffset="16951.9696">24231 2446 109 0,'-15'-9'43'0,"15"9"2"0,-8-17-3 16,4 8-43-16,4 9-3 16,0-23-16-16,12 30-15 15,-12-7-8-15,0 0 0 16,10-8-3-16</inkml:trace>
  <inkml:trace contextRef="#ctx0" brushRef="#br1" timeOffset="47133.6954">1596 3892 48 0,'0'0'29'0,"0"0"1"15,-9-11-10-15,9 11-9 16,0 0-5-16,0 0-3 15,0 0-1-15,0 0-2 16,0 0 1-16,0 0-1 16,9 5 0-16,-9-5 1 15,15 6-1-15,-5-2 0 16,5 0 1-16,1 2 0 15,2-1-1-15,3 4 1 0,2-5 0 16,0 2 0-16,3-5 1 16,1 1 0-16,1-5 1 15,2-1 0-15,3-4-2 16,6 0 2-16,1-3 0 15,1-1 0-15,2-2 0 16,5 5-2-16,2-1 1 16,3 4-1-16,0-1 3 15,0 1-3-15,1-1 0 16,0 2-1-16,0-2 1 15,-3 0-1-15,0 1 0 16,-6 1-1-16,0 4 1 16,-5 1 0-16,-4 4 0 0,2 2-1 15,-5 3 1-15,2-2 0 16,0 1 0-16,4-1 1 15,1-5-1-15,2-2 0 16,1-3 1-16,1-3-1 16,4-3 0-16,-6-2 0 15,2 2 0-15,-6-1 0 16,0 1 0-16,-3 3 0 15,-1 2-1-15,-1 1 1 16,-3 0 0-16,1 3 0 16,0-1 1-16,3 2-1 15,0-3 0-15,4-1 0 16,1-3 1-16,-1-2 0 15,6 4-1-15,-5 0 0 0,1-2 0 16,-5 1 0-16,-1 2 0 16,-2 3 0-16,0 3 0 15,-2 4 0-15,-2-3 0 16,1 0 0-16,2 0 0 15,4 0 0-15,-1 2 1 16,5-5-1-16,-3-1 0 16,-1 0 0-16,1-2 0 15,0 1 1-15,-4 0-1 16,1-2-1-16,-3 2 1 15,1 0 0-15,-2 1-1 16,-1 0 1-16,2 0-1 16,0 1 1-16,2-1-1 15,0-2 1-15,0 1 1 0,-1 0-1 16,1-2 0-16,3 1 1 15,-3 0-1-15,-1-1 1 16,-4 1-1-16,-3 0 1 16,0 2-1-16,-1 2 0 15,-2 2 0-15,2 0 1 16,-2 0-1-16,4-1 0 15,0-1-1-15,3 2 1 16,4-4 0-16,0-1 0 16,0-4 0-16,1 2-1 15,-5 1 1-15,1-2 0 16,-3 5-2-16,-8-6-8 15,5 13-25-15,-11-8 0 16,-1 7-1-16,-11-7-1 0</inkml:trace>
  <inkml:trace contextRef="#ctx0" brushRef="#br1" timeOffset="48504.7743">6516 3548 58 0,'-8'-6'35'16,"-3"1"-1"-16,11 5 0 16,-17-1-24-16,17 13-1 15,-6 0-6-15,2 9-1 16,-1 5-1-16,-2 7 0 15,2 4-1-15,-1 1 1 16,3-1 0-16,1-4 0 16,-2-9 0-16,3-6 1 15,1-18 0-15,0 0 0 16,9-11 0-16,-6-12 0 0,3-8 0 15,0-5-1-15,0-6 1 16,1 0-1-16,-5-1 0 16,2 6 0-16,-2 5 0 15,0 4-1-15,-2 11 1 16,1 4-1-16,-1 13 1 15,0 0-1-15,11 7 0 16,-3 1 0-16,10 1 0 16,4-2 1-16,9-2 0 15,5-3 0-15,3-5 1 16,4-3 0-16,-2-8 0 15,-2 0 0-15,-4-3 0 16,-8 2 0-16,-6 2-2 16,-7 2 2-16,-4 2-3 0,-10 9 2 15,10-4-2-15,-8 17 1 16,-1 5 0-16,-1 10-2 15,-4 11 1-15,4 3-1 16,-1 13 0-16,-3-2-4 16,8 13-6-16,-9-18-26 15,12 3 1-15,-4-16-1 16,10-4-1-16</inkml:trace>
  <inkml:trace contextRef="#ctx0" brushRef="#br1" timeOffset="48894.7962">7146 3555 79 0,'0'0'37'15,"-2"22"-2"-15,2-22 3 16,33 9-32-16,-2-10-1 15,14-1 1-15,2-4-2 16,7-1-1-16,-1-4 0 16,0-1-1-16,-6-2-1 15,-9 0 0-15,-10 3 0 16,-11-2 0-16,-9-2 0 15,-8-2 0-15,-8 0-1 16,-8 0 1-16,-7 1-1 16,-2 5 1-16,-7 5-1 15,-5 7 1-15,1 10-1 0,-2 10 0 16,0 9 0-16,4 8-1 15,7 5 1-15,10 2-1 16,11 1-1-16,15-8-3 16,20 10-13-16,3-26-18 15,23 1-2-15,5-20 1 16,15 0-2-16</inkml:trace>
  <inkml:trace contextRef="#ctx0" brushRef="#br1" timeOffset="49255.8173">7951 3502 104 0,'-21'-24'38'0,"3"14"1"0,-8-5-1 16,4 12-36 0,-4 8-1-16,0 10 1 0,-3 10-1 15,0 6 0-15,-1 9 1 16,3-1-2-16,4 3 1 15,7-1 1-15,6-7-1 16,11-5 0-16,10-12 0 16,11-10 0-16,6-10 0 15,11-11 0-15,3-8 0 16,0-4-1-16,-3-7 1 15,-2-1-1-15,-9 3 1 16,-9 2-2-16,-5 5 1 16,-10 4-1-16,-4 20 1 15,-12-9-1-15,3 17 0 0,-1 8-1 16,5 11-2-1,1-3-3-15,16 20-21 0,-8-19-10 16,18 13 1-16,-1-18-3 16,17 6 1-16</inkml:trace>
  <inkml:trace contextRef="#ctx0" brushRef="#br1" timeOffset="49638.8392">8299 3576 83 0,'7'-22'36'16,"-7"-8"0"-16,5 17 0 15,-9 4-30-15,4 9 0 16,-4 10 0-16,0 12-1 16,-5 1-1-16,-2 9-1 0,3 0-1 15,-2-1 1-15,3-2-2 16,3-5 1-16,4-4-1 15,3-10 0-15,-3-10-1 16,18-1 1-16,-3-14 0 16,2-6 0-16,4-9 1 15,5-6-1-15,-1-7-1 16,5-1 2-16,-2 1-2 15,3 5 2-15,-8 6-2 16,-1 11 1-16,-5 7-1 16,-7 15 1-16,-8 15 0 15,-4 9-2-15,-4 12-1 16,-4 1-2-16,7 15-4 15,-4-13-12-15,21 14-16 0,-5-19-4 16,19-1 0-16,1-19-1 16</inkml:trace>
  <inkml:trace contextRef="#ctx0" brushRef="#br1" timeOffset="49938.8564">9065 3345 97 0,'-15'-9'39'16,"-11"3"1"-16,5 18-2 15,-9 2-29-15,7 6-7 16,5 5 1-16,7 0-2 16,7 2 0-16,9-1-1 15,9-3 1-15,9-3-1 0,6-4 0 16,2-1 0-16,3-2 0 15,-5 0 1-15,-6 2-1 16,-11 4 1-16,-11 3-1 16,-9 4 0-16,-12 2 0 15,-8 5 0-15,-1 2-4 16,-11-7-12-16,11 12-20 15,-5-18-3-15,9 4-1 16,1-15-2-16</inkml:trace>
  <inkml:trace contextRef="#ctx0" brushRef="#br1" timeOffset="52042.9767">1472 6907 43 0,'2'-11'32'16,"7"2"1"-16,3 2 0 16,1-9-20-16,5 11-3 15,-2-11 1-15,0 12-4 16,0-4-1-16,3 5-2 15,-3-5-2-15,7 3 0 16,2-4 0-16,2 1 0 16,1-4-1-16,8-3 0 15,2-2 0-15,1-5 0 0,5 0-2 16,0-1 1-16,2 1-1 15,1-2 1-15,0 1-1 16,3 2 1-16,2 0-1 16,2 2 1-16,-2-2 0 15,-1-1 1-15,4-3 0 16,1-1 0-16,3-1-1 15,-2-3 0-15,1 0 1 16,-2-1-1-16,2 2 1 16,-2 1-1-16,-1 4 0 15,1 2 0-15,-3 1 1 16,-3-1-1-16,-1 4 1 15,2-5-1-15,1-1 0 0,-2-5 0 16,1 0 0-16,4-5 0 16,0 2 1-16,5-1-1 15,0-2 0-15,-2 1 1 16,-1 2 0-16,-1 5-1 15,0-1 1-15,-1 3-1 16,-6-2-2-16,0 3 1 16,1-1-1-16,-2 2 1 15,3 1-1-15,0 0 1 16,1-1-1-16,-1 2 2 15,0 4 0-15,-1-2 0 16,-1 0 1-16,2 1-2 16,-2-1 1-16,-2-1 0 15,4-1 0-15,-3-1 0 0,2-1 0 16,4-1 0-16,1-2 0 15,-3-3 0-15,3 1 1 16,0 0-1-16,0 1 0 16,-1-1 0-16,-2 4 0 15,-9 1 0-15,-3 3 1 16,-2 3-2-16,-6 1 2 15,0 1-1-15,-5 0 0 16,1-1 1-16,2-2-1 16,3 1 0-16,2 1 1 15,2-3-2-15,0 4 0 16,-5-6-9-16,0 11-26 15,-13-2 0-15,-4 7-3 16,-15 5 2-16</inkml:trace>
  <inkml:trace contextRef="#ctx0" brushRef="#br1" timeOffset="53047.0342">6469 5786 87 0,'0'0'35'16,"-14"6"1"-16,8 9-1 15,-6 1-33-15,3 7-1 16,1 4 0-16,2 4-1 15,0 1 1-15,-1 0-1 0,2-5 1 16,2-1-1 0,3-13 1-16,0-13 0 0,0 0 0 15,13 0 0-15,-5-17 1 16,-1-6-1-16,0-6 1 15,2-5-1-15,-3-6 0 16,1-1 1-16,0-3-3 16,-3 3 1-16,0 4-2 15,0 8 2-15,-2 3-1 16,2 14 0-16,-4 12 0 15,0 0 1-15,10 11 3 16,-3 8-2-16,-2 6 2 16,6 3-1-16,1 0 1 15,3-5-2-15,8-5 3 16,4-4-3-16,5-11 0 0,7-6 1 15,2-11-3-15,-1-7 4 16,2-9-4-16,-4-1 1 16,-5-2-1-16,-6 4 1 15,-7 4-1-15,-6 4 0 16,-5 7 1-16,-9 14-2 15,0 0 2-15,-3 21 1 16,-4 5 1-16,-2 10-2 16,2 8 0-16,-1 5-1 15,0 12-2-15,-3-13-15 16,12 13-19-16,-5-15-1 15,10 2-2-15,-1-20-1 16</inkml:trace>
  <inkml:trace contextRef="#ctx0" brushRef="#br1" timeOffset="53433.0562">7088 5788 87 0,'10'22'37'0,"6"-16"0"16,17 3 1-16,9-16-32 16,13-3-1-16,0-9-3 15,4-2 2-15,-4-8-3 16,-4 2 0-16,-11-1-2 15,-10 2 1-15,-13 3-1 0,-10 3 0 16,-10 4 2-16,-9 5-3 16,-7 8 3-16,-5 10-1 15,-9 8 0-15,-3 5 2 16,-4 11 0-16,-1 6 0 15,1 5 0-15,5 2 0 16,8 1 0-16,10-6-1 16,14-3 0-16,15-6-3 15,20-5-5-15,3-22-22 16,20 9-9-16,4-21 0 15,9 1-1-15</inkml:trace>
  <inkml:trace contextRef="#ctx0" brushRef="#br1" timeOffset="53793.0768">7876 5707 94 0,'-12'-23'37'16,"3"15"-1"-16,-8-10 0 16,4 9-34-16,-6 13 0 15,-1 10-1-15,-5 10 4 16,-1 12-2-16,-4 2 2 15,5 2-2-15,0 3 1 16,7-6 0-16,9-5 0 16,9-9-2-16,11-14 0 15,13-11-1-15,10-11 0 16,5-10-1-16,7-7-1 15,-2-5 2-15,-2-1-2 0,-7-1 1 16,-7 3-2-16,-8 10 1 16,-13 11-1-16,-7 13 2 15,-11-2 1-15,-1 16-2 16,-3 8 2-16,0 5-4 15,6 10 0-15,1-7-5 16,16 14-19-16,-3-18-12 16,18 3-1-16,-2-16 0 15,14 4 1-15</inkml:trace>
  <inkml:trace contextRef="#ctx0" brushRef="#br1" timeOffset="54146.097">8252 5738 81 0,'-12'-20'36'0,"12"20"1"0,-24-4 2 15,15 21-28-15,-10 3-2 16,5 11-6-16,-2 2 3 16,0 7-4-16,7-5 2 15,2 3-2-15,5-8-1 16,4-7 1-16,8-11-1 15,5-11 0-15,6-12 1 16,2-9-1-16,2-11 1 16,0-5-1-16,2-5-2 15,-1-2 3-15,-3 0-3 16,-3 7 0-16,-6 9-1 15,0 6 3-15,-5 13-3 16,-9 8 2-16,13 11 2 16,-11 9-4-16,2 9 3 0,-1 0-2 15,4 3-2-15,-1-9-12 16,16 14-14-16,-8-20-11 15,16 4-1-15,-1-19 1 16</inkml:trace>
  <inkml:trace contextRef="#ctx0" brushRef="#br1" timeOffset="54439.1138">8954 5539 85 0,'-14'-7'37'15,"-11"0"2"-15,8 15 2 16,-4 4-30-16,12 3-8 15,3 5-1-15,10 1 2 0,4 0-3 16,8 1 2-16,2-2-2 16,2 3 1-16,-2 2 1 15,-1-4-1-15,-8 6 0 16,-5 2-2-16,-9 0 2 15,-6 4-2-15,-3-2 2 16,-6 3-2-16,-1-4-2 16,-4-7-4-16,11 11-18 15,-13-20-14-15,11 3-2 16,-7-10 0-16,9 0-2 15</inkml:trace>
  <inkml:trace contextRef="#ctx0" brushRef="#br1" timeOffset="60565.4642">1383 7430 35 0,'10'0'29'15,"-10"0"0"-15,20 1-7 16,-20-1-5-16,11-2-6 15,-11 2-1-15,0 0-3 16,0 0-2-16,0 0-2 16,0 0 0-16,13 10 0 15,-3-8-1-15,5 4 2 16,-1-5-2-16,3 4 0 15,3-2-1-15,-1 4 0 16,-4 0 0-16,0 2 0 16,-3 3-1-16,-4 2 1 0,2 1-1 15,4 4 2-15,2 0-1 16,10 3 1-16,5 0 0 15,8-1 0-15,6 1 0 16,6 3-2-16,4-4 0 16,-3 0 0-16,-3 1-1 15,-4-3 0-15,-5-1 0 16,-4 2 0-16,-3-3 0 15,-1-1 2-15,-1 0-1 16,6 6 1-16,1-1 0 16,1 1-2-16,0 1 2 15,2 0-1-15,-3 0 1 16,-2 1-1-16,-4-3 0 0,-1-3 0 15,-2 1-1 1,0-2 1-16,0-1-1 0,2 0 0 16,1 1 1-16,2 0-1 15,4 0 0-15,-1 3 1 16,0-3 0-16,4 3 1 15,-1-1-1-15,1 3 0 16,-3 0 0-16,2 2 1 16,-1-1-1-16,-4 2 0 15,6-1 0-15,-7 0 0 16,5 1-1-16,-2 0 1 15,0-3 0-15,2 1 0 16,-3-3 0-16,2 2 0 16,0-1 0-16,2 0 0 15,0 0 0-15,3-2 1 0,-1 2-1 16,1-3 0-16,5 0 1 15,0 1 0-15,-1 1 0 16,-1-2-1-16,-1 0 1 16,-2 1-2-16,-2 0 2 15,-4 0-1-15,-3 1 0 16,-2-2-1-16,0 3 1 15,0-2 0-15,3 0 0 16,-3 1 0-16,2-3 0 16,0 3 1-16,3-2-1 15,0 1 0-15,-3 0 0 16,1 2 0-16,-3 1-1 15,-2 2 1-15,-1 0 0 16,-2-1 0-16,-2 0 0 0,-2 2 0 16,1-3 0-16,3-1 1 15,-2-2-1-15,1 0 0 16,0-1 0-16,1-3 0 15,3 2 0-15,-4-1 1 16,1-3-1-16,-4 2 0 16,0 0 0-16,-1-4 0 15,-1 3 0-15,1-1 0 16,-5 2 1-16,3 0-1 15,-1-2 1-15,0 3-1 16,1-5 0-16,-1 0 1 16,-2-2-1-16,-1-3 0 15,-1-2 0-15,-7-3-2 16,2 2 0-16,-10-3-1 0,10 1-1 15,-10-1-5-15,0 0-26 16,10-2 1-16,-10 2-1 16,0 0 2-16</inkml:trace>
  <inkml:trace contextRef="#ctx0" brushRef="#br1" timeOffset="61841.5372">5973 9083 41 0,'-2'-12'33'0,"2"12"0"16,-6 10 0-16,-4-2-11 16,9 17-16-16,-7 3 0 15,0 14-1-15,-4-1 0 16,4 13 0-16,-3-3-1 15,2 2 0-15,1-9-1 16,4-4 0-16,0-14 0 16,4-8-1-16,0-18-1 15,8-13 0-15,4-14-1 0,1-14 1 16,2-15-1-16,3-7 0 15,0-7 0-15,0-1-1 16,-1 5 1-16,-5 5 0 16,-3 14 0-16,-1 10 0 15,-3 15 1-15,-5 22 0 16,0 0 0-16,13 0 0 15,-5 14 1-15,4 3-1 16,6 1 1-16,7 0 0 16,3-6 0-16,7-1 0 15,2-9-1-15,5-5 0 16,-1-10 0-16,-1-3-1 15,-4-4 1-15,-2-2-1 16,-9 0 0-16,-3 2 1 0,-5 4-1 16,-9 4 0-16,-8 12 0 15,0 0 1-15,8 24-2 16,-13 6 1-16,-2 11 0 15,1 8-1-15,-2 10 0 16,2 2-1-16,2 0-3 16,3-9-2-16,14 5-28 15,-10-23-4-15,13-5 1 16,-1-16-3-16</inkml:trace>
  <inkml:trace contextRef="#ctx0" brushRef="#br1" timeOffset="62209.5582">6753 9166 79 0,'11'15'38'0,"9"4"-1"15,7-16 1-15,20 0-32 16,-3-16 0-16,11-3-1 15,1-10-2-15,2-1-1 16,-7-6-1-16,-3 2 0 16,-14 0 0-16,-9 5-1 15,-15 4 1-15,-10 1 0 16,-12 4-1-16,-10 3 1 15,-9 3 0-15,-4 6 1 16,-8 8-1-16,-1 8 0 0,-3 8 1 16,0 12-1-16,7 7 1 15,0 10-1-15,12 3-1 16,11 1 0-16,15-1-2 15,14-8-2-15,20 2-7 16,8-24-27-16,26-3 0 16,4-16-3-16,13-3 1 15</inkml:trace>
  <inkml:trace contextRef="#ctx0" brushRef="#br1" timeOffset="62591.5801">7593 9026 73 0,'-17'-30'38'16,"0"14"0"-16,-12 1 1 0,3 15-21 15,-10 4-13-15,4 19 0 16,-4 11-1-16,2 10-1 16,1 4 0-16,6 3 0 15,8-4-1-15,11-2-1 16,11-8 0-16,12-13 0 15,12-16 0-15,8-10-1 16,7-17 0-16,6-6 0 16,-2-14 0-16,-5-4 1 15,-2-4-1-15,-8 1 0 16,-8 1 0-16,-7 8 0 15,-7 11 0-15,-6 11 0 16,-3 15 0-16,-9 15 0 16,-2 13 0-16,-1 13 0 15,-3 10-2-15,0 5 1 0,4 4-2 16,2-3-1-16,10 2-4 15,-2-23-20-15,17 2-11 16,-2-25 2-16,12-3-3 16,2-20 1-16</inkml:trace>
  <inkml:trace contextRef="#ctx0" brushRef="#br1" timeOffset="62930.5995">7910 9044 91 0,'0'0'39'0,"-18"11"-1"16,9 14 1-16,-9 5-33 15,5 9-2-15,0 1-2 0,4 5 0 16,-1-2-1-16,6-8 0 16,4-3 0-16,3-11 0 15,8-13 0-15,3-9 0 16,8-16-1-16,2-6 1 15,1-11 0-15,1-7-1 16,-3-4 1-16,2-3-1 16,-3 2 0-16,-5 4 0 15,-3 11 1-15,-4 8-1 16,-10 23 0-16,14-6 0 15,-9 24-1-15,-1 11 0 16,3 11-3-16,-2-1-3 16,13 18-22-16,-6-14-10 15,9 2 0-15,3-13-2 0,15-7 1 16</inkml:trace>
  <inkml:trace contextRef="#ctx0" brushRef="#br1" timeOffset="63253.6179">8672 8901 100 0,'-27'22'40'0,"-8"-5"1"15,5 17-1-15,0-4-36 16,11 6-1-16,8-6-1 15,14-2 0-15,11-7-1 16,14-6-1-16,6 0 1 0,5-8-1 16,-1 1 0-16,-3 0 0 15,-8 6 1-15,-10 2-1 16,-12 9 1-16,-12 5-1 15,-12 6 0-15,-7 1 1 16,-6 1-1-16,-1-3-1 16,6 3-6-16,-4-27-14 15,22 8-19-15,9-19 0 16,9-20-1-16,12-17-3 15</inkml:trace>
  <inkml:trace contextRef="#ctx0" brushRef="#br1" timeOffset="63736.6456">9968 9377 94 0,'26'-12'35'0,"7"-9"-6"16,9 0-29-16,5-4-37 0,10 6-1 15,1-3 0 1</inkml:trace>
  <inkml:trace contextRef="#ctx0" brushRef="#br1" timeOffset="63905.6552">10862 9236 82 0,'0'0'38'15,"-2"12"-1"-15,2-12-2 16,13-10-43-16,3 3-27 15,10-10 0-15,15-2-3 16,9-8 1-16</inkml:trace>
  <inkml:trace contextRef="#ctx0" brushRef="#br1" timeOffset="64050.6635">11594 9132 100 0,'-5'22'40'0,"-1"5"1"16,-12-13-4-16,9-3-34 15,9-11-5-15,0 0-12 16,32-14-23-16,-5-12-3 15,17 0 0-15,4-13-2 16</inkml:trace>
  <inkml:trace contextRef="#ctx0" brushRef="#br1" timeOffset="64651.6978">10442 6060 95 0,'12'-7'38'16,"5"3"-4"-16,6-5-27 15,2-3-42-15,10-2-1 16,2-5-2-16</inkml:trace>
  <inkml:trace contextRef="#ctx0" brushRef="#br1" timeOffset="64824.7078">11352 6100 98 0,'13'16'42'0,"-13"-16"1"0,0 0-3 16,-9-12-24-16,6-6-18 15,12 7-14-15,-5-22-21 16,16 8-5-16,-4-12 1 15,6 6-2-15</inkml:trace>
  <inkml:trace contextRef="#ctx0" brushRef="#br1" timeOffset="65217.7303">9509 6055 101 0,'16'-23'39'15,"5"-7"-4"-15,4-8-31 16,9 0-42-16,-2-10 0 15,6 4-3-15</inkml:trace>
  <inkml:trace contextRef="#ctx0" brushRef="#br1" timeOffset="65598.7521">9910 3898 94 0,'9'-12'41'0,"-9"12"-1"16,11-10-2-16,-11 10-38 15,18-16-9-15,12 13-29 0,2-9-1 16,17 6 0-16,2-6-2 15</inkml:trace>
  <inkml:trace contextRef="#ctx0" brushRef="#br1" timeOffset="65748.7607">10823 3929 90 0,'14'14'38'16,"-14"-14"-1"-16,9-6 1 16,1-5-39-16,6-13-7 15,18 7-29-15,2-8 1 16,12 3-2-16,5-3 0 15</inkml:trace>
  <inkml:trace contextRef="#ctx0" brushRef="#br1" timeOffset="65876.768">11569 3796 92 0,'15'0'34'15,"4"2"-3"-15,-2-2-12 16,-2-5-55-16,10 7 1 16,-4-4-2-16,4 7 1 15</inkml:trace>
  <inkml:trace contextRef="#ctx0" brushRef="#br1" timeOffset="65996.7748">12029 3805 79 0,'11'0'26'0,"-11"0"-25"16,-1-11-1-16,-8 10-30 15,-3-4-4-15</inkml:trace>
  <inkml:trace contextRef="#ctx0" brushRef="#br1" timeOffset="68774.9337">3201 10194 57 0,'0'0'32'16,"0"0"1"-16,0 0-1 15,4-12-23-15,-4 12-2 16,0 0-2-16,-7 11 1 16,-2-6-3-16,2 10 1 15,-6 2-3-15,2 6 1 0,-6 3-2 16,-1 8 1-16,-1 4-1 15,-3 8 0-15,-1 5 0 16,-5 4 0-16,0 3 0 16,-2 0 0-16,-2 1 0 15,1 0-1-15,0 2 0 16,1-4 0-16,3-4 0 15,0-1 0-15,3-1 0 16,3 1 0-16,-1-1 1 16,0 1 1-16,0 0 0 15,1 1 0-15,0 1 0 16,-1-1 1-16,0-3-2 15,0-1 2-15,0-3-2 16,2 1 0-16,0-5 0 16,0-3-2-16,1-1 2 0,0 1-1 15,0-3 1-15,3 1-2 16,-3 0 2-16,-2 0-2 15,3 1 2-15,-5 0 0 16,2 4-1-16,-3-5 2 16,0 1-2-16,2-1 1 15,2-1 0-15,0-3 0 16,2 0 0-16,3-4 0 15,0 1 0-15,1 1 1 16,1-1-1-16,-3 5 1 16,2-3-1-16,-1 1 0 15,0 3 2-15,-4-5-1 0,4-2 2 16,0 1-3-16,1-2 2 15,2-4-2-15,3-1 1 16,-2 4 1-16,3-1-2 16,1 0 0-16,2 4 0 15,-3 2-1-15,0 0 1 16,0 0 0-16,-3 3 0 15,-1-5 0-15,2 2-1 16,-2-3 1-16,1-1 0 16,-3-1 0-16,1-2-1 15,1-1 2-15,-1 0-1 16,2-2 0-16,-2-2 0 15,4 0 1-15,0-2-2 16,-2-1 2-16,4 0-1 16,-1 1-1-16,0-1 1 0,0 1-1 15,0 1 1-15,-5 1-1 16,1 0 1-16,-3 0 0 15,0-1 0-15,-3 1 0 16,0-2 1-16,2 2 0 16,-5-3-1-16,6 1 1 15,-2 0-1-15,2-2 1 16,2-1-1-16,2 1 0 15,-1-3 0-15,5-2-1 16,2 1-2-16,5-12-10 16,0 0-23-16,0 0 0 15,16-15-1-15,-3-9-1 16</inkml:trace>
  <inkml:trace contextRef="#ctx0" brushRef="#br1" timeOffset="70382.0257">5360 11666 81 0,'0'0'37'0,"10"-3"-2"15,-10 3-10-15,0 0-22 16,0 0 0-16,-7 18 0 16,4 0 1-16,-1 6-3 15,-4 6 1-15,0 9-2 16,-3 8 2-16,-2 8-2 15,-3 0 1-15,-1 4-1 16,0-5 1-16,3-3 0 16,3-10 0-16,3-9 1 15,7-18-1-15,1-14 0 0,17-10 0 16,3-18-1-16,-1-9 1 15,6-11 0-15,1-5-1 16,-1-5 0-16,0-3 1 16,-3 5 1-16,-4 6-2 15,-6 7 2-15,-3 9-1 16,-2 8 1-16,-5 8-2 15,-2 18 3-15,0 0-3 16,6 11 1-16,-1 7-1 16,7 1-1-16,6 0 2 15,6 0-2-15,6-4 3 16,7-7-3-16,9-5 3 15,3-8-3-15,1-10 2 16,-1-1 2-16,-2-6-2 16,-4 0 1-16,-6 1-1 0,-9 2 1 15,-7 5-2-15,-7 2 3 16,-14 12-3-16,9 7 0 15,-12 13 0-15,-2 7-2 16,-3 11 3-16,-2 4-4 16,1 11 2-16,2 0-2 15,4 6 0-15,3-10-3 16,10 0-2-16,2-22-16 15,20 6-15-15,-5-19 1 16,12-4-2-16,-3-17 1 16</inkml:trace>
  <inkml:trace contextRef="#ctx0" brushRef="#br1" timeOffset="70787.0487">6354 11798 75 0,'12'2'39'0,"-11"9"-1"16,11 9 2-16,-7-5-34 15,16 5 0-15,3-6-1 16,12 0-1-16,2-6-1 16,8-4-1-16,3-6-1 15,3-5 0-15,-1-6 0 16,-2 0-1-16,-4-5 0 15,-5-4 0-15,-9-2 0 16,-7 1 2-16,-7-5-2 16,-9 1 2-16,-8 1-2 0,-7 3 1 15,-8 6 0-15,-8 5 1 16,-9 11-2-16,-4 7 1 15,-10 14 0-15,0 11-1 16,-1 7 1-16,-1 8-1 16,11 4 1-16,5 0-2 15,17-2 1-15,15-8-2 16,19-7 0-16,14-12-1 15,18-2-7-15,3-28-15 16,20 8-15-16,-5-19 0 16,9-1-2-16,-7-13 1 15</inkml:trace>
  <inkml:trace contextRef="#ctx0" brushRef="#br1" timeOffset="71148.0695">7288 11704 93 0,'-23'-12'40'15,"3"13"2"-15,-15-6-3 16,6 15-34-16,-9 1-1 15,6 12-2-15,0 2 1 16,-1 8-2-16,6-2 0 16,8 2-1-16,6-2 1 15,8-1 0-15,10-5-1 16,9-9 1-16,8-7-1 15,9-10 0-15,3-8 0 16,4-9 0-16,-1-5 1 16,-1-8-1-16,-3 1 0 15,-5-2 0-15,-5 0 0 0,-9 7 1 16,-3 2 0-16,-7 13 0 15,-4 10-1-15,0 0 1 16,-11 13-2-16,3 10 1 16,0 4-1-16,3 2-4 15,3 7 0-15,-3-14-10 16,20 14-20-16,-8-21-6 15,14 2-1-15,-4-17 0 16</inkml:trace>
  <inkml:trace contextRef="#ctx0" brushRef="#br1" timeOffset="71526.0911">7590 11715 93 0,'0'0'40'0,"-12"3"1"0,-4 8-3 15,6 7-33-15,-5 7-1 16,5 4-4-16,-2 1 2 15,5 1-2-15,4-9 1 16,4 3 0-16,4-10 0 16,6-10 0-16,3-8 0 15,6-11 0-15,2-7 0 16,2-5 0-16,3-9 0 15,0-1 1-15,1-2-1 16,-3 4 1-16,-2 5-2 16,1 6 2-16,-8 6-1 15,-2 13 1-15,-14 4-2 16,6 24-2-16,-11 3 2 0,-6 7-2 15,-2 8 1-15,-2-3-2 16,3 6 0-16,0-10-2 16,17-3-2-16,-2-19-8 15,28 1-22-15,-3-24-2 16,21-5-2-16,0-17-1 15</inkml:trace>
  <inkml:trace contextRef="#ctx0" brushRef="#br1" timeOffset="71839.109">8368 11511 95 0,'5'-13'44'15,"-16"0"-2"-15,0 18 0 16,-20 1-35-16,7 4-4 16,-1 6-1-16,2 5 0 15,3 2-1-15,7 5 0 0,6-7-1 16,5 3 2-16,8-5-3 15,5-1 3-15,6-7-3 16,3 1 2-16,0-7-2 16,0-1-1-16,-5 2 2 15,-1-3-2-15,-14-3 2 16,8 21-2-16,-12-4 2 15,-6 2-2-15,-4 4 2 16,-6 3-1-16,-3 4-1 16,-1-6-4-16,7 11-8 15,-13-23-13-15,15 9-14 16,1-15 0-16,14-6-3 15,0 0 2-15</inkml:trace>
  <inkml:trace contextRef="#ctx0" brushRef="#br1" timeOffset="72268.1335">9464 11641 81 0,'0'0'45'0,"-11"12"-4"15,19-7 2-15,4-16-30 16,12 6-13-16,19-1-7 15,4-10-18-15,20 12-14 16,0-9-3-16,14 7 1 16,-1-2-1-16</inkml:trace>
  <inkml:trace contextRef="#ctx0" brushRef="#br1" timeOffset="72396.1409">10337 11662 100 0,'-4'17'42'16,"-11"-9"-1"-16,14 5-6 15,1-13-34-15,0-12-6 16,27 11-21-16,2-18-14 15,17 6 1-15,5-10-4 16</inkml:trace>
  <inkml:trace contextRef="#ctx0" brushRef="#br1" timeOffset="72515.1477">11125 11572 65 0,'24'2'38'16,"-9"-6"-10"-16,-3 2-27 16,0-1-17-16,6-7-24 15,3-5 0-15</inkml:trace>
  <inkml:trace contextRef="#ctx0" brushRef="#br1" timeOffset="72681.1572">11902 11617 122 0,'19'11'45'0,"-19"-11"-1"15,-11-2-12-15,-3-18-34 16,-3-10-8-16,9 12-8 16,-15-19-13-16,13 13-12 15,-6-7 0-15,7 9-2 0,-9-5 2 16</inkml:trace>
  <inkml:trace contextRef="#ctx0" brushRef="#br1" timeOffset="74041.235">1696 13857 50 0,'-1'-17'24'15,"1"17"4"-15,-4-11-2 0,4 11-11 16,0 0-4-16,0 0-4 16,-4-15-1-16,4 15 0 15,1-11-3-15,-1 11 0 16,0 0-1-16,7-10 0 15,-7 10-1-15,0 0 0 16,0 0-1-16,0 0 1 16,0 0 0-16,-10 7 0 15,10-7 0-15,0 0 0 16,0 0 0-16,-4 11 0 15,4-11 0-15,0 0 0 16,11 7-1-16,-11-7 1 16,16 13 0-16,-16-13-1 0,15 24 1 15,-6-10-1-15,0 6 1 16,0 4-1-16,5 2 1 15,1 5-2-15,2 9 2 16,5 1-2-16,0 8 2 16,4 9-2-16,0 10 1 15,7 3-3-15,1 7 1 16,-2 3 2-16,3 4-2 15,3 4 0-15,2 2 0 16,11-1 0-16,2 2 0 16,1 1 2-16,4 1 0 15,5 1 0-15,1 2 1 16,3-2-2-16,-2 1 0 15,-2-2 0-15,-3-1 0 0,0-4 0 16,-3-4 1 0,0-1-2-16,-1-2 1 0,-4-5 1 15,-5-6 1-15,-1-5 0 16,-7-8 0-16,-3-4-1 15,-8-9 2-15,-3-7-2 16,-8-7 1-16,-3-8-1 16,-5-4 0-16,-9-19-1 15,9 14-1-15,-9-14-3 16,0 0-9-16,-9-21-20 15,10 9-3-15,-9-12 0 16,4 5-1-16</inkml:trace>
  <inkml:trace contextRef="#ctx0" brushRef="#br1" timeOffset="75054.2924">5257 14970 31 0,'0'17'34'16,"-5"5"1"-16,-10 4-2 15,5 12-27-15,-7 4-5 16,1 9 1-16,-2 3-1 15,2 4 2-15,2-3-2 16,8-6-1-16,4-10 2 16,4-9-1-16,2-17 2 15,7-10-1-15,1-16 0 16,5-8 0-16,-2-14 0 0,2-7 1 15,-5-9-1-15,1-7 0 16,-2 1 1-16,0-1-3 16,-3 6 1-16,-1 2-1 15,-3 12 1-15,0 7 0 16,-2 10-1-16,-2 21 1 15,4-13 0-15,-4 13 0 16,11 13 1-16,-3 0-1 16,4-3 0-16,4 4 0 15,5-2 1-15,2-1-1 16,7-5 0-16,2-5 0 15,0-2-1-15,3-4 1 16,1-6 0-16,-2-2 0 16,-4-3 0-16,-1 1 0 0,-7 3 0 15,-2 2-1-15,-6 4 1 16,-2 10 0-16,-5 11-1 15,-3 8 1-15,-4 10-1 16,-2 11 0-16,-3 4-1 16,0 9 1-16,1-1-2 15,-1-2-1-15,7-5-3 16,0-19-7-16,17 2-25 15,-7-26-1-15,14-1-1 16,0-24 0-16</inkml:trace>
  <inkml:trace contextRef="#ctx0" brushRef="#br1" timeOffset="75414.3134">6004 15094 37 0,'0'0'39'15,"0"0"1"-15,18 4-2 16,2-27-17-16,12 7-17 15,8-7-1-15,10 1-1 16,-3-3-1-16,2-1 0 16,-5 2-1-16,-9 1 1 15,-7 3-1-15,-7 2 1 16,-11 2 0-16,-8 0-1 15,-8 2 0-15,-8-1 0 16,-5 2 1-16,-6 3-1 16,-3 3 0-16,-2 5 0 0,-5 5 0 15,2 10 1-15,-1 9-1 16,5 9 1-16,2 4 0 15,12 5-1-15,9 0 0 16,12-1-3-16,15 2-4 16,4-18-11-16,26 7-18 15,3-19-3-15,17 5-2 16,4-15 2-16</inkml:trace>
  <inkml:trace contextRef="#ctx0" brushRef="#br1" timeOffset="75879.3401">7012 14934 45 0,'-8'-16'37'15,"-9"-4"1"-15,2 9-1 16,-12-3-31-16,-2 12 1 16,-10 4-3-16,-5 14 0 15,-4 6-2-15,-2 13 1 16,0 4 0-16,7 6-1 15,4 0 0-15,14 0 0 16,10-3-1-16,15-8 0 16,16-10 0-16,11-10-1 15,12-13 0-15,8-12 0 16,7-11 1-16,2-7-1 0,-1-8 1 15,-5-2-1-15,-7-3 1 16,-6 3-1-16,-12 5 1 16,-6 6-1-16,-11 10 1 15,-8 18-1-15,0 0 0 16,-11 4 1-16,-2 24-2 15,2 8 1-15,-2 9-2 16,1 4-1-16,9 4-2 16,-1-8-6-16,14 11-15 15,-2-25-13-15,14-1-1 16,-1-22 0-16</inkml:trace>
  <inkml:trace contextRef="#ctx0" brushRef="#br1" timeOffset="76241.3608">7342 14962 46 0,'0'0'39'16,"-23"7"-2"-16,15 14 0 16,-10 1-28-16,6 13-4 15,-2 7-2-15,4 3 0 16,1 0-1-16,1-5 0 15,4-6 0-15,5-9 0 16,-1-25-1-16,23 7 1 16,-3-28-1-16,4-12 0 15,5-11 1-15,2-7-2 16,-4-4 2-16,3 0-2 15,-6 4 1-15,-3 7-1 16,-6 13 1-16,-3 12 0 0,-12 19-1 16,12 2 1-16,-11 21-1 15,-1 9 0-15,0 12-1 16,-1 2-1-16,2 9-4 15,-1-9-5-15,16 17-14 16,-10-22-14-16,15 4-1 16,-4-16-1-16</inkml:trace>
  <inkml:trace contextRef="#ctx0" brushRef="#br1" timeOffset="76670.3853">8239 14828 69 0,'-20'-11'40'0,"2"7"-1"16,-12-11-6-16,1 20-26 15,-7 0-3-15,3 8-1 16,-2 2-1-16,5 7 0 15,6 0-1-15,12 2 1 16,7-1-2-16,10-5 1 16,11-3-1-16,7-1 0 15,7-7 0-15,3-1 1 0,2 0 0 16,-4 2-1-16,-4 4 1 15,-9 7 0-15,-11 9-1 16,-9 8 0-16,-9 4 0 16,-10 6 0-16,-8 4-1 15,-3 0 0-15,-1-3-2 16,1-13-4-16,11 7-6 15,-2-29-11-15,20 5-16 16,3-17-2-16,16-6 1 16</inkml:trace>
  <inkml:trace contextRef="#ctx0" brushRef="#br1" timeOffset="77045.4063">9228 15228 73 0,'0'0'40'15,"0"0"-1"-15,0 0-5 16,17 3-73-16,8-8-1 15,-1-6-1-15,9 4 1 16</inkml:trace>
  <inkml:trace contextRef="#ctx0" brushRef="#br1" timeOffset="77206.4157">10084 15240 74 0,'20'16'42'15,"-3"5"-1"-15,-17-21-4 0,0 0-54 16,0 0-23-16,3-16 0 15,1 3-2-15,4-7 0 16</inkml:trace>
  <inkml:trace contextRef="#ctx0" brushRef="#br1" timeOffset="77346.424">10770 15075 54 0,'54'4'43'0,"-8"7"-1"16,-21-7 0-16,-9 4-20 15,-4-1-36-15,-17-21-23 16,5 14-4-16,5-25-1 0,7 13 0 15</inkml:trace>
  <inkml:trace contextRef="#ctx0" brushRef="#br1" timeOffset="77495.432">11400 15070 69 0,'33'26'44'0,"-15"-11"0"16,-4 1-1-16,-12-29-29 16,-2 1-18-16,17 7-11 15,-13-27-10-15,22 9-17 16,-5-12-1-16,17 2-1 15</inkml:trace>
  <inkml:trace contextRef="#ctx0" brushRef="#br2" timeOffset="274831.7195">2084 2824 11 0,'9'1'23'0,"10"5"1"15,-2-3-4-15,5-4-4 16,5 6-5-16,-2-6-1 16,9 4-1-16,-5-3-1 15,3 3-2-15,-1-2-1 16,0 3-2-16,-4-3-1 15,0 4 0-15,-5-2-1 16,2 1 0-16,-3-1 0 16,2 2-1-16,5-4 0 15,2 0 0-15,1-3-1 0,4 3 1 16,2-4 0-1,6 0 0-15,0 0 0 0,7 2 1 16,-1-2-1-16,4 1 1 16,-1 2 0-16,2-1 0 15,2 1-1-15,3-1 0 16,-1 1 0-16,1-4 0 15,2 2 0-15,3-2 0 16,-1-2 0-16,5 3 0 16,0-1 0-16,-1 2 0 15,0-2 0-15,0 2 0 16,-1-2 0-16,2 3 0 15,-2-1 0-15,-1 0 0 16,0-2 0-16,1-2 0 16,-2 2 0-16,4-2 0 0,-3-1 0 15,-4 2 1-15,2-2-1 16,-2-1 0-16,-1 4 0 15,0 0 1-15,-3 2-1 16,-2 0 1-16,1-2-1 16,-2 3 0-16,-2 0 0 15,3-1 0-15,-3 0 0 16,1-4 0-16,5 0 0 15,2-1 0-15,2-2 0 16,5-3 1-16,-1 2-1 16,3 1 2-16,-1-3-2 15,1 6 1-15,0-2-1 16,0 4 1-16,2-1-1 15,-2 1 1-15,3 1-1 0,-3-4 0 16,4 4 1-16,-1-2-2 16,-2 0 1-16,3 0 0 15,-2 0 0-15,4 2-1 16,-1-2 1-16,0 2 0 15,1-1 0-15,-2 2 1 16,-1-3-1-16,1 3 0 16,-4 1 1-16,2-2-1 15,0 3 0-15,1-2 1 16,-1 1-1-16,-1-1 0 15,6-2 0-15,-1 2 0 16,2-2 0-16,1 2 0 16,0 1 0-16,0 0 0 15,3 0 0-15,1 1 0 0,-2 1 0 16,-1 0-1-16,3 0 1 15,-3 3 0-15,1-1 0 16,-1-2-1-16,0 0 1 16,0 0 0-16,-2 1-1 15,2-1 1-15,-2 0 0 16,1-1 0-16,0 2-1 15,1-1 1-15,-4 2 0 16,0 0 0-16,-1-1-1 16,2 2 1-16,-1 1 1 15,-1-2-1-15,-1 0 0 16,0 2 1-16,1 1 0 15,-2-3-1-15,-1 1 0 16,0-1 2-16,0 1-3 0,-1 0 3 16,2 0-2-16,2-1 0 15,1 1 0-15,1-2 2 16,1 0-2-16,5 1 0 15,-1-2 0-15,3 1 0 16,-1-2 0-16,0 1 0 16,-1 0 1-16,1-1-2 15,-3 0 2-15,0 0-2 16,1 0 2-16,2-2-2 15,-2 1 2-15,2-4-2 16,0 3 1-16,-1-3-2 16,3 1 2-16,-1 0-1 15,1 1 0-15,-2-1 0 16,1-1 0-16,-1 0 1 15,0-1-1-15,4 2 1 0,3-1 0 16,1-1 1-16,4 0-1 16,1 1 0-16,0 0 0 15,0 2 0-15,1 0 0 16,0 2 0-16,-2 0 0 15,2 0 0-15,-6 2 0 16,-1 0 1-16,-1 1-2 16,1 1 1-16,-2-2 0 15,3 0 0-15,-2 0 0 16,1 2 1-16,1-5-2 15,0 1 1-15,0 0 0 16,1-1 0-16,2 1 0 16,-3-3 0-16,0 2 0 15,1-2 0-15,-3 3 0 0,6-3 0 16,1 0-1-16,-2-2 1 15,2 1 0-15,-1-1-1 16,4 0 1-16,-5-3 0 16,6 1 0-16,-3 0-1 15,1-2 1-15,-3 1 0 16,-2 1 0-16,2 0 0 15,-3 0 0-15,2 0 0 16,-1 2-1-16,-3-1 1 16,2 3 0-16,-2-2 0 15,1 1 0-15,-2 0 0 16,5 2 0-16,1 1 1 15,-1-3-1-15,2 4 0 0,-2 0 1 16,7 2-1-16,0 0 0 16,1 0 1-16,-1 2-1 15,0-1 1-15,2 0 0 16,1 3-1-16,0-2 1 15,2 0-1-15,-1 0 1 16,0 2 0-16,2-1-1 16,-3 0 2-16,1 1-2 15,2-3 1-15,-6 1-1 16,1 1 1-16,-1-1-1 15,-1 0 1-15,2-3-1 16,-1 1 1-16,-1-1-1 16,0 1 0-16,1 0 1 15,-2-1-1-15,1 1 0 0,1-1 1 16,1 2-1-16,-4 1 0 15,2-2 0-15,-3 1 1 16,1 2-1-16,4-2 1 16,-4 1-1-16,-2 0 0 15,1-1 1-15,-1 3-1 16,0-2 1-16,-3-1-1 15,2 2 0-15,-4-2 0 16,1 0 1-16,-3 2-1 16,-3-3 1-16,1 0-1 15,-4 0 0-15,2 1 0 16,-5 0 0-16,1-1 0 15,-3 4 0-15,-1-3 0 16,2 1-1-16,-1 2 1 0,-1 2 0 16,0-2 0-16,-1 3 0 15,0 0 0-15,0-1 0 16,1 0 0-16,-2 1 1 15,-4-1 0-15,3-1-1 16,0 4 1-16,-3-3 0 16,-2-1 0-16,-6 3-1 15,-2-4 1-15,-4 3-1 16,-2-2 0-16,-7-1 1 15,-9-1 0-15,-7 3 0 16,-6-6 0-16,-7 1 0 16,-3 0 0-16,-5-2 0 15,-11 0-1-15,0 0 0 16,0 0-3-16,0 0-2 0,0 0-26 15,0 0-2-15,0 0-2 16,-9 8-1-16</inkml:trace>
  <inkml:trace contextRef="#ctx0" brushRef="#br3" timeOffset="320104.309">11127 3107 42 0,'0'0'27'16,"0"0"4"-16,1-10 1 0,-1 10-24 15,0 0 0-15,-2-12 0 16,2 12-1-16,-10 8 1 16,-1 6 0-16,-13-8-3 15,0 13-2-15,-7-1-1 16,-1 5 0-16,0 3-1 15,5 2 1-15,9-3-2 16,10 3 1-16,15-7 0 16,12 0 0-16,12-2-1 15,9-2 1-15,2-3-1 16,2 1 0-16,-5 0 1 15,-8 4-2-15,-12 2 2 16,-16 5-2-16,-13 3 2 16,-13 1-2-16,-8 2 1 0,-5-5-4 15,8 4-11-15,-2-20-20 16,18-3-1-16,8-23-1 15,23-7 1-15</inkml:trace>
  <inkml:trace contextRef="#ctx0" brushRef="#br3" timeOffset="320344.3226">11635 2709 93 0,'-7'-12'36'15,"-7"4"1"-15,4 21-1 16,-1 10-35-16,-2 14 1 15,2 17-2-15,-2 19 0 16,-2 14-1-16,-5 16 1 0,-5 5-1 16,-2 5 0-16,-2-3-1 15,-3-8-2-15,7-1-7 16,-2-26-25-16,12-15 1 15,4-27-2-15,15-13 1 16</inkml:trace>
  <inkml:trace contextRef="#ctx0" brushRef="#br3" timeOffset="320818.3496">11415 3276 86 0,'-19'-22'38'0,"-4"1"-3"15,12 17 2-15,11 4-30 16,-3-11-2-16,21 8-2 0,14 0-1 15,12 0-1-15,9-1 0 16,6-1 0-16,1 0 0 16,-1-3-1-16,-4 4 0 15,-8 1 1-15,-14 1-1 16,-12 2 1-16,-10 2-1 15,-11-2 0-15,-14 12 1 16,-4 2-1-16,-7 1 0 16,-3 5 0-16,-2 5 0 15,2 5-1-15,3 4 1 16,9 4 0-16,9-2-1 15,15 2 2-15,9-6-1 16,16-3 0-16,8-8 1 16,10-7 0-16,2-10 0 0,0-9 0 15,-3-8 0-15,-5-8-1 16,-11-10 1-16,-10-2-1 15,-13-10-1-15,-7 0-2 16,-12-4 1-16,-3 0-1 16,-9 2 1-16,4 8-2 15,-3 7 0-15,3 9 0 16,4 7-3-16,12 14-20 15,4 11-7-15,11 8 0 16,4-4-2-16</inkml:trace>
  <inkml:trace contextRef="#ctx0" brushRef="#br3" timeOffset="321389.3825">12340 3246 80 0,'13'2'36'16,"-13"-2"-2"-16,0 0 2 16,-9-12-26-16,9 12-5 15,-14 11-2-15,6 8-1 16,-5 6 0-16,2 10-2 15,-1 10 2-15,-3 4-2 16,2 3 1-16,-3 2 0 16,1-2-1-16,3-5 0 15,4-8 0-15,1-8 1 16,5-14-1-16,2-17 1 15,10 3 0-15,1-20-1 16,4-12 1-16,0-11 0 16,3-11-1-16,0-10 1 0,0-9-1 15,0-6 0-15,-1 2 0 16,-2 7 0-16,0 6 0 15,-3 9 0-15,3 13 1 16,-1 8-1-16,2 18 0 16,-1 13 0-16,2 8 0 15,1 7 1-15,-2 8-1 16,3 4 0-16,-3 4 0 15,-1 3 0-15,-4 7 0 16,-3-3 0-16,-4 1-1 16,-8-4 0-16,-5 0 2 15,-5-2-2-15,-9-3 1 16,0-4 0-16,-8-4 0 15,-2 0-1-15,-2-1 1 16,-1-2 0-16,4 3 0 0,-1 1 0 16,5 6-1-16,5 4 1 15,6 9-1-15,2 8 1 16,3 3 0-16,3 3-1 15,5 5-3-15,-2-7-1 16,9 9-30-16,-8-17-3 16,5 1 1-16,-4-18-2 15</inkml:trace>
  <inkml:trace contextRef="#ctx0" brushRef="#br3" timeOffset="322004.4176">12749 3182 94 0,'-11'-4'36'15,"3"26"0"-15,-6 0 0 16,9 10-34-16,-1 9 1 15,3 5-2-15,-2 3 1 16,1 5-1-16,-3 1 1 16,0-1-2-16,-3-3 1 15,-1-6 0-15,0-7-1 16,0-10 1-16,4-10-1 15,7-18 0-15,0 0 1 16,1-27-1-16,10-6 1 0,2-13-2 16,3-11 1-16,3-9 1 15,2-12-1-15,3-3 0 16,-1 5 0-16,0 2 0 15,-3 9 0-15,4 10 1 16,-4 13-1-16,-1 14 0 16,-1 17 1-16,2 12-1 15,2 7 0-15,-2 10 0 16,4 5 0-16,-1 8-1 15,-4 6 0-15,-4 3 0 16,-8 5 0-16,-10 3-1 16,-12 3 1-16,-13 1 0 15,-10-2 0-15,-7 0 0 16,-6-3 1-16,-3-4 0 0,2-3 0 15,5-2 1-15,7-3-2 16,10-3 2-16,5 4-2 16,10 8 1-16,0 8-1 15,2 5 1-15,1 10-2 16,0 3 0-16,0 3-1 15,-4-8-10-15,4 5-24 16,-4-15 1-16,11-6-2 16,-2-21 1-16</inkml:trace>
  <inkml:trace contextRef="#ctx0" brushRef="#br3" timeOffset="322381.4392">12976 3404 98 0,'-7'27'38'16,"7"-27"0"-16,12 22-1 15,18-22-35-15,12-7 1 16,14-8-1-16,6-12 0 15,2-3-2-15,1-9 2 16,-7-4-1-16,-8 1 0 16,-17-3 0-16,-8 3-1 15,-18 6 1-15,-13 10-1 16,-11 9 1-16,-15 14-1 15,-5 14 1-15,-8 10 0 16,-4 13-1-16,-1 7 0 0,4 6 1 16,8 6-2-16,11-3 1 15,14-2-1-15,17-3-3 16,12-13-4-16,29 6-27 15,2-20-3-15,24 4 2 16,-4-17-2-16</inkml:trace>
  <inkml:trace contextRef="#ctx0" brushRef="#br3" timeOffset="322734.4594">13796 3367 98 0,'-20'-33'36'16,"3"15"2"-16,-15-6-5 15,2 17-29-15,-4 7 0 16,-2 15-2-16,1 13 1 0,0 9-1 15,4 3 0-15,9 4 0 16,11-2 0-16,10-7-1 16,12-12 2-16,12-10 0 15,13-19-2-15,10-12 2 16,8-18-2-16,1-13 1 15,4-21 0-15,4-8-1 16,1-9 0-16,-1-3-1 16,-5 1 0-16,-5 7 1 15,-10 14-1-15,-9 20 0 16,-19 31 0-16,-15 17-1 15,-23 39 1-15,-12 22 0 16,-6 22-1-16,-7 11-2 16,3 14-5-16,-3-14-30 0,24 5-2 15,4-24 0-15,27-6-1 16</inkml:trace>
  <inkml:trace contextRef="#ctx0" brushRef="#br3" timeOffset="323345.4943">14516 3504 99 0,'0'0'39'15,"-13"21"0"-15,-6-4-2 16,-3 13-41-16,1 14-29 0,-8-5-5 16,5 16 1-16,-2-10-2 15</inkml:trace>
  <inkml:trace contextRef="#ctx0" brushRef="#br3" timeOffset="323874.5246">15252 3052 88 0,'0'0'35'15,"0"0"0"-15,-20 13 0 16,0 10-31-16,-8 8-3 15,-2 10 2-15,-6 6-2 16,1 2 0-16,1 6 2 16,5-5-2-16,3-6 2 15,6-6-2-15,7-10 3 16,9-12-2-16,4-16 0 15,15-2 0-15,5-17 0 16,4-9 0-16,4-14-1 0,8-6 0 16,1-11 0-16,4-3-1 15,-3 2 1-15,-1 4-1 16,-5 9 1-16,-5 10-1 15,-7 13 1-15,-5 18-1 16,-11 19 1-16,-8 17-1 16,0 15 0-16,-8 11 0 15,0 6 0-15,2 6-3 16,8 5-1-16,2-12-8 15,20 3-24-15,2-25-1 16,15-3 0-16,4-25-1 16</inkml:trace>
  <inkml:trace contextRef="#ctx0" brushRef="#br3" timeOffset="324175.5416">15836 3171 83 0,'-5'-44'38'16,"-1"22"-1"-16,-14 1 0 15,2 26-19-15,-10 6-13 16,1 19-1-16,-2 4-1 15,3 14-1-15,2-2 0 16,6 6 0-16,6-5 1 16,10-5-1-16,11-9 0 15,7-9-1-15,10-10 0 16,4-13 0-16,6-11-1 15,2-9 0-15,-2-12-1 16,0-8 1-16,-8-10-1 16,-3-6 0-16,-9 2 0 15,-6 2-1-15,-7 10-2 0,-9 6-1 16,-1 17-6-16,-16-4-25 15,15 28-2-15,-7-6 1 16,15 16-2-16</inkml:trace>
  <inkml:trace contextRef="#ctx0" brushRef="#br3" timeOffset="324385.5538">16436 2818 96 0,'3'-37'37'0,"-2"14"1"16,-17 3-3-16,1 21-29 15,-5 16-2-15,-4 23-1 16,-2 16-1-16,-3 18-2 0,2 12 0 16,-3 9-2-16,2 6-2 15,-5-13-30-15,11 5-2 16,-3-23 1-16,11-5-3 15</inkml:trace>
  <inkml:trace contextRef="#ctx0" brushRef="#br3" timeOffset="324567.5642">16130 3025 108 0,'0'-19'40'0,"-4"5"0"15,16 20-1-15,4 2-37 16,16-1-4-16,20 16-13 0,7-16-21 15,20 12-4-15,0-10-1 16,13 8-1-16</inkml:trace>
  <inkml:trace contextRef="#ctx0" brushRef="#br3" timeOffset="325332.6076">17216 3149 81 0,'4'-25'37'15,"1"9"-1"-15,-10-2 0 16,5 18-34-16,-16 3 0 16,4 7 0-16,-9 4 0 15,-2 11 0-15,0 6-1 16,-4 5 1-16,3 1-1 15,0-1 1-15,5-3-1 16,5-4 0-16,3-10 1 0,7-8-1 16,4-11-1-16,0 0 1 15,17-19 0-15,-3-2 0 16,3-7-1-16,3-5 1 15,-1-7-1-15,6-3 1 16,-2 0-1-16,1-1 0 16,-1 4 0-16,-4 7 0 15,-2 8 1-15,-4 4 0 16,-2 12-1-16,-11 9 1 15,0 0-1-15,7 22 1 16,-11 0-1-16,4 2 1 16,2 5-1-16,3 1 0 15,4-2 1-15,7-8-1 0,4-3 1 16,3-9-1-16,7-10 1 15,5-8 0-15,0-4 0 16,1-5 0-16,-3-6 0 16,-3 1 0-16,-3 6-1 15,-5-1 0-15,-6 10 1 16,-16 9-1-16,7 16 0 15,-12 11 0-15,-8 11-1 16,-4 6 0-16,-1 9-1 16,1 0 1-16,4 3-2 15,6-10-2-15,18 5-13 16,4-31-20-16,22-2 2 15,9-22-2-15,18-5 0 16</inkml:trace>
  <inkml:trace contextRef="#ctx0" brushRef="#br3" timeOffset="325648.6261">18020 3087 96 0,'-32'-22'38'0,"2"23"1"16,-12 3-1-16,3 21-33 16,2 11-1-16,7 8 0 15,6 6-2-15,13 8 0 16,10-1-1-16,13-3 0 15,10-7 1-15,7-9-1 16,6-11 0-16,3-14 0 16,2-11-1-16,1-15 1 15,-7-10-1-15,-4-13 1 16,-10-9-1-16,-3-9 0 0,-7-6 0 15,-6-1-1-15,-6 5 1 16,-6 5-1-16,-2 7 0 16,-3 7-1-16,5 16-2 15,-2 8-2-15,15 24-13 16,-5-11-19-16,17 17 0 15,0-8 0-15,17 7-2 16</inkml:trace>
  <inkml:trace contextRef="#ctx0" brushRef="#br3" timeOffset="325978.6446">18420 3070 103 0,'0'0'40'0,"-10"-15"0"16,10 15-2-16,-14-12-33 15,14 12-2-15,-6 24 0 0,5 3-1 16,0 9-2-16,-1 10 1 15,0 5-1-15,2 6 1 16,0 1-1-16,-3-4 0 16,6-8 1-16,1-8-1 15,2-9 1-15,8-12-1 16,2-12 0-16,9-12 1 15,4-11-1-15,2-9 0 16,3-11 0-16,2-9 1 16,2-13-2-16,-4-4 1 15,-2-1 0-15,-4 0-2 16,-5 7 1-16,-6 3-3 15,-2 23-7-15,-13-5-24 0,8 26-4 16,-10 11 0-16,0 0 0 16</inkml:trace>
  <inkml:trace contextRef="#ctx0" brushRef="#br3" timeOffset="326182.6566">19006 3116 108 0,'-13'2'40'15,"2"17"1"-15,-9-13-2 16,6 15-35-16,-4 6-1 16,2 2-1-16,1 9-1 15,4 2-1-15,3 5-2 16,4-4-1-16,7-1 0 15,-2-17-7-15,16 3-27 0,-7-25-4 16,13-1 3-16,-4-25-1 16</inkml:trace>
  <inkml:trace contextRef="#ctx0" brushRef="#br3" timeOffset="326639.6826">19276 2755 113 0,'0'0'41'0,"-6"13"0"15,6-13-1-15,-7 17-37 16,14-1-1-16,3 1 0 16,0 8-2-16,4 2 0 15,-3 7 0-15,-1 0 0 0,-3 7 0 16,-5 4 0-16,-3 0 0 15,-6 2 0-15,-1-2 0 16,-4-1 0-16,0-5 0 16,1-2 0-16,3-11 0 15,0-3 1-15,6-5-1 16,2-18 0-16,0 0 0 15,21 0 1-15,-6-15-1 16,5-8 1-16,4-9-1 16,4-7 1-16,5-8-1 15,3-4 0-15,-4 3 1 16,2 3-1-16,-5 8 0 15,-5 9 0-15,-6 16-1 16,-8 13 1-16,-10 18-2 0,-9 15 0 16,-3 12-1-16,-3 5 0 15,3 10-3-15,-1-5-1 16,11 9-7-16,1-21-18 15,21 5-6-15,3-21 0 16,19-5 0-16</inkml:trace>
  <inkml:trace contextRef="#ctx0" brushRef="#br3" timeOffset="327128.7107">20006 3207 86 0,'8'-60'37'0,"3"13"1"16,-18-3 0-16,2 18-19 15,-12 4-12-15,-1 20-2 16,-10 11 0-16,-2 16-2 15,-4 7-1-15,0 13-1 0,3 2 0 16,6 4 0-16,6-1 0 16,7-4-1-16,7-5 0 15,8-6 1-15,6-11-1 16,5-8 0-16,5-11 0 15,5-9 0-15,4-9 0 16,4-9-1-16,4-5 0 16,2-6-1-16,3-1 1 15,-3 1-1-15,-2 6 1 16,-6 10-1-16,-7 13 1 15,-10 13 0-15,-9 17 1 16,-9 14 0-16,-10 17 0 0,-8 14 0 16,-4 7 0-1,-2 10 1-15,-5 5-1 0,4 3 0 16,0 0 0-16,3-3 0 15,2-5-1-15,3-7 0 16,2-8-1-16,-3-10 2 16,-3-15-1-16,0-9 1 15,-4-18 1-15,-3-13-1 16,-1-16 1-16,4-14-2 15,5-11-3-15,0-25-15 16,27 4-18-16,0-19-1 16,23 12-1-16,4-11-2 15</inkml:trace>
  <inkml:trace contextRef="#ctx0" brushRef="#br3" timeOffset="327293.7202">20521 3516 123 0,'0'0'42'15,"-9"-5"1"-15,-6-9-5 16,8 1-43-16,7 13-30 16,-5-21-6-16,5 21-1 15,15-12-1-15</inkml:trace>
  <inkml:trace contextRef="#ctx0" brushRef="#br3" timeOffset="335812.2074">10553 5452 46 0,'-11'23'31'0,"-2"6"1"16,-2 4 3-16,-5 1-29 15,9 7 5-15,-9-5-4 16,9 0-1-16,-1-7 0 16,7-3 0-16,5-26-2 15,-1 11 0-15,7-28 0 16,9-7-3-16,-1-13-1 15,7-2 1-15,-2-9-1 0,1-2 0 16,-4 2 1-16,-1 3-3 16,-4 11 3-16,-5 8 0 15,-3 10 0-15,-3 16-1 16,0 0 1-16,-1 9-1 15,0 10 0-15,4 3 1 16,1 3-1-16,9-2 0 16,4-5 0-16,8-5 1 15,9-7-1-15,3-10 1 16,9-5 0-16,2-5 0 15,0-3 0-15,-1-1-1 16,-6-1 1-16,-5 3 0 16,-7 0-1-16,-8 5 1 15,-5 4-1-15,-8 4 0 0,-8 3 0 16,0 17 0-16,-6 5-1 15,-4 11 0-15,-4 9-2 16,-4 3 2-16,5 11-4 16,-5-8-5-16,15 9-23 15,-4-15-2-15,16-3 0 16,5-21 0-16</inkml:trace>
  <inkml:trace contextRef="#ctx0" brushRef="#br3" timeOffset="336413.2416">11364 5477 75 0,'-6'-15'33'0,"-11"2"2"16,0 16 2-16,-13 1-29 0,8 15-2 16,-2 8-2-16,2 10 1 15,6 3-4-15,7 3 1 16,7-1 2-16,6-3-2 15,7-5 1-15,12-8-1 16,2-14-1-16,8-10 0 16,4-11 0-16,0-8 1 15,0-16-3-15,-1-3 0 16,-6-7-1-16,-7-4 1 15,-7-3 2-15,-9 4-3 16,-7 0 3-16,-4 9-3 16,-11 9 2-16,-2 11 0 15,0 7 0-15,-1 7 0 16,5 9-1-16,13-6 1 0,-7 20 0 15,20-12-1-15,8-4 1 16,8-4 0-16,6-4 0 16,6-2 1-16,-1-1-1 15,-2 0 0-15,-3 2 1 16,-9 5-1-16,-3 7 1 15,-11 10-1-15,-4 7 1 16,-8 10-1-16,-2 8 0 16,-5 4 3-16,2 5-3 15,-2-3 1-15,2-3 2 16,3-2-1-16,5-13 1 15,6-9-1-15,8-13-1 16,7-13 0-16,4-15 1 16,7-7-3-16,1-11 1 0,-1-6-1 15,-1-3-1-15,-5-4-1 16,-6 6 0-16,-5 1-3 15,-6 16-1-15,-9-3-6 16,9 21-24-16,-13-4-1 16,1 14 0-16,9-2 0 15</inkml:trace>
  <inkml:trace contextRef="#ctx0" brushRef="#br3" timeOffset="336616.2534">12329 5408 74 0,'3'34'37'16,"-16"-2"-2"-16,-2 18 5 15,-11-2-30-15,5 9-3 16,-2-6 0-16,4 6-3 0,2-9 0 16,7-7-2-16,7-12-1 15,7-18-6-15,16-5-20 16,-3-23-11-16,16-8-2 15,-4-19 1-15,7-3-2 16</inkml:trace>
  <inkml:trace contextRef="#ctx0" brushRef="#br3" timeOffset="337006.2757">12572 5251 96 0,'10'17'38'0,"-10"-17"1"15,12 30-2-15,-6-13-32 16,1 7-2-16,-2 4 0 0,-3 6 0 15,-2 6-2-15,-4 5 0 16,-8 3 0-16,4 0 2 16,-6-5-3-16,4-3 2 15,-2-6-2-15,8-9 3 16,6-16-2-16,6-12 2 15,11-15-1-15,4-11-3 16,7-10 2-16,6-9-1 16,6-5 1-16,1 0-3 15,-3 2 3-15,-5 10-3 16,-3 12 2-16,-8 11 0 15,-7 15 0-15,-8 16 0 16,-7 10 0-16,-2 9-1 16,-3 10 0-16,2 3 0 0,7 3-4 15,1-4 0-15,14 5-8 16,-5-23-21-16,19 4-5 15,-1-17 2-15,11-2-1 16</inkml:trace>
  <inkml:trace contextRef="#ctx0" brushRef="#br3" timeOffset="337427.2998">13264 5543 93 0,'1'-41'35'15,"3"10"0"-15,-12-3 1 16,4 18-29-16,-6 4-1 16,10 12-1-16,-22 13-1 15,10 9 0-15,-5 6-2 16,2 9 0-16,-1 1-1 15,6 1 2-15,1-7-2 16,9-2 2-16,9-14-1 0,3-8 0 16,10-16-1-16,5-9 0 15,5-13 0-15,4-1-2 16,3-8 1-16,-2 3-2 15,-2 2 2-15,-3 8-2 16,-8 16 1-16,-8 11 1 16,-8 22 0-16,-13 16 1 15,-7 21 0-15,-10 13 0 16,-7 19 0-16,-6 8 0 15,-2 9 1-15,-4-6-1 16,0-2 0-16,2-9 0 16,3-13-1-16,1-15 2 0,7-17-2 15,1-16 1-15,3-13-1 16,1-17-1-16,2-16-2 15,2-20-6-15,8-5-13 16,-11-34-18-16,15-4-1 16,-4-13-1-16,14 4 0 15</inkml:trace>
  <inkml:trace contextRef="#ctx0" brushRef="#br3" timeOffset="337974.3311">14483 4896 73 0,'-7'-50'37'15,"3"5"0"-15,-7-6 0 16,3 8-30-16,-8 3 0 15,1 16-2-15,-8 11-1 16,3 21-2-16,-8 22 1 16,-3 18-2-16,-1 20 2 15,0 19-2-15,1 12 0 16,-1 13 0-16,8 1 0 15,5 0-2-15,7-6-1 16,5-15-4-16,20-5-30 16,-4-24-1-16,10-12 0 0,-3-23 0 15</inkml:trace>
  <inkml:trace contextRef="#ctx0" brushRef="#br3" timeOffset="338727.3741">14092 5358 99 0,'-9'-11'38'15,"9"11"2"-15,0 0-3 16,20 6-34-16,11 0-1 16,9-2-1-16,8 0 0 15,7-4-1-15,2-1 0 16,0-5 1-16,-3-1-1 15,-3-1 0-15,-8-1 0 16,-8 1 1-16,-11 1-1 0,-13 1 0 16,-11 6 1-16,0 0-1 15,-19 11 1-15,-5 4-1 16,-3 8 0-16,-5 5 0 15,1 7 0-15,4 4 0 16,4 5 0-16,8-2 0 16,7 1 2-16,12-5-1 15,8-6 2-15,12-10-3 16,9-9 3-16,4-8-2 15,9-18 2-15,2-9-2 16,-5-8-3-16,-2-8 3 16,-7-5-3-16,-6-7 3 0,-8-2-3 15,-10 2 2-15,-9 10-2 16,-6 3 2-16,-6 9 0 15,-5 10 0-15,2 6 0 16,0 11-1-16,5 7 1 16,8 6 0-16,8 2 1 15,13 1-1-15,5 0 1 16,9 1 0-16,1 2-1 15,4-2 1-15,-3 3 0 16,-6 3 0-16,-6 4-1 16,-10 5 1-16,-8 6-1 15,-8 1 0-15,-5 2 1 16,-5 1 0-16,-2-2 0 15,-3-6 0-15,2-3 0 16,3-8 0-16,2-11 2 0,10-11-2 16,3-12 1-16,10-13-3 15,8-11 1-15,4-8 0 16,4-7 0-16,3-8 0 15,0 3-2-15,-3 3 3 16,-7 7-3-16,-2 10 2 16,-5 8-1-16,-2 13-1 15,-2 5-3-15,4 16-4 16,-6-12-12-16,17 21-15 15,-8-14-5-15,13 11 1 16,-6-15-1-16</inkml:trace>
  <inkml:trace contextRef="#ctx0" brushRef="#br3" timeOffset="339200.4012">15493 5296 78 0,'10'-1'39'16,"-10"1"-1"-16,-5 18 2 16,-8-7-16-16,3 17-19 15,-7 8-2-15,1 7-1 16,-6 6 0-16,0 0 2 15,-1 0-3-15,5-4 3 16,3-6-4-16,7-9 4 16,10-9-4-16,10-17 3 15,11-14-2-15,8-11-3 16,9-7 3-16,2-10-3 15,4-4 3-15,0-7-4 16,-2 4 4-16,-7 5-4 0,-8 9 4 16,-7 11-1-16,-8 13 0 15,-14 7 0-15,3 20-1 16,-6 8 1-16,-6 5 0 15,0 9-1-15,3 0 1 16,2 1 2-16,5-7-2 16,4-3 3-16,7-9-3 15,3-5 3-15,2-9-3 16,4-10 4-16,2-10-4 15,2-9-2-15,-2-5 3 16,2-7-3-16,0-9 2 16,2-7-3-16,1-1 1 15,-5-3-4-15,1 10 0 16,-9-6-9-16,13 26-9 15,-20-7-16-15,9 17 0 16,-7-2-1-16,8 20 2 0</inkml:trace>
  <inkml:trace contextRef="#ctx0" brushRef="#br3" timeOffset="339659.4275">16435 5400 95 0,'0'0'39'15,"-7"-9"1"-15,7 9-3 16,0 0-31-16,-10-12-1 16,-1 9-2-16,-6 6 1 0,-7 7-2 15,-5 6 1-15,-9 9-1 16,-4 10-1-16,-6 5 0 15,2 4 3-15,0 3-4 16,9-4 2-16,10-3-1 16,12-6 1-16,12-9-2 15,16-17 3-15,10-10-3 16,13-10 1-16,6-14 0 15,5-8-2-15,2-9 1 16,-1-2-1-16,-3-3 2 16,-4 4-4-16,-9 8 4 15,-8 8-4-15,-9 15 3 16,-15 13 0-16,8 15 0 15,-12 14 0-15,-7 8 0 16,0 3 2-16,0 6-3 0,4-5-1 16,9 0-2-16,-1-13-4 15,16 4-12-15,-5-28-8 16,16 4-12-16,0-23 0 15,15 1-1-15,-3-15 1 16</inkml:trace>
  <inkml:trace contextRef="#ctx0" brushRef="#br3" timeOffset="339974.4455">16803 5491 93 0,'0'0'38'16,"-19"16"2"-16,12 9-1 16,-8-5-31-16,5 9-1 15,-3-1-4-15,1 2 2 16,2-4-3-16,2-1 0 0,2-3-1 15,2-7 2-15,4-15-2 16,0 0 0-16,17 0 0 16,-5-15-1-16,7-9 1 15,0-4-1-15,2-9 0 16,6-6 0-16,0-3 0 15,0-1-2-15,-3 2 2 16,-1 2-2-16,-2 12 2 16,-2 4-1-16,0 12-1 15,-6 6-4-15,8 20-9 16,-11-14-9-16,17 21-16 15,-8-12 1-15,15 12-2 16,-4-10 1-16</inkml:trace>
  <inkml:trace contextRef="#ctx0" brushRef="#br3" timeOffset="340417.4708">17452 5386 99 0,'0'0'38'0,"-13"4"1"15,-9-5-3-15,-4 16-31 16,-12 4-2-16,-5 10 0 15,-6 2 0-15,2 8-1 16,-2-2 0-16,5 1 2 16,9-5-3-16,10-6 3 15,17-8-3-15,8-19 2 16,29 6-3-16,7-21 1 15,13-8 0-15,8-9-3 0,8-9 3 16,4-5-3-16,1-12 2 16,-2-5-2-16,-1-5 3 15,-5 0-1-15,-10 4-1 16,-6 6 1-16,-14 12 1 15,-12 15-1-15,-13 21 1 16,-12 21 0-16,-12 25 0 16,-6 14 0-16,-4 10 2 15,0 5-2-15,6 6-1 16,3-4 1-16,11-9-1 15,7-5-1-15,3-6-2 16,3-22-2-16,14 3-11 16,-12-29-4-16,23 6-10 15,-9-21-13-15,11 1 2 0,-1-22-2 16,10-4 2-16</inkml:trace>
  <inkml:trace contextRef="#ctx0" brushRef="#br3" timeOffset="359181.5441">19012 4979 47 0,'2'-15'33'16,"0"5"1"-16,-9 0-1 15,7 10-10-15,-25-2-16 16,10 9-2-16,-8-3-1 0,1 8-1 16,-5 1 2-16,7 1-2 15,2 2 2-15,7 4-4 16,7-2 3-16,8 3-3 15,11 2 1-15,6 2-1 16,4 1-1-16,3 4 1 16,0-5-1-16,-2 2 0 15,-6-3 0-15,-8 0 1 16,-7-3-1-16,-12-2 0 15,-8 0 0-15,-6-5-1 16,1 1-1-16,-4-5-2 16,8 4-6-16,-1-19-28 15,17 5 1-15,9-23-1 16,18-1 0-16</inkml:trace>
  <inkml:trace contextRef="#ctx0" brushRef="#br3" timeOffset="359387.5556">19458 4590 86 0,'4'-57'38'15,"0"22"-1"-15,-12 9 0 16,-3 28-32-16,-7 16-2 16,1 22-2-16,-3 19 0 15,-1 17-1-15,2 13 2 16,1 7-3-16,1 11 0 15,1-4-2-15,11 5-6 16,-8-23-27-16,16-6 1 16,-1-20-2-16,15-9-2 15</inkml:trace>
  <inkml:trace contextRef="#ctx0" brushRef="#br3" timeOffset="360191.6016">19649 5137 81 0,'2'-52'36'0,"-2"15"1"16,-13 3-2-16,-2 20-28 15,-8 11-2-15,4 19-1 16,-5 9 1-16,1 11-3 16,2 9 1-16,6 2-2 15,7 3 3-15,8-2-3 16,7-8 0-16,9-5 1 15,8-11-1-15,7-11 0 16,7-12-1-16,-1-12 1 0,2-11 0 16,-3-12-1-16,-4-10 0 15,-6-4 0-15,-9-4-2 16,-5 0 2-16,-8 5-3 15,-10 5 2-15,-5 10-2 16,-6 11 2-16,-1 12-2 16,0 8 2-16,5 11 2 15,5 4-2-15,10 8 2 16,10-1-1-16,10-3 2 15,10-3-1-15,10-4 2 16,4-3-2-16,2-7 0 16,-3-6 1-16,-5-3 0 15,-6-1 0-15,-8-3 0 0,-6 4 0 16,-20 8-1-16,10-11 1 15,-10 11-2-15,-14 14 1 16,3 2-1-16,-4 10 0 16,0 3-1-16,5 5 1 15,3 3 0-15,3-2 0 16,6-4-1-16,7-2 1 15,4-9 0-15,8-7 0 16,4-7 1-16,4-8-1 16,0-6 0-16,2-3 1 15,-4-8-1-15,0 3 0 16,-6-2 0-16,-4 3 0 15,-6 0 0-15,-11 15 0 16,9-11 0-16,-9 11-1 0,0 0 1 16,0 20 0-1,2-6 0-15,2 3 0 0,4-1-1 16,0 2 1-16,6-1 0 15,1-4 0-15,2-6 0 16,-2-1 1-16,5-5-1 16,-4-9 0-16,3-7 1 15,-2-8-1-15,2-10 1 16,0-6-1-16,1-4-2 15,0-7 1-15,-3 3-2 16,-2 1-1-16,2 8-4 16,-11-5-9-16,8 25-18 15,-16-5-4-15,2 23 2 16,2-23-4-16</inkml:trace>
  <inkml:trace contextRef="#ctx0" brushRef="#br3" timeOffset="360416.6147">21074 4497 95 0,'8'-22'38'0,"-8"22"0"16,0 0-1-16,-7 34-32 15,-11 15-1-15,1 14-1 16,-4 13-1-16,-2 10-1 15,-1 8 1-15,3 0-3 16,2 5-1-16,3-14-5 16,12-4-29-16,-7-16-2 15,13-5 0-15,2-20-1 0</inkml:trace>
  <inkml:trace contextRef="#ctx0" brushRef="#br3" timeOffset="360890.6413">21243 5088 97 0,'0'0'36'0,"-22"-12"2"16,7 29-2-16,-9 10-29 16,4 12-2-16,-3 4-2 15,7 8 0-15,2-3-1 16,8-3 0-16,5-7 0 15,8-9 0-15,9-13 0 16,9-13 0-16,4-12 0 0,6-10 0 16,8-12 0-16,0-12-1 15,3-8 1-15,2-2-1 16,-4 1-1-16,-5 4 0 15,-3 10-2-15,-9 9 2 16,-8 18 0-16,-19 11 0 16,7 40 0-16,-18 10 0 15,-8 18 1-15,-4 20-1 16,-3 8 1-16,-4 4 0 15,-1 4 0-15,3-5 0 16,2-8 0-16,0-10-1 16,1-14 1-16,2-12-1 15,1-11 1-15,-1-12-2 16,-2-11 0-16,-1-13 0 15,-2-8 0-15,-3-11-1 0,0-10-1 16,-5-22-9-16,20-1-14 16,-11-23-13-16,19-1-1 15,7-10-1-15,20 3-1 16</inkml:trace>
  <inkml:trace contextRef="#ctx0" brushRef="#br3" timeOffset="361115.6546">21983 5138 133 0,'-23'-1'43'16,"-4"-4"-2"-16,13 15-7 15,14-10-38-15,-14 4-12 16,25 15-10-16,-11-19-11 16,18 3-5-16,-1-7-2 15,10 0 0-15</inkml:trace>
  <inkml:trace contextRef="#ctx0" brushRef="#br3" timeOffset="376186.5167">10403 8810 31 0,'-7'24'32'0,"-5"4"0"15,-2 3 1-15,1 9-13 16,-3-12-11-16,7 6-1 15,-4-11-1-15,12 3-1 16,-5-14-1-16,6-12-1 16,9 7 0-16,4-17-1 15,3-14-1-15,7-8 1 16,0-9-1-16,2-8 0 15,2-9-2-15,0 2 1 16,-1-3-1-16,-4 5 0 16,-2 8-1-16,-4 9 2 15,-2 7-2-15,-2 17 1 0,-4 7 0 16,0 14 1-16,0 5-1 15,0 9 1-15,1 4 1 16,2 7-2-16,4-2 3 16,2 0-2-16,3-8 2 15,5-4-2-15,7-7 2 16,4-8-1-16,3-8-3 15,3-10 3-15,1-4-3 16,2-3 2-16,-6-3-2 16,1 2 2-16,-8 2-3 15,-6 5 3-15,-5 9-1 16,-8 7 0-16,-7 9 2 15,-5 12-2-15,-4 11 1 16,-6 8-2-16,0 6-1 0,0 5-2 16,3 11-9-16,-5-15-24 15,16 6-2-15,1-20 0 16,13-1-1-16</inkml:trace>
  <inkml:trace contextRef="#ctx0" brushRef="#br3" timeOffset="376801.5516">11528 8767 73 0,'-2'-32'35'0,"-4"11"1"16,-15 7 0-16,3 14-29 16,-10 6-2-16,4 15-1 15,0 4 1-15,4 11-2 16,5 1 0-16,9 7 0 0,7-4 0 15,9-5-1-15,7-4-1 16,10-8 0-16,2-10 0 16,9-10 0-16,-1-11-1 15,1-9 0-15,-4-10 1 16,-5-5-1-16,-10-8-1 15,-5-5 1-15,-8 0-1 16,-9 3 1-16,-5 4-2 16,-9 8 2-16,-2 5-1 15,0 9 1-15,1 9 0 16,6 6 0-16,12 1 0 15,-2 12 0-15,16-4 0 16,11 0 0-16,10-1 0 16,8-3 0-16,1-4 1 15,3 0-1-15,-7-4 0 0,-2 1 0 16,-10 1 0-16,-8 2 1 15,-6 2-1-15,-14-2 1 16,8 23 1-16,-14-5-2 16,0 11 2-16,-3 5-2 15,0 5 2-15,-1 5-2 16,4-4 2-16,3-2-2 15,5-6 0-15,5-5 0 16,5-12 1-16,4-8 0 16,4-13-1-16,3-10 1 15,0-8 0-15,3-7-1 16,-2-11-1-16,-1-4 1 0,-1-1-3 15,-1-1 1-15,-2 4-2 16,-3 3-2-16,1 17-8 16,-10-4-25-16,4 19 1 15,-11 9-2-15,10-4 1 16</inkml:trace>
  <inkml:trace contextRef="#ctx0" brushRef="#br3" timeOffset="377020.5644">12389 8652 82 0,'10'4'40'0,"-10"-4"-2"16,2 15 2-16,-8-3-32 16,0 9-4-16,1 5 0 15,1 8-3-15,-4 3 1 0,-1 5-2 16,0 3 1-16,-1-8-4 15,5 3-2-15,-6-16-7 16,12 2-27-16,-1-26 1 16,10 12 0-16,-1-31-2 15</inkml:trace>
  <inkml:trace contextRef="#ctx0" brushRef="#br3" timeOffset="377418.5872">12568 8494 81 0,'8'10'40'15,"-8"-10"0"-15,12 29 1 16,-7-10-33-16,5 4-2 0,-2-2-2 16,0 9-1-16,-7 0 1 15,-1 3-3-15,-4 0 1 16,-1 2-1-16,-3-3 1 15,1-3-2-15,-1-6 2 16,4-7-3-16,4-16 1 16,0 0 0-16,12 3 0 15,-1-21 0-15,6-5-1 16,5-8 1-16,3-5-2 15,6-3 2-15,1-2-1 16,0 3 0-16,-1 4 0 16,-1 11 0-16,-2 9 2 15,-4 13-1-15,-6 14-1 16,-3 11 1-16,-1 12 0 0,-2 5-2 15,0 9-1-15,0-1-3 16,7 14-9-16,-7-21-24 16,15 3 1-16,-10-17-3 15,11-4 3-15</inkml:trace>
  <inkml:trace contextRef="#ctx0" brushRef="#br3" timeOffset="377831.6106">13233 8770 69 0,'7'-43'36'15,"-10"-2"1"-15,2 12 1 16,-13 1-28-16,7 20-2 15,-10 6-4-15,4 15 2 16,-5 14 0-16,2 11-3 16,-2 6 1-16,5 7-2 0,3 0 0 15,4 0 0-15,6-7 0 16,5-6-2-16,5-11 1 15,5-11-1-15,6-11 1 16,0-10-1-16,3-11 0 16,2-9 1-16,2-8-3 15,4-7 2-15,0 0-2 16,-1 1 2-16,-4 9-2 15,-7 7 1-15,-4 18 1 16,-5 15 0-16,-12 24 2 16,-11 19-2-16,-11 22 1 15,-8 21 0-15,-1 11 0 16,-8 11-1-16,-1-2 0 0,-1-6 1 15,4-6-2-15,4-15 1 16,5-15 0-16,1-21-2 16,8-13-2-16,0-29-13 15,10 1-22-15,-5-22 1 16,9-4-1-16,-6-23-2 15</inkml:trace>
  <inkml:trace contextRef="#ctx0" brushRef="#br3" timeOffset="379416.7014">14143 7909 59 0,'0'0'35'0,"-15"3"-2"15,10 8-1-15,8 11-30 16,-3 5 1-16,5 12-3 15,-2 11 1-15,6 11-1 16,-2 9 1-16,1 10-1 16,-2 0 1-16,0 1 0 15,-5-4 2-15,-1-1-1 16,-4-11 0-16,0-9 0 15,2-14 1-15,0-7-1 16,0-15 3-16,6-6-3 0,-4-14 1 16,15-14 0-16,-3-6-1 15,4-7 0-15,3-4-1 16,2-1 0-16,6-3-1 15,1 5 0-15,3 3-1 16,0 11 1-16,0 8 0 16,-2 8 0-16,-1 11-1 15,-5 2 2-15,-2 11 0 16,-14 2-1-16,-5 5 2 15,-8 0-2-15,-9 0 2 16,-9-2-1-16,-8-6 1 16,-4-2-2-16,-2-4 0 15,-2-11 0-15,6-5-2 16,3-6 0-16,20-4-4 15,4-16-21-15,25 6-12 0,10-9 2 16,19 2-2-16</inkml:trace>
  <inkml:trace contextRef="#ctx0" brushRef="#br3" timeOffset="379837.7255">15061 8529 79 0,'-19'-8'38'0,"4"1"-1"16,-8-7 0-16,6 12-31 16,-9-5-2-16,2 8-1 15,-7 5 0-15,-3 10-1 0,-4 6 0 16,0 9 1-16,-5 6 0 15,8 3-1-15,7 0 1 16,4 0-1-16,15-8 0 16,13-6 0-16,13-6 0 15,13-11-1-15,10-12-1 16,4-9 1-16,1-5-1 15,0-6 0-15,-5-4 0 16,-5 1 0-16,-12-3 0 16,-5 6 0-16,-11 7-1 15,-4 4 1-15,-3 12 1 16,0 0-1-16,-11 13 0 15,2 9-1-15,4 11-2 16,-2 0-5-16,15 15-19 0,-5-11-12 16,9 4 0-16,4-14-2 15,14-3 1-15</inkml:trace>
  <inkml:trace contextRef="#ctx0" brushRef="#br3" timeOffset="380063.7384">15533 8537 85 0,'-19'-5'38'16,"-13"4"-1"-16,2 17 2 16,-7 6-31-16,3 13-3 15,0 3 1-15,7 6-4 0,7 0 1 16,9 0-1-16,13-4-1 15,12-14-4-15,20-1-22 16,3-25-13-16,17-8-1 16,1-22 0-16,14-9-1 15</inkml:trace>
  <inkml:trace contextRef="#ctx0" brushRef="#br3" timeOffset="380272.7504">16079 7890 99 0,'-12'-23'40'0,"-8"16"1"15,-2 31 1-15,-6 15-34 16,3 21-5-16,0 19 0 0,3 16-2 16,2 11 0-16,-1 13-1 15,3 1 0-15,5-9-6 16,6 2-5-16,-5-27-27 15,19-12-2-15,-3-27 0 16,16-13-2-16</inkml:trace>
  <inkml:trace contextRef="#ctx0" brushRef="#br3" timeOffset="380526.7649">16118 8451 101 0,'-36'17'39'16,"-12"2"1"-16,6 15-1 15,-2-2-33-15,9 0-2 0,8-1 0 16,14 0-1-16,9-4 1 16,13-5-2-16,14-6 1 15,6-2-2-15,9-10 0 16,4 2-2-16,3-5-1 15,-4-3-3-15,2 8-7 16,-15-15-26-16,5 16-3 16,-11-11 0-16,3 10-1 15</inkml:trace>
  <inkml:trace contextRef="#ctx0" brushRef="#br3" timeOffset="381030.7938">16594 8515 105 0,'-22'-1'37'0,"7"15"3"16,-11-5-6-16,6 18-29 16,-3 3 0-16,4 8-2 15,2 1 0-15,8 2-1 16,3-8 1-16,4 0-2 15,8-12 1-15,5-6-1 16,8-11-1-16,6-6 1 16,5-12-3-16,2-6 3 15,3-5-2-15,-2-5 1 16,1-3-1-16,-4 0 1 15,-3 3-1-15,-5 3 1 0,-6 9 0 16,-4 8-1-16,-12 10 1 16,13 5 0-16,-13 8 0 15,-1 15 0-15,-2 2 2 16,1 5-2-16,-1 2 1 15,3 2-1-15,0-2 2 16,4-4-2-16,3-6 2 16,5-10-2-16,2-9 0 15,5-8 1-15,-1-12 0 16,6-11 0-16,-1-10-2 15,4-7 1-15,-2-8-2 16,2-6 0-16,3 1-3 16,-6-5-2-16,9 19-19 15,-12-5-14-15,7 18 0 0,-9-1-2 16,5 16 2-16</inkml:trace>
  <inkml:trace contextRef="#ctx0" brushRef="#br3" timeOffset="381444.8174">17548 8433 78 0,'-28'0'40'0,"0"8"-1"16,-8 0 1-16,6 16-19 15,-8-2-15-15,3 11 0 16,-5 3-1-16,8 8-1 0,0 0 0 16,7-1-1-16,8-8 0 15,10-2-2-15,14-12 1 16,11-11-2-16,11-11-1 15,7-11 1-15,8-11-2 16,1-6 2-16,1-6-1 16,-1-5 1-16,-6 1-2 15,-4 1 2-15,-8 8 0 16,-7 8 0-16,-8 11 0 15,-12 11 0-15,-1 10 0 16,-10 11 0-16,-2 9-1 16,-2 3 1-16,3 8-1 15,1-6-3-15,6 1-1 16,5-14-5-16,18 5-11 15,-8-24-16-15,24-1-1 0,-5-18-2 16,15 0 0-16</inkml:trace>
  <inkml:trace contextRef="#ctx0" brushRef="#br3" timeOffset="381729.8337">17885 8607 96 0,'0'0'36'0,"-5"21"5"16,-10-3-3-16,7 13-29 16,-10 1-2-16,4-1-4 15,2-1 0-15,5-1-2 16,4-5 2-16,4-6-4 15,-1-18 1-15,17 9 0 16,-2-16 0-16,-2-5 0 16,6-10-2-16,-2-5 2 15,1-7-1-15,0-4 2 0,1-8-2 16,3-3 1-16,-2 2-1 15,4 0 2-15,-4 5 0 16,4 7-1-16,-1 7-2 16,1 0-5-16,7 23-12 15,-14-7-20-15,16 7-1 16,-4-5-1-16,9 3-2 15</inkml:trace>
  <inkml:trace contextRef="#ctx0" brushRef="#br3" timeOffset="382533.8797">18508 8455 92 0,'-51'0'38'0,"5"9"0"15,-9 0 1-15,11 13-34 16,-6 1-2-16,10 13 0 15,2 4 1-15,12 7-2 16,11-4 1-16,12 0-1 16,16-12 2-16,21-8-2 15,19-18 0-15,16-14-1 16,16-20-1-16,6-13 1 15,2-15-1-15,-2-10 1 16,-9-8-2-16,-11-6 1 16,-16-1 1-16,-16 3-2 15,-16-2 1-15,-10 12 1 16,-16 13-1-16,-10 19 1 15,-6 25-1-15,-9 16 0 0,-8 29 0 16,-4 22 0-16,1 22-1 16,3 11 0-16,9 9 0 15,8-3-3-15,22-1-3 16,3-21-15-16,31-5-16 15,3-22-1-15,23-11-1 16,0-26-1-16</inkml:trace>
  <inkml:trace contextRef="#ctx0" brushRef="#br3" timeOffset="382828.8966">19224 8258 99 0,'-44'4'39'0,"-6"7"1"0,12 19-1 16,-6-2-35-16,24 6 0 15,14-2-2-15,19 1 0 16,12-6 0-16,13 1-1 16,7-6 0-16,3 0 0 15,-8-3 0-15,-6 2 0 16,-14 1-1-16,-17 2 1 15,-16 2 1-15,-13 4-1 16,-12 1 1-16,-2-4-2 16,1 0-1-16,3-8-4 15,21 3-17-15,-1-22-17 16,26-1-3-16,4-16 0 15,21-7-2-15</inkml:trace>
  <inkml:trace contextRef="#ctx0" brushRef="#br3" timeOffset="383456.9325">20277 8313 92 0,'4'-14'38'0,"-4"14"0"15,-9-11 0-15,-5 11-36 16,-3 0 0-16,2 9 0 16,-8 4-1-16,-2 6 1 0,1 4-1 15,5 1 1-15,3 3 0 16,6 2 0-16,10-5 0 15,11-2-1-15,4-2 0 16,9-5 0-16,1 0 0 16,2-5-1-16,-3 1 1 15,-2-1-1-15,-9 1 1 16,-6 1-1-16,-9 3 0 15,-6 1 2-15,-5 2-2 16,-5 1 1-16,0-1 1 16,1 2-2-16,8 1-2 15,9-21-7-15,12 12-25 16,3-18-7-16,20-3 1 15,2-14-2-15</inkml:trace>
  <inkml:trace contextRef="#ctx0" brushRef="#br3" timeOffset="383645.9433">20880 7834 103 0,'-5'-41'39'0,"-8"27"1"16,-15 20-4-16,-3 30-32 15,-3 21-2-15,0 15-2 16,0 20 0-16,2 7-2 15,9 7-2-15,4-11-10 16,15 5-24-16,5-21 1 16,15-6-1-16,8-23-1 15</inkml:trace>
  <inkml:trace contextRef="#ctx0" brushRef="#br3" timeOffset="384524.9936">21111 8307 92 0,'-21'-40'39'16,"-5"19"1"-16,-13 8-1 15,3 27-32-15,-10 6-2 16,3 17-1-16,2 7-2 16,6 6 1-16,9 1-2 15,16 2 1-15,11-8-1 16,15-7 0-16,15-8 0 15,8-13 0-15,9-8-1 16,2-13 0-16,-3-11 0 16,1-8-1-16,-9-9 1 0,-6-9 0 15,-11-1-1-15,-3-8 0 16,-8-2 1-16,-2-2-1 15,-5 8 1-15,-3 4-1 16,1 10 1-16,-2 6 0 16,0 13 0-16,0 13 0 15,-2 11 0-15,2 9 0 16,2 4 1-16,2 7-1 15,5-1 1-15,4 2 1 16,3-7-1-16,5-2 0 16,4-10 0-16,4-6 0 15,1-6 0-15,-1-6-1 16,0-5 1-16,-4-1-1 15,-4-3 0-15,-4 2 0 0,-6 4 0 16,-11 8 0-16,8 1 0 16,-10 13 0-16,-4 8 0 15,-4 4 0-15,-2 11 0 16,-1 3 0-16,1 3 0 15,3 0 0-15,5-5 0 16,6-4 1-16,4-12-1 16,10-6 1-16,9-13-1 15,8-11 0-15,7-13 0 16,3-7 1-16,1-10-1 15,2-8 0-15,-1-4 1 16,-6 1-1-16,-8 3 1 16,-7 8-1-16,-11 9 0 15,-5 12 0-15,-8 17 0 0,0 0 0 16,-17 23 0-16,8 4-1 15,-2 6 1-15,5-1-2 16,3 2 0-16,4-8-1 16,10-1-1-16,4-13-4 15,12 2-4-15,-7-25-11 16,16 14 1-16,-9-21 11 15,4 3 6-15,-6-7 2 16,-1-3 3-16,-3 1 3 16,-11-10 6-16,6 15 13 15,-16-20-4-15,10 15-10 16,-8-3-4-16,3 6-2 15,0 1-1-15,3 5 0 0,2 4-1 16,2-2-3-16,6 13-18 16,-6-11-15-16,8 5-2 15,-4-10-2-15,4 3 1 16</inkml:trace>
  <inkml:trace contextRef="#ctx0" brushRef="#br3" timeOffset="385027.0223">22595 7480 110 0,'0'0'41'0,"-4"12"0"0,-8 5-2 15,1 20-35-15,-3 15 0 16,0 15-2-16,-9 13 0 15,-1 9-2-15,-4 10 0 16,0-3 0-16,-2 2-1 16,1-7-1-16,1-5-1 15,1-17-1-15,15 0-12 16,-10-25-22-16,21-7-3 15,-1-19-1-15,15-3 0 16</inkml:trace>
  <inkml:trace contextRef="#ctx0" brushRef="#br3" timeOffset="385585.0542">22701 8244 100 0,'2'-11'40'0,"-2"11"1"16,0 0-3-16,0 0-32 16,-2 11-2-16,-8 7-1 15,-4 8 0-15,-4 5-1 16,3 3 0-16,-1 4 0 15,4-1-1-15,4-6 0 16,7-1-1-16,10-10 1 16,6-10-1-16,13-7 1 0,6-8-1 15,6-9 0-15,4-4 0 16,6-6 1-16,2-4 0 15,-2-2 0-15,-2-1 0 16,-6 1-1-16,-2 5 1 16,-7 5-1-16,-8 8 1 15,-8 9-1-15,-8 10-1 16,-8 12 1-16,-9 16 0 15,-6 8 1-15,-9 12-2 16,-2 3 1-16,-5 6 1 16,-2 2-2-16,1-4 2 15,-4-2-2-15,2-6 2 16,-1-2-2-16,2-7 2 15,0-3-1-15,-3-8 0 0,0-5 0 16,-1-7-1-16,-7-6 0 16,4-3 0-16,-5-10-2 15,5-3-1-15,-8-17-8 16,18 4-11-16,-12-25-9 15,18-5-11-15,4-12 1 16,12-6-3-16</inkml:trace>
  <inkml:trace contextRef="#ctx0" brushRef="#br3" timeOffset="394848.5841">9966 10988 44 0,'0'0'35'0,"11"-11"1"16,-11 11 0-16,0 0-24 15,3-12-3-15,-3 12-1 16,-4 12-2-16,1 3-1 16,-4 4-2-16,0 6-1 15,-2 7-1-15,2 3 0 0,-3 1 0 16,4-1-1-16,-2-3 0 15,4-3 1-15,3-7-1 16,5-8 1-16,-4-14-1 16,16-5 1-16,-4-12 0 15,0-5-1-15,4-6 1 16,-4-3 0-16,-1-3 0 15,-2 0-1-15,-4 5 0 16,-1 4 0-16,-1 9 1 16,-1 4-1-16,-2 12 0 15,0 0 0-15,0 0 0 16,8 16 0-16,-2-4 1 15,4 3 0-15,3-2-1 16,6-1 2-16,4-7-1 16,5-2 0-16,8-7 0 15,0-2 0-15,2-7 0 0,1 0 0 16,-1-5 0-16,-4 3-1 15,-6 0 1-15,-4 3-1 16,-10 2 0-16,-3 6 1 16,-11 4-1-16,4 10 0 15,-8 6 0-15,-1 7 0 16,-3 7-2-16,1 1-1 15,5 10-4-15,-1-11-6 16,13 10-25-16,0-16-1 16,13 1-1-16,2-15 2 15</inkml:trace>
  <inkml:trace contextRef="#ctx0" brushRef="#br3" timeOffset="395479.6202">10841 11037 68 0,'0'0'37'0,"-8"-11"0"16,-2 19 0-16,-12 2-27 15,7 17-3-15,-6 3-3 16,4 7 0-16,0 2-1 16,5 5 0-16,5-1-1 15,7-5 1-15,6-6-1 16,9-9 0-16,6-15-1 15,11-9 0-15,2-10 0 16,6-15-1-16,-1-6 0 16,-2-9 0-16,-4-3 0 15,-8-2 0-15,-9 2 1 0,-10 1-1 16,-8 3 0-16,-10 9 1 15,-7 6 0-15,-5 10-1 16,0 6 0-16,2 9-1 16,5 5 1-16,8 4 0 15,8 4 0-15,9-2-1 16,12 0 1-16,8-4 0 15,6-4 1-15,5-2-1 16,2-3 0-16,0 1 1 16,-6 0-1-16,-1 1 0 15,-9 3 0-15,-6 5 1 16,-8 7-1-16,-5 8 0 15,-5 6 0-15,-6 7 0 16,-2 1 1-16,-2 2-1 0,0-1 0 16,3-2 0-16,4-8 1 15,8-10-1-15,6-11 1 16,9-12 0-16,5-11-1 15,7-9 1-15,3-10 0 16,2-4-1-16,-4-4 0 16,-3-4 0-16,-9 4 0 15,-5 3 0-15,-6 6 0 16,-8 6 0-16,-3 8-1 15,-6 6-1-15,6 14-5 16,-13-7-13-16,20 19-15 16,-7-12-4-16,9 22-1 15,2-14-1-15</inkml:trace>
  <inkml:trace contextRef="#ctx0" brushRef="#br3" timeOffset="395682.6316">11817 10988 94 0,'5'21'39'16,"-14"-6"1"-16,0 14-3 15,-2-3-35-15,0 7 1 16,2 1-2-16,3 6 0 16,1 0-1-16,5-3-1 15,0 0-1-15,0-11-2 16,7 2-5-16,-7-28-19 15,8 3-12-15,-2-22 2 16,10-4-2-16</inkml:trace>
  <inkml:trace contextRef="#ctx0" brushRef="#br3" timeOffset="396531.6804">11934 10813 85 0,'0'0'39'0,"-7"17"0"15,14 5 2-15,-2-10-32 16,15 6-2-16,3-7-2 15,5 5 0-15,-1 1-2 16,4 5-2-16,-9 1 1 16,-4 7-2-16,-8 7 1 15,-9 6-2-15,-8 2 1 16,-4 2-1-16,-2-2 2 15,-2-4-1-15,3-5 0 0,1-9 0 16,7-11 0-16,4-16 0 16,12-3 0-16,3-14 0 15,4-13 0-15,9-6 0 16,1-5 0-16,5-4-1 15,0 0 1-15,-3 6-1 16,-3 6 1-16,-3 12 0 16,-5 9-1-16,-9 10 1 15,-11 2 0-15,8 27-1 16,-8 1 1-16,0 3 0 15,1 5-2-15,1 0-1 16,7 3-2-16,-1-8-6 16,16 11-10-16,-9-24-8 15,19 7-9-15,-7-15-2 0,8 2 16 16,-7-15 17-16,-1-6 6 15,0-5 6-15,-12-16 12 16,5 10 8-16,-13-14 9 16,2 5 4-16,-9-12-15 15,2 15-16-15,-3-6-2 16,1 9-1-16,-1 5-1 15,1 18 0-15,-12-7 0 16,3 21-1-16,-4 7 1 16,0 12 0-16,-4 5-1 15,0 7-1-15,4-1 1 16,5 0-1-16,5-8 0 15,7-10 0-15,9-10 0 16,4-12-1-16,7-12 1 0,6-13-1 16,3-10-1-16,2-3 1 15,-3-4-1-15,-1 5 1 16,-3 4-1-16,-6 13 1 15,-6 16 0-15,-8 21 0 16,-9 23 0-16,-7 20 2 16,-6 20-2-16,-10 9 0 15,-3 10 0-15,-4 0 0 16,-1-4 0-16,2-9 0 15,-2-14 0-15,6-16-2 16,0-21 1-16,4-16-2 16,4-11-1-16,-2-26-8 15,8 5-9-15,-16-34-6 16,17 6-8-16,-16-20-6 15,9 0 0-15,-4-7 1 0</inkml:trace>
  <inkml:trace contextRef="#ctx0" brushRef="#br3" timeOffset="399218.8341">14163 10840 12 0,'24'-42'34'0,"-7"-12"2"15,-3-5 4-15,-14-19-17 16,7 10-4-16,-21-21-3 16,4 12-6-16,-15-4 0 15,0 16-4-15,-8 10 0 16,-3 21-3-16,-2 22 0 15,-3 29-1-15,-1 25-1 16,-2 30 1-16,2 20-2 16,4 20 1-16,0 12-3 15,7 8 2-15,2 1-1 0,6-2 0 16,7-7-2-16,5-18-1 15,11-7-4-15,-3-27-18 16,16-7-13-16,-2-23 0 16,8-13 0-16,-4-24-1 15</inkml:trace>
  <inkml:trace contextRef="#ctx0" brushRef="#br3" timeOffset="399993.8784">13591 11123 81 0,'-30'-14'39'16,"4"1"1"-16,16 10-1 15,10 3-33-15,13-3-3 16,17-2-1-16,15 1-1 16,12-2-1-16,12-1 1 0,5-5-1 15,4 2 0-15,0 1 0 16,-7 1 0-16,-8 2 0 15,-12 4 0-15,-12 3 0 16,-14 2 0-16,-18 6 0 16,-11 1 0-16,-12 4 1 15,-8 3-1-15,-7 0 1 16,-2 8-1-16,-1 2 1 15,5 2-1-15,3 1 1 16,10 2 0-16,8 2-1 16,13-4 1-16,14-4 0 15,8-7 0-15,11-7-1 16,4-8 0-16,7-8 1 15,-1-8-1-15,-6-9 0 0,-5-6-1 16,-7-6 1-16,-10-3 0 16,-7-2-1-16,-10-2 0 15,-4-2 1-15,-5 2-1 16,0 5 1-16,-1 5-1 15,4 8 1-15,0 4 0 16,5 7 0-16,6 6 1 16,4 6-1-16,4 5 1 15,3 3-1-15,1 5 1 16,1 4-1-16,-1 4 1 15,-4 3 0-15,-5 4-1 16,-4 4 0-16,-3 1 1 16,-7 3-1-16,-2 0 0 15,-1 0 0-15,-3-3 0 0,0-5 0 16,0-2 1-16,1-10-1 15,3-4 0-15,5-13 0 16,0 0 0-16,15-26 1 16,0-1-1-16,5-6 0 15,4-7 1-15,2-3-1 16,1-2 0-16,-1 5 1 15,-5 7-1-15,-5 5 0 16,-4 7 0-16,-4 7 1 16,-8 14-1-16,0 0 0 15,11-7 0-15,-2 11-2 16,5-3 0-16,8 4-4 15,-2-12-11-15,18 14-10 16,-10-14-12-16,14 6-1 16,-11-8-1-16,5 7 0 0</inkml:trace>
  <inkml:trace contextRef="#ctx0" brushRef="#br3" timeOffset="400504.9076">14989 11029 92 0,'0'0'40'15,"0"0"2"-15,0 0-3 16,0 0-35-16,10 4 0 15,-10-4-2-15,8 14 0 16,-8 5-1-16,-3 4 0 16,-4 5-1-16,-7 9 1 15,2-1-1-15,-2 2 1 16,3-4-1-16,4-6 0 15,5-6 0-15,6-10 1 0,7-11-1 16,7-9 0-16,6-10 0 16,2-8 0-16,5-4 1 15,0-4-1-15,-3 0 0 16,-1 1-1-16,-2 7 1 15,-7 6 0-15,-5 8 0 16,-13 12 0-16,10 12 0 16,-12 7 0-16,-3 11 0 15,-2 6 0-15,-1 4 0 16,4 3 1-16,0-4-1 15,8-3 0-15,8-7 0 16,2-9 1-16,8-9-1 16,5-10 0-16,5-11 1 0,2-10-1 15,-2-8 1-15,3-6-1 16,-5-4 0-16,-2-7 0 15,-2 2 0-15,-6 2-1 16,-2 6-1-16,-1 2-1 16,-3 13-3-16,-6-2-9 15,12 23-8-15,-20-1-8 16,22-4-9-16,-9 7 0 15,10 6-1-15</inkml:trace>
  <inkml:trace contextRef="#ctx0" brushRef="#br3" timeOffset="401609.9708">15902 11060 83 0,'0'0'40'16,"0"0"-2"-16,-14-14 0 16,14 14-31-16,-23 1-3 15,10 4 0-15,-7 6-2 16,-6 8 1-16,-1 3 0 15,-4 6-1-15,-1 6 1 16,3 4-1-16,3-1 0 16,4-1 0-16,12-5-1 15,6-5 0-15,11-8 0 16,6-13-1-16,10-7 0 15,3-12 0-15,5-7 0 16,2-5 0-16,-2-6 0 16,-3-1 0-16,-1-1 0 15,-6 5 0-15,-4 4 0 0,-5 3 1 16,-4 9-1-16,-8 13 0 15,0 0 0-15,0 0 0 16,-3 16 0-16,-3 6 0 16,1 2 0-16,1 4-1 15,0 0 1-15,6 0-1 16,4-2 0-16,7-7 1 15,3-8-1-15,8-5 1 16,4-10 0-16,3-5-1 16,0-5 1-16,-3-2 0 15,-1 1 0-15,-6 2 0 16,-5 6 0-16,-9 7 0 15,-7 0 1-15,4 29-1 16,-11-4 0-16,-3 9 0 16,0-1 1-16,-1 3-1 0,1-5 0 15,3-3 1-15,7-11-1 16,0-17 1-16,7 7-1 15,5-18 1-15,4-10-1 16,4-9 0-16,-1-5 1 16,3-3-1-16,-1-2 0 15,2 1 0-15,-2 4 0 16,-3 4-1-16,0 4 1 15,0 5-1-15,-2 11-1 16,-1-2-2-16,4 11-1 16,-3-4-1-16,8 12-7 15,-8-11-4-15,15 20-6 0,-13-19-1 16,18 18-4-16,-17-13 13 15,9 9 9-15,-5-4 6 16,-8-5 7-16,4 12 6 16,-19-13 5-16,20 5 4 15,-20-5 7-15,0 0-13 16,0 0-7-16,0 0-3 15,4-12-2-15,-4 12-1 16,-11 7 0-16,-2 4 0 16,-5 7-1-16,-7 7 0 15,-9 8-1-15,-4 5 0 16,1 5 0-16,-2-1 1 15,9-6-1-15,7-4 0 16,11-12 0-16,12-20 0 16,19 4 0-16,12-21-1 0,10-12 0 15,13-12 0-15,5-7 1 16,3-10-2-16,3-6 3 15,-2-9-4-15,-4 3 4 16,-8-2 0-16,-7 13-1 16,-13 10 1-16,-14 16-1 15,-12 16 1-15,-5 17-3 16,-24 28 2-16,-3 11-2 15,-3 15-1-15,-1 4 1 16,3 2-1-16,5 0-1 16,6-11-2-16,14 7-8 15,-3-27-4-15,23 6-5 16,-17-35-4-16,37 23-2 15,-20-34-7-15,18 1-5 0,-7-16 2 16</inkml:trace>
  <inkml:trace contextRef="#ctx0" brushRef="#br3" timeOffset="401893.9871">17098 11067 90 0,'-22'2'39'0,"6"17"0"16,-4-4 1-16,7 5-34 15,-6 0-2-15,5 1-1 16,4-6-1-16,7-3 0 15,3-12 0-15,17 6 0 16,0-9-1-16,4-2 0 16,2-1-1-16,-2 4 1 15,-3 4 0-15,-5 9 0 0,-10 8 0 16,-6 9 0-16,-9 5 0 15,-1 3-1-15,-6 0-2 16,-1-4-4-16,9 4-11 16,-14-21-6-16,20 9-5 15,-9-25-10-15,14 1-4 16,-5-16-1-16</inkml:trace>
  <inkml:trace contextRef="#ctx0" brushRef="#br3" timeOffset="402766.0369">18376 11075 73 0,'-14'-2'37'0,"-6"-7"0"16,3 7 1-16,-6-11-32 15,3 9-2-15,-1-4 0 16,3 4 0-16,-3 1-1 16,0 5 0-16,-3 3 0 15,1 7 0-15,-3 6-1 0,3 8 1 16,0 3-2-16,5 7 1 15,4-4 0-15,8 2-1 16,10-6 0-16,9-7 0 16,8-8-1-16,8-10 1 15,5-10 0-15,8-8-1 16,1-8 1-16,3-7 0 15,-4-3-1-15,-2-3 1 16,-4 3-1-16,-8 3 0 16,-7 6 1-16,-9 9-1 15,-12 15 0-15,-11 13 0 16,-10 17 0-16,-10 18 0 15,-11 16 0-15,-6 13 1 0,-7 10-1 16,-3 9 3-16,5-3-3 16,6-4 0-16,12-13 0 15,11-11 0-15,16-18 1 16,19-17-2-16,17-22 2 15,16-16-4-15,11-19 2 16,13-13 0-16,10-11-3 16,0-12-3-16,9 9-12 15,-21-20-3-15,13 18-10 16,-21-8-7-16,-2 12-3 15,-13-5 1-15</inkml:trace>
  <inkml:trace contextRef="#ctx0" brushRef="#br3" timeOffset="403237.0639">18991 10966 92 0,'-25'3'38'0,"11"11"2"16,-2-9-2-16,6 11-36 15,1 5 0-15,-1 10-1 16,-4 7 1-16,-3 10 0 15,-3 5 1-15,1-1 0 16,-1-4-1-16,8-4 1 16,6-12-1-16,12-15 0 0,10-15-1 15,15-17 0-15,10-13 0 16,11-12-1-16,5-9 1 15,3-3-1-15,-5 2 0 16,-6 0 0-16,-7 11 1 16,-12 6-1-16,-9 15 0 15,-21 18 0-15,0 0 0 16,-4 17 0-16,-12 13 0 15,0 6 0-15,0 6-1 16,2 1-1-16,6 2-2 16,4-9-7-16,17 9-9 15,-9-28-5-15,23 8-15 16,-5-22 0-16,16-2-1 0,-5-12 3 15</inkml:trace>
  <inkml:trace contextRef="#ctx0" brushRef="#br3" timeOffset="403433.0751">19622 11093 74 0,'10'-9'37'15,"-10"9"-1"-15,0 0 1 16,-5 24-28-16,1 7-3 16,-7 2-2-16,2 8-1 15,-2 2-1-15,0-2 0 16,3-5-1-16,4-4 0 15,4-6-2-15,6-14-2 16,10 2-16-16,-7-25-19 16,12-1 1-16,-2-15-2 0,8-2 1 15</inkml:trace>
  <inkml:trace contextRef="#ctx0" brushRef="#br3" timeOffset="403570.0829">19801 10814 110 0,'-8'-51'41'15,"4"17"3"-15,-4 4-8 16,4 13-40-16,4 17-22 15,9-6-14-15,2 13 0 16,1-6-2-16,8 6 1 16</inkml:trace>
  <inkml:trace contextRef="#ctx0" brushRef="#br3" timeOffset="404027.1091">20142 11108 101 0,'-27'0'38'0,"-10"-11"-6"16,9 8 2-16,-11-8-28 16,8 5-1-16,-2 3-2 15,-1 8-1-15,0 9 0 16,5 9-1-16,7 7 1 15,7 11 0-15,11-1-1 16,8 5 0-16,15-5-1 16,13-6 1-16,15-9-3 15,8-13-2-15,18-2-10 16,-9-28-13-16,15-3-13 15,-6-16 0-15,7-3-1 16,-13-15 1-16</inkml:trace>
  <inkml:trace contextRef="#ctx0" brushRef="#br3" timeOffset="404245.1215">20724 10496 115 0,'-17'1'41'0,"2"28"0"15,-12 4-1-15,1 19-36 16,1 11-2-16,5 8 0 15,-5 7-2-15,8 4-1 16,-1 2 0-16,2 0-1 16,8-4-2-16,-1-12-3 15,14 3-13-15,-8-30-15 16,17-4-5-16,0-23 0 0,16-8-2 15</inkml:trace>
  <inkml:trace contextRef="#ctx0" brushRef="#br3" timeOffset="404531.1376">20797 11070 87 0,'-7'-14'39'0,"-14"2"0"16,8 11 1-16,-15-3-28 16,7 10-6-16,1 1-2 15,6 2-1-15,0-1 0 16,6 2 0-16,8-10-1 15,-3 20 1-15,3-8-1 16,5-1-1-16,1 3 0 16,5 1 0-16,0-2-1 15,6 3 0-15,3-4 0 16,6 0-1-16,6-3-1 0,4-6-2 15,3 1-6-15,-3-15-9 16,15 13-6-16,-18-18-10 16,9 8-6-16,-7-12-1 15,0 4 1-15</inkml:trace>
  <inkml:trace contextRef="#ctx0" brushRef="#br3" timeOffset="404771.1516">21359 10451 110 0,'-19'-15'41'0,"-1"29"1"0,-11 15-1 16,5 25-35-16,-6 13-1 15,7 11-2-15,1 6-3 16,4 2 0-16,8-6 0 15,1-4-2-15,7-6-3 16,1-20-10-16,13 9-10 16,-14-29-12-16,17 2-4 15,-8-19-2-15,13-2 0 16</inkml:trace>
  <inkml:trace contextRef="#ctx0" brushRef="#br3" timeOffset="405440.1899">21448 10995 86 0,'-12'14'39'16,"7"0"-2"-16,-13-3 2 15,5 9-35-15,-10 3-1 16,2 8 1-16,-3 0-1 16,5 5 0-16,3-5-1 15,12-1 1-15,10-6 0 16,15-7-2-16,8-9 0 15,14-8 0-15,5-11 0 16,8-4-1-16,0-7 0 16,-2-3 0-16,-5-1 0 15,-6-3 0-15,-9 1 0 16,-9 4 0-16,-6 4 0 15,-10 6 0-15,-9 14 0 0,0 0 1 16,-16 22 0-16,0 16 0 16,-5 18 0-16,-3 14 0 15,-4 13 1-15,-1 10 1 16,-4 4-2-16,-2 1-1 15,0-4 1-15,-1-8-1 16,-3-11 1-16,0-8-1 16,0-12-1-16,1-15-2 15,1-12 0-15,-2-14-2 16,9-1-10-16,-6-31-7 15,17 6-7-15,-10-28-11 16,12-8-3-16,-6-19 0 16</inkml:trace>
  <inkml:trace contextRef="#ctx0" brushRef="#br3" timeOffset="406778.2664">9535 14770 37 0,'7'-19'39'0,"0"8"0"0,-10-1 0 16,3 12-16-16,0 0-20 16,-12 21 0-16,0 2-2 15,1 11 1-15,2 8-2 16,-2 4 0-16,5-1 0 15,4 0 0-15,2-5 0 16,4-7 1-16,4-13 0 16,3-8 0-16,4-16 0 15,3-9 0-15,5-13 1 16,-2-8-1-16,-2-7 1 15,1-7-2-15,-4 2 1 16,0-4 0-16,-5 3 0 16,-4 8 0-16,-3 6-1 0,-4 8 1 15,0 8 0 1,0 17 0-16,0 0-1 0,0 0 1 15,-4 18-1-15,11 1 0 16,5-3 1-16,7 2 0 16,5 1 0-16,6-5 0 15,4-6 0-15,3-3 0 16,0-2-1-16,2-6 1 15,-1-7 0-15,-2-7-1 16,-1-8 1-16,-1-6 1 16,-1-6-1-16,-1-1 0 15,-2-4 0-15,-1 7 0 16,-8 2 0-16,-2 12 0 15,-6 12-1-15,-13 9 1 16,5 20-1-16,-10 12-1 16,-8 10 1-16,2 8-1 0,-2 6 0 15,1 2-1-15,6-2-1 16,4-6-3-16,15 2-5 15,-5-34-12-15,28 8-12 16,-4-30-5-16,15-1-2 16,-1-21 2-16</inkml:trace>
  <inkml:trace contextRef="#ctx0" brushRef="#br3" timeOffset="407400.3016">10628 14565 66 0,'-6'-12'41'0,"-14"0"-2"15,3 14 2-15,-11 8-30 16,3 9-8-16,0 8 0 0,2 9-2 15,0 6 0-15,6 4 0 16,4 3 0-16,10 2 0 16,4-10 0-16,13-6 1 15,6-10-1-15,7-12 0 16,9-12 0-16,4-12-1 15,2-9 1-15,-3-11-1 16,-4-5 1-16,-4-5 0 16,-9-1 0-16,-6-1 0 15,-9 2-1-15,-10 5 1 16,-3 6-1-16,-6 5 1 15,-5 7-1-15,5 6 0 16,-3 7 0-16,6 4 0 16,9 1 0-16,0 0 0 0,3 9 0 15,10-7 0-15,10-1 0 16,1 1 0-16,4 0 1 15,-1 1-1-15,0 2 0 16,-3 5 0-16,-4 4 0 16,-6 8-1-16,-6 4 1 15,-5 7-1-15,-3 5 1 16,-4 4-1-16,-3 2 1 15,1 0 0-15,1 1-1 16,5-7 1-16,3-3 0 16,4-9 1-16,7-8-1 15,5-14 0-15,8-9 0 16,2-14 0-16,1-10 1 15,1-5-1-15,-1-11 0 16,-2-1 1-16,-3-9-1 0,-5 2 1 16,-4 4-1-16,-3 0 0 15,-2 9-1-15,0 3-2 16,2 13-4-16,-9-5-9 15,16 27-6-15,-13-14-5 16,17 20-8-16,-5-6-6 16,10 11 3-16</inkml:trace>
  <inkml:trace contextRef="#ctx0" brushRef="#br3" timeOffset="407581.3124">11391 14507 4 0,'16'-3'18'0,"11"17"5"15,-27-14 9-15,21 15 8 16,-21-15-1-16,0 29 1 16,-11-11-34-16,5 11-1 15,-3 5-3-15,0 8-1 16,-1 4-1-16,1 6 0 0,2 0 0 15,3-6-2-15,3-3-1 16,0-11-4-16,11 2-11 16,-10-34-16-16,18 0-6 15,-2-24-1-15,9-8 0 16</inkml:trace>
  <inkml:trace contextRef="#ctx0" brushRef="#br3" timeOffset="408031.3381">11595 14548 83 0,'-6'-49'42'15,"3"13"-2"-15,-10 1 0 16,5 13-37-16,2 8-1 15,6 14-2-15,9-1-3 16,2 5-3-16,12 11-1 16,0-8 0-16,7 13-1 0,-8-5 3 15,1 11 1-15,-6-2 2 16,-5 1 4-16,-5 8 2 15,-9-5 3-15,0 11 0 16,-8-9 0-16,4 6-2 16,-3-3 0-16,3 2-3 15,-3-3 0-15,7-2-1 16,0-5 0-16,4-3 0 15,2-6-1-15,-4-16 1 16,20 5-1-16,-4-18 1 16,1-7 0-16,5-10 0 15,2-8 0-15,3-8 1 16,1-1-1-16,0-2 1 15,-2 6-1-15,-5 7 1 0,-2 9-1 16,-6 12 1-16,-4 17-2 16,-6 15 0-16,-8 13 0 15,5 10-2-15,-3 10 0 16,0 4-2-16,6 6-4 15,0-16-10-15,21 11-5 16,-9-27-6-16,32 7-8 16,-3-21-5-16,19-2 1 15</inkml:trace>
  <inkml:trace contextRef="#ctx0" brushRef="#br3" timeOffset="408677.3751">12394 14748 64 0,'-22'-25'40'0,"4"5"-1"15,-8-9 0-15,9 10-32 16,-11-3-5-16,3 10 1 0,-3 6-1 16,4 13 1-16,1 9-1 15,3 9 0-15,9 5 0 16,6 4-1-16,9-2 1 15,9-1-1-15,13-7 0 16,6-6-1-16,9-7 1 16,2-6-1-16,3-9 1 15,1-7-1-15,-5-4 0 16,-2-4-1-16,-8-1 1 15,-4 0 1-15,-9 2-1 16,-4 3 1-16,-3 5-2 16,-12 10 1-16,0 0 0 15,-1 21 1-15,-6 10-1 16,3 11-1-16,-4 12 1 0,-3 11 0 15,2 6 0-15,-3 10 0 16,0 3 1-16,-3 1-2 16,-2-3 2-16,-9-4-2 15,0-9 2-15,-5-8-2 16,-2-10 1-16,-5-12-1 15,0-14 0-15,0-11-1 16,2-12-2-16,1-21-4 16,13 4-9-16,-11-38-8 15,20 8-11-15,-5-25-5 16,10 2 0-16</inkml:trace>
  <inkml:trace contextRef="#ctx0" brushRef="#br3" timeOffset="415679.7756">13338 14013 51 0,'10'-26'36'0,"-4"-2"0"16,2 11-1-16,-4-1-29 15,-4 18 1-15,0 0-3 16,4 19 0-16,-12 7-2 15,2 16 0-15,-2 11-1 16,0 14 0-16,2 11-1 16,3 7 1-16,0 10-2 15,5 2 0-15,-2 0 1 16,2-5-2-16,0-10 2 15,0-15-1-15,1-19 2 16,0-11-1-16,1-21 1 16,-4-16 1-16,13-11 0 15,-2-15 0-15,1-13 1 16,-1-6 0-16,2-4-1 15,0-3 0-15,3 0-1 0,2 9 0 16,0 5 0-16,2 11 1 16,2 9-2-16,1 11 0 15,1 9 0-15,-5 10 0 16,2 5 0-16,-2 7 1 15,-7 3-2-15,-5 4 0 16,-6-1 1-16,-6 5-1 16,-9-4 0-16,-3 2 0 15,-9-2 0-15,-3-5-2 16,3-2 0-16,-1-9 0 15,6-3-2-15,3-16-3 16,18 4-7-16,-15-23-22 0,24 5-1 16,-3-14 0-1,9 7 2-15</inkml:trace>
  <inkml:trace contextRef="#ctx0" brushRef="#br3" timeOffset="416167.8035">14023 14681 52 0,'-15'-1'38'0,"-12"-12"0"0,7 7-1 16,-7-8-28-16,4 7-3 15,0-3-1-15,4 11-1 16,-3 8-1-16,1 6-2 15,1 11 0-15,3 6 0 16,0 5 1-16,5 3-2 16,3-2 1-16,6-3-1 15,8-9 0-15,9-7 1 16,5-11-1-16,8-10 0 15,5-10 0-15,7-9 0 16,0-5 0-16,2-6 0 16,-7-2 0-16,-1 1 3 15,-9 4-2-15,-7 5 0 0,-10 7-1 16,-7 17 2-1,-10-3-2-15,-4 13 0 0,-2 12-2 16,-3 1-2-16,6 13-3 16,4-14-14-16,14 14-17 15,2-18-2-15,19 3 0 16,4-16 2-16</inkml:trace>
  <inkml:trace contextRef="#ctx0" brushRef="#br3" timeOffset="416438.819">14555 14637 71 0,'-22'-16'39'0,"6"9"-1"16,-9-4 0-16,6 10-34 15,-4 4 0-15,3 13-1 16,-4 7-1-16,4 10 0 15,-3 6 0-15,5 11-1 16,1-3 1-16,8 3-2 16,7-7 1-16,12-9-2 15,9-10 0-15,9-17-1 16,12-4-7-16,3-25-29 15,17-3-1-15,-5-18-1 16,8-5 2-16</inkml:trace>
  <inkml:trace contextRef="#ctx0" brushRef="#br3" timeOffset="416648.831">14918 14123 72 0,'-6'-41'40'16,"2"19"-2"-16,-6 4 1 15,10 18-31-15,-10 23-3 16,7 9-2-16,-2 17 0 15,1 16-2-15,0 14 0 16,1 10 0-16,-2 7-2 16,3 0-1-16,2 1-3 15,0-15-4-15,12-3-30 16,-5-27-1-16,8-8 0 15,-2-30-1-15</inkml:trace>
  <inkml:trace contextRef="#ctx0" brushRef="#br3" timeOffset="416918.8464">15043 14465 74 0,'-23'5'39'0,"3"15"-1"15,-3-2 1-15,7 6-32 16,0-2-2-16,8 2 0 15,3-3-2-15,6 4 1 16,2-7-2-16,5 1 1 16,4-2-2-16,4 0-2 15,1 0 1-15,1-2-2 16,1 3 1-16,-2-2-4 15,-1 8-1-15,-4-16-16 16,7 19-18-16,-10-15 1 0,9 10-2 16,-7-14 0-16</inkml:trace>
  <inkml:trace contextRef="#ctx0" brushRef="#br3" timeOffset="417636.8875">15419 14502 69 0,'9'-3'40'16,"-9"3"-3"-16,0 0 1 15,0 0-35-15,-12 20 0 16,4-4-1-16,-1 6 0 0,-2 4-1 16,1 6 2-16,-2 0-2 15,5 4-1-15,0-4 2 16,5 1-2-16,3-7 1 15,7-3-2-15,4-4 1 16,4-9-1-16,1-5 1 16,4-7 0-16,1-6 0 15,1-5 1-15,-5-7-1 16,0-3 2-16,-3-5-1 15,-4 3 1-15,-1-1-1 16,-3 3 1-16,-2 7-1 16,1 7 1-16,-6 9-2 15,16 1 0-15,-8 10-1 16,4 7-1-16,-1 7 2 15,2 3-2-15,-1 3 2 0,-1-2-2 16,3-1 2-16,-5-6-1 16,3-11 1-16,0-7 1 15,0-11-1-15,3-11 1 16,-1-13 1-16,1-10-1 15,3-8 0-15,-1-11-3 16,5 5-9-16,-11-16-26 16,9 14-2-16,-8-4-1 15,3 17 0-15</inkml:trace>
  <inkml:trace contextRef="#ctx0" brushRef="#br3" timeOffset="418607.943">16305 14614 73 0,'0'0'35'0,"0"0"1"16,-6-23-13-16,0 11-17 15,-8-3-2-15,-2 6 0 16,-7 3 0-16,0 11-1 15,-10 4 1-15,-2 13-1 16,0 5 0-16,2 4-2 16,1 2 1-16,7 1-2 15,4-3 1-15,12-5-1 0,9-5 1 16,10-7-2-1,10-8 1-15,7-5 1 0,5-6-1 16,2-4 0-16,1-6 1 16,1-2 0-16,-4-5 0 15,-1-1 1-15,-7-3-1 16,-4 1 0-16,-2-2 0 15,-2 5 1-15,-3 5-1 16,-6 3-2-16,-7 14 1 16,0 0 0-16,5 12 0 15,-10 13-1-15,-4 4 0 16,2 9 0-16,-2 1 0 15,2-1-1-15,4-3 0 16,6-6-1-16,10-10-1 0,4-14-4 16,13 1-9-16,1-22-20 15,9 3 0-15,-5-16 0 16,6 11 1-16,-15-10 23 15,2 13 8-15,-12 5 5 16,-11-2 12-16,-5 12 21 16,-5 12 3-16,0 10-2 15,-12-7 2-15,10 14-20 16,-4-5-8-16,4 2-2 15,2-5-1-15,6 1-2 16,3-8 0-16,6-5-1 16,0-7-1-16,4-6 0 15,-1-7 0-15,1-6 0 16,0-7-1-16,-1-5 1 15,1-6 0-15,-2-1 0 0,0-4 0 16,0 2 1-16,0 0-2 16,3 5 0-16,0 4-1 15,-1 4-3-15,7 19-13 16,-8-12-21-16,12 18 1 15,-6-9-3-15,10 9 1 16</inkml:trace>
  <inkml:trace contextRef="#ctx0" brushRef="#br3" timeOffset="419067.9694">17095 14583 68 0,'-15'0'36'0,"15"0"0"15,-17-8 0-15,17 8-32 16,3-19 1-16,-3 19-2 16,2-13 1-16,-2 13 0 15,-12 18 1-15,-4 4-1 16,-3 8-1-16,-5 7-1 15,-3 5-1-15,4 3 0 16,-3-2 0-16,13-3-1 16,6-9 0-16,8-11-1 15,11-13 1-15,8-13 0 16,11-12 1-16,5-12 0 15,3-11 0-15,1-9 0 16,1-7-1-16,-2-7 2 16,-3-8-2-16,-4-2 1 0,-4-1 0 15,-3 6-1-15,-4 7 0 16,-5 9 0-16,-3 12 1 15,-6 21-1-15,-7 20 0 16,4 23 0-16,-9 22 0 16,-5 14-1-16,0 12-3 15,-7 0-8-15,11 19-27 16,-10-15 0-16,9 6-2 15,-2-19-1-15</inkml:trace>
  <inkml:trace contextRef="#ctx0" brushRef="#br3" timeOffset="419586.999">17602 14529 73 0,'-24'21'40'0,"-7"-13"-3"15,11 7 0-15,0-13-32 16,20-2-1-16,-9 4-1 16,9-4-1-16,13 5 0 15,3 2-1-15,3 4 1 16,0 4-1-16,-2 4 0 15,-2 5 1-15,-3 4-1 16,-5 0-1-16,-3 0 1 16,-4 1-2-16,-3-4 1 15,-1-2 0-15,-4-3 0 16,-2-6-1-16,-4-1 0 15,-2-3 0-15,-1-1-1 0,0-8-3 16,0 3-3-16,-2-15-30 16,19 11 0-16,-8-19-2 15,20 7 0-15</inkml:trace>
  <inkml:trace contextRef="#ctx0" brushRef="#br3" timeOffset="420488.0506">18741 14493 63 0,'-10'-8'38'15,"-3"-13"-1"-15,1 5 0 16,-7-4-32-16,6 5-1 15,-5 1-1-15,3 9-2 0,-5 6 1 16,1 13 0-16,-1 7-1 16,1 12 2-16,-2 3-1 15,3 6 1-15,3-3-1 16,6 2 1-16,4-11-1 15,8-4 0-15,6-13-1 16,8-10 0-16,6-8 0 16,5-14-1-16,5-4 1 15,0-8-1-15,1-2 1 16,-3-1-1-16,-6 5 0 15,-5 6 0-15,-10 11 0 16,-10 12 1-16,-6 21-1 16,-14 17 0-16,-5 18 0 15,-7 19-1-15,-9 16 0 16,-4 9 1-16,2 9-1 0,1 0 1 15,7-10 0-15,6-9 0 16,16-17 1-16,10-21-1 16,17-23 0-16,12-25 0 15,16-22 1-15,12-21-2 16,7-16 0-16,6-14-2 15,4-5-1-15,-4-10-2 16,4 16-10-16,-17-9-23 16,2 20 0-16,-19-1 0 15,-2 15-1-15</inkml:trace>
  <inkml:trace contextRef="#ctx0" brushRef="#br3" timeOffset="420901.0742">19233 14497 72 0,'0'-18'37'16,"0"18"1"-16,-24 7-1 16,2 10-31-16,-6 3-1 15,-1 9-1-15,-1 3-1 16,3 11 0-16,3-4-1 15,9 2-1-15,5-4 0 16,11-3-1-16,11-10 1 16,10-3-2-16,6-10 1 15,5-7-1-15,2-10 2 16,0-3-1-16,0-9 0 15,-6 3 2-15,-4-7-2 0,-5-1 2 16,-4-2-1-16,-2 2 1 16,-3 1-1-16,-1 2 0 15,0 11-1-15,-10 9 0 16,13-8 0-16,-8 21 0 15,-4 11-1-15,-5 5-1 16,2 5-1-16,-4 3-1 16,7 1-3-16,-3-12-9 15,14 1-23-15,-12-27 0 16,25 19-1-16,-7-31 1 15</inkml:trace>
  <inkml:trace contextRef="#ctx0" brushRef="#br3" timeOffset="421074.0841">19682 14567 79 0,'0'0'35'16,"-7"36"1"-16,-2-9-8 16,3 14-26-16,0 6-2 15,0-2-5-15,6 11-16 16,-8-18-15-16,8 3 0 15,0-20-1-15,8-6 1 16</inkml:trace>
  <inkml:trace contextRef="#ctx0" brushRef="#br3" timeOffset="421216.0922">19857 14196 79 0,'-23'-37'33'15,"5"16"-32"-15,-3 8-1 16,10 7-37-16,11 6 0 15</inkml:trace>
  <inkml:trace contextRef="#ctx0" brushRef="#br3" timeOffset="421630.1156">20193 14519 76 0,'-46'36'39'0,"-7"-4"-3"16,12 11 2-16,2-6-35 16,14 3-1-16,11-3-2 0,13-7 0 15,15-8-1-15,15-8-1 16,19-10-5-16,7-21-30 15,21-1-1-15,-3-17 0 16,10-1 2-16</inkml:trace>
  <inkml:trace contextRef="#ctx0" brushRef="#br3" timeOffset="421840.1276">20817 13835 91 0,'-17'-4'41'0,"2"30"-1"15,-10 9-2-15,2 21-34 0,-5 17-3 16,1 17-1-16,-1 10-1 16,2 2-1-16,5 5-5 15,-3-17-32-15,15 2-1 16,1-21 0-16,17-13-2 15</inkml:trace>
  <inkml:trace contextRef="#ctx0" brushRef="#br3" timeOffset="422133.1446">20852 14394 85 0,'-26'-4'39'0,"-5"-4"-1"16,10 14 2-16,-4-3-36 0,10 3-1 15,1 2-1-15,4 4 0 16,4 1 1-16,4 4-1 16,4 0 1-16,5 3 0 15,5 1-1-15,6 0-1 16,1 2 0-16,5 3 0 15,0-2-2-15,-1 4-1 16,0-2-3-16,-3-8-10 16,8 12-26-16,-16-11 0 15,10 9-2-15,-4-12 0 16</inkml:trace>
  <inkml:trace contextRef="#ctx0" brushRef="#br3" timeOffset="422590.1706">21503 13856 82 0,'-5'-38'37'16,"-7"-6"0"-16,7 16-9 15,-9-8-22-15,6 15-2 16,-3 13 0-16,1 23 0 16,-2 22-1-16,0 29 1 15,-3 19-1-15,-1 22-2 16,0 14 0-16,-1 6-2 15,2 3-2-15,-3-10-5 16,10 0-14-16,-4-30-19 16,14-8 2-16,-1-31-2 0,18-11 0 15</inkml:trace>
  <inkml:trace contextRef="#ctx0" brushRef="#br3" timeOffset="423064.1976">21689 14489 85 0,'-11'-25'36'15,"11"25"2"-15,-17-14-9 16,10 28-23-16,-1 6-2 16,0 10-1-16,0 4-2 15,1 6 1-15,2 0-1 16,2-2 0-16,6-5 0 15,2-7-1-15,6-10-1 16,5-7 1-16,4-14 1 0,4-6 0 16,2-10 0-16,2-4 0 15,0-9 1-15,-2 0 0 16,1-6-1-16,-6 5 1 15,-1 1-1-15,-5 9-1 16,-3 10 0-16,-12 15 0 16,8 4 0-16,-8 18 1 15,-3 16-2-15,-3 15-1 16,-4 12 1-16,-1 12-1 15,-6 12 1-15,-3 6-1 16,-3 4 1-16,-4 3 0 16,-4-5 0-16,-2-4 0 15,-7-12 2-15,0-11-2 16,1-18 1-16,1-20 0 0,5-19 0 15,5-23-4-15,9-13-1 16,6-26-7-16,25 0-26 16,-3-23 1-16,23-2-4 15,2-12 2-15</inkml:trace>
  <inkml:trace contextRef="#ctx0" brushRef="#br3" timeOffset="423238.2079">22128 14937 90 0,'-28'33'43'0,"-10"-17"0"16,13-3-5-16,5-3-54 0,7-21-23 15,13 11-2-15,16-26-3 16,12 17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0:31.17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1725 2024 51 0,'4'-15'35'0,"-4"4"0"16,0 11 0-16,8-26-9 15,1 17-17-15,-1-4-3 16,5 7-1-16,-1 6-2 0,4 9-1 15,-2 6 0-15,2 13-1 16,-4 15 0-16,0 14-1 16,-9 16 1-16,-3 5 0 15,-7 6-1-15,-5 5 1 16,-8 1 0-16,-3-4 0 15,-7-8 0-15,-3-11 0 16,-2-14 0-16,1-11 0 16,0-15-1-16,-1-15 0 15,1-12-2-15,-3-15-2 16,9-6-7-16,28 21-22 15,-41-48-3-15,41 48-2 0,-37-67 1 16</inkml:trace>
  <inkml:trace contextRef="#ctx0" brushRef="#br0" timeOffset="231.0133">1265 2031 111 0,'-9'-73'41'15,"9"73"1"-15,-5-50-2 16,9 26-36-16,11-7-2 15,12 15-1-15,13 8 0 16,15 7-1-16,20-2 0 16,16 2 0-16,10 0-4 15,3-1 0-15,12 5-16 16,-4-12-17-16,5 7-5 0,-14-6 2 15,-6 7-3-15</inkml:trace>
  <inkml:trace contextRef="#ctx0" brushRef="#br0" timeOffset="715.0409">2629 2246 91 0,'-31'-15'38'16,"-1"10"0"-16,-7-8 1 15,6 12-35-15,-10 1 0 16,1 15 0-16,-4 7-1 16,4 11-2-16,-1 7 1 15,8 8 0-15,6 1-1 16,6 1 1-16,13-5-1 15,12-6 0-15,14-10 0 16,12-9 1-16,11-17 0 16,8-10-1-16,4-10 0 15,0-11-1-15,0-7 2 16,-7 0-2-16,-7-4 1 15,-8 4-2-15,-8 5 1 0,-10 7-1 16,-11 23 2-16,0 0-1 16,4 13-1-16,-8 14 2 15,-1 17-2-15,-6 7 1 16,6 13-5-16,-1-7-3 15,18 10-30-15,-5-16-1 16,16-7-1-16,2-18-2 16</inkml:trace>
  <inkml:trace contextRef="#ctx0" brushRef="#br0" timeOffset="1054.0601">3282 2126 92 0,'-28'6'39'0,"-11"3"0"15,2 21-1-15,-8-2-33 16,11 7-1-16,7-1-2 16,5 3 0-16,15-6 0 15,11 0-1-15,14-6 1 16,9-7-2-16,9-2 1 15,3 0-1-15,3-1 0 16,-3-2 2-16,-4 5-1 16,-10 6 1-16,-10 4-2 15,-13 8 2-15,-14 3 0 16,-10 4 0-16,-8 0-1 15,-5-2 0-15,-2-4-2 0,0-8-3 16,10 1-7-16,-2-25-26 16,29-5-3-16,-10-11 0 15,25-7-2-15</inkml:trace>
  <inkml:trace contextRef="#ctx0" brushRef="#br0" timeOffset="4763.2725">4810 1765 80 0,'2'-21'37'0,"6"-1"0"15,-12-3 0-15,4 2-33 16,-8 4-2-16,-2 7 1 16,-8 8 0-16,-1 7-1 15,-10 12 0-15,-5 10-1 16,-5 10 2-16,-6 13-2 15,-2 8 1-15,0 6-2 0,-1 5 1 16,6 8-1-16,7 1 0 16,7 5-1-16,15-4 0 15,11-10-2-15,21-5-2 16,10-21-9-16,28-5-23 15,9-24-1-15,20-11-1 16,5-26 1-16</inkml:trace>
  <inkml:trace contextRef="#ctx0" brushRef="#br0" timeOffset="5101.2918">5284 2086 80 0,'-4'-10'37'0,"-13"-1"-1"16,-4 19-3-16,-11-5-28 0,5 11-1 15,-5 3-1 1,4 13 1-16,1 3-1 0,7 11 0 15,0 2-1-15,8 3 1 16,8-2-1-16,8-1 0 16,8-7-1-16,10-10 1 15,8-11-1-15,8-13 0 16,4-11-1-16,6-14 1 15,0-14 0-15,1-11-1 16,-8-4 1-16,-5-9 0 16,-12 4-1-16,-12 0 0 15,-9 6-1-15,-12 7 0 16,-10 18-1-16,-8 9 0 15,-4 14-2-15,0 4-2 16,9 20-6-16,-2-9-25 0,22 9-1 16,6-9 0-16,21 1-1 15</inkml:trace>
  <inkml:trace contextRef="#ctx0" brushRef="#br0" timeOffset="5462.3125">5853 2023 87 0,'-10'-3'37'16,"-5"13"0"-16,-13-6 1 15,2 12-33-15,-3 0-1 16,0 13-1-16,1 1 0 16,6 13-1-16,4 1 0 15,7 3-1-15,8 3 0 16,8-3 0-16,6-3 0 0,9-7-1 15,5-7 1-15,5-15-1 16,5-11 1-16,5-8-1 16,-5-14 1-16,2-8 0 15,-7-12-1-15,-2-6 0 16,-7-3 0-16,-5-4 0 15,-8 2-1-15,-8 2-1 16,-2 10 0-16,-10 3-1 16,-3 13 0-16,-5 7 0 15,4 11-1-15,-3-3-4 16,13 19-19-16,-3-13-11 15,9 0 2-15,19-2-2 16,10-6 1-16</inkml:trace>
  <inkml:trace contextRef="#ctx0" brushRef="#br0" timeOffset="5683.3251">6386 1446 105 0,'-12'-33'39'15,"6"20"1"-15,-10 12-3 16,8 19-33-16,-1 20-2 15,5 20-1-15,-1 18 0 16,-1 15-2-16,1 11 0 16,-2 13-1-16,4 4-2 15,-4-10-4-15,12 3-25 16,-11-23-4-16,15-10-2 16,-4-20-1-16</inkml:trace>
  <inkml:trace contextRef="#ctx0" brushRef="#br0" timeOffset="5936.3396">6595 1959 99 0,'-34'-7'39'15,"-11"4"1"-15,4 17-2 16,-7 10-32-16,13 8-2 16,6-1-1-16,13 0-1 15,10-1 0-15,13 0 0 16,13-7 0-16,12-1-1 15,11-3-1-15,8-5 0 16,5-2-4-16,-2-11-6 0,11 13-27 16,-16-17-4-16,7 12 1 15,-11-17-3-15</inkml:trace>
  <inkml:trace contextRef="#ctx0" brushRef="#br0" timeOffset="10381.5938">8289 1976 53 0,'10'-4'35'0,"-10"4"0"16,-11-12 0-16,-5 1-16 16,4 12-7-16,-11-11-3 15,3 6-2-15,-6 0-2 16,1 4-1-16,-1 4-2 15,2 5-1-15,0 4 1 0,6 7-2 16,-2 4 0-16,6 7 0 16,3 4 0-16,4 3 0 15,3 0 1-15,7-3 0 16,5-6 0-16,10-9 1 15,7-16 0-15,9-14 0 16,6-16 0-16,4-17-1 16,5-14 1-16,-1-11 0 15,-1-2-1-15,-4-3 0 16,-7 1 0-16,-7 5 0 15,-7 8-1-15,-8 15 2 16,-6 11-3-16,-8 18 2 16,0 15 0-16,-10 25-1 15,0 13 0-15,2 16 0 0,3 12 0 16,0 3-2-16,7 6 0 15,5-3-3-15,11 2-4 16,-2-23-15-16,16 14-15 16,-3-28 1-16,10 3-2 15,-5-25 1-15</inkml:trace>
  <inkml:trace contextRef="#ctx0" brushRef="#br0" timeOffset="10568.6045">8832 2025 92 0,'3'-30'38'0,"-10"-1"-1"16,7 19 2-16,-11 1-33 15,11 11-2-15,-13 25-1 16,7 6-2-16,-2 10 0 16,3 8-1-16,1 4-1 0,-2-1-1 15,7 2-4-15,-5-16-29 16,17-1-3-16,-3-21 0 15,10-7-1-15</inkml:trace>
  <inkml:trace contextRef="#ctx0" brushRef="#br0" timeOffset="11034.6312">9014 1739 105 0,'-17'-22'38'0,"6"15"-1"15,-3 3-3-15,14 4-34 16,0 0-4-16,5 9-4 15,20 5-19-15,-7-8-10 0,12 11 1 16,-4-13 17-16,9 16 10 16,-11-4 3-16,-1 2 6 15,-6 9 6-15,-14-3 19 16,7 12 9-16,-18-3 1 15,5 13-16-15,-14-7-10 16,6 9-2-16,-3-4-2 16,1 5-2-16,0-9 0 15,6 1-1-15,3-10 0 16,7 0 0-16,1-13 1 15,4-6-1-15,4-15 0 16,4-10 0-16,2-8 0 16,0-10-1-16,1-4 1 15,-4-9-1-15,2-7 0 0,-2-1 0 16,-3 4-1-16,-1 2 1 15,-1 9-1-15,-2 2 0 16,2 10-1-16,-1 4-1 16,5 9-2-16,0 2-3 15,13 11-15-15,-7-16-16 16,17 7-1-16,1-13 0 15,12 2-1-15</inkml:trace>
  <inkml:trace contextRef="#ctx0" brushRef="#br0" timeOffset="11213.6414">9875 1447 90 0,'0'0'38'0,"-16"9"0"16,5 20 0-16,-13 16-28 16,7 9-7-16,-4 11 1 15,2 10-4-15,2 6-1 16,1 4-2-16,5 3-5 15,-10-20-28-15,17 2-2 16,-9-19-1-16,12-7 0 16</inkml:trace>
  <inkml:trace contextRef="#ctx0" brushRef="#br0" timeOffset="11395.6518">9610 1866 79 0,'-8'-28'43'0,"-2"-1"-1"0,12 19 1 16,-2-6-12-16,15 10-27 15,11-1-2-15,10-1-4 16,15 3-11-16,-1-11-25 16,23 5-3-16,-2-8-1 15,14 4-2-15</inkml:trace>
  <inkml:trace contextRef="#ctx0" brushRef="#br0" timeOffset="12131.6939">10774 1381 93 0,'-12'-17'38'0,"12"17"1"16,-13-11-1-16,13 11-35 16,-14 19 0-16,10 7 0 15,2 12-1-15,1 14-2 16,-1 10 2-16,2 9-2 15,1 10 1-15,-1 1-2 16,0-1 2-16,0-4-2 16,0-10 1-16,0-8 0 15,-2-11 0-15,1-10 0 16,0-14 0-16,1-9 1 15,0-15 0-15,0 0-1 16,9-24 2-16,-2-4-2 16,2-7 1-16,3-8 1 15,3-3-2-15,4-1 1 0,3 4-1 16,1 5 1-16,2 9-1 15,3 7 0-15,2 16 0 16,-2 11 0-16,-2 8 0 16,-3 12 0-16,-4 5-1 15,-3 6 0-15,-10 2 1 16,-9 3-1-16,-13 1 0 15,-8-2 0-15,-11-2 1 16,-5-8-1-16,-6-6 0 16,3-6-1-16,3-9-1 15,6-17-3-15,20 2-15 16,5-24-18-16,22-2 1 15,8-18-1-15,26 2 1 16</inkml:trace>
  <inkml:trace contextRef="#ctx0" brushRef="#br0" timeOffset="12334.7056">11305 1799 99 0,'-8'23'39'0,"4"13"0"16,-12-3 0-16,8 4-36 15,-3-1 0-15,2 3-2 16,1-1 0-16,2-1-1 15,2-4-1-15,2-8-1 16,3 0-3-16,-1-25-17 16,8 13-17-16,-8-13 1 15,28-20-2-15,-13-8 0 0</inkml:trace>
  <inkml:trace contextRef="#ctx0" brushRef="#br0" timeOffset="12490.7145">11345 1372 104 0,'-26'-26'38'15,"5"15"1"-15,1 4-6 16,8 1-38-16,12 6-29 16,12-6-4-16,10 6 0 15,2-6-1-15</inkml:trace>
  <inkml:trace contextRef="#ctx0" brushRef="#br0" timeOffset="12693.7261">11549 1319 98 0,'0'34'39'16,"-7"0"0"-16,7 16-1 15,0 3-33-15,1 10-3 16,0 4 1-16,1 10-2 16,-1 0 0-16,-1 2-1 15,-3-2 0-15,-2-3-3 16,-2-2-2-16,-5-20-10 15,11 9-23-15,-3-23-1 16,12-5 0-16,-8-33 0 16</inkml:trace>
  <inkml:trace contextRef="#ctx0" brushRef="#br0" timeOffset="12964.7416">11868 1662 83 0,'-27'-3'40'16,"2"21"0"-16,-12 1 0 15,11 12-23-15,-3-2-11 16,6 4-2-16,4-6-1 16,5 0 0-16,10-5-1 15,8-3-1-15,9-4 0 16,5-4 0-16,5-3-2 15,5-4-1-15,3 0-1 16,1-4-1-16,4 7-4 16,-10-14-17-16,6 16-15 15,-7-9 0-15,2 8-1 0,-9-9 1 16</inkml:trace>
  <inkml:trace contextRef="#ctx0" brushRef="#br0" timeOffset="13348.7636">12139 1906 94 0,'-23'13'39'0,"15"4"1"16,8-17-1-16,12 13-31 15,10-17-5-15,12-5 1 0,5 0-2 16,7-7-1-16,0-2 1 16,-1-5-1-16,-3 1-1 15,-9-1 1-15,-7-3-1 16,-11 1 1-16,-11 3-1 15,-10 1 1-15,-10 7-2 16,-9 8 2-16,-13 12-1 16,-5 10 1-16,-6 10 1 15,-1 13-1-15,2 6 1 16,8 4-2-16,10 1 2 15,13-3-2-15,17-6-2 16,17-17-9-16,26 5-16 16,-3-26-14-16,23-3 0 15,1-23-3-15,14-4 1 16</inkml:trace>
  <inkml:trace contextRef="#ctx0" brushRef="#br0" timeOffset="14639.8374">13535 1338 88 0,'1'-19'37'15,"4"8"1"-15,-10 0 1 16,5 11-36-16,-15 6 0 15,9 15 0-15,-6 15-1 16,1 20-1-16,-4 14 0 16,3 10-2-16,-3 16 1 0,1 6-1 15,1 0 0-15,0-5-4 16,12 0-5-16,-10-24-27 15,14-3 0-15,-1-22-1 16,12-15 0-16</inkml:trace>
  <inkml:trace contextRef="#ctx0" brushRef="#br0" timeOffset="15073.8622">13560 1921 96 0,'-6'-11'40'0,"10"22"0"15,-4-11 0-15,23 17-36 0,-5-4-2 16,5 0 0-16,4-3-1 16,4-1-1-16,4-5 1 15,-1-4-1-15,3-2 0 16,1-8 0-16,-2-1 0 15,-2-4 1-15,-2-1 0 16,-7-4-1-16,-7 2 1 16,-4-7-1-16,-9 1 1 15,-8-2-1-15,-7-7 0 16,-5 0 1-16,-5-2-1 15,-4 7 2-15,-1 4-2 16,-2 12 0-16,-2 12 1 16,3 16 0-16,-3 14 0 15,5 17-1-15,1 6 0 16,4 12-1-16,5 2 2 0,7 0-2 15,12-5 0-15,11-8-1 16,16-10-4-16,6-29-21 16,27-4-15-16,6-22 1 15,14-11-2-15,3-23 1 16</inkml:trace>
  <inkml:trace contextRef="#ctx0" brushRef="#br0" timeOffset="17724.0138">14529 1846 54 0,'-2'-16'38'15,"2"16"-3"-15,-15-16 2 16,5 16-16-16,-11-6-13 16,3 6-1-16,-7 1-1 15,0 6-2-15,-5 8 0 16,-3 9-1-16,-5 6 0 15,2 6-1-15,4 3-1 16,5 3 0-16,7-2-1 16,12-1 0-16,9-6 1 15,15-13-1-15,16-9 0 16,10-10 1-16,7-9-1 0,7-8 1 15,0-11 0-15,-4-5 1 16,-6 0-2-16,-9-3 2 16,-13 6-2-16,-10 3 1 15,-8 6-1-15,-10 7 1 16,-5 12-2-16,-4 12 1 15,0 6-1-15,1 8-2 16,6 3-1-16,3 1-3 16,16 10-7-16,-1-18-25 15,22 8 2-15,0-22-1 16,14 2-1-16</inkml:trace>
  <inkml:trace contextRef="#ctx0" brushRef="#br0" timeOffset="18032.0314">14946 1915 70 0,'-5'-18'38'0,"-7"-4"0"15,12 22 1-15,-15-20-15 16,15 20-19-16,-12 23-1 16,8 5-2-16,3 7-1 15,-2 10 0-15,2 2 0 16,-2 10-1-16,2-6 0 15,1 4 1-15,5-15-1 16,-1-3 1-16,9-18 0 16,2-5 0-16,4-19 0 15,8-12 0-15,-1-8 0 16,3-11-1-16,-1-9 0 0,-1-9 0 15,-2 1-3-15,-3-5-1 16,1 12-6-16,-15-10-18 16,12 20-11-16,-10-2 1 15,5 20-2-15,-6 0 3 16</inkml:trace>
  <inkml:trace contextRef="#ctx0" brushRef="#br0" timeOffset="18399.0524">15286 1979 90 0,'-1'11'38'0,"10"5"-1"16,-9-16 1-16,33 10-31 16,-11-13-3-16,11-1 0 0,0-1-1 15,6-5-1-15,-2-4 0 16,-1-1 0-16,-4-2-1 15,-7-3 1-15,-7 3-1 16,-6 1 0-16,-8-2 0 16,-4 1 0-16,-8 2 0 15,-3 5-1-15,-8 4 1 16,-6 6-1-16,-3 11 1 15,-9 11-1-15,-1 9 0 16,-1 6 0-16,4 5 0 16,6 1-1-16,11-2 1 15,13-3-3-15,20-7 0 16,13-16-4-16,21 1-8 15,4-24-9-15,19 7-14 16,-4-16 0-16,14 0-1 0,-12-18 2 16</inkml:trace>
  <inkml:trace contextRef="#ctx0" brushRef="#br0" timeOffset="18701.0697">16022 1832 97 0,'-5'-18'38'16,"-13"-3"0"-16,2 18-1 16,-16 5-30-16,6 12-2 15,-2 3 0-15,1 14-2 16,2-2 0-16,5 8-1 15,4-1-1-15,10-3 0 16,6-3-1-16,8-6 0 16,12-4 0-16,7-7-1 15,1 1 2-15,3-8-2 16,-3 0 1-16,-2 1 0 0,-9 0 1 15,-9 7-1-15,-9 1 0 16,-14 10 0-16,-6-1 0 16,-8 8-1-16,0 1-1 15,-2-2-1-15,6 4-5 16,-1-18-7-16,21 14-8 15,-4-29-17-15,20 3 1 16,6-23-3-16,15-4 1 16</inkml:trace>
  <inkml:trace contextRef="#ctx0" brushRef="#br0" timeOffset="20031.1458">16909 1478 82 0,'-1'-33'39'0,"3"9"-1"15,-4-1 0-15,3 7-31 16,-1 8-2-16,0 10-2 16,-8 17-1-16,0 14 0 15,0 11-2-15,-3 14 0 16,-2 11 0-16,-3 11-1 15,-3 4 1-15,2 7-2 16,-2-4 2-16,4-2-2 16,-2-10 2-16,2-7-1 0,5-17 2 15,3-4-1-15,5-19 1 16,5-11 1-16,6-19 0 15,7-8 0-15,0-14 1 16,9-6-1-16,-2-10 0 16,2-5 0-16,-1 0-1 15,2 3 1-15,-8 6-2 16,-1 8 2-16,-1 7-2 15,-6 10 2-15,2 14-2 16,-4 14 0-16,-2 7 0 16,1 9-2-16,2 5 1 15,0 6-2-15,5 3 0 16,-1-3-2-16,10 2-2 0,-2-20-7 15,20 10-23-15,-8-28-1 16,15 3 0-16,-8-23 0 16</inkml:trace>
  <inkml:trace contextRef="#ctx0" brushRef="#br0" timeOffset="20947.1982">17459 1975 88 0,'-10'-35'37'0,"5"12"1"16,-16-3 0-16,10 16-29 15,-5 1-4-15,2 11-1 16,-3 5-1-16,5 15-1 15,-4 5 0-15,5 7-2 16,0 4 1-16,4 2-2 16,3 1 1-16,6 1 0 0,2-8-1 15,8-9 0-15,7-8 1 16,1-9 0-16,8-10 0 15,4-12 1-15,-1-8 0 16,1-12 0-16,-4-8-1 16,-2-4 2-16,-4-5-1 15,-8-4 1-15,-2 7-2 16,-8 0 1-16,-5 7-1 15,-5 9 1-15,1 6-1 16,-3 8 0-16,8 18 0 16,-13-7 0-16,13 7 0 15,-3 23 0-15,8-7 1 16,4 4-1-16,5-1 0 15,5 2 1-15,1-4-1 16,7-2 0-16,-3-4 0 0,3-1 0 16,-4-4 0-16,-3-3 1 15,-4 0-1-15,-4-1 0 16,-12-2 0-16,13 9 1 15,-13-9-1-15,-1 24 0 16,-4-5 0-16,0 4-1 16,-3 0 1-16,1 1-1 15,0 0 1-15,1-2-2 16,0-2 2-16,3-10-1 15,3-10 2-15,0 0-1 16,16-10 0-16,-1-7 2 16,2-9-2-16,3-3 2 15,1-6-1-15,2-5 0 16,-3 2-1-16,0 1 2 0,-4 10-2 15,-4 1 0-15,-5 10 0 16,-7 16 0-16,0 0 0 16,0 0 0-16,1 23 0 15,-2-2 0-15,-1 2 0 16,1 1 0-16,3 1 0 15,3 1 0-15,4-9 0 16,3 3 1-16,5-12-1 16,5-1 1-16,-1-6 0 15,6-8 0-15,-1-3 1 16,0-10-1-16,-3 3 0 15,-2-8-1-15,-1 0 1 16,-4 5-1-16,-3 2 1 16,-4 3-1-16,-9 15 0 0,8-8 0 15,-8 8 0-15,0 26 1 16,-6-2-2-16,-1 10 1 15,-3 4-1-15,3 6-2 16,-2 1 1-16,2-1-3 16,3 0-2-16,1-13-6 15,10 9-7-15,-7-40-9 16,18 26-10-16,-7-31-2 15,11 3 1-15,-7-17 2 16</inkml:trace>
  <inkml:trace contextRef="#ctx0" brushRef="#br0" timeOffset="21443.2265">18348 1905 80 0,'-19'15'39'15,"15"0"-2"-15,4-15 2 16,-4 28-31-16,4-28-3 16,17 13 1-16,2-10-1 15,11-4-1-15,3-5-1 0,8-4 0 16,1-5 0-16,-1-5-1 15,-1 1-1-15,-4-8 1 16,-9 3-2-16,-9-3 1 16,-8 2-1-16,-10 0 0 15,-6 5-1-15,-11 7 1 16,-10 12 0-16,-9 11 1 15,-8 12 0-15,-2 15 0 16,-2 8 1-16,4 7-2 16,5 1 2-16,16-2-2 15,13-9 0-15,15-4-1 16,23-11-2-16,14-17-5 15,19 2-4-15,2-23-7 16,20 9-12-16,-7-20-11 0,15-3-1 16,-6-14 2-16</inkml:trace>
  <inkml:trace contextRef="#ctx0" brushRef="#br0" timeOffset="25617.4653">6855 2208 63 0,'0'0'36'16,"0"0"1"-16,-13-4 1 15,16 18-20-15,-3-14-9 16,-10 24-1-16,2-5-4 16,0 12 0-16,-3 4-5 15,-4 2-2-15,6 14-31 0,-4-16-4 16,7 7 0-16,-1-18-2 15</inkml:trace>
  <inkml:trace contextRef="#ctx0" brushRef="#br0" timeOffset="30011.7166">7215 1689 70 0,'13'-9'35'15,"-5"-2"0"-15,4 8 1 16,-12 3-18-16,10 3-14 15,-13 7-1-15,0 12 1 16,-2 4-2-16,2 7 1 16,1 7-1-16,1 4-1 15,3-1 0-15,5-1-1 0,2-3 1 16,5-4-1-16,2-5 1 15,4-7 0-15,0-11 1 16,0-7 0-16,2-8-1 16,1-10 1-16,-2-10 0 15,-1-8-1-15,0-4-2 16,-4-5-1-16,1 0-7 15,-11-11-25-15,12 12-4 16,-13 1 1-16,1 18-3 16</inkml:trace>
  <inkml:trace contextRef="#ctx0" brushRef="#br0" timeOffset="30785.7609">7144 2435 87 0,'-8'-16'35'0,"8"16"0"16,-20 3-2-16,7 6-29 15,-1-3 0-15,2 9 0 0,-1 3-2 16,2 5 1-16,-1 4-1 16,6 0 0-16,1 2-1 15,5-1 1-15,2-4 0 16,2-4 0-16,8-9-1 15,6-5 0-15,0-7 0 16,4-4 0-16,2-9-1 16,-4-6 0-16,0-3 0 15,-2-3-2-15,-6-3 2 16,0-1-2-16,-6 1 2 15,-1 2-2-15,-3 1 2 16,-1 7 0-16,-2 3 0 16,-1 2 0-16,2 14 1 15,0-13 0-15,0 13 0 0,9-1 1 16,1 1 0-16,4 2 0 15,2 1 0-15,2 0 0 16,2 1 0-16,-2 4-1 16,-1 1 0-16,-4 4-1 15,-4 5 0-15,-5 0 0 16,-5 6 0-16,-3 1 2 15,-1 0-2-15,-3-3 1 16,0-3-1-16,2-2 2 16,6-17-2-16,0 10 1 15,0-10 0-15,19-17-2 16,1-3 1-16,-1 0 0 15,5-6 0-15,-4 2-1 0,-1 3 2 16,-3 4-2-16,-8 8 1 16,-8 9 0-16,8 8-1 15,-8 7 0-15,-4 10-5 16,0-5-5-16,8 17-27 15,-8-14 0-15,12 7-3 16,-3-13 2-16</inkml:trace>
  <inkml:trace contextRef="#ctx0" brushRef="#br0" timeOffset="31371.7944">8055 2456 97 0,'4'-14'35'0,"4"12"-8"15,-5-20 4-15,-3 22-23 16,4-26-1-16,-4 26-1 16,-9-13-2-16,-1 14 0 0,-8 3-2 15,0 9 1-15,-7 5-1 16,-1 4 0-16,-1 3 0 15,5-1 0-15,5 3-1 16,9-5 1-16,8-5-1 16,11-6 1-16,10-7-2 15,9-8 1-15,3-4 0 16,5-3-2-16,-5-6 1 15,2-3 0-15,-8-2 0 16,-3 1-1-16,-8 1 2 16,-3 1-1-16,-7 6 1 15,-1 3-1-15,-5 10 0 16,0 0 1-16,0 0-1 15,2 16 0-15,-4 5 0 0,1 0 0 16,0 6-4-16,-3-8-11 16,13 7-24-16,-10-15-2 15,14 0 0-15,-4-15-2 16</inkml:trace>
  <inkml:trace contextRef="#ctx0" brushRef="#br0" timeOffset="32641.8671">12845 2061 92 0,'-5'25'40'0,"-3"21"-1"15,-11 14-7-15,-7 12-65 16,-5 7-6-16,-8-4 3 15,8 4-5-15</inkml:trace>
  <inkml:trace contextRef="#ctx0" brushRef="#br0" timeOffset="34303.962">19927 1907 87 0,'2'-15'36'15,"-2"15"-1"-15,-9-22-3 16,0 17-25-16,-13-3-2 16,1 6 1-16,-14 4-2 15,3 4-1-15,-8 7 0 16,2 4 0-16,-1 5-1 0,4 7 0 15,7 0 0-15,6 4-2 16,11-3 1-16,7 4 0 16,11-5-1-16,8 1 0 15,11-8 1-15,7-5-1 16,5-4 0-16,2-8 1 15,2-6 0-15,-2-7 0 16,0-8 0-16,-5-8-1 16,-2-5 1-16,-4-4 1 15,-6-2-1-15,-2 4 1 16,-6 1-1-16,-3 6 1 15,-6 6-1-15,-4 8 1 0,-2 10-2 16,-7 15 1 0,-2 6-1-16,3 5-1 0,0 5 0 15,2 6-1-15,3 4-1 16,2-5-3-16,10 14-8 15,0-26-25-15,13 10 0 16,-2-24-1-16,12 4 0 16</inkml:trace>
  <inkml:trace contextRef="#ctx0" brushRef="#br0" timeOffset="34682.9838">20442 2018 82 0,'14'-21'40'0,"-12"-2"0"15,-2 23 0-15,1-26-17 16,-1 26-18-16,-13 14-1 0,3 6-1 15,-2 4-1-15,-1 5-1 16,-2 5-1-16,1-1 0 16,1-1 1-16,7-3-2 15,4-4 1-15,8-10 0 16,5-7 0-16,8-10 1 15,4-8-1-15,6-7 1 16,4-11 0-16,0-5 1 16,-2-4-1-16,1-5 0 15,-5 2 0-15,-1 1 1 16,-6 5-1-16,-3 7 0 15,-4 10-1-15,-13 17 0 16,13-4 0-16,-13 19 0 16,0 10-1-16,1 9-2 0,4 2-1 15,4 3-3-15,16 10-23 16,-6-17-10-16,24 6 0 15,1-20 0-15,18-1-1 16</inkml:trace>
  <inkml:trace contextRef="#ctx0" brushRef="#br0" timeOffset="35047.0046">21376 2011 99 0,'-4'-22'40'0,"-16"-2"0"16,0 10 0-16,-14 1-25 15,0 16-10-15,1 4-2 16,5 16 0-16,0 3-2 15,8 8-1-15,8 0 1 0,9 1-1 16,13-5 1-16,8-8 0 16,11-10 0-16,6-14-1 15,6-15 2-15,4-11 1 16,0-10-3-16,3-13 0 15,-1-9 0-15,-1-11 0 16,-3-3 0-16,-2-2 0 16,-5 11 0-16,-6 8 0 15,-6 15 0-15,-13 17 0 16,-11 25 0-16,-12 34 0 15,-14 18 0-15,-3 26 0 16,-5 4 0-16,3 9 0 16,4 4 0-16,1-12-18 15,18 6-21-15,-2-23-5 16,19 0 2-16,-1-23-3 0</inkml:trace>
  <inkml:trace contextRef="#ctx0" brushRef="#br0" timeOffset="35894.0531">1894 4063 99 0,'2'-12'38'15,"-2"12"2"-15,0-16-4 16,0 16-32-16,-19-17 0 15,-6 15-2-15,-6 4 0 16,-11 10 0-16,-10 10-1 16,-12 17-1-16,64-39 2 0,-75 60-1 15,75-60 1-15,-76 76-1 16,18-3-1-16,19 12 0 15,23-5-1-15,28-14 0 16,30-13-7-16,21-31-17 16,38-8-15-16,14-31 1 15,9-16-1-15,-10-17 1 16</inkml:trace>
  <inkml:trace contextRef="#ctx0" brushRef="#br0" timeOffset="36555.0908">2344 4141 91 0,'-25'-13'40'0,"6"13"1"0,-7-4-2 16,5 9-28-16,-5 10-9 16,0 8 0-16,0 10-1 15,0 7 0-15,5 5-1 16,1 5 1-16,9 2 0 15,7-5 0-15,8-7 0 16,16-6 0-16,11-12 0 16,8-14 0-16,13-8-1 15,3-11 1-15,0-11 0 16,-3-8-1-16,-2-8 0 15,-12-4 1-15,-10-3-1 16,-13-3 0-16,-7 1 1 16,-10-1 0-16,-4 4-1 15,-4 6 1-15,-3 8 0 16,-1 4-1-16,3 7 1 0,2 5-1 15,9 14 0-15,0 0 0 16,0 0 0-16,4 13 1 16,9-3-1-16,6 3 1 15,4-2 0-15,8 1-1 16,2-5 1-16,5-1-1 15,-1-4 1-15,1-1-1 16,-3 0 0-16,-4 0 0 16,-3 4-1-16,-9-2 1 15,-8 9-1-15,-2 6 1 16,-7 8-1-16,-4 8 1 15,-1 7 0-15,-1 1-1 0,-2 6 1 16,2-1 0-16,3-3 0 16,1-6 1-16,6-9-1 15,5-12 0-15,7-10 1 16,9-18 0-16,4-10 0 15,3-11 0-15,1-10-1 16,-1-9 1-16,1-4 0 16,-3-6-1-16,-8 3-1 15,-4 5-1-15,-4 12-3 16,-9 2-7-16,8 24-21 15,-15-6-7-15,9 23 0 16,-9-2-1-16</inkml:trace>
  <inkml:trace contextRef="#ctx0" brushRef="#br0" timeOffset="37517.1458">3363 4170 90 0,'-1'24'40'16,"-6"-12"2"-16,14 9-3 15,-7-21-25-15,21 10-10 16,-1-14-1-16,11-4 0 16,4-6-1-16,7-4 0 15,0-8-1-15,2-2 0 16,-6-2 0-16,-4-4 0 15,-8 3 0-15,-9 0 0 16,-10 3-1-16,-8 4-1 16,-11 6 1-16,-8 7-2 0,-8 12 2 15,-6 11-1-15,-2 10 0 16,-4 12 0-16,5 8 0 15,1 3 0-15,10 3 1 16,8 1 0-16,12-11 1 16,13-5-1-16,14-12 0 15,13-11 1-15,11-8 0 16,8-8-1-16,4-9 0 16,-2-1 0-16,-1-2 0 15,-5 2 0-15,-11 6 0 16,-9 8 0-16,-12 11 0 15,-8 9 0-15,-9 10-1 16,-4 5 1-16,-4 8 0 16,-3-2-1-16,3 1 1 15,1-3 0-15,2-8 0 0,3-9 0 16,5-10 0-16,-5-10 1 15,16-15 0-15,-2-8 0 16,0-14 0-16,3-7 0 16,0-10 1-16,3-5-1 15,1-3 0-15,-1 3 0 16,-2 8 0-16,2 8 0 15,-2 9-2-15,-3 8 0 16,4 12-1-16,0 6-2 16,3 7-1-16,-1-2-1 15,9 7-1-15,0-7 1 16,7 6 0-16,-6-7 2 15,4 2 1-15,-6 0 2 16,-2-3 2-16,-3 4 2 0,-9-7 1 16,-2 7 0-16,-13 1 0 15,14-5 0-15,-14 5 0 16,0 0 0-16,-14 18-2 15,3-3 1-15,-3 4-2 16,-2 4 0-16,1 3 0 16,-3 1 0-16,6-2-1 15,2 0 1-15,6-9 0 16,8-6-1-16,9-8 0 15,6-6 1-15,6-5-1 16,5-1 1-16,1-1 0 16,0 4 0-16,-4 1 0 15,-6 12 0-15,-8 7 0 16,-10 7-1-16,-6 13 1 0,-8 2-1 15,-4 7-1-15,-5-2 0 16,-5 5-2-16,-1-9-2 16,6 4-9-16,-11-22-16 15,14 4-11-15,-4-22 0 16,12-4-2-16,-4-25 1 15</inkml:trace>
  <inkml:trace contextRef="#ctx0" brushRef="#br0" timeOffset="38980.2291">6009 3431 85 0,'6'-12'38'0,"-6"12"-1"16,1-15-1-16,-1 15-31 16,-20 9-1-16,3 7-1 15,-6 16-1-15,-6 16 0 16,-4 17-1-16,-3 12 1 15,-2 14-1-15,1 9 1 16,1-1-1-16,7 2 1 16,7-8-1-16,13-11 0 15,9-16 0-15,11-15 0 16,16-20-1-16,12-17 0 15,6-17 1-15,9-12-1 16,0-12 0-16,-6-10 0 0,-10-5 1 16,-12-3-1-16,-15 4 0 15,-19 6-1-15,-15 9 0 16,-12 6 1-16,-8 11-2 15,-1 2 1-15,2 9-2 16,5-3-3-16,18 10-6 16,7-19-26-16,25 3 1 15,8-15 0-15,20 0-2 16</inkml:trace>
  <inkml:trace contextRef="#ctx0" brushRef="#br0" timeOffset="39386.2528">6995 3403 91 0,'4'14'37'0,"-10"3"1"15,4 26-3-15,-9 2-31 16,6 12 0-16,-3 13-2 15,2 8-1-15,-6 14 0 16,5 2-2-16,-1-1 0 16,2-6-1-16,3-2-5 15,-4-26-23-15,16-1-8 16,-4-28 0-16,14-10 0 15</inkml:trace>
  <inkml:trace contextRef="#ctx0" brushRef="#br0" timeOffset="39665.2688">7379 3684 97 0,'-21'-2'38'16,"-15"0"1"-16,0 26-4 15,-11-2-30-15,3 5-1 16,-1 3 0-16,6 3-1 15,5-3-1-15,8 1 0 16,7-3 0-16,12-4 0 16,11-2-1-16,10-7 0 15,10-4 0-15,10 1-1 16,8-3-1-16,7-2-1 15,5-1-2-15,-4-6-8 16,10 9-25-16,-15-15-3 16,8 11 1-16,-13-15-3 15</inkml:trace>
  <inkml:trace contextRef="#ctx0" brushRef="#br0" timeOffset="40191.2985">7744 3787 101 0,'-15'11'38'15,"4"11"2"-15,-10-2-2 16,6 16-33-16,-12-3-2 16,4 4-1-16,-2 5 0 15,3-4-1-15,4-4-1 16,4-3 1-16,6-5-2 0,7-9 0 15,1-17 2 1,18 8-1-16,-1-16 0 0,2-9 0 16,3-6 1-16,0-11-1 15,-2-5 1-15,0-2 1 16,-5-4-2-16,-2 2 0 15,-1 8 1-15,-5 4-1 16,-4 7 0-16,1 12 1 16,-4 12-1-16,0 0 0 15,4 29 0-15,-2-2 0 16,2-3 0-16,6 0 1 15,3 0-1-15,6-6 1 16,7-11-1-16,5-6 1 16,3-10 1-16,3-9-1 15,-1-3 0-15,0-3 0 0,-1 1 0 16,-11 1 0-16,-2 3-1 15,-5 7 0-15,-7 11 1 16,-10 1-1-16,6 32 0 16,-8 2 0-16,-4 8 0 15,2 7-1-15,-4 10-3 16,4-10-7-16,8 14-22 15,-8-29-8-15,14 3 0 16,-1-21-1-16</inkml:trace>
  <inkml:trace contextRef="#ctx0" brushRef="#br0" timeOffset="40702.3281">9264 3787 79 0,'0'0'40'16,"-7"35"-1"-16,-3-14 0 15,5 16-18-15,-3 0-20 16,1 4 0-16,-1 2-1 15,3 4 0-15,-1-1-1 16,3-5-1-16,2-3-2 16,1-19-12-16,11 0-21 15,-11-19-2-15,20-11 1 0,-5-20-1 16</inkml:trace>
  <inkml:trace contextRef="#ctx0" brushRef="#br0" timeOffset="40853.3367">9359 3379 74 0,'-15'-26'38'0,"5"18"-1"16,-2 9-3-16,7 11-22 16,5 5-47-16,0-17 0 15,16 23-1-15,0-12-2 16</inkml:trace>
  <inkml:trace contextRef="#ctx0" brushRef="#br0" timeOffset="41204.3568">9601 3712 74 0,'1'41'39'0,"-9"-8"0"15,4 7 1-15,-8-17-17 16,1 12-19-16,3-4-1 16,7 1-1-16,1-3 0 15,0-2 0-15,4-6 0 16,3-2-1-16,2-8 0 15,6-6 1-15,-1-10 0 16,4-10-1-16,2-9 1 16,4-8-1-16,-1-6 0 15,4-2 1-15,0-2-1 16,-3 4-1-16,-4 6 1 0,3 9-1 15,-7 12 0-15,0 17 0 16,-5 12 0-16,-2 14 1 16,-2 11-2-16,-3 4 1 15,3 9-2-15,-3 1-3 16,9 7-11-16,-13-20-25 15,12 0 0-15,-6-15-1 16,10-4-1-16</inkml:trace>
  <inkml:trace contextRef="#ctx0" brushRef="#br0" timeOffset="47830.7353">10957 3534 54 0,'-12'-2'36'16,"12"2"0"-16,0 0 0 15,14-7-13-15,0-6-18 16,15-2-1-16,6-4-1 16,10 0 0-16,3 1-2 0,3 1 1 15,-2 1-2-15,-6 7 0 16,-7 9 0-16,-11 9 0 15,-12 10 0-15,-17 12 0 16,-12 11 0-16,-12 9 0 16,-10 2 2-16,-6 7 0 15,-7-2 0-15,4 0 0 16,0-8 0-16,11-9 0 15,8-7 0-15,12-8-1 16,14-11 0-16,13-8 0 16,14-6-1-16,8-4 0 15,11-3-2-15,5-3 0 0,8 3-5 16,-6-10-27-1,10 10-3-15,-5-10-1 0,-1 11-1 16</inkml:trace>
  <inkml:trace contextRef="#ctx0" brushRef="#br0" timeOffset="48197.7568">11879 3491 81 0,'-15'-22'38'16,"2"18"0"-16,-17-2 0 15,5 20-24-15,-11 7-12 16,4 17 1-16,0 12 0 16,6 10-1-16,5 7 0 0,11 3-1 15,14-3 0-15,10-7 0 16,14-13-1-16,13-14 1 15,7-19 0-15,6-19 0 16,4-21 1-16,2-17-2 16,-5-14 2-16,-3-8-2 15,-12-6 1-15,-9-5-1 16,-14 1 0-16,-11 3 0 15,-11 6-1-15,-15 11 0 16,-6 15-1-16,-9 9-1 16,-1 20-4-16,-3-1-18 15,14 31-12-15,-3-3-2 16,18 17 0-16,6-6 0 15</inkml:trace>
  <inkml:trace contextRef="#ctx0" brushRef="#br0" timeOffset="48995.8024">12815 3700 80 0,'-18'2'37'0,"4"8"0"16,-7-5 0-16,10 10-29 15,-5 2-4-15,5 11-1 16,1 0-1-16,3 7 1 15,-1 0-2-15,3 0 0 16,1 1 0-16,2-8 0 0,0-4 0 16,2-7-1-16,0-8 1 15,0-9-1-15,0 0 1 16,13-2 0-16,-6-13 0 15,1-6 0-15,0-9 0 16,4-2 0-16,-3-6 0 16,2-2 0-16,-2 2 0 15,-2 5-1-15,-3 6 1 16,0 7-1-16,0 10 1 15,-4 10-1-15,0 0 0 16,15 12 0-16,-6 2 0 16,5 2 0-16,3 2 1 15,5-2-1-15,4-5 0 16,4-5 0-16,1-6 1 15,2-6 0-15,2-4 0 0,-1-7-1 16,-3-3 2-16,-2-2-2 16,-3 1 1-16,-4 2 0 15,-3 2-1-15,-5 6 1 16,-1 7-1-16,-13 4 0 15,12 21 0-15,-9 6 0 16,-2 9-1-16,-1 6 1 16,2 6-3-16,-1 0 0 15,6 2-4-15,-2-23-13 16,16 8-18-16,-1-27 0 15,14-5 0-15,1-26-1 16</inkml:trace>
  <inkml:trace contextRef="#ctx0" brushRef="#br0" timeOffset="49168.8123">13655 3661 92 0,'0'0'39'0,"-9"-7"0"16,1 23-1-16,-10 3-25 16,3 16-10-16,-1 3-3 15,3 7 1-15,-1 6-1 16,5-1-2-16,6 0-5 15,0-15-29-15,14 2-2 16,-2-24 0-16,10-3-1 16</inkml:trace>
  <inkml:trace contextRef="#ctx0" brushRef="#br0" timeOffset="49611.8376">13761 3485 99 0,'-9'-29'37'0,"5"19"0"16,-3-2-3-16,7 12-33 15,7 13-2-15,4-3 0 16,3 5-2-16,5 2 1 16,-1 4-1-16,2 1 1 15,0 1 1-15,-7 3 2 16,-4 1 0-16,-2 5 2 15,-10 1 1-15,-2 5 1 16,-8-2 0-16,0 4-1 16,-3-5 0-16,4-2-1 15,-1-4-1-15,7-5 0 16,4-7-1-16,2-17 0 0,12 3 0 15,5-14-1-15,5-7 2 16,2-8-1-16,3-6 1 16,2-5-1-16,-2-1 1 15,-3 2-1-15,-2 6 0 16,-5 5 0-16,-8 8 0 15,-9 17-1-15,10-3 0 16,-14 17-1-16,0 9 0 16,0 9-2-16,3 7-2 15,-1-8-11-15,10 15-22 16,-2-18-2-16,10 6 1 15,1-18-2-15</inkml:trace>
  <inkml:trace contextRef="#ctx0" brushRef="#br0" timeOffset="49993.8595">14420 3622 112 0,'0'0'39'0,"-10"8"1"15,-6 6-3-15,7 10-34 16,-3 3-1-16,1 8-1 15,3-1 0-15,1 2 1 16,6-4-2-16,6-6 1 16,2-7-1-16,5-6 0 15,4-13 1-15,7-10-1 16,-1-7 1-16,4-6 0 15,0-7-1-15,-1-3 1 0,-1-1 0 16,0 1-1-16,-3 3 0 16,-4 4 0-16,-4 7 0 15,-3 6 0-15,-10 13 1 16,9 3-1-16,-10 10 0 15,-3 9 0-15,-2 5-1 16,-1 6-1-16,2 4-2 16,-3-5-3-16,11 12-15 15,-5-25-16-15,14 4-2 16,-1-25 1-16,18-1-1 15</inkml:trace>
  <inkml:trace contextRef="#ctx0" brushRef="#br0" timeOffset="50196.871">15108 3299 71 0,'25'-46'40'15,"-18"6"-1"-15,-5 29 2 16,-13 6-17-16,-3 33-14 16,-12 10-3-16,0 15-3 15,-1 10-2-15,5 2-1 16,3 3 0-16,3-4-3 15,7-5-1-15,6-12-3 16,9 4-25-16,-6-25-8 16,8-3-1-16,-8-23 0 15</inkml:trace>
  <inkml:trace contextRef="#ctx0" brushRef="#br0" timeOffset="50384.8819">14988 3489 92 0,'-10'-9'40'0,"-5"-5"2"16,15 14-2-16,-21 0-16 15,21 0-20-15,-3 15-3 16,15-9-1-16,6 0-2 16,6-3-2-16,7 7-3 15,-2-21-25-15,13 16-7 16,-3-17 0-16,0 13-3 15</inkml:trace>
  <inkml:trace contextRef="#ctx0" brushRef="#br0" timeOffset="50751.9029">15204 3611 96 0,'-8'20'39'16,"-3"-11"2"-16,15 9-1 16,-4-18-23-16,7 14-14 15,14-13 0-15,6 0 0 16,5-2-1-16,5-5-1 15,4-2 0-15,0-5 0 16,1-1-1-16,0-4 1 16,-6-2-1-16,-6-3 0 15,-4-3-1-15,-8 2 1 16,-6-2-1-16,-7 5 1 15,-9 5-1-15,-9 6 2 16,-8 9-1-16,-9 12 1 16,-9 9 0-16,-3 10-1 0,-2 4 1 15,5 10 0-15,4 0 0 16,10-4-2-16,13-1 0 15,14-9-2-15,20-4-5 16,4-25-18-16,22 6-13 16,-1-23-1-16,19-2-1 15,0-19 1-15</inkml:trace>
  <inkml:trace contextRef="#ctx0" brushRef="#br0" timeOffset="51045.9197">15957 3418 96 0,'-20'13'42'0,"-19"-5"0"16,4 16-2-16,-8-14-22 15,0 16-15-15,12-4 0 0,7 4-1 16,7-5 0-16,12-5-2 16,12-2 1-16,8-7-1 15,7 0 0-15,5-5 0 16,1 1 1-16,0 0-1 15,-4 1 0-15,-1 6 0 16,-8 6 0-16,-5 6 0 16,-10 5 0-16,-4 9 0 15,-5 1 0-15,0 0-1 16,-3 1-1-16,-1-8-3 15,9 6-11-15,-10-23-23 16,18 1-2-16,-4-14-1 16,23-14 0-16</inkml:trace>
  <inkml:trace contextRef="#ctx0" brushRef="#br0" timeOffset="51196.9283">16077 3879 124 0,'-19'17'43'15,"11"7"0"-15,-7-18-3 16,15-6-41-16,0 0-14 15,12-15-25-15,5 2-2 16,-5-14-1-16,9 1-2 16</inkml:trace>
  <inkml:trace contextRef="#ctx0" brushRef="#br0" timeOffset="52217.9867">16959 3120 88 0,'1'-15'36'15,"-1"15"-1"-15,-13-12-1 16,-1 13-32-16,-3 1 0 16,-4 10 0-16,-8 4 0 15,1 9 0-15,-3 8 0 16,-2 1 0-16,3 1 0 15,8 2 0-15,8-5 0 16,10 0-1-16,9-8 1 16,18-5-1-16,13-6-1 0,9-5 1 15,4-3-1 1,0 0 1-16,-4 1-1 0,-6 3 1 15,-15 7 0-15,-16 6 0 16,-13 7 0-16,-18 8-1 16,-12 7 2-16,-9 4-2 15,-3-2 1-15,0-2-2 16,9-4 0-16,9-13-1 15,15-6-5-15,14-21-26 16,25-12-5-16,11-19 0 16,22-4-2-16</inkml:trace>
  <inkml:trace contextRef="#ctx0" brushRef="#br0" timeOffset="52608.009">17494 3041 80 0,'-4'-17'39'16,"4"17"0"-16,-10 1-1 15,9 23-22-15,-3-6-15 16,2 14 1-16,-4 8 0 16,-2 11 0-16,-5 9 1 15,-1 10-1-15,-5 1 1 16,-1 3-2-16,-3 0 2 15,2-8-1-15,0-7 0 16,5-11-1-16,6-11-1 16,7-11 1-16,8-11-1 15,6-12 1-15,8-11-1 16,3-9 1-16,4-7-1 0,1-5 1 15,1-3 0-15,-2 2 0 16,-5 1 0-16,-2 6-1 16,-8 8 0-16,-11 15 1 15,9 0-2-15,-13 16-1 16,-1 10-1-16,-5 3-3 15,10 20-15-15,-12-16-17 16,13 10-3-16,-6-14 2 16,16 2-3-16</inkml:trace>
  <inkml:trace contextRef="#ctx0" brushRef="#br0" timeOffset="52999.0312">17749 3579 73 0,'-17'19'40'16,"17"8"-2"-16,4-16 2 15,26 8-12-15,-2-16-25 16,10-6 0-16,3-5-1 15,0-5-1-15,-2-2 0 16,-4-6 0-16,-8-1 0 16,-9 2-1-16,-12-3 0 15,-7-1 0-15,-7 2-1 16,-5-1 2-16,-2 2-2 15,-7 9 1-15,-5 7-1 16,-3 11 2-16,-3 12 1 0,0 12-1 16,-3 11 1-16,4 7-1 15,3 5 1-15,12-1-2 16,9-4-1-16,15-12-4 15,23 3-23-15,2-28-12 16,19-3 1-16,1-22-1 16,19-2-2-16</inkml:trace>
  <inkml:trace contextRef="#ctx0" brushRef="#br0" timeOffset="53697.0713">18860 3537 60 0,'9'-19'38'0,"1"8"-3"15,-5-5 3-15,-5 16-14 16,0-13-20-16,0 13 0 16,-15-4-1-16,2 10 1 15,-5 2-1-15,-2 4 0 16,-2 3-2-16,0-1 1 0,3 3-1 15,1-3 0-15,6-2 0 16,5 1 1-16,7-13-2 16,6 19 1-16,4-12-1 15,9 1 1-15,0-2-1 16,3 4 1-16,0-1-1 15,-3 2 0-15,-6 7 1 16,-1 4-1-16,-9 0 0 16,-7 6 0-16,-4 4 0 15,-2 1 0-15,-3-2-1 16,0-3-1-16,4-5-1 15,9-23-6-15,6 10-28 16,6-31-2-16,15-3 0 16,6-23-1-16</inkml:trace>
  <inkml:trace contextRef="#ctx0" brushRef="#br0" timeOffset="53907.0834">19414 2979 85 0,'-7'-27'40'0,"7"27"-1"16,-22 15 1-16,8 28-19 15,-6 9-19-15,5 9 0 16,-3 13-1-16,5 7-1 16,-2 6-1-16,4-1-2 15,-3 4-2-15,-2-20-16 16,9 7-17-16,-8-24-1 15,7-4-1-15,-1-22 0 16</inkml:trace>
  <inkml:trace contextRef="#ctx0" brushRef="#br0" timeOffset="54960.1436">19115 3479 105 0,'-9'9'39'0,"9"-9"3"16,5 12-4-16,17-10-34 15,7-1-2-15,15-5 0 16,9-4 0-16,9 0-1 16,4-6 0-16,-2 4-1 0,-3 1 0 15,-8 2 0-15,-10 4 1 16,-14 3 0-16,-13 8-1 15,-14 6 1-15,-11 4-1 16,-11 3 1-16,-8 7-2 16,-5 2 2-16,2 3-1 15,2 2 1-15,5-3-1 16,6 0 0-16,13-4 0 15,10-5 1-15,14-6 0 16,12-6-1-16,8-9 0 16,6-7 0-16,4-7 1 15,-4-7-1-15,-4-4-1 16,-8-5 1-16,-9-6-1 15,-8 0 0-15,-14-2-1 16,-7 1-1-16,-7 3 2 0,-6 7-2 16,-3 2 1-16,-2 10 0 15,4 6 1-15,5 7 1 16,5 5 0-16,9-5 1 15,6 18 0-15,10-11 0 16,5 1 0-16,7-3 1 16,0 0-2-16,2-4 1 15,-5 1 0-15,-2-2 0 16,-3 2-1-16,-5-2 1 15,-4 2 0-15,-11-2 0 16,15 10-1-16,-14 1 1 16,-1 4 0-16,-3 5-1 15,-3 2 0-15,-3 10 0 16,-1 0 0-16,-1 0 0 0,0 2 0 15,1-3 0-15,2-4 0 16,1-6 0-16,5-6 0 16,2-15 0-16,9 6 0 15,-1-17 1-15,4-8-1 16,4-9 1-16,-1-5 0 15,3-6 0-15,0-6-1 16,1-8 0-16,2 3 1 16,-3 4-1-16,1 3 0 15,-1 5 0-15,4 7 0 16,2 8 0-16,3 9 0 15,2 8 0-15,1 10 0 16,-1 6-1-16,1 4 1 16,-5 7 0-16,-7 6 0 0,-5 2 0 15,-13 6-1-15,-11-1 1 16,-10 0-1-16,-7 2 1 15,-8-3-1-15,-4-4-1 16,-2-4 1-16,-1-3 0 16,6-1 0-16,3-7 1 15,7-5-1-15,7-1 1 16,5-3-1-16,7-2 1 15,8-3 1-15,0 0-1 16,-6 16 0-16,6-1 1 16,-2 11-1-16,-3 7 0 15,-6 10 1-15,0 10-1 16,-6 4 0-16,-2 6-1 15,0-6-2-15,2 2-5 16,-2-21-11-16,18 3-20 0,-4-29 0 16,18-6 1-16,3-27-3 15</inkml:trace>
  <inkml:trace contextRef="#ctx0" brushRef="#br0" timeOffset="56672.2415">22308 2983 98 0,'-2'-34'38'16,"9"1"1"-16,-7-13-4 16,10 12-23-16,-11-8-5 15,1 7-2-15,-9 7-2 16,-4 9 0-16,-8 12-1 0,-6 22 0 15,-8 14-1-15,0 15-1 16,-6 12 2-16,-1 17-2 16,3 11 0-16,-1 11 0 15,8 7-1-15,2 0 0 16,3 5-1-16,2-4-1 15,5 3-4-15,-3-25-18 16,15 2-15-16,-1-25 1 16,10-11-2-16,3-26 0 15</inkml:trace>
  <inkml:trace contextRef="#ctx0" brushRef="#br0" timeOffset="59032.3765">20701 3344 59 0,'15'-10'36'0,"-5"-5"-1"0,1 7 1 16,-11-10-12-16,0 18-16 15,-13-7-2-15,-5 12-1 16,-13 2 0-16,-2 6-2 16,-4 2 0-16,2 4-1 15,3 0 0-15,6 1 0 16,10 0-1-16,11 1 0 15,10-3 0-15,8 2-1 16,4 0 1-16,5 0 0 16,-1-1 0-16,0 0-1 15,-10 1 1-15,-6 0 0 16,-9-2-1-16,-8-3 1 15,-8-2 0-15,-2-3-2 16,-2-1 0-16,-3-8-4 0,14 6-20 16,-2-17-14-16,15 10 0 15,8-31-1-15,17 10-1 16</inkml:trace>
  <inkml:trace contextRef="#ctx0" brushRef="#br0" timeOffset="59474.4018">21742 3461 83 0,'-7'-7'40'0,"7"7"-1"16,0 0 0-16,0 0-16 15,3-12-17-15,16 5-3 0,9-8-1 16,11 3-3-16,14-1-2 15,3-7-5-15,18 17-28 16,-6-12-4-16,6 13 1 16,-12-8-2-16</inkml:trace>
  <inkml:trace contextRef="#ctx0" brushRef="#br0" timeOffset="59910.4267">22526 3391 95 0,'12'-5'37'15,"-12"-9"1"-15,0 14 0 16,-14-14-32-16,1 12-2 15,-8-2 0-15,-3 12 0 16,-8 4-1-16,3 10-1 16,-6 3 1-16,6 9-1 15,2-1 1-15,8 4-2 16,5 0 1-16,10-4-2 15,11-2 1-15,8-9 0 16,8-7-1-16,7-6 1 16,5-9-1-16,0-8 1 15,2-7 0-15,-4-5-1 0,-4-9 0 16,-5-2 0-16,-6-4 0 15,-9 3-1-15,-7-2-1 16,-4 8 0-16,-7 3-1 16,-1 3-1-16,1 12-2 15,-1-5-4-15,10 13-26 16,0 0-2-16,23 18 0 15,-5-16-1-15</inkml:trace>
  <inkml:trace contextRef="#ctx0" brushRef="#br0" timeOffset="60285.4482">22934 3435 107 0,'0'0'37'16,"1"12"2"-16,-15-9-2 0,0 13-35 16,-3 7 1-16,0 4 0 15,-5 2 0-15,2 5-1 16,0 0 0-16,5 2 0 15,2-6-1-15,5-4 1 16,3-7-1-16,5-6-1 16,0-13 1-16,10 4-1 15,2-15 0-15,-1-5 1 16,5-6-1-16,2-6 0 15,3-4 0-15,1-6 1 16,1-1-1-16,-3 5 1 16,-1 1 1-16,-2 4-1 15,-6 8 0-15,0 3 0 16,-1 8 0-16,7 5 1 0,2 5-2 15,4 3-2-15,10 1-2 16,3-7-7-16,21 13-7 16,-13-24-13-16,14 14-11 15,-7-12-2-15,3 3-1 16,-8-7 1-16</inkml:trace>
  <inkml:trace contextRef="#ctx0" brushRef="#br0" timeOffset="61471.516">1612 5555 62 0,'-4'-14'38'0,"4"14"-1"16,-5-14 2-16,5 14-14 15,0 0-18-15,-5 24-3 16,-3-1-1-16,-2 11 0 15,-6 11-2-15,-4 9 0 16,-7 11-2-16,-3 5 0 16,-3 6-1-16,2-11-3 15,9 6-12-15,6-21-21 0,19-5 1 16,13-27-1-16,19-12 0 15</inkml:trace>
  <inkml:trace contextRef="#ctx0" brushRef="#br0" timeOffset="61784.5339">2049 5566 65 0,'-5'-25'40'16,"-5"24"-2"-16,-14 9 2 16,-2 25-14-16,-7 11-21 15,0 16 0-15,-1 10-1 16,10 9 0-16,8 0-1 15,10-4-1-15,13-10 0 16,16-13-2-16,13-18 1 0,11-19-1 16,8-22 1-16,9-17-1 15,-1-21 1-15,1-11-1 16,-9-11-2-16,-12-7 3 15,-14-2-2-15,-16 1-1 16,-17 7-2-16,-17 7 0 16,-11 17-4-16,-13 7-2 15,4 33-15-15,-15 0-13 16,11 22 0-16,-1 4 1 15,24 12-1-15</inkml:trace>
  <inkml:trace contextRef="#ctx0" brushRef="#br0" timeOffset="62524.5763">3130 5797 97 0,'12'-15'37'0,"-3"9"1"15,-13-4-4-15,4 10-30 16,-19 9 0-16,7 7-2 16,-6 6-1-16,-2 7 1 15,-2 7-1-15,2 5 0 16,2 1 0-16,0-2 0 15,2-4-1-15,6-4 1 16,3-7-1-16,1-8 1 16,6-17-1-16,3 10 0 15,-3-10 0-15,15-22 1 16,-6-2-1-16,3-5 1 15,0-4 0-15,2-6-1 0,-1 1 1 16,-2 0 0-16,-2 4 0 16,2 6-1-16,-4 6 1 15,-1 7 0-15,-6 15 0 16,9-10 0-16,-9 10-1 15,13 12 1-15,-7 1-1 16,5-2 1-16,4-2-1 16,9-1 1-16,6-9-1 15,7-4 1-15,3-8 0 16,5-3-1-16,-2-2 1 15,5-3-1-15,-8 6 1 16,-5 2-1-16,-8 11 1 16,-8 12-1-16,-11 10 0 15,-7 11-1-15,-6 8 0 0,-2 9 0 16,-2 5-2-16,-3-3-1 15,8 6-4-15,-3-22-11 16,20 3-20-16,-1-19 1 16,16-8-1-16,1-23 0 15</inkml:trace>
  <inkml:trace contextRef="#ctx0" brushRef="#br0" timeOffset="62726.5878">3907 5788 106 0,'-12'9'39'16,"-3"7"2"-16,3 17-4 15,-8 4-31-15,6 5-2 16,-1 1-2-16,3 5-1 0,4-3-1 16,1-1-1-16,6-6-3 15,-3-14-4-15,18 3-20 16,-14-27-11-16,22-3 0 15,-5-23-2-15,11-8 2 16</inkml:trace>
  <inkml:trace contextRef="#ctx0" brushRef="#br0" timeOffset="63154.6123">4111 5408 57 0,'0'0'38'0,"13"6"0"0,-1 4 1 16,-12-10-12-16,19 17-19 15,-11-7 0-15,7 13-2 16,-11 5-2-16,0 10 0 16,-6 3 1-16,-4 11-3 15,-1 1 1-15,-2 6-1 16,0-1 0-16,-3-5 0 15,7-5 0-15,-3-12-2 16,8-7 0-16,4-12 0 16,3-15 0-16,9-11 1 15,1-12-1-15,6-10 0 16,4-5 1-16,-1-6-1 15,3-4-1-15,-1 3 1 16,-4 3-1-16,-3 12 1 0,-7 7-1 16,0 14 1-1,-5 12 1-15,-4 11-1 0,-1 15 1 16,-1 1-2-16,2 15 0 15,-1-6-5-15,10 18-10 16,-9-28-11-16,17 9-14 16,-4-18 0-16,13-3-1 15,-1-20 2-15</inkml:trace>
  <inkml:trace contextRef="#ctx0" brushRef="#br0" timeOffset="63525.6335">4808 5652 89 0,'-7'-2'40'15,"-1"24"-1"-15,-9-1 2 0,10 21-23 16,-9-2-12-16,6 1-2 16,0 4 0-16,2-3-2 15,7-9 0-15,3-1-1 16,9-15 0-16,2-11 0 15,10-13 0-15,4-9 0 16,3-13 0-16,1-4 0 16,2-2 0-16,-3-3 1 15,-3 4-2-15,-6 9 0 16,-5 6 0-16,-6 14 0 15,-10 5 0-15,3 15 0 16,-6 2 0-16,0 9 0 16,-3 2 0-16,0 2 0 15,4 1-2-15,0-4-2 0,8 0-6 16,-6-27-8-16,21 29-10 15,-6-39-13-15,15 1 0 16,1-24-1-16,12-2 2 16</inkml:trace>
  <inkml:trace contextRef="#ctx0" brushRef="#br0" timeOffset="63723.6448">5512 5186 108 0,'-12'-5'40'15,"0"33"2"-15,-12 10-5 16,0 23-31-16,-3 13-2 15,3 8-1-15,2 3 0 16,6 3-2-16,4-7-2 0,6-7-2 16,7-1-7-16,-8-25-8 15,18 0-17-15,-14-26-6 16,11-6 0-16,-8-16 0 15</inkml:trace>
  <inkml:trace contextRef="#ctx0" brushRef="#br0" timeOffset="63898.6548">5286 5516 109 0,'-8'-12'42'0,"8"12"0"16,15-1-2-16,2 1-37 15,13 1-5-15,7-8-6 16,15 12-16-16,0-18-16 15,19 8-1-15,-4-10-2 0,16 10 1 16</inkml:trace>
  <inkml:trace contextRef="#ctx0" brushRef="#br0" timeOffset="64394.6832">5587 5759 104 0,'0'22'40'15,"0"-22"2"-15,27 16-2 16,-2-16-35-16,14-7-1 15,10-10-3-15,8-6 2 16,0-7-4-16,0-4 0 16,-3 3-1-16,-10-2 2 15,-10 5-2-15,-13 1 1 16,-13 7 1-16,-9 2-2 15,-14 10 2-15,-10 7 0 16,-7 8 0-16,-5 11 0 0,0 7 2 16,-2 5-1-16,5 5 1 15,4 1-1-15,11 2 1 16,8-2-3-16,15-5 0 15,11-16-6-15,22 5-14 16,0-26-14-16,21-2-6 16,4-21 2-16,13-3-4 15</inkml:trace>
  <inkml:trace contextRef="#ctx0" brushRef="#br0" timeOffset="64724.7021">6499 5411 94 0,'-28'11'38'0,"3"16"1"16,-14-8-5-16,10 16-28 15,3-5-2-15,12 4 0 16,0-2-1-16,13-2 0 16,2-9 0-16,10-2 0 15,5-9-1-15,7-6 1 16,0-1-2-16,0-4 1 15,-1 0-1-15,-3 1 0 16,-5 3 2-16,-4 5-2 16,-6 7 1-16,-5 6-1 15,-7 6 1-15,-5 5-2 16,-5 1 1-16,-4 4-3 15,0-1-1-15,-4-7-5 16,10 9-10-16,-11-25-6 16,19 5-15-16,-7-20-1 0,15 2-3 15,-3-35 2-15</inkml:trace>
  <inkml:trace contextRef="#ctx0" brushRef="#br0" timeOffset="65243.7318">7607 5185 70 0,'7'-20'40'0,"-7"0"-1"16,0 20 0-16,0 0-22 15,-16 13-14-15,5 18-2 16,-1 13 1-16,-2 11-1 16,-1 15-1-16,0 7 2 15,-2 4-1-15,7 3 0 16,-1-7-2-16,8-3-3 15,-4-24-17-15,12 4-16 16,-1-28 0-16,10-4-3 16,-5-22 2-16</inkml:trace>
  <inkml:trace contextRef="#ctx0" brushRef="#br0" timeOffset="65699.7579">7408 5539 106 0,'-11'3'39'16,"3"-3"1"-16,15 16-10 15,7-14-24-15,16 5-3 16,10-8 0-16,12-1-1 16,10-3 0-16,7-2 0 15,2 0-1-15,-2-1-1 16,-5 4 1-16,-12-1-1 15,-13 5 0-15,-9 2 0 16,-16 7 0-16,-11 7 0 16,-14 3 0-16,-7 4 1 15,-6 6 1-15,-4 6-1 0,-1 6 1 16,-2 5-1-16,7 1 1 15,5-1-1-15,11-4 1 16,12-1-1-16,14-12-1 16,10-12 0-16,14-16 0 15,8-13 1-15,6-15-1 16,-1-11 1-16,1-10-3 15,-5-6 3-15,-13-6-3 16,-13 0-1-16,-8 7 0 16,-19 6-1-16,-14 12-2 15,-12 14-1-15,-9 23-5 16,-15-6-6-16,11 31-9 15,-14-6-10-15,21 7-2 16,6-14 1-16,21-1-1 16</inkml:trace>
  <inkml:trace contextRef="#ctx0" brushRef="#br0" timeOffset="68008.8899">9559 5132 69 0,'7'-36'36'0,"-3"3"1"16,-7-13-9-16,2 9-20 15,-10-6-2-15,1 7 2 16,-10-1-4-16,0 8 2 15,-7 5-4-15,-2 14 0 16,-8 7 1-16,2 17-1 16,-2 15 0-16,0 18-1 15,-1 18 1-15,7 12-1 16,2 13 0-16,2 6 0 15,8 3-1-15,5 1 1 0,6-8-1 16,4-7-2-16,9-12-3 16,-6-22-10-16,16-4-23 15,-7-22 1-15,9-6 0 16,-17-19-3-16</inkml:trace>
  <inkml:trace contextRef="#ctx0" brushRef="#br0" timeOffset="68338.9087">9019 5527 89 0,'-16'-7'39'15,"16"7"0"-15,0 0 1 16,9 15-35-16,10-11-1 15,8-2-2-15,8-1 1 16,8-4-2-16,6-6 0 0,1-1 0 16,4-5 0-16,-1-2-1 15,-4 1 1-15,-8 0-1 16,-5 3 0-16,-6 7 0 15,-13 7 0-15,-3 10 0 16,-13 14 0-16,-1 6 2 16,-8 9-2-16,0 7 1 15,1 2 0-15,-6 0 0 16,9-3-2-16,1-6 0 15,10-10-5-15,-7-30-16 16,28 16-15-16,-9-28-2 16,11-6-1-16,-1-20 1 15</inkml:trace>
  <inkml:trace contextRef="#ctx0" brushRef="#br0" timeOffset="68496.9173">9672 5336 68 0,'-35'-38'40'16,"3"16"-1"-16,-6-1 1 15,10 19-16-15,0 1-20 16,11 6-2-16,17-3-2 15,0 0-4-15,17 23-16 16,7-26-18-16,18 6-1 16,3-9-1-16,12 5 1 15</inkml:trace>
  <inkml:trace contextRef="#ctx0" brushRef="#br0" timeOffset="68714.9301">10113 5333 96 0,'-16'16'38'0,"6"8"1"16,-8-11-5-16,0 15-32 16,-5 9-1-16,-2 7 3 15,-5 0-4-15,0 3 1 16,0 1-3-16,-2-11-7 15,11 5-28-15,-6-18 2 16,15-7-2-16,2-17-2 16</inkml:trace>
  <inkml:trace contextRef="#ctx0" brushRef="#br0" timeOffset="68886.9399">9930 5486 76 0,'4'-33'41'0,"5"16"-3"0,-9 2 3 16,10 21-19-16,-10-6-15 15,12 18-1-15,3-2-3 16,6 7-2-16,8 0-3 15,2-8-6-15,16 18-19 16,-7-22-11-16,11 7-3 16,-3-16 1-16,11-1-2 15</inkml:trace>
  <inkml:trace contextRef="#ctx0" brushRef="#br0" timeOffset="69690.9861">11122 4859 63 0,'10'-13'37'0,"-6"2"-1"0,-4 11 0 15,0 0-23-15,-7 28-11 16,-1 2 2-16,-1 15 0 16,-3 8 0-16,-1 10-1 15,-2 4 0-15,4 2-2 16,-1-1 2-16,5-2-2 15,-1-7 0-15,5-7 0 16,2-12 0-16,4-4 0 16,2-17 1-16,3-7 0 15,7-12 0-15,1-7 0 16,4-10 1-16,0-6-1 15,0-7 0-15,1-5 0 16,-1 3-1-16,-4 2 0 0,-1 6-1 16,-4 4 0-16,-11 20 0 15,15-5 0-15,-9 19 0 16,-2 9 0-16,1 10-2 15,6 6 1-15,1 6-3 16,0-1 2-16,8 4-8 16,-4-20-14-16,14 6-14 15,-2-15 1-15,8-4-3 16,-7-20 4-16</inkml:trace>
  <inkml:trace contextRef="#ctx0" brushRef="#br0" timeOffset="70337.0231">11592 5349 72 0,'0'0'38'0,"0"0"-2"16,0 0 2-16,16 15-26 16,-8-1-9-16,4 7 0 15,3-3 0-15,3 4-1 16,2-5 0-16,3-5 0 15,0-6 0-15,2-3-1 16,-1-9 0-16,-1-5 0 16,0-6-1-16,-2-6 1 15,-8-4 0-15,-3-3-1 16,-3 0 0-16,-7-1-1 15,-7 2 1-15,-5 7-1 16,-6 7 1-16,-9 9-1 16,-5 10 0-16,-5 11 2 0,-3 9-1 15,1 9 1-15,2 4 1 16,8 3-1-16,8-3 1 15,17-3 0-15,14-7-1 16,14-6 1-16,16-11-1 16,9-4 0-16,10-6 0 15,1-1-1-15,-2-2 1 16,-7 1-1-16,-7 2 0 15,-12 7 0-15,-9 2 0 16,-14 10 0-16,-8 4-1 16,-6 1 3-16,-6 4-3 15,-2 2 3-15,2-4-3 16,-3-2 3-16,8-3-2 15,4-8 2-15,2-13-1 16,17 1 0-16,-1-14 0 0,8-6 2 16,3-10-1-16,4-6-2 15,-5-6 2-15,0 1-2 16,-3-2 1-16,-1 0-2 15,-4 4 1-15,-5 1-2 16,2 6 2-16,-2 2-1 16,8 9-3-16,-4-9-9 15,19 17-9-15,-15-19-8 16,21 17-10-16,-6-12 0 15,14 6-3-15,1-6 2 16</inkml:trace>
  <inkml:trace contextRef="#ctx0" brushRef="#br0" timeOffset="70876.0539">13352 5339 60 0,'0'-13'40'0,"0"13"-2"16,-21-18 2-16,6 25-14 16,-22-7-19-16,1 10-2 15,-5 5-2-15,-1 8-1 16,2 7 0-16,7 5 0 15,7 1-1-15,13 2 0 16,17-11 0-16,16-4-1 0,17-10-2 16,14-14-2-16,22 1-10 15,-2-25-23-15,15 0-3 16,-1-23 1-16,3 4-2 15</inkml:trace>
  <inkml:trace contextRef="#ctx0" brushRef="#br0" timeOffset="71260.0759">13911 4684 95 0,'-22'-13'40'16,"8"21"1"-16,-9 10-1 0,7 18-35 15,-6 14-1-15,2 16-1 16,-5 11 0-16,0 11-2 15,0 4 1-15,2-2-1 16,1-2 1-16,4-10-1 16,6-11-1-16,4-12 1 15,7-17 0-15,6-16 0 16,7-16 0-16,7-9 0 15,4-16 0-15,5-5-1 16,-1-11 1-16,0-3 0 16,-2 0-1-16,0 6 0 15,-6 7 0-15,-6 8 0 16,0 14 0-16,-3 12-1 15,-3 13 0-15,-1 8-1 16,2 9-2-16,0 5-2 0,12 10-8 16,-7-18-7-16,21 9-13 15,-3-21-4-15,13-2-2 16,3-19 1-16</inkml:trace>
  <inkml:trace contextRef="#ctx0" brushRef="#br0" timeOffset="71839.109">14464 5316 83 0,'-23'-9'40'16,"1"16"0"-16,-12 0 1 16,8 16-22-16,-12 2-15 15,2 11 0-15,-3 5-1 16,7 3 2-16,1 0-4 0,8-3 3 15,7-6-3-15,10-5 2 16,10-10-2-16,13-10 2 16,10-16-3-16,5-10-1 15,10-8 1-15,0-8-1 16,2-9 1-16,-3-3-2 15,-5-2 3-15,-4 1-3 16,-11 8 2-16,-5 6 0 16,-9 8 0-16,-4 14 0 15,-3 9 0-15,-10 14 0 16,1 11 0-16,-3 5 0 15,5 8-1-15,-1 4 1 16,3 2-2-16,3-8 1 16,7-1-2-16,4-12 0 0,12-4-3 15,-1-17-2-15,20 0-7 16,-12-28-6-16,22 12-5 15,-10-23-14-15,7 7 2 16,-10-8 28-16,-3 3 11 16,-3 10 2-16,-18-5 11 15,6 22 6-15,-24-12 6 16,5 20 12-16,0 0 1 15,-7 21-27-15,-4-3-7 16,2 10-2-16,-1 2-2 16,2 8 0-16,-2 0-1 15,2-2 2-15,4-3-4 16,-1-5 1-16,7-4-9 15,-2-24-8-15,11 12-15 0,-2-28-6 16,12-2-1-16,-3-16-3 16</inkml:trace>
  <inkml:trace contextRef="#ctx0" brushRef="#br0" timeOffset="72282.1344">14973 5017 100 0,'-3'-13'41'0,"6"24"-1"16,-3-11 0-16,16 23-34 15,-4-9-4-15,8 4 1 16,-1 3-1-16,1 5 0 16,-3 3 0-16,-2 3-1 0,-4 3 1 15,-7 5 0-15,-5 5-1 16,-7 1 0-16,-6 2-1 15,0 1 1-15,-2-3-1 16,4-5 3-16,2-5-2 16,8-11 1-16,7-14-1 15,7-11 1-15,9-12-2 16,7-10 0-16,4-10 0 15,2-5 0-15,1-8 0 16,1 2 0-16,-4 11 0 16,-4 4 0-16,-7 10 0 15,-8 13 0-15,-13 5 0 16,2 29 0-16,-8 1 0 15,-4 4 0-15,2 5-3 16,-1-1-3-16,12 5-6 0,-3-17 1 16,18 4-7-16,-4-28-2 15,19 12-9-15,-7-26-6 16,17-3-7-16,0-13 3 15,6-8 5-15</inkml:trace>
  <inkml:trace contextRef="#ctx0" brushRef="#br0" timeOffset="73161.1846">16432 5303 75 0,'-11'-10'38'0,"-6"-5"0"16,0 11 0-16,-14-4-29 15,4 16-3-15,-5 5-2 16,-3 11-1-16,-2 5-1 15,0 12 1-15,-1 0-1 16,6 6 0-16,6 0 0 16,10-9 2-16,9-4-2 15,12-8 2-15,10-9-3 16,12-9 3-16,7-13-3 15,5-9-1-15,4-7 1 16,1-6-3-16,-1-8 3 16,-3 2-3-16,-6-5 2 15,-7 6-2-15,-4 3 2 16,-8 7 0-16,-5 7 0 0,-10 15 1 15,0 0-1-15,0 0 0 16,-12 28 0-16,2-2 0 16,2 10-1-16,2 1-1 15,5 3-1-15,6-8-1 16,15 5-11-16,-3-27-5 15,25 6-19-15,-6-21 2 16,15-3-3-16,-6-16 1 16</inkml:trace>
  <inkml:trace contextRef="#ctx0" brushRef="#br0" timeOffset="73507.2044">16883 5358 81 0,'5'-19'39'16,"-14"1"-1"-16,9 18 2 0,-25-2-26 16,8 13-9-16,0 7-1 15,2 10-1-15,-2 2-1 16,3 3-1-16,-1 2 0 15,8 1-1-15,-1-7 0 16,7-4 1-16,3-10-1 16,-2-15 1-16,21 5 0 15,-3-16 0-15,8-10 0 16,1-7-1-16,3-6 1 15,-2-5 0-15,3 2-1 16,-3 2 0-16,-2 8 0 16,-3 1 0-16,-7 15 0 15,-2 10 0-15,-5 11 0 16,-2 11-1-16,-2 9-1 0,-2 4 0 15,5 4-3-15,-1-2-4 16,16 10-9-16,-7-27-5 16,21 11-17-16,0-22 3 15,14-2-3-15,0-13 2 16</inkml:trace>
  <inkml:trace contextRef="#ctx0" brushRef="#br0" timeOffset="73898.2267">17637 5333 93 0,'-16'-24'39'0,"0"17"0"15,-12-3 0-15,1 19-34 16,-7 7 0-16,1 14-1 16,-5 11 0-16,3 6-2 15,2 2 1-15,5 2 1 0,10-7-2 16,12-9 1-16,11-16-1 15,11-11-1-15,16-16-1 16,8-17 1-16,10-13 0 16,5-10-3-16,1-13 3 15,1-6-3-15,-1-5 2 16,-3-5 1-16,-8-1-3 15,-7 7 2-15,-9 11-2 16,-10 13 2-16,-10 19-2 16,-9 28 2-16,-21 8 0 15,-3 28 0-15,-5 20 2 16,1 10-2-16,0 5 1 15,6-1-3-15,13-2-2 16,2-22-10-16,24 6-6 0,-8-32-5 16,27 2-11-16,-6-22-6 15,12-3-1-15,0-16 2 16</inkml:trace>
  <inkml:trace contextRef="#ctx0" brushRef="#br0" timeOffset="74357.253">18841 4879 86 0,'3'-17'38'0,"-6"3"0"16,3 14 1-16,-16 32-32 0,4 3-3 16,-5 18 0-16,-1 11-3 15,-2 12 2-15,-4 5-3 16,3 3 2-16,0-2-3 15,4-6-2-15,2-16-3 16,14 3-16-16,-7-29-15 16,13-4-1-16,-5-30 0 15,14 14-1-15</inkml:trace>
  <inkml:trace contextRef="#ctx0" brushRef="#br0" timeOffset="74521.2619">18620 5346 96 0,'-19'-15'39'16,"-2"-5"1"-16,9 15-1 0,12 5-35 15,0 0-1-15,19-12-3 16,11 5-3-16,17 5-7 16,0-15-25-16,20 5-5 15,1-16 2-15,11 3-2 16</inkml:trace>
  <inkml:trace contextRef="#ctx0" brushRef="#br0" timeOffset="74911.2847">19316 4691 88 0,'-31'0'40'16,"4"20"0"-16,-5 2 0 16,7 10-28-16,-1 10-8 15,6 10-1-15,0 4-1 0,4 7 0 16,-1 4 0-16,3-1-1 15,1-2 1-15,4-3-1 16,4-8-1-16,1-6 1 16,7-10-1-16,2-13 0 15,11-14 0-15,3-10 0 16,7-10 1-16,4-10-1 15,5-5 0-15,-2-5 1 16,1 0-1-16,-5 1 1 16,-1 7-1-16,-7 9 0 15,-9 10 0-15,0 9 0 16,-10 14-1-16,-4 7 0 15,-1 9-2-15,-1-2-1 16,7 12-8-16,-6-18-3 0,20 12-9 16,-12-25-16-16,19 3 1 15,0-18-2-15,13-5 2 16</inkml:trace>
  <inkml:trace contextRef="#ctx0" brushRef="#br0" timeOffset="75302.3071">19659 5217 97 0,'-15'18'39'16,"9"12"0"-16,1-9 1 15,20 3-33-15,1-12-3 0,11-3-1 16,4-7 0-16,8-4-1 15,-3-6 0-15,3-2-1 16,-7-7 0-16,-5-1 0 16,-7-2-1-16,-7-2 0 15,-6-2 0-15,-7-1 0 16,-3 1 0-16,-3-1-1 15,-7 8 0-15,-4 8 1 16,-4 10 0-16,-3 12 0 16,-5 11 0-16,-2 13 1 15,0 8-1-15,4 2 1 16,8 4-1-16,8-6 0 15,12-5-2-15,9-12-1 16,17-7-3-16,1-21-5 0,20 5-9 16,-9-25-11-1,14 6-8-15,-9-17 1 0,7 5-1 16</inkml:trace>
  <inkml:trace contextRef="#ctx0" brushRef="#br0" timeOffset="75617.3251">20179 5228 108 0,'0'0'39'15,"-1"23"1"-15,-17-5-3 16,3 16-31-16,-6 2-3 15,-1 7 0-15,3-4-2 16,2-2 1-16,5-5-1 16,5-8 1-16,9-11-1 15,10-12 0-15,7-11 1 16,9-9-2-16,3-7 2 0,4-5-1 15,1-4 0-15,1-1 0 16,-3 3 0-16,-6 6-1 16,-6 10 1-16,-7 11-1 15,-15 6 0-15,10 22 0 16,-14 6-2-16,-2 2-1 15,4 10-6-15,-5-10-4 16,17 9-2-16,-5-24-4 16,22 12-9-16,-4-26-13 15,18-3-1-15,2-12 3 16,11-8 4-16</inkml:trace>
  <inkml:trace contextRef="#ctx0" brushRef="#br0" timeOffset="76392.3694">21375 5203 94 0,'0'0'36'15,"3"-15"1"-15,-3 15-1 0,0 0-29 16,-11 18-3-16,3-1 0 16,0 9-1-16,-1 5 0 15,1 7-1-15,-3 3-1 16,3-2 1-16,-1-1-1 15,3-5 1-15,2-5-1 16,0-6 0-16,4-11 0 16,0-11 0-16,0 12 0 15,0-12 0-15,8-14 1 16,-4 0-1-16,1-5 0 15,3-7 0-15,-1-2 0 16,1-2 0-16,4 0 0 16,-1 1 0-16,1 3 0 15,-1 3-1-15,-1 5 1 0,3 5-1 16,0 7-1-16,-1 1-2 15,8 5-1-15,-1-6-3 16,16 14-6-16,-8-21-11 16,21 18-15-16,-5-14-1 15,9 8 0-15,-3-11 2 16</inkml:trace>
  <inkml:trace contextRef="#ctx0" brushRef="#br0" timeOffset="76594.381">21914 5204 111 0,'-17'7'40'0,"7"14"0"15,-3-7-1-15,10 11-34 0,-3 4-3 16,4 4 0-16,0 7-1 16,1 0-1-16,2 0-1 15,1-3-1-15,0 0-2 16,-3-14-2-16,9 4-5 15,-8-27-19-15,10 4-9 16,-2-20 0-16,9-4 0 16</inkml:trace>
  <inkml:trace contextRef="#ctx0" brushRef="#br0" timeOffset="76745.3896">22047 5033 86 0,'-9'-51'36'16,"1"19"0"-16,-8 5 1 15,7 22-27-15,-4 2-5 0,13 3-4 16,8 30-8-16,1-16-29 15,15 9 0-15,3-4-1 16,13 9 0-16</inkml:trace>
  <inkml:trace contextRef="#ctx0" brushRef="#br0" timeOffset="77202.4157">22463 5203 104 0,'-22'-13'39'0,"3"12"0"15,-10-7 0-15,5 10-33 16,-11 5-2-16,2 11-1 0,-3 5 1 16,3 9-2-16,2 6 1 15,8 2 0-15,7-2-1 16,12-1 0-16,12-6-1 15,15-10 0-15,11-12 0 16,10-11-1-16,11-14 2 16,4-11-2-16,3-8 0 15,-1-7 0-15,-4-7 0 16,-4-2 0-16,-9 0 0 15,-6 2 0-15,-9 4-2 16,-9 3 4-16,-9 10-5 16,-7 10 3-16,-4 22 0 15,-16-8 0-15,-2 26 0 16,-4 17 0-16,0 10 3 15,-3 7-5-15,5 7 2 0,5-2-2 16,7 2-1-16,5-11-2 16,13 3-6-16,0-21-3 15,21 7-5-15,-11-25-6 16,21 6-8-16,-9-16-6 15,7-4-1-15,-9-13 3 16</inkml:trace>
  <inkml:trace contextRef="#ctx0" brushRef="#br0" timeOffset="77578.4371">22897 5268 111 0,'0'0'39'0,"-14"12"2"16,18 7-4-16,-4-19-33 15,20 19-1-15,-2-11-1 16,10-1 1-16,1-7-1 15,2-1 1-15,3-2-2 16,-4-5 1-16,-4-3-1 16,0-4 0-16,-9-3 0 15,-1-3-1-15,-5-2 1 16,-3-2-2-16,-4-2 1 15,-4 4 0-15,-5 3-1 16,-7 10 1-16,-10 11 0 16,-7 12-1-16,-10 10 1 15,1 13 0-15,-4 6 0 16,5 7 0-16,5-2-1 15,9-2 0-15,17-3-2 0,17-16-1 16,19 4-5-16,4-25-6 16,25 7-3-16,-10-27-9 15,27 8-10-15,-7-17-3 16,6 2 0-16,-9-8 2 15</inkml:trace>
  <inkml:trace contextRef="#ctx0" brushRef="#br0" timeOffset="77909.4561">23607 5181 105 0,'-24'-16'41'0,"5"25"0"15,-13-2-2-15,4 12-33 16,0 2-1-16,3 4-2 16,4-1 0-16,8 1-1 15,8-3 0-15,5 0-1 0,8-2 0 16,5-3-1-16,1-2 0 15,3 0 1-15,-2-2-1 16,-3-1 0-16,-5 3 0 16,-2 0 0-16,-5 0 0 15,-4 3 0-15,-3 1 1 16,-5 0-1-16,-5 0 0 15,-1 0 0-15,-2-1-1 16,-1-2 0-16,0 2-2 16,-1-10-3-16,10 11-6 15,-9-21-3-15,18 17-6 16,-16-27-8-16,19 12-11 15,-9-18-2-15,9 4 2 16,-4-10 3-16</inkml:trace>
  <inkml:trace contextRef="#ctx0" brushRef="#br0" timeOffset="80196.587">1388 7040 72 0,'0'0'37'15,"0"0"-3"-15,0 0 3 16,8-10-29-16,-8 10-2 16,-8 9-2-16,2 6 0 15,-1 1-2-15,-1 4 0 16,1 4-1-16,4 3 0 15,3 8 0-15,1 7-1 16,9 7 1-16,-1 11 0 16,3 9-1-16,0 10 1 15,-5 7 0-15,1 6-2 16,-4 0 2-16,-4-5-1 15,-2-5 0-15,-4-13-1 0,0-12 2 16,5-10-1-16,-1-19 1 16,5-10 0-16,-3-18 0 15,17-8 1-15,-5-15-1 16,7-10 0-16,0-10 1 15,1-6 0-15,2-6-1 16,-3 0 0-16,-3-1 0 16,-1 6 0-16,-3 6 0 15,-1 8 0-15,-3 12-1 16,4 9 0-16,2 10 0 15,3 8 0-15,4 10 1 16,3 5-1-16,0 4 0 16,6 3 1-16,-5 5-1 15,-7 3 0-15,-6 5 0 0,-12 4-1 16,-12 2 1-16,-11 2-1 15,-9-1 0-15,-7-4 0 16,0-3 0-16,-4-8 0 16,3-12 0-16,7-9 0 15,10-12 0-15,8-12-1 16,10-9 0-16,5-12-2 15,10-5-2-15,-2-14-9 16,9 9-19-16,-3-5-2 16,2 16 0-16,-2 3-2 15</inkml:trace>
  <inkml:trace contextRef="#ctx0" brushRef="#br0" timeOffset="80650.613">2306 7870 76 0,'-24'-17'38'15,"-1"2"-2"-15,-11-5 2 16,4 17-29-16,-4-14-2 15,2 13-1-15,-2 3 0 16,2 10-3-16,3 7 1 16,4 5-1-16,1 6 0 15,9 4-1-15,5-4 1 0,10 3-1 16,11-7-3-16,8-5 0 15,6-8 0-15,9-10 1 16,0-7-1-16,6-3 0 16,-2-5 1-16,-1-4-1 15,-10-4 2-15,-2 0 0 16,-5-1 0-16,-4 2 1 15,-8 3-2-15,-2 5 1 16,-2 4-1-16,-2 10 0 16,-8 11-2-16,4 6-1 15,4 15-1-15,-4-3-4 16,15 16-6-16,-5-16-14 15,19 7-11-15,2-18 2 16,17-6-2-16,1-17 3 16</inkml:trace>
  <inkml:trace contextRef="#ctx0" brushRef="#br0" timeOffset="80879.6261">2857 7681 100 0,'-8'-8'38'0,"-16"-5"0"15,1 15-1-15,-6 0-31 16,-5 13-2-16,2 4 1 15,0 15-3-15,5 5 0 16,3 4 0-16,5 2-1 16,8-3 0-16,11 0-1 15,11-9-3-15,11-6-1 16,8-21-3-16,17 1-11 15,-2-32-16-15,18 1-5 0,-2-21 0 16,4-3 1-16</inkml:trace>
  <inkml:trace contextRef="#ctx0" brushRef="#br0" timeOffset="81082.6377">3218 7197 101 0,'-16'-57'40'0,"-2"26"-1"16,-9 5 0-16,4 30-30 15,-3 12-5-15,3 21 0 16,3 16-2-16,9 13-2 15,1 10 1-15,7 10-1 16,5 3-1-16,6 0-2 16,5 2-4-16,-3-16-12 15,11 6-19-15,-8-21-2 0,7-7 0 16,-7-25-1-16</inkml:trace>
  <inkml:trace contextRef="#ctx0" brushRef="#br0" timeOffset="81407.6563">3363 7445 103 0,'-27'-1'39'16,"3"25"2"-16,-12 0-1 15,9 15-32-15,-5-4-3 16,5 2-2-16,6-4 0 15,6-5 0-15,7-5 0 0,8-5-1 16,6-5 0-16,9-1-1 16,5-6 1-16,6 1-2 15,2-2 0-15,3 1 0 16,-2-2 0-16,2 3 0 15,-3 1-2-15,-4 0 0 16,-1 6-3-16,-7-7-5 16,7 15-8-16,-13-17-7 15,12 15-14-15,-10-11-3 16,10 4 0-16,-3-13 0 15</inkml:trace>
  <inkml:trace contextRef="#ctx0" brushRef="#br0" timeOffset="81916.6854">4432 7454 99 0,'0'0'38'16,"0"0"1"-16,-8 11-1 16,-7 9-34-16,9 14-2 15,-5 8 0-15,3 9-1 16,-4 11-1-16,2 4-1 15,3-1 0-15,0-10-3 0,9-3-4 16,-8-20-27-16,20-10-3 16,-5-26-1-16,13-14 1 15</inkml:trace>
  <inkml:trace contextRef="#ctx0" brushRef="#br0" timeOffset="82419.7141">4503 7139 101 0,'-22'-21'38'0,"-5"8"1"15,8 16-2-15,2 7-33 16,6 8-4-16,11 6-2 16,6-1-4-16,12 5 1 15,6-8-1-15,10 7 0 0,3-4 1 16,4 6 0-16,-2-4 3 15,-3-1 2-15,-4 8 3 16,-9-7 1-16,-2 9 2 16,-17-6 0-16,-1 9 0 15,-10-6 0-15,-2 6 0 16,-7-2-2-16,1 3-1 15,-3-6-1-15,4 0 0 16,3-6-1-16,4-3 0 16,6-6 0-16,6-7 0 15,6-8 1-15,9-10-1 16,3-12 1-16,8-3-1 15,1-13 1-15,3-5-1 16,1-7 0-16,-2 0 0 16,-3 4 0-16,-3 4-1 0,-8 9 0 15,-3 13 1-15,-6 16-1 16,-2 17 0-16,-4 15 0 15,0 11 0-15,2 8-1 16,1 4-1-16,7 2-2 16,2-14-7-16,18 1-6 15,-7-28-7-15,25-3-17 16,-3-22 0-16,13-5-1 15,1-15 1-15</inkml:trace>
  <inkml:trace contextRef="#ctx0" brushRef="#br0" timeOffset="82962.7451">6253 7117 96 0,'8'9'38'15,"-4"20"1"-15,-13 4-2 16,4 18-33-16,-10 8-2 15,0 12-1-15,-4 5 0 0,1-1-1 16,4-3-2-16,6-8-1 16,9-10-4-16,0-22-20 15,23-10-11-15,4-22 1 16,15-11-1-16,6-25 0 15</inkml:trace>
  <inkml:trace contextRef="#ctx0" brushRef="#br0" timeOffset="83262.7619">6734 7224 89 0,'-10'-9'37'15,"-23"9"2"-15,0 23 0 16,-14 11-32-16,5 16-1 16,4 10-2-16,6 11 0 15,8-1-1-15,14 2 0 0,17-10-2 16,17-14 1-16,16-14-1 15,14-19 1-15,10-22-1 16,7-20 0-16,-1-16 0 16,-4-11-1-16,-9-9 1 15,-14-4-1-15,-16 0-1 16,-15-1 0-16,-13 5-2 15,-18 6 0-15,-4 16-2 16,-12 4 0-16,3 22-6 16,-16-1-11-16,17 25-13 15,-3-1-3-15,13 13-1 16,7-2 2-16</inkml:trace>
  <inkml:trace contextRef="#ctx0" brushRef="#br0" timeOffset="84050.8075">7820 7181 87 0,'0'0'38'16,"0"0"1"-16,-8 20-1 16,-4 17-32-16,-8 6-2 15,-3 12-2-15,-2 8-1 16,2 3 1-16,-1 0-2 15,5-5 0-15,4-9 0 16,6-8 1-16,5-16-1 16,8-16 0-16,5-17 1 0,9-14-1 15,4-14 1-15,3-10 0 16,4-7 0-16,-3-5-1 15,1-1 1-15,-6 0-1 16,-5 9 1-16,-5 7-1 16,-5 9 1-16,-6 11-1 15,-2 10 1-15,2 10 0 16,0 0-1-16,-10 19 1 15,12 0 0-15,8 0 1 16,6-2-1-16,9-4 1 16,6-4-1-16,9-3 0 15,6-9 0-15,3-5 1 16,1-4-1-16,-5-5 0 15,-3 1 0-15,-8 0-1 0,-8 3 1 16,-5 5 0-16,-10 5-1 16,-11 3 0-16,2 27 0 15,-7 4 0-15,-6 7-1 16,0 12 0-16,4 4-1 15,-1 0-1-15,6-2-2 16,6-8-1-16,14-5-7 16,2-27-4-16,26 1-6 15,-8-34-11-15,20-5-4 16,-6-15-1-16,5-3 2 15</inkml:trace>
  <inkml:trace contextRef="#ctx0" brushRef="#br0" timeOffset="84230.8177">8698 7288 96 0,'-13'11'40'0,"-8"2"1"0,5 16-2 15,-3 8-25-15,4 7-10 16,-1 4-3-16,8 5 0 16,4 0-2-16,3-1 0 15,6-6-3-15,-2-12-2 16,17 0-12-16,-20-34-12 15,31 5-10-15,-11-24 0 16,8-8 0-16</inkml:trace>
  <inkml:trace contextRef="#ctx0" brushRef="#br0" timeOffset="84657.8421">8809 7007 113 0,'-11'-5'42'0,"0"1"-1"15,14 19-2-15,1-2-34 16,10 4-2-16,3 9 0 15,1 7-2-15,0 3 1 16,-2 10-1-16,-7 8 0 16,-6 6-1-16,-7 3 0 15,-3 1 0-15,-2-6-1 16,-3-6 1-16,0-10-1 15,6-9 1-15,5-16 0 16,1-17 0-16,13-15 0 16,6-16 1-16,8-12-1 15,4-6 1-15,4-6 0 16,4-1-1-16,-3 3 1 15,-2 9-2-15,-6 14 2 0,-6 16-1 16,-8 13 0-16,-6 14 0 16,-7 16 0-16,-3 12 0 15,-5 7 0-15,4 3-1 16,5 3-3-16,1-5-3 15,14-2-5-15,-2-16-4 16,19 3-3-16,-9-31-5 16,21 11-6-16,-9-26-8 15,9-1-2-15,-4-14 3 16</inkml:trace>
  <inkml:trace contextRef="#ctx0" brushRef="#br0" timeOffset="85040.8641">9579 7278 107 0,'-23'10'39'15,"5"18"1"-15,-10-2-1 16,5 10-35-16,3 4-1 16,9 2 0-16,7-3-1 15,4-3 0-15,7-8 0 16,6-6-1-16,9-10 0 15,-1-7 0-15,6-17 0 16,1-8 0-16,3-8 0 16,1-10-1-16,4-4 1 15,-1-6-1-15,-4 1 1 16,0 4 0-16,-5 7 0 15,-3 9 0-15,-9 14 0 0,-14 13 1 16,8 13-2-16,-15 12 0 16,-5 9 0-16,2 9 0 15,0 5-3-15,1-2-2 16,6 2-3-16,-1-18-6 15,20 3-2-15,-6-31-5 16,23 6-5-16,-7-34-4 16,23-7-10-16,1-18 2 15,13-10 4-15</inkml:trace>
  <inkml:trace contextRef="#ctx0" brushRef="#br0" timeOffset="85231.875">10490 6802 120 0,'-20'27'40'16,"-15"10"2"-16,1 27-6 0,-6 3-32 15,5 11-2-15,8 3-2 16,6 0-2-16,11-2 0 16,6-13-6-16,13 7-11 15,-11-28-9-15,17 4-13 16,-8-21 0-16,7-5-1 15,-2-20 2-15</inkml:trace>
  <inkml:trace contextRef="#ctx0" brushRef="#br0" timeOffset="85438.8869">10279 7226 123 0,'-29'-13'43'16,"10"13"0"-16,-1-4 0 0,20 4-40 15,0 0-3-15,16 2 0 16,13-6 0-16,13-2-5 15,21 6-6-15,6-12-3 16,28 15-8-16,-2-16-7 16,25 17-14-16,-2-3 1 15,9 9 0-15,-1-3 3 16</inkml:trace>
  <inkml:trace contextRef="#ctx0" brushRef="#br0" timeOffset="86002.9191">10758 7347 94 0,'-15'9'40'16,"11"7"0"-16,4-16 0 0,-1 14-33 15,1-14-2-15,21 1-1 16,2-9-1-16,14-2-1 15,8-7 0-15,10-3 0 16,5-6-1-16,3-1-1 16,-5-3 1-16,-1 1 1 15,-13 2-2-15,-15 3 1 16,-17 3-1-16,-15 6 0 15,-16 4 0-15,-13 6 1 16,-8 9-1-16,-11 10-3 16,-1 7 3-16,1 12 0 15,0 6 1-15,14 9-2 16,8 3 2-16,16 2-1 15,17-2-1-15,16-11 0 0,22-5-5 16,7-19-7 0,26 4-8-16,-4-34-7 0,20 0-13 15,-4-21 0-15,10 1-1 16,-11-14 3-16</inkml:trace>
  <inkml:trace contextRef="#ctx0" brushRef="#br0" timeOffset="86325.9374">11754 7019 116 0,'-34'-8'40'15,"2"17"1"-15,-7-3-3 16,2 15-34-16,3 2-1 16,6 6-3-16,6 0 2 15,8-2-2-15,10 0 1 16,6-5-1-16,9-3 1 0,8-5-2 15,4 2 1-15,1-1 1 16,-1 0 0-16,-3 1-1 16,-4 7 0-16,-5 2 0 15,-10 2 0-15,-5 6 0 16,-8 0 0-16,-1 2 0 15,-5-4-1-15,1-2 1 16,0-4-2-16,2-8-2 16,8 2-4-16,-5-20-8 15,24 12-6-15,-12-27-8 16,21 9-10-16,1-14-3 15,13 2 3-15,1-7 1 16</inkml:trace>
  <inkml:trace contextRef="#ctx0" brushRef="#br0" timeOffset="86506.9475">11989 7563 118 0,'-5'28'42'0,"-10"-14"1"16,11 3-2-16,4-17-38 15,0 0-5-15,0 0-7 16,0 0-5-16,17-7-3 15,-14-18-4-15,16 19-9 16,-16-18-11-16,7 3-2 16,-8-4 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3:27.6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2191 17011 15 0,'0'0'16'0,"0"0"-1"16,0 0-11-16,0 0-3 0,0 0-1 16,0 0 0-16,0 0-2 15,0 0 0-15,0 0-2 16,0 0-2-16,0 0 1 15,0 0-1-15,5 12 0 16,-5-12 1-16,0 0 4 16,0 0 4-16,0 0 2 15,0 0 5-15,0 0 3 16,0 0 1-16,0 0 0 15,0 0 1-15,0 0-3 16,0 0-3-16,0 0-2 16,0 0-2-16,0 0-3 15,0 0-2-15,0 0 0 16,0 0 0-16,0 0 0 0,0 0 0 15,0 0 2-15,0 0-1 16,0 0 1-16,0 0 0 16,0 0 0-16,0 0 0 15,-4-13 0-15,4 13-1 16,0 0-1-16,0 0 1 15,0 0-1-15,0 0 1 16,0 0 0-16,0 0 2 16,0-16 0-16,0 16 0 15,0-16 1-15,0 16-1 16,-2-28 1-16,2 13 0 15,-3-4-2-15,3 2 0 16,0-2 0-16,0 1-1 16,-1 0 0-16,0 1 0 0,1 1-1 15,0-1 0-15,0 0 1 16,0-2 0-16,-1-2 0 15,3 0 0-15,-2-1 0 16,0 1 0-16,0-3 0 16,2 3-1-16,0-2 1 15,-1 1-1-15,2 1 1 16,0-4-1-16,-1 1 0 15,1 2 0-15,0-2 1 16,-2 3-1-16,-1 3 0 16,3 0 1-16,-3 2-1 15,0 2 1-15,0 2 0 16,0 0-1-16,-1 0 0 0,1-2 1 15,0-2-1-15,1-2 1 16,1 1-2-16,0-3 2 16,-1-6-2-16,2 4 2 15,-2-6-1-15,1 1 0 16,-3-1 0-16,-1 0 0 15,-1 3 1-15,1-3-2 16,-3 7 2-16,-2-2-2 16,3 8-3-16,-7-8-26 15,11 23-5-15,-13-19-3 16,13 19 1-16</inkml:trace>
  <inkml:trace contextRef="#ctx0" brushRef="#br0" timeOffset="2300.1316">2261 16236 38 0,'-5'-14'24'15,"5"14"3"-15,-2-27-3 16,9 11-9-16,-11-15-4 16,15 10-2-16,-13-9-2 15,12 8-2-15,-6-6 0 0,3 9-2 16,-5-1 1-16,4 8-2 15,-8 2-1-15,2 10 1 16,-2-16 0-16,2 6-1 16,0-7 0-16,0-1 0 15,3-7 0-15,2-4-1 16,1-7 1-16,0-2 0 15,2-4 0-15,-1 3-1 16,-2 0 1-16,0 3-1 16,-5 1 0-16,-1 6 0 15,-2 1 1-15,-3 3-2 16,-3 2 1-16,-2 1 0 15,1-1-1-15,-2-4 1 16,1 2-1-16,4-4 2 0,-1-1-2 16,0 0 1-16,4-5 0 15,-3 2 0-15,4-1 1 16,-1 1-1-16,1 3 0 15,-1 0 0-15,-2 1 0 16,2 2 0-16,0-1 0 16,0 3 0-16,-2 0 0 15,-2 2 0-15,3-2 0 16,-1-3 0-16,1 2 0 15,1-4 0-15,-1 0 0 16,1-3 0-16,2 0 0 16,1-3 2-16,0-1-2 15,0 0 2-15,0-2-2 16,0 0 2-16,2-7-2 0,-3 2 2 15,0-2-2-15,0-2 0 16,-2-1 0-16,0-3 1 16,0 1-1-16,1 0 0 15,-2-1 1-15,2 2 0 16,-1-4-1-16,1 0 1 15,0 2 0-15,1-4 0 16,-1-1 0-16,0-1 0 16,2 0-1-16,-2 2 0 15,0-2 1-15,1 3-1 16,1 0 0-16,-3-1 0 15,4 2 0-15,-3-1 1 16,2 1 0-16,2-4-1 16,-2-2 0-16,3 1 0 0,0-1 1 15,-2-3-1-15,0 2 1 16,0-1-2-16,-1 2 2 15,0 1-1-15,-1 2 0 16,1-2 0-16,1 0 0 16,-1-1 0-16,1 0 0 15,1-3 0-15,-1-4 0 16,2-1 1-16,0-2-1 15,-3 2 0-15,3-1 1 16,-3 2-1-16,-2 0 0 16,4 3 1-16,-2 6 0 15,-3-1 0-15,1 2-1 16,-1-2 1-16,3 1 0 15,-1-3 0-15,1-2 0 16,0 0-2-16,0-2 1 0,4 0 0 16,-2-2 1-16,0-3 0 15,1 2-1-15,-2-1 1 16,0-1 0-16,0 2 0 15,-1-2 0-15,1-2 0 16,0-3 0-16,3-1-2 16,-3-1 2-16,3-4-2 15,1-3 2-15,0 1 0 16,0-4 0-16,-2 2-1 15,0-2 1-15,0 2-1 16,-2 1 0-16,1-1 1 16,-3 2-1-16,0 4-1 15,-1-2 1-15,2 2 0 0,-2 3 0 16,0 0-1-16,1 2 1 15,0 1 0-15,-1 2 0 16,2 3 0-16,-2 0-1 16,2 1 1-16,-1 2 0 15,3 2 0-15,-1 3-1 16,0 1 2-16,1 1-2 15,-1 4 2-15,0 8-1 16,0 5 0-16,-2 7 0 16,-1 4 0-16,1 10-1 15,-2 8 0-15,4 12-2 16,0 0-3-16,-1 29-14 15,-4-16-17-15,11 16 0 16,-10-7-1-16,9 8 0 0</inkml:trace>
  <inkml:trace contextRef="#ctx0" brushRef="#br0" timeOffset="2925.1673">2072 8351 74 0,'0'0'33'16,"0"0"-1"-16,-9 5-9 15,7 7-14-15,-6-1-5 16,-2 3 1-16,-5 3-1 15,-1 11 0-15,-5-1 0 16,-4 9 1-16,-4-3 0 16,0 7 0-16,0-12 1 15,6 0-3-15,6-15 0 0,7-9 0 16,7-15-1-16,9-12-1 15,7-14 0-15,5-7 0 16,6-8 0-16,4 3-2 16,-2 1 1-16,-4 6 0 15,2 8-1-15,-4 14 1 16,-1 9-1-16,-1 13 1 15,-1 13-1-15,-1 6 2 16,1 7 0-16,4 4 0 16,0 2-1-16,6 2 1 15,0-1-1-15,0-3-1 16,2 1-2-16,-5-13-11 15,7 10-20-15,-13-15-5 16,5 6 1-16,-12-16-1 0</inkml:trace>
  <inkml:trace contextRef="#ctx0" brushRef="#br0" timeOffset="4660.2666">1006 11828 70 0,'0'0'36'0,"0"0"1"15,0 0-1-15,0 0-10 16,0 0-19-16,0 0-2 15,0 0-1-15,-51-9-1 16,51 9-1-16,0 0 0 16,-70 27-1-16,70-27 0 15,-53 37 0-15,53-37-2 16,-59 66 2-16,59-66-1 0,-54 84 1 15,54-84 0-15,-38 91-1 16,38-91 1-16,-17 84 0 16,17-84 0-16,16 57 2 15,-16-57-1-15,0 0-1 16,83 1 2-16,-83-1 0 15,127-98-3-15,-10-12 0 16,3-41 0-16,-36-16 0 16,-9-17-1-16,-11 13-1 15,-28 22 1-15,-19 36 0 16,-23 28 2-16,6 85 2 15,-17-62 0-15,17 62 0 16,0 0-1-16,-49 8-2 16,49-8 0-16,-42 77 0 15,24-18 0-15,-1 13 0 0,2 8 0 16,6 11 0-16,5 1 0 15,2 63-4-15,21 49-20 16,13-19-19-16,20-22-1 16,13-49 0-16,18-48-1 15</inkml:trace>
  <inkml:trace contextRef="#ctx0" brushRef="#br0" timeOffset="5599.3203">595 12807 90 0,'10'-57'34'0,"-10"57"0"16,0 0 1-16,0 0-31 15,0 0-1-15,0 0 0 16,0 0 0-16,-60 5 1 16,60-5-1-16,-34 51 0 15,34-51 1-15,-35 78-1 16,19-28-1-16,2-1-1 15,3 7-1-15,4 1-1 16,4-1-4-16,3 5-30 16,7-8-3-16,1-2 1 15,-8-51-1-15</inkml:trace>
  <inkml:trace contextRef="#ctx0" brushRef="#br0" timeOffset="6350.3632">626 12794 68 0,'0'-48'37'0,"0"48"-1"0,0 0 1 16,0-57-28-1,0 57-3-15,0 0-1 0,0 0 0 16,0 0-2-16,0 0-1 15,0 0 0-15,0 0-1 16,12 76 2-16,-12-76-3 16,4 86 1-16,-1-38-1 15,0 9 0-15,1-2-2 16,-1 0-3-16,2 8-22 15,1-13-12-15,0 2 2 16,-6-52-1-16</inkml:trace>
  <inkml:trace contextRef="#ctx0" brushRef="#br0" timeOffset="6685.3824">855 13059 89 0,'2'-55'37'0,"-2"55"0"15,0 0 1-15,-16-51-32 16,16 51-3-16,0 0 0 16,0 0 0-16,0 0 0 15,0 0-1-15,-59 19 0 16,59-19 0-16,0 0 1 15,0 0-1-15,-31 59 1 16,31-59-2-16,0 0 1 16,0 0-1-16,-4 58 1 15,4-58-2-15,0 0 1 0,0 0-1 16,32 48-1-16,-32-48-1 15,0 0-3-15,53 38-7 16,-53-38-26-16,0 0-2 16,56 26 0-16,-56-26 0 15</inkml:trace>
  <inkml:trace contextRef="#ctx0" brushRef="#br0" timeOffset="7267.4157">1109 13076 91 0,'0'0'38'0,"0"0"-1"0,0 0 1 16,0 0-28-16,0 0-6 15,0 0-2-15,0 0 0 16,0 0-1-16,-56 10-1 15,56-10 0-15,0 0 1 16,-15 58 0-16,15-58-1 16,0 0 1-16,-11 54-1 15,11-54 1-15,0 0 0 16,0 0 0-16,0 0 1 15,0 0 0-15,0 0-2 16,0 0 1-16,50-1 0 16,-50 1-1-16,0 0 1 15,28-59-1-15,-28 59 0 16,0 0 0-16,28-53 0 15,-28 53 0-15,0 0 2 0,0 0-2 16,0 0 1-16,0 0-1 16,0 0 2-16,27-19-2 15,-27 19 2-15,0 0-1 16,32 37-4-16,-3-34 2 15,9-6-1-15,1-15 1 16,9-6-1-16,-5-10 1 16,-2 4-2-16,-8-1 2 15,-8 15 2-15,-10 11 0 16,-15 5-1-16,4 26 0 15,-8 2 1-15,-4 10-1 16,-3 7 0-16,3 5-1 16,3-3-1-16,2 1-2 0,6-14-4 15,7 5-22-15,-2-22-10 16,9-2 1-16,4-25-2 15</inkml:trace>
  <inkml:trace contextRef="#ctx0" brushRef="#br0" timeOffset="7627.4363">1497 12319 93 0,'1'13'40'0,"-1"-13"0"16,28 24 0-16,10-12-35 15,-1 7-1-15,6 3 1 16,6 8-3-16,-1 7 1 15,2 4-2-15,-8 8 1 16,-5 11-3-16,-9 6 2 16,-12 8-2-16,-14 7 0 15,-10 5 2-15,-10 0-1 16,-8-1 0-16,-6-4-2 15,-4-12 1-15,-3-6-3 16,2-23-7-16,7-3-27 16,4-28-3-16,12-8 1 15,3-22-2-15</inkml:trace>
  <inkml:trace contextRef="#ctx0" brushRef="#br0" timeOffset="8805.5037">13482 17389 62 0,'4'-11'38'0,"-9"-3"-1"16,5 14-15-16,-12-7-17 0,5 12-1 16,-10 6 0-16,2 14 0 15,-8 6-1-15,-2 12 1 16,25-43-1-16,-20 59 0 15,20-59 1-15,-22 71-3 16,22-71 2-16,-12 77-2 16,12-77 2-16,-1 74-4 15,1-74 1-15,20 67 0 16,-20-67-2-16,32 50 1 15,-32-50-2-15,51 35 1 16,-51-35-11-16,54 21-25 16,-54-21 0-16,55 4-2 15,-55-4 1-15</inkml:trace>
  <inkml:trace contextRef="#ctx0" brushRef="#br0" timeOffset="9045.5174">13311 17639 61 0,'-3'-12'40'16,"3"12"0"-16,0 0 0 15,0 0-36-15,6 15-1 16,-6-15-1-16,0 0-1 15,21 29 0-15,-4-26 0 16,14 1-2-16,12-13-1 0,8-6-3 16,15 4-33-16,0-10-1 15,4-2-1-15,-8 1 0 16</inkml:trace>
  <inkml:trace contextRef="#ctx0" brushRef="#br0" timeOffset="9279.5308">13926 17654 57 0,'0'0'41'15,"0"0"-3"-15,0 0 1 16,0 0-34-16,0 0-4 15,0 0 2-15,-5 64-2 0,5-64 0 16,-16 55-4-16,16-55-15 16,-12 63-21-16,12-63 1 15,-9 53-2-15,9-53 0 16</inkml:trace>
  <inkml:trace contextRef="#ctx0" brushRef="#br0" timeOffset="9428.5393">14031 17481 50 0,'-23'3'35'0,"-1"7"-6"16,4 2-27-16,9 5-37 15,11-17 0-15,4 18-1 0</inkml:trace>
  <inkml:trace contextRef="#ctx0" brushRef="#br0" timeOffset="9922.5674">14175 17635 47 0,'-7'52'36'0,"7"-52"2"16,0 0-2-16,-19 60-31 16,19-60-1-16,0 0 1 15,-21 53 0-15,21-53-4 16,0 0 1-16,0 0 1 15,-9 21-1-15,18-28 0 0,8-15 0 16,12-5 0-16,-1-10-2 16,3 2 3-16,-5 0-1 15,-1 16 0-15,-12 4-3 16,-3 8 2-16,1 5-1 15,-11 2 0-15,6 14 0 16,-6-14 0-16,-2 13 0 16,2-13 0-16,0 0 2 15,0 0-2-15,0 0 0 16,15 44 0-16,-15-44 1 15,16 2-1-15,-9-12 0 16,15-5 1-16,-2-9-2 16,0-5 2-16,-1-2 0 15,4 6 0-15,-5 7-1 0,-1 8 0 16,-4 10 1-1,-9 13-1-15,-3 12 0 0,-1-25-1 16,0 0 0-16,-14 65 0 16,14-65-1-16,-13 55-3 15,13-55-9-15,-9 56-27 16,9-56 2-16,0 0-1 15,5 60 1-15</inkml:trace>
  <inkml:trace contextRef="#ctx0" brushRef="#br0" timeOffset="10413.5955">14881 17628 55 0,'13'7'38'16,"3"-10"0"-16,-4-8-1 15,9 0-32-15,-4-3-3 16,-1 0 0-16,-1 1-2 15,-6 3 1-15,-2-2-1 0,-7 12 0 16,-4-11 0-16,-6 6 1 16,-6 4-1-16,-4 1 1 15,-8 1-1-15,-3 0 1 16,-4 6 1-16,0 3 0 15,-1 3 1-15,5 8 0 16,31-21-1-16,0 0 1 16,0 0-1-16,-37 68 0 15,37-68-1-15,0 0-2 16,16 66-1-16,-16-66-4 15,0 0-28-15,60 61-5 16,-60-61-1-16,62 22 0 16</inkml:trace>
  <inkml:trace contextRef="#ctx0" brushRef="#br0" timeOffset="11005.6295">16071 17244 24 0,'10'-24'36'0,"-3"6"0"15,-12-1 0-15,5 19-16 0,-27-16-15 16,6 17 0-16,-8 7-1 16,-2 13 2-16,-6 9-1 15,1 15 1-15,-3 14-2 16,39-59 1-16,-35 73-1 15,35-73-2-15,-26 96 1 16,19-43-3-16,2 1-1 16,10 1-3-16,5-4-5 15,-10-51-32-15,39 87 2 16,-39-87 0-16,71 58-1 15</inkml:trace>
  <inkml:trace contextRef="#ctx0" brushRef="#br0" timeOffset="11575.6621">16452 17547 54 0,'0'0'36'16,"-20"13"0"-16,20-1-3 15,-8 4-28-15,8-16-1 16,0 0 1-16,-14 52-1 16,14-52 0-16,-15 52-1 15,15-52 0-15,-20 60-2 16,20-60 2-16,-17 60-2 15,17-60 1-15,0 0-1 0,-14 65-1 16,14-65 1-16,0 0-2 16,16 20 2-16,-11-33-2 15,10-19 1-15,4-17 0 16,5-5-1-16,-3 0 1 15,-5 11 1-15,-8 19 0 16,-8 24 0-16,0 0 0 16,0 0-1-16,0 0 0 15,0 0 1-15,0 0 0 16,0 58-1-16,0-58 1 15,0 0 0-15,0 0 0 16,15 34 1-16,9-32-1 16,16-6 0-16,-2-12 0 15,9-2 0-15,1-10 0 0,3-1 0 16,-7 2-1-16,-23 27 0 15,-21 0 1-15,0 0-1 16,0 0 0-16,0 0 0 16,15 71-1-16,-15-71-1 15,-2 53 0-15,2-53-3 16,1 60-7-16,-1-60-20 15,7 62-7-15,-7-62-4 16,17 52 3-16</inkml:trace>
  <inkml:trace contextRef="#ctx0" brushRef="#br0" timeOffset="11788.6743">17022 17913 70 0,'0'0'37'0,"0"0"-1"0,0 0 0 15,41-53-33-15,-41 53 1 16,0 0-2-16,0 0 0 15,0 0-2-15,0 0 1 16,0 0-2-16,0 0 1 16,-15 62-2-16,15-62-16 15,0 0-23-15,0 0 3 16,0 0 1-16,0 0-1 15</inkml:trace>
  <inkml:trace contextRef="#ctx0" brushRef="#br0" timeOffset="11946.6833">17251 17400 80 0,'-15'-7'41'0,"5"10"-1"16,-7 2 0-16,6 2-40 16,11-7-3-16,-7 13-7 15,24 2-28-15,-7-5-1 16,13 7-1-16,-4-2 1 15</inkml:trace>
  <inkml:trace contextRef="#ctx0" brushRef="#br0" timeOffset="12266.7016">17380 17645 66 0,'0'0'39'15,"0"0"-2"-15,-3 57 2 16,3-57-35-16,0 0-1 16,-12 67 0-16,12-67-1 0,0 0 1 15,-8 56-3-15,8-56 3 16,0 0 0-16,0 0-1 15,0 0 0-15,26 22 0 16,-1-36 0-16,1-10 0 16,8-10 1-16,-2-10-2 15,3 2 0-15,-8 0 0 16,4 14-1-16,-15 24 0 15,-4 10 0-15,-12-6 0 16,0 0-1-16,0 0 0 16,23 52-1-16,-23-52 0 15,0 0-4-15,13 73-14 16,-13-73-22-16,8 49 1 15,-8-49-2-15,0 0 3 0</inkml:trace>
  <inkml:trace contextRef="#ctx0" brushRef="#br0" timeOffset="12672.7249">17923 17184 71 0,'0'0'42'16,"-1"22"-1"-16,1-22 1 16,13 25-38-16,4-5-2 15,8 1 1-15,3 5-2 16,1 8 1-16,2 4-1 15,-4 6 0-15,-2 8-1 16,-25-52 0-16,15 60 0 16,-15-60-1-16,5 73 1 15,-5-73-2-15,-17 86 1 16,17-86-3-16,-28 85-3 15,28-85-22-15,-44 77-9 16,44-77-3-16,-42 51 0 16</inkml:trace>
  <inkml:trace contextRef="#ctx0" brushRef="#br0" timeOffset="25032.4318">3882 17289 43 0,'0'0'35'16,"-15"-10"3"-16,15 10-4 15,-10-5-25-15,10 5-6 16,-3 17-2-16,1 0-1 15,0 5 1-15,0 1-1 16,2 0 0-16,2 1 1 16,4-2 0-16,3-6-1 15,6 0 1-15,2-7 0 16,3-2-1-16,4 1 2 15,-3 0-2-15,-1 4 1 16,-5 4-2-16,-5 5 2 0,-7 4-2 16,-5 3 1-16,-5 3 0 15,-3-6-3-15,10-25-6 16,0 0-24-16,-20 44 0 15,10-43-4-15,4-13 1 16</inkml:trace>
  <inkml:trace contextRef="#ctx0" brushRef="#br0" timeOffset="25229.4431">3985 17215 50 0,'-14'-9'39'15,"14"9"1"-15,0 0-3 16,0 0-31-16,12-13-3 15,2 12-2-15,9 2-1 0,4 1-4 16,15 8-7-16,-1-10-26 16,19 5 0-16,-3-12-3 15,20-1 2-15</inkml:trace>
  <inkml:trace contextRef="#ctx0" brushRef="#br0" timeOffset="25620.4654">5469 17273 60 0,'0'0'38'0,"-13"8"0"16,4 6-1-16,-7 8-36 15,0 5-1-15,0 7-1 16,0-1-2-16,6 9-5 16,-2-9-10-16,11 5-17 0,2-8-3 15,16-9 1-15</inkml:trace>
  <inkml:trace contextRef="#ctx0" brushRef="#br0" timeOffset="25926.4829">5752 17313 30 0,'14'-16'35'16,"-12"7"2"-16,-2 9-3 15,-16 6-21-15,6 13-6 16,-9 3-3-16,5 8-1 16,-2 7-1-16,2 0-1 15,4-1 1-15,7-2 1 16,2 2-2-16,6-7 1 0,13-15 0 15,6-8 0-15,9-19 0 16,6-6-1-16,6-12 1 16,-5-4-2-16,-3-2 1 15,-7 1-1-15,-13 7-2 16,-13 4-1-16,-12 10 0 15,-14 4-1-15,-8 8-2 16,-9 2-1-16,7 10-13 16,-4-8-15-16,19 1-2 15,6-7 3-15</inkml:trace>
  <inkml:trace contextRef="#ctx0" brushRef="#br0" timeOffset="26334.5063">7303 17237 32 0,'-18'18'37'16,"3"7"0"-16,-7 4 0 15,2 11-20-15,-1 0-14 16,4 8-2-16,5 0-3 16,1 1-7-16,11-49-25 15,-1 52 0-15,11-11-2 16,7-13-1-16</inkml:trace>
  <inkml:trace contextRef="#ctx0" brushRef="#br0" timeOffset="26640.5238">7534 17354 37 0,'-11'-4'36'16,"-8"3"2"-16,3 3-3 16,-3 8-22-16,6 2-10 15,3 4-1-15,5 5 0 16,5-2-1-16,6-1 0 15,3-3 2-15,10-2-2 16,1-6 1-16,8-6 0 16,-2-5 0-16,4 1-1 15,-4-1 1-15,-3 3-1 16,-4 5 0-16,-5 5-1 15,-6 5-1-15,-9 8 0 0,-5 9-3 16,-8-2-3 0,14-29-12-16,0 0-18 0,-18 68 0 15,5-52-2-15,13-16 3 16</inkml:trace>
  <inkml:trace contextRef="#ctx0" brushRef="#br0" timeOffset="26815.5338">7672 17260 67 0,'0'0'39'0,"-19"-10"0"16,19 10-1-16,7 11-35 16,8-6-4-16,13 0-4 15,9-11-11-15,22 6-22 0,8-13-2 16,20-1 0-1,10-10-2-15</inkml:trace>
  <inkml:trace contextRef="#ctx0" brushRef="#br0" timeOffset="27303.5617">8806 17139 56 0,'9'-18'42'16,"6"10"-2"-16,-3-11 1 15,-1 8-41-15,4 0 2 16,2 3-2-16,-4 7 1 16,-2 7-1-16,-6 7 0 15,-4 3 2-15,-5 8-2 16,-3 2 2-16,-4 8-2 15,-4 2 1-15,-4 3-1 0,3-5 1 16,0 3-1-16,4-6-1 16,4-1 0-16,5-6 1 15,10-8-2-15,4-6-2 16,17-3-6-16,-6-9-15 15,19-5-13-15,1-9 0 16,11-5 0-16</inkml:trace>
  <inkml:trace contextRef="#ctx0" brushRef="#br0" timeOffset="27580.5775">9260 17220 45 0,'16'-16'35'15,"-14"4"1"-15,-2 12-14 16,-23 3-8-16,11 10-5 16,-12 6-4-16,3 10 1 15,-2 2-2-15,4 6 0 0,4 4 0 16,6 1 0-16,3-3-1 15,13-2 0-15,5-9-1 16,7-4 0-16,11-18-1 16,9-9 1-16,5-16 0 15,4-13-1-15,-4-7 0 16,-1-5 0-16,-7 1 0 15,-9-3-1-15,-14 7-1 16,-14 5-2-16,-11 13-3 16,-19 6-8-16,4 21-28 15,-15 4 2-15,5 10-2 16,0 2 2-16</inkml:trace>
  <inkml:trace contextRef="#ctx0" brushRef="#br0" timeOffset="28143.6097">10429 17204 67 0,'-11'-2'41'16,"11"2"-3"-16,0 0 2 15,0-12-38-15,12 11-2 16,6-1 1-16,2 3-1 15,-1 1 0-15,5 0 1 16,-4 1-1-16,0-2 1 16,-4 1 0-16,-5 0-1 0,-11-2 2 15,8 19-1-15,-14-3 0 16,-5 8-1-16,-7 3 1 15,-2 10-1-15,-3 1 1 16,0 2-2-16,1-2 1 16,7-2-2-16,6-5-1 15,13 1-11-15,4-18-26 16,12-9 1-16,4-16-2 15,18-7 1-15</inkml:trace>
  <inkml:trace contextRef="#ctx0" brushRef="#br0" timeOffset="28422.6257">10946 17225 64 0,'-21'24'38'0,"-10"-5"1"16,5 4 0-16,-1-5-35 15,7 0 0-15,8-3-2 16,9-4 1-16,3-11-1 15,21 12 0-15,0-7 0 16,9-2-1-16,2 0 0 16,2 4 0-16,-2-4 0 15,-2 5-1-15,-7 2 0 16,-4 0 0-16,-5 5-1 15,-7 2-1-15,-5 4-3 16,-11-2-6-16,10 12-16 16,-16-6-13-16,3-2 0 15,-3-5 0-15</inkml:trace>
  <inkml:trace contextRef="#ctx0" brushRef="#br0" timeOffset="28617.6369">11026 17177 72 0,'0'0'42'16,"-18"-2"-1"-16,18 2 0 16,0 0-37-16,17 2-3 15,5-3-2-15,7-9-16 16,19 5-23-16,3-9-2 15,17 3 1-15,3-10-2 16</inkml:trace>
  <inkml:trace contextRef="#ctx0" brushRef="#br0" timeOffset="29203.6704">12045 17212 62 0,'0'0'39'16,"0"0"0"-16,0 0-1 15,16-12-37-15,6 3-1 16,6-1 1-16,4 2-1 16,1 1 0-16,2 1 0 15,-6 6 1-15,-3 6-1 16,-11 5 0-16,-8 9 1 15,-10-1-1-15,-6 5 1 16,-7 2-1-16,-4-3 1 16,1-1 0-16,3-3 1 0,5-6-1 15,11-13 1-15,0 0 0 16,20 8-1-16,4-11 1 15,6-2-1-15,2 3 0 16,0 1 0-16,-5 4 0 16,-3 4-1-16,-9 6 0 15,-11 10 1-15,-9 2-2 16,-10 5 0-16,-5 1-1 15,-6-1 0-15,1 4-3 16,-1-12-5-16,16-4-29 16,-3-17-1-16,13-1 0 15,17-30 2-15</inkml:trace>
  <inkml:trace contextRef="#ctx0" brushRef="#br0" timeOffset="29481.6863">12607 17261 54 0,'-11'20'40'16,"-12"-4"0"-16,2 7 0 15,-2-3-32-15,7 1-3 16,4-1-2-16,9 3 0 16,4-2-2-16,5 2 1 15,9 4-1-15,3-6 0 16,4-5 0-16,4-5 0 15,-1-10 0-15,4-11 0 16,-1-10 0-16,-2-5-1 16,-2-13 1-16,0-2-2 15,-10-4-1-15,-4 1-2 0,-3 12-9 16,-14 3-24-16,3 11-4 15,-10 5 0-15,4 17-1 16</inkml:trace>
  <inkml:trace contextRef="#ctx0" brushRef="#br0" timeOffset="30404.7391">13738 16970 52 0,'0'0'40'0,"0"0"-3"16,6 10 0-16,-6-10-33 0,-1 16-3 15,1-16 0-15,22 16-1 16,-6-14-1-16,7-6 1 16,5-4 0-16,1 2 0 15,0-4 0-15,-1 5-1 16,-6 4 1-16,-6 2 0 15,-16-1-2-15,5 21 2 16,-14 2-1-16,-7-2 0 16,-6 5 1-16,2-3 0 15,1 0 1-15,2-5 0 16,7-7-1-16,10-11 2 15,0 0 0-15,27 0-1 16,0-10 1-16,7 0-2 0,-1-2 1 16,4 4 0-16,-5 7 0 15,-7 7 1-15,-9 7 0 16,-12 10-1-16,-9 9 1 15,-11 1-1-15,-6 4 0 16,-3-5 0-16,1-1 0 16,3-9-3-16,11-7-2 15,10-15-17-15,9-12-17 16,11-15-1-16,21-6 0 15,2-15-1-15</inkml:trace>
  <inkml:trace contextRef="#ctx0" brushRef="#br0" timeOffset="30690.7554">14347 16984 51 0,'-19'18'38'15,"-13"-8"-1"-15,9 10 0 16,-7-7-30-16,11-2-4 16,4-4-1-16,15-7 0 15,7 14 0-15,8-12 0 16,8 1-1-16,7-2 1 15,-2 2-1-15,6 2 0 16,-2 1 0-16,-6 2 0 16,-4 3-1-16,-7 2 1 15,-3 5 0-15,-9 4 0 16,-5 0-1-16,-8-1 1 15,0 0-1-15,-4-4-2 16,3-2-1-16,-5-10-13 16,16-5-23-16,-9-2 1 0,9 2-2 15,5-33 0-15</inkml:trace>
  <inkml:trace contextRef="#ctx0" brushRef="#br0" timeOffset="30856.7649">14444 16982 66 0,'-10'-19'39'16,"10"19"0"-16,0 0-1 15,0 0-34-15,-4 16-4 16,4-16-2-16,23 15-4 16,-7-16-9-16,20 9-22 15,2-19-1-15,21 3-1 16,3-12-1-16</inkml:trace>
  <inkml:trace contextRef="#ctx0" brushRef="#br0" timeOffset="31351.7932">15522 17099 31 0,'-1'-14'32'16,"1"14"4"-16,5-24-3 16,-5 24-26-16,1-11-2 15,-1 11 0-15,-15 11-1 16,2 3 1-16,-6 3 0 15,2 5-1-15,-2-1 2 0,8 3-3 16,3-3 1-16,12-3-1 16,11-6-1-16,10-6-1 15,13-6-3-15,6-11-7 16,15 6-22-16,-9-17-7 15,5 3 0-15,-11-10-1 16</inkml:trace>
  <inkml:trace contextRef="#ctx0" brushRef="#br0" timeOffset="31539.804">15777 17005 34 0,'-18'18'31'0,"5"11"3"15,-5-5-1-15,9 6-26 16,-6 3-5-16,7 1-1 0,5-2 0 15,-1-8-6-15,15-3-26 16,1-13-1-16,11-10-1 16,5-14-2-16</inkml:trace>
  <inkml:trace contextRef="#ctx0" brushRef="#br0" timeOffset="31839.8212">16135 16948 46 0,'-24'9'35'16,"-1"14"2"-16,-9-6-2 15,7 19-28-15,-2-4-2 16,5 1 0-16,5 0 0 16,11 1-1-16,8-4 0 0,11-5 0 15,9-8-1-15,9-6-1 16,7-17-1-16,7-5 0 15,-1-10-1-15,0-5 0 16,-4-8 0-16,-6 1 0 16,-11-2-1-16,-8 0 0 15,-10 3-1-15,-8 2-1 16,-5 9-4-16,-14-4-15 15,9 23-15-15,-11 1-4 16,8 13 3-16,-2-2-1 16</inkml:trace>
  <inkml:trace contextRef="#ctx0" brushRef="#br0" timeOffset="32409.8538">17228 17056 47 0,'0'0'38'16,"-19"12"-3"-16,12 0 2 16,-4 0-32-16,4 5 0 0,3-3-1 15,6 5-2-15,4-1 0 16,5 0 0-16,6-1-1 15,4-5 0-15,7 0-1 16,1-9-4-16,9 3-6 16,-10-13-26-16,12-1 0 15,-4-10-2-15,3 0 1 16</inkml:trace>
  <inkml:trace contextRef="#ctx0" brushRef="#br0" timeOffset="32581.8636">17578 17011 54 0,'-27'8'35'0,"2"15"0"15,-6-2-1-15,7 13-30 16,-1 4-2-16,6 0-2 16,8 3-4-16,0-7-14 15,19-2-16-15,0-14-2 16,14-6 0-16,5-22 0 15</inkml:trace>
  <inkml:trace contextRef="#ctx0" brushRef="#br0" timeOffset="32859.8795">17809 17031 45 0,'-13'-5'35'16,"-10"12"-1"-16,4 9 1 16,-11-2-29-16,9 5-3 0,3-2 0 15,6 4 1-15,4-6-1 16,9-2 2-16,-1-13-2 15,24 15-1-15,0-11 0 16,8-3-1-16,-1 1 0 16,3 2-1-16,-3 5 1 15,-5 3-1-15,-6 5-1 16,-11 1-1-16,-5 8-1 15,-12-6-4-15,1 13-10 16,-13-14-19-16,4 1-2 16,-3-13 1-16,7-1 1 15</inkml:trace>
  <inkml:trace contextRef="#ctx0" brushRef="#br0" timeOffset="33034.8895">17898 16960 66 0,'-21'0'38'0,"8"15"0"15,-4-9-2-15,17-6-35 16,3 19-7-16,11-20-7 16,21 4-23-16,-1-15-1 15,21 9 0-15,0-14-1 16</inkml:trace>
  <inkml:trace contextRef="#ctx0" brushRef="#br0" timeOffset="33506.9165">18986 17139 52 0,'-15'12'37'0,"-7"-2"-2"0,3 7 1 15,-1 0-33-15,6 1-1 16,6-1 0-16,6 1 1 15,6-5-1-15,5 0 0 16,7-5 0-16,3-2 0 16,0-1 0-16,6-1 0 15,-7 2 0-15,-2 4-1 16,-6 2 0-16,-4 3 0 15,-5 2-1-15,-6 3 0 16,-3 2-1-16,-4 0-2 16,0 3-4-16,-8-4-22 15,10-3-8-15,-7-9-1 16,9-4 0-16</inkml:trace>
  <inkml:trace contextRef="#ctx0" brushRef="#br0" timeOffset="34011.9453">19048 17074 46 0,'-15'11'37'0,"-11"2"0"16,7 5-1-16,-3-5-24 15,9 1-9-15,9-4-1 16,4-10-1-16,17 9 1 15,7-10-1-15,6-6 0 16,5 0 0-16,2-2 1 16,0-1-1-16,-2 0 1 0,-3 2-1 15,-5 3 0-15,-10 3 0 16,-5 4 1-16,-12-2-2 15,7 15 1-15,-9-3 0 16,-4 6 0-16,-3 5 0 16,-2 7 0-16,0 0 0 15,0 2 0-15,3 0-1 16,3 2 1-16,5-7 0 15,6-2-1-15,6-8 1 16,5-9-1-16,7-5 1 16,3-6-1-16,2-5 0 15,1-8 1-15,-3-9-1 16,-2-2 0-16,-5-7 0 15,-3-3-1-15,-6 1 1 16,-5-2-1-16,-8-2 1 0,-5 5-1 16,-6 3 1-16,-4 9 0 15,-3 11-1-15,-4 11-2 16,-4 4-14-16,9 22-16 15,-7-6-5-15,13 11-3 16,-4-12 1-16</inkml:trace>
  <inkml:trace contextRef="#ctx0" brushRef="#br1" timeOffset="38733.2152">2468 16641 32 0,'4'-10'33'0,"-2"-11"2"16,4 7-3-16,-7-14-16 16,10 12-5-16,-8-8-3 15,5 10-1-15,-5-1-3 16,-1 15-1-16,0 0-1 15,-13 3-1-15,-3 13 0 16,-7 11 0-16,-10 10-1 16,-8 8 0-16,-3 11-1 15,-5 9 1-15,-5 6 1 16,-1 0 1-16,3-2-1 15,2-1 3-15,13-9-2 16,2-10 0-16,10-4-6 16,3-25-13-16,18-4-19 15,4-16-1-15,12-8-1 0,4-13-5 16</inkml:trace>
  <inkml:trace contextRef="#ctx0" brushRef="#br1" timeOffset="39070.2345">2018 16804 65 0,'0'0'40'0,"-14"-20"-1"15,14 20-2-15,-10-9-26 16,10 9-6-16,0 0 0 16,-3 21-1-16,10-9-4 15,7 7 1-15,6-2-1 16,17 0 0-16,15-5 0 15,12-1 0-15,10-1-1 16,6-3 0-16,5-5-1 16,-3 0-2-16,-3 4-2 15,-14 3-2-15,-8 19-18 16,-22-7-13-16,-6 10 0 15,-15-9-2-15,-5 8 4 16</inkml:trace>
  <inkml:trace contextRef="#ctx0" brushRef="#br1" timeOffset="45872.6233">1849 15925 47 0,'0'0'28'0,"-9"-3"-1"16,9 3 0-16,0 0-12 16,-12-3-6-16,4-6-1 15,-1 8-3-15,-3-6 0 16,2 5-1-16,1-6-1 15,9 8 0-15,-10-10 0 0,10 10 1 16,0 0-1-16,22 14 0 16,-6-6 0-16,9 5 0 15,7-5 1-15,12-6-3 16,8-5-3-16,9-17-8 15,18 4-27-15,-4-15-1 16,5 2-4-16,-1-7 0 16</inkml:trace>
  <inkml:trace contextRef="#ctx0" brushRef="#br1" timeOffset="46468.6579">1810 14811 55 0,'7'-15'38'0,"4"7"0"16,2-10-2-16,9 8-11 15,-7-4-18-15,7 8-1 0,-1 3-3 16,9 8-2-16,2 4-3 16,6-1-6-16,20 11-14 15,6-18-17-15,17 1 1 16,1-16-3-16,17-3 2 15</inkml:trace>
  <inkml:trace contextRef="#ctx0" brushRef="#br1" timeOffset="46963.6862">1797 13759 87 0,'-11'-4'37'0,"-1"-12"-1"16,12 16-2-16,8-22-27 16,11 10-2-16,10-4-2 15,12 3-2-15,10-1-3 16,9-5-3-16,24 14-19 15,1-18-14-15,17 5 0 16,1-13-2-16,4 4-1 16</inkml:trace>
  <inkml:trace contextRef="#ctx0" brushRef="#br1" timeOffset="47422.7123">1880 12675 69 0,'-22'-1'37'15,"7"9"-2"-15,-3-8 1 16,18 0-23-16,0 0-5 16,10 0-3-16,21-12-2 15,15-2-3-15,17-4-3 16,15-8-18-16,20 6-15 15,-3-10 0-15,10 8-5 0,-9-6 1 16</inkml:trace>
  <inkml:trace contextRef="#ctx0" brushRef="#br1" timeOffset="47857.7368">1773 11723 79 0,'0'0'38'16,"-10"-6"0"-16,-1-1-1 15,11 7-25-15,-10-2-6 16,10 2 1-16,0 0-4 16,26 5 0-16,7-11-1 0,17-2-3 15,20-5-1 1,19-4-4-16,22 2-27 0,-6-14-5 15,14 7-1-15,-10-5-3 16</inkml:trace>
  <inkml:trace contextRef="#ctx0" brushRef="#br1" timeOffset="48285.7613">1521 10717 101 0,'0'0'38'15,"27"12"1"-15,-1-21-2 16,20 1-31-16,0 1-2 0,15 0 0 15,12 4-5-15,7 2-2 16,19 12-23-16,-1-9-11 16,8 12 0-16,-7-8-2 15,5 7-2-15</inkml:trace>
  <inkml:trace contextRef="#ctx0" brushRef="#br1" timeOffset="53735.0735">845 10060 82 0,'0'0'35'0,"0"0"-2"16,0 0 3-16,20-50-27 15,-20 50-1-15,0 0-1 16,0 0-1-16,0 0 1 15,0 0-3-15,0 0-1 16,0 0-1-16,0 0-1 16,0 0 0-16,0 0 0 15,0 0-1-15,0 0 0 16,0 0-1-16,0 0 0 15,-48 33 1-15,48-33-1 16,-34 54 1-16,34-54 0 0,-39 75 0 16,39-75-1-16,-40 89 2 15,20-40-2-15,1 1 1 16,2 1 0-16,5-2 0 15,2-2 1-15,10-47-1 16,-9 88 1-16,9-88 0 16,16 66 0-16,-16-66 1 15,33 46 0-15,-33-46-1 16,48 25 1-16,-48-25-1 15,58-3 0-15,-58 3 0 16,59-31 0-16,-59 31 0 16,55-49 0-16,-55 49-1 15,41-67 1-15,-41 67-2 0,17-70 1 16,-17 70-1-16,-5-63 1 15,5 63-1-15,-34-49 0 16,34 49-1-16,-52-26 1 16,52 26 0-16,-65-4-1 15,65 4 0-15,-68 19-1 16,68-19-1-16,-64 33-1 15,64-33-1-15,-46 49-5 16,46-49-21-16,-32 53-3 16,32-53 1-16,-12 49 0 15</inkml:trace>
  <inkml:trace contextRef="#ctx0" brushRef="#br1" timeOffset="71820.1079">8975 10578 56 0,'0'0'32'0,"1"-20"-1"16,-1 20-1-16,-4-23-18 15,4 23-2-15,0 0-4 16,0 0-2-16,-12-1-2 15,4 14 0-15,-5 5 0 16,-6 11-1-16,-8 6 0 16,-5 7-1-16,-8 8 1 15,-6 3-1-15,-8 3 0 16,0-1-2-16,3-2-1 0,2-14-6 15,20-1-24-15,1-17-3 16,22-5 0-16,6-16 0 16</inkml:trace>
  <inkml:trace contextRef="#ctx0" brushRef="#br1" timeOffset="72117.1249">8805 10701 56 0,'-22'-8'34'0,"6"5"0"16,2-9-3-16,14 12-20 0,-8-18-2 16,8 18-3-16,14-20-2 15,-5 14-1-15,0-1 0 16,0 10 0-16,-9-3-1 15,8 20 0-15,-4-2 0 16,-3 4-1-16,2 3 1 16,6 3-1-16,6-3 0 15,4-3 0-15,13-6-2 16,11-8-3-16,17 1-31 15,-4-9-1-15,7-2 0 16,-4-6-3-16</inkml:trace>
  <inkml:trace contextRef="#ctx0" brushRef="#br1" timeOffset="90267.163">12413 10548 21 0,'0'0'28'16,"-1"-16"2"-16,1 16 1 15,0-22-18-15,0 22-1 0,2-13-4 16,-2 13 0-16,0 0-2 16,0 0-1-16,0 0-1 15,-4 10 0-15,-7 7-2 16,-3 9 0-16,-8 5-1 15,-2 5 0-15,-7 7-1 16,-2-3 1-16,-4 6-1 16,0-3 0-16,-1-5 0 15,3-4 0-15,3-4 0 16,9-6-3-16,7 0-10 15,4-16-22-15,12-8 3 16,0 0-3-16,20-15 2 16</inkml:trace>
  <inkml:trace contextRef="#ctx0" brushRef="#br1" timeOffset="90526.1778">12176 10615 52 0,'-4'-20'35'16,"0"-2"-3"-16,8 5 4 15,-4-5-23-15,13 13-3 16,-8-5-3-16,8 14-1 16,-13 0-2-16,15 16-1 15,-6 3 1-15,-2 8-3 16,3 8-1-16,3 3 1 15,3 3-1-15,7 4-1 16,2 5-9-16,-3-12-29 0,6 2 2 16,-9-10-2-16,4-1 0 15</inkml:trace>
  <inkml:trace contextRef="#ctx0" brushRef="#br1" timeOffset="100385.7417">8905 10694 16 0,'0'0'21'0,"0"0"0"16,0 0-6-16,0 0-11 15,15-8-3-15,-15 8-1 16,8-7 0-16,-8 7-1 15,0 0 1-15,9-4 0 0,-9 4 1 16,0 0 1-16,0 0-2 16,0 0 6-16,0 0 1 15,0 0 1-15,0 0 1 16,11 1 0-16,-11-1-1 15,0 0-1-15,6-12 3 16,-6 12-5-16,0 0-1 16,13-9-2-16,-13 9 1 15,0 0-1-15,0 0-1 16,9-10 1-16,-9 10-1 15,0 0 0-15,0 0 0 16,-1-13 0-16,1 13 0 16,0 0 2-16,-7-13-2 15,7 13 0-15,0 0 0 0,0-11 0 16,0 11 1-16,0 0-2 15,0 0 1-15,0-9 0 16,0 9-1-16,0 0 1 16,0 0 0-16,0 0-1 15,0 0 1-15,0 0 0 16,0 0 0-16,0 0-1 15,-1-13 1-15,1 13-1 16,0 0 0-16,0 0 0 16,-7-12 1-16,7 12-1 15,0 0 0-15,0 0 0 16,0 0 1-16,0 0-1 15,0 0 0-15,0 0 1 16,0 0 0-16,0 0-1 16,0 0 0-16,0 0 1 0,3-12-1 15,-3 12 0-15,0 0 0 16,-9-11 1-16,9 11-1 15,-13-8 0-15,13 8 0 16,-13-6 0-16,13 6 0 16,-9-4 0-16,9 4 1 15,0 0-1-15,0 0 0 16,0 0 1-16,0 0-1 15,0 0 0-15,0 0 1 16,0 0-1-16,9 7 0 16,-9-7 1-16,0 0-1 15,0 0 1-15,0 0 0 16,0 0 0-16,0 0 0 15,0 0 0-15,0 0 0 0,0 0 0 16,0 0 0-16,0 0 0 16,0 0-1-16,8 4 0 15,-8-4 1-15,0 0-1 16,0 0 0-16,0 0 0 15,0 0 0-15,0 0 1 16,0 0-1-16,0 0 0 16,0 0 0-16,0 0 0 15,0 0 0-15,0 0 0 16,0 13 0-16,0-13 1 15,-11 13-1-15,11-13 0 16,-14 19 0-16,3-6 0 16,0 1 0-16,-5 1 0 0,0 4 0 15,-3 2 0-15,-4 2 0 16,-3 4 0-16,-4-1 0 15,-1 2 0-15,-6 4 0 16,-5 1 0-16,1 2 0 16,-5 1-2-16,-5 3 2 15,-1 5-1-15,-4 3 0 16,-2 6-1-16,-3 4 2 15,-2 5-1-15,-4 5 0 16,-3 6 1-16,-7 1 0 16,-1 4 1-16,-5 4-1 15,0 2 0-15,-4 1 0 16,-2 6-1-16,-2 4 1 15,-1 0 0-15,-1 3 0 0,-2 0-3 16,0-2 3-16,-2 1 0 16,-5 4-1-16,3-3 1 15,-3 0-1-15,-1-3 1 16,-3 2-1-16,5 2 0 15,-3-3 0-15,-2 1 1 16,5 0-1-16,0 1 1 16,-1 1-1-16,1-2 1 15,-1 0-1-15,-1 1 0 16,4-2 0-16,-1 0 0 15,4 0 0-15,-3-4-1 16,1 2 1-16,4-4 0 16,3-3 0-16,4 2-1 15,-3-2 1-15,7-2 0 0,-4-3-1 16,3 0 1-16,2 2 0 15,-1 1-2-15,-1 1 3 16,0 0 2-16,-5 2-2 16,2-2-2-16,-2 2 2 15,-1-3 0-15,6-3 0 16,-1 0-1-16,0-3 2 15,7 1-1-15,-1 0 0 16,1-3 0-16,0-3 2 16,3-1-2-16,-1-2 2 15,3-2-2-15,4-2 0 16,-3 2 1-16,6-8 1 15,4-1 0-15,7-3-1 16,4-4 0-16,3-6 0 16,3-6 1-16,1-4-1 0,7-4-1 15,2-8 0-15,2-1 0 16,2-4-1-16,4-1 1 15,1-6 0-15,7 1 0 16,1-4 0-16,4 1 0 16,3-7 0-16,11-4 0 15,-14 12 0-15,14-12 0 16,0 0 0-16,0 0 0 15,0 0 1-15,0 0-1 16,0 0 0-16,0 0-2 16,0 0 0-16,0 0-2 15,10 0-9-15,-8-15-22 0,21 10-1 16,-5-10-1-16,11 3 0 15</inkml:trace>
  <inkml:trace contextRef="#ctx0" brushRef="#br1" timeOffset="105155.0144">12401 10480 9 0,'0'0'28'0,"6"-13"-2"15,-6 13-1-15,0 0-26 16,0 0-13-16,3 16-3 15,-3-16-7-15,0 0-2 16</inkml:trace>
  <inkml:trace contextRef="#ctx0" brushRef="#br1" timeOffset="106634.0991">12354 10699 15 0,'0'0'25'16,"0"0"0"-16,14-1 1 15,-14 1-20-15,0 0-2 16,0 0-1-16,0 0 0 16,0 0 3-16,0 0 1 15,0 0 3-15,0 0 0 16,2 16 1-16,-2-16 1 15,-1 9 1-15,1-9-3 16,0 0-3-16,0 0-1 0,-12 15-2 16,12-15-2-16,-9 4 0 15,9-4-1-15,-14 4 0 16,4-4 0-16,10 0 0 15,-14 5 0-15,4-3 0 16,1-1-1-16,-5 2 1 16,0-2 0-16,-5 1-1 15,-5-1 1-15,-6-1-1 16,-3 1 0-16,-7-1 1 15,-4 1-1-15,-5-1 0 16,-5 0 0-16,-3 0 0 16,-4 3 0-16,-2-3 0 0,-4 1 0 15,0-1 0-15,-1 0 0 16,1 0 1-16,2-1-1 15,-1 2 0-15,3-1 0 16,3 0 0-16,1 1 0 16,-2-1 0-16,0 1 0 15,6-2 1-15,-4 2-1 16,3 0 0-16,2-1 0 15,0 2 0-15,2-2 0 16,1 1 0-16,-3-1 0 16,1 0 0-16,-2-1 0 15,-2 2 0-15,-1-1 0 16,1 0 0-16,0-1 0 15,-2 1 0-15,3-2 0 16,0 1 0-16,1 1 0 0,2-1 0 16,-2-1 0-16,3 2 0 15,-5-3 0-15,5 3 0 16,0-1 0-16,3 0 0 15,0-1-1-15,2 1 1 16,3-2 0-16,-1 2 0 16,6 1 0-16,1-1 0 15,5 0 0-15,3 1 0 16,2 0 0-16,7 0 0 15,4 0 0-15,6 0 0 16,11 0 0-16,-14 0 0 16,14 0 0-16,-12 0 0 15,12 0 0-15,-18-1 0 16,7 1 0-16,1 0 0 0,-1 0 0 15,2 0 0-15,9 0 0 16,-12 1 0-16,12-1 0 16,0 0 0-16,0 0 0 15,-10 0 0-15,2 0 0 16,-6 0 0-16,-2 0 0 15,-4-1 0-15,-2 0 0 16,-1 1 0-16,3 0 0 16,0 0 0-16,9 1 0 15,-1-2-2-15,12 1-4 16,-12-4-23-16,12 4-10 15,0 0 0-15,0 0-1 16</inkml:trace>
  <inkml:trace contextRef="#ctx0" brushRef="#br1" timeOffset="111285.3652">15909 16771 24 0,'0'0'33'0,"8"-10"2"15,-13-4-12-15,5 14-8 16,0-10-4-16,0 10-3 15,-3-12-2-15,3 12-1 16,0-10-2-16,0 10 0 16,0 0-1-16,0 0 1 15,-16-2-3-15,9 10 0 0,-9 7 0 16,0 2 0-16,-7 7-1 15,-5 5 1-15,0 8 0 16,-7 2 0-16,3 4 0 16,1-4 0-16,3-2 0 15,6-5-3-15,5 2-8 16,0-15-25-16,9-10 1 15,8-9-4-15,-2-9 2 16</inkml:trace>
  <inkml:trace contextRef="#ctx0" brushRef="#br1" timeOffset="111735.3909">15779 16677 18 0,'-20'9'33'0,"6"4"-1"16,1-9 1-16,5 8-23 16,8-12-5-16,0 0-2 15,0 0 0-15,10-12 0 16,-1 4 0-16,-1 5 1 15,-8 3-1-15,15-9 1 16,-15 9 0-16,0 0-1 16,0 0-1-16,-15 8-1 15,5-3 0-15,-1 2 0 16,-2-1-1-16,3 1 0 15,-1-2 0-15,11-5 0 0,-11 4 1 16,11-4-1-16,0 0 1 16,0 0 1-16,0 0-1 15,16 3 0-15,-5 3 0 16,0 7 0-16,1 4 0 15,3 5 0-15,0 13-2 16,4 4 1-16,2 3-1 16,3-1-2-16,8 2-7 15,-5-11-27-15,13-1 1 16,-3-10-4-16,4-9 3 15</inkml:trace>
  <inkml:trace contextRef="#ctx0" brushRef="#br1" timeOffset="116546.6661">15861 16916 2 0,'-11'-2'25'0,"11"2"0"16,0 0 0-16,0 0-25 15,0 0-1-15,0 0 1 16,0 0 0-16,0 0 0 15,0 0 0-15,0 0-2 16,0 0-1-16,0 0-3 16,-4-10-1-16,4 10 0 15,0 0-1-15,8 7 2 16,-8-7 1-16,0 0 3 0,10 15 2 15,-10-15 3-15,9 14 1 16,-9-14-1-16,11 8-5 16,-11-8-11-16,12 3-5 15</inkml:trace>
  <inkml:trace contextRef="#ctx0" brushRef="#br1" timeOffset="118115.7559">15896 16951 23 0,'0'0'25'0,"0"0"-2"16,0 0-3-16,0 0-5 15,0 0-4-15,0 0-3 16,0 0-2-16,0 0-1 16,0 0-2-16,0 0 0 0,0 0-2 15,0 0 0-15,0 0-1 16,0 0 1-16,5-15 0 15,-5 15 0-15,0 0 1 16,0 0 0-16,3-16 0 16,-3 16 1-16,0 0 0 15,0 0 0-15,0 0-1 16,0 0 1-16,0 0-2 15,0 0 1-15,0 0-1 16,4-11 0-16,-4 11 0 16,0 0-1-16,0 0 0 15,5-12 1-15,-5 12-1 16,0 0 1-16,0 0-1 15,0 0 1-15,0 0 0 0,0 0 0 16,0 0 0-16,0 0 0 16,0 0-1-16,0 0 1 15,0 0-1-15,0 0 0 16,7 4 0-16,-7-4 0 15,0 0 0-15,0 0 0 16,0 0 0-16,0 0 0 16,0 0 0-16,0 0 0 15,0 0 0-15,0 0 0 16,0 0 0-16,0 0 0 15,3-11 0-15,-3 11 1 16,0 0-1-16,0 0 0 16,0 0 0-16,0 0 0 15,0 0 0-15,0 0 0 16,0 0 0-16,0 0 0 0,0 0 0 15,0 0 1-15,0 0-1 16,0 0 0-16,2-14 0 16,-2 14 0-16,0 0 0 15,-8-16 0-15,8 16 0 16,-8-17 0-16,4 4 0 15,-1 1 0-15,-3 0 1 16,2-4-1-16,-4 0 0 16,0-2 0-16,1-2 0 15,-3-2 0-15,0 0 0 16,-2-2 0-16,-1-4 1 15,1 0-2-15,0-2 2 0,1 0-2 16,-2-2 1-16,-2-1 0 16,0-4 0-16,1 1 0 15,-2-2 0-15,-3 1 1 16,1-6-2-16,-1-2 2 15,-4-1-1-15,0-3 0 16,-1 1 0-16,0-5 1 16,-2-2-1-16,-1-3-1 15,-2 2 2-15,-1-1-1 16,-1-4 0-16,1-2 0 15,-4-4 0-15,-3-5 1 16,1 2-1-16,-1-5 1 16,0-2 0-16,2-2 0 15,-5 0-1-15,3-2 1 16,1 4 0-16,-2 0-1 15,2 2 1-15,2 2 1 0,-3 4-1 16,-1-3 0-16,1 1 1 16,1-2-1-16,-1 0 0 15,0-4 1-15,0 0-1 16,0-3-1-16,1 1 1 15,-2 0 0-15,1 3 0 16,0-1 0-16,-1-1 0 16,2 2-1-16,-2 1 1 15,1 1 0-15,-2 0-1 16,-1-1 0-16,4 5 0 15,-5-2 1-15,2 3-1 16,-1 0 1-16,4-3-1 16,-3 2 0-16,1-4 1 0,-1 4-1 15,0-3 1-15,2 1-2 16,-3 0 1-16,0 1 0 15,-1 1 1-15,-3 2-1 16,1-2 0-16,-2 1-1 16,3-4 1-16,-3 0 0 15,2 2 0-15,1-1 0 16,1 3 0-16,2-2 0 15,4 4-1-15,-2 3 2 16,4 2-1-16,0 1 1 16,-2-1-2-16,1-3 2 15,-1 2-1-15,0 1 0 16,-1-2 0-16,-1 2 0 15,3 2 1-15,-2 1-2 0,2 4 2 16,2 2 0-16,3 3 0 16,2 4 1-16,0 1-2 15,3 5 2-15,1-1-2 16,2 2 2-16,0 4-2 15,3 2-1-15,1 1 1 16,0 1 0-16,2 6 0 16,4 1 0-16,2 2 1 15,-1 6-2-15,3 5 2 16,9 11-1-16,-14-17 0 15,14 17 0-15,0 0-1 16,-10-5-2-16,10 5-7 16,0 0-26-16,-4 14-4 15,4-14 0-15,-16-2-2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0:00:47.3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1137 1145 74 0,'40'-52'38'16,"-40"52"-2"-16,0 0 2 15,0 0-16-15,9-21-20 16,-9 38 0-16,-6 15 0 16,-4 17 0-16,-9 16 0 0,-4 10-1 15,-7 11 1-15,1 12-1 16,0-10 1-16,3-11-1 15,3-14 0-15,13-13 0 16,4-21 1-16,6-29-1 16,22-11-1-16,5-27 2 15,9-19-2-15,2-14 2 16,4-18 0-16,-23 37 0 15,1-7-1-15,1 0-1 16,1-1 2-16,-3 2-3 16,0-1 2-16,2 7-1 15,-3 1 1-15,-18 51-1 0,33-77 1 16,-33 77 1-1,37-46-1-15,2 32 2 0,1 30-3 16,-4 29 1-16,1 37-3 16,-3 21 1-16,1 10-2 15,2 1-1-15,-5-8-3 16,-10-23-4-16,8-8-14 15,-27-29-7-15,12 1 1 16,-23-34-2-16,8-13-1 16,-27-12 2-16</inkml:trace>
  <inkml:trace contextRef="#ctx0" brushRef="#br0" timeOffset="164.0094">1303 1431 123 0,'-26'-6'35'0,"0"5"-1"15,26 1 0-15,23 2-33 0,14-7-1 16,29-9-2-16,15-7-5 15,30 0-12-15,-2-10-8 16,26 5-3-16,-9-4-1 16,6 9-2-16,-21 2 2 15</inkml:trace>
  <inkml:trace contextRef="#ctx0" brushRef="#br0" timeOffset="540.0309">2524 1244 122 0,'-19'-2'34'15,"-24"-3"3"-15,10 8-2 16,-17-3-30-16,1 10-1 15,-4 6 0-15,0 11 0 0,-3 5-1 16,8 9 0-16,2 1-1 16,15 4-2-16,11-4 2 15,18-10-2-15,21-19 0 16,18-17 0-16,18-18 0 15,17-20 0-15,-72 42 0 16,93-68 0-16,-46 23 0 16,4-7 0-16,0 0 0 15,5-5 0-15,-14-3 0 16,6 3 0-16,-7 5 0 15,-2 6 0-15,-39 46-2 16,45-66 4-16,-45 66-2 16,0 0-2-16,-6 13 1 15,-5 33-1-15,-17 33-3 0,-1 29-1 16,14 20-13-16,6-10-11 15,37-9-6-15,26-61 0 16,28-14-1-16,2-24 0 16</inkml:trace>
  <inkml:trace contextRef="#ctx0" brushRef="#br0" timeOffset="932.0533">3357 1181 121 0,'-30'-11'38'15,"-27"9"1"-15,2 21-2 16,-13 7-32-16,7 12-1 15,-1 9 0-15,9 5-1 16,16 1-2-16,14-2 0 16,17-8 1-16,24-14-2 0,22-19 0 15,21-16 0-15,15-16 0 16,9-22 0-16,-85 44 0 15,95-66 0-15,-48 21 0 16,1-7 0-16,0-4 0 16,-1-1 0-16,-11-1 0 15,1 3 0-15,-10 6 0 16,-27 49 0-16,36-76 0 15,-36 76 0-15,0 0 0 16,-1-40 0-16,-17 47 0 16,3 30 0-16,-14 34 0 15,7 31 0-15,11 11-9 16,14-6-2-16,33-18-12 15,6-54-7-15,30-6-4 0,-16-24 1 16,22-11-1-16,-16-20 0 16</inkml:trace>
  <inkml:trace contextRef="#ctx0" brushRef="#br0" timeOffset="1104.0631">4073 1195 130 0,'-13'-6'36'0,"-15"17"1"16,-1 18-2-16,-9 10-31 15,-1 11-2-15,7 9-1 16,9 0-2-16,9-1-2 15,16-7-2-15,7-25-15 16,28-5-10-16,-6-22-4 16,21-10-1-16,-13-23-2 0,21-11 1 15</inkml:trace>
  <inkml:trace contextRef="#ctx0" brushRef="#br0" timeOffset="1250.0715">4182 1014 121 0,'0'0'35'16,"-27"-68"-7"-16,27 68-21 15,-29-59-42-15,29 59-2 16,-2-52-3-16,2 52 2 16</inkml:trace>
  <inkml:trace contextRef="#ctx0" brushRef="#br0" timeOffset="1472.0842">4571 688 113 0,'0'0'40'0,"57"5"2"16,-57-5-2-16,0 0-33 15,33 66-3-15,-49 6 0 16,-19 17-3-16,-2 15 1 16,0 7-4-16,3 6 1 15,7-8-4-15,6-20-5 16,17-19-16-16,-10-30-6 15,28-10-3-15,-14-30-1 16,25-6-1-16,-20-21 1 16</inkml:trace>
  <inkml:trace contextRef="#ctx0" brushRef="#br0" timeOffset="1772.1013">4483 1198 130 0,'0'0'41'16,"-7"-44"0"-16,7 44-2 15,17-31-35-15,-17 31-4 16,0 0 0-16,0 0 0 15,62-33 0-15,-62 33 0 16,48 0 0-16,-48 0 0 16,59 14 0-16,-59-14 0 15,51 11 0-15,18-1 0 16,-12 9 0-16,-19 4 0 15,1 8 0-15,-25 6 0 16,-11 10 0-16,-11-2 0 16,-5-4 0-16,5-2-4 0,0-14-3 15,16-2-12-15,-8-23-10 16,18-10-4-16,-9-18-2 15,22-9 0-15,-31 37-1 16</inkml:trace>
  <inkml:trace contextRef="#ctx0" brushRef="#br0" timeOffset="1915.1095">5079 956 137 0,'0'0'39'0,"-16"-76"-3"16,16 76-2-16,-1-58-54 15,1 58-10-15,0 0-3 16,14-55-3-16,-14 55 0 15,0 0-2-15</inkml:trace>
  <inkml:trace contextRef="#ctx0" brushRef="#br0" timeOffset="2523.1443">5419 954 135 0,'19'45'39'16,"-14"8"1"-16,-29-1-3 16,-11 3-33-16,-15-1-4 15,10 0 0-15,14-8 0 16,31-6 0-16,13-9 0 15,20-9-2-15,15-12 1 16,2-9-1-16,7-12 1 16,-6-9 0-16,2-10-1 15,-7-11 1-15,-51 41 1 16,45-48-1-16,-45 48 2 0,26-56-2 15,-26 56 2-15,15-51-1 16,-15 51 2-16,3-44-2 16,-3 44 3-16,0 0-1 15,-4-47-1-15,4 47 1 16,0 0-2-16,0 0 0 15,0 0 0-15,0 0 0 16,0 0 0-16,0 0 0 16,0 0 0-16,37-18 0 15,-9 41 0-15,9 4 0 16,-2 0 0-16,3 3 0 15,-14-3 0-15,-7 9 0 16,-13-4 0-16,-12-2 0 16,1-5 0-16,-1-3 0 0,3-10 0 15,5-12 0-15,15 3 0 16,5-15 0-16,12-8 0 15,5-4 0-15,6-6 0 16,1 0 0-16,-44 30 0 16,52-27 0-16,-15 0 0 15,3 17 0-15,-20 4 0 16,2 16 0-16,-18 8 0 15,4 14 0-15,-12 6-4 16,-13 5-12-16,12 10-7 16,-19-7-7-16,29 13-5 15,-15-12 0-15,28 5-3 16,0-18 1-16</inkml:trace>
  <inkml:trace contextRef="#ctx0" brushRef="#br0" timeOffset="3132.1791">7954 920 78 0,'0'0'38'0,"58"-60"1"16,-58 60 0-16,18-49-15 16,-18 49-18-16,-4-53 0 15,4 53-1-15,-22-49-2 16,22 49 1-16,0 0-3 15,-77-41 1-15,77 41-1 16,-74 9 1-16,74-9-1 16,-55 49 0-16,-31 37-1 15,-2 18 0-15,18 26-1 16,8 9-1-16,24 4-2 15,18-16-4-15,11-29-10 16,40-47-13-16,-18-34-2 16,16-6-1-16,-17-30-3 15,8-6 2-15</inkml:trace>
  <inkml:trace contextRef="#ctx0" brushRef="#br0" timeOffset="3830.2191">7317 1183 128 0,'0'0'38'16,"0"0"1"-16,8 16 0 15,35-12-36-15,6-7-1 16,16-3 0-16,-65 6 0 16,84-11 0-16,-84 11-2 15,86-11 0-15,-6 3 0 16,5 1 0-16,-7 3 0 15,-14 4 0-15,-14 9 0 16,-17 8 0-16,-19 7-2 0,-18 6 2 16,-21 3-1-16,2 5 1 15,-8 3 0-15,4-5 0 16,3 0 0-16,9-5 0 15,13-6 0-15,14-7 0 16,15-11 0-16,11-11-1 16,12-9 0-16,3-9 0 15,5-7 0-15,-6-9-1 16,-4-6 2-16,-11-4-1 15,-37 48 1-15,0 0 0 16,24-63 1-16,-24 63 0 16,0 0 0-16,-4-48-1 15,-20 24 1-15,11 11-1 16,-7 5 0-16,20 8 1 0,0 0-1 15,9 15 0-15,24-12 0 16,14 2 1-16,5-2-1 16,4 3 1-16,-3 1 0 15,-7 6-1-15,-10 5-1 16,-11 5 1-16,-13 11-1 15,-14 3 1-15,-13 3-1 16,-8-2 1-16,-6 1-1 16,-5-2 1-16,3-7 0 15,4-6 0-15,5-14 1 16,22-10 0-16,-2-12 1 15,19-11 0-15,12-13-2 16,10-8 0-16,0-5 0 16,-39 49 0-16,42-54 0 0,-42 54 0 15,52-50 0-15,-52 50-6 16,54-52-11-16,-54 52-4 15,71-41-6-15,-71 41-5 16,95-37-2-16,-38 24 1 16,23-3-1-16,1 2 5 15</inkml:trace>
  <inkml:trace contextRef="#ctx0" brushRef="#br0" timeOffset="4379.2505">10547 1190 109 0,'0'0'38'0,"-59"-47"2"16,14 50-1-16,-21 13-35 15,4 21 1-15,-16 9-1 16,10 12 0-16,8 5-2 16,25-1 0-16,21-20-1 15,23-16 1-15,23-18 0 16,22-26-1-16,24-27 1 0,-28 15-2 15,1-5 0-15,10-8 0 16,1-8 0-16,4-5 0 16,-4-8 0-16,-2-1 0 15,-3-1 0-15,-5 2 0 16,-5 5 0-16,-7 10 0 15,-40 49 0-15,52-67 0 16,-52 67 0-16,36 1 0 16,-67 45 0-16,-19 38 0 15,-12 31 0-15,12 35-5 16,14 0-2-16,24-25-7 15,47-35-6-15,29-61-5 0,40-25-6 16,-7-29-1 0,28-20 0-16,-68 10 1 0,12-7 1 15</inkml:trace>
  <inkml:trace contextRef="#ctx0" brushRef="#br0" timeOffset="4582.2621">11812 661 132 0,'22'-48'38'16,"-22"48"0"-16,10-59 0 15,-10 59-36-15,0 0-1 16,-58 42 0-16,-13 76-1 16,-19 42 0-16,-8 22-2 15,3-8-3-15,17-12-10 16,8-39-12-16,41-24-6 15,15-55-3-15,43-21 0 0,10-33-4 16</inkml:trace>
  <inkml:trace contextRef="#ctx0" brushRef="#br0" timeOffset="4972.2844">12516 816 103 0,'0'0'39'16,"-14"-55"2"-16,14 55-1 16,0 0-34-16,0 0-1 15,0 0 1-15,-75 30-2 16,22 36 0-16,-17 19-2 15,7 14 1-15,-5 4-3 16,16 6 2-16,8-13-5 16,30-15 0-16,28-26-5 15,7-24-7-15,27-13-9 16,-15-26-6-16,22 1-3 15,-21-23-1-15,10-1 0 16,-25-18 1-16</inkml:trace>
  <inkml:trace contextRef="#ctx0" brushRef="#br0" timeOffset="5142.2941">12223 1129 141 0,'0'0'39'0,"0"0"1"16,-40-53-5-16,40 53-35 15,0 0 0-15,0 0-9 16,55-58-11-16,-55 58-9 15,82-19-7-15,-32 19 0 16,24 4-3-16,-2-1 1 16</inkml:trace>
  <inkml:trace contextRef="#ctx0" brushRef="#br0" timeOffset="5874.336">13913 1106 87 0,'0'0'39'15,"0"0"0"-15,3-49 0 16,-3 49-13-16,-25-4-23 15,-21 14 0-15,-14 16 1 16,-19 16-1-16,-3 11-1 16,1 3 0-16,12 5 1 15,12-5-2-15,40-18 1 16,29-17 0-16,24-21-2 15,24-11 0-15,11-15 0 16,10-6 0-16,-81 32 0 16,84-43 0-16,-84 43 0 15,87-52 0-15,-87 52 0 16,74-60 0-16,-74 60 0 15,62-54 0-15,-62 54 0 0,0 0 0 16,62-46 0-16,-76 59 0 16,-7 33 0-16,-26 20-2 15,-9 34 0-15,-11 26 1 16,3 19-1-16,-5 7 0 15,17-10 0-15,5-13 2 16,10-11-2-16,4-17 3 16,10-15-1-16,5-27 1 15,2-14 0-15,7-20-1 16,9-25 1-16,-15-18 0 15,11-20-1-15,8-17 1 16,4-21-1-16,6-15-1 16,8-21 3-16,10-10-3 0,8-5 1 15,2 9-1-15,5 2-1 16,4 13-2-16,-7 10-3 15,-44 93-9-15,56-74-7 16,-56 74-5-16,57-59-2 16,-57 59 0-16,73-39-3 15,-73 39 3-15,78-32 3 16</inkml:trace>
  <inkml:trace contextRef="#ctx0" brushRef="#br0" timeOffset="7211.4124">14466 1053 131 0,'0'0'36'15,"0"0"1"-15,59-14-1 16,-59 14-30-16,14 3-3 0,-38 17-1 16,-10 15 0-16,-11 7-2 15,4 19 2-15,5-9-4 16,11 7 2-16,-1-5-1 15,18-13 1-15,2-11-1 16,6-11 1-16,0-19 0 16,19 3 0-16,3-20 0 15,2-9 0-15,6-14 0 16,-30 40 1-16,34-50 0 15,-34 50 1-15,41-54-2 16,-41 54 0-16,40-58 0 16,-40 58 0-16,42-47 0 15,-42 47 0-15,0 0 0 16,61-51 0-16,-61 51 0 0,0 0 0 15,70-28 0-15,-70 28 0 16,61-2 0-16,-61 2 0 16,66 5 0-16,-66-5 0 15,68 10 0-15,-68-10 0 16,69 14 0-16,-69-14 0 15,60 10 0-15,-60-10 0 16,0 0 0-16,51 8 0 16,-41-3 0-16,-14 4 0 15,-26 6 0-15,-20 11 0 16,-22 2 0-16,-2 12 0 15,-4-2 0-15,20 9 0 16,25-7 0-16,11 0 0 16,19-6 0-16,19-13 0 0,16-10 0 15,17-8 0-15,12-13 0 16,11-10 0-16,3-11 0 15,5-10 0-15,-80 41 0 16,79-47 0-16,-79 47 0 16,60-51 0-16,-60 51 0 15,49-44 0-15,-49 44 0 16,17-26 0-16,-11 12 0 15,-6 14 0-15,-23 14 0 16,3 12 0-16,0 10 0 16,10 10 0-16,9 2-2 15,17-16-8-15,24-6-6 16,-8-18-2-16,30-5-4 0,-15-19-3 15,22-3 0 1,-18-21-3-16,15 2 0 0,-66 38 4 16,48-50 7-16,-48 50 28 15,0 0 8-15,51-66 2 16,-51 66 4-16,0 0 3 15,24-57 3-15,-24 57-1 16,0-12 3-16,-15 10-28 16,4 24-3-16,-14 9 1 15,3 17-1-15,3 3 0 16,-7 11-1-16,5 8 1 15,7-13-2-15,2-6 0 16,7-13 0-16,-5-6-2 16,7-12 2-16,3-20 0 0,0 0 0 15,20-20 0 1,-6-10 0-16,3-11 2 0,3-12-2 15,-20 53 0-15,22-72 0 16,-22 72 0-16,38-77 0 16,-38 77 0-16,36-77 0 15,-36 77 0-15,47-66 0 16,-47 66 0-16,45-59 0 15,-45 59 0-15,56-39 0 16,-56 39 0-16,44-22 0 16,-1 21 0-16,-20 15 0 15,-14 23 0-15,-16 7 0 16,-12 5 0-16,-22-4 0 15,-6 0 0-15,0-14 0 16,0-1 0-16,4-4 0 0,7-5 0 16,2-1 0-16,11-6 0 15,5 0 0-15,7 0 0 16,1 2 0-16,8 3 0 15,-4 9 0-15,-3 9 0 16,-2 7 0-16,-9 8 0 16,-4 2 0-16,-7 10-2 15,1-1 2-15,-7-3-3 16,4-8 1-16,4-9-4 15,15-6-5-15,2-23-6 16,32-1-2-16,-7-36-5 16,42 1-3-16,-13-30-2 15,34-7-3-15,-4-25 5 16,26-15 2-16,-52 42 7 0</inkml:trace>
  <inkml:trace contextRef="#ctx0" brushRef="#br0" timeOffset="7933.4537">16278 889 129 0,'33'-48'38'16,"-33"48"2"-16,40-83-2 16,-40 83-36-16,0 0 1 15,0 0 0-15,0 0-1 16,0 0-2-16,0 0 0 15,0 0 0-15,13 49 0 16,-60 34 0-16,8 11 0 16,3 6 0-16,-4-3 0 0,8-5 0 15,4-19 0-15,14-21 0 16,23-35 0-16,11-19 0 15,8-15 0-15,9-4 0 16,-1-7 0-16,1-8 0 16,2 0 0-16,-4 3 0 15,-9 9 0-15,-9 5 0 16,-7 11 0-16,-10 8 0 15,-1 16 0-15,-7 7 0 16,-1 3 0-16,2 3 0 16,2 1 0-16,5-2-4 15,13-5-7-15,6-17-4 16,28-5-3-16,-9-16-3 15,31-5-3-15,-69 20 0 16,67-38-4-16,-67 38-1 0,83-52 7 16,-83 52 2-16,85-64 4 15,-85 64 2-15,73-68 36 16,-73 68 1-1,58-55 6-15,-58 55 4 16,26-47 1-16,-26 47 1 16,0 0-1-16,0 0 2 15,17-56-36-15,-17 56 0 16,0 0 0-16,0 0 0 15,0 0 0-15,0 0 0 16,0 0 0-16,0 0 0 16,-28 63 0-16,13-35 0 15,40 9 0-15,3 0 0 16,10-1 0-16,-15 0 0 0,-9 5 0 15,-23-2 0-15,-15-1-4 16,-13 2-8-16,-25-10-4 16,-3 5-4-16,-30-9-4 15,5 9-7-15,-41-10-2 16,-2 16-2-16,-43-6 3 15,-21 13 5-15</inkml:trace>
  <inkml:trace contextRef="#ctx0" brushRef="#br0" timeOffset="12440.7115">1620 5190 66 0,'14'21'33'0,"6"8"-1"16,0-7 0-16,17 5-25 16,-7-8-3-16,14 3-1 15,4-6 0-15,13-1-1 16,8-7 0-16,12-4 0 15,6-7-1-15,12-3 1 16,6-7 0-16,11-2-1 0,3-5 0 16,9 0 1-16,5-6 0 15,2-1-1-15,4-1 0 16,3-4 0-16,-1-5 1 15,10-1-1-15,-3-7-1 16,6-3 1-16,-7-7-1 16,6-5 0-16,0-7 0 15,3-7 0-15,-1-7 0 16,-3-6 0-16,0-6 1 15,1-3 0-15,1-7 0 16,-6-3 0-16,-9-7 1 16,-1-2-1-16,-6-4 0 15,-2-3 2-15,-7-8-2 16,-7 1 1-16,-8-3-1 15,-8 2 0-15,-8-1 0 0,-13 3-1 16,-9 3 1-16,-16 4-3 16,-8 10 3-16,-10 6-2 15,-8 13 0-15,-5 9-1 16,1 17-3-16,-9-1-19 15,12 24-12-15,-12 4-1 16,3 13-1-16,-9 2 0 16</inkml:trace>
  <inkml:trace contextRef="#ctx0" brushRef="#br0" timeOffset="13350.7636">7724 3140 97 0,'0'0'34'16,"0"0"0"-16,-20 14 0 15,10 9-32-15,-3 9 0 16,3 13-1-16,-1 4 1 16,7 3-2-16,5-4 2 0,8-1-1 15,13-9 1-15,6-11-2 16,7-12 1-16,7-15 0 15,5-15-1-15,5-8 1 16,0-12-1-16,-7-6 1 16,-3-7-1-16,-6 0 1 15,-4 4-1-15,-9 4 1 16,-8 10 0-16,-5 7-1 15,-8 11 0-15,-2 12 0 16,-7 19 0-16,-2 6-1 16,4 11 1-16,-4 4-4 15,12 15-13-15,-5-11-18 16,16 7-1-16,0-12-1 15,15-4 0-15</inkml:trace>
  <inkml:trace contextRef="#ctx0" brushRef="#br0" timeOffset="13948.7978">8578 3187 93 0,'-14'1'36'0,"-8"2"0"16,7 20 0-16,-5 2-32 15,1 14-1-15,-3 4 1 16,10 9-2-16,-4-1 0 16,6-4-1-16,2-4 1 15,9-6-2-15,3-11 1 0,3-13-1 16,5-12 0-16,4-11 0 15,1-14 1-15,4-9-1 16,-3-8 0-16,2-11 1 16,-1-6-1-16,0-4 1 15,3-1-2-15,-2 6 2 16,0 6-1-16,-1 6 0 15,3 8 0-15,-2 11 0 16,0 12 0-16,2 13-1 16,-4 12 1-16,0 9-1 15,-3 11 1-15,0 1 0 16,-6 10-1-16,0 2 1 15,-4 2-1-15,-7 0 1 0,-5-4 0 16,-4-4 0 0,-7-5 0-16,-1-4-1 0,-5-9 2 15,-4-2-2-15,-4-9 2 16,-2-4-1-16,-1-4 0 15,4-4 1-15,-1-1-1 16,1 5 1-16,4 7-1 16,-1 8 0-16,5 14 1 15,3 15-1-15,0 13 0 16,-1 13 0-16,3 10-1 15,2 8 0-15,2 6-4 16,-2-12-11-16,16 6-21 16,-7-20 0-16,16-5-1 15,-2-26-1-15</inkml:trace>
  <inkml:trace contextRef="#ctx0" brushRef="#br0" timeOffset="14516.8303">9107 2990 98 0,'5'-13'38'15,"-5"13"1"-15,-17 14-2 16,-3 15-34-16,9 7-1 15,1 7-1-15,2 6 1 16,-2 4 0-16,7 2-1 16,2-3 0-16,7-8 0 0,4-9 0 15,5-13-1-15,5-14 1 16,9-11-1-16,1-13 0 15,7-13 1-15,2-12 0 16,1-3 0-16,0-7-1 16,-4 0 0-16,-3 6 1 15,-7 4-1-15,-7 14 0 16,-5 6 0-16,-14 21 0 15,0 0 0-15,7 30 0 16,-12 4 0-16,0 7 0 16,-3 5 0-16,6 3 0 15,0 1 0-15,9-5 1 16,2-7-2-16,6-11 2 15,8-10-1-15,1-15 1 0,5-11 0 16,6-13 0-16,-4-11 0 16,2-14-1-16,-4-3 2 15,-1-7-2-15,-5 3 0 16,-7 2 0-16,0 6-1 15,-5 13-1-15,-2 5-2 16,-9 28-3-16,9-17-8 16,6 40-14-16,-11-11-10 15,15 18 2-15,-5-5-2 16,20 7 2-16</inkml:trace>
  <inkml:trace contextRef="#ctx0" brushRef="#br0" timeOffset="14942.8547">10374 3040 98 0,'-23'-25'39'16,"5"17"0"-16,-15-4 0 15,0 12-33-15,-6 3-2 16,-1 13 0-16,-2 9-1 15,3 8-1-15,2 2 0 16,8 7-1-16,6 1 1 16,11 0-2-16,11-3 1 15,10-9-1-15,10-6 0 16,8-11 1-16,7-7-2 15,4-13 1-15,3-9 0 16,-1-9 0-16,-1-6 0 16,-6-7 0-16,-4-1 1 0,-2 1-1 15,-8 3 0-15,-6 7 0 16,-6 9 1-16,-7 18-1 15,0 0 0-15,-6 10 0 16,-1 14-1-16,0 5 1 16,1 5-1-16,3-1 0 15,6 1-2-15,3-10-2 16,14-1-3-16,-4-23-11 15,26 9-10-15,-7-25-10 16,16 2 1-16,-7-22-1 16,9 6 2-16</inkml:trace>
  <inkml:trace contextRef="#ctx0" brushRef="#br0" timeOffset="15604.8925">10822 3012 92 0,'-2'20'37'0,"-21"4"0"16,5 19 1-16,-15-1-31 15,14 5-4-15,-6 0 1 16,8 0-2-16,4-10 1 15,6-8-1-15,9-13 0 16,10-15 0-16,2-10-1 16,8-17 1-16,2-9-1 15,2-12 0-15,-1-6 0 16,2-2 0-16,-4-1 0 15,-1 4-1-15,-6 5 0 16,-2 15 0-16,-5 9 0 16,1 10 0-16,2 12-1 15,2 9 1-15,3 5-1 0,6 3 1 16,8 4-1-16,8-6 0 15,9 4 0-15,7-11 0 16,7 1 0-16,-1-7 0 16,-3-3 0-16,-5-3 0 15,-8-3 1-15,-13-2 0 16,-12-2 1-16,-20 12 0 15,0-17 1-15,-20 16 0 16,-12 6 0-16,-4 6 0 16,-8 9 0-16,0 8 0 15,1 9 0-15,2 7 0 16,9 2-1-16,12 0 0 15,13-5 0-15,16-4-1 0,13-12 1 16,12-12-1-16,11-16 1 16,10-15-1-16,2-14 1 15,3-11-1-15,-1-11 1 16,-5-11 0-16,-5 0-1 15,-4-6 2-15,-10 9-2 16,-6 11 0-16,-12 12 0 16,-9 15 0-16,-8 24 0 15,-11 7 0-15,-7 24 0 16,-8 15 0-16,4 10-3 15,-3 6 0-15,11 4-1 16,6-7-4-16,24 5-8 16,-1-29-6-16,31 9-6 15,-8-33-9-15,24-3-2 0,-1-24 0 16,10-4 2-16</inkml:trace>
  <inkml:trace contextRef="#ctx0" brushRef="#br0" timeOffset="15873.9079">12124 2947 114 0,'-24'-3'39'16,"-18"-4"1"-16,9 20-2 15,9 1-35-15,1 2 0 16,9 4-2-16,14 7 1 16,11-5-1-16,14 1-1 15,9-2 0-15,3-2 1 16,-2-1-1-16,-1 0 0 15,-11 4 1-15,-13 0 0 16,-14 6-1-16,-14 0 1 16,-12 4 0-16,-7 0-2 0,-3 0 1 15,-6-3-4-15,15 1-8 16,-7-20-8-16,24 12-10 15,-6-25-12-15,20 3 1 16,-2-20-2-16,15 1 2 16</inkml:trace>
  <inkml:trace contextRef="#ctx0" brushRef="#br0" timeOffset="16354.9354">13528 2985 68 0,'13'-14'39'0,"-17"-11"-1"15,4 25-3-15,-36-27-6 16,3 24-21-16,-11 4-3 15,2 10 0-15,-7 8-1 16,3 13-2-16,2 2 0 16,9 8 0-16,10 0-2 15,13 2 0-15,18-2 0 16,14-7-2-16,23-5-3 15,12-23-8-15,30 12-13 16,-7-31-13-16,19 3 1 16,-12-23-3-16,9 1 3 15</inkml:trace>
  <inkml:trace contextRef="#ctx0" brushRef="#br0" timeOffset="16707.9556">13969 2972 97 0,'-22'-11'38'0,"-1"18"1"16,-11-2 0-16,13 17-32 15,-11 4-3-15,8 12 0 16,0 4-1-16,8 0 0 15,10 1-1-15,7-4 0 16,12-6-1-16,7-7-1 16,8-12 1-16,11-11-1 15,2-9 1-15,4-14-1 16,-3-9 0-16,-2-7 1 15,-2-5-1-15,-5-4 0 16,-2 2 0-16,-10-1 0 16,-3 10 0-16,-7 6 0 15,-3 12 0-15,-8 16 0 0,0 0 0 16,-14 24 0-16,4 5 0 15,-1 7 0-15,4 4-1 16,5 3 0-16,9-5-2 16,9-10-2-16,19 2-9 15,0-32-8-15,24 12-10 16,-8-30-6-16,14 0-1 15,-11-13 0-15</inkml:trace>
  <inkml:trace contextRef="#ctx0" brushRef="#br0" timeOffset="17293.9891">14650 2982 102 0,'0'0'36'0,"-30"12"2"15,14 15 0-15,-9-1-33 16,5 7-1-16,-1 5-1 16,3-2 0-16,3 0-1 0,6-3 1 15,4-6-2-15,5-11 1 16,0-16-1-16,15 3 1 15,3-21-1-15,0-6 0 16,3-12 0-16,2-3-1 16,0-8 1-16,2-1 0 15,-4 1-1-15,2 5 0 16,-10 9 0-16,5 4 0 15,-4 9 0-15,2 6-1 16,2 9 1-16,-1 4-1 16,6 6-1-16,0 1-1 15,9 1-1-15,-6 1-1 16,9 1 0-16,-6-2-1 15,0 1 0-15,-5-2 2 0,-2-1 1 16,-7 0 3-16,-15-5 2 16,19 14 1-16,-19-14 2 15,-5 21 0-15,-4-9 1 16,3 11-1-16,-7-1-1 15,4 5-1-15,0 4-1 16,4 4 0-16,1-2-1 16,4-1 0-16,2-6-1 15,5-4 1-15,7-9 0 16,3-10-1-16,3-11 1 15,4-10 0-15,4-8 1 16,-1-6-1-16,-1-10 0 16,2-3-1-16,-2-1 1 15,-2 1-2-15,3 7-2 16,-8 3-1-16,8 13-7 0,-13-6-5 15,18 26-7-15,-19-13-4 16,21 24-6-16,-16-10-6 16,10 9-1-16,-4-7 4 15</inkml:trace>
  <inkml:trace contextRef="#ctx0" brushRef="#br0" timeOffset="17639.0089">15567 2962 107 0,'-12'7'40'0,"14"8"0"15,-2-15 1-15,16 10-37 0,12-9 0 16,10-2-1-16,9-5 0 16,8-5-1-16,3-1 0 15,4-7-1-15,-7-3 0 16,-7 0 0-16,-11-3-1 15,-11-1 1-15,-18 0-1 16,-13 11 0-16,-23 6 1 16,-10 8-1-16,-14 11 0 15,-10 10 0-15,-2 12 1 16,2 7-1-16,9 10 0 15,5-2-1-15,17 5 0 16,19-6-2-16,31 1-6 16,19-19-6-16,41 10-7 15,-2-30-7-15,51 12-11 16,9-23-1-16,27 6-1 0,3-17 1 15</inkml:trace>
  <inkml:trace contextRef="#ctx0" brushRef="#br0" timeOffset="17925.0252">16765 2919 92 0,'21'-6'37'0,"-2"-5"-1"15,14 10 1-15,-5-6-35 16,10-3-1-16,7 3-1 15,-1-3-2-15,1 13-12 16,-20-11-19-16,9 12-1 16,-17-6-2-16,-3 9 0 15</inkml:trace>
  <inkml:trace contextRef="#ctx0" brushRef="#br0" timeOffset="18068.0334">16902 3084 105 0,'-14'32'40'0,"8"-18"0"16,29 2-2-16,15-12-37 15,16-14-8-15,26 9-17 0,-5-20-15 16,13 6 0-16,-14-8-2 16,-2 14 1-16</inkml:trace>
  <inkml:trace contextRef="#ctx0" brushRef="#br0" timeOffset="18711.0702">12640 4221 72 0,'-21'-6'40'0,"-12"-1"-1"15,-1 13 0-15,-18-8-18 0,-2 23-17 16,-9 10-1-16,-3 13 1 16,-3 8-1-16,7 11-1 15,4 1 1-15,11-1-1 16,17-6 0-16,18-9 0 15,26-17-1-15,19-13-1 16,20-23 1-16,15-17-1 16,10-12 1-16,2-14 0 15,-3-7 0-15,-3-4-1 16,-12-2 1-16,-14 3 0 15,-12 10 0-15,-11 9 0 16,-12 6-1-16,-11 17 1 16,-2 16-1-16,-15 10 0 15,-1 16-1-15,-2 13 1 16,1 11-1-16,5 6-1 0,5 5-1 15,11-8-4-15,24 5-8 16,-1-29-9-16,36 6-9 16,-3-29-8-16,28-3 0 15,-1-25 2-15</inkml:trace>
  <inkml:trace contextRef="#ctx0" brushRef="#br0" timeOffset="18945.0836">13540 4236 95 0,'-23'-25'40'16,"-4"18"1"-16,-20 2-1 15,1 12-29-15,-17 11-7 16,1 17-1-16,-4 6 1 16,4 9-2-16,13-1 0 0,15 5-2 15,17-6 1-15,24-4 0 16,25-8-2-16,16-14-2 15,27 0-6-15,-4-21-10 16,34 16-8-16,-21-28-12 16,15 7-2-16,-14-18-1 15,7 1 1-15</inkml:trace>
  <inkml:trace contextRef="#ctx0" brushRef="#br0" timeOffset="19194.0978">14131 4231 95 0,'-30'-16'41'0,"3"22"0"15,-11-5 0-15,2 10-32 0,-11 5-4 16,-2 11-1-16,-3 6-1 16,2 2 0-16,1 3-1 15,17 5-1-15,8 0 0 16,13 0 0-16,15-4-1 15,15-5 0-15,20-9-2 16,9-10-4-16,19 1-7 16,-5-24-9-16,21 7-9 15,-13-24-11-15,11 4 0 16,-9-14 0-16,1 5 0 15</inkml:trace>
  <inkml:trace contextRef="#ctx0" brushRef="#br0" timeOffset="19555.1185">14325 4490 102 0,'-24'6'40'0,"22"6"1"16,2-12-2-16,34-10-35 15,0 0-3-15,13-1 0 16,8-8 0-16,7-1-1 15,0-5 1-15,0-3-1 16,-6 0 0-16,-12-4 1 16,-10 1 0-16,-11 0 0 15,-12 1 0-15,-14 4 1 16,-19 7 0-16,-10 11 1 15,-16 8-1-15,-7 12 0 16,-7 12 0-16,1 11-1 16,7 9 0-16,8 4-1 0,17 1 0 15,17-6-1-15,26-4-1 16,16-13-3-16,31 1-7 15,5-29-7-15,34 10-9 16,-9-28-9-16,29 5-4 16,-7-15-1-16,16 5 1 15</inkml:trace>
  <inkml:trace contextRef="#ctx0" brushRef="#br0" timeOffset="19892.1377">15420 3650 93 0,'11'-10'38'0,"0"27"2"16,-18 5-1-16,6 19-30 15,-14 7-5-15,-4 17-1 16,-6 8 0-16,-1 9-1 15,-7 8-1-15,5 2-1 16,2-1 0-16,9-6-2 16,8-4-2-16,3-20-13 0,27 6-12 15,-3-27-12-15,14-7 2 16,2-28-2-16</inkml:trace>
  <inkml:trace contextRef="#ctx0" brushRef="#br0" timeOffset="20892.1949">15513 4254 99 0,'-5'10'39'0,"1"1"2"16,10 11-2-16,3-2-35 15,20-9-2-15,14-7 0 16,9-1 0-16,8-9-1 15,4-3 1-15,2-6-1 0,-3-3 0 16,-9-6 0-16,-13 0 0 16,-14-1 0-16,-16 3 0 15,-18 1 0-15,-17 6 1 16,-9 5-2-16,-14 11 2 15,-8 9-2-15,-1 12 0 16,0 7 0-16,3 11 1 16,14 2-1-16,10 3 0 15,15-1 1-15,22-8-1 16,19-6 0-16,18-5 1 15,16-14-1-15,14-6 1 16,5-11-1-16,3-4 0 16,-3-8 0-16,-13 3 0 15,-3-3 0-15,-18-2 0 0,-12 5 1 16,-10 0-1-16,-11 8 0 15,-13 7 0-15,0 0 1 16,-25 22-1-16,6-1 0 16,-4 8 0-16,-5 3 0 15,3 5 0-15,6-1 0 16,3-9 0-16,10-3-1 15,6-13 1-15,0-11 1 16,26-9-2-16,-1-13 1 16,-1-13 0-16,5-6 0 15,1-8 0-15,0-1 1 16,0 0-1-16,-1 4 0 15,-2 4 1-15,-4 11-1 16,3 8 0-16,-3 9 0 0,3 11 1 16,8 4-2-16,2 6 1 15,7 2 0-15,8-1-1 16,4 3 0-16,6-6 0 15,0 0 0-15,-5-5-1 16,-10-2 2-16,-11-2 0 16,-12-1-1-16,-23 5 2 15,0 0-1-15,-24-10 1 16,-15 10 0-16,-8 7 0 15,-11 5 0-15,-2 6-1 16,2 6 1-16,6 5 0 16,6 7-1-16,12 1 0 15,11 6 1-15,21-7-1 16,20-6 0-16,14-8 0 0,12-8 0 15,11-15-1-15,8-13 1 16,2-9 0-16,1-13 0 16,-8-4 0-16,-6-6 1 15,-9 1-1-15,-9 1 0 16,-9 6 1-16,-10 10 0 15,-8 13-1-15,-7 15 0 16,-11 10 0-16,-8 13 0 16,1 14-1-16,-2 2 0 15,1 7-1-15,5 0-1 16,12-10-1-16,11 2-3 15,8-24-6-15,25 4-7 16,-3-33-3-16,27 11-5 16,-8-35-2-16,24 5-8 0,-8-23 2 15,7-3 3-15</inkml:trace>
  <inkml:trace contextRef="#ctx0" brushRef="#br0" timeOffset="21065.2048">17837 3837 77 0,'13'-39'39'16,"-23"12"-1"-16,-6 42 1 15,-26 8-12-15,1 37-20 16,-9 14-3-16,2 13-1 15,0 8-2-15,6-2-2 16,10 1-3-16,-2-18-8 16,26 4-8-16,-12-36-11 15,22 0-9-15,-6-27 0 16,11-5-1-16,-7-26 2 15</inkml:trace>
  <inkml:trace contextRef="#ctx0" brushRef="#br0" timeOffset="21395.2237">17398 4088 97 0,'0'0'41'0,"-14"15"1"16,24 6 0-16,3-13-22 16,23 4-19-16,13-1 1 15,9-8-2-15,6-5 0 16,7-7-1-16,4-4-2 15,-3-4 0-15,0-3-1 16,-13-1 0-16,-8 6 1 16,-13 5 1-16,-13 7 1 0,-14 11 2 15,-18 11 0 1,-8 15 2-16,-13 6-1 0,-3 11 0 15,-5 2 0-15,4 3-2 16,4-3 0-16,2-4-3 16,13-9-2-16,2-21-6 15,20 3-9-15,-7-32-8 16,25 5-10-16,-7-25-1 15,14-3-1-15,-3-22 2 16</inkml:trace>
  <inkml:trace contextRef="#ctx0" brushRef="#br0" timeOffset="21516.2306">18113 3770 111 0,'-29'-17'38'16,"-12"14"-8"-16,-6 2-12 16,8 9-56-16,6-10-1 0,19 11-3 15,2-9 1-15</inkml:trace>
  <inkml:trace contextRef="#ctx0" brushRef="#br0" timeOffset="22033.2602">18523 4132 64 0,'23'-7'41'16,"-8"-6"-2"-16,3 11 2 15,-18-10-13-15,0 12-22 16,0 12-2-16,-10 5-2 15,-13 7 1-15,-6 10-2 16,-8 4 1-16,-3 6-1 16,1 1 0-16,4-2-1 15,6-3 1-15,8-7-1 16,12-10 1-16,11-12-1 15,17-17 1-15,18-14-1 16,7-9 1-16,9-12-1 16,6-8 1-16,2-4 1 0,-1-5-1 15,1 2 1-15,-9 7-1 16,-12 11 0-16,-10 9 0 15,-8 17 0-15,-22 12-1 16,9 23 0-16,-13 12 0 16,-7 10-2-16,4 9 1 15,0 3-3-15,14 4-7 16,0-16-6-16,35 9-6 15,-14-33-8-15,33 4-10 16,0-23-1-16,14 1 1 16</inkml:trace>
  <inkml:trace contextRef="#ctx0" brushRef="#br0" timeOffset="22529.2886">19453 4162 91 0,'-33'-26'42'0,"0"18"1"16,-21-2-2-16,8 28-22 15,-6-2-15-15,2 10-3 16,6 6 0-16,9 7-1 15,12 3 1-15,15 1-2 16,17-7 2-16,13-6-1 16,13-10 0-16,8-11 0 15,9-12 0-15,4-11 1 16,-2-11-1-16,2-12 1 15,-5-7 0-15,1-2 0 16,-7-2-1-16,-4 6 1 16,-7 7-1-16,-10 13 0 15,-11 15 0-15,-11 21 0 16,-15 21-1-16,-15 20 0 0,-15 22 0 15,-9 17 0-15,-13 12 0 16,-4 7-1-16,-3 3 3 16,2-5-2-16,7-7 2 15,11-11-1-15,9-22 0 16,14-20 0-16,10-22 1 15,19-29-2-15,0 0 1 16,11-32 1-16,5-18-2 16,9-18 1-16,9-18-1 15,9-9 1-15,4 0-1 16,9-1 1-16,1 8-3 15,1 1-7-15,8 21-3 16,-22-1-6-16,15 39-8 16,-32-9-6-16,8 24-9 0,-15-2 0 15,-6 7 1-15</inkml:trace>
  <inkml:trace contextRef="#ctx0" brushRef="#br0" timeOffset="24327.3914">1280 8117 66 0,'0'0'29'0,"11"-6"-2"15,0 5-1-15,-7-13-10 16,15 7-8-16,-5-7-2 15,9 6-2-15,-6-5-1 16,4 2-2-16,4 1 0 16,2-1-1-16,1 1 0 15,3 0 1-15,5-3-1 16,8 0 1-16,6-4 0 15,8-3 2-15,7-3-2 16,4 1 1-16,7 1 0 16,1-1 0-16,4-1-1 15,2 4 0-15,-1 6 0 16,2 2-1-16,-1 2 0 0,-1 4 1 15,0 0-1 1,-2 2 0-16,4 0 0 0,-2 1 1 16,0 2-1-16,4-1 1 15,-1 1-1-15,5 1 1 16,2 1-1-16,1 0 1 15,2 0 0-15,1 3-1 16,3-1 0-16,-2 2 0 16,1 0 0-16,1 2 0 15,0-1 0-15,3 0 1 16,-1 2-1-16,2 1 0 15,2 0 0-15,-3 6 0 16,-1 2 1-16,0 4-2 16,-1-1 1-16,-3 8 0 0,-2 0 0 15,0 4 0-15,-3 2-1 16,-3-1 1-16,0 4 0 15,-3 4 0-15,2-2 0 16,0 5 0-16,-1 2 1 16,1 3-1-16,-6 1 0 15,4-1 0-15,-2 1 2 16,-1 3-2-16,-4 2 1 15,0-1-1-15,-5 3 2 16,-3-1-2-16,-5 6 2 16,-5 1-2-16,0 1 0 15,-2 2 0-15,-1-2 0 16,2 2 0-16,1-2 1 15,0-2-1-15,1 0 1 16,-2-3 0-16,2-4 0 0,-1-1 0 16,-4 0 0-16,-4-1 1 15,-4 2-2-15,0-2 1 16,-7 2-1-16,0-1 1 15,-7 2-2-15,1-2 2 16,-8 0-1-16,-4 0 0 16,-1 0-1-16,-3 0 1 15,-8-3-1-15,0-3 2 16,-2-6-2-16,2-6 1 15,2-8-3-15,0-13-1 16,15 2-14-16,-14-30-10 16,16 2-10-16,-7-15 0 15,11 0-2-15,-9-12-1 16</inkml:trace>
  <inkml:trace contextRef="#ctx0" brushRef="#br0" timeOffset="25489.4579">8624 8306 83 0,'0'-17'36'0,"-13"-11"-8"15,-1 15-1-15,-20-12-18 16,6 14 0-16,-15-3-2 15,0 13-2-15,-8 5 0 16,6 15-1-16,0 7-2 16,4 13 1-16,11 3-1 15,7 6-1-15,14-4 0 16,17-7 1-16,15-13-1 15,21-13 0-15,13-25 0 16,18-22 0-16,10-17 0 16,10-15 0-16,5-16 1 15,-5-7-1-15,-7-2 1 16,-16 5-1-16,-12 7 0 0,-14 15 0 15,-21 18 0-15,-16 14 0 16,-14 24 0-16,-15 19-2 16,-11 26 0-16,-4 15 0 15,-8 21 0-15,2 12 0 16,6 7-2-16,9 2 0 15,13-1-4-15,13-17-5 16,33-1-13-16,-3-28-13 16,34-11-1-16,2-21-2 15,15-12 3-15</inkml:trace>
  <inkml:trace contextRef="#ctx0" brushRef="#br0" timeOffset="26316.5052">9518 8175 76 0,'-23'-20'39'0,"-1"15"-1"0,-14 2 2 16,1 19-24-16,-11 1-11 15,9 17 0-15,-3 3-2 16,9 8-1-16,6 1 0 16,13 3 0-16,14-4-1 15,14-9 0-15,18-9-1 16,10-15 1-16,11-13-1 15,7-13 0-15,4-13 1 16,-3-9-1-16,-6-9 1 16,-10-5-1-16,-11 1 0 15,-12-2 0-15,-14 6 1 16,-9 4-1-16,-10 9 0 0,-5 8 0 15,-7 7 0-15,3 8 1 16,2 6-2-16,4 8 1 16,14-5 0-16,2 18 1 15,14-6-2-15,11-4 2 16,11 1-1-16,6-3 0 15,7-4 0-15,5-2 0 16,-4-1 1-16,-4 1-1 16,-6-1 0-16,-9 1 0 15,-9 2 0-15,-11 2 1 16,-13-4-1-16,-4 26 0 15,-10-7 0-15,-5 8 1 16,-1 6-1-16,-4 1 0 16,3 6 0-16,1-1 0 15,6-3 0-15,13-8 0 0,10-8 0 16,10-11 0-16,10-12 0 15,9-10 0-15,6-11 0 16,2-10 0-16,5-4 0 16,-2-2 0-16,-6 0 0 15,-8 4 0-15,-4 4 0 16,-10 7 0-16,-6 8 0 15,-5 8 0-15,-10 9 0 16,5 14 0-16,-11 4 0 16,3 11 0-16,-6 6 0 15,4 4 0-15,-2 2 0 16,6 2 0-16,4-6 1 15,6-8-1-15,6-11 0 16,9-13 0-16,4-13 0 0,6-14 0 16,8-12 0-16,-2-7 0 15,-1-6 1-15,-5-4-1 16,-7 0 0-16,-6 3 0 15,-6 7 0-15,-8 6 0 16,-7 9-1-16,-7 8-1 16,7 18-2-16,-9-15-5 15,18 27-10-15,-9-12-4 16,17 20-6-16,-17-20-4 15,36 25-7-15,-12-15 2 16,16 2 3-16</inkml:trace>
  <inkml:trace contextRef="#ctx0" brushRef="#br0" timeOffset="26676.5258">10958 8095 98 0,'0'0'37'0,"0"0"3"16,-6 21-5-16,-9-11-28 16,3 13-1-16,-5 0-2 15,6 6 1-15,-4-1-2 16,4 3-1-16,3-6 0 15,8-2-1-15,5-11 0 16,12-9 0-16,9-9-1 16,6-13 1-16,10-6-1 15,2-10 0-15,6-6 1 16,1-6-1-16,-2 0 0 15,-3 3 1-15,-6 6 0 16,-7 11 0-16,-10 13-1 16,-7 11 1-16,-8 15-1 15,-8 15 0-15,-7 13-1 0,-2 11 0 16,-3 7-3-16,5 1 0 15,9 0-1-15,7-8-3 16,22 0-8-16,1-31-6 16,30 7-5-16,-12-35-6 15,22-7-6-15,-4-20 0 16,8-8 3-16</inkml:trace>
  <inkml:trace contextRef="#ctx0" brushRef="#br0" timeOffset="27172.5542">11979 8010 104 0,'-23'0'41'0,"9"17"1"15,-8-2-1-15,5 9-37 16,8 4-1-16,6 4-1 0,0 1 0 16,9 0-1-16,6-4-1 15,3-4 1-15,6-4-1 16,5-8 0-16,0-10 0 15,5-8 1-15,0-10-1 16,4-6 0-16,-1-7 0 16,-2-6 0-16,1 2 0 15,-6-1 0-15,-2 7 0 16,-6 7 0-16,-6 10 0 15,-13 9 0-15,1 13 0 16,-8 9 0-16,-8 8 0 16,-2 6 0-16,1 3 0 15,1 5 1-15,4-2-1 16,11-3 0-16,8-10 0 0,10-9 0 15,12-10 1-15,8-12-1 16,5-13 0-16,8-13 1 16,0-8-1-16,-2-11 0 15,-4-4 1-15,-6-8-1 16,-5 5 0-16,-9 0 1 15,-2 10-1-15,-10 9 0 16,-4 11-2-16,-4 9 0 16,-5 15-5-16,2 13-5 15,11 17-6-15,-16-14-5 16,25 21-5-16,-9-17-4 15,23 9-8-15,-1-10 1 16,14-5 4-16</inkml:trace>
  <inkml:trace contextRef="#ctx0" brushRef="#br0" timeOffset="28156.6104">13124 8046 81 0,'-2'-24'39'15,"-8"14"1"-15,-23-7 0 16,4 14-24-16,-22 2-10 16,0 13 0-16,-7 7-2 15,2 9 0-15,5 4-1 16,11 4-2-16,9 6 1 15,19-5-1-15,14-4 0 16,15-4-1-16,13-8 0 16,13-13 0-16,8-8-1 15,6-11 1-15,-1-9-1 16,-1-6 1-16,-9-7-1 0,-6-4 0 15,-10-5 1-15,-9 7 0 16,-11 2 0-16,-8 9 1 16,-6 8-1-16,-6 8 0 15,-3 9 0-15,-3 9 1 16,4 11-1-16,4 1 0 15,8 7 0-15,4-4-1 16,10 2 1-16,10-6 1 16,7-6-1-16,7-5 0 15,7-7 0-15,1-4 0 16,2-7-1-16,-2-3 1 15,-5-2 1-15,-5 0-1 16,-7 1 0-16,-10 0 0 16,-6 6 0-16,-13 6 0 15,0 0 0-15,-13 15 0 0,1 1 0 16,-6 7 0-16,1 2 0 15,2-1 0-15,1 0-1 16,5-2 1-16,7-9 0 16,2-13 0-16,0 0 0 15,24-11 0-15,-9-7 0 16,4-8 0-16,2 0-1 15,2-3 1-15,1 1 0 16,-2 3 0-16,-3 7-1 16,-1 5 1-16,-2 7 0 15,2 5 0-15,1 2 0 16,2 4 0-16,3 1 0 15,3-1 0-15,2-1 0 16,3-3 0-16,1-1 0 0,-2-2 0 16,-3-3 0-16,-5-1 0 15,-6-1 0-15,-17 7 1 16,11-11-1-16,-11 11 1 15,-21-7-1-15,0 8 1 16,-5 3-1-16,0 5 1 16,0 3-1-16,4 7 1 15,0 2-1-15,7 3 0 16,7 1 1-16,9 1-1 15,5-5 0-15,13-7 1 16,4-8-1-16,9-11 0 16,5-10 1-16,5-10-1 15,3-15 0-15,3-8 1 16,-1-6 0-16,-1-5 0 0,0-2-1 15,-6 4 0-15,-7 6 0 16,-7 14 1-16,-10 14-2 16,-16 23 1-16,0 0 0 15,-23 29-1-15,1 12 0 16,-8 8-2-16,4 5-2 15,0-6-5-15,17 5-3 16,-1-20-6-16,36 6-2 16,-11-33-6-16,38 6-1 15,-12-27-2-15,25 2-7 16,-8-14 5-16</inkml:trace>
  <inkml:trace contextRef="#ctx0" brushRef="#br0" timeOffset="28427.6259">14582 7883 86 0,'-18'1'39'0,"-20"1"0"0,3 18 3 16,-3-10-22-16,9 15-17 15,5 0 0-15,11 3-1 16,12-2 0-16,11-4-2 16,9-1 1-16,9-7-1 15,-1-2 1-15,0-2 0 16,-4 2 0-16,-8 1 0 15,-13 7 0-15,-12 1 0 16,-13 6-1-16,-8 3 1 16,-6-1-3-16,-8 2-1 15,6 0-8-15,-2-18-4 16,19 10-7-16,-9-36-5 0,31 13-5 15,-5-30-10-15,14-4 0 16,1-16 2-16</inkml:trace>
  <inkml:trace contextRef="#ctx0" brushRef="#br0" timeOffset="28982.6577">15798 7798 98 0,'-19'-14'37'15,"1"7"3"-15,-11-4-6 16,1 15-31-16,-14 9 0 15,-3 14 0-15,-3 11 1 16,1 11-2-16,3 1 2 16,7 8-3-16,8-4 1 15,20-4-1-15,17-6-2 16,16-21-5-16,33-1-12 15,-1-29-9-15,31-1-13 16,1-16 1-16,15-3-2 16,-8-16 2-16</inkml:trace>
  <inkml:trace contextRef="#ctx0" brushRef="#br0" timeOffset="29371.6799">16275 7811 100 0,'-30'6'37'0,"6"11"3"15,-7 1-1-15,9 12-33 16,-7 1-2-16,5 6-1 15,4 2 1-15,1 5-2 16,3-3 1-16,10-3-1 16,8-5 0-16,11-11-1 15,10-9-1-15,12-9 1 16,8-12 0-16,7-9-1 15,8-11 0-15,0-8 0 16,-4-2 0-16,-4-2 0 16,-7-1 0-16,-7 3 0 15,-11 8-1-15,-9 6 2 0,-9 14-1 16,-7 10 0-16,-16 10 0 15,-3 15 1-15,1 8-1 16,-6 6 0-16,7 4 0 16,6-3-2-16,11 0-1 15,7-9-4-15,22 1-9 16,0-30-8-16,26 5-7 15,-8-21-6-15,14-1-2 16,-8-18-2-16,9-2 4 16</inkml:trace>
  <inkml:trace contextRef="#ctx0" brushRef="#br0" timeOffset="29725.7002">16992 7834 104 0,'-4'-15'38'0,"4"15"2"16,0 0-5-16,0 17-28 15,-8 0-4-15,2 13 2 16,0 5-2-16,-7 7 0 15,-2 5 0-15,-3 7-2 16,1-5 2-16,-1 2-2 16,1-13 1-16,5-8-2 15,5-13 0-15,7-17 1 16,14-8 0-16,4-16-1 15,8-18 0-15,4-6 0 16,0-6 0-16,3-9 1 16,-4 3-1-16,-6 7 0 15,-6 6-1-15,-5 10 1 0,-8 13 0 16,1 6 0-16,-5 18-1 15,9-10-1-15,5 15-2 16,1 0-3-16,20 11-6 16,-8-16-8-16,27 15-4 15,-13-18-8-15,20 12-6 16,-7-9 0-16,3 3 3 15</inkml:trace>
  <inkml:trace contextRef="#ctx0" brushRef="#br0" timeOffset="30041.7183">17678 7806 79 0,'-2'-14'39'0,"-11"2"0"15,13 12 1-15,-15-17-15 16,15 17-19-16,0 0-1 0,-9 9-1 16,2 11 0-16,1 10-1 15,-3 9 0-15,-1 5-1 16,0 4 0-16,1 4-1 15,2-6 2-15,7-2-3 16,7-10 0-16,11-14 0 16,5-10 0-16,12-15 0 15,3-8 0-15,5-11 0 16,-1-11 0-16,1-4-2 15,-5-5 1-15,-7-3-2 16,-1 2-2-16,-11-1-2 16,4 14-7-16,-16-9-7 15,14 26-3-15,-22-9-8 16,12 21-6-16,-11 3-1 15,13 5 2-15</inkml:trace>
  <inkml:trace contextRef="#ctx0" brushRef="#br0" timeOffset="30394.7385">18168 7973 68 0,'22'10'39'16,"8"1"-1"-16,2-18 1 16,7 10-10-16,-1-19-23 15,4 3 0-15,1-9-2 16,-4 2 0-16,-8-5-1 15,-1 1 0-15,-9 1-1 16,-10 4 0-16,-9 0 0 0,-12 5 0 16,-14 5-1-16,-6 9 0 15,-10 9 1-15,-9 9-1 16,-8 12 2-16,3 5-3 15,0 8 0-15,9 3 0 16,14 1 0-16,17-2 0 16,21-3 0-16,18-6 0 15,23-12 0-15,17-9-4 16,16-2-6-16,5-19-5 15,23 5-6-15,-17-25-4 16,21 10-6-16,-23-23-6 16,4 8-4-16,-20-8 2 15</inkml:trace>
  <inkml:trace contextRef="#ctx0" brushRef="#br0" timeOffset="30582.7492">19113 7876 94 0,'0'0'39'16,"11"10"2"-16,5-15-2 15,13 12-21-15,5-14-16 16,3-4-2-16,1 7-3 16,-5-13-10-16,9 19-10 15,-18-13-15-15,3 8-1 16,-27 3-2-16,15-3 2 15</inkml:trace>
  <inkml:trace contextRef="#ctx0" brushRef="#br0" timeOffset="30741.7583">19055 8040 92 0,'-40'30'41'0,"20"1"1"15,10-15-1-15,20 0-18 16,17-12-23-16,12-10-4 16,18 5-11-16,-8-21-9 15,20 8-16-15,-4-8-1 16,7 2-2-16,-1-4 0 15</inkml:trace>
  <inkml:trace contextRef="#ctx0" brushRef="#br0" timeOffset="31837.821">12633 9522 94 0,'-10'-20'37'0,"-5"10"0"16,-20-5-3-16,0 13-30 15,-9 4 0-15,-2 10 0 16,-9 10 1-16,1 13-1 16,1 3-1-16,9 8 1 15,7 1-1-15,12 2-1 16,18-4-1-16,20-2 0 15,15-15 0-15,22-11 0 16,16-20-1-16,14-17 1 16,9-20-1-16,9-20 0 15,1-20 0-15,-4-12-1 0,-9-8 1 16,-12-6-1-16,-18 3 1 15,-12 4-1-15,-19 11 1 16,-17 16-1-16,-15 14 2 16,-9 15-1-16,-11 24 0 15,-3 21 1-15,-6 26-1 16,2 19 0-16,-1 21 0 15,0 15 0-15,10 13 0 16,5 2 1-16,11 8-4 16,9-10-1-16,22 2-11 15,-2-35-7-15,28 5-11 16,-5-29-6-16,12-9-3 15,-6-20 2-15</inkml:trace>
  <inkml:trace contextRef="#ctx0" brushRef="#br0" timeOffset="32205.842">13265 9498 103 0,'-17'-8'38'0,"17"8"1"16,0 0-1-16,24-12-34 15,8 1-3-15,10-2 0 16,11-1 0-16,11 1-1 15,3-3 1-15,-1-1 0 16,-5-1 1-16,-7 4-2 16,-15-1 1-16,-12 4 0 15,-18-3 0-15,-9 14 0 16,-28-20-1-16,-3 17 1 15,-12 5 0-15,-8 6-1 0,-6 10 1 16,-7 8-1-16,3 10 2 16,2 5-1-16,7 7 1 15,11 2-1-15,18-3 0 16,16-5 0-16,23-7-3 15,18-16-3-15,36 2-10 16,4-29-8-16,31 9-9 16,-5-19-7-16,14-1-2 15,-6-7 0-15,3 2 2 16</inkml:trace>
  <inkml:trace contextRef="#ctx0" brushRef="#br0" timeOffset="32431.855">14363 9447 90 0,'-12'-5'38'0,"-14"-4"2"0,2 11 0 16,-17-12-22-16,-3 19-15 15,0 8 1-15,4 10 0 16,-3 5 0-16,5 10 0 16,6 2-2-16,13 3 1 15,13-2-2-15,17-10 1 16,21-4-4-16,11-13-3 15,22 0-6-15,-1-25-9 16,24 13-7-16,-20-24-10 16,10 5-5-16,-12-14-1 15,0 1 3-15</inkml:trace>
  <inkml:trace contextRef="#ctx0" brushRef="#br0" timeOffset="32790.8755">14636 9579 99 0,'-4'17'40'16,"17"2"-1"-16,1-14 1 16,22-1-34-16,-1-10-2 15,9-5-1-15,0-9-1 16,6-4-2-16,-4-5 1 15,-6-3-1-15,-9 2 0 16,-6 1 0-16,-13 0 0 16,-11 9 0-16,-11 7 1 15,-15 11 0-15,-7 11 1 0,-6 13-1 16,-8 11 2-16,0 12-1 15,4 6 1-15,8 2-1 16,8-2 0-16,18-4-1 16,13-9-3-16,17-14-1 15,29-3-10-15,3-28-7 16,39 8-7-16,-9-25-8 15,32-1-7-15,2-8 0 16,20-1 2-16</inkml:trace>
  <inkml:trace contextRef="#ctx0" brushRef="#br0" timeOffset="33158.8966">15683 8794 75 0,'-12'-5'38'16,"1"15"-1"-16,-4 10 2 15,1 32-21-15,-8 5-14 16,8 18 0-16,-3 11-1 15,2 12-1-15,0 6 0 0,2 2 1 16,4-5-3-16,6-13-1 16,14-3-12-16,-6-32-8 15,22-8-17-15,-2-25 1 16,16-14-3-16,-5-23 1 15</inkml:trace>
  <inkml:trace contextRef="#ctx0" brushRef="#br0" timeOffset="34182.9551">15755 9512 87 0,'9'20'40'16,"10"-7"-1"-16,16 0 1 15,6-17-27-15,10 0-10 0,8-7 0 16,9-5-2-16,-6-5 0 15,-6-2 0-15,-8-2 0 16,-10-4-1-16,-15 1 0 16,-14 1 0-16,-14 2 0 15,-12 3 1-15,-12 6-1 16,-8 6 0-16,-6 10 1 15,-3 8 0-15,-6 11 0 16,3 10 0-16,6 7 1 16,12 7 0-16,10 0 0 15,20 4 1-15,15-7-1 16,18-1-1-16,21-12 0 15,13-9 1-15,12-9-1 0,3-6-1 16,-1-7 0 0,0-9 0-16,-15 0 0 0,-7-5 0 15,-19 1 0-15,-6 0 0 16,-18 2 0-16,-12 1 0 15,-3 14 1-15,-14-15-1 16,-3 15 0-16,1 3 0 16,-3 7 0-16,1 2 0 15,4 2 0-15,3 3 0 16,4-2 0-16,5-2-1 15,2-13 1-15,15 7 0 16,1-14 0-16,6-8 0 16,5-8 0-16,2-2-2 15,1-8 2-15,-3 2-1 16,3-1 1-16,-1 4-2 15,-3 3 1-15,-1 4 0 0,-1 7 0 16,4 5 1-16,-2 6-1 16,0 3 1-16,4 1-1 15,3 3 1-15,-2 0 0 16,4-1 0-16,-2-2 0 15,0-2 0-15,-3-1 0 16,-3-5 0-16,-7 1 1 16,-4-1 0-16,-16 7-1 15,3-11 0-15,-17 11 1 16,-6 4 0-16,-13 7 0 15,-6 6 0-15,-6 9 0 16,-1 4 1-16,3 5-1 16,4 4 1-16,7 1-1 0,9-1 1 15,12-2-2-15,15-8 0 16,11-9 0-16,15-6 0 15,10-11 0-15,6-9 0 16,3-9 0-16,3-8 0 16,-1-8 0-16,-4-4 0 15,-7-3 0-15,-8-4 0 16,-4 2 0-16,-10 3 0 15,-2 4 0-15,-8 7 0 16,-5 12 0-16,-3 14 0 16,0 0 0-16,-11 21 0 15,1 9 0-15,4 6 0 16,-3 8 0-16,9-4 0 15,5-1-2-15,10-9-1 0,12-3-5 16,6-26-5-16,27 2-8 16,-8-30-3-16,33 5-6 15,-11-29-3-15,19 0-3 16,-9-17-3-16,7-8 5 15</inkml:trace>
  <inkml:trace contextRef="#ctx0" brushRef="#br0" timeOffset="34352.9649">18131 8865 121 0,'-46'28'40'15,"-3"29"1"-15,-7-3-7 16,7 20-30-16,-2 5-2 16,8 4-2-16,6 1 0 15,8-6-2-15,10-2-3 0,-2-23-13 16,21 6-8-16,-7-29-10 15,12-6-5-15,-5-24 2 16,13-3-1-16</inkml:trace>
  <inkml:trace contextRef="#ctx0" brushRef="#br0" timeOffset="34683.9838">17731 9257 111 0,'0'0'41'15,"6"15"0"-15,12 2 0 16,-2-13-34-16,17 3-3 15,13-7-1-15,5-2 0 16,2-6-1-16,4-1 0 16,-4-3-2-16,-3 2 0 0,-9 3 0 15,-8 4 0-15,-10 9 0 16,-13 9 0-16,-10 8 0 15,-9 11 0-15,-6 4 0 16,-8 9 0-16,-1 1 0 16,-4 0 0-16,8-1 0 15,2-10-3-15,16 0-8 16,2-37-5-16,20 22-7 15,-1-42-5-15,21 5-8 16,-4-24-5-16,7-5 0 16,0-16 3-16</inkml:trace>
  <inkml:trace contextRef="#ctx0" brushRef="#br0" timeOffset="35143.01">18482 8978 123 0,'-15'10'40'0,"10"6"1"15,0-1-1-15,6 2-41 16,15 4-1-16,4-2-1 15,9 4-1-15,0 1 0 16,8 2 1-16,-5-2 0 16,-3 2 1-16,-7 0 3 15,-8 0 1-15,-2-1 2 16,-14-1 0-16,-6 0 1 15,-7-3-1-15,1 3 1 16,-2-4-2-16,1 2-1 16,3-5 1-16,3 0-3 0,7-6 0 15,2-11 0-15,11 12 0 16,6-16 0-16,3-8 0 15,5-5 0-15,1-5 0 16,5-7 0-16,-2 0 0 16,-2-4 0-16,7 0 0 15,-7 4 0-15,-3 6 0 16,-1 8 0-16,-3 8 0 15,-6 10 0-15,-3 9 0 16,-3 11 0-16,-2 6 0 16,-2 2-2-16,1 5-1 15,0-8-2-15,9 6-5 16,-2-21-5-16,26 11-7 15,-8-29-4-15,27 11-7 0,-5-22-3 16,16 4-3-16,-4-11 2 16</inkml:trace>
  <inkml:trace contextRef="#ctx0" brushRef="#br0" timeOffset="35661.0397">19563 9212 122 0,'-7'-16'41'16,"-26"-3"1"-16,2 16-1 16,-7 3-37-16,-7 10-1 15,1 9-1-15,-3 10-2 16,5 8 0-16,9 5 0 15,10-1 0-15,11-1 0 16,9-7 0-16,12-8 0 16,9-11 0-16,7-11 0 15,7-11 0-15,6-11 0 0,0-9 0 16,1-8 0-16,1-1 0 15,-1-6 0-15,-3 4 0 16,-6 7 0-16,-7 10 0 16,-9 12 0-16,-14 10 0 15,0 24-2-15,-15 16 1 16,-14 17 1-16,-13 18-1 15,-5 14 2-15,-11 12-1 16,-5 8 1-16,-5 4-3 16,2-4 3-16,5-6-2 15,1-11 2-15,8-12-3 16,8-20 3-16,11-21-2 15,12-16 1-15,9-22 1 16,8-16-1-16,8-17 2 16,8-19 0-16,9-16-2 0,7-11 0 15,13-10 0-15,7 3 0 16,4 2 0-16,2 5 0 15,8 16 0-15,-4 7-3 16,8 20-8-16,-14 3-4 16,10 25-6-16,-19-17-3 15,22 21-8-15,-21-18-2 16,22 11-5-16,-7-6 1 15,-1 4 7-15</inkml:trace>
  <inkml:trace contextRef="#ctx0" brushRef="#br0" timeOffset="35812.0483">19979 9467 127 0,'-21'-1'44'0,"5"7"-1"0,-12-15-2 15,10 6-41-15,7-3 0 16,-5-12-9-16,16 18-8 16,-29-22-6-16,29 22-8 15,-33-9-7-15,4 6-5 16,-14-4-1-16,-12 2 5 15</inkml:trace>
  <inkml:trace contextRef="#ctx0" brushRef="#br1" timeOffset="39886.2813">2034 1875 25 0,'0'0'24'16,"13"9"1"-16,-13-9-1 16,24 6-9-16,-11-13-2 0,11 13 0 15,0-14-3-15,13 10-1 16,2-8-2-16,9 11 0 15,7-3-2-15,10 3-2 16,3-2-1-16,12 9-1 16,8-4-1-16,13-2-1 15,8-3 1-15,14-2 0 16,13-3-1-16,9 0 1 15,16-3 0-15,9-3 0 16,11-1 0-16,8 6 2 16,9 1-2-16,0 4 1 15,10 5-1-15,6 4 0 16,2-1 1-16,10 1-1 15,9-3 1-15,7-5 0 0,11-1 1 16,13 1-1-16,9-7 0 16,6-2 0-16,8 0 0 15,3 1 0-15,-3 1-1 16,0 4 0-16,-2-1 0 15,0 0-1-15,3-2 2 16,4 0-1-16,3-2 1 16,11-3-1-16,5-2 1 15,10 0-1-15,5-6 2 16,3 0-2-16,3-2 1 16,-6 3 0-16,4 0 0 15,-8 2 0-15,-4 2 0 16,-6 2 0-16,-7 4 0 15,-5 0 0-15,-9 1-1 16,-9 1 1-16,-8 0-1 0,-6-1 1 16,-14 3-1-16,-6-4 1 15,-9 3-1-15,-13 2 1 16,-15 1-1-16,-12 0 0 15,-21-1 0-15,-13 1 1 16,-18 1-2-16,-20 0 1 16,-20-4-1-16,-16 1 2 15,-19-3-2-15,-16 0 1 16,-15 0-3-16,-18-8-3 15,-1 7-9-15,-21-15-7 16,-3 20-2-16,-5-29-4 16,3 17-1-16,-19-8-3 15,10 9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2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4820462"/>
              </p:ext>
            </p:extLst>
          </p:nvPr>
        </p:nvGraphicFramePr>
        <p:xfrm>
          <a:off x="214283" y="762001"/>
          <a:ext cx="8750332" cy="521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Sketc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more graphs of distance vs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distance vs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the idea of graphs to include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graphs of velocity vs time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to visualize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velocity vs time AND distance vs time for the same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think about motion in two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Mr H post the link to “The Moving Man” so we can play with it at home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by playing.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moving man to see what acceleration does to d/t and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acceleration looks like (and deceleration)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a due date for some new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the rate we do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0360" y="466920"/>
              <a:ext cx="8048520" cy="246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4880" y="452880"/>
                <a:ext cx="8072280" cy="2489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26239"/>
              </p:ext>
            </p:extLst>
          </p:nvPr>
        </p:nvGraphicFramePr>
        <p:xfrm>
          <a:off x="762000" y="312928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53000" y="2959560"/>
              <a:ext cx="6848280" cy="3495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240" y="2944800"/>
                <a:ext cx="6876720" cy="352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18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000" y="199440"/>
              <a:ext cx="6841800" cy="355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880" y="183240"/>
                <a:ext cx="6866280" cy="358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50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625" t="10204" r="11250" b="36735"/>
          <a:stretch/>
        </p:blipFill>
        <p:spPr>
          <a:xfrm>
            <a:off x="152400" y="914400"/>
            <a:ext cx="8839200" cy="3962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24880" y="257040"/>
              <a:ext cx="6017760" cy="68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4800" y="241920"/>
                <a:ext cx="6036480" cy="70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43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9960" y="222120"/>
              <a:ext cx="8593920" cy="113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7720" y="206640"/>
                <a:ext cx="8615520" cy="11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7880" y="1219200"/>
              <a:ext cx="8822160" cy="2418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3480" y="1205880"/>
                <a:ext cx="8839080" cy="243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9880" y="2607840"/>
              <a:ext cx="8759880" cy="3752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480" y="2594880"/>
                <a:ext cx="8780040" cy="377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366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Shy’s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0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Maddy’s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But That’s Not All…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1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1760" y="457200"/>
              <a:ext cx="7032960" cy="168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441000"/>
                <a:ext cx="7050240" cy="171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5360" y="2248200"/>
              <a:ext cx="7562160" cy="301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0960" y="2233080"/>
                <a:ext cx="7593480" cy="304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19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1920" y="672480"/>
              <a:ext cx="8128080" cy="398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800" y="659520"/>
                <a:ext cx="8151480" cy="401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38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7400" y="434880"/>
              <a:ext cx="8225640" cy="5355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2280" y="429480"/>
                <a:ext cx="8257320" cy="53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56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6240" y="1433880"/>
              <a:ext cx="7239960" cy="4563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1421280"/>
                <a:ext cx="7259760" cy="459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119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8080" y="416520"/>
              <a:ext cx="8245440" cy="552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960" y="401400"/>
                <a:ext cx="8269200" cy="55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204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3599</TotalTime>
  <Words>209</Words>
  <Application>Microsoft Office PowerPoint</Application>
  <PresentationFormat>On-screen Show (4:3)</PresentationFormat>
  <Paragraphs>31</Paragraphs>
  <Slides>14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300</cp:revision>
  <dcterms:created xsi:type="dcterms:W3CDTF">2006-08-16T00:00:00Z</dcterms:created>
  <dcterms:modified xsi:type="dcterms:W3CDTF">2014-04-02T00:18:57Z</dcterms:modified>
</cp:coreProperties>
</file>