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60" r:id="rId3"/>
    <p:sldId id="300" r:id="rId4"/>
    <p:sldId id="301" r:id="rId5"/>
    <p:sldId id="302" r:id="rId6"/>
    <p:sldId id="303" r:id="rId7"/>
    <p:sldId id="30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74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30T21:45:24.417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11579 4157 32 0,'9'-13'32'0,"1"2"2"16,-5-6 0-16,-5 17-20 16,9-25 2-16,-9 25-7 15,4-19-2-15,-4 19-1 16,0 0 0-16,8 27-1 15,-10 9 0-15,-2 17-2 16,-2 7 1-16,-1 7-1 16,3-10 0-16,15-12 0 15,24-40 0-15,31-44 0 16,55-54 0-16,52-56-6 15,66-36-31-15,22-37-4 0,26-16 0 16,-16-13-5-16</inkml:trace>
  <inkml:trace contextRef="#ctx0" brushRef="#br0" timeOffset="2300.1316">12376 5473 44 0,'14'-19'34'15,"-14"19"2"-15,12-4-1 16,-7 21-13-16,-3 6-16 16,3 16 1-16,-5 6 1 15,6 13-1-15,-6-3 0 0,8 0-2 16,3-17 2-16,18-25 0 15,22-41-3-15,35-43-1 16,47-49-3-16,41-46-3 16,47-24-35-16,8-29-1 15,6 2-3-15,-26 4-2 16</inkml:trace>
  <inkml:trace contextRef="#ctx0" brushRef="#br0" timeOffset="2781.1591">12375 7259 42 0,'1'-31'35'0,"4"10"1"16,-5 4 0-16,0 17-18 16,-10 10-5-16,10 29-3 15,-13 9-1-15,4 24-1 16,-8-2-3-16,8-2 0 15,4-19 0-15,24-29 0 16,24-43-1-16,40-52-1 16,47-54-2-16,39-57-15 15,47-22-23-15,12-30-3 16,-4 0-1-16,-26-2-1 15</inkml:trace>
  <inkml:trace contextRef="#ctx0" brushRef="#br0" timeOffset="3736.2137">11636 9007 83 0,'-28'29'38'16,"-11"18"-2"-16,-17 13 1 16,-12 18-35-16,-12 14-2 15,-6 8 0-15,0 10-5 16,-10-12-26-16,16-11-3 15,14-19 0-15,15-24-3 16</inkml:trace>
  <inkml:trace contextRef="#ctx0" brushRef="#br0" timeOffset="3903.2233">10995 9488 95 0,'27'13'40'0,"-2"3"3"16,17 15-1-16,9 5-28 15,23-11-11-15,30-11-3 0,22-20-27 16,31-1-13-16,9-20-2 15,12-3 0-15,-9-12-3 16</inkml:trace>
  <inkml:trace contextRef="#ctx0" brushRef="#br0" timeOffset="5473.3131">5171 10105 10 0,'154'3'20'0,"15"-8"1"16,33 9 2-16,16 3-18 15,29-4 4-15,24 5-2 0,28-6 3 16,29 5-1-1,32-9 0-15,29 6 1 0,22-3-3 16,33 6-2-16,19-1-1 16,25 8 1-16,20 1-3 15,18 7 2-15,9 4-2 16,46 4-1-16,23-3 1 15,-12 4 1-15,23-9 0 16,20-3-1-16,10-7 0 16,19-5 0-16,12-8 0 15,-21-3 0-15,-10 1-2 16,55 4 0-16,-54 12-6 15,-33 2-26-15,3 10 0 16,-92 8-2-16,-62 12 1 16</inkml:trace>
  <inkml:trace contextRef="#ctx0" brushRef="#br0" timeOffset="6124.3503">16867 10702 65 0,'-22'-5'34'16,"0"9"-3"-16,-6 8 1 16,-11 7-29-16,-13 17-1 15,-14 14-1-15,-14 21-2 16,-21 20 1-16,-25 23 0 15,-26 24-1-15,-29 24 0 16,-29 29 1-16,-35 22 1 16,-34 31 1-16,-35 28 1 15,-36 23 1-15,-25 27-2 16,-21 16 1-16,-16 7 0 15,1-8 0-15,16-11-2 16,27-36 1-16,46-43-4 16,62-53-36-16,48-54 0 0,63-60-1 15,49-52-1-15</inkml:trace>
  <inkml:trace contextRef="#ctx0" brushRef="#br0" timeOffset="6476.3705">11916 13860 55 0,'-14'-1'36'0,"14"1"-2"16,-7 31 0-16,10 12-34 15,5 30 0-15,-4 25 2 16,-7 30 1-16,-1 29 1 15,-15 11 1-15,-1 10 1 16,-8-17-1-16,14-18 1 16,9-41-2-16,29-43 0 15,30-59-1-15,41-48-2 16,41-44-1-16,41-39-7 15,41-16-32-15,17-19 1 16,20 1-2-16,-5 5 0 16</inkml:trace>
  <inkml:trace contextRef="#ctx0" brushRef="#br0" timeOffset="7040.4027">15481 13694 77 0,'0'0'39'16,"-19"23"-2"-16,5 8 1 16,-11 14-37-16,-4 12-1 15,-6 15 0-15,-2 8 1 16,-4-6-1-16,8 1 1 15,7-17 0-15,9-16-1 16,17-29 1-16,16-23 0 16,17-26 0-16,12-21-2 15,17-16 1-15,4-9 1 16,5-10-1-16,0 3 0 0,-3 7 1 15,-2 14-1-15,-9 15 1 16,-9 25 1-16,-6 23-2 16,-9 21 0-16,-10 21 1 15,-9 15 0-15,-7 12-1 16,-3 8 0-16,-5 5-2 15,1-4-2-15,5 3-7 16,-8-15-26-16,13-1-1 16,-5-19-2-16,9-5 2 15</inkml:trace>
  <inkml:trace contextRef="#ctx0" brushRef="#br0" timeOffset="7416.4242">16179 13952 71 0,'-1'18'39'16,"-6"-6"-2"-16,14 2 0 16,-7-14-35-16,28 2-2 15,2-8 0-15,7 1 1 16,5-6 0-16,-1 1 0 15,0-3-1-15,-7 0 1 16,-8 1-1-16,-11-3 1 16,-10 1 0-16,-6-5 0 15,-16 6 1-15,-7 0-2 16,-4-1 2-16,-3 6 0 15,-5 6 0-15,5 7 1 0,2 13-2 16,5 7 0-16,4 12 0 16,9 7-1-16,9 2 0 15,10 1-1-15,15-4-2 16,11-11-3-16,25-6-5 15,4-24-26-15,27-4-1 16,6-26 0-16,18-1-1 16</inkml:trace>
  <inkml:trace contextRef="#ctx0" brushRef="#br0" timeOffset="7777.4449">17386 13846 65 0,'-39'30'35'0,"-9"15"-1"15,-11-3-2 1,-4 16-28-16,-2-1-2 0,7 1-1 15,6-5 0-15,5-6-1 16,14-7-1-16,6-12 0 16,13-8-3-16,14-20 2 15,0 0-1-15,9-24 0 16,9-3 1-16,0-10 0 15,1-3 2-15,-3-1 1 16,1-6 2-16,-3 9 0 16,-6-1 1-16,2 14 2 15,-7 6-2-15,-3 19 0 16,0 0-1-16,15 10 0 15,-5 8-1-15,6 5 0 16,9-1-1-16,13-6-3 16,17-5-2-16,6-25-18 0,23-4-12 15,5-24-2-15,13-9-1 16,2-21 0-16</inkml:trace>
  <inkml:trace contextRef="#ctx0" brushRef="#br0" timeOffset="7927.4535">18154 13282 57 0,'-18'22'35'0,"-17"26"0"15,-6 33-1-15,-11 20-28 16,5 19-3-16,-5 5-2 16,9 3-1-16,11-2-4 15,2-17-29-15,23-21-1 16,4-25-2-16,10-22 1 0</inkml:trace>
  <inkml:trace contextRef="#ctx0" brushRef="#br0" timeOffset="8115.4642">17626 13765 81 0,'-21'-10'40'0,"21"10"0"16,12 9-1-16,25-2-36 15,20-5-1-15,18-5-2 16,20-3-1-16,8-9-3 15,19 5-31-15,-14-7-2 16,0 14 0-16,-21-3-1 16</inkml:trace>
  <inkml:trace contextRef="#ctx0" brushRef="#br0" timeOffset="8647.4946">19527 13554 75 0,'-4'-55'36'0,"9"11"0"15,-8-2-9-15,5 24-22 16,-7 12-1-16,2 21 0 0,-6 24 0 15,-3 22-1-15,-5 16-2 16,2 18 0-16,-4 9-1 16,-2 10 0-16,0-2-2 15,0-5-1-15,4-7-6 16,-6-21-28-16,14-9 1 15,-6-24-2-15,8-13 0 16</inkml:trace>
  <inkml:trace contextRef="#ctx0" brushRef="#br0" timeOffset="9014.5156">19245 13968 78 0,'-1'-14'41'0,"-5"-2"-3"0,6 16 2 15,12 1-38-15,7 5 0 16,8-3-1-16,10 4 0 15,12-5-1-15,9-2 0 16,10-2-3-16,5-8-1 16,7 8-1-16,-2-11-1 15,2 7-1-15,-7-12 0 16,0 7-1-16,-12-5 3 15,-4 2 1-15,-12 1 3 16,-8 2 2-16,-8 2 1 16,-15 4 3-16,-14 5-1 15,2 22 1-15,-13 8-1 16,-16 4-1-16,2 13 0 0,-9 7-1 15,-1 11 0-15,-1 2-2 16,6 1 1-16,4-5-2 16,2-14-7-16,15-4-28 15,-5-20 0-15,19-12-2 16,0-25 1-16</inkml:trace>
  <inkml:trace contextRef="#ctx0" brushRef="#br0" timeOffset="9640.5514">20184 13427 85 0,'-14'-9'37'16,"3"21"-1"-16,-4 3-2 0,7 0-39 15,12 9-8-15,-4-24-4 16,25 31 4-16,-3-23 2 15,14 9 4-15,0-3 4 16,0 7 3-16,4 8 4 16,-12 1 6-16,4 22 4 15,-25-5-1-15,-1 20-3 16,-22-3-3-16,-3 9-3 15,-14-3-1-15,-4-2-1 16,-2-8-1-16,2-9-1 16,9-18 1-16,8-14 0 15,20-19-1-15,1-20 1 16,22-19-1-16,15-14 1 15,9-17 1-15,6-10-1 0,3-3 1 16,2 1-1-16,-4 13 1 16,-10 13 0-16,-15 32-3 31,-16 22-5-31,-18 15 0 15,-18 18 64 1,0-55-61 0,-6 88-4-1,11 2 2-15,4-11-2 16,21-25 4-16,9-23 3 15,20-4 3-15,14-21-68 16,4 66 64-16,-2-97 2 16,-8 5 1-16,-8 5-1 15,-7 14 0-15,-12 12 0 16,-17 13-1-16,2 28-1 0,-15 11 0 15,-9 14 0-15,-4 8 0 16,0 6 0-16,0 0-2 16,13-1-5-16,-2-17-26 15,26-6-2-15,-1-21-1 16,21-11 0-16</inkml:trace>
  <inkml:trace contextRef="#ctx0" brushRef="#br0" timeOffset="11753.6723">21361 13846 17 0,'-19'-1'27'0,"19"1"-1"16,-14 1 2-16,14-1-20 15,0 0-3-15,-9-4-1 16,9 4-1-16,0 0 0 16,0 0-1-16,0 0 1 15,0 0-1-15,-10 6 1 16,10-6 1-16,-12 2 0 15,12-2 0-15,-17 4 1 16,17-4-1-16,-24 7 0 16,14 1-1-16,-4-2 0 15,3 4-1-15,-1-1 0 16,4 4 0-16,2 0 0 0,3-1-1 15,3-12 0-15,8 20 0 16,2-13 2-16,7 0-2 16,5-3 1-16,5 3-1 15,2-4 1-15,7 1-1 16,1 1 0-16,2-1-1 15,-1 0 1-15,0-4-1 16,-2-8 0-16,1-4 1 16,-3-10 0-16,-2-5 0 15,-4-10 0-15,-4-6 1 16,-6-3-1-16,-6-4 0 15,-10 4 1-15,-6 4-2 16,-10 4 2-16,-8 11-1 16,-10 12 0-16,-8 16 0 0,-9 20 0 15,-5 18 1-15,-6 19-1 16,-1 13-1-16,3 11 1 15,7 7 0-15,19 0 0 16,22-3 0-16,25-12-1 16,30-13-1-16,36-22-2 15,24-31-25-15,36-2-11 16,8-29 1-16,13-10-3 15</inkml:trace>
  <inkml:trace contextRef="#ctx0" brushRef="#br0" timeOffset="12120.6933">23090 13924 97 0,'-23'4'39'16,"-1"-11"-9"-16,-5-12-26 16,-9-12-47-16,3-10-1 15,-3-17-1-15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30T20:58:47.797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22270 9023 61 0,'0'0'35'0,"0"0"-1"16,0 0 1-16,-5 13-21 16,8 15-9-16,0 4-1 15,5 18 1-15,-5 12 1 16,1 21 0-16,-4 15-2 15,-1 22 0-15,-8 18-2 16,-2 14 1-16,-6 9-3 16,1 6 2-16,0-3-3 15,5-4 1-15,7-12-2 16,4-19-1-16,6-20 0 15,7-21-4-15,15-11-21 16,-8-32-11-16,6-17 1 0,-7-24-1 16</inkml:trace>
  <inkml:trace contextRef="#ctx0" brushRef="#br0" timeOffset="781.0447">22454 8814 95 0,'-26'-13'38'16,"1"4"1"-16,25 9-2 15,0 0-34-15,20-11-1 0,23 10-1 16,23 2 0-16,17-1 0 16,16 0 0-16,14 0 0 15,11-1-2-15,9-1 1 16,5-4 0-16,0-1 0 15,3-4 0-15,-5 1 0 16,1 2 1-16,-10-4-3 16,-3 3 3-16,-10 1 0 15,-9 5 0-15,-11 3-1 16,-13 6 1-16,-14 4-1 15,-12 5 1-15,-17 7 1 16,-13 2-2-16,-11 4 0 0,-13 1 0 16,-5 1 1-16,-3 0-1 15,-5-1 0-15,-2-4 0 16,3 0 1-16,1 1-1 15,3 5 1-15,0 8-1 16,3 12 0-16,0 11 2 16,3 19-1-16,0 18 1 15,-1 21-2-15,4 16 2 16,2 13-2-16,0 6 2 15,3 2-2-15,7 0 1 16,0-5-2-16,1-5 1 16,3-14-2-16,-2-7 1 15,-5-9 0-15,2-8 1 16,-10-7-1-16,-5-7 0 15,-7-8 0-15,-6-15 0 0,-8-7 1 16,-10-13 0-16,-3-14 0 16,-10-14-1-16,-6-11 1 15,-10-11-1-15,-9-11 1 16,-9-8 0-16,-10-8 0 15,-10-2-1-15,-10-6 2 16,-11 1-1-16,-5 2 1 16,-3 0-1-16,4 8 0 15,9 6 0-15,11 5-1 16,12 0-1-16,26 11-8 15,10-15-27-15,33 4-3 16,7-15 1-16,20 1-2 16</inkml:trace>
  <inkml:trace contextRef="#ctx0" brushRef="#br0" timeOffset="1636.0936">23113 9896 88 0,'-1'-20'36'16,"1"20"1"-16,-9-19 1 15,9 19-32-15,-21 21-2 0,8 7 0 16,-5 6-1-1,-3 13 0-15,-1 10-2 0,-1 7 1 16,-5 5-2-16,7-5 1 16,-1-4-1-16,8-6 1 15,5-9-2-15,9-14 1 16,0-12 0-16,0-19 0 15,23-6 1-15,-9-18-1 16,5-10 1-16,0-13-2 16,0-12 3-16,-5-5-2 15,-4-7 2-15,-1 2-1 16,-2 1 1-16,-4 9-1 15,1 7 0-15,-5 11 1 16,1 13-1-16,1 12 0 16,-1 16 0-16,0 0 0 15,19 15-1-15,-5 4 0 0,3 0 1 16,9 2-1-16,3-1 0 15,12-7 1-15,4-6-1 16,8-7 1-16,1-8-1 16,3-3 0-16,-6-4 1 15,-5-4 0-15,-5 2 0 16,-9 4-1-16,-10 8 1 15,-3 7 0-15,-10 15 0 16,-3 8 0-16,-4 12 0 16,-4 8 0-16,2 7-1 15,-2-1 0-15,2 3-2 16,-3-4 1-16,8-5-5 15,-7-18-19-15,16 6-15 0,-2-19 0 16,2 3-2-16,-14-17 0 16</inkml:trace>
  <inkml:trace contextRef="#ctx0" brushRef="#br1" timeOffset="10715.6129">23274 10946 48 0,'4'-18'34'16,"-4"18"1"-16,-5-10-2 15,3 22-17-15,2-12-11 16,-12 32-1-16,5-3-2 15,7 14-1-15,-4 17 1 16,8 19 0-16,-6 17 1 16,3 25 3-16,-2 25-3 15,1 32 1-15,-2 20-1 16,-6 26 0-16,-6 12-1 0,0 12-1 15,-6 0 0-15,6-6-2 16,-3-16 1-16,3-22-2 16,6-23 1-16,4-27-1 15,4-25-1-15,-2-33-4 16,10-15-29-16,-12-29-1 15,4-18-1-15,-16-31 1 16</inkml:trace>
  <inkml:trace contextRef="#ctx0" brushRef="#br1" timeOffset="11096.6347">22693 12926 69 0,'-26'2'35'16,"11"12"-1"-16,4-5 1 16,6 12-31-16,19 0-1 15,14 13 0-15,1 12 0 16,10 18-1-16,1 20 0 15,4 18 0-15,-3 23-1 16,-4 16-1-16,-3 12 1 16,1 11 0-16,-5-3-1 15,2-6 2-15,2-25-2 16,5-26-1-16,9-43 3 0,14-46 0 15,9-54-1 1,12-53 0-16,11-45 2 0,7-32-1 16,-1-27 0-16,-10-14-1 15,-11 1-5-15,-30 5-29 16,-8 38-5-16,-25 25 1 15,-9 43-3-15</inkml:trace>
  <inkml:trace contextRef="#ctx0" brushRef="#br1" timeOffset="11767.6731">21909 15077 21 0,'0'-15'32'16,"-2"-5"1"-16,4 7-1 15,-8-9-22-15,10 12-1 16,-7-4-1-16,3 14-1 0,0 0-1 15,8 24 0-15,-6 6 0 16,5 17-2-16,0 17 0 16,1 22-2-16,1 16 1 15,-4 15-2-15,0 16 0 16,1 5-1-16,-6-3 0 15,1-8-2-15,0-17-1 16,-1-34-7-16,12-13-28 16,-8-40 1-16,10-23-1 15,-5-40 1-15</inkml:trace>
  <inkml:trace contextRef="#ctx0" brushRef="#br1" timeOffset="11975.685">21946 14991 55 0,'-8'-23'38'15,"2"6"-1"-15,19 17 0 16,-3-4-30-16,24 8-2 16,13-10-1-16,10 1 0 15,13-5-2-15,9-3-1 16,5 3-3-16,-4-10-20 15,5 20-14-15,-19-3-2 16,-8 21-1-16,-21 1-1 16</inkml:trace>
  <inkml:trace contextRef="#ctx0" brushRef="#br1" timeOffset="12171.6962">21961 15622 53 0,'-14'24'41'0,"14"-24"-2"15,23 5 0-15,9-17-25 16,23-16-13-16,12-10-2 16,11-4-2-16,21 6-33 15,-11-7 0-15,9 18-3 16,-14-2 0-16</inkml:trace>
  <inkml:trace contextRef="#ctx0" brushRef="#br1" timeOffset="13131.7511">22658 16041 37 0,'-17'-12'33'0,"1"12"3"16,-11-4-2-16,13 19-24 15,-15-5-4-15,6 9-1 16,-1 1-1-16,0 7-2 15,5 1 1-15,5 4-2 16,2-1 0-16,5-5-1 16,7-5 1-16,7-4-1 15,4-8 0-15,4-7 1 0,3-6 1 16,5-9 0-16,3-8-1 15,0-3 2-15,-2-6-2 16,-2-2 0-16,0 0 0 16,-4 2 0-16,-4 5 0 15,-3 7-2-15,-3 9 2 16,-8 9-2-16,5 20 1 15,-5 10-1-15,-3 15 0 16,1 15 0-16,-2 13 1 16,1 11-1-16,-4 10 1 15,-1-7-1-15,-2 6 1 16,-1-9 1-16,-5-9-1 15,-2-14 1-15,1-14-1 16,-6-15 1-16,-3-14-1 0,0-14 0 16,0-18 0-16,1-9-3 15,4-10-1-15,-6-12-5 16,18 1-25-16,-5-18-4 15,17 7-1-15,2-9 1 16</inkml:trace>
  <inkml:trace contextRef="#ctx0" brushRef="#br1" timeOffset="13927.7966">23154 16069 45 0,'0'0'35'15,"0"0"0"-15,0 0-1 16,3 15-29-16,-8-1-2 16,1 6-2-16,-2 3 1 15,5 7-1-15,-7 1 0 16,7 2 0-16,-5-2 1 15,3 2-2-15,-1-7 1 16,4-2 1-16,0-6 0 16,0-5 0-16,0-13-1 15,0 0 1-15,0 0-1 16,5-18 0-16,-5-4 1 15,0-3 1-15,-1-3-1 16,-1-2 0-16,0-6-1 0,2 5 1 16,0-2-1-16,2 2 1 15,1 4-2-15,6 3-1 16,1 8 1-16,6 2-2 15,7 8-1-15,-1-2-1 16,8 10 0-16,-2 0-1 16,9 3 0-16,-5-5 1 15,4 5 0-15,-5-5 2 16,-3 2 0-16,-5 2 2 15,-5-2 0-15,-4 5 1 16,-14-7-1-16,9 19 1 16,-13-9 0-16,-3 5 0 15,-2-4 1-15,0 3 0 16,-4-4 0-16,2 0 2 0,-3-2-2 15,1 0 1-15,-6-2 0 16,3 7-1-16,-5 0 0 16,3 8 0-16,-2 0 0 15,4 6-2-15,0 0 2 16,8 4-2-16,5-6 1 15,12-3 0-15,5-7-1 16,10-10 0-16,6-11 0 16,4-10 0-16,1-7 1 15,2-7 0-15,-4-4 0 16,-6-1 0-16,-6 2 0 15,-7 5 1-15,-9 1-1 16,-2 11 1-16,-6 4-1 16,3 12-1-16,-14 4 0 15,5 7-2-15,-1 7 2 0,5 2-3 16,1 10 0-16,0-12-12 15,8 15-23-15,-4-16-2 16,11 9-1-16,-4-16 1 16</inkml:trace>
  <inkml:trace contextRef="#ctx0" brushRef="#br1" timeOffset="14295.8177">23691 16120 44 0,'-4'13'33'0,"4"-13"1"15,-4 34-9-15,4-19-17 16,11 12-2-16,-7-4 0 15,6 10-2-15,-1-3 0 16,0 1-1-16,0-7 1 16,3-2-1-16,1-12 0 15,1-8-2-15,0-14 1 16,2-8-1-16,1-12-1 15,-1-3 2-15,1-6-1 16,-4-4 0-16,-4 5-1 16,-6 0-1-16,1 9-1 15,-9 5-1-15,5 26-14 16,-5-25-20-16,5 25 1 0,0 0-3 15,0 0 2-15</inkml:trace>
  <inkml:trace contextRef="#ctx0" brushRef="#br1" timeOffset="14499.8294">24006 16073 46 0,'3'17'36'16,"-3"-17"0"-16,-13 30 0 15,3-11-27-15,3 14-5 16,-3 4-1-16,3 4-2 15,-1 2 0-15,5-1-2 16,1-3 0-16,2-15-6 0,11 1-20 16,-11-25-8-16,20-14-2 15,-10-23 1-15</inkml:trace>
  <inkml:trace contextRef="#ctx0" brushRef="#br1" timeOffset="14641.8375">24071 15584 44 0,'2'-14'33'0,"-2"14"-1"16,0 0-32-16,0 0-27 16,8-9-3-16,10 4-4 15</inkml:trace>
  <inkml:trace contextRef="#ctx0" brushRef="#br1" timeOffset="14844.8491">24267 15484 41 0,'-14'36'33'0,"4"15"2"15,-4 3-1-15,5 18-28 16,-4-3-1-16,7 14-1 16,-3-4-1-16,5 4-2 15,3-8 0-15,-1-9-6 16,12-4-29-16,-10-15-1 15,8-7-2-15,-6-17 0 16</inkml:trace>
  <inkml:trace contextRef="#ctx0" brushRef="#br1" timeOffset="15385.88">24163 15999 46 0,'-9'11'35'0,"-3"1"0"16,10 7-1-16,2-19-30 15,7 15-3-15,11-13 0 16,9-5 0-16,6-8 1 16,10-1 1-16,1-7 0 15,3 4 2-15,-2-4-2 16,-2 5 1-16,-9 2 0 15,-3 4-1-15,-11 4-1 16,-9 8 0-16,-11-4-1 0,-4 19 0 16,-6-3 0-16,-4 6 1 15,-1 2-2-15,0 4 1 16,1 2-1-16,4 1 0 15,3 2 1-15,7-1-1 16,8-1 0-16,7-8-1 16,4-9 2-16,10-5-2 15,4-11 1-15,6-11 2 16,4-15-2-16,-1-7 1 15,1-9 0-15,-3 0 0 16,-7 3 0-16,-8 2 1 16,-5 9-2-16,-5 11 0 15,-15 19 0-15,0 17 1 0,-12 21-2 16,-6 19 1-16,-3 23-1 15,-5 15 0-15,-4 15 1 16,-3 9-1-16,-5 1 1 16,0-7-1-16,0-5 0 15,0-21-2-15,15-8-35 16,-13-34-2-16,15-14 0 15,-1-27-2-15</inkml:trace>
  <inkml:trace contextRef="#ctx0" brushRef="#br1" timeOffset="16210.9272">21980 15750 49 0,'13'1'36'0,"12"8"-1"16,-2-10-4-16,15 10-28 16,7 2-1-16,10 6 0 15,6 5 0-15,13 5 0 16,9 3 0-16,12 6-1 15,11-2 0-15,17 6 1 16,15-9 0-16,18 0-1 0,15-8 1 16,12-1-1-16,13-5 0 15,0 3 1-15,-1 1-2 16,-8 0 0-16,-14 10 0 15,-16 2-1-15,-18 10 0 16,-26-6-4-16,-16 17-18 16,-30-21-15-16,-11 2 0 15,-25-17 0-15</inkml:trace>
  <inkml:trace contextRef="#ctx0" brushRef="#br1" timeOffset="17144.9807">22874 14731 37 0,'0'0'35'0,"18"-6"0"15,-18 6 0-15,0 0-27 16,4 16-2-16,-3-1-1 15,-2 4-2-15,-1 9-1 16,-1 4-1-16,1 5 2 16,-2 1-2-16,3 1 0 15,1-2 0-15,5-1 0 16,2-9 0-16,4-7 0 15,5-12-1-15,6-6 1 16,-1-8 0-16,7-7-1 16,-2-6 1-16,2-6-1 15,-1-1 1-15,-4 0-1 0,-4 3 0 16,-3 4 0-16,-3 5 0 15,-13 14 1-15,14-6-1 16,-14 6 0-16,0 22 0 16,-5-4 0-16,3 7 0 15,-1 2 0-15,3 1 0 16,0-1 0-16,5-3 0 15,4-7 1-15,3-8-1 16,5-5 0-16,4-10 0 16,5-8 1-16,-2-8-1 15,4-4 1-15,-4-4-1 16,-3-3 0-16,-5 2 0 15,-3 0-1-15,-4 5-4 16,-13-5-27-16,6 16-3 0,-10-5-2 16,8 20 0-16</inkml:trace>
  <inkml:trace contextRef="#ctx0" brushRef="#br1" timeOffset="17596.0065">23620 14877 50 0,'0'0'33'0,"0"0"2"16,0 0-2-16,0 0-28 15,19-11-2-15,-5 6 1 16,9-3-1-16,2-3 1 16,5 0-2-16,1-1 0 15,-2-1 0-15,-3-2 0 16,-3 3 0-16,-6-2-1 15,-10 2 0-15,-8 0 0 16,1 12 0-16,-18-18 0 16,5 13 1-16,-6 3-2 15,-2 5 1-15,-8 4-1 16,1 5 0-16,1 7 1 15,-3 2-1-15,5 4 1 16,2 1-2-16,7 2 2 0,7-1 0 16,6-3-1-16,12-2 1 15,5-5-1-15,7-8-4 16,11 7-19-16,-7-20-13 15,6 3-1-15,-3-13-1 16,1 5 0-16</inkml:trace>
  <inkml:trace contextRef="#ctx0" brushRef="#br1" timeOffset="17796.0179">23894 14750 57 0,'-7'16'37'16,"-1"-4"-1"-16,12 12 0 15,-8-3-29-15,6 7-1 0,-5 2-3 16,3 4 0-16,-4-2-2 16,2-1-1-16,3 3-3 15,-7-14-27-15,9 3-6 16,-3-23-2-16,7 14 1 15</inkml:trace>
  <inkml:trace contextRef="#ctx0" brushRef="#br1" timeOffset="17949.0266">24030 14447 68 0,'-15'-32'36'16,"10"18"0"-16,-7 10-4 15,12 4-62-15,-8 16-3 0,8-3-3 16,13 5 0-16</inkml:trace>
  <inkml:trace contextRef="#ctx0" brushRef="#br1" timeOffset="18458.0558">24261 14805 60 0,'-10'0'39'16,"-9"-3"-2"-16,9 12 1 0,-12-2-32 15,10 10-1-15,-4 2-2 16,2 5-1-16,4 0 0 15,2 0-1-15,8-4-1 16,3-2 1-16,8-10-1 16,5-5 0-16,4-10 0 15,4-8 0-15,2-5 0 16,-2-2 0-16,-5-1 0 15,-1 3 0-15,-7 1 0 16,-4 5 0-16,-7 14 0 16,0 0 0-16,0 0 0 15,-22 31 1-15,7 1-2 0,-2 4 2 16,-2 11-2-1,0 3 2-15,-1 4-1 0,0 1 0 16,-1-5 1-16,6-6-1 16,0-8 0-16,2-7 0 15,0-11 0-15,1-11 0 16,12-7-1-16,-17-16-1 15,14-2-5-15,-12-19-30 16,19 2 0-16,-10-13-2 16,15-2 1-16</inkml:trace>
  <inkml:trace contextRef="#ctx0" brushRef="#br1" timeOffset="18871.0794">24492 14297 77 0,'0'0'39'0,"0"18"-2"16,-1 11 1-16,-6 0-33 15,1 12-1-15,-3 2-2 16,1 11 1-16,-2 4-3 15,2 1 1-15,-1-2-1 16,0 0 0-16,1-8 0 16,3-7-1-16,4-10 0 15,2-12 0-15,-1-20 2 16,17 1-1-16,0-17 1 15,1-12-1-15,4-6 2 16,1-4-1-16,2-3 2 16,-3 5-1-16,-5 4-1 0,6 10 2 15,-6 8-2-15,0 17 1 16,-8 8-2-16,-1 12 0 15,-3 10-1-15,-2 1-1 16,2 8-2-16,-6-8-3 16,17 7-32-16,-13-24-1 15,18-2 0-15,-7-19-2 16</inkml:trace>
  <inkml:trace contextRef="#ctx0" brushRef="#br1" timeOffset="19110.0931">24864 14313 67 0,'-10'28'38'15,"7"14"0"-15,-7-1 0 16,13 8-29-16,-12 3-5 15,1 8-1-15,-2 0-1 16,1 3-1-16,-1-1-2 16,-4-6-3-16,9 4-23 15,-9-22-10-15,14-3-1 16,-6-19-2-16</inkml:trace>
  <inkml:trace contextRef="#ctx0" brushRef="#br1" timeOffset="19308.1044">24747 14598 88 0,'-19'-4'41'0,"19"4"1"16,0 0-2-16,16 5-35 15,9-9-2-15,8-1-3 16,10-5-1-16,5-6-3 15,15 7-29-15,-8-12-7 16,6 11 0-16,-9-5-2 16</inkml:trace>
  <inkml:trace contextRef="#ctx0" brushRef="#br1" timeOffset="19496.1151">25292 14712 88 0,'-12'13'42'0,"-10"-12"0"16,10 3-6-16,-3-5-46 16,0-10-29-16,15 11-3 15,-8-19 2-15,8 19-3 16</inkml:trace>
  <inkml:trace contextRef="#ctx0" brushRef="#br1" timeOffset="22623.294">11416 951 79 0,'0'0'39'16,"0"0"-3"-16,0 0 0 15,33-52-32-15,-33 52 0 16,0 0-2-16,0 0 1 15,0 0-2-15,0 0 2 16,10 33-1-16,-15 16 1 16,-1 10-1-16,3 8-1 0,4-1 0 15,8-1 0-15,9-10 0 16,4-9 0-16,3-28-1 15,2-15 1-15,0-20 0 16,-27 17 0-16,0 0 0 16,50-63 0-16,-50 63 1 15,39-60-2-15,-39 60 0 16,35-67 0-16,-35 67 0 15,33-66-1-15,-33 66 1 16,29-55 0-16,-29 55 0 16,0 0 1-16,38-30-1 15,-19 39 1-15,-9 17-1 16,2 26 1-16,-5 10 0 15,5 9-1-15,7-6 0 0,10-10 1 16,6-39 0-16,11-16 0 16,1-18 1-16,-47 18-1 15,54-40 1-15,-54 40-1 16,60-58 1-16,-60 58-2 15,52-73 0-15,-52 73-2 16,38-77-2-16,-38 77-6 16,30-76-17-16,-30 76-13 15,21-66 0-15,-21 66-1 16,6-45 1-16</inkml:trace>
  <inkml:trace contextRef="#ctx0" brushRef="#br1" timeOffset="22998.3154">12502 1172 90 0,'13'17'37'15,"1"-4"-1"-15,-4-10 2 16,15-4-34-16,-25 1 0 15,0 0 1-15,61-22-1 16,-61 22-1-16,56-25 1 16,-56 25-2-16,53-32 0 15,-53 32 0-15,0 0 0 16,57-48-1-16,-57 48 0 15,0 0 0-15,0 0 0 0,0 0 0 16,-20-26-1 0,-12 46 1-16,-23 14-1 0,0 12 1 15,-1 7-1-15,25 3 0 16,13-5 0-16,30-9 1 15,19-19-2-15,12-15-4 16,21-7-3-16,4-18-30 16,20-9-1-16,-88 26-1 15,87-39 0-15</inkml:trace>
  <inkml:trace contextRef="#ctx0" brushRef="#br1" timeOffset="23207.3274">13404 1016 104 0,'0'0'41'15,"13"9"0"-15,-17 15-1 16,-11 18-37-16,-7 7-1 16,7 8 1-16,-4-7-3 15,15-10 0-15,8-11-4 16,-4-29-21-16,29-19-13 15,-29 19 0-15,0 0-1 16,42-53-2-16</inkml:trace>
  <inkml:trace contextRef="#ctx0" brushRef="#br1" timeOffset="23344.3352">13479 846 102 0,'0'0'39'0,"-23"-51"-1"0,23 51-2 15,0 0-40-15,-25-50-31 16,25 50-4-16,0 0 1 15,0 0 0-15</inkml:trace>
  <inkml:trace contextRef="#ctx0" brushRef="#br1" timeOffset="23861.3648">13852 905 83 0,'0'0'41'16,"0"0"-1"-16,42 52 1 15,-42-52-22-15,-20 57-14 16,-14-12 0-16,-9 1-1 15,1-1-1-15,14 0 0 0,9-4-2 16,23-3 0-16,10-15-1 16,18-11 1-16,4-12-1 15,6-15 1-15,-42 15-1 16,0 0 1-16,65-41 0 15,-65 41 0-15,0 0 0 16,62-59-1-16,-62 59 0 16,0 0 0-16,37-56-1 15,-37 56 0-15,5-14-1 16,-2 36 0-16,-18 20 0 15,-1 25-1-15,-7 20 1 16,0 23 0-16,-7 6 2 16,8 9-2-16,3-25 2 15,4-9-2-15,3-20 2 16,3-17 1-16,4-22-1 0,2-16 0 15,3-16 1-15,2-26-1 16,-1-12 1-16,4-13 0 16,2-16 0-16,3-14 1 15,3-4-1-15,3-2 1 16,3 6-2-16,3 3 2 15,0 9-1-15,3 7 0 16,6 13-4-16,-31 49-4 16,39-46-30-16,-39 46-4 15,59-39 2-15,-59 39-2 16</inkml:trace>
  <inkml:trace contextRef="#ctx0" brushRef="#br1" timeOffset="24275.3885">14657 725 109 0,'38'-57'42'16,"-38"57"0"-16,0 0 0 16,0 0-39-16,0 0 2 15,0 0-1-15,0 0-3 16,-48 85 2-16,6 11-2 15,13 10 0-15,-5 5 1 16,13-4-2-16,3-18 0 16,13-21 0-16,6-32 0 15,17-23 0-15,4-22 0 16,8-13 0-16,-30 22 0 15,0 0 0-15,50-58 0 0,-50 58 0 16,39-48 0-16,-39 48 0 16,38-47 0-16,-38 47 0 15,0 0 0-15,53-51 0 16,-53 38 0-16,23 17 0 15,-16 8 0-15,4 15 0 16,-8 6 0-16,1 7 0 16,4-1-5-16,5-13-3 15,18-13-22-15,-11-14-11 16,21-5-1-16,-41 6 1 15,0 0 0-15</inkml:trace>
  <inkml:trace contextRef="#ctx0" brushRef="#br1" timeOffset="24475.3999">15147 1083 82 0,'47'-77'40'0,"-47"77"0"15,39-63 2-15,-39 63-26 16,0 0-6-16,29-59-3 16,-29 59-2-16,0 0-3 15,-21 32-1-15,-1 15-1 16,2 27-1-16,-9 10-2 15,4 3-1-15,8-5-14 16,8-22-21-16,22-30-1 16,-8-17 0-16,8-13 0 15</inkml:trace>
  <inkml:trace contextRef="#ctx0" brushRef="#br1" timeOffset="24642.4095">15123 1187 94 0,'0'0'41'15,"-29"-66"3"-15,29 66-1 16,0 0-12-16,-10-52-29 15,10 52-2-15,0 0 0 16,44-48-16-16,-44 48-24 16,73-26-4-16,-22 17 0 15,8 5-1-15</inkml:trace>
  <inkml:trace contextRef="#ctx0" brushRef="#br1" timeOffset="25139.4379">16671 637 94 0,'0'0'38'15,"0"0"1"-15,4-51-2 16,-4 51-34-16,0 0 2 15,-65 45-1-15,18 16 1 16,-32 45-1-16,2 24 1 16,8 8-4-16,25 4 2 15,19-10-5-15,35-22-2 16,34-29-34-16,16-39-2 0,30-19 1 15,2-22-3-15</inkml:trace>
  <inkml:trace contextRef="#ctx0" brushRef="#br1" timeOffset="25678.4687">17181 1036 108 0,'0'0'41'0,"0"0"0"15,-47-28-8-15,-1 45-31 16,2 28 1-16,-2 21-1 16,11 11 1-16,4-2-3 0,13-3 2 15,0-10-2-15,11-23 1 16,4-12 0-16,7-17-1 15,-2-10 1-15,23-28-1 16,-5-12 2-16,-18 40-1 16,21-52 1-16,-21 52-1 15,31-67 1-15,-31 67-1 16,26-74 1-16,-26 74-2 15,31-69 2-15,-31 69-2 16,20-58 0-16,-20 58-1 16,0 0 1-16,61-46 0 15,-38 58-2-15,2 16 2 16,-2 20-1-16,10 17 1 15,2-3-1-15,14-6 2 0,0-19-2 16,4-17 2-16,1-20 0 16,0-17 0-16,-54 17 0 15,52-35 0-15,-52 35 1 16,38-57 0-16,-38 57-2 15,31-66 0-15,-31 66 0 16,15-79-3-16,-15 79 2 16,10-72-5-16,-10 72-1 15,0-69-15-15,0 69-19 16,9-57-1-16,-9 57 1 15,10-49 0-15</inkml:trace>
  <inkml:trace contextRef="#ctx0" brushRef="#br1" timeOffset="26011.4878">18022 539 99 0,'0'0'40'0,"5"-54"3"15,-5 54-2-15,0 0-36 16,0 0-2-16,0 0 1 16,0 0-2-16,0 0 1 15,47-4-1-15,-47 4 0 16,42 73 0-16,-42-73 0 15,47 125-2-15,3 0 2 16,-15 2-2-16,-11 2 1 16,-31-4-1-16,-22-3 1 0,-25-16-3 15,-5-19 0-15,-2-28-1 16,0-22-11-16,23-9-26 15,0-26-2-15,38-2-1 16,-7-31-2-16</inkml:trace>
  <inkml:trace contextRef="#ctx0" brushRef="#br1" timeOffset="28226.6145">1497 958 53 0,'0'0'37'16,"0"0"1"-16,0 0-1 16,0 0-14-16,0 0-3 15,0 0-12-15,0 0-3 16,0 0 0-16,0 0-1 0,0 0-1 15,7 44 0-15,-15-13-2 16,-4 8 0-16,-13 6 0 16,6 6 0-16,-9 2-1 15,7 0 1-15,-6-12-1 16,13-8 1-16,4-12 0 15,10-21 0-15,0 0 0 16,17-16 0-16,4-15-1 16,-21 31 1-16,26-44 1 15,-26 44-1-15,31-55 0 16,-31 55-3-16,34-63 3 15,-34 63-1-15,35-60 0 16,-35 60 0-16,27-55-1 16,-27 55-1-16,0 0 3 0,33-52 1 15,-33 52-1-15,0 0 0 16,0 0-1-16,0 0 3 15,46-15-3-15,-46 15 0 16,0 0 0-16,54 15 0 16,-54-15 0-16,57 2 0 15,-57-2 0-15,66-4 0 16,-66 4 0-16,72-10 0 15,-72 10 0-15,74-16 0 16,-74 16 0-16,68-13 0 16,-68 13 0-16,61-1 0 15,-38 13 0-15,15 10 0 16,-25 15 0-16,-9 16 0 15,-9 6 0-15,1 4 0 0,6-5-10 16,4-19-22-16,30-25-8 16,-6-10-2-16,25-6 0 15,-8-10 0-15</inkml:trace>
  <inkml:trace contextRef="#ctx0" brushRef="#br1" timeOffset="28633.6378">2713 1068 103 0,'0'0'39'0,"29"-59"1"16,-29 59-1-16,0 0-33 16,0 0 1-16,-19-47-2 0,19 47 0 15,-31 2-1 1,-13 18 0-16,-10 10-1 0,2 9-3 15,1 5 0-15,11 6 0 16,11-5 0-16,28-8 0 16,30-22 0-16,12-12 0 15,10-14 0-15,-51 11 0 16,62-19 0-16,-62 19 0 15,69-33 0-15,-69 33 0 16,61-40 0-16,-61 40 0 16,57-39 0-16,-57 39 0 15,0 0 0-15,54-43 0 16,-39 42 0-16,-15 1 0 15,7 11 0-15,-20 15 0 16,-7 13 0-16,1 9 0 0,6 5-2 16,12-3-8-16,28-19-25 15,-1-10-7-15,25-6 1 16,-5-14-1-16</inkml:trace>
  <inkml:trace contextRef="#ctx0" brushRef="#br1" timeOffset="28983.6578">3463 1044 106 0,'0'0'40'16,"0"0"1"-16,-2-56 0 15,2 56-34-15,0 0-2 16,0 0-1-16,-58-26-1 0,58 26 0 15,0 0-1-15,-47 17 1 16,47-17-3-16,-22 17 0 16,12 10 0-16,15 6 0 15,9-2 0-15,21-5 0 16,3-2 0-16,6-1 0 15,-15 1 0-15,-26 5 0 16,-12-1 0-16,-5 3 0 16,-9-2 0-16,2 0 0 15,-2-8 0-15,1-6-3 16,11-6-1-16,11-9-6 15,14-22-29-15,1 0-2 16,19-7 0-16,-34 29-1 16</inkml:trace>
  <inkml:trace contextRef="#ctx0" brushRef="#br1" timeOffset="29338.6781">3856 981 103 0,'0'0'41'15,"46"-35"0"-15,-46 35-1 16,0 0-33-16,0 0 0 15,0 0-2-15,0 0 0 16,0 0-2-16,0 0 0 16,0 0-3-16,0 0 0 15,-48 24 0-15,48-24 0 16,0 0 0-16,0 0 0 0,0 0 0 15,14 53 0 1,-14-53 0-16,0 0 0 0,82 40 0 16,-39-19 0-16,-2 1 0 15,-15 3 0-15,-17 9 0 16,-27 5 0-16,-15 5 0 15,-13-4 0-15,0-5 0 16,6-8 0-16,2-7 0 16,14-5-8-16,-7-19-13 15,31 4-19-15,-17-13-2 16,25-2 0-16,-3-10-1 15</inkml:trace>
  <inkml:trace contextRef="#ctx0" brushRef="#br1" timeOffset="29924.7116">5367 427 103 0,'61'-80'39'15,"-61"80"-2"-15,29-56 0 16,-29 56-33-16,0 0 0 0,0 0-1 15,-52 1 0-15,52-1 0 16,-78 69 1-16,31-19 0 16,-14 43-1-16,-27 49-1 15,18 17 0-15,20 0-1 16,36-9-1-16,31-26-6 15,34-39-22-15,41-25-11 16,9-27 0-16,23-12-2 16,-7-12-1-16</inkml:trace>
  <inkml:trace contextRef="#ctx0" brushRef="#br1" timeOffset="30320.7343">5845 597 106 0,'9'-47'38'0,"-9"47"0"15,0 0-1-15,0 0-33 16,0 0-1-16,0 0 0 0,0 0-1 16,0 0 1-16,27 47-1 15,-31-13 0-15,-4 67-1 16,5 17 1-16,-2 6-3 15,2 6 0-15,3-4-12 16,0-24-23-16,8-19-4 16,1-43 2-16,7-10-2 15</inkml:trace>
  <inkml:trace contextRef="#ctx0" brushRef="#br1" timeOffset="30675.7546">6311 1000 113 0,'-7'-52'40'0,"7"52"2"16,0 0-3-16,0 0-35 15,-63-47 0-15,63 47-1 16,-52 5 0-16,52-5 1 15,-59 25-1-15,59-25-3 16,-56 34 0-16,56-34 0 16,0 0 0-16,-51 50 0 15,51-50 0-15,0 0 0 16,0 0 0-16,25 47 0 15,-25-47 0-15,77 22 0 16,-21-8 0-16,6 3 0 0,-2-1 0 16,-6 5 0-16,-13 6-7 15,-16-8-13-15,2 6-20 16,-9-5 0-16,13 1-1 15,-4-11 0-15</inkml:trace>
  <inkml:trace contextRef="#ctx0" brushRef="#br1" timeOffset="31186.7838">6842 1169 112 0,'0'0'39'0,"3"-53"2"15,-3 53-4-15,0 0-30 16,0 0-1-16,-57-33-1 0,38 27-2 15,-33 12 0-15,7 10-1 16,-6 5-2-16,11 9 0 16,1 0 0-16,21 4 0 15,7-5 0-15,22-5 0 16,10-6 0-16,8-9 0 15,4-7 0-15,5-6 0 16,1-10 0-16,2-4 0 16,-41 18 0-16,49-26 0 15,-49 26 0-15,0 0 0 16,59-49 0-16,-59 49 0 15,0 0 0-15,55-46 0 16,-55 46 0-16,16-4 0 16,-3 11 0-16,2 21 0 15,-15 15 0-15,0 24 0 0,-12 19 0 16,-3 24 0-16,-11 6 0 15,1-4 0-15,-2-9 0 16,-2-6-3-16,-4-12 4 16,-1-13-1-16,-4-22 0 15,-4-13-1-15,-1-18 1 16,-1-17 0-16,-1-15-1 15,5-15-1-15,5-20-3 16,-1-24-8-16,24-7-25 16,-3-19-1-16,22 2-2 15,1-5 1-15</inkml:trace>
  <inkml:trace contextRef="#ctx0" brushRef="#br1" timeOffset="31554.8049">7212 615 116 0,'-11'-45'41'16,"11"45"1"-16,0 0-3 16,0 0-36-16,0 0 1 15,0 0-1-15,0 0-1 0,54 12 0 16,-54-12 1-16,51 66-3 15,-45-32 0-15,42 68 0 16,3 18 0-16,-17 5 0 16,-11 4 0-16,-23-9 0 15,-14-8 0-15,-20-21 0 16,0-36 0-16,7-16-11 15,-8-27-27-15,35-12-3 16,0 0-1-16,14-24-1 16</inkml:trace>
  <inkml:trace contextRef="#ctx0" brushRef="#br1" timeOffset="31712.8139">7709 1424 128 0,'0'0'44'16,"-11"22"0"-16,-13-16-5 15,10 6-39-15,-5-13 0 0,7-3 0 16,12 4 0-16,0-23-32 15,24 12-9-15,-2-3-3 16,22 9 0-16,0 0-2 16</inkml:trace>
  <inkml:trace contextRef="#ctx0" brushRef="#br0" timeOffset="92742.3046">3572 2141 29 0,'13'-13'29'15,"-3"-2"3"-15,1 4 1 16,-7-8-15-16,-4 19-7 16,5-23-1-16,-5 23 1 15,-10-13-2-15,10 13-2 16,-28 1-1-16,9 6-1 15,-5 4-2-15,-3 7 0 16,-3 6-1-16,-1 9 0 16,3 5-1-16,3 11 0 15,1 2-1-15,6 5 2 16,8 2-1-16,10 2 1 15,4 3-1-15,15-5 0 0,7-5 0 16,11-5 1-16,10-8-1 16,8-12-1-16,9-8 0 15,8-15 0-15,7-16 0 16,-1-13 1-16,0-16-2 15,-4-18 1-15,-7-14 0 16,-8-9 0-16,-16-6 0 16,-16-4 0-16,-20 5 1 15,-19 5-1-15,-24 9 0 16,-22 18 2-16,-16 25-2 15,-15 14 0-15,-6 18-2 16,0 10-7-16,12 31-27 16,9 0-5-16,24 16 2 15,22-6-4-15</inkml:trace>
  <inkml:trace contextRef="#ctx0" brushRef="#br0" timeOffset="95546.465">13149 2046 65 0,'6'-25'35'0,"-2"6"-1"16,-13-2 0-16,-2 7-27 0,-8-1-1 15,-1 6 0-15,-11 1-2 16,1 16 1-16,-12 4-1 16,5 8-2-16,-4 9 0 15,2 9-1-15,1 13 1 16,4 14-2-16,6 8 1 15,9 7 0-15,9 4 0 16,10 6 0-16,13-3 0 16,13-6 0-16,16-15 0 15,16-20 0-15,18-23 1 16,11-20-2-16,10-28 1 15,7-20-1-15,2-24 1 16,-10-14-1-16,-16-10 1 16,-19-4-1-16,-27-3 1 0,-23 2-1 15,-28 9 0 1,-28 8 1-16,-21 25-1 0,-20 18 0 15,-21 24-1-15,-11 18-3 16,2 34-24-16,-2 10-11 16,17 20 1-16,9 3-3 15</inkml:trace>
  <inkml:trace contextRef="#ctx0" brushRef="#br0" timeOffset="99447.6881">3581 3493 87 0,'5'-19'35'0,"0"7"0"16,-15-4-2-16,10 16-30 0,-23-12 1 15,5 17-1-15,-7 3 1 16,-4 11 0-16,-8 7 0 16,3 12 0-16,-5 9-2 15,2 15 1-15,0 8-2 16,8 6 1-16,7 4-2 15,13 1 1-15,11-6-1 16,15-9 0-16,16-14 0 16,14-15 0-16,14-19 0 15,11-20 1-15,8-23-1 16,4-11 2-16,-3-22-1 15,-5-8 0-15,-10-9 0 16,-15-4 1-16,-22-2-1 16,-19 4 0-16,-13 3-1 0,-21 10 1 15,-9 14-2-15,-10 12 0 16,-2 13 0-16,-5 9-3 15,13 20-7-15,-4-4-12 16,23 23-15-16,0-6 0 16,20 10-2-16,9-9-1 15</inkml:trace>
  <inkml:trace contextRef="#ctx0" brushRef="#br0" timeOffset="99633.6987">4404 3702 109 0,'-16'15'41'15,"-6"-20"0"-15,7 11-3 0,-5-14-39 16,7-2-6-16,13 10-27 15,9-10-5-15,11 8-1 16,-2-10 0-16</inkml:trace>
  <inkml:trace contextRef="#ctx0" brushRef="#br0" timeOffset="99884.7131">4824 3325 102 0,'0'0'40'15,"-2"-20"-1"-15,7 36 1 16,-5 7-35-16,-6 17-2 16,-6 18 0-16,-3 17-1 15,-6 13 1-15,1 9-3 16,-4 5-2-16,2-10-6 15,15 7-16-15,-11-29-14 16,19-7-2-16,1-27 0 16,18-11-3-16</inkml:trace>
  <inkml:trace contextRef="#ctx0" brushRef="#br0" timeOffset="100844.768">3671 4909 78 0,'0'-15'35'16,"-12"1"-1"-16,12 14-2 15,-32-3-28-15,11 11 1 0,-10 4 1 16,3 13-3-16,-4 8 2 15,3 10-2-15,4 7 1 16,6 10-2-16,8 3 1 16,11 1-2-16,9-1 0 15,10-5-1-15,14-8 1 16,10-13-1-16,9-18 1 15,8-14-1-15,4-19 1 16,1-15 0-16,-2-13 0 16,-8-12 1-16,-10-9-1 15,-12-1 0-15,-15-1-1 16,-15 3 1-16,-20 5-3 15,-11 10 2-15,-17 14-2 16,-2 12 2-16,-9 10-2 0,3 8-1 16,10 18-6-16,-2-8-21 15,30 14-6-15,7-9-2 16,26 2-1-16</inkml:trace>
  <inkml:trace contextRef="#ctx0" brushRef="#br0" timeOffset="101025.7784">4434 5084 103 0,'-45'11'39'0,"12"-4"-3"16,8-4-22-16,6-12-52 15,19 9 0-15,13-29-1 0,14 13-1 16</inkml:trace>
  <inkml:trace contextRef="#ctx0" brushRef="#br0" timeOffset="101408.8003">4811 4783 75 0,'13'-19'40'16,"7"9"-1"-16,-1-7 1 0,11 14-22 16,-7-11-14-16,4 5 0 15,2 5-2-15,-2 6 0 16,-9 8 0-16,-2 8-1 15,-13 11-1-15,-4 7 1 16,-13 10 1-16,-9 8-2 16,-15 7 2-16,-8 8-2 15,-2-1 1-15,-9-1-1 16,11-9 2-16,8-3-2 15,15-14 1-15,18-14-1 16,25-17 1-16,19-17-2 16,22-6 0-16,11-11-5 15,23 6-11-15,-16-20-10 16,15 20-13-16,-14-3-1 15,3 18-1-15,-17 2 2 0</inkml:trace>
  <inkml:trace contextRef="#ctx0" brushRef="#br0" timeOffset="102444.8595">6927 3060 76 0,'-7'-32'31'0,"-12"17"-3"16,-5 21 1-16,-22 17-26 15,-3 23 2-15,-11 20-2 16,7 21 1-16,-9 14 1 16,7 20 1-16,5-1 0 15,19 4-1-15,6-7-1 16,23-5-4-16,18-14-2 15,15-24-8-15,28-13-26 0,5-26 0 16,21-16 0-16,-1-23-2 16</inkml:trace>
  <inkml:trace contextRef="#ctx0" brushRef="#br0" timeOffset="105352.0258">7139 3523 63 0,'25'-17'37'15,"1"-10"-2"-15,4 9 1 16,-6-8-11-16,3 10-20 16,-10 8-1-16,0 14-1 15,-13 15-2-15,-6 11 0 0,-12 15 0 16,-7 12-1-16,-1 7 1 15,-6 5-1-15,10-1-4 16,-2-11-4-16,19 4-27 16,1-23 0-16,21-3-1 15,2-24-1-15</inkml:trace>
  <inkml:trace contextRef="#ctx0" brushRef="#br0" timeOffset="105698.0456">7693 3420 88 0,'-27'3'34'16,"-7"7"0"-16,1 21 2 16,-8 7-32-16,12 11-2 15,2 5 1-15,10 7-1 16,7-3-1-16,15-2 0 15,8-9 0-15,16-7 1 16,8-19-1-16,7-9 0 16,6-22 1-16,1-12-1 15,-2-15 1-15,-6-12-1 16,-10-6 0-16,-8-8 0 15,-14-2 0-15,-10-1 0 16,-9 4-1-16,-9 8 0 16,-6 6 0-16,-3 10 0 15,0 15-2-15,0 10-4 0,26 13-29 16,-17 10-2-16,31 12 1 15,5-7-4-15</inkml:trace>
  <inkml:trace contextRef="#ctx0" brushRef="#br0" timeOffset="106046.0655">8348 3462 89 0,'-29'4'36'15,"-1"14"0"-15,-13-10 2 16,6 15-31-16,-8-2-2 15,7 13 0-15,4 4-1 16,10 12-1-16,4-1-1 16,13 6 0-16,11-7-1 0,10-1 0 15,14-13-1-15,10-10 1 16,3-14 0-16,7-17 0 15,2-16 0-15,1-12 1 16,-5-16-1-16,-4-3 0 16,-9-9 0-16,-9-1-1 15,-15 2-1-15,-9-1 0 16,-8 10-3-16,-15 11 1 15,-3 15-4-15,-11 1-18 16,8 29-14-16,-3 0 1 16,14 20 0-16,3 3 0 15</inkml:trace>
  <inkml:trace contextRef="#ctx0" brushRef="#br0" timeOffset="106561.095">8967 3532 86 0,'-37'-9'38'16,"4"18"-1"-16,-8-2 1 15,2 21-29-15,-6 3-5 16,7 16 1-16,1-1-2 16,7 6 0-16,11-2-1 0,8-6 0 15,15-13 0-15,13-14 0 16,12-15-1-16,9-14 0 15,6-14 0-15,3-11 0 16,1-7-1-16,-2-5 1 16,-4-2-1-16,-4 5 0 15,-9 9 0-15,-7 7 0 16,-8 12-1-16,-14 18 1 15,6 19-1-15,-14 22 1 16,-3 27-1-16,-7 22 1 16,1 19 0-16,-1 20-2 15,-1 7 1-15,-1 9 0 16,1-2 1-16,-5-7-1 15,0-19 2-15,-1-14-2 0,-7-21 3 16,-2-21-2 0,-5-23 1-16,-1-23-1 0,1-20-2 15,-1-21-4-15,14-12-14 16,-7-34-17-16,17-12-3 15,2-23 1-15,14 0-1 16</inkml:trace>
  <inkml:trace contextRef="#ctx0" brushRef="#br0" timeOffset="106983.1191">9481 2889 91 0,'-4'-17'38'0,"14"11"0"16,-10 6 1-16,34 6-29 15,-8 5-7-15,10 13-1 16,5 15 0-16,4 12 0 15,-2 15 0-15,-3 14 0 16,-10 13-1-16,-8 11 0 16,-15 11 0-16,-16 7 0 0,-18 3-1 15,-13-2 1-15,-11-4-1 16,-5-10 0-16,-2-11-1 15,3-16-1-15,11-10-7 16,0-34-28-16,25-14-3 16,5-32-1-16,21-9-2 15</inkml:trace>
  <inkml:trace contextRef="#ctx0" brushRef="#br0" timeOffset="113798.5089">3595 6169 77 0,'11'-18'33'0,"-8"-1"-1"16,-5 7 1-16,-12-3-29 15,-2 12 0-15,-7 6 1 16,-4 18-1-16,-9 10 1 15,0 19 0-15,-10 13 0 16,5 15 0-16,0 2-1 16,8 6 1-16,9-5-3 15,16-5 1-15,16-13-1 16,15-15 1-16,19-20-3 15,19-22 1-15,16-22-1 16,7-16 0-16,2-19 1 16,0-13-1-16,-15-13 0 0,-10-3-1 15,-19 0 2-15,-21 4-2 16,-22 6 1-16,-20 11-1 15,-15 14 2-15,-8 15-2 16,-9 14 0-16,-1 7 0 16,11 18-4-16,8-6-20 15,22 17-13-15,13-7 0 16,28 5 0-16,9-8-2 15</inkml:trace>
  <inkml:trace contextRef="#ctx0" brushRef="#br0" timeOffset="113964.5184">4460 6349 95 0,'-24'6'27'0,"10"-7"-26"16,14 1-1-16,10-22-35 15,7-5-2-15</inkml:trace>
  <inkml:trace contextRef="#ctx0" brushRef="#br0" timeOffset="114406.5437">4791 6057 101 0,'-19'5'37'0,"19"-5"0"16,10-6-1-16,27-9-35 16,6-4 0-16,18-1-1 15,4 1 1-15,1 4 1 16,-8 6-1-16,-4 8 0 15,-13 8 0-15,-10 11 1 16,-19 6 0-16,-15 10 0 16,-8 3 0-16,-9 6-1 15,-7-4 1-15,1-1-1 16,0-6-1-16,9-4 1 15,11-8-1-15,12-5 0 16,14-6 0-16,8-3 0 16,16-2 0-16,-3 3 1 0,2 4 0 15,-11 7 0-15,-13 7 0 16,-14 10 2-16,-19 8-1 15,-19 6-1-15,-14 4-1 16,-14-2-4-16,6 14-17 16,-14-24-11-16,15 4-7 15,2-13-1-15,17-4-2 16</inkml:trace>
  <inkml:trace contextRef="#ctx0" brushRef="#br0" timeOffset="115014.5785">3578 7508 96 0,'-6'-23'35'0,"-5"-1"0"16,11 13-2-16,-14 3-29 16,1 14-1-16,-9 11 0 15,-5 18 1-15,-6 12-1 16,0 19 0-16,-5 8-1 15,9 5 0-15,4 3 0 16,14-1 0-16,16-11-1 16,16-10 0-16,17-17 0 15,14-20-1-15,14-17 0 16,7-17 1-16,-2-19 0 15,-4-13 0-15,-6-14 1 16,-14-9-1-16,-14-6 0 0,-17 0 0 16,-16-3 0-16,-12 5 0 15,-11 8-2-15,-11 13 0 16,-7 17 0-16,-1 16-4 15,3 24-9-15,-2-1-21 16,16 19-4-16,6 1 0 16,22 7-1-16</inkml:trace>
  <inkml:trace contextRef="#ctx0" brushRef="#br0" timeOffset="115180.588">4418 7589 103 0,'-8'-15'34'16,"7"-2"-4"-16,3 2-27 16,-4-6-38-16,11 5 0 15,0 0-2-15</inkml:trace>
  <inkml:trace contextRef="#ctx0" brushRef="#br0" timeOffset="115451.6035">4535 7620 99 0,'-20'30'37'0,"-2"-9"1"0,7 4-1 15,-2-1-33-15,12-3 0 16,6-2-1-16,10-1 0 15,4-5-1-15,15-4 0 16,10-9-1-16,18-10-1 16,13-14 1-16,12-10-2 15,16-12-1-15,5-17-7 16,18 2-25-16,-17-8-3 15,-4 6-1-15,-23-4-1 16</inkml:trace>
  <inkml:trace contextRef="#ctx0" brushRef="#br0" timeOffset="115647.6147">5162 7337 115 0,'-31'57'39'16,"19"14"2"-16,-9-8-7 15,16 9-29-15,-1-1-2 16,8 3-1-16,1-6-3 15,-2-6-3-15,12 6-21 16,-12-20-12-16,6 3-4 16,-9-14-1-16,8 0-1 15</inkml:trace>
  <inkml:trace contextRef="#ctx0" brushRef="#br0" timeOffset="119187.8172">3647 14066 55 0,'-1'-16'37'16,"1"16"-2"-16,-17-21-2 15,1 21-27-15,-11 2 0 16,0 12-2-16,-7 6 0 15,1 11-1-15,-1 7-1 16,3 13 1-16,6 3-2 0,11 7 1 16,12-1-1-16,11 0 1 15,12-6-2-15,12-8 0 16,10-9 0-16,7-14 1 15,5-15-1-15,-1-14 1 16,-3-20 0-16,-2-15-1 16,-8-19 1-16,-6-8 0 15,-12-8 0-15,-10-3 0 16,-15 2 0-16,-9 8 1 15,-12 11-1-15,-9 15 0 16,-7 18 0-16,-7 17-2 16,1 15 1-16,3 8-3 15,10 17-8-15,5-10-27 16,26 9-2-16,6-11-1 0,22-3 1 15</inkml:trace>
  <inkml:trace contextRef="#ctx0" brushRef="#br0" timeOffset="119365.8274">4559 14088 89 0,'-31'36'38'0,"-6"-15"1"16,8-3-9-16,6-5-35 15,0-18-31-15,23 5-1 16,9-17-3-16,16 5 1 16</inkml:trace>
  <inkml:trace contextRef="#ctx0" brushRef="#br0" timeOffset="119845.8548">5302 13997 73 0,'-40'-21'39'0,"2"8"1"15,-12-2-3-15,5 14-30 16,-2 5-3-16,1 10 0 0,5 9-2 16,1 10-1-16,3 5 1 15,14 3-1-15,8 0 0 16,15-5-1-16,14-9 1 15,13-8 0-15,13-14 0 16,11-11 0-16,10-14-1 16,6-9 1-16,-3-4-1 15,-1-6 0-15,-11-1 1 16,-7 6 1-16,-13 4-2 15,-10 11 2-15,-22 19-1 16,0 0-1-16,-9 33 1 16,-10 14 0-16,-9 20-1 15,-7 12-1-15,3 13-1 16,-5 3 1-16,8 2-2 0,2-8-3 15,18-1-13-15,-4-28-22 16,15-7-2-16,3-25-1 16,11-7 1-16</inkml:trace>
  <inkml:trace contextRef="#ctx0" brushRef="#br0" timeOffset="120461.89">3577 15299 37 0,'3'-19'37'0,"-3"19"3"15,7-22-3-15,-7 22-18 16,0 0-14-16,13 13-2 15,-7 6 1-15,4 13-1 16,-2 13-1-16,-1 16-2 16,-4 12 2-16,4 11-2 15,-9 3 1-15,4 6-2 0,-5-6 2 16,3-4-4-16,1-11-2 15,6-32-21-15,19 4-11 16,-8-30-3-16,21-10 0 16</inkml:trace>
  <inkml:trace contextRef="#ctx0" brushRef="#br0" timeOffset="120656.9012">4226 15554 59 0,'-6'16'40'0,"-9"-12"-1"0,9 8-1 16,6-12-40-16,0 0-10 16,11-4-25-16,3-7 0 15,14 6-3-15,-1-12 1 16</inkml:trace>
  <inkml:trace contextRef="#ctx0" brushRef="#br0" timeOffset="121115.9275">5185 15295 64 0,'-13'4'39'0,"-13"-11"-2"15,9 16-9-15,-14-8-22 16,4 11 0-16,-8 2-2 16,5 14 0-16,-6 6-2 15,7 13-1-15,2 10 2 16,5 7-2-16,9 4 0 15,9 5 0-15,11-6 0 16,12-6-2-16,13-10 2 16,12-13-1-16,13-19 1 15,8-19-1-15,8-17 1 16,5-16-1-16,-4-16 0 15,-6-11 0-15,-5-8 1 16,-15-4 1-16,-12-3-2 0,-17-2 2 16,-17 7-2-16,-14 4 2 15,-17 10-2-15,-8 12 2 16,-8 21-3-16,-10 21 1 15,-6 20-2-15,-1 16 0 16,9 17-5-16,2-2-16 16,26 18-17-16,7-19-2 15,25-4-2-15,15-27 0 16</inkml:trace>
  <inkml:trace contextRef="#ctx0" brushRef="#br0" timeOffset="121758.9642">6556 14923 43 0,'0'0'35'0,"3"-10"1"16,-14 33-3-16,-20 11-29 15,1 23 1-15,-13 14-2 16,3 23 0-16,-5 12 1 15,9 14-2-15,5 1 2 16,13-1-2-16,13-12-1 16,19-11-1-16,15-16-4 15,8-33-31-15,29-15-2 16,5-28-1-16,12-12-1 15</inkml:trace>
  <inkml:trace contextRef="#ctx0" brushRef="#br0" timeOffset="121961.9758">6879 15368 75 0,'-35'14'38'0,"8"20"-1"15,-11 8-14-15,13 18-22 16,1 7 1-16,5 2-2 15,9-1 0-15,12-5-2 16,13-10-1-16,5-24-24 16,25-6-9-16,0-25-3 15,22-11 1-15</inkml:trace>
  <inkml:trace contextRef="#ctx0" brushRef="#br0" timeOffset="122949.0323">7237 15442 53 0,'-32'16'38'0,"-10"-1"0"15,12 15 0-15,-15 2-32 16,19 9-2-16,4-1 0 16,13 4 0-16,8-4-2 15,9 0 0-15,11-7 0 16,6-8-1-16,11-10 0 15,3-11 0-15,9-16 0 16,3-13-1-16,0-13 1 16,1-11-1-16,-4-8 1 15,-6-3 1-15,-5-7-2 16,-6 1 1-16,-9 8-1 15,-13 9 1-15,-8 11-1 0,-9 9 1 16,-6 14-1-16,-5 10 0 16,0 10 0-16,0 9 0 15,3 6 0-15,4 2 0 16,8 1 0-16,8-2 1 15,10-5-2-15,10-6 2 16,7-8-1-16,10-6 0 16,9-6 0-16,2-4 0 15,4-3 0-15,-2-2 0 16,-5 3 0-16,-7 1 0 15,-9 5 0-15,-9 4 1 16,-14 11-1-16,-11 6 0 16,-12 9 0-16,-10 10 1 15,-6 10-1-15,-5 9 0 0,-4 6 1 16,6 4-1-16,3 0 1 15,15-3-1-15,7-5 1 16,16-10-1-16,13-12 0 16,13-15 0-16,14-17 0 15,9-15 1-15,4-15 0 16,1-11-1-16,-2-11 1 15,-10-4 0-15,-7-5 0 16,-10 1 0-16,-14 5 0 16,-13 6 0-16,-11 12 0 15,-10 9-1-15,-10 10 0 16,-3 14 0-16,-6 10 0 15,7 8-1-15,3 8 1 16,11 0 0-16,7 1 0 0,12-2 0 16,10-3 1-16,10-6-1 15,12-4 0-15,6-4 0 16,2-2 2-16,0-2-2 15,-2-1 0-15,-7 3 0 16,-7 1 1-16,-6 2-1 16,-10 4 0-16,-15 7 0 15,-5 8 0-15,-10 7 0 16,-9 13 0-16,-4 8 0 15,2 7 0-15,1 4 0 16,8 0 0-16,6-4 0 16,8-6 1-16,10-11-1 15,12-14 0-15,11-18 0 0,4-15 0 16,5-16 0-16,0-13 1 15,-1-10-1-15,-6-6 0 16,-3-8-1-16,-10 3 0 16,-9-3 0-16,-7 11-2 15,-12 6 0-15,-2 18-4 16,-16-2-7-16,9 28-22 15,-11-6-4-15,4 19-3 16,1-3 2-16</inkml:trace>
  <inkml:trace contextRef="#ctx0" brushRef="#br0" timeOffset="123670.0735">9361 15534 58 0,'-4'-13'40'15,"-12"-6"-1"-15,-1 12-1 0,-11-7-31 16,-6 11-4-16,-3 0 0 16,-1 10 0-16,-5 8-2 15,5 15 2-15,-3 5-1 16,9 6 1-16,5 1-1 15,10 4 1-15,8-7-1 16,13-3 0-16,12-12 0 16,10-9-1-16,6-9 0 15,7-12-1-15,2-9 0 16,1-8 1-16,-3-7 0 15,-2 0-1-15,-8-1 0 16,-4 2 1-16,-7 4-1 16,-5 6 0-16,-13 19 0 15,0 0 1-15,1 27-1 0,-15 13 0 16,-1 22-1-16,-4 16 2 15,-3 13-1-15,2 13 0 16,-3 4 0-16,0 4 0 16,5-7 0-16,3-11 1 15,2-15-1-15,-2-14 0 16,5-15 0-16,-4-18 0 15,1-16 0-15,-3-16-1 16,-3-13 1-16,1-15-1 16,-4-15 0-16,3-12-1 15,5-13-1-15,3-19 2 16,10-5-2-16,7-9 0 15,12 10-4-15,1-7-12 16,20 26-23-16,-7 1 3 0,10 20-2 16,-4 9 0-16</inkml:trace>
  <inkml:trace contextRef="#ctx0" brushRef="#br0" timeOffset="124068.0963">9623 15038 67 0,'12'-14'42'0,"3"22"-2"16,2 3 2-16,14 12-36 15,-3 9-2-15,8 11-1 16,3 11 1-16,3 15-2 16,-4 3 0-16,-3 14-1 15,-10 4 1-15,-8 1-2 16,-13 1 1-16,-11 2 0 15,-13-6-2-15,-10-7 1 16,-3-7-5-16,-13-28-22 16,15-2-15-16,-2-30 1 15,20-12-3-15</inkml:trace>
  <inkml:trace contextRef="#ctx0" brushRef="#br0" timeOffset="124214.1047">10103 15855 89 0,'-16'26'42'0,"-14"-9"-1"15,3-7-10-15,27-10-71 16,-22-12-2-16,22-5-1 16,3-13 0-16</inkml:trace>
  <inkml:trace contextRef="#ctx0" brushRef="#br0" timeOffset="1.12733E6">3665 8639 56 0,'2'-10'35'16,"-8"-4"-2"-16,6 14 1 16,-25-25-15-16,11 18-11 15,-8-7-1-15,6 8-1 16,-9-1-1-16,5 13-1 15,-12 3 0-15,3 12 0 16,-5 13-1-16,-6 9-1 16,-3 13 1-16,3 9-2 15,2 7 2-15,9 3-2 16,12-1 0-16,14-4-1 15,17-9 0-15,15-12 1 0,21-15-1 16,10-13 0-16,13-19 1 16,7-14-1-16,2-20 1 15,0-14-1-15,-6-13 1 16,-5-7-1-16,-14-8-1 15,-14-3 1-15,-15 0-1 16,-19 1 1-16,-14 4-1 16,-17 9 1-16,-12 13-1 15,-12 12 1-15,-6 13 0 16,-8 17 0-16,5 12 0 15,2 10-1-15,12 11-3 16,5-8-22-16,24 13-12 16,10-11 0-16,27-2-1 15,16-14-1-15</inkml:trace>
  <inkml:trace contextRef="#ctx0" brushRef="#br0" timeOffset="1.12751E6">4549 8756 86 0,'-26'24'42'16,"-5"-10"-2"-16,8-5-3 16,0-18-18-16,11-10-34 15,24 6-23-15,3-8-2 16,19 5 1-16,5-7-1 15</inkml:trace>
  <inkml:trace contextRef="#ctx0" brushRef="#br0" timeOffset="1.12783E6">4980 8582 93 0,'-21'8'38'0,"-13"0"-1"16,3 9 0-16,-7-2-31 15,5 9 0-15,-1 1-1 16,10 3-2-16,7-2 1 15,15 3-3-15,11-5 2 16,15 1-3-16,10-4 0 16,6-1 0-16,10 0 0 15,2 0-1-15,-4 1 1 16,-5 3 1-16,-14 5-1 0,-11 6 0 15,-12 5 0-15,-14 0 0 16,-14 3 1-16,-6-3-1 16,-7-2-1-16,-1-11-4 15,12-1-18-15,-4-29-16 16,24-10 1-16,-1-24-2 15,22-6 0-15</inkml:trace>
  <inkml:trace contextRef="#ctx0" brushRef="#br0" timeOffset="1.128E6">5027 8464 110 0,'-18'-7'40'0,"12"20"3"16,6-13-3-16,8 10-37 0,16-10 0 15,14-1-2-15,18-5-2 16,14-6-3-16,22 6-30 15,-6-11-7-15,16 7 0 16,-12-2-2-16</inkml:trace>
  <inkml:trace contextRef="#ctx0" brushRef="#br0" timeOffset="1.12863E6">3693 10230 66 0,'-4'-35'37'15,"1"14"-3"-15,-8 2 4 16,1 19-19-16,-11 2-16 15,4 15 3-15,-10 7-3 16,-1 17 1-16,-3 3-1 16,-2 13 0-16,-2 6-2 15,4 3 2-15,5 4-1 16,10 0 0-16,10-3 0 15,10-7-1-15,17-11-1 16,13-13 1-16,12-14 0 16,13-20-1-16,7-19 1 15,7-15 0-15,-4-17-1 16,-2-11 1-16,-19-5 0 15,-8-3 0-15,-22-2-1 16,-21 4 0-16,-18 3 2 16,-13 9-2-16,-14 10 1 0,-5 12-1 15,-1 12 1-15,4 8-3 16,11 15-3-16,3-1-27 15,28 22-8-15,6-6 1 16,27 6-3-16</inkml:trace>
  <inkml:trace contextRef="#ctx0" brushRef="#br0" timeOffset="1.1288E6">4352 10527 106 0,'-21'1'39'0,"5"0"0"0,4-16-3 15,14-20-45-15,16 15-27 16,2-9-2-16,22 2-1 16,6-9 0-16</inkml:trace>
  <inkml:trace contextRef="#ctx0" brushRef="#br0" timeOffset="1.12918E6">5339 9769 108 0,'-33'14'40'0,"-20"1"1"0,1 21-1 15,-8 9-36-15,-4 14 0 16,-7 13-2-16,3 16 1 15,3 6-2-15,13 5 1 16,14-1-2-16,20-8 1 16,18-11-1-16,19-14 1 15,18-18-1-15,14-20 0 16,10-16 1-16,-3-22-1 15,-2-16 0-15,-13-13 1 16,-14-9-1-16,-20-7-1 16,-17 2 1-16,-18-2-2 15,-15 11 0-15,-14 12-2 16,-6 19-3-16,-14 4-15 15,13 30-16-15,-4 1-2 16,19 16-1-16,4 2 0 0</inkml:trace>
  <inkml:trace contextRef="#ctx0" brushRef="#br0" timeOffset="1.12976E6">3983 11247 63 0,'4'-19'37'16,"-18"4"-1"-16,-5 18 1 15,-20 3-23-15,-5 20-10 16,-7 13 0-16,-2 15 1 16,0 7-1-16,0 12 1 15,7 2-2-15,8 2-1 16,15-4 1-16,10-6-2 0,14-13 1 15,16-10-2-15,19-18 1 16,15-17-2-16,12-15 2 16,12-19-1-16,2-14 1 15,-1-14 1-15,-3-9-2 16,-12-10 2-16,-15-1-2 15,-19 0 2-15,-21 5-2 16,-22 7 1-16,-14 11-1 16,-13 16 0-16,-9 15-1 15,-6 13 0-15,2 21-3 16,1 6-3-16,21 21-28 15,-1-7-5-15,23 11 1 16,7-13-3-16</inkml:trace>
  <inkml:trace contextRef="#ctx0" brushRef="#br0" timeOffset="1.12995E6">4473 11429 95 0,'-31'18'40'15,"-2"-13"-1"-15,13 0-4 16,20-5-52-16,-5-13-21 16,25-2 0-16,4-13-1 15,18 9 0-15</inkml:trace>
  <inkml:trace contextRef="#ctx0" brushRef="#br0" timeOffset="1.13027E6">4871 11271 88 0,'23'-14'39'15,"22"4"0"-15,-2-13 1 16,8 1-35-16,9-6 0 15,5 5-2-15,-4 1 0 16,-4 6-1-16,-10 9 0 16,-12 9 0-16,-9 11-1 15,-16 17 0-15,-17 11 0 0,-12 15 0 16,-10 8-1-16,-12 10 1 15,-4 6-3-15,-6 0-3 16,7 10-21-16,-9-17-13 16,17 3-1-16,-2-15-3 15,10-1 1-15</inkml:trace>
  <inkml:trace contextRef="#ctx0" brushRef="#br0" timeOffset="1.13086E6">3877 12519 74 0,'-24'1'38'0,"-14"1"-1"0,4 16 0 15,-9 4-34-15,3 13 1 16,-1 5-1-16,4 12 0 16,3 12-1-16,9 5 1 15,5 5-2-15,14 3 1 16,11-8-1-16,12-5 1 15,13-10-2-15,14-17 1 16,12-19-1-16,13-20 2 16,7-22 0-16,1-17-1 15,-4-18 1-15,-3-10-1 16,-15-9 1-16,-14-3-1 15,-19-1 0-15,-20 5-1 16,-18 7 0-16,-19 12 0 0,-3 11-1 16,-14 19 1-16,1 16-1 15,-2 15-1-15,4 15-1 16,7 10-3-16,19 23-25 15,8-13-9-15,21 9 1 16,8-10-1-16</inkml:trace>
  <inkml:trace contextRef="#ctx0" brushRef="#br0" timeOffset="1.13104E6">4831 12707 94 0,'-27'13'40'15,"-8"-7"-2"-15,5-5-7 16,16-1-69-16,2-15 0 16,28 3-2-16,5-8 0 15</inkml:trace>
  <inkml:trace contextRef="#ctx0" brushRef="#br0" timeOffset="1.13147E6">5304 12452 77 0,'-34'-3'40'0,"2"8"-2"16,-12-5 2-16,14 8-35 15,-10 2-1-15,3 10 0 0,3 4-1 16,8-1-2-16,5 4 1 15,18 1 0-15,12-5-1 16,17-3 0-16,13 0 0 16,13-2 0-16,5 0-1 15,3 1 0-15,0 3 1 16,-8 2-1-16,-6 4 0 15,-17 6 0-15,-17 5 0 16,-17 2 0-16,-16 4 0 16,-13-3 1-16,-8-2-2 15,-6-6 2-15,-4-8-1 16,5-12 0-16,4-14 0 15,13-16 0-15,14-25 0 16,13-10 0-16,14-15 0 0,14-10-1 16,6-3 1-16,6-3-4 15,8 17-7-15,-14-7-27 16,4 23-3-16,-11 2 2 15,-2 16-5-15</inkml:trace>
  <inkml:trace contextRef="#ctx0" brushRef="#br0" timeOffset="1.13277E6">12945 3359 74 0,'0'0'37'0,"11"-2"-1"16,-11 2 1-16,10 25-30 15,-13-4 1-15,8 20-2 16,-10 4 0-16,3 17-1 15,-11 4-1-15,4 11-1 0,-6-3-2 16,-2-2 0-16,5-2-5 16,-5-18-31-16,20 8-4 15,5-22 0-15,13 1-3 16</inkml:trace>
  <inkml:trace contextRef="#ctx0" brushRef="#br0" timeOffset="1.13338E6">12673 4728 83 0,'0'0'37'16,"27"-4"0"-16,-3-11 1 15,15 3-34-15,6-7 1 16,17 3-2-16,-1 0 0 16,0 5-2-16,0 5 0 15,-13 9 0-15,-13 12-1 16,-20 15 1-16,-27 14 1 15,-16 12-1-15,-23 14 1 16,-15 9-1-16,-7 5 2 16,-6 3-1-16,8-6 0 15,9-11 0-15,19-10-1 16,20-10 0-16,26-20 0 15,27-19-1-15,30-12-2 0,13-21-8 16,28 2-27-16,-2-13-3 16,9 6-1-16,-7-7 0 15</inkml:trace>
  <inkml:trace contextRef="#ctx0" brushRef="#br0" timeOffset="1.13403E6">12549 6038 108 0,'0'0'37'0,"0"0"1"15,14-9-3-15,11-2-34 16,21 1 0-16,11-2 0 15,9 4-1-15,5 4 0 0,-2 3 1 16,-3 5-1-16,-9 7 0 16,-14 5 0-16,-14 7 0 15,-24 6 0-15,-17 4 1 16,-19 3-1-16,-17 3 0 15,-12 4 0-15,-3-2 1 16,-1-4-1-16,5-4 0 16,10-7 0-16,15-8 1 15,34-18-1-15,7 11 0 16,37-18 1-16,22-5-1 15,17-3 1-15,13 0-1 16,3 0 1-16,-1 5 1 16,-10 8-1-16,-21 10 1 15,-28 11 0-15,-32 11 1 0,-27 14-1 16,-35 11 1-16,-22 5-2 15,-21 10 2-15,-11 0-2 16,-2-1 1-16,3-8-3 16,13-10-2-16,31-3-26 15,13-25-10-15,36-4-1 16,15-19-1-16,26-11-1 15</inkml:trace>
  <inkml:trace contextRef="#ctx0" brushRef="#br0" timeOffset="1.13444E6">12574 7407 89 0,'13'-23'38'0,"-13"23"0"16,0 0 1-16,0 0-32 16,-13 19-2-16,3 8-1 15,-10 6-1-15,0 12 0 0,-3 2-1 16,4 6 1-16,6-4-2 15,13-2 1-15,14-10 0 16,24-12-1-16,23-13 0 16,28-12-1-16,22-12 0 15,15-9-2-15,15-5-2 16,3-21-18-16,12 15-17 15,-17-12-1-15,-7 6-1 16,-28-6-1-16</inkml:trace>
  <inkml:trace contextRef="#ctx0" brushRef="#br0" timeOffset="1.13461E6">13442 7418 104 0,'-86'64'40'0,"13"17"0"15,7 6-1-15,17 3-39 16,12 13 0-16,14-7-5 15,26 6-31-15,2-14-4 16,23-2 1-16,10-12-3 16</inkml:trace>
  <inkml:trace contextRef="#ctx0" brushRef="#br0" timeOffset="1.13511E6">13039 8891 88 0,'5'-30'38'16,"0"17"0"-16,-13 0 0 15,8 13-32-15,-29 11-1 16,7 10-2-16,-6 2 0 16,0 8 0-16,2 1-1 15,6 3-1-15,6-3 1 0,15 3-1 16,17-9 0-16,13-2 0 15,13-3-1-15,8 2 1 16,7-1-1-16,1 2 1 16,-3 3-1-16,-9 4 1 15,-11 3-1-15,-18 7 0 16,-16 1 1-16,-15 3 0 15,-11 0 0-15,-9-7 0 16,-8-3-2-16,4-14 0 16,6-10-5-16,1-24-28 15,25-7-5-15,0-26-2 16,18-6 0-16</inkml:trace>
  <inkml:trace contextRef="#ctx0" brushRef="#br0" timeOffset="1.13527E6">13177 8755 93 0,'-14'0'40'0,"-5"1"2"15,20 14-1-15,-1-15-24 16,37 7-13-16,13-14-2 16,23-7-5-16,29 7-34 15,-6-6-2-15,14 12-2 16,-11 0-1-16</inkml:trace>
  <inkml:trace contextRef="#ctx0" brushRef="#br0" timeOffset="1.13578E6">13298 9897 90 0,'0'0'37'16,"-33"-12"0"-16,7 31 2 0,-19 9-33 15,6 15-2-15,-11 7 0 16,7 14 0-16,-5 9-1 15,6 7 1-15,7 7-2 16,6 0 1-16,14-1-2 16,15-9 2-16,14-10-2 15,13-14 0-15,11-13 0 16,7-19-1-16,4-18 1 15,1-12-1-15,-5-16 1 16,-5-9-1-16,-17-8-1 16,-13-6 0-16,-14 1 0 15,-14 5-1-15,-12 7 0 16,-17 12-2-16,-1 16-1 15,-12 2-10-15,10 28-23 0,2-1-2 16,16 16 1-16,9-3-2 16</inkml:trace>
  <inkml:trace contextRef="#ctx0" brushRef="#br0" timeOffset="1.13619E6">12929 11248 95 0,'-17'-4'40'16,"17"4"1"-16,17-10-3 16,14 2-34-16,16-6-2 15,14 0 0-15,5-2-1 16,3 2 1-16,-4 4-1 15,-2 4 0-15,-11 7-1 16,-8 10 1-16,-14 9 0 16,-17 16 0-16,-13 10 0 15,-13 13 1-15,-13 8-1 16,-11 11 1-16,-6 8-2 15,-5 1 0-15,0 1-2 16,3-12-3-16,17 4-32 0,-3-23-5 16,21 0 2-16,2-25-5 15</inkml:trace>
  <inkml:trace contextRef="#ctx0" brushRef="#br0" timeOffset="1.13679E6">13325 12686 59 0,'8'-23'36'16,"-3"1"0"-16,-15-2-1 16,-1 12-22-16,-16-5-10 15,-1 10 1-15,-11 1-1 16,-1 12 1-16,-4 3-1 15,6 7 0-15,6 4 0 16,7 5 0-16,14 3-1 16,11 3 0-16,11 0-1 15,13 3 0-15,9-1 0 0,11-1 0 16,4 3 0-16,-1-2-1 15,-4 2 1-15,-5-2-1 16,-8 2 0-16,-10-3 1 16,-11 1-1-16,-12-2 0 15,-13-4 0-15,-7-1 0 16,-10-8 0-16,-3-1 0 15,-3-12 1-15,2-5-2 16,2-9 1-16,10-15 0 16,12-12 0-16,15-15 0 15,19-9-1-15,11-9 1 16,16-1-2-16,4-6-5 15,18 12-31-15,-13 0-1 0,3 20 0 16,-15 5-1-16</inkml:trace>
  <inkml:trace contextRef="#ctx0" brushRef="#br0" timeOffset="1.13736E6">13248 13876 58 0,'-7'-23'40'0,"0"4"-2"16,-12-3 2-16,0 12-23 15,-5-5-14-15,-9 5-1 16,-2 4 0-16,-6 9 0 16,-6 8 1-16,0 9-1 15,0 9 0-15,2 8-1 16,6 2 1-16,11 5 0 15,13-2-1-15,18-4 0 16,13-7 0-16,16-11-1 16,19-12 2-16,12-11-1 0,3-14 0 15,9-8 1-15,-2-10-1 16,-3-1 1-16,-15 1-1 15,-7 3 1-15,-15 6-1 16,-12 13 1-16,-21 13-2 16,-8 27 0-16,-18 13-1 15,-8 18 1-15,-10 19-1 16,-9 13 0-16,-2 13 0 15,-2 3-1-15,2 1-1 16,5-9-5-16,27 0-32 16,-12-21-2-16,25-5 0 15,2-25-3-15</inkml:trace>
  <inkml:trace contextRef="#ctx0" brushRef="#br0" timeOffset="1.13772E6">12677 15314 61 0,'14'-27'41'0,"-10"3"-2"16,-4 24 3-16,-5 12-38 15,-4 18 0-15,-9 13-1 16,-6 21-2-16,-4 12 1 16,-1 9-2-16,0 5 1 15,4-2-1-15,4-7 0 16,11-17-5-16,21-7-22 15,9-37-11-15,25-13-1 16,8-33-2-16</inkml:trace>
  <inkml:trace contextRef="#ctx0" brushRef="#br0" timeOffset="1.13803E6">13275 15283 76 0,'-44'10'41'0,"1"26"0"15,-11 3-1-15,-2 18-37 16,14 6 0-16,13 10-1 15,10 3 1-15,18 2-2 16,13-5 1-16,16-10-1 16,15-14 0-16,13-17 0 15,5-25-1-15,6-23 1 16,3-30-1-16,-8-21 0 15,-4-16 0-15,-12-12 0 16,-14-8 0-16,-18-3 0 16,-14 13-1-16,-20 11 1 15,-15 30-2-15,-13 22 1 0,-10 31-3 16,-12 13-9-16,10 43-29 15,-8 6 1-15,15 19-2 16,4 0 0-16</inkml:trace>
  <inkml:trace contextRef="#ctx0" brushRef="#br2" timeOffset="1.14425E6">15837 2291 68 0,'-8'-23'36'0,"8"23"-1"16,-14-29 0-16,10 18-26 15,-10-11-2-15,9 7-1 0,-6-6 0 16,3 7-2-16,-5 1-1 16,-1 7 0-16,-5 9-2 15,-3 13 1-15,-8 13-1 16,-3 15 0-16,-4 11-1 15,1 11 3-15,0 8-2 16,8 11 1-16,5-1 0 16,16-1 0-16,11-5-1 15,15-10 0-15,13-11 0 16,11-15-1-16,19-17 0 15,6-21 1-15,7-24-1 16,2-18 1-16,-2-20-1 16,-3-17 0-16,-7-11 0 15,-17-3 0-15,-13 0 0 16,-22 5-1-16,-18 14 0 0,-19 8 0 15,-19 19 1-15,-11 15 0 16,-8 18-1-16,2 6-1 16,8 13-3-16,4-7-10 15,30 16-23-15,18-18 0 16,17 21-1-16,17-21 0 15</inkml:trace>
  <inkml:trace contextRef="#ctx0" brushRef="#br2" timeOffset="1.1446E6">16371 2399 86 0,'-11'25'36'0,"9"15"1"0,-11-11 0 16,9 9-30-16,-4-4-2 15,5 7 1-15,-1-3-2 16,4-2 0-16,-1-3 0 15,2-5-1-15,3-5 0 16,4-9-2-16,-8-14 0 16,24-7 1-16,-3-16-2 15,6-8-1-15,3-11 1 16,7-5 0-16,0-7 0 15,2 4-1-15,-6 4 1 16,-1 14-1-16,-8 11 2 16,-5 20 0-16,-12 18-1 15,-4 14 3-15,-6 13-2 16,-4 6 1-16,5 9-4 0,4-9-2 15,18 8-22 1,-4-27-11-16,24-4-4 0,5-24-1 16,22-5-2-16</inkml:trace>
  <inkml:trace contextRef="#ctx0" brushRef="#br2" timeOffset="1.14506E6">17722 2318 59 0,'5'-22'36'0,"-9"-3"-1"16,4 25 0-16,-1-24-25 15,1 24-2-15,0 0-2 16,0 0 0-16,-5 17-1 15,5 8-2-15,-3 11-1 16,1 10 0-16,-3 9 0 0,0 10 1 16,0 4-1-16,-2-1-1 15,0-3 0-15,0-11-2 16,7-7-3-16,-3-22-17 15,15-1-17-15,0-29 1 16,11-7-2-16,-3-20-1 16</inkml:trace>
  <inkml:trace contextRef="#ctx0" brushRef="#br2" timeOffset="1.14525E6">17812 2231 87 0,'-18'-12'37'0,"18"12"0"16,-10-8 0-16,25 4-34 0,8-6-1 15,16-3-1-15,7-3 0 16,15-3-2-16,6 6-3 16,-9-10-22-16,8 17-12 15,-19-2 1-15,-5 17-1 16</inkml:trace>
  <inkml:trace contextRef="#ctx0" brushRef="#br2" timeOffset="1.14546E6">17797 2553 89 0,'7'10'37'0,"5"-18"-1"16,22 3-1-16,8-17-33 0,14-6 0 15,7-5 0-15,-1 0-1 16,1 2-3-16,-9-5-16 15,-4 24-18-15,-22-3-1 16,-10 25-1-16,-18-10 0 16</inkml:trace>
  <inkml:trace contextRef="#ctx0" brushRef="#br2" timeOffset="1.14563E6">17726 2815 99 0,'-6'23'35'15,"6"-23"3"-15,25 10-4 16,9-22-31-16,20-6 0 15,10-8-1-15,9-2-1 16,7 2-5-16,-4-11-4 0,14 11-28 16,-10-8-2-16,-3 12 0 15,-15-4-3-15</inkml:trace>
  <inkml:trace contextRef="#ctx0" brushRef="#br2" timeOffset="1.14632E6">18590 2557 79 0,'-25'1'37'15,"3"13"0"-15,-13-6 0 16,7 4-29-16,-12 6-2 16,2 10 1-16,-2 0-2 15,0 8 0-15,4-3-1 0,11 3 0 16,3-5-1-16,13-1-2 15,12-6 0-15,10-10-2 16,13-7 1-16,7-7 0 16,10-9 1-16,2-6-1 15,1-9 0-15,-1-3 1 16,-8-5-2-16,-4 1 2 15,-9-2-2-15,-5 6 0 16,-13 0 1-16,-4 6-1 16,-7 9 0-16,5 12 1 15,-19 0 2-15,5 16-2 16,1 4 1-16,2 7 2 15,3 4-2-15,8-1 1 16,5-2-1-16,12-4-1 0,8-10 0 16,8-12-1-16,10-6 2 15,3-9-1-15,4-5 1 16,-2-2 0-16,-2 0-1 15,-10 2 1-15,-6 3-1 16,-9 6 1-16,-21 9-1 16,8 18 0-16,-18 5 0 15,-8 1 0-15,3 8 0 16,-2 0-1-16,2 0 1 15,4-3 0-15,7-6-1 16,7-11 1-16,9-10 0 16,6-9 0-16,5-10 0 15,2-11 1-15,-1-8-1 16,-1-5 1-16,0-4-1 0,-7 1-1 15,-5 1 0-15,-4 4 0 16,-2 6 0-16,-1 7 0 16,2 6-1-16,2 3-1 15,6 4 2-15,1 0-2 16,14-1-1-16,4-9-3 15,19 9-13-15,-1-29-20 16,15 10 2-16,-6-20-1 16,13 7 1-16</inkml:trace>
  <inkml:trace contextRef="#ctx0" brushRef="#br2" timeOffset="1.14649E6">19741 1974 87 0,'-25'26'37'0,"3"23"0"0,-15 6 1 15,12 22-30-15,-8 7-4 16,7 10 0-16,0 3-1 15,5 1 0-15,7-4-2 16,1-12-3-16,17 2-13 16,-9-31-22-16,10-7 0 15,-3-21-1-15,10-9-2 16</inkml:trace>
  <inkml:trace contextRef="#ctx0" brushRef="#br2" timeOffset="1.14668E6">19417 2565 105 0,'-14'-7'38'0,"-3"-3"2"16,15 22-5-16,2-12-31 0,21-5-2 16,13-7-1-16,11-8-3 15,12-5-2-15,0-23-29 16,19 8-6-16,-4-15 0 15,4 4-1-15</inkml:trace>
  <inkml:trace contextRef="#ctx0" brushRef="#br2" timeOffset="1.14703E6">20063 1933 97 0,'-36'35'39'0,"10"23"0"16,-16 6 1-16,13 17-35 0,-9 6-1 15,10 9 1-15,4-8-1 16,5 6 2-16,6-10-3 15,8-8 0-15,6-16-1 16,9-18 0-16,9-15-1 16,7-15 0-16,3-16 0 15,10-14-1-15,1-11 1 16,3-6-2-16,-1-6 2 15,-1-2-2-15,-5-2 1 16,-6 7-1-16,-5 6 1 16,-6 7-1-16,-5 12 1 15,-14 13-1-15,13 7 0 16,-18 12 0-16,-3 16-2 15,-7 3-1-15,9 19-8 16,-10-15-13-16,20 17-16 16,-1-15 1-16,23 2-3 0,7-14 2 15</inkml:trace>
  <inkml:trace contextRef="#ctx0" brushRef="#br2" timeOffset="1.14751E6">20567 2789 90 0,'0'0'39'0,"5"20"-1"16,-12-4 1-16,5 14-30 15,-11 1-6-15,0 11-1 16,-2 1-1-16,1-1-3 16,13 9-34-16,-5-22-2 15,15 1 0-15,3-19-2 16</inkml:trace>
  <inkml:trace contextRef="#ctx0" brushRef="#br2" timeOffset="1.15094E6">21405 2691 57 0,'7'-21'34'0,"-6"8"-2"15,-8-7 2-15,7 20-13 16,-23-32-15-16,8 16-2 16,-12 0 1-16,4 8 1 15,-14 3 0-15,-4 13 0 16,-9 6-1-16,4 10 1 15,-3 10-3-15,0 6 1 16,3 3-1-16,7-2-1 16,10 1 0-16,13-4 0 15,9-6-2-15,14-9 1 16,13-11 0-16,12-11-1 15,11-8 1-15,8-11 0 16,-3-7-1-16,5-8 1 16,-6-5-1-16,-3-6 0 15,-6-1 0-15,-10-1-1 0,-8 0 1 16,-4 9-1-16,-7 6 1 15,-3 7-2-15,-6 24 2 16,0 0 1-16,4 19-1 16,-6 26 1-16,-2 17-1 15,-3 19 1-15,-1 13-1 16,-3 18 1-16,0 4-1 15,-4 4 0-15,-5-2 0 16,-3-10-1-16,-5-6 1 16,-8-11 0-16,-2-16 0 15,-4-11 0-15,-3-16 0 16,1-20 0-16,0-14-1 15,3-19-1-15,10-15-3 16,3-26-8-16,28 2-17 0,-9-34-11 16,23-2 1-16,4-18-1 15,18 10 0-15</inkml:trace>
  <inkml:trace contextRef="#ctx0" brushRef="#br2" timeOffset="1.15175E6">21741 2667 106 0,'19'-7'38'16,"-19"7"3"-16,0 0-4 15,-22 5-33-15,22-5-1 16,-18 20 0-16,7-1 0 0,1 8-1 15,-3 5-1-15,2 4 0 16,-3 8-1-16,0 0 1 16,1 6-1-16,-1-6 1 15,3-5-1-15,-1-5 0 16,2-8 0-16,4-11 0 15,6-15 0-15,0 0 0 16,7-16 1-16,4-9-1 16,6-10 0-16,-1-4 1 15,6-10-1-15,-1-1 0 16,-1-2 1-16,2 6-2 15,-3 3 2-15,0 7-1 16,-2 6 0-16,-1 9-1 0,3 11 2 16,2 4-2-1,4 6 1-15,6 5 1 0,3-1-1 16,9 3 1-16,0-2-1 15,4 1 0-15,2-2 0 16,-4 0 1-16,-6-1-1 16,-7-2 1-16,-9 1-1 15,-5-4 0-15,-18 2 0 16,11-8-1-16,-11 8 1 15,-18-10-1-15,2 5 2 16,-2 3-2-16,-6 3 1 16,0 5 0-16,-6 12 1 15,-2 7 0-15,-4 6-1 16,3 6 1-16,1 2-1 0,2 2 1 15,6 1-1-15,14-7 1 16,11-9-1-16,13-9 1 16,12-7 0-16,10-13 0 15,10-11 1-15,6-6-2 16,0-17 0-16,0-1 0 15,-5-7 0-15,-8 1 0 16,-9 4 0-16,-9 0 0 16,-12 10 0-16,-6 7 0 15,-3 23 0-15,-24-5 0 16,6 21 0-16,-2 7 0 15,3 7 0-15,2 4 0 16,7 4 0-16,6-3 0 16,8-4 0-16,14-4-7 15,5-19-5-15,23 8-8 0,-15-27-9 16,30 9-9-16,-15-21-2 15,8 2-1-15,-8-11 4 16</inkml:trace>
  <inkml:trace contextRef="#ctx0" brushRef="#br2" timeOffset="1.15205E6">22773 2622 94 0,'0'0'38'16,"-15"8"1"-16,11 12 0 16,-13 0-33-16,8 12 1 15,-3-1-1-15,5 10-1 16,-5-1 0-16,8 1-2 15,-2-4-1-15,3-2 0 16,3-8-1-16,4-10 0 0,-4-17 0 16,19 4 0-16,-1-17 0 15,1-7-1-15,5-14 1 16,0-3 0-16,2-6-1 15,-3-4 0-15,-1 5-1 16,-3-2-4-16,-4 13-2 16,-8-5-7-16,11 28-12 15,-18-10-13-15,15 18-1 16,-15 0-2-16,26 2 3 15</inkml:trace>
  <inkml:trace contextRef="#ctx0" brushRef="#br2" timeOffset="1.15225E6">23097 2674 110 0,'0'0'40'0,"-8"23"3"15,-6-15-4-15,12 15-30 16,-12-2-4-16,3 8-1 16,0 0-1-16,5 3-1 15,3 0-2-15,1-6 0 16,7 0-2-16,1-10-3 15,8-2-7-15,-14-14-11 16,36-11-14-16,-18-19-4 16,14 4 1-16,-9-21-3 15</inkml:trace>
  <inkml:trace contextRef="#ctx0" brushRef="#br2" timeOffset="1.15258E6">23278 2177 71 0,'-4'-14'36'0,"-5"-1"-1"16,9 15 1-16,8-20-11 15,6 10-24-15,10 1-4 16,4-13-11-16,9 13-21 16,-5-9 2-16,2 9-3 15,-7-7 5-15,3 12 24 16,-15 1 4-16,-3 3 4 15,-3 17 13-15,-9-17 20 16,-6 33 1-16,-3-12 0 16,5 19-1-16,-12-1-25 15,10 19-2-15,-5 4-3 16,5 11 1-16,-3 1-1 15,2 6-1-15,-1 0-1 16,0-3 1-16,2-6-5 0,-5-21-13 16,15 3-21-16,-12-20-3 15,12-1 1-15,-4-32-2 16</inkml:trace>
  <inkml:trace contextRef="#ctx0" brushRef="#br2" timeOffset="1.15317E6">23397 2668 104 0,'0'0'40'16,"0"0"-1"-16,14 14 0 15,6-20-38-15,11 3 2 0,6-6-1 16,7 1 0-16,-2-5 0 15,2 3-1-15,-8-1 1 16,-5 2-1-16,-5 1 2 16,-9 3-2-16,-17 5 1 15,13-4-1-15,-13 4 0 16,0 0 1-16,-13 14 0 15,7 1-1-15,-5 5 0 16,1 10 0-16,-2 7 0 16,-2 2 0-16,2 3 1 15,3-1-2-15,2 0 0 16,6-5 0-16,9-9 0 15,-1-9 0-15,9-10 0 16,2-11 0-16,4-7 0 0,4-5 0 16,3-12 0-16,-2 0 0 15,-2-6 0-15,3 0 0 16,-7 4 0-16,0 4 0 15,-9 4 0-15,0 16 0 16,-12 5 0-16,2 19 0 16,-9 13 0-16,-4 10 0 15,-7 13 0-15,-8 14 0 16,-1 11 0-16,-11-1 0 15,-2 1 0-15,-4 1 0 16,-2-10 0-16,-4-7 0 16,3-11 0-16,-2-12 0 15,-1-12 0-15,2-18-8 16,9 2-6-16,-12-29-7 15,20 13-8-15,-20-26-8 0,15 6-4 16,-9-19-2-16,5 2 2 16</inkml:trace>
  <inkml:trace contextRef="#ctx0" brushRef="#br2" timeOffset="1.15426E6">15087 3990 91 0,'14'-8'33'0,"-10"-8"-7"16,7 18 1-16,-11-2-21 15,0 0 1-15,0 0 0 0,0 0-2 16,0 0 1-16,7 20-1 15,-10 0-1-15,5 14 0 16,-6 4-1-16,-1 11-1 16,0 6 0-16,-3 3-2 15,-3-1 1-15,2-2 0 16,2-9-1-16,-1-8 0 15,4-10 1-15,8-12-1 16,-4-16 1-16,15-11 0 16,2-16 0-16,4-11 0 15,-2-8 0-15,3-4 1 16,-2-9-1-16,-1-5 0 15,-1 1 0-15,-5 2 1 16,-1 6-2-16,-6 8 1 0,5 8-1 16,-2 9 1-16,3 10-1 15,2 11 0-15,4 10 0 16,4 8 0-16,2 9 0 15,0 5 0-15,0 6 0 16,4 3 0-16,-8 5 0 16,-6 8 0-16,-8 1 0 15,-8 3-1-15,-12 3 0 16,-8 3 0-16,-8-4 0 15,-7-2 1-15,-6-4-1 16,-1-9 0-16,2-5 0 16,3-7 1-16,8-8 0 15,3-3 0-15,7-6 0 16,4 4 0-16,7 10-1 15,1 8 1-15,-2 10 0 0,-3 14 0 16,-7 12 1-16,0 11-2 16,-2 4 2-16,0-3-3 15,8-6-3-15,1-26-9 16,28-5-9-16,-3-42-10 15,33-9-5-15,2-32-2 16,23-12-1-16</inkml:trace>
  <inkml:trace contextRef="#ctx0" brushRef="#br2" timeOffset="1.1547E6">15683 4022 108 0,'-16'-15'37'16,"16"15"2"-16,-13 2-4 15,16 10-31-15,-7 5-1 16,4 11 0-16,-1 4 0 16,0 10-2-16,-3 4 1 15,3 4-1-15,0-2 0 16,3-4-1-16,1-8 0 15,4-8 1-15,4-17-1 16,8-12 1-16,9-18-1 16,8-11 1-16,4-11 0 15,4-9 0-15,0-8 0 16,4 0 1-16,-6-1-1 15,-8 9 0-15,-5 5 1 16,-10 13-1-16,-10 13 0 0,-9 19 0 16,0 0-1-16,-16 33 1 15,-3 8-1-15,-1 10 0 16,0 6-1-16,1 2 0 15,7-2-1-15,11-6-1 16,12-10-2-16,7-21-7 16,24-5-8-16,-8-34-8 15,25 3-8-15,-5-28-3 16,16 2-1-16,-13-24 2 15</inkml:trace>
  <inkml:trace contextRef="#ctx0" brushRef="#br2" timeOffset="1.15492E6">16658 3441 115 0,'-10'3'38'0,"-18"10"1"16,8 27-3-16,-15 9-30 16,5 17-3-16,5 9 1 15,1 8-2-15,2 5 0 16,7 1-2-16,8-6 0 15,5-9-3-15,11-12-5 16,3-31-10-16,21 1-11 16,-5-35-11-16,18-8 1 15,-3-30-1-15,12-2 1 16</inkml:trace>
  <inkml:trace contextRef="#ctx0" brushRef="#br2" timeOffset="1.15513E6">17018 3311 103 0,'-14'20'39'15,"-9"21"2"-15,2 27-2 16,-18 3-31-16,11 16-4 16,0 6 0-16,2 5-1 15,3-1-1-15,8-3-3 16,11-5-8-16,-6-23-11 15,22 6-18-15,-7-31-2 16,18-7 0-16,-4-25-2 16</inkml:trace>
  <inkml:trace contextRef="#ctx0" brushRef="#br2" timeOffset="1.15546E6">17217 3841 88 0,'-31'9'38'15,"3"18"0"-15,-13-6 1 16,12 14-23-16,-9-7-11 16,16 2-2-16,5-5 0 15,12-3 0-15,10-4-1 16,12-9-1-16,13-6 0 15,2 2-1-15,-1-4 1 16,1 1 0-16,-7 3 0 16,-4 7 0-16,-15 6 0 15,-12 8 0-15,-11 6 0 0,-6 1-1 16,-3 4 1-16,-5-2-3 15,7 0-4-15,-5-14-9 16,20 8-11-16,-10-29-11 16,19 0-5-16,1-13 0 15,13-3-1-15</inkml:trace>
  <inkml:trace contextRef="#ctx0" brushRef="#br2" timeOffset="1.15607E6">17810 4112 87 0,'0'0'35'0,"1"17"1"16,11-20-1-16,17 3-29 16,4-13-2-16,14-2 1 15,3-10 0-15,6 1-1 16,1-12 0-16,-2 5-1 15,-8-7 0-15,-9 3-1 16,-13 2 0-16,-13 3-1 16,-16 8 0-16,-14 6 0 15,-14 11 0-15,-9 13 0 16,-10 12-1-16,-5 11 1 15,0 12 0-15,2 3 0 16,8 7-1-16,8 4 1 0,17-4-1 16,14-6 0-16,20-9 0 15,17-8-1-15,20-11-1 16,11-12-4-16,16-2-3 15,-2-25-11-15,24 11-12 16,-14-19-7-16,5 6 0 16,-15-13 0-16</inkml:trace>
  <inkml:trace contextRef="#ctx0" brushRef="#br2" timeOffset="1.15641E6">18641 3952 93 0,'-38'2'37'15,"5"15"1"-15,-11-5 0 16,7 12-31-16,-7 3-1 15,3 7-1-15,3 2-1 0,9 0-1 16,6-3 1-16,9-2-2 16,14-8 0-16,9-4-2 15,15-10 1-15,12-9 0 16,4-9-1-16,10-7 2 15,0-5-2-15,-4-4 1 16,-2-4 0-16,-7 3 0 16,-7 3 0-16,-11 0 0 15,-9 6-1-15,-6 8 0 16,-4 9 0-16,-11-1 0 15,0 10 0-15,-2 6-1 16,6 6-2-16,0 1-2 16,8 9-5-16,-2-18-10 15,24 16-15-15,-9-22 1 0,25 7-6 16,-3-21-1-16</inkml:trace>
  <inkml:trace contextRef="#ctx0" brushRef="#br2" timeOffset="1.15999E6">19182 4015 57 0,'16'-14'34'16,"-2"6"-1"-16,-5-12-3 16,10 13-12-16,-15-13-13 15,7 12 1-15,-11-7-1 16,0 15 0-16,-14-7 0 15,-1 14 0-15,-11 2-1 16,-2 7 0-16,-7 6-1 16,-6 6 0-16,-1 3-1 15,8 5 0-15,-1 0-1 16,10 3 0-16,7-3 0 15,12-2-2-15,11-2 2 0,13-9-3 16,15-5 0-16,8-21-4 16,28 1-29-16,-7-25-4 15,18-3 2-15,-3-24-2 16</inkml:trace>
  <inkml:trace contextRef="#ctx0" brushRef="#br2" timeOffset="1.16036E6">19805 3409 93 0,'0'0'38'16,"-22"17"1"-16,12 10-1 0,-8 5-33 15,4 13-1-15,-7 9 1 16,-1 15-2-16,-5 6 0 15,2 6 0-15,-3 0-1 16,6-3-1-16,2-10 0 16,5-6 1-16,6-16-1 15,13-17-1-15,13-20 1 16,12-13-1-16,9-18 1 15,10-8-1-15,2-6 1 16,2-3 0-16,-2-1-1 16,-5 10 1-16,-10 10-1 15,-12 15 1-15,-9 17-1 16,-13 12 0-16,-2 12-2 15,-9 4-2-15,15 18-15 0,-15-20-20 16,24 7-2-16,-3-17-1 16,22-4-2-16</inkml:trace>
  <inkml:trace contextRef="#ctx0" brushRef="#br2" timeOffset="1.16098E6">20595 3529 72 0,'2'-28'35'15,"-2"-1"-1"-15,10 8 1 16,-12-1-31-16,12 11 2 15,-10 11-1-15,12-2 1 16,-14 14 0-16,4 16-2 16,-9 10 1-16,2 13-2 15,-1 15 0-15,-2 12-2 16,1 6 0-16,3 5 0 15,0-3-1-15,5 1 0 16,4-9-1-16,4-11-2 16,8-11-2-16,2-24-3 0,17-2-19 15,-11-27-12-15,17-7 2 16,-9-21-2-16</inkml:trace>
  <inkml:trace contextRef="#ctx0" brushRef="#br2" timeOffset="1.16129E6">20997 3857 73 0,'-13'-23'36'15,"3"17"0"-15,-15 1 0 16,6 21-24-16,-14-3-5 16,6 11-1-16,-9 1-2 15,4 7-1-15,0 0 0 16,4-1-1-16,3-5 0 0,7 1 0 15,4-9 0-15,13 1 0 16,6-8-1-16,8-2 0 16,7-4 0-16,8-2 0 15,3-3-1-15,7 2 1 16,2-2 0-16,1 2-1 15,-3 1-1-15,1 2 1 16,1 4-2-16,-8-2-1 16,4 6-6-16,-13-16-27 15,11 12-2-15,-8-16-1 16,9 2 0-16</inkml:trace>
  <inkml:trace contextRef="#ctx0" brushRef="#br2" timeOffset="1.16149E6">21436 3950 89 0,'0'0'36'15,"-14"21"0"-15,-6-2 1 16,11 17-30-16,-6-8-3 16,2 9-1-16,1-1-1 15,5 0-2-15,2-3 1 16,5-6-3-16,10-3-1 15,2-19-8-15,13 0-26 16,0-18 0-16,12-8 1 16,-4-17-2-16</inkml:trace>
  <inkml:trace contextRef="#ctx0" brushRef="#br2" timeOffset="1.16167E6">21610 3320 103 0,'-21'-13'39'16,"0"3"-1"-16,9 17 0 15,-1-3-38-15,13-4-1 16,11 20-8-16,1-19-27 16,18 10 0-16,0-15-1 15,16 5 0-15</inkml:trace>
  <inkml:trace contextRef="#ctx0" brushRef="#br2" timeOffset="1.16188E6">21936 3318 94 0,'-18'25'36'0,"-1"15"-1"0,-6 1 2 15,-4 16-33-15,2 7 0 16,1 18 0-16,-5 2-1 16,5 7-1-16,0 0 0 15,3-4-1-15,6-9-2 16,8-11-2-16,17-7-5 15,1-29-29-15,26-7-2 16,6-25 2-16,17-7-1 16</inkml:trace>
  <inkml:trace contextRef="#ctx0" brushRef="#br2" timeOffset="1.16217E6">22141 3817 102 0,'-19'13'38'15,"-11"-2"0"-15,9 20-1 16,-4 2-33-16,7 6 0 15,2 2-1-15,8 7 0 16,3-5 0-16,8-1-1 16,7-12 0-16,8-6-1 15,4-16 0-15,3-7 0 16,2-12 0-16,5-13 0 15,-5-8 0-15,0-8-1 16,-5-10 1-16,-5 3-2 16,-7-2-2-16,-8-1 0 15,-2 11-3-15,-9-5-7 16,13 23-23-16,-15-2-4 15,11 23 1-15,0 0 0 0</inkml:trace>
  <inkml:trace contextRef="#ctx0" brushRef="#br2" timeOffset="1.16271E6">22618 3928 96 0,'0'0'37'0,"-25"-28"1"16,7 16 0-16,-11-5-31 15,2 10-1-15,-3 3-1 16,-1 14 0-16,1 8-2 16,2 14 0-16,-1 4 0 0,4 9-1 15,7 4-1-15,5-2 0 16,12-7 0-16,6-4 0 15,10-14 0-15,8-10-1 16,9-15 1-16,3-7 0 16,2-15 0-16,1-8 0 15,-1-7-1-15,-5-3 1 16,-7-1 1-16,-2 4-2 15,-9 7 0-15,-3 12-2 16,-11 21 2-16,0 0-1 16,-14 38 1-16,-1 12-1 15,-1 19 0-15,-6 10 0 16,-4 14 0-16,2 6 1 15,-2-2-1-15,3-5 1 16,-2-6-1-16,0-12 1 0,2-12 0 16,-4-17 0-16,9-11 0 15,-2-19 1-15,3-15-1 16,2-12-1-16,4-14 1 15,3-13-1-15,12-11-1 16,-3-13-2-16,13-4-1 16,3-11-2-16,13 9-7 15,-7-10-11-15,16 19-13 16,-7-5 0-16,16 21-1 15,-8-2 2-15</inkml:trace>
  <inkml:trace contextRef="#ctx0" brushRef="#br2" timeOffset="1.16344E6">22981 3875 104 0,'0'0'37'15,"-21"11"1"-15,13 11-1 16,-14 0-32-16,10 11 0 15,-7 4-3-15,9 4 0 16,-5-2 0-16,6 2-1 16,1-8 1-16,4-1-1 15,4-11 0-15,1-7-1 16,-1-14 1-16,16-2 0 15,-2-10 0-15,5-11 0 16,0-6 0-16,1-6 0 0,2-4 0 16,-2-1 0-16,0 0 0 15,-2 5-1-15,-4 1 0 16,1 8 0-16,-1 4 0 15,1 7 0-15,7 4 0 16,1 5 0-16,5 0 0 16,5 6 0-16,7 0-1 15,3 1 1-15,-2 0 0 16,2-1 0-16,-5 2 0 15,-8 1 0-15,-6 0 0 16,-10 1 0-16,-14-4 1 16,0 0-1-16,-28 15 0 15,-1-6 1-15,0 3-1 16,-8 6 0-16,-1 1 1 0,0 9 0 15,4 4-1 1,1 1 1-16,10 5 0 0,5-4-1 16,7 2 1-16,9-5 0 15,9-8-1-15,8-3 0 16,7-14 2-16,11-10-2 15,7-9 0-15,0-10 0 16,2-7 0-16,-3-5 0 16,-3-5 0-16,-4-2 0 15,-9 4 0-15,-8 3 0 16,-6 10 0-16,-9 7 0 15,0 18 0-15,-9-3 0 16,-3 17 0-16,2 8 0 16,-2 8-2-16,5 1 0 0,4 6-1 15,2-8-1-15,12 4-5 16,-1-21-7-16,22 12-9 15,-9-23-15-15,20 2 3 16,-1-15-3-16,10-1 2 16</inkml:trace>
  <inkml:trace contextRef="#ctx0" brushRef="#br2" timeOffset="1.16394E6">23915 3875 117 0,'0'0'39'0,"-29"10"0"15,10 20-8-15,-5-8-26 16,1 10-1-16,-5 4-1 15,10 2 0-15,-2-2-1 16,6-3 0-16,7-5-1 0,5-4-1 16,4-12 1-16,-2-12 0 15,23-3-1-15,-5-11 1 16,0-10-1-16,4-5 1 15,-1-8-1-15,0-2 1 16,-5 0-1-16,-1 4 0 16,-4 5 0-16,-6 7 0 15,-1 7 0-15,-4 16 0 16,0 0 0-16,0 0 0 15,8 24 0-15,-2-4 0 16,3-1 0-16,1 0 0 16,7-5 0-16,2-7 0 15,6-5 0-15,4-8 0 16,3-7 0-16,1-6 1 0,-2-3-1 15,2-4 0-15,-2 1 1 16,-6 2-1-16,-5 6 0 16,-4 7 0-16,-16 10 0 15,11 8 2-15,-11 9-2 16,-4 12 0-16,2 6 0 15,-5 4 0-15,2 3-2 16,0-2-3-16,9 8-11 16,-15-24-9-16,18 9-16 15,-11-18-1-15,8 1 0 16,-4-16-2-16</inkml:trace>
  <inkml:trace contextRef="#ctx0" brushRef="#br2" timeOffset="1.16478E6">15417 5346 68 0,'-6'-17'35'0,"6"17"0"16,-24-16 1-16,11 19-25 16,-14-3-4-16,5 13-1 15,-9 1-3-15,6 10 1 16,-3 1-1-16,3 5-1 15,7 4 0-15,9 5 1 16,4-1-2-16,14 2 3 0,5-3-2 16,15-3 1-16,6-8-1 15,4-5 1-15,2-11-2 16,4-10 3-16,-4-10-3 15,-5-10-2-15,-9-5 2 16,-7-7-2-16,-12-4 2 16,-7-1-3-16,-9-1 3 15,-6 1-3-15,-3 3 1 16,0 4 1-16,0 6-2 15,5 4 0-15,7 9-3 16,1-4-6-16,23 22-25 16,-4-8-3-16,16 11 1 15,1-7-2-15</inkml:trace>
  <inkml:trace contextRef="#ctx0" brushRef="#br2" timeOffset="1.16507E6">16457 4826 88 0,'-21'-28'36'15,"-16"-1"-1"-15,4 19 2 16,-14 9-32-16,4 20-1 15,1 20 2-15,-2 17-2 16,1 16 0-16,6 14-2 16,5 5 0-16,9 4-1 15,9-2 1-15,7-8-3 0,13-5-3 16,3-25-6-16,15-4-25 15,-7-22-2-15,8-7 0 16,-7-24 0-16</inkml:trace>
  <inkml:trace contextRef="#ctx0" brushRef="#br2" timeOffset="1.16522E6">15995 5407 100 0,'-28'-15'39'0,"-3"-7"1"16,23 10-1-16,8-7-33 15,25 1-1-15,17-1-3 16,16-5-6-16,22 11-31 0,-7-9-4 15,13 12 0 1,-5-7-3-16</inkml:trace>
  <inkml:trace contextRef="#ctx0" brushRef="#br2" timeOffset="1.16574E6">17386 5238 88 0,'0'0'37'0,"0"0"-1"15,-23-3 1-15,-12 14-34 16,2 4 0-16,-8 4 0 15,3 7 0-15,-1-3-1 16,7 4 0-16,7-4 0 16,11-1 0-16,12-3-1 15,13-4 0-15,13-5-1 16,11-3 0-16,7 1 1 15,7-6-1-15,-2 3 0 16,-2-1 0-16,-3 1 1 0,-8 0-1 16,-11 2 0-16,-11 4 1 15,-13 0-1-15,-10 7 1 16,-10-2-1-16,-6 10 0 15,-6-3 1-15,4 0 1 16,1 1-4-16,8-8 1 16,16 6-13-16,4-22-20 15,18-8-4-15,10-14-1 16,17-7-1-16</inkml:trace>
  <inkml:trace contextRef="#ctx0" brushRef="#br2" timeOffset="1.16597E6">17912 4757 90 0,'-30'5'36'16,"15"27"1"-16,-11 9 2 15,2 23-36-15,2 6 1 16,6 12-2-16,0 4 1 15,4 5-2-15,4-5 0 16,3-6-1-16,8-1-5 16,-3-28-14-16,11 0-19 15,-6-19 3-15,9-7-3 16,-14-25 2-16</inkml:trace>
  <inkml:trace contextRef="#ctx0" brushRef="#br2" timeOffset="1.16647E6">17679 5292 95 0,'-16'4'38'16,"2"-4"2"-16,14 0-2 16,9 17-33-16,13-16-1 15,9-6-1-15,10-1 1 16,2 1-2-16,6-2 1 15,-2 2-2-15,1 0 1 16,-12 5-2-16,0 2 1 16,-13 3 0-16,-5 1 0 15,-6 1-1-15,-8 5 1 16,-2-1-1-16,-5 5 0 15,-4 5 1-15,0 2-1 16,-5 6 0-16,2 1 0 0,0 1 0 16,3 4 0-16,4-7-1 15,3 1 2-15,8-11-1 16,9-6 0-16,10-12 0 15,7-8 1-15,9-9-1 16,4-12 1-16,0-6-1 16,2-4 0-16,-3 0 1 15,-11-1-1-15,-4 0 0 16,-10 8 0-16,-8 6 1 15,-7 8-1-15,-6 18 0 16,0 0-1-16,-14 6 1 16,4 14-1-16,3 6-1 15,0 2-1-15,10 8-5 16,-4-17-8-16,26 15-15 0,-5-19-9 15,24-1 0-15,0-17-2 16,22-3 2-16</inkml:trace>
  <inkml:trace contextRef="#ctx0" brushRef="#br2" timeOffset="1.16673E6">19296 4741 91 0,'-37'-32'38'0,"1"28"0"15,-17 4 1-15,6 19-33 16,-10 19-3-16,4 18 1 0,-1 7 0 16,4 12-1-16,11 4-1 15,7 3-1-15,10-2 1 16,12-5-2-16,15-8 0 15,7-14-6-15,14-1-7 16,-8-28-24-16,15-1-2 16,-7-19 0-16,4-8-2 15</inkml:trace>
  <inkml:trace contextRef="#ctx0" brushRef="#br2" timeOffset="1.16688E6">18827 5302 100 0,'-32'-16'38'15,"13"11"1"-15,2-7-1 16,17 12-34-16,23-14-2 0,11 5-2 15,15 6-8-15,-5-12-29 16,27 8-1-16,-5-14 0 16,11 7-3-16</inkml:trace>
  <inkml:trace contextRef="#ctx0" brushRef="#br2" timeOffset="1.16715E6">19866 4666 85 0,'-1'-36'38'15,"-16"6"0"-15,-1 17 2 16,-22 10-35-16,3 19-1 16,-7 14 1-16,-5 19 0 15,-4 11 0-15,2 15-1 0,0 10-1 16,6 3 0-16,9 1 0 15,9 0-1-15,12-8 0 16,7-9-2-16,9-7-2 16,7-17-4-16,14-2-14 15,-12-24-19-15,10-4-2 16,-8-19-1-16,4-2 0 15</inkml:trace>
  <inkml:trace contextRef="#ctx0" brushRef="#br2" timeOffset="1.16734E6">19250 5227 110 0,'0'0'41'16,"-15"6"1"-16,15-6-3 15,28-3-36-15,7-8-2 16,14-4-2-16,7-6-6 15,25 11-26-15,-11-15-8 16,5 10 0-16,-9-11-1 16</inkml:trace>
  <inkml:trace contextRef="#ctx0" brushRef="#br2" timeOffset="1.16782E6">20246 4561 88 0,'-28'18'37'0,"9"13"1"15,-7-9-1-15,8 10-36 16,7-4-1-16,9 2 1 15,2 1-2-15,9-15-7 16,16 1-29-16,0-16 1 16,15 0-1-16,-3-14 0 15</inkml:trace>
  <inkml:trace contextRef="#ctx0" brushRef="#br2" timeOffset="1.16797E6">20475 4568 85 0,'-26'3'38'15,"4"13"0"-15,-9 3 0 16,9 4-29-16,0 7-8 15,4-1-5-15,15 7-33 16,-5-7-1-16,15 4 1 16,-2-10-3-16</inkml:trace>
  <inkml:trace contextRef="#ctx0" brushRef="#br2" timeOffset="1.16861E6">17054 4664 85 0,'-10'24'36'15,"-1"-9"0"-15,4 8 0 16,-8-3-34-16,10-2-2 15,5 0 0-15,3-5-2 16,9 6-16-16,0-16-17 16,11-2 1-16,-3-12-3 15,10 3 2-15</inkml:trace>
  <inkml:trace contextRef="#ctx0" brushRef="#br2" timeOffset="1.16875E6">17281 4598 80 0,'-12'13'36'16,"5"15"-1"-16,-2-1 0 15,8-1-31-15,12 11-38 16,-1-7 0-16,15 2-1 16,2-9-2-16</inkml:trace>
  <inkml:trace contextRef="#ctx0" brushRef="#br2" timeOffset="1.16978E6">21158 5279 75 0,'0'0'33'16,"-21"-14"0"-16,7 14-9 15,-7-9-16-15,5 10-3 16,-9-2 0-16,4 10-1 15,-7 6 0-15,4 14 0 0,-5 2-1 16,1 11 1-16,0 0-1 16,6 2 0-16,4-3 0 15,8-6 0-15,13-13-1 16,14-14 1-16,12-17 0 15,16-19-1-15,13-18 0 16,9-13 0-16,4-14-1 16,5-9 1-16,-6-6-2 15,-8-2 1-15,-6 1-2 16,-18 10 2-16,-13 9-2 15,-16 18 1-15,-9 15-1 16,-13 18 0-16,-8 23 0 16,-7 20 2-16,-4 21 0 0,-2 14-1 15,5 10 1-15,2 8-1 16,7 5 1-16,11-5-2 15,12-3-1-15,9-15-5 16,24 6-20-16,-2-26-11 16,16-4 0-16,0-21-2 15,11-1 1-15</inkml:trace>
  <inkml:trace contextRef="#ctx0" brushRef="#br2" timeOffset="1.17014E6">21730 5218 90 0,'-18'-14'36'16,"-10"4"1"-16,0 16 0 15,-11 3-32-15,5 17-1 0,-3 5 0 16,5 13-1-16,-1 5 0 16,8 3-1-16,5-1 0 15,13 0 1-15,9-7-1 16,17-8 0-16,13-15 0 15,13-13 0-15,11-15-1 16,5-12 1-16,6-12-1 16,-5-13 0-16,-6-4 0 15,-11-8-1-15,-15 1 1 16,-16 2 0-16,-19 5-1 15,-14 5 0-15,-13 10 0 16,-7 9-1-16,-6 12 1 16,4 7-1-16,5 12-1 15,10 5-2-15,15 10 0 0,10-5-4 16,29 14-16-16,2-19-14 15,22 8-1-15,5-13-1 16,10 6 2-16</inkml:trace>
  <inkml:trace contextRef="#ctx0" brushRef="#br2" timeOffset="1.17066E6">22265 5235 90 0,'0'-25'35'0,"0"25"0"16,-25-14 2-16,14 19-30 15,-7-9-3-15,3 13 0 16,-4 2-1-16,2 10 0 15,0 3 0-15,2 8 0 16,-1 2-1-16,6 1 1 0,1 1-1 16,8-4 0-16,3-3-1 15,11-6 0-15,4-9 0 16,11-9 1-16,4-10-1 15,7-8 0-15,1-7 0 16,4-9-1-16,0-7 1 16,-3-3 0-16,-3-2-1 15,-9 0 0-15,-4 4 1 16,-7 6-1-16,-7 7 0 15,-7 12 0-15,-4 12 0 16,-15 7 0-16,-1 13 0 16,-2 9 0-16,1 5-1 15,3 8 1-15,2-3 0 16,6 1 0-16,9-5 0 15,6-5 0-15,11-11 1 0,9-6-1 16,7-12 0-16,6-8 1 16,3-9-1-16,-5-7 1 15,-2-7-1-15,-2-4 1 16,-7-5-1-16,-13 1 0 15,-1 3 0-15,-9 1-1 16,1 5-2-16,-7 4-1 16,6 12-6-16,-11-10-11 15,17 23-17-15,-12 0-2 16,21 5 0-16,-10-4 1 15</inkml:trace>
  <inkml:trace contextRef="#ctx0" brushRef="#br2" timeOffset="1.17102E6">23108 5185 98 0,'0'0'36'0,"-10"13"3"16,1 7-3-16,-11-4-29 16,3 14 0-16,-4-1-2 15,4 6 0-15,2-2-2 16,5-2 0-16,6-8-1 15,5-2 0-15,-1-21 0 16,22 9 0-16,-2-19-1 16,3-9 0-16,1-5 1 15,4-6-1-15,1-6 2 16,-1-3-3-16,-3 0 0 15,-2 3 0-15,-1 7 0 16,-5 6 0-16,-4 15 0 0,-13 8 0 16,13 19 0-16,-13 11 0 15,0 14 0-15,-2 5 0 16,2 6 0-16,0-2-10 15,14 14-10-15,-15-25-10 16,19 10-12-16,-10-19 2 16,6 1-2-16,-10-12 1 15</inkml:trace>
  <inkml:trace contextRef="#ctx0" brushRef="#br2" timeOffset="1.17196E6">15242 6598 93 0,'0'0'35'0,"-1"-20"1"16,1 20 1-16,0 0-32 16,0 0 0-16,-19 20-1 15,11 7 0-15,-7 5-2 16,2 10 1-16,-3 4-1 15,3 1 0-15,4 0 0 16,7-6 0-16,5-9 0 16,9-9-1-16,8-16 0 15,6-12 1-15,8-14-1 16,2-5 0-16,0-12 0 15,2-6-1-15,-2-3 1 16,-3-1 0-16,-4 5-1 16,-2 1 1-16,-8 12-1 15,-4 1 1-15,-6 13-1 0,-9 14 0 16,0 0 1-16,4 19-1 15,-8 6 0-15,-4 9 0 16,3 5-1-16,4 1 2 16,1 2-2-16,3-2 2 15,8-7-1-15,6-7 1 16,4-15 0-16,7-6 0 15,2-15 0-15,2-8 0 16,1-9 1-16,-1-8 0 16,-6-4-2-16,-3-3 0 15,-5 3 0-15,-4 0 0 16,-4 8-2-16,-6 0-2 15,3 11-2-15,-9-3-7 16,19 17-10-16,-16-8-18 16,19 12 2-16,-7-4-2 0,14 6 2 15</inkml:trace>
  <inkml:trace contextRef="#ctx0" brushRef="#br2" timeOffset="1.17217E6">16159 6460 78 0,'14'7'38'0,"-14"-7"-2"16,6 16 4-16,-15-1-24 15,4 10-7-15,-6 4-3 16,1 9-1-16,-2 3-2 16,-1 5 1-16,5 0-2 15,2 0-1-15,4-6-1 0,2-6-1 16,7-8-4-16,-7-26-15 15,32 1-16-15,-12-21-3 16,10-2 1-16,-3-19-1 16</inkml:trace>
  <inkml:trace contextRef="#ctx0" brushRef="#br2" timeOffset="1.17232E6">16207 6279 100 0,'-37'-30'36'0,"7"17"1"15,1 1-2-15,11 7-31 16,18 5-8-16,0 0-29 15,27-10-4-15,5 0 1 16,19 5-2-16</inkml:trace>
  <inkml:trace contextRef="#ctx0" brushRef="#br2" timeOffset="1.17256E6">16813 6116 98 0,'-9'27'37'0,"-10"-2"2"16,6 13-2-16,-4 4-32 15,9 11-1-15,-2 1 0 16,6 9 0-16,-2 4-1 16,0 1 0-16,4-1-2 15,-3-1 1-15,3-6-3 16,-1-12-1-16,12 1-24 15,-9-25-11-15,11-7-2 0,-11-17 1 16,29-10-2-16</inkml:trace>
  <inkml:trace contextRef="#ctx0" brushRef="#br2" timeOffset="1.17275E6">16724 6556 85 0,'-22'-7'38'0,"11"10"0"15,11-3 0-15,0 0-9 16,20 6-27-16,10-12-2 15,13-8 0-15,5-3-2 16,9-1-2-16,1-14-9 16,8 6-23-16,-11-7-4 15,6 3 3-15,-13-9-3 0</inkml:trace>
  <inkml:trace contextRef="#ctx0" brushRef="#br2" timeOffset="1.1731E6">17333 5993 96 0,'-27'26'37'15,"5"22"1"-15,-12-2-3 16,7 16-28-16,-2 4-2 16,6 4 3-16,0 1-3 15,4 0 1-15,4-4-2 16,3-5 0-16,7-6-1 15,3-9 0-15,2-9-1 0,7-13 0 16,6-11-2 0,6-12 0-16,4-12 0 0,3-10 0 15,6-10 0-15,-2-2 0 16,-2-2 0-16,2 0 0 15,-7 6 0-15,-5 5 0 16,-5 11 0-16,-13 12 0 16,12 4 0-16,-12 12-2 15,6 17-11-15,-13-13-15 16,17 17-11-16,-5-6-2 15,16 8-1-15,-2-9 0 16</inkml:trace>
  <inkml:trace contextRef="#ctx0" brushRef="#br2" timeOffset="1.17369E6">18306 6580 56 0,'3'-21'34'0,"1"1"-1"15,-12-3 1-15,8 23-7 16,-27-27-18-16,11 23-3 16,-15 2 0-16,2 11 1 15,-8 6-2-15,0 14 1 16,-3 9-1-16,2 7 0 15,6 3-1-15,3 4 1 16,10-2-3-16,10-3 0 16,10-8-1-16,14-9 1 15,10-12-1-15,11-11-1 16,8-14 1-16,3-8 0 15,1-12-1-15,-1-3 1 0,-6-6-1 16,-7 1 2-16,-6-1-2 16,-11 6 0-16,-8 6 0 15,-6 7 0-15,-3 17 0 16,-14 0 0-16,1 13 0 15,0 10 0-15,2 9-4 16,0 0-2-16,19 14-12 16,-11-17-18-16,20 4-5 15,1-15 1-15,19-3-2 16</inkml:trace>
  <inkml:trace contextRef="#ctx0" brushRef="#br2" timeOffset="1.17418E6">19534 6060 93 0,'-20'-49'36'0,"-9"3"1"16,4 16 1-16,-11 8-32 16,3 22-1-16,-8 19-1 15,4 23 0-15,-7 21-1 16,1 14 0-16,-1 14-2 15,7 9 3-15,3 4-3 16,7-1 2-16,16-6-3 16,7-9 2-16,10-9-3 15,9-17-1-15,16-3-14 16,-4-27-20-16,13-6-4 15,-9-23 2-15,4-6-3 0</inkml:trace>
  <inkml:trace contextRef="#ctx0" brushRef="#br2" timeOffset="1.17492E6">19021 6673 115 0,'-26'7'38'0,"20"7"1"15,6-14-1-15,0 0-35 16,29 6-1-16,17-12 0 15,3-3-1-15,12-3 1 16,5-3 0-16,2 0-1 16,1 3-1-16,-5-3 0 0,-9 4 1 15,-9 3-1-15,-14 4 1 16,-10 4-1-16,-22 0 1 15,0 0-1-15,-15 17 1 16,-10 2-1-16,-6 5 1 16,-4 5-1-16,-1 4 0 15,2 5 1-15,9 1-1 16,6-1 0-16,11-3 1 15,15-5-1-15,12-12 1 16,12-8-1-16,13-11 1 16,7-9-1-16,5-12 1 15,0-6-1-15,-1-5 0 16,-8-6 0-16,-11 0 2 15,-10-1-2-15,-17 6 0 0,-9 1 0 16,-9 9 0-16,-9 3 0 16,0 9 0-16,-4 3 0 15,4 6 0-15,7 6 0 16,11-3 0-16,0 0 0 15,19 16 0-15,8-12 0 16,4 1 0-16,6 2 0 16,1 0 0-16,1 3 0 15,-8 4 0-15,-4 7 0 16,-11 3 0-16,-3 5 0 15,-13 2 0-15,-5 4 0 16,-3-2 0-16,-4-3 0 16,2-5 0-16,-3-4 0 15,8-9 0-15,5-12 0 0,0 0 0 16,12-19 0-16,3-4 0 15,6-7 0-15,2-6 0 16,2-5 0-16,4-1 0 16,-3 0 0-16,3 6 0 15,-3 4 0-15,0 4 0 16,1 5 0-16,2 10 0 15,-1-2-15-15,16 20-6 16,-18-11-14-16,18 13-6 16,-11-7 2-16,14 9-2 15</inkml:trace>
  <inkml:trace contextRef="#ctx0" brushRef="#br2" timeOffset="1.17519E6">20815 6482 95 0,'-23'-5'39'0,"6"12"2"16,-17 0-3-16,5 18-16 16,-9-5-16-16,3 12-1 15,-3 1-1-15,6 2 1 16,8 2-5-16,10-2 0 15,10-6 0-15,11-11 0 16,13-6 0-16,12-11 0 16,12-3-3-16,-4-18-13 15,23 11-13-15,-13-19-11 0,11 6-1 16,-10-7 1-16,1 9-2 15</inkml:trace>
  <inkml:trace contextRef="#ctx0" brushRef="#br2" timeOffset="1.17552E6">21011 6595 116 0,'-15'6'38'16,"8"6"0"-16,7-12-3 16,0 0-30-16,0 15-1 15,16-8 0-15,4-6-2 16,5-2 0-16,8-6 0 15,0-3 0-15,3-6-1 16,-3-3-1-16,-4-5 0 16,-5 1 0-16,-6-3 1 15,-8 4-2-15,-10 0 2 0,-10 10-1 16,-9 8 1-16,-9 10 1 15,-9 11 0-15,-1 8-2 16,-5 10 0-16,6 6 0 16,4 4 0-16,14-5 0 15,9-2 0-15,11-11 0 16,21 1-13-16,-3-28-13 15,24 2-14-15,-4-17-1 16,17-2-2-16,-4-13 0 16</inkml:trace>
  <inkml:trace contextRef="#ctx0" brushRef="#br2" timeOffset="1.17613E6">21685 6598 96 0,'8'-11'35'15,"-8"-4"2"-15,0 15 0 16,-2-19-29-16,2 19-2 15,-11-7-1-15,11 7 0 16,-23 15-2-16,9 5 1 16,-3 5-1-16,3 8 0 15,0 1 0-15,7 5 0 16,5-3-1-16,11-6 0 15,11-8-1-15,10-12 1 16,11-12-2-16,8-11 0 16,5-10 0-16,1-9 0 0,-6-4 0 15,-7-4 0-15,-12 2 0 16,-14 5 0-16,-16 4 0 15,-14 6 0-15,-9 10 0 16,-8 6 0-16,-1 7 0 16,-1 2-4-16,11 9-5 15,1-15-12-15,35 12-17 16,1-13-3-16,26 0 2 15,4-12-4-15</inkml:trace>
  <inkml:trace contextRef="#ctx0" brushRef="#br2" timeOffset="1.17639E6">22366 5964 106 0,'-30'-10'37'0,"6"22"2"16,-10 7-2-16,9 17-34 15,-3 10 1-15,4 15 0 16,-3 8-1-16,7 9 1 16,2 2-2-16,5 2 1 15,6-6-2-15,3-7-1 16,9-3-5-16,-5-22-14 15,15 1-18-15,-8-19-2 16,9-6 0-16,-16-20-1 16</inkml:trace>
  <inkml:trace contextRef="#ctx0" brushRef="#br2" timeOffset="1.17654E6">22065 6503 125 0,'-20'-5'39'0,"2"-2"2"15,18 7-3-15,0 0-34 16,30 1-3-16,10-2-6 15,0-13-27-15,25 11-6 16,-4-11-3-16,10 5 1 16</inkml:trace>
  <inkml:trace contextRef="#ctx0" brushRef="#br2" timeOffset="1.20139E6">22762 6169 62 0,'10'-11'37'0,"-9"-9"0"15,8 8 0-15,-9-12-10 16,9 11-19-16,-11-8 0 15,4 9-1-15,-6-4-2 16,4 16 0-16,0 0-2 16,-10-3-1-16,6 13 0 15,-1 13 0-15,1 7-1 16,2 5 0-16,-1 10-1 15,5 7 0-15,-1 4 0 16,-1 4 2-16,4 5-3 16,-4 0 2-16,-4 0-1 15,0-2 1-15,-1-5-2 16,-2-7-1-16,5-2-8 0,-9-22-27 15,11-4-3-15,0-23 1 16,0 0-2-16</inkml:trace>
  <inkml:trace contextRef="#ctx0" brushRef="#br2" timeOffset="1.20226E6">23375 6173 89 0,'0'0'34'0,"-4"-16"-5"16,4 16 1-16,0-20-16 15,0 20-5-15,3-17-2 16,-3 17 0-16,1-13-2 0,-1 13-1 15,0 0-1-15,-13-3 0 16,2 7-1-16,-5 5 0 16,-5 6 0-16,0 3-1 15,-6 4 0-15,2 2 0 16,-3 4 0-16,5 0 0 15,1 2-1-15,6 3 1 16,-2-1-1-16,8 3 1 16,3-3-1-16,5 2 1 15,3 1-1-15,3 0 1 16,1-3-1-16,4-3 1 15,0-2-1-15,5-2 0 16,1-5 0-16,0 1 0 16,5-6 0-16,1-1 0 15,5-3 0-15,-1-1 0 0,4-5 0 16,1-1 0-16,-1-2 0 15,0-2 0-15,0-4 0 16,-1-6 0-16,0 0 0 16,-5-7 0-16,5-5 0 15,-3-2 0-15,3-5 0 16,0-4-1-16,-4-2 2 15,-1-3-2-15,0 0 2 16,-3-4-2-16,-6 5 1 16,-5 0 0-16,-4 3 0 15,-10-2 0-15,-6 5 1 16,-6 0-1-16,-6 0 0 15,-1 3 0-15,-5 3 0 16,-4 1 0-16,-2 8 0 0,-1 9 1 16,-6 7-1-16,3 11 0 15,-4 10 0-15,2 7 1 16,1 7-2-16,1-2-1 15,16 9-5-15,-2-17-25 16,22 5-5-16,3-14-5 16,28-3 2-16</inkml:trace>
  <inkml:trace contextRef="#ctx0" brushRef="#br2" timeOffset="1.2034E6">24461 6147 103 0,'4'-26'37'0,"1"14"1"16,-7-6-2-16,2 18-31 0,3-19-2 15,-3 19 0-15,0 0 0 16,0 0 0-16,-17 19 0 16,4 9-1-16,-2 6 0 15,-3 10 0-15,1 7-1 16,-4 5 1-16,0 2-1 15,3-2 0-15,-1-1 0 16,8-7 1-16,-2-6-2 16,7-8 1-16,2-7 0 15,5-10-1-15,-1-17 0 16,12 7 0-16,0-17 1 15,2-8-1-15,0-7 0 16,1-9-1-16,2-4 1 16,-1-8 0-16,2-5 0 15,0-5 0-15,-3-5 1 0,1-1-1 16,1-3 1-16,-1 9-1 15,-2 1 1-15,-1 10 1 16,-4 11-2-16,0 8 0 16,-2 15 0-16,-7 11 0 15,6 15 0-15,-5 9 0 16,2 11 0-16,1 7 0 15,5 11 0-15,4 5 0 16,6 7 0-16,7-1 0 16,4 2 0-16,6-3 0 15,4-4 0-15,0-2 0 16,0-5 0-16,-2-7 0 15,-4-10 0-15,-7-2 0 16,-4-9 0-16,-3-7 0 0,-6-9 0 16,-14-8 0-16,14-9 0 15,-9-10 0-15,-1-7 0 16,-1-10 0-16,1-12 0 15,3-6 0-15,1-10 0 16,2-5 0-16,1-4 0 16,3 1 0-16,-2 0 0 15,0 6 0-15,-1 10 0 16,-3 11 0-16,-4 10 0 15,0 11 0-15,-8 8 0 16,4 16 0-16,0 0-3 16,-13-5 1-16,13 5-3 15,-13 10-6-15,16 8-13 16,-3-18-18-16,-7 14 1 15,7-14-1-15,0 0 0 0</inkml:trace>
  <inkml:trace contextRef="#ctx0" brushRef="#br3" timeOffset="1.21393E6">15452 9191 28 0,'11'-18'29'0,"-6"9"3"16,-5 9-11-16,2-20 5 15,-2 20-11-15,-8-17-2 16,8 17 1-16,-20-7-4 16,11 14-2-16,-14-2-3 15,3 7-1-15,-10 8-2 16,-1 8 0-16,-4 3 0 15,-1 5 0-15,3 2-1 16,5 1-1-16,5-3 1 16,10-1 0-16,9-8 0 15,15-4 0-15,6-8 0 0,12-7-1 16,7-7 1-16,5-3 1 15,0-6-2-15,2-7 1 16,0-4 0-16,-6 0 0 16,-1-4-1-16,-6-4 1 15,-3-2-1-15,-6-4 0 16,-3-1 0-16,-4-1 0 15,-1 0 1-15,-3 4-1 16,-2 2 0-16,2 11 0 16,-6 6 0-16,-4 12 1 15,11 24-1-15,-7 13 1 16,-4 22-1-16,1 14 1 15,-1 19 0-15,-1 14 0 0,1 13-1 16,-4 4 0-16,-3-2-2 16,-1 0 3-16,-4-8-2 15,-3-10 2-15,-5-13-2 16,-4-14 2-16,-6-14-2 15,-4-13 4-15,-10-12-2 16,-4-13 1-16,-9-15-1 16,0-15-1-16,1-17 0 15,4-16-2-15,9-7-6 16,4-27-23-16,28 4-8 15,6-14-1-15,27 8-1 16</inkml:trace>
  <inkml:trace contextRef="#ctx0" brushRef="#br3" timeOffset="1.21632E6">16417 9124 73 0,'-14'1'36'0,"14"-1"0"16,0 0 0-16,0 0-20 15,14-2-12-15,4 0-1 16,3-2 0-16,9 0-1 15,5-3-1-15,4 6 0 16,4 0-1-16,-4-5-8 16,6 10-27-16,-13-3 1 15,-7 7-1-15,-10-2-2 16</inkml:trace>
  <inkml:trace contextRef="#ctx0" brushRef="#br3" timeOffset="1.21649E6">16458 9324 93 0,'-27'23'36'0,"7"-8"-2"15,13 0 3-15,7-15-33 16,24 7-1-16,16-8-1 16,13-5-1-16,14 4-8 15,-1-13-26-15,19 6-2 16,-4-5-1-16,-1 5-1 15</inkml:trace>
  <inkml:trace contextRef="#ctx0" brushRef="#br3" timeOffset="1.21703E6">17691 8842 86 0,'0'-16'35'16,"0"16"0"-16,0 0 1 16,0 0-29-16,-23 24-2 15,13 10-1-15,-7 9-1 16,0 15-1-16,-5 9-1 15,-3 13 0-15,-1 3 0 16,1 2 0-16,6-3-1 0,9-10-1 16,15-9-6-16,2-22-26 15,25-15-4-15,10-20 2 16,17-14-3-16</inkml:trace>
  <inkml:trace contextRef="#ctx0" brushRef="#br3" timeOffset="1.21736E6">18206 8960 94 0,'-19'-29'36'0,"-8"20"0"16,-9 9 1-16,0 20-30 16,-7 15-1-16,10 14-2 15,0 8 0-15,10 13-2 16,12-1 0-16,11 2 0 0,13-5 0 15,15-7 0-15,13-15 0 16,10-17-1-16,7-18 1 16,8-17 0-16,0-19 0 15,0-19-1-15,-6-19 0 16,-7-10-1-16,-11-9 1 15,-15-3-2-15,-18 4-1 16,-11 3 0-16,-16 14-1 16,-17 17 0-16,-5 23-3 15,-19 13-5-15,13 31-22 16,-18 3-5-16,20 20 0 15,4-1-1-15</inkml:trace>
  <inkml:trace contextRef="#ctx0" brushRef="#br3" timeOffset="1.21834E6">19273 8901 90 0,'0'-11'34'16,"-2"-1"0"-16,2 12-7 15,0-10-20-15,0 10-1 16,-16 16 0-16,3 12 0 15,-7 6-1-15,-1 20-1 16,-8 11-1-16,0 11 0 16,-6 6 0-16,6 6 0 15,1-10-1-15,9-1 1 16,7-16-2-16,8-15 1 15,8-19-1-15,8-19 0 16,13-20 1-16,2-19-2 0,7-17 1 16,1-14-1-16,-2-10 1 15,1-10-1-15,-6-3 1 16,-5 0-1-16,-6 4 1 15,-7 6-1-15,-5 12 0 16,-1 13 1-16,-4 10-1 16,0 18 1-16,0 22-1 15,0 0 0-15,9 33 1 16,2 11-1-16,5 17 0 15,5 12 0-15,4 10 0 16,8 3 0-16,4-2 0 16,4-2 0-16,2-10 0 15,5-13 1-15,-3-18 0 16,-1-16 0-16,-7-20 1 0,1-20-2 15,-5-21 0-15,-6-17 0 16,-6-15 0-16,-3-12 0 16,-1-8 0-16,-5-8 0 15,-3-1 0-15,-3 6 0 16,2 12-3-16,-4 8-1 15,3 23-8-15,-9 2-8 16,18 31-10-16,-12 1-12 16,6 25 2-16,-2 3-3 15,6 12 4-15</inkml:trace>
  <inkml:trace contextRef="#ctx0" brushRef="#br3" timeOffset="1.219E6">20457 8734 69 0,'1'-15'32'16,"-1"15"1"-16,0-14 1 16,10 24-25-16,-12 4-3 15,7 15 0-15,-8 7 1 16,6 19-2-16,-11 10 0 15,6 14-1-15,-7 6-2 16,-1 8 0-16,-4-3 0 16,3-2 0-16,4-8-4 15,-1-17-9-15,14-9-24 16,3-25-1-16,14-12 0 15,1-26-1-15</inkml:trace>
  <inkml:trace contextRef="#ctx0" brushRef="#br3" timeOffset="1.21931E6">20802 8946 76 0,'-25'15'38'15,"-10"4"-1"-15,2 11 1 16,-7-6-15-16,5 16-17 15,2-8-2-15,8 5 1 16,9-6-2-16,10 3 0 16,10-11-1-16,11 2 1 15,7-5-2-15,8-4 0 16,4-1 0-16,4 0 0 0,-2-1 0 15,-1 0-1-15,-5 2 0 16,-6 0-1-16,-4 5-1 16,-3-4-1-16,0 12-9 15,-17-29-12-15,21 31-14 16,-21-31 1-16,20 24-3 15,-8-25 1-15</inkml:trace>
  <inkml:trace contextRef="#ctx0" brushRef="#br3" timeOffset="1.21984E6">21285 9201 106 0,'-24'-9'37'15,"-8"-7"0"-15,2 14-8 16,-12-7-22-16,5 12-1 16,-6 6-1-16,6 12-1 15,-1 5 0-15,7 10-1 16,6 0-1-16,10 4 1 15,8-3-1-15,12-1 0 16,6-10 0-16,14-6-1 16,7-11 0-16,6-6 0 15,4-10-1-15,0-6 0 16,2-7 0-16,-5-9 0 15,0 0 0-15,-10-2 0 16,-1 0 0-16,-9 3 0 0,-4 5-1 16,-5 6 1-16,-10 17 0 15,0 0 0-15,4 21 0 16,-12 12 0-16,-3 16 0 15,-3 13 1-15,-1 15 0 16,-7 9 1-16,2 5-2 16,-7 2 0-16,2-3 0 15,-5-6 0-15,-1-8 0 16,0-13 0-16,-1-17 0 15,0-18 0-15,2-14-2 16,3-19-1-16,10-12-3 16,-1-30-10-16,21 3-12 15,-9-29-10-15,20-7-3 16,0-20 0-16,16 0 1 0</inkml:trace>
  <inkml:trace contextRef="#ctx0" brushRef="#br3" timeOffset="1.22012E6">21455 8729 114 0,'0'0'40'16,"0"0"-1"-16,19 0-3 15,-4-7-36-15,11 0 2 0,4-1-3 16,7 0 0-16,-1 7-2 15,2-13-17-15,12 17-15 16,-7-9-4-16,3 8 1 16,-9-9-3-16</inkml:trace>
  <inkml:trace contextRef="#ctx0" brushRef="#br3" timeOffset="1.22037E6">22023 8365 94 0,'0'0'38'0,"-1"29"2"15,-6-8-2-15,10 6-33 16,-9 12-2-16,1 8 1 15,-2 6 0-15,-1 1-3 16,2 1 0-16,-3-12-17 16,9 10-20-16,-9-14-3 15,8-1 2-15,-5-13-4 16</inkml:trace>
  <inkml:trace contextRef="#ctx0" brushRef="#br3" timeOffset="1.22191E6">14299 11752 81 0,'0'0'36'0,"-23"-19"0"16,23 19-10-16,-23-3-22 16,11 5 0-16,-2 3-1 15,5 6-1-15,0 8 0 0,3 1 0 16,0 7 0-16,5 3-1 15,2-2 0-15,7-3 0 16,6-4 0-16,6-6 0 16,4-11 0-16,9-6-1 15,-1-12 1-15,3-4-1 16,1-10 1-16,-5-4-1 15,-7-5 0-15,-5 0 3 16,-6 0-3-16,-10 5 2 16,-4 2-1-16,-8 6 1 15,-4 4-2-15,-2 7 2 16,1 5-1-16,5 7-1 15,9 1 0-15,0 0 0 16,3 15 1-16,12-8-1 0,9 5 1 16,5 1-1-16,6 2 1 15,0 4-3-15,-3-1 2 16,-1 4-2-16,-5 4 2 15,-5 0-2-15,-7 4 3 16,-7-1-3-16,-4 0 2 16,-5-4 1-16,-1-2-1 15,-2-4 1-15,-3-7 0 16,8-12 0-16,0 0 0 15,0 0 0-15,8-22 0 16,6-1 0-16,4-7 0 16,6-2 0-16,0-6-1 15,4-2 3-15,2 0-4 16,2 2-1-16,6 10-11 0,-13-13-9 15,12 22-16-15,-5-7-1 16,8 15-2-16,-6 0-2 16</inkml:trace>
  <inkml:trace contextRef="#ctx0" brushRef="#br3" timeOffset="1.2226E6">15547 11718 75 0,'-13'-8'39'0,"-8"1"-3"16,3 18-5-16,-17-4-22 16,7 12-2-16,-8 7-2 15,8 8-2-15,-1 5 1 16,11 3-2-16,2-4 1 15,10-2 0-15,9-6 0 16,11-6-1-16,13-11 0 0,6-10-1 16,7-11-1-16,1-7 1 15,6-9-1-15,-4-5 1 16,-4-3-1-16,-4-4 0 15,-9-2-1-15,-6 1 4 16,-7 2-3-16,-6 5 3 16,-5 6-3-16,-5 7 3 15,3 17-3-15,-12-2 3 16,4 23-3-16,1 20-3 15,-1 18 3-15,-1 20-2 16,-1 17 2-16,3 12-2 16,-1 6 2-16,0 2-2 15,-1-2 2-15,-4-7 0 0,-2-12 0 16,-5-12 1-16,2-16 0 15,-11-17-2-15,-1-10 2 16,-6-17 0-16,-7-15 0 16,1-15-2-16,-1-14 0 15,3-16-2-15,5-8-4 16,-3-25-10-16,26 12-13 15,-6-16-12-15,24 11 2 16,2-4-2-16</inkml:trace>
  <inkml:trace contextRef="#ctx0" brushRef="#br3" timeOffset="1.22307E6">16158 11783 72 0,'0'0'40'0,"-14"11"-2"16,14-11 1-16,17-4-25 15,3-2-14-15,12-1-1 16,5-3-6-16,13 7-28 16,-10-5-1-16,0 11-2 15,-10-2 0-15</inkml:trace>
  <inkml:trace contextRef="#ctx0" brushRef="#br3" timeOffset="1.22324E6">16154 12013 92 0,'-11'10'39'15,"11"-10"1"-15,14-6-2 16,9-10-36-16,16-3-1 16,7 1-3-16,5-10-14 15,13 14-21-15,-11-4 0 16,6 12-3-16,-10-5 0 15</inkml:trace>
  <inkml:trace contextRef="#ctx0" brushRef="#br3" timeOffset="1.22382E6">17068 11616 73 0,'0'0'36'15,"-15"15"1"-15,-9 0-6 16,8 17-26-16,-5 3 0 16,3 12-2-16,-4 2 1 15,7 7-4-15,3-1 1 16,8-6-4-16,16-1-10 15,2-23-22-15,14-4 0 16,3-23-2-16,17-6 1 16</inkml:trace>
  <inkml:trace contextRef="#ctx0" brushRef="#br3" timeOffset="1.22415E6">17472 11640 72 0,'-16'3'39'15,"-11"8"-3"-15,4 16 0 16,-13-2-28-16,10 18-3 15,-4 2 0-15,12 11-2 16,3 0 1-16,10 3-2 16,10-7 2-16,10-2-1 15,13-12 0-15,9-12-1 16,6-16 1-16,9-13-2 15,1-17 0-15,-2-12-1 16,-4-9 1-16,-7-10-1 16,-11-2 1-16,-15-1-2 15,-15 2 1-15,-13 6 2 0,-11 11-4 16,-12 4 2-1,-2 14-5-15,-11 0-4 0,19 24-20 16,-6-8-10-16,19 12-1 16,18-11-3-16,0 0 2 15</inkml:trace>
  <inkml:trace contextRef="#ctx0" brushRef="#br3" timeOffset="1.22496E6">18286 11529 60 0,'10'-13'34'0,"-10"13"-1"16,-3 14-1-16,1 13-23 16,-17 3-2-16,5 15-3 0,-14 7 2 15,4 10-1-15,-9 3 0 16,8 5-1-16,-2-9 1 15,3 0-4-15,7-17 2 16,11-7 0-16,7-18-1 16,12-13 0-16,5-21-1 15,9-11 0-15,6-12 0 16,-1-11 0-16,4-6 0 15,-7-5 2-15,-6 0-2 16,0 1 0-16,-7 7 0 16,-6 12 1-16,-5 8-2 15,-2 10 2-15,-3 22-2 0,0 0 1 16,-3 28 0-16,6 9-1 15,4 10 0-15,2 8 0 16,7 6 1-16,11 5-1 16,6-4 0-16,2-9-1 15,8-8 2-15,3-9 0 16,1-13 0-16,-1-13 1 15,-4-13-1-15,-4-16 0 16,-6-11 0-16,-5-11 0 16,-7-10 0-16,-6-10-1 15,-8-4 0-15,-6-4 0 16,1-2 0-16,-6 3 0 15,1 3-1-15,-3 9-2 16,3 9-3-16,-3 7-6 16,20 22-6-16,-18-5-7 0,25 23-15 15,-7-5-1-15,13 14 0 16,2-2 1-16</inkml:trace>
  <inkml:trace contextRef="#ctx0" brushRef="#br3" timeOffset="1.22545E6">19965 11076 75 0,'0'0'36'0,"1"10"-2"16,-30 13-4-16,-5 25-23 15,-20 13-1-15,-10 22 2 0,-18 16-3 16,-7 24 0-16,-12 10 0 15,-3 11 0-15,-3-2-2 16,3-2-1-16,14-14-1 16,14-15-4-16,24-21-1 15,14-32-8-15,33-13-25 16,5-32-1-16,25-15-1 15,7-27-2-15</inkml:trace>
  <inkml:trace contextRef="#ctx0" brushRef="#br3" timeOffset="1.22594E6">19924 11530 88 0,'0'0'36'0,"-12"20"0"15,15 9-2-15,-8 4-30 16,7 12-1-16,-4 9 1 16,1 13-2-16,-3 7 1 15,-1 6-2-15,0 0 0 16,-2-5-3-16,3-8 1 15,3-10-2-15,10-5-22 16,-5-24-12-16,15-9 2 16,-3-23-3-16,12-8 1 0</inkml:trace>
  <inkml:trace contextRef="#ctx0" brushRef="#br3" timeOffset="1.22632E6">20360 11588 85 0,'-19'18'39'16,"-13"5"-3"-16,2 13 1 16,-19 0-32-16,9 4-2 15,-1-3 2-15,6 4-1 16,0-6 0-16,10 1-3 15,6-13 2-15,9 0 0 0,8-9-1 16,2-14 0-16,22 13-1 16,0-14 0-16,4-3-1 15,5 1 1-15,1-1 0 16,2 7-1-16,-4 2 1 15,1 6 0-15,-6 7-1 16,1 7 1-16,-4 5 0 16,-5 4-1-16,2 1 0 15,-1-2 0-15,4 0-4 16,-2-13-4-16,14 7-10 15,-17-26-13-15,17 7-8 16,-10-21-1-16,18 2-1 16</inkml:trace>
  <inkml:trace contextRef="#ctx0" brushRef="#br3" timeOffset="1.22687E6">20922 11879 95 0,'-17'-17'38'0,"5"12"0"16,-21-5-5-16,3 16-26 16,-7 1-2-16,0 12-1 15,-2 5-1-15,2 6-1 16,3 3 1-16,5 5-1 15,6-1-1-15,10-1 0 0,8-4 0 16,10-5 0-16,4-7 0 16,11-8-1-16,6-12 1 15,1-9-1-15,5-10 0 16,5-5 0-16,-4-9 0 15,1-4 0-15,-2 0 0 16,-3-2 0-16,-3 5 0 16,-5 8 0-16,-4 4-1 15,-4 10 1-15,-13 12 0 16,9 16 0-16,-8 16 0 15,-3 15 1-15,-6 19-2 16,-2 13 2-16,-3 15-2 16,-5 9 1-16,2 7 0 15,-6-1-1-15,-4-1 1 0,-3-7 0 16,-2-13 0-1,0-13-1-15,-4-15 2 0,2-14-1 16,-7-17 0-16,2-14 1 16,1-18-2-16,-2-14 0 15,0-14-2-15,2-22-7 16,15 2-7-16,-11-22-9 15,26 13-11-15,-6-11-4 16,16 6-2-16,7-3 3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30T21:22:13.487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2211 1588 55 0,'5'-16'33'0,"-1"0"-2"0,2 2 2 16,-6 2-27-16,0 12 1 16,0 0-1-16,14 6-2 15,-14 12 1-15,0 16-3 16,-9 9 2-16,4 8-2 15,-4 13 0-15,0 6-2 16,-5 5 2-16,0 5-1 16,1-3 0-16,4-4 0 15,0-13-1-15,0-6 1 16,7-21 0-16,4-15 0 15,-2-18 0-15,15-28 0 16,-2-12 0-16,5-17 0 16,-1-9 0-16,1-12 1 0,0-9-2 15,-4-5 2-15,-3 3-2 16,3 2 3-16,-8 6-3 15,1 8 3-15,-1 16-3 16,-4 13 2-16,2 13-1 16,0 12 0-16,-4 19 0 15,14 7 1-15,-5 14-2 16,5 12 0-16,-3 9 1 15,11 7-1-15,1 3 2 16,7-1-2-16,2-8 1 16,6-4-1-16,6-18 2 15,4-13-1-15,9-17-1 16,3-17 1-16,3-11-1 15,-5-4 1-15,3-6-1 0,-8-1 1 16,-5 8-1-16,-8 4 1 16,-11 14 0-16,-5 14-1 15,-14 16 0-15,-4 18-1 16,-11 20 2-16,-1 14-2 15,-8 15 1-15,0 10-2 16,5 4 2-16,1 1-2 16,8-7 0-16,7-16-7 15,26-7-28-15,-3-24-3 16,18-11 2-16,1-22-2 15</inkml:trace>
  <inkml:trace contextRef="#ctx0" brushRef="#br0" timeOffset="347.0198">3577 1752 88 0,'-15'1'37'16,"9"14"-1"-16,-6 3 2 15,8 19-34-15,-4-3-1 16,4 7-1-16,1 2 0 15,0 7 0-15,1-3 0 16,2-2-1-16,-2-6-1 16,1-12 0-16,3-7 0 15,-1-10 1-15,-1-10 0 16,10-19 0-16,0-5 0 15,4-12-1-15,-4-8 2 0,4-8 0 16,1 0-1-16,5-2 1 16,-2 4-1-16,-2 3 1 15,4 8-1-15,0 2 0 16,2 9-2-16,3-5-4 15,16 9-32-15,-1-9-2 16,16 7 0-16,4-5-2 16</inkml:trace>
  <inkml:trace contextRef="#ctx0" brushRef="#br0" timeOffset="781.0446">4682 1392 83 0,'21'-45'36'0,"-4"1"-1"15,6 11 1-15,-4 3-31 16,1 10-1-16,-7 13 0 16,1 16 0-16,-9 18-2 0,0 16 0 15,-9 14 0-15,-2 16-1 16,-2 13 0-16,-2 12-1 15,-3-2 0-15,3-1-2 16,0-9 2-16,6-12-5 16,8-6-5-16,0-25-26 15,11-9 1-15,1-27-2 16,10-3 0-16</inkml:trace>
  <inkml:trace contextRef="#ctx0" brushRef="#br0" timeOffset="954.0545">4857 1730 103 0,'0'0'37'0,"-16"-5"1"16,16 5-2-16,16-1-33 16,5-9-1-16,11-9-2 15,10-11-1-15,13-3-8 16,-2-15-24-16,18-2-3 15,-6-13 3-15,7 8-4 16</inkml:trace>
  <inkml:trace contextRef="#ctx0" brushRef="#br0" timeOffset="1132.0647">5449 1121 113 0,'0'0'36'16,"-36"22"3"-16,8 19-2 15,-4 24-33-15,-5 21-1 16,13 16-1-16,13 4-1 0,7-8-2 15,10-8-2-15,-5-19-34 16,20 0-2-16,-6-24 0 16,17-11-2-16</inkml:trace>
  <inkml:trace contextRef="#ctx0" brushRef="#br0" timeOffset="1899.1086">6626 1011 88 0,'25'-54'34'16,"-25"54"1"-16,0 0 2 16,0 0-32-16,0 0 1 15,0 0-2-15,13 49 1 16,-16 9-1-16,1 13 0 15,-13 14-3-15,5 12 0 16,-11 8 1-16,1-3-1 16,3-24 0-16,1-10 0 15,2-13 0-15,0-8-1 16,6-14 1-16,1-15 0 0,7-18 0 15,0 0 0-15,22-29-1 16,-6-4 1-16,3-8 0 16,0-8 1-16,4 3-2 15,-1-3 2-15,1 8-2 16,-6 7 1-16,-1 10-1 15,3 10 1-15,-5 14-1 16,-4 15 0-16,2 8 0 16,-1 12-1-16,0 3 1 15,1 7-2-15,3 3-1 16,-2 1-4-16,15 5-18 15,-7-20-13-15,16 5 1 0,-5-21 0 16,16-2 0-16</inkml:trace>
  <inkml:trace contextRef="#ctx0" brushRef="#br0" timeOffset="2297.1313">7343 1445 107 0,'-12'-10'38'16,"-12"3"0"-16,1 14-1 15,-9 4-32-15,1 13-2 16,-9 9 0-16,4 9-1 16,2 4 0-16,5 3-2 15,5 0 2-15,9 0-2 16,9-5 1-16,8-9 0 0,15-9-1 15,3-9 1-15,10-8-1 16,5-11 0-16,3-11 0 16,5-7 0-16,-4-12 0 15,-2-5 1-15,-5-4-1 16,-4-5 1-16,-7 2-2 15,-3 6 2-15,-8 7-1 16,-6 11 1-16,-4 20-1 16,0 0-1-16,-13 21 1 15,8 7-2-15,-1 9 1 16,0-1-3-16,7 7 0 15,6-9-4-15,22-2-27 16,-1-21-3-16,23 1-1 16,0-18 1-16</inkml:trace>
  <inkml:trace contextRef="#ctx0" brushRef="#br0" timeOffset="2598.1486">7947 1440 108 0,'-38'4'38'0,"9"7"1"15,-7 0-2-15,19 2-34 16,1 1 0-16,11-2-1 16,13-1-1-16,11 3-1 15,6 0 1-15,10 1-1 16,2 4 0-16,-2 2-1 15,-3 2 2-15,-7 5-2 0,-13 4 2 16,-2 3-1-16,-15 0 2 16,-9-2-2-16,-7-2 1 15,-4-7-1-15,0-3-2 16,-2-16-6-16,14-2-30 15,-3-14 0-15,16-5-2 16,4-14 0-16</inkml:trace>
  <inkml:trace contextRef="#ctx0" brushRef="#br0" timeOffset="3168.1812">9451 1459 66 0,'-7'-30'36'0,"3"12"0"16,-14 5 1-16,4 5-20 0,-9 4-10 16,2 13 0-16,-11 2-3 15,1 13 0-15,-8 6-2 16,7 8 0-16,-2 2 0 15,9 3 0-15,4-4 0 16,10 0-2-16,13-4 2 16,13-11-2-16,15-13 2 15,9-8-2-15,8-13 0 16,8-10 2-16,3-10-2 15,-2-7 2-15,-1 0-2 16,-7-2 2-16,-10 4-2 16,-6 7 2-16,-10 8-1 15,-9 7-1-15,-13 13 1 16,0 0-1-16,6 25 0 0,-13 1-1 15,2 6 0-15,2 3-4 16,10 8-27-16,-4-11-7 16,22 6 0-16,4-13-1 15</inkml:trace>
  <inkml:trace contextRef="#ctx0" brushRef="#br0" timeOffset="3904.2233">10797 1455 91 0,'5'-16'37'15,"-5"16"0"-15,0 0 0 16,0 0-33-16,-8 27-1 16,0-2 0-16,-5 10-1 15,-1 6-1-15,-1 2 0 16,1 2 0-16,2-4 0 15,3-4-1-15,5-7 2 16,4-10-2-16,0-20 1 0,13 1 0 16,1-17 0-16,4-10 1 15,-2-10-2-15,5-4 2 16,-2-8-1-16,0-4 1 15,1-1-1-15,-4 6 0 16,-2 3 0-16,-4 9 0 16,-1 12 0-16,-2 6-1 15,-7 17 1-15,14-1 0 16,-6 15-1-16,2 6 0 15,0 3 1-15,6 6-1 16,6-1-1-16,2 2 1 16,0-4 0-16,5-4 0 15,2-10 1-15,3-8-1 16,7-6 1-16,0-12 0 0,6-10 0 15,3-9 0-15,-1-4 1 16,1-1-1-16,-7 3 0 16,-4 2-1-16,-8 11 1 15,-11 13 0-15,-10 13-1 16,-10 16 0-16,-10 10 0 15,-4 11 0-15,-3 9-1 16,2 3-1-16,2 6 0 16,6-6-3-16,14-4-4 15,-3-16-29-15,27 0-1 16,0-17 1-16,18-4-2 15</inkml:trace>
  <inkml:trace contextRef="#ctx0" brushRef="#br0" timeOffset="4321.2471">12049 1384 102 0,'-24'-8'38'0,"-3"12"1"15,-15 3-1-15,3 8-32 16,-5 0-1-16,5 11-1 15,-2 2-1-15,5 6-1 16,6 3 0-16,7 0-1 16,6-3 1-16,10-1-2 15,8-2 1-15,12-8-1 16,5-7 1-16,3-8-2 0,7-7 1 15,3-10 1-15,-1-6-1 16,3-7 1-16,-4-6-1 16,-1-2 2-16,-6 1-2 15,-2 3 1-15,-1 2 0 16,-9 4-1-16,0 10 0 15,-10 10 0-15,0 0-1 16,-3 26 0-16,-5 1 0 16,-3 5-1-16,4 4 0 15,0 1-3-15,14-3-2 16,-2-16-17-16,33 1-15 15,-1-19 1-15,24-6-1 16,3-17 0-16</inkml:trace>
  <inkml:trace contextRef="#ctx0" brushRef="#br0" timeOffset="4639.2653">12624 1273 121 0,'-29'4'38'15,"-13"1"1"-15,13 18-8 16,2-5-29-16,3 4 0 15,8 4-1-15,5-1-1 16,9 2 0-16,12 0 1 16,4 0-1-16,6-3 1 15,4-1-1-15,2-3 1 16,0-4-1-16,-3 3 1 16,-2-4-1-16,-7 0 1 15,-6-2-1-15,-5 4 0 0,-11 1 0 16,-5 2 0-16,-5 0 0 15,-3 1-1-15,-2 1 1 16,3-3-3-16,3-2-4 16,-1-15-29-16,18-2-3 15,15-6 0-15,17-5-1 16</inkml:trace>
  <inkml:trace contextRef="#ctx0" brushRef="#br0" timeOffset="5016.2869">13285 1336 104 0,'-18'7'39'16,"-16"-1"1"-16,11 7-2 15,-1-3-33-15,-4 8-1 16,3-2-2-16,3 1 0 16,4 3-1-16,8-3 0 15,4-1 0-15,7 1-1 16,6-2 0-16,3 0 0 15,4 0 0-15,1 0 0 16,0-1 0-16,-1 3 0 16,-2 4 1-16,-5 0-2 15,-2 1 2-15,-5 1-2 0,-4 1 2 16,-2-2-1-16,-3 1 0 15,-1-3-1-15,-1-3-1 16,-6-11-8-16,17-6-27 16,-23 8-2-16,23-8-1 15,-20-13-1-15</inkml:trace>
  <inkml:trace contextRef="#ctx0" brushRef="#br0" timeOffset="5558.3179">14541 1335 81 0,'-2'-16'38'0,"2"16"-2"16,-28 8 1-16,6 7-28 0,-12 1-1 15,5 11-2-15,-8-1-1 16,8 9 0-16,3 1-2 16,10 3-1-16,9 1 0 15,15-5-2-15,14-3 1 16,14-6-2-16,9-7 1 15,8-7 1-15,2-11 0 16,1-10-1-16,-8-9 1 16,-4-5 1-16,-15-2-1 15,-11-5 1-15,-13 0-2 16,-10-5-1-16,-9 7 0 15,-6-4-3-15,1 9-1 16,-8 1-4-16,16 3-28 16,-10 4-3-16,21 15 1 15,-5-15-1-15</inkml:trace>
  <inkml:trace contextRef="#ctx0" brushRef="#br0" timeOffset="5841.3341">15448 1049 98 0,'0'0'38'15,"9"-53"2"-15,-9 53-1 16,0 0-34-16,-29-52-1 15,29 52 1-15,-61 4-1 16,-1 29-2-16,2 23 0 0,0 21-2 16,12 17 1-16,0 9-3 15,18 1-3-15,18-10-4 16,4-21-28-16,21-14-3 15,-10-19 2-15,10-11-2 16</inkml:trace>
  <inkml:trace contextRef="#ctx0" brushRef="#br0" timeOffset="5995.3429">14962 1482 112 0,'-18'-26'38'16,"22"13"3"-16,-3-8-3 15,22 1-33-15,8 2-2 16,13-8-6-16,21 4-34 0,-7-2-3 15,20 5 0-15,-3 0-2 16</inkml:trace>
  <inkml:trace contextRef="#ctx0" brushRef="#br0" timeOffset="6691.3827">17039 1128 79 0,'0'0'39'0,"5"-59"-1"16,-5 59 1-16,0 0-28 16,-47-38-2-16,47 38-3 15,-52-10-1-15,52 10 0 16,-82 12-2-16,6 11-1 15,6 10-1-15,19 8 0 16,17 4-1-16,28 1 1 16,19-5-2-16,22-11 1 15,12-13 0-15,11-10 0 16,2-13 1-16,-60 6 0 15,65-18 1-15,-65 18-1 16,74-35 1-16,-74 35 0 16,62-44 0-16,-62 44-1 15,61-44 1-15,-61 44-1 0,0 0 1 16,52-54-4-16,-42 56 1 15,-10-2 2-15,-19 42-3 16,-17 7 2-16,-23 24-2 16,2 19 0-16,-8 10-2 15,8 5 0-15,31-22-6 16,-1-22-28-16,37-4-3 15,5-19 1-15,26-10-1 16</inkml:trace>
  <inkml:trace contextRef="#ctx0" brushRef="#br0" timeOffset="7059.4037">17625 1232 108 0,'3'-38'41'0,"-17"16"1"15,-10 23-4-15,-12 24-35 16,0 21-2-16,-4 32 1 16,-4 0-1-16,19 5-1 15,25-21 0-15,18-9 0 16,13-14 0-16,13-13-1 15,9-16 2-15,4-12-1 16,4-18 1-16,0-9 0 16,-9-12-1-16,-6-10 1 15,-13-8-1-15,-33 59 0 16,16-70 1-16,-16 70-2 0,3-69 1 15,-3 69-1-15,-17-66 1 16,17 66-2-16,-20-49-2 16,20 49-14-16,0 0-19 15,-40-59-2-15,40 59 1 16,0 0-1-16</inkml:trace>
  <inkml:trace contextRef="#ctx0" brushRef="#br0" timeOffset="7310.4181">18314 920 102 0,'0'0'39'0,"0"0"2"15,0 0-1-15,46-46-37 16,-46 46 0-16,-18 30-1 15,-17 23-1-15,5 26 1 16,-13 13-3-16,14 14 3 16,5 2-5-16,13-4-2 15,21-11-24-15,4-29-10 16,20-16 0-16,-4-19-2 15,19-13 1-15</inkml:trace>
  <inkml:trace contextRef="#ctx0" brushRef="#br0" timeOffset="7594.4343">18684 1273 114 0,'-57'-81'41'15,"12"62"1"-15,-20 13-1 16,8 19-38-16,-14 7-1 15,15 17 0-15,14-2-1 16,28 3 0-16,23-5-1 16,13-1 1-16,17-7-1 15,9-2 0-15,8-5 0 16,4-4-2-16,4 0 0 15,-6-10-2-15,-2 1-7 16,-15-15-19-16,8 6-12 16,-12-7 1-16,4 1 0 15,-7-7 0-15</inkml:trace>
  <inkml:trace contextRef="#ctx0" brushRef="#br0" timeOffset="8081.4622">19018 1280 105 0,'-29'-6'39'0,"9"9"1"15,-13-7 0-15,16-2-36 16,-8 7 0-16,1 5-1 16,-1 6-2-16,0 9 1 15,1 8-1-15,2 4 0 16,3 5-1-16,4 3 0 15,6 2 0-15,9-4 0 16,7-8 0-16,9-9 0 0,11-15 0 16,8-5 1-16,2-10-1 15,7-10 0-15,-3-10 1 16,1-6-1-16,-4-4 1 15,-5-4-1-15,-4 3 0 16,-5 4 0-16,-7 4 0 16,-1 12 0-16,-16 19-1 15,13-7 0-15,-13 26 0 16,-1 12 1-16,-6 12-1 15,-3 15-1-15,-4 10 2 16,-2 4-1-16,-3 1 0 16,0 5 1-16,-5-4 0 15,-3-5-2-15,-2-10 2 16,-4-5 0-16,-3-12 1 15,-3-10-2-15,-3-10 2 0,1-16-2 16,5-13-1-16,7-11 0 16,17-7-9-16,0-27-13 15,36 5-17-15,3-14 2 16,29 5-3-16,5-12 2 15</inkml:trace>
  <inkml:trace contextRef="#ctx0" brushRef="#br0" timeOffset="8246.4716">19731 1613 119 0,'-15'9'43'0,"0"2"2"0,-18-13-4 16,11 4-40-1,1-11-5-15,-5-14-14 0,25 10-23 16,-16-3-2-16,17 16 1 15,-18-20-2-15</inkml:trace>
  <inkml:trace contextRef="#ctx0" brushRef="#br1" timeOffset="13806.7897">1458 2847 41 0,'5'-19'32'16,"1"6"0"-16,-5-1 0 15,-1 14-13-15,0 0-1 16,0 0-13-16,-10 27 0 16,9 2-2-16,-7 11 1 0,2 15-1 15,-4 6-1-15,5 10-1 16,-2 2 0-16,3 5 1 15,4-6-1-15,1-1 0 16,7-14 0-16,2-11-1 16,12-17 1-16,5-15 1 15,9-21-1-15,8-15 0 16,7-17 0-16,7-12 0 15,-1-11 0-15,-1-5 1 16,-3 1-1-16,-7 8 0 16,-7 9-1-16,-11 11 1 15,-9 16-1-15,-19 22 1 16,11 14-1-16,-12 16 1 15,-2 16-1-15,-2 5 0 0,4 4 0 16,2 3 1-16,2-5 0 16,9-8-1-16,8-14 1 15,4-11 0-15,7-22 0 16,3-13 1-16,4-18-1 15,4-13 1-15,-4-16-1 16,0-6 0-16,-6-10 0 16,-5 0-1-16,-5-1-1 15,-10-1-4-15,-3 13-2 16,-9-2-4-16,6 23-25 15,-12-6-1-15,13 18 0 16,-5 1-3-16</inkml:trace>
  <inkml:trace contextRef="#ctx0" brushRef="#br1" timeOffset="14194.8119">2857 2366 85 0,'2'30'37'16,"-17"4"-1"-16,1 28 3 15,-8 0-34-15,2 18 2 16,-3 4-3-16,0 13 1 16,-2-1-1-16,3 4-2 15,7-9 0-15,0-8-2 16,8-13 2-16,4-14-2 15,6-18 1-15,8-19-2 16,5-20 2-16,9-11 0 16,5-21-2-16,2-9 2 0,-1-9-1 15,3-6 1-15,-3-3-1 16,-2 8 0-16,-5 5 0 15,-5 11 0-15,-2 15 0 16,-4 14 0-16,-3 16 0 16,-2 15-1-16,0 15 0 15,2 5-1-15,4 8-2 16,0-5-2-16,13 7-6 15,-6-18-26-15,17 0 1 16,-2-26-1-16,10 2 1 16</inkml:trace>
  <inkml:trace contextRef="#ctx0" brushRef="#br1" timeOffset="14563.833">3382 2951 101 0,'-29'24'37'16,"-8"-1"1"-16,6 20-5 15,-6-6-27-15,10 7-1 16,4-6-2-16,13 1-1 16,8-9 0-16,13-7 0 15,11-15-1-15,8-7 0 16,6-12-1-16,6-8 1 15,-2-10 0-15,-4-5 0 16,-2-3-1-16,-10-2 1 16,-2 4-1-16,-8 5 1 15,-7 6 0-15,-5 5-1 16,-2 19 0-16,0 0 0 0,-18 31 0 15,7-1 0-15,2 7 0 16,1 3-1-16,6-1 0 16,6-5-1-16,14-8-4 15,8-26-5-15,25-7-25 16,-5-25-3-16,22-5 1 15,-7-23 0-15</inkml:trace>
  <inkml:trace contextRef="#ctx0" brushRef="#br1" timeOffset="14757.8441">4061 2448 89 0,'-14'21'37'0,"-13"13"-1"16,2 30 2-16,-6 4-27 0,8 15-6 15,1 8-4-15,6 1 1 16,6 2-3-16,4-14-5 15,12 5-20-15,-1-28-12 16,5-5 1-16,-8-25-1 16,11-12 1-16</inkml:trace>
  <inkml:trace contextRef="#ctx0" brushRef="#br1" timeOffset="14924.8536">3781 2913 92 0,'-21'-26'39'0,"21"26"1"16,-21-16-1-16,30 27-17 0,4-10-20 15,9-3-3-15,16 0-5 16,2-13-22-16,23 12-11 16,1-14 0-16,16 4-2 15,0-7 1-15</inkml:trace>
  <inkml:trace contextRef="#ctx0" brushRef="#br1" timeOffset="15268.8733">4852 2819 105 0,'19'-1'37'16,"-19"1"2"-16,6 27-10 15,-8-9-26-15,1 12-1 16,-6 8 0-16,2 5-1 16,-2 4 0-16,0 4-1 15,7-1-3-15,0-17-6 16,14 2-25-16,-14-35-4 15,30 8 1-15,-11-30-2 0</inkml:trace>
  <inkml:trace contextRef="#ctx0" brushRef="#br1" timeOffset="15419.8819">4933 2485 99 0,'-12'-5'33'15,"12"5"-3"-15,9 15-29 16,7-16-36-16,13 12 1 15,5-9-4-15</inkml:trace>
  <inkml:trace contextRef="#ctx0" brushRef="#br1" timeOffset="15742.9004">5477 2666 81 0,'-20'25'37'16,"-18"-6"1"-16,5 10 0 15,-7-13-12-15,8 9-21 16,5-4-1-16,13 1-2 15,7-6 0-15,11-1 0 16,11-5-1-16,12-4 0 16,8-2-1-16,3-2 1 15,-1-1-1-15,0 1 1 16,-7 4-1-16,-10 5 1 15,-10 5-1-15,-14 6 0 16,-12 2-1-16,-11 5 0 0,-2 3-1 16,-9-1-1-16,2 4-3 15,-5-16-10-15,16 12-20 16,-8-19-4-16,14 3 2 15,-2-19-2-15</inkml:trace>
  <inkml:trace contextRef="#ctx0" brushRef="#br1" timeOffset="16444.9406">6640 2176 93 0,'11'7'34'0,"-12"9"0"16,0 24-1-16,-15 11-31 16,1 11 1-16,-3 10 0 15,4 10 1-15,-5 4-2 16,2 2 2-16,1-7-1 15,3-2 1-15,8-11-2 16,0-7-1-16,4-15 0 16,3-9 1-16,3-14-1 15,4-13 0-15,5-13 0 16,3-13-1-16,3-11 1 15,3-7 0-15,5-5 0 0,0-4 0 16,-3 1 0-16,2 4-1 16,-4 4 1-16,-1 12 0 15,-3 12 0-15,-1 11 0 16,-5 12-1-16,-4 12 0 15,-3 7 1-15,1 9-1 16,-1 2 0-16,0 4-1 16,2-4 0-16,6-2-2 15,5-8-2-15,2-19-5 16,21 0-25-16,-9-25-3 15,16-2 2-15,-7-27-3 16</inkml:trace>
  <inkml:trace contextRef="#ctx0" brushRef="#br1" timeOffset="16644.952">7400 2577 88 0,'0'0'36'16,"0"0"0"-16,-19 30 2 16,10 18-19-16,-9-5-15 15,6 10 0-15,-5 5-2 16,7 0 0-16,3-4-2 15,5-9 0-15,6-5-2 16,6-14-2-16,10-1-13 16,-2-31-17-16,14-2-4 15,-9-22 1-15,17-4-1 16</inkml:trace>
  <inkml:trace contextRef="#ctx0" brushRef="#br1" timeOffset="16795.9606">7402 2176 109 0,'-20'-12'37'15,"-2"6"0"-15,22 6-7 16,8 24-60-16,7-18-5 16,19 10-2-16,8-4-1 15</inkml:trace>
  <inkml:trace contextRef="#ctx0" brushRef="#br1" timeOffset="17147.9808">8012 2569 103 0,'-26'7'37'0,"4"9"4"0,-8-12-4 16,13 8-32-16,-6-7-1 16,8 3-1-16,4 2-1 15,5 8-1-15,6-3 1 16,4 6-2-16,8-2 1 15,0 4-1-15,5-3 0 16,-1 2 1-16,3-2-1 16,2-2 0-16,-4-3-1 15,-2 3 2-15,-3 1-1 16,-1-1 0-16,-9 2 0 15,-2 4 1-15,-9-2-1 16,-6 3 1-16,-5-2-1 16,0 1 1-16,-4-3-1 0,1-5-1 15,5-4-2-15,-3-13-7 16,21 1-26-16,-19-16-3 15,22-1 0-15,-6-15-2 16</inkml:trace>
  <inkml:trace contextRef="#ctx0" brushRef="#br1" timeOffset="17935.0258">9004 2546 63 0,'0'0'36'0,"0"0"0"15,-5 12-1-15,3 15-15 16,-10-4-16-16,1 14 1 16,-4 3-1-16,2 13 1 15,-1 2-1-15,4 9 0 16,4-7-2-16,6 3 1 15,6-16-2-15,9-10 1 16,7-15-1-16,8-15 0 16,6-16-1-16,8-15 1 15,3-9-1-15,0-11 1 16,-4-1 0-16,-5-2-1 15,-6 2 1-15,-3 6-1 16,-10 7 1-16,-10 8-1 16,-4 12 1-16,-5 15-1 0,-7 12 0 15,0 8 0-15,-1 13 0 16,2 7 0-16,0 4 0 15,6 2 0-15,5 1 0 16,6-9 0-16,5-4 0 16,10-12 1-16,1-7-1 15,5-10 1-15,-1-14 0 16,-1-7 0-16,1-9 0 15,-5-11 0-15,-3-3-1 16,-4-4 1-16,-4-8-1 16,-1 0 1-16,-4 5-2 15,-5 3-2-15,4 8-1 16,-5 3-2-16,4 16-6 15,-9-8-21-15,14 24-5 0,-13 0-2 16,22 4 1-16</inkml:trace>
  <inkml:trace contextRef="#ctx0" brushRef="#br1" timeOffset="18315.0475">9866 2787 101 0,'10'19'36'15,"-10"-19"2"-15,42 13-7 16,-11-17-26-16,11-2 0 16,0-12-2-16,9-4 0 0,-7-5-1 15,0-3 0-15,-11-2-1 16,-7-2-1-16,-15 1 1 15,-13 4-2-15,-12 7 2 16,-10 10-3-16,-13 7 2 16,-11 12 1-16,-9 10 0 15,-4 17 1-15,0 7-1 16,5 4 1-16,9 8 0 15,13-1 0-15,15-3-1 16,19-5-1-16,19-9 0 16,18-15-2-16,21-10-2 15,13-16-4-15,13 6-10 16,-4-30-18-16,17 7-3 15,-13-22 2-15,3 11-2 16</inkml:trace>
  <inkml:trace contextRef="#ctx0" brushRef="#br1" timeOffset="18506.0584">10627 2574 76 0,'-23'18'38'0,"12"12"0"16,-11 0 1-16,13 20-13 16,-12-3-21-16,8 6-1 15,1 1-2-15,5 2 0 16,6-6-1-16,4-7-2 15,10-11-1-15,2-19-3 16,17-1-11-16,-5-31-20 16,12 0-2-16,-6-28 1 15,6 4-1-15</inkml:trace>
  <inkml:trace contextRef="#ctx0" brushRef="#br1" timeOffset="18651.0667">10717 2211 107 0,'-17'-22'38'0,"-7"7"0"16,14 24-4-16,-1 14-36 15,11-23-17-15,19 41-17 16,5-14-2-16,18 13 1 16,0-7-3-16</inkml:trace>
  <inkml:trace contextRef="#ctx0" brushRef="#br1" timeOffset="19168.0963">11254 2587 102 0,'-28'-14'38'0,"10"15"1"16,-11-12-2-16,2 13-33 15,-5 3 0-15,2 14 1 16,-2 7-2-16,-1 10 2 16,1 2-2-16,5 6 0 15,5-1-1-15,7 0 0 16,11-7-1-16,9-9-1 15,14-15 1-15,9-7-1 16,4-11 1-16,6-11-1 16,3-10 0-16,-2-8 1 15,-2-5-1-15,-6 1 0 16,-7 0 0-16,-3 7 0 0,-10 5-1 15,-3 11 1 1,-8 16 0-16,-3 20-1 0,-8 14 1 16,-2 21 0-16,-5 23-1 15,-3 16 1-15,-1 16 0 16,-2 10-1-16,1 0 1 15,-1-1 0-15,0-11 0 16,0-6-1-16,1-24 1 16,1-18 0-16,1-24 0 15,4-18-1-15,-3-18 0 16,5-18 1-16,6-15-1 15,-1-20-1-15,8-14-1 16,2-12 0-16,10-4 0 16,6-5 0-16,7 9-4 0,-2-10-7 15,19 24-12-15,-9-9-12 16,13 23 2-16,-1-2-2 15,14 10 1-15</inkml:trace>
  <inkml:trace contextRef="#ctx0" brushRef="#br1" timeOffset="19589.1204">11866 2030 76 0,'-11'-11'41'0,"11"11"-1"16,-23 17 1-16,13 12-12 15,-9 8-26-15,1 19 1 16,-5 8-2-16,2 16 2 0,-5 6-3 16,4 9 2-16,1-2-2 15,7-6 1-15,3-10-2 16,7-14 1-16,5-17 0 15,8-14-1-15,10-21 0 16,5-17 0-16,9-17 1 16,0-9-1-16,2-8 1 15,0-7-1-15,-1-1 1 16,0 5-2-16,-9 6 1 15,-4 13 0-15,-8 16 1 16,-13 8-1-16,6 20 0 16,-11 10 0-16,-4 8 0 15,2 3 1-15,2 3-4 16,5-7-1-16,10-5-3 0,0-21-10 15,28 7-13-15,-3-36-10 16,17 2 1-16,-7-21-1 16,16 1 3-16</inkml:trace>
  <inkml:trace contextRef="#ctx0" brushRef="#br1" timeOffset="19768.1306">12417 2244 116 0,'-14'24'38'15,"-14"7"-1"-15,13 32-8 16,-13-2-24-16,3 10-1 15,3 3-3-15,5-2 1 16,6-4-3-16,5-12-4 16,14 4-14-16,-11-27-17 0,14 0-2 15,-11-33 0-15,12 12 0 16</inkml:trace>
  <inkml:trace contextRef="#ctx0" brushRef="#br1" timeOffset="19935.1402">12162 2610 102 0,'0'0'39'0,"-16"-19"3"15,26 23 0-15,-10-4-26 16,34 2-13-16,4 1-3 16,5-8-12-16,26 13-27 15,-5-16-3-15,23 5 2 16,-3-7-5-16</inkml:trace>
  <inkml:trace contextRef="#ctx0" brushRef="#br1" timeOffset="20610.1788">13080 2124 105 0,'-14'-8'38'0,"14"8"1"16,3-16-6-16,18 8-31 15,10 0-1-15,7 3 0 16,4 6 0-16,1 3 0 16,-9 7-1-16,-1 8 1 15,-10 5-1-15,-10 12 1 16,-12 2-1-16,-10 8 1 0,-6 3-1 15,1 2-2-15,0 7-7 16,-5-14-27-16,17 4-4 16,-1-14 3-16,11 1-4 15</inkml:trace>
  <inkml:trace contextRef="#ctx0" brushRef="#br1" timeOffset="20770.1879">13341 2904 115 0,'-34'17'41'15,"17"4"-1"-15,-1-18-4 16,6-13-46-16,28 6-27 16,0-19-2-16,25 6-1 0,-4-12-2 15</inkml:trace>
  <inkml:trace contextRef="#ctx0" brushRef="#br1" timeOffset="21218.2136">14445 1932 64 0,'32'-30'35'15,"-5"4"-1"-15,-14 5 0 16,-13 21-18-16,-13-1-14 15,-10 19 1-15,-18 12 1 16,-4 23 0-16,-14 15 1 16,0 24 1-16,-5 6-1 0,10 10 1 15,9 2-2-15,15-4 0 16,25-12-3-16,22-16-3 15,40-13-34-15,6-30-2 16,32-7-1-16,8-22-2 16</inkml:trace>
  <inkml:trace contextRef="#ctx0" brushRef="#br1" timeOffset="22022.2596">15330 2078 76 0,'-14'-5'35'15,"-13"-4"-2"-15,7 15 0 16,-21-3-24-16,7 19 0 15,-15 2-2-15,-2 23-2 16,-6 8 0-16,-1 13-1 16,0 3 0-16,6 9 1 0,6-2-2 15,12 1 1-15,12-12-2 16,16-10 0-16,11-13-1 15,17-9 0-15,11-13-1 16,10-7 0-16,9-14-1 16,3-6 2-16,-2-7-1 15,-1-7 0-15,-5-2 1 16,-9-1-1-16,-10 1 1 15,-10 0-1-15,-5 0 1 16,-6 6-1-16,-7 4 0 16,0 11 0-16,-5-11-1 15,5 11 1-15,-4 11 0 16,8 2-2-16,2 8-1 15,7-1-2-15,5 5-4 16,1-15-14-16,14 12-15 0,-5-20 0 16,14 3-3-16,-5-21 3 15</inkml:trace>
  <inkml:trace contextRef="#ctx0" brushRef="#br1" timeOffset="22736.3004">15711 2493 67 0,'0'0'35'0,"-6"12"2"15,-6 0 0-15,6 21-16 16,-17-5-15-16,11 13 0 16,-4-1-2-16,5 3 0 15,1-3-1-15,3 2 0 16,1-10-2-16,6-5 0 0,1-8 0 15,-1-19-1-15,17 2 0 16,-1-17 1-16,1-10-1 16,4-6 1-16,1-8-1 15,2-2-1-15,1-4 0 16,-2 4 0-16,-2 1 1 15,1 3-2-15,-4 11 2 16,1 4-2-16,2 7 2 16,2 10 0-16,1 1 0 15,5 4 0-15,8 2 0 16,0 1 0-16,4-2 0 15,5 0 0-15,3-3-1 16,-4-1 1-16,-3 1 0 16,-9-1 0-16,-5-2 0 15,-9 2 0-15,-19 3 0 0,0 0 1 16,-14 2-1-16,-8 6 1 15,-7 1 0-15,-4 8 0 16,-7 5 1-16,-1 7 1 16,0 4-1-16,6 3 1 15,3 4-1-15,12-3 0 16,6-5 0-16,14-5 0 15,9-9-2-15,11-7 0 16,12-14 1-16,8-11-1 16,4-11-1-16,0-4 0 15,-2-8 0-15,-1 0 0 16,-9-3 0-16,-4 2 0 0,-8 8 0 15,-10 4-1-15,-4 10 2 16,-6 16 1-16,0 0-1 16,-10-1 0-16,2 16-1 15,1 6 3-15,2 4-1 16,2 2 0-16,3 3-1 15,3-3 1-15,9 0-4 16,1-5 0-16,15 5-9 16,-8-25-11-16,21 13-16 15,-11-25 1-15,17 8-1 16,-9-23-1-16</inkml:trace>
  <inkml:trace contextRef="#ctx0" brushRef="#br1" timeOffset="23051.3184">16854 2461 102 0,'0'0'36'15,"0"0"0"-15,-4 29-6 16,-5-12-27-16,2 8 1 16,-5 5-1-16,3 7 1 15,-2 1 0-15,3 3-1 16,0-6 0-16,7-1 0 15,1-8 1-15,5-5-3 16,9-15 1-16,5-12-1 16,6-12-1-16,8-11 0 15,3-8 0-15,2-5 0 16,2-8 0-16,-4-6-2 15,-4 6 1-15,-7 6-2 16,-6 3 1-16,-10 13-2 0,1 16-5 16,-14-8-10-16,12 32-12 15,-8-12-8-15,-6 24 1 16,2-13-2-16</inkml:trace>
  <inkml:trace contextRef="#ctx0" brushRef="#br1" timeOffset="23262.3305">17297 2483 98 0,'12'14'39'0,"-12"-14"-2"16,4 32-2-16,-13-14-28 16,9 11 1-16,-6 1-4 15,2 8 1-15,0 0-2 0,4-4-1 16,5-2-2-16,-1-9-3 15,15-1-5-15,-19-22-14 16,38 2-17-16,-15-25 0 16,13 2-1-16,-6-18-2 15</inkml:trace>
  <inkml:trace contextRef="#ctx0" brushRef="#br1" timeOffset="23420.3395">17671 1997 97 0,'-13'1'38'15,"0"-1"-2"-15,13 0-5 16,0 15-52-16,0-15-16 16,37-8 1-16,-13-1-2 15,16 10 1-15</inkml:trace>
  <inkml:trace contextRef="#ctx0" brushRef="#br1" timeOffset="23615.3507">18058 1921 80 0,'0'0'37'15,"14"31"-3"-15,-28-7-1 16,8 19-25-16,-16 6-1 15,6 19-2-15,-12 7-1 16,5 10 0-16,-4 1-1 16,4 1 0-16,1-2-3 15,1-10 0-15,12-1-8 16,-7-27-24-16,18-5-6 0,-2-23 0 15,14-9-2-15</inkml:trace>
  <inkml:trace contextRef="#ctx0" brushRef="#br1" timeOffset="24170.3824">17873 2377 90 0,'-14'17'38'0,"16"13"1"16,3-15 0-16,24 9-34 15,1-15-2-15,16-2 0 16,5-6-1-16,6-2-1 16,3-8 1-16,-2-2-1 15,-7-7-1-15,1 1 0 0,-9-5 1 16,-9 1-1-16,-7 3 1 15,-8 2-1-15,-6 4 0 16,-13 12 1-16,0 0-1 16,-5 19 1-16,-8 5-1 15,-3 12 1-15,0 4 0 16,-4 3 2-16,10 3-2 15,5-5 3-15,6-5-3 16,14-10 2-16,6-11-1 16,12-9 1-16,7-14-3 15,7-7-2-15,4-10 2 16,-3-5-3-16,2-2 2 15,-8-1-1-15,-8 3 0 16,-8 10 0-16,-13 10 1 0,-13 10 1 16,-5 23 0-16,-14 15 2 15,-8 18-1-15,-8 14 1 16,-11 14-2-16,-2 14 1 15,-3 3-1-15,1 0 0 16,1-4-2-16,-2-11 0 16,2-9 0-16,0-20-3 15,8-11-3-15,-6-28-7 16,16-5-6-16,-17-26-17 15,17-6 1-15,-5-26-2 16,11-7-1-16</inkml:trace>
  <inkml:trace contextRef="#ctx0" brushRef="#br1" timeOffset="24894.4238">20196 1896 81 0,'-2'-18'36'0,"-14"-9"-3"15,7 14 1-15,-20-2-23 16,10 11-2-16,-14 0-2 16,0 6-3-16,-4 6 0 15,0 5-2-15,-5 6 0 16,2 13 1-16,-3 9-2 15,4 16-1-15,0 18 0 16,3 16 0-16,5 10 1 16,3 10-1-16,10 3-1 15,5-6-1-15,10-7-1 0,3-20-2 16,13-11-5-16,-10-37-15 15,16-1-14-15,-19-32 1 16,25-4-1-16,-19-24 3 16</inkml:trace>
  <inkml:trace contextRef="#ctx0" brushRef="#br1" timeOffset="25658.4675">19519 2507 105 0,'-28'-19'38'0,"28"19"0"15,-10-17-8-15,23 13-26 16,21-4-1-16,16-1-2 15,12 1 0-15,10 3 0 16,9-1-1-16,4 1-1 0,-3 5 1 16,-3 1-1-16,-12 6-1 15,-10-1 2-15,-14 4-1 16,-12-4 0-16,-12 1 0 15,-19-7 1-15,0 16 1 16,-14-8-1-16,-11 3 1 16,1 3 0-16,-7 1 0 15,2 8 2-15,-5 1-1 16,8 7 2-16,0 2-2 15,6 4 1-15,8 0-1 16,7-1 0-16,11-8 0 16,8-5-2-16,13-9 1 15,11-13-2-15,9-13 1 16,10-6 1-16,0-15-2 0,-1-1 1 15,-4-8-1-15,-10-2 0 16,-8-3 1-16,-11 3-1 16,-14 4 1-16,-9 7-1 15,-10 5 1-15,-3 6 0 16,-2 7 0-16,0 8 0 15,2 5 0-15,13 2 0 16,0 0 0-16,13 14 0 16,11-6 0-16,5 0 0 15,11 0 0-15,2 5 1 16,1-1-1-16,-1 3 0 15,-7 5 1-15,-7 4 1 16,-12 4-2-16,-8 3 2 16,-8 2-1-16,-9 5 1 15,-6-2-2-15,-3 2 1 0,-3-7 0 16,3-4-2-16,4-3 1 15,1-8 0-15,13-16 0 16,0 0 0-16,0 0 1 16,27-31 0-16,-4-1-1 15,6-3 0-15,0-9 1 16,7-2-1-16,-1-1 0 15,-1 5 0-15,-2 2 0 16,-2 9-2-16,-4 3 2 16,1 9-1-16,0 6-2 15,-2 3-2-15,9 15-8 16,-9-16-7-16,18 27-9 0,-9-20-12 15,11 19 2-15,-5-13-2 16,17 8 3-16</inkml:trace>
  <inkml:trace contextRef="#ctx0" brushRef="#br1" timeOffset="25905.4817">21633 2441 87 0,'-23'3'40'15,"-13"-14"-1"-15,5 18 2 16,-10-15-19-16,-3 17-18 15,3 6-1-15,6 8 0 16,-5 7-1-16,4 5 1 16,6 3-1-16,8 5 0 15,6-2-1-15,11-3 0 0,15-3-2 16,8-12-3-16,20 2-3 15,-3-27-13-15,24 16-15 16,-7-32-5-16,13 8 0 16,-8-17-2-16</inkml:trace>
  <inkml:trace contextRef="#ctx0" brushRef="#br1" timeOffset="26266.5023">21777 2600 70 0,'-14'16'40'0,"-4"-9"-2"16,16 12 3-16,2-19-14 15,5 18-20-15,7-13-2 16,14 0-2-16,6-7-1 0,9-1 0 16,3-6-1-16,1-4-1 15,1-4 0-15,1-2 0 16,-10-6 0-16,-8 0-1 15,-11-5 2-15,-7 1-2 16,-14 3 1-16,-9 4 1 16,-16 10 0-16,-10 6 0 15,-12 15 1-15,-2 9 0 16,-2 15 0-16,-1 7 1 15,8 9-2-15,10 4 2 16,18 0-3-16,16-8 1 16,23-4-2-16,18-11-3 15,27 0-10-15,-2-30-7 16,32 7-18-16,-8-25-2 15,13-1 1-15,-8-16-2 0</inkml:trace>
  <inkml:trace contextRef="#ctx0" brushRef="#br1" timeOffset="26568.5196">22589 1845 118 0,'-6'16'40'16,"24"12"1"-16,1-5-7 15,16 13-31-15,2 9 1 16,6 11 0-16,-5 5-1 16,-3 17 0-16,-11 2-1 15,-7 7 1-15,-11-2-3 0,-11 5 0 16,-14-2 0-16,-14-5 0 15,-11-7 0-15,-7-9 0 16,-2-7 0-16,1-13-5 16,18 6-14-16,-11-33-6 15,32 5-17-15,2-20 1 16,30 5-1-16,3-18 2 15</inkml:trace>
  <inkml:trace contextRef="#ctx0" brushRef="#br1" timeOffset="26686.5263">22835 2944 98 0,'0'-21'40'0,"-1"9"-1"15,-16-7-6-15,2-3-30 16,-3 1-41-16,-7-12-2 0,6 6-1 16,-5-6-2-16</inkml:trace>
  <inkml:trace contextRef="#ctx0" brushRef="#br2" timeOffset="148560.4971">1693 4127 72 0,'-25'0'37'0,"-16"1"0"16,-4 22 1-16,-11 3-25 16,2 18-8-16,-5 5 0 15,7 12-2-15,2 7 0 16,16 4 0-16,16-1-1 15,18-2 0-15,22-10-1 16,20-13 0-16,20-18 0 16,25-19-1-16,7-24 1 15,7-17 0-15,-2-19 0 16,-5-12 0-16,-13-12 0 15,-16-6 0-15,-27 3 0 16,-23 3 0-16,-29 11 0 0,-20 14-1 16,-20 14 0-16,-16 19 0 15,-7 14-1-15,-3 13 0 16,10 9-2-16,11 3-2 15,23 8-3-15,17-14-11 16,39 11-20-16,16-18 2 16,26 4-2-16,11-15 3 15</inkml:trace>
  <inkml:trace contextRef="#ctx0" brushRef="#br2" timeOffset="148878.5153">2318 4331 80 0,'17'19'37'0,"-5"7"-1"15,-16-6 1-15,1 10-28 16,-10-5-3-16,2 6-2 15,-2-1 0-15,2 4-1 0,-4-4 0 16,2 0 0-16,3-7-1 16,2-1 0-16,3-9 0 15,5-13-1-15,0 0 1 16,23-27 0-16,4-7-1 15,3-7 0-15,7-10 1 16,6 0-1-16,-1-1 0 16,-1 8-1-16,-1 15 1 15,-7 16-1-15,-9 22 0 16,-6 18 0-16,-7 18 0 15,-3 10-2-15,2 5-2 16,2-6-7-16,19 3-27 0,-1-25-2 16,22-9 0-1,5-24-3-15</inkml:trace>
  <inkml:trace contextRef="#ctx0" brushRef="#br2" timeOffset="149280.5383">3520 3876 102 0,'-3'-14'37'0,"-9"12"1"16,7 29-5-16,-7 9-30 15,4 15-1-15,-2 11-1 16,6 12-1-16,-2 8 0 15,6 3-1-15,2-2 0 16,3-10-1-16,6-4-5 16,-5-24-27-16,14-7-4 15,-5-24 1-15,9-13-2 0</inkml:trace>
  <inkml:trace contextRef="#ctx0" brushRef="#br2" timeOffset="149461.5487">3603 3918 104 0,'0'0'38'16,"17"-12"1"-16,13 5-4 16,7-13-33-16,17-4 0 15,12-1-2-15,3-10-4 16,11 12-30-16,-16-8-4 15,-3 17 1-15,-24 4-2 16</inkml:trace>
  <inkml:trace contextRef="#ctx0" brushRef="#br2" timeOffset="149649.5594">3586 4222 99 0,'-28'22'36'16,"26"-7"2"-16,12-25 0 15,32-8-36-15,20-16 0 16,17-5 0-16,12-2-2 15,0-1-1-15,0 8-5 16,-16-6-27-16,-6 25-4 16,-26 6-1-16,-20 23 1 15</inkml:trace>
  <inkml:trace contextRef="#ctx0" brushRef="#br2" timeOffset="149815.5689">3581 4546 87 0,'-32'31'37'0,"30"-7"0"16,12-24 1-16,28-8-31 15,18-14-4-15,20-7-1 16,14-5-5-16,2-14-23 16,11 9-11-16,-3-6 1 15,3 11-3-15</inkml:trace>
  <inkml:trace contextRef="#ctx0" brushRef="#br2" timeOffset="150235.5929">4639 4170 68 0,'-23'-13'39'15,"3"6"-1"-15,-13-7 1 16,3 14-14-16,-8-5-19 16,-1 11-1-16,-8 9-1 15,1 14-2-15,-2 11 1 16,1 10-1-16,5 3 0 15,13 5-1-15,5-2 0 16,15-2-1-16,14-13 1 16,16-9-1-16,12-20 0 15,14-16 0-15,9-14 1 16,6-14-1-16,3-12 0 15,-3-12 0-15,-9-6 1 16,-5 0 1-16,-16 2-1 0,-10 9 0 16,-11 6 0-16,-15 14 0 15,-6 10-1-15,-11 19 1 16,-4 16-1-16,-2 11-1 15,3 10 0-15,4 9 0 16,7 3-1-16,12-1-1 16,14-1-2-16,11-18-6 15,24 5-18-15,-1-30-10 16,16 0 0-16,-3-22 0 15,8-2 1-15</inkml:trace>
  <inkml:trace contextRef="#ctx0" brushRef="#br2" timeOffset="150520.6092">5071 4129 94 0,'-10'10'35'0,"-12"-2"1"15,4 24 1-15,-8 3-33 16,11 7-1-16,3 3-2 16,5 3 0-16,4-5 0 15,4-2 0-15,6-7 0 16,0-12-1-16,4-11 1 15,6-13 0-15,3-11 0 16,-2-16-1-16,-2-7 1 16,0-12 0-16,2-3 1 15,-3-5-1-15,-4 3 1 16,-3 3-1-16,0 7-1 15,1 6 1-15,1 13-2 16,0 5-1-16,9 15-6 0,-6-7-24 16,20 21-5-16,-5-13 0 15,18 9-2-15</inkml:trace>
  <inkml:trace contextRef="#ctx0" brushRef="#br2" timeOffset="150798.6251">5766 3412 112 0,'-8'36'40'15,"-12"3"-1"-15,12 29-3 0,-7 0-32 16,0 14 0-16,4 7-4 16,-2 7 2-16,4-1-2 15,2-2-2-15,2-5-2 16,0-21-10-16,17 0-24 15,-11-25-2-15,10-7 0 16,-11-35-1-16</inkml:trace>
  <inkml:trace contextRef="#ctx0" brushRef="#br2" timeOffset="150982.6357">5621 4018 115 0,'0'0'37'0,"0"23"2"16,0-23-7-16,34-10-31 15,4-1-1-15,10-16-5 16,18 2-24-16,-9-23-7 16,12-1-1-16,-9-17-1 15</inkml:trace>
  <inkml:trace contextRef="#ctx0" brushRef="#br2" timeOffset="151278.6526">6278 3350 110 0,'-17'28'39'15,"-20"13"1"-15,3 29-2 16,-14 10-32-16,1 17-1 15,4 4-1-15,0 4 0 0,15-7-2 16,4-8-1-16,14-11-1 16,9-19-1-16,12-22 1 15,15-21-1-15,9-20 1 16,10-18 0-16,3-9 1 15,5-9 0-15,-4-5 1 16,-3 0-1-16,-5 5 2 16,-7 6-3-16,-12 14 0 15,-11 11 0-15,-11 8 0 16,9 18 0-16,-9 3-5 15,-10-4-13-15,21 21-21 16,-16-15-3-16,14 13 0 16,-5-14-2-16</inkml:trace>
  <inkml:trace contextRef="#ctx0" brushRef="#br2" timeOffset="152090.699">6986 4307 98 0,'-3'16'37'15,"-8"6"0"-15,-13-2-5 16,-7 11-33-16,-1 11-3 16,-9-2-8-16,3 15-23 15,-4-9-1-15,14 1-2 16,5-14 1-16</inkml:trace>
  <inkml:trace contextRef="#ctx0" brushRef="#br2" timeOffset="152701.734">7956 3960 101 0,'-2'-13'38'16,"-17"-3"0"-16,-4 20-2 15,-16-2-31-15,-4 9 0 0,-7 8 0 16,-3 10-2-16,-3 9-1 16,6 6 0-16,3 3-1 15,14 2-1-15,16-1 0 16,13-3-1-16,18-11 1 15,14-7-1-15,15-13 1 16,8-10 0-16,6-13 0 16,0-9 0-16,0-9 1 15,-6-8 1-15,-8-3-1 16,-5-3 0-16,-14-1 0 15,0 2 0-15,-8 4 0 16,-5 5 0-16,-5 10-1 16,-1 10 0-16,-5 11 0 0,0 32 0 15,-3 12-1-15,-5 20 0 16,1 22 0-16,-4 12 0 15,-2 14 0-15,-4 4 0 16,-3 1 2-16,-12-3-2 16,-8-7 2-16,-5-14-1 15,-9-16 2-15,-4-16-3 16,2-21 2-16,-1-20-4 15,14-22-2-15,8-34-17 16,32-12-18-16,9-31-1 16,32-14 0-16,10-26-1 15</inkml:trace>
  <inkml:trace contextRef="#ctx0" brushRef="#br2" timeOffset="152887.7446">8369 4080 93 0,'0'0'39'15,"28"9"2"-15,-6-18-4 16,14 8-21-16,3-18-14 16,6 0-1-16,8 0-4 15,-1-10-11-15,4 18-22 16,-16-4-4-16,2 13 2 15,-18-3-2-15</inkml:trace>
  <inkml:trace contextRef="#ctx0" brushRef="#br2" timeOffset="153035.7531">8535 4260 99 0,'-20'35'39'16,"6"-16"2"-16,23-3-3 16,3-15-33-16,22-24-19 15,22 7-22-15,1-16-3 16,12 3 1-16,-7-7-3 15</inkml:trace>
  <inkml:trace contextRef="#ctx0" brushRef="#br2" timeOffset="153352.7712">9356 3735 100 0,'0'0'39'16,"15"7"0"-16,-30 13-2 15,5 20-32-15,-26 8-4 16,0 8 1-16,-2 6-3 16,2 0 0-16,10 2-1 15,12-15-5-15,33-5-29 0,6-24-3 16,34-13 2-16,7-25-2 15</inkml:trace>
  <inkml:trace contextRef="#ctx0" brushRef="#br2" timeOffset="153645.788">9901 3762 95 0,'-41'18'40'16,"-13"4"1"-16,7 22-1 16,-7-4-26-16,13 12-11 15,13-4 0-15,18 2-1 16,20-8-1-16,16-8 0 15,17-12 0-15,11-12-1 16,9-11 1-16,-4-9-1 16,-4-14 0-16,-6-7 0 0,-15-10 0 15,-9-4 0-15,-20-3-1 16,-13-3 0-16,-13 3 0 15,-9 4-1-15,-10 14-1 16,-13 7-6-16,7 27-16 16,-17 2-15-16,13 18 2 15,1-3-3-15,20 15 2 16</inkml:trace>
  <inkml:trace contextRef="#ctx0" brushRef="#br2" timeOffset="154455.8343">10857 3612 66 0,'-13'7'36'15,"13"-7"-2"-15,0 0-12 16,-2 11 8-16,2-11-23 16,-11 23 0-16,-4-3-3 15,1 11 1-15,-9 6-2 16,-2 8 0-16,-4 2-1 15,4 1 1-15,-3-4-2 16,10-6 1-16,2-4-1 16,7-13 0-16,10-11 0 0,9-11-1 15,10-13 1-15,2-10-1 16,6-12 1-16,0-3-1 15,-2-7 1-15,0-2 0 16,-5 2 0-16,-2 5-1 16,-4 7 1-16,-6 8-1 15,-1 15 1-15,-8 11-1 16,15 7 0-16,-6 13 1 15,6 9-1-15,4 5 0 16,4 7 1-16,6 1-1 16,8 1 0-16,1-6 0 15,4-8 1-15,2-8-1 16,1-11 1-16,-5-10 0 15,-4-19-1-15,-10-7 1 0,-4-11 0 16,-8-7-1-16,-8-7 0 16,-6-3-2-16,-5 5-2 15,-2-8-7-15,13 23-26 16,-14-10-2-16,17 17 1 15,-4-5-2-15</inkml:trace>
  <inkml:trace contextRef="#ctx0" brushRef="#br2" timeOffset="154674.8468">11934 3214 102 0,'-36'27'38'0,"2"25"1"16,-18 3-1-16,10 16-29 15,-10 13-6-15,2 12-1 16,2 2-1-16,6-2-2 16,13-2-3-16,7-19-10 15,22 5-24-15,1-27-2 16,22-7 1-16,-2-28-2 15</inkml:trace>
  <inkml:trace contextRef="#ctx0" brushRef="#br2" timeOffset="154891.8593">12084 3333 112 0,'-13'38'40'0,"-13"8"-1"16,12 26-5-16,-6 2-31 15,3 12-1-15,2 4-1 16,4 1-2-16,11 0-10 16,-8-17-26-16,21-4-2 15,-4-24-1-15,13-6 0 16</inkml:trace>
  <inkml:trace contextRef="#ctx0" brushRef="#br2" timeOffset="155173.8754">12286 3612 108 0,'-37'24'40'16,"-13"0"0"-16,9 19-1 15,-7-3-35-15,12-1-1 16,10-4 0-16,10 2-1 15,15-8-1-15,7-4 1 16,12-9-2-16,13-8 0 16,10-8 0-16,4-6-1 15,11-5-2-15,-1-8-2 16,13 14-16-16,-12-21-16 15,10 13-3-15,-9-8 1 16,6 9-2-16</inkml:trace>
  <inkml:trace contextRef="#ctx0" brushRef="#br2" timeOffset="155567.8979">12756 3704 78 0,'-28'7'40'0,"-18"-8"-1"15,8 18 2-15,-19-7-11 16,9 12-24-16,6 0-1 15,4 4-2-15,8-2 0 16,11-3-1-16,12-3 0 16,11-5-2-16,20-11 1 15,9-6 0-15,9-8-1 16,5-5 0-16,4-7 1 15,1 0-1-15,-3-2 0 0,-5 0 0 16,-10 7 0-16,-9 4 0 16,-7 9-1-16,-18 6 1 15,9 23 0-15,-12 8 0 16,-8 14-1-16,-3 13 1 15,-2 9 0-15,-4 8-1 16,-2 5 0-16,-2 3 0 16,-4-4 1-16,-1-8-1 15,-3-12 0-15,1-12 0 16,0-11-1-16,2-24-4 15,14-2-14-15,-3-35-18 16,19-3-4-16,-1-20 1 16,29-1 0-16</inkml:trace>
  <inkml:trace contextRef="#ctx0" brushRef="#br2" timeOffset="155711.9062">13029 4094 100 0,'-26'11'41'15,"4"5"0"-15,-13-16-6 16,4-9-42-16,12-2-31 15,-7-17-3-15,5 6 0 16,-8-13-3-16</inkml:trace>
  <inkml:trace contextRef="#ctx0" brushRef="#br3" timeOffset="170488.7514">1474 5394 80 0,'3'-21'35'16,"-2"10"-1"-16,-6 0-4 15,3 23-26-15,-9 8-2 0,3 12 1 16,-4 15 1-16,2 11-1 15,1 11 0-15,1 15 0 16,3 6 1-16,4 5 0 16,6-2 0-16,6 2-1 15,8-11-2-15,5-5 1 16,2-14-1-16,8-15 0 15,4-18 0-15,6-16 0 16,2-21 0-16,3-19 0 16,-2-19 0-16,2-18 0 15,-4-13 1-15,-3-7-2 16,-5-3 1-16,-7 2 0 15,-6 5-2-15,-5 14 0 16,-5 18 0-16,-3 19 1 16,-11 26 1-16,15 6-1 0,-7 21 0 15,4 17 0-15,-1 13 2 16,7 7-1-16,0 7 0 15,7-5 0-15,2-3-1 16,4-8 1-16,6-13-1 16,0-16 2-16,2-18-1 15,6-23 1-15,-2-23 0 16,1-17 0-16,-2-21-2 15,-4-14 3-15,-4-12-3 16,-8-5 0-16,-4-4-1 16,-7 5-1-16,-3 14-3 15,-9 4-3-15,16 32-18 16,-19 2-14-16,14 25 0 15,-5 8 0-15,11 27-2 0</inkml:trace>
  <inkml:trace contextRef="#ctx0" brushRef="#br3" timeOffset="171286.797">3234 5778 89 0,'0'0'38'0,"0"0"0"16,23-9-1-16,-1-13-25 16,16 4-10-16,3-5-3 15,11 1 1-15,5 1-2 16,0 5 1-16,-4 11-4 15,-13-5-27-15,1 22-3 16,-16-2-1-16,-7 15-1 16</inkml:trace>
  <inkml:trace contextRef="#ctx0" brushRef="#br3" timeOffset="171458.8068">3280 6047 108 0,'-10'0'37'0,"19"2"1"16,11-18-2-16,18-2-35 15,19-3-1-15,10-11-11 16,19 10-24-16,-2-6-3 16,5 11 0-16,-4-4-1 15</inkml:trace>
  <inkml:trace contextRef="#ctx0" brushRef="#br3" timeOffset="172862.8871">4878 5510 65 0,'0'0'35'0,"14"-14"-2"15,-14 14 0-15,-3 13-28 16,1 8-1-16,-7 8 2 16,3 16-1-16,-8 7 1 15,4 14-1-15,-5 2 0 16,2 5 0-16,2-7-1 15,3-3 0-15,2-13-2 16,6-10 0-16,5-14-1 16,4-12 1-16,5-19-1 15,0-12 1-15,1-14-1 16,-1-10 1-16,5-10-1 15,-3-8 1-15,-2-9-3 0,0-4 1 16,-2 3-2-16,0 5 2 16,-2 6-2-16,-3 11 1 15,0 9 0-15,0 11-1 16,0 14 3-16,-7 13-1 15,14 13 1-15,-3 9-1 16,1 8 1-16,3 3 0 16,6 3 0-16,5-3 0 15,5-6 0-15,5-5 1 16,7-14-1-16,3-6 0 15,4-15 0-15,2-6-1 16,0-8 1-16,-2-5-1 16,-6-1 2-16,-3-2-3 0,-9 5 2 15,-5 4 0 1,-9 6-1-16,-4 9 1 0,-14 11-1 15,15 11 0-15,-15 11 0 16,-1 14 1-16,-4 8 2 16,5 5-2-16,-1 7 2 15,1-1-2-15,1 2 0 16,9-9-2-16,2-1-4 15,5-25-11-15,21 10-9 16,-8-27-15-16,17 2-1 16,-1-20-1-16,11-1-1 15</inkml:trace>
  <inkml:trace contextRef="#ctx0" brushRef="#br3" timeOffset="173357.9155">6230 5894 116 0,'-19'6'42'15,"10"5"1"-15,-10-14-2 16,19 3-37-16,-23-10-2 15,23 10-1-15,-5-16-2 16,10 6-2-16,9 8-11 16,-9-18-12-16,14 15-15 0,-2-11 0 15,3 9-2-15,-2-9 0 16</inkml:trace>
  <inkml:trace contextRef="#ctx0" brushRef="#br3" timeOffset="174208.9641">7313 5488 71 0,'-19'-16'36'16,"-7"-5"-1"-16,5 13-1 15,-16-7-26-15,2 14-2 16,-9 4 0-16,-1 13-2 15,-3 9 0-15,4 15 0 16,-3 5 2-16,8 8-2 16,6-1 1-16,11 0-1 15,16-6 0-15,14-6 0 16,16-12 0-16,14-17-2 15,12-11-2-15,12-10 1 0,-1-11-2 16,6-9 2-16,-1-8-3 16,-4-3 1-16,-5-1 0 15,-6 4 0-15,-13 2-1 16,-6 6 1-16,-4 7 1 15,-13 8-3-15,-6 13 3 16,-9 2 0-16,5 30-1 16,-12 1 2-16,0 14 1 15,-2 10-1-15,0 18 1 16,-2 9-1-16,-2 13 1 15,-2 3-2-15,0 5 2 16,-3-1-1-16,-3-2-1 16,-5-8 2-16,1-10-3 15,-5-11 3-15,-3-14-2 16,0-18 2-16,-5-7-2 0,-1-16 0 15,1-12-1-15,-4-14-2 16,5-7-4-16,-4-21-12 16,19 3-18-16,-12-21-4 15,14-1 2-15,1-11-4 16</inkml:trace>
  <inkml:trace contextRef="#ctx0" brushRef="#br3" timeOffset="175145.0177">9602 4765 51 0,'-20'-12'31'0,"-11"16"1"16,-17 13 1-16,-3 27-20 16,-17 16-7-16,4 24 1 15,-3 11-1-15,11 16-2 16,10 2 1-16,21 6 0 15,18-9-2-15,23-9 0 16,24-15-2-16,16-24-12 16,27-8-23-16,11-26 1 15,11-13 0-15,-1-22-4 16</inkml:trace>
  <inkml:trace contextRef="#ctx0" brushRef="#br3" timeOffset="175646.0463">10053 5025 74 0,'-24'20'36'0,"-6"12"0"16,7 18 1-16,-10 11-23 15,11 8-11-15,3 3-1 16,4 4 1-16,9-6-2 15,6-6 3-15,11-11-3 16,13-12 2-16,7-17-3 16,11-13 4-16,3-18-4 0,9-17 0 15,2-13 1-15,-3-8-3 16,-7-12 3-16,-4 0-3 15,-9-6 2-15,-8 6-2 16,-11 7 3-16,-5 7-1 16,-6 16 0-16,-5 9 0 15,2 18 0-15,-11 11 0 16,5 18 0-16,3 9 0 15,1 9 0-15,5 4 1 16,6-2-1-16,6 3 0 16,5-9 0-16,9-9 1 15,2-12 0-15,5-9 0 16,0-16-1-16,3-14 1 15,-2-13 1-15,0-16-2 0,-4-4 2 16,-8-12-2-16,-2-3 0 16,-6-1-1-16,-2 7-1 15,-8 5-3-15,2 19-6 16,-20-3-17-16,11 38-11 15,-10-12 2-15,7 28-2 16</inkml:trace>
  <inkml:trace contextRef="#ctx0" brushRef="#br3" timeOffset="176003.0668">10861 5411 63 0,'0'0'37'15,"21"18"0"-15,-21-18 0 16,24 3-12-16,-9-9-21 0,7-6-1 15,7-2-1-15,4-4-1 16,5-2 1-16,0-5-2 16,-4 3 1-16,-3 0 0 15,-7-2 0-15,-15 8 0 16,-7-1-1-16,-2 17 1 15,-27-12 0-15,-3 15 0 16,-5 9-1-16,-5 7 1 16,-4 15 0-16,5 2 1 15,-1 9-1-15,8 4 0 16,7 0 0-16,16-3 2 15,13-8-2-15,14-11 1 16,22-13-5-16,9-18-3 16,27-1-14-16,0-27-17 0,18 1-1 15,-8-17-3-15,9 4 2 16</inkml:trace>
  <inkml:trace contextRef="#ctx0" brushRef="#br3" timeOffset="176175.0766">11696 5213 68 0,'-13'12'38'15,"-4"14"-1"-15,-15 3 2 16,7 21-14-16,-10-9-19 15,12 12-2-15,4-5-1 16,7 0 1-16,7-5-3 16,7-9 2-16,11-7-6 15,3-22-9-15,21-1-20 16,-10-27-7-16,10-6 2 0,-6-17-5 15</inkml:trace>
  <inkml:trace contextRef="#ctx0" brushRef="#br3" timeOffset="176318.0848">11638 4861 94 0,'-33'-29'34'0,"11"23"2"16,3 5 0-16,19 1-36 16,17 26-17-16,2-18-18 15,20 12 1-15,4-5-3 16,17 11 2-16</inkml:trace>
  <inkml:trace contextRef="#ctx0" brushRef="#br3" timeOffset="176837.1145">12170 5234 72 0,'-13'15'38'0,"-16"-11"-1"15,-2 3 2-15,-13-16-19 16,2 12-14-16,-5-1-1 16,6 12 0-16,-3 5-2 15,8 10 0-15,4 4 0 16,10 5-1-16,11 0 0 15,11-4-1-15,8-1 0 16,14-13 0-16,11-9 0 16,9-11-1-16,5-12 1 15,1-9 0-15,-1-10-1 16,1-7 0-16,-10-4 1 15,-1 0-1-15,-13 3 0 16,-3 5-1-16,-9 16 1 0,-12 18 0 16,-5 14-1-16,-14 24 1 15,-5 28-1-15,-4 15 2 16,-5 22 0-16,-5 11 1 15,0 7-1-15,0-2 0 16,3-6 1-16,5-10 0 16,6-21 0-16,1-20-2 15,7-19 1-15,4-22-1 16,12-21 1-16,-9-17-1 15,15-20 2-15,4-13-2 16,10-20 0-16,6-8 0 16,9-9 0-16,7-2 0 0,6-1-3 15,-1 2-1-15,8 11-3 16,-8-3-7-16,12 22-6 15,-19-13-8-15,17 14-11 16,-13-11-3-16,7 6 0 16,-3-13 4-16</inkml:trace>
  <inkml:trace contextRef="#ctx0" brushRef="#br3" timeOffset="177415.1475">12766 4596 102 0,'-25'34'41'0,"-13"3"0"16,8 23-1-16,-4 1-34 15,7 15-1-15,2 7-1 16,4 6-1-16,-1 4 0 0,8-3-2 16,3-5 1-16,6-7-2 15,6-13 1-15,4-10-1 16,9-23 1-16,9-18-1 15,5-20 1-15,6-12-1 16,3-16 1-16,4-12-1 16,0-8 1-16,0-7-1 15,-4 2 2-15,-2 12-2 16,-6 6 0-16,-6 17 0 15,-5 18 0-15,-8 17 0 16,-9 17 0-16,-4 15 0 16,-4 10 0-16,-1 3 0 15,2 0-2-15,6-1 1 16,6-10-1-16,11-9-2 0,12-13-2 15,3-18-6-15,20-4-5 16,-6-29-4-16,20 9-6 16,-21-36-3-16,12 6-8 15,-15-21 1-15,4 1 2 16,-15-7 15-16,-8 5 28 15,3 20 8-15,-25-5 4 16,8 33 7-16,-24 5 11 16,3 33 1-16,-12 11 1 15,8 28-11-15,-17 6-22 16,9 7-3-16,1 2-1 15,6 1-2-15,6 1-3 16,4-13-4-16,14 5-13 16,-14-31-6-16,19 1-15 0,-10-22 2 15,12-4-3-15,-14-7 2 16</inkml:trace>
  <inkml:trace contextRef="#ctx0" brushRef="#br3" timeOffset="177565.1561">13329 5211 105 0,'10'-29'39'0,"16"17"1"15,0-5-2-15,21 12-32 16,3-3-5-16,10-5-5 16,17 14-14-16,-16-16-17 15,17 9-6-15,-11-6 2 16,4 7-3-16</inkml:trace>
  <inkml:trace contextRef="#ctx0" brushRef="#br3" timeOffset="177746.1665">13991 5197 101 0,'-23'19'38'16,"17"4"-1"-16,6-23-3 16,10 12-33-16,23-9-2 15,7-14-4-15,19 11-20 16,-6-13-12-16,2 3 0 15,-10-6-1-15,-2 10 1 16</inkml:trace>
  <inkml:trace contextRef="#ctx0" brushRef="#br3" timeOffset="177874.1738">14013 5398 77 0,'-61'51'39'15,"4"-12"0"-15,24-2-1 16,16-20-15-16,17-17-32 16,40 12-25-16,7-23-4 15,23-4-1-15,8-9-1 16</inkml:trace>
  <inkml:trace contextRef="#ctx0" brushRef="#br3" timeOffset="178685.2202">15061 5233 74 0,'-18'15'36'15,"-11"-3"0"-15,9 15 1 16,-12-3-23-16,7 14-9 15,-2 5-2-15,7 9 1 16,-1 1-2-16,7-1 2 16,5-5-2-16,6-9 3 15,6-12-4-15,6-13 3 16,4-19-3-16,5-14 0 15,3-19 0-15,4-5-2 16,-5-11 2-16,-1-2-3 16,-4-3 2-16,0 6-2 0,-3 9 3 15,-8 10-1-15,1 16 0 16,-5 19 0-16,0 0 0 15,9 11 0-15,-2 13 0 16,2 8 1-16,6-1 0 16,10-2 0-16,11-9 0 15,7-5 0-15,9-12 0 16,8-11 1-16,2-11-1 15,3-4 0-15,-7-9 0 16,-3-2 0-16,-11-1 0 16,-12 5-1-16,-10 3 1 15,-10 12-1-15,-12 15 0 16,0 0 0-16,-11 20 0 15,-1 9 1-15,1 6-1 16,1 9 0-16,6 3-1 0,3-1-2 16,12 2-4-16,2-16-8 15,29 11-7-15,-8-32-5 16,26 5-12-16,0-19-2 15,14-2 1-15,-3-13 2 16</inkml:trace>
  <inkml:trace contextRef="#ctx0" brushRef="#br3" timeOffset="179030.2399">16243 5235 81 0,'-20'-11'39'16,"-16"-3"-1"-16,4 21 1 16,-13-3-19-16,-4 18-15 15,1 6-1-15,4 10 0 16,4 0-1-16,6 4 0 0,12-3-1 15,17-7 1-15,14-5-2 16,15-10 1-16,12-11-1 16,12-6-1-16,1-13 1 15,8-3-1-15,-8-6 0 16,-2-6 0-16,-10-1 0 15,-10 5 0-15,-6 1 0 16,-11 6 0-16,-10 17 0 16,0 0 0-16,-19 6 0 15,2 14 0-15,-1 8-2 16,-1 2-1-16,9 7-4 15,-2-12-6-15,28 11-7 16,-4-28-4-16,29 4-12 0,6-20-4 16,17-3-1-16,4-14 4 15</inkml:trace>
  <inkml:trace contextRef="#ctx0" brushRef="#br3" timeOffset="179322.2566">16815 5146 102 0,'-30'-10'37'0,"1"19"2"16,-14-3-5-16,10 11-29 15,1 3 0-15,16 8-2 16,8-3 0-16,13 3-1 16,14-2 0-16,14-2-1 15,3 0 0-15,1 2 0 16,0-2 0-16,-6 3-1 0,-11-1 1 15,-13 8-1-15,-15-4 0 16,-7 1 1-16,-10 0-1 16,0-4 2-16,3-7-5 15,3-10-1-15,24 2-11 16,-2-31-5-16,38 11-11 15,1-22-9-15,24 0 0 16,3-15-4-16,19 0 7 16</inkml:trace>
  <inkml:trace contextRef="#ctx0" brushRef="#br3" timeOffset="179623.2738">17413 5113 114 0,'-41'-5'40'16,"4"17"0"-16,-15-6-7 0,7 17-29 15,4 2-1-15,10 2 0 16,10 2-2-16,15-3 1 15,19-4-1-15,17-2-1 16,14-7 1-16,13 0-1 16,2-1 1-16,-3-1-1 15,-9 5 0-15,-13 5 0 16,-20 6 0-16,-28 5 1 15,-23 4-1-15,-15 4 0 16,-7 1 0-16,-5-2 2 16,4-1-5-16,3-14-3 15,30 2-9-15,6-29-3 16,43 12-9-16,-1-31-8 15,35 0-7-15,6-15-4 16,21-2 6-16</inkml:trace>
  <inkml:trace contextRef="#ctx0" brushRef="#br3" timeOffset="180044.2979">18538 5194 92 0,'0'0'35'0,"0"0"0"16,-32 15-8-16,6 18-24 15,-14 8-1-15,-4 9-1 16,-7 5 0-16,-1 6-1 15,2-6 0-15,5-4 2 16,15-4-8-16,-5-25-26 16,26-7-2-16,9-15-1 15,7-16-1-15</inkml:trace>
  <inkml:trace contextRef="#ctx0" brushRef="#br3" timeOffset="180187.3061">18220 5361 97 0,'0'0'37'0,"-18"-10"0"15,19 27-6-15,-7-3-26 16,20 8-2-16,11 3-2 15,16-9-13-15,30 11-23 16,4-13-2-16,26 4-1 16,5-12-1-16</inkml:trace>
  <inkml:trace contextRef="#ctx0" brushRef="#br3" timeOffset="180705.3357">19449 5328 76 0,'-23'-10'39'16,"-19"-1"-1"-16,4 17 1 15,-20-3-21-15,3 18-12 16,-10 4-1-16,6 11-1 15,1 3-1-15,11 8 0 16,15-6 0-16,17-1-1 16,18-13-1-16,19-9 0 15,18-11 0-15,11-8-1 0,10-11 0 16,8-11 1-16,-7-2-1 15,0-6 1-15,-2-3-1 16,-13 7 0-16,-9 0 0 16,-9 6-1-16,-10 11 1 15,-19 10-1-15,7 15 1 16,-19 17-1-16,-3 17 1 15,-8 12 1-15,0 15 0 16,-6 12 1-16,4 7-1 16,-7 1 1-16,0-3-1 15,-6-6 1-15,-1-13-1 16,-6-11 0-16,-1-16-1 15,1-18 0-15,-3-17-1 16,6-19-3-16,18-9-3 0,2-29-8 16,30 1-5-16,-1-35-7 15,36 6-10-15,6-24-4 16,21 1-2-16,7-7 3 15</inkml:trace>
  <inkml:trace contextRef="#ctx0" brushRef="#br3" timeOffset="181411.3761">19864 5362 81 0,'0'0'40'0,"14"22"0"16,-14-22 0-16,-5 40-21 16,-4-20-15-16,-5 5 0 15,-1 7-1-15,-2 7-1 16,-3 2-1-16,-1 3 2 0,1-2 0 15,4-2-1-15,1-4 1 16,6-10-1-16,4-5-2 16,5-21 2-16,10 2-2 15,6-17 1-15,6-12-3 16,3-6 1-16,2-11-1 15,1-4 1-15,1-3 1 16,-3-2-1-16,-6 4 1 16,0 7-2-16,-5 6 3 15,-3 11-1-15,1 8 0 16,3 6 0-16,3 11 0 15,0 6 0-15,11 6 0 16,6 0 0-16,9 1 0 16,8-1 0-16,4-1 0 15,4-2 0-15,-5-3 0 0,-2 2 0 16,-10-4 0-16,-15-2 0 15,-13-2 0-15,-16 0 0 16,-16-4 0-16,-10 4 0 16,-12 2 1-16,-4 1-1 15,-8 6 0-15,0 6 0 16,3 6 0-16,2 4 1 15,8 5-1-15,12 4 1 16,11 0-1-16,15-2 3 16,18-6-3-16,10-9 3 15,12-9-2-15,7-8-1 16,6-6 1-16,-3-12-1 15,-1-7 2-15,-6-3-5 0,-13-4 4 16,-4-3-3-16,-13 7 2 16,-9 2 0-16,-7 9 0 15,-8 5 0-15,-5 11-1 16,-2 8 1-16,-1 9-2 15,4 5 0-15,2 7-2 16,6 2-1-16,12 3-4 16,2-11-2-16,21 10-8 15,-5-28 0-15,26 15-8 16,-12-26 1-16,20 5-8 15,-7-15-3-15,-2-4 6 16</inkml:trace>
  <inkml:trace contextRef="#ctx0" brushRef="#br3" timeOffset="181719.3937">20960 5444 107 0,'3'-23'37'0,"-3"23"0"15,4-24-7-15,-4 24-24 16,-5 11-1-16,-2 9 0 16,-3 8-1-16,1 10 0 15,-7 3-1-15,5 3 2 16,-1 1-3-16,5-4 2 15,5-3-2-15,6-5 2 16,5-12-4-16,9-13 0 16,6-10 0-16,6-13 0 15,6-9 0-15,3-8 0 16,1-6 0-16,0-5 0 15,-2-3 0-15,-7 2-5 16,-1 6 0-16,-11 4-7 0,3 15-1 16,-15-9-5-16,12 28-5 15,-19-17-5-15,23 29-2 16,-23-12-10-16,31 5 4 15,-8-1 4-15</inkml:trace>
  <inkml:trace contextRef="#ctx0" brushRef="#br3" timeOffset="181922.4053">21483 5414 21 0,'10'-9'27'15,"8"12"12"-15,-18-3 1 16,0 0 0-16,-16 13 0 15,4 12-20-15,-15-5-14 16,7 8-1-16,-3 7-2 16,3 5 2-16,4 0-4 15,7-3 1-15,6 0-3 16,8-7 1-16,9-6-5 0,0-17-4 15,16-3-9-15,-12-25-5 16,19 4-6-16,-17-20-13 16,13-3 2-16,-15-18 0 15,3-1 4-15</inkml:trace>
  <inkml:trace contextRef="#ctx0" brushRef="#br3" timeOffset="182246.4239">22100 4877 104 0,'-23'54'36'0,"-18"1"-4"15,17 29 0-15,-18-5-23 16,14 11-3-16,-1-4 0 15,4 4-3-15,3-8-2 16,3-10 0-16,15-7-9 16,-11-24-10-16,25-4-18 15,-12-20-1-15,13-8-2 16,-5-22 1-16</inkml:trace>
  <inkml:trace contextRef="#ctx0" brushRef="#br3" timeOffset="182771.4539">21801 5397 111 0,'-14'4'39'0,"27"4"1"16,-13-8-4-16,32 0-33 16,4 0-1-16,5 0-1 15,4-4-1-15,2-3 1 16,-3-1-1-16,-2-3 1 15,-10 2 0-15,-3-1 0 16,-9 4 0-16,-6 3 0 16,-14 3 0-16,5 12-1 15,-12 6 1-15,-4 5-1 16,1 5 0-16,-2 5 0 0,4 3 1 15,-1 0-1-15,9-6 0 16,6-7 1-16,9-8 0 16,10-10 0-16,9-10 0 15,9-8 0-15,6-9 0 16,6-9-1-16,3-2 1 15,-6 0-1-15,-7 3 1 16,-9 6-1-16,-16 10 0 16,-20 14 0-16,-5 9 0 15,-16 19 1-15,-15 17-1 16,-8 11 2-16,-3 11 1 15,-5 9-3-15,7 5 0 16,-1 2 0-16,9-4 0 0,7-5 0 16,8-10 0-16,5-11 0 15,6-11-3-15,2-17-5 16,13-3-4-16,-4-22-7 15,4-14-3-15,-6-21-7 16,19 1-4-16,-4-23-5 16,9-5-1-16,3-18 4 15</inkml:trace>
  <inkml:trace contextRef="#ctx0" brushRef="#br3" timeOffset="183079.4715">22671 4632 68 0,'23'-7'40'16,"14"25"0"-16,-6 8 0 15,12 31-12-15,-12 3-17 16,9 21-4-16,-10 12-1 15,-3 12-1-15,-12 4-1 16,-6 2-2-16,-9 0 0 16,-14-10 0-16,-10-4-2 15,-4-16 0-15,-10-10-4 16,-13-19-7-16,2 0-6 15,-30-30-5-15,17 9-6 16,-23-22-13-16,11-3-1 16,-6-12 0-16,8-5 3 15</inkml:trace>
  <inkml:trace contextRef="#ctx0" brushRef="#br3" timeOffset="183276.4828">21643 4843 103 0,'-38'-1'43'16,"-4"-1"-1"-16,15 10-4 16,7 0-43-16,6-13-17 15,21 21-12-15,-7-16-7 16,16 20-2-16,-8-8 0 15</inkml:trace>
  <inkml:trace contextRef="#ctx0" brushRef="#br3" timeOffset="184381.546">1760 7625 98 0,'-16'-4'35'0,"2"12"2"16,-12 0-4-16,7 10-28 15,-11 12-2-15,-1 19-1 16,2 9-1-16,0 9 0 15,0 5 1-15,8 6 0 16,11-8-1-16,12-5 0 16,13-15 1-16,16-14-1 15,16-19 0-15,13-17 0 16,10-16 0-16,6-14 0 15,4-8 0-15,-5-8-1 16,-8-2 1-16,-9 3 0 16,-13 2 0-16,-13 15 0 15,-15 11-1-15,-17 17 0 16,0 0 0-16,-5 33 1 0,-10 9-1 15,0 6-1-15,2 10 1 16,9 1-1-16,4-6 2 16,14-7 0-16,14-17 1 15,7-19 0-15,14-20 0 16,8-21 0-16,4-17 1 15,-1-10-1-15,-4-16 0 16,-6-3 0-16,-12-2-1 16,-9 3-2-16,-8 10-4 15,-14 1-7-15,10 21-6 16,-19-8-7-16,22 32-10 15,-8-1-7-15,16 16 0 16,2-2 2-16</inkml:trace>
  <inkml:trace contextRef="#ctx0" brushRef="#br3" timeOffset="184577.5572">3236 7803 108 0,'0'0'37'16,"0"0"0"-16,28-13-4 15,8-11-30-15,15-1-2 16,14-1-6-16,-4-11-16 16,10 9-15-16,-10 3 0 15,-9 13-3-15,-17 1 1 16</inkml:trace>
  <inkml:trace contextRef="#ctx0" brushRef="#br3" timeOffset="184720.5654">3279 7969 111 0,'-29'33'38'0,"14"-24"1"15,29-8-5-15,16-6-46 16,20-28-17-16,31 1-9 16,13-11 0-16,17 2-2 15</inkml:trace>
  <inkml:trace contextRef="#ctx0" brushRef="#br3" timeOffset="185305.5988">4919 7510 85 0,'-34'-33'37'0,"-3"12"0"0,-11 5 1 16,3 28-21-16,-10-2-15 15,5 17 2-15,-4 9-1 16,8 8 0-16,3 7-1 15,14 0 1-15,7-9 0 16,21-7 0-16,19-14-1 16,21-18 1-16,12-15-1 15,15-14-1-15,7-14 1 16,5-4 0-16,-3-6-1 15,-7 1 0-15,-15 7 0 16,-8 8-1-16,-20 14 1 16,-15 19-1-16,-15 23 0 15,-10 19 0-15,-10 20 0 16,-9 20 0-16,-4 13-1 15,-5 14 0-15,5 4 0 0,9-1 0 16,14-11-2-16,10-18-5 16,27-10-5-16,2-38-6 15,36-5-6-15,-5-44-6 16,25-11-10-16,-3-26-1 15,11-6 3-15</inkml:trace>
  <inkml:trace contextRef="#ctx0" brushRef="#br3" timeOffset="185719.6225">5580 7296 81 0,'-10'-16'37'0,"-3"11"-1"16,2 13 0-16,-7-1-20 15,5 9-12-15,-1-1 0 16,5 5 0-16,-3 0-1 15,3 5 1-15,-9 4 0 16,5 12 0-16,-7 7-1 16,-2 10-1-16,-5 9 0 15,4 10-1-15,-1 7 0 16,5-3-1-16,13-5 0 15,9-11 0-15,15-16 0 16,19-14 0-16,14-22 1 16,12-26-1-16,7-21 1 15,10-12 0-15,-4-20 0 16,-7-9 0-16,-9-10 0 15,-21-5 0-15,-14 0 0 0,-23 5 0 16,-15 12-2-16,-22 12-1 16,-17 19 0-16,-12 17-2 15,-4 25-4-15,-11 4-7 16,21 31-6-16,-5-10-7 15,36 18-7-15,7-12-6 16,26 0 0-16,20-11 2 16</inkml:trace>
  <inkml:trace contextRef="#ctx0" brushRef="#br3" timeOffset="186109.6448">6297 7216 88 0,'7'-19'36'0,"-12"3"-1"15,5 16-1-15,-13 12-29 16,6 18 0-16,-7 16-1 0,3 18-2 16,0 13 0-16,3 6-1 15,5 8 0-15,3 3-1 16,10-4-4-16,2-19-12 15,22-2-19-15,-6-27-2 16,20-13-1-16,-1-27 1 16</inkml:trace>
  <inkml:trace contextRef="#ctx0" brushRef="#br3" timeOffset="186382.6604">6593 7373 109 0,'-45'24'38'0,"-8"1"1"15,16 18-5-15,-11-9-28 16,19 4-1-16,7-8-2 16,13-1 0-16,15-8-1 15,12-5 0-15,15-6-1 16,13-4-1-16,6-2 0 15,7 0-2-15,5 2-2 16,-3-6-5-16,9 14-9 16,-19-19-8-16,6 13-14 15,-13-9 0-15,3 3 0 16,-10-9 1-16</inkml:trace>
  <inkml:trace contextRef="#ctx0" brushRef="#br3" timeOffset="186833.6862">7118 7523 76 0,'-14'-18'37'0,"0"10"-1"15,-14-5 2-15,4 22-19 16,-6-8-13-16,-4 15 0 16,-3 6-2-16,5 11 1 15,-2 4-1-15,7 5-1 16,5 0 0-16,9-1 0 15,9-5-1-15,10-8-1 16,11-10 0-16,9-10-1 16,10-10 1-16,2-8-1 15,3-11 0-15,-2-5 0 16,0-4 0-16,-3-1 0 15,-3 0 1-15,-10 3-2 0,-5 8 1 16,-6 7 0-16,-12 13 0 16,13 13-1-16,-13 14 1 15,-3 14-1-15,-2 14 0 16,-3 10 0-16,-5 6 1 15,-2 3-1-15,-4 3 1 16,-7-2-1-16,-5-4 1 16,-3-10 0-16,-7-15 1 15,-2-12-1-15,2-13 0 16,-2-14-3-16,8-7-6 15,-6-28-6-15,23 8-6 16,-10-29-7-16,23 8-7 16,-3-20-6-16,11-2 0 15,0-6 2-15</inkml:trace>
  <inkml:trace contextRef="#ctx0" brushRef="#br3" timeOffset="187259.7106">8148 7435 75 0,'0'0'35'15,"-14"10"0"-15,-17 9 0 16,-9 14-21-16,-9 10-14 16,-12 6 0-16,0 4-1 15,3 0 1-15,12 0-8 0,-1-16-22 16,24-8-2-1,8-17-2-15,15-12 0 0</inkml:trace>
  <inkml:trace contextRef="#ctx0" brushRef="#br3" timeOffset="187409.7192">7804 7649 82 0,'-15'-4'39'15,"2"16"-1"-15,12 12 2 16,1-5-18-16,18 6-18 16,16-4-4-16,10-11-12 15,31 4-13-15,4-18-13 16,17-1 0-16,0-15-4 15,8-2 3-15</inkml:trace>
  <inkml:trace contextRef="#ctx0" brushRef="#br3" timeOffset="187725.7373">8908 7218 101 0,'0'0'36'0,"-20"12"0"15,3 17-5-15,-13 3-29 0,-4 17 0 16,-3 10-2-16,2 6 0 16,3 6 0-16,7-6-2 15,23 5-13-15,-1-21-20 16,27-8 1-16,12-25-2 15,17-13 0-15</inkml:trace>
  <inkml:trace contextRef="#ctx0" brushRef="#br3" timeOffset="188010.7536">9311 7298 114 0,'-22'3'38'16,"-15"6"1"-16,10 20-8 15,-5 5-27-15,11 14 1 0,2 3-2 16,19 8 0-16,13-3-1 15,15-5 1-15,12-7-1 16,11-14 0-16,4-14-1 16,5-14 0-16,-3-20 0 15,-7-11 0-15,-11-11-1 16,-13-7-2-16,-15-5 0 15,-11-3-4-15,-10 8-4 16,-22-10-11-16,8 22-10 16,-14 1-9-16,3 14 0 15,-5 6-1-15,13 13 3 16</inkml:trace>
  <inkml:trace contextRef="#ctx0" brushRef="#br3" timeOffset="191845.9729">10272 7306 77 0,'-20'18'36'0,"-1"9"-1"16,-8-1 1-16,10 18-29 15,-10-3-2-15,5 11 1 16,-5-5-1-16,8 6 0 16,0-9-2-16,4-4 0 15,4-12-1-15,10-12 0 16,3-16-1-16,12-16 0 15,5-13 1-15,1-9-1 16,3-8 0-16,6-10 0 16,-2-3 0-16,2-1 0 15,-2 4 0-15,3 8-1 16,-9 12 0-16,-1 9 0 15,1 16 0-15,-7 14 0 16,-1 14 0-16,-1 17 0 16,0 10 0-16,-5 9 1 0,9 5-1 15,-2-2 2-15,4 0-2 16,5-10 2-16,1-8-1 15,7-14 1-15,1-13 0 16,0-17 0-16,4-17-1 16,-7-8 1-16,-1-14 0 15,-4-6-2-15,-8-6 1 16,-4-3-1-16,-6 0 0 16,-4 3 0-16,-3 7-2 15,-3 4 0-15,9 14-5 16,-6-6-8-16,20 23-15 15,-10-7-8-15,21 13-1 16,-4-4-2-16,20 6 2 16</inkml:trace>
  <inkml:trace contextRef="#ctx0" brushRef="#br3" timeOffset="192071.9858">11376 6838 87 0,'14'-7'37'15,"-14"7"-1"-15,-18 22 2 16,-9 4-22-16,-4 23-12 15,-13 15 0-15,0 14-1 16,-9 14-1-16,-4 11-1 16,-3 2 0-16,2-3-1 15,8-5-1-15,8-10 0 16,13-4-9-16,1-29-26 15,28-10-2-15,7-28 0 16,20-10-2-16</inkml:trace>
  <inkml:trace contextRef="#ctx0" brushRef="#br3" timeOffset="192310.9995">11519 7002 102 0,'0'11'37'0,"-14"13"1"15,5 17-5-15,-17 5-28 16,11 12-1-16,-6 5-1 16,3 12 0-16,-5 2-1 15,4 4-1-15,-1-2-1 16,6-8 0-16,6-4-4 0,-4-19-31 15,19-1-3-15,-2-27 0 16,20-6-2-16</inkml:trace>
  <inkml:trace contextRef="#ctx0" brushRef="#br3" timeOffset="192590.0155">11784 7267 103 0,'-27'5'39'0,"2"18"0"15,-14-5-4-15,6 11-29 16,-4-4-2-16,14 7 0 16,3-5 0-16,11 1-1 0,9-4 0 15,10-5-1-15,9-3 0 16,11-2-1-16,6-3 0 15,5-3-2-15,1-1 0 16,0-6-3-16,7 7-5 16,-11-18-20-16,18 10-12 15,-15-14 1-15,9 5-2 16,-7-8 1-16</inkml:trace>
  <inkml:trace contextRef="#ctx0" brushRef="#br3" timeOffset="192951.0361">12210 7372 110 0,'-26'10'39'15,"-12"-5"1"-15,6 15-9 16,-9-6-25-16,1 7-1 16,7-2-1-16,5 4 0 15,6-6-1-15,15 2-1 16,11-8 0-16,15-6-2 15,11-9 1-15,12-7-1 16,8-3 0-16,2-7 0 16,3-3 0-16,-2-3 0 15,-6 2 0-15,-4 3 0 16,-12 5 0-16,-9 4 0 15,-8 11 0-15,-14 2 0 16,-1 31 1-16,-13 6-1 16,-9 11 0-16,-7 9 0 0,-7 7 0 15,-4 6 0-15,-3-1-2 16,-3-5-1-16,6 1-6 15,-13-22-16-15,11 0-16 16,-13-13 0-16,3-3-1 16,-20-10-2-16</inkml:trace>
  <inkml:trace contextRef="#ctx0" brushRef="#br3" timeOffset="193814.0855">1824 9545 104 0,'8'-28'39'15,"4"16"-1"-15,-12 12-1 16,-19 8-35-16,1 20-1 16,-7 17 1-16,-2 15-1 15,-2 14 1-15,0 8-1 16,1 8 0-16,6-4 0 15,10-2 0-15,10-11 0 16,8-12 0-16,15-15-1 0,9-16 1 16,10-14-1-16,8-13 1 15,4-16 1-15,1-12-3 16,4-12 3-16,-1-7-2 15,-4-9 2-15,-8-2-2 16,-6-1 1-16,-7 3-1 16,-6 5 0-16,-7 11 1 15,-3 10-1-15,-7 15 0 16,-8 12 1-16,6 17-1 15,-6 13 0-15,0 10 1 16,0 9-1-16,-1 7 0 16,3 3-1-16,4-5 1 15,0-5-1-15,5-7 1 16,8-13-1-16,4-15 2 0,4-15 0 15,1-17-2-15,1-16 3 16,-1-11-1-16,-1-13 2 16,-3-9-3-16,-5-6 2 15,1-2-2-15,3 2-1 16,-5 6 0-16,11 13-4 15,-1-5-9-15,15 29-15 16,-11-4-10-16,16 17-2 16,-5 6 0-16,8 11 0 15</inkml:trace>
  <inkml:trace contextRef="#ctx0" brushRef="#br3" timeOffset="194034.0981">3244 9826 99 0,'-14'3'40'16,"3"-14"1"-16,21 3-1 16,7-16-21-16,15 2-17 15,12 1-1-15,12-2-2 16,4 8-4-16,-1-6-11 15,12 19-17-15,-24-6-6 16,-6 15-1-16,-21-5-1 16</inkml:trace>
  <inkml:trace contextRef="#ctx0" brushRef="#br3" timeOffset="194199.1075">3152 10127 121 0,'-35'37'40'0,"12"-26"0"15,23-11-1-15,41-1-40 16,6-28-10-16,28 5-8 15,-1-23-11-15,22 7-9 16,7-14-1-16,21 7-1 16,-3-5 0-16</inkml:trace>
  <inkml:trace contextRef="#ctx0" brushRef="#br3" timeOffset="194798.1418">5472 9353 95 0,'-50'-10'37'16,"-11"-6"2"-16,1 16-1 0,-11 0-31 15,7 15-2-15,0 3 0 16,11 14-1-16,2 1 0 15,12 8 0-15,9 0-1 16,15-1 0-16,12-8-1 16,17-5 0-16,20-11-1 15,14-10 0-15,15-11-1 16,7-10 1-16,2-8-1 15,6-5 0-15,-6-4 0 16,-8 0-1-16,-13 3 1 16,-10 5 0-16,-12 6 0 15,-14 15 0-15,-15 3 0 16,-14 37 1-16,-11 7 0 0,-17 19 0 15,-2 14-1-15,-4 13 0 16,2 6-1-16,2-4-3 16,19 0-5-16,9-22-7 15,40-5-9-15,4-36-15 16,38-15 0-16,7-28-2 15,23-16 2-15</inkml:trace>
  <inkml:trace contextRef="#ctx0" brushRef="#br3" timeOffset="195438.1784">6261 9459 91 0,'-11'-25'38'16,"-23"11"3"-16,-3 28-2 16,-20 2-20-16,8 28-15 0,-9 10 1 15,8 11 0-15,9 6-2 16,12 3 1-16,9-3-3 15,15-8 2-15,16-11-1 16,18-16-2-16,15-15 0 16,11-18 0-16,10-21 0 15,3-15 0-15,2-17 0 16,-4-13 0-16,-4-8 0 15,-15-6 0-15,-10-1 0 16,-16 3-2-16,-11 6 1 16,-12 6-1-16,-6 13 1 15,-6 15 0-15,-4 11 0 16,0 13 1-16,4 15 0 15,5 10 0-15,9 8 0 16,9 3 0-16,12 0 1 0,12 2-1 16,11-5 1-16,10-6 0 15,7-7-1-15,10-2 0 16,2-8 0-16,0-6 0 15,-3-1 0-15,-8-2 0 16,-10 0-1-16,-12 3 1 16,-13 7 1-16,-14 10-1 15,-21 9 1-15,-16 18 0 16,-9 12 2-16,-6 9-3 15,-3 9 0-15,10 4 0 16,3 1 0-16,18-9 0 16,16-13 0-16,21-15 0 15,18-22 0-15,8-18 0 16,6-18 0-16,0-14 0 0,-2-14 0 15,-13-8 0-15,-13-3 0 16,-13-4 0-16,-15 5 0 16,-17-1-7-16,-7 15-5 15,-21 0-3-15,6 26-1 16,-20-7-5-16,18 32-6 15,-16-13-3-15,22 22-9 16,1 3 3-16,20 4 2 16</inkml:trace>
  <inkml:trace contextRef="#ctx0" brushRef="#br3" timeOffset="196218.223">8281 9376 66 0,'0'-18'37'0,"2"-6"-1"16,5 1 1-16,-7-6-18 16,7 10-14-16,-14 1 0 15,7 18-1-15,-24 6 1 16,2 22 0-16,-6 12 0 15,-4 15 0-15,-4 8-1 16,3 10-1-16,1-1 0 16,7 0 0-16,-1-7 0 15,12-9-1-15,5-12-2 16,7-13 1-16,6-17 0 15,5-14-1-15,9-14 1 16,0-13-1-16,3-15 1 16,5-8-1-16,-3-6 0 15,2-5 0-15,1-3 0 0,-3 4-1 16,-1 10 1-16,-1 9 0 15,-3 12-1-15,4 16 1 16,2 14 0-16,2 20 0 16,3 14 1-16,7 13 0 15,7 10-1-15,6 7 1 16,5 1 0-16,6-3 1 15,4-8-2-15,2-12 0 16,-3-14 0-16,-2-13 0 16,-7-24 0-16,-5-15 0 15,-6-21 0-15,-15-11 0 16,-3-12 0-16,-9-8 0 15,-9-3 0-15,-5-3 0 16,-6 5 0-16,-4 5 0 0,5 14-2 16,-3 3-10-16,12 22-1 15,-8-1-4-15,24 29-2 16,-10-11-5-16,28 37-2 15,-15-15-4-15,25 23-3 16,-4 1 0-16,8-1 2 16</inkml:trace>
  <inkml:trace contextRef="#ctx0" brushRef="#br3" timeOffset="196424.2348">9836 9699 130 0,'-21'11'45'15,"0"-7"-2"-15,-8-20-6 16,12-24-45-16,9 6-8 0,-5-22-5 15,30 21-6-15,-17-21-5 16,27 19-6-16,-2-1-7 16,3 0 5-16</inkml:trace>
  <inkml:trace contextRef="#ctx0" brushRef="#br4" timeOffset="202098.5593">7872 5512 50 0,'25'-25'33'0,"-2"6"0"16,-9 2 1-16,-1 11-21 15,-10-5-3-15,7 18-1 0,-10-7-2 16,8 39-1-16,-9-7 0 16,-1 12 0-16,0-3 0 15,3 6-1-15,2-14-2 16,18-12 3-16,11-29-3 15,22-30-1-15,25-30 1 16,21-24-4-16,27-10-24 16,5-28-12-16,12-4-4 15,-2-6-2-15,-3 11-1 16</inkml:trace>
  <inkml:trace contextRef="#ctx0" brushRef="#br4" timeOffset="202849.6023">7791 7055 75 0,'0'0'34'0,"11"11"2"16,-16 1 1-16,5 17-28 15,-11-3-1-15,7 20 0 16,-7-3-2-16,6 8 0 0,-2-10 0 16,15-8-2-16,14-24 0 15,23-34 0-15,23-38-1 16,33-30-1-16,31-22-5 15,8-31-33-15,32-2-2 16,2-15-3-16,2 12-1 16</inkml:trace>
  <inkml:trace contextRef="#ctx0" brushRef="#br4" timeOffset="203555.6427">5143 10637 72 0,'-5'-19'34'16,"15"5"1"-16,1-4 0 0,14 9-28 15,2-5-1-15,21 12 0 16,5-3 0-16,22 10 0 15,15-2-1-15,22 6-1 16,20-5-1-16,19-1-1 16,19-6-1-16,12-9 0 15,12-4 0-15,-1-7-1 16,-4-5 1-16,-9-3-2 15,-16 5-3-15,-25-7-31 16,-11 11-4-16,-35-3 1 16,-25 13-2-16</inkml:trace>
  <inkml:trace contextRef="#ctx0" brushRef="#br4" timeOffset="204163.6774">6740 8854 88 0,'-3'11'37'15,"4"16"0"-15,-8-2 2 16,3 18-31-16,-3-6-2 15,9 9-1-15,3-14-1 16,14-5 0-16,15-25-1 16,23-28-1-16,21-26-1 15,23-28 1-15,18-24-3 16,18-23-8-16,11 1-30 15,-10-10-1-15,-1 12-2 16,-22 12-1-16</inkml:trace>
  <inkml:trace contextRef="#ctx0" brushRef="#br4" timeOffset="204949.7224">8202 10331 24 0,'0'0'32'0,"0"0"1"16,0 0 1-16,5 22-9 15,-14-22-7-15,10 14-2 16,-1-14-6-16,0 0 0 16,0 0-2-16,16 3-1 15,20-12-2-15,17-4 0 16,18-3-2-16,19-1 0 15,18 0 0-15,10-2-1 16,14 2 0-16,1 2-2 16,-3 1 2-16,-8 4-4 15,-14-3 3-15,-16 4-3 16,-12 0-1-16,-22-13-12 15,-15 14-23-15,-25-12-1 16,-18 20 0-16,-4-28-1 16</inkml:trace>
  <inkml:trace contextRef="#ctx0" brushRef="#br4" timeOffset="205453.7512">10443 9538 81 0,'16'-12'37'15,"-16"12"0"-15,13 13 1 16,-24 16-27-16,-2 16-6 16,-5 8 0-16,3 8 0 0,1-2-2 15,12-1 1-15,10-16-1 16,28-27 1-16,30-37-1 15,29-31-2-15,25-29 0 16,26-25-3-16,17-10-15 16,2-29-21-16,1-2-3 15,-20-5-2-15,-20 9-1 16</inkml:trace>
  <inkml:trace contextRef="#ctx0" brushRef="#br4" timeOffset="205987.7818">3802 5471 96 0,'4'11'40'0,"-4"-11"0"15,9 16-1-15,-9-16-38 0,19 14-11 16,5 1-26-16,-10-1-4 16,5 12 2-16,-10 0-2 15</inkml:trace>
  <inkml:trace contextRef="#ctx0" brushRef="#br4" timeOffset="206169.7922">3748 6876 105 0,'-7'75'38'0,"7"-9"0"16,1-19-2-16,12-6-35 16,2-9-5-16,-5-8-31 15,10 3-2-15,-7-10 1 0,0 7-3 16</inkml:trace>
  <inkml:trace contextRef="#ctx0" brushRef="#br4" timeOffset="206325.8011">3795 7861 96 0,'4'59'38'0,"-1"-10"0"16,4 3-2-16,-12-2-33 16,7-9-2-16,5 10-14 15,-7-16-22-15,6 9-2 16,-7-9 0-16,2 8-2 15</inkml:trace>
  <inkml:trace contextRef="#ctx0" brushRef="#br4" timeOffset="206475.8097">3766 9091 105 0,'-14'79'39'0,"8"3"0"16,-7-17-2-16,3-5-36 16,13-4-8-16,3-22-27 15,13-3-4-15,-6-16 1 16,13 4-3-16</inkml:trace>
  <inkml:trace contextRef="#ctx0" brushRef="#br4" timeOffset="206624.8182">3888 10092 113 0,'-10'65'39'0,"-11"-25"0"16,10-1-2-16,6-9-49 16,5-30-24-16,-1 14-4 15,1-14 1-15,0 0-2 16</inkml:trace>
  <inkml:trace contextRef="#ctx0" brushRef="#br4" timeOffset="207007.8401">3464 11182 56 0,'12'-23'36'15,"-7"-6"0"-15,2 13 0 16,-12-2-23-16,5 18-2 15,0 0-2-15,0 0-1 16,-9 18-1-16,6 11-2 16,-1-1-2-16,4 2 0 15,0-2-1-15,7-5 0 16,8-10 0-16,14-20-1 15,11-19 0-15,17-24-1 16,23-21-1-16,10-25 0 16,24-10-29-16,3-29-9 0,11-5 2 15,0-21-3-15</inkml:trace>
  <inkml:trace contextRef="#ctx0" brushRef="#br0" timeOffset="590177.7562">12981 6017 57 0,'10'-7'33'15,"-10"7"0"-15,19 5 0 16,-16 6-28-16,4 17-1 16,-2 3-1-16,5 15 1 15,-4 6-2-15,6 13-1 0,-1 9-1 16,1 11 1-16,2 11-1 15,2 11 1-15,-3 13-2 16,-3 14 1-16,-4 11 0 16,-2 11 1-16,-4 5-2 15,-2 8 1-15,-4 2-1 16,1 3 0-16,-4-2 1 15,7 0 2-15,-2-8 0 16,8-1-1-16,0-7 0 16,3-3 0-16,3-7 0 15,-1-9 0-15,4-8 1 16,-3-9-1-16,0-9 0 15,-1-13 0-15,-2-12-1 0,-2-11 1 16,0-16 0-16,0-12-1 16,-3-13 0-16,-1-10 0 15,-1-10 0-15,0-14-1 16,0 0 1-16,-17 9 0 15,4-10 0-15,-6 1 0 16,-8 3 0-16,-10 1 0 16,-8 2 0-16,-14 4 0 15,-11 4 0-15,-13 1 0 16,-12 4 0-16,-18 3 0 15,-16 6 1-15,-14 4-2 16,-18 4 1-16,-17 7 1 16,-15 3-1-16,-15 4 2 15,-17 4-2-15,-6 3 1 0,-9 0 0 16,-7-1 1-16,-9 1-1 15,3-4 0-15,-8-4 0 16,-3 0 0-16,-6-5-1 16,-12 2 0-16,-9 0 0 15,-5 0-2-15,-6 1 2 16,-14 6-2-16,6 4 3 15,-11 2-3-15,1 3 3 16,-1-1-1-16,-1 1 0 16,3 1 2-16,-6-9-2 15,7 2 1-15,-7-7 0 16,9-2 0-16,0-4-1 15,9-1 2-15,8-1-2 16,10-4-2-16,8-4 2 16,12-5-3-16,19-3-4 0,9-19-25 15,30 1-5-15,19-21-3 16,31-3 1-16</inkml:trace>
  <inkml:trace contextRef="#ctx0" brushRef="#br0" timeOffset="591164.8126">12874 6256 76 0,'0'0'36'0,"-16"-6"-1"16,16 6 0-16,0 0-31 15,0 0-1-15,10-11 0 0,8 9-1 16,5 0 0-16,7 1 0 16,7 0-1-16,11 1-1 15,6 1 1-15,12-1-1 16,12 2 0-16,14-1 0 15,13-2 0-15,16 1 0 16,11-3 0-16,21-1 0 16,12 1 0-16,10-4 0 15,10 3 0-15,11 3 0 16,5-1 0-16,9 2 0 15,14 3 0-15,4 0 0 16,13-1 0-16,11 0-1 16,17 0 2-16,9-4-1 15,12 1 0-15,14 0 0 0,7 0 1 16,8-3-1-16,10 3 1 15,5 0 1-15,8 0 0 16,0 1 0-16,9-6 0 16,4 0 0-16,5-4 0 15,11-3 0-15,1-4 0 16,51 0 0-16,-50-4-1 15,0 3-1-15,-7 4-6 16,-29-4-29-16,-8 13-3 16,-31-6 0-16,-37 9-2 15</inkml:trace>
  <inkml:trace contextRef="#ctx0" brushRef="#br0" timeOffset="591990.8599">13990 6751 67 0,'2'-14'33'0,"-2"14"-1"16,-17-5 1-16,-2 20-25 15,-9-1-3-15,-1 16 0 16,-9 4-1-16,1 15 0 16,-8 7-1-16,7 10-1 15,3 0 0-15,11 1-1 16,10-5 0-16,16-5-1 15,17-11 0-15,15-13 0 16,20-20 0-16,12-17 1 16,10-21 1-16,7-12 0 0,2-18 0 15,-4-9 1-15,-13-7-1 16,-11-3 1-16,-22 0-1 15,-18 3 0-15,-20 7-1 16,-23 11-1-16,-12 11 0 16,-15 7 0-16,-6 18 0 15,-3 4-1-15,9 15-3 16,0 3-26-16,20 13-7 15,8 1 0-15,19 5-1 16</inkml:trace>
  <inkml:trace contextRef="#ctx0" brushRef="#br0" timeOffset="592366.8814">14464 6950 85 0,'6'17'33'0,"1"4"2"15,-10-4-1-15,-1 4-29 16,-1-2-2-16,1 2 0 15,-2 3 0-15,3 2-2 16,-4-4 2-16,5 0-2 16,1-3 1-16,2-4-2 15,1-3 1-15,-2-12 0 16,19 3 0-16,-2-12 2 15,1-8-2-15,4-7 1 16,3-4 0-16,3-7 1 16,-1-4-2-16,2 1 1 0,-4 5-1 15,-1 6-1-15,-4 6 0 16,-3 13 1-16,-3 11 0 15,-4 12-1-15,-4 11 0 16,-5 12-1-16,-1 8 0 16,3 1-4-16,6 7-22 15,0-17-12-15,16-2 1 16,2-16-1-16,24-9-1 15</inkml:trace>
  <inkml:trace contextRef="#ctx0" brushRef="#br0" timeOffset="592683.8995">15764 6599 95 0,'-10'-16'36'0,"10"16"0"16,10-12 1-16,3 12-34 15,-6 11 0-15,2 17-1 16,-9 9 0-16,0 15 0 15,-8 11-2-15,-3 9 2 16,-7 5-2-16,1 1-1 16,1-4 0-16,2-9-2 0,10-3-7 15,-4-21-26-15,15-8 0 16,-1-18-2-16,9-8 0 15</inkml:trace>
  <inkml:trace contextRef="#ctx0" brushRef="#br0" timeOffset="592846.9089">15636 7094 96 0,'-24'-4'35'16,"12"6"1"-16,12-2 0 16,0 0-30-16,14-16-3 15,18 1-2-15,18-5-3 16,7-14-32-16,19-2-1 15,2-12 0-15,8 5-2 0</inkml:trace>
  <inkml:trace contextRef="#ctx0" brushRef="#br0" timeOffset="593215.93">16289 6529 92 0,'-22'14'36'0,"7"15"2"15,-6 2 0-15,12 14-31 16,-7 7-3-16,4 12 2 15,-4 3-2-15,2 9 0 16,-3-3-1-16,-2-3-1 16,4-9 0-16,4-7-1 15,0-12 0-15,6-11-1 0,10-13 1 16,-5-18-2-16,28-12 1 15,1-10 1-15,3-11-1 16,2-4 2-16,4-2-2 16,-1 2 1-16,-6 1 0 15,-2 11 0-15,-8 8-1 16,-7 15 0-16,-14 2 0 15,9 27-1-15,-10 3-1 16,-3 2-1-16,4 8-1 16,-2-5-6-16,19 8-26 15,-8-13-4-15,16 2 0 16,1-14 0-16</inkml:trace>
  <inkml:trace contextRef="#ctx0" brushRef="#br0" timeOffset="593582.951">16874 7065 102 0,'-21'3'36'0,"21"-3"2"15,-12 13-2-15,12-13-33 16,13 9 1-16,7-5-2 15,9-8 1-15,9 1-2 16,5-6 1-16,6-5-1 16,-4-3 0-16,1 0 0 15,-11-3-1-15,-8 0 1 16,-12 2 0-16,-17 2-1 15,-14 4 1-15,-14 8-1 0,-13 7 1 16,-5 9-1-16,-9 6 0 16,1 9 1-16,0 6 0 15,12 4 0-15,7 1-1 16,18-2 0-16,18-6 0 15,16-7-3-15,28 4-19 16,9-16-16-16,22-2-2 16,13-11-1-16,14 1 0 15</inkml:trace>
  <inkml:trace contextRef="#ctx0" brushRef="#br0" timeOffset="595306.0495">18123 6724 89 0,'-15'1'35'15,"-8"5"1"-15,4 15 0 16,-7 8-29-16,5 11-3 16,-1 6-1-16,2 14 0 0,-1 2-1 15,0 6 1-15,3-2-1 16,5-5 0-16,-2-10 0 15,7-11-1-15,2-14 2 16,6-26-2-16,0 0 0 16,19-30 1-16,-4-12-1 15,8-13 0-15,-2-14 0 16,3-10 0-16,-1-6 0 15,4 1-1-15,-6 9 1 16,-2 8-1-16,-6 15 1 16,0 13-1-16,-4 16 1 15,-9 23-1-15,15 9 0 16,-7 14 1-16,-1 8-1 0,4 8 1 15,4 2 0-15,4 5-1 16,7-8 1-16,2-2 0 16,9-10 0-16,7-11 0 15,6-10 0-15,2-11 0 16,-1-11 0-16,-2-4 0 15,-3-5 0-15,-3 1 0 16,-13 3 1-16,-8 4-2 16,-8 10 0-16,-14 8 0 15,-4 18 0-15,-6 9 0 16,-8 11 0-16,0 7 0 15,0 8-2-15,1 3 2 16,3 5-1-16,6-3-1 16,13-5-1-16,7-8-2 0,14-7-1 15,5-13-3-15,21-3-2 16,-5-21-3-16,14 3 1 15,-9-22 0-15,6 4 2 16,-14-15 4-16,-7-1 5 16,-8-1 3-16,-19-6 4 15,-1 9 5-15,-20-6-1 16,4 15 2-16,-16-5-2 15,6 15 0-15,-12-1-4 16,4 16 0-16,0 3-1 16,1 14-1-16,4 4 0 15,4 5-1-15,4 4 1 16,12 0-2-16,8-4 1 15,10-2-1-15,8-7 1 0,9-11-2 16,6-11 1-16,1-9-1 16,7-12 0-16,-4-8 1 15,-1-10-1-15,-9-5 0 16,-3-5 0-16,-8-1 1 15,-14-3 0-15,-5 7 0 16,-10 6-1-16,-9 9 0 16,-6 9 0-16,-6 11 0 15,-2 11 0-15,0 8 0 16,5 9 0-16,4 3 0 15,11 4 0-15,10 1 0 16,14-3 0-16,10-3 1 16,15-5-1-16,13-7 0 15,10-6 0-15,6-4 0 16,1-4 1-16,0-3-1 0,-5-3 0 15,-13-2 0-15,-9 2 0 16,-11-1 0-16,-19 5 1 16,-14 8-1-16,-18-3 0 15,-7 10 0-15,-12 11 0 16,-3 2 0-16,-4 9 0 15,2 7 0-15,7 3 0 16,5-1-1-16,12 0 1 16,11-3 0-16,17-7 0 15,13-8 0-15,9-10 0 16,15-10-2-16,0-12 3 15,6-8-1-15,-3-6 0 16,-4-8 1-16,-8-4-1 0,-8 2 1 16,-15-3-1-16,-8 5 2 15,-10 5-2-15,-6 6 0 16,-6 6 0-16,-2 6 0 15,-2 4 0-15,4 7 0 16,5 6-1-16,10-6 2 16,4 13-2-16,11-7 1 15,12-1 0-15,5-1 1 16,12-5-1-16,2 2 0 15,1-2 1-15,-4 2-1 16,-6 2 1-16,-11 5 1 16,-6 3-2-16,-9 5 0 15,-15 8 0-15,-5 4 0 16,-9 4 0-16,-3-1 0 0,-1 3 0 15,-2-6 0-15,7 0 0 16,7-6 0-16,9-10 0 16,1-12-2-16,31-10 2 15,5-10 2-15,5-10-2 16,12-6 0-16,-1-6 0 15,3 1 0-15,-3-1 0 16,-8 9 0-16,-8 9 0 16,-11 11 0-16,-11 14 0 15,-10 12 0-15,-11 12 0 16,-7 12 0-16,-2 8 0 15,-6-3-8-15,16 15-13 16,-15-15-19-16,23 3-2 16,-1-14-1-16,18-2-1 0</inkml:trace>
  <inkml:trace contextRef="#ctx0" brushRef="#br0" timeOffset="595856.081">20992 7355 87 0,'0'0'37'16,"0"0"0"-16,0 0 0 15,-18 2-27-15,3 13-12 16,4 17-8-16,-7 1-26 16,5 9 1-16,-3 0-1 15,10-1-1-15</inkml:trace>
  <inkml:trace contextRef="#ctx0" brushRef="#br0" timeOffset="596528.1194">21575 6699 100 0,'0'0'35'0,"0"0"1"16,6 26-3-16,-10-3-31 16,2 11 1-16,-10 9-1 15,1 13 1-15,-11 3 0 16,1 6-1-16,-6-2 0 15,5-2-1-15,1-13 0 0,3-6-1 16,7-16 1-16,8-11-1 16,3-15 2-16,27-18-2 15,-6-12 2-15,10-9 0 16,-2-14 0-16,1-7 0 15,2-10 0-15,-10-2-1 16,-1-1 0-16,-5 4-1 16,-9 9 1-16,-7 7 0 15,-1 13 0-15,-3 15 0 16,-5 14 0-16,9 11 0 15,-17 21 0-15,12 3 1 16,4 6-2-16,9 3 1 16,6 1 0-16,9-2-1 0,11-2 1 15,9-5-1-15,9-9 1 16,4-5 0-16,3-9 0 15,-1-7 1-15,-2-4-2 16,-6-2 0-16,-7-4 0 16,-8 1 0-16,-12 2 0 15,-4 5 0-15,-19 7 0 16,9 17 0-16,-18 9 0 15,-7 8 0-15,-2 12 0 16,-5 9 0-16,1 5 0 16,1 2 0-16,6-2-2 15,3-6-2-15,10-4-2 16,2-17-5-16,22 5-14 15,-7-25-16-15,17-2 1 0,-6-18 1 16,11 0-1-16</inkml:trace>
  <inkml:trace contextRef="#ctx0" brushRef="#br0" timeOffset="596859.1383">22408 7023 91 0,'3'-16'35'0,"-3"16"1"16,0 0 1-16,-9 23-22 15,-6 1-12-15,-1 10-1 16,-2 7-1-16,2 5 1 15,-2 1-1-15,1-1 1 16,5-5-1-16,2-4 0 16,5-10 1-16,4-11 1 15,1-16-1-15,16 3 0 16,-2-17-1-16,4-8 0 0,1-12 1 15,4-5 0-15,-2-3-1 16,4-6 0-16,-3 0 0 16,-3 3 0-16,0 1 0 15,-3 6 0-15,-1 3-1 16,4 9 0-16,1 3-2 15,3 1-2-15,12 16-15 16,-3-11-19-16,12 8-2 16,-1-4 0-16,13 7-1 15</inkml:trace>
  <inkml:trace contextRef="#ctx0" brushRef="#br0" timeOffset="597129.1538">23504 6599 115 0,'0'0'40'0,"-10"30"0"15,-7-8-1-15,6 15-35 16,-11 9-1-16,2 12 0 15,-8 4-1-15,3 6 0 16,-2 3-2-16,3-3-1 16,8-4-1-16,0-11-5 15,15 3-12-15,-5-25-20 16,13-5-2-16,-7-26 0 15,18 11 1-15</inkml:trace>
  <inkml:trace contextRef="#ctx0" brushRef="#br0" timeOffset="597295.1633">23318 7060 108 0,'-2'-20'40'0,"-4"-4"-1"15,17 15 0-15,1-6-31 16,17 9-3-16,5-3-1 16,12 2-2-16,16 0-2 15,5-8-4-15,15 12-14 16,-8-19-21-16,7 4-1 15,-10-8 0-15,6-3-1 16</inkml:trace>
  <inkml:trace contextRef="#ctx0" brushRef="#br0" timeOffset="597451.1722">24088 6534 123 0,'-39'45'42'16,"-14"9"0"-16,9 24-3 16,-3-3-35-16,7 7-1 15,10 0-4-15,5-14-11 16,18 8-28-16,-5-22-2 16,20-1-1-16,-9-16-1 15</inkml:trace>
  <inkml:trace contextRef="#ctx0" brushRef="#br0" timeOffset="598398.2264">13613 8089 43 0,'11'-11'31'0,"0"3"3"16,-1 5-2-16,-10 3-15 16,0 0-11-16,0 26-2 15,-5 7 3-15,-11 5-3 16,2 13 1-16,-5 2-1 15,7 5 0-15,0-5-2 16,11-4 1-16,7-9-1 16,12-14 0-16,11-13 0 15,8-17-1-15,9-15 1 16,8-11-1-16,0-11 0 15,3-5-1-15,-6-3 1 16,-8-1 0-16,-8 3-1 0,-7 6 1 16,-7 9-1-1,-10 9 0-15,-9 13 0 0,-2 10 0 16,-15 11 0-16,3 12 1 15,-1 10-2-15,2 6 1 16,4 6 0-16,9 3 1 16,8-4-1-16,5-5 0 15,10-8 1-15,10-12 0 16,4-12 0-16,8-14 0 15,-1-15 1-15,-2-10-1 16,-1-8 1-16,-6-8-1 16,-6-5 1-16,-10-1-2 15,-7-4 1-15,-9 5 0 16,-5 3-1-16,-8 11 0 0,1 6-1 15,-3 7 1 1,6 15-4-16,-3-1-7 0,18 29-27 16,-6 0-1-16,16 10 0 15,-3 0-1-15</inkml:trace>
  <inkml:trace contextRef="#ctx0" brushRef="#br0" timeOffset="599133.2684">14888 8146 81 0,'-7'-20'37'16,"-6"17"-1"-16,-15 2 0 16,-1 9-31-16,-5 3 1 15,2 12-1-15,-4 2-1 0,5 9 0 16,2 0-1-16,12 2 0 15,8-3-1-15,13-2 1 16,10-10-2-16,16-4 1 16,7-15-2-16,8-4 1 15,7-13 0-15,2-8-1 16,-5-7 1-16,-5-4-1 15,-5 0 0-15,-12-5-1 16,-10 4 1-16,-12 2 0 16,-7 6 0-16,-12 5-1 15,-3 7 1-15,-5 6 0 16,1 5 0-16,-1 7 0 15,9 4-1-15,13-7 1 16,-7 16 0-16,18-8 1 0,7-2-1 16,11-1 0-16,8-2 1 15,8-4 0-15,5-4 0 16,-1-1-1-16,-3 0 1 15,-3 1 0-15,-7-1 0 16,-8 1 0-16,-6 2-1 16,-11 4 1-16,-11-1-1 15,0 15 1-15,-10-1-1 16,-4 8 0-16,-6 4 1 15,4 4-1-15,-1 5 0 16,3 1 0-16,5-3 0 16,9-2 0-16,4-7 0 15,10-7 1-15,9-13-1 16,6-10 1-16,8-11 0 0,5-7 0 15,0-7 0-15,-1-6 0 16,-1 0 0-16,-7 0 0 16,-5 6-1-16,-3 4 1 15,-8 10-1-15,-11 6 1 16,-6 11-1-16,0 0 0 15,-5 21 0-15,-4 4 0 16,0 7-1-16,3 5 0 16,2 1-2-16,3-2-2 15,12 1-5-15,0-25-12 16,22 0-19-16,0-21 1 15,22-9 0-15,1-19-1 16</inkml:trace>
  <inkml:trace contextRef="#ctx0" brushRef="#br0" timeOffset="599315.2788">16220 7724 103 0,'-29'26'38'16,"0"27"2"-16,-14 6-2 15,9 13-33-15,0 5-1 16,9 4-2-16,8-3-1 15,6-4-5-15,23-1-30 16,-4-20-6-16,15-4 2 16,0-20-3-16</inkml:trace>
  <inkml:trace contextRef="#ctx0" brushRef="#br0" timeOffset="600048.3208">16523 8122 99 0,'-25'32'38'0,"6"9"0"16,-4-7 0-16,7 5-33 15,-2-5-1-15,13-1-1 16,-1-9 0-16,7-3-1 15,2-10-1-15,8-5 0 16,3-9 0-16,7-8 0 16,1-2-1-16,5-7 0 15,2-7 1-15,4 0-1 0,-2-4 0 16,0-1 0-16,2 1 0 15,-5-4 1-15,1-3-2 16,-6 1 2-16,-4 2-1 16,0 2 0-16,-5 3 1 15,-4 1-1-15,-2 6 0 16,-2 2 1-16,-2 8 0 15,-4 2-1-15,0 11 1 16,-18-9-1-16,7 9 0 16,-7 2 0-16,-1 5-1 15,-1 0 1-15,-1 3-1 16,5 0 1-16,-1-1 0 15,17-9 0-15,-12 12-1 16,12-12 1-16,0 0 0 0,15 1 0 16,-5-4 1-16,4-2-1 15,-1 0 0-15,1-4 1 16,-2-1-1-16,0 0 1 15,-1-5-1-15,-1-3 0 16,2-2 0-16,-2-7 1 16,1-2-1-16,-2-4 0 15,0-1 0-15,2 2 0 16,-3 3 1-16,-4 9-1 15,1 8 0-15,-5 12 0 16,-9 17 0-16,-1 17 1 16,-9 14 1-16,-3 18 0 15,-7 11 0-15,0 8-1 16,0 3 1-16,6 1 1 0,-1-10-3 15,18-8-2-15,8-9-5 16,2-31-15-16,25-4-18 16,-2-26-3-16,11-8 1 15,1-23-2-15</inkml:trace>
  <inkml:trace contextRef="#ctx0" brushRef="#br0" timeOffset="600997.375">17658 8064 78 0,'7'-18'35'0,"0"5"-2"16,-9 0 1-16,2 13-29 15,-12-4 0-15,12 4 0 16,-25 20 0-16,12 5 0 16,-5 0-1-16,4 9-1 15,1 6 0-15,5 3-1 16,4 1 0-16,7 0 0 15,6-6-1-15,8-3 1 16,3-14-1-16,8-10 0 16,4-13 0-16,3-13 0 15,3-9 0-15,-2-9 0 16,-3-5 0-16,-2-4-1 15,-4 2 1-15,-9 3-1 16,2 9 0-16,-9 2 0 0,-6 10 0 16,-5 16 0-16,0 0 0 15,0 0 1-15,-3 22-1 16,-2 5 0-16,-1 4 0 15,3 7 1-15,3-1-1 16,4 2 1-16,6-6-1 16,8-3 2-16,2-12-1 15,8-9 1-15,2-13-1 16,8-10 0-16,0-11 1 15,3-9-1-15,-4-7 0 16,-5-4-2-16,-3 1 0 16,-10 1-2-16,-5 8-2 15,-11-3-5-15,7 21-21 16,-19-2-8-16,9 19-1 0,-17-9 0 15</inkml:trace>
  <inkml:trace contextRef="#ctx0" brushRef="#br0" timeOffset="601365.3961">18416 8182 96 0,'13'-2'37'0,"9"4"1"16,1-14-2-16,11 1-32 15,3-6 0-15,11-2-1 16,-4-4-1-16,3 2 0 16,-10-6-2-16,-5 8 1 15,-9-3-1-15,-17 9 1 0,-8-1-1 16,-16 12 2-16,-7 4-2 15,-9 8 1-15,-6 6 1 16,-3 6-1-16,-1 5 1 16,4 3 0-16,8 5 0 15,10 0-2-15,10-3 1 16,14-2 1-16,10-4-2 15,18-7 0-15,17-4-3 16,4-12-3-16,23 5-19 16,-7-19-15-16,8 2 2 15,-7-12-1-15,2 0-2 16</inkml:trace>
  <inkml:trace contextRef="#ctx0" brushRef="#br0" timeOffset="601553.4068">19175 8031 106 0,'-9'10'37'16,"-8"6"1"-16,3 20-8 15,-2-5-25-15,5 7-1 16,-3 0-1-16,4 6 0 16,6-5-2-16,4-4 0 15,4-8-2-15,6-15-4 16,14-5-30-16,-2-21-4 15,7-6 1-15,-5-15-2 16</inkml:trace>
  <inkml:trace contextRef="#ctx0" brushRef="#br0" timeOffset="601696.415">19216 7720 105 0,'-4'11'36'0,"4"7"-11"15,9 3-27-15,12 3-33 16,9 0-1-16,14 7-1 15</inkml:trace>
  <inkml:trace contextRef="#ctx0" brushRef="#br0" timeOffset="602235.4459">19710 8043 68 0,'-43'-3'38'0,"1"10"0"15,-10 0 2-15,12 17-16 16,-8-6-15-16,18 11-2 15,1 1-1-15,11 0-2 16,11 0-1-16,15-6-1 16,8-6-1-16,14-9 0 15,11-9-1-15,3-7 1 16,3-7-2-16,1-8 1 15,-5-4 0-15,-6-3-1 16,-7-2 1-16,-7 3-1 16,-10 4 1-16,-6 8-1 15,-7 16 0-15,0 0 0 16,-12 8 1-16,-4 23-1 15,-7 18 0-15,-6 16 1 0,-6 15 0 16,-1 9 0-16,-2 6 2 16,1 2-2-16,1-5 2 15,1-5-2-15,8-18 2 16,4-13-1-16,5-16 1 15,7-21-3-15,11-19 1 16,0 0 1-16,-3-30-1 16,10-7 0-16,2-12-1 15,4-9 0-15,3-10 0 16,1-2 0-16,6-1 0 15,5 4 0-15,5 5-1 16,3 4 1-16,4 15-3 16,-4-2-13-16,13 22-22 15,-10 1-1-15,9 10 1 0,-8-2-2 16</inkml:trace>
  <inkml:trace contextRef="#ctx0" brushRef="#br0" timeOffset="602686.4716">20406 7590 101 0,'-14'13'38'16,"2"17"2"-16,-8-3-4 15,2 14-31-15,-1 5-1 16,0 12 1-16,-5-1-2 15,4 3 0-15,-2-2-1 16,8-1 0-16,0-5 0 16,9-4-2-16,3-13 2 15,7-10-3-15,10-12 2 16,8-8 0-16,6-10-1 15,4-7 0-15,3-3 0 16,-2-6 0-16,0 3 0 16,-3-2 0-16,-6 5 0 15,-6 5 0-15,-5 4 1 16,-14 6-1-16,15 7 0 15,-12 4 0-15,-7 9-1 0,-2 3-3 16,3 13-11-16,-15-11-23 16,13 7-4-16,-8-10 1 15,11 4-2-15</inkml:trace>
  <inkml:trace contextRef="#ctx0" brushRef="#br0" timeOffset="603219.5021">21559 7733 73 0,'11'-17'36'0,"1"4"0"15,-7-1 0-15,-5 14-20 16,13-9-12-16,-13 9-1 16,0 0 0-16,0 0-1 15,-6 24 0-15,-1-2 0 16,-5 2 0-16,3 5-1 15,1 0-1-15,1-3-3 16,16 2-30-16,-1-11-5 16,11-4 3-16,0-12-3 15</inkml:trace>
  <inkml:trace contextRef="#ctx0" brushRef="#br0" timeOffset="603424.5139">22041 7621 96 0,'-22'12'37'15,"3"18"0"-15,-16 2 0 16,2 18-33-16,-10 8-2 16,-1 10-1-16,-6 6 1 15,4 2-3-15,8 15-15 16,-1-16-21-16,15 1 0 15,4-14-1-15,17-7-1 16</inkml:trace>
  <inkml:trace contextRef="#ctx0" brushRef="#br0" timeOffset="603837.5375">22308 7916 98 0,'-24'30'37'15,"-17"0"2"-15,3 15-3 0,-7 0-30 16,8 12-2-16,-1 0 0 16,11 0-2-16,11-4 1 15,12-6-1-15,12-9-1 16,17-9 1-16,6-10-2 15,5-12 1-15,1-10 0 16,-3-6-1-16,-9-8 1 16,-4-4 0-16,-14-2-1 15,-13-3-1-15,-8 0-1 16,-8-3-1-16,1 6-3 15,-8-7-5-15,19 10-29 16,-7-5 0-16,22 10 0 16,4-2-1-16</inkml:trace>
  <inkml:trace contextRef="#ctx0" brushRef="#br0" timeOffset="604115.5534">22894 7716 93 0,'-22'-10'37'0,"11"25"1"16,-11 3 0-16,8 23-31 15,-6 0-3-15,3 12-1 0,-3 3-1 16,5 8-1-16,-1-2 0 16,5-2-3-16,4 1-5 15,-5-17-28-15,12-2-3 16,-5-12 0-16,10-8-2 15</inkml:trace>
  <inkml:trace contextRef="#ctx0" brushRef="#br0" timeOffset="604289.5633">22702 8087 100 0,'-5'-18'39'16,"5"18"-1"-16,20-8-1 15,5 2-36-15,15 9-21 0,3-15-17 16,18 3-1-16,1-10-1 15,15-1 2-15</inkml:trace>
  <inkml:trace contextRef="#ctx0" brushRef="#br0" timeOffset="604611.5818">23454 7753 106 0,'-46'43'40'0,"5"9"1"16,-6-3-2-16,9 8-34 15,5-4 0-15,13-1-2 16,6-10 0-16,19-8-3 0,9-12 1 16,10-10 0-16,9-9-1 15,5-6 0-15,6-7 0 16,-4-4 0-16,0-4 0 15,-8 3 0-15,-6 2 0 16,-4 2 0-16,-7 8 0 16,-5 4 0-16,-10-1 0 15,11 24 0-15,-11-1 0 16,2 1-3-16,3 12-10 15,-14-9-25-15,19 5-4 16,-10-9 0-16,14 0-1 16</inkml:trace>
  <inkml:trace contextRef="#ctx0" brushRef="#br0" timeOffset="605474.6311">13719 9338 78 0,'0'0'34'0,"-20"8"1"0,-3 4-5 16,-4 11-27-16,1 5 2 15,0 6 0-15,1 1-1 16,11 5 0-16,4-5 0 16,14-2 0-16,10-8-2 15,16-8 1-15,9-10-2 16,11-9 0-16,-2-7 0 15,1-9 1-15,-6-6-2 16,-6-3 0-16,-12-5 0 16,-15 2-1-16,-13-3 1 15,-14 3-1-15,-7 3-1 16,-5-3-1-16,0 8-1 15,-1-5-6-15,17 12-27 16,3-3 1-16,20 9-1 16,9-2-1-16</inkml:trace>
  <inkml:trace contextRef="#ctx0" brushRef="#br0" timeOffset="605760.6475">14779 8825 80 0,'-8'-56'35'0,"-3"8"0"16,-11 6 1-16,0 13-31 15,-12 13-3-15,-5 25 3 16,-12 20 0-16,2 24-1 15,-6 19 0-15,-2 19-2 0,6 10 1 16,6 6-1-16,11 0 0 16,15-8-1-16,12-7-4 15,9-27-11-15,19-5-23 16,0-26 1-16,11-10-2 15,-6-24 1-15</inkml:trace>
  <inkml:trace contextRef="#ctx0" brushRef="#br0" timeOffset="605918.6565">14181 9306 100 0,'-41'-27'37'16,"20"12"3"-16,10-10-2 16,19 7-34-16,24-3-2 15,24 1 0-15,16 4-5 0,1-5-33 16,18 13-2-16,-3-2-1 15,6 14 0-15</inkml:trace>
  <inkml:trace contextRef="#ctx0" brushRef="#br0" timeOffset="606626.697">15258 9354 81 0,'13'-34'35'15,"1"4"-1"-15,-8-1-5 16,3 16-23-16,-13 3 1 15,4 12-1-15,0 0-2 16,-16 27-1-16,-1-4-1 16,3 8 0-16,-1 5-1 15,1 6 2-15,0 1-2 0,7 1 1 16,6-4 0-16,8-1 0 15,7-10-1-15,6-4 2 16,5-11-2-16,4-9 0 16,2-10 0-16,3-10 1 15,-1-7-2-15,0-4 0 16,-5-5 1-16,-6-3-1 15,0 3 0-15,-8 2 0 16,-4 7 0-16,-3 6-1 16,-2 5 1-16,-5 11 1 15,0 0-1-15,-7 21 0 16,2-2 0-16,5 5 1 15,-1 4 0-15,5 1 0 16,1-3 0-16,6-5 1 16,2-6-1-16,6-10 2 0,5-9-1 15,2-10-1-15,0-10 1 16,2-3-1-16,0-9 0 15,-2-3-1-15,-8-1 0 16,-2 1-2-16,-4 3 0 16,-6 2-4-16,3 11-2 15,-10-14-14-15,11 18-17 16,-6-9 0-16,13 9-1 15,-2-9 1-15</inkml:trace>
  <inkml:trace contextRef="#ctx0" brushRef="#br0" timeOffset="607021.7196">16171 8736 73 0,'14'-15'37'16,"-11"1"-1"-16,-3 14 1 16,0 0-16-16,-12 25-15 15,-1-1-1-15,4 16 0 16,-6 11 0-16,2 10-1 15,-3 11-2-15,2 7 1 16,-1 3-1-16,-4 3 0 16,5-3 0-16,-1-7 0 15,1-9-1-15,7-11 1 16,0-13-2-16,10-17 1 15,4-13 0-15,8-16 1 16,4-13-2-16,8-7 0 16,2-10 1-16,2-2-1 15,1-2 0-15,-1 4 0 0,-7 5 1 16,-4 11-2-16,-7 11 1 15,-13 7 0-15,9 15-1 16,-13 4 0-16,4 7-1 16,-1-1-2-16,6 3-1 15,5-9-1-15,9 2-5 16,-1-21-12-16,22 8-16 15,-4-17 3-15,8 5-1 16,-4-13 1-16</inkml:trace>
  <inkml:trace contextRef="#ctx0" brushRef="#br0" timeOffset="607382.7403">16593 9345 97 0,'-15'-11'34'0,"-11"-7"-1"0,5 17-1 16,-12-7-22-16,12 14-3 16,-7 3-1-16,5 12-2 15,0 6 0-15,6 10 1 16,2 3-2-16,6 0 1 15,7-1-2-15,6-3 1 16,7-8-2-16,10-9 2 16,4-13-2-16,9-13 0 15,1-11 0-15,7-10-1 16,-1-7 1-16,-3-4-1 15,-3-2 1-15,-7 4-1 16,-4 2 0-16,-8 11 0 16,-9 12 0-16,-7 12-1 15,-14 14 1-15,3 10-1 0,-7 8 1 16,8 2 0-16,1 3-1 15,9-1 0-15,14-9-1 16,10-12-1-16,18-4-9 16,3-32-15-16,23 1-11 15,-1-20-2-15,16-5 2 16,-8-21-3-16</inkml:trace>
  <inkml:trace contextRef="#ctx0" brushRef="#br0" timeOffset="607555.7502">17361 8886 112 0,'-39'57'38'0,"-10"6"1"16,9 13-2-16,-3 0-33 16,11 4-3-16,9-5 0 0,12-8-3 15,10-3-4-15,-2-19-24 16,17-2-9-16,-4-18 1 15,5-5-1-15</inkml:trace>
  <inkml:trace contextRef="#ctx0" brushRef="#br0" timeOffset="607728.7601">17053 9240 117 0,'1'-21'39'0,"15"10"1"15,1-4-3-15,15 6-37 16,7 10-14-16,-1-12-23 15,9 10-2-15,-9-2 0 0,9 6-1 16</inkml:trace>
  <inkml:trace contextRef="#ctx0" brushRef="#br0" timeOffset="608366.7965">18093 8845 96 0,'9'-22'37'0,"2"10"0"16,-11 12 0-16,0 0-32 15,-13 11-1-15,6 15 1 0,-7 8-1 16,-1 16 1 0,-4 11-2-16,-2 14 1 0,-2 1-2 15,1 7 1-15,4-2-2 16,2-5 1-16,3-9-2 15,8-13 1-15,5-12-1 16,7-16 1-16,7-13-1 16,7-14 1-16,1-13 1 15,5-7-2-15,-4-10 1 16,2-2 0-16,-3-4 0 15,-2 5-1-15,-3-2 0 16,-2 11 2-16,-9 13-4 16,-6 10 4-16,0 0-2 15,4 22-2-15,-6 4 1 16,0 3 0-16,7 6-1 15,-2-3-2-15,13 6-8 0,-7-20-19 16,23 7-9-16,-8-20 3 16,13 0-3-16</inkml:trace>
  <inkml:trace contextRef="#ctx0" brushRef="#br0" timeOffset="608704.8159">18438 9384 100 0,'9'12'36'15,"-9"-12"0"-15,34 18-2 16,-4-17-30-16,9 2 0 16,4-8 0-16,4-1-1 0,-6-4 0 15,-2-4-1-15,-11-2 0 16,-7-1 0-16,-9-3-1 15,-16 1 0-15,-9-1 0 16,-12 3 0-16,-5 3 0 16,-8 6 0-16,-3 8 0 15,-2 8 0-15,2 8 0 16,4 8-1-16,5 8 1 15,12 4-1-15,10 1 1 16,14-2-1-16,13-1-3 16,2-13-12-16,21 6-23 15,-4-11-1-15,17 2 0 16,4-11 0-16</inkml:trace>
  <inkml:trace contextRef="#ctx0" brushRef="#br0" timeOffset="609448.8584">19373 9268 69 0,'10'-14'33'0,"0"0"-2"15,-10 14 2-15,8-14-25 16,-8 14-2-16,0 0 1 16,7 28-1-16,-15-12 0 15,3 14 0-15,-8 1 0 16,5 10-2-16,-4-1-1 15,5 2 1-15,1-3-1 16,7-4 0-16,6-5-1 16,7-6 0-16,4-12-1 0,8-10 0 15,7-13 0-15,4-5-1 16,1-10 0-16,1-4 0 15,-2-3 1-15,-6-2-2 16,-7 3 1-16,-3 4 0 16,-8 7 0-16,-7 4 1 15,-6 17-1-15,0 0 0 16,-14 0 0-16,5 14 0 15,-2 7 0-15,2 7-1 16,0 2 2-16,7 2-1 16,1-2 1-16,6-4 0 15,7-4-1-15,7-5 2 16,4-12-2-16,1-6 2 15,5-10-2-15,-2-7 1 0,0-8-1 16,-5-4 1-16,0-4-1 16,-2-3-1-16,-5-1-1 15,-3-1-3-15,2 5-1 16,-6-4-4-16,13 17-12 15,-16-10-18-15,9 18 2 16,-10-4-1-16,-4 17 3 16</inkml:trace>
  <inkml:trace contextRef="#ctx0" brushRef="#br0" timeOffset="609876.8829">20117 9396 96 0,'0'0'35'0,"0"0"0"16,0 0 0-16,0 0-30 16,0-15-2-16,0 15-1 15,20-7 0-15,1 1 0 16,0 0-1-16,9-2 1 15,0-2-1-15,5 0 1 16,-6-4-1-16,-2 1 0 16,-5-2 1-16,-7 2-1 15,-4-2 0-15,-11 2 0 16,-7-1 0-16,-6 2-1 15,-4 4 1-15,-4 5-1 0,-8 6 1 16,-3 7 0-16,0 11 1 16,-2 3 0-16,2 6-1 15,5 5 1-15,5-2 0 16,8 4 0-16,11-7-1 15,11-2 0-15,15-10-1 16,10-9-2-16,16-4-2 16,6-14-7-16,15 6-25 15,-7-19-3-15,10 6 1 16,-13-14-1-16</inkml:trace>
  <inkml:trace contextRef="#ctx0" brushRef="#br0" timeOffset="610072.8941">20709 9268 107 0,'-14'16'38'0,"-13"-1"0"0,7 15-1 15,-5-1-32-15,3 11 0 16,-1-4-1-16,6 4-1 16,3-5-1-16,6-3 0 15,7-5-2-15,2-12-1 16,13-5-3-16,0-20-7 15,15 3-26-15,-6-16-2 16,11 0 1-16,-11-15-2 16</inkml:trace>
  <inkml:trace contextRef="#ctx0" brushRef="#br0" timeOffset="610207.9019">20713 9013 101 0,'-11'-29'34'0,"-2"7"2"16,13 22-2-16,0 0-33 15,0 0-14-15,1 14-23 16,11 3 2-16,14 11-1 15,2-3-2-15</inkml:trace>
  <inkml:trace contextRef="#ctx0" brushRef="#br0" timeOffset="610748.9328">21106 9276 99 0,'-24'-12'36'16,"0"10"2"-16,-9-9-2 15,4 12-30-15,-5 2-2 16,6 14 1-16,-3 7 0 0,7 11 0 15,1 4-2-15,6 5 1 16,6 1-1-16,5-3-1 16,8-5 0-16,9-7 0 15,2-11-1-15,7-8 0 16,4-11-1-16,3-10 0 15,1-6 0-15,0-4-1 16,-4-7 1-16,-1-1-2 16,-4 3 2-16,-4 0-2 15,-6 7 1-15,-9 18 0 16,0 0 0-16,-5 13 0 15,-12 19 1-15,-6 13 0 16,-2 14 0-16,-7 11 1 16,2 10-1-16,-1 2 1 0,1 0-1 15,3-6 1-15,9-8-1 16,4-10-1-16,4-16 1 15,4-16-1-15,6-26 1 16,0 0 1-16,8-20-1 16,1-14 0-16,3-13 1 15,5-6 1-15,3-8-2 16,4-1 2-16,4 0-2 15,0 4 0-15,0 5 1 16,5 4-1-16,0 7-1 16,3-2-3-16,8 12-5 15,-9-19-14-15,20 13-16 16,-10-19-1-16,12 1-1 15,-11-17-1-15</inkml:trace>
  <inkml:trace contextRef="#ctx0" brushRef="#br0" timeOffset="611131.9547">21621 8711 108 0,'-24'19'40'0,"14"9"1"16,-14 1-1-16,12 16-35 15,-8 7 1-15,4 15-3 16,-11 4 1-16,5 6-2 15,-2 3 0-15,3-2 0 16,2-6 0-16,4-5-2 16,1-14 0-16,6-12 0 15,9-13 0-15,8-12 0 16,6-15 0-16,3-10 0 0,3-7 0 15,1-6 0-15,2-4 0 16,0 0 0-16,-4 2 0 16,-3 3 0-16,-3 6 0 15,-4 6 0-15,-10 9 0 16,16 3 0-16,-16-3 0 15,14 25 0-15,-6-8 0 16,0-2-3-16,8 6-4 16,-5-15-8-16,21 12-15 15,-7-19-10-15,15 1 0 16,-6-16-1-16,16 4 2 15</inkml:trace>
  <inkml:trace contextRef="#ctx0" brushRef="#br0" timeOffset="611423.9714">22021 9241 102 0,'-5'-10'37'16,"-11"-2"1"-16,1 15 0 15,-10-2-32-15,4 10-2 16,-1 1 1-16,3 9-2 16,1-2 1-16,5 3-2 15,4 0 0-15,9-1 0 16,4-5-1-16,6 0-1 15,2-2 1-15,2-4 0 16,0 2-1-16,0-2 1 16,-4 1 0-16,-5 3 0 15,-5 2 0-15,-7 0 0 16,-4-1 0-16,-6 1 0 15,-4 0 1-15,-1-3-5 0,4 1-2 16,-8-18-13-16,26 4-21 16,-23-1-2-16,23 1 0 15,-7-21-1-15</inkml:trace>
  <inkml:trace contextRef="#ctx0" brushRef="#br0" timeOffset="612338.0237">22710 9275 59 0,'0'0'36'0,"0"0"-2"16,-11-3 2-16,-9 2-14 15,4 15-12-15,-18-2-3 16,4 12-1-16,-7 0-1 15,6 7-1-15,-3 0 1 16,10 4-1-16,6-3-1 16,11-2-1-16,12-4 0 15,8-4 0-15,10-6-1 16,7-9 0-16,5-6-1 15,2-5 0-15,3-10 1 16,-4-3-1-16,-3-5-1 16,-5-4 0-16,-8-4 1 15,-9 0-1-15,-9 0 1 16,-3 1-1-16,-8 5 0 0,-3 4 1 15,-3 4 0-15,5 3 0 16,10 13 0-16,-8-16 0 16,19 10 0-16,10 2 0 15,11 1 0-15,7 2 1 16,8 1-1-16,0 4 1 15,0 4 0-15,-6 5 0 16,-9 8 0-16,-11 5 1 16,-14 5-1-16,-12 5 1 15,-9 2-1-15,-5-1 1 16,-7-4-1-16,5-3 0 15,7-5 0-15,6-12 0 16,8-13-1-16,27-8 1 16,5-13-1-16,10-9-2 0,7-3 2 15,9-6-1-15,-3-2 0 16,-6 4 0-16,-9 9 1 15,-8 9-1-15,-13 12 1 16,-19 7 0-16,2 16 1 16,-16 11 0-16,-10 6-1 15,5 7 0-15,0 7-5 16,-2-11-10-16,23 13-20 15,-11-13-4-15,22 4-1 16,-5-13-2-16</inkml:trace>
  <inkml:trace contextRef="#ctx0" brushRef="#br0" timeOffset="613122.0685">14122 10228 89 0,'13'-27'38'0,"2"7"-3"16,-11-5 1-16,3 12-34 0,-7 13 1 15,0 0 0-15,7 25-1 16,-13 18 0-16,-4 11-2 16,-2 17 2-16,-3 8-2 15,1 8 1-15,3-2-2 16,3-3 1-16,3-8-2 15,4-21-7-15,21-11-29 16,-4-23 1-16,14-13 1 16,1-24-3-16</inkml:trace>
  <inkml:trace contextRef="#ctx0" brushRef="#br0" timeOffset="613326.0802">14258 10216 92 0,'-9'-11'38'16,"-2"-7"3"-16,22 10-1 15,3-8-34-15,24-2-3 16,10-1 0-16,12 1 1 16,6 2-3-16,0 1-3 15,9 18-25-15,-19-6-12 16,-3 18 2-16,-21-1-5 15,-6 12 2-15</inkml:trace>
  <inkml:trace contextRef="#ctx0" brushRef="#br0" timeOffset="613528.0918">14301 10597 95 0,'-18'11'38'16,"18"-11"1"-16,18-1-1 15,22-7-34-15,10-17-1 16,11 0-1-16,7-3 1 15,5 1-2-15,-4 6-1 16,-13 0-6-16,0 18-31 16,-27 0-2-16,-8 20 1 15,-26-3-2-15</inkml:trace>
  <inkml:trace contextRef="#ctx0" brushRef="#br0" timeOffset="613708.1021">14367 10848 73 0,'0'0'39'0,"0"0"-1"15,25-4 0-15,16 0-12 16,3-15-24-16,12-2 0 16,5 1-1-16,0-6-5 15,6 14-29-15,-9-9-5 16,1 14 1-16,-12-9-2 15</inkml:trace>
  <inkml:trace contextRef="#ctx0" brushRef="#br0" timeOffset="614393.1412">15232 10516 85 0,'-32'11'36'0,"-13"1"1"15,1 18 2-15,-13-2-31 16,8 15 0-16,-4-4-2 15,11 5-1-15,7-5-1 16,15 1-2-16,13-13 1 16,16-8-1-16,16-11-1 15,15-11 0-15,12-8-1 16,5-6 0-16,2-9 1 15,-1-3 0-15,-7-2-1 16,-10 4 0-16,-11 0 1 16,-12 7-1-16,-14 4 0 15,-4 16 1-15,-14-12-1 16,-1 19 0-16,-5 3 0 0,2 10 0 15,-1 1 0-15,4 3 0 16,7 2 0-16,7-2 0 16,9-4 0-16,9-7 0 15,11-7 0-15,3-6 0 16,8-5 0-16,3-5 0 15,1-2 0-15,-5-1 0 16,-4 2 0-16,-7 1 1 16,-4 6-1-16,-9 5 0 15,-14-1 0-15,8 17 0 16,-15-1 0-16,2 5 0 15,-5 1-1-15,4 0 0 16,-2 0 0-16,2-4-1 16,2-6 3-16,4-12-2 0,9 6 1 15,0-18 1-15,6-3 0 16,0-9 0-16,1-4 0 15,1 0 2-15,0 0-3 16,-3 0 1-16,-4 7-1 16,-2 4 0-16,-3 5 1 15,-5 12-1-15,16-15 0 16,-4 12 0-16,10-4 0 15,8-7-1-15,11 0-3 16,6-11-3-16,16 3-12 16,-10-19-18-16,18 0-4 15,-10-15 0-15,4 0 2 16</inkml:trace>
  <inkml:trace contextRef="#ctx0" brushRef="#br0" timeOffset="614579.1519">16212 10132 114 0,'-22'56'38'16,"-7"5"-1"-16,7 22-6 15,-3-6-28-15,8 6-1 16,-3-1-1-16,6-1 1 16,2-6-2-16,0-9-3 15,7-11-2-15,-4-19-14 16,14-4-21-16,-9-18 0 15,4-14 0-15,0 0-1 16</inkml:trace>
  <inkml:trace contextRef="#ctx0" brushRef="#br0" timeOffset="614752.1618">15993 10599 109 0,'-15'-17'39'16,"15"17"2"-16,0 0-1 16,0 0-35-16,18 2-2 15,10-4-2-15,10 1-2 16,5-7-2-16,18 6-12 15,-6-19-24-15,16 7-2 16,-10-16 1-16,7 4-2 16</inkml:trace>
  <inkml:trace contextRef="#ctx0" brushRef="#br0" timeOffset="617714.3312">16565 10227 73 0,'27'-33'40'15,"-1"7"-3"-15,-8 1 3 16,-1 16-21-16,-17 9-14 16,0 0-3-16,0 16 0 15,-8 12 0-15,-8 7-1 16,1 12 2-16,-3 9-3 15,2 7 2-15,-1 2-1 16,2 5 3-16,-4 3-2 16,0 0 0-16,1-6-2 15,-1-5-1-15,0-13 0 0,4-7 0 16,5-13 1-16,9-15-2 15,1-14 3-15,28-21 1 16,2-11 0-16,11-10 2 16,6-9-2-16,8-2 1 15,-2 1-1-15,-1 11 1 16,-4 7-2-16,-11 14-1 15,-10 15 1-15,-12 14-1 16,-6 15 0-16,-13 11 0 16,-2 3 0-16,-3 4-1 15,2 0-1-15,2-5-3 16,12 2-5-16,-4-21-15 15,27 7-12-15,-7-18-7 16,15 3 4-16,-3-10-5 0</inkml:trace>
  <inkml:trace contextRef="#ctx0" brushRef="#br0" timeOffset="620603.4964">17375 10946 102 0,'-6'23'40'0,"-12"-9"-1"15,11-2-1-15,-9-9-40 16,13-20-20-16,21 6-15 15,-1-13 0-15,5 2-2 16,-4-8 0-16</inkml:trace>
  <inkml:trace contextRef="#ctx0" brushRef="#br0" timeOffset="621667.5573">5795 12099 59 0,'5'-17'35'15,"1"2"0"-15,-12-7 0 16,9 9-27-16,-18-10-2 15,4 9-2-15,-13-2 0 16,1 7-1-16,-7 4 0 16,-7 10 0-16,-5 5 0 15,3 11 0-15,-4 6-1 16,3 9 1-16,1 2-1 15,10 3 1-15,9-1-2 16,11 0 0-16,20-5 0 0,13-4 0 16,16-11-1-16,8-10 1 15,11-11 0-15,4-9 0 16,6-17-1-16,-3-9 1 15,-6-11 0-15,-7-5-1 16,-13-1 1-16,-7 3-1 16,-12 3 0-16,-10 7 1 15,-10 11-1-15,-5 12 0 16,-7 11 0-16,-4 11 0 15,-1 12 0-15,0 13 0 16,2 16-1-16,3 6 1 16,2 10-1-16,5 3-1 15,8 4-5-15,1-17-21 16,19 4-10-16,-1-23-1 15,12-13-2-15</inkml:trace>
  <inkml:trace contextRef="#ctx0" brushRef="#br0" timeOffset="622051.5793">5913 11531 76 0,'-90'22'40'0,"-10"15"-4"16,8 32 1-16,-7 19-32 15,18 24-1-15,8 16 0 16,20 10-1-16,22 9-1 16,29 2-1-16,24-9 0 15,27-11 0-15,26-24 0 0,22-26 0 16,17-38-1-16,19-34 1 15,8-39 0-15,5-36 0 16,-10-29 0-16,-9-19 0 16,-20-18 0-16,-19-6 0 15,-30 1 0-15,-31 3 0 16,-29 9-1-16,-27 11 1 15,-26 14-1-15,-18 11-1 16,-14 19 0-16,-5 16 0 16,0 21-2-16,9 16-5 15,17 27-28-15,4 5-4 16,33 29 0-16,15-1-1 15</inkml:trace>
  <inkml:trace contextRef="#ctx0" brushRef="#br0" timeOffset="622741.6187">7317 11664 76 0,'-2'-38'38'16,"-3"6"0"-16,4 18 0 16,-13 16-35-16,3 18 2 15,-4 11-3-15,-5 13 0 16,-7 8 0-16,0 13 0 15,0 6 0-15,3 6-1 16,6 0 1-16,9-2-2 16,10-7 1-16,13-7 0 15,11-12 0-15,11-11 0 16,8-16 0-16,6-14 0 15,2-21-1-15,2-13 0 16,1-16 1-16,-3-9-1 16,-4-7 1-16,-10-4-2 15,-3 4 2-15,-9-1-1 0,-7 12 0 16,-9 8 0-16,-5 18 0 15,-5 21 0-15,0 0 0 16,-10 32 0-16,2 9 0 16,2 10 0-16,1 7 0 15,6 1 1-15,11-4-1 16,5-7 1-16,10-12 0 15,11-15 0-15,4-21 0 16,6-16 1-16,3-18-1 16,0-13 0-16,-3-13 0 15,-8-8-1-15,-5-9 1 16,-7-2-1-16,-7 1-1 15,-7 2 0-15,-4 8-2 0,-3 6-2 16,0 14-4-16,-8-1-15 16,11 27-15-16,-5-4 0 15,12 18-1-15,-4-1 2 16</inkml:trace>
  <inkml:trace contextRef="#ctx0" brushRef="#br0" timeOffset="623132.6411">8615 11337 79 0,'11'3'39'15,"-11"-3"-2"-15,-10 24 2 16,-19-1-32-16,9 14-1 16,-11 6-1-16,1 15 1 15,-7 8-3-15,2 13 0 0,-1 2 0 16,1 10-1-16,2-4-1 15,5-3 1-15,6-4-1 16,8-12-2-16,7-14 2 16,8-13 0-16,13-18-1 15,9-22 1-15,9-17-1 16,6-15 1-16,6-11-1 15,0-5 0-15,-1-5 0 16,-4 0 0-16,-4 7 0 16,-8 8 0-16,-7 12 0 15,-9 13 0-15,-11 12 0 16,10 12 0-16,-10 11-1 15,0 8 0-15,5 6-1 16,1 0-1-16,9 3-5 0,-4-13-8 16,22 8-23-16,-9-20-1 15,11 3 0-15,-3-21-2 16</inkml:trace>
  <inkml:trace contextRef="#ctx0" brushRef="#br0" timeOffset="623759.677">9371 11887 68 0,'5'-27'38'15,"-1"6"0"-15,-13-4 1 16,-1 10-32-16,-17 6 0 15,-1 12-1-15,-13 9 0 16,-8 14-1-16,-7 8-1 16,2 11 0-16,-4 2-1 0,10 9-1 15,7-5 0-15,15-1 0 16,14-9 0-16,19-10-1 15,16-16-1-15,14-9 1 16,16-16 0-16,4-10-1 16,7-7 0-16,-2-9 1 15,-5-5-1-15,0 2 0 16,-19 2 0-16,-10 4 0 15,-9 6 0-15,-9 10 0 16,-10 7 1-16,0 10-1 16,-14 14 0-16,1 6 0 15,1 7 0-15,4 6 0 16,2 3-1-16,6-3 1 15,13-5-2-15,8-14-2 0,15-6-8 16,1-31-13-16,27-2-16 16,-3-23 1-16,16-1-1 15,-6-20-1-15</inkml:trace>
  <inkml:trace contextRef="#ctx0" brushRef="#br0" timeOffset="623920.6862">10093 11368 91 0,'-14'8'39'0,"-12"16"1"16,1 33 2-16,-13 9-37 15,6 16-1-15,2 8-1 16,5 1-2-16,10 4 0 16,6-10-3-16,13 1-8 15,-4-24-30-15,18-9 1 0,-6-27-1 16,8-11-2-16</inkml:trace>
  <inkml:trace contextRef="#ctx0" brushRef="#br0" timeOffset="624079.6953">9817 11801 104 0,'-22'-23'42'0,"22"23"0"16,-1-21 0-16,17 16-36 16,25-4-6-16,16-5-2 15,28 10-32-15,4-13-6 16,26 4-2-16,7-6-1 15</inkml:trace>
  <inkml:trace contextRef="#ctx0" brushRef="#br0" timeOffset="624814.7373">11320 11739 75 0,'0'0'37'16,"-4"12"0"-16,3 7-1 15,-12 1-31-15,5 13 0 16,-5 0-1-16,4 5 0 15,-1-2-1-15,5 1 1 16,5-7-2-16,9-4 0 0,5-10 0 16,9-12-1-16,11-8 0 15,3-9 0-15,5-8 0 16,-1-5-1-16,1-5 0 15,-4-3 0-15,-3 2 0 16,-8 3 0-16,-6 5 0 16,-5 7 0-16,-7 5 0 15,-9 12 0-15,0 0 0 16,11 22 0-16,-13 5 0 15,1 7 0-15,5 7 0 16,0 4 1-16,6 1-1 16,4-4 0-16,5-6 1 15,6-9 0-15,3-16 1 16,4-16-1-16,3-15 0 15,-1-15 0-15,1-14 1 0,-4-9-2 16,-6-6 1 0,-3-1 1-16,-6 4-3 0,-5 2 1 15,-2 14-4-15,-9 9 0 16,2 17-4-16,-10-1-11 15,8 20-21-15,0 0-1 16,24 28 0-16,-9-12 2 16</inkml:trace>
  <inkml:trace contextRef="#ctx0" brushRef="#br0" timeOffset="625536.7786">12424 11676 70 0,'0'0'39'15,"-2"-13"-1"-15,-9 21 2 0,-24-3-30 16,10 18-2-16,-18 3-1 15,1 11-3-15,-4 3 1 16,7 9-3-16,1-3 2 16,15 1-3-16,9-6 1 15,19-7 0-15,17-8-1 16,11-13 0-16,14-10-1 15,6-10 0-15,8-12 1 16,-1-9-1-16,-6-5 0 16,-9-5 0-16,-10 2 0 15,-12 0-1-15,-11 2 1 16,-12 5 0-16,-10 6 0 15,-2 6-1-15,-6 7 1 16,2 3 0-16,3 4-1 16,13 3 1-16,0 0 0 0,11 7 0 15,14-7 0-15,5 0 0 16,10-1 0-16,6-2 1 15,0-1-1-15,-3 1 0 16,-5-2 1-16,-5 2-1 16,-9 3 1-16,-6 3-1 15,-18-3 0-15,5 17 0 16,-12-4 1-16,-4 7-1 15,-1 0 0-15,-2 7 0 16,2-4 0-16,1 5 1 16,5-5-1-16,9 0 0 15,5-8 0-15,10-5 1 16,4-7-1-16,10-8 0 15,5-7 1-15,2-6-1 0,3-6 0 16,-3-3 1-16,2-2-1 16,-8 1 0-16,-1-2 0 15,-7 0 2-15,-6 7-2 16,-3 4 2-16,-8 5-2 15,-8 14 3-15,0 0-3 16,0 0 0-16,1 22 0 16,-7 5-3-16,-1 5 3 15,2 5-3-15,2 7 2 16,3-9-4-16,10 2 0 15,2-12-4-15,21 2-10 16,-7-34-7-16,23 0-14 16,-3-21 1-16,20-6-1 15,-5-20 2-15</inkml:trace>
  <inkml:trace contextRef="#ctx0" brushRef="#br0" timeOffset="625709.7885">13843 11320 92 0,'0'0'40'15,"-33"14"0"-15,4 28 2 16,-15 10-35-16,0 11-1 15,1 5-3-15,10 5-2 16,4-3-1-16,10-8-5 16,24 5-12-16,1-21-24 15,21-2 1-15,6-20-2 16,14-3 0-16</inkml:trace>
  <inkml:trace contextRef="#ctx0" brushRef="#br0" timeOffset="626163.8145">14260 11738 68 0,'-24'-19'39'16,"5"15"2"-16,-14-4-2 15,2 14-25-15,-13-3-7 16,6 18-1-16,-6 1-1 16,2 10-3-16,6-2 1 15,10-1-2-15,7-5 1 0,20-6 1 16,14-10-1-16,17-8-1 15,8-12 0-15,12-11 0 16,5-12 0-16,6-8 2 16,-1-4-4-16,-2-5 2 15,-6-4-1-15,-6-1 0 16,-5 4 0-16,-10 7 1 15,-10 10-1-15,-13 12-2 16,-10 24 3-16,-14-3-1 16,-8 26 1-16,-10 15 0 15,-1 14 0-15,-5 7-2 16,5 5-1-16,2-2-4 15,15 8-6-15,-1-20-12 16,27 7-16-16,3-15-4 16,23-1 1-16,9-15 2 0</inkml:trace>
  <inkml:trace contextRef="#ctx0" brushRef="#br0" timeOffset="626831.8527">15519 11350 76 0,'0'0'39'0,"-14"7"-2"15,9 14 1-15,-5-4-32 16,2 13-3-16,-3 6 1 15,3 8 2-15,-2 6-3 16,1 5-1-16,-2-2 1 16,1-2-1-16,0-5 0 15,6-6-1-15,0-9 0 16,8-6-2-16,0-16 2 15,7-9 0-15,4-7 0 16,3-9-1-16,7-7 1 16,-3-2 2-16,-3 0-3 15,5 2 2-15,-9 5-2 16,0 6 3-16,-2 9-3 15,-13 3 1-15,13 18-1 0,-8 3-2 16,-1 4 2-16,1 3-3 16,5 1 2-16,5-5-5 15,8 1-3-15,1-20-13 16,19 6-17-16,-5-13-1 15,17-3 0-15,-9-12 0 16</inkml:trace>
  <inkml:trace contextRef="#ctx0" brushRef="#br0" timeOffset="627182.8728">16009 11766 77 0,'-7'10'38'16,"-6"-5"0"-16,13-5 0 15,0 0-31-15,16 11-2 0,2-12-1 16,10-1 0-1,1-6-1-15,6 1 2 0,-1-11-4 16,1 3 3-16,-4-7-4 16,-8 2 2-16,-3-5-2 15,-9 1 1-15,-8 0-1 16,-8 0-2-16,-10 5 2 15,-3 7-1-15,-10 5 2 16,-1 11 1-16,-7 8-1 16,1 12 2-16,-1 7-2 15,6 6-1-15,7 5 1 16,9-3-1-16,16-2 1 15,13-7-4-15,19-7 0 16,9-14-7-16,31 6-12 16,-3-20-17-16,23 1-1 0,-6-9-1 15,13 4 0-15</inkml:trace>
  <inkml:trace contextRef="#ctx0" brushRef="#br0" timeOffset="627835.9101">17318 11619 64 0,'8'-16'36'16,"-8"16"0"-16,-12-1 0 16,12 1-20-16,-27 16-12 15,10 5 2-15,-5 1-1 16,3 8-3-16,-3 0 2 15,1 2-1-15,6-2 0 16,9-1-3-16,6-6 2 16,10-8-2-16,9-11 1 15,11-4 0-15,6-8 0 0,7-6-1 16,1-5 1-16,1-3 2 15,-2-2-3-15,-7 1 3 16,-5 3-3-16,-7 4 3 16,-5 3-3-16,-10 6 3 15,-9 7-3-15,0 0 0 16,2 14 0-16,-6 0-2 15,-2 3 2-15,5 2-3 16,1-2 4-16,5 0-4 16,1-2 4-16,8-7-3 15,5-3 2-15,5-6 1 16,4-10 0-16,-1 1 2 15,-2-10-3-15,-2 0 3 16,-4-4-3-16,-4-3 0 16,-2 4-3-16,-8 0 1 0,2 6-4 15,-5-8-8-15,13 15-18 16,-11-7-8-16,11 10 1 15,-4-8-1-15</inkml:trace>
  <inkml:trace contextRef="#ctx0" brushRef="#br0" timeOffset="628404.9427">17975 11646 91 0,'-10'23'39'0,"10"-23"-2"16,5 16 4-16,-5-16-36 15,28 7-1-15,1-7-1 0,9-3 1 16,4-2-2-16,4-3-2 16,-2-5 2-16,-3-2-3 15,-7-2 1-15,-6-2-1 16,-13-2 2-16,-11 3-3 15,-14 3 2-15,-6 2 1 16,-9 6-1-16,-9 9 0 16,-4 4 0-16,-4 11 2 15,-1 5-2-15,4 5 2 16,5 7-1-16,4-2-1 15,14 0 1-15,8-1-2 16,13-5 2-16,15-8-3 16,15-6 2-16,13-10-4 0,12-7 1 15,7-7-3-15,10-4-2 16,-6-13-9-16,21 8-20 15,-21-11-1-15,4 13 14 16,-22-13 12-16,0 12 5 16,-18 2 6-16,-11-1 4 15,-6 17 11-15,-18 2 20 16,0 0 3-16,-28-1-14 15,18 22-8-15,-14-3-5 16,6 13-2-16,-4-1-2 16,3 8-4-16,3-1 1 15,3 0-2-15,4-3 0 16,7-4-4-16,4-8-1 15,-2-22-16-15,27 4-18 0,-11-19 0 16,14-1-1-16,-3-16-2 16</inkml:trace>
  <inkml:trace contextRef="#ctx0" brushRef="#br0" timeOffset="628548.9509">18817 11346 72 0,'-20'-27'39'0,"12"16"-2"15,-4 4 1-15,12 7-15 16,7 19-30-16,-7-19-30 15,33 26 0-15,-9-13 0 16,14 10-2-16</inkml:trace>
  <inkml:trace contextRef="#ctx0" brushRef="#br0" timeOffset="629085.9816">19272 11544 95 0,'-18'8'39'0,"-18"-4"1"16,4 19-7-16,-13-9-25 16,2 11 0-16,-4 1-2 15,4 7-2-15,6-1-1 16,8-1-2-16,10-3 1 15,15-3-4-15,15-7 2 16,11-12-2-16,11-7 2 16,8-8 0-16,8-11 0 15,-1-5 0-15,-1-5 0 16,-2-3 1-16,-5-2-2 0,-7 4 2 15,-5 4-2-15,-9 7 2 16,-9 12-2-16,-10 8 3 16,0 13-2-16,-9 13 1 15,-6 13 0-15,-6 12-2 16,-5 11 1-16,-3 10-1 15,2 8 2-15,0 2-3 16,-1 3 1-16,2-3-1 16,1-8 2-16,6-7 1 15,1-13-2-15,1-16 0 16,1-11 1-16,-2-20 0 15,0-13 0-15,4-15 0 16,0-10 0-16,2-19 0 0,8-11-1 16,7-12 0-16,12-4-1 15,14-3-1-15,8 4-1 16,7-6-4-16,21 19-12 15,-13-1-18-15,19 18 0 16,-10 2-1-16,2 13 0 16</inkml:trace>
  <inkml:trace contextRef="#ctx0" brushRef="#br0" timeOffset="629457.0028">20099 10983 101 0,'-20'16'41'15,"-21"4"2"-15,6 20-1 16,-6 5-39-16,-1 15 1 16,-5 4-1-16,3 8 0 15,3 0 0-15,10-2 1 16,12-7-3-16,9-10 2 15,15-11-2-15,14-17 2 16,11-12-3-16,10-11 0 16,6-13 0-16,-2-2-2 15,0-7 2-15,-9 2-2 16,-3 1 3-16,-9 6-3 15,-7 10 3-15,-16 1 1 16,6 25 0-16,-10 4-2 16,-1 8 0-16,-3 2-3 0,5 10-7 15,-7-9-3-15,9 13-4 16,-13-18-10-16,13 13-10 15,-19-15-8-15,-3 9 2 16,-20-5 3-16</inkml:trace>
  <inkml:trace contextRef="#ctx0" brushRef="#br0" timeOffset="630358.0544">5678 13737 62 0,'9'-19'36'0,"-9"19"0"15,0 0 0-15,4 21-31 16,-21 17-2-16,0 18 0 15,-8 11 0-15,5 17-1 16,-4 3 0-16,5 7 0 16,4-6-1-16,11-5 0 15,5-13 0-15,9-13 0 16,9-16 0-16,0-15 1 15,5-19-1-15,1-19 0 16,-3-13 0-16,-2-10 0 16,-6-9 1-16,-2-2-1 15,-5-2 0-15,0 2-1 16,-4 4 0-16,2 11 0 0,1 11 0 15,6 10 0 1,2 10 1-16,4 13-1 0,3 6 0 16,0 9 0-16,-3 9 0 15,-1 2 1-15,-8 5-1 16,-8 4 1-16,-12-2-1 15,-8-2 0-15,-6-2 0 16,-7-10-1-16,-1-4-3 16,-6-18-4-16,16 0-26 15,-9-23-5-15,18-7-1 16,2-20 0-16</inkml:trace>
  <inkml:trace contextRef="#ctx0" brushRef="#br0" timeOffset="630774.0782">5921 13308 63 0,'-35'9'35'16,"-14"8"-1"-16,1 20 1 15,-6 17-32-15,-1 20 0 16,-4 20-1-16,6 31 2 16,6 19 0-16,6 16 0 15,12 6-2-15,20-1-1 16,18-14-1-16,20-17 0 15,19-31 1-15,21-32-1 16,16-42 0-16,15-35-1 0,10-39 4 16,4-30 0-16,-7-24 0 15,-8-15-1-15,-18-9 2 16,-20-7-1-16,-24 4 0 15,-29 6-1-15,-33 8-1 16,-23 13 0-16,-24 14-1 16,-13 13 0-16,-7 18-2 15,0 11-2-15,12 26-6 16,4-1-26-16,38 23-2 15,16-2-1-15,31 11-2 16</inkml:trace>
  <inkml:trace contextRef="#ctx0" brushRef="#br0" timeOffset="631201.1026">7007 13551 60 0,'0'0'38'0,"13"1"-2"16,-8 25 1-16,-9 12-31 16,3 23-3-16,-9 12-1 15,1 16-1-15,-4 14-1 16,-3 6 1-16,0-2-1 15,0-1-1-15,4-11-4 16,5-26-14-16,15-8-17 16,3-25 0-16,11-14-2 15,1-28 1-15</inkml:trace>
  <inkml:trace contextRef="#ctx0" brushRef="#br0" timeOffset="631375.1125">7034 14246 75 0,'-21'-13'39'0,"21"13"0"16,-14-15-6-16,24 12-28 15,12-6-1-15,13-3-1 16,12-5-3-16,9-9-4 16,15 8-18-16,-3-21-17 15,10 3 1-15,-11-11-2 16,4 1 2-16</inkml:trace>
  <inkml:trace contextRef="#ctx0" brushRef="#br0" timeOffset="631592.125">7659 13394 76 0,'-30'41'40'0,"-9"15"-2"16,6 30-1-16,0 1-34 16,5 13 1-16,3 7-1 15,7 2-1-15,9-7-1 16,10-12 0-16,13-13-2 15,11-20-2-15,21-17-3 16,2-30-12-16,20-7-21 16,-4-25 0-16,10-4-1 15,-8-21 1-15</inkml:trace>
  <inkml:trace contextRef="#ctx0" brushRef="#br0" timeOffset="632350.1683">8020 13999 64 0,'-30'-3'38'0,"0"13"-1"15,-9 2 3-15,8 18-34 16,-3 4 0-16,5 12-1 15,0 6-1-15,7 6 0 16,7-2-2-16,9 2 1 16,6-11-1-16,11-7 0 15,12-19-1-15,6-12 0 16,8-22-1-16,5-9 1 15,0-16-1-15,-3-7 0 16,-1-8 0-16,-12 0 0 16,-9 1 0-16,-5 1 0 15,-10 10-1-15,-11 5 1 16,-4 8-1-16,0 10 1 0,-2 6-1 15,1 7 1-15,14 5 0 16,0 0 0-16,0 0 0 16,22 6 0-16,2-3 0 15,9-3 0-15,4-4 1 16,4-1-1-16,2-2 1 15,-4-1-1-15,-6 1 0 16,-5 1 1-16,-5 0-1 16,-6 5 1-16,-17 1-1 15,6 14 1-15,-10 2-1 16,-10 8 0-16,-1 8 0 15,-3 6 0-15,-1 9 0 16,0 0 0-16,5-2 0 0,5-1 0 16,9-10 0-16,5-6 1 15,10-14-1-15,8-14 0 16,6-12 0-16,8-9 0 15,2-6 1-15,2-9-1 16,-5 0 0-16,0 3 0 16,-9 4 0-16,-3 4 0 15,-8 5 0-15,-5 7 0 16,-11 13 0-16,0 0 0 15,11 20 0-15,-10 3 0 16,1 9 0-16,1 9 0 16,0 4 0-16,5 2 0 15,3-1 0-15,2-4 0 16,4-10 0-16,7-10 1 15,3-14-1-15,0-14 0 16,2-14 1-16,-2-11-1 0,0-10 1 16,-2-9-1-16,-5-3 0 15,-5-3-1-15,0-1-4 16,-9-9-9-16,13 23-14 15,-15-6-13-15,5 12 0 16,-4 3-1-16,10 14 1 16</inkml:trace>
  <inkml:trace contextRef="#ctx0" brushRef="#br0" timeOffset="632921.201">9945 13951 47 0,'11'-12'36'16,"3"4"0"-16,-14 8 1 15,0 0-29-15,0 0 0 16,-14 24-2-16,-9-3-1 15,0 14-1-15,-7-4 0 16,1 6 0-16,1-6-1 16,6 0 0-16,8-11-1 15,9-4 0-15,5-16 0 16,27 6-1-16,1-12 0 15,8-1-1-15,3 1 1 16,3 3-1-16,-3 8 1 16,-5 8-1-16,-10 9 1 15,-10 8-1-15,-10 8 1 16,-11 4-1-16,-12 1 0 0,-2-1 1 15,-5-5-2-15,1-11-1 16,9-4-6-16,-3-29-24 16,19 7-8-16,22-44-1 15,14 1 0-15</inkml:trace>
  <inkml:trace contextRef="#ctx0" brushRef="#br0" timeOffset="633131.213">10636 13386 87 0,'-18'41'40'16,"-15"12"-1"-16,1 21 1 16,-3 10-39-16,3 9 0 15,3 6 0-15,2 0-1 0,10-1-2 16,4-9-1-16,13 3-14 15,1-23-23-15,6-9 1 16,-2-21-1-16,7-9 0 16</inkml:trace>
  <inkml:trace contextRef="#ctx0" brushRef="#br0" timeOffset="634168.2723">10338 13996 79 0,'2'-18'41'15,"13"8"-1"-15,2-8 3 0,17 5-36 16,-1-4-4-16,12 1 1 16,1 5-2-16,2 10 1 15,-3 7-2-15,-5 8 1 16,-9 12-2-16,-9 10 0 15,-13 5 0-15,-5 10 0 16,-6 1 0-16,-5-2 0 16,-6-1 0-16,-1-2 0 15,1-6 0-15,6-8 0 16,0-9 0-16,7-12 0 15,0-12 0-15,19-8 0 16,1-13 0-16,3-10 0 16,2-8 0-16,4-8 0 15,-1-4 0-15,-1 1 0 0,-1 3 0 16,-3 4 0-16,-5 5 0 15,-2 8 0-15,0 6 1 16,-1 9 0-16,1 2-1 16,3 5 1-16,4 1-1 15,1 5 1-15,4 0 0 16,5-2-1-16,-1 4 0 15,3-1 0-15,-3 1-1 16,-3 1 1-16,-7 4 0 16,-4 2 0-16,-10 7-1 15,-8-1 1-15,-11 8-1 16,-7 5 1-16,-9 7 0 15,-5 5-1-15,-3 8 2 16,0 2-2-16,4 0 1 0,7 0 1 16,10-4-1-16,9-3 0 15,9-8 0-15,6-13 0 16,17-10 0-16,3-13 0 15,7-8 0-15,-1-12 0 16,0-8 0-16,-4-7 0 16,-3-4 0-16,-7-5-1 15,-9 2 1-15,-5-1 0 16,-5 4 0-16,-5 3 0 15,0 6 0-15,-2 9 1 16,5 2-1-16,3 8 0 16,4 3 0-16,2 8 1 15,11 3-1-15,0 3 0 16,3 4 0-16,0-1-1 0,0 5 1 15,1-2-1-15,-4 3 2 16,-3 3-2-16,-7 2 1 16,-3 2 0-16,-4 1 1 15,-8 4-1-15,0 0 0 16,-4 0 0-16,0 1 0 15,-2-5 1-15,2-2-1 16,1-6 0-16,7-12 0 16,0 0 0-16,12-8 0 15,2-10 0-15,5-10 0 16,5-3 0-16,2-1 0 15,1-4 0-15,-1 5 0 16,-3 6 0-16,-6 8 1 16,-3 7-1-16,-14 10 0 15,18 14 0-15,-15 7-1 0,-1 9 1 16,0 6-2-16,-1 4-2 15,9 8-6-15,-9-13-7 16,28 18-8-16,-14-23-16 16,25 2 0-16,1-18-1 15,19-1 1-15</inkml:trace>
  <inkml:trace contextRef="#ctx0" brushRef="#br0" timeOffset="634739.305">12400 13944 58 0,'-27'-4'40'0,"-16"-6"-2"16,7 11 2-16,-13-3-31 15,10 16-1-15,-6-3-3 16,8 16-1-16,5 4-1 15,7 6 0-15,13 0-1 16,6 1-1-16,13-7 1 16,12-7 0-16,6-5-1 15,9-14 0-15,1-7-1 16,5-12 1-16,-3-5 0 0,2-6-1 15,-9-2 0-15,-4-4 0 16,-6 5 0-16,-6 1 0 16,-4 5 0-16,-4 10 0 15,-6 10 0-15,0 0 0 16,-10 32 0-16,0 8 0 15,-5 16-1-15,0 12 2 16,-2 13-1-16,-2 7-1 16,-1 7 1-16,1-1 0 15,-4-2-1-15,1-6 0 16,-4-10 1-16,-3-14-1 15,-2-6 1-15,-7-22-1 16,-1-12 0-16,-2-14 0 0,3-13-2 16,-2-20-4-16,13-1-9 15,-12-28-18-15,21-3-5 16,0-10-3-16,18 2 2 15</inkml:trace>
  <inkml:trace contextRef="#ctx0" brushRef="#br0" timeOffset="635115.3265">13229 13960 76 0,'0'0'41'16,"0"0"-2"-16,0 0 0 15,-8 20-35-15,-3 8-1 16,-3 10-2-16,0 5 0 15,-3 9 0-15,2 0-1 16,4-1-1-16,7-13-4 16,12 4-18-16,-2-25-16 15,17-11 0-15,0-19-1 0,14-9 1 16</inkml:trace>
  <inkml:trace contextRef="#ctx0" brushRef="#br0" timeOffset="635257.3346">13304 13735 77 0,'-35'-28'37'15,"10"15"0"-15,0 0-1 16,16 7-38-16,9 6-33 16,23 2-1-16,11 5-1 15,4-2 0-15</inkml:trace>
  <inkml:trace contextRef="#ctx0" brushRef="#br0" timeOffset="635602.3543">13890 13811 69 0,'-16'13'38'15,"-17"-5"-1"-15,1 12 2 16,-18-2-32-16,5 7-2 16,-4 1 0-16,7 4-2 15,0-3 0-15,11 1 0 16,11-7-1-16,14-3-1 15,6-18 1-15,35 12-1 16,2-13 0-16,5-3 0 16,7 1 0-16,-2 2-1 15,-7 3 1-15,-4 9 0 16,-15 8-1-16,-17 9 1 0,-15 6-1 15,-11 3 0-15,-9 5 0 16,-6-3 0-16,-5-3-1 16,0-6-1-16,12-4-6 15,-5-25-15-15,35-1-16 16,-16-1-1-16,28-10-2 15,4-17 0-15</inkml:trace>
  <inkml:trace contextRef="#ctx0" brushRef="#br0" timeOffset="636302.3944">14940 13810 63 0,'-28'-2'36'16,"-2"11"1"-16,-13-1 1 16,13 13-31-16,-15 2-2 15,-1 9 0-15,0 3 0 16,6 5-1-16,1-1-1 15,9 1 0-15,12-7-1 16,10-3 0-16,11-13 0 16,13-7-1-16,11-12 0 15,10-10-1-15,7-7 0 16,3-6 0-16,0-4 1 15,-2-2 0-15,-5 0-1 16,-6 4 1-16,-8 6-1 16,-9 6 2-16,-7 10-2 15,-10 5 1-15,0 20-1 0,-5 6-2 16,-5 14 2-16,-4 11-1 15,3 15 0-15,-2 12 0 16,-1 11 0-16,-1 7 0 16,0 5 0-16,-5-1 1 15,2-4-1-15,-4-7 1 16,-1-11 0-16,-4-11-1 15,-4-16 1-15,-2-16-1 16,0-17 1-16,0-18-2 16,4-14-2-16,-2-16-4 15,21-3-13-15,-8-26-18 16,23-5 1-16,-2-19-2 15,19 0 2-15</inkml:trace>
  <inkml:trace contextRef="#ctx0" brushRef="#br0" timeOffset="637082.439">15351 13895 75 0,'15'10'41'0,"-15"-10"-3"16,-10 33-1-16,-10-11-32 15,0 13-1-15,-5 4 0 16,0 6-2-16,-2 2 1 16,6 0-2-16,-1-2 2 15,5-4-2-15,7-10 1 0,3-7-1 16,5-9-1-16,2-15 1 15,11-8 0-15,6-12-1 16,0-7 1-16,5-11-1 16,0-6 1-16,0-3-1 15,5-3 0-15,-4 1 1 16,-4 6 0-16,0 2-1 15,-3 9 0-15,2 8 1 16,0 5-1-16,3 8 0 16,3 9 0-16,4 0-1 15,2 4 1-15,8 2 1 16,1 2-1-16,1-1 0 15,3-1 0-15,-5-2 1 16,-3 1 0-16,-4-3 0 0,-8-1-1 16,-7-2-1-1,-16 3 1-15,4-11-1 0,-17 6 1 16,-2 3-1-16,-8 3 1 15,-9 6 0-15,-3 7 0 16,-2 10 0-16,-1 5 0 16,0 5 0-16,4 7 0 15,4 3 0-15,9-5 0 16,12-2 0-16,9-11 0 15,14-7 0-15,9-14 1 16,8-13-1-16,12-11 0 16,4-12 0-16,7-10 1 15,-7-4-1-15,1-2 1 16,-5 0 0-16,-11 5 0 15,-3 5-1-15,-14 8 1 0,-6 11 0 16,-9 18-1-16,0 0 1 16,-14 21-1-16,4 8 0 15,-4 10-1-15,4 5 1 16,0 4 0-16,6 0 0 15,4-5-1-15,5-4-1 16,13-12 1-16,-3-11-3 16,14-2-6-16,-7-25-7 15,20 9-7-15,-19-22-16 16,15 6 0-16,-10-18-2 15,9 7 1-15</inkml:trace>
  <inkml:trace contextRef="#ctx0" brushRef="#br0" timeOffset="637601.4687">16232 13779 49 0,'-13'1'38'0,"13"-1"0"15,0 0-1-15,6 12-10 16,-6-12-22-16,16 11-1 15,-11 1 0-15,5 11 0 16,-6 6-1-16,-1 6-1 16,-3 5 0-16,1 3-1 15,-1-1 1-15,1-2-1 16,3-5-1-16,5-9 0 15,3-9 1-15,7-13-1 16,4-11 1-16,7-11-1 16,0-11 1-16,5-6 1 15,-4-7-1-15,-3-3 0 16,-1 1-1-16,-4-2-1 15,-6 10-1-15,-7 0-4 0,5 20-5 16,-15-12-12-16,17 24-16 16,-17 4 0-16,24-4-1 15,-13 3 1-15</inkml:trace>
  <inkml:trace contextRef="#ctx0" brushRef="#br0" timeOffset="637804.4803">16816 13794 63 0,'16'14'39'0,"-16"-14"-1"16,-6 34 3-16,-12-12-23 15,4 14-11-15,-9 3-2 16,5 6-2-16,-6-1-1 16,6 3 0-16,3-5-2 15,8-9-1-15,9-10-2 0,-2-23-4 16,37 13-15-16,-16-36-16 15,24 0 0-15,-9-24-4 16,14 2 4-16</inkml:trace>
  <inkml:trace contextRef="#ctx0" brushRef="#br0" timeOffset="637932.4876">16955 13448 72 0,'-31'-39'37'0,"7"19"-1"16,3 5-2-16,8 6-39 15,13 9-30-15,0 0 1 16,33-15-4-16,-5 0 2 15</inkml:trace>
  <inkml:trace contextRef="#ctx0" brushRef="#br0" timeOffset="638134.4992">17369 13283 81 0,'0'43'40'0,"-12"3"-1"16,4 22-1-16,-8 0-33 16,-1 10 1-16,-2 4-3 15,-1 4-1-15,-1-6-1 16,1-2 0-16,2-9-3 15,-3-15-4-15,14-1-15 16,-10-29-18-16,16-2 1 16,1-22-2-16,0 0 0 15</inkml:trace>
  <inkml:trace contextRef="#ctx0" brushRef="#br0" timeOffset="638675.5301">17126 13737 94 0,'0'0'41'16,"-16"5"0"-16,16-5-1 15,16 5-38-15,4-10 0 16,8-2-2-16,13-2 0 16,6-1 0-16,7-1 0 15,5 2 0-15,0 0-1 16,-3 3 0-16,-5 2 1 15,-4 2-1-15,-10-2 1 16,-11 1 0-16,-5 0 0 0,-7 0 0 16,-3 3 0-16,-11 0 1 15,8 15-1-15,-12 0 1 16,-5 13 0-16,0 3-1 15,-2 12 2-15,2-2-1 16,0 0-1-16,8-3 0 16,2-8 0-16,3-12 0 15,10-14 2-15,9-12-2 16,6-18-1-16,6-8 2 15,3-9 0-15,5-5 0 16,-2-4-1-16,1 4 1 16,-8 5-2-16,-4 14 1 15,-9 13 0-15,-9 19 0 16,-10 18 1-16,-9 18-2 15,-8 21 2-15,-10 12-1 0,-5 16 0 16,-10 10-1-16,-5 3 1 16,-3 1 0-16,-2-5-1 15,-3-6-1-15,1-7 0 16,4-9-3-16,-1-23-5 15,15 0-9-15,-7-33-12 16,17-2-9-16,-6-23 0 16,13-7 0-16</inkml:trace>
  <inkml:trace contextRef="#ctx0" brushRef="#br0" timeOffset="639673.5872">18772 13680 46 0,'15'-12'33'16,"-15"12"1"-16,0 0 0 16,-25 7-21-16,3 22-3 15,-10 0-2-15,3 15 0 0,-5-3-3 16,4 6 0-16,2-4 0 15,11 0-2-15,9-9-1 16,11-5-2-16,11-9 1 16,12-10-2-16,10-11 2 15,8-6-1-15,3-11 0 16,5-7 1-16,-2-7 0 15,-7-2-1-15,-6-6 1 16,-11 0 0-16,-10-2-1 16,-12 4 1-16,-9 5-1 15,-6 6 0-15,-7 2 1 16,1 10-1-16,-1 5 0 15,5 4 0-15,13 6 0 16,0 0 0-16,9 1 0 0,18 0 1 16,3 0-1-16,12 2 1 15,1-2 0-15,3 2-1 16,-3 2 1-16,-5 4 0 15,-10 5 0-15,-7 6-1 16,-13 3 1-16,-8 7-1 16,-6 4 0-16,-8 5 0 15,-4 2 0-15,2 0-1 16,2-4 0-16,1-7 0 15,11-10 1-15,2-20-1 16,25 4 2-16,2-25-1 16,10-13 2-16,6-5-1 15,1-8 1-15,-1-3-1 16,-2 6 1-16,-9 4-1 15,-8 13 0-15,-8 13-1 0,-16 14 1 16,5 17-1-16,-10 9 0 16,-3 13-1-16,2 9-2 15,2 0-4-15,13 12-9 16,-1-23-10-16,25 11-14 15,6-18 0-15,23-2-2 16,7-22 1-16</inkml:trace>
  <inkml:trace contextRef="#ctx0" brushRef="#br0" timeOffset="640006.6062">20452 13131 77 0,'-12'26'39'15,"-9"7"-3"-15,9 22 2 16,-9 4-33-16,6 22-2 16,-2 10 0-16,1 11-1 15,2 1-2-15,2-2 0 16,2-7-3-16,-2-15-3 15,16 0-20-15,-8-31-11 16,12-9 0-16,-8-24-2 0,13-6 2 16</inkml:trace>
  <inkml:trace contextRef="#ctx0" brushRef="#br0" timeOffset="640178.6161">20176 13815 90 0,'-24'-16'39'15,"24"16"0"-15,-19-7-2 16,19 7-32-16,11 0-3 15,11-4 0-15,13-3-2 16,9-7-2-16,14 2-6 16,-5-19-22-16,23 3-8 15,-7-11 0-15,10 0-1 16</inkml:trace>
  <inkml:trace contextRef="#ctx0" brushRef="#br0" timeOffset="640523.6358">20919 13176 82 0,'-24'23'38'15,"-11"7"0"-15,4 18 1 16,-10 5-33-16,7 13-2 16,-2 4 0-16,4 9 0 15,2-3-1-15,7-1 0 16,2-8-2-16,10-7 0 15,8-11-1-15,6-14 0 16,10-17 0-16,7-12 0 16,7-14 0-16,2-10 0 0,8-11 1 15,-3-1-1-15,-1-6 2 16,-1 3-2-16,-5 4 1 15,-6 9-1-15,-5 12 1 16,-16 8-2-16,17 19 1 16,-17 5-1-16,2 14-3 15,-4-4-5-15,15 16-11 16,-11-17-16-16,21 7-3 15,-6-20-2-15,17-2 0 16</inkml:trace>
  <inkml:trace contextRef="#ctx0" brushRef="#br0" timeOffset="640868.6555">21151 13823 88 0,'0'0'38'0,"5"19"0"16,5-19 0-16,18 5-33 15,3-12-3-15,9-1 0 16,-1-5 0-16,-2-3 0 16,-5-3-1-16,-4-4 0 15,-9-4 0-15,-11 3-1 16,-9-4 1-16,-9 5-1 15,-10 5 0-15,-6 5 1 16,-4 7-1-16,-6 12 0 16,-1 9 1-16,1 10 0 15,1 11-1-15,8 2 0 0,7 5 0 16,11-2 0-16,13-2-3 15,8-13-5-15,23 8-12 16,-6-23-19-16,28 3 0 16,1-19-3-16,23 3 1 15</inkml:trace>
  <inkml:trace contextRef="#ctx0" brushRef="#br0" timeOffset="641642.6998">22461 13471 60 0,'-20'-14'35'16,"10"23"-1"-16,-13 3 1 15,4 20-27-15,-13 2-1 16,6 13 0-16,-12 5-1 16,3 3-1-16,2-3-2 15,4-2 1-15,5-6-2 16,6-11-1-16,8-15 0 15,10-18 0-15,0 0-1 16,19-9 0-16,-3-16 1 16,6-7 0-16,-3-9 0 15,0-5-1-15,4-2 0 16,-8-2 1-16,2-1-1 15,-3 5 0-15,-4 6 0 16,-5 4 0-16,5 10 0 16,-5 8 1-16,-5 18-1 0,10-3 0 15,-5 18 1-15,2 6-1 16,-1 4 1-16,8 5 0 15,1-2-1-15,7-3 1 16,5-9 0-16,9-8 0 16,3-9-1-16,6-8 1 15,0-7-1-15,1-7 1 16,-2-2-1-16,-6 0 1 15,-7 3 0-15,-8 6-1 16,-9 7 1-16,-14 9-1 16,7 10 0-16,-11 10 1 15,-5 11-1-15,-1 6 0 16,-3 8-1-16,4 2-1 15,6 6-9-15,-8-14-10 0,20 9-18 16,-4-16-1-16,10 1-2 16,-1-17 2-16</inkml:trace>
  <inkml:trace contextRef="#ctx0" brushRef="#br0" timeOffset="642453.7462">23142 13837 73 0,'-18'-20'36'16,"12"10"-1"-16,-3-10 1 15,9 3-30-15,-10-4-2 0,4 9 0 16,-7 1 0-16,-2 10-1 15,-4 5 0-15,1 10 0 16,-8 9-1-16,3 8 1 16,-3 2-2-16,8 8 0 15,2-2 0-15,13-5-1 16,8-4 0-16,10-7 0 15,11-12 0-15,5-7 0 16,5-10 1-16,4-10-1 16,0-7 1-16,-3-1 0 15,-8-7 0-15,-6-3 0 16,-9 4 0-16,-7-4-1 15,-8 2 1-15,-5 1-1 16,-8 6 0-16,-1 3 0 16,1 4 0-16,2 4 0 0,12 14 0 15,-11-10 0-15,11 10 0 16,9 11 0-16,5-1 0 15,7 2 0-15,3 0-1 16,6 2 1-16,5-2 0 16,1-2 0-16,0-2 0 15,1-3 1-15,0-4-1 16,1-1 0-16,3-7 1 15,-2-1-1-15,-6-1 1 16,-1 0-1-16,-8-1 1 16,-4 6-1-16,-20 4 0 15,0 0 0-15,-2 17 0 16,-21 5 0-16,-9 6 0 15,-2 9 0-15,-8 6-1 0,5 2 1 16,3 1-1-16,6 1 0 16,13-7 1-16,12-5-1 15,14-10 1-15,15-12-1 16,12-11 1-16,17-11 0 15,4-11 0-15,4-11 1 16,-5-8 0-16,-1-5 0 16,-8-2 0-16,-10-1 0 15,-13-4 0-15,-14 9 0 16,-11 5 0-16,-8 11-1 15,-5 7 0-15,-4 10-1 16,-2 9-1-16,0 2-5 16,13 19-10-16,-11-18-8 0,23 15-13 15,-7-18-1-15,17 15 0 16,-3-22-1-16</inkml:trace>
  <inkml:trace contextRef="#ctx0" brushRef="#br0" timeOffset="642836.7681">24046 13612 77 0,'5'10'38'0,"-5"-10"-2"16,-5 35 2-16,-3-12-31 15,3 15-2-15,-8 0-1 16,2 10 0-16,-8 1-1 15,5-2-1-15,0-5 0 0,5-7-2 16,2-9 1-16,8-11-1 16,-1-15 0-16,22-13 1 15,-1-11 0-15,5-10 0 16,4-7 0-16,-1-4 2 15,0-6-2-15,0 4 2 16,-6 5-1-16,-3 9-1 16,-8 9 0-16,-4 12 0 15,-8 12 0-15,4 14 0 16,-6 10-1-16,-1 8 0 15,2 8-2-15,0-1-1 16,7 7-5-16,-5-14-8 16,17 14-8-16,-14-18-13 15,19 8-3-15,-8-14-2 0,14 3 3 16</inkml:trace>
  <inkml:trace contextRef="#ctx0" brushRef="#br0" timeOffset="643024.7789">24514 13976 103 0,'-18'13'41'0,"-5"-4"0"16,5 7-3-16,-2-8-36 15,-2-7-4-15,5 4-7 16,-3-22-13-16,20 17-18 15,3-29 1-15,15 14-2 16,-3-8 1-16</inkml:trace>
  <inkml:trace contextRef="#ctx0" brushRef="#br0" timeOffset="643446.803">24451 13017 100 0,'0'0'41'0,"28"-19"-1"15,15 10-1-15,16-4-37 16,1 0-2-16,2 2 0 16,-6 5 0-16,-9 10 0 15,-15 5 0-15,-18 12 0 16,-19 8 0-16,-13 9 0 15,-14 10 0-15,-6 9-4 16,-7 0-3-16,14 18-24 16,-14-9-8-16,16 7 0 0,-1-8-3 15</inkml:trace>
  <inkml:trace contextRef="#ctx0" brushRef="#br0" timeOffset="643603.812">24616 13963 95 0,'-6'20'40'0,"6"2"2"16,-13-19-1-16,11 9-36 15,2-12-4-15,-14-21-4 16,14 21-18-16,-2-36-17 16,6 18-2-16,-8-13-2 15,14 6 0-15</inkml:trace>
  <inkml:trace contextRef="#ctx0" brushRef="#br0" timeOffset="759884.4629">20185 10832 97 0,'5'-13'38'15,"13"-16"0"-15,28 1-3 16,4-6-33-16,20-2-2 16,4 6 1-16,0 8 0 15,-4 13 0-15,-14 13 0 16,-18 18 0-16,-15 12 0 15,-20 14-1-15,-8 8-2 16,-11 6 2-16,-6 5-2 16,-6 2 1-16,2-2-1 15,5 2-4-15,-2-12-31 0,20-4 1 16,3-11 0-16,15-4-3 15</inkml:trace>
  <inkml:trace contextRef="#ctx0" brushRef="#br0" timeOffset="760049.4723">20626 11785 106 0,'-36'31'40'15,"18"-3"0"-15,-1-22-4 16,19-6-70-16,13-28-6 15,10-7 1-15,7 0-3 16</inkml:trace>
  <inkml:trace contextRef="#ctx0" brushRef="#br4" timeOffset="817652.767">21309 11067 44 0,'-3'-15'35'15,"4"4"0"-15,-4-2 1 16,3 13-18-16,-4-18-8 15,4 18-2-15,0 0-2 16,2 12-1-16,-5 9-2 16,1 17 0-16,-4 11-2 15,-2 17 1-15,-7 10-2 16,-1 6 3-16,-4 3-3 15,-1-4-1-15,14-1-31 16,-4-22-5-16,17-8 0 16,0-25-1-16</inkml:trace>
  <inkml:trace contextRef="#ctx0" brushRef="#br4" timeOffset="818042.7893">21844 11068 72 0,'0'0'38'16,"-13"-14"-1"-16,-4 27 0 16,-16 3-25-16,0 13-8 15,-4 6 0-15,6 7 0 16,-2 0-1-16,14 1 0 15,5-3-1-15,14-8 0 16,18-10-1-16,15-8 0 16,15-13 0-16,10-2-1 0,3-5 0 15,4 2 0-15,-7 1 0 16,-6 6 0-16,-13 10 1 15,-14 11-1-15,-21 10 0 16,-14 7 3-16,-14 5-3 16,-9 5 3-16,-3-3-3 15,0-7-2-15,3-4 0 16,4-20-5-16,20-1-18 15,9-16-16-15,2-23 4 16,11-10-5-16,16-4 4 16</inkml:trace>
  <inkml:trace contextRef="#ctx0" brushRef="#br4" timeOffset="818246.801">21977 11024 97 0,'-22'-23'39'0,"8"15"1"15,-8-1-2-15,12 11-32 16,10-2-3-16,0 0-1 15,0 0 0-15,26 12-2 16,1-9 0-16,6 2-1 16,13 0 0-16,1 1-2 15,10 5-5-15,-8-10-24 16,17 9-7-16,-8-8 1 15,4 8-1-15</inkml:trace>
  <inkml:trace contextRef="#ctx0" brushRef="#br4" timeOffset="818614.822">22659 11017 66 0,'-14'-7'38'16,"14"7"-2"-16,-29 7 3 15,16 19-16-15,-19-9-16 16,2 17-2-16,-8 7 0 15,1 13-1-15,-5 8 0 16,4 7-1-16,4-2 0 16,13 3 1-16,9-8-2 15,16-10 1-15,17-13-2 16,20-16-1-16,14-18 1 15,16-15-1-15,7-17 0 0,2-11-2 16,-2-13 2-16,-7-7-2 16,-15-1 3-16,-23-2-2 15,-21 7 1-15,-25 5-1 16,-22 8 0-16,-22 9-1 15,-13 13 0-15,-7 10 0 16,-4 15-2-16,3 0-6 16,24 20-27-16,4-5-2 15,34 11-1-15,16-6-1 16</inkml:trace>
  <inkml:trace contextRef="#ctx0" brushRef="#br4" timeOffset="819478.8715">23278 11058 57 0,'0'0'36'0,"16"-5"-1"15,-16 5 0-15,4 18-10 16,-13-3-20-16,4 14-1 15,-8 5 0-15,-2 15 0 16,-8 7-1-16,0 7 0 16,-2 6 0-16,0-1 1 15,0-2-2-15,5-4 2 16,6-12-3-16,7-11 2 15,6-17-2-15,1-22-1 0,22-6 1 16,1-24-2-16,6-15 1 16,3-14-1-16,4-7 2 15,-2-11-2-15,-5 0 1 16,-2 0 1-16,-6 4 0 15,-2 12 1-15,-10 9 0 16,-2 16 0-16,-5 17-2 16,-2 19 0-16,0 0 1 15,-4 38-1-15,4 6 0 16,2 13-2-16,8 14 1 15,4 3 0-15,9-1 0 16,8 0 3-16,4-6-2 16,8-8 2-16,4-11-1 0,-2-12 1 15,0-13-1 1,-7-13 2-16,-1-11-2 0,-5-12-2 15,-6-13 2-15,-4-12-2 16,-6-14 2-16,-3-10-2 16,-4-12 2-16,0-6-3 15,-1-8 3-15,0 2 1 16,1 6-1-16,0 6 0 15,-1 13 0-15,1 11-1 16,0 15-2-16,-5 10-2 16,9 26-16-16,-13-1-18 15,5 19-3-15,-12 0 1 16,14 15-2-16</inkml:trace>
  <inkml:trace contextRef="#ctx0" brushRef="#br4" timeOffset="819695.8839">24392 11714 116 0,'-19'-6'42'15,"5"2"-3"-15,-12-13-3 16,6 2-39-16,9 5-34 16,-18-12-6-16,12 11 3 15,-9-2-4-15</inkml:trace>
  <inkml:trace contextRef="#ctx0" brushRef="#br4" timeOffset="829707.4565">14235 15639 26 0,'0'0'35'0,"0"0"0"16,14 0-1-16,-14 0-20 15,-14 15-13-15,5 5 0 16,0 6 1-16,-3 1 1 15,-1 7 1-15,-2-1-1 16,6 3 0-16,-4-10 0 16,9 1 0-16,-1-8 1 15,9-3-2-15,-4-16-1 16,18 0 0-16,1-16-1 15,2-7 1-15,3-7 0 16,2-6-1-16,2-3 1 16,1-1-1-16,-1 3 1 15,0 8-1-15,-7 9 0 16,-2 12 1-16,-1 15-1 15,-9 12 0-15,-2 9 0 0,-4 12 0 16,2 2 0-16,-1 2-1 16,8 2-4-16,-4-12-4 15,20 5-26-15,-9-20-1 16,12-2-1-16,-4-17 0 15</inkml:trace>
  <inkml:trace contextRef="#ctx0" brushRef="#br4" timeOffset="830060.4767">14749 15782 46 0,'0'0'34'16,"5"13"2"-16,12-1-1 15,-4-13-30-15,13 2-2 0,5-5 0 16,10-5 0-16,-1-6 0 15,-2-3-1-15,0-3 0 16,-8 0-1-16,-6-1 0 16,-9 1-1-16,-10 1 1 15,-9 1-1-15,-10 6 0 16,-8 0 0-16,-4 8 1 15,-6 6-1-15,0 8 1 16,-2 12 0-16,-3 5 0 16,9 11 0-16,4 2 1 15,10 6-1-15,10-6 0 16,8-5-1-16,15-5-2 15,9-20-3-15,24-1-8 16,-4-29-13-16,27 4-11 0,-6-20 0 16,14 1 0-16</inkml:trace>
  <inkml:trace contextRef="#ctx0" brushRef="#br4" timeOffset="830398.496">15702 15562 31 0,'-24'38'33'0,"-2"18"0"16,-10 0 0-16,6 11-24 15,-11-6-3-15,11-1 0 16,-1-12-3-16,6-10-1 16,7-13-3-16,4-20-1 15,14-5-3-15,-4-36-1 0,11 4 1 16,-3-18 1-1,4 2 0-15,-4-7 2 0,0 3 3 16,0 8 2-16,-8 5 4 16,8 19 0-16,-9 4 0 15,5 16 0-15,1 14-1 16,11 11 0-16,0 1-2 15,9 2-1-15,4-2-2 16,12-8 0-16,13-9-3 16,8-19-4-16,22-1-19 15,-13-30-8-15,17 0-5 16,-5-22 2-16</inkml:trace>
  <inkml:trace contextRef="#ctx0" brushRef="#br4" timeOffset="830594.5072">16241 15154 61 0,'-29'12'37'0,"5"23"0"15,-7 7 1-15,13 22-32 16,-3 7-2-16,3 11-1 16,3 0-2-16,6 0-1 15,4-5-1-15,5-11-4 16,7-5-3-16,-9-26-10 15,16 2-17-15,-13-27-3 16,11 2 1-16,-12-26 0 16</inkml:trace>
  <inkml:trace contextRef="#ctx0" brushRef="#br4" timeOffset="830744.5158">16033 15708 54 0,'-14'-23'37'0,"-1"-3"1"16,15 26-5-16,-13-30-22 16,26 20-4-16,2-1-3 15,14-1-3-15,8 0-2 16,10-10-6-16,15 10-29 15,0-11 0-15,12 12-3 16,-7-4 1-16</inkml:trace>
  <inkml:trace contextRef="#ctx0" brushRef="#br4" timeOffset="831195.5416">17172 15467 14 0,'-14'-9'33'15,"5"0"0"-15,9 9 1 16,-22-15-18-16,22 15-4 15,-30-8-6-15,12 11 0 16,-8-4 0-16,4 14 0 16,-4-2 0-16,4 10-3 15,-1 0 1-15,7 5-2 16,4 2 0-16,11-3-2 15,13-2 1-15,6-7-2 16,11-7 2-16,6-6-1 0,5-8 1 16,2-2-1-16,-4-3 1 15,0 0-1-15,-10 3 0 16,-8 4 0-16,-20 3 0 15,8 28 0-15,-18 1 0 16,-12 8 0-16,-3 7 0 16,-4 1 0-16,2 1-2 15,2-13-6-15,17-2-27 16,-2-24-2-16,20-12-1 15,4-28 1-15</inkml:trace>
  <inkml:trace contextRef="#ctx0" brushRef="#br4" timeOffset="831398.5532">17640 14969 49 0,'-8'16'38'16,"-15"14"-1"-16,-2 30-1 15,-14-1-20-15,6 20-11 16,-5 6-3-16,6 6-1 15,3-1 1-15,15-8-4 16,12-5-3-16,2-23-31 16,20-2 0-16,0-28-3 15,17-7 1-15</inkml:trace>
  <inkml:trace contextRef="#ctx0" brushRef="#br4" timeOffset="831578.5635">17729 15438 43 0,'5'-12'39'0,"-19"5"-1"16,8 21-1-16,-10-2-13 15,3 25-21-15,4 7-1 16,1 9-1-16,7 2-1 16,-3 0-4-16,12 0-6 15,-9-20-27-15,16-1 0 16,-15-34-1-16,28 13 1 15</inkml:trace>
  <inkml:trace contextRef="#ctx0" brushRef="#br4" timeOffset="831721.5717">17786 15207 71 0,'-23'-55'38'0,"3"22"-3"16,-7-1-8-16,6 17-33 16,9 23-26-16,1 3-2 15,17 15-3-15,2-3 0 16</inkml:trace>
  <inkml:trace contextRef="#ctx0" brushRef="#br4" timeOffset="832219.6002">18235 15532 33 0,'-21'-14'37'0,"8"2"1"0,-5-7-3 16,12 7-16-16,-12-5-13 15,7 3 1-15,-2 4-4 16,-1 9 1-16,-3 7-2 16,-5 12-1-16,-4 6 1 15,-4 7-1-15,-2 5 2 16,5 3-3-16,1-2 3 15,9-1-3-15,9-9 1 16,10-7 0-16,15-12 0 16,12-11-1-16,12-15 1 15,10-9-1-15,4-13-1 16,2-7 2-16,2-12-1 15,-4-4 1-15,-10-5-1 16,-7-1 1-16,-11 3-1 0,-9 4 2 16,-9 6-2-16,-5 13 1 15,-9 14-1-15,-4 18 0 16,-7 22 0-16,-3 18 1 15,0 19-1-15,2 14 1 16,0 14-1-16,7 3-1 16,7 0-1-16,6-9-3 15,16 0-10-15,-1-33-23 16,18-1 1-16,-9-27-4 15,12-6 2-15</inkml:trace>
  <inkml:trace contextRef="#ctx0" brushRef="#br4" timeOffset="832539.6185">18506 15413 74 0,'-10'16'38'0,"-5"-3"-2"16,20 11-1-16,-3-11-31 15,9-4-3-15,9-4 2 16,4-4-2-16,3-9 0 15,3-2 2-15,-1-5-2 16,-7 0 1-16,-4-4-1 16,-6 4 1-16,-8-1-2 15,-9 3 0-15,-8 1 1 16,-6 4-1-16,-4 6 1 15,-4 2-1-15,-2 7 0 16,0 8 0-16,1 5 1 0,6 8-2 16,4 9 1-16,7 7-1 15,9 2 0-15,7-2-2 16,13 2-7-16,-3-24-28 15,19 1 0-15,-4-24 0 16,16-4-1-16</inkml:trace>
  <inkml:trace contextRef="#ctx0" brushRef="#br4" timeOffset="832683.6267">18882 15444 85 0,'-15'15'35'16,"7"0"-33"-16,2-1-3 15,6-14-38-15,0 0-2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30T21:36:13.672"/>
    </inkml:context>
    <inkml:brush xml:id="br0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2283 1214 71 0,'9'-63'40'15,"-9"63"-3"-15,0 0 2 16,9-36-12-16,-9 36-27 0,-15 16 1 15,1 26 0-15,-11 21-1 16,-3 26 1-16,3 19 0 16,-3 28 2-16,9 15-3 15,4-3 2-15,12-6-2 16,11-16 2-16,20-24-1 15,17-34 0-15,24-34-1 16,18-37 1-16,14-32 0 16,8-32 0-16,4-20 0 15,1-12 1-15,-10-14 0 16,-15 4-1-16,-14-1 1 15,-21 14-2-15,-12 8 2 16,-18 21-1-16,-9 18 0 16,-11 25-2-16,-4 24 0 0,-15 47 1 15,-4 29-1-15,0 27 1 16,9 23-2-16,5 10 1 15,10 4-1-15,16-10 2 16,18-16 1-16,15-32-1 16,16-29 0-16,11-36 1 15,9-33 0-15,2-31 1 16,-1-24-1-16,-12-19 1 15,-8-18-1-15,-16-17 0 16,-15-18 2-16,-28 68-4 16,0-8 2-16,-10 0-4 15,-1-3-1-15,-2 12-5 16,-2 1-15-16,4 7-17 15,-2 3-1-15,6 11 0 0,4 5 1 16</inkml:trace>
  <inkml:trace contextRef="#ctx0" brushRef="#br0" timeOffset="267.0153">5003 1722 93 0,'-1'-22'37'15,"26"4"1"1,9-8 1-16,25-2-33 0,8-5-2 15,19 1 1-15,8-1-6 16,-3-6-16-16,11 16-17 16,-16 2-4-16,-4 13 0 15,-24 2-2-15</inkml:trace>
  <inkml:trace contextRef="#ctx0" brushRef="#br0" timeOffset="452.0258">5207 2088 110 0,'-48'22'39'0,"35"-2"1"16,18-31-5-16,36-5-32 16,29-15-1-16,23-13-5 15,33 1-19-15,3-16-12 16,23 5-4-16,-5-2 2 15,13 12-5-15</inkml:trace>
  <inkml:trace contextRef="#ctx0" brushRef="#br0" timeOffset="1323.0757">7826 1307 80 0,'0'0'34'0,"0"0"1"16,0 0-3-16,-9 26-26 15,-2-1 0-15,4 15-1 16,-11 10 0-16,0 14 0 15,-3 3-1-15,-3 5-1 16,1-5 1-16,2-5-1 16,4-10-1-16,4-14 1 15,6-20-1-15,7-18-1 16,12-14 1-16,8-22 0 15,6-13-2-15,4-14 2 0,1-8 0 16,3-11-1-16,-2-2 0 16,-1 2 1-16,-7 14-2 15,-4 11 1-15,-7 17 0 16,-2 10 0-16,-5 18-1 15,-6 12 1-15,7 32-1 16,-4 1 0-16,4 4 0 16,3 1 0-16,11 1 0 15,8-8 0-15,11-11 0 16,12-14 1-16,9-14-1 15,6-13 1-15,9-10 1 16,-6-10-1-16,-70 41 1 16,71-42 0-16,-71 42-2 15,59-45 0-15,-59 45 0 16,48-29 0-16,-21 13 0 0,-1 25 0 15,-24 13 0-15,-1 25 0 16,-13 12 0-16,5 19 0 16,-3 5 0-16,8 0-4 15,14-6-7-15,3-21-8 16,31 2-7-16,-10-28-12 15,25-3-4-15,-4-17 0 16,17-7 0-16</inkml:trace>
  <inkml:trace contextRef="#ctx0" brushRef="#br0" timeOffset="1473.0842">9262 1730 114 0,'-33'4'43'0,"6"9"-3"0,-7-10-3 15,8-3-44-15,26 0-23 16,-15-11-9-16,33 6-3 15,3-9-1-15,17 11 0 16</inkml:trace>
  <inkml:trace contextRef="#ctx0" brushRef="#br0" timeOffset="2164.1238">10476 1355 99 0,'-8'-20'39'0,"-3"7"0"15,-22-5-6-15,4 4-26 16,-17-1-1-16,-2 10 0 15,-8 6-3-15,-7 10 1 16,-3 14-2-16,2 4 0 16,3 11-1-16,12 5 0 0,8 3 0 15,12 3-1-15,16-5 1 16,22-6-1-16,18-12 0 15,14-7 0-15,13-14 0 16,9-12 0-16,6-12 1 16,-1-7 0-16,1-8-1 15,-9-6 1-15,-7-3 0 16,-4-2 0-16,-8-4-1 15,-8 0 0-15,-3 4 0 16,-5 0 0-16,-5 8-1 16,-5 10 1-16,-15 25-1 15,11 4 0-15,-13 32 0 16,-4 26 0-16,-8 25 0 15,-6 28 0-15,-1 21 0 16,-9 23-1-16,-4 2 2 0,-2 5 0 16,-8-3-1-16,-2-15 2 15,-6-17-2-15,-4-20 2 16,-3-21-1-16,-2-29 1 15,-3-23-1-15,-2-22 0 16,5-20-1-16,-1-16-2 16,10-19-4-16,-3-30-11 15,23 5-11-15,-5-31-12 16,20 7 1-16,2-9-1 15,19 8 1-15</inkml:trace>
  <inkml:trace contextRef="#ctx0" brushRef="#br0" timeOffset="7586.4339">18691 687 17 0,'0'0'22'16,"0"0"-4"-16,11-61-1 15,-11 61-1-15,0 0-2 16,0 0 4-16,-8-49 2 15,8 49-15-15,0 0-2 16,0 0 0-16,0 0 1 16,0 0-1-16,0 0 1 15,0 0 0-15,0 0 0 0,0 0-1 16,0 0 0-16,0 0-1 15,-32 53 0-15,32-53-1 16,-21 77 0-16,-27 31-1 16,-13 17 2-16,-13 18-1 15,-15 18-1-15,-17 19 1 16,-19 5-2-16,-14-1 1 15,3-26 0-15,-15 4 2 16,-16 8-1-16,-13 8 1 16,-13 13 0-16,-14 9 1 15,-10 8 0-15,-7 9 0 16,0-5 1-16,2-6-2 15,12-9-1-15,9-17 1 16,18-13-1-16,20-23-1 0,19-17 1 16,24-21-1-16,20-17 0 15,19-15 0-15,20-16-1 16,19-11 2-16,14-9-2 16,15-11 2-16,12-4-2 15,10-4 2-15,12-4-2 16,7-1 2-16,9-2-1 15,12-1 0-15,12 1 0 16,16-1 0-16,12-1 0 16,16-3 0-16,20 1 0 15,25-6 1-15,18-3-2 16,22-3 2-16,17-4-2 15,18-4 1-15,19-1 0 16,18 1 0-16,10-2-1 0,9-1-1 16,8 2 3-16,16-1-3 15,4 2 3-15,12 0-3 16,1 2 2-16,7-2-2 15,0 2 2-15,-1 1 0 16,-3 2 0-16,-14 3 1 16,-7 4-2-16,-20 4 2 15,-13 1 1-15,-23 6-1 16,-16 3 0-16,-20 1 1 15,-23 2-1-15,-22 1 1 16,-18 0-1-16,-27-3 1 16,-16-3-2-16,-20-2 2 15,-17-6-2-15,-16-4 1 16,-16-7 0-16,-14-9-2 15,-13-6 2-15,-7-10-2 0,-13-7 1 16,-12-11-1-16,-10-9 1 16,-10-8-1-16,-11-6 1 15,-13-9 0-15,-7-8 0 16,-12-6 0-16,-7-9 0 15,-8-8 1-15,-4-7-1 16,-12-4 0-16,-6-5 1 16,-1-10-1-16,-7-5-1 15,-3-1 1-15,-8-6 0 16,-7 2 0-16,-5-1-1 15,1-8 1-15,-9 5-1 16,-4 0 1-16,-2 2 0 16,1 6-1-16,2-5 2 15,1 5-1-15,6-3 1 0,82 76 0 16,-5-6 1-16,0 2-3 15,-1-8 0-15,3 9 2 16,-2-4-2-16,2 5 1 16,-4 0-4-16,12 9-3 15,-9-3-24-15,10 12-8 16,0 2 0-16,16 10-2 15</inkml:trace>
  <inkml:trace contextRef="#ctx0" brushRef="#br0" timeOffset="8209.4695">17034 3119 46 0,'-46'-14'31'16,"12"3"1"-16,11-4-2 15,23 15-14-15,-2-23-12 16,28 11-2-16,18-3 1 15,25 7-1-15,19-6 2 16,22 4-2-16,18-2 0 0,25 3 0 16,19-1-1-16,19 1 1 15,16-3 1-15,21 4 1 16,12-2 0-16,22 2-1 15,3-6 2-15,16 6-1 16,-6-5 0-16,1 5-2 16,-17 3 0-16,-13 0-6 15,-17 10-30-15,-40-2-2 16,-32 12-2-16,-42 0 0 15</inkml:trace>
  <inkml:trace contextRef="#ctx0" brushRef="#br0" timeOffset="8649.4947">19267 3104 28 0,'3'-46'30'0,"0"2"3"0,0 13 1 16,-8-7-19-16,8 25-1 15,-11-4 0-15,13 31-3 16,-6 10-3-16,7 38-1 15,-5 26-3-15,5 33 0 16,-3 33-2-16,0 31-1 16,-5 30 0-16,2 13 0 15,-9 5 1-15,0-6-2 16,-5-14 1-16,2-19-2 15,5-30-1-15,1-43-25 16,18-30-10-16,3-40 0 16,13-33-3-16</inkml:trace>
  <inkml:trace contextRef="#ctx0" brushRef="#br0" timeOffset="9818.5616">18387 1724 55 0,'6'-38'35'16,"-3"2"-1"-16,2 10 0 15,-6-2-19-15,3 12-10 16,-9 5-1-16,7 11 0 16,-14 10 0-16,6 15 0 15,-6 12 1-15,4 17-2 16,-3 15-1-16,2 15-2 15,1 12 1-15,1 14-1 16,8 3 1-16,5-1 0 16,10-12 1-16,10-11-1 15,10-22 1-15,10-21-1 0,14-28 0 16,9-29 0-16,9-29 0 15,4-20-2-15,1-12 1 16,-3-11-1-16,-7-7 1 16,-8-1 2-16,-12 3-1 15,-13 10 1-15,-11 15-2 16,-10 16 2-16,-8 16-2 15,-8 17 1-15,-5 25-1 16,-3 21 1-16,-4 17-1 16,6 23-1-16,3 12 1 15,7 10-1-15,10-2 1 16,13-5 2-16,10-10-1 15,15-20 0-15,9-21 1 16,10-27 0-16,-2-32 0 16,3-21 1-16,-6-20-1 0,-4-20-2 15,-14-13 1-15,-8-14 1 16,-12-4-5-16,-15-8 1 15,-3 14-10-15,-22-6-12 16,7 26-16-16,-20 21 0 16,1 30-3-16,-14 24 0 15</inkml:trace>
  <inkml:trace contextRef="#ctx0" brushRef="#br0" timeOffset="10589.6057">17905 3762 74 0,'-2'-18'38'15,"-6"1"-1"-15,8 17 0 16,0 0-19-16,-19 25-16 15,9 13 0-15,2 13 0 16,-7 15-1-16,-5 10 1 16,-4 8 0-16,-4 4-1 15,-2-6 1-15,4-6 0 16,3-16 0-16,3-13-1 15,8-20 0-15,12-27 0 16,0 0 0-16,13-32-1 16,11-10 1-16,0-14 0 15,5-9 0-15,2-6 0 16,-1-4 0-16,0 10 0 15,-8 6 0-15,-4 12 0 0,-5 14 0 16,-8 16-1-16,-5 17 0 16,4 10 1-16,-6 13-1 15,-1 5 0-15,6 2 0 16,5-2 1-16,8-4-1 15,10-13 1-15,15-12 0 16,9-14-1-16,11-11 1 16,6-10 0-16,3-5 0 15,2-6-1-15,-7 4 1 16,-11 2 0-16,-10 12 0 15,-10 12-1-15,-11 17 1 16,-12 23 0-16,-8 19-1 16,-13 14-1-16,-3 17 1 15,-6 6-1-15,2 8-1 0,0-4-3 16,13 2-3-16,4-28-10 15,28 4-6-15,-5-39-13 16,34-4-4-16,6-24-1 16,23-3 1-16</inkml:trace>
  <inkml:trace contextRef="#ctx0" brushRef="#br0" timeOffset="10970.6275">19703 3981 69 0,'7'-16'34'15,"-7"16"0"-15,-8-13-7 16,8 13-17-16,-28 14-4 15,4 5 0-15,-17 3-2 16,-4 15-1-16,-14 3-1 16,-2 9-2-16,-7 2 1 15,3-4-2-15,9-1 0 0,7-14-6 16,20-4-28-16,6-21-1 15,23-7 0-15,2-20 1 16</inkml:trace>
  <inkml:trace contextRef="#ctx0" brushRef="#br0" timeOffset="11117.6359">19279 4099 94 0,'-9'-11'37'0,"6"25"3"16,-14-3-4-16,16 15-29 16,-1-2-2-16,15 2-2 15,10-3-2-15,15-5-5 16,23 4-15-16,-3-23-19 15,21 6-1-15,-9-13-2 16,15 6 0-16</inkml:trace>
  <inkml:trace contextRef="#ctx0" brushRef="#br0" timeOffset="11763.6728">20594 3929 95 0,'-8'-11'37'15,"-11"-6"1"-15,5 21-9 16,-17-6-24-16,-4 14 0 15,-6 4 0-15,-1 13-1 16,-1 4-2-16,5 8 1 16,4-2 0-16,11 4-1 15,9-9 0-15,14-2 0 16,13-11-1-16,16-8-1 15,8-12 1-15,6-9 0 16,7-8-1-16,-1-12 1 16,0-1 0-16,-4-8-1 15,-7 3 0-15,-5 0 1 0,-9 4-1 16,-5 7 0-16,-8 6 0 15,-11 17 0-15,12 0-1 16,-9 21 1-16,-5 13 0 16,-1 16 0-16,-1 17-1 15,-5 11 0-15,0 17 1 16,-5 6-1-16,-5 5 1 15,-5 2 0-15,-9-7 1 16,-1-5-1-16,-14-12 2 16,2-11-1-16,-10-19 1 15,-1-17-2-15,-2-15 2 16,4-20-5-16,5-9-5 15,-2-28-7-15,23 3-15 16,-8-30-11-16,18-7-2 16,2-20 0-16,20-1-1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30T21:36:52.615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1218 3933 73 0,'-27'-3'35'0,"14"2"-1"15,13 1 1-15,8-13-28 16,13-1-1-16,24-1-3 16,14-7-1-16,14 2 1 15,15-3-1-15,13 3-1 16,2 3 0-16,-1 2-7 15,1 13-28-15,-22 4-1 16,-14 13 0-16,-26 4-1 16</inkml:trace>
  <inkml:trace contextRef="#ctx0" brushRef="#br0" timeOffset="172.0099">1401 4217 85 0,'-80'37'35'15,"17"-19"0"-15,22 1 1 0,17-13-33 16,24-6-2-16,39-21 0 15,21-3-1-15,28-12-4 16,9-10-29-16,24-3 0 16,2-14-2-16,3 0 0 15</inkml:trace>
  <inkml:trace contextRef="#ctx0" brushRef="#br0" timeOffset="457.0262">2015 3298 99 0,'-38'8'38'15,"11"-1"0"1,22 8-1-16,21-6-36 0,19 2 0 16,21 0 1-16,15 5-1 15,7 4 1-15,5 5-1 16,-5 5 2-16,-11 12-3 15,-20 8 2-15,-21 17-1 16,-30 12 0-16,-20 4 0 16,-28 9-1-16,-19 1 0 15,-10 3-1-15,-1-9-1 16,8-8-6-16,7-25-28 15,32-11-3-15,19-27-1 16,31-13-1-16</inkml:trace>
  <inkml:trace contextRef="#ctx0" brushRef="#br0" timeOffset="1089.0623">3363 3978 80 0,'-14'-31'38'0,"-14"-5"-2"0,-5 17 2 16,-13 3-31-16,-6 17-1 15,-9 10-1-15,-6 15-1 16,1 8-1-16,0 11 0 15,12 6-2-15,9 0 1 16,17-4-1-16,15-2-1 16,19-14 1-16,22-5-1 15,16-16 0-15,15-13 0 16,14-12 1-16,3-6 0 15,4-10-1-15,-3-9 2 16,-7-1-1-16,-6-6 0 16,-9-2-1-16,-11 3 1 15,-13 5-1-15,-8 1 0 16,-7 12 0-16,-3 10 0 0,-13 18 0 15,5 21 0-15,-15 23 0 16,2 23 0-16,-1 26-1 16,-3 18 0-16,2 19 1 15,-4 5-1-15,1 3 2 16,-4-2-2-16,-2-10 2 15,-4-11 0-15,-10-15 1 16,-4-17-1-16,-11-19 1 16,-6-11-1-16,-3-18-1 15,-4-19-1-15,3-14-2 16,1-25-6-16,20-4-20 15,-6-33-10-15,22-10-2 16,5-23-1-16,25-11 1 16</inkml:trace>
  <inkml:trace contextRef="#ctx0" brushRef="#br0" timeOffset="1333.0763">4312 3974 107 0,'12'12'40'16,"-12"-12"0"-16,10 4-1 16,5-13-37-16,12-2-1 15,15-7-1-15,12-1-1 16,11-1-1-16,6-7-7 15,12 16-28-15,-16-7-2 16,-1 19 0-16,-19-2-1 0</inkml:trace>
  <inkml:trace contextRef="#ctx0" brushRef="#br0" timeOffset="1488.0851">4390 4283 94 0,'-46'48'40'0,"12"-18"2"15,24 1-3-15,11-17-30 16,27-12-7-16,26-11-5 15,17-16-17-15,25 5-18 16,5-14 0-16,16 3-2 16,4-12-2-16</inkml:trace>
  <inkml:trace contextRef="#ctx0" brushRef="#br0" timeOffset="2246.1285">6271 2976 94 0,'14'-41'35'0,"-8"5"0"15,6 23 1-15,-12 13-35 16,-6 12 1-16,-1 16-1 15,-1 15 1-15,-9 14 1 16,1 11-1-16,-1 7 0 16,8 6-1-16,3-3 1 15,12-1-1-15,8-4 0 16,9-12-1-16,13-10 1 15,8-13-1-15,10-19 1 0,1-16 0 16,5-18 0-16,-2-18 0 16,2-12 0-16,-8-13 0 15,-2-7 0-15,-7-2 1 16,-13 3-2-16,-5 9 1 15,-7 7-1-15,-6 18 2 16,-6 15-2-16,-6 15 0 16,0 17 0-16,4 16 0 15,-3 9 1-15,6 9-2 16,4 7 2-16,9 0-1 15,9-6 0-15,5-8 0 16,12-10 2-16,7-15-1 16,6-16 0-16,-1-17 0 15,-2-17 1-15,-4-16 0 0,-9-14-1 16,-5-11 1-16,-15-7-2 15,-9-1 1-15,-6 1 0 16,-7 5-1-16,-1 14-1 16,-3 7-2-16,-1 21-1 15,-4 12-5-15,13 31-19 16,-13 3-11-16,8 29 0 15,-6 4-1-15,5 18 2 16</inkml:trace>
  <inkml:trace contextRef="#ctx0" brushRef="#br0" timeOffset="2506.1434">6253 4038 105 0,'0'0'39'16,"28"-7"1"-16,43-12-1 15,34-16-37-15,32-4 0 16,24-8 1-16,16 2-2 15,4-1 0-15,-6 3-6 16,-3 21-31-16,-34 0-3 16,-20 23-1-16,-38 3-1 15</inkml:trace>
  <inkml:trace contextRef="#ctx0" brushRef="#br0" timeOffset="3220.1842">6713 4316 81 0,'0'-15'38'0,"0"15"-3"15,-14 1 1-15,0 12-33 16,-8 9-1-16,1 11 2 15,-7 9-2-15,6 9 2 16,-7 3-1-16,7 4-1 16,0-7 1-16,9-1-2 15,6-12 0-15,6-4 0 16,6-18 0-16,11-14 0 15,3-15 0-15,4-13-1 16,5-10 1-16,-2-9 0 16,-1-8 0-16,-4-5 0 15,-2 2 0-15,-7 4-1 16,-3 8 1-16,-5 8-1 15,-1 10 0-15,2 9 0 0,-5 17 0 16,0 0 0-16,18 13 1 16,-5 6-1-16,7 0 0 15,6 2 1-15,11-4 0 16,8-3 0-16,9-6 0 15,5-5 1-15,0-10 0 16,1-2-1-16,-3-9 1 16,-3-2-1-16,-4-7 0 15,-7-1 0-15,-8-1 1 16,-2 2-1-16,-5-1 0 15,-1 6 1-15,-7 6-1 16,-4 7 0-16,-5 11 0 16,-5 15-1-16,-2 15 0 15,-6 10-1-15,0 11 1 0,-2 8-1 16,1 6-1-16,2-2-1 15,7-1-3-15,2-16-8 16,19 4-9-16,-11-30-11 16,16-2-7-16,-5-22-1 15,11-3 0-15</inkml:trace>
  <inkml:trace contextRef="#ctx0" brushRef="#br0" timeOffset="5273.3016">3264 6689 41 0,'14'-26'34'16,"-13"-4"2"-16,-6 3-3 15,-18-13-9-15,8 17 1 16,-26-12-14-16,7 13-3 15,-12 3-2-15,-1 5-3 16,-1 9 0-16,-2 13-1 16,1 10 1-16,2 13-1 15,6 12 0-15,6 4 0 16,6 4-1-16,7 3 1 15,15-2-1-15,10-9 0 16,14-8 0-16,12-13-1 16,8-19 1-16,13-8-1 0,2-15 1 15,7-11-1-15,-2-9 1 16,2-7-1-16,-9 0 1 15,-4 2-1-15,-8 4 0 16,-5 7 0-16,-10 10 0 16,-8 16 1-16,-6 21-2 15,-6 21 2-15,-7 26-2 16,-4 24 1-16,-6 22 1 15,-1 19-2-15,-6 11 1 16,-1 4-1-16,-1-2 1 16,-5-8 1-16,-1-9-1 15,-9-17 0-15,-1-15 0 16,-6-18 1-16,-8-12 0 15,-2-14-1-15,-7-14-1 0,0-18-1 16,5-16-2-16,1-27-5 16,21-7-10-16,-5-35-10 15,27-7-11-15,9-22 0 16,24 0 0-16,11-14-1 15</inkml:trace>
  <inkml:trace contextRef="#ctx0" brushRef="#br0" timeOffset="5522.3159">3997 6701 113 0,'-23'5'39'15,"23"-5"0"-15,0 0 0 16,14-19-37-16,24-2-1 16,18-2 1-16,10-1-2 15,6 2-1-15,12 8-4 16,-13-5-28-16,9 16-6 15,-16 1 1-15,-10 12-2 16</inkml:trace>
  <inkml:trace contextRef="#ctx0" brushRef="#br0" timeOffset="5687.3253">4110 7028 116 0,'-25'19'40'0,"25"-8"0"15,15-22-1-15,31-8-39 16,21-6-6-16,12-18-30 15,29 2-3-15,3-5 0 16,15 4-1-16</inkml:trace>
  <inkml:trace contextRef="#ctx0" brushRef="#br0" timeOffset="6378.3648">6174 5828 78 0,'20'-23'35'0,"-9"4"-1"16,0 24 0-16,-19 17-31 15,3 21-1-15,-5 18 0 16,-3 16 1-16,-3 12-1 16,-3 9 1-16,6 0-3 15,7-5 1-15,12-10-7 16,4-26-25-16,24-17-3 15,8-26 1-15,23-20-2 16</inkml:trace>
  <inkml:trace contextRef="#ctx0" brushRef="#br0" timeOffset="6693.3829">6954 5833 77 0,'-26'-12'36'16,"-13"12"0"-16,-1 24 1 15,-13 5-28-15,14 13-1 16,-1-2-2-16,15 4-1 15,6-7-1-15,22-2-1 16,13-11 0-16,22-9-1 16,15-5-1-16,13-7 0 15,5 1-1-15,0 3 1 16,-4 4-1-16,-7 10 0 15,-17 9 0-15,-19 10-1 16,-20 8 2-16,-19 2 0 16,-17 1-2-16,-8-4 1 0,-3-3-5 15,-3-23-14-15,14-3-19 16,3-24 1-16,27-9-2 15,6-24-2-15</inkml:trace>
  <inkml:trace contextRef="#ctx0" brushRef="#br0" timeOffset="7128.4077">7073 5807 106 0,'-22'19'39'0,"0"-12"3"15,18 8-2-15,4-15-37 16,33-6 0-16,19-7-2 15,17-2 1-15,17-4-3 0,12 1 4 16,6-2-5-16,0 3 3 16,-4 6-3-16,-11 5 3 15,-19 7 1-15,-13 8-2 16,-23 8 2-16,-25 10-2 15,-18 7 2-15,-24 12-3 16,-11 10 4-16,-8 10-3 16,-4 8 0-16,1 7 0 15,10-3 0-15,9-2 2 16,21-6-2-16,21-13 2 15,26-18-1-15,17-15 1 16,17-21-1-16,14-19 0 16,5-17 1-16,0-13-4 15,-5-10 4-15,-16-8-2 0,-16-3 0 16,-19-4-4-16,-18 3 1 15,-23-1-2-15,-11 16-5 16,-23-6-15-16,3 30-13 16,-15-1-3-16,10 22 0 15,0 1 1-15</inkml:trace>
  <inkml:trace contextRef="#ctx0" brushRef="#br0" timeOffset="7775.4447">8729 5699 86 0,'9'-20'38'15,"-8"-1"-1"-15,-1 21 1 16,0 0-28-16,-10 21-7 15,-5 10 2-15,1 17-3 16,-8 12 2-16,-1 8-3 16,-1 5 3-16,2 2-3 15,3-5 2-15,7-9-1 0,5-12-1 16,6-14 0-16,8-14 1 15,2-18-1-15,7-18 0 16,3-13 0-16,-1-13 0 16,2-11 0-16,-2-14 0 15,1-6 0-15,-1-2-2 16,1 0 2-16,-4 7-2 15,-2 14-1-15,-3 15 1 16,4 21 1-16,0 20 0 16,0 24 0-16,3 19 3 15,2 18-3-15,0 16 2 16,8 3 1-16,7 0 0 15,3 0-2-15,10-9 1 16,12-13-2-16,4-21 0 16,3-15 0-16,3-23 0 0,1-18 0 15,-9-20 0-15,-5-18 0 16,-12-12 0-16,-12-16 0 15,-13-3 0-15,-10-5 0 16,-5-1-2-16,-15 4-5 16,2 18-4-16,-13 2-8 15,12 37-10-15,-15 0-8 16,12 28-3-16,-4 9-2 15,10 22 3-15</inkml:trace>
  <inkml:trace contextRef="#ctx0" brushRef="#br0" timeOffset="8352.4778">6071 6843 90 0,'0'0'37'16,"0"14"-2"-16,28-7 2 15,5-5-35-15,19 1-2 16,21-3 1-16,17 1 0 16,18-7-1-16,22-1 1 15,20-8 1-15,14 0 1 16,20-7 0-16,14 0 0 15,9-5 1-15,14 3-1 16,4-1 1-16,-3 4-1 16,-1 4 0-16,1 3-2 0,-14 3 1 15,-9 6-1-15,-13 0-1 16,-16 2 1-16,-9 3-3 15,-19-6-3-15,-6 9-27 16,-32-11-6-16,-15 7-1 16,-32-7 0-16</inkml:trace>
  <inkml:trace contextRef="#ctx0" brushRef="#br0" timeOffset="8969.513">7688 7124 76 0,'0'0'36'16,"-22"-16"-2"-16,-3 16 3 0,-14-8-30 15,-4 14-2-15,-9 5 0 16,4 7-2-16,-11 6 2 15,-1 8-1-15,3 4 0 16,3 9-1-16,3-5 1 16,14 3-1-16,9-10-1 15,15-4 1-15,17-11-1 16,15-12-1-16,14-14 1 15,15-11-1-15,13-11 0 16,6-7 0-16,3-6-1 16,1-2 2-16,-9 4-2 15,-6 7 1-15,-13 11 0 16,-13 16-2-16,-16 21 2 15,-18 16-1-15,-14 24 1 0,-13 19-2 16,-10 17 1-16,-6 7-1 16,-4 9 0-16,2-6 1 15,5-4-3-15,7-14-2 16,20-14-2-16,9-35-14 15,35-9-17-15,4-28-2 16,29-16 1-16,5-21-1 16</inkml:trace>
  <inkml:trace contextRef="#ctx0" brushRef="#br0" timeOffset="9330.5337">8275 7220 105 0,'-18'-13'39'16,"-1"26"1"-16,-11 2-1 15,-10 17-35-15,1 13 0 16,3 17 0-16,-4 16-2 16,3 5 1-16,3 1-2 15,10 3 0-15,11-8-1 16,14-12 0-16,16-19 1 15,10-18-2-15,14-26 2 16,9-18 1-16,8-22-1 16,1-18 0-16,-5-15 1 15,-3-11 0-15,-15-6-1 16,-7-5 0-16,-14 2-1 15,-14 1 0-15,-12 14-2 16,-16 13 1-16,-1 17-2 16,-15 16-2-16,6 25-8 0,-13 6-15 15,20 24-11-15,3 3-2 16,11 9 0-16,11-1 0 15</inkml:trace>
  <inkml:trace contextRef="#ctx0" brushRef="#br0" timeOffset="9653.5522">8990 7175 97 0,'-20'-10'37'15,"9"12"0"-15,11-2-1 16,-11 17-33-16,9 5 0 15,2 15 1-15,0 8-2 16,0 15-1-16,-2 8 0 16,-1 6 2-16,-1 1-3 15,4-5-1-15,4 6-16 16,6-23-19-16,11-11-2 15,2-24 0-15,15-11-1 16</inkml:trace>
  <inkml:trace contextRef="#ctx0" brushRef="#br0" timeOffset="9938.5685">9507 7144 91 0,'-33'16'39'15,"-21"8"-1"-15,-1 16 2 16,-14 1-23-16,5 6-13 15,5-7 1-15,12 0-1 16,7-8-1-16,19 0-1 16,18-11 0-16,23-7 0 15,17-10-2-15,14-1 1 16,10-7-1-16,7 2 0 15,3-1-1-15,-6 1-2 0,2 7-1 16,-15-4-4-16,6 20-16 16,-22-16-14-16,7 11-3 15,-13-9 1-15,7 2 0 16</inkml:trace>
  <inkml:trace contextRef="#ctx0" brushRef="#br0" timeOffset="10389.5943">10030 7339 97 0,'-22'-11'37'0,"-12"1"3"16,0 10-4-16,-10 0-30 16,1 11 1-16,-3 6-1 15,3 10-1-15,5 9-1 16,6 4 0-16,8 1-2 0,11 1 0 15,11-4-1-15,12-5 0 16,14-11 0-16,9-15-1 16,14-14 0-16,6-12 0 15,6-13 0-15,-1-8 0 16,0-8 0-16,-6-3 1 15,-7 4-1-15,-11 5 0 16,-10 7 0-16,-10 13 1 16,-14 22-1-16,0 0 0 15,-12 29 0-15,-4 20 0 16,-2 21-1-16,-6 21 1 15,-1 13-1-15,-3 7 0 16,0 7 0-16,-2 0 0 16,-3-8 0-16,-1-10 0 0,-7-19 0 15,-3-17 2-15,-1-17-2 16,-2-23-1-16,-2-14-4 15,-7-28-8-15,12 1-14 16,-15-30-10-16,11-8-3 16,-8-15-1-16,3-5 1 15</inkml:trace>
  <inkml:trace contextRef="#ctx0" brushRef="#br0" timeOffset="11252.6436">3476 9821 66 0,'-18'-9'36'0,"-9"-1"-1"16,-6 16 1-16,-13-4-14 15,3 19-15-15,-17 4-2 0,4 13 1 16,1 1-1-16,8 8-1 16,5-3 0-16,16-2 0 15,9-6-2-15,18-9 0 16,14-12 0-16,19-10-1 15,10-11 1-15,11-9-2 16,9-10 1-16,1-6 0 16,2-6 0-16,-5-4 0 15,-7 3-1-15,-10 0 0 16,-9 7 1-16,-10 8-1 15,-10 8 0-15,-1 14-1 16,-11 17 1-16,2 15 0 16,-2 25-1-16,-9 17 1 15,5 17-2-15,-3 21 3 16,1 11-3-16,-3 7 2 0,-1-1-2 15,-6-2 1-15,0-14 1 16,-6-8-1-16,-5-17 1 16,-8-14-1-16,-9-17 1 15,-8-14-1-15,-7-19 1 16,-4-15-1-16,0-16-3 15,3-18-2-15,11-8-9 16,-5-30-13-16,28 0-11 16,6-17 1-16,25 6-2 15,10-9 1-15</inkml:trace>
  <inkml:trace contextRef="#ctx0" brushRef="#br0" timeOffset="11585.6627">4449 10072 116 0,'0'0'42'16,"-14"-12"-1"-16,26 5-1 15,2-8-38-15,13 0-1 16,14-1 0-16,9 2-1 15,9 1 0-15,2 2-1 0,7 6-1 16,-5-2-2-16,3 12-8 16,-16-12-23-16,-1 15-5 15,-19-5 0-15,-9 10 0 16</inkml:trace>
  <inkml:trace contextRef="#ctx0" brushRef="#br0" timeOffset="11787.6742">4508 10325 101 0,'-23'20'39'0,"3"-17"3"16,20-3-2-16,0 0-34 16,35-22-2-16,1 3 0 0,14 2-1 15,3-1 0-15,5 0-3 16,6 6-1-16,-4-6-8 15,16 16-18-15,-18-15-14 16,10 7 2-16,-13-10-5 16,7 3 3-16</inkml:trace>
  <inkml:trace contextRef="#ctx0" brushRef="#br0" timeOffset="15647.895">7774 5559 64 0,'-6'-34'31'16,"6"13"0"-16,0 21 1 15,16 32-31-15,-2 27 4 16,8 28-2-16,2 17 1 0,4 23-2 16,3 15 0-16,2 5-11 15,9 5-21-15,0-5-1 16,5-9-2-16,-4-16 1 15</inkml:trace>
  <inkml:trace contextRef="#ctx0" brushRef="#br0" timeOffset="16105.9212">8280 7251 86 0,'-19'-42'35'0,"10"10"0"15,-9 2-4-15,18 30-26 16,-10 3 0-16,17 31 0 15,1 28-1-15,12 24-1 16,1 14-2-16,2 15-3 16,13 13-10-16,-4-10-24 15,9-2-1-15,-3-16-1 16,5-13-1-16</inkml:trace>
  <inkml:trace contextRef="#ctx0" brushRef="#br0" timeOffset="16661.953">6241 9584 81 0,'0'0'35'0,"8"17"-2"15,-10 19 1-15,1 17-32 16,-8 16-1-16,0 12 0 0,2 3-3 16,2-7-8-16,10-2-25 15,5-18 1-15,12-18 1 16,8-22-2-16</inkml:trace>
  <inkml:trace contextRef="#ctx0" brushRef="#br0" timeOffset="16962.9702">6812 9673 78 0,'-7'-11'33'0,"-10"8"1"16,1 14 0-16,-5 3-29 15,3 9-1-15,1-2 0 0,10 9 0 16,1-5-1-16,11 3 1 15,4-7-2-15,13-1-1 16,3-2 1-16,11 1-1 16,3 2-1-16,1 6 1 15,0 8-1-15,-8 6 0 16,-9 5 0-16,-8 6 0 15,-10 0-1-15,-11-3 1 16,-4-6-4-16,-9-17-3 16,14-5-28-16,-14-25-2 15,14-13 3-15,-5-18-4 16</inkml:trace>
  <inkml:trace contextRef="#ctx0" brushRef="#br0" timeOffset="17104.9784">6822 9682 95 0,'-17'-27'37'16,"17"27"1"-16,17-22-1 15,18 15-30-15,18-6-2 16,18-4-4-16,23 9-33 16,-1-8-4-16,13 11-2 15,-9 1-1-15</inkml:trace>
  <inkml:trace contextRef="#ctx0" brushRef="#br0" timeOffset="17479.9998">6388 10469 88 0,'-11'-10'35'16,"5"-8"2"-16,16 14-6 15,8-14-25-15,25 5 0 0,9-3-3 16,23-1-1-16,12-1-1 15,9 4-3-15,12 12-28 16,-9-2-7-16,4 14 1 16,-14 3-2-16</inkml:trace>
  <inkml:trace contextRef="#ctx0" brushRef="#br0" timeOffset="17915.0247">7111 10847 68 0,'-18'-18'37'16,"-6"-3"-2"-16,0 3 3 15,-13 2-35-15,3 5 1 16,-7 5 1-16,1 11-1 15,-4 7 1-15,5 13-1 16,-2 4 0-16,8 7-3 16,10-5 2-16,6 1-3 15,15-9 2-15,11-7-3 16,15-13 2-16,13-12 0 15,11-12 0-15,9-7 1 16,4-5-1-16,1-2 1 16,-3 5-1-16,-8 4 1 15,-11 12-2-15,-8 13 1 16,-17 18-1-16,-12 17-1 0,-12 17 1 15,-12 15-2-15,-8 11 2 16,-3 10-1-16,-5 3-1 16,2-6-1-16,7-8-5 15,4-22-28-15,24-17-3 16,0-37 1-16,39-9-3 15</inkml:trace>
  <inkml:trace contextRef="#ctx0" brushRef="#br0" timeOffset="18165.039">8070 10156 103 0,'0'0'39'16,"0"0"0"-16,18-9-2 16,16-9-36-16,6 3 1 15,8-1-3-15,3 2-3 16,10 14-30-16,-22-4-3 15,0 18 0-15,-18-2-4 16</inkml:trace>
  <inkml:trace contextRef="#ctx0" brushRef="#br0" timeOffset="18300.0467">8066 10502 95 0,'-20'25'38'0,"20"-25"1"16,0 0-2-16,36-6-37 15,9-21-33-15,32-3-4 16,4-11 1-16,19 3-4 15</inkml:trace>
  <inkml:trace contextRef="#ctx0" brushRef="#br0" timeOffset="18833.0772">9609 9546 73 0,'-12'-12'35'0,"-2"13"-1"16,-14 4 2-16,-1 17-30 0,-4 2 0 16,5 15 1-16,-2-2-1 15,14 9-1-15,5-6-1 16,11-6-1-16,14-6-1 15,13-11-1-15,12-9 0 16,9-3-1-16,4-3 1 16,1 3-1-16,-7 3 1 15,-5 8-1-15,-14 10 1 16,-17 11-1-16,-13 12 0 15,-14 3 1-15,-10 3-2 16,-6-5 1-16,-2-5-3 16,-1-14-3-16,20-7-31 15,-2-24-3-15,18-13 4 16,3-20-3-16</inkml:trace>
  <inkml:trace contextRef="#ctx0" brushRef="#br0" timeOffset="19020.0879">9658 9511 109 0,'-13'8'40'0,"31"4"1"16,11-23-3-16,23 2-36 15,15-7-1-15,16-5-2 16,12 4-5-16,-5-7-30 15,12 20-4-15,-18 3 2 16,-5 18-2-16</inkml:trace>
  <inkml:trace contextRef="#ctx0" brushRef="#br0" timeOffset="19329.1056">9050 10572 101 0,'0'0'38'15,"17"-13"1"-15,32-3-8 16,28-22-27-16,26-6-2 16,16-8 2-16,21-1-6 15,3 7 1-15,-4-7-26 16,-7 27-10-16,-17 4-1 15,-16 20-2-15,-23 6 1 16</inkml:trace>
  <inkml:trace contextRef="#ctx0" brushRef="#br0" timeOffset="19824.1339">9430 10701 78 0,'0'0'40'0,"8"-15"-2"16,27-4 0-16,5-8-21 15,15-5-16-15,11-3 0 16,5 4 0-16,-5 8 0 16,-5 10 0-16,-17 16-1 15,-14 8 1-15,-15 12-1 16,-17 11 0-16,-13 5 0 15,-13 7 0-15,-5-2 0 16,0-2 1-16,4-5-1 0,8-4 0 16,14-13 0-16,14-6 1 15,19-10-1-15,13-7 0 16,11-2 0-16,3 1 0 15,1 3 1-15,-7 6 0 16,-12 6-1-16,-14 11 0 16,-25 6 1-16,-15 11-1 15,-21 4 1-15,-11 4-1 16,-10 3 1-16,-5-3-2 15,4-5-1-15,1-15-10 16,18 2-24-16,5-23-4 16,19-6 0-16,4-19-1 15</inkml:trace>
  <inkml:trace contextRef="#ctx0" brushRef="#br0" timeOffset="21558.2331">10879 10157 59 0,'14'-8'35'15,"8"-3"1"-15,6-5-3 16,7 7-17-16,10-2-27 16,-7-6-19-16,10 2-2 15,-9 6 0-15,-3 6-1 16</inkml:trace>
  <inkml:trace contextRef="#ctx0" brushRef="#br0" timeOffset="21738.2434">10803 10414 80 0,'-12'22'38'16,"12"-22"0"-16,11 14-1 16,15-28-24-16,23-4-11 15,21-3-8-15,5-15-31 16,18 0 3-16,0-9-4 15,8 4 0-15</inkml:trace>
  <inkml:trace contextRef="#ctx0" brushRef="#br0" timeOffset="22256.273">12096 9501 39 0,'12'-37'34'16,"-7"5"1"-16,1 14 0 15,-6 2-15-15,5 31 5 16,-15 5-16-16,6 26-3 16,-4 15-1-16,-2 21 0 15,-8 15-1-15,-3 17-1 16,-5 8-1-16,-4 3 1 15,-2-1-3-15,6-8 1 16,9-10-6-16,3-26-24 0,23-5-9 16,9-30 0-16,16-11-3 15</inkml:trace>
  <inkml:trace contextRef="#ctx0" brushRef="#br0" timeOffset="22437.2834">12592 10276 109 0,'-19'20'44'0,"-3"-13"-1"16,10 1-4-16,-1-16-40 15,3-12-17-15,26 8-20 16,-4-11-5-16,12 6 4 15,-6-5-5-15</inkml:trace>
  <inkml:trace contextRef="#ctx0" brushRef="#br0" timeOffset="23946.3697">13606 9407 48 0,'7'-15'20'0,"-7"15"6"16,1-11 0-16,-1 11 0 15,-20-1-15-15,8 15-2 16,-17 2 0-16,2 18-3 16,-12 11 0-16,1 22-1 15,-10 17 0-15,1 21-1 16,-5 9 0-16,6 16 2 15,1 1-4-15,9 2 2 16,12-15-3-16,10-14 2 16,16-22-2-16,22-24 1 15,12-31-1-15,15-27 0 16,13-25-1-16,6-16 0 15,-3-18 1-15,-6-2-1 0,-14-2 1 16,-19 3-1-16,-21 10 1 16,-21 9-2-16,-16 14 1 15,-20 13-2-15,-6 10-1 16,-8 3-3-16,17 16-21 15,-5-13-10-15,17 8-2 16,11-14-3-16,24 4 4 16</inkml:trace>
  <inkml:trace contextRef="#ctx0" brushRef="#br0" timeOffset="26335.5063">13977 9623 92 0,'0'0'36'16,"0"0"0"-16,24 8-4 16,-6-21-28-16,16-5-1 15,16-12-1-15,17-1 0 16,11-6-1-16,7 3 0 15,0 3 0-15,0 11-1 16,-9 9 0-16,-10 16-1 16,-18 16 2-16,-15 17 0 15,-19 18 0-15,-14 16 1 16,-15 16 0-16,-12 12-1 15,-12 9 0-15,-4 8 2 16,-11 1-3-16,1-3 2 16,9-13-3-16,5-14-1 0,23-10-20 15,4-32-15-15,24-12-1 16,7-25-2-16,19-18 0 15</inkml:trace>
  <inkml:trace contextRef="#ctx0" brushRef="#br0" timeOffset="27387.5665">15939 9595 69 0,'0'0'32'0,"-17"10"-1"15,-9 16-2-15,2 19-24 16,-7 9 0-16,4 14 1 15,-5 5-3-15,6 11 2 16,0-3-2-16,12 2 2 16,-1-10-3-16,11-7 2 15,7-15-3-15,8-7 1 16,3-18-1-16,5-8 1 15,4-17-2-15,1-10 1 16,2-16 0-16,-4-11-2 16,0-14 4-16,-5-4-2 15,-1-12 1-15,-3-5-1 16,-5-2 1-16,-2-3-2 15,-2 5 2-15,1 10 0 0,-3 11-2 16,1 6 0-16,4 13 1 16,3 16 0-16,6 12 0 15,6 18 1-15,7 13-1 16,8 11 1-16,6 12-1 15,6 5 0-15,2 6 0 16,7 3-1-16,-5-6-1 16,1-3 1-16,-1-12-1 15,-6-7 2-15,-5-15-2 16,-2-18 1-16,-4-16 2 15,-6-18 0-15,-1-17 1 16,-3-10-1-16,-3-12 0 16,-6-10-1-16,-2-9 1 15,-2 0-1-15,-1 4-2 0,-6 4-1 16,-1 15-1-16,-4 6-5 15,9 26-20-15,-15 2-11 16,5 31-1-16,0 0-1 16,0 0 2-16</inkml:trace>
  <inkml:trace contextRef="#ctx0" brushRef="#br0" timeOffset="28768.6455">18385 8885 54 0,'-4'20'32'0,"-15"20"0"15,-24 22 1-15,-19 24-10 16,-25 17-18-16,-16 27 1 15,-24 14 0-15,-13 18-1 16,-11 2 0-16,6 4 1 16,8-13-3-16,16-13 1 15,19-18-4-15,23-25-1 0,38-20-12 16,23-38-21-16,33-21-3 15,11-32 0-15,29-16-2 16</inkml:trace>
  <inkml:trace contextRef="#ctx0" brushRef="#br0" timeOffset="29118.6655">18353 9381 88 0,'0'0'35'0,"14"2"-1"15,-14 17-4-15,0 26-24 16,-15 16-2-16,-3 23 0 16,-11 19-2-16,-6 18 2 15,-7 5-3-15,3 9 2 16,-2-14-3-16,8-6 1 15,10-17-5-15,10-28-3 16,25-12-28-16,5-33 0 16,19-7-1-16,1-28-1 15</inkml:trace>
  <inkml:trace contextRef="#ctx0" brushRef="#br0" timeOffset="29452.6846">18901 9638 78 0,'0'0'37'0,"-32"12"0"16,2 13 0-16,-22 3-20 15,-2 14-12-15,-14 7 1 16,1 8-1-16,-5 2 1 15,11 5-2-15,4-7-2 16,14-1 1-16,11-10-2 16,18-7 1-16,17-11-3 15,16-9 1-15,14-4-1 16,11-7 3-16,10 1-2 0,1-2 0 15,2 5 0-15,-1-1 0 16,-3 9-1-16,-7-3 0 16,-2 11-4-16,-8-6-2 15,7 14-25-15,-19-18-6 16,10 11 0-16,-12-16-2 15</inkml:trace>
  <inkml:trace contextRef="#ctx0" brushRef="#br0" timeOffset="29978.7147">19226 10088 104 0,'-14'-24'39'0,"-14"3"-1"15,4 20-5-15,-15-1-27 16,1 17-1-16,-3 3-1 15,2 14-1-15,-1 5-1 16,5 8 0-16,3 1-2 16,13 2 2-16,5-3-3 15,16-5 2-15,10-13-2 16,11-5 2-16,11-14-1 15,4-11 0-15,8-12 0 16,8-11 0-16,-1-10 1 16,-1-8-1-16,-4-7 2 15,-3-2-2-15,-4 1 1 16,-3 4-1-16,-7 7 1 15,-10 10-1-15,-7 16 0 0,-14 15 0 16,9 21 0-16,-14 15 0 16,-4 24-1-16,-6 17 1 15,-4 17-1-15,-4 11 2 16,-6 11-4-16,-3-1 2 15,-2 0-2-15,-4-3 2 16,0-13 0-16,-3-8 0 16,-3-17 0-16,1-8-1 15,-2-19 2-15,0-12 1 16,0-16-1-16,4-14 0 15,2-16 0-15,5-21-2 16,11-9-4-16,0-29-13 16,28 6-10-16,-7-18-9 0,23 7 0 15,0-8-2-15</inkml:trace>
  <inkml:trace contextRef="#ctx0" brushRef="#br0" timeOffset="30174.7259">19869 10514 111 0,'0'0'44'16,"0"0"-1"-16,-18-1-3 15,-4-15-35-15,-3 8-19 16,-17-21-13-16,18 12-14 15,-10-10-1-15,10 12-1 0,-5-4 1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30T21:42:27.676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1858 1024 44 0,'0'0'30'15,"-8"-55"0"-15,8 55 2 16,0 0-22-16,0 0 0 16,-50-37 0-16,50 37 0 15,0 0-2-15,-86 8-1 16,32 22 1-16,2 19-3 0,3 15 0 15,5 7-3-15,14 11 0 16,10 9 0-16,15-3-2 16,20-14 2-16,18-7-2 15,12-21 1-15,15-15-1 16,13-23 1-16,14-22 0 15,6-26-1-15,0-19 2 16,-4-17-1-16,-89 76 1 16,80-88 0-16,-49 41-1 15,-6-2 0-15,-12 0-2 16,-5-3 2-16,-11 6-2 15,-6 2 1-15,9 44-2 16,-50-76 1-16,50 76-1 0,-63-57-1 16,63 57-1-16,-64-34-11 15,64 34-21-15,-49-20-2 16,49 20 2-16,0 0-3 15</inkml:trace>
  <inkml:trace contextRef="#ctx0" brushRef="#br0" timeOffset="353.0202">2425 1104 74 0,'63'31'37'16,"-21"-4"-1"-16,-25 1 2 16,-16 1-22-16,-16-7-12 15,6 5-1-15,-5 0 0 16,5 2-1-16,-2 1 0 0,3-5-1 15,-1-1 1-15,8-1-1 16,2-9 1-16,6-1 0 16,3-12 0-16,10-8 0 15,2-14 0-15,8-5 0 16,1-11 0-16,4-9 0 15,-35 46-1-15,45-50 0 16,-45 50 1-16,41-50-2 16,-41 50 1-16,0 0 0 15,72-75 0-15,-36 64-1 16,-10 14 0-16,-1 18-1 15,-8 13-3-15,-6 10-7 16,3 8-29-16,-6-1-1 16,3-9 0-16,-2-9-1 15</inkml:trace>
  <inkml:trace contextRef="#ctx0" brushRef="#br0" timeOffset="1104.0632">4129 992 67 0,'0'0'36'16,"0"0"0"-16,21-57 2 16,-21 57-31-16,0 0-2 15,0 0-3-15,5 29 1 16,-6 26-2-16,-9 21 2 15,-3 12-3-15,-1 1 1 16,3-4-1-16,3-9 2 16,5-35-1-16,5-14 1 15,-2-27 0-15,14-3 0 0,-4-29 0 16,8-14 0-16,-18 46 1 15,16-69-1-15,-7 23 0 16,2-2-2-16,-3-5 2 16,2-1-2-16,-3 2 2 15,3-1-2-15,-3 4 1 16,2 4-1-16,-9 45 1 15,15-73 0-15,-15 73-1 16,19-45 0-16,-19 45 1 16,0 0 0-16,0 0 0 15,59-27 1-15,-59 27-1 16,48 21 1-16,-48-21 0 15,62 31-2-15,-62-31 1 16,79 24-1-16,-79-24 1 0,84 13 0 16,-84-13-1-16,85-2 0 15,-85 2-1-15,78-15 3 16,-78 15-2-16,68-14 1 15,-68 14-1-15,55-1-1 16,-55 1 2-16,16 20-1 16,6 23-1-16,-10 15-2 15,-4 17-7-15,-10 2-15 16,18 7-14-16,-1-8 1 15,12-16-2-15,4-35 0 16</inkml:trace>
  <inkml:trace contextRef="#ctx0" brushRef="#br0" timeOffset="2173.1243">5444 1113 76 0,'15'-50'40'15,"-15"50"-2"-15,0 0 2 16,-15-53-11-16,15 53-23 15,0 0-1-15,-50-9-2 16,6 30 1-16,-9 16-2 16,3 21 0-16,2-2-2 15,16 4 2-15,11-3-3 16,20-8 3-16,22-27-2 15,10-11 0-15,8-13 1 16,8-13 0-16,4-8 0 16,0-8-1-16,-51 31 1 15,52-41 0-15,-52 41 1 0,43-49-2 16,-43 49 0-16,39-51 0 15,-39 51 0-15,27-48 0 16,-27 48 0-16,0 0 0 16,23-50 0-16,-23 50 0 15,0 0 0-15,-17 6 0 16,6 23 0-16,6 17 0 15,-7 10 0-15,12 7 0 16,2-5-3-16,12-10 1 16,9-22-1-16,6-18-1 15,14-10-1-15,1-20-2 16,10-8-1-16,-54 30-1 15,52-44 1-15,-52 44 1 16,54-46 3-16,-54 46 2 0,42-45 4 16,-42 45 1-16,28-30 2 15,-9 12 0-15,-19 18 1 16,13 4 0-16,-19 18-2 15,-2 13-1-15,-7 10-1 16,2 3 1-16,9-7-2 16,4-6 1-16,0-7 0 15,4-5-1-15,2-9 1 16,-6-14 0-16,15-7-1 15,-5-11 1-15,-2-10-1 16,2-8 1-16,-10 36-1 16,14-47 0-16,-14 47 0 15,12-59 0-15,-12 59 0 16,15-58-1-16,-15 58 2 15,16-56-2-15,-16 56 0 0,26-50 0 16,-26 50 0-16,33-48 0 16,-33 48-2-16,52-36 2 15,-52 36 0-15,57-31 0 16,-57 31 0-16,62-21-1 15,-62 21 2-15,62-10-1 16,-62 10 0-16,54-6 2 16,-54 6-2-16,0 0 0 15,60 2 0-15,-60-2 0 16,0 0 0-16,0 0 0 15,0 0 0-15,-15 37 0 16,-11-10 0-16,-2 6 0 16,1-4 0-16,15 1 0 15,8-7 0-15,21-4 0 0,-17-19 0 16,0 0 0-16,64 4 0 15,-64-4 0-15,55-2 0 16,-33 3 0-16,23-4 0 16,0 11 0-16,-16 2 0 15,-6 14 0-15,-19 4 0 16,-3 9 0-16,-16 1 0 15,-8 2 0-15,5-4-9 16,-4-15-8-16,24-5-12 16,-2-16-12-16,10-4 0 15,8-14-1-15,16-5 1 16</inkml:trace>
  <inkml:trace contextRef="#ctx0" brushRef="#br0" timeOffset="2290.131">6815 1316 105 0,'-19'48'40'0,"3"11"-2"16,-11 0-1-16,4-14-40 15,8 4-33-15,-2-12-2 16,11-4-2-16,3-15-1 16</inkml:trace>
  <inkml:trace contextRef="#ctx0" brushRef="#br0" timeOffset="3125.1788">7605 1019 67 0,'0'0'36'0,"0"0"0"16,0 0 0-16,-20-49-16 16,20 49-14-16,0 0-1 15,-64 9 1-15,17 16 0 0,-11 12-2 16,6 14 0-16,2 7-1 15,12 0-1-15,10 1 1 16,21-7-2-16,23-29 0 16,11-12 0-16,10-15-1 15,9-17 1-15,-46 21 0 16,58-34 0-16,-58 34-1 15,61-51 1-15,-61 51 0 16,66-55 0-16,-66 55-1 16,53-58 0-16,-53 58 0 15,52-44 0-15,-52 44-1 16,23-16 1-16,1 26-2 15,-2 23 1-15,-12 24 0 16,-7 32 0-16,-9 20 0 0,2 22 0 16,-7 10 1-16,3-14-1 15,-6-11 2-15,-6-4-2 16,-5-12 2-16,-11-10 0 15,-7-19 0-15,-4-16-1 16,-8-19 1-16,1-21-2 16,2-23-1-16,2-32-3 15,16-10-13-15,-5-39-14 16,25-9-7-16,5-23 1 15,26 2-2-15</inkml:trace>
  <inkml:trace contextRef="#ctx0" brushRef="#br0" timeOffset="3897.2229">7876 1098 91 0,'47'-12'37'0,"20"3"1"15,5 22 0-15,-20 10-24 16,-18 18-11-16,-23 12 0 15,-11 8-1-15,-6-4-1 16,-3-2 1-16,2-12-1 16,1-4 0-16,0-11 0 15,3-7 0-15,3-21 1 16,0 0-1-16,0 0 0 15,13-30-1-15,-4-5 2 16,4-11-1-16,-13 46 0 16,20-60-1-16,-20 60 2 15,23-69-1-15,-23 69 0 0,29-66-1 16,-29 66 1-16,29-67-1 15,-29 67 1-15,37-53-1 16,-37 53-1-16,42-45 1 16,-42 45 0-16,58-28 0 15,-58 28 0-15,66-15 0 16,-66 15 0-16,69 6 0 15,-69-6 0-15,67 19 0 16,-67-19 0-16,65 19 0 16,-65-19 0-16,55 21 1 15,-55-21-1-15,0 0 1 16,51 21-1-16,-51-21 0 15,-13 22 0-15,-4-6 0 16,-21 1-1-16,-4 6 1 0,-8 3 0 16,6 7 0-16,3 5-1 15,18 4 2-15,9-4-2 16,13-5 1-16,14-5 0 15,9-11 1-15,14-11-1 16,8-10 0-16,5-11 1 16,2-7-1-16,2-11 1 15,-2-6 0-15,-51 39 0 16,0 0 0-16,61-65 0 15,-61 65 1-15,0 0-2 16,44-61 0-16,-44 61 0 16,0 0 0-16,7-44 0 15,-7 44 0-15,-14 15 0 16,1 10 0-16,3 7-2 15,5 8 2-15,4 4-1 0,10-1 0 16,9-17-1-16,7-10-2 16,11-8-7-16,-6-24-17 15,25-3-13-15,-12-11 1 16,-43 30-2-16,55-37 0 15</inkml:trace>
  <inkml:trace contextRef="#ctx0" brushRef="#br0" timeOffset="4272.2444">9362 1040 112 0,'0'0'39'15,"0"0"2"-15,0 0-3 0,-5 17-34 16,1 5 0-16,-4 5-2 15,8 5-1-15,-4-1 0 16,9 6 0-16,-10 2-1 16,6 8 0-16,-5-6 0 15,-1 1 0-15,0-8 0 16,5-3 0-16,5-8 0 15,4-10 1-15,6-12-1 16,4-11 1-16,4-9-1 16,1-7 1-16,2-8 0 15,-1-6 0-15,-25 40 0 16,22-46-2-16,-22 46 1 15,17-58-2-15,-17 58-1 16,18-50-2-16,-18 50-4 0,13-52-20 16,-13 52-11-16,0 0 0 15,24-59-1-15,-24 59 3 16</inkml:trace>
  <inkml:trace contextRef="#ctx0" brushRef="#br0" timeOffset="4478.2562">9772 1090 107 0,'19'32'39'15,"-10"-2"2"-15,-5 7-8 16,-13 1-24-16,-7 6-3 16,4-5-3-16,3-1-1 15,-1-2-1-15,5-6 0 0,3-4-3 16,4-11-4-16,18-8-21 15,-9-17-13-15,17-7 0 16,-4-16-1-16,15-6-1 16</inkml:trace>
  <inkml:trace contextRef="#ctx0" brushRef="#br0" timeOffset="4627.2647">9992 880 106 0,'-11'-66'39'16,"11"66"-2"-16,-14-59-8 15,14 59-63-15,-6-53-5 16,6 53 0-16,0 0-1 0</inkml:trace>
  <inkml:trace contextRef="#ctx0" brushRef="#br0" timeOffset="4813.2753">10157 605 79 0,'55'12'40'16,"-55"-12"-1"-16,0 0 2 15,52 65-20-15,-40-8-17 16,-11 34 0-16,-9 15 0 15,-11 3-3-15,6-3 2 16,-4-7-8-16,0-19-14 16,16-17-20-16,-4-27-2 15,11-13 2-15,-6-23-2 16</inkml:trace>
  <inkml:trace contextRef="#ctx0" brushRef="#br0" timeOffset="5355.3063">10204 1115 90 0,'0'0'41'0,"0"0"0"16,-15-46 0-16,15 46-19 16,0 0-20-16,0 0-2 15,0 0-2-15,0 0-3 16,0 0-3-16,59-36-4 15,-59 36 0-15,48 0-1 16,-48 0 4-16,58-8 1 0,-58 8 4 16,61-9 5-16,-61 9 4 15,59-8 6-15,-59 8 0 16,53-4 1-16,-53 4-1 15,0 0-2-15,50 19-1 16,-37 6-2-16,-18 11-1 16,-15 3-3-16,12 2 1 15,-1-5-2-15,13-3 0 16,5-16-1-16,16-15 1 15,-25-2 0-15,0 0-1 16,61-27 1-16,-61 27 1 16,53-30-2-16,-53 30 0 15,58-33 0-15,-58 33 0 16,54-26 0-16,-43 22 0 15,26 0 0-15,2 25 0 0,-27 14 0 16,-3 23 0-16,-23 23-2 16,-11 18 1-16,-12 7-1 15,-6 1 1-15,-4-11-1 16,-2-11-1-16,-1-11 0 15,-5-17-4-15,8-13-7 16,-11-29-12-16,16-1-10 16,-10-28-6-16,7-7-1 15,-8-20 4-15</inkml:trace>
  <inkml:trace contextRef="#ctx0" brushRef="#br0" timeOffset="6528.3734">11961 564 65 0,'0'0'26'0,"29"-45"0"15,-29 45 1-15,0 0-14 16,0 0-2-16,0 0-3 15,-3 46-2-15,3-46-1 16,-4 52-1-16,4-52-1 16,-9 66-1-16,9-66 2 0,-25 63-1 15,14 30 1-15,-4 0-2 16,1 5 1-16,-2-11-1 15,2-14 0-15,0-19 0 16,12-20-1-16,2-34 0 16,21-11 1-16,-21 11 0 15,0 0-1-15,0 0 2 16,46-61-1-16,-46 61 0 15,0 0-1-15,48-59 0 16,-48 59 0-16,0 0 0 16,47-50 0-16,-47 50-1 15,0 0 0-15,44-20 0 16,-13 33 0-16,-2 7-1 15,0 20 0-15,-2 5-3 0,2 0-4 16,9-2-17-16,-5-13-14 16,7-11 0-16,-10-13-1 15,12-5 1-15</inkml:trace>
  <inkml:trace contextRef="#ctx0" brushRef="#br0" timeOffset="6911.3953">12582 1169 96 0,'16'-49'37'0,"-16"49"1"15,0 0-11-15,0 0-17 16,0 0-5-16,-26-36-1 16,-7 47-1-16,-6 14-1 15,-7 9 0-15,2 11 0 0,3 1-1 16,16 4 0-16,10-6 0 15,18-17 1-15,10-12-1 16,11-10 0-16,9-15 0 16,5-11 1-16,-38 21-1 15,50-37 0-15,-50 37 1 16,48-45-1-16,-48 45 0 15,51-50 0-15,-51 50 0 16,42-47 0-16,-42 47-1 16,0 0 0-16,40-55 1 15,-26 53-1-15,-14 2-1 16,4 34 1-16,-12 8-3 15,3 7 0-15,5 2-4 16,7-10-8-16,24-9-19 0,-3-15-6 16,17-6 0-16,0-14-1 15</inkml:trace>
  <inkml:trace contextRef="#ctx0" brushRef="#br0" timeOffset="7233.4137">13109 1232 69 0,'34'-67'38'0,"-34"67"-1"16,0 0 1-16,-2-52-13 15,2 52-20-15,0 0 0 16,0 0-1-16,0 0-2 16,-47-39 0-16,36 37 0 15,-3 15-2-15,6 6 1 0,7 4-1 16,11-1 0-16,6-2 0 15,9 2 0-15,-6-6 0 16,1 4 0-16,-6 0 1 16,-6 4 0-16,-5 2-1 15,-6 5 1-15,-11-1 0 16,-5 4-1-16,-5-4 1 15,-6 1-1-15,0-1-2 16,0-13-3-16,12-2-21 16,-4-12-13-16,22-3 0 15,-9-12-2-15,22-3 1 16</inkml:trace>
  <inkml:trace contextRef="#ctx0" brushRef="#br0" timeOffset="7933.4538">14630 1160 55 0,'0'0'37'15,"0"0"-2"-15,0 0 2 16,-30-48-13-16,30 48-15 15,-57-11-2-15,11 18 0 0,-4 16-2 16,-4 11-1-16,-1 8 0 16,3 3-2-16,15 6 0 15,11-1-1-15,26-4 0 16,12-13 0-16,16-11 0 15,10-14 0-15,13-18 0 16,7-11 0-16,2-12 0 16,-60 33 1-16,67-47-1 15,-67 47 1-15,57-53-1 16,-57 53 1-16,55-48-2 15,-55 48 2-15,32-29-2 16,-4 18 1-16,-9 16-1 16,-10 20-1-16,-6 12 0 0,0 17-3 15,-1-2-12 1,17 8-23-16,-4-14-3 0,23-9 1 15,8-21-3-15</inkml:trace>
  <inkml:trace contextRef="#ctx0" brushRef="#br0" timeOffset="8418.4815">15899 1136 100 0,'0'0'38'0,"0"0"1"16,28-32-8-16,-28 32-25 15,-28 20-2-15,-5 8-1 16,-19 7-2-16,5-2 1 15,4-4-1-15,20-5 0 16,22-12 0-16,20-11-1 16,17-7 1-16,14-7-1 15,9 2 0-15,4-1 1 16,-3 8 0-16,-3 9-1 0,-16 9 1 15,-12 13 0-15,-19 10-1 16,-15 6 1-16,-16 2-1 16,-7 3 0-16,-3-3-1 15,0-11-2-15,13-7-5 16,-3-28-20-16,33-7-11 15,7-20 0-15,25-9-2 16,8-21 1-16</inkml:trace>
  <inkml:trace contextRef="#ctx0" brushRef="#br0" timeOffset="8691.4971">16790 542 80 0,'0'0'39'0,"0"0"-2"16,0 0 2-16,0 0-20 15,0 0-18-15,-43 56 2 16,24 11-2-16,-11 42 1 15,-3 11-1-15,5 10 1 16,2-1-2-16,7-14-2 16,15-18-14-16,-2-30-22 15,16-25 1-15,-5-17-2 16,13-17 0-16</inkml:trace>
  <inkml:trace contextRef="#ctx0" brushRef="#br0" timeOffset="9140.5228">16565 1215 102 0,'0'0'41'0,"0"0"1"16,-52-61-1-16,52 61-29 16,0 0-9-16,-19-59 0 15,19 59-2-15,0 0 0 16,0 0 0-16,65-50 0 15,-65 50-1-15,59-1 1 16,-59 1-1-16,75 4 0 16,0 5 0-16,-6 13 0 15,-7 15 0-15,-30 7-1 16,-18 15 1-16,-27-4-1 0,-2 2 1 15,-8-11-1-15,9-12 1 16,5-7-1-16,8-11 1 16,1-16 1-16,18-6-1 15,-2-11 0-15,7-13 1 16,-23 30-1-16,0 0 1 15,36-69 1-15,-36 69-1 16,25-61 1-16,-25 61-2 16,19-61 2-16,-19 61-2 15,19-59 0-15,-19 59 0 16,17-54 0-16,-17 54 0 15,0 0-4-15,40-65-6 16,-40 65-12-16,0 0-11 16,65-52-10-16,-65 52 2 0,56-17-1 15</inkml:trace>
  <inkml:trace contextRef="#ctx0" brushRef="#br0" timeOffset="9810.5612">17385 1121 103 0,'-24'29'40'0,"12"-7"0"16,19-7-6-16,-7-15-32 16,0 0 1-16,0 0 0 15,61-12-1-15,-61 12 1 16,51-14-1-16,-51 14 0 0,47-19-2 15,-47 19 2-15,0 0-1 16,52-37-1-16,-52 37 0 16,0 0 1-16,0 0-2 15,0 0 0-15,-19-20 1 16,-15 33-1-16,-14 16 2 15,-9 9 0-15,6 11 0 16,6 7-2-16,24 2 3 16,25-8-2-16,31-18 1 15,19-13-1-15,13-13 0 16,7-5 0-16,4-14 0 15,2-9 1-15,-6-6-1 16,-8-5 0-16,-10-5 0 16,-56 38 1-16,0 0-1 0,58-57 2 15,-58 57-2-15,0 0 0 16,26-46 0-16,-37 28 1 15,0 22-1-15,-17 5-1 16,4 18 1-16,-14 7-1 16,10 8 1-16,-1 4 0 15,15-1 0-15,10-11 0 16,8-12 0-16,10-13 0 15,10-15 1-15,5-12 0 16,8-10 0-16,4-9 0 16,-41 37 0-16,35-47 1 15,-35 47-1-15,45-47 1 16,-45 47-2-16,0 0 2 15,51-63-2-15,-34 54 0 16,4-2 0-16,-9 13 0 0,-1 12-2 16,0 15-5-16,-7 1-5 15,9 13-9-15,-6-8-6 16,29-6-9-16,-9-11-7 15,22-5-1-15,-6-11 2 16</inkml:trace>
  <inkml:trace contextRef="#ctx0" brushRef="#br0" timeOffset="10292.5887">18694 1165 106 0,'0'0'42'16,"-52"-37"0"-16,29 41-3 15,-22 9-34-15,-16 8-3 16,7 12 1-16,-4 11-3 16,13 6 1-16,5 5-1 15,14 0 0-15,26-14 0 16,10-8 0-16,15-13 0 15,8-11 1-15,9-15 0 16,2-8-1-16,2-13 1 16,-2-8-1-16,-1-10 1 15,-43 45 0-15,35-52 1 16,-35 52-3-16,36-48 3 15,-36 48-3-15,18-34 1 16,1 23-1-16,-19 11 0 0,-1 43 1 16,-18 15-3-16,4 32 2 15,-21 16-1-15,-2 20-1 16,0-4 2-16,-3-1-1 15,-4-12 1-15,-3-5 0 16,-3-23 1-16,-2-13-1 16,2-26 2-16,-1-17-2 15,5-17-3-15,-1-25-6 16,16-6-8-16,-14-42-7 15,33-1-11-15,-6-28-5 16,14-7-2-16,7-13 3 16</inkml:trace>
  <inkml:trace contextRef="#ctx0" brushRef="#br0" timeOffset="10772.6162">19177 611 76 0,'0'0'39'15,"0"0"0"-15,0 0-1 16,0 0-33-16,0 0 0 16,0 0-1-16,-31 69-1 15,22 26-2-15,3 17 2 16,-7 8-3-16,5 5 1 15,1 1-5-15,-1-16-7 16,16-27-25-16,-3-49-1 0,8-16-1 16,-13-18-1-16</inkml:trace>
  <inkml:trace contextRef="#ctx0" brushRef="#br0" timeOffset="10952.6265">19059 1271 103 0,'-52'-58'39'0,"52"58"3"16,0 0-3-16,-29-56-34 15,29 56-3-15,0 0 0 16,29-58-5-16,-29 58-3 16,54-38-16-16,-54 38-19 15,85-43 1-15,-37 21-3 16,5-4 2-16</inkml:trace>
  <inkml:trace contextRef="#ctx0" brushRef="#br0" timeOffset="11328.648">19822 488 81 0,'0'0'41'0,"0"0"1"16,0 0 0-16,-52 11-25 15,52-11-12-15,-46 66 0 16,20-19-1-16,15-13-1 15,-38 86-1-15,11 8 1 16,9-12-2-16,20-11 0 16,11-26-1-16,19-21 0 0,5-32-1 15,-26-26 2-15,0 0 1 16,53-20-2-16,-53 20 2 15,0 0-1-15,58-52 0 16,-58 52 1-16,0 0-2 16,56-57 0-16,-56 57 0 15,0 0 0-15,52-36 0 16,-13 29-4-16,-12 18-2 15,-8 2-8-15,5 16-7 16,-10 4-6-16,15 9-14 16,-6-1-2-16,12-11 0 15,6-13 2-15</inkml:trace>
  <inkml:trace contextRef="#ctx0" brushRef="#br0" timeOffset="11868.6789">20845 1120 83 0,'34'-56'38'0,"-34"56"-1"15,0 0-6-15,0 0-21 16,29-48-1-16,-29 48-2 16,0 0-1-16,0 0-2 15,0 0 1-15,-29 16-2 16,-14 22 1-16,2 5-3 15,7 6 0-15,1 7-1 16,23 0 1-16,7-5-2 16,25-12 2-16,14-18 0 15,8-10 0-15,4-16-1 16,9-8 1-16,-5-12 1 15,-52 25-1-15,46-36 1 16,-46 36-1-16,0 0 1 0,51-72-2 16,-51 72 1-16,11-55-2 15,-11 55-1-15,-6-54-2 16,6 54-1-16,0 0 0 15,-16-66-7-15,16 66-14 16,0 0-10-16,-10-55-5 16,10 55 1-16,0 0 0 15</inkml:trace>
  <inkml:trace contextRef="#ctx0" brushRef="#br0" timeOffset="12154.6952">21785 751 51 0,'0'0'40'16,"21"-50"-2"-16,-21 50 3 15,0 0-15-15,-16-53-12 16,16 53-8-16,0 0-1 15,-60 4-1-15,60-4-1 16,-54 41 0-16,32-16-2 16,-33 58 1-16,-4 14-2 15,12 15 1-15,0 5-4 16,21-14-7-16,25-16-20 15,9-26-11-15,13-36 2 16,-6-18-2-16</inkml:trace>
  <inkml:trace contextRef="#ctx0" brushRef="#br0" timeOffset="12319.7047">21422 1235 123 0,'-34'-58'42'16,"34"58"1"-16,0 0-3 15,0-53-37-15,0 53-3 16,0 0-6-16,70-44-24 15,-70 44-13-15,75-26 1 16,-28 16-1-16,6 10-1 16</inkml:trace>
  <inkml:trace contextRef="#ctx0" brushRef="#br0" timeOffset="13294.7604">2118 2553 90 0,'-9'-22'35'0,"-8"-4"0"0,3 19-4 15,-16-3-24-15,3 17-1 16,-11 10-1-16,3 18-1 16,-9 6-1-16,-1 9-2 15,2 5 0-15,5-2 1 16,5-5-2-16,15-4 0 15,13-11 1-15,18-12-1 16,16-14 1-16,14-13 0 16,12-11 0-16,10-10 0 15,5-14-1-15,0-6 1 16,-5-6-1-16,-8-3-1 15,-11 3 1-15,-9 5-1 16,-17 6 2-16,-6 12-1 16,-14 10 0-16,0 20-1 15,-13 0 2-15,-1 20 1 0,-1 17-1 16,-3 12 0-16,3 8-1 15,4 8 1-15,7-1-2 16,7-7-2-16,18-2-11 16,3-31-15-16,23-10-9 15,0-29 0-15,18-14-1 16,-1-28-1-16</inkml:trace>
  <inkml:trace contextRef="#ctx0" brushRef="#br0" timeOffset="13777.7881">2822 1867 95 0,'-24'-16'37'0,"-12"15"1"16,6 32-3-16,-6 10-31 0,9 17-2 16,5 16 0-16,8 15 1 15,4 10-1-15,13 11 1 16,3 0 0-16,1 2 0 15,4-6-1-15,-2-5 1 16,-1-14-1-16,-1-13-1 16,-3-18-1-16,-2-14 1 15,-2-22-1-15,0-20 0 16,0 0 1-16,11-40-1 15,-2 0 0-15,5-12 0 16,0-10 1-16,5-5-1 16,6 2-1-16,1 7 1 15,2 11-1-15,3 10 1 0,-2 13-1 16,3 17 1-16,0 15 0 15,-3 16 0-15,2 10 1 16,-7 5-1-16,-4 4 1 16,-7 2-1-16,-8 0 0 15,-12-1 0-15,-12-8 0 16,-10-6 0-16,-12-7 1 15,-9-6-1-15,-2-9 0 16,-4-12-2-16,7-4-3 16,4-18-4-16,24 11-13 15,-6-23-8-15,27 11-10 16,7-13 2-16,25 14-3 15,9-6 5-15</inkml:trace>
  <inkml:trace contextRef="#ctx0" brushRef="#br0" timeOffset="14529.8311">3565 2631 88 0,'18'-6'37'0,"-8"3"-2"16,-19-13-3-16,9 16-22 15,-29-7-2-15,7 8-3 16,-7 5-1-16,1 8-2 15,-3 4 1-15,2 9-1 16,3 4 0-16,8 6 0 16,4 0-1-16,9 1 1 15,12-3-1-15,12-9 0 16,9-8-1-16,12-7 1 0,6-11-2 15,3-8 1-15,2-13 0 16,1-11 0-16,-4-7 1 16,-10-10-1-16,-10 0 0 15,-10-3-1-15,-10 2 1 16,-10 4-1-16,-8 7 1 15,-8 9-1-15,-5 11 1 16,0 11-2-16,0 9 2 16,3 10 2-16,8 6-2 15,7 1 1-15,9 4-1 16,14-1 2-16,6-4-2 15,14-4 2-15,12-6-2 16,6-2 0-16,3-5 1 16,-1-1-1-16,-3-3 0 15,-7 2 0-15,-9-3 1 0,-8 4-1 16,-12-1 1-16,-19 2-1 15,8 10 0-15,-16 10 1 16,-6 5-1-16,-5 6-1 16,1 6 1-16,-1 2 0 15,6 6 0-15,7-2-1 16,6-7 1-16,9-12 0 15,14-9 0-15,6-12 0 16,8-12 1-16,5-7-1 16,1-14 1-16,-2-3 1 15,-3-7-2-15,-5 1 2 16,-5 2-2-16,-10 5 2 15,-5 8-2-15,-8 5 2 0,-5 19-2 16,0 0 0-16,-12 9 0 16,4 12 0-16,1 5-1 15,4 4 0-15,4 3-1 16,2-2-2-16,14 0-5 15,-2-21-7-15,23 5-9 16,-8-33-6-16,22 7-8 16,-8-26-2-16,13-4 3 15,-6-21 0-15</inkml:trace>
  <inkml:trace contextRef="#ctx0" brushRef="#br0" timeOffset="14692.8404">4951 2013 91 0,'0'0'36'0,"-35"28"0"0,13 31 1 16,-16 11-31-16,9 17-1 15,2 7-4-15,9 3 1 16,7 0-3-16,9-13-4 16,15 0-23-16,-4-29-8 15,9-8-1-15,-4-23-2 16</inkml:trace>
  <inkml:trace contextRef="#ctx0" brushRef="#br0" timeOffset="14851.8495">4756 2523 110 0,'-14'-11'39'15,"-1"-3"3"-15,15 14-2 16,0 0-37-16,27-10-4 0,19 13-17 16,2-24-20-16,34 7-2 15,12-17 0-15,32 6-1 16</inkml:trace>
  <inkml:trace contextRef="#ctx0" brushRef="#br0" timeOffset="15631.8941">6015 2033 101 0,'-25'0'38'0,"7"-7"0"16,18 7-2-16,27-10-34 15,21-8 0-15,15 0-1 16,11 1 1-16,10-1 0 15,5 5-1-15,-3 3 0 16,-12 9 0-16,-14 10 0 16,-17 11-1-16,-20 6 0 15,-23 10 0-15,-18 7 0 16,-13 8 0-16,-11 2 1 0,-5 0-2 15,1-5 2 1,8-2-1-16,9-8 0 0,22-9 0 16,18-10 0-16,24-9 0 15,17-9 0-15,17-3 0 16,7 0 1-16,5-1-1 15,-8 3 1-15,-3 8 0 16,-21 6-1-16,-16 8 3 16,-27 9-2-16,-21 11 1 15,-21 5-1-15,-22 6 1 16,-13 1-1-16,-8 2 0 15,-5-5 0-15,4-4-1 16,10-8-1-16,14-17-3 16,23-2-12-16,9-28-16 15,24 8-8-15,30-42 0 16,23 4-2-16</inkml:trace>
  <inkml:trace contextRef="#ctx0" brushRef="#br0" timeOffset="16541.9462">8120 1827 97 0,'0'0'36'16,"0"0"-1"-16,1 28-1 15,-12 8-31-15,-8 11 0 16,-3 24-1-16,-5 11-1 15,-5 13 2-15,0 5-2 16,1 6 2-16,6-11-1 16,2-7 0-16,10-13-1 15,6-17 2-15,7-23-2 16,6-12 0-16,8-20 0 15,4-17 0-15,2-15 0 16,3-14-1-16,2-13 1 16,-3-10-1-16,-2-10 1 15,0-9-1-15,-4 2 1 0,-2 0-2 16,-3 3 2-16,0 10 0 15,-5 16-1-15,3 13 0 16,-1 20 1-16,3 17-2 16,2 19 1-16,2 18 0 15,4 18 0-15,7 16-1 16,4 10 1-16,6 3 1 15,7 2-1-15,3 2 1 16,4-9-1-16,2-10 1 16,-2-12 0-16,-3-18 0 15,-4-18 0-15,-3-17 0 16,-9-17-1-16,-1-19 0 15,-9-20 1-15,0-15-2 16,-9-12 2-16,0-9-2 0,-4-4 2 16,0-3-1-16,-4 8 1 15,0 7-1-15,-5 17-1 16,-1 11-1-16,8 22-8 15,-13 1-9-15,22 29-14 16,-15 4-8-16,18 22-1 16,-8 0-1-16</inkml:trace>
  <inkml:trace contextRef="#ctx0" brushRef="#br0" timeOffset="17084.9772">9807 1672 89 0,'-6'10'34'0,"-17"14"2"16,4 23-2-16,-19 12-29 15,-9 24-3-15,-15 22 0 16,-9 20 1-16,-13 15-1 16,-2 7 0-16,-3-1 0 15,13-9-1-15,5-14 0 16,19-21 0-16,22-22-6 15,12-38-17-15,39-17-15 0,10-33 1 16,27-14-2-16,3-23 1 16</inkml:trace>
  <inkml:trace contextRef="#ctx0" brushRef="#br0" timeOffset="17359.993">9855 1844 71 0,'3'-19'36'0,"-3"19"-1"16,0 0-1-16,-3 32-28 15,-9 2 1-15,2 24-1 0,-9 10 0 16,1 17-3-16,-3 5-1 15,1 10 1-15,-2 4-2 16,2-6 1-16,4-4-2 16,4-12 1-16,11-5-10 15,-5-24-24-15,19-7-4 16,0-21 0-16,17-11-1 15</inkml:trace>
  <inkml:trace contextRef="#ctx0" brushRef="#br0" timeOffset="17646.0093">10103 2125 103 0,'-38'13'38'15,"-14"2"1"-15,4 24-7 16,-8-1-28-16,8 5 0 15,1 2-1-15,12 0 1 16,8-1-2-16,22-4 0 16,11-8 0-16,20-8-1 15,18-5 0-15,12-10-1 16,10-2 0-16,8 0 0 15,6-5-1-15,-5-4-4 16,6 10-13-16,-17-14-16 16,3 12-6-16,-11-11-1 15,-1 11 1-15</inkml:trace>
  <inkml:trace contextRef="#ctx0" brushRef="#br0" timeOffset="18134.0372">10626 2381 94 0,'-23'-6'39'0,"-16"-6"0"15,3 22 0-15,-12-3-33 16,1 16-1-16,0 6-2 16,3 6 1-16,1 5-2 15,11 3 1-15,5-5-2 16,18-1 1-16,11-11-1 15,14-3 1-15,14-15-1 16,13-8 0-16,8-10-1 0,6-9-1 16,2-6 2-1,-2-7-2-15,-2-3 2 0,-6-6-2 16,-7-1 1-16,-7 3-1 15,-12 1 2-15,-4 9-1 16,-7 6 0-16,-12 23 0 16,0 0 0-16,-9 25 1 15,-8 19-1-15,1 15 2 16,-2 16-2-16,-4 10 1 15,2 10-1-15,-1 1 1 16,4-1-1-16,-4-5 0 16,0-6-1-16,-3-14 1 15,-5-10 1-15,-8-13-1 16,-4-16-1-16,-3-17 1 15,0-15 0-15,-1-16-2 0,9-10-3 16,4-25-7-16,26 2-7 16,-3-26-9-16,33 12-10 15,3-9-3-15,22 10-2 16,13-2 3-16</inkml:trace>
  <inkml:trace contextRef="#ctx0" brushRef="#br0" timeOffset="18300.0467">11324 2798 112 0,'16'26'42'0,"-31"-17"2"16,2 5-3-16,-19-20-33 16,2-7-16-16,16 8-7 15,-14-25-7-15,28 30-12 0,-23-29-9 16,17 19-2-16,-4-1 1 15</inkml:trace>
  <inkml:trace contextRef="#ctx0" brushRef="#br0" timeOffset="19676.1254">1582 4324 64 0,'-22'7'36'0,"-12"0"1"15,2 13 0-15,-10-11-19 16,6 22-12-16,-8 1-1 16,6 16-1-16,5 2 0 15,7 3-1-15,6-2-2 16,12-2 1-16,13-9 0 15,15-12-1-15,9-17 0 16,13-15 1-16,8-25-1 16,13-14 1-16,4-15 0 15,2-10-2-15,-2-5 2 16,-8 0-2-16,-10 1 1 15,-5 12 1-15,-16 12-2 0,-10 16 1 16,-17 21 0-16,-1 11-1 16,-28 37 0-16,5 14 0 15,-4 15-1-15,-2 9 0 16,8 10 0-16,7-1-1 15,12 0-2-15,9-22-6 16,28-5-19-16,-2-31-9 16,20-15 0-16,2-31-3 15,10-11 3-15</inkml:trace>
  <inkml:trace contextRef="#ctx0" brushRef="#br0" timeOffset="20024.1453">1870 3737 75 0,'-113'-12'36'0,"-14"26"-1"15,1 41 1-15,-6 22-20 16,15 38-11-16,13 25 0 16,30 21-1-16,26 12 0 15,38 3-1-15,34-13 0 16,38-9-1-16,35-27 0 15,40-28 0-15,21-36 0 16,19-34-1-16,8-39 0 16,-2-33 1-16,-12-29-2 15,-18-20 2-15,-26-18-2 16,-35-12 2-16,-37-8-2 15,-37-4 1-15,-42 3-1 16,-29 2 1-16,-32 7-2 0,-17 6 0 16,-14 19-2-16,-16 17-2 15,14 32-11-15,-5 6-20 16,41 29-4-16,16 12 0 15,36 23-2-15</inkml:trace>
  <inkml:trace contextRef="#ctx0" brushRef="#br0" timeOffset="29111.6651">3379 4075 67 0,'4'-32'35'0,"-6"2"-1"16,7 15 2-16,-5 15-30 16,0 0-1-16,-5 37-1 0,4 8-1 15,-7 11 1-15,-3 17-1 16,-4 9-1-16,1 7 0 15,-1-3 0-15,4-2 0 16,3-6-1-16,9-9 1 16,8-14-1-16,12-15 0 15,10-20 0-15,13-20-1 16,7-22 1-16,7-17-1 15,5-18 1-15,-1-14-1 16,-2-5 1-16,-5-1-1 16,-10 5 0-16,-10 9 1 15,-7 14-1-15,-10 20 1 16,-18 29-1-16,0 0 1 15,4 30-1-15,-14 17 0 16,0 15 0-16,3 10 0 0,0 5-1 16,7 2 2-16,8-4-2 15,10-13 1-15,9-17 1 16,12-14-1-16,3-22 1 15,11-20 1-15,-1-21-1 16,-1-17 0-16,-5-15 1 16,-5-10-1-16,-15-8 0 15,-6-7-1-15,-10 2 0 16,-9-3-1-16,-3 6-2 15,-7 5-1-15,2 16-3 16,-6-6-12-16,13 27-19 16,-4 1 1-16,10 21-1 15,3 0 0-15</inkml:trace>
  <inkml:trace contextRef="#ctx0" brushRef="#br0" timeOffset="29509.6879">4709 3833 98 0,'-4'15'37'0,"2"15"1"16,-17-2-7-16,8 21-25 16,-8 9-2-16,4 15-1 15,-5 8-1-15,3 11 1 16,-3 0-2-16,2-2 1 15,2-6-1-15,4-10-1 16,2-12 0-16,7-14 1 16,6-14 0-16,9-18-1 0,5-16 0 15,5-13 1-15,4-12 0 16,5-10-1-16,-2-5 1 15,4-3 0-15,-4 2 0 16,-3 4-1-16,-5 7 0 16,-1 8 1-16,-5 13-1 15,-1 10 0-15,-2 11-1 16,1 7 1-16,4 11-2 15,1-2 0-15,7 4-2 16,-1-2-1-16,14-2-5 16,-7-13-24-16,16 3-4 15,-8-18 1-15,9 0-2 16</inkml:trace>
  <inkml:trace contextRef="#ctx0" brushRef="#br0" timeOffset="29870.7085">5329 4451 64 0,'-3'-26'36'15,"-10"-3"0"-15,1 18 2 16,-13-2-25-16,3 25-2 15,-7 4-4-15,3 14-1 16,-5 8-2-16,5 7 0 16,2 5-2-16,10 1 0 15,7-5-1-15,7-6 1 16,9-7-1-16,11-14 1 15,9-10-1-15,5-12 0 16,7-12 0-16,2-12 0 16,-2-5 0-16,-2-8-1 15,-2-3 1-15,-8 2-1 16,-7-1 1-16,-6 10-1 0,-11 6 0 15,-2 14 1-15,-3 12-1 16,-13 15 0-16,5 9 0 16,0 7 0-16,2 6-1 15,4 3 0-15,9 1-2 16,4-9-2-16,16-3-5 15,-4-25-28-15,24-2-1 16,-7-27 1-16,19-5-2 16</inkml:trace>
  <inkml:trace contextRef="#ctx0" brushRef="#br0" timeOffset="30058.7193">5981 3879 99 0,'-16'37'37'15,"-9"18"0"-15,6 31-3 16,-1 7-31-16,5 12-1 15,2 1-2-15,6-1 0 16,7-6-3-16,0-19-8 16,15-6-25-16,-5-26 0 15,4-14-1-15,-14-34-1 16</inkml:trace>
  <inkml:trace contextRef="#ctx0" brushRef="#br0" timeOffset="30231.7292">5784 4404 104 0,'-33'-37'41'0,"15"20"0"0,-2-4-2 15,20 21-33-15,7-20-2 16,17 11-3-16,18-1-2 16,7-5-6-16,22 11-18 15,4-13-14-15,18 11-1 16,-3-5-1-16,8 15-1 15</inkml:trace>
  <inkml:trace contextRef="#ctx0" brushRef="#br0" timeOffset="30593.7499">7183 4270 90 0,'0'0'39'0,"0"0"-1"16,-20 16 2-16,18 10-35 16,-11 1-3-16,5 10-1 15,1 9 0-15,-1 3 0 16,2 1-1-16,5-2-1 15,7-4-3-15,0-26-13 0,17-1-21 16,-6-20 1-16,17-11-1 16,-4-21-1-16</inkml:trace>
  <inkml:trace contextRef="#ctx0" brushRef="#br0" timeOffset="30726.7575">7198 3917 109 0,'-35'-25'37'16,"14"17"0"-16,12 5-9 15,9 3-62-15,14 13-2 16,22-12-1-16,17 10-1 16</inkml:trace>
  <inkml:trace contextRef="#ctx0" brushRef="#br0" timeOffset="31032.775">7857 4091 91 0,'-39'23'38'0,"2"11"-1"16,-12-10 2-16,12 7-25 15,-5-4-10-15,14 2-2 16,8-6 0-16,15-6-1 16,17-1 1-16,15-6-1 15,15-3-1-15,4 0 0 16,5 4 0-16,-2 3 1 15,-6 5-1-15,-8 6 1 16,-16 8-1-16,-13 6 0 0,-16 5 1 16,-11 0-1-16,-9-1 0 15,-6-5-1-15,-2-2-2 16,-2-12-4-16,17 2-30 15,-6-23-2-15,15 3 1 16,0-15-4-16</inkml:trace>
  <inkml:trace contextRef="#ctx0" brushRef="#br0" timeOffset="31531.8035">8976 3743 56 0,'8'-33'36'16,"2"13"1"-16,-7 4-2 15,-3 16-7-15,-3 28-23 16,1 9 1-16,-6 17-3 16,2 15-1-16,-5 12-1 15,-1 14-2-15,1 3 2 16,-1 4-2-16,4-4 1 15,0-11-1-15,4-9-2 16,2-22-4-16,14-4-23 16,-9-30-6-16,8-5 0 15,-11-17-1-15</inkml:trace>
  <inkml:trace contextRef="#ctx0" brushRef="#br0" timeOffset="31712.8139">8785 4405 86 0,'-28'-16'37'0,"10"12"0"16,4-9 1-16,14 13-30 15,23-20-4-15,9 0-1 16,19-7-1-16,12-6-1 16,17-7-4-16,6-14-21 15,12 8-13-15,-5-12 1 16,1 5-3-16,-12-7 1 15</inkml:trace>
  <inkml:trace contextRef="#ctx0" brushRef="#br0" timeOffset="32130.8378">9646 3343 82 0,'-25'12'40'16,"6"23"-1"-16,-10 8 0 15,9 23-25-15,-7 9-9 16,8 15 0-16,-3 11-1 15,2 10-1-15,1-2-1 16,1 3-1-16,4-7 0 16,5-12 0-16,3-12-1 15,3-15-1-15,6-16 2 16,4-17-1-16,6-16 0 15,5-20 1-15,3-18-1 16,7-11 1-16,-1-11 0 16,3-8-1-16,-3-3 1 0,-2 3 0 15,-2 4 0-15,-5 11 0 16,-4 14 0-16,-14 22-1 15,14 5 0-15,-13 20 1 16,3 16-1-16,1 8-1 16,3 7 1-16,3 5-3 15,8 0 1-15,3-9-2 16,15-1-6-16,-5-24-27 15,22 0-3-15,-10-25 1 16,13-4-2-16</inkml:trace>
  <inkml:trace contextRef="#ctx0" brushRef="#br0" timeOffset="32476.8576">10125 4156 104 0,'-9'25'38'0,"-8"-3"1"16,19 11-3-16,5-15-33 15,15-2-1-15,9-11 0 16,12-5-1-16,8-12 1 16,5-6 0-16,-3-10-1 15,3-4 1-15,-12-6-1 16,-10 0 0-16,-14-5 0 15,-13 5 1-15,-15 7-2 16,-14 10 1-16,-18 10 0 16,-8 16-1-16,-10 18 0 0,-7 17 1 15,2 13-1-15,7 9 0 16,8 7 1-16,15 0-2 15,23-6 2-15,20-16-2 16,24-14 0-16,21-22-7 16,31-6-29-16,0-23-2 15,19-4-2-15,-3-22 0 16</inkml:trace>
  <inkml:trace contextRef="#ctx0" brushRef="#br0" timeOffset="34695.9845">11617 4016 56 0,'6'-11'35'0,"-5"-5"-2"0,-1 16 2 15,4-22-13-15,-4 22-17 16,0 0-1-16,-10 23 0 16,5 1-1-16,-3 15-1 15,-2 5 0-15,-1 13-1 16,-2 1 0-16,4 5-1 15,1-3 1-15,4-8-1 16,6-10 1-16,5-9-1 16,11-14 1-16,5-13 0 15,5-14 0-15,5-14 0 16,6-13 1-16,-1-3-1 15,1-7 0-15,-5 0 1 16,-4-1-1-16,-6 8 1 16,-5 6-2-16,-10 9 2 15,-4 10-2-15,-5 13 2 0,0 0-2 16,-10 28-2-16,3 1 2 15,5 4-1-15,2 7 1 16,7 5-1-16,5-3 0 16,6-5 0-16,8-6 1 15,5-7 0-15,4-10 1 16,4-11-1-16,-1-11 1 15,3-11-1-15,-3-8 1 16,-7-6-1-16,-3-9 1 16,-5-4 0-16,-5 0-2 15,-8-1 0-15,3 5-5 16,-11-5-4-16,10 15-27 0,-12-4 1 15,7 15-1 1,-7 0-2-16</inkml:trace>
  <inkml:trace contextRef="#ctx0" brushRef="#br0" timeOffset="35109.0081">12554 4202 80 0,'7'16'35'16,"-7"-16"2"-16,17 18-1 16,-6-14-32-16,12-4-2 15,10-8 2-15,5 0-1 0,7-7-1 16,0-1 1-16,2-4-2 15,-6 2 1-15,-9-2-2 16,-11 2 2-16,-16 0-1 16,-10 5-1-16,-15 1 1 15,-14 2 0-15,-6 5 0 16,-7 5-1-16,-5 5 1 15,-1 5 0-15,6 6 0 16,4 8-1-16,9 6 1 16,9 4-1-16,15 3 1 15,14-1-2-15,15-3 2 16,15-3-2-16,15-6 0 15,12-12-3-15,16 0-5 16,-4-20-25-16,17 3-4 0,-8-17 1 16,3 1-2-16</inkml:trace>
  <inkml:trace contextRef="#ctx0" brushRef="#br0" timeOffset="35297.0189">13371 4043 91 0,'-31'-9'35'0,"12"24"1"15,-7 7 0-15,3 15-32 16,-2 6-1-16,4 9-1 15,3 5-1-15,7-1-1 16,2-3 1-16,8-5-1 16,8-10-2-16,5-21-5 15,15-4-28-15,-6-27 0 16,13-2-1-16,-8-24-1 0</inkml:trace>
  <inkml:trace contextRef="#ctx0" brushRef="#br0" timeOffset="35432.0266">13362 3779 93 0,'-29'-39'35'15,"10"20"1"-15,0 5-1 16,19 14-36-16,0 0-31 16,15 20-2-16,13 0-1 15,1-4-2-15</inkml:trace>
  <inkml:trace contextRef="#ctx0" brushRef="#br0" timeOffset="35920.0545">13848 4005 93 0,'-31'10'38'16,"-15"-4"1"-16,8 18-2 16,-11 0-32-16,7 12 0 15,1 2 0-15,6 8-3 16,10-1 1-16,14 1-2 15,13-4 0-15,13-9-1 16,14-7 1-16,8-15-1 16,8-8 1-16,3-11-1 15,-1-9 1-15,1-7-1 16,-11-6 0-16,-3-4 1 15,-10 0 0-15,-3 0 0 16,-6 5-1-16,-7 7 1 0,-1 7-1 16,-7 15 1-16,2 11-1 15,-3 15-1-15,0 18 0 16,0 13 0-16,-3 16 0 15,4 11 1-15,0 7-1 16,-2 5 0-16,-4-2 2 16,-1-2-1-16,-7-9 0 15,-7-11 0-15,-6-14 1 16,-5-13 0-16,-6-16 0 15,-4-19-2-15,3-13 0 16,1-17-1-16,9-12-6 16,1-31-10-16,25 2-21 15,-2-23 1-15,25-1-3 0,2-16 1 16</inkml:trace>
  <inkml:trace contextRef="#ctx0" brushRef="#br0" timeOffset="36338.0784">14482 3260 102 0,'-9'40'39'15,"-19"4"2"-15,8 24-2 16,-10 3-34-16,8 9-2 15,1 6 1-15,7 8-1 16,1-2 0-16,7-1-1 0,-1-4-1 16,4-9-2-16,5-12 1 15,1-11 0-15,3-12 0 16,3-15-1-16,2-16 1 15,1-10-1-15,2-15 2 16,6-7 0-16,-2-10 0 16,1-2 0-16,3-7 0 15,-1 2-1-15,-3 6 1 16,1 7 0-16,-3 11-1 15,-3 9 0-15,-2 13 0 16,-2 8 0-16,-2 7 0 16,-1 0-3-16,5 4 0 15,-1-7-2-15,10-3-4 16,-5-22-10-16,22 4-20 0,-10-22 0 15,13 0 2-15,-6-19-2 16</inkml:trace>
  <inkml:trace contextRef="#ctx0" brushRef="#br0" timeOffset="36521.0889">14934 3747 60 0,'20'-70'33'0,"3"18"2"15,-12 2 1-15,9 29-20 16,-20 4-2-16,10 34-2 16,-18 12-3-16,3 26-1 15,-12 12-3-15,2 14-2 16,0 5-3-16,1 2 1 15,4-4-2-15,3-9-6 16,7 0-5-16,-7-24-25 16,16-6-2-16,-12-23 0 0,11-6-1 15</inkml:trace>
  <inkml:trace contextRef="#ctx0" brushRef="#br0" timeOffset="36672.0975">14818 4046 106 0,'-3'-23'40'0,"-3"-7"0"16,15 15-1-16,0-3-33 15,13 4-3-15,8 8-8 16,2-9-31-16,15 8-3 16,1-8-1-16,10 6-2 15</inkml:trace>
  <inkml:trace contextRef="#ctx0" brushRef="#br0" timeOffset="37197.1276">15914 3985 82 0,'1'-12'37'16,"-1"12"0"-16,-10-3 1 16,-2 17-29-16,-13 0-3 15,0 16-1-15,-3 5-2 16,5 8-2-16,1 1 1 15,9 3-1-15,9 1 0 16,13-9 0-16,10-7 0 16,10-11 0-16,9-16 0 15,2-9 0-15,7-13 1 16,-1-10 0-16,-4-10-1 15,-7-5 0-15,-8-1 0 16,-7-3 0-16,-7 1 0 0,-12 3 0 16,-6 6-2-16,-9 9 0 15,-1 7-1-15,-1 5-2 16,16 15-4-16,-23-13-27 15,23 13-3-15,21 0 0 16,12 4-1-16</inkml:trace>
  <inkml:trace contextRef="#ctx0" brushRef="#br0" timeOffset="37452.1422">16881 3488 69 0,'-5'-22'37'15,"-12"3"-3"-15,-3 19 3 0,-12 1-19 16,3 27-12-16,-14 15 0 16,6 24-2-16,-6 12 0 15,7 11-1-15,4 5-1 16,11 3 0-16,6-4-2 15,9-11-2-15,14-8-6 16,-5-22-29-16,16-12-1 16,-4-20 0-16,4-9-2 15</inkml:trace>
  <inkml:trace contextRef="#ctx0" brushRef="#br0" timeOffset="37618.1517">16417 4042 110 0,'-29'-22'39'0,"19"11"2"16,1-5-2-16,23 8-35 15,6-3-1-15,17-5-3 16,13 9-12-16,-1-18-25 16,14 9-3-16,-6-9 0 15,5 10-2-15</inkml:trace>
  <inkml:trace contextRef="#ctx0" brushRef="#br0" timeOffset="38436.1984">17931 3649 71 0,'-8'-29'36'0,"1"9"0"15,-6-1-2-15,13 21-23 16,-24 6-3-16,12 18-1 16,-8 11-3-16,2 16-1 15,-7 12-1-15,-2 9-1 16,0 7 0-16,-1 3 0 15,0-4 0-15,5-7 0 16,2-12 0-16,9-16-1 16,3-18 1-16,9-25-1 15,0 0 1-15,27-25 0 16,-7-16 0-16,4-10 0 15,-2-13 0-15,1-6 0 16,-1-3 0-16,-3-1 0 0,-5 2 0 16,-5 8-1-16,-4 10 1 15,-1 11-1-15,-3 12 1 16,-1 12-1-16,0 19 1 15,0 0-1-15,7 21 0 16,0 7 1-16,7-1-1 16,11 6 1-16,6-6-1 15,12-1 1-15,10-11-1 16,8-8 1-16,2-11 0 15,3-11 0-15,-3-7 0 16,-2-3 0-16,-16 0 0 16,-4-1 0-16,-14 4 0 15,-9 8-1-15,-18 14 1 16,0 0-1-16,-5 27 0 15,-8 9 0-15,-4 9 0 0,0 11-1 16,3 8 0-16,3 2-1 16,10 0-2-16,5-9-1 15,14-1-4-15,-2-28-14 16,23 5-17-16,-7-25 1 15,11 0-1-15,-6-19 2 16</inkml:trace>
  <inkml:trace contextRef="#ctx0" brushRef="#br0" timeOffset="38737.2157">18722 3959 91 0,'0'0'37'16,"-24"6"-1"-16,13 13 2 16,-7 6-33-16,4 10-2 15,1 2-1-15,4 8-1 0,2 1 1 16,-1-1-1-16,3-2 0 16,5-9-1-16,1-6 2 15,3-10-2-15,-4-18 1 16,0 0 0-16,17-2 0 15,-8-19 0-15,-1-10 0 16,5-4 0-16,1-9 0 16,5-7 0-16,-3-3 0 15,0 2 0-15,4-1-1 16,-4 8 0-16,4 10-2 15,-10-3-10-15,14 23-24 16,-9-4-4-16,11 16 1 16,-2-2-2-16</inkml:trace>
  <inkml:trace contextRef="#ctx0" brushRef="#br0" timeOffset="39097.2363">19698 3548 91 0,'18'23'37'0,"-12"4"1"15,6 17-1-15,-14 8-35 16,3 11 1-16,-8 6-2 15,0 8 0-15,-8 3-1 16,-2-3 0-16,-2-4 0 16,2-9-2-16,5-9-1 15,2-22-6-15,19-3-27 16,-9-30-1-16,21 2 0 15,-6-22 0-15</inkml:trace>
  <inkml:trace contextRef="#ctx0" brushRef="#br0" timeOffset="39263.2457">19717 4053 93 0,'-17'-11'36'0,"17"11"2"15,-14 6-1-15,19 5-30 16,8-4-3-16,14 0-1 16,13-8-3-16,9-10-1 15,11-4-4-15,-2-24-10 16,15 6-23-16,-8-20 1 15,1 2 0-15,-16-11-2 16</inkml:trace>
  <inkml:trace contextRef="#ctx0" brushRef="#br0" timeOffset="39411.2542">20264 3412 73 0,'-20'38'40'16,"-12"16"-1"-16,7 31 0 16,-6-4-11-16,8 19-25 0,4-5-1 15,10-4-5-15,18-1-33 16,-8-18-4-16,19-11 1 15,-4-25-3-15</inkml:trace>
  <inkml:trace contextRef="#ctx0" brushRef="#br0" timeOffset="40262.3029">20895 3986 56 0,'22'-12'34'0,"-2"6"1"15,-18-8-4-15,-2 14-14 16,0 0-5-16,0 0-4 16,-32 1-1-16,12 14-1 15,-7 3-2-15,3 9-1 0,-5 7 0 16,3 7-1-16,4 3 0 15,6 2-2-15,8-2 1 16,9-1 0-16,9-9-1 16,8-7 0-16,9-9 0 15,4-14 0-15,7-8 0 16,0-11 0-16,0-10 0 15,0-5 1-15,-10-6 0 16,-5-2 0-16,-8-5-1 16,-6 3 1-16,-12 2 0 15,-6 7 0-15,-4 5-1 16,-7 7 0-16,1 7 0 15,2 4 0-15,7 6 0 16,10 2 1-16,0 0-1 16,24 3 0-16,5-1 1 0,10 0 0 15,1 0 0-15,5 3 0 16,-3 2 1-16,-7 7-1 15,-7 2 0-15,-12 6 0 16,-10 2-1-16,-8 4 1 16,-10-2-1-16,-3 1 0 15,-1-4 0-15,0-4 0 16,2-6 0-16,14-13 0 15,0 0 0-15,0 0 0 16,25-22 0-16,2-3 0 16,7-1 0-16,0-3 1 15,0 2-1-15,0 4 0 16,-9 7 1-16,-3 7 0 15,-7 11-1-15,-7 9 0 0,-8 6 0 16,0 5-2-16,-1 7-2 16,-8-12-11-16,15 15-24 15,-13-13-1-15,9 3-1 16,-2-22-2-16</inkml:trace>
  <inkml:trace contextRef="#ctx0" brushRef="#br0" timeOffset="41314.3631">22241 3612 78 0,'0'0'36'16,"0"0"0"-16,-14 9 1 16,-4 13-25-16,1 18-8 15,-9 12-1-15,1 16 1 16,-7 7-1-16,2 9-1 15,0-1 0-15,2-2-1 16,4-12 0-16,6-10 0 16,7-16 0-16,8-15-1 15,8-13 0-15,5-16 1 16,9-14-1-16,1-11 1 15,-1-9 0-15,5-10 0 0,-5-3 0 16,0-9 0-16,-5-3-1 16,0-3 1-16,-7 1 0 15,1 1 0-15,-4 7-1 16,-1 7 1-16,1 8-1 15,-1 10 0-15,-1 10 1 16,-2 19 0-16,0 0-1 16,15 21 1-16,-7 3-1 15,5 4 1-15,1 2 0 16,9 0 0-16,5-5 0 15,5-7 0-15,8-12 1 16,7-12-1-16,8-12 1 16,4-11-1-16,-2-6 0 15,2-4 1-15,-10 1-1 16,-5 1 0-16,-11 9 0 0,-12 10 0 15,-22 18-1-15,0 0 1 16,-14 36-1-16,-10 6 0 16,-8 11-1-16,4 8 1 15,-3 7-1-15,11 5 0 16,9-4-2-16,13-8-3 15,20 0-7-15,2-22-24 16,25-1-5-16,0-20 2 16,15 1-2-16</inkml:trace>
  <inkml:trace contextRef="#ctx0" brushRef="#br0" timeOffset="42266.4175">23150 4016 98 0,'-16'-11'39'0,"-10"-3"0"16,1 16 0-16,-13 2-30 15,3 11-4-15,-4 7-2 16,3 13 0-16,-5 5-1 16,8 1-1-16,2 1 0 15,6-1 0-15,12-4 0 16,11-8-1-16,10-8 0 15,11-12 1-15,6-8 0 16,8-10-1-16,6-11 1 16,0-7 0-16,1-9 0 15,-2-2 0-15,-4-7-1 16,-8 4 1-16,-4 0-1 15,-5 10 1-15,-9 9-1 0,-5 8 0 16,-3 14 1-16,-15 10-1 16,2 11-1-16,1 6 1 15,0 3 0-15,5 3-1 16,7-4 1-16,8-1-1 15,11-12 1-15,9-8-1 16,4-7 1-16,7-7 0 16,2-3 0-16,-3-4 1 15,-5-1-1-15,-4 2 0 16,-10 4 1-16,-6 5-1 15,-13 3 0-15,-2 15 0 16,-9 4 0-16,-3 4-1 16,-1 3 1-16,4 6-1 15,-1-1 1-15,6-1 0 16,3-6 0-16,7-7 0 0,5-6 0 15,4-9 1-15,5-9-1 16,3-9 1-16,-2-11-1 16,3-6 1-16,-2-7 0 15,-1-4 0-15,-3-5-1 16,-3 3 1-16,-4 3-2 15,0 5 1-15,-2 8-1 16,1 4 0-16,6 7-2 16,-1 7 0-16,5 9-2 15,3-5-1-15,16 15-5 16,-8-22-14-16,23 23-13 15,-10-17 0-15,19 15 21 16,-13-15 7-16,4 8 8 16,-15-1 3-16,-9-5 6 0,-3 18 16 15,-25-11 12-15,0 0 3 16,-27 1-21-16,7 11-6 15,-9-2-5-15,1 3-2 16,-2 2-1-16,3 0-1 16,8 3 0-16,8 2 0 15,8-2-1-15,6 2 0 16,8-4 0-16,10 0-1 15,5 0 0-15,1-1 0 16,-2-2 1-16,-1 4-2 16,-6-3 1-16,-6 6 0 15,-9 0 0-15,-8 1 0 16,-7 4 0-16,-6 1-1 15,-1-1-1-15,-1-5-1 0,8 7-11 16,-11-21-24-16,23-6-3 16,0 0 1-16,19-9-3 15</inkml:trace>
  <inkml:trace contextRef="#ctx0" brushRef="#br0" timeOffset="42567.4347">24222 3493 106 0,'-16'-7'40'0,"16"7"1"15,7-15-2-15,15 5-36 16,11 2-1-16,8 5 3 15,-3 2-2-15,-4 9-1 16,-4 7 1-16,-8 7-1 16,-11 7 1-16,-11 8-2 15,-10 3 0-15,-6 6-1 16,-9 6 0-16,1 0-1 15,-1 6-4-15,-6-11-14 16,18 13-20-16,-7-17-3 16,19 7 0-16,-2-12-2 15</inkml:trace>
  <inkml:trace contextRef="#ctx0" brushRef="#br0" timeOffset="42717.4433">24293 4425 120 0,'-42'15'43'16,"7"2"-2"-16,-4-12-7 15,-4-12-68-15,20 8-7 16,-10-10 0-16,6 6-3 16</inkml:trace>
  <inkml:trace contextRef="#ctx0" brushRef="#br0" timeOffset="43748.5023">1301 6496 99 0,'-2'-15'36'15,"-5"-6"3"-15,7 21-3 16,0 0-33-16,-10 3 0 16,3 22 0-16,5 17 0 15,-2 14 0-15,3 14 0 16,2 8-2-16,-2 10 1 0,6-3-2 15,1 0 1-15,3-12-1 16,2-8 0-16,0-12 0 16,6-14 0-16,-2-9 0 15,0-15-1-15,0-13 1 16,-1-8 0-16,0-12 0 15,-1-8 0-15,-1-9 0 16,-4-6 1-16,-3-3-1 16,5 0 1-16,1 2-1 15,4 9 1-15,3 5-1 16,7 12 1-16,3 12-1 15,4 13 1-15,3 13-1 16,1 9 0-16,-6 12 0 16,-1 5 0-16,-17 6 0 0,-13 6 0 15,-13 0 0 1,-13 0 0-16,-12-8 0 0,-10-7 0 15,-5-14-1-15,-4-14-3 16,9-12-6-16,0-27-26 16,23-11-1-16,6-27-3 15,21-6 1-15</inkml:trace>
  <inkml:trace contextRef="#ctx0" brushRef="#br0" timeOffset="44147.5251">1650 5912 79 0,'-98'11'36'0,"-11"13"-1"16,0 33 1-16,-8 13-26 15,22 37-2-15,9 17-3 16,19 32 1-16,20 16-4 16,26 15 2-16,29 3-3 15,31-3 2-15,29-11-3 16,20-25-1-16,22-34 0 15,19-37 1-15,13-38 1 16,-1-42-1-16,-8-44 1 16,-10-33 0-16,-15-31 1 15,-17-18 1-15,-26-13-1 16,-29-9 0-16,-31-3-1 0,-26-3-1 15,-24 10-2-15,-25 6-4 16,-10 14-2-16,-19 2-7 16,12 30-20-16,-5 10-4 15,22 37 1-15,4 14-1 16</inkml:trace>
  <inkml:trace contextRef="#ctx0" brushRef="#br0" timeOffset="44821.5637">3006 6447 77 0,'0'0'36'0,"-19"-10"0"16,19 10 2-16,-11 15-15 15,7 13-21-15,0 7 1 16,-1 17-1-16,0 12 0 15,1 15 1-15,-3 6-1 16,4 4-1-16,3-2 0 0,5-9 0 16,4-10-1-16,10-17 1 15,6-20-1-15,10-22 0 16,6-24 1-16,8-18 0 15,-2-14-1-15,5-13 1 16,-4-5 0-16,-7-1 1 16,-7 3-1-16,-10 10 0 15,-9 10-1-15,-7 17 1 16,-7 15-1-16,-1 11 1 15,-6 35-1-15,6 5 1 16,2 14-1-16,5 8 0 16,5 0 0-16,7-3-1 15,9-9 2-15,6-14-1 16,8-19 1-16,4-17 0 0,0-23 1 15,3-15-1-15,-2-16 1 16,-3-13 0-16,-5-12-1 16,-8-6 0-16,-6 2-2 15,-6-3-2-15,-7 5-1 16,-8 3-4-16,2 17-5 15,-9-5-25-15,12 22-1 16,-3 2-2-16,13 13 2 16</inkml:trace>
  <inkml:trace contextRef="#ctx0" brushRef="#br0" timeOffset="45191.5848">4330 6024 101 0,'13'4'37'15,"-24"7"1"-15,3 18 0 16,-12 5-33-16,5 16-1 15,-4 10 0-15,2 14 1 16,2 11-2-16,3 7 2 16,-4 4-3-16,8-1 2 15,1-5-2-15,3-7 1 16,0-12-3-16,8-11 1 15,-1-18-1-15,9-16 0 16,5-18 0-16,6-16 0 16,2-13 0-16,4-7 0 15,0-11 0-15,-3-3 0 16,2 3 1-16,-4 4-1 0,-6 8 0 15,-5 11 0-15,-3 12 0 16,-10 4 0-16,14 22-2 16,-6 0-1-16,6 5-2 15,4-5-4-15,17 10-12 16,-2-18-17-16,20 4-2 15,-6-21 1-15,16 0-1 16</inkml:trace>
  <inkml:trace contextRef="#ctx0" brushRef="#br0" timeOffset="45572.6066">4980 6621 109 0,'-30'17'38'0,"-13"7"2"0,7 16-1 15,-9 13-35-15,6 0 1 16,5 0-2-16,10 4 0 15,9-4-1-15,13-8 0 16,15-13-1-16,10-12 0 16,11-17 0-16,4-9-1 15,7-12 0-15,-7-16 0 16,0-5 1-16,-5-6-1 15,-9 0 1-15,-1 0-1 16,-11 5 0-16,-4 8 0 16,-4 6 1-16,-7 11-1 15,3 15 0-15,-11 11 1 16,3 13-1-16,-1 6 0 0,7 8 0 15,2 0-1 1,8 1-2-16,7-7 0 0,7-5-4 16,4-20-5-16,21-4-18 15,-7-27-9-15,15-5 0 16,-4-23-1-16,6-6 2 15</inkml:trace>
  <inkml:trace contextRef="#ctx0" brushRef="#br0" timeOffset="45740.6162">5574 6272 86 0,'0'0'35'0,"-19"3"2"15,4 41 1-15,-12 14-26 16,5 32-3-16,-3 6-5 16,4 8 1-16,5 0-3 0,8-1-1 15,9-11-2-15,4-19-5 16,13-11-29-16,-6-27-4 15,6-15 2-15,-6-24-4 16</inkml:trace>
  <inkml:trace contextRef="#ctx0" brushRef="#br0" timeOffset="45912.6261">5325 6644 127 0,'-21'-12'43'16,"0"1"-2"-16,21 11-1 15,0 0-38-15,33-3 0 16,8-5-7-16,11-8-2 15,27 6-23-15,0-14-8 16,23 8-4-16,0-8 1 0,17 8-2 16</inkml:trace>
  <inkml:trace contextRef="#ctx0" brushRef="#br0" timeOffset="46264.6462">6788 6553 97 0,'0'0'38'16,"-9"-11"1"-16,9 11-1 15,-5 18-32-15,6 6-1 16,-2 9-2-16,3 8-1 15,-3 7-1-15,5 5 1 16,-2 0-3-16,5-4 0 16,6-4-3-16,-3-23-15 15,19-2-19-15,-5-24 0 16,15-6-1-16,-6-21 0 15</inkml:trace>
  <inkml:trace contextRef="#ctx0" brushRef="#br0" timeOffset="46423.6553">6835 6266 106 0,'-30'0'38'0,"3"1"1"16,17 10-4-16,16-1-41 15,6-9-30-15,30 0-1 16,7-4-1-16,18 2-1 15</inkml:trace>
  <inkml:trace contextRef="#ctx0" brushRef="#br0" timeOffset="46724.6725">7407 6436 102 0,'-31'34'40'0,"-9"-12"-1"0,9 8 0 16,-11-8-35-16,21-1-1 15,5-6 0-15,16-1-1 16,13-7 0-16,6 0 0 15,15-4-1-15,2 2 0 16,2-1 0-16,0 4-1 16,-5 4 1-16,-7 6-1 15,-13 8 1-15,-12 4-1 16,-10 5 0-16,-11 0 0 15,-9 3 0-15,-3-6 0 16,-1-4-3-16,1-8-4 16,17-2-24-16,-7-17-9 15,22-1 0-15,-6-18-1 16</inkml:trace>
  <inkml:trace contextRef="#ctx0" brushRef="#br0" timeOffset="47106.6944">8743 6060 72 0,'-10'-6'33'0,"10"6"1"16,-17 21 1-16,14 12-28 15,-5 3 0-15,9 18-3 16,-5 6-1-16,4 9 1 15,-4 2-2-15,3 0 0 16,1-3-5-16,0-16-16 16,7-3-16-16,-5-11 3 15,3-8-4-15,-2-18 1 16</inkml:trace>
  <inkml:trace contextRef="#ctx0" brushRef="#br0" timeOffset="47275.704">8616 6581 95 0,'-24'-12'37'16,"10"11"-2"-16,0-1 2 15,14 2-31-15,9-8-2 16,17 1-2-16,15-6-7 16,6-14-31-16,20-1 0 15,3-14-1-15,10-2 0 16</inkml:trace>
  <inkml:trace contextRef="#ctx0" brushRef="#br0" timeOffset="47647.7253">9218 5814 104 0,'-31'34'38'0,"9"18"1"16,-4 2-1-16,9 15-34 15,2 2 0-15,6 10-2 16,3 0 0-16,5 1 2 15,-7-8-2-15,8-8 0 16,0-8-1-16,0-12 1 16,8-11-1-16,3-18 2 15,7-13-3-15,3-14 0 16,6-13 1-16,7-6-1 15,0-5 0-15,-2-2-1 16,1 3 2-16,-8 5-2 0,-2 9 1 16,-5 15 1-16,-5 8-1 15,-3 13 1-15,-4 10-1 16,0 4 1-16,4 10-2 15,1-5-1-15,6 4-4 16,1-16-8-16,18 6-23 16,-11-20-3-16,13 0 0 15,-5-21-1-15</inkml:trace>
  <inkml:trace contextRef="#ctx0" brushRef="#br0" timeOffset="47970.7438">9696 6459 109 0,'-16'10'39'0,"12"10"0"15,-1-10-1-15,8 6-34 16,10-5-2-16,13-4 0 16,4-3 0-16,9-7-1 15,-2-4 0-15,4-5 0 16,-5-5 0-16,-4-6-2 15,-8-1 2-15,-12-4-2 16,-11 2 2-16,-13-2-2 16,-6 5 1-16,-11 7-1 15,-4 9 2-15,-5 14-1 16,-1 8 0-16,-1 12 3 15,8 13-3-15,7 6 3 16,6 4-3-16,9 1-1 0,19 0-9 16,-1-17-22-16,34 2-8 15,10-20 1-15,25-6-2 16</inkml:trace>
  <inkml:trace contextRef="#ctx0" brushRef="#br0" timeOffset="48749.7883">10903 6258 83 0,'-2'-15'37'16,"-5"0"-1"-16,7 15 1 0,0 0-28 15,-12 6-5-15,4 14 0 16,1 15-2-16,-8 7 2 15,2 11 1-15,-3 2-1 16,2 4 0-16,7-6-1 16,2-6 1-16,10-13-2 15,9-13 3-15,10-16-4 16,10-10 0-16,7-16-1 15,7-8 1-15,-1-9-1 16,1-6-2-16,-1 0 3 16,-3 0-3-16,-9 4 2 15,-8 8-1-15,-10 8 1 16,-4 7-2-16,-13 17 2 15,0 0 0-15,-6 32 0 16,-3 0 2-16,0 9-2 0,0 9 2 16,4 1-2-16,5 3 2 15,7-6-2-15,10-9 3 16,6-10-3-16,10-9 1 15,5-15-1-15,5-14 1 16,-1-11 0-16,0-13-1 16,-4-5 0-16,-5-8 0 15,-10-6 0-15,-8 3-2 16,-10 0 2-16,-8 3-2 15,0 5 0-15,-6 4-3 16,4 10 1-16,-1 3-7 16,17 17-14-16,-10-4-14 15,17 14 0-15,2-2-1 16,8 8 2-16</inkml:trace>
  <inkml:trace contextRef="#ctx0" brushRef="#br0" timeOffset="49148.8112">11891 6398 101 0,'-10'10'37'16,"10"5"3"-16,0-15-4 15,13 14-32-15,5-11 0 16,9-2-1-16,3-2-1 15,4-2 0-15,0-6-1 16,3-2-1-16,-8-5 1 16,-4 0 0-16,-10-5 0 15,-5 2-1-15,-13-2 2 0,-3 0-1 16,-7 4 0-16,-7 0 0 15,-7 5 0-15,1 6 0 16,-6 11 1-16,-3 10-1 16,3 8 1-16,1 9-1 15,4 7 1-15,5 4 1 16,9 1-2-16,10-1 2 15,11-8-3-15,18-5 0 16,14-10 0-16,14-13-2 16,14-5-6-16,1-17-14 15,18 2-17-15,-8-18-2 16,7 7 1-16,-17-13-3 15</inkml:trace>
  <inkml:trace contextRef="#ctx0" brushRef="#br0" timeOffset="49345.8224">12619 6324 113 0,'-18'22'39'0,"-5"1"1"15,3 14 0-15,1 0-36 16,8 8 0-16,-1-4-2 16,12 9 1-16,5-8-2 15,1-6 1-15,11-7-4 16,2-14-1-16,7-7-7 15,-5-24-20-15,14 0-9 16,-14-22-1-16,5 1 1 16,-9-19-2-16</inkml:trace>
  <inkml:trace contextRef="#ctx0" brushRef="#br0" timeOffset="49495.831">12654 6047 106 0,'-24'-46'38'0,"12"16"1"16,-5 7-1-16,17 23-32 15,0 0-4-15,0 0-4 16,18 25-15-16,-3-9-20 15,18 12-2-15,-3-1 1 16,15 7-2-16</inkml:trace>
  <inkml:trace contextRef="#ctx0" brushRef="#br0" timeOffset="50013.8606">13158 6266 100 0,'-30'4'39'15,"1"11"2"-15,-14-6-2 16,3 15-32-16,-3 1-1 15,7 8 1-15,0 1-3 16,7 3 1-16,9 0-2 16,11-3 1-16,11-4-4 15,12-9 0-15,9-8 0 16,6-6 0-16,6-10 0 15,4-5 0-15,2-11 0 16,-2-7 0-16,-3-6 0 16,-2-4 0-16,-4-5-3 15,-3-1 0-15,-4 1 1 16,-5 5-1-16,-1 6 2 0,-7 14-1 15,-10 16 1-15,0 0 0 16,0 42 1-16,-12 9 1 16,-3 18 0-16,-6 16 0 15,-1 12-1-15,-1 8 2 16,0 3-3-16,8-5 1 15,-3-5-2-15,4-8 1 16,0-15 0-16,-4-18 0 16,3-14 0-16,-1-14-1 15,-6-21 3-15,-2-9-1 16,-4-18 2-16,-1-8-1 15,1-16 1-15,0-8-2 16,5-9-1-16,8-8-1 16,12 5-3-16,1-13-10 15,30 17-16-15,-3-6-7 0,23 9-2 16,2 1 1-16,14 7 2 15</inkml:trace>
  <inkml:trace contextRef="#ctx0" brushRef="#br0" timeOffset="50434.8847">13784 5521 101 0,'-17'-7'39'0,"-8"15"2"16,7 26 1-16,-12 12-37 0,15 13 0 15,-1 9 0-15,3 16-1 16,-2 8 0-16,0 6-1 16,-2-5 0-16,8-1-3 15,-2-10 1-15,7-11 1 16,4-13-2-16,4-16 0 15,5-16 0-15,10-17 0 16,5-17 0-16,9-14 0 16,-3-8 0-16,5-7 0 15,-1-3 0-15,-2-2 0 16,-3 5 0-16,-6 11 0 15,-6 12 0-15,-5 11 0 16,-4 13 0-16,-6 10 0 16,-3 10 0-16,0 6 0 15,-2 7 0-15,3-5 0 0,9-1-5 16,-4-17-7-16,22 3-8 15,-11-27-15-15,20-4-6 16,-2-21 2-16,16-4-1 16</inkml:trace>
  <inkml:trace contextRef="#ctx0" brushRef="#br0" timeOffset="50648.897">14489 5742 103 0,'-23'35'38'0,"-18"17"4"16,4 20-3-16,-10 5-32 15,10 8-3-15,3-1 0 16,10-1-2-16,10-9-2 0,8-11 0 16,12-9-5-16,-3-25-18 15,16-3-15-15,-8-19-3 16,11-7 2-16,-11-22-2 15</inkml:trace>
  <inkml:trace contextRef="#ctx0" brushRef="#br0" timeOffset="50795.9054">14203 6207 117 0,'-31'-25'41'0,"17"15"1"15,-3-6-1-15,17 16-34 16,13-12-4-16,12 2-1 16,12-3-3-16,8-4-3 15,17 10-12-15,-6-15-22 16,16 7-3-16,-3-8 0 0,11 10-2 15</inkml:trace>
  <inkml:trace contextRef="#ctx0" brushRef="#br0" timeOffset="51350.9371">15550 6222 58 0,'-2'-25'35'0,"2"7"1"16,-9-1 0-16,9 19-13 15,-33-11-14-15,13 22-1 16,-13 1 0-16,3 13-1 16,-4 3-2-16,9 6 0 15,1 0-2-15,13 0 0 16,6-5-1-16,13-3 0 0,14-9-1 15,11-9 0 1,7-8-1-16,7-6 0 0,-1-9 1 16,4-3-1-16,-11-8 1 15,-5-6-1-15,-11 1 0 16,-14 1 0-16,-13 1 1 15,-9 3-2-15,-5 5 0 16,-4 7 0-16,-1 8-1 16,4 5-1-16,5 9-2 15,14-8-4-15,15 27-12 16,3-22-18-16,29 6 1 15,5-12 0-15,23-3-2 16</inkml:trace>
  <inkml:trace contextRef="#ctx0" brushRef="#br0" timeOffset="51583.9505">16392 5678 94 0,'-14'-47'35'16,"-16"4"1"-16,2 19 0 15,-12 16-33-15,4 19-1 16,-5 24 2-16,1 21 1 15,-4 21 0-15,7 14-1 16,0 9-1-16,11 4-1 16,8-4 0-16,11-6-3 15,9-11-2-15,6-21-8 16,18-8-25-16,-8-24-4 15,12-9 2-15,-10-22-2 16</inkml:trace>
  <inkml:trace contextRef="#ctx0" brushRef="#br0" timeOffset="51750.96">15949 6217 112 0,'-37'-19'40'16,"19"11"1"-16,7-5-1 16,11 13-35-16,33-9-1 15,10 2-4-15,15 0-3 16,1-10-17-16,22 8-18 15,-11-10-3-15,6 7-1 16,-6-7 0-16</inkml:trace>
  <inkml:trace contextRef="#ctx0" brushRef="#br0" timeOffset="52259.9891">17664 5600 85 0,'7'-11'35'0,"-7"11"3"16,0 0-1-16,2 25-30 16,-3 15 0-16,-4 6-1 15,2 19 0-15,-5 10-2 16,0 12-1-16,1 8 0 15,-1-1-1-15,-2 1-1 16,7-6 1-16,3-6-5 0,1-16-2 16,20-4-29-16,-5-20-3 15,15-10-2-15,1-25 1 16</inkml:trace>
  <inkml:trace contextRef="#ctx0" brushRef="#br0" timeOffset="52719.0154">18488 5656 61 0,'-8'-29'34'15,"3"16"-2"-15,-6 10 3 16,4 25-20-16,-7 10-7 0,4 26-3 16,-2 15 2-16,4 13-2 15,-2 5 0-15,7 10-1 16,3-10 0-16,7-2-2 15,3-11-2-15,11-19 2 16,9-10-7-16,-2-28-23 16,16-6-9-16,-5-20 0 15,13-10 0-15</inkml:trace>
  <inkml:trace contextRef="#ctx0" brushRef="#br0" timeOffset="52986.0306">18820 5804 102 0,'-53'29'39'0,"-7"6"1"16,8 13-1-16,-5-1-34 16,22-1 0-16,4-6-2 15,17-3 1-15,7-6-2 16,16-5 0-16,10-8 0 15,12-5-1-15,13-3 0 16,9-6-1-16,10-2-2 16,4-5 0-16,6 5-3 15,-8-9-6-15,14 12-27 16,-18-7-2-16,1 9 0 15,-20-5 0-15</inkml:trace>
  <inkml:trace contextRef="#ctx0" brushRef="#br0" timeOffset="53462.0579">19328 6093 95 0,'-23'-23'38'0,"1"12"1"16,-14-3-1-16,5 15-30 15,-10 5-2-15,3 13 0 16,-5 6-2-16,6 9 0 15,4 5-1-15,9 1-1 16,10-4-1-16,10-1 1 16,14-8-2-16,8-8 1 15,14-7-1-15,6-11 0 16,5-9 1-16,2-6-1 15,-1-6 0-15,-2-4 0 16,-7-4 0-16,-3-2 0 0,-7-4 0 16,-4 6 0-16,-7 3 0 15,-4 4-1-15,-5 11 1 16,-5 10 0-16,2 14-1 15,-5 12 1-15,-5 19-1 16,0 14 0-16,-3 11 1 16,0 10 2-16,-2 6-2 15,-1 4 1-15,-1 0-1 16,0-6 2-16,-6-5-2 15,-4-14 2-15,-3-8-2 16,-6-17 0-16,-4-11 0 16,-4-15-1-16,2-13-1 15,-6-14-3-15,14-4-9 16,-13-26-17-16,22 3-9 15,0-18-1-15,16 0-1 0,0-13 0 16</inkml:trace>
  <inkml:trace contextRef="#ctx0" brushRef="#br0" timeOffset="54472.1156">20430 6173 73 0,'-15'0'35'16,"-10"0"-1"-16,4 8 2 15,-13-2-26-15,7 13-3 16,-7 1 0-16,6 11-1 15,-6 4-1-15,10 6 0 16,1-3-2-16,13 4 2 16,6-5-3-16,15-10 1 15,14-5-2-15,11-14 0 16,14-11 0-16,3-10-1 15,4-10 1-15,0-8-2 16,-4-6 1-16,-9-2-1 16,-9-2 1-16,-13 2 0 15,-15 5 0-15,-10 4 0 0,-9 4 0 16,-7 8 0-16,-4 6 0 15,0 5 0-15,1 9 0 16,4 2 0-16,18-4 1 16,-9 20-1-16,24-8 0 15,10 1 0-15,12-1 0 16,4-2 1-16,9 3 0 15,-1-2 0-15,-2 1-1 16,-4 2 1-16,-8 1 0 16,-11 1 0-16,-9-1-1 15,-7 2 1-15,-11 1-1 16,-4 0 0-16,-9-2 0 15,0 1 1-15,-2-5-1 16,2 0 0-16,3-6 0 0,3-1 0 16,10-5 0-16,0 0 0 15,1-20 0-15,11 3 0 16,0-3 0-16,11-5 0 15,1-5 1-15,5 2-1 16,-2 1 0-16,2 2 1 16,-3 7-1-16,-4 6 1 15,-1 8-1-15,-5 8 1 16,-2 10-1-16,-6 6 1 15,-1 8-1-15,-3 3 1 16,3 4-1-16,2 1 1 16,-2 2-2-16,4-4-1 15,6 6-12-15,-5-19-14 16,14-1-13-16,-4-14 3 15,15-3-2-15,-3-20-4 0</inkml:trace>
  <inkml:trace contextRef="#ctx0" brushRef="#br0" timeOffset="55324.1644">22064 5920 87 0,'-20'0'34'0,"11"13"-1"15,-5 4 3-15,5 11-31 0,-5 7-1 16,3 12 0-16,-6 5 0 16,3 11 0-16,-7 2-1 15,7 2 1-15,-4-5-2 16,3-7 1-16,2-11-2 15,4-11 1-15,4-13-2 16,5-20 1-16,9-10 0 16,5-16-1-16,4-12 0 15,3-8 0-15,-1-8 0 16,2-4 0-16,-5-5 0 15,0 1 0-15,-4 4 0 16,-7 7 0-16,-5 10 1 16,-2 8 0-16,-4 16-1 15,5 17 0-15,-11 0 1 0,7 17 0 16,4 11-1-16,4 1 1 15,7 1-1-15,6 1 1 16,8-4-1-16,9-9 2 16,5-10-1-16,3-8 0 15,5-10 1-15,1-10 0 16,-1-9-1-16,0-7 1 15,-5-4-1-15,-4 0 0 16,-5 2 0-16,-6 5 0 16,-7 7 0-16,-1 10-1 15,-19 16 0-15,12 10 0 16,-13 19 0-16,-8 15 1 15,-4 10-1-15,-4 11 0 16,2 7 0-16,-1 3 0 0,7 1-2 16,5-9 0-16,13-5-4 15,5-20-7-15,27 1-21 16,-8-21-5-16,18-8-1 15,-2-15 0-15</inkml:trace>
  <inkml:trace contextRef="#ctx0" brushRef="#br0" timeOffset="56343.2227">23028 6245 102 0,'-32'-13'36'16,"12"18"2"-16,-14 3-2 15,8 13-30-15,-14 2-3 16,-1 13 0-16,-3 2 0 15,1 8 1-15,2 1 0 0,7 0 0 16,5-4-2-16,14 0 1 16,12-13-2-16,12-9 2 15,19-12-3-15,5-12 0 16,15-14 1-16,3-3-2 15,3-13 2-15,-2-2-2 16,-3-8 1-16,-8 4 0 16,-9 0 0-16,-10 4 0 15,-9 8 0-15,-11 7 0 16,-8 7 1-16,-9 13-1 15,-7 8 0-15,-3 12-2 16,-3 6 2-16,1 7 1 0,5 2-2 16,8 1 2-16,9-5-1 15,13-1 0-15,11-9 0 16,11-10 2-16,10-4-2 15,10-8 0-15,1-5 0 16,1-3 0-16,-7 0 0 16,-3-1 0-16,-11 4 0 15,-8 0 0-15,-11 6 1 16,-12 0-1-16,-5 13 0 15,-7 3 0-15,-5 3 0 16,-1 6 0-16,-2-1 0 16,1 2 1-16,8 0-2 15,3-4 1-15,4-8 0 16,4-14 0-16,19 3 0 15,3-15 0-15,3-9 1 16,6-6-1-16,0-6 0 0,-1-3-1 16,-6-5 2-16,0 2-2 15,-10 2 1-15,-4 4 0 16,-9 3 0-16,-1 5-1 15,-1 5 1-15,1 5 0 16,0 15 0-16,13-14 0 16,3 12 0-16,6 2 0 15,6 1 0-15,10-1 0 16,1 0 0-16,-1-1 0 15,-1-1 0-15,-3 0 0 16,-4-1 1-16,-9 1-1 16,-7-2 0-16,-14 4 0 15,0 0 0-15,0 0 1 0,-14-4-1 16,0 8 0-16,-5 4 0 15,0 4 0-15,-2 3 0 16,5 4 0-16,5 2 0 16,7-1 0-16,9-1 0 15,12 0 1-15,8-5-1 16,6-4 2-16,9-2-2 15,3-2 0-15,1 0 0 16,-4-1 0-16,-7 2 0 16,-6 3 0-16,-9 4 0 15,-16 5 0-15,-9 4 0 16,-14 5 0-16,-4-1 0 15,-5 2 0-15,0-1 0 16,-3-7 0-16,10-3 0 0,8-18-10 16,15 0-8-16,10-17-15 15,18-3-8-15,6-20-1 16,15-1 0-16,5-19 0 15</inkml:trace>
  <inkml:trace contextRef="#ctx0" brushRef="#br0" timeOffset="56643.2398">24267 5655 111 0,'-14'-11'40'0,"14"11"0"16,5-20-2-16,13 6-36 15,8 4 1-15,5 4-1 0,3 5 0 16,-1 12 0-16,-5 11-1 16,-2 9 2-16,-9 12 0 15,-10 12-1-15,-6 8 0 16,-7 6 2-16,-8 0-4 15,-1-3 0-15,-5-3 0 16,1-5 0-16,5-5-3 16,1-16-10-16,21 11-17 15,-11-21-11-15,16 4 0 16,-5-13-1-16,13 8 0 15</inkml:trace>
  <inkml:trace contextRef="#ctx0" brushRef="#br0" timeOffset="56793.2484">24378 6662 100 0,'-24'26'43'15,"-4"-11"0"-15,13-1-2 16,-6-25-13-16,21 11-30 16,0 0-18-16,1-25-19 15,11 17-4-15,-4-4 1 16,4 8-3-16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5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10Science1 31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26156229"/>
              </p:ext>
            </p:extLst>
          </p:nvPr>
        </p:nvGraphicFramePr>
        <p:xfrm>
          <a:off x="214283" y="762001"/>
          <a:ext cx="8750332" cy="51206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38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6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3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Find the strength of gravity here on Earth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strong gravity is here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Look at the strength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of gravity on the Moon, Mars and Jupiter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Earth’s gravity compares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HRT and </a:t>
                      </a:r>
                      <a:r>
                        <a:rPr lang="en-NZ" sz="2000" strike="noStrike" kern="120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keep our workbooks up to date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If time, sketc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h</a:t>
                      </a: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graphs of both distance vs time and velocity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vs time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visualise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numbers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If time, PLOT graphs of both distance vs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time and velocity vs time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visualise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numbers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Set a due date for some new </a:t>
                      </a:r>
                      <a:r>
                        <a:rPr lang="en-NZ" sz="2000" strike="noStrike" kern="120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HW and have some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influence our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861560" y="1168200"/>
              <a:ext cx="6451200" cy="43243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858680" y="1162080"/>
                <a:ext cx="6462000" cy="4334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0816234"/>
              </p:ext>
            </p:extLst>
          </p:nvPr>
        </p:nvGraphicFramePr>
        <p:xfrm>
          <a:off x="533400" y="152400"/>
          <a:ext cx="8094663" cy="301752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124 – 143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excl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126 and 127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Monday the 10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March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Genetics and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99 to 123 but not 108, 118, 121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the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Forces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and Motion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9428012"/>
              </p:ext>
            </p:extLst>
          </p:nvPr>
        </p:nvGraphicFramePr>
        <p:xfrm>
          <a:off x="152400" y="152396"/>
          <a:ext cx="7467600" cy="56946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3800"/>
                <a:gridCol w="3733800"/>
              </a:tblGrid>
              <a:tr h="474557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474557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474557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474557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474557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474557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474557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474557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  <a:tr h="474557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  <a:tr h="474557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  <a:tr h="474557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  <a:tr h="474557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82400" y="104760"/>
              <a:ext cx="8623080" cy="60390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66200" y="89640"/>
                <a:ext cx="8646480" cy="6059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31999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53240" y="314640"/>
              <a:ext cx="8493840" cy="54514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38480" y="299520"/>
                <a:ext cx="8523360" cy="5477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46397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66440" y="207720"/>
              <a:ext cx="7536960" cy="17071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51680" y="195120"/>
                <a:ext cx="7566480" cy="1725840"/>
              </a:xfrm>
              <a:prstGeom prst="rect">
                <a:avLst/>
              </a:prstGeom>
            </p:spPr>
          </p:pic>
        </mc:Fallback>
      </mc:AlternateContent>
      <p:sp>
        <p:nvSpPr>
          <p:cNvPr id="3" name="Rectangle 2"/>
          <p:cNvSpPr/>
          <p:nvPr/>
        </p:nvSpPr>
        <p:spPr>
          <a:xfrm>
            <a:off x="7086600" y="1061280"/>
            <a:ext cx="1524000" cy="1371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424080" y="1031040"/>
              <a:ext cx="6729120" cy="30895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11840" y="1015920"/>
                <a:ext cx="6754680" cy="3114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40840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7153200" y="4800600"/>
            <a:ext cx="1524000" cy="1371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324360" y="175680"/>
              <a:ext cx="8488440" cy="26193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9600" y="161640"/>
                <a:ext cx="8519760" cy="2648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12372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4743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3558</TotalTime>
  <Words>161</Words>
  <Application>Microsoft Office PowerPoint</Application>
  <PresentationFormat>On-screen Show (4:3)</PresentationFormat>
  <Paragraphs>25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292</cp:revision>
  <dcterms:created xsi:type="dcterms:W3CDTF">2006-08-16T00:00:00Z</dcterms:created>
  <dcterms:modified xsi:type="dcterms:W3CDTF">2014-03-30T21:45:53Z</dcterms:modified>
</cp:coreProperties>
</file>