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28" r:id="rId38"/>
    <p:sldId id="329" r:id="rId39"/>
    <p:sldId id="330" r:id="rId40"/>
    <p:sldId id="33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0:45:47.55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12594 9199 50 0,'7'-12'30'0,"-1"-3"1"15,-6-7-9-15,9 11-13 16,-8-9-1-16,-1 20-1 0,9-23 0 16,-9 23 0-16,0 0-2 15,0 0-2-15,-4 22-1 16,-6-1-1-16,-1 4 0 15,-7 7 0-15,-4 5-1 16,-2 6 1-16,-5 3 1 16,-4 2 0-16,-5 2 0 15,0 3 1-15,-2-4 0 16,0 0-1-16,3 0 1 15,5-7-1-15,1-5-2 16,7-6 2-16,6-7-2 16,7-4 0-16,4-5 0 15,7-15 1-15,5 15-1 16,7-17 0-16,3-1 0 0,1 1 1 15,5-4-1-15,1-2 0 16,2 1 1-16,3 2-1 16,-1-2 0-16,1 2 0 15,2 2 0-15,3-1 0 16,1 4 0-16,4 2 1 15,4 1-2-15,-1-1 2 16,6 5-1-16,0-2 0 16,5 3 0-16,-3-3 0 15,8 0-1-15,-4 0 1 16,1-1 0-16,-2-5 0 15,1 0 0-15,-4 1 0 16,-4-6 0-16,-8 3 0 0,-4-4 1 16,-9 2-1-16,-5-3 0 15,-18 8 0-15,10-10 0 16,-10 10 0-16,-20-7 0 15,2 6 1-15,-5-3-1 16,-4 0 0-16,-2-8 0 16,1 2 0-16,5-8 0 15,-2-6 0-15,-1-10-1 16,7-8 0-16,-2-9 0 15,-3-10 0-15,1-10 1 16,-1-4-1-16,-5-1 0 16,-3 1 0-16,-2 7 2 15,-3 8-1-15,3 11 1 16,3 14-1-16,4 13 0 0,5 10 0 15,7 9 0 1,4 7-1-16,8 7-3 0,3-11-9 16,7 20-23-16,-7-20-1 15,28 23-1-15,-10-17 0 16</inkml:trace>
  <inkml:trace contextRef="#ctx0" brushRef="#br0" timeOffset="681.039">12725 8997 51 0,'-7'-11'32'15,"7"11"1"-15,-13-19-1 16,13 19-24-16,-9-15-1 16,9 15 0-16,0 0-2 15,-9-9-2-15,9 9 0 16,-13 15-1-16,1 0-1 15,1 12 0-15,-6 14-4 16,-8-1-21-16,4 13-9 16,-4 0-2-16,0-2 0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7:40.2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4076 3250 93 0,'-57'20'40'16,"-4"21"0"-16,-19 5-1 15,6 18-37-15,-11 3 1 16,13 0-1-16,16 0 0 16,13-4 0-16,23-5-2 0,18-8 1 15,25-9 0-15,23-6-1 16,23-5 0-16,13 0 0 15,8-1 0-15,1 1 0 16,-7 3 0-16,-10 9-1 16,-20 13 1-16,-29 13-1 15,-28 14 1-15,-26 5 0 16,-21 5-1-16,-10-5-1 15,4-6-4-15,-1-32-12 16,41-9-14-16,16-40-5 16,26-41-2-16,30-30-3 15</inkml:trace>
  <inkml:trace contextRef="#ctx0" brushRef="#br0" timeOffset="369.0211">5575 3321 98 0,'13'-20'42'16,"-13"20"2"-16,-51 14-4 15,2 21-24-15,-16-1-15 16,-4 14-2-16,-3 13 1 16,1 21-1-16,5 19 0 15,11 17 1-15,15 9 0 16,24 4-1-16,24-6 1 15,37-12 0-15,36-24 0 16,38-39 0-16,38-43 1 16,31-43 0-16,24-43 1 15,8-32 0-15,-7-24-1 16,-22-10 1-16,-37-5-1 0,-47 9 1 15,-54 16-1-15,-52 23 0 16,-53 24-1-16,-44 20 0 16,-28 21-2-16,-14 8 1 15,2 13-7-15,7-11-10 16,40 15-13-16,26-23-10 15,50 8 0-15,39-15-3 16,56 5 2-16</inkml:trace>
  <inkml:trace contextRef="#ctx0" brushRef="#br0" timeOffset="1329.076">4339 7794 75 0,'-23'-56'37'15,"-4"5"-1"-15,5 26-6 16,-11-1-22-16,9 12-1 16,-2 3 1-16,12 18 0 0,-2 8-1 15,9 25-3-15,0 14-1 16,9 25-2-16,-3 21 0 15,-3 20 0-15,0 18 1 16,-2 3-1-16,-1-8 1 16,-2-18 0-16,4-22 0 15,5-30 0-15,9-44 0 16,11-38-1-16,11-49-1 15,9-30 0-15,11-27-1 16,4-17 2-16,0-19-1 16,-1-9 1-16,-6 4 0 15,-3 13 0-15,-9 22 0 16,-5 21 0-16,-10 24 0 15,-2 28 0-15,-4 31 0 16,1 31-1-16,0 28 1 0,3 21-1 16,-1 13 1-16,11 9-1 15,7 1 1-15,10-6-1 16,17-18 1-16,14-17-1 15,22-30 1-15,19-25-1 16,15-28 2-16,11-16-2 16,4-15 0-16,4 1 0 15,-8 1 0-15,-12 13 0 16,-21 23 0-16,-18 26 0 15,-22 32 0-15,-14 34 0 16,-19 33 0-16,-18 30 0 16,-12 26 0-16,-8 19-2 15,-9 13 1-15,0 2 0 16,2-12-2-16,2-21-4 0,18-19-6 15,0-48-8-15,29-15-10 16,-5-45-12-16,25-21 2 16,-1-31-4-16,16-12 3 15</inkml:trace>
  <inkml:trace contextRef="#ctx0" brushRef="#br0" timeOffset="1915.1095">8728 7113 80 0,'-7'-12'40'0,"-15"22"-2"0,-25 8 1 15,-13 18-18-15,-22 13-18 16,-4 19-1-16,-8 11 1 16,7 9 0-16,6-1-1 15,17-2 1-15,26-8-2 16,26-6 1-16,32-21-2 15,32-17 0-15,26-14 0 16,20-8 0-16,18-5-1 16,1 3 1-16,-2 7 1 15,-11 4-2-15,-21 18 1 16,-24 18 0-16,-27 16-1 15,-28 11 1-15,-23 8 0 16,-20 4 0-16,-13-5 0 16,-6-11-2-16,9-16-3 15,-4-37-10-15,28-9-13 0,1-40-12 16,24-19 0-16,8-35-2 15,22-16-1-15</inkml:trace>
  <inkml:trace contextRef="#ctx0" brushRef="#br0" timeOffset="2134.1221">9570 6746 121 0,'27'0'42'0,"17"7"0"16,6-18-2-16,23-1-40 0,11-3-6 16,3-14-13-16,29 5-15 15,-12-9-5-15,6 7-1 16,-8-5-2-16</inkml:trace>
  <inkml:trace contextRef="#ctx0" brushRef="#br0" timeOffset="2367.1354">11387 5919 119 0,'-12'31'41'0,"-16"20"2"0,3 30-4 15,-13 20-38-15,-6 18 0 16,8 20-9-16,-7-7-7 16,28 13-15-16,-8-18-6 15,30-1-4-15,8-24-1 16,29-9-2-16</inkml:trace>
  <inkml:trace contextRef="#ctx0" brushRef="#br0" timeOffset="2704.1547">12252 7755 93 0,'0'0'41'0,"13"-7"0"16,29-5 0-16,19-26-32 16,32-2-8-16,28-6 0 15,28-7-3-15,19 8-7 16,-6-6-12-16,11 26-12 0,-27 5-5 15,-16 26-3-15,-38 9 0 16</inkml:trace>
  <inkml:trace contextRef="#ctx0" brushRef="#br0" timeOffset="2922.1671">12693 8335 94 0,'0'0'41'15,"17"-20"1"-15,44-5-1 16,25-11-38-16,32-9-2 16,36-12-1-16,21-3-4 15,29 12-23-15,-6-7-10 0,6 12-2 16,-14 2-3-16,-8 11 2 15</inkml:trace>
  <inkml:trace contextRef="#ctx0" brushRef="#br0" timeOffset="4134.2365">15529 7266 60 0,'6'-37'40'15,"-6"4"0"-15,1 18 0 16,-7 2-13-16,5 23-21 16,-6 10-1-16,5 24 0 15,-8 15-1-15,-1 14-3 16,-2 9 1-16,4 4-2 15,-1-3 1-15,2-8 0 16,3-11 0-16,4-13 0 16,5-14-1-16,9-15 0 15,5-15 1-15,2-13-1 16,7-13 1-16,2-9-1 0,3-16 1 15,6-13-1-15,6-12 1 16,-3-12-1-16,7-6 1 16,2-4 1-16,-5 2-1 15,0 5 1-15,-8 14-1 16,-6 19 1-16,-5 15 0 15,-10 20 0-15,-16 16-1 16,17 27-2-16,-12 8 2 16,1 6-2-16,7 3 1 15,6 0 0-15,18-8 0 16,11-13 0-16,19-19 1 15,21-14 0-15,16-19 1 16,14-12-2-16,5-11 0 16,-2-1 0-16,-8 0 0 15,-13 7 0-15,-16 10 0 0,-20 15 0 16,-18 20 0-16,-17 22 0 15,-17 18 0-15,-10 17 0 16,-6 17 0-16,-6 14 0 16,-4 9 0-16,-4 7 0 15,3-3 0-15,1-7-3 16,14 5-10-16,-5-27-4 15,23 6-4-15,-9-36-9 16,23-1-11-16,-6-20 0 16,14-2-1-16,-5-11 3 15</inkml:trace>
  <inkml:trace contextRef="#ctx0" brushRef="#br0" timeOffset="4517.2584">14523 9463 112 0,'-33'20'43'0,"33"-30"-1"15,52-15-1-15,51-28-40 0,43-22-2 16,54-13 2-16,42-9 0 15,40-8 1-15,36-1 1 16,24-3-1-16,18-1 0 16,2 6 0-16,3 6 0 15,-15 11 0-15,-15 2-4 16,-25 13 0-16,-28 4-3 15,-27 21-10-15,-46-10-19 16,-23 28-8-16,-54 4 0 16,-37 20-3-16</inkml:trace>
  <inkml:trace contextRef="#ctx0" brushRef="#br0" timeOffset="5005.2863">17515 9283 104 0,'57'-41'39'0,"-10"-2"-1"15,-2 3 0-15,-25 2-35 16,-13 21-2-16,-7 17 1 16,-36 13 1-16,-15 19 0 15,-20 23 0-15,-14 10 0 16,-7 17 2-16,2 1-2 0,10 3 0 15,13-5-1-15,20-7 0 16,33-11-1-16,33-12 1 16,31-16-2-16,27-12 0 15,26-5 0-15,12-1 0 16,6 5 0-16,-1 3 0 15,-12 12 0-15,-21 10 0 16,-32 13 0-16,-32 15 0 16,-34 10 0-16,-30 7 0 15,-29 2 0-15,-18-4 0 16,-13-5-3-16,-7-12 2 15,11-12-3-15,4-30-10 16,38-1-9-16,1-36-14 0,38-12-5 16,16-22-2-16,30-17-1 15</inkml:trace>
  <inkml:trace contextRef="#ctx0" brushRef="#br1" timeOffset="94386.3986">2205 11952 6 0,'0'0'28'0,"7"-10"0"15,-7 10 2-15,0 0-15 16,3-9-3-16,-3 9 0 16,0 0-5-16,16-13-2 15,-10 0-1-15,7 6 0 16,1-8-1-16,8 4 0 15,3-5 0-15,-1 0-1 16,5-2 0-16,3 1-1 0,2-5 0 16,1 4 3-16,1-5-4 15,1 4 3-15,-4-2-2 16,4 2 0-16,-6 0 0 15,1 4 1-15,-8 2-1 16,3 2-1-16,-4 2 0 16,-2 3 0-16,2 0 0 15,0 3 0-15,0 0 0 16,2 0 0-16,0 2 0 15,1-1 0-15,0 1-1 16,1-3 1-16,1 2 0 16,-3 2 0-16,0 0 0 15,-1 3 0-15,-1 0 0 16,-2-1 1-16,-2 3-1 15,-1-1 0-15,1 2 0 0,-1 1 0 16,2-5 0-16,-2 3 0 16,7-2 0-16,-7-1 0 15,5 1 0-15,-3-1 0 16,0-2 1-16,-3 2 0 15,-2 2 0-15,-2 0 0 16,-1 0 0-16,-1 2 1 16,-11-6-1-16,17 14 0 15,-8-4 0-15,-1 6-1 16,-2-1 0-16,-1 2-2 15,3 2 2-15,2-3-1 16,0 1 0-16,4-5-1 16,1 3-3-16,-15-15-29 15,27 12 1-15,-16-8-2 0,4 4 0 16</inkml:trace>
  <inkml:trace contextRef="#ctx0" brushRef="#br1" timeOffset="96055.4941">3445 11606 39 0,'10'-24'32'15,"4"6"1"-15,0-12 0 0,10 2-20 16,-2-15-6-16,13 3-2 16,-2-6 0-16,8 3 0 15,-4-2-3-15,2 6 0 16,-7 3 0-16,0 10 0 15,-7 4-1-15,-6 6 0 16,-5 5 0-16,-3 7 0 16,-11 4 0-16,14 4 0 15,-10 8-1-15,0 9 1 16,3 5 0-16,0 11 0 15,1 9 0-15,2 6 0 16,-1 7-1-16,1 6 2 16,-2 0-1-16,-4-2-2 0,2-1 0 15,-5-7-4-15,5 4-10 16,-7-19-20-16,10-3 0 15,-6-13-3-15,9-6 2 16</inkml:trace>
  <inkml:trace contextRef="#ctx0" brushRef="#br1" timeOffset="96888.5417">2371 11658 23 0,'0'0'31'0,"0"0"0"16,0 0 0-16,0 0-15 16,-5-27-3-16,5 27-4 15,-18-31-2-15,8 13-4 16,-10-7 0-16,2 3 0 15,-4-3-1-15,1 0 0 16,-4 0 0-16,3 3 0 16,-1-1 0-16,4 5 0 15,1 3 0-15,1 6 0 16,4 6-1-16,1 13 1 15,3 13 0-15,-1 13 0 0,3 18-1 16,-2 13-3-16,3 12 0 16,-3-1-7-16,14 11-24 15,-8-15-2-15,19-3-2 16,2-20-1-16</inkml:trace>
  <inkml:trace contextRef="#ctx0" brushRef="#br1" timeOffset="98231.6185">2288 12228 0 0,'0'0'1'0</inkml:trace>
  <inkml:trace contextRef="#ctx0" brushRef="#br1" timeOffset="98675.6439">2297 12222 28 0,'-9'1'27'0,"9"-1"0"16,-12 3 0-16,2-6-20 15,10 3-1-15,-11 7-2 16,11-7-1-16,-13 14 1 15,11 2-1-15,-7-3 1 16,4 12 0-16,-4 4-1 16,4 9 1-16,1 7-1 15,4 8 0-15,1 8-1 16,6 10 0-16,7 4-1 15,6 2 0-15,8 0-1 16,6-1 1-16,11-7-2 16,3-13-8-16,14-1-23 0,4-18 0 15,7-9-3-15,5-14 1 16</inkml:trace>
  <inkml:trace contextRef="#ctx0" brushRef="#br1" timeOffset="99464.6891">3673 12281 14 0,'-3'29'22'0,"0"10"0"15,-7 11-8-15,-9-4 0 16,-5 16-4-16,-18-1 0 15,-5 16 0-15,-17-6 0 16,-4 11 0-16,-9-12-2 16,8 1-3-16,0-7-8 15,6-15-25-15,16-12-3 0,14-19-1 16,16-17 1-16</inkml:trace>
  <inkml:trace contextRef="#ctx0" brushRef="#br1" timeOffset="100996.7767">2713 12820 16 0,'0'0'26'0,"0"0"1"15,4-17-4-15,-4 17-10 16,13-17-4-16,1 8-1 16,-2-11 0-16,6 3-2 15,1-6-2-15,10 2 0 16,-5-1-2-16,4 6 0 15,-5 0 0-15,-1 7-1 0,-5 3 1 16,1 7-1-16,-4 3 0 16,-5 7 0-16,1 1 0 15,-1 1 0-15,3 5-1 16,1-3 0-16,4 1 0 15,3-8-3-15,9 8-15 16,-5-16-13-16,9 2-1 16,-7-7 0-16,3 1 0 15</inkml:trace>
  <inkml:trace contextRef="#ctx0" brushRef="#br1" timeOffset="101365.7978">2963 12528 18 0,'0'0'27'0,"-1"-12"0"15,-4-2-10-15,5 14-2 16,0 0 0-16,0 0-2 16,-3-11-3-16,3 11-1 0,0 10-3 15,3 3-2-15,-2 1-2 16,-5 0-10-16,12 9-23 15,-8-1-1-15,1 6-2 16,1-3 1-16</inkml:trace>
  <inkml:trace contextRef="#ctx0" brushRef="#br1" timeOffset="108265.1924">2555 12084 41 0,'0'0'27'0,"15"2"-1"15,-15-2-3-15,0 0-12 16,11-13-3-16,-1 15-1 0,-10-2-1 16,22-10-2-16,-9 5-1 15,5 3 0-15,1-2-1 16,3 3 0-16,-1-3-1 15,2 3 0-15,-3 1 0 16,-2 4-1-16,-3 0 1 16,-2 2-1-16,-3 2 0 15,-10-8 0-15,15 18 1 16,-10-6-1-16,3 0 0 15,-8-12 0-15,14 16 0 16,-14-16 0-16,15 16 0 16,-15-16 0-16,16 9 0 15,-16-9 2-15,0 0-2 16,0 0 1-16,0 0-1 0,-22 7 1 15,4-4-1-15,-5 0 1 16,-2 0-1-16,-1 2 1 16,-2-3 0-16,1-1 0 15,4-3 0-15,3 0 1 16,3-6-1-16,4 2 0 15,3-2 0-15,10 8-1 16,-11-13-2-16,7 1-10 16,4 12-21-16,0 0-1 15,0 0-1-15,12 6 0 16</inkml:trace>
  <inkml:trace contextRef="#ctx0" brushRef="#br1" timeOffset="109324.253">3408 12055 11 0,'0'0'28'0,"0"0"1"15,-5-16 1-15,5 16-12 16,-8-7-4-16,8 7-2 15,-20-1-2-15,10 3-3 16,-12-2-1-16,6 5 0 16,-11-5-2-16,6 3 0 15,-6-1 0-15,3 7-2 16,-2-3 1-16,5 4-1 0,-3 1-1 15,6 3 0-15,4-1-1 16,7 3 1-16,4-6-1 16,3-10 1-16,19 12-1 15,8-15 0-15,4-5 1 16,6-4-1-16,6-3 0 15,-1-4 1-15,1 0-1 16,-5 3 0-16,-7-1 0 16,-10 5 0-16,-9 5-2 15,-12 7 1-15,-13-3-2 16,-7 6-1-16,-3 8-7 15,-19-4-24-15,13 7 0 16,-5-7-1-16,10 1 1 16</inkml:trace>
  <inkml:trace contextRef="#ctx0" brushRef="#br1" timeOffset="110022.2929">3405 12460 41 0,'20'-18'34'16,"15"8"0"-16,12-13-2 15,21 5-17-15,9-7-12 16,12-1-11-16,9 6-21 15,-6 3-3-15,-4 10-1 16,-14 5-1-16</inkml:trace>
  <inkml:trace contextRef="#ctx0" brushRef="#br1" timeOffset="110309.3093">3505 12622 72 0,'32'-2'38'0,"17"4"-2"16,4-7 1-16,17-2-33 16,5 2-2-16,9-1-3 15,8 9-28-15,-12-11-5 16,1 9-2-16,-10-4-1 15</inkml:trace>
  <inkml:trace contextRef="#ctx0" brushRef="#br1" timeOffset="110669.3299">3499 12718 68 0,'30'17'36'16,"5"-2"-1"-16,16 5 1 15,1-5-33-15,14-5-15 16,11 5-20-16,1-8-2 16,4 2-2-16,-4-3 0 15</inkml:trace>
  <inkml:trace contextRef="#ctx0" brushRef="#br1" timeOffset="111262.3638">2407 12466 75 0,'-55'30'34'0,"-21"-9"-3"16,-4 14-3-16,-23-7-21 15,4-2-5-15,7 5-18 16,4-17-15-16,19-5-3 15,16-13-2-15,32-4-1 16</inkml:trace>
  <inkml:trace contextRef="#ctx0" brushRef="#br1" timeOffset="111541.3798">2458 12629 56 0,'-51'14'38'16,"-18"-2"-2"-16,-1 6-1 15,-11-12-13-15,4 11-20 16,5-1-3-16,5-10-9 16,26 7-25-16,4-13 0 15,37 0-1-15,-6-16 0 16</inkml:trace>
  <inkml:trace contextRef="#ctx0" brushRef="#br1" timeOffset="111773.3931">2491 12799 69 0,'-45'11'36'15,"-5"15"-1"-15,-16-4 0 16,0 5-29-16,-5 2-10 16,-4-4-29-16,20 3 0 15,5-15-3-15,20-3 1 0</inkml:trace>
  <inkml:trace contextRef="#ctx0" brushRef="#br1" timeOffset="114035.5225">2528 12987 5 0,'0'0'7'0,"-4"9"0"16,4-9 5-16,0 0 0 15,0 0-3-15,-11 7-1 0,11-7-1 16,0 0-1-16,0 0 0 16,0 0 1-16,-12 1-2 15,12-1 1-15,0 0-1 16,-10 9 1-16,10-9-1 15,-11 6-1-15,11-6 0 16,0 0-2-16,-14 9 0 16,14-9 0-16,0 0 0 15,-5 11-1-15,5-11 1 16,0 0 0-16,-8 11 0 15,8-11 0-15,-6 11 0 16,6-11-1-16,-8 12 0 16,8-12 0-16,-11 15 0 15,3-3-1-15,2-2 0 0,-2 3 0 16,-2 0 0-16,5 3 0 15,-3 0 1-15,2 2-1 16,-4 0 1-16,5 2-1 16,-2 0 1-16,1 2 0 15,0 0 0-15,1 0 0 16,-3 0 0-16,5 1 0 15,-5 0 0-15,3 1 0 16,1 2-1-16,-1-1 1 16,0-1 0-16,3 1 0 15,0-2-1-15,-2 4 1 16,4-2-1-16,-2 1 1 15,0 1-1-15,-1 1 1 16,-1 1-1-16,-2 1 1 0,1-3-1 16,1 5 0-16,-1-4 0 15,0 0 1-15,4 0-1 16,-4-2 0-16,5 3 0 15,0-2-1-15,3-2 1 16,-1 4-1-16,-2-3 1 16,0 4-1-16,0-2 1 15,0 1-1-15,0 1 2 16,-2-4-1-16,1 1 0 15,-3-2 1-15,3-4-1 16,1 1 0-16,1-1 0 16,0-4 1-16,3 1-1 15,-2 2 0-15,3-2 0 16,-1 1 0-16,0 3 0 15,0-4 0-15,0 1 1 0,-3-2-1 16,3 0 0-16,-3-1 0 16,2-1 0-16,-3-2 0 15,1 0 0-15,-1 3 0 16,-1-1 0-16,4 2 0 15,-1 0-1-15,2 5 1 16,1 1-2-16,0 2 1 16,4 1-1-16,-1 2 1 15,3-2-1-15,1 3 1 16,-1 0 1-16,1 0-2 15,-1-1 1-15,-2 0 0 16,0 5-1-16,-6-7-4 0,8 12-13 16,-8-12-13-16,4 5-2 15,0-9 2-15</inkml:trace>
  <inkml:trace contextRef="#ctx0" brushRef="#br1" timeOffset="118410.7727">3667 14073 48 0,'-4'21'33'0,"-3"18"1"16,-7 7-1-16,1 14-30 15,-1 7-2-15,2 2 0 16,4 6-9-16,-6-9-24 16,13-5-4-16,5-13 2 15,9-11-2-15</inkml:trace>
  <inkml:trace contextRef="#ctx0" brushRef="#br1" timeOffset="119271.822">3046 14929 28 0,'-10'-4'26'0,"10"4"-5"15,-18 4 0-15,20 6-5 16,-2-10-4-16,0 0-3 15,0 0-3-15,20 15-2 16,0-12-2-16,7 2-1 16,10 3-6-16,0-8-26 15,16 2-3-15,-2-5 0 16,8 0 0-16</inkml:trace>
  <inkml:trace contextRef="#ctx0" brushRef="#br1" timeOffset="123358.0557">3492 12768 29 0,'4'-13'28'16,"-4"13"0"-16,0-14-2 15,0 14-20-15,7-11-2 16,-7 11 0-16,7-14-1 15,-7 14-1-15,0 0-1 16,14-7 0-16,-14 7 0 16,0 0 1-16,0 0-1 15,12 1 1-15,-12-1 0 16,0 0 0-16,12-1 0 15,-12 1 0-15,15-5-1 0,-15 5 1 16,16-2 0-16,-16 2-1 16,18-1 1-16,-18 1-1 15,15 3 0-15,-15-3 0 16,10 9 0-16,-10-9 0 15,12 11 0-15,-12-11 0 16,13 10-1-16,-13-10 1 16,20 6 0-16,-9-3-1 15,1-1 1-15,0 0 0 16,0 0-1-16,1 2 1 15,-2-1 0-15,-2 3-1 16,-9-6 1-16,20 7-1 16,-20-7 2-16,18 7-2 15,-5-5 1-15,-2-1-1 16,2-2 0-16,1 3 1 0,1-1-1 15,-2 1 0-15,-1 0 1 16,2 1-1-16,-14-3 1 16,16 10-1-16,-16-10 0 15,7 11 1-15,-7-11-1 16,4 13 1-16,-4-13-1 15,5 14 0-15,-5-14 0 16,10 14 1-16,-10-14-1 16,17 12 0-16,-17-12 1 15,12 14-1-15,-12-14 1 16,13 13-1-16,-13-13 1 15,9 15-1-15,-9-15 1 16,10 16-1-16,-10-16 0 16,14 17 1-16,-14-17-1 0,23 16 0 15,-10-5 0-15,2-1 1 16,0-2 0-16,-1 3 0 15,1-1 0-15,-2 1 0 16,-1-1 0-16,0 2 1 16,0 0-1-16,-1-1-1 15,-2 4 0-15,0-1 0 16,2-2-1-16,2 2 1 15,-4-4-1-15,5 3 1 16,-3-4-1-16,0 2 1 16,0-3 0-16,-11-8 1 15,21 14-1-15,-21-14 0 16,15 13 0-16,-15-13 0 15,13 13 0-15,-13-13 1 0,14 15-1 16,-14-15 0-16,15 16 0 16,-15-16 1-16,15 21-1 15,-7-11 0-15,-1 1 0 16,0 1 1-16,-7-12-1 15,16 20 0-15,-16-20 0 16,13 18 0-16,-13-18 0 16,10 17 0-16,-10-17 0 15,10 17 1-15,-10-17-1 16,4 17 0-16,-4-17 0 16,8 18 0-16,-8-18 0 15,6 19 0-15,-6-19 1 16,5 18-1-16,-5-18 0 0,7 19 0 15,-7-19 1-15,4 19-1 16,-4-19 0-16,5 20 0 16,-3-9 0-16,1 3 0 15,-1-3 0-15,-1 5 1 16,1-5-1-16,1 5 0 15,-1-2 0-15,-1 1 0 16,2-1 0-16,-1 1 0 16,-2-3 0-16,2-1 1 15,0-1-1-15,-2 2 0 16,0-2 0-16,0-10 0 15,0 20 0-15,-1-10 0 16,0 2 0-16,-1-1 0 16,0 3 0-16,-1 0 0 0,0 1 0 15,-2 1 1-15,2-3-1 16,-2 2 0-16,2 0 0 15,-2-1-1-15,3-2 1 16,-2-2-1-16,-1 2 0 16,4 0 1-16,1-12-1 15,-4 22 1-15,3-11-1 16,-2 1 0-16,0 1 1 15,0 2-2-15,-1 0 2 16,-1 1-1-16,1-1 1 16,-1 0-1-16,-4 0 1 15,4-3 1-15,4 1-1 16,-3-1 0-16,4-12 0 15,-4 18 0-15,4-18 0 16,-1 18 0-16,1-18 0 0,-4 21 0 16,3-9 1-16,-1 0-1 15,0 0 0-15,0 3 0 16,0-1 0-16,-1 0 0 15,0-1 0-15,3 1 0 16,-2-1 0-16,-1-1 0 16,3 0 0-16,0-1 0 15,0 0 0-15,3-1 0 16,-1 2 0-16,0 1 0 15,3-2 0-15,0 0-2 16,0 11-7-16,-5-22-27 16,10 31 0-16,-11-19-1 15,6 6 0-15</inkml:trace>
  <inkml:trace contextRef="#ctx0" brushRef="#br1" timeOffset="126115.2134">4436 14270 21 0,'0'0'19'16,"14"-3"0"-16,-14 3 2 15,0 0-9-15,0 0-1 16,0 0 0-16,0 0-1 16,0 0-2-16,0 0-3 15,0 0 0-15,0 0 0 0,15-3-2 16,-15 3 0-16,12 10 0 15,-12-10-1-15,8 19 0 16,-5-10 0-16,1 5-1 16,-3 0 1-16,4 2 0 15,-4-3-1-15,4 2 2 16,3-5-2-16,1 2 0 15,5-6 0-15,1 2 0 16,3-4 0-16,6 0 0 16,-1-3-1-16,1 0 1 15,0-1-1-15,0 0 0 16,2-2 1-16,-3-3-1 15,-2-1 0-15,1 1 1 16,-1-1-1-16,1-6 0 0,-5 1 0 16,1 2 0-16,0-6 1 15,0 3-1-15,-2 2 0 16,0-1 0-16,-1 1 0 15,-1 1 1-15,-1-1-1 16,0-1 0-16,-4 2 0 16,7-3 0-16,-4-3 0 15,5 0 0-15,-1-2 0 16,3 0 0-16,-2-3 1 15,2 0-1-15,2 0 0 16,-4-1 0-16,-1 4 0 16,-2-2 0-16,-2 3 0 15,0-1 0-15,-2 2 0 16,0-1 0-16,-1-1 0 0,1-3 1 15,-1 2 0-15,4-2 0 16,-1-1 0-16,3-1 1 16,-1-1-1-16,0-2 0 15,-2 1 0-15,2 0-1 16,-4-1 0-16,-1 0 0 15,0-2 0-15,-2-1 0 16,-1 2 0-16,1-1 0 16,3 1 0-16,2-1 0 15,2-2 0-15,1 3-1 16,3-1 1-16,-1-1 0 15,2 3 0-15,-1 0 0 16,2-2 0-16,-4 3-1 0,1 1 2 16,-4-2-2-16,2 2 1 15,0-5 0-15,2 3 0 16,-2 0 1-16,2 1-1 15,-1 3 0-15,3 1 1 16,0 2-1-16,2-2 1 16,0 5 0-16,2-3-1 15,3-1 1-15,-1-2 0 16,2-2-1-16,2 1 0 15,3-4 0-15,0 0 0 16,0 2 0-16,0 1 0 16,0 3 0-16,-2 0 0 15,1 3 0-15,-3 4 0 16,0 0 0-16,-3 4 0 0,0-2 0 15,1 3 0 1,0 1 0-16,-4 3 0 0,1-2 0 16,-2 4 1-16,-5 0-1 15,1 4 0-15,1 1 0 16,-3 2 0-16,-1 0 0 15,0 3 0-15,-1-1 0 16,-1 1 0-16,1 2 0 16,-2-1 0-16,1 0 0 15,-3 0 0-15,-9-9 0 16,15 22 0-16,-10-11 0 15,0 0 0-15,-4-2 1 16,2 3-1-16,-2-2 0 16,-1-10 0-16,0 16 0 15,0-16 0-15,-1 19 1 0,-3-10-1 16,-1 3 0-16,-2-1 0 15,-1 2 0-15,-1 2 0 16,-1-1 1-16,0 0-1 16,-3-1 0-16,-1 1 0 15,0-3 0-15,0-2 1 16,1-2-1-16,-3-1 0 15,1-2 0-15,2 0 1 16,-5-3-1-16,3 1 0 16,0 2 0-16,1 1-1 15,0 1 1-15,0 2 0 16,-4 5 0-16,2-1-1 15,-3 3 1-15,1 3 0 16,-4-1-1-16,1-1 1 0,-1 0-1 16,1 1 2-16,-1-4-2 15,3-1 1-15,4 1 0 16,-3-4 0-16,4 0 1 15,2 0-1-15,1 0 0 16,1 4 0-16,2-2 0 16,-2 0 0-16,-2 2 0 15,2-1 0-15,-3 3 0 16,0 2 0-16,2-1 1 15,-2-1-1-15,-1 3 0 16,0 1 0-16,4-1 0 16,-3 0 0-16,3 1 0 15,4-1 0-15,-3 1 1 16,3 0-2-16,1 2 2 0,-3 0-2 15,2-3 2-15,-2 3-2 16,-1-1 2-16,-3 1-2 16,-1 0 2-16,2 0-1 15,-5-2 0-15,5 1 0 16,-3-2 0-16,0 2-1 15,7 0 1-15,-2-1-1 16,2 2 1-16,3 0-1 16,-1 0 0-16,0 1 0 15,0 2 0-15,-1-3 1 16,-3 0-2-16,-1 3 2 15,-2-3-1-15,-2-2 1 16,0 4 0-16,-1-2 0 16,1 1 0-16,1 0 0 15,1 0 0-15,4 0 0 0,1-3 0 16,0 0 0-16,3-1 1 15,-1-1-1-15,-1 1 0 16,-2-2 0-16,0 1 0 16,-3-2 0-16,-1 5 0 15,-1-4 0-15,0-1 0 16,2-1 0-16,-2-2 0 15,4 0 0-15,-3-3 0 16,12-9 0-16,-18 16 0 16,18-16 0-16,-19 14 0 15,6-7-1-15,1 1 2 16,-3 3-1-16,-2-1 0 15,-1 1 0-15,-1-1 0 16,1 1 0-16,-1-2 0 0,3 2 0 16,-2-2 0-16,0 3 0 15,2-3 0-15,-3 1-1 16,4 2 1-16,-3-2-2 15,4 2 2-15,-1-2-1 16,2-2-2-16,2-2 2 16,11-6 1-16,-18 7 0 15,18-7 0-15,-14 1 0 16,14-1 0-16,-17-5 0 15,17 5 2-15,-16-1-2 16,16 1 0-16,-20 4 0 16,7-2-2-16,1 2 2 15,-2 0-1-15,-1 2 1 0,-5-3-2 16,-2 1 2-16,1-3-2 15,-3-2 2-15,1-2 2 16,-1 0-2-16,1-2 2 16,3-1-2-16,4-3-2 15,16 9-32-15,0 0-1 16,0 0-4-16,6-15 1 15</inkml:trace>
  <inkml:trace contextRef="#ctx0" brushRef="#br1" timeOffset="129194.3895">3819 14329 15 0,'0'0'27'15,"0"0"1"-15,0 0-9 16,-13-1-8-16,13 1-3 16,0 0 0-16,3 18-2 15,-3-18-1-15,-7 22-1 0,0-9 0 16,7 8-1-16,-5-4 0 15,1 4 0-15,1-2-1 16,3 6 0-16,2-2-1 16,3 0 0-16,-4 2-1 15,5-1 0-15,1-1-1 16,-2 0 0-16,-1-3 0 15,2-4 0-15,0-4 0 16,1-1 0-16,-7-11 2 16,16 8-1-16,-16-8 1 15,17 0 0-15,-17 0 1 16,20-2-1-16,-10 2 0 15,-10 0-1-15,19 5 1 16,-19-5-1-16,17 6 0 0,-17-6 1 16,14 9-1-16,-14-9 0 15,11 4 0-15,-11-4 1 16,0 0-1-16,9 2 0 15,-9-2 1-15,0 0-1 16,0 0 1-16,0 0 0 16,0 0 0-16,0 0 0 15,0 0 0-15,-15 13 0 16,4-9-1-16,-1 1 1 15,-7 3 0-15,-4 4 0 16,-3 2 0-16,-1 2 1 16,-6 1-1-16,1 3 1 15,-1-2-1-15,3 0 0 0,5-5-1 16,3-1 1-16,4-3 0 15,4-3-1-15,4-4 1 16,10-2-1-16,-14-1 0 16,14 1 1-16,0 0-1 15,-10-9 0-15,10 9 0 16,0 0-1-16,0 0-1 15,-7-13-6-15,21 13-26 16,-11-11-1-16,13 10-2 16,-6-13 2-16</inkml:trace>
  <inkml:trace contextRef="#ctx0" brushRef="#br1" timeOffset="129789.4235">3698 14877 17 0,'-4'-12'29'16,"4"12"0"-16,0 0-4 15,-11-12-19-15,11 12-2 0,0 0 0 16,0 0 0-16,-2-14 1 16,2 14 0-16,0 0 0 15,0 0 0-15,0 0-1 16,0 0 1-16,-15 15-2 15,10-4-1-15,-3 1 0 16,-1 4 0-16,3-1-1 16,-2 2 0-16,-1-1 0 15,3 4 0-15,-1-2 0 16,0-3-1-16,7-4 1 15,-4 0-1-15,4-11 1 16,8 15-1-16,-8-15 0 16,19 5 1-16,-4-7-1 15,4 2 0-15,4-3 0 0,0 1 0 16,2 0 0-16,1-1 0 15,3 1 0-15,0 2 0 16,-1 1-2-16,1-2-2 16,7 6-4-16,-11-12-4 15,18 9-21-15,-15-12-2 16,15 5 0-16,-11-10 0 15</inkml:trace>
  <inkml:trace contextRef="#ctx0" brushRef="#br1" timeOffset="130257.4503">4007 14999 9 0,'0'0'31'16,"18"-8"0"-16,-7-2 0 15,12 6-21-15,-5-14-1 0,16 8-1 16,-3-14-1-16,9 6-3 16,-1-6 0-16,6 0-1 15,-7 3-1-15,1 3-1 16,-7 3 0-16,-7 7-1 15,-3 5-1-15,-9 2 0 16,-13 1 0-16,11 4-1 16,-11-4-1-16,0 0 0 15,0 0-3-15,0 0-7 16,0 0-19-16,-10-21-1 15,10 21 0-15</inkml:trace>
  <inkml:trace contextRef="#ctx0" brushRef="#br1" timeOffset="130599.4699">4499 14731 23 0,'1'-11'12'15,"-1"11"0"-15,0 0 1 16,0 0-1-16,0 0-3 15,0 0-1-15,-12-7-4 0,12 7-1 16,0 0-1-16,0 0-2 16,0 0 0-16,0 0 0 15,0 0 0-15,0 0 0 16,0 0 0-16,0 0 0 15,0 0 0-15,0 0-4 16,0 0-23-16,0 0 1 16,0 0-2-16</inkml:trace>
  <inkml:trace contextRef="#ctx0" brushRef="#br1" timeOffset="130992.4923">4394 14636 5 0,'-10'0'29'0,"10"0"-1"16,0 0 2-16,0 0-21 15,0 0-2-15,0 0-3 16,10-7-2-16,-10 7-1 15,0 0-1-15,13 7 1 16,-13-7-1-16,3 10 0 16,-3-10-2-16,0 13 2 15,0-13-2-15,0 12 1 16,0-12-1-16,0 0 2 15,0 0-2-15,0 0 2 16,12 7 1-16,-12-7 2 0,0 0 3 16,0-17-1-16,0 17 2 15,-9-16-2-15,9 16 2 16,-29-27-3-16,15 11-3 15,5 0-28-15,-9-6-6 16,6 1 0-16,-2-5-1 16</inkml:trace>
  <inkml:trace contextRef="#ctx0" brushRef="#br1" timeOffset="135413.7452">3034 14165 62 0,'0'0'34'15,"0"0"-8"-15,-14 8 2 16,10 10-21-16,-7 2-2 16,-2 17-2-16,-2 12 0 0,-3 11 0 15,-1 2-3 1,2 3 0-16,13 1-34 0,-1-15-1 15,13-7-2-15,3-22-1 16</inkml:trace>
  <inkml:trace contextRef="#ctx0" brushRef="#br2" timeOffset="148392.4876">4163 11281 3 0,'0'0'18'15,"0"0"-6"-15,0 0-1 16,0 0-1-16,0 0-1 16,0 0-7-16,0 0 6 15,0 0-1-15,14 4 0 16,-14-4-1-16,0 0 0 0,13-6-2 15,-13 6 0-15,0 0 5 16,10-7-6-16,-10 7-1 16,0 0 0-16,0 0 1 15,9-10 0-15,-9 10 0 16,0 0 0-16,7-13 0 15,-7 13-1-15,5-12 0 16,-5 12-1-16,6-11 0 16,-6 11 0-16,7-14-1 15,-7 14 0-15,7-10 0 16,-7 10 1-16,5-13-1 15,-5 13 0-15,0 0 1 16,6-13 0-16,-6 13 0 16,4-11 0-16,-4 11 0 15,2-14 0-15,-2 14 1 0,2-17-1 16,-2 17-1-16,5-19 1 15,-5 19 0-15,6-18-1 16,-6 18 1-16,7-16-1 16,-7 16 1-16,3-14-1 15,-3 14 1-15,2-14 0 16,-2 14 0-16,4-13 0 15,-4 13 0-15,1-15-1 16,-1 15 1-16,5-15-1 16,-5 15 1-16,3-15-1 15,-3 15 1-15,3-15-1 16,-3 15 1-16,4-10-1 0,-4 10 2 15,0 0-2-15,2-16 1 16,-2 16 1-16,3-14-1 16,-3 14 2-16,1-17-2 15,-1 17 2-15,2-20-1 16,-2 20 1-16,3-17-2 15,-3 17 0-15,0-18 1 16,0 18-2-16,0-13 1 16,0 13-1-16,0-18 1 15,0 18-1-15,-3-14 1 16,3 14-1-16,-3-13 0 15,3 13 0-15,-5-17 1 16,5 17-1-16,-6-15 0 16,6 15 1-16,-4-15-1 15,4 15 0-15,-5-13 0 0,5 13 0 16,-5-13 0-16,5 13 1 15,-4-12-1-15,4 12 0 16,-5-12 0-16,5 12 0 16,-6-16 0-16,6 16 0 15,-3-15 1-15,3 15-1 16,-4-19 0-16,1 8 0 15,2 1 0-15,0-3 0 16,-2 1 0-16,3-2 0 16,-1 4 0-16,0-4 0 15,1-1 0-15,-2 1 1 16,1-1-1-16,1 4 0 15,0-2 0-15,-2 0 0 16,0 1 0-16,1-1 0 0,0 1 0 16,-2 3 0-16,2-1 0 15,1-2 0-15,0 2 0 16,0-1 0-16,0-1 0 15,0 1 0-15,1-1 0 16,3 0 0-16,-3-1 0 16,-1 3 0-16,4 0 0 15,-4-1 0-15,1 1 0 16,-1 10 1-16,4-20-1 15,-4 20 0-15,6-19 0 16,-2 8-2-16,-1-1 3 16,1-2 0-16,-1-2 0 15,4 0-1-15,0-2 1 16,1 3 0-16,1-3 0 0,1 2 1 15,2 1-1-15,-1 2-1 16,0-2 0-16,2 2 0 16,-1 1 1-16,-1-2-1 15,2 1 0-15,-1 0 0 16,-1 2 1-16,2-1-1 15,-2-1 0-15,3 0 0 16,0 0 0-16,2 1 0 16,0-2 1-16,2-2-1 15,2-2 0-15,1 3 0 16,-1-3 0-16,4 3 1 15,-5 0-1-15,1-1 0 16,0 3 0-16,1-1 0 16,-1 0 0-16,2-2 1 15,3 0-1-15,0 0 0 0,3-1 0 16,0-3 0-16,2 3 0 15,-3 2 0-15,-3 0 0 16,3 2 0-16,-4 4 1 16,-4-2-1-16,1 3 0 15,0 1 0-15,3-2 0 16,-2 0 0-16,4-5 1 15,0 3-1-15,5-6 0 16,-1 4 0-16,2-2 0 16,0 3 0-16,-3-1 0 15,-2 6 0-15,-3 3 0 16,0 2 0-16,-1-2 0 15,-2 1 0-15,3-1 0 16,1-3 0-16,5-3-1 0,2-2 1 16,3-1-1-16,3-4 1 15,2 2-1-15,3-1 1 16,-4 1 0-16,5 0 0 15,-2 4 0-15,-2 2 1 16,1-2-1-16,-2 2 0 16,2 0 0-16,4-1 0 15,1 0 1-15,0 0-1 16,3-3 0-16,-2 0 0 15,2 4 0-15,-4-1 0 16,-1 3 0-16,-11 2 0 16,2 4 0-16,-10 3 0 15,1 2 0-15,-6 0-1 0,2 1 1 16,-2 1 0-16,3 0 0 15,3-4 0-15,2-3 1 16,1-2-1-16,3-1 0 16,0-2 0-16,-1 0 0 15,0 0 0-15,-3 1 1 16,-3 1-1-16,1 2 0 15,-2 0-1-15,1 2 1 16,4 0 1-16,4 1-1 16,5 0-1-16,6-1 1 15,1 2 0-15,6-2 0 16,3 0 0-16,4 3 1 15,1-2-1-15,1 3 0 16,-3 3 0-16,-2 1 0 0,1 2 1 16,-1 7-1-16,-1-2 0 15,2 2 0-15,-1 3 0 16,4-2 0-16,1-2 0 15,0 2 0-15,2-7 0 16,3 1 0-16,1-5 1 16,0-3-1-16,1 0 0 15,0-2 0-15,0 0 1 16,2-1-1-16,-6 1 0 15,-1 0 0-15,-1-1 0 16,-4 0 0-16,0 0 0 16,0 1 0-16,-8-4 0 15,1 2 0-15,-2 0 0 16,-2 2 0-16,0 0 0 0,-4 1 0 15,-3 3 0-15,-2 1 0 16,-3 5 0-16,-2-1 1 16,-1 3-1-16,-2-1 1 15,0 3 0-15,-2-1-1 16,0 0 1-16,2 0 0 15,0-1-1-15,-1-1 1 16,-2-1-1-16,1 1 0 16,-1-2 0-16,2 2 0 15,1-4 0-15,1 3 0 16,-1-3 0-16,2 0 1 15,-2 0-1-15,-4 0-1 16,4 2 1-16,0-3 1 16,-3 3-1-16,-3-1 0 15,4 2 0-15,-1-2 0 0,0-1 0 16,-1 2 0-16,0 0 0 15,1-1 0-15,0 3 0 16,-1 2 0-16,0 0 0 16,-2 1 0-16,3 1 0 15,-3 0 0-15,1 3 0 16,-1 1 0-16,-2-2 0 15,1 3 0-15,-3-2 0 16,-1 2 0-16,0 0 0 16,-2 2 0-16,-1-3 0 15,0 3 0-15,-4 1 0 16,-1-2 0-16,3 4 0 15,-5-2-2-15,2 1 2 0,-3 0-1 16,-1 0 1-16,-1 2-1 16,1-2 1-16,0 0-2 15,-2 2 3-15,-2-2-2 16,3 2 1-16,-3 0 0 15,-1-3 0-15,0 1 0 16,-2 0 0-16,-1-1 0 16,0 1 0-16,-2-1 0 15,-2 1 0-15,-1-1-1 16,0-1 2-16,-4 3-2 15,2-3 1-15,-3 0 0 16,-1-2 1-16,-3 0-2 16,1-1 1-16,-5-2 0 15,0 2 0-15,-3-1 0 0,-3-2 0 16,-3 2 0-16,-5 0-2 15,-1 0 2-15,-1 0-2 16,-4-1 2-16,-2-1-2 16,1 0 2-16,-2-4-2 15,0-1 2-15,1 0 1 16,1-3-2-16,-1 1 2 15,-1-3-1-15,-1-1 0 16,-1 0-1-16,-2 0 2 16,-4 0-1-16,1-1 0 15,-3-3 0-15,-1 2-1 16,-1-2 1-16,-1-1 0 15,-1 0 0-15,-1-5 0 16,2 3 0-16,-1-3 0 0,-2-1 0 16,0-1 0-16,-4-1 0 15,-4 0 0-15,-3 1 0 16,3 0 0-16,-5-1 0 15,-1 1 0-15,2-2 0 16,0 1 1-16,2-1-1 16,0-3 0-16,-1 0 0 15,0-2 0-15,3 1 0 16,0-2 0-16,1 1 0 15,2-1 0-15,1-1 1 16,3 3-2-16,2-1 1 16,2 2 1-16,2-3 0 15,2 5 0-15,-4-1-1 16,1-1 2-16,-1 3-2 15,-1 2 2-15,-1 1-2 0,-3 0 1 16,4 4 0-16,1-3-1 16,-1 4 0-16,1 4 0 15,2-1 0-15,1 0-1 16,3-2 1-16,-3 4-1 15,0 0 1-15,-1 0-2 16,-1-2 1-16,4-1 0 16,-1 2 0-16,0-1 0 15,1-1 1-15,3 1 0 16,3-1-1-16,-1-2 1 15,2 4 0-15,0-1 0 16,2-3 0-16,-3 2 0 16,5 1-1-16,-6-2 1 15,1 1 0-15,-1 0 0 0,1-3 0 16,0 1 0-16,3 0 0 15,-3-1 1-15,3 1-1 16,0-1 0-16,4 2 0 16,-2 0 0-16,2 3-1 15,-3 0 1-15,3 1 0 16,-3 1 0-16,2 0 0 15,-1 1 0-15,0-1 0 16,4-1 0-16,-1 3 0 16,0-3 0-16,4 1 1 15,-3-1-1-15,6 3 0 16,-3 1 0-16,1 0 0 15,-1 3 0-15,1 0 0 16,-4 5 0-16,4-1 0 0,1 0 1 16,3-2-1-16,1 2 0 15,4-2 0-15,-1-3 0 16,7-3 0-16,0-1 0 15,4-1 0-15,1 0 0 16,-1 1-1-16,-1 0 1 16,0 2 0-16,-2 1 0 15,0 0 0-15,-2 0 1 16,0 0-1-16,4 0 0 15,0-3 0-15,4 0 0 16,11-8 0-16,-18 5 0 16,18-5 0-16,0 0 0 15,-13-2 0-15,13 2 0 16,-9-4 0-16,9 4-1 15,0 0-1-15,-13-7-7 0,22 18-17 16,-9-11-11-16,17-5 0 16,-4-5-3-16,10 5 0 15</inkml:trace>
  <inkml:trace contextRef="#ctx0" brushRef="#br3" timeOffset="158101.0429">4762 10207 88 0,'9'5'37'16,"0"6"1"-16,-9-11-1 15,20 11-35-15,-3-10-3 16,8-2-1-16,7-3 0 15,2-10-7-15,17 7-24 16,-8-10-3-16,5 2 2 16,-4-6-3-16</inkml:trace>
  <inkml:trace contextRef="#ctx0" brushRef="#br3" timeOffset="158311.0549">5522 9859 93 0,'0'0'36'0,"-9"18"1"16,-12 5 0-16,9 10-35 16,-6 13 0-16,1 6-1 15,6 6-4-15,-3-12-15 16,17 8-18-16,2-15 0 15,19-5-4-15,4-13 3 16</inkml:trace>
  <inkml:trace contextRef="#ctx0" brushRef="#br3" timeOffset="159153.103">6180 10115 91 0,'0'0'36'0,"25"-9"0"16,-9-3-1-16,8 6-31 16,0 0-4-16,5-2-6 15,8 9-28-15,-9-3-2 16,9 3 1-16,-5-9-3 15</inkml:trace>
  <inkml:trace contextRef="#ctx0" brushRef="#br3" timeOffset="159350.1143">6771 9776 93 0,'-24'11'36'15,"7"16"-1"-15,-5-2 0 16,3 12-33-16,4 4-2 15,6 3-5-15,13 8-27 16,-8-8-4-16,17 1-1 16,-3-11-2-16</inkml:trace>
  <inkml:trace contextRef="#ctx0" brushRef="#br3" timeOffset="160011.1521">7305 10042 92 0,'0'0'38'16,"9"-13"-1"-16,4 9 1 15,-13 4-36-15,16-10-1 16,-2 5 0-16,3 5-1 16,4 4-4-16,-4-9-7 15,19 10-25-15,-6-13 0 16,17 4 0-16,0-12-1 15</inkml:trace>
  <inkml:trace contextRef="#ctx0" brushRef="#br3" timeOffset="160199.1629">7945 9693 89 0,'-10'19'36'0,"-9"5"-1"15,6 15 1-15,-5 5-34 16,6 4 0-16,4 9-4 15,-2-9-24-15,11 12-11 16,2-12 2-16,11-1-3 16</inkml:trace>
  <inkml:trace contextRef="#ctx0" brushRef="#br3" timeOffset="160843.1997">8526 10083 95 0,'15'4'38'15,"-15"-4"-1"-15,14-5 0 16,-14 5-34-16,23-8-2 15,-8 4-1-15,3-1-3 16,18 10-14-16,-6-14-20 16,15 5 1-16,1-10-2 15,10 1 1-15</inkml:trace>
  <inkml:trace contextRef="#ctx0" brushRef="#br3" timeOffset="161077.2131">9210 9836 95 0,'-10'12'37'15,"4"13"1"-15,-7-3-1 16,10 12-32-16,-7 4-3 15,0 4 0-15,1 7-5 16,-1-9-7-16,9 9-29 0,-7-11 3 16,12-3-4-16,-1-12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32:32.37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1580 1206 66 0,'0'0'35'16,"0"-11"-1"-16,0 11 1 15,-5 22-29-15,4 3-1 16,-4 10-3-16,0 19 0 16,-7 13 2-16,2 17-3 15,-9 15 2-15,-1 9-3 16,-3 0 2-16,3 1-2 15,-5-10 3-15,9-13-2 16,-3-23 1-16,11-16 0 16,6-33 0-16,2-14 1 15,19-38 0-15,0-15 0 0,6-18-1 16,3-16 2-16,0-13-2 15,1-14 1-15,-1 2-2 16,-2-4 2-16,-13 63-1 16,3 0 0-16,-6 4-1 15,4 3 0-15,-14 46 2 16,27-81-3-16,-27 81 2 15,26-54-1-15,12 27-1 16,8 26 1-16,2 22-2 16,5 27 1-16,2 24-1 15,1 18-1-15,-6 13 1 16,-12 6 0-16,-6-3 0 15,-10-1-2-15,-7-7 1 16,-9-14-5-16,4 0-12 0,-22-39-15 16,12-6-4-16,-12-28-2 15,12-11-1-15</inkml:trace>
  <inkml:trace contextRef="#ctx0" brushRef="#br0" timeOffset="167.0096">1736 1707 103 0,'-45'-12'38'16,"6"8"2"-16,21 8-3 15,18-4-34-15,28-1 0 16,24-13-4-16,20-20-9 16,36 5-21-16,2-8-7 15,23 2-2-15,-1-6-1 0</inkml:trace>
  <inkml:trace contextRef="#ctx0" brushRef="#br0" timeOffset="1058.0605">4272 1105 93 0,'1'-50'39'0,"-4"4"-1"16,-8 1 0-16,11 45-35 16,-44-75-1-16,44 75 1 15,-60-52-2-15,60 52 2 16,-78-18-2-16,23 41-1 15,-26 26 0-15,9 38 1 16,12 29-2-16,14 19 1 0,21 4-1 16,18 4 0-16,9-14 0 15,5-28-1-15,5-17-1 16,-8-19-9-16,13-8-22 15,-19-24-4-15,12-9 0 16,-10-24-2-16</inkml:trace>
  <inkml:trace contextRef="#ctx0" brushRef="#br0" timeOffset="1906.109">3543 1613 97 0,'-15'-14'38'0,"5"2"0"15,10 12-3-15,28-8-32 16,7-2-2-16,15-1-1 15,16-5 1-15,12 0-1 0,11-5-2 16,7 0 0-16,0-1-2 16,-2 4 0-16,-13 5-1 15,-4 4 0-15,-23 3 0 16,-10 1 3-16,-18 4 1 15,-14 4 1-15,-12-3 3 16,-13 10 1-16,-7-1 1 16,-13 0 0-16,2 11 0 15,-9 1-1-15,4 8-1 16,0 4 1-16,6 6-2 15,3 6 1-15,10 5-1 16,6-3 0-16,12 4-1 16,8-6 0-16,14-6 0 0,9-15 0 15,10-8 0-15,10-14 0 16,4-14-1-16,1-12 1 15,1-14 0-15,-2-11-1 16,-11-8 2-16,-11 2-2 16,-13-1 1-16,-16 4-1 15,-14 2 1-15,-12 14-2 16,-9 6 2-16,-7 19-1 15,-5 8-1-15,3 7 1 16,4 9-1-16,9 7 1 16,8 4-1-16,16-5 1 15,14-2 0-15,15-9 0 16,15-5 1-16,11-5-1 15,13-7 1-15,3-1 0 0,1 2 0 16,-5 0 0-16,-10 7 1 16,-9 10-1-16,-12 11-1 15,-16 12 1-15,-13 10-2 16,-11 4 2-16,-8 12-2 15,-7 1 2-15,-2 1-3 16,0-8 2-16,3-4-1 16,5-14 1-16,7-10-1 15,8-11 1-15,12-19 0 16,5-12 0-16,10-16 2 15,0-5-1-15,-1-9 0 16,2-8 0-16,-7-4 2 16,1 2-2-16,-9 7 1 15,-6 7-1-15,-3 8 1 0,-3 9-2 16,-1 9 2-16,0 6-2 15,0 12 0-15,19-4 0 16,-2 1 0-16,12 0-3 16,8-2-1-16,14 0-4 15,2-12-10-15,23 8-11 16,-14-8-11-16,12 7 1 15,-12-4-2-15,2 6 2 16</inkml:trace>
  <inkml:trace contextRef="#ctx0" brushRef="#br0" timeOffset="2456.1405">5638 1481 115 0,'-13'35'38'0,"-9"2"0"0,11 13-7 16,-7-10-27-16,7 10-1 15,-4-6 1-15,6 5-2 16,-5-4 0-16,4-7-2 15,-1-5 0-15,4-8 0 16,4-12 0-16,3-13 1 16,0 0-1-16,6-13 0 15,4-15 0-15,4-6 2 16,-1-10-2-16,3-7 2 15,3-1-1-15,-4-5 0 16,1 10-1-16,-1 1 1 16,-3 11 0-16,-3 5 0 15,0 11-1-15,-1 5 1 16,-8 14-1-16,12-1 0 15,-12 1 0-15,16 12 0 0,-4-8 0 16,10 3 0-16,2-6 0 16,6-1 0-16,1 0 1 15,5-5-1-15,1-5 1 16,3-1 0-16,-4-6 0 15,-5 2-1-15,0 0 1 16,-5 1 1-16,-6 1-2 16,-4 0 0-16,-3 9 0 15,-13 4 0-15,5 12 0 16,-14 13 0-16,-5 7 0 15,-2 8 0-15,-2 8 0 16,4 3-2-16,4-1 0 16,8-4-2-16,14-9-2 15,2-21-9-15,34-1-6 0,-11-26-7 16,24-3-11-16,-10-16 0 15,12-4 1-15,-11-9 1 16</inkml:trace>
  <inkml:trace contextRef="#ctx0" brushRef="#br0" timeOffset="2817.1611">6510 1414 120 0,'-8'14'39'16,"-19"3"0"-16,14 16-1 16,-3-2-34-16,2 8-2 15,3-4 1-15,6 4-1 16,4-5 0-16,9-3-2 15,6-11 1-15,11-11 0 16,6-13-1-16,2-11 2 16,7-11-2-16,-2-9 2 0,0-5-2 15,3-4 0-15,-7 1 0 16,-1 1 0-16,-10 5 0 15,-2 8 0-15,-7 9 0 16,-14 20 0-16,0 0 0 16,0 0 0-16,-7 36 0 15,-6 2 0-15,-1 10 0 16,0 5 0-16,3 1 0 15,5-1-3-15,10-6-3 16,1-17-9-16,29-2-6 16,-12-32-7-16,33-4-12 15,-6-22 1-15,18-8-2 0,-7-17 2 16</inkml:trace>
  <inkml:trace contextRef="#ctx0" brushRef="#br0" timeOffset="3025.173">7354 1055 98 0,'0'0'42'15,"7"-60"2"-15,-7 60-1 16,0 0-15-16,-9-36-28 16,-5 54 0-16,-6 24 0 15,-13 38 0-15,0 26 0 16,8-4 0-16,-2-1-7 15,16 0-14-15,-12-34-5 16,18 1-14-16,-10-18 0 16,16-10-3-16,-1-15 2 0</inkml:trace>
  <inkml:trace contextRef="#ctx0" brushRef="#br0" timeOffset="3726.2131">8052 1277 90 0,'-30'-12'38'16,"-10"0"0"-16,0 9 2 16,-17 4-29-16,5 5-4 15,-10 5-3-15,0 11 0 0,-2 7 0 16,0 7-1-16,2 8 0 15,6-2-1-15,12 2 0 16,11 1-1-16,16-8 1 16,16-7-2-16,16-8 1 15,18-10 0-15,14-15-1 16,14-11 2-16,10-9-2 15,1-7 2-15,0-8-2 16,-4-6 0-16,-9 2 0 16,-6 0 0-16,-16 7 0 15,-8 6 0-15,-14 5 0 16,-7 7 0-16,-8 17 0 15,-1 11 0-15,-8 13 0 16,-3 13 0-16,-1 9 0 16,-1 9 0-16,6 3 0 0,6 5 0 15,7-8 0-15,9-14-8 16,20-5-6-16,-2-25-7 15,27 1-4-15,-13-26-9 16,21 3-7-16,-7-12-1 16,5 2 2-16</inkml:trace>
  <inkml:trace contextRef="#ctx0" brushRef="#br0" timeOffset="3874.2216">8509 1643 120 0,'-24'11'42'0,"8"6"1"15,-9-11-2-15,2-5-40 0,12 2-9 16,-2-18-9-16,13 15-9 15,-6-20-8-15,6 20-6 16,0 0-2-16,0 0-2 16</inkml:trace>
  <inkml:trace contextRef="#ctx0" brushRef="#br1" timeOffset="8278.4735">1526 2591 37 0,'0'0'28'0,"0"0"4"16,10-8-4-16,0-3-9 15,9 7-14-15,2-5 0 16,10 5-2-16,5-3 1 0,9 5-3 15,7-1 1-15,5 3-1 16,9 0-1-16,4 2 1 16,7-1-1-16,6 3 0 15,7-2 0-15,5-2 0 16,4-1-1-16,10-2 1 15,3-2-1-15,4 0 1 16,11-2 0-16,1 3 0 16,2-1-1-16,2 1 1 15,1 3 0-15,5 2 0 16,2 2 1-16,1 1-1 15,2-1 1-15,3-1-1 16,6-2 1-16,3-2 0 16,7-3 2-16,1-2-2 0,3-2 0 15,9-3 0-15,-4 1 1 16,4-3-1-16,-4 0 0 15,2 4 0-15,-1-2 0 16,-2 0 0-16,-7 1 0 16,1 1 0-16,-3-1 0 15,-4 1-1-15,-5 1 0 16,-9-3 1-16,-4 2-1 15,-7 2 0-15,-8-4 1 16,-9 4-1-16,-6 0 1 16,-8 0-1-16,-6 1 1 15,-5-1-1-15,-6 4 1 16,-3-1-1-16,-6 0 1 15,-3 4-1-15,-7-2 0 0,-7 3 0 16,-11 0 1-16,-6 2-1 16,-10-2 1-16,-10 1 0 15,-7-1 0-15,-14 0 1 16,14 1-1-16,-14-1 0 15,0 0 0-15,0 0 0 16,0 0 0-16,0 0-1 16,0 0-6-16,0 0-28 15,0 0 0-15,-21-4-2 16,7 1-1-16</inkml:trace>
  <inkml:trace contextRef="#ctx0" brushRef="#br2" timeOffset="31579.8063">1583 3414 75 0,'18'-19'35'0,"-8"-1"-1"15,-7 9 1-15,-19 4-33 0,0 6 0 16,-13 4 1-16,-6 11 0 15,-8 0 1-15,2 7-1 16,-7-2 1-16,5 5-2 16,5-5 1-16,6 0 0 15,12-1-2-15,10-6 0 16,10 1-1-16,7-3 0 15,10 1 0-15,6-1 0 16,4 3-1-16,3 0 1 16,-1 3 0-16,0 0 1 15,-7 3-2-15,-6 2 1 16,-7 3 0-16,-8 5 1 15,-11 5-1-15,-8 0 1 16,-9 3 0-16,-4-2-1 0,-3-5 0 16,2-3-2-16,10 0-8 15,-2-18-27-15,24-9 1 16,0 0-1-16,12-17-2 15</inkml:trace>
  <inkml:trace contextRef="#ctx0" brushRef="#br2" timeOffset="32279.8463">2109 3384 64 0,'19'-17'36'0,"-10"0"-1"0,-9 17 0 15,0-13-27-15,0 13-1 16,-19 22 1-16,9 8-3 16,-7 5 0-16,0 9-3 15,-1 6 1-15,0 9-1 16,5 1 0-16,2 2 1 15,3-4-3-15,2-6 1 16,6-6 0-16,0-10 0 16,0-9 0-16,3-12 0 15,-3-15-1-15,0 0 1 16,4-20 0-16,-1-10 0 15,-3-6 0-15,0-8-1 16,1-7 1-16,2-4-1 16,2-6 0-16,4 0-1 15,8 2 1-15,4 2 0 0,7 6 0 16,1 4 0-16,9 7-1 15,2 9 2-15,1 11-2 16,-2 10 2-16,-2 8-1 16,-6 10 0-16,-7 6 1 15,-5 9-2-15,-5 8 2 16,-10 2-2-16,-8 8 2 15,-14-2-1-15,-5 3 0 16,-4-2 0-16,-6-2 0 16,-5-5 0-16,-4-3 1 15,-1-8 0-15,3-6-1 16,1-5 1-16,7-6 0 15,4-1-1-15,7-4 1 16,4-1-1-16,3 2 0 0,14-1 0 16,-14 24 0-16,12 4 0 15,-5 11-1-15,0 14 1 16,-6 13 0-16,-5 10-1 15,-6 7 1-15,0 0-1 16,-6 1 1-16,2-3-1 16,5-11-1-16,4-13-4 15,24-8-30-15,-3-27-3 16,22-4 1-16,0-22-3 15</inkml:trace>
  <inkml:trace contextRef="#ctx0" brushRef="#br2" timeOffset="32766.8742">2622 3468 87 0,'-7'13'36'0,"7"-13"1"16,-1 28-1-16,0-15-32 15,15-2-1-15,4-5 0 16,20-4 0-16,0-10 0 0,9-6-1 16,4-8-1-16,1-4 1 15,0-9-1-15,-4 1 0 16,-7-5-1-16,-13-1 1 15,-9 1-1-15,-10 6 1 16,-15 0-1-16,-10 10 1 16,-10 10-1-16,-11 10 2 15,-11 16-1-15,-6 12 0 16,-5 16 2-16,1 13-1 15,-1 8 0-15,10 3 1 16,6 3-1-16,20-5-2 16,12-8 2-16,18-10-2 15,19-10-1-15,17-13-2 16,15-6-6-16,-2-17-28 0,22 0-4 15,-8-13 1-15,9 0-2 16</inkml:trace>
  <inkml:trace contextRef="#ctx0" brushRef="#br2" timeOffset="33188.8983">3341 3495 98 0,'-11'6'38'15,"16"4"1"-15,-5-10-2 16,14-2-34-16,10-5-1 16,10 0-1-16,3-4 1 0,7-5-1 15,4-4-1-15,2-2 1 16,-4-1-2-16,-3-2 2 15,-6-1-1-15,-7-1 1 16,-6 0-1-16,-10 2 2 16,-14-1-2-16,-10 9 1 15,-11 2-1-15,-11 10 1 16,-9 9 0-16,-11 11 1 15,-3 8 0-15,-3 11-1 16,0 7 1-16,7 4-1 16,9 0 1-16,10-1-1 15,17-4 0-15,18-4-1 16,19-9 0-16,19-12-1 15,16-2-3-15,9-11-2 0,17 3-6 16,-4-18-26-16,15 9-3 16,-11-14 1-16,0 10-1 15</inkml:trace>
  <inkml:trace contextRef="#ctx0" brushRef="#br2" timeOffset="33577.9206">4205 3379 96 0,'-10'-12'38'0,"-15"-3"1"16,4 19-3-16,-15-2-30 15,0 12-1-15,-4 8 0 16,-3 9-2-16,-2 3 1 16,4 9-3-16,9-1 2 15,9-2-2-15,13-4 0 0,16-9 0 16,15-14 0-16,12-11 0 15,15-19-1-15,10-13 1 16,9-16-1-16,1-13 1 16,2-12 0-16,-7-11 0 15,-6-2-1-15,-7-3 1 16,-9 5 0-16,-11 11 0 15,-12 11-1-15,-8 15 1 16,-10 18-1-16,0 27 0 16,-25 21 0-16,6 24 0 15,-7 18 0-15,2 14-1 16,3 9 1-16,5 7-2 15,10 2-1-15,3-14-8 16,21 4-9-16,-5-34-12 0,23 3-8 16,-5-26-1-16,12-4-3 15</inkml:trace>
  <inkml:trace contextRef="#ctx0" brushRef="#br2" timeOffset="33803.9335">4866 3281 101 0,'13'7'40'0,"-13"-7"0"16,29 3 0-16,-12-5-36 15,17-2-1-15,3-4-1 16,3 1 0-16,4-3 0 15,0-2-3-15,2 7-6 0,-17-7-30 16,7 12-2-16,-20-9 0 16,1 16-2-16</inkml:trace>
  <inkml:trace contextRef="#ctx0" brushRef="#br2" timeOffset="33986.9439">4940 3462 110 0,'-15'31'41'16,"1"-16"1"-16,26 4-2 15,-1-14-37-15,23-7-1 16,7-5-2-16,4-6-4 16,12 11-14-16,-17-21-16 15,16 9-8-15,-15-9 1 0,-1 8-2 16</inkml:trace>
  <inkml:trace contextRef="#ctx0" brushRef="#br2" timeOffset="37459.1425">6079 2732 55 0,'9'-23'33'0,"-1"7"1"15,-5-3 1-15,-3 19-13 16,2-15-16-16,-1 26 0 15,-4 1-2-15,5 19 1 0,-4 7-2 16,5 17-1-16,-4 10-2 16,3 11 0-16,-1 9 0 15,3 0 0-15,-4-1-1 16,-1-7-4-16,7 4-17 15,-15-22-14-15,11-11 2 16,-13-18-3-16,11-11 1 16</inkml:trace>
  <inkml:trace contextRef="#ctx0" brushRef="#br2" timeOffset="37647.1533">5953 3152 96 0,'-13'-10'36'0,"-3"1"0"0,16 9 1 16,0 0-34-16,0 0-1 15,33-17-1-15,4 5 0 16,16-2-2-16,3-11-8 16,16 7-27-16,-5-11 1 15,13 5 0-15,-9-11-2 16</inkml:trace>
  <inkml:trace contextRef="#ctx0" brushRef="#br2" timeOffset="38069.1774">6754 2548 78 0,'-22'-18'39'16,"22"18"-2"-16,-22 1-1 16,18 16-17-16,-6 3-15 15,5 15 1-15,-3 8-2 16,2 13 1-16,-6 11-2 15,3 11 1-15,-7 6-1 16,1 3 0-16,-2-3-1 16,3-9 0-16,4-11 0 15,3-6-1-15,6-14 0 16,6-14 0-16,4-16 1 15,8-12-1-15,3-10 1 16,0-9 0-16,3-6 0 16,-4-8 0-16,0-2 0 15,0-3 0-15,-2 9-1 0,-6 1 0 16,2 8 0-16,-13 18 0 15,18-5-1-15,-11 17 1 16,-3 10-1-16,1 6 1 16,4 5-2-16,-3 5-1 15,4 6-2-15,0-12-10 16,9 8-23-16,-4-14-2 15,12 2 1-15,-6-22-2 16</inkml:trace>
  <inkml:trace contextRef="#ctx0" brushRef="#br2" timeOffset="38448.1991">7135 3137 97 0,'-5'13'35'16,"12"8"3"-16,-7-21-3 15,36 22-31-15,-10-14-1 16,10-3-1-16,8-12 1 16,4-2 0-16,1-10-1 15,4-3-1-15,-8-4 1 16,-8-2-1-16,-11-1 1 15,-11 2-1-15,-15-1 0 16,-8 4 0-16,-15 9 0 16,-12 4 0-16,-7 11-1 15,-11 12 1-15,-1 13-1 16,-2 13 2-16,0 13-1 15,8 5 0-15,10 6 0 0,12-2 0 16,17-4 0-16,20-10 0 16,21-15-3-16,13-24-13 15,27 0-21-15,0-23-4 16,17 3 0-16,-4-18-3 15</inkml:trace>
  <inkml:trace contextRef="#ctx0" brushRef="#br2" timeOffset="39646.2676">17193 2891 72 0,'-16'-7'35'16,"-13"-1"-1"-16,4 13-4 15,-21-11-16-15,9 15-6 0,-8-1-2 16,10 8 0-16,0 5-1 15,9 6-1-15,5 2-1 16,14 7 0-16,6-3-2 16,18 0 1-16,11-13-1 15,11-9 0-15,13-16 1 16,10-13-1-16,11-19 0 15,7-17 0-15,3-15-1 16,-5-10-1-16,-4-3 1 16,-8-3-1-16,-14-1 1 15,-12 8-1-15,-14 9 1 16,-13 15-1-16,-12 15 1 15,-10 23 1-15,-10 23-1 16,-5 23 2-16,-5 21-1 16,-4 19 2-16,2 12-2 15,6 7 0-15,5 8-1 0,8-3 0 16,17-5-3-16,4-10-6 15,25 3-28-15,-8-28-3 16,18 4 2-16,-11-22-1 16</inkml:trace>
  <inkml:trace contextRef="#ctx0" brushRef="#br2" timeOffset="39888.2815">17912 2879 92 0,'2'-25'37'0,"-2"25"0"0,9-18 0 16,-9 18-33-16,-5 17-1 16,0 9 0-16,-7 8-1 15,1 10 0-15,-4 4-2 16,0 6 1-16,3-1-2 15,3-8-4-15,17 0-30 16,-5-25-2-16,16-4 0 16,2-27-2-16</inkml:trace>
  <inkml:trace contextRef="#ctx0" brushRef="#br2" timeOffset="40036.29">18036 2370 89 0,'-25'-15'35'0,"12"18"-2"15,13-3-33-15,-2 21-36 16,26 3 0-16,1-8-2 16</inkml:trace>
  <inkml:trace contextRef="#ctx0" brushRef="#br2" timeOffset="40390.3102">18621 2730 101 0,'-29'12'39'15,"-16"-12"0"-15,7 13-1 16,-12 0-35-16,12-8-1 16,4 5 0-16,7-1-1 0,9 5 0 15,10 1 0-15,8 2-1 16,8-1 0-16,16 1 0 15,3 2 1-15,6-2-1 16,3 2 1-16,0-2-1 16,-4 1 1-16,-7 2 0 15,-4 2-1-15,-13 3 0 16,-10 4 1-16,-8 3-1 15,-3 3 0-15,-10 1 0 16,1-2-1-16,-1-1-1 16,2-10-3-16,17 7-14 15,4-30-19-15,0 0-1 16,25-29 0-16,18 0 0 15</inkml:trace>
  <inkml:trace contextRef="#ctx0" brushRef="#br2" timeOffset="40621.3234">19269 1996 100 0,'0'0'40'16,"0"0"-2"-16,-14 16-1 15,-3 26-37-15,0 20-1 16,-1 16 0-16,-4 15 2 15,0 16-1-15,1 5 0 16,-2 5 0-16,3 2 1 16,0-3-4-16,-6-27-23 15,12 1-11-15,-5-23-1 0,10-11-1 16,-4-26 1-16</inkml:trace>
  <inkml:trace contextRef="#ctx0" brushRef="#br2" timeOffset="40840.3359">18920 2602 67 0,'-31'-14'40'16,"10"17"-1"-16,1-2-1 15,25 20-11-15,12-13-25 16,18 4 0-16,16 0-1 15,13 1 0-15,6 4-4 0,4-3-1 16,17 15-22-16,-16-14-12 16,10 9 0-16,-15-9 0 15,2 5 2-15</inkml:trace>
  <inkml:trace contextRef="#ctx0" brushRef="#br2" timeOffset="41224.3579">19810 2703 96 0,'-39'-14'38'0,"1"16"1"15,-19-3 0-15,5 15-31 16,-11 2-2-16,1 11-2 16,5 2 0-16,8 8-1 15,9-3 0-15,15 6-2 0,19-1 1 16,19-8-2-16,17-4 1 15,16-6-1-15,13-9 1 16,4-7-1-16,4-7 0 16,0-9 1-16,-7-8-1 15,-8-7 1-15,-5-3-1 16,-17-4 0-16,-2 2 0 15,-12 6 1-15,-3-2-2 16,-9 12 1-16,-4 15 0 16,0 0 0-16,-12 0-1 15,0 15 0-15,3 12 0 16,-4-4-1-16,6 12-1 15,2-4-2-15,9 2-2 16,-4-13-16-16,21 13-16 16,-10-17 0-16,15 3-1 0,-5-15 1 15</inkml:trace>
  <inkml:trace contextRef="#ctx0" brushRef="#br2" timeOffset="41622.3807">20251 2774 94 0,'-5'26'37'16,"-13"-11"2"-16,7 16-1 16,-5-9-32-16,5 8-1 15,-1-2-1-15,5 2-1 16,1-7-1-16,5 0-1 15,2-7 0-15,5-6 0 0,-6-10 0 16,23-6 0-16,-4-9 0 16,6-9 0-16,2-3 0 15,1-7 0-15,2-9 0 16,1 0 1-16,-3 0-2 15,-4 1 0-15,-2 6 0 16,-6 6 0-16,-2 9 0 16,-2 7 0-16,-12 14 0 15,14 10 0-15,-6 11 0 16,-3 7 1-16,0 4-2 15,6 5-1-15,3 2-1 16,-2 0-3-16,12 9-10 16,-11-24-22-16,19 10-2 0,-9-19 2 15,13 5-2-15</inkml:trace>
  <inkml:trace contextRef="#ctx0" brushRef="#br2" timeOffset="41854.3939">20937 2641 91 0,'-14'-20'37'0,"1"21"1"16,-16-1 2-16,6 20-30 16,-12-4-4-16,4 14-1 15,1 1-1-15,3 4 0 16,9 3-2-16,7-2-1 15,11-3-1-15,8-2-1 0,12-1-3 16,1-15-5 0,22 9-29-16,-14-19-1 0,16 1-1 15,-10-13 0-15</inkml:trace>
  <inkml:trace contextRef="#ctx0" brushRef="#br2" timeOffset="42240.416">21174 2787 97 0,'-2'27'38'0,"2"-9"1"15,18 6-1-15,-6-18-32 16,19 1-2-16,4-10 0 0,8-4-1 15,2-13-1-15,-1-4 1 16,-1-3-3-16,-7-6 2 16,-5-1-1-16,-7-1-2 15,-10 0 2-15,-11 4-2 16,-15 10 1-16,-10 9 0 15,-13 7 1-15,-10 12 0 16,-5 9 1-16,-2 15 1 16,2 9-1-16,8 8 0 15,9 0 0-15,18 2 0 16,15-2-1-16,16-5-2 15,18-3-3-15,5-18-4 16,23 8-15-16,-8-29-16 16,13 0-3-16,-2-18 1 0,14 0-2 15</inkml:trace>
  <inkml:trace contextRef="#ctx0" brushRef="#br2" timeOffset="44692.5563">5982 3740 59 0,'0'0'29'0,"0"0"-6"16,-1-18-1-16,1 18-13 15,0 0-5-15,0 0-1 16,0 0-2-16,0 0 1 16,13-4-1-16,-13 4 0 15,15 1 0-15,-5 1 0 16,4-1 1-16,3 3-1 15,4-4 0-15,8 3 0 0,3-2-1 16,10 1 1-16,5-2 0 16,10 0 0-16,6-4-1 15,11 2 1-15,6-2 0 16,10-1-1-16,9-3 1 15,5 1 0-15,11 0 1 16,2 0-2-16,3 1 1 16,3 3-1-16,1-1 1 15,1 3 0-15,-3 0-1 16,0 3 0-16,-1 0 0 15,0 2 1-15,6-3-1 16,-4 0 1-16,4 0-1 16,2 0 0-16,-1-1 0 15,6-2 0-15,5-1 0 16,2-3 0-16,-5 2 0 0,9-1 0 15,-1 1 1-15,6-2-1 16,0 2 0-16,0 0 1 16,1-3-1-16,4 4 1 15,0-3-1-15,2-1 1 16,-3 3 0-16,5-4-1 15,-3 0 1-15,2 0-1 16,-4-1 1-16,-4 3-1 16,-2-4 1-16,3 3-1 15,-4-1 0-15,-2 4 1 16,-6-1-1-16,-2-1 1 15,1 2-1-15,-3 1 0 0,-3 1 0 16,-2 0 1-16,-6 2-1 16,1-1 1-16,-2-1-1 15,-3 0 0-15,-4 3 1 16,-1-1-1-16,-4 0 1 15,-2 0-1-15,1 1 0 16,0 1 1-16,-5-2-1 16,1 2 0-16,-3 0 0 15,0 2 1-15,-2-4-1 16,-2 1 0-16,0 2 1 15,2-2-1-15,-5 2 0 16,3-1 1-16,-4 0 0 16,2 0-1-16,0-1 0 15,0 0 1-15,2-1 0 16,-3 0-1-16,1 0 0 0,-1 0 1 15,-3 1-1-15,3-1 0 16,-2 0 0-16,1 1 0 16,0-2 0-16,-1 0 0 15,1-1 0-15,-2 2 0 16,2-3 0-16,-1-1 0 15,1 0 0-15,-2 1 0 16,3-1 1-16,-1 1-1 16,-1 2-1-16,1-3 1 15,-1 4 0-15,1-2 0 16,-1 2 0-16,1-1 0 15,-2 2 0-15,1-2 0 16,-2 1 0-16,2 1 0 16,-5-1 0-16,3 0 0 0,0 1 0 15,1 0 1-15,-2-2-2 16,4 1 2-16,-1-1-1 15,6 0 0-15,-4-2 0 16,2 2 0-16,3-3 0 16,-4 2 0-16,3-1 1 15,-2 1-1-15,1-4 0 16,0 0 0-16,0 0 0 15,-1 1 0-15,1-5-1 16,2 2 2-16,-2-1-2 16,-3 1 2-16,4-1-2 15,-4 0 2-15,1-1-1 16,-5 0 1-16,-1 0-1 15,-1-1 0-15,1 0 0 0,-4 0 0 16,2 1 0-16,-3 1 0 16,-1-4 1-16,0 4-1 15,-1-4 0-15,-6 5 0 16,-1-3 1-16,-4 1-1 15,-2 1 0-15,-2-4 1 16,-6 5-1-16,-7-2 0 16,-3 3 0-16,-11-1 0 15,-6 2 0-15,-10 0 0 16,-7 2 1-16,-6 0-1 15,-13 4 0-15,9-4 0 16,-9 4 0-16,0 0 0 16,0 0-1-16,0 0 1 15,0 0 0-15,12 4-7 16,-12-4-27-16,0 0-1 0,12 5 1 15,-12-5-3-15</inkml:trace>
  <inkml:trace contextRef="#ctx0" brushRef="#br2" timeOffset="45962.6289">6402 4150 82 0,'0'0'36'15,"7"-23"-2"-15,-7 23-4 16,0 0-23-16,0 0-2 15,0 0-1-15,-13 28-3 16,5-2 1-16,0 10-3 16,0 14 1-16,-1 7-1 0,0 12 1 15,0 3-1-15,1 2 0 16,1-2-2-16,10 2-5 15,-10-20-26-15,14-1-1 16,-8-13-1-16,7-11 1 16</inkml:trace>
  <inkml:trace contextRef="#ctx0" brushRef="#br2" timeOffset="46174.641">6270 4540 82 0,'-9'-12'37'0,"-3"-3"-1"0,12 15 1 15,0 0-34-15,0 0 0 16,25-15-2-16,4 9 0 16,8-4 0-16,10-5-1 15,6 0-5-15,-2-11-28 16,18 4-3-16,-7-8 1 16,5 2-2-16</inkml:trace>
  <inkml:trace contextRef="#ctx0" brushRef="#br2" timeOffset="46585.6646">7083 4013 95 0,'-19'-14'37'0,"19"14"1"15,-24 0-3-15,24 0-30 0,-17 23-2 16,9 1 0-16,-6 11-1 16,-1 13-1-16,-4 11-1 15,1 12 0-15,-6 7 1 16,0 5-1-16,4-3 0 15,1-7 0-15,5-8 0 16,7-10 1-16,6-14 0 16,7-14 0-16,7-15-1 15,6-13 1-15,4-13 0 16,3-3 1-16,-2-8-1 15,2-2-1-15,-7-1 1 16,0 3 0-16,-4 5-1 16,-5 6 0-16,-10 14 0 15,0 0 0-15,10 12 0 0,-9 7 0 16,-1 8-1-16,2 3 1 15,6 9-3-15,-2-3-2 16,13 9-8-16,-12-16-24 16,19 4-2-16,-7-16-1 15,12 2 0-15</inkml:trace>
  <inkml:trace contextRef="#ctx0" brushRef="#br2" timeOffset="46940.6849">7412 4569 85 0,'0'0'36'0,"14"4"0"16,5 4-1-16,3-6-32 15,7 1 0-15,3-8 1 16,8 0-1-16,-3-6-1 15,2-3 0-15,-2-4-1 16,-5-3 0-16,-8-1 1 16,-6-2-2-16,-14 0 1 15,-9 2 0-15,-12 2 0 16,-7 11-1-16,-14 3 1 15,-6 19-1-15,-8 11 2 16,-2 16-1-16,-1 8 0 16,10 7 1-16,8 1-1 15,18-4 1-15,19-9-1 16,24-14-1-16,29-6-15 0,12-31-22 15,29-2-2-15,4-22-2 16,16-3-1-16</inkml:trace>
  <inkml:trace contextRef="#ctx0" brushRef="#br2" timeOffset="47731.7301">17328 3921 82 0,'1'-11'35'0,"-1"11"-1"16,0 0-3-16,3 21-25 15,-10-2-1-15,3 13-1 16,-3 6-1-16,3 13 0 0,-2 6-1 16,0 9-1-16,-2 5 1 15,3 6-2-15,-3-1 0 16,3 1 0-16,1-3-3 15,-5-14-9-15,8 1-25 16,-7-18 1-16,9-10-2 16,-7-16 1-16</inkml:trace>
  <inkml:trace contextRef="#ctx0" brushRef="#br2" timeOffset="47938.7419">17087 4410 98 0,'0'-11'38'0,"5"-4"1"0,13 13-3 15,10-6-33-15,8 6-1 16,7-2-1-16,10 2 0 16,2 2-1-16,0-1-2 15,4 9-6-15,-12-11-28 16,11 9-3-16,-7-10 2 15,1 5-3-15</inkml:trace>
  <inkml:trace contextRef="#ctx0" brushRef="#br2" timeOffset="48116.7521">17881 4286 90 0,'-20'12'38'0,"3"12"-2"0,-8-2 2 16,-2 14-35-1,3-3 0-15,5 9-1 0,1-2-2 16,8-1-1-16,11 5-22 15,-1-21-15-15,14-3 1 16,2-20-2-16,13-5 1 16</inkml:trace>
  <inkml:trace contextRef="#ctx0" brushRef="#br2" timeOffset="48730.7872">17976 3963 94 0,'0'0'37'0,"-20"2"-2"0,28 11 1 15,-4 0-34 1,18 8-1-16,2 1 0 0,5 7 0 16,-1 3 1-16,-4 8-1 15,-8 2 1-15,-5 4-1 16,-11 0 1-16,-6 4 0 15,-8-5 0-15,-2-3-1 16,-4-7 0-16,5-4 1 16,0-11-1-16,6-7 0 15,9-13-1-15,0 0 1 16,13-26 0-16,7-2-1 15,6-6 1-15,4-6-1 16,4-1 1-16,-2-3 0 16,2 8-1-16,-4 3 1 15,-8 6-1-15,-4 12 1 16,-18 15 0-16,14 1-1 0,-16 14 0 15,-5 11 0-15,-2 4 0 16,-2 3-1-16,3 4 1 16,3-2 0-16,5-2 0 15,7-11-1-15,5-5 2 16,7-10-1-16,11-10 1 15,9-11-1-15,2-7 1 16,5-8 0-16,0-5 0 16,3-4 1-16,-7 2-2 15,-3 3 2-15,-9 7-1 16,-8 8 0-16,-9 10-1 15,-13 8 1-15,-1 18-2 16,-13 5 0-16,-4 12 1 0,-1 4-2 16,-1 7 2-16,2-2-3 15,5 2-1-15,6-12-4 16,20 9-17-16,-4-22-15 15,20-2 1-15,-1-21-1 16,13 2 0-16</inkml:trace>
  <inkml:trace contextRef="#ctx0" brushRef="#br2" timeOffset="49107.8088">18936 4287 92 0,'-20'15'38'0,"24"-1"-1"16,-4-14 2-16,25 11-36 0,4-9 0 15,19 1 0-15,5-5 0 16,7-3 0-16,-2-4-1 16,4-3 0-16,-7-6 0 15,-3-3 0-15,-9-3-1 16,-14-2 1-16,-13-2-2 15,-13-1 2-15,-12 4-2 16,-15 6 1-16,-9 11-1 16,-18 8 0-16,-7 17 0 15,-8 10 0-15,-5 15 1 16,6 8-1-16,6 5 1 15,18 3-1-15,16-3 1 16,22-5 0-16,21-10-1 16,24-10-2-16,16-7-2 15,11-15-6-15,22 7-22 0,-15-21-9 16,13 6 1-16,-13-15-3 15</inkml:trace>
  <inkml:trace contextRef="#ctx0" brushRef="#br2" timeOffset="49274.8184">19901 4520 105 0,'-9'20'41'16,"-7"-22"1"-16,16 2-3 15,0 0-42-15,-19-7-17 16,19 7-20-16,-5-13-1 15,5 13-1-15,2-15 0 16</inkml:trace>
  <inkml:trace contextRef="#ctx0" brushRef="#br3" timeOffset="54841.1367">8607 3040 67 0,'0'0'34'0,"4"-22"0"0,-4 22-1 16,-2-31-20 0,5 18-5-16,-11-5-1 0,4 4-1 15,-8 0-2-15,-1 5 0 16,-3 5-1-16,-1 8 0 15,-6 9-1-15,-1 9 1 16,0 6-1-16,0 11 0 16,4 5-1-16,3 4 1 15,5 2-1-15,10-1 0 16,10-8-1-16,10-5 0 15,11-15-1-15,13-13-2 16,10-5-12-16,0-28-21 16,17-4-3-16,-8-22 1 15,12 0-2-15</inkml:trace>
  <inkml:trace contextRef="#ctx0" brushRef="#br3" timeOffset="55265.161">9204 2486 91 0,'-22'-1'37'16,"8"17"2"-16,-9-2-1 16,13 13-32-16,-8 8-2 15,2 11 1-15,-3 7 0 16,0 10-1-16,1 5-1 15,-1 4 0-15,0-1-2 16,3-3 0-16,5-9 0 16,5-10 0-16,6-10-1 0,4-12 1 15,8-13-1-15,4-20 1 16,5-14-1-16,12-7 1 15,-3-11-1-15,3-4 1 16,2-3 0-16,-1 1-1 16,-4 9 0-16,-4 3 0 15,-1 12 0-15,-7 10 0 16,0 13 0-16,-4 11 0 15,-3 11 0-15,0 11-1 16,2 8 0-16,2 3-1 16,8 4-3-16,-3-6-2 15,13 4-11-15,-5-22-20 16,12 1-1-16,-3-22 0 15,7 1-1-15</inkml:trace>
  <inkml:trace contextRef="#ctx0" brushRef="#br3" timeOffset="55675.1844">9788 2987 90 0,'-11'-43'35'15,"-1"13"1"-15,-10-3 0 16,5 13-29-16,-10 2-1 16,3 13-1-16,-5 8-1 15,1 15 0-15,-6 7 0 16,7 12 0-16,-5 4-1 15,7 10-1-15,3 0 1 16,6 0-1-16,10-6-1 16,10-8 0-16,13-11 0 15,13-12 0-15,9-13-1 0,7-12 1 16,7-15-1-16,4-7 0 15,0-8 0-15,-2-1 0 16,-11-2 1-16,-6 3-2 16,-10 5 1-16,-6 6 0 15,-12 7 0-15,-5 10 0 16,-5 13 0-16,-14 3 0 15,3 15-1-15,-6 6 1 16,7 6-1-16,-4 7 0 16,6 1 0-16,3-1-2 15,14 0-4-15,-2-17-5 16,23 11-13-16,-11-25-14 15,21 6 2-15,-7-24-3 16,13 4 2-16</inkml:trace>
  <inkml:trace contextRef="#ctx0" brushRef="#br3" timeOffset="56042.2054">10314 2942 67 0,'0'0'36'0,"0"0"-1"16,-9 11 2-16,-7-3-13 15,8 21-16-15,-8 0-2 16,8 10-2-16,-6-1 0 15,5 1-1-15,3-6-1 16,2-6 0-16,3-6-1 16,1-21 0-16,12 6 0 15,2-25 0-15,7-12 0 16,5-6-1-16,-3-9 1 15,7-6 0-15,-1-1 0 0,-1 3-1 16,-5 6 1-16,-1 7-1 16,-6 10 0-16,-3 10 0 15,0 14 1-15,-2 7-1 16,-2 10 0-16,2 8 0 15,5 7-1-15,3 2 1 16,7 6-3-16,4-5-1 16,11 7-6-16,-6-23-18 15,19 13-9-15,-11-23-1 16,16 4-1-16,-14-16 0 15</inkml:trace>
  <inkml:trace contextRef="#ctx0" brushRef="#br3" timeOffset="56562.2352">11074 2896 102 0,'-18'-29'37'16,"1"10"2"-16,-13-4-2 15,2 14-31-15,-8 2-1 16,3 15-1-16,-4 6-1 16,2 12 0-16,3 7 0 15,8 7-1-15,8 1 0 16,12 1 0-16,9-6-1 15,14-5 0-15,5-14 0 16,13-12 0-16,6-11-1 16,2-12 1-16,1-12 0 15,-5-5-1-15,-4-9 0 16,-2 2 1-16,-8 2-1 15,-6 7 0-15,-5 5 0 0,-8 11 0 16,-8 17-1-16,0 10 1 16,-8 23-1-16,-4 17 1 15,-1 20-1-15,-5 14 0 16,1 13 1-16,-3 4-1 15,1 5 1-15,2-5 0 16,0-7-1-16,-2-12 1 16,4-17 0-16,2-17 0 15,0-16 0-15,1-17 0 16,0-15 1-16,2-15-2 15,2-15 2-15,1-17-1 16,2-13 0-16,3-15 0 16,1-11 0-16,5-4 0 15,3 4 0-15,4 5 1 0,5 6-2 16,2 11 1-16,7 18-4 15,1 6-7-15,16 33-11 16,-14-13-4-16,22 24-13 16,-9-10-1-16,11 16-2 15,-4-11 2-15</inkml:trace>
  <inkml:trace contextRef="#ctx0" brushRef="#br3" timeOffset="56947.2572">11543 2905 104 0,'-4'16'39'0,"4"-16"1"16,2 20-1-16,-2-20-33 0,31 4-1 15,-1-8-2-15,11-6 1 16,2-4-1-16,1-4-1 15,-3-4 0-15,-1-4-1 16,-9-4 0-16,-7-3 0 16,-12-1 0-16,-12 4-1 15,-14 2 0-15,-7 7 0 16,-12 10 0-16,-9 13 0 15,-3 14 0-15,-5 15 1 16,1 12-1-16,6 14 1 16,11 5 1-16,12 5-2 15,16-3 0-15,13-7 0 16,14-10 0-16,15-16-3 0,20-8-8 15,-7-29-5-15,25 4-8 16,-17-38-10-16,12 2-9 16,0-23-2-16,6-5 1 15</inkml:trace>
  <inkml:trace contextRef="#ctx0" brushRef="#br3" timeOffset="58114.324">13419 2777 92 0,'-15'-12'36'0,"4"15"0"16,-11-6-1-16,-2 12-30 15,-7 5-1-15,0 8-1 16,-2 5 0-16,0 10 0 15,4-3-1-15,11 7 0 16,6-5-1-16,12 5 1 16,15-11 0-16,13-5-1 15,7-12 1-15,12-13-1 16,4-9 0-16,6-9 1 15,-4-13-1-15,1-6-1 16,-13-3 1-16,-7-4-1 16,-14 0 1-16,-9 2-1 0,-12 4 0 15,-8 3-1-15,-8 11 0 16,-3 5-1-16,-5 14-1 15,-2 5-3-15,16 26-20 16,-11-12-12-16,22 10-1 16,0-7 0-16,23 5 0 15</inkml:trace>
  <inkml:trace contextRef="#ctx0" brushRef="#br3" timeOffset="58414.3411">14535 2068 96 0,'-17'-45'39'15,"-17"0"0"-15,2 20-7 16,-16 6-28-16,3 12 2 15,-3 14-2-15,-1 23 0 16,1 12-1-16,3 25-1 16,5 11 0-16,6 17 0 15,6 3-1-15,8 10 0 16,6-1-1-16,3-1-1 15,8-2-12-15,-3-28-21 16,13-6-4-16,-5-26-1 16,11-8-2-16</inkml:trace>
  <inkml:trace contextRef="#ctx0" brushRef="#br3" timeOffset="58587.351">13906 2703 103 0,'-30'-22'41'15,"19"15"1"-15,4-14-2 16,30 20-27-16,16-17-10 15,23-2-2-15,18-1-3 16,4-10-10-16,22 21-25 16,-17-9-5-16,5 15 1 15,-21 0-4-15</inkml:trace>
  <inkml:trace contextRef="#ctx0" brushRef="#br3" timeOffset="59378.3963">9171 4411 68 0,'1'-19'36'16,"-11"-3"-1"-16,-2 13 1 15,-14-5-29-15,3 17 0 0,-10-2-2 16,0 14 0-16,-3 7-2 16,5 7 1-16,2 5-2 15,6 8 0-15,4 1-1 16,10 4 1-16,9-5-2 15,11 2 1-15,6-7-1 16,14-8-2-16,12-5-4 16,1-24-25-16,22-1-7 15,-1-23 1-15,15-7-2 16</inkml:trace>
  <inkml:trace contextRef="#ctx0" brushRef="#br3" timeOffset="59776.419">9765 3936 89 0,'-23'17'36'16,"-7"4"0"-16,5 21 2 16,-6 5-33-16,6 11-1 15,-2 8-1-15,4 10 0 16,-3 4-1-16,7 0 0 15,-2-3-1-15,5-5 0 16,2-9 0-16,4-9 0 16,6-15-1-16,3-13 1 15,5-15 0-15,7-14-1 16,7-14 1-16,2-10-1 15,7-8 1-15,2-3 0 0,2-4 0 16,0 1-1 0,0 5 0-16,-2 12 1 0,-4 9-1 15,0 10 0-15,-7 11 0 16,0 11 0-16,-5 11-1 15,-2 7 0-15,2 5-1 16,1-2-1-16,8 4-5 16,-7-16-13-16,20 8-16 15,-9-18-2-15,14-1 0 16,-5-21 0-16</inkml:trace>
  <inkml:trace contextRef="#ctx0" brushRef="#br3" timeOffset="60169.4415">10260 4435 64 0,'-11'-10'37'0,"-15"4"0"0,1 14 1 16,-13 0-16-16,1 19-16 16,-2 4-1-16,2 7-1 15,-1 2 0-15,11 3-2 16,6-4 0-16,9 0 0 15,15-7 0-15,12-11-1 16,14-8 0-16,10-12-1 16,11-10 1-16,2-8-1 15,3-13 1-15,1-9-1 16,-7-2 1-16,-5-4-1 15,-8 0 0-15,-10 4 1 16,-8 2-1-16,-8 11 0 16,-5 8 0-16,-5 20 0 0,0 0 0 15,-21 3 0-15,9 17 0 16,-2 10-1-16,6 4 1 15,0 2-2-15,9 4 0 16,3-9-3-16,16 5-5 16,-2-26-12-16,30 12-12 15,-9-23-4-15,15 3-1 16,1-17 1-16</inkml:trace>
  <inkml:trace contextRef="#ctx0" brushRef="#br3" timeOffset="61021.4902">10897 4457 62 0,'0'0'37'0,"-13"-16"0"15,13 16 1-15,-25 2-14 0,12 13-17 16,-7 2-2-16,5 10-1 16,-5 5-1-16,2 4-1 15,4-3-1-15,4 1 0 16,1-5 0-16,13-5 0 15,2-9-1-15,8-11 1 16,10-10-1-16,0-11 1 16,9-9 0-16,-1-6-1 15,-2-6 1-15,2-7 0 16,-2 2-1-16,-6 1 1 15,-3 9-1-15,-3 5 0 16,-5 8 1-16,-5 9-1 16,5 13 0-16,-6 9 0 15,0 10-1-15,2 9 1 16,3 3-2-16,0 4 0 0,5 4-2 15,2-7-2-15,13 4-2 16,-8-17-6-16,18 9-12 16,-15-27-11-16,14 4 2 15,-14-23 18-15,9 3 10 16,-12-9 4-16,-3-10 6 15,-4 3 5-15,-13-17 13 16,6 11 13-16,-15-8 0 16,7 17-16-16,-18-7-8 15,6 11-3-15,-11 3-1 16,3 15 0-16,-10 6-2 15,4 14 0-15,-2 6-1 16,3 8 0-16,1 5-1 16,11 3 0-16,7 0-1 0,6-2 1 15,13-5-1-15,6-7 0 16,6-11 0-16,6-9-1 15,3-9 1-15,2-12-1 16,-1-8 1-16,-3-6-1 16,-2-7 0-16,-5-4 0 15,-1 2 1-15,-6 4-1 16,-2 5 0-16,-4 8 0 15,-4 13 0-15,-10 10-1 16,8 22 1-16,-10 13 0 16,-4 21-1-16,-2 15 1 15,-2 13 1-15,-1 10-1 16,-3 7 1-16,-2 2-1 0,-1-5 1 15,-2-4-1-15,2-11 2 16,-6-15-2-16,2-10-1 16,-5-15 1-16,2-16 0 15,0-14 0-15,-1-16 0 16,1-12-2-16,5-16 0 15,-5-16-3-15,14-6-4 16,-12-20-8-16,26 14-6 16,-14-21-2-16,28 23-4 15,-11-15-6-15,26 18-4 16,-1 1 2-16</inkml:trace>
  <inkml:trace contextRef="#ctx0" brushRef="#br3" timeOffset="61422.5132">11856 4444 87 0,'-16'7'38'0,"12"9"0"16,4-16 2-16,15 5-32 15,5-10-4-15,15-2 0 16,2-9-1-16,9-1-1 16,-1-6 1-16,2-4-2 15,-7 1 0-15,-5-3 0 16,-11 1 0-16,-7 4 0 15,-13 2-1-15,-11 7 2 0,-11 7-2 16,-9 9 1-16,-8 10 0 16,-5 9 0-16,0 13-1 15,-3 6 1-15,8 8 0 16,3 4-1-16,10 2 0 15,11-3 1-15,10-7-1 16,11-6-1-16,11-6-6 16,1-20-10-16,23 6-8 15,-15-31-7-15,23 4-8 16,-6-14-2-16,10-3-1 15</inkml:trace>
  <inkml:trace contextRef="#ctx0" brushRef="#br3" timeOffset="62058.5496">13371 4238 91 0,'0'0'37'0,"-2"-21"2"16,2 21 0-16,-22-8-35 15,8 10-1-15,-9 5 1 16,-2 9-1-16,-4 6 0 16,2 8-1-16,-1 6 0 15,6 1-1-15,6 3 1 16,8 3-1-16,13-4 0 15,12-7 0-15,12-9 0 16,6-8-1-16,11-10 1 0,5-10-1 16,3-12 1-16,2-9-1 15,-8-9 0-15,-8-3 1 16,-10-2-1-16,-11-2 0 15,-13 3 0-15,-10 4 1 16,-11 10-1-16,-9 8 0 16,-2 9-2-16,-2 5-3 15,12 19-11-15,-6-16-9 16,29 18-12-16,-7-18-3 15,43 15-2-15,-2-19 1 16</inkml:trace>
  <inkml:trace contextRef="#ctx0" brushRef="#br3" timeOffset="62357.5667">14385 3571 103 0,'-41'-8'39'16,"3"30"0"-16,-10 7 0 16,10 27-33-16,-13 11-3 15,8 15 0-15,1 10-1 16,3 8 0-16,8 1-1 15,7-1 0-15,10-5 0 16,8-9-2-16,6-7-1 0,5-13-3 16,10-2-10-16,-13-33-11 15,14 3-14-15,-16-34 0 16,18 17-1-16,-22-32 0 15</inkml:trace>
  <inkml:trace contextRef="#ctx0" brushRef="#br3" timeOffset="62540.5771">13795 4305 110 0,'12'-6'41'16,"2"-4"2"-16,25 10-2 16,0-9-37-16,23-1-1 15,8-1-1-15,16-3-2 16,6 7-12-16,-15-14-11 0,17 15-19 15,-23-5 1-15,-2 7-3 16,-15-6 0-16</inkml:trace>
  <inkml:trace contextRef="#ctx0" brushRef="#br3" timeOffset="63665.6415">14297 3668 61 0,'0'0'30'16,"0"0"-3"-16,0 0-5 0,0 0-16 16,0 0 0-16,-13-8-1 15,13 8 0-15,0 0 1 16,0 0 1-16,-12 6-2 15,12-6 0-15,0 0 0 16,0 0-1-16,0 0 0 16,0 0-1-16,7-20 0 15,6 9-1-15,1-5 0 16,6 1 0-16,3-4-1 15,0 5 0-15,-3 2 0 16,-2 4 0-16,-4 4 0 16,0 5 0-16,-14-1 0 15,10 20-1-15,-10-5 1 16,0 4-1-16,4 3 1 0,-3 3-1 15,7-4 0-15,-3 0 0 16,4-2 0-16,4-4 1 16,-2-4-1-16,1-4 0 15,0-3 0-15,-12-4 1 16,14-2-1-16,-14 2 1 15,0 0-1-15,4-12-1 16,-4 12-2-16,-7-16-7 16,7 16-23-16,0 0-5 15,0 0 1-15,-8-12-2 16</inkml:trace>
  <inkml:trace contextRef="#ctx0" brushRef="#br4" timeOffset="213893.234">1558 2590 56 0,'-32'-1'30'16,"-9"-3"-3"-16,5 12-1 16,-14-10-18-16,8 8 1 15,-9-7-1-15,8 8 0 0,-4-4-4 16,8 9-1-16,-2 6-2 15,-1 9 0-15,3 10-1 16,1 11 1-16,-4 12-1 16,4 14 1-16,-2 3-1 15,5 7 1-15,7-5-1 16,8-4-1-16,6-6 1 15,9-8 0-15,9-12 0 16,9-12 0-16,4-9 0 16,4-10-1-16,2-4 2 15,1-7 1-15,-3-6-1 16,-4-3 0-16,-17 2 0 15,13-15 0-15,-13 15 1 16,-17-14-1-16,-2 11-1 0,-3 2 1 16,-4 5-1-16,-3 8 1 15,5 9-1-15,0 7 0 16,1 10 0-16,7 4 0 15,3 9 0-15,5 6 0 16,7 2 0-16,1 3 0 16,7 1-1-16,5-3 1 15,1-3 0-15,9-4-1 16,3-3 1-16,8-10 0 15,2-6 0-15,6-8-1 16,0-8 1-16,3-7 0 16,-3-5 1-16,-4-4 0 15,-7-2-1-15,-4-2 1 16,-9 0 0-16,-8 2-1 15,-9 0 1-15,0 0-1 0,-4 15 1 16,-6 1-1-16,-2 3 0 16,0 10-1-16,2 5 1 15,-2 7 0-15,10 7-1 16,-1 2 1-16,13 5 0 15,2 0 0-15,12-4-1 16,8-1 1-16,12-1 1 16,8-9-2-16,12-6 1 15,6-9 0-15,15-10 0 16,8-10 0-16,2-8 0 15,1-7-1-15,-5-7 1 16,-1-4 1-16,-10-1-2 16,-13 0 1-16,-15 4 0 15,-14 2 1-15,-10 6-1 0,-13 2 0 16,-15 8 0-16,15 2 0 15,-16 11 1-15,1 5-1 16,-2 8 1-16,3 6-2 16,3 4 2-16,8 7-1 15,9 1 1-15,11 2-1 16,15-3 1-16,14-5-1 15,14-4 0-15,17-10 0 16,12-11 0-16,15-7 0 16,9-10 0-16,5-9 0 15,1-6 0-15,2-9 0 16,-8-1 0-16,-2-2 0 15,-9 0-2-15,-17 1 2 0,-12 2-2 16,-16 4 3-16,-10 7-3 16,-14 2 3-16,-12 7-3 15,-12 8 3-15,-6 10 0 16,-5 7-1-16,-5 6 2 15,2 10-2-15,-1 5 1 16,6 5-1-16,6 1 1 16,7 2-1-16,8-3-1 15,14-3 1-15,8-6 0 16,16-12-1-16,12-10 1 15,10-10 0-15,8-13 0 16,6-11 1-16,8-8-1 16,0-10 0-16,1-5 0 15,-6-3 0-15,-10 3-1 0,-6-2 2 16,-11 9-2-16,-15 6 1 15,-16 8-1-15,-13 10 2 16,-13 12-1-16,-10 8 0 16,-8 12 1-16,-10 10-2 15,-1 9 2-15,-1 6-1 16,5 8 1-16,4 0-1 15,8 3-1-15,9-3 1 16,17-6-1-16,13-5 1 16,15-6 0-16,11-13 0 15,18-3 0-15,5-12-1 16,12-8 2-16,2-9-2 15,5-4 2-15,-3-5-1 16,-6-3 0-16,-6-2 0 0,-12-1 0 16,-10 5 0-16,-12 4 1 15,-18 6-1-15,-13 9 0 16,-10 5 0-16,-14 12 0 15,-5 9 0-15,-6 10 0 16,1 6 0-16,-4 7-1 16,8 10 2-16,3 2-2 15,11 3 2-15,9-4 1 16,10-4-2-16,14-7 2 15,12-8-1-15,14-11 1 16,8-13-1-16,12-13-1 16,9-8 2-16,2-10-4 15,0-8 4-15,0-8-4 16,-7-6 1-16,-6-3 0 15,-10 7 0-15,-9 0 1 0,-13 8-2 16,-10 3 2-16,-11 10-2 16,-10 12 2-16,-9 11-1 15,-8 8 1-15,0 8 3 16,-7 8-3-16,-1 4 1 15,3 4 1-15,5 4-1 16,6 1 1-16,11-7 0 16,7-1-1-16,13-3-2 15,12-10 3-15,15-3-2 16,12-11 0-16,10-12 0 15,4-8 1-15,9-8-2 16,-2-11-1-16,4-4 4 16,-5-5-4-16,-13 2 3 0,-12-1-3 15,-11 5 3-15,-18 5-3 16,-12 6 3-16,-15 10-1 15,-17 8 0-15,-11 9 0 16,-8 8-1-16,-5 11 4 16,-1 6-5-16,-2 10 4 15,9 2-3-15,2 1 3 16,13 1-3-16,14-6 3 15,14-5-1-15,18-8-1 16,17-12 0-16,19-7 0 16,13-13 0-16,14-12 1 15,10-7-1-15,3-8 0 16,2-6 0-16,-3 2 0 15,-9-4 0-15,-7 4-1 0,-16 5 3 16,-12 9-2-16,-14 8 0 16,-17 8 0-16,-14 10 0 15,-12 11 0-15,-6 6 0 16,-9 11 2-16,-2 4-3 15,1 6 1-15,1 1 0 16,12-2 0-16,6 0 0 16,11-8 0-16,13-5 0 15,14-12 0-15,15-7 0 16,12-15 0-16,11-10 0 15,8-15 0-15,5-7 0 16,1-9 0-16,1-5 0 16,-5-1-2-16,-10 4 3 15,-15 3-2-15,-15 7 2 0,-14 9-3 16,-15 12 4-16,-13 9-4 15,-16 9 2-15,-7 10 2 16,-5 9-3-16,-3 7 2 16,2 3-2-16,1 5 3 15,9 1-4-15,12-1 4 16,17-7-2-16,16-8 0 15,13-8 0-15,23-14-1 16,17-8 1-16,18-11 0 16,10-10 0-16,9-7-1 15,2-7 3-15,-3-3-4 16,-1-3 1-16,-10 5 0 15,-15 2 1-15,-18 6-2 16,-14 6 2-16,-18 9 0 16,-16 9-3-16,-14 11 3 0,-16 13 0 15,-6 6 0-15,-4 9 3 16,-3 2-3-16,3 3 1 15,6 2 0-15,12-3 0 16,11-1 0-16,13-9 0 16,19-5 0-16,10-8-2 15,19-7 0-15,12-9 3 16,12-7-4-16,1-9 1 15,7-7-1-15,1-2 1 16,-7-2 0-16,-8 0 0 16,-7 0 1-16,-19 6-3 15,-16 6 4-15,-17 9-1 16,-18 7 0-16,-10 8 0 15,-18 11 1-15,-6 8-1 0,-10 10 0 16,-4 7 3-16,0 4-3 16,5 4 1-16,6 1 1 15,7-3-1-15,16-6 2 16,15-6-2-16,15-14 1 15,16-10-2-15,14-9 1 16,12-12 0-16,11-12-4 16,5-7 2-16,-1-6 0 15,-4-5 0-15,-9-2-1 16,-11 3 0-16,-16 1 3 15,-13 8-3-15,-22 6 3 16,-13 8-1-16,-14 8 0 16,-12 8 1-16,-19 6-1 0,14 15 0 15,-13-1 0-15,2 7 1 16,4 5-1-16,7-1 0 15,9 1 0-15,13-4 0 16,13-6 0-16,15-9 0 16,15-10 1-16,13-12 0 15,16-15-1-15,10-12 1 16,8-13-1-16,5-13 1 15,-2-4-2-15,1-6 2 16,-12-1-2-16,-9 2 1 16,-16 8-2-16,-18 3 2 15,-18 11-1-15,-17 10 1 16,-16 9 0-16,-12 10 0 15,-12 7 1-15,0 19 0 16,-16-7 0-16,16 7 0 16,-13 15-1-16,15 0 1 0,14-1-1 15,13-5 0-15,17-3 0 16,16-9 0-16,17-11 1 15,13-12-1-15,17-8 0 16,6-13 0-16,1-11 0 16,-3-9 1-16,-3-10-1 15,-15-3 1-15,-9-5-1 16,-15-4 1-16,-19-1 0 15,-15 1 0-15,-14 5 1 16,-14 10-1-16,-12 10 1 16,-9 10 0-16,-13 12 0 15,-4 11-1-15,-5 10 0 0,2 11 1 16,4 5-2-16,4 4 1 15,9-2-2-15,15 3 0 16,3-19 1-16,18 1-1 16,15-9 0-16,10-11 0 15,5-8 0-15,4-9 0 16,0-9 0-16,-6-3 2 15,-11-4-2-15,-10-2 1 16,-18-1 1-16,-14 4 0 16,-16 0 0-16,-12 3 0 15,-11 5-1-15,-3 6-1 16,-9 8 1-16,2 10 0 15,-3 4 0-15,8 10-1 16,-1 7 1-16,6 5-1 16,11 6 1-16,5 0 0 0,11-5-1 15,6-2 1-15,10-5-1 16,5-6 0-16,10-8 1 15,-1-7-1-15,0-4 1 16,-7-9 0-16,-7 1 0 16,-12-8 0-16,-15 2 0 15,-16-3 1-15,-19 3 0 16,-8 3 1-16,-18 4 0 15,-9 6 0-15,-8 8-1 16,-3 9 2-16,-3 13-2 16,3 11 0-16,2 7 0 15,5 9-1-15,8 7-1 16,9 0 2-16,15 1-3 15,10-6 1-15,16-2-1 0,10-12 0 16,14-7 1-16,8-10-1 16,8-10 0-16,-1-9 2 15,-4-9-1-15,-10-5 1 16,-13-2 1-16,-16 1 0 15,-16 2-1-15,-20 2 1 16,-17 8 0-16,-18 9-1 16,-13 17 1-16,-12 12 0 15,-5 6-1-15,-2 14 0 16,-6 10-1-16,8 8 1 15,4 3 0-15,8 1-1 16,16-7 0-16,13-2-1 16,15-9 2-16,15-10-3 15,17-12 2-15,12-11 0 0,8-13 0 16,2-8 0-16,5-7 0 15,-10-8 1-15,-11-4 0 16,-8-3 1-16,-12-1 0 16,-18 1-1-16,-12 6 1 15,-14 6 0-15,-11 13 0 16,-3 13 0-16,-8 10-1 15,-1 16 1-15,-3 11-1 16,6 15 1-16,5 5-1 16,10 4 0-16,12 0-1 15,12-5-1-15,13-6 0 16,16-11 0-16,18-12 1 15,15-13 0-15,8-10 0 16,5-10-1-16,4-10 2 0,-1-11 1 16,-6-5 0-16,-11 2 0 15,-14-1 0-15,-14 5 0 16,-14 3 0-16,-15 9 0 15,-11 12 1-15,-16 13-1 16,-3 9 0-16,-4 11 0 16,1 8-1-16,0 10 1 15,7 2 0-15,6-2-1 16,11-1 0-16,11-2 0 15,14-6-1-15,14-10 0 16,17-6 1-16,5-9-1 16,9-7 0-16,5-5 0 15,1-8 0-15,-5-7 1 0,-10-2 0 16,-9-2 0-16,-16-2 2 15,-17-1-1-15,-18 3 1 16,-11 7-1-16,-14 4 1 16,-10 11 0-16,-12 7-1 15,-6 11 1-15,0 11-2 16,-2 8 1-16,3 11-1 15,2 4 0-15,6 3 0 16,7 5-2-16,12-3 2 16,16-7-2-16,11-6 0 15,18-12-1-15,16-15 2 16,13-10-1-16,10-15 1 15,8-9 2-15,-2-7-2 16,1-9 2-16,-10 0 0 16,-10 1 1-16,-17 6 0 0,-12 6-2 15,-14 9 1-15,-17 7 0 16,-12 9-1-16,-10 7 0 15,-9 9 0-15,-3 9 0 16,-1 3-1-16,-3 11 1 16,8 1 0-16,8 4-1 15,12-1 1-15,15-2-1 16,17-7 1-16,16-2-1 15,22-13 1-15,13-8-2 16,13-8 1-16,7-12 0 16,8-6-2-16,-6-4 1 15,-6 1-1-15,-17 6 2 16,-14 14 0-16,-24 12 0 15,-21 23 1-15,-25 19-1 0,-19 21 1 16,-17 4-10-16,8 18-27 16,-6-20-1-16,26-15-1 15,18-33-3-15</inkml:trace>
  <inkml:trace contextRef="#ctx0" brushRef="#br5" timeOffset="219702.5663">1213 7412 41 0,'5'-17'32'15,"1"2"1"-15,-5-3 0 16,-1 18-18-16,-14-28 5 15,0 23-13-15,-10-5 1 16,-1 11-2-16,-15 0-1 16,2 10-2-16,-5 4 0 15,0 9-1-15,2 4 0 16,8 7-1-16,5 8 0 15,8 3 0-15,15 1-1 16,5 5 1-16,14-1 0 16,15-7-1-16,12-10 0 0,10-9 1 15,13-15-3-15,7-20-6 16,18-9-27-16,-2-25-2 15,11-7 0-15,-6-22 0 16</inkml:trace>
  <inkml:trace contextRef="#ctx0" brushRef="#br5" timeOffset="220091.5885">1996 6723 94 0,'-25'-14'35'0,"6"20"0"15,-14 6 1-15,10 25-32 16,-9 0-1-16,7 17 0 15,-3 8-1-15,8 13 0 16,-7 5 0-16,7 14 0 0,2-1-1 16,4 0 1-16,0-8-1 15,5-10 0-15,4-13 0 16,0-14 0-16,7-10 0 15,1-16 0-15,-3-22 0 16,23 1 0-16,-4-18 0 16,2-6 1-16,5-6-1 15,2-4 0-15,2-2 0 16,-1 3-1-16,-1 4 1 15,-3 10-1-15,-3 9 0 16,-1 11 0-16,-2 12 0 16,-4 6 0-16,3 9-1 0,2 0-1 15,4 7-4-15,0-13-8 16,11 7-24-16,-1-14 0 15,10 3 0-15,1-16-2 16</inkml:trace>
  <inkml:trace contextRef="#ctx0" brushRef="#br5" timeOffset="220491.6114">2511 7354 92 0,'-17'-14'35'15,"-13"3"1"-15,3 19 0 16,-10 5-29-16,1 16-1 15,-3 6-3-15,4 8 0 16,0 4-1-16,11 0 0 0,4 0-1 16,11-7 0-16,6-6 0 15,16-10 0-15,10-11 0 16,10-12 0-16,11-11 0 15,6-11 0-15,3-10 0 16,4-7 0-16,-6-10 0 16,-5 1-1-16,-8 1 1 15,-10 6 0-15,-8 7 0 16,-13 9-1-16,-7 24 1 15,-11-6-1-15,-5 22 0 16,-1 12 0-16,0 8-1 16,2 3 1-16,5 6-2 15,5-2 0-15,12-2-1 16,6-11-3-16,16 0-7 0,-6-18-23 15,20-4-2-15,-2-16 0 16,6 0 0-16</inkml:trace>
  <inkml:trace contextRef="#ctx0" brushRef="#br5" timeOffset="220850.6319">2985 7422 91 0,'2'-14'35'16,"-9"0"1"-16,7 14 0 16,-26 10-26-16,14 12-4 15,-7 5-3-15,6 9-1 16,-5 4-1-16,4 0 0 15,4 2 0-15,3-4 0 16,0-6-1-16,8-7 1 16,4-10 0-16,-5-15 0 0,23 2 0 15,-5-19 0-15,2-10 0 16,4-8 1-16,3-9 0 15,-3-2 0-15,0-1-1 16,5 4 0-16,-11 3 1 16,1 10-2-16,-5 10 1 15,-4 10-1-15,-10 10 1 16,19 12-1-16,-14 9-1 15,3 5 1-15,4 7-1 16,2 4-1-16,8 4-2 16,1-7-1-16,11 8-6 15,-9-20-21-15,19 6-6 16,-10-16 0-16,7 1-1 15</inkml:trace>
  <inkml:trace contextRef="#ctx0" brushRef="#br5" timeOffset="221332.6595">3553 7474 86 0,'2'-39'35'16,"-10"-3"2"-16,2 16 0 15,-15-1-26-15,5 20-1 16,-10 3-4-16,4 16-1 16,-8 12-1-16,6 10-2 15,-2 2 0-15,9 7-1 16,3 1-1-16,13-4 1 15,8-4-1-15,7-7 1 16,8-11-1-16,8-7 0 16,2-15 1-16,2-7-1 0,2-11 1 15,-4-5-1-15,-3-8 1 16,-3-2-1-16,-5-3 1 15,-6 6-1-15,-5 2 0 16,-5 7 0-16,-2 12 0 16,-3 13 0-16,0 0 0 15,-8 34 0-15,2 8-1 16,-3 13 1-16,0 19 0 15,-5 8-1-15,-1 8 1 16,0 1-1-16,0 1 1 16,0-6-1-16,-4-7 1 15,1-6 0-15,-2-22 0 16,-4-8 1-16,0-13 0 15,1-15-1-15,2-14 0 16,-1-12 0-16,8-16-1 0,2-12-1 16,11-9-3-16,-3-18-3 15,21 8-15-15,-5-16-15 16,15 13 0-16,-6-3-1 15,13 11 0-15</inkml:trace>
  <inkml:trace contextRef="#ctx0" brushRef="#br5" timeOffset="221730.6823">3851 7589 99 0,'0'15'37'0,"0"-15"2"15,17 2-2-15,3-6-34 16,7-3 1-16,3-6-1 16,8-3 0-16,-1-6 0 15,5-5-1-15,-5-4 0 16,-5-2 0-16,-5-3-1 15,-12 0 0-15,-6-1 0 16,-9 3 0-16,-12 7 0 16,-7 8-1-16,-10 9 1 15,-4 14 1-15,-5 13-1 16,-5 18 0-16,2 9 0 15,2 10 0-15,8 8 0 16,6-2 1-16,18-1-2 16,12-6 1-16,15-9-2 0,18-13-1 15,17-6-9-15,7-22-14 16,25 3-15-16,-5-12-2 15,20-4 0-15,-5-12-1 16</inkml:trace>
  <inkml:trace contextRef="#ctx0" brushRef="#br5" timeOffset="222751.7407">5223 7424 98 0,'0'0'36'16,"0"0"2"-16,14 1-2 0,10-4-36 15,11-3 0-15,9 1 0 16,8 0-1-16,7 5-27 15,-7-4-9-15,-1 8 1 16,-13-3-1-16</inkml:trace>
  <inkml:trace contextRef="#ctx0" brushRef="#br5" timeOffset="222910.7498">5299 7671 103 0,'-37'16'38'15,"20"2"0"-15,17-18-1 16,12-5-37-16,25 2-9 15,15-13-28-15,16 1-1 16,5-10 1-16,13 4-3 0</inkml:trace>
  <inkml:trace contextRef="#ctx0" brushRef="#br5" timeOffset="223464.7815">7307 6725 92 0,'-23'-32'36'0,"-12"-2"0"0,-1 18-3 16,-14-6-29-16,5 10 0 15,-6 7 0-15,0 21-1 16,-2 12 0-16,2 21-1 15,1 16 0-15,5 13-1 16,3 15 0-16,9 8 0 16,8 3 0-16,8 3-1 15,12-8 1-15,9-9-2 16,6-9-1-16,8-20-2 15,13-5-7-15,-10-24-27 16,12-8 0-16,-8-22 0 16,-3-3 0-16</inkml:trace>
  <inkml:trace contextRef="#ctx0" brushRef="#br5" timeOffset="223811.8013">6703 7425 89 0,'-31'-22'37'16,"15"11"-1"-16,2-2 2 15,14 13-31-15,0 0-3 16,15-2-2-16,7 4 0 15,7 0-1-15,7-2 1 16,9 1-1-16,4-2 0 16,4-1 0-16,-2-3 0 15,1 2 0-15,-4-5-1 16,-6 1 1-16,-6-1-1 15,-4 1 1-15,-10 1-1 16,-6-1 0-16,-7 3 1 16,-9 4-1-16,13-5 0 15,-13 5 1-15,-4 16-1 0,-1 1 0 16,-5 9 0-16,-2 5 0 15,1 5-1-15,-3 4 1 16,5 0-2-16,3-7-1 16,11 5-14-16,0-26-21 15,13-2 0-15,-1-22-1 16,15-5 0-16</inkml:trace>
  <inkml:trace contextRef="#ctx0" brushRef="#br5" timeOffset="223985.8113">7232 6971 103 0,'-24'-18'37'0,"11"15"1"0,-3-2-4 16,16 5-33-16,0 0-3 15,0 0-20-15,16 10-14 16,4-10-1-16,12 8 0 15,1-5 0-15</inkml:trace>
  <inkml:trace contextRef="#ctx0" brushRef="#br5" timeOffset="224344.8318">7536 7168 92 0,'-10'31'37'0,"-9"-2"0"15,9 12-1-15,-5-6-30 0,6 4-2 16,-2-2 0-16,3 4 0 15,0-6-2-15,3-1-1 16,3-9 0-16,3-3 1 16,-1-22-1-16,14 7 0 15,1-19 0-15,6-12 0 16,4-8 0-16,4-6 0 15,1-3 1-15,3-2-2 16,-4 5 1-16,2 3 0 16,-5 11-1-16,-7 5 1 15,0 15-1-15,-2 7 0 16,-2 11 0-16,-3 9 0 15,2 9-1-15,-3 6-1 16,8 6-2-16,-2-3-5 0,16 8-27 16,-14-14-4-1,17 1 1-15,-3-20-1 0</inkml:trace>
  <inkml:trace contextRef="#ctx0" brushRef="#br5" timeOffset="224704.8524">8200 7288 102 0,'-28'-10'38'15,"4"15"1"-15,-14 3-2 16,1 14-31-16,-2 4-2 16,10 7-1-16,-2 1-1 15,13 4 0-15,11-7 0 16,8-5-1-16,13-8 1 0,12-9-1 15,8-13 1-15,6-8-1 16,6-8 0-16,-3-8 0 16,1-4 0-16,-6 0 0 15,-9 2 0-15,-6 4-1 16,-9 8 0-16,-8 6 0 15,-6 12 1-15,-11 8-1 16,-3 10-1-16,0 5 1 16,3 5-1-16,-2 2 1 15,8 2-1-15,7-9-2 16,13-4-3-16,2-22-10 15,28 0-22-15,-5-22-2 16,14-2 0-16,-5-23-1 16</inkml:trace>
  <inkml:trace contextRef="#ctx0" brushRef="#br5" timeOffset="224877.8623">8738 6786 111 0,'-14'31'39'0,"-12"13"0"15,4 28-2-15,-3 3-34 16,5 10 0-16,4 5-1 15,4-1-5-15,13 5-19 16,-2-18-16-16,13 1-2 16,-3-24 2-16,11-5-4 15</inkml:trace>
  <inkml:trace contextRef="#ctx0" brushRef="#br5" timeOffset="225576.9023">10030 7184 88 0,'0'0'35'0,"-32"-3"1"16,5 12 1-16,-14-2-31 15,1 12-2-15,-5 3 0 16,3 7 0-16,-2 6-1 16,7 4 1-16,8-1-2 15,6 1 0-15,11-4 0 0,14-5-1 16,12-11 0-16,10-5-1 15,13-15 1-15,8-9-1 16,7-8 0-16,5-10 1 16,-3-5 0-16,0-2-1 15,-8-2 1-15,-8 3 0 16,-9 3-1-16,-6 7 1 15,-10 3 0-15,-7 11-1 16,-6 10 1-16,0 0-1 16,-6 19 0-16,0 6 1 15,-1 7-1-15,3 5-1 16,4 3 1-16,2 0-1 0,7 1-3 15,5-15-3-15,19 4-27 16,-4-19-5-16,11-8 0 16,-2-16-2-16</inkml:trace>
  <inkml:trace contextRef="#ctx0" brushRef="#br5" timeOffset="226117.9332">10556 7236 90 0,'-15'7'37'16,"2"16"0"-16,-6-2 1 15,4 18-32-15,-7-8-2 16,7 7 0-16,1-2-1 16,4 2 0-16,1-7-2 15,2-3 1-15,5-10-1 0,7-6-1 16,-5-12 1-16,22-9 0 15,-7-11-1-15,5-7 1 16,2-5-1-16,3-7 1 16,-2 0-1-16,-5-2 1 15,2 3-1-15,-1 4 0 16,-10 7 0-16,4 5 0 15,-7 8 0-15,-6 14 0 16,9-5 1-16,-9 5-1 16,10 19 0-16,-7-1 0 15,3 0 0-15,1 3 0 16,7-2 1-16,5-1-1 15,5-8 0-15,4-2 0 16,8-8 1-16,1-5-1 0,4-5 0 16,0-4 1-16,-1-3-1 15,-4-1 0-15,-8-2 1 16,-2 4 0-16,-7 1-1 15,-6 4 0-15,-13 11 0 16,13-1 1-16,-16 12-1 16,-2 7-1-16,-3 7 0 15,2 4 1-15,-3 7-2 16,8 1-1-16,2 2-4 15,0-14-13-15,22 9-20 16,-3-17 1-16,17 1 0 16,-3-17-1-16</inkml:trace>
  <inkml:trace contextRef="#ctx0" brushRef="#br5" timeOffset="226814.9731">11453 7257 104 0,'-19'-5'38'15,"-13"2"1"-15,1 11-1 16,-3 7-35-16,4 8 1 15,2 4-2-15,10 8 0 16,7 3 0-16,8-1-1 16,13 1 0-16,7-8 0 15,11-3 0-15,5-11 0 16,0-12-1-16,4-9 0 15,-1-12 0-15,-2-11 0 16,-3-8 1-16,-4-7-1 0,-8-3 0 16,1-2 0-16,-6 2 1 15,-4 4 0-15,-5 6 0 16,-5 11 1-16,-5 8-1 15,5 17-2-15,-15-2 0 16,5 15 1-16,2 4-1 16,7 5-1-16,2 3 2 15,8-4-2-15,7-1 1 16,6-6 2-16,6-6-1 15,5-5 0-15,4-5 0 16,0-5 0-16,-4-2 0 16,1-4 0-16,-10 3 1 15,-1-4-1-15,-6 7 1 16,-17 7-1-16,0 0 1 0,0 0-1 15,-12 17 1-15,-2 4-1 16,0 6 1-16,0 5-1 16,5 4 0-16,4 2 1 15,7-7-1-15,9-1 0 16,9-12 0-16,10-7 0 15,8-11 0-15,5-11 0 16,7-7 0-16,1-11 0 16,0-3 0-16,-1-7 0 15,-7 4 1-15,-9 0-1 16,-7 7 1-16,-10 2-1 15,-7 8 1-15,-10 18-1 16,0 0 0-16,-13 0 0 16,2 16 0-16,-2 8 0 15,2 5-1-15,2 6 0 0,4 1-2 16,3-2-4-16,15 6-10 15,-12-20-15-15,17 5-8 16,0-17 0-16,7-2-1 16</inkml:trace>
  <inkml:trace contextRef="#ctx0" brushRef="#br5" timeOffset="227162.993">12508 7293 93 0,'0'0'37'0,"0"0"1"15,-9 11 1-15,-10 6-32 16,8 9-1-16,-5 3-2 15,3 4-1-15,1 0 0 16,5 1-1-16,3-8-1 0,5-3 1 16,-1-23-1-16,26 11 0 15,-1-24 0-15,3-8 0 16,5-7 0-16,4-11-1 15,3 0 1-15,-2 0 0 16,1 6-1-16,-9 2 1 16,-6 11-1-16,-5 11 0 15,-19 9 1-15,11 12-1 16,-17 8 0-16,-3 9 0 15,2 4-1-15,-4 1-1 16,9 3-3-16,2-18-8 16,24 13-11-16,-5-23-16 15,24-4-1-15,3-19 0 16,12-2 0-16</inkml:trace>
  <inkml:trace contextRef="#ctx0" brushRef="#br5" timeOffset="227348.0036">13335 6873 113 0,'-11'16'39'0,"-18"12"0"16,3 27-4-16,-5 3-32 16,3 13-1-16,-1 2-1 15,6 3-1-15,8-5-3 16,3-6-4-16,18-1-23 15,-9-22-10-15,11-7 0 16,-4-23 0-16</inkml:trace>
  <inkml:trace contextRef="#ctx0" brushRef="#br5" timeOffset="227528.0139">13177 7154 118 0,'0'0'40'15,"0"0"3"-15,24 20-3 16,-15-8-40-16,20-8-6 15,19 12-20-15,-6-19-16 16,13 7 2-16,-3-19 0 16,15 2-2-16</inkml:trace>
  <inkml:trace contextRef="#ctx0" brushRef="#br5" timeOffset="228062.0444">13979 7317 92 0,'20'-7'40'16,"12"4"0"-16,7-10-1 15,27 2-34-15,3 1-2 16,16 3-1-16,6 1-5 15,-12-4-31-15,17 8-6 16,-11-7 2-16,2 11-3 16</inkml:trace>
  <inkml:trace contextRef="#ctx0" brushRef="#br5" timeOffset="229065.1018">15491 7117 88 0,'0'0'34'16,"0"0"3"-16,-34 5-2 16,8 6-34-16,-14 6 1 15,3 1 0-15,-3 2 0 16,7 0-1-16,2-2 1 15,17 0-1-15,12-4 0 16,9-5 0-16,15 0 0 16,8-1 0-16,2 1 0 15,8-1-1-15,-4 2 1 16,-2 3 0-16,-8 2 0 15,-10 2 0-15,-12 1 0 16,-7 3 0-16,-8-1 0 0,-6 0 1 16,0-3-1-16,-1-5-1 15,4-7-2-15,4-14-9 16,10 9-26-16,14-29-1 15,14 5 0-15,-1-12-2 16</inkml:trace>
  <inkml:trace contextRef="#ctx0" brushRef="#br5" timeOffset="229303.1154">16008 6681 91 0,'2'-14'37'0,"-2"14"0"16,0 15 0-16,-7 11-25 15,-7 13-11-15,-2 14 2 0,-6 7-2 16,-6 15 0-16,-4 1 0 16,-1 3-1-16,1-3 0 15,2-6-2-15,10-8-3 16,-2-19-22-16,16-2-11 15,2-20 2-15,13-8-3 16,-9-13 2-16</inkml:trace>
  <inkml:trace contextRef="#ctx0" brushRef="#br5" timeOffset="230175.1653">15687 7171 100 0,'-18'-6'37'15,"18"6"2"-15,0 0-3 0,28 2-32 16,13-6-2-16,13-1-1 15,12 0-1-15,7-2 0 16,6 2-1-16,4-4-1 16,0 10-4-16,-12-6-3 15,2 14-6-15,-24-16-4 16,3 20 3-16,-20-15 3 15,-5 7 7-15,-15-4 3 16,-12-1 5-16,0 0 4 16,-23-8 7-16,7 14 5 15,-22-14-1-15,8 18-3 16,-14-4-5-16,6 11-4 15,-8-2 0-15,2 9-2 16,-1 4 0-16,5 2-1 0,3 0 0 16,13 1-1-16,6-3 0 15,14-3 1-15,13-6-1 16,14-4 1-16,14-11-1 15,8-5 0-15,9-6-1 16,2-10 1-16,4-5 0 16,-4-6-1-16,-2-4 1 15,-10-1 0-15,-10-2-1 16,-7 3 1-16,-10 2-1 15,-8 4 1-15,-13 9-1 16,4 17 1-16,-24-8-1 16,1 18-1-16,1 9 1 15,2 5-1-15,2 4 0 16,7 2 0-16,7-3 1 15,15-1 0-15,12-4 0 0,13-10 0 16,9-4 0-16,10-6 1 16,0-6-1-16,1-4 0 15,-5 0 1-15,-6-2-1 16,-10-1 1-16,-9 2-1 15,-11 1 1-15,-15 8-1 16,0 0 0-16,0 0 0 16,-14 12 1-16,1 6-2 15,-4 4 1-15,0 3 0 16,2 6 0-16,3 1 0 15,5-5-1-15,4-3 2 16,6-7-1-16,-3-17 0 0,20 6 0 16,-1-17 1-16,1-10-1 15,6-8 1-15,-3-3-1 16,3-8 0-16,-2-2 0 15,-3 1 1-15,0 3-1 16,-6 5 1-16,-1 4-1 16,-5 9 1-16,1 1-1 15,1 5 1-15,4 9-3 16,1-3-2-16,12 6-6 15,-6-13-14-15,24 12-14 16,-4-12-3-16,18 2 1 16,-2-11-1-16</inkml:trace>
  <inkml:trace contextRef="#ctx0" brushRef="#br5" timeOffset="230377.1768">17748 6624 106 0,'-29'12'38'0,"-1"23"0"16,-10 6-1-16,7 18-34 15,-3 9-1-15,3 11-1 16,4 3 1-16,4 1-1 16,9-5-2-16,6-6-4 15,11-2-5-15,-6-17-27 16,15-6-2-16,-4-20 2 15,8-7-2-15</inkml:trace>
  <inkml:trace contextRef="#ctx0" brushRef="#br5" timeOffset="230685.1944">17456 7126 109 0,'-19'-17'37'16,"19"17"4"-16,11 9-3 15,9-2-34-15,9-3-1 16,14-1 0-16,9-2 0 15,5-3-1-15,1-3 0 16,1 0-1-16,-7 0 1 16,-7 2-2-16,-9 0 1 15,-10 4 0-15,-10 5 0 16,-10 8 0-16,-7 3-1 15,-9 4 0-15,-1 6 0 16,-5 1 0-16,1 6 0 16,1-3-2-16,4 2-3 0,-1-14-13 15,20 5-21-15,-5-12-2 16,16-3 1-16,-2-17-2 15</inkml:trace>
  <inkml:trace contextRef="#ctx0" brushRef="#br5" timeOffset="231134.2201">18043 6870 115 0,'-9'-10'38'16,"-3"1"2"-16,12 9-3 15,14 7-34-15,5 1-1 0,8 2 0 16,5 4-1-16,0 2 1 15,1 5 0-15,-6 3-1 16,-3 4 0-16,-12 4 0 16,-5 4 0-16,-10 1 0 15,-7 2 0-15,-5-2 0 16,-2 0 0-16,-2-4 0 15,3-5-1-15,2-4 1 16,6-7-2-16,8-17 2 16,0 0-1-16,22 4 0 15,1-18-1-15,6-8 1 16,2-4 1-16,3-6-1 15,0 0 1-15,-4 3-1 16,-5 4 2-16,-4 4-2 16,-7 6 0-16,-14 15 0 0,13 0 0 15,-14 15 0-15,-2 6 0 16,3 7-2-16,4 3-1 15,6 6-1-15,5-3-3 16,17 8-8-16,-8-19-12 16,19 7-14-16,2-16 2 15,13-2-2-15,-6-14 3 16</inkml:trace>
  <inkml:trace contextRef="#ctx0" brushRef="#br5" timeOffset="231631.2486">18943 7138 116 0,'-21'-16'41'16,"-17"-3"-2"-16,2 23 0 15,-7 0-34-15,2 14-2 0,-5 6 0 16,10 8-1-16,7 2 0 16,7 4-1-16,17-6 1 15,6-1-2-15,15-7 2 16,7-11-2-16,9-6 0 15,6-12 0-15,3-6 0 16,2-9 0-16,-1-5 0 16,1-7 0-16,-6-2 0 15,-1 4 0-15,-7 2 0 16,-7 11 0-16,-7 5 0 15,-15 12 0-15,8 20 0 16,-15 11 0-16,-13 18 0 16,-7 15 0-16,-8 16 0 15,-5 10 0-15,-4 7-2 0,-2-1 4 16,1-1-2-16,4-6-2 15,7-14 2-15,5-16-1 16,8-17 1-16,7-13-1 16,7-16 1-16,7-13-1 15,5-20 1-15,3-7 0 16,2-13 0-16,7-9 1 15,5-18-1-15,11-8 1 16,6-3-1-16,3-1 0 16,4 5-2-16,2 4-5 15,7 16-8-15,-15-5-9 16,12 27-17-16,-15 1 1 15,7 12-3-15,-6-2 0 16</inkml:trace>
  <inkml:trace contextRef="#ctx0" brushRef="#br5" timeOffset="232412.2932">20257 7124 97 0,'-25'-1'38'0,"-9"2"-1"16,-3 18-3-16,-12 0-29 15,-1 10-1-15,-2 3 0 16,4 5-2-16,8 1 2 15,10 3-2-15,11-8 0 16,15-4 1-16,19-8-1 16,16-8-1-16,16-8 0 15,14-5 0-15,1-11 0 16,10-6-1-16,0-4 0 15,-3-5 1-15,-9-2-1 0,-8 0 0 16,-12-3 0-16,-10 3 2 16,-11 4-2-16,-10 7 1 15,-10 5-1-15,-9 9 1 16,-8 12-1-16,-4 4 1 15,-5 10-1-15,-1 9-1 16,4 2 0-16,2 0 0 16,12 0 0-16,6-6-4 15,22 0-4-15,0-22-16 16,28 5-15-16,1-16 2 15,17-1-2-15,-2-14 1 16</inkml:trace>
  <inkml:trace contextRef="#ctx0" brushRef="#br5" timeOffset="232946.3238">20940 7178 81 0,'-28'-5'37'16,"10"17"1"-16,-8-1 0 16,4 17-13-16,-2-1-20 15,2 5-2-15,-1 4 0 16,7 0-1-16,-2-4-1 15,8 3 1-15,2-10-1 16,3-3 0-16,7-8 0 16,-2-14 0-16,15 1 0 15,-1-15-1-15,5-4 1 16,1-11 0-16,3-2 0 15,-1-3-2-15,-1-2 2 16,-1 4 0-16,-3 2 0 16,-3 11 0-16,-5-3-1 0,-9 22 1 15,10-11-1-15,-10 11 0 16,5 14 0-16,0-2-1 15,4 4 1-15,5-2-1 16,5 3 1-16,7-9 0 16,6 0 0-16,7-7 0 15,2-4 1-15,3-5 0 16,0-6 0-16,-3 0 0 15,-6-2 0-15,-8 2 1 16,-6-1-1-16,-7 6 1 16,-14 9-2-16,11-8 0 15,-11 8 0-15,-9 21 0 16,0-2 0-16,0 3-2 15,-1 6 2-15,0 2-2 0,3 2 1 16,4-5-1-16,9-1-4 16,2-13-5-16,23 9-11 15,-8-22-16-15,20 2-4 16,-1-16 3-16,12 1-1 15</inkml:trace>
  <inkml:trace contextRef="#ctx0" brushRef="#br5" timeOffset="233683.3659">21804 7186 101 0,'0'-12'39'0,"-18"-3"2"15,0 16-1-15,-9 6-23 16,1 7-14-16,-2 5 0 16,5 10-1-16,0 7-1 0,2 4 0 15,7 3 1-15,7 1-2 16,7-6 1-16,5-3 0 15,11-5-1-15,3-10 0 16,9-12 0-16,5-10 0 16,2-14 0-16,3-7 0 15,-1-11 0-15,-3-6 0 16,-3-7 1-16,-7-1 1 15,-9 3-2-15,-6 4 0 16,-9 7 0-16,-10 9 0 16,-2 7 0-16,-2 8 0 15,-1 13 0-15,1 7 0 16,4 10 0-16,9-2 0 15,7 5 0-15,11 0 0 0,8-1-2 16,8-5 1-16,9-2 1 16,8-9 1-16,0-6 1 15,-1-3-2-15,-2-5 0 16,-8-5 0-16,-2-4 0 15,-9 2 0-15,-8-3 0 16,-8 2 0-16,-5 2 0 16,-7 14 0-16,0 0 0 15,-18 10 0-15,1 11 0 16,-1 5 0-16,-2 10 0 16,2 3 0-16,1 5 0 15,10-3 0-15,4-3 0 16,11-9 0-16,11-7 0 15,9-9 0-15,10-13 0 0,6-10 0 16,2-9 0-16,2-8 0 16,2-7 0-16,-4-4 0 15,-6-3 0-15,-6 7 0 16,-8-1 0-16,-8 10 0 15,-4 3 0-15,-9 10 0 16,-5 12 0-16,0 0 0 16,-19 30 0-16,9-1 0 15,-4 7 0-15,-4 1 0 16,6 7 0-16,0-3 0 15,7-3 0-15,4-9-6 16,13 4-6-16,-12-33-7 16,39 20-7-16,-18-30-15 15,17 0 2-15,-4-18-2 16,9 1 3-16</inkml:trace>
  <inkml:trace contextRef="#ctx0" brushRef="#br5" timeOffset="234058.3874">22937 7265 117 0,'3'-14'39'15,"-3"14"1"-15,0 0-2 16,-7 12-33-16,-5 6-1 15,0 10-2-15,-5 0 0 16,3 7 0-16,-2-1-1 16,2 0 0-16,4-6 0 15,3-3 0-15,6-9 1 16,1-16-2-16,10 4 0 15,7-18 0-15,3-6 0 16,4-5 0-16,4-6 0 16,1-5 0-16,2 3 0 0,-2-1 0 15,-3 3 0-15,-1 9 0 16,-4 8 0-16,-3 5 0 15,-8 9 0-15,-10 0 0 16,14 25 0-16,-15 3 0 16,-3 8 0-16,-3 7 0 15,0 0 0-15,3 5 0 16,3-2 0-16,3-7 0 15,9-1-8-15,5-23-8 16,21 9-8-16,-8-32-13 16,22-1-6-16,-1-18 2 15,13-4-1-15</inkml:trace>
  <inkml:trace contextRef="#ctx0" brushRef="#br5" timeOffset="234295.4009">23782 6804 126 0,'0'0'40'0,"-37"6"2"15,16 28-2-15,2 10-38 16,-3 12 0-16,-4 10 1 16,4 7-3-16,0 2 0 15,3 0 0-15,4-2 0 16,-1-8-3-16,4-6-2 15,-6-25-11-15,17 8-13 16,-13-27-12-16,14-15 0 16,-14-1-1-16,13-18 1 0</inkml:trace>
  <inkml:trace contextRef="#ctx0" brushRef="#br5" timeOffset="234456.4101">23404 7080 129 0,'11'1'45'15,"-11"-1"-4"-15,37 14-1 16,-8-6-40-16,23 0 0 15,8-1 0-15,12-3 0 16,11 4-6-16,-9-15-13 16,18 14-14-16,-18-12-9 15,-1 8-1-15,-14-8-2 16</inkml:trace>
  <inkml:trace contextRef="#ctx0" brushRef="#br6" timeOffset="314699.9998">1636 9058 18 0,'0'0'22'0,"0"0"-7"15,14-8-4-15,-14 8 6 16,0 0 2-16,6-20 0 16,-6 20-11-16,0 0-1 15,-10-12 0-15,-5 2 1 16,2 8 0-16,-9-8-1 15,2 5 0-15,-10-6-1 16,2 7 0-16,-9-7 0 16,4 11-1-16,-10 0-1 15,3 9 0-15,-5 3-1 16,5 14 0-16,-1 6 0 15,6 12-1-15,9 7 0 16,8 6-1-16,13 1 1 0,15 1-1 16,13-5 0-16,19-9 0 15,16-14-2-15,11-16-3 16,24-6-23-16,-3-24-10 15,15-4 1-15,-13-18-3 16,4 1 0-16</inkml:trace>
  <inkml:trace contextRef="#ctx0" brushRef="#br6" timeOffset="315210.029">2218 8498 90 0,'0'0'36'0,"-10"-10"-2"16,10 10 2-16,-12 13-34 15,2 4 0-15,0 8-1 16,-2 11 2-16,0 11-1 16,-1 10 0-16,-2 11 1 15,1 12-1-15,-4 4 1 16,4 2-1-16,0-5 1 15,7-6-2-15,-2-9 0 16,5-11 1-16,4-14 0 16,8-18-1-16,6-20 0 15,11-17 0-15,2-18 1 0,9-13-1 16,1-8 0-16,7-10 0 15,-1-1 0-15,0 3-1 16,-6 8 1-16,-3 11 0 16,-6 18 0-16,-8 16-1 15,-1 16 0-15,-5 19 1 16,-5 10-1-16,2 12 0 15,-1 7 0-15,6 4-1 16,3 2-3-16,3-7-1 16,10 4-8-16,-6-24-20 15,18 1-7-15,-6-17 1 16,11-4 0-16</inkml:trace>
  <inkml:trace contextRef="#ctx0" brushRef="#br6" timeOffset="315618.0523">3080 8992 88 0,'-8'-44'37'15,"-2"16"-1"-15,-14 3 2 16,0 18-28-16,-13 7-4 16,3 19-1-16,-9 9 0 15,2 15-1-15,-2 7 0 16,8 8-1-16,5 2-1 15,14-2 1-15,6-3-1 16,16-5 0-16,14-14-2 16,11-13 1-16,11-15-1 15,9-12 0-15,3-15 1 0,4-12-1 16,-3-10 0-1,-4-9 0-15,-6-1 1 0,-9-2-1 16,-11 6 0-16,-10 8 0 16,-10 8 0-16,-9 11 0 15,4 20 0-15,-25 9 0 16,6 14 0-16,1 10 0 15,5 8-1-15,6 5 0 16,6 5-1-16,8-2-1 16,16 0-2-16,6-14-5 15,20 6-12-15,-10-23-17 16,19 0 1-16,-9-19-1 15,13-3 1-15</inkml:trace>
  <inkml:trace contextRef="#ctx0" brushRef="#br6" timeOffset="316002.0743">3781 9003 95 0,'4'-17'36'0,"-14"7"1"16,2 20 2-16,-17 7-33 16,7 17-1-16,-5 7-1 15,3 9-1-15,-4 3 0 16,10 0-1-16,2-3 0 15,8-6 0-15,5-12-1 16,9-11 0-16,9-19 1 16,5-12-1-16,9-17 0 15,1-13 0-15,3-12 0 16,0-8 0-16,0-7 0 15,-3 1-1-15,0 4 1 0,-3 7-1 16,-6 12 0-16,-3 11 0 16,2 16 1-16,-1 15-1 15,2 13-1-15,-2 15 1 16,3 12 0-16,1 12 0 15,3 8-2-15,1 2-1 16,6 2-3-16,-6-6-1 16,8 4-5-16,-12-22-20 15,10 0-7-15,-6-23 0 16,4-4 0-16</inkml:trace>
  <inkml:trace contextRef="#ctx0" brushRef="#br6" timeOffset="316487.102">4594 9121 87 0,'-2'-61'36'0,"-1"15"2"0,-14-3 1 16,1 21-26-16,-16 3-5 15,-1 19-2-15,-5 9-2 16,-1 19 1-16,-1 10-2 16,5 15 0-16,3 3 0 15,15 8-1-15,8-2 0 16,16-3 0-16,9-10-1 15,12-11 0-15,9-12 1 16,7-16-2-16,4-16 0 16,3-17 0-16,-4-11 0 15,-2-6 0-15,-3-7 0 16,-5-5 0-16,-9 6 0 15,-8 7 0-15,-8 12 0 16,-9 14 0-16,-3 19 0 0,-22 30 0 16,-2 24 0-16,-4 27 0 15,-6 22 0-15,-2 20 0 16,1 17 0-16,-1 8 0 15,7 2 0-15,-2-10 0 16,4-12 0-16,2-17 0 16,0-19 0-16,-2-21 0 15,-2-20-2-15,2-21 2 16,-2-22 0-16,4-16 0 15,-2-23 2-15,4-21-2 16,6-18 0-16,5-23-2 16,10-7-1-16,8-12-5 15,17 12-4-15,-5-11-6 16,30 25-7-16,-15-7-15 15,23 28-1-15,-3 5-2 0,13 17 3 16</inkml:trace>
  <inkml:trace contextRef="#ctx0" brushRef="#br6" timeOffset="317055.1345">4933 8963 66 0,'0'0'38'0,"28"-4"-2"16,-14-3 2-16,14 15-19 16,0-17-13-16,11 6 0 15,0-3-2-15,11 2 0 16,-1-6-1-16,5-4-1 15,-3 0 0-15,-2-6-1 0,-9 0 0 16,-6-2-1-16,-17-5 1 16,-13 2 0-16,-15 4-1 15,-11 6 2-15,-12 4-1 16,-10 14 1-16,-11 7-1 15,-1 16 2-15,0 11-2 16,4 12 1-16,9 7 0 16,9 4-1-16,19 1 0 15,16-8-1-15,26-8-2 16,21-19-9-16,34 1-6 15,1-33-15-15,32-1-9 16,1-21-1-16,24-4-1 16</inkml:trace>
  <inkml:trace contextRef="#ctx0" brushRef="#br6" timeOffset="317394.1539">6760 8697 101 0,'33'-6'40'15,"21"3"1"-15,5-16-3 16,12 10-35-16,1-8-3 15,6 0 1-15,1 2-2 16,-7 1-1-16,-11 16-11 16,-24-11-12-16,5 17-11 15,-25-2-3-15,-7 12 0 16,-26-4-1-16</inkml:trace>
  <inkml:trace contextRef="#ctx0" brushRef="#br6" timeOffset="317546.1626">6830 9003 102 0,'-11'12'39'15,"33"-1"1"-15,18-23-1 0,35-10-37 16,16-1-1-16,15-8-14 16,25 11-16-16,-13-10-9 15,9 11-2-15,-9-5 0 16</inkml:trace>
  <inkml:trace contextRef="#ctx0" brushRef="#br6" timeOffset="318604.2231">9693 8127 78 0,'0'0'28'15,"0"-10"0"-15,0 10 0 16,0 0-16-16,0 0-3 15,0 0-3-15,0 0-1 16,-10 7-1-16,-4 14-1 16,-8 3-1-16,-8 17 1 15,-8 8-1-15,-10 10 0 0,-8 5 0 16,-3 5 0-16,-4-2 1 15,1 1-2-15,5-9 2 16,10-7-2-16,4-10 2 16,12-9-2-16,5-8 2 15,11-5-2-15,3-6-1 16,12-14 1-16,0 0 0 15,-4 10-1-15,4-10 1 16,13 0-1-16,-4-1 1 16,10 2-1-16,5-1 1 15,12 0-1-15,10-1 0 16,10 0 0-16,14-3 0 15,14-3 1-15,12 2-1 16,12-1-1-16,5-1 1 16,7 1 0-16,-5 4 0 0,-5 0-1 15,-6 3 1-15,-12 1 0 16,-14 3-1-16,-17 2 1 15,-19-3 0-15,-11 2 0 16,-10 0 0-16,-12-5 0 16,-9-1 0-16,0 0 1 15,-4-17-1-15,-7 5 0 16,2-7-1-16,-4-1 1 15,-1-8-2-15,-5-1 2 16,-4-5-1-16,-6-4 1 16,-11-5-1-16,-5-4 2 15,-9-6-1-15,-8-4 1 16,-8 4 0-16,2-2-1 15,-2 5 0-15,1 5 1 0,6 7 0 16,5 11-1-16,6 6 1 16,9 9-1-16,13 4 0 15,6 5 0-15,24 3-4 16,0 0-9-16,20 2-8 15,9-10-16-15,23 3-4 16,7-3-1-16,14 4-1 16</inkml:trace>
  <inkml:trace contextRef="#ctx0" brushRef="#br6" timeOffset="330058.8783">1736 10569 83 0,'-38'23'37'0,"-14"-3"-2"15,9 17-1-15,-14-10-28 16,6 10 0-16,8-10-1 16,11 1-2-16,12-1-1 15,11-5 0-15,18-6-1 16,19-4 0-16,15-1-2 15,9-2 1-15,7 0 0 16,0 6 0-16,-3 1 0 16,-8 7-1-16,-15 5 1 15,-15 9-2-15,-23 3 2 16,-13 6-2-16,-12 1 2 15,-6-7-2-15,0-2-1 0,3-20-7 16,19-1-27-16,14-17 1 16,8-26-2-16,19-14 1 15</inkml:trace>
  <inkml:trace contextRef="#ctx0" brushRef="#br6" timeOffset="330659.9127">2248 10607 96 0,'0'0'37'0,"0"0"0"16,-14-8-7-16,12 20-26 16,-7 8-1-16,3 9 0 15,-3 9 0-15,-3 9-1 0,-2 6-1 16,1 5-1-16,-1-3 1 15,2-3-1-15,1-6 0 16,2-7 0-16,3-10 0 16,3-10-1-16,3-19 2 15,0 0-1-15,21-20 0 16,-10-9 2-16,8-9-1 15,0-9 2-15,0-7-2 16,1-5 1-16,1-5-1 16,1 3 2-16,2 2-2 15,-1 9-1-15,5 6 0 16,4 7 0-16,5 15 0 15,2 7 0-15,1 14 0 16,-3 9 0-16,0 10 0 0,-1 6 0 16,-7 8-1-16,-9 2 2 15,-7 8-1-15,-15 2 0 16,-10 2 0-16,-12 1-1 15,-10-4 1-15,-8-2 0 16,-7-5-1-16,-3-5-1 16,4-8 1-16,-1-4-1 15,11-4 2-15,3-7-2 16,11 1 2-16,4 0-2 15,6 6 2-15,8 9 0 16,-1 10 0-16,0 12 0 16,0 13 0-16,-4 9 0 15,-5 8 0-15,-2 4 2 16,3-2-4-16,-5-13-8 15,22-4-24-15,-7-31-6 0,20-14 2 16,8-30-3-16</inkml:trace>
  <inkml:trace contextRef="#ctx0" brushRef="#br6" timeOffset="331042.9346">2742 10843 97 0,'-2'23'38'0,"7"-10"0"16,23-3 0-16,7-13-36 16,23-7 0-16,15-10 0 0,15-7 0 15,1-4 0-15,0-2 0 16,-10-1 0-16,-12 3-1 15,-17 1 1-15,-22 7-1 16,-23 3 1-16,-20 10-1 16,-17 7 1-16,-14 8-1 15,-9 10 1-15,-5 7 0 16,0 8-1-16,3 5 1 15,6 4-1-15,13 3 0 16,13-3-1-16,16 0 0 16,19-8-1-16,18-4-3 15,20-5-4-15,6-19-10 16,27 11-5-16,-11-29-10 15,20 10-7-15,-11-18-1 0,4 2 2 16</inkml:trace>
  <inkml:trace contextRef="#ctx0" brushRef="#br6" timeOffset="331386.9543">3652 10769 102 0,'-23'19'38'0,"-5"-5"1"16,21 7 0-16,3-7-35 15,20-1-2-15,16-4 0 16,16-5 0-16,17-10-1 15,12-1 0-15,3-9 0 16,0-1 0-16,-8-4 0 16,-11 0-1-16,-14 0 1 15,-20 2 0-15,-20 0-1 0,-18 5 1 16,-22 4 0-16,-13 5 1 15,-10 8-1-15,-4 7 1 16,-5 7-1-16,5 6 0 16,7 7 1-16,8 7-1 15,16 1-2-15,14 0 0 16,18-1-1-16,12-9-5 15,33 1-8-15,1-20-6 16,34 9-6-16,-1-24-11 16,31 1-2-16,7-16-2 15,26 5 2-15</inkml:trace>
  <inkml:trace contextRef="#ctx0" brushRef="#br6" timeOffset="331898.9835">5053 10691 78 0,'-44'-15'38'15,"-4"14"1"-15,-19 1 0 16,6 17-20-16,-10 6-13 0,8 9-2 15,3 10-1-15,14 1-2 16,11-1 1-16,27-6-1 16,22-6 0-16,31-15-2 15,26-19 2-15,20-13 1 16,16-19-1-16,11-12 1 15,4-14 0-15,-7-10 0 16,-10-7-1-16,-21 0 1 16,-21 3 0-16,-19 2-4 15,-20 12 4-15,-12 14-2 16,-15 14 1-16,-11 21 0 15,-9 22-1-15,-6 24 1 16,-4 19-2-16,0 17 3 0,8 16-4 16,3-4-5-16,22 13-9 15,2-23-4-15,36 5-5 16,-1-29-14-16,34-5-5 15,15-21-1-15,27-12 5 16</inkml:trace>
  <inkml:trace contextRef="#ctx0" brushRef="#br6" timeOffset="332193.0004">6866 10412 105 0,'13'-3'41'0,"28"3"0"15,8-17-2-15,20-13-38 16,10 6-1-16,8-1-2 16,3 6-3-16,-13-10-18 15,-3 21-16-15,-22 0 1 16,-10 10-3-16,-29 1 2 15</inkml:trace>
  <inkml:trace contextRef="#ctx0" brushRef="#br6" timeOffset="332342.0089">6937 10612 108 0,'-26'32'40'0,"13"-20"1"16,36-3-2-16,37-14-40 16,4-21-17-16,33 9-19 15,7-12-3-15,24 0 0 16,4-6-1-16</inkml:trace>
  <inkml:trace contextRef="#ctx0" brushRef="#br6" timeOffset="333071.0506">8962 10354 67 0,'16'-14'39'0,"12"-11"1"15,21 1-3-15,5-22-14 16,8 10-19-16,5-5 1 15,-2 8-3-15,-5 4 1 16,-11 7-2-16,-11 8 0 16,-13 12 1-16,-12 13-1 15,-11 9-1-15,-7 11 0 16,-10 12 1-16,-3 10-2 15,3 11 2-15,-1 4-2 16,6 2 2-16,13 1-1 0,12-6 1 16,18-7 0-1,19-13 1-15,15-17-1 0,16-17 1 16,6-18 0-16,5-16-1 15,-3-20 1-15,-9-10-1 16,-14-11 1-16,-13-9-3 16,-19-6 3-16,-18 2-1 15,-13 2 1-15,-10 8-1 16,-4 14 1-16,-2 11-1 15,3 9 1-15,13 13 2 16,15 8-4-16,23 5 0 16,21 4 0-16,21-4-7 15,24 9-8-15,0-19-3 16,32 16-7-16,-15-28-10 15,20 12-9-15,-6-13-1 16,3 0 1-16</inkml:trace>
  <inkml:trace contextRef="#ctx0" brushRef="#br6" timeOffset="339047.3924">2007 12357 47 0,'0'0'34'15,"-22"-22"0"-15,8 15-2 16,-14-5-16-16,1 12-13 15,-14 1 1-15,1 10-1 16,-13 7 1-16,5 12 0 16,-8 2 0-16,5 11-1 15,6-3 0-15,9 4 0 16,15-4 0-16,14-1-1 15,19-9 0-15,17-9-1 16,20-12 0-16,17-12 0 16,10-12 0-16,12-19 0 15,2-12-1-15,5-11 1 16,-5-15-1-16,-10-6 0 0,-9-2 1 15,-15 4-1-15,-13 2 0 16,-14 10 0-16,-11 12 1 16,-13 15 0-16,-13 17-1 15,-6 19 0-15,-6 21 1 16,-3 15-1-16,2 15 0 15,-1 12 1-15,3 7-1 16,9 3 1-16,10 1-3 16,10-13-4-16,21 0-24 15,-1-26-6-15,21-3-1 16,-2-20-2-16</inkml:trace>
  <inkml:trace contextRef="#ctx0" brushRef="#br6" timeOffset="339244.4037">2871 12182 78 0,'-9'-14'36'0,"9"14"-1"16,-27 22 0-16,17 9-32 16,-6 12 0-16,0 6-2 15,2 3 0-15,6 1-1 16,3-5-1-16,6-15-3 15,16-4-23-15,-1-26-8 16,10-9 0-16,-3-20-2 16</inkml:trace>
  <inkml:trace contextRef="#ctx0" brushRef="#br6" timeOffset="339378.4113">2913 11926 44 0,'0'0'15'15,"-12"15"-13"-15,17 3-4 16,14-3-24-16,12-3-2 15</inkml:trace>
  <inkml:trace contextRef="#ctx0" brushRef="#br6" timeOffset="339685.4289">3559 11966 54 0,'14'5'37'0,"-14"-5"-1"16,-20 11 0-16,-16-4-17 16,5 8-11-16,-9 0-3 0,6 6 0 15,1 0-2-15,10 3 0 16,5-1-1-16,14 0 0 15,12-2-1-15,10-2 0 16,13-4 0-16,4 2-1 16,6-4 1-16,0 4-1 15,-6 1 1-15,-6 2 0 16,-10 4 0-16,-9 7 0 15,-16 4-1-15,-8 0 1 16,-5-2-1-16,-9-3 0 16,4-4-2-16,-2-12-2 15,16-5-5-15,0-27-29 16,26-6 0-16,2-24-1 15,19-5-1-15</inkml:trace>
  <inkml:trace contextRef="#ctx0" brushRef="#br6" timeOffset="339896.441">4020 11513 85 0,'7'-24'38'16,"3"26"-1"-16,-15 13-1 16,4 22-31-16,-12 11-2 15,-1 16-2-15,0 9 0 16,-2 10 0-16,-4 5 1 15,4 3-2-15,0-5-1 16,1-8-1-16,6-6-4 16,-10-20-29-16,19-5-2 15,-9-25-1-15,9-7-1 16</inkml:trace>
  <inkml:trace contextRef="#ctx0" brushRef="#br6" timeOffset="340412.4705">3753 11914 61 0,'0'0'37'15,"0"0"0"-15,28 20-1 16,0-11-16-16,19 3-18 16,18 4-2-16,11-6 0 15,16-1-3-15,3-7-3 16,15 6-4-16,-15-16-4 15,7 13 3-15,-22-8 6 16,-10 1 2-16,-20 0 3 0,-19-6 2 16,-17 11 4-16,-26-13 6 15,-7 16 3-15,-25-12-2 16,4 15-5-16,-14-4-2 15,0 15-1-15,-3 4-1 16,5 12 0-16,1 1-1 16,8 4-1-16,8 4 1 15,14-3-1-15,12-5-1 16,18-10 1-16,17-12-1 15,13-12 0-15,15-14 0 16,6-7-1-16,2-11 1 16,2-7-1-16,-5-3 0 15,-9-1 0-15,-12 3 0 16,-10 4 0-16,-13 8 0 0,-9 8-1 15,-6 17 1-15,-10-5 0 16,-1 20 0-16,-4 8 0 16,1 8 0-16,5 4-1 15,2 3 0-15,5-2-1 16,12-2-3-16,4-15-3 15,22 3-22-15,-7-25-9 16,14 1 1-16,-5-19-3 16</inkml:trace>
  <inkml:trace contextRef="#ctx0" brushRef="#br6" timeOffset="340737.4891">5157 11973 85 0,'-9'17'37'0,"-3"15"1"0,-13-2-2 15,6 13-29-15,-9 0-2 16,5 2-1-16,5-2-1 15,2-6-1-15,10-9 0 16,6-11 0-16,0-17-1 16,26-12 0-16,0-15 0 15,4-11 0-15,6-7 0 16,0-3 0-16,1-6 0 15,-4 5 0-15,0 6-1 16,-9 8 1-16,-10 14-1 16,0 14 0-16,-14 7 1 15,11 22-1-15,-9 7-1 16,-2 9 0-16,1 6-2 15,3 0-2-15,13 11-22 0,-10-19-12 16,19 2-1-16,-2-20-2 16,20-2 2-16</inkml:trace>
  <inkml:trace contextRef="#ctx0" brushRef="#br6" timeOffset="341015.505">5963 11874 69 0,'-15'-1'41'16,"-10"-1"-1"-16,0 11 0 16,-12-4-20-16,11 15-14 15,-13 3-1-15,0 11-2 16,1 1 0-16,4 6 0 0,7 0-1 15,12 0-1-15,11-5 0 16,8-3 0-16,17-7-3 16,9-11-1-16,16 8-18 15,-6-23-21-15,11 3 2 16,-8-16-2-16,7 4-1 15</inkml:trace>
  <inkml:trace contextRef="#ctx0" brushRef="#br6" timeOffset="341466.5308">6128 12030 61 0,'0'0'40'15,"0"0"-1"-15,0 0 0 16,-5-11-15-16,19 11-20 15,7-1-1-15,7 1-1 16,5-3 0-16,9-2 0 16,1-6 0-16,3-2-1 15,-7-7 0-15,1-2 0 16,-8-4 0-16,-11-1 0 15,-4 0 0-15,-12-1-1 16,-12 5 0-16,-7 8-1 0,-10 9 1 16,-10 8 0-16,-4 12 1 15,-2 15-1-15,-3 8 1 16,4 9 1-16,7 4-1 15,11 3 1-15,12-7-1 16,14-7-2-16,19-6-9 16,4-30-26-16,23-3-5 15,2-26-1-15,16-7-1 16</inkml:trace>
  <inkml:trace contextRef="#ctx0" brushRef="#br6" timeOffset="341825.5513">7396 11814 87 0,'0'0'40'15,"0"0"-1"-15,36-6 2 16,18-4-41-16,11-5-3 15,8-8-3-15,16 14-31 16,-13-8 0-16,-8 11-1 16,-17 2-2-16</inkml:trace>
  <inkml:trace contextRef="#ctx0" brushRef="#br6" timeOffset="341992.5609">7447 11980 94 0,'-28'21'40'16,"24"-2"1"-16,4-19-1 0,47 0-39 15,8-5-4-15,9-16-24 16,30 5-13-16,-2-13 1 16,16 4-3-16,5-9 1 15</inkml:trace>
  <inkml:trace contextRef="#ctx0" brushRef="#br6" timeOffset="347057.8506">10533 11576 44 0,'9'-10'32'0,"-9"10"3"15,0-20-6-15,0 20-15 0,-5-24-5 16,5 24-1-16,-22-23-1 15,8 19-1-15,-12-2-2 16,-1 7-1-16,-10 6 0 16,-2 10 0-16,-7 5-1 15,-4 17 3-15,4 2-3 16,-1 6 0-16,7-2 0 15,11-1-1-15,14-5 2 16,18-13-2-16,19-11 0 16,18-17-2-16,21-17 2 15,17-15 0-15,14-13 0 16,8-12 0-16,-3-9-1 15,-3-5 0-15,-14-2 0 16,-9-1 1-16,-18 4-1 0,-17 4 0 16,-20 5 0-16,-15 9 0 15,-10 13 0-15,-11 6 0 16,-2 19 0-16,-4 16 1 15,-3 14-1-15,2 21 1 16,0 13-1-16,9 14 1 16,3 9-1-16,7 9 2 15,6 1-1-15,5 2 1 16,5-5-2-16,2-9-2 15,8-4-3-15,-13-22-22 16,19 2-13-16,-12-18-2 16,13-8 0-16,-8-23-2 15</inkml:trace>
  <inkml:trace contextRef="#ctx0" brushRef="#br6" timeOffset="348233.9178">2226 13112 51 0,'5'-23'35'0,"-3"0"0"15,3 7-2-15,-12 1-22 16,7 15-5-16,-19-1-1 15,2 17 0-15,-9 12-2 16,0 15 1-16,-8 11-2 16,1 15 1-16,1 10-2 15,7 8 1-15,7 1 0 0,10-1-1 16,13-8-1-16,9-9 0 15,11-9-2-15,3-22-3 16,15-6-29-16,-9-29-1 16,4-7-2-16,-14-21-1 15</inkml:trace>
  <inkml:trace contextRef="#ctx0" brushRef="#br6" timeOffset="348591.9383">1833 13439 80 0,'-22'10'39'15,"7"-4"-2"-15,27 8 0 16,8-12-34-16,19 0-1 0,17-4-1 16,11 3 1-16,7-4-2 15,7-3 1-15,4 0-2 16,1-2-1-16,0 1-1 15,-5-3 0-15,-5 1 1 16,-12-2-1-16,-7 4 1 16,-14 0 0-16,-13 5 1 15,-14 4 1-15,-16-2 0 16,-2 23 1-16,-13 1-1 15,-6 8 1-15,-4 8 0 16,-3 6 0-16,-2 3 0 16,8-1 0-16,1-4 0 15,9-6-1-15,11-11-1 16,1-27-11-16,27-4-23 0,-5-27-1 15,17-11-1-15,-1-17 0 16</inkml:trace>
  <inkml:trace contextRef="#ctx0" brushRef="#br6" timeOffset="349202.9733">2840 13121 55 0,'-5'20'38'15,"2"-4"-1"-15,13 6 0 16,0-11-12-16,7 6-23 15,-1-2 1-15,7 3 1 16,-2 1-1-16,-1 6 0 16,-6 1-1-16,-5 5 0 15,-5 3-1-15,-8 7 1 0,-4 0-2 16,-2 2 1-16,-1-4 0 15,-2-5-1-15,2-8 0 16,3-7 0-16,8-19 0 16,0 0 0-16,14-15 1 15,3-15-1-15,5-7 0 16,9-5 1-16,-2-3-1 15,4 1 0-15,-1 4 0 16,-6 9 1-16,-3 4-1 16,-5 13 0-16,-3 6 0 15,-15 8 0-15,14 14 0 16,-13 4 0-16,2 3 0 15,-2 6 0-15,-1 1 0 0,5 3 0 16,-1-6 0-16,10-1 0 16,0-6 0-16,6-10 0 15,5-11 1-15,6-8-1 16,5-10 1-16,-1-8-1 15,3-2 1-15,-3-3-1 16,-4 2 1-16,-7 4-1 16,-2 8 0-16,-10 6 0 15,-12 14 0-15,0 0 0 16,4 27 0-16,-10 2 0 15,-1 4 0-15,0 8 0 16,2 2 0-16,3 3-2 16,6 0-4-16,1-16-9 15,22 10-12-15,-10-28-12 0,16 4-1 16,-4-20-1-16,8-2 2 15</inkml:trace>
  <inkml:trace contextRef="#ctx0" brushRef="#br6" timeOffset="349506.9907">3824 13389 72 0,'0'0'37'0,"0"0"0"16,0 0 1-16,1 9-31 16,11-3-3-16,8-4-1 15,10-2 0-15,9-6-1 16,7-1 0-16,-2-8-1 15,2-1 0-15,-4-6 0 16,-6-1 0-16,-8-3-1 0,-16 1 1 16,-17 3 0-16,-19 8-1 15,-10 6 1-15,-13 8 0 16,-9 9 0-16,-5 12 0 15,3 10 0-15,6 8-1 16,11 4 1-16,15 0 0 16,19-2-2-16,21-17-10 15,32 10-17-15,4-24-12 16,21-2-1-16,10-16-1 15</inkml:trace>
  <inkml:trace contextRef="#ctx0" brushRef="#br6" timeOffset="350034.0208">7950 13172 58 0,'4'12'40'16,"-4"-12"-1"-16,33 1 0 15,-4-19-22-15,18 5-15 0,17-7-3 16,9-8-6-16,17 6-31 16,-4-8 1-16,0 9-1 15,-14-2-1-15</inkml:trace>
  <inkml:trace contextRef="#ctx0" brushRef="#br6" timeOffset="350192.0298">8117 13347 81 0,'-7'32'39'0,"21"-22"0"16,37-6-2-16,24-9-58 16,24-23-18-16,24 0 1 15,5-12-1-15,15 0 0 0</inkml:trace>
  <inkml:trace contextRef="#ctx0" brushRef="#br6" timeOffset="350690.0583">10695 12196 82 0,'0'0'37'16,"-13"19"1"-16,-21 6-12 16,-10 21-21-16,-13 11-2 15,-6 23 2-15,-6 11-1 16,4 17 0-16,4 3 0 15,14 4 0-15,13-3-2 0,22-7-1 16,17-11 0-16,21-18-1 16,25-22 1-16,15-22-4 15,18-12-5-15,-4-27-31 16,11-8-1-16,-16-20-1 15,-9-3 0-15</inkml:trace>
  <inkml:trace contextRef="#ctx0" brushRef="#br6" timeOffset="350859.068">10103 12762 90 0,'0'0'41'0,"14"19"1"15,26-21-2-15,31-6-39 0,15 1 0 16,14 0-4-16,18 7-28 15,-14-9-8-15,3 13 0 16,-15-4-3-16</inkml:trace>
  <inkml:trace contextRef="#ctx0" brushRef="#br6" timeOffset="351056.0793">11266 13184 97 0,'8'18'42'0,"-8"-18"0"0,0 0-13 16,12 0-67-16,-24-12-2 15,12 12-2-15,-11-26 0 16</inkml:trace>
  <inkml:trace contextRef="#ctx0" brushRef="#br2" timeOffset="354850.2963">13252 10550 79 0,'-11'-14'37'15,"-6"11"0"-15,-18 2-1 16,-5 15-33-16,-19 2 0 15,5 13-1-15,-7 2 0 16,7 2 0-16,1 1-1 16,13 0 0-16,14-3 0 15,19-5-1-15,20-7 1 0,18-6-1 16,17 0 0-16,9-5 1 15,5 4-1-15,2 2 0 16,-5 5-1-16,-8 3 0 16,-16 5 1-16,-18 8-2 15,-16 4 2-15,-10 1-2 16,-9 5 2-16,-11-7-2 15,1-2-1-15,0-19-24 16,21-5-10-16,7-12 1 16,16-27-3-16</inkml:trace>
  <inkml:trace contextRef="#ctx0" brushRef="#br2" timeOffset="355120.3117">13787 10639 90 0,'-24'29'38'0,"-11"-2"-1"15,6 18 0-15,2 0-35 16,13 5-1-16,13 0 0 16,18-2 0-16,16-8 0 15,18-7-2-15,14-15 2 16,7-14-1-16,4-16 1 15,-2-11 2-15,-9-13-1 16,-15-6 0-16,-18-5-1 16,-20-2-2-16,-17 8-8 15,-25-6-25-15,-4 15-5 16,-19 2 1-16,1 17-2 15</inkml:trace>
  <inkml:trace contextRef="#ctx0" brushRef="#br2" timeOffset="355886.3555">12582 12858 83 0,'0'-26'39'0,"14"0"0"16,11-15 0-16,13 3-37 15,13-4-1-15,10 2 0 16,3 7 0-16,0 11-1 16,-3 12 1-16,-9 17 0 15,-11 16-1-15,-12 25 0 16,-17 17 1-16,-5 18-1 15,-14 15 1-15,-2 12-1 16,-3 6 0-16,5 3 0 16,7-11 1-16,11-15-1 15,9-22 1-15,18-23 0 0,12-31 1 16,13-25 0-16,13-24 0 15,4-27 1-15,1-15 0 16,-1-9 0-16,-16-9-1 16,-10 1 0-16,-18 1 0 15,-14 7-2-15,-13 7 1 16,-14 11-1-16,0 10 0 15,-6 7 0-15,12 8-1 16,10 6-1-16,16 11-4 16,0 0-32-16,30 12-3 15,2 2 0-15,16 8-2 16</inkml:trace>
  <inkml:trace contextRef="#ctx0" brushRef="#br2" timeOffset="356154.3709">14571 12931 95 0,'0'0'40'0,"21"-3"2"16,6-16-4-16,14-14-37 16,7 10-2-16,4 1 0 15,3 6-2-15,-9-5-9 16,1 22-27-16,-14 3 0 15,-9 15 0-15,-16 3-1 0</inkml:trace>
  <inkml:trace contextRef="#ctx0" brushRef="#br2" timeOffset="356317.3802">14459 13334 98 0,'13'6'41'0,"10"-20"0"15,27 1-1-15,6-12-39 16,13-6-4-16,14 4-32 15,-9-9-5-15,6 9 0 16,-10-3-2-16</inkml:trace>
  <inkml:trace contextRef="#ctx0" brushRef="#br2" timeOffset="357724.4607">19483 12504 79 0,'-28'-21'37'16,"-4"10"-1"-16,-19 2-4 16,-3 14-27-16,-9 4-1 15,-2 16 1-15,-5 7-2 16,7 14-1-16,1 1 0 15,18 6 0-15,16-2 0 16,19-2 0-16,24-9 0 16,25-12-1-16,19-15 0 15,21-18 0-15,17-16 0 16,12-20 0-16,4-20 0 15,3-15 1-15,-6-12-1 16,-9-10 0-16,-14-4 0 16,-15-3 0-16,-18 3-1 0,-16 7 1 15,-16 8 0-15,-11 17 2 16,-12 14-2-16,-7 24 2 15,-8 26-2-15,-4 29 0 16,-6 32 0-16,-1 23 1 16,0 21-2-16,1 12-3 15,4 12 0-15,6-12-17 16,14 11-17-16,0-18-4 15,16-8 1-15,5-24-4 16</inkml:trace>
  <inkml:trace contextRef="#ctx0" brushRef="#br2" timeOffset="358800.5222">16432 13152 41 0,'-19'-4'30'15,"4"0"2"-15,15 4-2 16,-9-19-24-16,9 19-2 16,14-14 0-16,0 12-1 15,1-3 0-15,8 10 0 16,-1-3 0-16,9 5 0 15,5 1 0-15,10 2-1 16,8 0 1-16,11 0-2 16,10-2 0-16,12 0 0 15,11-2-1-15,16 0 1 16,4-1-1-16,9-1 0 0,6 1 1 15,9 5-1-15,3 1 0 16,2 1 1-16,0 2 0 16,7 2 0-16,2-3 1 15,6 5 0-15,4-7 0 16,7-2 0-16,4-7 0 15,7-3 0-15,6-6 0 16,5-4 0-16,-2-4-1 16,3-4 0-16,-5 0 0 15,-3 1 0-15,-11 0-1 16,-10 5 1-16,-17-1-1 15,-19 9-3-15,-17 13-20 16,-30-8-14-16,-19 11 1 0,-30 1-1 16,-21 6-1-16</inkml:trace>
  <inkml:trace contextRef="#ctx0" brushRef="#br2" timeOffset="359321.552">19681 13646 63 0,'21'-34'34'15,"-5"12"1"-15,-12 1-2 16,-4 21-30-16,-13-7 0 15,-3 22 1-15,-12 9 0 16,-6 16 0-16,-12 7-1 16,-2 17 0-16,-11 10 1 0,5 15-1 15,-5 1 1-15,11 6-2 16,9-3 0-16,19-4-1 15,14-10 0-15,19-12 0 16,18-15-1-16,18-16 0 16,19-14-1-16,11-14-1 15,10-10-1-15,-4-16-4 16,8 3-29-16,-22-15-2 15,-7 6-1-15,-23-8 0 16</inkml:trace>
  <inkml:trace contextRef="#ctx0" brushRef="#br2" timeOffset="359509.5628">19150 14082 90 0,'36'4'41'16,"33"-8"1"-16,19-20-2 15,23-12-39-15,16 13-27 16,5-17-11-16,16 9 0 16,-12-6-4-16,0 11 2 15</inkml:trace>
  <inkml:trace contextRef="#ctx0" brushRef="#br6" timeOffset="363706.8028">17672 12110 46 0,'32'-19'32'16,"2"6"0"-16,-1-3 1 15,0 12-24-15,-11-11 0 16,6 17-2-16,-17-4 0 0,-6 13-2 16,-12 0-1-16,-6 12 0 15,-15 7 0-15,-12 7-1 16,-8 12-1-16,-9 6 0 15,-9 6-1-15,2 4 0 16,-3-2 0-16,8-1-1 16,3-4 0-16,15-7 1 15,7-8-1-15,16-11-1 16,13-10 2-16,15-7-1 15,12-11 1-15,12-5-1 16,10-3 1-16,6-7 0 16,13 2-1-16,5-1 0 15,3 0 1-15,7 2-1 16,1 1 0-16,5-1 0 0,2-2 0 15,0-2 0-15,-3-3 0 16,-5-1 0-16,-7-4 0 16,-11-5 0-16,-12-1 0 15,-14-5 2-15,-15-2-2 16,-15-2 1-16,-18-6 0 15,-11-1 0-15,-17-2 0 16,-11-4 0-16,-9 2-1 16,-2 8-1-16,-4 3 1 15,7 5 0-15,8 9-2 16,7-2-6-16,27 16-21 15,7-8-8-15,24 7-1 16,12-7-2-16</inkml:trace>
  <inkml:trace contextRef="#ctx0" brushRef="#br6" timeOffset="364708.8602">17658 13757 51 0,'0'0'35'16,"11"-10"-2"-16,-11 10 2 16,8-13-27-16,-8 13-2 15,0 0 0-15,0 0-1 16,0 0-1-16,0 23-1 15,-10 6-2-15,-8 8 2 16,-5 10-2-16,-7 12-1 0,-15 4 1 16,0 9 0-16,-11 0 0 15,3 3 0-15,-2-4 0 16,7-8 0-16,6-9 0 15,13-5 1-15,11-11-1 16,14-9 1-16,13-9-2 16,13-8 1-16,13-9-1 15,10-3 0-15,4-4 1 16,7-2-1-16,5-2 0 15,0 0 0-15,4 2 0 16,1 2 1-16,2-1-1 16,1 1 0-16,6-1 0 15,1-2 0-15,4-4 0 16,-7-2 0-16,-2-7 0 15,-10-1 0-15,-11-4 0 0,-14-2 0 16,-17-4 0-16,-19-3 0 16,-20-2 0-16,-17-6 0 15,-16 0 0-15,-10-7 0 16,-8-5 0-16,-3-3 0 15,4 3 1-15,7 2-1 16,11 1 0-16,16 2 1 16,16 10-2-16,12 5-2 15,17 22-10-15,1-10-12 16,20 25-11-16,-8 0-2 15,11 15-1-15,-5-2-1 16</inkml:trace>
  <inkml:trace contextRef="#ctx0" brushRef="#br1" timeOffset="369626.1414">12319 11706 25 0,'47'-3'28'0,"13"4"2"15,6-2 0-15,10 0-25 16,22 2-1-16,2 0 0 15,19-1 0-15,7 0-2 16,21 0 0-16,12-2-1 16,11 1 1-16,15-8 0 15,15 1 3-15,9-6-3 16,19 3 2-16,6-6-2 15,6 7 1-15,7-4-2 16,11 8 2-16,-4 2-3 0,1 5 0 16,-1 2 0-16,-1 1 1 15,7-1 1-15,3 4 0 16,-5-6 0-16,8 1 2 15,0-4-1-15,2 0 0 16,1-4 0-16,0 0-1 16,-11-2 1-16,-4 4-1 15,-6 0-1-15,-13 1 0 16,-8 2 0-16,-10 4-1 15,-15-1 1-15,-10 3-1 16,-12 2 0-16,-15-1 0 16,-12-4 0-16,-19 4 1 15,-16-1-1-15,-22-2 0 0,-21-1 0 16,-15 0 1-1,-19 0 0-15,-12-1-1 0,-16 0 1 16,-13-1 0-16,11 0-1 16,-11 0 1-16,0 0-1 15,0 0 0-15,0 0 0 16,0 0 0-16,0 0 0 15,0 0-1-15,13-2 1 16,-13 2 0-16,14-7 1 16,-14 7-1-16,21-10 1 15,-9 5 0-15,-2-2-1 16,2 3 1-16,-12 4 0 15,16-4 0-15,-16 4-1 16,10 14 3-16,-7 3-2 16,-2 8 2-16,-1 10-2 15,0 9-1-15,0 6 1 0,0 13-1 16,1 9 1-16,-4 12-3 15,0 6 2-15,3 8-1 16,-5 10 1-16,-4 8 0 16,-2 6 0-16,-4 9 0 15,-1 1 0-15,-3 2 0 16,-3 4 0-16,3 0-1 15,0-2 1-15,0-4 0 16,5-4-1-16,4-5 0 16,2-13 1-16,4-3-1 15,4-6 0-15,0-9 1 16,1-9-1-16,2-7 0 15,-3-7 1-15,-3-6 0 0,2-7 0 16,-2-9 0-16,1-5 0 16,-1-7 0-16,1-10 0 15,-3-4-1-15,5-4 1 16,-3-6-1-16,3-11 0 15,0 15 1-15,0-15 0 16,0 0-1-16,0 0 2 16,0 0-1-16,15-13 1 15,-11 3-1-15,-1-2 1 16,1-1-1-16,-6-1 1 15,-3-1 0-15,-5 4-1 16,-8-3 0-16,-10 3 0 16,-8 3 0-16,-15 1 0 15,-8 4 0-15,-14 0 0 0,-11 1 0 16,-14 0-1-16,-14 2 1 15,-11 0 0-15,-13 0 1 16,-12 1-1-16,-17 0 0 16,-13 4 0-16,-15 0 1 15,-18 3-1-15,-12 2 0 16,-14 4 0-16,-10 1 0 15,-11 1-1-15,-9 3 2 16,-8-1-2-16,0-1-1 16,-4-1 2-16,0-1-2 15,3-3 2-15,-4-1-2 16,5-1 2-16,8-3-1 15,-1-3 0-15,5 0 2 16,7-1-1-16,5 1 0 16,7-2 1-16,13-1 0 0,3 3-1 15,14-2 0-15,14-2 1 16,16 0-1-16,18-2 1 15,16-3-1-15,14-2 0 16,16 0 0-16,16-1 0 16,13 1 0-16,12-6 0 15,10 4 0-15,6-1 0 16,11 1 1-16,9-2-1 15,4 0 1-15,7-1 0 16,8 1 0-16,6 0 0 16,4-1-1-16,4-1 1 15,5 0-1-15,1-3 0 16,4-2 1-16,5-7-2 15,-2-1 1-15,1-11 0 0,-2-2 0 16,3-11 0-16,-1-6 0 16,0-8 0-16,-7-10 0 15,2-7 1-15,1-11-1 16,-2-9 1-16,5-14 0 15,-1-11 1-15,3-10-1 16,7-19 0-16,4-4 0 16,2-6-1-16,0-7 0 15,2 5 1-15,-4 1-1 16,-4 8 0-16,-7 11 0 15,-2 14 1-15,-8 13-2 16,-1 11 1-16,-4 14 2 16,3 13-3-16,2 11 2 15,4 12-1-15,2 8-1 0,3 12-3 16,-8-1-16-16,10 21-18 15,-11 3-2-15,5 16 0 16,-13-13-1-16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41:46.7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3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1:42:24.491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938 1008 70 0,'0'0'37'15,"-52"-17"-2"-15,52 17 1 16,0 0-20-16,0 0-14 16,0 0 0-16,0 0 1 15,0 0-1-15,47 2 1 16,-47-2-1-16,65-8 0 15,-65 8-1-15,82-13 0 16,-34 2 0-16,-1-4 0 16,1-2 0-16,-2-1-1 15,-46 18 1-15,85-36 0 0,-85 36 1 16,55-37 0-16,-55 37-1 15,0 0 0-15,0 0-1 16,-17-45 1-16,17 45 2 16,-71 3-1-16,71-3 1 15,-93 25-1-15,34 10 1 16,-40 19-2-16,18 14 2 15,20 2-2-15,42-1 0 16,38-12-3-16,42-13 1 16,28-18-6-16,13-23-9 15,21-7-23-15,-3-16-1 16,-54 9 0-16,0-3-1 15</inkml:trace>
  <inkml:trace contextRef="#ctx0" brushRef="#br0" timeOffset="374.0214">2203 858 90 0,'0'0'39'0,"51"-48"0"16,-51 48 3-16,0 0-39 15,-23 25-1-15,-33 27 1 16,-13 20 0-16,-21 14-1 15,11 3 0-15,-1-1-2 16,12-7-3-16,19-18-1 16,30-42-2-16,19-21-5 15,0-17-3-15,28-17-1 16,-28 34 2-16,24-53 4 0,-24 53 2 15,23-61 6-15,-23 61 4 16,24-67 7-16,-24 67 3 16,18-63 3-16,-18 63-4 15,16-48-1-15,-16 48-3 16,0 0-2-16,0 0-3 15,43-49-1-15,-43 49-2 16,0 0-7-16,73-2-28 16,-73 2-3-16,92 10 1 15,-33 1-2-15</inkml:trace>
  <inkml:trace contextRef="#ctx0" brushRef="#br0" timeOffset="766.0438">3024 956 80 0,'0'0'43'0,"0"0"-2"16,0 0 3-16,0 0-29 16,-68-39-8-16,32 53-2 15,-68 14 0-15,-12 13-2 16,10 13 1-16,9 2-3 15,24 10 0-15,18-6-2 16,37-1 2-16,44-28-2 16,17-11 1-16,13-15 0 15,16-13 0-15,6-13 1 16,-78 21-1-16,85-37 2 0,-85 37-2 15,89-48 2-15,-89 48-2 16,77-55 2-16,-77 55-2 16,66-51 0-16,-66 51 0 15,0 0 0-15,52-51 0 16,-34 50 0-16,-18 1-2 15,-3 14-2-15,-6 13 1 16,-12 15-5-16,0 2-24 16,19 7-10-16,11-10 0 15,34-22-1-15,1-10 2 16</inkml:trace>
  <inkml:trace contextRef="#ctx0" brushRef="#br0" timeOffset="1292.0739">3499 1041 63 0,'0'0'39'0,"0"0"0"16,0 0 3-16,-4-31-18 16,-17 39-18-16,-7 14-1 15,-8 23 1-15,-5 9-2 16,8 7-1-16,2-2-2 15,17-10 1-15,18-29-3 16,15-9 2-16,3-16 0 16,5-13 0-16,5-9 0 15,-32 27-1-15,0 0 2 16,47-63-1-16,-47 63 1 15,32-52-3-15,-32 52 3 16,25-51-1-16,-25 51 0 0,19-44-1 16,-19 44 0-16,0 0 0 15,26-52 0-15,-26 52 1 16,0 0-1-16,0 0 0 15,0 0 0-15,58-40 0 16,-58 40 1-16,0 0 0 16,55-3 0-16,-55 3 0 15,0 0 0-15,67-4-2 16,-67 4 1-16,51-6-1 15,-51 6 0-15,50-10-1 16,-50 10 1-16,0 0 1 16,63-5 0-16,-63 5 1 15,34 11 0-15,-20 13-1 16,-11 7 0-16,2 8 0 0,-4 6-6 15,-5-4-25-15,13-1-11 16,0-10 1-16,20-22-1 16,-3-11 0-16</inkml:trace>
  <inkml:trace contextRef="#ctx0" brushRef="#br0" timeOffset="1907.1091">4249 1037 91 0,'0'0'37'16,"15"-16"1"-16,-22 35-1 0,-1 18-29 16,-6 8-2-16,1 10 0 15,1 0-3-15,1-1 1 16,-4-9-3-16,9-11 0 15,3-11 0-15,5-6-1 16,-2-17 1-16,14-2-1 16,-3-16 1-16,3-7-1 15,-1-11 1-15,-13 36 0 16,10-49 1-16,-10 49-1 15,18-63 0-15,-18 63-1 16,16-73 1-16,-16 73-3 16,24-70 3-16,-24 70-2 15,22-61 1-15,-22 61-2 16,30-50 2-16,-30 50 0 0,0 0 0 15,47-47 3-15,-47 47-2 16,0 0 0-16,51-8 0 16,-51 8 2-16,30 22-3 15,-12 17 1-15,-11 9-1 16,-7 3 0-16,-11-6-1 15,-7 1 0-15,-11-9 0 16,3-5 1-16,2-14 0 16,3 1-1-16,0-7 1 15,3-1 0-15,5-2 0 16,0-1 0-16,1 0-1 15,2 3 1-15,1 8 0 16,0 3 0-16,0 13 0 16,-5 10-1-16,-1 14 1 15,-5 9 0-15,0 8 0 0,-2 1-3 16,1-2 1-16,-1-1-5 15,10 0-24-15,-10-24-10 16,16-7 1-16,-3-17-2 16</inkml:trace>
  <inkml:trace contextRef="#ctx0" brushRef="#br0" timeOffset="2295.1313">5078 534 110 0,'0'0'39'15,"0"0"3"-15,0 0-4 16,0 0-34-16,0 0-1 15,0 0 0-15,4 63 1 16,-4-63-2-16,-11 67-1 16,-10 32 0-16,-11 7-1 15,3 5 1-15,-4-6-5 16,5-11-4-16,9-17-32 0,5-24 0 15,21-32-2-15,-7-21 1 16</inkml:trace>
  <inkml:trace contextRef="#ctx0" brushRef="#br0" timeOffset="2627.1503">5092 1068 105 0,'0'0'40'0,"41"-50"1"16,-41 50 0-16,0 0-29 15,0 0-8-15,48-21-1 16,-48 21-1-16,0 0 0 16,52-12-1-16,-52 12 0 15,48-20 0-15,-48 20-1 0,50-33 0 16,-50 33 0-16,0 0 2 15,54-56-4-15,-54 56 4 16,0 0-4-16,0 0 4 16,0 0-2-16,0 0 0 15,-28-18 0-15,-8 48 0 16,-1 14 0-16,-3 11 0 15,20 9 0-15,19-2 0 16,1-62-16-16,0 0-22 16,64 44-2-16,-64-44-1 15,66-8-4-15</inkml:trace>
  <inkml:trace contextRef="#ctx0" brushRef="#br0" timeOffset="3380.1933">1957 902 61 0,'0'0'34'0,"0"0"-3"15,0 0-2-15,0 0-8 16,0 0-12-16,0 0-1 16,-25-46-2-16,25 46-3 15,0 0 1-15,0 0-2 16,0 0 2-16,0 0 0 15,0 0-1-15,0 0-1 0,0 0 1 16,0 0 1-16,0 0-1 16,72 41-1-16,-36-6-1 15,9 9-1-15,5 2-1 16,6-5-7-16,12 0-31 15,-11-14-1-15,0-9-1 16,-14-7 1-16</inkml:trace>
  <inkml:trace contextRef="#ctx0" brushRef="#br1" timeOffset="10966.6273">2749 1662 105 0,'-33'9'42'0,"-5"-9"1"16,17 6-4-16,-3 1-37 15,8-20-14-15,16 13-26 16,13-20-2-16,8 13-1 16,1-6-1-16</inkml:trace>
  <inkml:trace contextRef="#ctx0" brushRef="#br1" timeOffset="11344.6489">3590 1708 108 0,'-14'10'40'0,"-3"-9"1"16,17-1-4-16,-4 12-41 15,4-12-32-15,0 0-4 16,0 0 1-16,14 10-3 16</inkml:trace>
  <inkml:trace contextRef="#ctx0" brushRef="#br1" timeOffset="24120.3796">800 2072 57 0,'11'-17'35'16,"-2"1"-2"-16,-9 16 1 15,11-26-14-15,-11 26-18 16,0 0 0-16,3 15 0 15,-8 4 0-15,0 10 0 16,-1 10 0-16,-3 12 1 16,0 10-2-16,6 9 3 15,0 4-2-15,7 8 2 16,2-8-2-16,12-8 1 15,3-13-1-15,13-17 0 16,7-22 1-16,10-22-2 16,3-23 0-16,7-19-1 0,-1-13 1 15,2-9-2-15,-8-3 1 16,-6 4-1-16,-7 10 1 15,-12 9-1-15,-5 15 1 16,-10 14-1-16,-2 19 1 16,-6 21 0-16,-5 14 0 15,-1 13 0-15,1 7 0 16,1 6 2-16,3 4-1 15,4-6 1-15,4-6 0 16,7-12 1-16,4-19-2 16,4-12 1-16,1-18 0 15,8-12-2-15,0-18 1 16,1-8-1-16,-7-9 1 15,0-3-2-15,-2 1 0 0,-6-5-4 16,10 14-27-16,-18-9-7 16,7 22 0-16,-1-5-2 15</inkml:trace>
  <inkml:trace contextRef="#ctx0" brushRef="#br1" timeOffset="24933.4261">2230 1740 69 0,'0'0'32'16,"5"-11"-1"-16,-5 11-4 15,0 0-22-15,0 0 2 16,0-11-2-16,0 11 0 15,0 0-1-15,0 0 1 16,0 0-1-16,4 19 0 16,-5 5-2-16,-2 13 1 15,-1 11-1-15,1 10 0 0,-2 9-1 16,-1 10 0-16,-5-1-1 15,4 0 0-15,2-7 0 16,0-9 0-16,5-11 0 16,2-10 1-16,6-16 0 15,5-15 0-15,3-22 1 16,11-13-1-16,-1-14 0 15,5-5 0-15,6-7 1 16,-1-2-1-16,1 4-1 16,-4 6 1-16,-2 8-1 15,-6 15 1-15,-5 12-1 16,-3 13 1-16,-4 11-1 15,-7 12 0-15,-4 8 0 16,0 10 1-16,-2 1-2 16,5 4 1-16,0-1-3 0,2-14-4 15,15 6-29-15,-9-24-2 16,14-1 0-16,-6-21-1 15</inkml:trace>
  <inkml:trace contextRef="#ctx0" brushRef="#br1" timeOffset="25270.4454">2892 2087 17 0,'-4'-12'26'15,"4"12"2"-15,0-12-9 0,-2-3 7 16,2 15-11-16,2-21-2 16,-2 21-1-16,8-15-1 15,-8 15 0-15,0 0-3 16,0 0-2-16,0 0-1 15,0 0-1-15,0 0-1 16,5 28-1-16,-5-3-1 16,0 10 0-16,2 6-1 15,2 8 0-15,2 3-2 16,0-10-6-16,10 7-28 15,-7-19 0-15,9-5 0 16,-18-25-2-16</inkml:trace>
  <inkml:trace contextRef="#ctx0" brushRef="#br1" timeOffset="26503.5159">3646 1486 50 0,'-3'-18'29'0,"3"18"0"16,0 0-1-16,0 0-18 16,-15-10 0-16,15 10-2 15,0 0 0-15,0 0-2 0,0 0-1 16,0 0-1-16,0 0 0 15,0 0-1-15,-9 21-1 16,10-1 1-16,-4 4 0 16,1 11-1-16,-4 6 1 15,0 9-2-15,-5 3 2 16,0 12-1-16,-2-1 0 15,0 1-2-15,-1-4 1 16,3-1-1-16,1-5 1 16,2-2-2-16,2-7 1 15,3-9-2-15,3-4-2 16,-5-18-31-16,14 5-2 15,-9-20-1-15,14 0-1 0</inkml:trace>
  <inkml:trace contextRef="#ctx0" brushRef="#br1" timeOffset="26954.5417">3710 2008 66 0,'14'12'34'0,"0"-2"-2"0,-14-10-3 16,29 11-22-16,-8-13 1 15,9 3-1-15,3-11-2 16,4-1-1-16,1-11-1 16,0 1 1-16,-6 0-2 15,-3-4 1-15,-9 1-2 16,-6 2 1-16,-14 3-1 15,-7 0 0-15,-12 7 0 16,-7 3 0-16,-5 4-1 16,-1 9 1-16,-4 10 0 15,1 13-1-15,-1 7 2 16,9 9-2-16,7 5 1 15,10 8 0-15,10-7-1 16,9 0 0-16,14-14-1 16,11-9-1-16,18-3-11 0,-2-24-25 15,12-3 1-15,-6-16-1 16,6 3-1-16</inkml:trace>
  <inkml:trace contextRef="#ctx0" brushRef="#br1" timeOffset="27525.5744">5097 1473 98 0,'0'0'34'0,"0"0"1"15,0 0-2-15,-4 27-32 16,-3 4 1-16,0 13-1 15,-3 9 1-15,1 15-1 16,-6 5 0-16,-3 5-2 16,3 0 2-16,0-7-2 15,6-11 0-15,2-12-3 16,13 3-14-16,-5-32-19 15,13-5 2-15,-3-23-1 16,8-1 1-16</inkml:trace>
  <inkml:trace contextRef="#ctx0" brushRef="#br1" timeOffset="28329.6204">4904 1895 99 0,'-10'-5'36'15,"20"6"2"-15,4-17-4 16,18 2-30-16,2-4-3 15,14-3 0-15,4-2 1 16,4 3-1-16,0 2 0 16,-4 3 0-16,-9 7 0 15,-2 7 0-15,-10 8-1 16,-7 6 2-16,-10 7-2 15,-6 11 1-15,-10 4 0 0,-3 5-1 16,-5 0 1-16,-2 1-1 16,1-2 0-16,-3-6-1 15,6-4 1-15,1-11-1 16,3-7 2-16,4-11-1 15,0 0 1-15,11-19-1 16,-3-8 1-16,1-3 0 16,3-7 0-16,1-2 0 15,-1-3 0-15,3 1 0 16,0 5-1-16,3 3 1 15,2 11-1-15,-1 8 0 16,6 7 0-16,2 7 0 16,5 6 0-16,1 6 0 0,1 3 0 15,3 2 0-15,0-2 0 16,3-4 0-16,-5-4 1 15,2-1-1-15,-8-6 0 16,-2-1 0-16,-7-5 1 16,-8-2 0-16,-12 8-1 15,1-19 1-15,-13 11-1 16,-6 4 0-16,-8 0 0 15,-4 10 0-15,-6 3 0 16,-3 14 1-16,-3 6-1 16,2 8-1-16,4 1 1 15,6 2 0-15,6 1 0 16,13-2 0-16,10-8 0 15,13-8 0-15,15-12 0 0,11-9 1 16,9-9 0-16,4-8-1 16,5-10 1-16,-3-8 1 15,-3-1-1-15,-5 0 1 16,-12 3-1-16,-10 6 0 15,-9 4 0-15,-9 5 0 16,-5 16-1-16,0 0 0 16,-17 1-1-16,5 12 1 15,-1 6-1-15,3 3 0 16,6 1-1-16,0 1-1 15,8 0 0-15,3-9-5 16,18 4-28-16,-5-23-2 16,17-2 0-16,-1-17-1 15</inkml:trace>
  <inkml:trace contextRef="#ctx0" brushRef="#br1" timeOffset="28507.6306">6474 1699 115 0,'-3'32'34'0,"-15"-2"3"16,8 21-9-16,-10-4-26 15,1 2 0-15,6 1-2 16,2-2 0-16,5-7 0 16,9-12-4-16,12-3-29 15,-5-26-2-15,13-4-1 16,-4-22 0-16</inkml:trace>
  <inkml:trace contextRef="#ctx0" brushRef="#br1" timeOffset="28945.6556">6532 1471 110 0,'0'0'35'16,"0"0"1"-16,14 21-5 16,0-13-27-16,5 8-1 15,0 1 1-15,4 3-2 16,-3 3 3-16,1 3-2 15,-4 1 0-15,-7 3-1 16,-5 5 0-16,-3 3 0 16,-4-1 0-16,-7 6-1 15,-2-2 0-15,2-2-2 16,-1-4 2-16,3-3-2 15,1-8 1-15,2-6-1 0,4-18 1 16,27-5 1-16,-3-15-1 16,1-6 1-16,8-6 0 15,3-5 0-15,-1-2-1 16,2 1 1-16,-8 10-1 15,-3 7 0-15,-8 10 0 16,-6 11 0-16,-12 0 0 16,14 26 0-16,-10-1-1 15,0 3-1-15,10 0-1 16,-2-1-1-16,14 1-3 15,-3-21-9-15,20 6-21 16,-10-20-1-16,16 2 0 16,-8-18 0-16</inkml:trace>
  <inkml:trace contextRef="#ctx0" brushRef="#br1" timeOffset="29116.6654">7488 1590 102 0,'0'0'34'16,"0"0"2"-16,2 37-7 15,-25 1-21-15,9 13-4 16,-4 5-1-16,3 3-3 15,4 0 1-15,3-4-1 16,5-7-3-16,2-21-31 16,17-2-1-16,-3-28-1 15,10-4-2-15</inkml:trace>
  <inkml:trace contextRef="#ctx0" brushRef="#br1" timeOffset="29569.6913">7780 1324 103 0,'0'0'38'0,"-18"10"0"16,18 13 0-16,-13 14-31 16,13-16-5-16,3 1 0 15,4 5-1-15,-4 1 1 16,5 2-1-16,-1 2 1 15,1 2-2-15,-2 0 2 16,-4 6-2-16,-3-3 2 16,-2 3-1-16,-5-3 0 15,-2 2 0-15,1-9-1 16,3 2 1-16,1-13-1 0,2-8 0 15,3-11 0-15,18-3 0 16,0-12 0-16,4-13 0 16,6-5-1-16,4-16 2 15,3-4-1-15,3-1 0 16,-3 3-1-16,-1 5 1 15,-6 7 0-15,-3 7 0 16,-4 17 0-16,-7 17-1 16,-1 20 1-16,-11 6-1 15,2 12 0-15,-1 1-1 16,0 7-1-16,3-3-4 15,10 7-14-15,-4-21-17 0,18-2 1 16,-5-16-1 0,18-6-2-16</inkml:trace>
  <inkml:trace contextRef="#ctx0" brushRef="#br1" timeOffset="30031.7177">8674 1590 76 0,'1'-19'39'15,"-1"19"1"-15,-36 12-1 16,12 16-11-16,-23-5-21 15,7 4-3-15,-4 5-1 16,1 6 0-16,2 2-1 16,11 3-1-16,7-3 1 15,10-2-2-15,13-5 0 16,11-8-1-16,12-16 1 0,7-4 0 15,5-16 1-15,2-9-1 16,5-9 1-16,-2-9 0 16,-4-3-1-16,1 1 1 15,-11 8-1-15,-4 2 0 16,-6 8 0-16,-9 10-1 15,-7 12 1-15,0 21 0 16,-9 11 0-16,-5 23-1 16,-11 16 1-16,1 26 0 15,-7 11 0-15,2 10 0 16,-4 4 0-16,4-1 1 15,0-8-1-15,2-11 0 16,3-19 0-16,2-23 2 16,4-22-3-16,-4-16 0 15,3-20-1-15,3-19-2 0,5-14-4 16,-6-40-18-16,22-1-14 15,-7-31-1-15,16 6 1 16,-5-10-2-16</inkml:trace>
  <inkml:trace contextRef="#ctx0" brushRef="#br1" timeOffset="30432.7407">9067 1981 63 0,'0'0'39'0,"20"-5"-1"15,-20 5 1-15,6 32-14 16,-27-9-20-16,5 15 0 0,-7 7-3 15,-1 8-3-15,9 9-29 16,-6-12-8-16,13 0 0 16,3-13-1-16</inkml:trace>
  <inkml:trace contextRef="#ctx0" brushRef="#br1" timeOffset="31351.7932">10287 1316 72 0,'-10'-23'34'15,"-10"2"0"-15,4 14-6 16,-19 4-17-16,6 14-1 15,-16 10-3-15,7 13-1 16,-11 14-3-16,4 14 0 16,1 12 0-16,8 8-1 15,6 3 0-15,12 0-2 16,13-5 1-16,19-5-2 15,14-18 3-15,15-12-2 16,11-21 0-16,10-14 0 0,8-26 1 16,3-13 1-16,-5-18-1 15,-6-13 2-15,-9-12-3 16,-13-4 3-16,-14-3-2 15,-15-6 1-15,-15 10-1 16,-13 4 0-16,-14 16-1 16,-8 12 0-16,-11 21 0 15,-4 13 0-15,0 18-2 16,4 8-4-16,21 11-30 15,-6 1-3-15,24 9 1 16,5-11-2-16</inkml:trace>
  <inkml:trace contextRef="#ctx0" brushRef="#br1" timeOffset="31618.8085">11002 1196 99 0,'0'0'37'15,"29"-58"0"-15,-29 58-4 16,0 0-30-16,-18 15 1 16,-9 27-2-16,-8 19 0 15,-5 18 0-15,1 19-1 16,4 8-1-16,16-9 1 15,7-11-1-15,12-10-2 16,16-13-2-16,6-29-14 16,20-3-18-16,6-25 0 0,13-6-1 15,1-20 0-15</inkml:trace>
  <inkml:trace contextRef="#ctx0" brushRef="#br1" timeOffset="31802.819">11440 1564 100 0,'-16'-10'35'16,"2"23"2"-16,-17 9-3 15,8 14-31-15,-8 5 0 16,6 9-2-16,1 6 0 16,5 1-2-16,9-2 0 15,4-16-10-15,23 0-25 16,2-21 0-16,19-7-1 15,6-19-1-15</inkml:trace>
  <inkml:trace contextRef="#ctx0" brushRef="#br1" timeOffset="32167.8399">11669 1335 104 0,'-17'-17'38'0,"17"17"1"15,-16 5-3-15,16-5-32 16,1 15-1-16,5 0 0 15,2 4-1-15,2 10 0 16,0 7 0-16,2 11 0 16,-4 8 0-16,4 7-2 0,-6 0 2 15,-2 6-2-15,0-5 0 16,-3-3-1-16,4-10 1 15,3-10 0-15,3-12 0 16,3-15-1-16,12-20 1 16,4-13 0-16,4-11 0 15,4-9 1-15,0-10 0 16,-1-9 0-16,-5-2-2 15,0-5 1-15,-9 9-5 16,-7-2-1-16,7 9-24 16,-24 4-7-16,8 15-2 15,-16 4-2-15,9 27 2 16</inkml:trace>
  <inkml:trace contextRef="#ctx0" brushRef="#br1" timeOffset="32403.8534">12279 1554 101 0,'17'14'39'15,"-17"-14"-1"-15,9 33-7 16,-17-18-22-16,6 10-3 16,-6 3-1-16,3 5-3 15,-3 5 1-15,1 6-2 16,5 0 0-16,1-4-2 15,5-3 0-15,6-10-3 16,9-2-13-16,-4-27-21 16,17-8-2-16,-7-21 1 15,13-1-3-15</inkml:trace>
  <inkml:trace contextRef="#ctx0" brushRef="#br1" timeOffset="32536.861">12520 1242 95 0,'-23'-30'40'0,"-6"7"0"16,7 16-2-16,-4 14-21 15,11-6-21-15,25 0-32 16,1 7-3-16,20 4 1 16,4 6-2-16</inkml:trace>
  <inkml:trace contextRef="#ctx0" brushRef="#br1" timeOffset="32888.8811">13020 1545 109 0,'-29'18'39'0,"4"7"0"15,-16 7-4-15,1-1-33 16,1 5 2-16,5 2-1 16,4-2 1-16,10-3-2 15,15-6 2-15,18-12-2 16,16-9-1-16,15-14 0 15,13-10-1-15,3-9 2 16,1-8-2-16,2-8 1 16,-4 1 0-16,-13-1 1 15,-9 4-2-15,-11 6 2 16,-11 10 0-16,-6 6-2 15,-9 17 0-15,-9 17 0 16,-6 12 0-16,1 10-3 0,-3 9 0 16,-1 0-5-16,21 13-30 15,-13-15-6-15,22 5 3 16,1-23-3-16</inkml:trace>
  <inkml:trace contextRef="#ctx0" brushRef="#br1" timeOffset="33452.9134">11438 1112 114 0,'0'0'38'0,"46"-19"2"16,-46 19-10-16,0 0-63 0,0 0-5 15,55-3 0-15,-55 3-2 16</inkml:trace>
  <inkml:trace contextRef="#ctx0" brushRef="#br1" timeOffset="36962.1141">14442 1545 81 0,'8'-10'37'16,"-8"-4"-2"-16,0 14 0 0,0 0-29 15,14 7 0-15,-14-7-1 16,17 23-1-16,-7-7 0 16,8 8-2-16,3 6 0 15,1 4-1-15,-2 4 1 16,-1 8-2-16,-7 4 2 15,-9 7-3-15,-11 4 2 16,-14 5-1-16,-12 1 1 16,-13 1-1-16,-6-7 0 15,-7-8-2-15,4-15-1 16,-3-27-13-16,22-2-16 15,-4-30-7-15,25-9 1 16,4-29-2-16</inkml:trace>
  <inkml:trace contextRef="#ctx0" brushRef="#br1" timeOffset="37129.1237">14232 1260 105 0,'-21'-17'39'0,"21"17"1"16,0 0-3-16,0 0-39 15,39-8-26-15,-39 8-10 16,0 0 0-16,66-22-1 16</inkml:trace>
  <inkml:trace contextRef="#ctx0" brushRef="#br1" timeOffset="37503.1451">15193 1363 91 0,'-22'20'39'0,"-8"-2"-1"16,6 6 1-16,-11-3-27 16,10 6-9-16,-3 1 0 15,4 8-2-15,4 0 2 16,5 5-3-16,4-6 2 15,9 1-1-15,9-5 0 16,13-8-2-16,10-10 2 16,10-13 0-16,9-13 0 15,3-12 1-15,4-5-1 0,-5-13 1 16,-7 1-1-16,-7-4 1 15,-15-1-2-15,-15 3 0 16,-12 10 0-16,-13 7-2 16,-10 9-1-16,-10 8-1 15,6 12-8-15,-9-4-13 16,27 10-10-16,-6 3-3 15,23 3 0-15,10-3-3 16</inkml:trace>
  <inkml:trace contextRef="#ctx0" brushRef="#br1">15705 1423 77 0,'21'-12'39'0,"-16"-3"-1"16,-2 4 1-16,-13-4-20 15,4 6-12-15,-16 4-1 16,-2 10 0-16,-11 11-2 15,3 12 0-15,-9 6 0 16,6 13-3-16,4 0 1 16,10 0-1-16,6 0 0 15,15-9-1-15,14-9 1 16,10-11-2-16,10-11 1 15,4-11 0-15,8-9 1 16,-3-7 0-16,0-5-1 16,-9-3 1-16,-4 3 0 15,-7 0 0-15,-7 6-1 0,-9 3 2 16,-7 16-2-16,0 0 0 15,0 0-2-15,-7 32 0 16,-2 3 2-16,0 11-2 16,-6 15 1-16,1 13-1 15,-5 9 1-15,1 5-1 16,-4 2 2-16,-4 4-1 15,-4 1 1-15,-3-2 1 16,-5-11 0-16,0-2 0 16,-2-15 0-16,1-9 0 15,5-21-3-15,-2-20-1 16,17-11-11-16,-4-39-9 15,28 5-9-15,-3-40-10 16,24-4-1-16,8-25-1 0</inkml:trace>
  <inkml:trace contextRef="#ctx1" brushRef="#br1">22575 10555 0</inkml:trace>
  <inkml:trace contextRef="#ctx0" brushRef="#br1" timeOffset="38386.1956">16475 1279 115 0,'-33'2'40'0,"-7"12"1"16,-2 2-7-16,2 5-33 15,10 4 1-15,9 2 0 16,12 0-1-16,9 1 0 0,11-3 0 15,12-4-1 1,6-2 1-16,6-5-1 0,-4 3 0 16,1-4 0-16,-6 2 0 15,-8 2 1-15,-8 6-1 16,-10 5 1-16,-11 2-1 15,-9 2 1-15,-5 4-1 16,-6-1 1-16,-4-4 0 16,4 1-1-16,4-11-1 15,4-3-3-15,2-16-9 16,21-2-10-16,0-17-7 15,22 1-12-15,-5-15 1 16,17-3-2-16,2-7 0 16</inkml:trace>
  <inkml:trace contextRef="#ctx0" brushRef="#br1" timeOffset="38938.2271">17567 1069 52 0,'8'-51'36'0,"-8"51"-1"15,16-46 1-15,-16 46-19 16,0 0-9-16,23-58 0 15,-23 58-2-15,0 0 0 0,0 0-1 16,27 11-2-16,-23 43 0 16,-7 15 0-16,-6 14-2 15,-6 13 0-15,-6 5-1 16,1 1 0-16,-3-17-2 15,3-17-1-15,14-10-17 16,-5-22-18-16,15-5 0 16,-4-17 0-16,11-10-1 15</inkml:trace>
  <inkml:trace contextRef="#ctx0" brushRef="#br1" timeOffset="39120.2376">17436 1497 92 0,'-20'-6'39'0,"-6"-3"0"0,14 6-1 16,12 3-32-16,0 0-2 15,22-16-2-15,14 1-1 16,12-3-1-16,8-9-2 16,17-4-6-16,-73 31-27 15,79-42-2-15,-33 16-1 16,10 1-1-16</inkml:trace>
  <inkml:trace contextRef="#ctx0" brushRef="#br1" timeOffset="39525.2607">18364 889 90 0,'0'0'38'0,"0"0"2"0,0 0 1 16,0 0-37-16,14-20 1 15,-52 72 0-15,-18 20-2 16,-2 25 1-16,-9 3-2 15,15 10 2-15,4-3-4 16,19-7 1-16,14-31-2 16,9-13 1-16,8-16 1 15,6-12-2-15,7-14 2 16,11-16-1-16,6-9 1 15,5-11 0-15,1-6 0 16,5-4 0-16,-6-1 0 16,0 1 0-16,-2 8-1 15,-10 8 0-15,-4 13 1 0,-8 18-1 16,-7 10-1-16,-4 11 1 15,-1 5-1-15,-2 8 0 16,1-2-1-16,1-1-3 16,8-3-1-16,2-20-9 15,20-1-11-15,-8-21-14 16,20-2 0-16,-9-20-1 15,12-1 1-15</inkml:trace>
  <inkml:trace contextRef="#ctx0" brushRef="#br1" timeOffset="39878.2809">18707 1522 96 0,'-18'5'38'0,"11"9"3"0,-6-2-2 16,16 0-35-16,2 2-1 15,9-1 1-15,9-9-1 16,15-4-1-16,5-4 1 15,9-8-1-15,4-7 0 16,0-5-1-16,-6-6 1 16,-2-1-1-16,-15-1 0 15,-11 3-1-15,-17 5 1 16,-16 5 0-16,-15 12-1 15,-22 12 1-15,-5 13-1 16,-13 15 0-16,-4 10 0 16,3 9-1-16,6 6 2 15,12-1-3-15,24-6 3 16,20-9-2-16,38-14-1 15,23-20-4-15,43-14-9 0,5-29-9 16,39 0-17-16,1-13 0 16,21-4-3-16,2-6 2 15</inkml:trace>
  <inkml:trace contextRef="#ctx0" brushRef="#br1" timeOffset="40953.3424">1192 3743 73 0,'0'0'37'0,"-7"-15"-2"16,7 15 1-16,-7-28-19 16,7 16-13-16,4-7-1 15,2 8 1-15,-6-2-1 16,0 13 1-16,0 0-1 15,-6 21 1-15,-12 11-1 16,-5 20-1-16,-10 14 0 16,-1 10 0-16,-5 9-2 15,5 3 1-15,2-4-1 16,16-7 1-16,16-14-1 15,19-18 1-15,23-24 0 16,21-18-2-16,16-18 2 0,15-13-2 16,14-15 1-16,11-12 0 15,2-6-2-15,-3-8-1 16,-4 2-2-16,-14-9-6 15,-4 19-26-15,-26-5-2 16,-11 14 0-16,-25-1-1 16</inkml:trace>
  <inkml:trace contextRef="#ctx0" brushRef="#br1" timeOffset="41163.3544">1794 3661 97 0,'-52'41'38'0,"10"17"0"16,-1 1 0-16,10 12-33 15,5 7-4-15,8 4-1 0,9 4 0 16,8-4 0-16,14-6-1 16,12-10-2-16,19-14-2 15,9-26-9-15,24-6-23 16,6-29 0-16,17-13-1 15,3-25 1-15</inkml:trace>
  <inkml:trace contextRef="#ctx0" brushRef="#br1" timeOffset="41495.3734">2632 3683 101 0,'-32'-26'38'16,"-2"29"1"-16,-19 11-2 0,4 25-31 16,-5 15-2-16,6 14-2 15,5 8 0-15,13 4 0 16,13-4-1-16,21-6 0 15,17-14 0-15,18-19 0 16,21-16 0-16,10-20 0 16,6-16 0-16,1-15 0 15,3-14 0-15,-14-11 0 16,-7-11 0-16,-15-5 0 15,-15-2-1-15,-13 1 1 16,-10 4-2-16,-14 6-1 16,-6 11 2-16,-9 13-2 15,-2 21 0-15,-4 8-1 16,7 20-3-16,-1-4-10 15,24 22-22-15,-1-13-1 0,24 9-1 16,8-13 0-16</inkml:trace>
  <inkml:trace contextRef="#ctx0" brushRef="#br1" timeOffset="41811.3915">3529 3563 76 0,'-21'12'41'15,"-10"17"-2"-15,-21 2 3 16,0 23-15-16,-6 0-22 15,4 12-1-15,4 8-1 16,10 2 0-16,15 0-1 16,18-6-1-16,21-10 0 15,21-11 0-15,14-17-1 0,13-13-1 16,5-17 1-16,4-15 1 15,-5-18-1-15,-6-12 1 16,-13-10 0-16,-11-7-1 16,-15-4 1-16,-12-4 0 15,-15 5-2-15,-12 6-1 16,-9 13-3-16,-12 1-12 15,8 33-15-15,-20-1-9 16,13 22-1-16,-6 3-2 16</inkml:trace>
  <inkml:trace contextRef="#ctx0" brushRef="#br1" timeOffset="42521.4321">4153 3910 69 0,'18'-22'37'0,"-2"13"0"16,-9-2-1-16,-7 11-27 16,0 15-2-16,-7 10 0 15,-5 4-3-15,-3 11 0 16,-2 4-2-16,3 4-2 15,0 0 1-15,4-8-1 16,3-6 1-16,9-10-1 16,4-14 1-16,9-14-1 15,5-15 1-15,2-11 1 16,3-10 0-16,3-9 0 15,-2-3 0-15,0-1 0 16,-6 3-1-16,-4 7 0 0,-4 10 0 16,-3 9-1-16,-9 24 1 15,0 0 0-15,9 14-1 16,-7 12 1-16,1 6-1 15,5 1 1-15,4 1 0 16,6-6-1-16,11-12 1 16,8-13 1-16,11-13-1 15,7-9 0-15,3-12 1 16,-1-5-1-16,0-1 0 15,-6 3 0-15,-9 3 0 16,-5 8-1-16,-13 10 1 16,-9 12-1-16,-8 14 0 15,-5 10 0-15,-2 15 0 16,-6 9-1-16,2 11-3 15,-3 0-4-15,8 22-15 0,-11-17-16 16,15 4-2-16,0-18 0 16,14-2-3-16</inkml:trace>
  <inkml:trace contextRef="#ctx0" brushRef="#br1" timeOffset="42949.4566">6517 3078 90 0,'11'-19'36'0,"-8"5"0"16,4 31 2-16,-10 7-28 15,3 29-5-15,-5 9-2 16,0 17-1-16,-2 12-1 15,-1 11-1-15,-4 6 1 0,3-8-2 16,1-6 1 0,0-11-1-16,7-8-4 0,-4-26-21 15,12-2-9-15,-5-25-3 16,9-7 1-16,-11-15 0 15</inkml:trace>
  <inkml:trace contextRef="#ctx0" brushRef="#br1" timeOffset="43740.5018">6288 3750 100 0,'-14'-7'37'0,"14"7"1"16,12-4-1-16,21-2-32 15,2-8-1-15,17-1-1 0,8-6 0 16,5 0 1-1,0 1-1-15,-2 5-1 0,-6 2 0 16,-7 12 0-16,-11 12-1 16,-11 11 0-16,-15 11 0 15,-9 10-1-15,-7 8 0 16,-10 4 0-16,-3 0 0 15,-2-1 0-15,2-6 0 16,1-7 0-16,5-10 0 16,5-14 0-16,5-17 0 15,15-7 0-15,4-16 0 16,5-12 0-16,5-8 1 15,5-10-1-15,2-5 0 16,-2-1 0-16,-1 6 0 16,-4 9 0-16,-1 7 1 0,-6 12-1 15,-1 10 0-15,-1 9 0 16,2 7 0-16,2 5 0 15,7 3 0-15,6 1 1 16,7-1-1-16,6-1 0 16,3-2 0-16,4-1 0 15,-4 0 0-15,-3-3 0 16,-7 3 0-16,-10-4 0 15,-9 3 0-15,-12-2 0 16,-12-2 0-16,-10 5 0 16,-11-1 0-16,-6 3 0 15,-10 5 0-15,-2 5 0 16,-9 12 0-16,-3 5 0 15,5 4 0-15,6 7 0 0,5 4 0 16,10-1 0-16,12-5 0 16,18-7 0-16,15-14 0 15,14-14 1-15,13-14-1 16,9-14 0-16,4-14 1 15,7-11-1-15,-2-8 1 16,-8-4-1-16,-6 3 1 16,-13 5-1-16,-10 8 1 15,-13 14-1-15,-9 14 1 16,-6 13-1-16,-25 19-1 15,6 9 2-15,0 10-2 16,1 2 1-16,7 8-2 16,8-7-2-16,17-1-6 15,5-22-8-15,31 8-9 0,-4-28-13 16,20 1 1-16,-8-23-3 15,11 2 3-15</inkml:trace>
  <inkml:trace contextRef="#ctx0" brushRef="#br1" timeOffset="43966.5148">8314 3649 104 0,'-10'-25'39'0,"10"25"1"16,-19-15-1-16,5 28-32 16,-13 3-3-16,2 15 0 15,-3 11-2-15,0 5 1 16,8 5-2-16,6 5 0 15,5-8-1-15,14-5 1 16,13-14-1-16,12-16-2 16,12-14-1-16,8-23-8 0,17 3-14 15,-8-28-13-15,10-1-1 16,-13-19 0-16,5 6-3 15</inkml:trace>
  <inkml:trace contextRef="#ctx0" brushRef="#br1" timeOffset="44484.5444">8819 3127 68 0,'-7'-31'35'0,"3"14"0"15,-6-5 1-15,10 22-25 0,-14-13-2 16,15 24-1-16,-6 3-1 15,10 19-2-15,-5 11-1 16,4 15-1-16,-4 12 0 16,-4 13-2-16,-1 7 1 15,1 10-1-15,0-3-1 16,0-7 0-16,8-9-2 15,4-15-2-15,17-12-4 16,-6-32-18-16,24-3-11 16,-2-32-1-16,13-10-1 15,-7-17 2-15</inkml:trace>
  <inkml:trace contextRef="#ctx0" brushRef="#br1" timeOffset="44754.5598">9099 3436 102 0,'-30'17'38'16,"-12"-1"2"-16,9 18-1 15,0-7-34-15,5 3-1 16,6-6 0-16,6 0-1 16,8-4 0-16,10-3 0 15,5-5-1-15,9-1-1 16,9-2 0-16,7 2 1 15,6-3-1-15,11 0 0 16,7 2-1-16,3-3 0 16,4 5-1-16,-1-2-1 15,4 5-6-15,-14-10-13 0,14 14-18 16,-24-13-2-16,1 9 0 15,-11-8-3-15</inkml:trace>
  <inkml:trace contextRef="#ctx0" brushRef="#br1" timeOffset="45151.5825">10623 3381 83 0,'5'-16'38'16,"-7"-3"-1"-16,2 19 3 15,-3-10-33-15,2 22-2 16,-3 7-2-16,-1 13-1 16,-4 9 0-16,-2 7-1 15,-3 2 0-15,5 2-2 16,8 0-7-16,-3-24-27 15,21 4-3-15,-1-29 1 0,18-6-2 16</inkml:trace>
  <inkml:trace contextRef="#ctx0" brushRef="#br1" timeOffset="45604.6084">10764 3128 89 0,'-18'4'38'0,"3"-6"0"16,11 18 1-16,1-7-25 15,12 4-11-15,7-3-1 16,7 7 0-16,2 2 0 16,3 2 1-16,-3 3-1 0,1 7 0 15,-4 0 0-15,-6 6-1 16,-2 2 1-16,-7 3-2 15,-5 0 2-15,-6 1-2 16,1-5 1-16,-2-6 0 16,0-5-1-16,3-6 0 15,2-21 1-15,0 0-1 16,21-11 1-16,3-15-1 15,4-8 0-15,5-8 1 16,7-4 0-16,2-2 0 16,0 6-1-16,-1 7 1 15,-8 11-1-15,-1 15 0 16,-9 13 2-16,-6 16-2 15,-4 10 0-15,-3 7 0 0,0 8-1 16,0-4-7-16,18 14-10 16,-10-26-10-16,23 10-14 15,-6-26 0-15,19 4-2 16,-1-22 1-16</inkml:trace>
  <inkml:trace contextRef="#ctx0" brushRef="#br1" timeOffset="57897.3115">13175 2821 58 0,'0'0'31'16,"-3"-19"0"-16,3 19-5 15,-28-21-17-15,8 14-3 16,-17-2 1-16,0 7 1 16,-10-3-3-16,4 10 0 15,-12-3 0-15,6 12-2 16,-2 0 0-16,6 4-1 15,7 3-1-15,4 1 0 16,6 0-1-16,12 3 1 16,8 1-1-16,15-1 0 15,10-5 0-15,14 0 0 0,16-1 0 16,9 4 0-16,10 2-1 15,5 8 1-15,1 1 0 16,0 9 1-16,-11 6-1 16,-7 7 0-16,-19 6 0 15,-14 1 0-15,-16 3 0 16,-17-2 0-16,-12-7 0 15,-12-6 0-15,-8-7 0 16,-4-13 1-16,-1-16-1 16,7-17 0-16,6-20 1 15,8-21-1-15,11-18 0 16,10-12 0-16,13-18 0 15,11-4 0-15,8-1 0 16,7 5 1-16,5 9-2 0,1 11 1 16,-1 17 0-16,-4 10-5 15,8 31-22-15,-15-1-8 16,4 17 0-16,-12 0-1 15</inkml:trace>
  <inkml:trace contextRef="#ctx0" brushRef="#br1" timeOffset="58407.3407">13867 2852 63 0,'0'0'33'0,"6"-22"0"15,-6 22 1-15,-16-12-25 16,2 18-1-16,-13 0 0 16,3 16-1-16,-13 7-2 15,2 16 0-15,-6 10-2 16,7 15 1-16,0 9-2 15,12 7 0-15,8-1-1 16,14 0-1-16,16-12 1 16,11-10-1-16,16-17 0 15,8-18 0-15,11-22 1 0,5-18 0 16,3-19-1-16,-2-17 1 15,-3-16 0-15,-8-11 0 16,-13-6-1-16,-10-4 1 16,-18 1 0-16,-15 5-1 15,-15 10 0-15,-16 9 0 16,-12 18 0-16,-10 15 0 15,-7 15-2-15,1 8-3 16,12 23-29-16,-2-5-4 16,18 11 0-16,9-8-2 15</inkml:trace>
  <inkml:trace contextRef="#ctx0" brushRef="#br1" timeOffset="59104.3806">15281 2949 89 0,'-11'-6'35'0,"-16"-1"0"15,3 15-2-15,-16-2-29 16,-2 10 0-16,-4 2-2 15,4 10 1-15,2 0-2 16,10 4 1-16,8-3-1 16,13 1-1-16,13-7 0 15,14-1 1-15,7-7-1 16,13-1 0-16,4-1 0 15,2-2 1-15,-3-1-1 16,-5 4 1-16,-10 3-1 16,-7 5 0-16,-18 4 2 15,-14 7-3-15,-11 0 3 16,-7 2-2-16,-3 0 0 15,0-8-2-15,7-1-4 0,-5-15-28 16,32-11-3-16,0 0 0 16,26-19-1-16</inkml:trace>
  <inkml:trace contextRef="#ctx0" brushRef="#br1" timeOffset="59466.4013">15496 3277 95 0,'-18'15'34'0,"14"6"1"16,-8-16-6-16,12-5-26 16,20 9 0-16,3-15 0 15,6-8 0-15,6-4-1 0,1-9 1 16,2-2-1-16,-2-5 0 15,-6 0 0-15,-8 2 1 16,-7 2-1-16,-14 5 0 16,-7 6 0-16,-12 10 0 15,-11 9-1-15,-7 10 0 16,-6 12 1-16,-1 9-2 15,0 11 1-15,5 3-1 16,8 2 1-16,9-1-1 16,14-3 0-16,21-10-1 15,12-13-3-15,27-4-19 16,5-27-15-16,26-3 1 15,-1-20-1-15,11 2-2 0</inkml:trace>
  <inkml:trace contextRef="#ctx0" brushRef="#br1" timeOffset="59675.4132">16200 3004 101 0,'-37'24'38'16,"-12"-2"1"-16,9 14-1 15,-15-3-32-15,14 5-3 16,0-2 0-16,12 6-2 15,11-6 1-15,15-6-2 16,19-8-2-16,16-14-2 16,27 6-18-16,0-25-15 15,20 4-1-15,-4-17 0 0,12 4 0 16</inkml:trace>
  <inkml:trace contextRef="#ctx0" brushRef="#br1" timeOffset="60294.4487">16581 3087 101 0,'-37'23'38'0,"-14"1"0"15,11 18-3-15,-8-5-29 16,13 5-2-16,4 0-1 16,12-1-1-16,14-7 1 15,9-4-2-15,21-13-1 16,6-9 1-16,15-8-1 15,4-11 1-15,4-9-1 16,2-8 0-16,-7-4-1 16,-4-7 2-16,-10 0-1 0,-9 2-1 15,-12 1 2-15,-11 5-1 16,-8 5 0-16,-6 7 1 15,-6 5-1-15,1 5 0 16,2 3 0-16,14 6 1 16,-13-1-1-16,13 1 0 15,27 1 0-15,-3-3 0 16,10 2 0-16,4 2 1 15,5 2-1-15,-3 1 1 16,-1 5-1-16,-6 3 1 16,-10 5 0-16,-4 7-1 15,-10 3 1-15,-8 2 0 16,-8 3 0-16,-5-2 0 15,-3 0-1-15,-2-1 1 0,1-7-1 16,5-3 0-16,7-6 0 16,4-14 0-16,20 1-1 15,2-11 1-15,6-10 0 16,4-4 0-16,3-7 0 15,1-3 0-15,-1 1 0 16,-9 2 0-16,-4 4 0 16,-3 8 0-16,-5 6 1 15,-14 13-1-15,11 6 0 16,-12 11 0-16,-2 9-1 15,0 3 0-15,3 10-2 16,1-3-3-16,13 13-13 16,-4-24-15-16,20 7-5 15,-4-21-2-15,17 0 1 0</inkml:trace>
  <inkml:trace contextRef="#ctx0" brushRef="#br1" timeOffset="60662.4697">17694 3168 105 0,'-21'-16'38'0,"3"21"1"15,-17-1-2-15,7 14-32 16,-12 8-1-16,6 8-1 16,2 3-1-16,9 5 0 15,11-5 0-15,12-6-1 16,16-9 0-16,12-13 0 15,14-14-1-15,9-14 1 16,6-17-1-16,4-15 0 16,0-10 1-16,1-12-1 0,-6-2 1 15,-1-4-1-15,-6 3 1 16,-7 9 0-16,-8 9-1 15,-11 25 2-15,-17 17-2 16,-6 16 1-16,-24 33-1 16,-10 14 0-16,-4 20 0 15,-2 10-1-15,5 9-3 16,0-6-2-16,22 9-14 15,-1-29-10-15,34 0-11 16,-2-24 1-16,25-7-2 16,-1-26 0-16</inkml:trace>
  <inkml:trace contextRef="#ctx0" brushRef="#br1" timeOffset="60969.4873">18417 3054 106 0,'-24'-6'39'0,"5"22"0"16,-13-3-8-16,10 9-27 15,-2 1-1-15,7 4-1 16,8 1 0-16,8-3-1 16,11-4 0-16,10-6 0 15,9-6-1-15,7-4 1 16,2 1 0-16,-1-4 0 15,-3 0 0-15,-5 5 1 16,-8 7 0-16,-12 8 0 16,-14 6 0-16,-11 6 0 0,-11 2 0 15,-5 1-1-15,-4 1-2 16,-1-12-7-16,20 9-17 15,-11-29-14-15,28-6-4 16,1-18 0-16,26-6-2 16</inkml:trace>
  <inkml:trace contextRef="#ctx0" brushRef="#br1" timeOffset="61584.5224">19799 2108 82 0,'-61'22'38'15,"2"31"-1"-15,-25 14-1 16,17 20-27-16,-4 14-3 16,17 15-1-16,9 8-1 0,17 11-1 15,15-2-2-15,16-6-1 16,20-2-6-16,5-23-31 15,26-5-1-15,5-26-1 16,11-13-1-16</inkml:trace>
  <inkml:trace contextRef="#ctx0" brushRef="#br1" timeOffset="62049.549">20019 2518 83 0,'0'0'39'15,"1"-15"-3"-15,3 32 3 16,-5 5-34-16,-3 18 0 15,-5 9-2-15,-1 15 1 16,-7 9-2-16,1 8 0 16,-5 4-1-16,0 1 0 15,2-4-2-15,4-11-3 16,10 4-13-16,-3-23-22 15,22-2 2-15,0-26 0 16,15-4-1-16</inkml:trace>
  <inkml:trace contextRef="#ctx0" brushRef="#br1" timeOffset="62589.5799">20345 3056 91 0,'0'0'37'0,"-14"-7"-1"16,6 21 1-16,-11-2-34 15,5 7-1-15,-3 3 0 16,3 5 0-16,0 2 0 16,4 5-1-16,-3-2 0 15,7-4 0-15,2-5 0 16,6-4 0-16,5-8-1 15,4-7 1-15,7-8 0 16,4-7-1-16,3-7 0 16,3-4 1-16,-1-8-1 15,-1-1 1-15,-2-1-1 16,-2 0 1-16,-6 4-1 0,-1 3 1 15,-5 7-1-15,-3 2 0 16,-7 16 1-16,0 0-1 16,0 0 1-16,13 13-1 15,-8 0 1-15,-1 5 0 16,3-3-1-16,2 3 1 15,3-3-1-15,2-5 1 16,1-4-1-16,3-6 1 16,5-8-1-16,2-5 0 15,2 1 1-15,0-8-1 16,-2 3 0-16,-1 0 0 15,-3 4 1-15,-5 0-1 16,-7 12 0-16,-9 1-1 16,0 16-1-16,-5-1 0 0,-1 9-4 15,-7-2-4-15,14 16-18 16,-10-13-11-16,12 8 2 15,-3-13-2-15,11 3 3 16</inkml:trace>
  <inkml:trace contextRef="#ctx0" brushRef="#br1" timeOffset="62800.592">20983 3071 85 0,'0'9'35'0,"-9"1"-1"16,4 18 0-16,-10-3-28 15,6 10-3-15,-5 0 0 0,9 5 0 16,-1-1-2-16,5-2 0 16,8 0-9-16,-2-22-28 15,11 1 1-15,0-18-1 16,12-5-1-16</inkml:trace>
  <inkml:trace contextRef="#ctx0" brushRef="#br1" timeOffset="63215.6157">21109 2941 99 0,'-18'2'37'0,"18"-2"0"15,0 0 0-15,6 17-34 16,3-9 0-16,8 7 0 0,-5 0 0 15,4 7 0-15,-4 1-1 16,-3 9 1-16,-7-2-2 16,1 7 1-16,-7-1-1 15,-1-4 0-15,0-2-1 16,0-3 1-16,-1-6-1 15,6-10 0-15,0-11 0 16,20-1 1-16,-4-13-1 16,7-7 0-16,3-6 1 15,2 0-1-15,2-2 1 16,-4-2-1-16,-4 6 1 15,-3 4-1-15,-8 12 1 0,-11 9-1 16,13 2 0-16,-12 14 0 16,-2 9-1-16,-2 5-1 15,5 8-5-15,-5-13-20 16,15 19-11-16,-5-17 0 15,16 8-1-15,3-19-3 16</inkml:trace>
  <inkml:trace contextRef="#ctx0" brushRef="#br1" timeOffset="63620.6389">21889 2806 96 0,'-27'-8'40'16,"27"8"1"-16,-6-12-2 15,26 2-23-15,8 2-14 16,1 5-1-16,8-3 1 15,0 10 0-15,-7 3-1 16,-1 0 1-16,-7 11-1 16,-8 3-1-16,-7 6 1 15,-10 4-1-15,-14 10 1 16,-4 3-1-16,-11 6 0 15,-6 4 1-15,-4-5-2 16,4 6 1-16,5-8 0 16,13-8 0-16,11-6-1 0,19-12 1 15,14-9-2-15,13-13-1 16,21-6-4-16,-5-24-20 15,24 5-10-15,-12-16-1 16,9 3 0-16,-14-11-2 16</inkml:trace>
  <inkml:trace contextRef="#ctx0" brushRef="#br1" timeOffset="63898.6548">22539 2927 97 0,'-31'15'38'0,"10"12"2"16,-19-1-1-16,12 16-19 15,-13-2-14-15,11 5-2 16,9-2-1-16,8 2 0 0,13-10-1 15,15-4 1-15,13-16-3 16,12-8 0-16,8-15 0 16,4-9 0-16,3-12 0 15,-4-7 0-15,-7-5 0 16,-9-6 0-16,-10 4 0 15,-15-2 0-15,-6 7-2 16,-12 4-1-16,-6 11 0 16,-7-1-6-16,21 24-15 15,-33-11-14-15,33 11-3 16,-16 3 2-16,16-3-2 15</inkml:trace>
  <inkml:trace contextRef="#ctx0" brushRef="#br1" timeOffset="64771.7047">23083 3011 61 0,'29'-17'36'15,"-11"-6"0"-15,-2 12-1 16,-14-11-10-16,-2 22-15 16,-13-10-2-16,-1 12-2 0,-5 0-2 15,0 9-1-15,-4-3-2 16,6 7 1-16,2 1-1 15,3 2 0-15,5-3-1 16,6-1 0-16,7 1 0 16,3-3 0-16,1 1 0 15,4-3 0-15,-1-3 0 16,1-1 0-16,-14-6 0 15,15 19 0-15,-15-19 1 16,0 19-1-16,-6-8 0 16,-3 0 0-16,-3 0 0 15,1-1-1-15,4 5-6 16,-8-12-28-16,15-3-2 15,0 0 0-15,15-1-2 0</inkml:trace>
  <inkml:trace contextRef="#ctx0" brushRef="#br1" timeOffset="65168.7274">23401 3035 110 0,'-7'12'36'16,"-5"-9"0"-16,19 11-5 16,-7-14-27-16,19-5-1 15,3-4-1-15,7-1 0 16,4-2-1-16,5-6 0 0,1 0 0 15,-1-1 0-15,-8-2 1 16,-6 3-1-16,-9 0 0 16,-7 6 0-16,-8 12 0 15,-13-13-1-15,-7 14 1 16,-4 6-1-16,-8 6 1 15,-4 4-1-15,3 4 1 16,-1 5 0-16,4 1-1 16,7 5 1-16,10-2-2 15,8-2 1-15,17 1-5 16,8-18-8-16,25 9-23 15,-3-19-2-15,23 7 1 16,-6-17-2-16</inkml:trace>
  <inkml:trace contextRef="#ctx0" brushRef="#br1" timeOffset="65363.7386">24005 2974 107 0,'-25'3'38'16,"-17"-4"1"-16,7 13-1 15,-14-1-32-15,17 5-2 16,5 1-1-16,6 3-1 15,11 7-1-15,14-4-1 16,14 2-2-16,11-13-7 16,23 9-28-16,1-18-2 15,11 4 1-15,-2-17-2 16</inkml:trace>
  <inkml:trace contextRef="#ctx0" brushRef="#br1" timeOffset="65902.7694">24227 2282 79 0,'0'0'35'16,"-10"-17"-3"-16,10 17 0 15,0 0-22-15,19 6-3 16,-10 5 0-16,13 12-2 15,-1 5-1-15,9 14 0 0,-1 5-2 16,3 11 2-16,-5 12-2 16,-4 7 0-16,-9 1 0 15,-6 5 1-15,-11 0-2 16,-10 0 0-16,-8-4 0 15,-9-3-1-15,-6-12-2 16,-5-21-18-16,12 1-17 16,-2-22-3-16,18-7 2 15,13-15-3-15</inkml:trace>
  <inkml:trace contextRef="#ctx0" brushRef="#br1" timeOffset="66039.7773">24572 3225 96 0,'-20'4'37'0,"0"-9"-10"15,5-2-25-15,4-13-21 16,-1 2-19-16,1-5-2 16</inkml:trace>
  <inkml:trace contextRef="#ctx0" brushRef="#br1" timeOffset="66914.8273">1469 4889 58 0,'6'-18'37'16,"-6"-2"-2"-16,0 20 1 15,-8-23-15-15,8 23-16 16,-1 23 0-16,1 12-1 16,-2 17-1-16,0 14-1 15,-3 15 0-15,-2 12-1 16,-5 10 0-16,4-1 0 15,0-6 0-15,1-12-3 16,10-9-4-16,-8-27-28 16,23-11-2-16,-5-25 1 0,18-11-2 15</inkml:trace>
  <inkml:trace contextRef="#ctx0" brushRef="#br1" timeOffset="67093.8376">1594 5431 78 0,'-22'-24'38'15,"5"11"0"-15,-5-2 0 16,22 15-27-16,-18-10-4 15,18 10-2-15,16-6-2 16,10-4-2-16,14-5-1 16,11-8-3-16,17-1-7 15,-2-20-25-15,20 0-3 16,-7-14 1-16,11 3-1 0</inkml:trace>
  <inkml:trace contextRef="#ctx0" brushRef="#br1" timeOffset="67274.8479">2206 4677 93 0,'-51'41'38'0,"10"23"-1"16,-7 9 1-16,8 17-34 16,8 2-1-16,14 0-1 15,12-3 0-15,12-7-3 16,15-8-5-16,7-22-23 15,19-5-9-15,8-23 1 16,12-5-2-16</inkml:trace>
  <inkml:trace contextRef="#ctx0" brushRef="#br1" timeOffset="68046.8921">2557 5107 106 0,'-41'16'39'0,"-11"2"0"16,9 28-6-16,0-8-30 15,8 7-1-15,7 4 0 16,14-1 0-16,13-6 0 16,15-4-1-16,14-11-1 15,10-11 1-15,11-12-1 16,2-9 1-16,2-13-1 15,-1-9 0-15,-8-9 1 16,-3-6-2-16,-12-5 2 0,-11-2-2 16,-6 0 1-16,-5 0 0 15,-7 7 0-15,-4 7 0 16,-1 6 0-16,-5 8 1 15,4 7-1-15,6 14 1 16,0 0-1-16,0 0 0 16,0 0 0-16,16 6 0 15,1 0 0-15,6 2 0 16,3-2 0-16,-2-3 0 15,1-1 0-15,-3 2-1 16,-3-3 1-16,-1 0 0 16,-7 0 0-16,-11-1 1 15,11 7-1-15,-8 5 1 16,-6 4-1-16,1 5 1 0,-5 6-1 15,5 6 1-15,0 0-2 16,3 3 1-16,6-6 0 16,2-5 0-16,6-11 0 15,8-9 0-15,6-11 0 16,7-9 0-16,-1-11 1 15,0-4-1-15,0-5 1 16,-1-3 0-16,-5 4-1 16,-3 5 0-16,-9 4 1 15,-2 7-1-15,-3 11 0 16,-12 7 0-16,9 16 0 15,-7 7 0-15,0 5 0 16,3 4 0-16,3-1 0 16,1 2 0-16,7-6 0 0,6-10 1 15,3-13-1-15,2-10 1 16,3-14 0-16,5-9-1 15,-7-9 1-15,1-9 0 16,-8 0-2-16,-2-4 2 16,-5 0-5-16,-5 2-1 15,4 13-12-15,-23-11-12 16,15 24-12-16,-8-2 0 15,3 25-2-15,7-16 0 16</inkml:trace>
  <inkml:trace contextRef="#ctx0" brushRef="#br1" timeOffset="68730.9312">5155 4637 71 0,'-4'-31'38'0,"-12"-11"-1"16,-1 9 1-16,-16-10-28 15,8 15-4-15,-9 5-2 16,-2 16 0-16,-3 12-2 16,-3 20 1-16,-2 16-1 15,-1 20 0-15,1 13 1 16,2 12-1-16,5 10 0 15,10 2-2-15,7 4 2 16,11-5-3-16,12-9 1 16,9-13-4-16,13-4-7 0,-6-26-26 15,22-7-2 1,-11-23 0-16,8-6-1 0</inkml:trace>
  <inkml:trace contextRef="#ctx0" brushRef="#br1" timeOffset="68946.9435">4612 5110 95 0,'-29'-5'37'16,"2"-4"2"-16,27 9-1 16,0 0-35-16,18-13-1 15,24-2-2-15,11-1 0 16,13-4 0-16,12-4-2 15,8 2 0-15,-3-3-3 16,10 11-5-16,-17-6-26 0,6 13-1 16,-18-1 1-16,0 7-2 15</inkml:trace>
  <inkml:trace contextRef="#ctx0" brushRef="#br1" timeOffset="69314.9646">5506 4880 75 0,'-13'0'37'0,"-11"-4"-1"15,0 12 2-15,-16-5-27 16,3 17-4-16,-10 5 0 15,5 11-2-15,-12 5-1 16,15 9-1-16,-2-2 1 16,11 5-2-16,9-5-1 15,16-5 0-15,13-10 0 16,13-11-1-16,16-12 0 0,7-12 0 15,8-10 0-15,2-10 1 16,1-8-1-16,0-5 0 16,-7-4 1-16,-7-1-1 15,-8 4 0-15,-10 3 1 16,-10 5-1-16,-4 7 1 15,-9 8-1-15,0 13 0 16,-20 4 0-16,6 17 0 16,-4 7 0-16,4 1-3 15,4 10-1-15,3-9-4 16,18 11-18-16,-6-27-11 15,26 1-3-15,-1-22 0 16,25-2 0-16</inkml:trace>
  <inkml:trace contextRef="#ctx0" brushRef="#br1" timeOffset="69609.9815">6023 4863 82 0,'0'0'39'0,"-23"-14"-2"16,6 23 1-16,-13 3-27 15,4 7-7-15,-2 0 0 16,10 5-2-16,4-2 1 15,9-1-2-15,5-3 1 16,13-6-1-16,8-2-1 16,7-3 1-16,8-2-1 15,-4 0 0-15,-1 1 1 16,-6 3-1-16,-3 3 0 15,-13 6 1-15,-11 5 0 16,-8 3-1-16,-6-1 1 0,-2 0-1 16,-2-1 0-16,1-8-1 15,19-16-3-15,0 0-10 16,20-14-21-16,8-20-4 15,23 0 0-15,2-24-2 16</inkml:trace>
  <inkml:trace contextRef="#ctx0" brushRef="#br1" timeOffset="69797.9922">6688 4324 96 0,'-27'31'39'0,"2"18"0"15,-8 7-2-15,11 15-33 16,-7 9-2-16,8 6-1 0,5 1 0 15,5 1-2-15,11 0-3 16,-3-24-27-16,21 2-6 16,-6-22-2-16,6-5-1 15</inkml:trace>
  <inkml:trace contextRef="#ctx0" brushRef="#br1" timeOffset="69966.0018">6432 4918 100 0,'-7'-13'39'0,"0"-6"1"15,19 14-1-15,2-6-36 16,17-2-3-16,21 6-24 16,0-16-14-16,16 7-1 0,-1-9-1 15,13 7 0-15</inkml:trace>
  <inkml:trace contextRef="#ctx0" brushRef="#br1" timeOffset="70596.0379">7901 4902 82 0,'0'0'36'0,"-2"-18"-1"16,2 18-7-16,-23-4-22 15,1 11-2-15,-13 1 3 16,-1 14-3-16,-7 3 1 16,0 10-1-16,-1 1 1 15,8 2-3-15,10-2 2 0,12-4-2 16,14-10-1-16,16-6 0 15,18-13 0-15,10-11-1 16,9-9 1-16,5-8 0 16,3-11-2-16,3-8 3 15,-5-6-2-15,-8-6 1 16,-8-6-1-16,-10 3 1 15,-9-3-1-15,-6 3 1 16,-7 10 0-16,-9 10-2 16,-4 14 2-16,2 25-1 15,-17 3 0-15,8 27 0 16,-1 17 0-16,0 12-1 15,8 9 0-15,-1 7-2 16,8 5-1-16,6-13-7 0,19 5-17 16,-6-25-12-16,15-4 1 15,-5-21-1-15,17-7 1 16</inkml:trace>
  <inkml:trace contextRef="#ctx0" brushRef="#br1" timeOffset="70802.0497">8564 4804 86 0,'-13'-15'37'15,"13"15"0"-15,-28 23 3 16,15 9-32-16,-5 6-3 16,4 12-3-16,5 0 0 15,5 4-2-15,11-6 0 16,6-13-4-16,17-3-13 0,-6-30-20 15,18-5 0-15,-9-26 0 16,9-4-2-16</inkml:trace>
  <inkml:trace contextRef="#ctx0" brushRef="#br1" timeOffset="70919.0563">8625 4465 99 0,'-29'-6'36'0,"11"17"-3"15,13 7-35-15,4-1-32 16,16 10-1-16,7-10-3 15</inkml:trace>
  <inkml:trace contextRef="#ctx0" brushRef="#br1" timeOffset="71309.0787">9051 4908 100 0,'-33'40'40'0,"-11"-10"2"15,7 12-3-15,-11-9-33 16,15 1-3-16,3-9-1 15,15-3 0-15,10-8-1 16,5-14 1-16,33-16-1 16,5-9-1-16,8-12-1 15,7-8 3-15,2-9-2 16,1-8 1-16,-2-8-2 0,-8-4 2 15,-7-3-2-15,-7 2 2 16,-11 7-1-16,-9 10 0 16,-7 13 1-16,-13 22-1 15,-13 26 1-15,-7 27 0 16,-7 26-1-16,-3 20 1 15,-1 13 0-15,7 7-1 16,9 1-1-16,11-6-4 16,24-5-8-16,-5-37-15 15,30-3-10-15,-9-28-4 16,10-13-2-16,-5-23 2 15</inkml:trace>
  <inkml:trace contextRef="#ctx0" brushRef="#br1" timeOffset="72248.1324">10731 4751 70 0,'0'0'39'0,"-3"-17"-2"0,3 17 1 16,-30-3-27-16,2 15-8 15,-12 10-1-15,-1 9 0 16,-7 6 2-16,2 7-2 16,3-1 1-16,9 0-2 15,11-7 1-15,13-5-2 16,11-14 3-16,17-7-3 15,11-10 0-15,9-4 1 16,9-3-1-16,0-2 1 16,1 2-1-16,-6 6 1 15,-6 8-1-15,-9 7 1 16,-13 10 0-16,-13 7-1 15,-12 6 1-15,-10 2-1 16,-6 3 1-16,-3-4-1 0,0-5-1 16,4-10-3-16,14 0-19 15,0-26-15-15,25-4 0 16,2-22-1-16,23-7-1 15</inkml:trace>
  <inkml:trace contextRef="#ctx0" brushRef="#br1" timeOffset="72669.1564">11241 4224 88 0,'-15'8'39'0,"-10"0"0"16,8 19-1-16,-8 3-28 0,3 7-9 15,4 10 1-15,1 9 1 16,-1 9-1-16,5 9 0 16,-4 4 0-16,3 1 0 15,3-2 0-15,2-6-1 16,3-8 2-16,3-8-3 15,6-12 2-15,3-15-1 16,9-13 1-16,3-13-1 16,7-15-2-16,1-8 2 15,5-10-2-15,0-6 2 16,-4-1-2-16,1 1 1 15,-7 5-1-15,-2 8 2 16,-6 6-1-16,-13 18-1 0,13 3 1 16,-14 9 0-16,-1 15 1 15,2 3-3-15,2 8 0 16,0-4-5-16,16 14-6 15,-16-22-20-15,26 9-6 16,-5-19 0-16,14 0-2 16</inkml:trace>
  <inkml:trace contextRef="#ctx0" brushRef="#br1" timeOffset="73024.1768">11649 4822 87 0,'-17'14'37'0,"15"6"2"15,2-20-1-15,1 23-32 16,12-16-1-16,15-1-2 16,5-9 0-16,8-7 0 15,3-5 0-15,6-2-3 16,-5-5 2-16,-2-1-2 15,-13 0 2-15,-8-3-1 16,-14 7 0-16,-13 1-1 16,-12 5 1-16,-12 7 0 15,-11 9-1-15,-7 8 1 16,-1 11-1-16,0 6 1 15,6 7-1-15,10 4 0 16,9 4 2-16,15-3-3 16,18-4 0-16,11-16-11 15,28 6-19-15,-9-20-9 0,21 1 1 16,-3-15-3-16</inkml:trace>
  <inkml:trace contextRef="#ctx0" brushRef="#br1" timeOffset="73744.2179">13276 4626 64 0,'-13'-26'37'0,"1"12"-1"16,-16-2 1-16,1 23-19 15,-18-4-12-15,0 11-2 16,-13 7 1-16,2 12-1 16,0 5-1-16,0 7 1 15,8-1-1-15,15 1 0 16,5-3 1-16,19-8-2 0,16-8 1 15,16-9-2-15,12-11-1 16,12-10 1-16,9-8-1 16,1-8 0-16,0-8-1 15,3-5 2-15,-7-3-2 16,-11-1 1-16,-9-2 1 15,-4 2 0-15,-12 5 0 16,-3 4-1-16,-7 12 1 16,-7 16-1-16,0 0 0 15,-18 32-1-15,6 12 1 16,1 16 0-16,-2 14 0 15,4 15 0-15,2 11 1 16,2 1-1-16,2 2 1 0,1 1-1 16,-2-6 1-16,-8-6 0 15,-6-10 1-15,-9-13 0 16,-7-11-1-16,-7-18 1 15,-3-11 0-15,-5-20-1 16,3-16-1-16,2-13 0 16,10-22-4-16,6-17-2 15,21-5-8-15,-1-31-11 16,36 14-10-16,-4-18-5 15,20 12 0-15,5-7-2 16</inkml:trace>
  <inkml:trace contextRef="#ctx0" brushRef="#br1" timeOffset="74127.2398">13846 4638 99 0,'-7'-25'36'16,"-2"14"3"-16,-21-7-7 15,-2 15-27-15,-7 9 0 16,-3 14-1-16,-6 9 0 16,1 11 0-16,3 7-1 15,8 6 0-15,10-1 0 16,11 2-1-16,18-7 1 15,15-6-2-15,13-14 2 16,15-12-3-16,10-15 1 16,3-15 1-16,1-10-3 15,0-10 2-15,-7-9-2 0,-15-2 1 16,-12-2-1-16,-16 0 1 15,-13 6-1-15,-14 9-1 16,-10 9-2-16,-11 5-1 16,2 19-8-16,-12-13-13 15,23 23-7-15,-11-11-8 16,36 1-1-16,-10 4 1 15</inkml:trace>
  <inkml:trace contextRef="#ctx0" brushRef="#br1" timeOffset="74486.2604">14267 4120 102 0,'-29'4'40'0,"-3"-9"-2"15,18 12 1-15,14-7-37 16,0 0 0-16,27-21 0 15,10 13 0-15,5-2 0 16,7 2 1-16,-1 3 0 16,0 4-1-16,-9 6 1 15,-5 6-1-15,-13 9 0 16,-11 5-1-16,-11 6-1 15,-6 4 0-15,-8 10-3 0,-6 0-2 16,6 17-14-16,-16-18-15 16,19 16-7-16,-4-9 0 15,19 7-2-15</inkml:trace>
  <inkml:trace contextRef="#ctx0" brushRef="#br1" timeOffset="74661.2704">14523 4977 121 0,'-33'0'41'0,"13"1"1"16,-7-20-6-16,8-1-40 0,19 20-22 16,0-36-13-1,9 23-4-15,-4-6 1 0,14 11-1 16</inkml:trace>
  <inkml:trace contextRef="#ctx0" brushRef="#br2" timeOffset="245978.0692">2091 6774 65 0,'0'0'34'0,"3"-34"1"16,11 12-1-16,3-17-10 15,12 6-21-15,1-5-2 16,12 2 1-16,-2 3 0 15,-1 8-1-15,-8 7 1 16,-2 13-1-16,-7 12 0 16,-6 16-1-16,-10 16 1 15,-7 17 1-15,-8 16-2 16,1 14 2-16,0 8-2 0,3 4 0 15,8-1 0-15,12-8 0 16,12-12 1-16,15-20-1 16,12-21 2-16,11-23-2 15,12-21 2-15,5-22 0 16,0-19 1-16,-2-17 1 15,-7-17 0-15,-5-3-1 16,-14-6 1-16,-9 2-1 16,-14-3-1-16,-8 11 0 15,-14 5-2-15,2 12-1 16,-5 12 1-16,2 6-2 15,6 9 2-15,9 9-3 16,14 12-2-16,3-6-14 0,21 21-19 16,-7 0-2-16,13 16 1 15,-6-3-2-15</inkml:trace>
  <inkml:trace contextRef="#ctx0" brushRef="#br2" timeOffset="246206.0822">3877 6618 104 0,'0'0'37'0,"9"-27"3"15,14 18-3-15,-1-6-34 16,18 6-1-16,1 1-1 0,7 6 1 15,-1 5-4-15,-6-3-11 16,2 15-24-16,-14-3-1 16,1 8 0-16,-15-7 0 15</inkml:trace>
  <inkml:trace contextRef="#ctx0" brushRef="#br2" timeOffset="246364.0912">3930 6929 117 0,'-24'18'39'0,"26"-3"2"15,17-22-3-15,19-7-36 16,23-7-6-16,8-12-33 16,21 1-2-16,0-7 0 15,19 6-3-15</inkml:trace>
  <inkml:trace contextRef="#ctx0" brushRef="#br2" timeOffset="247166.1371">6341 6087 80 0,'13'-13'37'0,"-10"0"-2"15,-3 13 0-15,-12 1-32 16,0 12-1-16,-10 8 0 16,-4 11 1-16,-14 6-1 15,-1 13 0-15,-9 4 1 16,-2 8 1-16,0 2-1 15,1 3 1-15,4-3-2 16,5-3 1-16,12-8-1 16,10-8 0-16,13-15-1 15,14-6 0-15,15-14-1 16,15-10 0-16,15-12 0 15,12-1 1-15,5-4-1 16,8-1 0-16,3 4 0 0,-1 1 0 16,-4 4 0-1,0 4 0-15,-8 3 0 0,-4 3 0 16,-5 3 0-16,-6-5 0 15,-8-4 0-15,-5-2 0 16,-8-6 0-16,-12-8 1 16,-14-4-2-16,-12-12 1 15,-14-7 0-15,-16-6 0 16,-11-11 0-16,-9 0-1 15,-12 0 1-15,3 2-1 16,2 5 2-16,8 9-2 16,12 13-2-16,9-1-29 15,35 32-7-15,0-20 1 16,31 24-3-16</inkml:trace>
  <inkml:trace contextRef="#ctx0" brushRef="#br2" timeOffset="247904.1793">7818 6352 81 0,'-10'-20'36'0,"-17"-4"0"16,-2 11 1-16,-14 2-32 15,0 8 0-15,-8 6 0 16,4 16-1-16,-6 6 0 15,8 10 0-15,4 11-2 16,9 3 1-16,10 1-1 16,16 0 0-16,10-7 0 15,19-13 0-15,13-20 0 16,23-15-1-16,13-23 1 15,12-20-2-15,10-20 2 16,1-12-2-16,-4-20 2 16,-4-7-2-16,-14-4-1 15,-14 2 1-15,-18 3 0 16,-13 16-1-16,-17 14-1 15,-11 24 2-15,-10 28-2 0,-6 29 2 16,-13 33 3-16,-1 30-4 16,-4 26 3-16,5 18-1 15,6 8 1-15,13 2-2 16,13 1-6-16,2-19-17 15,24-1-16-15,2-27 0 16,14-5 0-16,-3-23-1 16</inkml:trace>
  <inkml:trace contextRef="#ctx0" brushRef="#br2" timeOffset="248353.205">5994 7019 64 0,'-18'11'36'16,"4"-2"-1"-16,13 6 2 15,7-5-16-15,26 4-15 16,26-11-1-16,36-5-1 15,33-15 0-15,40-8 0 16,33-16 0-16,29-6 0 16,13-3-1-16,10-3-1 15,-11 6 0-15,-14 5-3 16,-19 21-29-16,-44 1-8 15,-31 21-1-15,-41 3-1 16</inkml:trace>
  <inkml:trace contextRef="#ctx0" brushRef="#br2" timeOffset="249073.2462">6669 7537 79 0,'15'-20'37'16,"-5"-5"-2"-16,4 9 2 15,-9 0-32-15,4 6-1 16,-9 10 0-16,10-5 0 15,-11 15-2-15,-5 15 1 16,-9 10-2-16,-3 11 2 16,-10 8-1-16,-6 13 0 15,-3 2 0-15,0 1 0 16,5-7-1-16,1-5 0 15,11-11 1-15,8-9-2 0,16-11 1 16,17-14-1-16,14-11 1 16,19-12-1-16,14-5 1 15,11-1 0-15,14-8-1 16,-1-1 1-16,3 0 0 15,-4 2-1-15,-8 6 1 16,-12 3-1-16,-16 6 1 16,-15-1 0-16,-15 2-1 15,-13 1 1-15,-12 6-1 16,-22-25 1-16,-7 4-1 15,-8-9 0-15,-11-9 0 16,-3-6 0-16,-3-5 1 16,3 0-2-16,2 1 2 0,5 4-1 15,8 8 0-15,6 7-2 16,13 13-2-16,2-4-14 15,15 21-20-15,10-7-2 16,13 10 0-16,3-8-2 16</inkml:trace>
  <inkml:trace contextRef="#ctx0" brushRef="#br2" timeOffset="249465.2686">8036 7087 90 0,'-4'-21'37'16,"4"21"1"-16,-12-13-1 16,7 25-31-16,-16 7-1 15,7 12 0-15,-12 9-1 16,0 18-1-16,-4 11 0 15,0 15-1-15,-1 3 1 16,7 5 0-16,9-8-2 16,10-1 0-16,15-14 0 15,11-9-1-15,19-23-1 0,8-17-1 16,11-12-4-16,-8-26-20 15,11 0-13-15,-15-21 0 16,-10 6 0-16,-22-18-2 16</inkml:trace>
  <inkml:trace contextRef="#ctx0" brushRef="#br2" timeOffset="249622.2776">7712 7519 112 0,'-31'12'40'16,"17"-9"2"-16,33 7-1 15,19-17-36-15,35-7-3 16,21-2-3-16,8-11-9 15,20 15-11-15,-18-12-17 16,9 10-4-16,-20-1 0 0,-8 9-2 16</inkml:trace>
  <inkml:trace contextRef="#ctx0" brushRef="#br2" timeOffset="252409.437">2396 9554 94 0,'-17'2'35'0,"4"-15"2"15,19-2-1-15,9-15-33 0,19-5-1 16,12-7-1-16,7-4 1 16,8 2-1-16,-2 7 1 15,-4 7-1-15,-5 12 1 16,-12 16-1-16,-10 13 1 15,-14 17-1-15,-7 17 1 16,-13 12-1-16,-3 14 1 16,-6 10-1-16,1 3 0 15,1-1 0-15,11-6 0 16,8-12 0-16,10-15 0 15,16-24 0-15,16-23 0 16,14-27 1-16,13-22-1 16,2-15 2-16,1-14-2 0,-5-9 0 15,-10-3 1-15,-14 4-1 16,-15 6 0-16,-17 8-1 15,-12 13 1-15,-10 11-2 16,-4 10 1-16,5 6 0 16,8 7-2-16,14 8-2 15,9-6-8-15,27 23-17 16,-3-15-11-16,25 17 2 15,-1-10-2-15,14 13 0 16</inkml:trace>
  <inkml:trace contextRef="#ctx0" brushRef="#br2" timeOffset="252629.4496">4075 9388 105 0,'-23'0'39'0,"23"0"0"15,0-12-2-15,29-3-34 16,8-7-2-16,15 0-1 16,9-1 0-16,1 1-5 15,7 14-29-15,-13-1-5 16,-5 17 1-16,-20 1-2 15</inkml:trace>
  <inkml:trace contextRef="#ctx0" brushRef="#br2" timeOffset="252780.4582">3992 9794 117 0,'-32'18'40'16,"32"-5"-1"-16,19-29-5 16,32-11-35-16,30-3-34 15,3-17-2-15,21 1-2 16,6-12-2-16</inkml:trace>
  <inkml:trace contextRef="#ctx0" brushRef="#br2" timeOffset="253649.5079">6395 8974 71 0,'14'-11'36'15,"-5"-4"1"-15,2 12 0 16,-11 3-24-16,0 0-9 15,-14 10-1-15,-2 13 0 0,-11 11-1 16,-5 13 2-16,-11 10-2 16,6 4 1-16,-2 3 0 15,11 2 0-15,9-6-1 16,26-12 2-16,22-15-2 15,24-15 0-15,20-18-1 16,22-17-1-16,18-14-1 16,6-11-1-16,6-7-3 15,-13-17-11-15,0 13-22 16,-27-6-2-16,-7 12 1 15,-32-5-2-15</inkml:trace>
  <inkml:trace contextRef="#ctx0" brushRef="#br2" timeOffset="253830.5183">6897 8898 97 0,'-55'10'38'0,"11"14"1"16,4 5-2-16,4 14-35 16,15 12-1-16,9 10 0 15,1 9 1-15,9 6-1 16,3 1-3-16,8-12-11 15,20 1-25-15,5-22 2 16,19-8-1-16,8-25-2 16</inkml:trace>
  <inkml:trace contextRef="#ctx0" brushRef="#br2" timeOffset="254451.5538">7643 8983 100 0,'-23'-29'39'15,"-6"27"0"-15,-23 6 0 16,-1 29-35-16,-4 12-1 15,2 15 1-15,11 4-2 16,7 9 1-16,17-4-1 16,17-7 0-16,21-11 1 15,25-20-1-15,14-18-1 16,18-19 0-16,10-17-1 15,2-17 0-15,1-18 0 16,-14-5-1-16,-13-8 1 16,-12-1-1-16,-25 4 1 15,-20 5 0-15,-18 13 0 0,-17 14 0 16,-16 14 0-1,-3 12 0-15,-1 8 0 0,5 13 0 16,11 3 0-16,17 4 0 16,22-4 0-16,20-5-1 15,23-3 1-15,13-7 0 16,12-5 1-16,8-4-1 15,5-4 0-15,-9-5 0 16,-9 2 1-16,-12 2-1 16,-11 4 1-16,-16 0-1 15,-13 7 1-15,-15 4-1 16,-14 18 1-16,-12 5-1 15,-7 13 0-15,-3 13 1 16,0 13-1-16,6 6 0 16,8 1 1-16,12-4-1 15,20-9 1-15,19-11-1 0,16-23 1 16,15-22-1-16,10-22 1 15,3-22-1-15,-2-13 1 16,-6-9-2-16,-16-5 2 16,-17-1-2-16,-18 1-1 15,-23 7-3-15,-13 23-6 16,-23-4-4-16,8 27-23 15,-18-3-3-15,14 15-1 16,0 2 0-16</inkml:trace>
  <inkml:trace contextRef="#ctx0" brushRef="#br2" timeOffset="255235.5987">9250 8937 76 0,'8'-15'37'16,"-8"15"-2"-16,5-10 2 16,-5 10-27-16,0 0-3 15,-15 26-2-15,0-8-2 16,4 10 0-16,-3 6 0 15,-2 6-1-15,2 1 0 16,-2 7 1-16,3-3-2 16,1-5 1-16,2-5-1 15,3-6 0-15,4-12 0 16,3-17 0-16,0 0 0 15,25-30-1-15,-10-6 1 16,2-10-1-16,3-7 1 16,1-5-1-16,-2-2 1 0,-5 4-1 15,0 10 1-15,-6 5-1 16,-3 12 0-16,-3 12 1 15,-2 17-1-15,0 0 0 16,0 0 1-16,2 27-1 16,4-8 0-16,7 3 1 15,7-4-1-15,10-5 1 16,9-8-1-16,9-6 1 15,4-10 0-15,5-6-1 16,-2-7 1-16,2-3-1 16,-9-3 0-16,-3 5 0 15,-15-4 0-15,-6 6 0 16,-5 2-1-16,-8 8 2 15,-11 13-2-15,0 0 1 0,0 0 2 16,-3 24-2-16,-5 6 2 16,1 6-2-16,-4 8 1 15,2 6-2-15,6 3-2 16,-3-7-6-16,16 12-8 15,-14-18-22-15,22 5-2 16,-12-16 0-16,11 1-1 16</inkml:trace>
  <inkml:trace contextRef="#ctx0" brushRef="#br2" timeOffset="255992.642">6278 9916 77 0,'14'1'36'15,"24"-8"-2"-15,33 4 2 16,19-11-32-16,40 1 0 15,24-6 2-15,34 1-1 16,17-7 0-16,21-2 1 16,9-5-2-16,6 2 0 15,-6-4-1-15,-1-5-1 16,-15-2-1-16,-16-3-1 15,-20 4 0-15,-19 1 0 16,-27 5-1-16,-21 3-1 16,-27 8-1-16,-22 2-2 0,-15 15-3 15,-24-13-14-15,-4 19-16 16,-24 0-1-16,10 0 0 15,-10 0 1-15</inkml:trace>
  <inkml:trace contextRef="#ctx0" brushRef="#br2" timeOffset="257067.7034">7770 10058 75 0,'0'-18'36'0,"-10"9"1"16,-19-5-1-16,-7 7-28 0,-10 3-4 15,-2 8 0-15,-4 6-1 16,7 10 1-16,4 7-2 16,8 9-1-16,13 2 0 15,15 4 0-15,10 1-1 16,19-3 1-16,10-1-1 15,22-9 0-15,6-6 0 16,9-4 0-16,-3-6 0 16,2 1 0-16,-8 0 1 15,-16 4-1-15,-18 5 0 16,-23 8 1-16,-28 6-1 15,-17 2 1-15,-19-2-1 16,-7-2 1-16,-3-7 0 16,2-10-1-16,13-18 0 0,15-17 1 15,23-17-1-15,21-16 0 16,23-11 0-16,20-9-2 15,11-5 2-15,7 4-1 16,1 4 0-16,-4 5-5 16,1 23-19-16,-22-2-13 15,-7 24 2-15,-20 5-2 16,-3 14 1-16</inkml:trace>
  <inkml:trace contextRef="#ctx0" brushRef="#br2" timeOffset="257425.7239">8398 10068 86 0,'2'-16'37'15,"-2"16"1"-15,-11-18 0 16,-1 26-29-16,-16-5-4 15,0 18-1-15,-10 7-1 16,0 10 0-16,-2 10-2 16,4 8 2-16,11 0-2 15,10-2 1-15,15-2-2 16,21-11 2-16,17-11-1 15,22-15 0-15,11-16 0 16,9-11 0-16,-1-15 0 16,2-10-1-16,-15-7 2 0,-13-5-4 15,-19 0 2 1,-24-5-5-16,-12 18-7 0,-26-9-26 15,-1 19-1-15,-18-2-2 16,11 14 0-16</inkml:trace>
  <inkml:trace contextRef="#ctx0" brushRef="#br2" timeOffset="257945.7537">9721 9876 85 0,'-20'1'37'0,"-5"-2"-1"16,5 10 1-16,-8-6-30 16,5 11 0-16,0-7-2 15,4 8-1-15,2-3-1 16,6 1-1-16,7 0 0 15,6 2-1-15,11-3 0 0,3 0 0 16,9 1-1-16,2 1 1 16,4 2 0-16,-2-2-1 15,-4 3 1-15,-6 4 0 16,-8 1 0-16,-10 3 0 15,-9 3-2-15,-12 1 2 16,-8 1-2-16,-5-2 2 16,-2-2-3-16,1-4 2 15,7-5-5-15,4-12-3 16,23-5-30-16,0 0-1 15,30-14-1-15,-1-9-3 16</inkml:trace>
  <inkml:trace contextRef="#ctx0" brushRef="#br2" timeOffset="258461.7832">9985 10084 85 0,'0'0'36'0,"0"14"0"16,9-15 1-16,19-1-31 15,2-10-1-15,17 2-2 16,-1-8 1-16,6 0-1 16,0-6 0-16,-5-2-2 15,-9 0 1-15,-6-3-1 16,-13 1 0-16,-13 2 0 15,-16 4 0-15,-8 5 0 16,-16 7 0-16,-8 9 0 16,-6 8 0-16,-5 13 0 15,-2 7 0-15,3 9 0 16,10 3-1-16,11 4 1 0,19 2-1 15,16-7 0-15,20-6-1 16,19-13-8-16,32-2-28 16,4-18-3-16,18-2 2 15,2-18-3-15</inkml:trace>
  <inkml:trace contextRef="#ctx0" brushRef="#br2" timeOffset="258661.7946">10811 9814 104 0,'-46'24'39'0,"-12"2"1"0,8 17-2 16,-4-5-33-16,11 6-1 16,9-2-2-16,12 1 0 15,17-11-1-15,19-9-2 16,23-7-5-16,9-16-31 15,27-4-3-15,0-17 0 16,16-1-1-16</inkml:trace>
  <inkml:trace contextRef="#ctx0" brushRef="#br2" timeOffset="259547.8453">11298 9829 71 0,'-14'12'38'15,"-15"-1"0"-15,-4 16 1 16,-13-3-21-16,7 13-10 15,-10 0-2-15,8 7-1 16,5-4-2-16,13-1 0 16,12-5-1-16,15-5-1 15,16-9 0-15,15-8 0 16,10-7-1-16,11-11 1 15,5-7-1-15,2-8 0 16,-8-7 1-16,-4-5-2 16,-10-7 2-16,-14 1-1 15,-14-6 0-15,-12-1 0 16,-5 6 0-16,-9 5 1 15,-7 5-1-15,2 5 0 16,-1 9 0-16,4 5 0 0,15 11 0 16,0 0 0-16,8 11 0 15,13-4 0-15,7 1 0 16,4 3 0-16,10-4 0 15,1 2 0-15,-3-5 1 16,-4 5-1-16,-4-3 0 16,-11 5 0-16,-9-1 1 15,-7 3 0-15,-10 4-1 16,-2-1 1-16,-7 4 0 15,-1 1 0-15,1 1-1 16,1-4 0-16,3 0 1 16,7-5-1-16,3-13-1 15,18 8 1-15,5-16 1 16,8-8-1-16,2-9 0 0,4-9 0 15,4-3 1-15,-4 0-1 16,-4-3 1-16,-4 8 0 16,-8 4-1-16,-7 11 1 15,-14 17-1-15,0 0 0 16,-1 25 0-16,-8 7 0 15,0 9-3-15,-2 3-3 16,17 14-12-16,-10-18-18 16,26 7-5-16,2-21 0 15,24 2 0-15</inkml:trace>
  <inkml:trace contextRef="#ctx0" brushRef="#br2" timeOffset="259923.8668">12413 9819 107 0,'-22'-37'40'16,"-2"20"1"-16,-14-2-1 15,-1 17-37-15,-3 11 1 16,4 16-1-16,0 11 0 16,9 7-2-16,8 7 1 15,16-2-1-15,12-3-1 16,15-5 1-16,11-14 0 15,4-12-1-15,11-20 1 16,6-17-1-16,-1-14 1 16,-5-16-1-16,-2-13 1 15,-6-8-1-15,0-5 0 16,-5 5-1-16,-8 8 1 15,-10 12-2-15,-12 19 2 16,-9 23 0-16,-12 23 0 0,-8 23 0 16,-9 16 1-16,1 15 0 15,4 9-1-15,7-1 0 16,16-3-5-16,12-18-7 15,32 0-11-15,-2-29-16 16,28-9-3-16,2-32 2 16,20-5-2-16</inkml:trace>
  <inkml:trace contextRef="#ctx0" brushRef="#br2" timeOffset="260208.8831">13137 9558 115 0,'-47'-9'41'0,"-2"18"0"0,-12 0 0 15,15 8-38-15,2 5 0 16,13 3-2-16,18-2 1 15,22 1-1-15,15-6-1 16,14-3 1-16,10 0-1 16,-1 0 0-16,1-4 1 15,-7 4-1-15,-9 5 1 16,-17 5-1-16,-15 7 1 15,-17 5 0-15,-13 3-1 16,-5 3 2-16,-6-2-2 16,-4-3-4-16,10 2-7 15,-8-20-3-15,20 4-6 16,-14-25-14-16,23 3-9 15,-8-12 1-15,6-4-1 16</inkml:trace>
  <inkml:trace contextRef="#ctx0" brushRef="#br2" timeOffset="261595.9624">2599 12145 59 0,'-5'-17'37'0,"22"2"-2"15,0-14 0-15,16 3-18 16,-1-9-15-16,7 1-1 16,-2 4 0-16,3 7 0 15,-8 9 1-15,-5 16-1 16,-7 14 0-16,-9 18 0 0,-5 18 0 15,-11 15 1-15,-3 10-1 16,4 6 1-16,1 0-1 16,9-5 0-16,6-14 1 15,15-15 0-15,15-25 0 16,15-21 0-16,14-25 0 15,2-14 0-15,2-23 1 16,-2-13-2-16,-9-7 1 16,-16-1-1-16,-10-2 0 15,-17 6 0-15,-14 7 0 16,-7 8-1-16,-2 9 0 15,2 9 2-15,2 7-2 16,12 9 2-16,13 6-4 16,5 1 0-16,23 19-19 0,0-11-18 15,21 16-1-15,-6-6-3 16,10 13 3-16</inkml:trace>
  <inkml:trace contextRef="#ctx0" brushRef="#br2" timeOffset="261798.9741">4200 11892 83 0,'0'0'39'16,"0"0"0"-16,19 6-3 15,4-15-31-15,10 1-1 16,6-1-2-16,3-1 0 15,1 5-4-15,-3-8-14 16,4 14-22-16,-16-2 0 0,-3 13-2 16,-25-12 1-16</inkml:trace>
  <inkml:trace contextRef="#ctx0" brushRef="#br2" timeOffset="261941.9822">4210 12155 90 0,'-27'19'39'15,"22"-4"-1"-15,5-15 1 16,44-23-38-16,15 4-15 15,9-15-24-15,25 0 0 16,7-10-1-16,24 4-1 16</inkml:trace>
  <inkml:trace contextRef="#ctx0" brushRef="#br2" timeOffset="263932.0961">6121 11505 46 0,'29'-29'34'0,"3"4"3"16,-6-5-2-16,-3 10-14 15,-17-2-15-15,2 7-1 16,-8 15-1-16,-19-2-1 15,-4 16 0-15,-6 10-1 16,-2 7 0-16,-2 6 1 16,4 5-1-16,8-1 1 15,11-4-1-15,16 0 1 16,14-7-2-16,18-8 0 15,14 0 0-15,10-7-1 16,6 1 1-16,1-1-2 0,-3 3 2 16,-9 5-2-16,-12 6 2 15,-21 13-1-15,-17 6 1 16,-18 7 0-16,-14 5-1 15,-13 3 0-15,-5-5 1 16,-4-6-1-16,4-10-3 16,4-23-4-16,21-7-29 15,3-29-4-15,22-9 1 16,7-24-2-16</inkml:trace>
  <inkml:trace contextRef="#ctx0" brushRef="#br2" timeOffset="264126.1072">6359 11394 88 0,'-19'-3'41'16,"4"-8"-2"-16,25 9 2 16,18-8-34-16,25-5-3 15,22-7-2-15,23 0-3 16,14 7-8-16,-3-8-28 15,14 11-3-15,-17-2 0 16,0 13-3-16</inkml:trace>
  <inkml:trace contextRef="#ctx0" brushRef="#br2" timeOffset="268379.3504">7552 11649 59 0,'14'-24'36'16,"-7"-1"0"-16,4 10-1 15,-12-2-25-15,1 17-5 16,4-12-1-16,-4 12-1 16,-8 18 0-16,2 9 2 15,-5 4-3-15,-2 5-1 16,0 3 1-16,1 1-1 15,2-3 0-15,6-7 0 16,2-8 0-16,2-22-2 16,17 3 3-16,2-18-1 15,7-12 0-15,4-6 0 16,4-7 0-16,-1-1 0 15,0 0 0-15,-3 5 0 0,-5 5-1 16,-5 7 1-16,-6 10 0 16,-14 14-1-16,15-2 1 15,-15 2-1-15,2 20 1 16,3-5 1-16,2-2-1 15,5 5 1-15,4-4-1 16,8-1 2-16,4-5-3 16,5-2 3-16,4-5-2 15,3-3-2-15,1-5 1 16,1-7-1-16,-2-4 2 15,1-9-2-15,2-3 1 16,-5-3-1-16,-5 1 1 16,-4 3 0-16,-5 5 1 15,-8 12-1-15,-16 12 0 0,5 15 0 16,-18 14 0-16,-5 13 2 15,-7 12-2-15,-3 4-1 16,4 3 0-16,0-3-4 16,18 8-14-16,-2-29-21 15,22-4 0-15,3-21-3 16,20-8 3-16</inkml:trace>
  <inkml:trace contextRef="#ctx0" brushRef="#br2" timeOffset="269122.3929">9577 10833 73 0,'0'0'41'0,"-19"1"-6"16,-8 17 3-16,-16 11-32 15,-7 16-4-15,-18 15 1 16,-15 25 0-16,-14 17 0 16,-10 18 1-16,-9 5-2 15,4 8-2-15,4-7 1 16,15-6 0-16,24-17-3 15,22-28-4-15,37-17-33 0,16-33-1 16,32-18 1-16,12-26-2 16</inkml:trace>
  <inkml:trace contextRef="#ctx0" brushRef="#br2" timeOffset="269481.4135">9358 11463 85 0,'-23'14'39'0,"-2"12"0"16,-11-7-2-16,1 11-30 15,3-4-3-15,9 4 1 0,3-6-2 16,13-1 1-16,16-7-3 15,13-6 2-15,19-5-1 16,4 1-2-16,7-4 1 16,4 3-1-16,-10 4 1 15,-3 4-3-15,-14 6 3 16,-15 8-3-16,-15 4 2 15,-12 5-1-15,-15 2 1 16,-7-3-2-16,2 1 2 16,-6-5 0-16,7-5-2 15,3-15-8-15,16 2-29 16,-1-17-2-16,14 4 1 15,5-31-3-15</inkml:trace>
  <inkml:trace contextRef="#ctx0" brushRef="#br2" timeOffset="270341.4627">10830 11431 65 0,'-17'-18'35'15,"17"18"0"-15,-23-14-7 16,12 18-19-16,-11-2-2 15,5 9-1-15,-8 5-1 16,3 11-1-16,-2 3 1 16,6 6 0-16,-1 3-2 15,9 1-1-15,7-2 1 0,13-6-2 16,15-7 2-16,9-9-3 15,15-15 1-15,8-10-2 16,4-12 1-16,9-7 1 16,-4-9-1-16,-10-1 1 15,-9-2-2-15,-13 3 2 16,-14 4-1-16,-15 5-1 15,-14 8 1-15,-9 7 1 16,-10 6-1-16,1 5 0 16,-1 4 0-16,3 2 1 15,9 3-1-15,16-7 0 16,9 12 1-16,16-9-1 15,12 3 0-15,8-1 0 0,6 3 1 16,5 5-1-16,-3 6 0 16,-6 5 2-16,-11 4-1 15,-9 8 1-15,-18 0-2 16,-8 2 0-16,-8-3 1 15,-6-4-2-15,-8-7 3 16,0-5-4-16,5-11 3 16,3-12-2-16,9-10 2 15,13-12 0-15,6-11 0 16,11-5 1-16,8-9-1 15,4-3 0-15,5-1-1 16,-1 2 1-16,-4 7 0 16,0 6-2-16,-6 11-3 15,-7-3-10-15,15 21-24 0,-15-5-3 16,8 15 0-16,-4-5-2 15</inkml:trace>
  <inkml:trace contextRef="#ctx0" brushRef="#br2" timeOffset="271301.5176">13187 11134 69 0,'0'0'37'0,"-29"7"-1"16,10 11 0-16,-9-2-31 15,-1 11 0-15,-5-1 0 16,6 6 0-16,6-2-1 15,12-2-1-15,14-6 0 0,16-8-1 16,21-6 0-16,13-8-1 16,14-2 0-16,10 2 0 15,-2 2-1-15,-6 5 1 16,-6 10-1-16,-19 10 1 15,-22 8 0-15,-18 10 1 16,-23 6-2-16,-11 1 0 16,-12-1 1-16,-6-7-2 15,4-9 1-15,2-13-2 16,19-8-3-16,8-29-15 15,24-2-19-15,9-21 1 16,19-6-3-16,-1-17 2 16</inkml:trace>
  <inkml:trace contextRef="#ctx0" brushRef="#br2" timeOffset="271452.5262">13361 11154 95 0,'-33'-3'40'16,"21"6"1"-16,12-3-1 15,24-19-37-15,26 0-4 16,18-14-21-16,24 10-18 15,-6-9 1-15,14 6-3 16,-7-3 1-16</inkml:trace>
  <inkml:trace contextRef="#ctx0" brushRef="#br2" timeOffset="272246.5716">14721 11211 50 0,'-18'-1'37'15,"18"1"-1"-15,-23 15 1 16,12 14-16-16,-15-12-16 15,9 13 0-15,-6 0 0 16,2 9-1-16,0-2-1 16,1 0 0-16,3-3 0 15,9-4-1-15,1-9 0 16,10-10-1-16,-3-11 0 15,27-11 0-15,-5-13 0 16,4-8-1-16,7-8 1 16,-1-3-1-16,0-2 0 15,-7 0 0-15,-4 5 0 0,-4 9 0 16,-5 7 0-16,-4 9 0 16,-8 15 0-16,0 0 0 15,0 0 0-15,2 21 1 16,1-6-1-16,2 1 1 15,8-1-1-15,7-3 1 16,4-3 0-16,10-6 0 16,6-4 0-16,3-5-1 15,1-3 1-15,4-2 0 16,-7-4 0-16,0 0-1 15,-7-4 0-15,-7 4 1 16,-6 1-1-16,-6 5 1 16,-15 9-1-16,14 5 0 15,-17 11 1-15,-8 13-1 16,-8 10 0-16,-3 8 1 0,-6 6-1 15,-1 4 1-15,5-2-2 16,-1-8 0-16,16 1-7 16,0-28-18-16,28 1-15 15,8-20 1-15,15-2-2 16,2-16-1-16</inkml:trace>
  <inkml:trace contextRef="#ctx0" brushRef="#br2" timeOffset="272713.5983">15727 11256 75 0,'8'-19'38'0,"-8"19"0"16,-17-3 0-16,17 3-32 15,-30 17-2-15,7 3 1 16,-5 1-2-16,3 5 1 16,-2 3-1-16,8-1-1 15,9-4 0-15,6-2 0 16,14-5-1-16,13-5 0 0,10-7-1 15,10-1 1-15,4-2-1 16,0 2 1-16,-4 0-1 16,-4 5 1-16,-15 8-1 15,-15 4 2-15,-16 6-1 16,-14 2 1-16,-8 0-1 15,-5-2 0-15,2-2 0 16,2-10-1-16,13-7-3 16,17-8-10-16,12-17-24 15,11-9-6-15,17-2 3 16,2-14-3-16</inkml:trace>
  <inkml:trace contextRef="#ctx0" brushRef="#br2" timeOffset="272939.6113">16154 11044 89 0,'0'0'40'15,"0"-14"1"-15,10 17-2 16,-10-3-34-16,24 0-2 15,-6 0-1-15,1 0-2 16,6 1-3-16,-2-12-19 16,11 11-18-16,-4-7 1 15,10-1-3-15,-4-6 2 16</inkml:trace>
  <inkml:trace contextRef="#ctx0" brushRef="#br2" timeOffset="273150.6233">16899 10573 106 0,'-21'14'40'0,"-11"4"0"15,10 17 0-15,-11 3-37 16,11 15-2-16,3 5-1 15,2 2-6-15,18 4-31 16,-10-6-5-16,13 1 2 16,0-13-4-16</inkml:trace>
  <inkml:trace contextRef="#ctx0" brushRef="#br3" timeOffset="280968.0705">9164 5660 41 0,'-33'-25'29'16,"2"-2"-1"-16,-8 0-1 15,7 5-18-15,-9-5-1 16,3 11-4-16,-9-3 0 16,-1 9-4-16,-7 0 1 15,-4 6 0-15,-10-1 0 16,-7 3-1-16,-5-2 1 15,-5 3 1-15,-5-2-1 16,-4 1 1-16,-11-2-1 0,-1 6 1 16,-8 0-1-16,-3 1 0 15,-8 2 0-15,-5 4 0 16,-7-2-1-16,-1 2 1 15,2-3-1-15,-1 0 0 16,2-6 0-16,2 1 1 16,1-6-1-16,0 2 2 15,3-4-2-15,-1 3 0 16,3 1 0-16,-7 5 0 15,-1 4 0-15,-6 2 0 16,0 8 0-16,4 1 0 16,-7 5-2-16,-2 4 6 15,1 0-2-15,0 0-1 0,4 0 2 16,0-3-2-16,1-1 2 15,0-1-1-15,3-4 0 16,5 0-3-16,-1 0 2 16,1 1-1-16,1-2 0 15,0 4 1-15,5 4-2 16,3-1 2-16,-1 6-1 15,0 2 0-15,1 5 0 16,2 3 0-16,5 6-1 16,3 3 1-16,1 5-1 15,4 4 1-15,2 6 0 16,4 4 0-16,5 6 0 15,4 3 1-15,8 6-1 16,6 2 0-16,11 4 0 0,6-1 1 16,11 1-1-1,12 3-1-15,10-2 1 0,14 0-1 16,12-1 0-16,5-2 0 15,12 0 1-15,9-5-1 16,11-5 0-16,11-2 1 16,13-4-1-16,8-5 0 15,10-8 1-15,12-2-1 16,9-5 1-16,9-1-1 15,12-4 1-15,5-6-1 16,9-2 1-16,4-3 0 16,8-1 0-16,8-3 0 15,8-4 0-15,3 0 0 16,3-2 0-16,6-5 0 0,5 1 0 15,2-3 0-15,3-3-1 16,0-2 1-16,3-1 0 16,1 0 0-16,0-2-1 15,3-1 1-15,-3 1-1 16,4 0 1-16,-2 2 0 15,-1-1 0-15,-1 2 0 16,4-2 0-16,-4-1 0 16,-1-2 0-16,0-5 0 15,4 0 1-15,-4-7-1 16,7-3 1-16,-1-6 0 15,-1-1-1-15,2-6 1 16,-1-1 0-16,-1-3 0 16,-5-1-1-16,-2-6 1 15,-6 0-1-15,0-4 0 0,-8-2 0 16,-2-1 1-16,-5-2-2 15,-4-4 2-15,-3-6 0 16,-3 0 0-16,-10 0 0 16,-6 1 0-16,-8 0 0 15,-7-3 0-15,-7 0 0 16,-12-4 0-16,-10 2-1 15,-11-5 0-15,-8-2 1 16,-10-4-1-16,-9-5 2 16,-13-4-1-16,-11-4 0 15,-10-3 0-15,-12-2 1 16,-12 0-1-16,-14-1 1 15,-13-1-1-15,-16 1-1 16,-13 2 1-16,-15 0-2 0,-15-2 3 16,-8 3-1-16,-16-8 2 15,-10 5-3-15,-6-2 3 16,-3 7-2-16,-3 10 1 15,-6 14 0-15,-6 18-4 16,-4 11-7-16,11 29-28 16,-4 8 1-16,20 14-2 15,7-1-1-15</inkml:trace>
  <inkml:trace contextRef="#ctx0" brushRef="#br3" timeOffset="281396.0949">11818 6361 74 0,'-14'-11'37'0,"14"11"0"15,-16-10 0-15,16 22-19 0,-5 4-12 16,8 21-1-16,0 11-1 15,4 11 1-15,4-4-1 16,10-6 1-16,22-24-1 16,31-33 0-16,34-50-1 15,47-46-3-15,46-43-3 16,17-33-32-16,28-13-6 15,-13-12-2-15,-20 9-2 16</inkml:trace>
  <inkml:trace contextRef="#ctx0" brushRef="#br3" timeOffset="283310.2044">10596 8397 40 0,'-72'12'33'15,"-5"-3"1"-15,-6 0-2 16,2 4-16-16,-14-6-12 15,-2 0-2-15,-1 0-1 16,-5 2-1-16,1 0 0 16,-4 3 1-16,-2-2-1 15,-1 0 0-15,-1 0 0 16,-1-1 0-16,2-3 1 15,1 1 1-15,0-4 0 16,0 3 1-16,-3-5 0 0,5 4-1 16,-1-3 1-16,1 4-1 15,-2-2-1-15,1 7 0 16,-3-1 0-16,4-1-1 15,0 4 1-15,4 0-1 16,-1 2 1-16,5 1-1 16,2 3 1-16,2 2-1 15,1 2 1-15,3 5-2 16,1 2 1-16,1 6 0 15,-2 4-1-15,2 4 1 16,4 2-1-16,0 5 2 16,7 0-2-16,3 6 2 15,4-4-2-15,4 1 2 16,6-3 0-16,7 1-1 0,7-4 1 15,6-2 0-15,7 2-1 16,6-1 1-16,8 3 0 16,8 0-1-16,2 4 0 15,4 1 0-15,6 5 0 16,2 0 0-16,3 2-1 15,6 1 2-15,0-2-2 16,3 2 1-16,4-5-1 16,8 1 2-16,2-3-2 15,8-1 2-15,3-3-1 16,8-4 0-16,7-3 1 15,7-1-1-15,5-5 1 16,12 3-1-16,5-8 0 16,5 3 1-16,10-4-1 15,2 0 0-15,4-3 0 0,5 2 0 16,4-4 0-16,8 0 0 15,2-2-1-15,4-3 0 16,9-2 1-16,6 0-1 16,11-4 1-16,4-5-2 15,4 0 3-15,7-2-2 16,4-4 1-16,6 4 1 15,1-3-1-15,3-1 1 16,1 3-1-16,5-1 0 16,1-1 0-16,0-2 1 15,3 1-1-15,4-1 0 16,6-4 0-16,4-3 0 15,5-2 0-15,6-4 1 16,9-2-1-16,-1-4 0 0,1-2 0 16,5-4 0-16,-2-1 1 15,-6-1 1-15,-6-3-2 16,3 1 2-16,-14 0-1 15,-3-5 1-15,-4 0-1 16,-8-1 1-16,-12-2-2 16,-6-6 1-16,-14-2-1 15,-14-2 0-15,-9-4 1 16,-13-2-1-16,-17-5 1 15,-13 0 0-15,-17-3 1 16,-16-1-1-16,-14-3 1 16,-19 1-1-16,-14-4 1 15,-21-4-1-15,-17-2 0 16,-16-4 0-16,-13 1-1 15,-13-6 0-15,-14 2 0 0,-14-1-2 16,-13 0 2-16,-13-4-1 16,-11 1 0-16,-9 0 0 15,-20 1 1-15,-5 2-1 16,-14 3 1-16,-9 4 0 15,-11 3 1-15,-7 7-1 16,-7 8-1-16,-13 4 2 16,-4 5-2-16,-5 6 2 15,-15 4-2-15,-3 4 2 16,-6 6-1-16,-5 3 1 15,0 9 0-15,-2 7 0 16,1 10-3-16,-4 0-12 16,20 25-21-16,-4 7-3 15,23 17 1-15,5 4-3 0</inkml:trace>
  <inkml:trace contextRef="#ctx0" brushRef="#br3" timeOffset="283909.2387">13701 9486 83 0,'5'-11'38'16,"7"11"-2"-16,-12 0 4 15,16 11-33-15,-20 14-4 16,2 10 1-16,-3 4-1 15,2 4 1-15,4-9 0 16,19-13-1-16,19-33-1 16,33-41 0-16,46-54 0 15,47-50 0-15,49-44-2 16,41-43-16-16,34-14-22 15,-6-21-2-15,-3 9-2 16,-32 17 0-16</inkml:trace>
  <inkml:trace contextRef="#ctx0" brushRef="#br3" timeOffset="285371.3223">6934 11094 44 0,'-30'-6'30'16,"-3"-8"-4"-16,4 4-1 15,-10-8-16-15,10 6-3 0,-5-6-1 16,4 4-1-16,-3-1 0 15,0 1-1-15,-5 4 0 16,3 2-1-16,-6 0 1 16,1 3-1-16,-6 1 0 15,-6 5 1-15,-5 2-1 16,0 5 1-16,-5 3-1 15,-3 6 0-15,-2 7 0 16,-2 6 0-16,-1 8 0 16,4 8 0-16,0 12-1 15,4 12 0-15,0 9 0 16,-3 11 1-16,8 7-2 15,6 10 0-15,7 8 1 16,9 3-1-16,17 7 1 0,18 2-1 16,23 1 0-16,23 1-2 15,17-3 2-15,21-8 1 16,16-17-2-16,19-18 1 15,12-30 0-15,6-27 1 16,5-36-1-16,7-33 0 16,1-36 1-16,-4-30 0 15,-9-26 0-15,-12-19 0 16,-21-12 0-16,-17-7 1 15,-27-7-1-15,-21 6 1 16,-30 9-1-16,-13 18 0 16,-21 21 0-16,-17 26 1 15,-22 28-2-15,-13 33-5 16,0 43-28-16,-25 21-5 15,2 33 1-15,-10 12-3 0</inkml:trace>
  <inkml:trace contextRef="#ctx0" brushRef="#br3" timeOffset="286666.3964">5914 13531 7 0,'5'-14'28'15,"0"-7"-2"-15,-1 10 3 16,-8-11-10-16,4 22-2 15,1-13-1-15,7 23-3 16,-11 1-3-16,7 23 0 16,-5 5-4-16,6 10 1 15,-1 2-3-15,11-5 1 0,9-17-2 16,18-27 0-16,21-36 0 15,18-37-2-15,19-27-2 16,-3-31-34-16,20-6-4 16,-17-11 0-16,-11 14-2 15</inkml:trace>
  <inkml:trace contextRef="#ctx0" brushRef="#br3" timeOffset="289972.5855">9427 11353 28 0,'-9'-23'29'0,"3"9"3"16,-4-3-1-16,0-11-21 16,1 12-2-16,-7-13-1 15,4 9 0-15,-8-6-2 16,-2 7 0-16,-8-4-1 15,0 7-2-15,-8 1 2 16,-2 2-2-16,-5 0-1 16,-2 0 0-16,-5 0 1 15,-1 1-1-15,-2-1 0 16,-3 1 1-16,-6-3-1 15,-3 5 1-15,-7-2-1 16,-5 7 1-16,-3 2-1 16,-6 3 1-16,-1 4-1 0,-4 6 0 15,-2 2-1-15,0 2 0 16,-3 5 1-16,5 0-1 15,4 5 0-15,1 1 1 16,12 5-1-16,0 4 0 16,10 4 0-16,6 5 0 15,11 6 0-15,4 5 0 16,8 5 0-16,0 4 1 15,8 4-1-15,3 2 0 16,8 3 0-16,5-2-1 16,7-1 1-16,8 1 0 15,10-2 0-15,11-6-2 16,10-2 2-16,7-2 0 15,12-3 0-15,9-3 0 0,8 0 0 16,8-3-1-16,7-1 0 16,1 1 1-16,5 1 0 15,4 0-2-15,2 2 2 16,4-2-1-16,4-3 1 15,-1-2 1-15,6-4-1 16,1-5 1-16,2-6-1 16,2-5 1-16,4-11 0 15,1-5-1-15,1-9 1 16,-2-4 0-16,-2-7 0 15,1-9-1-15,-5-4 1 16,-1-10-1-16,-7-4 1 16,-6-7 0-16,-4-6-1 0,-8-8 2 15,-7-6-1-15,-9-5 0 16,-9-6 0-16,-11-6 0 15,-11-2 0-15,-10-4 0 16,-10 0 0-16,-10-2-1 16,-12 2 0-16,-12 0 1 15,-11 3-1-15,-11 1 1 16,-15 2-1-16,-18 0 1 15,-15 2-1-15,-15 8 0 16,-12 4 1-16,-11 8-1 16,-9 9 0-16,-1 16 0 15,-1 13 0-15,9 7-7 16,21 26-30-16,0 4-1 15,23 17-1-15,6 6-1 0</inkml:trace>
  <inkml:trace contextRef="#ctx0" brushRef="#br3" timeOffset="290634.6234">8705 13313 60 0,'9'-6'37'0,"-9"6"-1"15,10 13-8-15,-18 4-22 16,6 17 1-16,-7-3-1 16,3 14 0-16,-2-5-1 15,8 2-1-15,11-20 0 16,15-15 0-16,18-31-1 15,29-25-1-15,23-34 1 0,19-35-7 16,25-17-32-16,2-32-5 16,6-7 2-16,-1-17-3 15</inkml:trace>
  <inkml:trace contextRef="#ctx0" brushRef="#br3" timeOffset="293359.7792">4258 6132 61 0,'10'4'37'15,"-10"-4"0"-15,0 0 1 16,0 0-12-16,0 0-21 15,-10 10-4-15,10-10-5 16,7 13-30-16,-7-13-2 16,5 24 0-16,-7-10-2 0</inkml:trace>
  <inkml:trace contextRef="#ctx0" brushRef="#br3" timeOffset="293567.7911">4275 6731 86 0,'0'30'34'0,"-1"-9"1"16,1 1 0-16,-8-4-32 15,12 0-2-15,1 3-13 16,-3-7-21-16,6 3-1 15,-4-3-1-15,6 2 0 0</inkml:trace>
  <inkml:trace contextRef="#ctx0" brushRef="#br3" timeOffset="293750.8016">4286 7343 81 0,'-8'23'37'0,"8"2"-3"16,-3-12 2-16,9 5-29 15,-5-7-7-15,-1-11-13 16,12 8-22-16,-12-8 1 16,15 16-2-16,-15-16 1 15</inkml:trace>
  <inkml:trace contextRef="#ctx0" brushRef="#br3" timeOffset="294085.8208">4283 7755 55 0,'5'31'30'15,"-3"0"-1"-15,5-2 0 16,1 4-26-16,-5-3 0 15,5 4-3-15,-7-1 0 16,0 3-3-16,0 0-3 16,-4-6-2-16,3 10-4 15,-9-9-3-15,9 12-1 16,-7-13 1-16,8 10 2 15,-2-7 3-15,3 2 4 16,0-1 7-16,4-4 6 16,7 6 5-16,-9-10 2 0,13 11 2 15,-14-13-2-15,11 13 0 16,-9-10 0-16,10 6-4 15,-12-3-2-15,2 5-3 16,-2-3 0-16,-1-2-13 16,-2 2-20-16,3 0-3 15,-2 0-1-15,0-1-1 16</inkml:trace>
  <inkml:trace contextRef="#ctx0" brushRef="#br3" timeOffset="294230.8291">4446 9306 59 0,'3'53'37'15,"-6"-8"-2"-15,4 3 1 0,-7-13-12 16,1 0-28-16,8 3-29 16,-3-10 0-16,5 0-2 15,-3-12-1-15</inkml:trace>
  <inkml:trace contextRef="#ctx0" brushRef="#br3" timeOffset="294402.8389">4485 10182 95 0,'-6'53'39'0,"-7"-10"-2"16,4-3-4-16,6-2-66 15,-7-9-4-15,10 2 0 16,-2-8-2-16</inkml:trace>
  <inkml:trace contextRef="#ctx0" brushRef="#br3" timeOffset="294559.8479">4435 11025 78 0,'1'38'37'0,"4"3"-3"16,-6-9 3-16,1-10-46 15,2 7-27-15,-5-5 1 16,3 1-2-16,-6-7 1 15</inkml:trace>
  <inkml:trace contextRef="#ctx0" brushRef="#br3" timeOffset="294718.857">4523 11593 92 0,'11'28'38'16,"0"9"-1"-16,-6-4-9 15,-11-3-66-15,7 2 1 16,-9-6-4-16,2 6 2 15</inkml:trace>
  <inkml:trace contextRef="#ctx0" brushRef="#br3" timeOffset="294870.8657">4559 12387 81 0,'5'55'39'16,"-14"-6"-7"-16,-7-3-30 15,-2-8-38-15,-1-8-3 16,10 0 1-16</inkml:trace>
  <inkml:trace contextRef="#ctx0" brushRef="#br3" timeOffset="295034.875">4516 13097 79 0,'-7'41'39'0,"0"-7"-11"15,-1-9-27-15,5-7-38 16,3-18-1-16,-9 13-1 15</inkml:trace>
  <inkml:trace contextRef="#ctx0" brushRef="#br3" timeOffset="295505.902">4249 14286 58 0,'0'0'39'16,"-6"14"-1"-16,8 13 1 0,-4 2-33 15,5 10-1-15,0 3-1 16,5 9 0-16,0-7-3 15,8-6 3-15,7-23-1 16,12-31-1-16,20-39 0 16,19-35-2-16,22-35-1 15,8-40-26-15,21-4-11 16,-6-18-2-16,1 7 0 15</inkml:trace>
  <inkml:trace contextRef="#ctx0" brushRef="#br3" timeOffset="297975.0432">18291 7672 93 0,'22'-16'36'0,"-15"-4"0"0,-7 20 0 15,0 0-31-15,-21 1-1 16,-7 18-1-16,-4 10 1 15,-8 7-1-15,0 9 1 16,-1 2-2-16,10 6 1 16,6-7 0-16,13-2-2 15,19-11 1-15,15-5-1 16,14-9 0-16,12-4-1 15,9-3 1-15,5-2-2 16,-1-1 1-16,-4 4 0 16,-10 7 1-16,-10 5-1 15,-15 5 0-15,-14 9 0 16,-13 3 0-16,-13 3 0 15,-6 0 0-15,-5-6-2 16,0-1-3-16,-5-26-20 0,15-1-13 16,1-25 0-16,17-11-1 15,2-20-2-15</inkml:trace>
  <inkml:trace contextRef="#ctx0" brushRef="#br3" timeOffset="298154.0534">18309 7645 123 0,'-39'-12'39'15,"21"12"0"-15,5-14-9 16,23 6-26-16,27-11-2 16,20-6-1-16,23-4-3 15,15-9-3-15,23 8-28 16,-10-14-4-16,13 11-2 0,-10-4-2 15</inkml:trace>
  <inkml:trace contextRef="#ctx0" brushRef="#br3" timeOffset="298358.0651">19513 7171 110 0,'-39'47'37'0,"3"29"2"15,-16 16-3-15,-9 29-34 16,-1 25-1-16,-13 23-1 15,-14 11 2-15,-1 5-4 16,9 10-13-16,-4-28-22 0,24-13 1 16,7-34-3-16,28-23 1 15</inkml:trace>
  <inkml:trace contextRef="#ctx0" brushRef="#br3" timeOffset="298681.0836">19292 8283 110 0,'-47'22'40'16,"10"16"0"-16,-2-8-2 15,16 7-35-15,11-5-2 16,21-2 1-16,15-6 0 0,16-5-1 15,12-4 0-15,12-1 0 16,0 2-1-16,3 1 1 16,-13 7 1-16,-8 9-1 15,-22 7 1-15,-15 5-2 16,-20 7 2-16,-17 0-2 15,-9 0 1-15,-7-7-2 16,0-10-2-16,1-23-7 16,23-4-25-16,-4-31-4 15,25-9-2-15,6-25 0 16</inkml:trace>
  <inkml:trace contextRef="#ctx0" brushRef="#br3" timeOffset="298854.0935">19426 8238 115 0,'-11'16'41'0,"11"-16"0"16,22 3-3-16,17-16-37 16,24-8-3-16,20 0-7 15,1-9-27-15,25 5-3 16,-10-6 0-16,6 7-3 15</inkml:trace>
  <inkml:trace contextRef="#ctx0" brushRef="#br3" timeOffset="299470.1287">19296 6821 99 0,'-159'1'35'0,"-12"24"2"15,-11 13-2-15,-1 18-34 16,-12 25 2-16,6 22-2 16,7 17 0-16,14 19 0 15,10 9 2-15,30 14-2 16,28 12 1-16,41 13 0 0,43 10 1 15,37 6-2-15,41 3 2 16,46-2-2-16,41-11 0 16,38-14 0-16,35-32 0 15,27-24 0-15,26-39-1 16,18-35 2-16,13-39-2 15,3-31 1-15,-10-36 0 16,-12-26-1-16,-18-26 1 16,-26-20-2-16,-43-20-1 15,-37-20 0-15,-48-14 0 16,-53-24 1-16,-53-15 0 15,-55-9 1-15,-59-8-1 16,-61 0 3-16,-49 11 0 16,-46 28 0-16,-36 41 0 15,-26 56 0-15,-7 63-2 0,-9 52-4 16,26 66-25-16,15 35-12 15,48 29 1-15,45 5-3 16,57-5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1:16.30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1259 1218 80 0,'0'0'36'0,"0"0"-2"16,39-52 1-16,-19 33-33 15,-13 3 0-15,3 14 0 16,-4 11 1-16,0 13 0 15,-6 13-1-15,-1 7 1 16,1 15-1-16,-5 12 1 16,3 9-2-16,-5 11 0 0,3 2-1 15,0 0 0-15,-3-4-2 16,4-6 0-16,-7-24-18 15,11-3-16-15,-2-19 0 16,8-13-2-16,-7-22 1 16</inkml:trace>
  <inkml:trace contextRef="#ctx0" brushRef="#br0" timeOffset="240.0137">1005 1136 107 0,'-40'-15'40'0,"7"4"0"0,33 11-1 16,0 0-37-16,0 0 0 16,0 0-1-16,80-12 1 15,-32 6-1-15,12 0-1 16,6 0-1-16,8 3-4 15,2-2-23-15,8 2-12 16,2 1 1-16,54 3-1 16,30 5 0-16</inkml:trace>
  <inkml:trace contextRef="#ctx0" brushRef="#br0" timeOffset="669.0383">2482 1387 96 0,'-29'-2'38'0,"6"3"1"16,-19-1-1-16,-1 7-34 16,-13 5 0-16,-2 9 0 15,-8 9 1-15,-3 13-3 16,-1 8 1-16,4 6-1 15,4 0 0-15,15 2-1 16,19-5 1-16,16-7-2 16,22-16 0-16,20-11 0 15,18-15 0-15,20-15 1 16,12-12-1-16,1-13 1 15,4-7-2-15,-6-11 3 16,-6 0-2-16,-13 2 1 16,-13 5-1-16,-14 5 1 0,-10 10-1 15,-11 8 1-15,-10 8-1 16,-2 15-1-16,-16 16 1 15,2 8-2-15,-2 8 2 16,1 6-2-16,9 4-1 16,4-3-5-16,19 8-13 15,-5-19-17-15,27 2-1 16,-4-19 0-16,18 1-3 15</inkml:trace>
  <inkml:trace contextRef="#ctx0" brushRef="#br0" timeOffset="1204.0689">2988 1508 89 0,'-1'-20'38'0,"1"20"1"16,-10 0 0-16,5 20-32 16,-12 8-1-16,2 7-2 15,-4 1-1-15,-1 5-2 16,2-1 1-16,4-5-1 15,6-6 0-15,7-9 0 16,2-8 0-16,-1-12 0 16,27-4 0-16,-9-8 0 15,6-9-1-15,1-6 1 16,-2-2-1-16,1-8 2 15,-2-1-2-15,-3 2 1 16,-8 7-1-16,0 0 1 16,-4 8-1-16,-3 8 1 0,-4 13-1 15,0 0 0-15,7 20 0 16,-4 3 0-16,2 0 0 15,1 5 0-15,7 4 0 16,-3-6 0-16,9-7 1 16,2-6-2-16,4-8 2 15,3-6 0-15,1-13-1 16,3-5 2-16,-1-7-2 15,-5-3 2-15,-1 1-1 16,-7 1 0-16,-4 6-1 16,-1 6 1-16,-13 15-1 15,11-4 0-15,-10 19 0 16,-2 11-1-16,-1 6 1 15,-1 6-1-15,-1 0 0 0,2 4-3 16,4 1-5-16,-7-15-11 16,18 10-16-16,-14-21-5 15,17-2-1-15,-4-15 0 16</inkml:trace>
  <inkml:trace contextRef="#ctx0" brushRef="#br0" timeOffset="1474.0843">4012 1038 110 0,'33'-57'42'0,"-33"57"3"16,10-12-8-16,-6 29-35 0,-14 29-1 15,-19 37 3-15,-10 24-3 16,2 9-1-16,2 0-2 16,11 2 1-16,16-35-1 15,7-8-3-15,15-11-3 16,-5-24-20-16,23-5-12 15,0-21 0-15,9-5-1 16,0-17 2-16</inkml:trace>
  <inkml:trace contextRef="#ctx0" brushRef="#br0" timeOffset="1872.1071">4567 1405 112 0,'1'-21'42'15,"-16"6"0"-15,1 9-1 16,-11 4-36-16,-6 9-1 15,-6 8-1-15,-2 13-1 16,-2 6-1-16,0 12 0 16,3 0 1-16,9 5-2 15,5-5 0-15,11-4 0 16,12-7 0-16,10-11 0 15,14-11 0-15,11-12 0 16,6-11 0-16,7-11 0 16,4-11 0-16,3-8 0 15,-4-1 0-15,0-3 0 16,-10 5 0-16,-4 7 0 15,-8 8 0-15,-10 11 0 0,-6 16 0 16,-8 16 0-16,-4 9 0 16,-5 7 0-16,3 6 0 15,-1-3 0-15,13 7-13 16,-14-13-6-16,27 6-7 15,-22-22-14-15,25 0-3 16,-10-15 1-16,8-1-1 16</inkml:trace>
  <inkml:trace contextRef="#ctx0" brushRef="#br0" timeOffset="6285.3595">5837 1342 72 0,'-12'3'34'0,"4"13"-1"15,-9 0-1-15,8 10-18 16,-9 4-8-16,8 7-1 0,-6 0 0 15,11 1-2-15,1-7 1 16,8 2-1-16,2-6 0 16,10-8-2-16,2-11 1 15,10-10 0-15,-3-10-1 16,7-10 1-16,2-2-2 15,-2-8 2-15,-2-2-1 16,-3-2 0-16,-3 8 0 16,-5 1-1-16,-5 7 0 15,-5 10 0-15,-9 10-1 16,0 0 1-16,9 23 0 15,-8 6 0-15,-2 7 0 16,2 6 0-16,7 1 0 16,3 0 0-16,3-8 1 0,4-5-1 15,11-12 2-15,6-16-2 16,3-13 1-16,4-16 1 15,1-10-1-15,0-7 0 16,-3-8-1-16,-4-6-1 16,-4 3-4-16,-11-5-3 15,13 10-27-15,-25 7-2 16,10 12 0-16,-15 9-1 15</inkml:trace>
  <inkml:trace contextRef="#ctx0" brushRef="#br0" timeOffset="6723.3845">6929 1379 99 0,'-41'13'37'0,"-13"2"1"16,9 11 0-16,-5 5-31 15,13 9-2-15,4-1 0 16,11 0-3-16,11-4 1 15,15-4-3-15,13-8 2 16,15-8-2-16,10-14 1 16,8-11 0-16,6-11-1 15,6-9 1-15,-3-7 0 16,-2-7 0-16,-6 2-1 0,-11-3 1 15,-8 9-1-15,-9 2 0 16,-13 15-1-16,-10 19 1 16,0 0-1-16,-18 21 0 15,-2 11 1-15,2 8-2 16,-1 5 1-16,9 1-2 15,10-2-4-15,1-15-29 16,29-7-2-16,4-19-1 16,19-12-1-16</inkml:trace>
  <inkml:trace contextRef="#ctx0" brushRef="#br0" timeOffset="6924.396">7700 1032 107 0,'11'-66'40'15,"-11"66"1"-15,0 0-3 16,-7-27-35-16,-2 58-2 16,0 36 0-16,-6 30 0 15,7 12-2-15,4 10-5 16,2-12-30-16,21-8-3 15,0-34 1-15,13-12-2 16</inkml:trace>
  <inkml:trace contextRef="#ctx0" brushRef="#br0" timeOffset="7164.4098">8165 929 114 0,'0'0'41'16,"7"-46"-1"-16,-10 30-7 16,-3 33-32-16,-2 43 1 15,-4 34-2-15,3 18 0 16,-5 2-4-16,-1-15-31 15,13-6-4-15,-1-27 0 16,16-12-1-16</inkml:trace>
  <inkml:trace contextRef="#ctx0" brushRef="#br0" timeOffset="7458.4266">8403 1129 85 0,'-33'-17'41'0,"-15"10"0"16,6 17 0-16,-8 7-13 16,10 16-25-16,13-3 0 15,32-8-1-15,18-10 0 16,14-3-1-16,10 0 0 15,7 1-1-15,1-3 0 16,1 1-1-16,-3 2-2 0,-11 0-2 16,-2 8-9-16,-19-8-25 15,7 9-1-15,-16-5 0 16,4 4-1-16</inkml:trace>
  <inkml:trace contextRef="#ctx0" brushRef="#br0" timeOffset="7862.4497">9098 1109 111 0,'-5'-52'41'0,"5"52"1"16,0 0-2-16,-44-4-37 15,11 15-1-15,-6 8 0 16,3 13 0-16,6 3-2 15,12 3 1-15,11-7-1 16,25-3 0-16,15-17-1 16,4-1 2-16,-1-1-1 15,1-3 0-15,-6 0 1 16,-5 3-1-16,-11 5 1 15,-8 0 0-15,-12 3-1 16,-8 6 0-16,-6 1 0 0,-7 1 1 16,-4 3-2-16,-1-1 0 15,1 1-4-15,-5-15-13 16,15 9-20-16,-4-13-3 15,11 0 1-15,-1-11-3 16</inkml:trace>
  <inkml:trace contextRef="#ctx0" brushRef="#br0" timeOffset="8480.485">10410 926 72 0,'28'-61'39'0,"-28"61"-2"15,28-52 1-15,-28 52-25 16,0 0-11-16,0 0 1 15,0 0 0-15,29 1 0 16,-29 57-2-16,-6 16 1 0,-9 19-2 16,2 10 2-16,-5 2-3 15,13-18-4-15,14-19-29 16,-4-29-3-16,15-11 0 15,-6-22-1-15</inkml:trace>
  <inkml:trace contextRef="#ctx0" brushRef="#br0" timeOffset="8666.4957">10319 1167 109 0,'-32'-10'39'16,"17"11"0"-16,15-1 0 15,0 0-36-15,0 0-1 16,0 0-1-16,59-27-1 0,-59 27-3 15,84-26-9-15,-84 26-25 16,103-42-2-16,-46 21-1 16,4-5-2-16</inkml:trace>
  <inkml:trace contextRef="#ctx0" brushRef="#br0" timeOffset="9096.5203">11298 587 103 0,'0'0'41'16,"0"0"0"-16,0 0-1 16,-53 15-37-16,53-15-1 15,-41 58 1-15,26-27 1 0,-44 61-3 16,4 14 1-16,1-4-1 15,17 7 0-15,4-6-1 16,16-13 1-16,4-21-2 16,22-31 1-16,9-20 0 15,10-15 1-15,5-11-1 16,4-11 1-16,3-11 0 15,1-3 0-15,-41 33 0 16,0 0 0-16,55-58 0 16,-40 38-1-16,10-8 1 15,-5 14-1-15,-7 14 0 16,-9 16-1-16,-4 13 1 15,-4 9-1-15,-2 6-1 16,2 10 0-16,3-5-3 0,2-8-2 16,20-3-24-16,-7-20-8 15,24-6 0-15,-3-14-3 16,16-7 3-16</inkml:trace>
  <inkml:trace contextRef="#ctx0" brushRef="#br0" timeOffset="9425.5391">11651 1185 104 0,'-5'15'38'16,"-4"2"2"-16,17 1-2 15,10-12-35-15,17-2 0 0,13-8 0 16,8-7 0-16,-56 11-1 15,66-22 0-15,-66 22 1 16,60-25-2-16,-60 25 1 16,55-36 0-16,-55 36 0 15,0 0-1-15,40-48 1 16,-40 48-1-16,0 0 0 15,-22-13 1-15,-15 27-2 16,-15 13 2-16,-5 10-2 16,4 12 0-16,2 10 0 15,24 4 0-15,21-3-3 16,43-25-3-16,37-10-27 15,3-13-7-15,24-8-2 16,-2-11 0-16</inkml:trace>
  <inkml:trace contextRef="#ctx0" brushRef="#br0" timeOffset="10033.5739">13386 952 106 0,'0'0'42'0,"0"0"-2"16,0 0-2-16,0 0-38 15,0 0 0-15,27-51 0 16,-27 51 2-16,81-20-1 15,-32 13 1-15,-49 7 0 16,91-10-1-16,-45 6 1 16,-46 4 0-16,71 3-1 15,-71-3 1-15,0 0 0 0,52 26-1 16,-52-26-1-16,0 0 1 15,-10 52-1-15,10-52 0 16,0 0 0-16,-27 60 0 16,27-60 0-16,-10 37 0 15,12 8 0-15,22-3 1 16,16-3-1-16,15-1 0 15,-9 4 0-15,-17 4 1 16,-34 5-2-16,-33-1 1 16,-8-6-2-16,-1-8-1 15,10-7-6-15,-1-18-27 16,38-11-3-16,0-11-1 0,33-12-1 15</inkml:trace>
  <inkml:trace contextRef="#ctx0" brushRef="#br0" timeOffset="10334.5911">14343 1061 113 0,'0'0'41'0,"0"0"2"16,24-47-1-16,-24 47-38 15,-29 15-1-15,-9 11 0 16,-17 27 0-16,-7 15 0 15,14 7-3-15,21-7 0 16,45-11 0-16,39-33 0 16,16-13 0-16,7-13 0 15,6-17 0-15,-3-16 0 16,-83 35 0-16,76-48 0 0,-76 48 0 15,59-62 0-15,-59 62-5 16,27-70-1-16,-27 70-7 16,-2-67-19-16,2 67-9 15,-38-59 0-15,38 59-1 16,0 0 2-16</inkml:trace>
  <inkml:trace contextRef="#ctx0" brushRef="#br0" timeOffset="11085.634">15095 1142 93 0,'0'0'39'0,"0"0"1"16,-11-27-1-16,-2 33-27 0,-4 13-9 15,-8 10-1-15,-8 14 1 16,-7-2-1-16,4 8 1 16,2-6-2-16,16-8 1 15,10-7-1-15,8-14 0 16,0-14 0-16,23-4-1 15,-1-11 1-15,5-13 0 16,-27 28 0-16,0 0 0 16,45-59 0-16,-45 59 0 15,29-50 1-15,-29 50-2 16,26-48 2-16,-26 48-2 15,0 0 1-15,37-61 1 16,-37 61-2-16,0 0 0 16,12-41 0-16,2 40 0 15,0 5 0-15,5 13 0 0,3 2 0 16,12 1 0-16,1-5 0 15,10-6 0-15,-45-9 0 16,47-2 0-16,-47 2 0 16,48-17 0-16,-48 17 0 15,56-15 0-15,-56 15 0 16,52-22 0-16,-52 22 0 15,52-18 0-15,-52 18 0 16,23-2 0-16,14 9 0 16,-9 10 0-16,-4 9 0 15,-3 12 0-15,-15 7 0 16,2 4 0-16,-6 1-2 15,-3-18-10-15,23-2-15 16,-15-19-14-16,20-7-1 0,-8-10-1 16,13-2 0-16</inkml:trace>
  <inkml:trace contextRef="#ctx0" brushRef="#br0" timeOffset="11551.6607">17399 746 103 0,'0'0'41'0,"0"0"-1"15,0 0-2-15,0 0-37 16,0 0 0-16,0 0 1 0,0 0 2 16,-72 45-3-1,35 38 2-15,-1 5-2 0,5 14 0 16,0-1-2-16,7-2 0 15,15-18-7-15,5-32-26 16,30-19-5-16,-5-18 0 16,14-9-1-16</inkml:trace>
  <inkml:trace contextRef="#ctx0" brushRef="#br0" timeOffset="12040.6887">17238 1164 124 0,'-66'-50'42'0,"66"50"-1"15,0 0-10-15,-52-36-29 16,52 36 0-16,0 0-1 16,0 0 0-16,0 0 1 15,0 0-1-15,61-25 0 16,-61 25 0-16,75 2-1 15,-75-2 0-15,92 4 0 16,-45-3 1-16,3 1-1 16,-5-1 0-16,-45-1 1 15,86 4-1-15,-86-4 1 16,65 9-1-16,-43 0 1 15,8 21-1-15,-30 2 0 16,-6 12 0-16,-17 0-1 16,1 10 1-16,1-1-1 15,11 4 1-15,20-21-1 0,14-8 1 16,13-15 0-16,7-13 1 15,8-17-1-15,3-11 1 16,-3-12 0-16,-52 40-1 16,39-50 2-16,-39 50-2 15,18-62 0-15,-18 62 0 16,-9-64 0-16,9 64 0 15,-32-47-4-15,32 47 0 16,-32-28-5-16,-31 11-9 16,7 13-20-16,1 14-3 15,11 6-2-15,22 16 1 16</inkml:trace>
  <inkml:trace contextRef="#ctx0" brushRef="#br0" timeOffset="12505.7153">19497 822 71 0,'0'0'41'15,"16"-55"-1"-15,-16 55 2 16,0 0-24-16,5-51-14 16,-5 51-1-16,0 0-1 15,0 0 2-15,0 0-1 16,-39 59-2-16,16 18 1 15,-13 11-1-15,6 16 0 16,-3 2-3-16,9-1-1 0,19-12-28 16,1-26-8-1,23-32-1-15,-8-19-1 0</inkml:trace>
  <inkml:trace contextRef="#ctx0" brushRef="#br0" timeOffset="12688.7257">19310 1252 111 0,'0'0'41'15,"-60"-54"0"-15,60 54-3 16,0 0-34-16,-28-47-2 16,28 47-2-16,0 0-4 15,56-52-8-15,-56 52-27 16,81-37-2-16,-25 20 1 15,3-4-2-15</inkml:trace>
  <inkml:trace contextRef="#ctx0" brushRef="#br0" timeOffset="13070.7476">20181 683 75 0,'0'0'42'16,"0"0"-1"-16,36-55 0 16,-36 55-12-16,0 0-27 15,0 0 1-15,-56 18 2 16,56-18-1-16,-54 60-1 15,39-33-1-15,-38 69 1 16,-1 9-2-16,16 2 1 16,4-5 0-16,17-11-2 15,8-23-2-15,22-24 4 0,17-42-2 16,7-12 0-16,-37 10 0 15,50-22 0-15,-50 22 0 16,49-37 0-16,-49 37 0 16,55-42 0-16,-55 42 0 15,47-42 0-15,-47 42 0 16,0 0 0-16,52-44 0 15,-23 45 0-15,-20 13 0 16,8 16 0-16,-10 9-5 16,-2 11-7-16,13 3-13 15,-8-11-10-15,19-7-7 16,-4-17 1-16,19-8-2 15</inkml:trace>
  <inkml:trace contextRef="#ctx0" brushRef="#br0" timeOffset="13452.7694">20728 1185 105 0,'0'0'41'16,"0"0"1"-16,-33-53-2 15,33 53-33-15,-14-13-4 16,14 13-1-16,0 0 1 15,0 0-1-15,0 0 0 16,47 20 0-16,-47-20 0 16,63-1-1-16,-63 1 0 15,74-7 1-15,-74 7-2 0,75-23 0 16,-75 23 0-1,59-30 0-15,-59 30 0 0,0 0 0 16,0 0 0-16,20-53 0 16,-20 53 0-16,0 0 0 15,-63 5 0-15,-19 21 0 16,7 16 0-16,3 12 0 15,29 11 0-15,26-2 0 16,45-10-3-16,41-16-19 16,8-29-6-16,27-5-15 15,-8-9 0-15,11-7-2 16,-10-9 1-16</inkml:trace>
  <inkml:trace contextRef="#ctx0" brushRef="#br0" timeOffset="14324.8193">22490 641 80 0,'0'0'39'0,"4"-55"0"16,-4 55 2-16,0 0-31 15,4-49-5-15,-4 49-1 16,0 0 0-16,0 0-2 15,0 0 0-15,-37 74-1 16,22-13 0-16,-20 40-1 16,3 19 1-16,1 2-4 15,7-5-3-15,34-27-29 16,8-25-3-16,26-28 0 15,10-29-1-15</inkml:trace>
  <inkml:trace contextRef="#ctx0" brushRef="#br0" timeOffset="14977.8567">22885 1072 100 0,'28'-51'38'0,"-28"51"1"16,0 0 0-16,0 0-32 15,-12-57-3-15,12 57 0 16,0 0 0-16,-58 23 0 16,14 16-2-16,13 12 0 15,7-3-1-15,24 1 0 0,15-15-1 16,27-9 1-16,-42-25-1 15,55 0 1-15,-55 0 1 16,63-19-2-16,-63 19 2 16,66-30-3-16,-66 30 2 15,46-46-3-15,-46 46 2 16,0 0-2-16,39-66 2 15,-39 66-1-15,0 0-1 16,9-61 2-16,-9 61-1 16,0 0 1-16,-14-49-1 15,14 49 2-15,0 0-2 16,0 0-1-16,0 0 2 15,0 0 1-15,54-33-1 16,-54 33 0-16,59 2 0 16,-59-2-1-16,70 1 2 0,-70-1-1 15,80-1 0-15,-80 1 1 16,74 2-1-16,-74-2 2 15,47 13 0-15,-47-13 0 16,0 0 0-16,5 41 1 16,-19 1-3-16,-9 9 2 15,-14 5-2-15,16 4 0 16,7-4 0-16,27-7 0 15,23-20 0-15,26-29 0 16,-62 0 0-16,72-17 0 16,-72 17 0-16,66-34 0 15,-66 34 0-15,57-47 0 16,-57 47 0-16,23-56 0 15,-23 56 0-15,-7-49-4 0,7 49-6 16,0 0-11-16,-57-65-10 16,57 65-8-16,-49-24-1 15,49 24-2-15,0 0 1 16</inkml:trace>
  <inkml:trace contextRef="#ctx0" brushRef="#br0" timeOffset="15721.8992">1180 2912 102 0,'0'0'38'0,"2"31"1"16,-14-3-4-16,7 16-32 16,-14 8-1-16,0 13-2 15,-6 4 0-15,3 5 0 16,3-3-1-16,4-9-5 15,22-11-29-15,-5-23-3 16,20-12 0-16,0-27 0 16</inkml:trace>
  <inkml:trace contextRef="#ctx0" brushRef="#br0" timeOffset="16240.9289">1188 2573 106 0,'-48'-29'38'16,"15"16"-1"-16,4-2 0 15,16 11-38-15,13 4 0 16,19-17-4-16,15 22-2 16,-2-8-3-16,25 18-1 15,-10-9 2-15,17 24-2 16,-13-10 2-16,10 18 1 15,-16-6 3-15,2 5 3 0,-10 1 5 16,-9-5 2-16,-1 8 1 16,-14-15 2-16,1 17 3 15,-14-15-2-15,1 17 1 16,-11-5 0-16,1 15-1 15,-11-5-3-15,3 8-1 16,-8-5-1-16,7-3-1 16,-2-9 1-16,5-7-3 15,1-14 2-15,14-20 0 16,0 0-1-16,19-34 1 15,5-12-2-15,14-10 2 16,4-5-2-16,6-5 1 16,8 5-1-16,-4 1 0 15,0 15-1-15,-9 13 2 0,-1 19-2 16,-10 17 0-16,-7 21 0 15,-7 17 0-15,-5 13 0 16,-5 13-2-16,0 7-2 16,-9-7-9-16,18 13-19 15,-18-24-8-15,16-1-2 16,-3-26-2-16,13-13 1 15</inkml:trace>
  <inkml:trace contextRef="#ctx0" brushRef="#br0" timeOffset="23867.3651">3575 2505 89 0,'15'-18'37'15,"-12"1"0"-15,-3 17 1 16,0 0-36-16,-1 20 1 16,-4 12-1-16,1 16 0 15,-6 15 1-15,0 10-1 16,-2 14 0-16,-3 6 0 15,1-3-1-15,7-2-1 16,4-10-3-16,-2-25-17 0,23-1-18 16,1-24 0-16,20-15-1 15,2-26 0-15</inkml:trace>
  <inkml:trace contextRef="#ctx0" brushRef="#br0" timeOffset="24201.3842">4235 2508 96 0,'0'-18'37'0,"-16"4"3"16,2 22 0-16,-13 6-36 16,2 10 0-16,-3 2-1 15,6 8 0-15,6 3-1 16,7-1 0-16,14-6 0 0,14 0-2 15,13-10 0-15,11-1 1 16,11-1-1-16,1-4 0 16,-1 2 0-16,-6 5 1 15,-10 4-1-15,-10 9 1 16,-19 5 0-16,-14 6-1 15,-14 3 0-15,-11 2 1 16,-6-5-2-16,-3-5 0 16,2-6-3-16,6-18-3 15,15-1-18-15,1-30-15 16,23-5 0-16,3-20 0 15,17-3-1-15</inkml:trace>
  <inkml:trace contextRef="#ctx0" brushRef="#br0" timeOffset="24394.3953">4300 2387 108 0,'0'0'41'0,"-19"2"1"15,33 5-2-15,10-16-38 16,19-3 0-16,19-6-1 15,14-5-3-15,14 11-13 16,-8-14-23-16,17 13-2 16,-8-6 0-16,2 19-2 15</inkml:trace>
  <inkml:trace contextRef="#ctx0" brushRef="#br0" timeOffset="24986.4291">6086 2507 78 0,'17'-7'39'0,"-17"7"-3"15,0 0 2-15,-33-1-21 16,5 16-11-16,-10 4-2 16,-6 11 0-16,-2 4-1 15,5 2 0-15,0 1-1 16,15-2 0-16,5-4-1 15,16-2-1-15,10-5 0 16,12-7 0-16,6-1 1 0,5-1-1 16,0 2 1-16,-4 4 0 15,-1 2-1-15,-10 5 1 16,-12 3 0-16,-5 6 0 15,-10-2-1-15,-2 1 1 16,-6-5-1-16,3-5-1 16,0-6-2-16,9-15-4 15,10-5-20-15,15-10-12 16,13-9 0-16,1-13-2 15,22 4 2-15</inkml:trace>
  <inkml:trace contextRef="#ctx0" brushRef="#br0" timeOffset="25358.4504">6357 2811 104 0,'-22'8'37'16,"22"-8"1"-16,0 0-1 15,0 0-35-15,27-6 0 16,4 0 0-16,9-7 1 15,11-2-1-15,4-8 1 16,7-3 0-16,-4-6-1 16,-2 0 0-16,-10-3 0 15,-11 1-1-15,-13-2 1 16,-16 5-2-16,-11 8 1 15,-17 9-1-15,-14 9 2 16,-14 16 0-16,-10 10-1 0,-5 17 1 16,-5 6-1-16,5 9 1 15,7 1-2-15,14 0 2 16,21-6-2-16,19-8 0 15,30-12 0-15,26-16-4 16,25-9 0-16,14-13-3 16,25 1-12-16,-11-25-19 15,21 9-3-15,-17-17 2 16,0 11-3-16</inkml:trace>
  <inkml:trace contextRef="#ctx0" brushRef="#br0" timeOffset="25621.4654">7322 2595 110 0,'-23'-6'39'15,"23"6"2"-15,-15-9-7 16,15 9-29-16,-12-5-2 16,1 12 2-16,-8 1-2 15,-5 15 1-15,-8 4-2 16,-7 4 1-16,1 6-2 15,1 1 0-15,4 2 0 16,11-3-2-16,15-6 1 16,14-10-2-16,23-9-2 15,9-13-8-15,29 8-14 16,-8-21-15-16,19 4 2 15,-6-16-1-15,8 4-1 16</inkml:trace>
  <inkml:trace contextRef="#ctx0" brushRef="#br0" timeOffset="26260.502">7703 2588 98 0,'-5'-30'38'0,"1"16"-1"15,-15-2 2-15,4 15-29 16,-8 2-5-16,0 15-1 16,-5 8-1-16,-1 13 1 15,0 2-2-15,4 5 1 16,4 2-1-16,8-1 0 15,11-7-1-15,8-4-1 16,11-13 1-16,11-9-1 16,5-12 0-16,8-9 0 15,1-9 1-15,-3-9-1 16,-1-8 0-16,-4-6 0 15,-6-3 0-15,-9 0-1 16,-5 4 1-16,-7 5 0 0,-5 3-1 16,-4 5 1-16,2 12-1 15,-5 4 0-15,5 11 1 16,0 0 0-16,0 0 0 15,24 6 0-15,-2-3 0 16,8 2 0-16,5-3 0 16,3 1 0-16,2-1 0 15,-4 0 1-15,-5 0-1 16,-3 3 2-16,-8 2-1 15,-20-7 1-15,9 23-1 16,-13-2 1-16,-11-3-2 16,0 7 0-16,-4 2 0 15,0-3 0-15,1 1 0 16,9-4 0-16,4-6 0 0,5-15 0 15,23 4 0-15,-2-16 0 16,9-6 0-16,4-7 0 16,3-1 0-16,-4-5 0 15,1-1 0-15,-4 4 0 16,-9 6 0-16,-3 7 0 15,-7 10 0-15,-11 5 0 16,7 22 0-16,-11 6 0 16,0 6 0-16,-1 7 0 15,5 4-6-15,0-5-3 16,18 7-5-16,-8-22-6 15,28 13-7-15,-10-31-11 16,24 1-4-16,-3-18 1 16,13-4 4-16</inkml:trace>
  <inkml:trace contextRef="#ctx0" brushRef="#br0" timeOffset="26770.5312">9017 2574 101 0,'-18'3'37'15,"9"11"4"-15,-7-17-10 16,5 7-23-16,1-6-2 16,10 2-1-16,-14-7-1 15,14 7-2-15,-18-15 1 16,4 10-1-16,-8 4 0 15,-6 8 0-15,-10 8 0 16,-4 9 0-16,-9 11 0 0,-1 2 1 16,5 4-1-16,7 1-2 15,9-3 0-15,17-5 0 16,17-10 0-16,18-16 0 15,22-9 0-15,10-14 0 16,17-13 0-16,7-11 0 16,4-12 0-16,5-11 0 15,-6-7 0-15,-5-6 0 16,-10-6 0-16,-8 1 0 15,-14 12 0-15,-14 7 0 16,-14 13 0-16,-12 17 0 16,-10 19 0-16,-13 27 0 15,-8 19 0-15,-8 20 0 0,-1 9 0 16,1 13 0-16,1 7 0 15,6-2 0-15,7 1-4 16,5-14-4-16,19 5-5 16,-2-26-4-16,33 13-8 15,-14-38-9-15,28 10-8 16,1-19-1-16,19-2 4 15</inkml:trace>
  <inkml:trace contextRef="#ctx0" brushRef="#br0" timeOffset="27378.5659">9852 2354 88 0,'0'0'38'0,"-21"-8"0"16,1 17 1-16,-16-6-34 16,1 12 1-16,-16-1-1 15,0 7-1-15,-6 1 1 16,2 4-2-16,9-3 0 15,8 0 1-15,10-1-3 16,15-2 1-16,16-3-1 16,21-1 1-16,8-2-2 15,11 2 2-15,7-2-2 16,-1 9 0-16,-3-2 1 15,-4 1-1-15,-9 3 0 16,-14 3 0-16,-17 1 0 16,-13 1 0-16,-8 0 0 15,-12-4 0-15,-3-3 0 0,2-1 0 16,0-6 0-16,8-5-3 15,11-3-2-15,13-8-7 16,0 0-7-16,10-24-8 16,23 13-15-16,-3-15 0 15,14 5-1-15,3-9 3 16</inkml:trace>
  <inkml:trace contextRef="#ctx0" brushRef="#br0" timeOffset="27589.578">10297 2821 123 0,'-18'18'44'0,"-11"-13"0"15,11 2-3-15,-8 3-41 16,6-26-8-16,20 16-8 15,-21-29-10-15,24 17-17 16,-6-7 0-16,17 6-2 16,1-5 2-16</inkml:trace>
  <inkml:trace contextRef="#ctx0" brushRef="#br1" timeOffset="32360.8509">11600 1935 64 0,'0'-23'37'15,"5"10"-1"-15,-7-2 2 0,2 15-18 16,0 0-14-16,0 0-2 15,-11 3-1-15,9 12 0 16,-2 11-1-16,3 21-2 16,-4 21 0-16,2 18 0 15,-8 15 1-15,7 12-1 16,-6 5 0-16,6-4 1 15,0-13-2-15,6-14-1 16,6-20-6-16,-7-31-25 16,18-13-2-16,-5-29-1 15,12-7-1-15</inkml:trace>
  <inkml:trace contextRef="#ctx0" brushRef="#br1" timeOffset="32533.8608">11664 2516 91 0,'0'0'35'0,"-15"-11"-2"16,15 11 0-16,8 10-28 15,10-7-2-15,10-5-1 16,9-6-1-16,14-12-1 16,6-9-5-16,23-1-28 15,-7-18-1-15,8-1-1 16,-14-7-1-16</inkml:trace>
  <inkml:trace contextRef="#ctx0" brushRef="#br1" timeOffset="32751.8733">12360 1755 74 0,'-21'-9'38'0,"-7"10"-1"0,6 22 0 16,-7 12-15-16,3 25-20 16,0 8 1-16,2 20-2 15,2 12-1-15,2 9 2 16,2 4-1-16,6 0-1 15,10-11 0-15,6-10-2 16,16-4-12-16,3-34-19 16,20-12-3-16,1-27 0 15,19-11-2-15</inkml:trace>
  <inkml:trace contextRef="#ctx0" brushRef="#br1" timeOffset="33555.9193">12732 2370 78 0,'-20'-27'37'16,"1"25"0"-16,-12 5-1 15,1 27-19-15,-4 7-13 16,4 9-1-16,-1 7 0 16,8 10 0-16,6-5-1 15,11-2 0-15,8-8 0 16,13-12 0-16,12-9-1 15,5-15 0-15,10-13 0 16,1-14 0-16,3-15-1 16,-2-10-1-16,-1-9 1 15,-5-8-1-15,-9-7 1 16,-8 0-1-16,-9 4 1 15,-8 4 0-15,-8 8 1 0,-7 11-1 16,-7 14 1-16,-3 13-1 16,-1 14 0-16,6 11 1 15,5 6-2-15,9 4 1 16,10-2 0-16,12-1 0 15,16-4 0-15,10-8 0 16,8-8 0-16,7-5 1 16,3-6-1-16,-3-4 1 15,-8-1-1-15,-4 1 1 16,-13 0 0-16,-9 3-1 15,-9 3 1-15,-18 7 0 16,0 0-1-16,1 20 0 16,-19 6 0-16,0 7 1 15,1 6-1-15,-1 3 1 0,4 5-1 16,6-5 1-16,8-1-1 15,9-12 1-15,12-10 0 16,5-10-1-16,12-10 0 16,4-11 0-16,5-10 0 15,-4-5-1-15,-1-5 2 16,1-2-2-16,-7 0 1 15,-6 4 0-15,-8 5 0 16,-6 5 0-16,-16 20 1 16,11-6-1-16,-14 25 0 15,-4 9 1-15,-1 14-1 16,1 5 1-16,4 6-1 15,5 0 1-15,6-4-1 16,8-10 1-16,11-18-1 16,8-16 0-16,4-15 0 0,4-16 0 15,0-15 0-15,-3-6-1 16,-6-8 2-16,-3-7-1 15,-11 0 0-15,-5 3-1 16,-9 6 1-16,-3 6-3 16,-2 14-5-16,-13-11-12 15,17 28-18-15,-14-2-4 16,9 18 1-16,15-2-1 15</inkml:trace>
  <inkml:trace contextRef="#ctx0" brushRef="#br1" timeOffset="34351.9648">15541 1952 25 0,'16'-19'21'16,"-1"7"4"-16,-7-11 3 16,7 10-11-16,-15-15-1 15,5 14 2-15,-14-17-1 16,8 13-1-16,-18-5-6 15,2 7-2-15,-9 1-2 16,-2 6-2-16,-8 9-1 16,-3 13 0-16,-8 10 0 15,-6 19 0-15,0 11-1 0,-3 17-1 16,6 11 0-16,1 16 0 15,7 1-1-15,11 4 1 16,11-7 0-16,12-2-1 16,12-10-1-16,6-13 0 15,12-10-3-15,1-23-3 16,17-2-21-16,-14-32-9 15,7 2 0-15,-15-27-1 16</inkml:trace>
  <inkml:trace contextRef="#ctx0" brushRef="#br1" timeOffset="34538.9755">15023 2488 105 0,'-30'-10'36'16,"-5"-12"-7"-16,22 25 1 16,0-8-24-16,13 5-2 0,25 3-2 15,9-3-1-15,13-4-1 16,9-4 0-16,13 1-1 15,5-7-4-15,13 9-6 16,-8-12-24-16,14 12 1 16,-15-11-2-16,10 13-1 15</inkml:trace>
  <inkml:trace contextRef="#ctx0" brushRef="#br1" timeOffset="34922.9975">16024 2256 104 0,'-35'10'37'0,"-11"-2"-1"15,3 21-7-15,-14-4-25 0,4 9 0 16,-2 8-1-16,7 4 1 16,3 3 0-16,12 0-1 15,8-5 0-15,13-2 0 16,13-10-1-16,13-10 1 15,12-13-2-15,14-10 0 16,10-13-1-16,10-11-1 16,1-10 1-16,5-7-1 15,-6-3 1-15,-5-2-1 16,-11 4 1-16,-7 7-1 15,-12 5 2-15,-7 8-1 16,-18 23 0-16,0 0 0 16,-2 17 0-16,-12 13 0 15,-3 12 1-15,-1 2 0 0,-1 6-1 16,5 2-1-16,13-1-6 15,1-25-9-15,29 5-19 16,-3-29-5-16,22-2-1 16,3-21-2-16</inkml:trace>
  <inkml:trace contextRef="#ctx0" brushRef="#br1" timeOffset="35222.0146">16595 2291 101 0,'-36'10'37'16,"9"16"2"-16,-13-11-6 15,10 12-29-15,8-2-2 16,16 0 1-16,11-9-1 0,14-6-1 16,13-7 0-16,12-5 0 15,3-2 0-15,2 0-1 16,-4-2 1-16,-7 4-1 15,-8 6 1-15,-14 7 0 16,-16 9 0-16,-15 6 2 16,-11 5-1-16,-8 0 0 15,-2 0-1-15,3-1 1 16,8-4-4-16,2-15-9 15,32 5-20-15,1-28-11 16,27-2 3-16,2-16-5 16</inkml:trace>
  <inkml:trace contextRef="#ctx0" brushRef="#br1" timeOffset="35463.0284">17278 1816 83 0,'0'0'40'0,"0"0"-2"16,-13 16 0-16,-11 14-23 15,7 19-13-15,-2 8-1 16,-3 18 0-16,-2 11 0 16,-1 6 0-16,4-1 0 15,0-1 0-15,2-12-2 16,3-7-1-16,9-1-18 15,-11-36-13-15,18-6-1 16,0-28-4-16,0 0 0 16</inkml:trace>
  <inkml:trace contextRef="#ctx0" brushRef="#br1" timeOffset="35605.0365">17004 2310 82 0,'-6'-33'40'16,"-9"-6"-1"-16,13 23 1 16,-8-5-17-16,10 21-19 15,22-3-2-15,6 1-3 16,17 2-12-16,-3-14-24 15,23 6-3-15,-2-12-1 16,15 6-2-16</inkml:trace>
  <inkml:trace contextRef="#ctx0" brushRef="#br1" timeOffset="36299.0762">18165 2516 43 0,'33'-21'35'16,"-10"-9"1"-16,-1 17-5 15,-17-20-9-15,-5 19-13 16,-22-4-1-16,-2 19-1 15,-19 1-1-15,-8 15-2 16,-7 8-1-16,-2 11 2 16,-5 8-1-16,8 5 1 15,5 4-2-15,16 3 0 16,14-3 0-16,14-4 0 15,21-11 0-15,19-9-3 0,18-16 1 16,18-18-1 0,12-18 0-16,6-17-1 0,1-16 1 15,1-12 0-15,-8-11 0 16,-7-5 0-16,-19-3 0 15,-11 5 0-15,-15 7 1 16,-11 8 0-16,-11 12 0 16,-6 12 1-16,-10 19-2 15,-3 16 0-15,-6 21 0 16,-2 17 0-16,1 22-1 15,-5 16 1-15,8 14-1 16,1 2 0-16,15 6-1 16,3-6-1-16,19 0-5 15,4-30-9-15,28 4-12 16,-7-39-9-16,20 0-1 15,-5-28-1-15,9-10 1 0</inkml:trace>
  <inkml:trace contextRef="#ctx0" brushRef="#br1" timeOffset="36606.0937">19000 2379 101 0,'-38'8'38'0,"4"27"2"16,-15-11-4-16,7 23-31 15,1 3-1-15,9 9 0 16,7-4 0-16,14 0 0 15,13-10-1-15,12-10 0 16,15-13-2-16,11-13-1 16,6-14 1-16,1-13 0 0,3-10-2 15,-7-10 0-15,-9-10 1 16,-5-4-1-16,-11-8 1 15,-12 2-2-15,-9 2 1 16,-6 5-3-16,-6 11 2 16,-7 6-2-16,3 25-6 15,-10-11-10-15,22 35-19 16,-9-8 0-16,22 20-2 15,0-13 0-15</inkml:trace>
  <inkml:trace contextRef="#ctx0" brushRef="#br1" timeOffset="36966.1143">19405 2497 75 0,'-28'6'39'0,"9"13"0"15,-1-10 0-15,17 14-14 16,3-10-23-16,20-5 1 15,18-6-1-15,13-3-1 16,8-8 1-16,3-1 0 16,1-12 0-16,-1-1-2 15,-7-11 1-15,-15 1 0 16,-12-3 0-16,-12 2 0 15,-13 2 0-15,-9 3 0 16,-12 9-1-16,-6 8 1 16,-11 14-1-16,-8 16-1 15,-4 11 1-15,1 12 0 16,-1 9-1-16,9 2 3 0,9 4-3 15,15-6 1-15,20-4-5 16,11-26-9-16,36 5-24 16,-4-31-2-16,25 1 2 15,-3-22-4-15</inkml:trace>
  <inkml:trace contextRef="#ctx0" brushRef="#br1" timeOffset="37260.1311">20166 2212 106 0,'-20'14'40'0,"-15"-5"-1"15,15 14 0-15,-8-1-37 16,18-1 0-16,6-3-1 16,14 2 0-16,8-7 0 0,11-1 1 15,6-3-1-15,0 3 0 16,1-2 1-16,-2 0-1 15,-6 7 1-15,-5 5 0 16,-12 5-1-16,-11 7 1 16,-10 0 0-16,-9 7 0 15,-2-3-1-15,-6-1-1 16,2-3-2-16,-5-10-6 15,12 5-12-15,-13-30-19 16,18 3-3-16,-1-19-2 16,13 1 1-16</inkml:trace>
  <inkml:trace contextRef="#ctx0" brushRef="#br1" timeOffset="37912.1684">21309 2242 99 0,'0'0'38'16,"-24"-11"-1"-16,2 27-9 15,-17-4-23-15,3 10-1 0,-4 3-1 16,2 6-1-16,6 1 0 16,8 0-1-16,9-2-1 15,16-7 1-15,17-8-1 16,10-7 1-16,10-5-1 15,5-1 1-15,-1-4-1 16,-2 2 1-16,-4 2 0 16,-12 3 0-16,-12 8 0 15,-13 7 1-15,-13 5 0 16,-7 3 0-16,-8-2-1 15,2 3 0-15,0-1-1 16,2-8-1-16,11 4-7 16,-1-31-19-16,25 5-13 15,4-19-1-15,19-3 1 16,5-23-1-16</inkml:trace>
  <inkml:trace contextRef="#ctx0" brushRef="#br1" timeOffset="38301.1907">21775 1827 119 0,'-29'23'39'0,"10"16"0"16,-14-2-7-16,3 12-30 15,1 7 0-15,-1 16 0 16,-3 1 0-16,4 7 0 15,0-3 0-15,7-7 0 16,3-8-1-16,10-6 1 16,4-15-2-16,10-13 1 0,11-16-1 15,5-14 1-15,12-14-1 16,7-9-1-16,4-10 2 15,0-2-2-15,-2-2 2 16,-2 2-1-16,-7 4 1 16,-8 12-1-16,-9 11 0 15,-16 10 1-15,3 26-2 16,-15 1 1-16,0 12 0 15,1 1 0-15,2 9-2 16,2-2 0-16,11 6-6 16,3-25-8-16,26 10-16 15,-7-30-6-15,21 3-2 16,-7-23-3-16</inkml:trace>
  <inkml:trace contextRef="#ctx0" brushRef="#br1" timeOffset="38626.2093">22056 2393 93 0,'-28'1'38'0,"16"17"1"16,-2-7-2-16,26 6-24 16,5-8-10-16,17-4-1 15,17-10 1-15,6-2-1 16,4-10 1-16,1-3-1 15,-9-10 0-15,-8-3 0 16,-16 1-1-16,-19-1 1 16,-18 6-1-16,-15 5 0 0,-13 7-1 15,-10 10 1-15,-10 13-1 16,-2 17 0-16,3 10 0 15,6 14 1-15,11 4-1 16,15 6 1-16,19-2-2 16,22-9-5-16,27 1-16 15,5-36-15-15,34-1-3 16,1-18-2-16,26-8-1 15</inkml:trace>
  <inkml:trace contextRef="#ctx0" brushRef="#br1" timeOffset="39507.2597">22863 2261 73 0,'0'0'37'0,"13"-22"-1"15,-13 22 1-15,0 0-19 16,0 0-12-16,-4 23-3 16,-5 7 1-16,-8 6-1 0,1 8 0 15,-3 0-1-15,4 2 0 16,3 0 0-16,8-9 1 15,8-6-2-15,9-14 1 16,11-12-1-16,10-12 0 16,7-9 0-16,1-11 0 15,4-6 0-15,-6-2-2 16,-2-1 2-16,-6 1 0 15,-8 6 0-15,-10 7-1 16,-5 7 1-16,-9 15-1 16,0 0 0-16,0 0 1 15,-10 24-1-15,2-3 0 16,1 6-1-16,3 0 1 15,4 5 0-15,5-6 0 0,4-2 0 16,6-3 0-16,4-6 0 16,3-8 1-16,-1-7 0 15,5-6-1-15,-5-11 1 16,2-5 0-16,-3-9 0 15,-3-4 0-15,1-3-1 16,-3 0 0-16,0 4-1 16,-6-1-2-16,5 13-3 15,-8-8-10-15,18 31-10 16,-15-16-13-16,13 23 0 15,-2-10-1-15,15 13 1 16</inkml:trace>
  <inkml:trace contextRef="#ctx0" brushRef="#br1" timeOffset="39881.2811">23697 2324 106 0,'-11'0'37'16,"-13"-13"1"-16,14 18-2 15,-19-10-31-15,1 12-1 16,-5 3 1-16,-1 13-2 15,0 4 1-15,4 5-1 16,3 2-1-16,6-1 0 16,10 0-1-16,8-5 0 15,11-5 0-15,6-8-1 16,14-7 1-16,1-8-1 15,6-11 0-15,6-4 1 0,-3-8-1 16,0-4 1-16,-5-6-1 16,-4 3 1-16,-5 0-1 15,-4 7 1-15,-7 4-1 16,-9 9-1-16,-4 10 1 15,-6 18-1-15,-4 6 0 16,2 6-1-16,2 5-1 16,3-5-3-16,10 9-6 15,-4-26-8-15,28 4-15 16,-6-27-5-16,21-2 1 15,-7-25-3-15</inkml:trace>
  <inkml:trace contextRef="#ctx0" brushRef="#br1" timeOffset="40098.2935">24236 1740 80 0,'-13'-17'40'0,"3"27"-1"16,-18 17 1-16,9 30-10 15,-10 6-26-15,3 9-2 16,0 9 1-16,4 12-2 15,6 0 0-15,9-1 0 16,7-8-1-16,5-11-4 16,17 1-12-16,-14-34-14 15,16 4-9-15,-9-29-1 16,15-5 0-16</inkml:trace>
  <inkml:trace contextRef="#ctx0" brushRef="#br1" timeOffset="40331.3068">24552 1846 115 0,'-10'5'40'16,"-3"29"0"-16,-10 4-3 15,13 15-34-15,-10 5-2 16,2 15-1-16,2 4 1 15,2 7-1-15,1-1-1 16,4-4 0-16,9-2-5 16,-9-24-15-16,16 12-14 15,-9-32-3-15,13-4 0 16,-11-29-1-16</inkml:trace>
  <inkml:trace contextRef="#ctx0" brushRef="#br1" timeOffset="40624.3236">24580 2192 114 0,'-22'19'40'16,"-9"-7"-2"-16,14 17-6 15,-5-12-26-15,11 3-2 16,2 1 0-16,11-3-1 15,7-3 0-15,7-1-1 16,4 1 0-16,1 1-1 16,2 4 0-16,-2-3 0 0,-3 5-1 15,-3-2 0-15,-2 0-1 16,-5 0-2-16,2 3-5 15,-10-23-9-15,12 24-13 16,-12-24-12-16,19-2 1 16,-4-12-3-16,17 3 2 15</inkml:trace>
  <inkml:trace contextRef="#ctx0" brushRef="#br1" timeOffset="41010.3456">24749 1597 93 0,'-21'6'42'16,"4"-5"0"-16,17-1-1 16,18-3-22-16,14-8-19 15,8 7 1-15,4 0 0 16,3 5 0-16,-6 10 0 15,-3 8 0-15,-3 11-1 16,-17 9 2-16,-8 12-1 16,-15 3 1-16,-2 11-2 15,-11-3 2-15,-4 0-4 16,-1-3 2-16,0-8-6 0,12 4-11 15,-6-20-23-15,20 4-1 16,-3-16-2-16,23 7 0 16</inkml:trace>
  <inkml:trace contextRef="#ctx0" brushRef="#br1" timeOffset="41178.3553">25035 2605 106 0,'-38'15'44'15,"7"6"2"-15,-4-21-5 16,20-5-23-16,6-3-18 15,4-10-5-15,19 11-12 16,-13-27-15-16,19 20-11 16,-6-4-3-16,12 9 0 0,-10-1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4:41.9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2269 4624 55 0,'0'0'35'0,"5"-13"0"16,-1 1 0-16,15 3-16 15,-4-13-14-15,13-3-3 16,5-9 1-16,14 3-1 16,0-6 0-16,1 7 0 15,-1 4 0-15,-5 8-1 0,-7 11 0 16,-8 13 0-16,-14 15 0 15,-7 15 0-15,-10 14-1 16,-6 11 1-16,-3 13 0 16,-2 6-1-16,2 4 1 15,3 0-1-15,8-3 1 16,7-9-1-16,13-11 1 15,6-12-2-15,16-18 1 16,6-16 1-16,11-20 0 16,3-15 0-16,4-18-1 15,3-14 2-15,-2-12-2 16,-5-5 2-16,-6-6 0 15,-5-2 0-15,-15 1-2 16,-5 3 2-16,-11 5-1 16,-4 8 0-16,-8 7-1 0,2 9 0 15,2 8 0-15,4 5-3 16,19 16-17-16,-6-7-18 15,20 12-1-15,0-3-1 16,18 8-1-16</inkml:trace>
  <inkml:trace contextRef="#ctx0" brushRef="#br0" timeOffset="328.0188">4234 4807 78 0,'-10'0'38'16,"10"0"-1"-16,26-17 0 15,10 3-33-15,11-10-4 16,14-1-1-16,13 3-2 15,-5-8-6-15,12 14-25 16,-17 0-2-16,-1 12 0 16,-21 2-1-16</inkml:trace>
  <inkml:trace contextRef="#ctx0" brushRef="#br0" timeOffset="495.0283">4280 4991 97 0,'-23'31'40'16,"12"-15"1"-16,21-2-3 15,9-14-37-15,29-14-1 16,23-4-6-16,6-17-29 16,18-2-3-16,-5-9-1 15,11-1-2-15</inkml:trace>
  <inkml:trace contextRef="#ctx0" brushRef="#br0" timeOffset="1472.0842">6804 3955 52 0,'14'-11'33'15,"3"10"1"-15,-17 1 0 16,18 3-9-16,-18-3-19 16,-22 23-1-16,-1-7 1 15,-5 15-1-15,-16 5 0 16,-6 9-3-16,-11 6 0 15,-2 10 0-15,-4 2 0 0,1 3-1 16,4-1-1-16,10-6 0 16,12-8 0-16,14-6 1 15,14-11-1-15,15-12 0 16,16-13 0-16,10-8 0 15,13-9 1-15,6-6-1 16,9-3 1-16,4-2-1 16,-1 1 1-16,6-2-1 15,3 4 0-15,-1 1 0 16,4 3 0-16,-6-1 0 15,0 0 0-15,-7 2-1 16,-5-4 1-16,-10 1-1 16,-8-7 0-16,-10-4 1 0,-16-1-1 15,-7-5 0-15,-16-5 1 16,-10-6 1-16,-13-2 0 15,-7-4 0-15,-8-1-1 16,-1 3 2-16,-3 3-1 16,5 8 0-16,10 6-2 15,4 5-4-15,36 24-16 16,-21-10-15-16,21 10-1 15,25 7-3-15,12 4 2 16</inkml:trace>
  <inkml:trace contextRef="#ctx0" brushRef="#br0" timeOffset="2232.1277">7974 3958 92 0,'-30'-5'36'0,"-15"-1"0"15,8 15-5-15,-12 2-25 16,3 8-2-16,-3 8 0 16,9 9-1-16,1 4-1 0,8 6-1 15,13-1 0-15,8-2-1 16,16-4 0-16,17-10 0 15,12-13 1-15,15-13-1 16,8-19 2-16,12-16 1 16,7-22-1-16,3-17 1 15,0-15-1-15,-5-11 0 16,-9-4 0-16,-14-5-1 15,-4 6 0-15,-17 9 0 16,-9 16 0-16,-9 18 0 16,-17 22 0-16,-5 25 0 15,-11 26 0-15,2 30 0 16,-11 29-1-16,4 23 0 15,-7 15-1-15,4 10-1 0,8 5-1 16,3-3-3-16,16 6-10 16,-6-26-6-16,24-2-16 15,-6-21-3-15,7-6 0 16,-6-20 0-16</inkml:trace>
  <inkml:trace contextRef="#ctx0" brushRef="#br0" timeOffset="2616.1496">6151 5050 81 0,'126'-23'39'15,"15"-9"-3"-15,26 4 3 16,13-5-39-16,13 1 2 15,9 0-3-15,7-2 0 16,5 9-7-16,-6-13-13 16,-2 13-14-16,-13-4-2 0,-9 8 1 15,-26-6-1-15</inkml:trace>
  <inkml:trace contextRef="#ctx0" brushRef="#br0" timeOffset="3343.1912">7116 5398 64 0,'0'0'36'16,"0"0"-2"-16,0 0-1 0,0 0-29 15,0 0-2-15,-21 22 0 16,6 1 1-16,-11 7 0 15,-8 11 1-15,-10 3 0 16,-5 12 0-16,-14 1 1 16,1 11-1-16,-5-8 1 15,5 2-2-15,8-10 1 16,11-6-3-16,15-12 0 15,20-9 0-15,22-17 0 16,22-10 0-16,22-11-1 16,16-4 0-16,13-1 0 15,7-3 0-15,4 2 1 16,1 7-2-16,-9 4 1 15,-3 4 0-15,-14 4 0 0,-7 2 0 16,-11 2 0-16,-6-3 0 16,-14-6 0-16,-10-6 0 15,-9-5 0-15,-11-8-1 16,-12-6-1-16,-15-6 3 15,-8-7-2-15,-8-1 0 16,-7-1-1-16,-5 3 1 16,2 4-1-16,3 3-1 15,9 9-2-15,3-10-21 16,21 21-9-16,0-9-3 15,25 11 0-15,5-7 0 16</inkml:trace>
  <inkml:trace contextRef="#ctx0" brushRef="#br0" timeOffset="3755.2148">8162 5062 56 0,'11'-22'36'0,"-11"22"-1"16,0 0 1-16,-14 22-18 15,-16 11-12-15,-3 17 0 16,-9 8-2-16,0 20 1 15,-6 4-1-15,5 9 1 16,5-4 0-16,13-3-1 16,13-6-1-16,13-8-1 15,16-16 0-15,10-14-2 16,18-14-1-16,2-23-8 15,16 3-16-15,-16-27-12 16,3-2-3-16,-20-16 1 16,-2 4-1-16</inkml:trace>
  <inkml:trace contextRef="#ctx0" brushRef="#br0" timeOffset="3903.2233">7873 5533 99 0,'-32'-1'39'16,"32"1"2"-16,0 0-2 15,37 1-36-15,19-9-4 16,15-16-16-16,24 12-20 15,0-10-1-15,7 8-1 16,-4-3-2-16</inkml:trace>
  <inkml:trace contextRef="#ctx0" brushRef="#br0" timeOffset="4798.2744">2714 7666 75 0,'0'0'37'16,"15"-9"-1"-16,-1 1 0 15,1-18-20-15,10 8-14 16,0-4 0-16,4 2-1 15,0 1 0-15,-2 9 1 16,-2 1-1-16,-7 12 0 16,-5 8 0-16,-5 11 0 15,-11 12 0-15,-1 6 1 16,-4 13-1-16,1 5-1 15,1 3 0-15,4 1 0 16,5-5 0-16,9-3-1 16,8-10 2-16,11-11-1 0,10-16 1 15,8-16 1-15,6-13 0 16,3-17 1-16,-2-14 0 15,-1-6 0-15,-10-11 0 16,-6-4 0-16,-10-1-1 16,-7 0 0-16,-6 0 0 15,-4 10-1-15,-4 4-1 16,5 6 0-16,3 6 0 15,6 9-1-15,6 9 0 16,6 2-4-16,12 19-10 16,-8-13-7-16,19 20-17 15,-11-8 0-15,11 12-3 16,-5-4 2-16</inkml:trace>
  <inkml:trace contextRef="#ctx0" brushRef="#br0" timeOffset="5022.2873">4308 7457 83 0,'0'0'39'16,"0"0"0"-16,-3 11 0 15,3-11-18-15,29-16-19 16,-7 9-1-16,9-5 0 15,0 3-1-15,5 0-3 16,1 9-6-16,-15-5-25 16,6 14-5-16,-16-2 1 0,-1 15-1 15</inkml:trace>
  <inkml:trace contextRef="#ctx0" brushRef="#br0" timeOffset="5183.2965">4220 7734 105 0,'-4'11'39'0,"4"-11"0"15,34-11-1-15,1-6-36 16,17-10-6-16,27 8-17 16,-7-17-15-16,13 8-2 15,-6-4-1-15,7 4-1 16</inkml:trace>
  <inkml:trace contextRef="#ctx0" brushRef="#br0" timeOffset="6903.3949">6019 6905 76 0,'0'0'35'0,"0"-14"-1"15,15-1 1-15,21 4-30 16,7-8-3-16,16 3 1 15,8-4-1-15,10 5 1 16,-1-1-2-16,-1 4 0 16,-9 6 0-16,-10 0 0 0,-23 8 0 15,-10 9-1-15,-18 2 1 16,-18 7 0-16,-12 8-1 15,-10 2 1-15,-5 5-1 16,-2 0 1-16,2 0-1 16,5-4 1-16,11-2-1 15,16-7 1-15,11-8 0 16,19-4-1-16,12-8 1 15,9-1-1-15,11-3 0 16,1 1 1-16,-3 1-1 16,-7 2 1-16,-10 6 0 15,-15 11-2-15,-20 6 3 16,-16 4-2-16,-19 8 1 15,-13 1-1-15,-3 2 1 0,-5-4-2 16,7-4 0-16,8-16-3 16,25 3-24-16,16-19-9 15,14-13 0-15,21-10-1 16</inkml:trace>
  <inkml:trace contextRef="#ctx0" brushRef="#br0" timeOffset="7234.4138">7313 6888 98 0,'-6'-18'36'0,"-8"17"2"16,-24-2-9-16,-4 21-23 16,-10 5-2-16,0 14-1 15,-3 7 0-15,10 10-1 16,2-1 0-16,17 2 0 0,11-4-1 15,19-7 0-15,19-9 1 16,14-9-2-16,12-16 0 16,8-12 1-16,9-16-1 15,0-9 0-15,-5-9 1 16,-7-9-1-16,-7-6-2 15,-11-3 1-15,-8 3-3 16,-18 0 0-16,-10 13 0 16,-11 6-2-16,-11 19-2 15,-11-2-7-15,10 21-21 16,-9 2 0-16,10 12 0 15,1-3 1-15</inkml:trace>
  <inkml:trace contextRef="#ctx0" brushRef="#br0" timeOffset="7812.4469">7832 6889 80 0,'3'-14'36'0,"-3"14"0"16,-13-6 0-16,1 19-29 15,-14-3-1-15,5 15 0 16,-4-1-1-16,0 9-1 16,0-2-1-16,6 3 1 15,3-7-2-15,5 0 0 16,8-10 0-16,9-5-2 0,8-11 1 15,6-9-1-15,5-6 1 16,3-7-1-16,3-4 1 16,3-7-1-16,-2 2 1 15,-6-1-1-15,-6 3 0 16,-4 4 1-16,-7 4-1 15,-4 5 0-15,-5 15 1 16,0 0-1-16,0 0 0 16,0 0 1-16,1 13-1 15,7-3 0-15,2 4 1 16,7-5-1-16,0 2 1 15,7-7 0-15,3-3 0 16,-3-3 0-16,2-7 0 16,-3 0 0-16,0-8 0 0,-3 0 0 15,-2-1 0-15,-4 2 0 16,-5 2-1-16,-9 14 0 15,15-8 0-15,-15 8 0 16,2 27 1-16,-4 0-1 16,-2 11-1-16,-2 0-1 15,4 6-2-15,-4 0-3 16,13 9-9-16,-15-22-7 15,18 13-7-15,-11-20-10 16,7 1-2-16,-6-10 3 16,4-2 1-16</inkml:trace>
  <inkml:trace contextRef="#ctx0" brushRef="#br0" timeOffset="8213.4698">6184 7573 80 0,'-24'4'37'0,"24"-4"0"16,23-11 1-16,25-8-31 15,42-1-2-15,38-9 0 0,41 2-1 16,30-4 1-16,31 5-1 15,16-2 0-15,16 4-1 16,2 3-1-16,-1 4-1 16,-21 3 0-16,-17 1-1 15,-26 0 0-15,-25 2-1 16,-29 3-2-16,-34-1-3 15,-23 13-10-15,-45-11-16 16,-14 10-7-16,-29-3 0 16,-31 4-1-16</inkml:trace>
  <inkml:trace contextRef="#ctx0" brushRef="#br0" timeOffset="9111.5212">6999 7731 79 0,'3'-15'37'15,"-4"3"-2"-15,1 12 3 16,-15 15-36-16,9 12 1 15,-8 12-1-15,2 13 0 16,-8 8 1-16,1 8-2 16,1 1 0-16,4 1-1 15,1-3-2-15,11-11-3 16,22-5-25-16,-2-21-6 0,15-7 0 15,6-19-2-15</inkml:trace>
  <inkml:trace contextRef="#ctx0" brushRef="#br0" timeOffset="9433.5396">7539 7764 85 0,'-31'15'37'0,"-14"4"0"16,5 16 1-16,-9-4-32 15,15 8-2-15,7-4-1 16,19 0-1-16,11-5 0 16,16-6-1-16,14-5 1 0,18-4-2 15,9-2 1-15,3-1 0 16,1 5-1-16,-10 3 1 15,-6 3-1-15,-16 7 0 16,-19 4 0-16,-18 4 0 16,-13-1 0-16,-13-1 0 15,-4-2-3-15,-6-17-2 16,13 6-14-16,-10-27-19 15,21-6 0-15,3-20-1 16,18-6 0-16</inkml:trace>
  <inkml:trace contextRef="#ctx0" brushRef="#br0" timeOffset="9617.5501">7617 7738 85 0,'0'0'40'0,"0"0"0"15,30 0 1-15,-3-6-21 16,12 2-17-16,15-4-2 15,11-4-5-15,15 10-13 16,-14-15-15-16,9 11-6 16,-8-3-3-16,1 9 0 15</inkml:trace>
  <inkml:trace contextRef="#ctx0" brushRef="#br0" timeOffset="10509.6011">8578 7832 65 0,'0'-21'36'0,"0"21"1"15,-18-9 0-15,3 17-20 16,-16 0-10-16,1 15-3 16,-7 4 0-16,3 5-2 0,1 2 0 15,8 0 0-15,9-1-1 16,15-3-1-16,19-6 1 15,16-7 0-15,12-3-1 16,6-4 1-16,10-1 0 16,-7 1 0-16,-7-1 0 15,-5 5 0-15,-20 4 0 16,-14 3 0-16,-17 3 0 15,-12 5 0-15,-12 0 0 16,-5-3-1-16,2-1 0 16,2-6-1-16,7-3-3 15,3-19-12-15,23 3-12 16,0 0-12-16,18-21 0 0,1-9-2 15</inkml:trace>
  <inkml:trace contextRef="#ctx0" brushRef="#br0" timeOffset="13256.7582">3010 10182 62 0,'0'0'39'15,"2"-10"-1"-15,2-7 1 16,12 5-20-16,-8-12-15 0,12 0 1 15,2-6-3-15,8 0 1 16,3 2-1-16,0 3-1 16,0 3 0-16,-2 2 0 15,-2 7 0-15,-5 9-1 16,-2 6 1-16,-4 11 0 15,-9 11-1-15,0 12 1 16,-6 9-1-16,-2 9 0 16,2 7-1-16,-3 5 1 15,5-4-1-15,-1-1 1 16,7-8-1-16,2-12 1 15,7-11 1-15,7-15 0 16,3-18 1-16,6-16 0 16,2-18 1-16,3-14-3 15,-1-15 4-15,3-6-2 0,-6-10 1 16,0-2-2-16,-5 6 2 15,-3 6-2-15,-5 8-1 16,0 12 2-16,-5 11-2 16,4 6-1-16,3 13-1 15,5 5-3-15,11 12-6 16,-7-10-11-16,27 17-16 15,-9-12-1-15,14 12-2 16,-4-13 1-16</inkml:trace>
  <inkml:trace contextRef="#ctx0" brushRef="#br0" timeOffset="13468.7704">4677 9812 92 0,'-21'28'38'16,"-2"-14"2"-16,18-2-2 15,5-12-27-15,22-2-9 16,8-8-1-16,12-2-1 16,9 2-2-16,-2-9-12 15,14 15-22-15,-14-7-2 16,0 17-1-16,-22-2-1 15</inkml:trace>
  <inkml:trace contextRef="#ctx0" brushRef="#br0" timeOffset="13644.7804">4712 10166 78 0,'-22'23'39'0,"22"-23"-1"16,12 3 2-16,22-30-15 16,21-2-23-16,20-4-6 15,6-19-16-15,26 10-16 16,-11-8-1-16,7 5-1 15,1-7-3-15</inkml:trace>
  <inkml:trace contextRef="#ctx0" brushRef="#br0" timeOffset="15105.864">6354 9413 88 0,'0'0'37'0,"0"-32"1"16,22 11 1-16,8-7-36 16,17-6 0-16,18-7-1 15,14 7 0-15,3 3 0 16,1 12-1-16,-6 11 0 15,-8 15-1-15,-20 15 1 16,-15 14-1-16,-30 17 1 16,-18 10 1-16,-18 10-1 15,-20 9 0-15,-11 7 1 16,-7 4-1-16,-7-2 1 0,5-3 0 15,9-10-2-15,10-6 2 16,21-14-2-16,15-14 0 16,21-13 2-16,23-13-2 15,19-14 1-15,24-7 0 16,17-8 0-16,8-2-1 15,9-6 1-15,0 2 0 16,-4 2-2-16,-8 0-2 16,-7 13-7-16,-27-11-9 15,1 18-14-15,-28-10-7 16,2 10 0-16,-19-10-2 15</inkml:trace>
  <inkml:trace contextRef="#ctx0" brushRef="#br0" timeOffset="16247.9293">8261 9417 61 0,'0'0'36'0,"-13"-7"-1"0,7 17 1 16,-9 2-17-16,3 10-13 15,-6 2-1-15,7 10 0 16,-6 0-1-16,4 4 0 16,0-2-1-16,6-4 1 15,0-7-2-15,10-4-1 16,1-8 0-16,8-9 0 15,4-8 0-15,1-10-1 16,7-6 1-16,1-6-1 16,1-7 0-16,-2-3 1 15,0-4-1-15,-3 0-1 16,-5 4 1-16,1 4 0 15,-7 7 0-15,-3 7-1 16,-7 18 1-16,0 0 0 0,0 0 1 16,8 15 0-16,-8 7 0 15,6 1 0-15,3 1 0 16,10-1 1-16,5-5-1 15,11-6 0-15,4-5 0 16,4-8 1-16,3-7-2 16,4-2 0-16,-2-8 0 15,-7 1 0-15,-5 0 0 16,-6 2 0-16,-5 2 0 15,-11 6 0-15,-4 7 1 16,-10 0-1-16,-1 29 1 16,-6 0 0-16,-6 9-1 15,3 6 1-15,-4 7-1 16,3-2-1-16,6 2-4 15,0-18-8-15,20 10-8 0,-8-30-8 16,17 3-11-16,-1-21-1 16,16-2-1-16,-6-15 2 15</inkml:trace>
  <inkml:trace contextRef="#ctx0" brushRef="#br0" timeOffset="17005.9727">9683 9199 28 0,'13'-3'29'0,"-8"14"0"16,-13 7 0-16,-11 4-13 15,-12 24-4-15,-28 8-3 16,-2 27 0-16,-25 3 1 16,-3 21 0-16,-11-7-1 15,11 10 0-15,3-14-5 16,22-5-1-16,17-10-10 15,13-27-28-15,36-11-2 0,14-25-2 16,22-10 2-16</inkml:trace>
  <inkml:trace contextRef="#ctx0" brushRef="#br0" timeOffset="17411.9959">9723 9613 89 0,'8'-14'37'0,"-8"14"-1"16,0 0 0-16,0 0-32 15,-20 33 0-15,-1 4 0 0,-9 2 1 16,1 10-1-16,-1-2-2 15,10 0 1-15,4-7 0 16,14-8-1-16,12-11-1 16,15-8 0-16,13-8 0 15,11-6-1-15,7-1 1 16,0-3-1-16,-3 4 0 15,-6 4 1-15,-13 8-1 16,-16 7 1-16,-18 10-1 16,-17 6 0-16,-16 7-1 15,-12 0 1-15,0 0-1 16,-5-6 0-16,7-1-4 15,5-17-9-15,22 4-9 16,-5-25-14-16,21 4 0 0,8-24-7 16,13-1 5-16</inkml:trace>
  <inkml:trace contextRef="#ctx0" brushRef="#br1" timeOffset="23075.3198">9391 3562 7 0,'-57'-6'26'15,"-10"4"1"-15,-4 3 2 16,-4 1-11-16,-5-5-11 16,5 6 1-16,-9-9 1 15,11 6-3-15,-8-10-3 16,0 7-1-16,-7-3-1 15,-6 5-1-15,-10 1 1 0,-5 5 0 16,-14 3-1-16,-6 3 1 16,-9 2-1-16,-7 2 1 15,-4-1 0-15,-8-3 1 16,-3 1 0-16,0-4-1 15,-1-7 1-15,3-1-1 16,-6-2 0-16,5-3 0 16,-4-2-1-16,1 1 0 15,0 2-1-15,-5 0 0 16,-2 3 0-16,0 0 0 15,-1 1 1-15,-5-1-1 16,2 2 0-16,-1 0 1 16,4 0 0-16,-3 0 1 15,1 4-1-15,-2 1 1 0,3 6 0 16,-4 5-1-16,-1 5 0 15,-2 5 1-15,-3 9-1 16,1 4 0-16,-3 6 0 16,2 4 0-16,2 4-1 15,1 5 0-15,9-1 0 16,6 1 0-16,9 0 0 15,10 4 0-15,10 0 1 16,4 4-1-16,13 3 0 16,7 2 1-16,13 7-1 15,8 0 0-15,12 3 1 16,10 1-1-16,17 0 1 15,14 1-1-15,13 1 1 16,14 2-1-16,15-4 0 16,10-4 1-16,20 3 1 0,12-7 0 15,20-2 1-15,13-3-1 16,13-8 1-16,17-3 0 15,17-3 0-15,16-3 0 16,8-5-1-16,12-2 0 16,12-1 0-16,11-2 0 15,7 0 0-15,9-2-1 16,1 1 0-16,2-1 0 15,4-3 0-15,3 3 0 16,-2-3 0-16,0 0 1 16,-2-5 0-16,3 1 2 15,1-9-1-15,4 0 2 0,7-7-2 16,2-3 1-1,4-10-1-15,11-1 0 0,3-5-2 16,8-5 0-16,-1 0 0 16,5-3 0-16,3-3 0 15,-2 3 0-15,0-4 0 16,-3-2 0-16,-3-1 1 15,-3-2-2-15,0-8 2 16,-2 1-2-16,-1-8 3 16,-3-3-2-16,-2-10 1 15,-4-2 0-15,-2-8 1 16,-5-4-1-16,-11-8-1 15,-12 0 3-15,-17-9-3 16,-10-2 0-16,-23-1 0 16,-18-3 0-16,-20-3-1 15,-19-1 1-15,-24-6 1 0,-22 0-1 16,-18-3 0-16,-24-1 1 15,-20-4-1-15,-20-2 2 16,-22 1-2-16,-22-2 1 16,-17 1-1-16,-21 1 1 15,-19 0 1-15,-18 3-1 16,-16-1 0-16,-18 10 1 15,-16 2-1-15,-11 10 0 16,-19 8-1-16,-9 14 0 16,-5 12 0-16,2 13 0 15,9 16-3-15,11-2-15 16,26 24-18-16,21-4 0 15,41 9-1-15,29-11 0 0</inkml:trace>
  <inkml:trace contextRef="#ctx0" brushRef="#br1" timeOffset="23608.3503">10424 4807 68 0,'0'-16'36'0,"0"16"-1"16,0 0 0-16,-4 33-31 16,-5-2 1-16,7 13-2 0,-1-2 2 15,10 6-1-15,9-9 2 16,22-9-3-16,22-26 1 15,27-22 2-15,31-29-4 16,29-20 0-16,24-19-3 16,5-22-5-16,14 1-19 15,-23-26-13-15,-8 7 0 16,-20-4-3-16,-13 16 0 15</inkml:trace>
  <inkml:trace contextRef="#ctx0" brushRef="#br1" timeOffset="24952.4272">8392 6567 66 0,'-11'-14'32'15,"-9"0"0"-15,-5 3 0 16,-9-1-29-16,-3 3-1 16,-12 2-1-16,-5 4 1 15,-8-2 0-15,-6 3 0 16,-8-2 1-16,-1 4 1 15,-4-3-1-15,-2 2 0 16,0-5 1-16,-1 3-1 16,-3-2-2-16,2 3 1 15,1-3-2-15,-3 2 1 16,-2 5-1-16,1 1 1 0,-6 4-1 15,1 5 0-15,1 2 2 16,-3 6-2-16,1 8 2 16,1 6-2-16,3 2 1 15,4 7 0-15,3 6-1 16,6 1 1-16,4 3-1 15,6 5 0-15,6-3 0 16,10 5-1-16,7-1 2 16,5 0-1-16,7-3 1 15,8 2-1-15,5 1 0 16,10 3 0-16,3 3 1 15,5-1 0-15,3 4-1 16,7 0 0-16,2 4-1 16,-1 1 0-16,9 0 0 0,0-2 0 15,8-3 1-15,2-1-1 16,13-4 1-16,4 0-1 15,11-4 1-15,14-5 0 16,8 1 0-16,10-3 1 16,6-5-1-16,12-2 0 15,6-1 0-15,13-6 0 16,1-4 2-16,9-6-2 15,7-5 2-15,10-7-2 16,6-3 0-16,6-9 0 16,6-8 1-16,2-4-1 15,4-7-1-15,1-6 1 16,-4-6-1-16,-5-2 2 15,-1-8-1-15,-8-6 0 0,-5-2 1 16,-17-7-1-16,-11-2 0 16,-8-3 0-16,-16-3 1 15,-18-8 0-15,-14-3 0 16,-19-4 0-16,-15-6 0 15,-14-6 1-15,-18-7-1 16,-12-5 0-16,-15-2 1 16,-15-2 0-16,-10-1-1 15,-14 1 1-15,-10 1-1 16,-12 4 1-16,-14 7-1 15,-11 7 0-15,-12 9-1 16,-15 9 0-16,-12 11 0 16,-13 7-1-16,-1 12 0 0,-2 4-1 15,10 9-2 1,11-2-5-16,32 9-26 0,13-9-5 15,41 10 2-15,22-4-3 16</inkml:trace>
  <inkml:trace contextRef="#ctx0" brushRef="#br1" timeOffset="25477.4572">10453 6970 91 0,'4'-15'36'0,"-4"15"1"15,2-12 0-15,5 29-33 16,-11 5-2-16,4 13-1 16,-2 9 2-16,2 1 0 15,1-3 0-15,10 1 0 16,13-20 0-16,21-22 0 15,32-31 1-15,26-30 0 16,37-26-2-16,24-26-3 16,29-11-10-16,-9-31-14 15,19 4-14-15,-24-7-2 16,-13 19-1-16,-30 12-1 15</inkml:trace>
  <inkml:trace contextRef="#ctx0" brushRef="#br1" timeOffset="26762.5307">7175 8971 61 0,'-16'-17'34'15,"-6"-2"-1"-15,-3 2-1 16,-13 5-30-16,1 3 0 0,-6 3 0 15,-2 7 0-15,-7 5 2 16,-1 9-1-16,-8 3-1 16,1 10 1-16,-2 1-1 15,5 10 1-15,-2 5-1 16,4 8 0-16,-2 2-1 15,6 7 0-15,-2 5 1 16,5 10-1-16,2 3 1 16,0 12 0-16,5 6-1 15,8 9 1-15,7 2-1 16,13 5 0-16,8 1-2 15,14-5 2-15,10-4-1 16,14-10 0-16,14-11-1 16,7-7 2-16,13-11-1 0,9-7 1 15,6-9 0-15,8-6-1 16,13-8 0-16,6-12-1 15,6-10 1-15,6-15 1 16,6-20 0-16,6-18 0 16,4-28 0-16,-2-23-2 15,-5-22 4-15,-15-17 0 16,-18-21 0-16,-22-15-2 15,-32-6 1-15,-33-2-1 16,-38 9 2-16,-26 10-1 16,-32 20-1-16,-17 21-1 15,-15 28 0-15,-5 31-2 16,6 28 0-16,-1 16-9 15,30 43-16-15,0-2-12 0,23 17-1 16,12 1-1-16,21 11-1 16</inkml:trace>
  <inkml:trace contextRef="#ctx0" brushRef="#br1" timeOffset="27363.5651">6722 11653 68 0,'6'-19'35'0,"-2"0"0"15,-4 19-8-15,10-20-20 16,-10 20 1-16,8 10-3 16,-7 18 0-16,-7 9 0 15,1 14 0-15,-7 3-1 16,6 7 0-16,1-12-1 16,15-5-1-16,14-29 0 15,25-30 1-15,26-37-1 16,26-32-2-16,23-23-4 15,8-29-12-15,24 6-11 16,-24-17-14-16,-3 10 1 0,-26 9-1 16,-13 21-1-1</inkml:trace>
  <inkml:trace contextRef="#ctx0" brushRef="#br1" timeOffset="28857.6506">9961 8782 58 0,'-35'-16'33'16,"-3"-5"-2"-16,-2 4-3 15,0-1-27-15,-3 3-2 16,-7-1 1-16,2 3-1 0,-8 3 0 15,-3-3 1-15,-3 6 1 16,-5-2 2-16,-1 6 0 16,-7-2 1-16,2 5 0 15,-5-3-1-15,2 10 2 16,-7-1 0-16,7 8-4 15,-6 3 2-15,1 7-2 16,1 3 1-16,-1 5-1 16,-3 4 2-16,7 3-2 15,-1 5 0-15,7 2 0 16,2 0 0-16,7 7 1 15,6 0-2-15,7 6 1 16,1 2-1-16,6 0 0 16,0 4 1-16,3 4 0 0,4 0 0 15,-1 2 0-15,6-1 0 16,1 5 1-16,6 0-1 15,9-1 1-15,3 1-2 16,11-2 0-16,5 0 0 16,10-3 1-16,10 0-2 15,6-1 2-15,9-2-2 16,6 0 1-16,10 1 0 15,7-3 1-15,5-1-1 16,8-5 0-16,10-2 0 16,8-5 1-16,7-5-1 15,8-3 0-15,3-7 0 16,10-5-1-16,5-5 1 0,5-6-1 15,2-5 2-15,4-7-2 16,6-5 1-16,4-9-1 16,2-7 2-16,-1-6 1 15,-4-11-1-15,2-6 1 16,-6-13-1-16,0-6 1 15,-13-12-1-15,-6-7 1 16,-12-8-2-16,-8-10-1 16,-15-11 3-16,-13-8-2 15,-16-7 2-15,-15-8-2 16,-19-6 2-16,-14-5-2 15,-19-8 2-15,-14 1-1 16,-21 3 0-16,-19 8-1 16,-22 8 0-16,-20 12 0 15,-19 13 0-15,-20 16 0 0,-19 15-1 16,-9 12 1-16,-3 8-2 15,7 10 0-15,16 11-4 16,10-12-12-16,41 20-19 16,14-7-2-16,37 9-1 15,21 3-1-15</inkml:trace>
  <inkml:trace contextRef="#ctx0" brushRef="#br1" timeOffset="29653.6961">10482 9555 77 0,'22'-36'36'0,"2"11"-2"15,-10-2 1-15,5 20-30 16,-19 7 0-16,6 25 0 16,-16 9 1-16,5 19 0 15,-14 1 0-15,5 8-1 16,11-12 0-16,15-10 0 0,25-32-2 15,36-30-1 1,35-37-1-16,40-31-4 0,37-23-8 16,5-42-12-16,18-4-16 15,-24-29-2-15,-25 3-4 16,-36 0 2-16</inkml:trace>
  <inkml:trace contextRef="#ctx0" brushRef="#br1" timeOffset="30421.74">4603 4072 90 0,'8'17'30'16,"-2"8"-30"-16,-4 1 0 15,-2 1-39-15,-8 0-1 0</inkml:trace>
  <inkml:trace contextRef="#ctx0" brushRef="#br1" timeOffset="30593.7499">4578 5123 87 0,'7'75'40'0,"-5"-10"-2"16,-1-3 0-16,-6 10-45 15,0-24-30-15,9 11 2 16,-6-14-2-16,7 1-1 15</inkml:trace>
  <inkml:trace contextRef="#ctx0" brushRef="#br1" timeOffset="30743.7584">4762 6270 75 0,'10'53'36'16,"-3"7"-14"-16,-6-8-19 15,-10-1-34-15,0 1-2 16,-2-1 0-16</inkml:trace>
  <inkml:trace contextRef="#ctx0" brushRef="#br1" timeOffset="30903.7676">4802 7312 57 0,'10'45'30'0,"1"5"-3"16,-6-10-4-16,4 4-48 15,3 2-4-15,-3-5 1 16,5 1-1-16</inkml:trace>
  <inkml:trace contextRef="#ctx0" brushRef="#br1" timeOffset="31059.7765">4984 8084 57 0,'-4'45'33'0,"0"3"-1"0,2-2 0 16,-2 3-36-16,4-3-24 15,4-6-2-15,5-2-2 16,0-9 0-16</inkml:trace>
  <inkml:trace contextRef="#ctx0" brushRef="#br1" timeOffset="31203.7848">5041 8894 94 0,'-5'54'37'16,"-4"-6"-1"-16,6-7-2 16,11 1-68-16,-11-11-2 15,10-1 0-15,-4-9-3 16</inkml:trace>
  <inkml:trace contextRef="#ctx0" brushRef="#br1" timeOffset="31354.7934">5078 9712 101 0,'6'66'39'0,"-11"-15"-1"16,4-3-13-16,7-4-62 16,-6-9-1-16,11-6 0 15,-6-9-2-15</inkml:trace>
  <inkml:trace contextRef="#ctx0" brushRef="#br1" timeOffset="31489.8011">5181 10409 108 0,'1'43'36'0,"-2"-16"-20"15,2-8-14-15,-1-19-42 16,13 8-2-16,-13-8 1 16</inkml:trace>
  <inkml:trace contextRef="#ctx0" brushRef="#br1" timeOffset="31939.8269">4879 11187 87 0,'1'12'39'15,"4"22"0"-15,-11 5 0 0,-2 13-36 16,-1 8-2-1,0 1 2-15,5-3-2 0,7-6 3 16,13-22-3-16,17-24 1 16,18-32 0-16,29-32-1 15,23-26-2-15,17-37-14 16,23-8-12-16,-9-36-12 15,8-6 1-15,-13-12-5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2:01:03.734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21106 3750 63 0,'-58'-10'32'0,"-8"3"-1"16,-9-4-1-16,-5 1-29 0,-10 0-2 15,-9-2 1-15,-8 2 0 16,-6-1 1-16,-7 1-1 16,-13 1 1-16,-9-3 1 15,-8 6 0-15,-11 1 0 16,-8 5 0-16,-12 2 2 15,-7 8-1-15,-13 5 0 16,-4 11 0-16,-13 0 0 16,-2 9 0-16,-10 3 0 15,-3 6-1-15,1 4 0 16,-6 3 0-16,-1 3-1 15,-1 6 0-15,2 8-1 16,-2 9 0-16,3 13-1 16,8 11 1-16,-3 12 0 15,9 15-1-15,6 13 1 0,3 13-1 16,5 12 1-16,3 9 1 15,3 12 1-15,1 4-2 16,8 12 1-16,3 7 2 16,5 4-3-16,15 2 0 15,16 3 0-15,13 4 0 16,14-2-2-16,19 7 1 15,18 6-1-15,12 2-1 16,14 13 2-16,6 9 1 16,6 16 1-16,4 11 0 15,6 17-1-15,2 9 2 16,0 6-2-16,5 5 1 15,4 0-2-15,9 0 4 16,10-2-5-16,13-4 2 0,20-14 0 16,20-3-1-16,24-10 1 15,23-6 0-15,26-11 0 16,30-13-2-16,23-14 1 15,26-16 1-15,27-12-1 16,24-21 0-16,22-18-1 16,20-17 1-16,20-21-1 15,19-14-1-15,15-20 2 16,17-14-1-16,11-22 2 15,13-18-2-15,52-21 2 16,-26-21 0-16,14-25 1 16,10-24 0-16,7-29 0 15,41-29 1-15,-31-33-1 16,2-29 1-16,-43-32 0 0,33-25-1 15,-15-31 2-15,-11-18-1 16,-19-26 1-16,-55-20-2 16,10-13 1-16,-20-15 1 15,-22-8-1-15,-24-17-1 16,-22-14 2-16,-23-13-1 15,-29-5 1-15,-20-3-2 16,-37 0 1-16,-29 0 0 16,-44-8 1-16,-36 4 1 15,-40 9-2-15,-40 7 1 16,-38 9 0-16,-40 5 1 15,-34 7-1-15,-36 17-2 16,-37 22 0-16,-38 22-2 0,-38 21 0 16,-31 28-1-1,-31 28 0-15,-28 27 0 0,-23 26-1 16,-19 21 0-16,-7 30-3 15,-3 15-7-15,9 44-25 16,4 17-2-16,16 41 1 16,6 26-2-16</inkml:trace>
  <inkml:trace contextRef="#ctx1" brushRef="#br0">25289 10882 0,'34'-117'0,"12"35"0,-46 82 0</inkml:trace>
  <inkml:trace contextRef="#ctx0" brushRef="#br0" timeOffset="1.30396E13">16044 5607 83 0,'5'-18'35'0,"-1"0"1"16,-4 18-1-16,0 0-30 16,0 19-3-16,-4 24 2 15,3 22 0-15,-12 22-1 16,-2 18 1-16,-12 19 0 15,-1 9 1-15,-8 0-1 16,1-4 1-16,0-17-3 0,8-16 2 16,7-27-2-16,9-19 1 15,14-30-3-15,11-24 1 16,10-26-1-16,5-27-2 15,7-17 3-15,0-20-3 16,0-20 3-16,0-18-1 16,-3-8 0-16,-5-2-2 15,-4 7 2-15,-6 17 0 16,-4 16-1-16,-4 22 1 15,0 29 0-15,0 30-2 16,-3 36 3-16,1 27 0 16,0 19 0-16,5 15 0 15,-1 3 0-15,10 2 0 16,11-6 0-16,12-16 0 15,15-26 0-15,16-23 0 0,12-27-1 16,7-24 2-16,7-21-2 16,1-13 0-16,-5-10 0 15,-11-1 0-15,-13 7 0 16,-14 11 0-16,-16 16 0 15,-12 17-2-15,-14 30 2 16,-5 26 1-16,-15 31 0 16,-8 27 0-16,-5 28 0 15,-2 15 0-15,-4 23-1 16,-2 5 2-16,8 5-4 15,0-16-1-15,19 7-18 16,0-34-16-16,28-14-3 16,8-29 1-16,23-20-3 15</inkml:trace>
  <inkml:trace contextRef="#ctx0" brushRef="#br0" timeOffset="1.30396E13">19154 5299 93 0,'-1'-20'38'0,"-11"-5"1"16,2 19-4-16,-22-1-32 15,-7 15 0-15,-21 14 0 16,-8 20 1-16,-17 18-2 16,-4 11 2-16,-3 6-1 15,10 2 1-15,16-7-1 16,18-4-1-16,32-11 1 15,26-16-1-15,30-16 0 16,31-16-2-16,19-5 1 16,17 0-1-16,7-4 1 15,4 2-1-15,-7 5 1 0,-11 10 0 16,-19 13-1-16,-20 12 1 15,-23 12 0-15,-25 7-1 16,-20 8 1-16,-21 6-1 16,-17 3 1-16,-16-3 1 15,-9-5 0-15,-7-9-2 16,-1-11 0-16,6-15 0 15,7-13 0-15,13-22 0 16,25-7-19-16,9-32-22 16,30-5 1-16,8-16-4 15,26-3 1-15</inkml:trace>
  <inkml:trace contextRef="#ctx0" brushRef="#br0" timeOffset="1.30396E13">19812 5382 69 0,'-11'-14'38'15,"27"6"-1"-15,2-11 1 0,30 9-22 16,-10-8-12-16,16 3 0 16,4-5 0-16,13 8 0 15,-3 0-2-15,3-2-7 16,5 10-30-16,-15-8-2 15,1 6-2-15,-14-6 1 16</inkml:trace>
  <inkml:trace contextRef="#ctx0" brushRef="#br0" timeOffset="1.30396E13">20886 4686 101 0,'4'-12'38'0,"-5"-9"2"15,13 14-6-15,-10-8-30 16,-2 15 0-16,16 2-1 15,-4 20 1-15,-7 15-1 16,-1 16 1-16,-3 14 0 16,-2 13-2-16,-1 8 0 15,0 1-1-15,-3 0 1 16,0-6-3-16,9-10-1 15,-1-17-6-15,19-2-30 0,-14-29-4 16,17-2 1-16,-9-19-3 16</inkml:trace>
  <inkml:trace contextRef="#ctx0" brushRef="#br0" timeOffset="1.30396E13">15533 8246 59 0,'14'-13'34'16,"0"4"-1"-16,-13-3-6 15,11 6-17-15,-16-10 0 16,4 16-4-16,1-21 0 16,-1 21-1-16,0-15-1 15,0 15-1-15,0 0-1 16,-1 28 0-16,-5 12 0 15,-3 18-1-15,-4 14 2 16,-6 16-2-16,-1 10 1 16,-2 6 0-16,-2-10 0 15,6-6-1-15,3-19 1 16,10-16-1-16,6-22 0 15,12-23 0-15,7-19 0 0,6-21 0 16,5-18-2 0,3-15 2-16,-1-14-1 0,-1-11 1 15,-6-9-2-15,-5-1 2 16,-5 7-1-16,-5 10 1 15,-6 15-1-15,-4 14 1 16,-1 18-1-16,-2 19 1 16,2 17-1-16,-4 21 1 15,4 6-1-15,5 8 1 16,4 1-1-16,9 0 1 15,8-4 0-15,17-7 0 16,8-14 0-16,9-11 0 16,8-11 0-16,3-10 0 15,3-8 0-15,-2-3 1 0,-8-3-1 16,-7 0 0-16,-9 4 0 15,-9 2 0-15,-9 7 0 16,-8 7-1-16,-6 6 1 16,-2 10-1-16,-5 13 1 15,-3 14 0-15,-4 13-1 16,-5 13 1-16,0 12-1 15,-1 8 1-15,0 5 0 16,0 1-2-16,3-4-3 16,-3-20-15-16,18 5-18 15,-5-26-4-15,16-7 1 16,-2-19-3-16</inkml:trace>
  <inkml:trace contextRef="#ctx0" brushRef="#br0" timeOffset="1.30396E13">15774 9952 91 0,'19'-25'36'0,"18"-9"0"15,14-36-4-15,27-19-26 16,29-38 1-16,39-24-2 16,30-31 0-16,33-25-2 15,22-13 0-15,16-5-1 16,4 1-1-16,3 10 2 15,-15 19-2-15,-21 20 1 0,-25 23-1 16,-26 29 0-16,-32 22-1 16,-22 22 0-16,-35 22-1 15,-27 16-1-15,-27 22-1 16,-24 19-3-16,-17 4-5 15,-29 10-22-15,-1 21-5 16,-20 3 0-16,2 16 0 16</inkml:trace>
  <inkml:trace contextRef="#ctx0" brushRef="#br0" timeOffset="1.30396E13">18285 8229 65 0,'9'-13'34'0,"-9"13"0"0,-26 1-6 15,-3 24-14-15,-23 0-2 16,5 20-2-16,-15-1-3 15,5 9 0-15,0-3-3 16,16 1 0-16,7-5-2 16,20-9-1-16,23-7 0 15,20-10 0-15,26-12-1 16,12-2 0-16,9-3 0 15,10 2 1-15,0 3 1 16,-10 6-1-16,-12 10 2 16,-19 8-3-16,-27 11 3 15,-23 12-2-15,-23 9 2 16,-19 8-2-16,-19 6 0 15,-10-2 0-15,-3-3 0 0,2-8-1 16,10-11-3-16,6-19-4 16,30-12-30-16,5-30-3 15,29-15 1-15,13-26-3 16</inkml:trace>
  <inkml:trace contextRef="#ctx0" brushRef="#br1" timeOffset="1.30396E13">15646 11295 57 0,'-10'-31'37'15,"2"7"-1"-15,-3-3-1 16,7 15-26-16,-7-7-1 15,11 19-2-15,-8-11-1 16,8 11-2-16,-8 19-1 16,6 9 0-16,-2 6-1 15,2 13 0-15,-3 10 0 16,-2 9 2-16,0 5-2 15,-2 6 0-15,1-6 1 16,0-6-2-16,1-10 2 16,3-8-2-16,3-13 1 15,5-15-2-15,-4-19 1 0,22-8 1 16,-7-18-1-16,6-15 1 15,0-11-1-15,4-9 1 16,1-11 0-16,-2-6 0 16,-1-1-1-16,1 2 1 15,-3 9-2-15,-5 9 1 16,4 11 1-16,-7 14-1 15,-3 14 0-15,-10 20 1 16,17 4 0-16,-11 15 0 16,4 7-1-16,1 5 1 15,7 2 0-15,5-2 0 16,7-3-1-16,8-11 1 15,9-5-1-15,4-13 0 16,6-11 1-16,3-11-1 0,1-7 0 16,-2-7 1-16,-5-1-1 15,-4-2 0-15,-6 6 1 16,-11 4-1-16,-4 9 1 15,-9 11-1-15,-6 16 1 16,-7 17 0-16,-4 17 0 16,-8 15 0-16,-4 10-1 15,-3 10 3-15,-1 7-3 16,1 4 3-16,-1-7-4 15,5-11-5-15,14-2-7 16,-8-30-7-16,27 5-5 16,-8-27-17-16,23-4 1 15,-2-22-3-15,19-1 2 16</inkml:trace>
  <inkml:trace contextRef="#ctx0" brushRef="#br1" timeOffset="1.30396E13">17829 11039 78 0,'0'0'36'0,"-35"4"0"15,8 13-7-15,-14-1-23 16,-1 11-1-16,-8-1 0 15,3 7 0-15,0 0-1 16,9 0 0-16,9-3-2 0,14-1 0 16,12-5-1-16,12-2 1 15,13-3-2-15,10-6 1 16,11 1-1-16,3 0 0 15,7 0 1-15,-2 2-1 16,-4 0 0-16,-5 3 1 16,-8 4-1-16,-7 2 3 15,-13 5-3-15,-13 2 3 16,-8 4-2-16,-10-1-2 15,-11-2 2-15,0-1-2 16,-3-5 2-16,3-7-5 16,7-9 0-16,5-19-11 15,16 8-9-15,9-36-13 16,16 5-2-16,3-16-1 0,14-5 0 15</inkml:trace>
  <inkml:trace contextRef="#ctx0" brushRef="#br1" timeOffset="1.30396E13">18201 10934 79 0,'0'0'41'15,"0"12"-2"-15,0-12 1 16,27 8-34-16,-1-6-3 0,10 2 0 16,7-4 0-16,9 0-2 15,5-4 1-15,0-5-5 16,9 5-8-16,-15-15-21 15,13 4-5-15,-11-8 0 16,1 2-1-16</inkml:trace>
  <inkml:trace contextRef="#ctx0" brushRef="#br1" timeOffset="1.30396E13">19127 10371 106 0,'-3'11'40'0,"-6"8"1"15,5 21-1-15,-10 14-36 16,4 2 0-16,-4 9-1 16,0 10-1-16,-5 4-2 15,1 3-1-15,2-3-1 16,-1-9-3-16,13 0-9 15,-5-27-9-15,22 4-11 16,-8-25-6-16,18-8-1 16,-4-19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0:25.33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9363 1863 64 0,'0'0'37'0,"4"-12"-2"16,-2-2 1-16,14 8-13 16,-2-13-20-16,9-3-2 15,5-3 0-15,2 5 0 16,0 0 0-16,1 6 0 0,-6 11 0 15,-3 9 0-15,-9 14 0 16,-9 16 0-16,-8 11 0 16,-9 12-1-16,-1 9 1 15,-3 13-2-15,3 2 1 16,2-1-1-16,11-5 1 15,9-11 0-15,16-15 1 16,17-18 0-16,13-26 1 16,13-24 0-16,12-24 1 15,8-14-1-15,1-17 1 16,-2-8-1-16,-10-7 1 15,-13 3-1-15,-14 7-1 16,-15 6 2-16,-15 14-3 16,-6 9 2-16,-11 13-2 15,-3 9 0-15,2 9-1 0,5 7 1 16,11 6-2-16,11 0-5 15,24 9-29-15,-2-9-4 16,19 6 2-16,0-9-4 16</inkml:trace>
  <inkml:trace contextRef="#ctx0" brushRef="#br0" timeOffset="211.0121">10963 1749 103 0,'0'0'39'0,"14"21"-1"0,3-20-1 16,7-4-38-16,17-1-2 15,0-7-7-15,11 8-27 16,-11-5 1-16,5 10-2 15,-18-4 0-15</inkml:trace>
  <inkml:trace contextRef="#ctx0" brushRef="#br0" timeOffset="369.0211">10926 2116 107 0,'-19'37'38'0,"18"-26"2"16,30-4-4-16,28-22-35 15,29-11-1-15,19-1-14 16,6-19-23-16,11 2-2 0,-9-4 1 15,-4 6-3-15</inkml:trace>
  <inkml:trace contextRef="#ctx0" brushRef="#br0" timeOffset="1071.0612">8148 1607 43 0,'17'104'27'15,"3"24"2"-15,-4 14 1 16,-7 25-23-16,5 21 0 15,-9 12 1-15,7 27 2 16,-17 10-1-16,5 30-1 16,-7 5-2-16,1 21 0 15,-5 3-1-15,1 13-2 0,-1 0 2 16,-1 3-2-16,1-14 0 15,-1-10-2-15,5-19 2 16,1-21 1-16,6-30-3 16,5-26 2-16,8-31-8 15,4-39-24-15,14-28-9 16,2-37 2-16,1-29-3 15</inkml:trace>
  <inkml:trace contextRef="#ctx0" brushRef="#br0" timeOffset="3148.18">12904 1268 47 0,'11'-16'32'0,"-2"2"1"0,4 5 1 15,-13 9-10-15,3-10-19 16,-3 10 0-16,-2 11 0 16,-7 4-1-16,-2 7 0 15,-8 1 0-15,0 10-1 16,-12-1 0-16,-3 6-1 15,-1 0 0-15,-3 6 0 16,1-3 0-16,3 0-2 16,8-2 2-16,6-2-2 15,11-5 1-15,12-6-2 16,17-13 2-16,14-6 0 15,13-9-1-15,17-7 1 16,4-6-2-16,7 0 2 16,1-1-1-16,-1 2 2 15,-8 5-3-15,-12 3 1 0,-10 5 0 16,-13 3 1-16,-9 4-1 15,-11-3 0-15,-12-3 1 16,0 0-1-16,-23-8 0 16,0-7 0-16,-5-3 1 15,-6-10-1-15,-3-3 1 16,0-4-1-16,2 2 0 15,3-1 0-15,5 8-2 16,2 0-3-16,17 8-17 16,2 2-16-16,18 9 1 15,1 0-2-15,15 6 0 16</inkml:trace>
  <inkml:trace contextRef="#ctx0" brushRef="#br0" timeOffset="3661.2094">13741 1371 91 0,'-25'-5'37'0,"2"9"0"16,-13 1-1-16,2 6-33 15,-2 8 1-15,4 1 0 0,0 6-2 16,4 2 1-16,8 1-2 16,8 0 1-16,12-8-1 15,14-6 0-15,17-13 1 16,12-11 0-16,10-9 0 15,13-18 0-15,-1-10 0 16,6-11-1-16,-71 57 1 16,69-66-1-16,-69 66 2 15,53-66-2-15,-53 66 1 16,44-62-1-16,-44 62 1 15,27-47-2-15,-24 21 1 16,-3 26-1-16,-12 2-1 16,-3 24 0-16,-2 15 0 0,5 13-1 15,2 7-2-15,12-3-2 16,16-7-25-16,-5-10-9 15,12 3 2-15,-11-11-3 16</inkml:trace>
  <inkml:trace contextRef="#ctx0" brushRef="#br0" timeOffset="3912.2237">12976 1897 93 0,'-22'1'37'16,"22"-1"-1"-16,36-6 2 16,21-4-35-16,24-4-1 15,21 3 0-15,14-4 0 16,5 5 0-16,6 0-1 15,-7 1-5-15,-1 8-31 16,-24-2-3-16,-12 13 0 16,-27-6 0-16</inkml:trace>
  <inkml:trace contextRef="#ctx0" brushRef="#br0" timeOffset="4480.2562">13164 2228 64 0,'37'-27'34'0,"1"9"-1"16,-9-7-2-16,0 16-21 16,-13-4-2-16,2 15 0 15,-18-2-1-15,-3 11-1 16,-15 4-1-16,-7 12-1 15,-10 2-1-15,-4 9 0 16,-9 2-2-16,0 3 1 0,-2-2-1 16,9-4 0-16,9-1 0 15,14-9 0-15,13-7-1 16,19-5 0-16,16-5-1 15,17-6 1-15,8-3 0 16,8-2 0-16,7-1 1 16,0-3-1-16,-4 1-1 15,-4 0 1-15,-6 1-1 16,-13-2 0-16,-6 0 0 15,-10-1 0-15,-8-4 0 16,-8-3 0-16,-11-6 1 16,-10-7 0-16,-8-4 1 15,-5-7-1-15,-6-7 1 16,-8-1 0-16,1 1-1 15,1 4 0-15,6 4 0 0,1 5-3 16,13 11-5-16,-1 1-27 16,28 16-2-16,-1-2 1 15,22 8-3-15</inkml:trace>
  <inkml:trace contextRef="#ctx0" brushRef="#br0" timeOffset="4781.2735">14231 1848 103 0,'-12'3'40'0,"-15"5"0"16,1 16-2-16,-14 7-35 15,2 12-2-15,-6 9 2 16,0 17-2-16,0 7 1 16,5 6-1-16,6-1 0 15,11-6 0-15,15-8-1 16,11-9 1-16,14-15-3 15,14-21-2-15,16-5-15 16,-7-31-19-16,12 1-1 16,-16-24 0-16,3 3-1 15</inkml:trace>
  <inkml:trace contextRef="#ctx0" brushRef="#br0" timeOffset="4921.2815">13833 2211 113 0,'-24'10'41'15,"4"-10"0"-15,27 10-1 16,20-10-37-16,17-4-3 15,19-2-3-15,6-12-27 16,20 12-9-16,-7-9-1 16,9 9-3-16</inkml:trace>
  <inkml:trace contextRef="#ctx0" brushRef="#br0" timeOffset="5724.3274">9573 4072 90 0,'16'-37'37'0,"20"-1"-1"15,0-12-4-15,9 5-31 16,6-2 1-16,-2 5-1 15,-2 10 1-15,-6 13 0 0,-10 6 0 16,-10 22-1-16,-13 10 0 16,-7 13 1-16,-11 11-1 15,-2 12 1-15,-2 4-1 16,1 5 0-16,6 2-1 15,7-3 1-15,13-8-1 16,10-10 0-16,16-14 1 16,5-13-1-16,15-14 1 15,1-16 1-15,5-14 0 16,-4-14 1-16,-6-10-1 15,-7-7 1-15,-10-9-1 16,-6-2 1-16,-16 1-1 16,-4 3 0-16,-8 5-1 15,0 5 0-15,-3 11 0 0,5 6-1 16,5 13 0-16,3 4 0 15,17 10-1-15,8 3-1 16,13 6-2-16,1-4-8 16,21 17-25-16,-8-10-2 15,8 14 1-15,-9-11-2 16</inkml:trace>
  <inkml:trace contextRef="#ctx0" brushRef="#br0" timeOffset="5928.3391">10967 3825 94 0,'-27'9'38'0,"16"6"1"0,11-15-3 16,12-4-29-16,17-3-6 15,8 1 0-15,8-3 0 16,6-1-2-16,3 9-6 15,-12-6-27-15,4 14-4 16,-21-7 1-16,-7 18-2 16</inkml:trace>
  <inkml:trace contextRef="#ctx0" brushRef="#br0" timeOffset="6100.3489">10859 4174 96 0,'-28'21'38'15,"27"0"1"-15,13-25 1 0,31 0-35 16,16-20-3-16,21-8-1 15,15 4-10-15,0-13-25 16,7 9-4-16,-9-7 0 16,-3 15-2-16</inkml:trace>
  <inkml:trace contextRef="#ctx0" brushRef="#br0" timeOffset="7527.4305">12889 3049 89 0,'0'0'34'15,"10"-14"0"-15,-10 14-7 16,3 14-23-16,-2 2 0 15,-1 6-1-15,5 8-1 0,-5 9 0 16,2 6-1-16,-2 5 0 16,2 0-5-16,9 8-23 15,-8-13-8-15,11 1 0 16,-3-16-1-16</inkml:trace>
  <inkml:trace contextRef="#ctx0" brushRef="#br0" timeOffset="7887.4511">13334 3033 95 0,'0'0'36'0,"-13"-4"0"0,13 4 0 16,0 0-33-16,20-1-1 15,8-7 0-15,10 1-1 16,8-1 1-16,4 1-1 16,0 0 1-16,-4 6 0 15,-10 3-1-15,-11 10 1 16,-24 11-1-16,-17 12 1 15,-23 6-1-15,-12 11 1 16,-10 2 0-16,-5 3-2 16,5-4 2-16,8-3-2 15,15-11 1-15,22-9-1 16,22-15 0-16,24-11 0 15,25-7-3-15,11-17-3 16,24 9-31-16,-9-21 0 16,8 12-2-16,-15-13 0 0</inkml:trace>
  <inkml:trace contextRef="#ctx0" brushRef="#br0" timeOffset="8474.4847">14008 3158 97 0,'-2'-15'37'15,"2"15"2"-15,-9 2-3 16,5 10-32-16,-11 2 0 15,0 14-2-15,-3 2 1 0,-1 1-2 16,-1 5 0-16,4-4-1 16,5-3 1-16,2-7-1 15,9-6 0-15,0-16-1 16,14 6 2-16,1-16 0 15,6-8-1-15,1-5 1 16,1-8 0-16,2-4 1 16,-4-4-2-16,-3 0 1 15,-2 1 0-15,-6 8-1 16,-5 5 1-16,-1 7-1 15,-4 18 0-15,0 0-1 16,0 0 1-16,0 16 0 16,1 4 0-16,6 1 0 0,2-1 0 15,6-2 0-15,5-6 0 16,7-7 1-16,4-7 0 15,4-9-1-15,1-6 1 16,1-6 0-16,-3 0 0 16,-1 0 0-16,-4 0 0 15,-6 3-1-15,-4 3 0 16,-8 9 0-16,0 5 0 15,-11 3 0-15,5 22 0 16,-6 4-1-16,-5 7 0 16,1 9-1-16,-5 8-3 15,-4-9-16-15,13 18-16 16,-8-13-2-16,15 1-1 15,-6-15-1-15</inkml:trace>
  <inkml:trace contextRef="#ctx0" brushRef="#br0" timeOffset="8941.5114">12860 3779 70 0,'-31'6'37'0,"6"-5"-1"16,25-1 1-16,10-5-14 15,34 1-19-15,32-14-1 16,36-1 0-16,32-9 0 15,28-4 1-15,24 1-1 16,14-5-1-16,5 4 0 16,-9 4-3-16,-13 14-4 0,-28 0-30 15,-11 14-4-15,-35-4 1 16,-14 8-2-16</inkml:trace>
  <inkml:trace contextRef="#ctx0" brushRef="#br0" timeOffset="9570.5474">13289 4026 97 0,'0'0'37'16,"10"-3"1"-16,19-13-4 16,12 6-34-16,17-5 0 0,7 3 1 15,2-3-1-15,1 5 1 16,-6 4-1-16,-9 0 0 15,-10 9 0-15,-15 2 1 16,-17 7 0-16,-12 4-1 16,-14 1 1-16,-8 6 0 15,-9-1 1-15,-2 0-1 16,2 0 0-16,5-2 0 15,6-6-1-15,13-5 1 16,8-9 0-16,26 8-1 16,9-9 0-16,6 1 0 15,-2-1 1-15,4 1 0 16,-8 3 0-16,-6 10 0 15,-18 5 0-15,-14 8-1 0,-22 5 1 16,-8 6-1-16,-10 1 1 16,-5 1-1-16,2-4-2 15,1-14-7-15,21 6-27 16,4-22-3-16,20-5-1 15,24-19 0-15</inkml:trace>
  <inkml:trace contextRef="#ctx0" brushRef="#br0" timeOffset="10186.5826">14563 3850 77 0,'0'0'36'0,"-16"-5"-6"15,16 5 3-15,-34 4-21 16,19 8-4-16,-13-9-2 15,8 8-1-15,-6-1-2 16,6 3-1-16,1-3 0 16,6 4-1-16,7 1-1 15,7 2 1-15,9 2-1 16,1 0 0-16,5 3 0 15,1 2 1-15,0 2-1 16,-1-1 1-16,-2-1 0 16,-2-2 0-16,-8-3 0 15,1-1-1-15,-5-4 1 16,-6-1-1-16,6-13 0 15,-15 18 0-15,1-8 0 0,-2-3-1 16,-1 6 0-16,-5-7-1 16,2 9-4-16,-10-13-15 15,16 12-16-15,-12-9-1 16,14 4-2-16,-3-13 2 15</inkml:trace>
  <inkml:trace contextRef="#ctx0" brushRef="#br0" timeOffset="10945.626">10106 5683 87 0,'0'0'34'0,"0"0"1"15,0 0-2-15,25-18-31 16,3-1 0-16,9-1-4 15,0-3 4-15,5 5-4 16,-3 2 4-16,-2 3-4 16,-6 13 3-16,-6 14 1 15,-12 8-1-15,-9 10 1 0,-7 11 2 16,-7 10-1-16,-1 2 1 15,-1 6-1-15,1-6 0 16,6-4-2-16,6-7 2 16,8-9-1-16,10-16 0 15,12-13 0-15,4-16 0 16,10-12 0-16,0-12 1 15,4-7-1-15,-7-9-2 16,-2-1 3-16,-8-5-3 16,-8 2 0-16,-8 5-2 15,-3 5 1-15,-7 8-1 16,-2 9 1-16,4 4 0 15,3 7-2-15,9 12 1 16,3-1-3-16,18 18-17 16,0-16-14-16,13 5-2 0,2-8-2 15,11 4 1-15</inkml:trace>
  <inkml:trace contextRef="#ctx0" brushRef="#br0" timeOffset="11134.6368">11398 5599 76 0,'-31'25'41'16,"1"-10"-5"-16,16 0 5 16,14-15-22-16,13-17-21 15,22 4 0-15,9-14-12 16,16 10-21-16,-5-9-4 15,13 8 4-15,-9-2-5 0</inkml:trace>
  <inkml:trace contextRef="#ctx0" brushRef="#br0" timeOffset="11284.6454">11533 5729 89 0,'-58'33'39'16,"15"3"1"-16,8-21 1 16,24 1-24-16,11-16-18 15,34-22-2-15,24 4-34 16,4-20 0-16,11 4-3 15,8-7-1-15</inkml:trace>
  <inkml:trace contextRef="#ctx0" brushRef="#br0" timeOffset="11750.6721">13369 5092 65 0,'10'-3'38'0,"-10"3"0"16,0 0 0-16,0 0-10 15,-12 11-25-15,-9 11-1 16,-5 16 0-16,-9 8 1 16,-3 12-1-16,-7 6 0 15,7 4 1-15,3 0-2 16,11-3 3-16,18-10-2 15,22-16 1-15,22-14-2 16,28-21 2-16,24-12-3 16,14-18-3-16,14-3-1 15,-1-17-11-15,8 9-22 16,-19-10-4-16,-6 10 2 0,-27-2-4 15</inkml:trace>
  <inkml:trace contextRef="#ctx0" brushRef="#br0" timeOffset="11921.6819">13785 5285 107 0,'-39'52'39'16,"-5"2"0"-16,16 20-6 15,2-9-30-15,10 2-3 16,12 11-10-16,-1-16-25 15,17 1-2-15,0-13 0 16,19-11-2-16</inkml:trace>
  <inkml:trace contextRef="#ctx0" brushRef="#br0" timeOffset="12719.7275">15023 5048 63 0,'-12'17'33'16,"0"-9"-4"-16,9 15 2 15,-14-6-19-15,12 20 0 16,-13-7-4-16,10 15-1 16,-6-6-2-16,3 5-1 15,1-7-2-15,5-4 1 16,0-7-2-16,6-9 1 0,-1-17-1 15,11 5 0-15,3-20-1 16,9-11 1-16,2-8-1 16,6-7 1-16,-1-8-1 15,0-2 1-15,2 2-1 16,-6 3 0-16,-6 9 1 15,-5 7-1-15,-6 13 1 16,-9 17-1-16,0 0 1 16,-9 11-1-16,-4 12 1 15,4 4 0-15,0 0-1 16,5 3 1-16,8-5 0 15,10-5 0-15,12-12 0 16,12-8 0-16,13-12 0 16,7-7 0-16,4-9 1 0,4-4-1 15,-5 1-2-15,-3-2 2 16,-12 10 0-16,-10 5-1 15,-13 11 1-15,-12 13-1 16,-11 10 0-16,-9 13 1 16,-5 10 0-16,-6 2 0 15,1 7-2-15,3 0 1 16,6-2-3-16,6-8-3 15,23 0-24-15,-3-25-9 16,25 1 0-16,-2-20-2 16,21-2 1-16</inkml:trace>
  <inkml:trace contextRef="#ctx0" brushRef="#br0" timeOffset="12973.742">16353 4818 80 0,'0'0'38'16,"-15"19"0"-16,-16 9 2 16,-7 25-27-16,-19 15-8 15,-12 20-1-15,-14 8 0 16,-3 10-1-16,-2 3 2 15,9-4-3-15,9-7-2 16,15-16-2-16,23-13-6 16,13-24-28-16,35-14-3 0,11-21 2 15,24-10-4-15</inkml:trace>
  <inkml:trace contextRef="#ctx0" brushRef="#br0" timeOffset="13363.7643">16369 5406 100 0,'-31'9'39'0,"9"10"0"16,-14-4-3-16,-1 10-31 15,-4 6-2-15,5-1 2 0,4 1-3 16,8-1 2-16,11-3-2 16,13-5 1-16,14-6-3 15,14-8 3-15,10-4-3 16,4 0 0-16,2-2 0 15,-2 4 0-15,-6 0 0 16,-4 8-1-16,-14 6 3 16,-12 5-3-16,-13 6 3 15,-10 6-3-15,-11 3 2 16,-8 0-1-16,0-2 1 15,0-5 0-15,2-3-3 16,6-15-3-16,17 5-23 16,-6-23-10-16,17 3-3 15,2-27 0-15,14 1-2 16</inkml:trace>
  <inkml:trace contextRef="#ctx0" brushRef="#br1" timeOffset="17739.0146">11544 1627 105 0,'0'0'41'16,"0"0"-2"-16,0 0-4 16,20 14-48-16,-20-14-24 0,15 15-2 15,-8-4-1-15,1 14 0 16</inkml:trace>
  <inkml:trace contextRef="#ctx0" brushRef="#br1" timeOffset="17881.0227">11599 2332 95 0,'-4'67'39'15,"9"3"1"-15,-6-14-4 16,7-4-38-16,11 5-24 16,-4-18-10-16,6 5-1 15,-7-10-1-15</inkml:trace>
  <inkml:trace contextRef="#ctx0" brushRef="#br1" timeOffset="18010.0301">11656 3395 97 0,'-2'68'36'16,"-2"-10"-3"-16,1-3-35 15,10-3-33-15,-1-13 0 16,3 3-3-16</inkml:trace>
  <inkml:trace contextRef="#ctx0" brushRef="#br1" timeOffset="18168.0391">11695 4663 91 0,'5'60'38'16,"2"-11"-7"-16,9-7-28 15,-14-9-40-15,17-1-1 16,-6-8-2-16</inkml:trace>
  <inkml:trace contextRef="#ctx0" brushRef="#br1" timeOffset="18326.0482">11784 5620 79 0,'8'59'42'0,"-7"-16"-1"16,8-3-2-16,-5-16-24 15,-4-24-44-15,20 19-7 16,-10-19-1-16,4 1-3 0</inkml:trace>
  <inkml:trace contextRef="#ctx0" brushRef="#br1" timeOffset="18738.0717">11751 6739 103 0,'2'13'39'0,"-11"3"2"16,4 18-2-16,-5 0-34 16,0 4-1-16,9-6-1 15,15-10 0-15,13-27 0 16,25-27-1-16,25-35-1 15,23-30-4-15,27-18-9 16,3-42-12-16,23 2-8 16,-21-25-8-16,1 0-2 15,-19-12-3-15</inkml:trace>
  <inkml:trace contextRef="#ctx0" brushRef="#br1" timeOffset="19339.1061">15188 1878 63 0,'13'-13'40'15,"-13"2"-1"-15,2 24 1 16,-14 4-12-16,4 16-23 15,-12 1 0-15,10 5-1 16,1 1-1-16,13-4 0 16,18-18 0-16,27-26-2 15,34-29-1-15,37-35-3 16,43-25-15-16,-77 33-6 15,12-3-7-15,4-3-7 16,3-3-3-16,-6-2 2 0</inkml:trace>
  <inkml:trace contextRef="#ctx0" brushRef="#br1" timeOffset="19782.1315">15746 3210 105 0,'14'-10'38'16,"-10"0"1"-16,6 23-8 16,-15 5-27-16,-4 13 1 15,-5 7 0-15,-1 5 0 16,0 2-1-16,7-6-1 15,12-14-1-15,25-19 0 16,23-30-1-16,24-27-3 16,28-17-7-16,8-27-9 15,26 12-10-15,-25-25-5 0,-5 17-8 16,-31 4 0-16,-20 35-1 15</inkml:trace>
  <inkml:trace contextRef="#ctx0" brushRef="#br1" timeOffset="20537.1746">13931 4786 89 0,'-3'19'38'0,"-2"15"0"15,-19-2-2-15,7 16-31 16,-3-3 1-16,10 6-2 16,8-16 1-16,17-11-3 15,17-24 1-15,28-27-1 16,27-22-4-16,17-29-8 15,27 2-11-15,-12-29-8 16,11 9-9-16,-13-11-1 16,2 15-3-16,-19 5 0 15</inkml:trace>
  <inkml:trace contextRef="#ctx0" brushRef="#br1" timeOffset="21691.2407">17812 5262 10 0,'32'-6'19'0,"-10"-12"-11"16,3-1-17-16,4 6 3 16,-6 2-4-16</inkml:trace>
  <inkml:trace contextRef="#ctx0" brushRef="#br1" timeOffset="22171.2681">18034 5159 38 0,'16'2'26'16,"-16"-2"-3"-16,0 0-1 16,0 0-5-16,9 14-4 15,-9-14-2-15,0 0-2 0,0 0-1 16,0 0 1-16,0 0-2 15,0 0-1-15,0 0-1 16,0 0 0-16,0 0-2 16,0 0 1-16,-9 7-1 15,9-7 0-15,0 0 0 16,0 0-1-16,0 0 1 15,0 0-1-15,0 0 0 16,0 0 0-16,-12-3-1 16,12 3 1-16,0 0-2 15,0 0 0-15,0 0 0 16,0 0 1-16,0 0-1 15,0 0 0-15,0 0-1 16,0 0 1-16,0 0 0 0,0 0 0 16,0 0 1-16,0 0-1 15,3 16 0-15,-3-3 1 16,1 10 0-16,-1 3 0 15,3 5-1-15,2 3 2 16,4-1-1-16,9-5 0 16,12-19 0-16,20-25 1 15,26-30-3-15,27-28 3 16,37-25-5-16,20-31-6 15,23-9-7-15,-16-29-4 16,6 17-9-16,-45-14-8 16,-13 29-3-16,-35 7-4 15,-29 31 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15:35.4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9193 11236 52 0,'-15'-14'36'16,"10"-1"0"-16,3-10-1 0,11-1-20 15,5-8-11-15,17 2-1 16,6-7 0-16,10 3 2 16,5-2-2-16,2 6 0 15,-3 4-1-15,-1 5 0 16,-8 10-1-16,-12 12 1 15,-11 12-2-15,-9 14-1 16,-17 14 1-16,-7 13-2 16,-9 14 3-16,0 12-2 15,-1 3 1-15,5 2-1 16,6-4 2-16,11-4 1 15,9-9-1-15,11-15 2 16,11-18-2-16,13-16 1 16,10-18 0-16,6-13-1 15,7-18 1-15,3-13-1 0,-2-10 0 16,1-9 0-16,-9-6 1 15,-6-1-1-15,-10 0 0 16,-8 3-1-16,-10 6 1 16,-3 9 1-16,-10 9-2 15,0 6 2-15,2 11-3 16,-2 6 0-16,10 10-4 15,-5-2-6-15,17 16-26 16,-6-7-4-16,17 10 1 16,-5-6 0-16</inkml:trace>
  <inkml:trace contextRef="#ctx0" brushRef="#br0" timeOffset="224.0128">10635 11052 81 0,'-3'12'40'16,"3"-12"-1"-16,19 5 0 16,4-15-35-16,12 0-2 15,9 0 0-15,5-1-2 16,3 2-3-16,-8-8-18 15,5 14-18-15,-16-2 2 16,-7 11-3-16,-16-3 2 16</inkml:trace>
  <inkml:trace contextRef="#ctx0" brushRef="#br0" timeOffset="384.022">10701 11344 89 0,'12'16'41'0,"17"-24"0"15,30-4-1-15,8-10-37 16,22-18-2-16,16 2-9 15,-1-16-28-15,2 11-4 16,-14-4 1-16,-8 9-3 16</inkml:trace>
  <inkml:trace contextRef="#ctx0" brushRef="#br0" timeOffset="10754.6151">12831 10672 57 0,'14'-10'33'0,"-2"1"-1"15,-12 9-4-15,0 0-24 16,0 0 1-16,0 0 1 15,-12 14 0-15,-7 1 0 16,0 10-2-16,-8 5-1 16,0 7 0-16,-7 2 0 15,4 7-2-15,-5-2 1 16,7 2-2-16,3-8 1 15,7 0-1-15,8-7 0 16,8-8 0-16,11-8 0 16,12-4 1-16,9-7 0 15,13-4-1-15,7-4 1 16,8-1-1-16,5-2 0 0,3 0 0 15,-4 2 0-15,-4-2 0 16,-6 4 0-16,-9 0 0 16,-6-1 0-16,-8 0-1 15,-11-2 1-15,-6-3-1 16,-5-6 0-16,-7-4 1 15,-5-7-1-15,-5-6 3 16,-8-2-2-16,-6-3 2 16,-7-1-2-16,-4 4 2 15,-5 4-1-15,-4 2-1 16,6 13-4-16,-3-7-22 15,16 15-10-15,9-3-1 16,16 10 0-16,21-20 0 16</inkml:trace>
  <inkml:trace contextRef="#ctx0" brushRef="#br0" timeOffset="11234.6426">13764 10753 37 0,'3'-15'35'0,"-7"1"0"15,-2 3 0-15,-11-4-13 0,1 18-11 16,-14-2-2-16,4 17-1 16,-11 1-1-16,3 14-3 15,0 1-2-15,7 3 0 16,3 0-1-16,18-1 0 15,9-10 0-15,16-7-2 16,14-17 2-16,15-12 1 16,7-13-1-16,10-13 2 15,5-14-2-15,-1-6 2 16,-10-8-2-16,-7-1 1 15,-11 1-1-15,-12 8 0 16,-12 6-1-16,-10 13 1 16,-11 13 0-16,4 24-1 15,-26 7 1-15,10 19-1 16,-3 16 1-16,4 7-1 0,5 10-1 15,2 2-2-15,12 12-27 16,-5-15-9-16,15 5-1 16,-5-16-1-16</inkml:trace>
  <inkml:trace contextRef="#ctx0" brushRef="#br0" timeOffset="11505.6581">12868 11340 65 0,'-4'16'39'16,"25"-11"-1"-16,39-9 0 15,21-15-21-15,41-10-17 16,25-8 1-16,22-4 0 16,13-1-3-16,-6-8-13 15,6 16-22-15,-27-3 0 16,-13 12-2-16,-39 4 1 15</inkml:trace>
  <inkml:trace contextRef="#ctx0" brushRef="#br0" timeOffset="12167.696">13414 11523 23 0,'21'-8'33'0,"-3"5"2"16,-5-1-1-16,-5 15-11 16,-8-11-10-16,-16 21-7 15,-5-6 1-15,-1 15 0 16,-13-3-2-16,0 8-2 15,-4-1 0-15,2 3 0 16,1-4 1-16,10 0-3 16,6-6 2-16,8-7-3 15,15-7 1-15,13-5-1 16,14-9 1-16,11-7-1 15,10-3 0-15,5-2 0 0,9-4 1 16,1-1-1-16,0 3 0 16,-6 2 0-16,-7 3-1 15,-11 2 1-15,-8 3 0 16,-11 1 0-16,-12 3-1 15,-11 1 1-15,-11-11-1 16,-7 3 3-16,-9-3-3 16,-7-3 3-16,0-6-3 15,-3-3 1-15,4-2-1 16,4-2 0-16,10 5-3 15,5-7-6-15,19 13-25 16,-1-3-3-16,16 8 1 16,0 0-1-16</inkml:trace>
  <inkml:trace contextRef="#ctx0" brushRef="#br0" timeOffset="12445.7119">14272 11210 74 0,'-11'8'38'16,"-15"2"0"-16,4 14 1 15,-8 5-34-15,2 15 1 16,-5 2-2-16,4 11 2 15,1 0-2-15,8 6 0 0,6-3-2 16,10-6-2-16,8-6 1 16,6-10-5-16,11-3-3 15,-6-20-31-15,21-5-2 16,-16-21-1-16,11-3 0 15</inkml:trace>
  <inkml:trace contextRef="#ctx0" brushRef="#br0" timeOffset="12625.7222">14004 11523 97 0,'-24'-5'40'16,"24"5"2"-16,0 0-3 16,33-7-35-16,1-3-2 15,16 0-1-15,14-1-2 16,5-3-2-16,9 11-20 0,-9-14-17 15,-3 14 1-15,-17-7-4 16,-6 9 2-16</inkml:trace>
  <inkml:trace contextRef="#ctx0" brushRef="#br0" timeOffset="17603.0068">9363 13095 71 0,'26'-38'41'0,"9"6"-1"16,-4-14 0-16,8 4-34 16,-7-1-5-16,2 4-1 15,-2 7 0-15,-3 8 0 16,-5 16 1-16,-12 17 0 15,-6 16-1-15,-8 19 1 16,-7 14-1-16,-4 16 0 0,-5 11 1 16,0 6-1-16,4-1 0 15,4-4 0-15,10-11 0 16,8-17 0-16,12-19 1 15,15-18 0-15,13-23 0 16,6-18 0-16,5-17 1 16,3-11-1-16,-4-14 0 15,-6-3 1-15,-8-5-1 16,-7-2 0-16,-8-1 0 15,-6 5 0-15,-7 6-1 16,-1 7 1-16,0 8 0 16,0 6-1-16,3 8-1 15,1 3-2-15,14 22-13 16,-11-10-20-16,15 14-3 0,-5-8 0 15,14 11-2-15</inkml:trace>
  <inkml:trace contextRef="#ctx0" brushRef="#br0" timeOffset="17791.0176">10535 12933 73 0,'-4'25'41'15,"4"-25"-2"-15,21 11 2 16,12-24-29-16,7-1-11 15,19-2-1-15,2-6-4 16,18 7-32-16,-20-3-1 0,-3 16-2 16,-26 1-1-16</inkml:trace>
  <inkml:trace contextRef="#ctx0" brushRef="#br0" timeOffset="17934.0258">10461 13333 88 0,'-28'29'37'0,"28"-29"1"16,19 10-8-16,34-31-29 15,18-22-33-15,32 1-3 16,9-14-2-16,22 0-2 16</inkml:trace>
  <inkml:trace contextRef="#ctx0" brushRef="#br0" timeOffset="18646.0665">12653 12298 73 0,'0'0'39'15,"-14"5"-1"-15,26 0 1 16,6-9-31-16,16-1-6 15,13 0-1-15,10-3 0 16,3 1 0-16,-1 1 0 16,-2 2-1-16,-9 7 1 15,-14 5-1-15,-15 8 1 16,-19 6 0-16,-16 10 0 15,-19 5 0-15,-9 7-1 16,-7 3 1-16,-2 4 0 16,-3-4 0-16,7 2-1 15,12-6 1-15,13-9-1 16,15-10 0-16,18-7 0 0,19-11-2 15,17-14-4-15,23 4-21 16,4-25-11-16,22 0-1 16,0-14 0-16</inkml:trace>
  <inkml:trace contextRef="#ctx0" brushRef="#br0" timeOffset="18917.082">13629 12349 79 0,'-56'20'38'15,"-5"17"0"-15,-10 1 0 16,5 10-31-16,4-1-2 15,19 5 0-15,14-8-2 16,21-4-1-16,21-13 1 16,19-11-2-16,23-15 1 15,18-9-2-15,5-11 1 0,3-10 0 16,-7-8-1-16,-12-6 0 15,-11 3-1-15,-19-2-1 16,-20 5-2-16,-21 4-2 16,-11 13-2-16,-18-6-12 15,7 22-19-15,-12-4 2 16,13 15-3-16,1-5 3 15</inkml:trace>
  <inkml:trace contextRef="#ctx0" brushRef="#br0" timeOffset="19443.1121">14077 12451 81 0,'-12'15'38'0,"-10"-4"1"15,3 12-1-15,-9-8-32 16,6 7-2-16,1 1-2 15,6 2 1-15,3-1-2 16,5-4 0-16,5-2-1 16,4-3 0-16,-2-15 0 15,20 6 0-15,-5-12 1 16,8-9-1-16,0-4 0 15,0-6 0-15,2-4 1 16,-3-3 0-16,-4-1-1 16,-3 3 2-16,-5 5-2 15,-7 4 2-15,-3 7-2 0,0 14 2 16,-12-3-1-16,7 14 0 15,-1 6 0-15,4 3-1 16,2 1 1-16,5 0-2 16,8-4 2-16,8-5-2 15,4-5 2-15,9-10-2 16,0-5 2-16,1-3 0 15,3-9 0-15,-5-1 0 16,-4 1-1-16,-6-2 2 16,-5 4-2-16,-4 5 1 15,-14 13-1-15,11-5 0 16,-11 18 0-16,-4 7-1 15,-3 10 1-15,-6 3-3 16,7 9-1-16,-11-4-8 0,17 13-25 16,-19-13-3-16,12 5 0 15,-10-11-1-15</inkml:trace>
  <inkml:trace contextRef="#ctx0" brushRef="#br0" timeOffset="19749.1296">13003 13080 80 0,'-16'13'41'16,"16"-13"-3"-16,41-9 3 16,14-8-36-16,40-6-2 15,29-5 1-15,25 1-1 16,13-1-1-16,17 5 0 15,3 4-2-15,-2 3-2 16,-4 13-7-16,-25-5-28 16,-6 13-1-16,-34-9-2 15,-16 15-1-15</inkml:trace>
  <inkml:trace contextRef="#ctx0" brushRef="#br0" timeOffset="20253.1584">13457 13352 69 0,'0'0'38'16,"0"0"-1"-16,-15 6-1 16,-15 3-29-16,2 9-2 15,-9 0 0-15,6 9-1 16,-1-4-1-16,7 4-1 15,11-2 0-15,13-2 0 16,15-6-1-16,13-6 0 16,14-1-1-16,9-2 1 15,8 0-1-15,2 0 1 16,-4 6-1-16,-11 4 0 15,-14 9 1-15,-16 5-1 16,-18 5 0-16,-12 2 1 16,-12 1-1-16,-7-6-1 15,-2-4-3-15,-2-19-6 0,22-5-26 16,-3-20-2-16,21-6-1 15,2-24-2-15</inkml:trace>
  <inkml:trace contextRef="#ctx0" brushRef="#br0" timeOffset="20405.1671">13514 13297 90 0,'-11'8'40'0,"-2"-5"0"16,13-3-1-16,24 10-37 15,12-18-5-15,26 4-33 16,3-14-3-16,16 0-1 15,1-2 0-15</inkml:trace>
  <inkml:trace contextRef="#ctx0" brushRef="#br0" timeOffset="20869.1937">14641 13262 91 0,'-40'4'39'16,"2"14"-1"-16,-15-10-8 15,12 6-28-15,4 1 0 16,8 0 0-16,11-2-1 15,17-2 1-15,13-4-1 16,15-2 1-16,9-4-1 16,9 1 0-16,0 1 0 15,3 2 0-15,-8 4 1 16,-11 10-1-16,-15 6 0 15,-14 9 0-15,-14 2 0 16,-10 4 0-16,-7 2-1 16,-2-7-2-16,3 2-3 15,-8-24-25-15,22 10-8 0,-5-21-2 16,21-2-1-16</inkml:trace>
  <inkml:trace contextRef="#ctx0" brushRef="#br0" timeOffset="21672.2396">9510 15000 59 0,'22'-10'38'16,"1"-11"0"-16,10 3 1 15,-11-1-36-15,6 0-2 16,-2 1 0-16,0 9 1 15,-8 8 0-15,-4 10-1 16,-7 11 1-16,-5 10-1 0,-3 9 1 16,0 9-1-16,-7 8 0 15,2 6 1-15,-2 0-1 16,7-2 0-16,6-7 1 15,5-10-1-15,13-15 0 16,8-17 1-16,9-16-1 16,10-11 0-16,-2-15 1 15,1-10-1-15,-5-12 0 16,-8 1 0-16,-11-7 0 15,-10 4 0-15,-10 2 0 16,-7 3-1-16,-4 6 1 16,-3 11-1-16,9 3 1 15,1 3-1-15,14 6 0 16,13 3-2-16,15 9-7 0,1-10-28 15,24 10-4-15,0-8-1 16,10 11 0-16</inkml:trace>
  <inkml:trace contextRef="#ctx0" brushRef="#br0" timeOffset="21845.2495">10575 14957 72 0,'0'0'41'16,"14"-2"-2"-16,19-11 1 15,-1-3-41-15,12-14-6 16,17 8-31-16,-9-3 1 16,-8 14-2-16,-13-2 0 15</inkml:trace>
  <inkml:trace contextRef="#ctx0" brushRef="#br0" timeOffset="21989.2577">10560 15136 72 0,'-22'27'42'0,"12"-15"-3"16,28-6 2-16,6-15-41 16,19-23-31-16,40 4-7 15,10-14-1-15,28 2-2 16</inkml:trace>
  <inkml:trace contextRef="#ctx0" brushRef="#br0" timeOffset="22643.2951">13060 14612 65 0,'27'-24'40'0,"-10"1"-2"0,9 15 1 16,-26 8-34-16,0 0-2 15,-9 29 0-15,-13 8-2 16,-7 10 1-16,-8 14-1 16,-4 6 1-16,1 7-1 15,2-4 0-15,10-1 1 16,7-12 0-16,21-7 0 15,18-14-1-15,18-17 0 16,19-11 0-16,14-12-1 16,14-13 0-16,5-7-1 15,11 0-2-15,-4-12-4 16,11 12-28-16,-21-17-3 15,-1 11-2-15,-22-10-1 16</inkml:trace>
  <inkml:trace contextRef="#ctx0" brushRef="#br0" timeOffset="22830.3058">13525 14761 79 0,'-37'56'40'0,"-2"1"0"16,11 18-1-16,11-5-39 15,-2-1 0-15,17 7-7 16,-1-16-30-16,23 4-2 16,2-19-2-16,24-4 0 15</inkml:trace>
  <inkml:trace contextRef="#ctx0" brushRef="#br0" timeOffset="23567.348">14877 14823 62 0,'0'0'38'16,"0"0"-2"-16,-14 15 0 15,1 10-33-15,-7 4-1 16,3 12 2-16,-8 4-2 15,6 7 1-15,-3-5 0 16,6 0-1-16,1-9 1 16,7-10-1-16,8-13-1 15,0-15 0-15,23-15-1 16,0-9 0-16,2-10 1 15,2-7-1-15,2-7 0 16,2 1 0-16,-5-1 0 16,-3 7 0-16,-4 7 0 0,-6 10 0 15,-4 8 1-15,-9 16-1 16,0 0 1-16,0 0-1 15,10 23 1-15,-9-2 0 16,4 1-1-16,4 0 1 16,4-3 0-16,8-4 0 15,9-8 0-15,5-6 0 16,9-8 0-16,6-9 0 15,1-3 0-15,0-8 0 16,-2-1 0-16,-3 4-1 16,-12 2 1-16,0 5-1 15,-13 7 0-15,-7 13 1 0,-7 11-1 16,-11 15 1-16,-6 8-1 15,-12 16 0-15,1 3 0 16,-6 5 0-16,6 0-3 16,5-8-2-16,14 2-11 15,-3-31-23-15,31-1-1 16,4-28-2-16,20-6 0 15</inkml:trace>
  <inkml:trace contextRef="#ctx0" brushRef="#br0" timeOffset="24278.3886">16435 14812 38 0,'-15'11'35'0,"-12"1"2"16,-3 11-1-16,-16-4-20 16,8 7-10-16,-9 1-2 15,14-1 0-15,4-3 0 0,16-3-2 16,10-10 0-16,17 1 0 15,12-10-1-15,14-2-1 16,9-3 1-16,2 3 0 16,3 2 0-16,-7 10 0 15,-10 7 0-15,-11 7 0 16,-18 9-1-16,-9 6 1 15,-17 3 0-15,-7 2-1 16,-8-1 0-16,1-9 0 16,2-3-1-16,4-17-3 15,17 2-19-15,0-27-14 16,23-5 0-16,0-20-3 15,18-2 1-15</inkml:trace>
  <inkml:trace contextRef="#ctx0" brushRef="#br0" timeOffset="24482.4003">16823 14573 65 0,'0'0'41'16,"26"7"-2"-16,-4-19 0 15,15 8-21-15,3-8-18 16,9-3-2-16,12 7-7 16,-7-10-27-16,11 15-1 15,-13-9-3-15,3 11 3 16</inkml:trace>
  <inkml:trace contextRef="#ctx0" brushRef="#br0" timeOffset="24696.4126">17671 14128 85 0,'0'0'40'16,"0"0"1"-16,1 34-1 15,-19 12-37-15,3 1-1 16,-4 7-1-16,0 11-1 15,0 10-5-15,-11-8-26 16,18 8-10-16,-6-16 1 16,15-1-2-16</inkml:trace>
  <inkml:trace contextRef="#ctx0" brushRef="#br1" timeOffset="28572.6343">16692 11100 64 0,'4'-12'37'16,"0"22"-1"-16,-8 7 1 15,3 22-30-15,-9 8-1 16,1 17 0-16,-8 1 1 15,3 6 0-15,2-9-1 16,18-15-1-16,25-38-1 16,32-31-1-16,48-44 1 15,43-40-7-15,52-24-32 16,7-32-3-16,12-6-1 15,-24-12-4-15</inkml:trace>
  <inkml:trace contextRef="#ctx0" brushRef="#br1" timeOffset="29006.6591">16776 12836 26 0,'10'-19'30'16,"3"3"3"-16,-7-9-14 15,11 18-2-15,-19-8 1 16,11 19 0-16,-9-4-4 16,-12 35-3-16,-4-5-2 15,5 17-2-15,-8-8-1 16,10 3-2-16,12-15 0 15,25-24-1-15,29-32 0 16,37-38-1-16,40-32-4 16,24-35-35-16,34-8-1 15,-6-17-2-15,-10 4-3 16</inkml:trace>
  <inkml:trace contextRef="#ctx0" brushRef="#br1" timeOffset="29728.7004">13649 14520 6 0,'-9'-35'31'16,"-13"2"0"-16,-8-1-13 0,-1 15-3 15,-20-5 5-15,5 21-4 16,-22-5-5-16,5 17-4 16,-13 4-3-16,-6 16 0 15,-11 7-1-15,-4 18-1 16,-10 11 1-16,4 18-2 15,-2 14 1-15,6 17 0 16,14 8 0-16,17 16-1 16,28 3 1-16,26 6 0 15,28-4-1-15,33-9-1 16,29-18 0-16,29-12 0 15,22-34 1-15,23-29 0 16,14-40 0-16,16-35 0 16,5-35 1-16,1-29-2 0,-7-27 1 15,-19-20 0-15,-23-5-1 16,-32-3 0-16,-38 6 1 15,-37 13 0-15,-34 11-1 16,-34 17 1-16,-31 24-2 16,-20 20-1-16,-8 32-5 15,-16 13-29-15,17 36-2 16,-3 15-3-16,12 29 2 15</inkml:trace>
  <inkml:trace contextRef="#ctx0" brushRef="#br1" timeOffset="30043.7184">13195 16573 61 0,'-1'25'40'0,"6"26"0"16,-14 6 0-16,7 10-36 15,-1 2-2-15,10-9 1 16,10-15 0-16,24-30-1 16,21-34-1-16,33-42 0 15,29-38-4-15,22-41-23 16,25-8-12-16,2-27-1 0,2-4-3 15</inkml:trace>
  <inkml:trace contextRef="#ctx0" brushRef="#br1" timeOffset="30847.7644">15175 16000 19 0,'-25'3'31'0,"2"-1"1"16,6 1 2-16,-2-6-28 15,19 3 1-15,0 0 0 16,18-9 1-16,6-4 0 0,24 2-2 15,13-8-1-15,24-2 0 16,18-6 1-16,24 0-3 16,18-8 0-16,15-3-1 15,15-2-1-15,11-5 0 16,4 1 0-16,5-1-1 15,-2-1 0-15,-7 3 2 16,-15 6-2-16,-11 6 1 16,-25 7-1-16,-23 5 1 15,-26 9-3-15,-26 3 0 16,-25 13-2-16,-35-6-3 15,6 19-25-15,-29-10-6 16,3 8 0-16,-9-10 1 0</inkml:trace>
  <inkml:trace contextRef="#ctx0" brushRef="#br1" timeOffset="31283.7893">18692 14884 49 0,'0'0'37'16,"4"-16"1"-16,-4 16-1 16,-8 18-28-16,1 10-2 15,-8 6 0-15,4 12 0 16,-3-3-2-16,11-1-1 15,15-16 0-15,24-19-1 16,25-32-1-16,34-30-1 16,33-33-1-16,25-24-2 0,26-7-24 15,-13-26-12-15,0 7-1 16,-29-7-3-16</inkml:trace>
  <inkml:trace contextRef="#ctx0" brushRef="#br1" timeOffset="31929.8263">11086 10555 101 0,'0'0'41'15,"-15"4"-3"-15,15-4-26 16,-21 17-51-16,11-5 0 15,3 10-2-15,-4 1 0 16</inkml:trace>
  <inkml:trace contextRef="#ctx0" brushRef="#br1" timeOffset="32097.8359">10860 11698 93 0,'2'72'41'0,"8"0"-2"16,0-9-8-16,-2-19-72 0,8 8 1 15,-4-7-1-15,3 8 2 16</inkml:trace>
  <inkml:trace contextRef="#ctx0" brushRef="#br1" timeOffset="32237.8439">10948 13107 91 0,'6'79'39'0,"-5"-13"-3"16,0-13-24-16,10 1-52 15,-1-13 0-15,7 6-1 16</inkml:trace>
  <inkml:trace contextRef="#ctx0" brushRef="#br1" timeOffset="32395.8529">11003 14454 71 0,'-12'87'40'15,"-1"-11"-3"-15,2-13-11 16,7 6-59-16,-2-24-7 15,14 2-1-15,-4-11 0 16</inkml:trace>
  <inkml:trace contextRef="#ctx0" brushRef="#br1" timeOffset="32545.8615">10929 15709 71 0,'-13'66'40'15,"7"-8"-4"-15,7-12-33 16,-1-32-39-16,9 4-6 15,-9-18 2-15</inkml:trace>
  <inkml:trace contextRef="#ctx0" brushRef="#br1" timeOffset="32966.8856">11593 16032 50 0,'12'-2'39'16,"-12"2"0"-16,11 18 1 15,-21 3-32-15,10 15-2 16,-10-3 0-16,9 3-1 0,-2-5 0 16,10-5-2-16,8-18 0 15,14-23 0-15,10-22-1 16,16-19-1-16,13-22-1 15,12-17-3-15,16-4-25 16,-8-29-12-16,15-3-1 16,-9-16-1-16</inkml:trace>
  <inkml:trace contextRef="#ctx0" brushRef="#br1" timeOffset="106819.1097">21877 3750 77 0,'10'-15'37'0,"-13"-2"-2"16,3 17 1-16,-18-14-24 15,-5 21-8-15,-6 3-1 16,-3 16 0-16,-2 1 0 15,5 11 0-15,-4 2 0 16,15 0-1-16,4-1-1 16,18-3 0-16,11-8 0 15,20-8-1-15,14-5 0 16,9-6 1-16,4-3-1 15,1 0 0-15,-2 4 0 16,-10 1 1-16,-14 10-1 16,-15 5-1-16,-17 6 1 15,-17 3-2-15,-5 3-4 16,-14-14-24-16,11 6-7 0,-10-17-1 15,13-4-1-15</inkml:trace>
  <inkml:trace contextRef="#ctx0" brushRef="#br1" timeOffset="107006.1204">21936 3583 110 0,'-3'-19'39'15,"-2"-3"1"-15,23 17-2 16,6-9-36-16,22 1 0 15,18-4-4-15,11-11-4 16,30 7-29-16,-6-11-3 16,12 7 0-16,-7-9-2 15</inkml:trace>
  <inkml:trace contextRef="#ctx0" brushRef="#br1" timeOffset="107222.1328">23072 3438 110 0,'-54'89'39'15,"-4"28"0"-15,-23 10-2 16,0 10-37-16,-11 20 0 16,0 7 0-16,2-2-1 15,3-7-1-15,12-11-1 16,4-29-16-16,36-5-19 0,8-32 1 15,29-12 0-15,9-32-2 16</inkml:trace>
  <inkml:trace contextRef="#ctx0" brushRef="#br1" timeOffset="107518.1497">22998 4420 104 0,'-18'-6'39'0,"-4"34"0"16,-17 5-1-16,6 5-35 15,2 10-1-15,8 0 0 16,14-3 0-16,18-3 0 16,16-12-1-16,16-2 1 15,14-9-1-15,10-4 0 0,1 0-1 16,2 1 1-16,-10 2-1 15,-16 7 0-15,-17 12 1 16,-21 4-2-16,-19 11 0 16,-16 2-1-16,-8 3-2 15,-11-23-15-15,9 9-17 16,1-27-3-16,17-11 0 15,7-26 0-15</inkml:trace>
  <inkml:trace contextRef="#ctx0" brushRef="#br1" timeOffset="107706.1604">23227 4425 122 0,'-12'20'43'16,"-4"-9"-1"-16,29-3-2 15,2-14-41-15,31-20-13 16,36 14-11-16,0-24-5 15,15 13-13-15,4-6 1 16,12 17-2-16,-7 4 0 16</inkml:trace>
  <inkml:trace contextRef="#ctx0" brushRef="#br1" timeOffset="108359.1978">22124 12288 93 0,'0'0'38'0,"-3"11"3"15,-17 10-5-15,-3 17-33 16,-18 6-3-16,3 8-1 0,1 3 1 15,7 1 0-15,10-1 0 16,18-8-1-16,18-9 1 16,25-13-1-16,18-10 1 15,15-2 0-15,1 1 0 16,2-1 1-16,-13 9-1 15,-13 7 0-15,-17 8-1 16,-21 6 0-16,-18 12-4 16,-24-12-9-16,-5 14-23 15,-16-18 1-15,7-4-3 16,0-24 1-16</inkml:trace>
  <inkml:trace contextRef="#ctx0" brushRef="#br1" timeOffset="108540.2081">22294 12332 97 0,'-7'-26'39'16,"-5"3"2"-16,12 23-3 16,2-19-34-16,18 7-3 15,18-6-2-15,19-18-6 16,24 1-28-16,6-13-3 15,15 3 0-15,1-12-2 16</inkml:trace>
  <inkml:trace contextRef="#ctx0" brushRef="#br1" timeOffset="108735.2193">23286 11885 102 0,'-88'138'38'0,"-17"23"-2"16,-4 37-6-16,-13 8-28 15,4 4-4-15,10-2 2 16,13-25-15-16,20-9-22 16,13-34-1-16,32-29 0 15,22-37-1-15</inkml:trace>
  <inkml:trace contextRef="#ctx0" brushRef="#br1" timeOffset="109060.2379">23108 12965 87 0,'-32'11'40'16,"-12"4"-2"-16,8 23 1 16,-4-9-26-16,7 15-11 15,15-4-2-15,13 1 0 16,14-3 0-16,17-10 0 15,13-3 0-15,8-4 0 16,6-5 0-16,3-4 0 16,-3 1 0-16,-11 2 0 15,-8-1 1-15,-17 10-1 16,-17 4 0-16,-17 6 0 15,-16 10-1-15,-11 5 1 16,-12-1-1-16,-2-5-4 16,18-1-30-16,-6-21-4 15,21-8 0-15,9-27-1 0</inkml:trace>
  <inkml:trace contextRef="#ctx0" brushRef="#br1" timeOffset="109229.2476">23243 12948 112 0,'-3'11'43'0,"3"-11"0"16,26 17-1-16,9-27-38 16,23-12-2-16,22-10-3 15,14-12-11-15,22 11-27 16,-9-12-3-16,6 16-1 15,-17 0-1-15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1:33.1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3171 1567 86 0,'-10'-19'39'15,"15"2"1"-15,-1-2-1 16,11 13-26-16,5-8-13 16,12 3 0-16,2 1 0 15,11 5 0-15,-1 3 0 16,-2 8 0-16,-2 9 1 15,-4 7 0-15,-12 7 0 16,-13 10-1-16,-18 6 2 16,-13 14-2-16,-15 8 2 15,-15 3-3-15,-6-2 3 16,-1-1-3-16,2-9 1 15,10-5-1-15,12-8 2 16,18-15-2-16,24-18 1 16,24-12 0-16,21-10 0 0,18-16-4 15,23-3-30-15,-6-20-4 16,14 1-1-16,-8-12 0 15</inkml:trace>
  <inkml:trace contextRef="#ctx0" brushRef="#br0" timeOffset="379.0217">4155 1140 82 0,'0'0'41'16,"0"0"-2"-16,0 0 2 16,0 0-20-16,50-17-20 15,-50 17-1-15,36-3 2 16,-7 5-1-16,-6 3 0 15,-5 8 0-15,-8 8-1 16,-8 10 2-16,-18 4-3 16,-4 3 2-16,-4-2-3 15,0-3 2-15,4-3-1 16,6-6 1-16,11-6 0 15,17-11 0-15,15-9 0 16,12-8-4-16,25-4-14 16,1-11-18-16,20-2-3 0,-4-3 1 15,10 7-2-15</inkml:trace>
  <inkml:trace contextRef="#ctx0" brushRef="#br0" timeOffset="564.0323">5069 1444 102 0,'0'0'37'0,"0"0"1"16,14-3-1-16,26-10-37 15,10-5 0-15,12 0-3 16,12-2-10-16,-7-2-23 15,1 7 1-15,-13 5-1 16,-9 9-2-16</inkml:trace>
  <inkml:trace contextRef="#ctx0" brushRef="#br0" timeOffset="730.0418">4933 1741 100 0,'-23'18'40'15,"30"-7"1"-15,8-17-1 16,32 2-29-16,21-16-25 15,11-16-22-15,25-1-3 16,0-5 1-16,12 3-2 16</inkml:trace>
  <inkml:trace contextRef="#ctx0" brushRef="#br0" timeOffset="1198.0686">6398 1075 117 0,'0'0'38'0,"0"0"1"16,0 0-7-16,0 0-32 15,-19-48 0-15,19 48 0 16,0 0 1-16,66-12 0 15,-66 12 1-15,61 4-1 16,-3 8 1-16,0 6-1 16,-6 11 1-16,-32 12-2 15,-22 13 2-15,-40 5-1 16,-14-2 1-16,-5-5-2 15,16-2 2-15,12-9-1 16,21-7 0-16,24-14-1 16,28-10 0-16,27-9-1 15,30-6-2-15,23-8-4 16,8-13-4-16,22-4-26 0,-14-12-1 15,9 4 0 1,-81 15-1-16</inkml:trace>
  <inkml:trace contextRef="#ctx0" brushRef="#br0" timeOffset="1351.0773">7781 1143 83 0,'0'0'36'16,"-14"-5"-1"-16,-28 27 2 16,-16 14-18-16,-21 18-17 15,-12 18-3-15,5 4 2 16,20-3-2-16,0-2-4 15,28-1-27-15,-2-17-3 16,22-7 0-16,5-17-1 16</inkml:trace>
  <inkml:trace contextRef="#ctx0" brushRef="#br0" timeOffset="1549.0886">7266 1318 121 0,'13'-5'39'16,"4"24"1"-16,0-4-4 15,13 3-34-15,10-3-2 16,15-3-4-16,17-2-23 16,-8-14-10-16,19-1-2 15,-6-4 0-15,15-6-2 16</inkml:trace>
  <inkml:trace contextRef="#ctx0" brushRef="#br0" timeOffset="1908.1092">8419 1054 83 0,'-21'-45'40'0,"21"45"0"16,0 0 1-16,0 0-16 15,0 0-22-15,0 0 1 16,0 0-1-16,67-39 1 16,-67 39-2-16,0 0 0 15,56 16 0-15,-11 1-2 16,-26 14 0-16,-17 13 0 0,-34 9 0 15,-28 11 0-15,-17 0-1 16,0 5 1-16,2-7-1 16,33-5 1-16,18-6-1 15,24-12 1-15,28-13-1 16,24-14-1-16,23-8-5 15,3-18-10-15,21-5-18 16,-12-13-5-16,5-3-1 16,-18-4-1-16</inkml:trace>
  <inkml:trace contextRef="#ctx0" brushRef="#br0" timeOffset="3102.1775">9829 1192 101 0,'0'0'36'0,"53"-18"2"15,-53 18-9-15,58-10-29 16,-58 10-9-16,74-13-26 16,-74 13-1-16,73-12 2 15,-73 12-3-15</inkml:trace>
  <inkml:trace contextRef="#ctx0" brushRef="#br0" timeOffset="3261.1866">9934 1396 99 0,'-22'12'39'0,"27"-2"0"16,17-11-3-16,30-8-33 16,23-9-38-16,7-10-3 15,23-2 0-15,-52 10-1 16</inkml:trace>
  <inkml:trace contextRef="#ctx0" brushRef="#br0" timeOffset="3587.2052">11157 879 103 0,'0'0'39'0,"27"-51"1"0,-27 51-3 16,0 0-34-16,0 0 0 15,0 0 1-15,-53 3-1 16,53-3 0-16,0 0 0 16,-48 74 1-16,19-27-3 15,20 10 1-15,8-7-1 16,1-50-1-16,0 0 1 15,68 50-1-15,-68-50-1 16,96 11-2-16,-35-15-4 16,1-7-19-16,9-5-13 15,-2-6-4-15,1-1 1 16,-1-7 0-16</inkml:trace>
  <inkml:trace contextRef="#ctx0" brushRef="#br0" timeOffset="3733.2136">11897 797 115 0,'-80'11'42'0,"17"29"2"15,-23 29-3-15,9 20-40 16,3 15-1-16,25 7-2 16,27-4-17-16,13-18-20 15,26-20-3-15,4-20 1 16,17-12-2-16</inkml:trace>
  <inkml:trace contextRef="#ctx0" brushRef="#br1" timeOffset="124958.1472">3285 3064 49 0,'-11'0'32'0,"11"0"2"16,-15-6-1-16,15 6-21 15,2-18 0-15,13 7-4 16,-1-9-1-16,13 3-2 15,3-4-2-15,13 1-1 16,0 0 0-16,4 6-1 16,-5 4 0-16,-1 3-1 15,-9 8 0-15,-5 7 0 0,-8 6 0 16,-13 7 0-16,-9 10 0 15,-11 3 1-15,-7 6-1 16,-5 3 1-16,-11 5 0 16,-6 0-1-16,-5 1 2 15,0-1-2-15,0-5 2 16,5-3-2-16,6-4 1 15,10-5-1-15,12-3 2 16,13-5-1-16,16-8 0 16,16-5 1-16,13-6-1 15,13-4 0-15,6-5 1 16,9-5-2-16,-1-2 0 15,1-2 0-15,-3 2-3 16,-7-6-6-16,-2 13-27 0,-18-5-2 16,-2 10 0-16,-15-3-1 15</inkml:trace>
  <inkml:trace contextRef="#ctx0" brushRef="#br1" timeOffset="125762.1932">4087 2407 69 0,'0'0'34'0,"0"0"0"0,15-19 0 16,8 12-31-16,-2-1 0 15,5 6 0-15,0-2-1 16,0 9 0-16,-4-2 0 15,-2 7 0-15,-11 4-1 16,-5 3 1-16,-11 4 0 16,1 2 1-16,-11-1-1 15,-2 3 2-15,3-2-2 16,-3 0 1-16,6-1-1 15,3-5 0-15,7-2 0 16,12-3-1-16,14-5 0 16,10-5-4-16,15 5-10 15,2-13-23-15,16 5-1 0,-2-7 1 16,4 4-3-16</inkml:trace>
  <inkml:trace contextRef="#ctx0" brushRef="#br1" timeOffset="126369.228">2919 3896 74 0,'29'10'37'16,"13"-16"-2"-16,28 1 2 16,22-15-32-16,29-2 0 15,25-13 0-15,22-2-1 16,8-8-2-16,5 5-2 15,-10-1 1-15,-11 8-1 16,-17 12-3-16,-32-1-13 16,-18 22-20-16,-33 2 0 0,-18 11-2 15,-28-2 2-15</inkml:trace>
  <inkml:trace contextRef="#ctx0" brushRef="#br1" timeOffset="126971.2624">3492 4234 81 0,'20'-4'35'16,"7"-11"0"-16,9 2-1 15,3-4-33-15,4-2 1 0,2 3-2 16,-6 3 2-16,-7 10-1 15,-12 6 0-15,-14 11-1 16,-12 13 0-16,-12 4 1 16,-10 15-1-16,-11 3 2 15,-6 7-1-15,-5 2 0 16,2-2 2-16,1-2-2 15,12-7 2-15,7-6-1 16,14-10 0-16,15-8 0 16,15-10-1-16,16-13 0 15,13-7 0-15,13-8 0 16,8-5-2-16,5-1-1 15,-1-7-5-15,9 12-27 16,-17-9-4-16,-5 15-1 0,-15-4-1 16</inkml:trace>
  <inkml:trace contextRef="#ctx0" brushRef="#br1" timeOffset="127552.2956">4398 3741 83 0,'0'0'37'15,"7"-14"0"-15,-2 26 0 16,-10 1-33-16,3 9-2 15,-5 9-1-15,2 6 0 16,1 4-4-16,-2-6-6 16,13 12-26-16,-4-16-1 15,12 1 0-15,3-14-2 16</inkml:trace>
  <inkml:trace contextRef="#ctx0" brushRef="#br1" timeOffset="128030.323">5428 3084 98 0,'14'-10'37'0,"15"7"0"16,1-12-2-16,4 2-35 0,15 2-1 16,1-1-3-16,9 14-11 15,-11-7-20-15,-2 13 0 16,-12-1-2-16,-2 10 2 15</inkml:trace>
  <inkml:trace contextRef="#ctx0" brushRef="#br1" timeOffset="128225.3341">5530 3326 103 0,'-31'7'37'16,"19"4"2"-16,12-11-4 15,15-3-33-15,18-7 0 16,19 0-1-16,11-4-1 15,12-3-2-15,15 8-13 0,-1-18-22 16,10 11 2-16,-14-5-3 16,1 9 0-16</inkml:trace>
  <inkml:trace contextRef="#ctx0" brushRef="#br1" timeOffset="136293.7956">21778 1724 85 0,'45'-24'38'0,"2"2"0"15,-23-1 0-15,-5 9-28 0,-30-1-6 16,-19 13-1 0,-19 11 1-16,-17 10-1 0,-14 8 1 15,-9 9-2-15,1 4 0 16,7 4-1-16,15 3 1 15,22 5-1-15,20-6 0 16,28-1-2-16,26-4 1 16,22-1-1-16,16-3 0 15,12 4 1-15,1-1 0 16,-2-1-1-16,-12 0 1 15,-13 6 1-15,-25 1-1 16,-22 2 0-16,-22 0-2 16,-20-6-1-16,-6 6-11 15,-14-24-23-15,12-6-2 16,-1-26-2-16,26-10 0 15</inkml:trace>
  <inkml:trace contextRef="#ctx0" brushRef="#br1" timeOffset="136502.8076">22366 1637 95 0,'0'0'41'15,"21"-11"-1"-15,37-4-2 16,20-1-31-16,7-20-43 16,32 0-2-16,1-5 0 0,10 12-2 15</inkml:trace>
  <inkml:trace contextRef="#ctx0" brushRef="#br1" timeOffset="136775.8232">23637 1089 113 0,'0'0'40'0,"0"0"2"0,0 0-5 16,28-34-37-16,-29 66 0 16,-12 17-1-16,-6 23 0 15,-7 28-25-15,-13 5-11 16,15 13-2-16,4-6 0 15,39-32-2-15</inkml:trace>
  <inkml:trace contextRef="#ctx0" brushRef="#br1" timeOffset="207105.8458">6995 2691 98 0,'23'-17'33'0,"2"-11"1"16,14 7-3-16,4-11-30 16,9 6-2-16,-2 2 2 15,2 10-1-15,-9 5 0 16,-2 9 0-16,-14 10 2 15,-8 7-1-15,-15 9 1 16,-6 8 1-16,-14 4 0 16,-8 7 0-16,-12 0 0 15,-6 9 1-15,-5-4-2 16,-3 4 0-16,0-4 0 15,6-2 0-15,7-6-2 16,11-4 1-16,14-6-1 16,14-8 0-16,20-4 1 0,14-11-1 15,18-7 0-15,15-4 0 16,9-7-1-16,8-6-1 15,8-2-3-15,-8-11-7 16,9 11-22-16,-18-16-4 16,1 11 1-16,-17-10-1 15</inkml:trace>
  <inkml:trace contextRef="#ctx0" brushRef="#br1" timeOffset="207345.8596">8216 2633 95 0,'0'0'35'0,"0"0"1"16,-3 22-1-16,-19-1-32 16,6 12-1-16,-12 9 0 15,-8 15 0-15,-7 6-1 16,-5 10 0-16,-1-2 0 15,2-5-1-15,7-7-4 16,3-15-7-16,25-5-23 16,-1-27-1-16,13-12 0 15,15-17-1-15</inkml:trace>
  <inkml:trace contextRef="#ctx0" brushRef="#br1" timeOffset="207521.8696">7988 2839 107 0,'0'-13'36'0,"-10"3"2"0,10 10-9 16,-10 17-24-16,16-1-1 15,8 1-3-15,14-4-1 16,15 6-5-16,3-16-22 16,28 7-10-16,1-15 0 15,12 3-2-15,0-17 1 16</inkml:trace>
  <inkml:trace contextRef="#ctx0" brushRef="#br1" timeOffset="207922.8926">8827 2453 95 0,'-12'2'38'15,"24"-1"1"-15,6-8-3 16,20 0-33-16,3 5-2 15,3 3 1-15,0 4 0 16,-1 5-1-16,-11 8 0 16,-8 7 1-16,-15 6 0 15,-17 9 0-15,-19 6 0 16,-12 6 1-16,-10 1-1 15,-11 3 0-15,-2-4 0 16,4-4-1-16,9-6 0 16,12-10-1-16,16-7 1 15,22-10 0-15,23-12-1 16,26-14-1-16,22-1 1 0,22-6 0 15,10-1 0-15,9-3-2 16,1 4 0-16,-6 0-4 16,-4 20-10-16,-32-12-10 15,-7 25-9-15,-38-9-3 16,-10 13-2-16,-29-1 0 15</inkml:trace>
  <inkml:trace contextRef="#ctx0" brushRef="#br1" timeOffset="208359.9176">6664 3817 86 0,'1'-23'37'16,"27"3"0"-16,16-20-2 15,34 9-27-15,26-14 0 16,38 3-1-16,33-7-1 15,29 1 0-15,27-1-3 0,14 7 0 16,5 0-1-16,2 9 0 16,-14 3-2-16,-12 10 1 15,-25 3-1-15,-24 6-1 16,-24 2-1-16,-28 3 0 15,-23 4-4-15,-31-3-3 16,-19 13-10-16,-52-8-17 16,0 0-2-16,-29 9-2 15,-18 6 0-15</inkml:trace>
  <inkml:trace contextRef="#ctx0" brushRef="#br1" timeOffset="208884.9476">7754 3959 95 0,'0'-11'38'0,"17"3"2"16,5-10-3-16,17 3-33 15,5-4-1-15,5 7 0 16,-1 0 0-16,-6 10-2 15,-8 5 1-15,-10 12-2 16,-17 13 1-16,-19 8 0 16,-12 11 0-16,-18 6-2 15,-10 7 2-15,-10 2-1 16,1-1 0-16,4-2 0 15,10-6 0-15,13-5 0 16,19-12 1-16,27-10 0 16,25-16 0-16,29-10 0 15,15-12-1-15,12-8-2 16,10-3-1-16,-4-11-7 0,8 19-12 15,-30-15-17-15,-1 22-1 16,-33-7-2-16,-7 14 1 16</inkml:trace>
  <inkml:trace contextRef="#ctx0" brushRef="#br1" timeOffset="210245.0254">7454 4649 31 0,'0'-16'33'0,"-2"-7"2"16,7 12-11-16,-3-24 0 15,21 12-7-15,1-25-2 16,27 3-5-16,7-20-1 15,24-2-2-15,5-11-2 16,8-2-1-16,4 0-2 16,-6 5 1-16,-10 10-3 15,-18 11 0-15,-13 19-6 16,-28-1-12-16,-7 32-19 15,-17 4-1-15,-17 17 0 16,-8-2 0-16</inkml:trace>
  <inkml:trace contextRef="#ctx0" brushRef="#br1" timeOffset="210713.0521">8692 3073 85 0,'0'0'37'0,"10"-19"0"16,17-2 0-16,10-20-27 15,25-16-7-15,14-12-1 16,23-6-1-16,0-6 1 16,5 5-2-16,-9 5 0 15,-12 7-1-15,-10 18-2 0,-22 7-6 16,-8 26-26-16,-29 2-2 15,-14 11 1-15,-5 18-3 16</inkml:trace>
  <inkml:trace contextRef="#ctx0" brushRef="#br1" timeOffset="211124.0757">10499 2976 103 0,'16'-11'39'15,"17"4"1"-15,4-15-2 16,19-1-37-16,-3 3-2 0,4-4-4 15,10 15-16-15,-13-11-14 16,0 16-3-16,-26-1 0 16,-10 14-1-16</inkml:trace>
  <inkml:trace contextRef="#ctx0" brushRef="#br1" timeOffset="211314.0865">10395 3314 101 0,'-28'15'37'0,"24"0"2"15,15-21-2-15,36-11-35 16,16-4-1-16,16-9-3 16,23 10-16-16,-3-21-18 15,14 10 1-15,-4-6-2 0,2 9-2 16</inkml:trace>
  <inkml:trace contextRef="#ctx0" brushRef="#br1" timeOffset="212033.1276">11803 2560 89 0,'21'-7'39'16,"5"-10"-2"-16,15 8 0 15,0-2-34-15,14 0-2 16,2 1 0-16,2 9 0 16,-6 6 0-16,-10 10 1 15,-11 6-1-15,-15 6 1 0,-22 15-1 16,-10 4 0-16,-22 7 1 15,-7 5 0-15,-17 4-1 16,-1 5 0-16,-5 2 0 16,1 2 0-16,4-6 0 15,10-4 0-15,12-7 0 16,11-5-1-16,11-9 1 15,18-8 0-15,18-12 0 16,15-8 1-16,19-9 0 16,14-5 0-16,9-5 1 15,6 1-1-15,0-4-1 16,-4-2 1-16,-6 4-2 15,-8 1 0-15,-11 4 0 16,-9 2 0-16,-8 1 0 0,-1 0 0 16,-4 0 0-16,-1 1 0 15,-1 0 1-15,-4 0-1 16,-5 0-1-16,-4 0 1 15,-4 2 0-15,-11-3-1 16,0 0 0-16,0 0 0 16,0 0-2-16,0 0-1 15,-11 8-9-15,-3-19-6 16,14 11-13-16,-10-3-7 15,10 3 1-15,-13-15-3 16</inkml:trace>
  <inkml:trace contextRef="#ctx0" brushRef="#br1" timeOffset="216100.3603">4052 6063 93 0,'7'-15'38'0,"10"4"1"0,4-11-2 16,15 0-35-16,1-2 0 16,6 4-1-16,1 2 0 15,-4 6 0-15,-3 11 0 16,-8 12-1-16,-10 14 0 15,-13 14 1-15,-19 14-1 16,-13 13 2-16,-13 6 0 16,-8 9 2-16,-7-3-2 15,3-4 2-15,2-9-2 16,16-9 1-16,16-16-1 15,18-15 1-15,26-16-2 16,21-13-1-16,22-14 0 16,19-7 0-16,15-7-1 15,5-3-2-15,5 4-2 0,-10-8-10 16,4 24-13-16,-26-11-11 15,-5 19 1-15,-23-5-3 16,-11 9 1-16</inkml:trace>
  <inkml:trace contextRef="#ctx0" brushRef="#br1" timeOffset="216731.3964">5185 5484 72 0,'0'0'36'0,"26"-17"-1"16,-9 1 1-16,14 6-34 16,-8-4 0-16,6 8 0 15,-5 0 1-15,-2 11-1 16,-14 5 0-16,-8 11 0 15,-12 5 0-15,-12 13 0 16,-2 2 2-16,-3 2-1 16,2 1 0-16,3-3-1 0,12-4 1 15,17-9-1-15,18-10 0 16,25-13-4-16,25-3-26 15,7-23-8-15,16 5-3 16,-1-10 1-16,3 6-3 16</inkml:trace>
  <inkml:trace contextRef="#ctx0" brushRef="#br1" timeOffset="217151.4204">3927 6993 86 0,'27'-1'34'0,"30"-9"0"15,22-12 0-15,36-5-30 0,25-8-2 16,27-4 0-16,21-3-1 15,12 2 0-15,-7 4 0 16,-5 5 0-16,-18 10-4 16,-29-1-27-16,-17 18-6 15,-31 2 1-15,-36 11-1 16</inkml:trace>
  <inkml:trace contextRef="#ctx0" brushRef="#br1" timeOffset="217580.4449">4300 7477 92 0,'19'-12'38'0,"14"6"-1"16,2-12 1-16,12 3-35 15,-6 0-1-15,0 6 0 16,-2 3 0-16,-6 9-2 16,-7 4 0-16,-15 12 1 15,-12 9-1-15,-12 10 0 16,-11 8 0-16,-8 7 1 15,-9 1 0-15,-1 5 1 0,1-1-2 16,4-6 0-16,11-7 1 16,13-11-1-16,18-15 0 15,19-12-1-15,23-14-3 16,9-19-16-16,25-1-14 15,1-21-2-15,11-1-2 16,-1-14-1-16</inkml:trace>
  <inkml:trace contextRef="#ctx0" brushRef="#br1" timeOffset="217964.4669">5365 7053 98 0,'14'1'36'16,"4"-10"0"-16,13 6-6 15,-1-5-29-15,4 4 0 16,-2 0-1-16,-5 5 1 16,-10 6 0-16,-8 6-1 15,-13 4 1-15,-11 6-1 16,-15 7 2-16,-9 3 0 15,-1-1 0-15,-2 2 0 16,6-4 0-16,13-4-1 0,14-9 1 16,23-10-2-16,26-2-7 15,10-30-19-15,31 6-11 16,4-16 0-16,17-2-3 15,-3-11 1-15</inkml:trace>
  <inkml:trace contextRef="#ctx0" brushRef="#br1" timeOffset="218282.4851">6446 6282 95 0,'35'-8'39'16,"8"-8"-1"-16,19 0-1 15,8-2-41-15,5-14-21 16,14 12-12-16,-8-6 0 15,-10 10-1-15,-20 5 0 16</inkml:trace>
  <inkml:trace contextRef="#ctx0" brushRef="#br1" timeOffset="218449.4946">6509 6498 112 0,'1'22'41'0,"22"-19"-1"15,33-8-2-15,24-17-41 16,18-21-17-16,32 10-6 15,-2-22-9-15,22 6-3 16,0-9-4-16,10 3 1 16</inkml:trace>
  <inkml:trace contextRef="#ctx0" brushRef="#br1" timeOffset="218901.5205">7737 5630 67 0,'30'-26'37'0,"23"2"-2"0,10-5 2 16,18 10-26-16,-7-6-7 15,7 5-3-15,-6 7 2 16,-12 10-1-16,-20 12-1 16,-24 15 0-16,-28 15 2 15,-23 12-1-15,-24 11 2 16,-13 12-1-16,-14 7 0 15,1 1 1-15,6-4-1 16,19-8 0-16,20-10-2 16,29-14 0-16,34-18-1 15,29-22-2-15,37-13-3 16,22-28-7-16,32 1-18 15,-2-22-7-15,8 0-1 16,-8-10-1-16</inkml:trace>
  <inkml:trace contextRef="#ctx0" brushRef="#br1" timeOffset="219090.5313">9128 5600 81 0,'-56'42'37'15,"-14"9"-1"-15,0 17 0 16,-5 5-32-16,0 6-1 15,3-3 0-15,10-5-4 16,13-1-8-16,7-18-26 16,21-9 1-16,12-25-1 15,20-12-1-15</inkml:trace>
  <inkml:trace contextRef="#ctx0" brushRef="#br1" timeOffset="219267.5414">8813 5842 108 0,'-5'-13'39'16,"5"13"0"-16,0 0-4 15,5 24-31-15,13-6-2 16,17 0-1-16,17-1-4 16,15-9-5-16,30 5-27 15,0-19-3-15,16 1-1 16,3-17-1-16</inkml:trace>
  <inkml:trace contextRef="#ctx0" brushRef="#br1" timeOffset="219654.5636">9869 5426 85 0,'-44'13'38'0,"25"6"1"16,19-19 0-16,18 6-33 15,25-8-4-15,16 0 1 16,8 0-1-16,4-2 1 16,-6 3-1-16,-7 6-1 15,-21 2 0-15,-18 8 0 16,-23 10 0-16,-24 5 2 15,-22 10-3-15,-15 7 2 0,-12 6 1 16,-3 3 0-16,5 4-1 16,10 0 1-16,19-10-1 15,27-3-2-15,29-12 3 16,32-14-3-16,31-14-1 15,24-10 0-15,25-10-2 16,2-20-11-16,23 11-7 16,-27-21-7-16,5 14-9 15,-25-9-1-15,-11 12-3 16,-32-1 2-16</inkml:trace>
  <inkml:trace contextRef="#ctx0" brushRef="#br1" timeOffset="220344.603">7416 6632 70 0,'-12'6'35'0,"12"-6"0"15,18 0-2-15,14 0-26 16,16-7-1-16,27 1 0 15,29-11 0-15,37-3-1 16,33-8-2-16,34-5 0 16,34-6 0-16,29-5-2 15,21-3 1-15,13 3-2 16,14-2 0-16,2 4-1 15,-3 2 2-15,-5 6-4 16,-15 7 1-16,-28-6-11 16,-21 19-24-16,-34 1 0 0,-34 11 0 15,-42 6-1-15</inkml:trace>
  <inkml:trace contextRef="#ctx0" brushRef="#br1" timeOffset="220955.638">8068 6977 70 0,'23'-13'37'16,"1"-3"-1"-16,7 6 2 15,0-7-21-15,7 7-13 0,5-3-1 16,7 6-1-16,3 0 0 15,-1 5-1-15,-4 4 0 16,-7 9-1-16,-13 6 0 16,-19 6 1-16,-18 9-1 15,-15 9-1-15,-20 7 2 16,-12 6-1-16,-10 5 2 15,-8 1 0-15,3-2 0 16,10-2 0-16,14-6 0 16,23-12 1-16,24-14-1 15,28-11-1-15,31-18-1 16,29-16-1-16,26-5-4 15,12-23-10-15,28 4-21 16,-1-13-2-16,15 2 0 16,-8 1-1-16</inkml:trace>
  <inkml:trace contextRef="#ctx0" brushRef="#br1" timeOffset="221126.6478">9687 6934 91 0,'-61'30'37'15,"-19"7"-1"-15,2 16 0 16,-13 1-30-16,10 12-3 15,1-2-1-15,14 2-2 16,9-4-3-16,10-14-23 16,22-2-11-16,13-21 1 15,16-11-2-15,8-20 2 16</inkml:trace>
  <inkml:trace contextRef="#ctx0" brushRef="#br1" timeOffset="221283.6567">9202 7214 77 0,'0'-14'39'16,"0"14"-1"-16,0 0 1 15,23 24-15-15,13-21-21 16,8-6-4-16,30 5-25 16,7-20-11-16,24 0 0 15,4-10-2-15,9-3 1 16</inkml:trace>
  <inkml:trace contextRef="#ctx0" brushRef="#br1" timeOffset="221640.6772">10142 6855 104 0,'-36'14'39'0,"19"6"0"16,17-20-1-16,17 13-33 15,15-17-2-15,19 0 0 16,12-6-1-16,4 1 0 15,-4 3 0-15,-5 6 0 16,-15 5-1-16,-22 9 0 16,-26 10 0-16,-26 8 0 15,-22 16-1-15,-19 5 0 16,-12 4 1-16,2 1-1 15,5 0 0-15,19-4 0 0,20-8 0 16,31-12 0-16,37-12-1 16,27-12 0-16,32-12-3 15,16-17-8-15,31 5-7 16,-18-26-9-16,15 12-10 15,-18-15-1-15,-7 4-1 16,-24-5 1-16</inkml:trace>
  <inkml:trace contextRef="#ctx0" brushRef="#br1" timeOffset="222717.7388">7884 7694 50 0,'0'0'26'15,"0"0"4"-15,-13-20-2 16,13 20-6-16,4-41-5 15,12 14-6-15,0-25-3 0,27-5-2 16,17-23-1-16,27-16-1 16,30-24-1-16,28-16 1 15,31-16-2-15,28-13-1 16,12-18 1-16,18-6-1 15,0-8-1-15,-4 6-3 16,-15 11 2-16,-16 14-2 16,-25 18 2-16,-22 18-1 15,-22 30-3-15,-32 16-6 16,-14 38-25-16,-28 12 0 15,-9 26-3-15,-22 9 2 16</inkml:trace>
  <inkml:trace contextRef="#ctx0" brushRef="#br1" timeOffset="223521.7848">7912 5491 79 0,'40'-15'36'0,"8"1"0"15,20 13 1-15,6 6-36 16,13 15-1-16,13 13-1 16,9 18 2-16,3 17 1 15,4 14-1-15,5 14 0 16,2 13 0-16,3 10 1 0,6 3 1 15,6 7 0-15,12 6-1 16,6-1-1-16,9-4 2 16,4-3-3-16,7-6 2 15,6-7-2-15,3-7-1 16,-7-10 1-16,-4-13-4 15,0-2-20-15,-19-21-14 16,-9-12 1-16,-18-19-1 16,-14-14 0-16</inkml:trace>
  <inkml:trace contextRef="#ctx0" brushRef="#br1" timeOffset="223980.811">12696 5827 99 0,'-13'-5'37'0,"13"5"0"15,21-8-1-15,13 0-36 16,19 3-4-16,4-11-16 15,17 12-17-15,-6-1 1 16,4 5-2-16,-11 1 3 16</inkml:trace>
  <inkml:trace contextRef="#ctx0" brushRef="#br1" timeOffset="224163.8215">12671 6154 101 0,'-13'8'37'16,"24"-3"1"-16,25-15-2 15,34-10-35-15,20-3-5 16,10-13-28-16,22 2-5 16,1-4 1-16,1-3-2 15</inkml:trace>
  <inkml:trace contextRef="#ctx0" brushRef="#br1" timeOffset="224483.8398">14219 5310 94 0,'6'-21'39'0,"7"18"1"15,-13 3-4-15,2 13-31 16,-4 19 0-16,-3 21-1 15,-7 9 0-15,1 17 0 16,-2 8-1-16,2 9 0 16,1 4-1-16,2-5 0 0,5-4 0 15,6-13 0-15,3-7-1 16,4-12-1-16,4-13-1 15,2-13-1-15,1-10-1 16,-3-12-4-16,9 1-12 16,-23-12-13-16,11-14-8 15,-13-2 0-15,3 1-1 16</inkml:trace>
  <inkml:trace contextRef="#ctx0" brushRef="#br1" timeOffset="225619.9048">4384 9365 92 0,'0'0'37'0,"1"-16"-2"16,-1 16 2-16,20-25-35 15,6 5-1-15,9-7 0 16,15-1 1-16,7-4-1 0,4 3 0 15,1 4 0-15,-5 10 0 16,-10 11-1-16,-18 17 1 16,-21 16 0-16,-22 16 0 15,-24 17 0-15,-16 13 2 16,-12 8-1-16,-2 5 1 15,-2-3-1-15,11-4 1 16,13-10-1-16,22-11 0 16,20-16 0-16,27-16-1 15,24-17-1-15,22-14 0 16,17-12-3-16,4-16-5 15,18 8-28-15,-15-15-2 16,0 8-2-16,-18-5-1 16</inkml:trace>
  <inkml:trace contextRef="#ctx0" brushRef="#br1" timeOffset="228604.0755">5326 8584 76 0,'9'-14'37'0,"18"5"-1"15,-3-4 0-15,12 3-33 16,-1-2-1-16,1 7-1 16,-6 1 1-16,-3 10 0 15,-14 7 0-15,-8 6 0 16,-16 5 1-16,-10 11-1 15,-12 2 2-15,-4 1-2 16,-2 0 1-16,1-1-2 16,4-4 2-16,8-3-3 15,11-7 1-15,20-8 0 0,17-8 0 16,17-7-1-16,16-7 1 15,12-5-3-15,18 4-6 16,-7-18-27-16,20 10-4 16,-10-9 1-16,0 7-3 15</inkml:trace>
  <inkml:trace contextRef="#ctx0" brushRef="#br1" timeOffset="229189.1089">4236 10272 78 0,'12'1'37'0,"10"-8"0"15,19 2-1-15,17-10-27 16,34-3-4-16,25-12-1 15,32-3 0-15,27-10-1 16,18 1-2-16,6-4 1 16,10 1 0-16,-9 2-2 0,-20 3-4 15,-14 21-17-15,-40-7-17 16,-27 19 1-16,-38-1-3 15,-26 14 2-15</inkml:trace>
  <inkml:trace contextRef="#ctx0" brushRef="#br1" timeOffset="233688.3663">4959 10534 86 0,'-13'1'35'15,"-2"-3"1"-15,15 2-8 0,0 0-22 16,0 0-1-16,19-9-1 15,10 2-1-15,5-3 0 16,6 7-1-16,1 0-1 16,-1 5 1-16,-6 12-1 15,-10 9-1-15,-15 16 1 16,-18 7 0-16,-18 11-1 15,-11 7 1-15,-11 4 0 16,-6 1-2-16,-7-2 2 16,11-7-1-16,4-10 0 15,20-7-1-15,15-12 2 16,19-9-1-16,19-12 0 15,17-10 0-15,12-5-2 16,8-9-2-16,10 6-6 0,-7-16-28 16,9 8 0-16,-13-8-1 15,5 5-1-15</inkml:trace>
  <inkml:trace contextRef="#ctx0" brushRef="#br1" timeOffset="234276.3999">5676 10222 86 0,'11'-12'38'15,"15"6"0"-15,1-9-2 16,6 5-34-16,4-2-1 15,1 7 1-15,-3 0-2 16,-6 10 1-16,-8 3-1 0,-7 3 0 16,-13 5 0-16,-7 4 0 15,-8 3 0-15,-1-2 1 16,-7-1-2-16,1 0 3 15,3-4-2-15,5-7 0 16,13-9 0-16,0 0 1 16,20 4-1-16,8-9 0 15,5 1 1-15,8-1-1 16,-3 3 1-16,-3 6 0 15,-11 8 0-15,-6 9 1 16,-18 9-1-16,-17 8 0 16,-11 4 0-16,-10 4 1 15,-6-3-2-15,3-5 1 16,2-4-2-16,12-11-1 0,20-5-27 15,7-18-9 1,25-22 0-16,13-15-2 0</inkml:trace>
  <inkml:trace contextRef="#ctx0" brushRef="#br1" timeOffset="234621.4196">7126 9224 81 0,'21'-12'37'15,"10"-5"-2"-15,10 6 2 16,4-5-37-16,4-4-4 16,14 14-23-16,-13-5-7 15,-3 9 0-15,-17 4-1 16</inkml:trace>
  <inkml:trace contextRef="#ctx0" brushRef="#br1" timeOffset="234771.4282">7124 9473 68 0,'-15'31'38'0,"10"-15"-2"15,25-2 1-15,19-22-16 16,25-7-21-16,30-3-35 16,9-9 0-16,12-3-1 15,5-7-2-15</inkml:trace>
  <inkml:trace contextRef="#ctx0" brushRef="#br1" timeOffset="235289.4578">8555 8877 91 0,'-11'-5'37'0,"11"5"0"15,7-10 1-15,16-2-36 0,11 3 0 16,13 1-1-16,4 0 0 15,1 6 1-15,-3 3-1 16,-5 3 0-16,-10 9 0 16,-16 6-1-16,-13 6 0 15,-14 5 1-15,-15 8-1 16,-12 5 1-16,-8 5-1 15,-4-1 2-15,-1 1-1 16,9-6 0-16,5-4 0 16,16-1 0-16,18-14 0 15,20-10 0-15,17-8-1 16,20-16-2-16,28 0-6 15,3-24-28-15,23 3-3 16,-1-13 1-16,9 3-2 0</inkml:trace>
  <inkml:trace contextRef="#ctx0" brushRef="#br1" timeOffset="235476.4685">9678 8840 82 0,'-40'18'35'15,"-9"6"-2"-15,6 8 2 16,-2 1-34-16,3 11-1 15,3 7 0-15,5 2-1 16,8 6-5-16,-5-9-27 16,16 0 0-16,2-12-2 15,9-8 2-15</inkml:trace>
  <inkml:trace contextRef="#ctx0" brushRef="#br1" timeOffset="235628.4772">9397 9075 86 0,'9'-14'36'0,"-2"-1"0"15,10 12 0-15,4-9-33 16,10-1-22-16,17 9-15 16,1-5-1-16,10 2-2 15,4-9 0-15</inkml:trace>
  <inkml:trace contextRef="#ctx0" brushRef="#br1" timeOffset="236003.4987">10250 8583 88 0,'0'0'38'15,"0"0"-1"-15,13 9 2 16,7-10-35-16,13 2 0 15,2-1-2-15,3 6 1 16,-5-3-1-16,-8 4-1 16,-8 2 0-16,-14 8 0 15,-11 1 1-15,-13 7-2 16,-14 3 2-16,-10 6-1 15,-7 4 1-15,-5 2-2 0,5 0 2 16,8 0-1-16,15-5-1 16,20-7 1-16,25-10 0 15,27-8-1-15,30-9 0 16,22-5-1-16,23-5-2 15,5-8-6-15,16 9-27 16,-21-8-4-16,-6 12 1 16,-25-5-2-16</inkml:trace>
  <inkml:trace contextRef="#ctx0" brushRef="#br1" timeOffset="236416.5223">8553 9625 95 0,'14'-7'39'0,"35"-1"1"0,34-17-1 16,41-3-34-16,42-11-1 15,38-2-1-15,27-8 1 16,19 4-1-16,11-2-2 15,-2 7 0-15,-16 4-2 16,-20 1-2-16,-28 19-10 16,-44-9-20-16,-27 21-7 15,-50-4-1-15,-38 19-1 16</inkml:trace>
  <inkml:trace contextRef="#ctx0" brushRef="#br1" timeOffset="236882.549">8687 10061 101 0,'18'-9'39'16,"11"-12"0"-16,14 6-1 0,7-7-37 16,4 4 0-16,3 2-1 15,-6 7 1-15,-14 10 0 16,-12 13-1-16,-19 7 0 15,-17 15 1-15,-18 6-1 16,-15 8 2-16,-12 6-2 16,-2 0 3-16,1-4-3 15,10-1 2-15,12-12-1 16,26-10 1-16,23-16-1 15,29-10-1-15,25-10-1 16,18-11-3-16,21-1-5 16,2-15-31-16,19 5 2 15,-9-12-2-15,9 8 1 16</inkml:trace>
  <inkml:trace contextRef="#ctx0" brushRef="#br1" timeOffset="237236.5692">10038 9959 101 0,'-37'20'38'0,"-3"15"1"16,-16-6-3-16,6 10-33 15,-5 4-2-15,4-1 1 16,0 0-2-16,8-2 1 15,7-6-4-15,7-10-1 16,15-1-7-16,-2-18-25 16,16-5-2-16,0 0 1 15,25-22-1-15,-15-8 26 0,9 2 9 16,-5-2 4-16,-2-8 8 15,9 16 27-15,-18-5 3 16,8 15-2-16,-8-1 4 16,12 19-28-16,-4-5-6 15,11 9-4-15,8 3-3 16,7-11-20-16,18 11-18 15,6-14-2-15,11 0 0 16,0-13-1-16</inkml:trace>
  <inkml:trace contextRef="#ctx0" brushRef="#br1" timeOffset="237641.5924">10451 9744 99 0,'17'-14'39'0,"24"4"2"16,6-9-4-16,10 8-32 15,4 1 0-15,1 4-2 16,-8 5-1-16,-10 6-1 16,-11 9-1-16,-19 7 1 15,-21 7 0-15,-17 6 0 16,-15 10 0-16,-11 2 1 15,-8 4-1-15,-1 2 1 0,4-2-1 16,7-1 0-16,18-5 0 16,21-11 1-16,19-8-1 15,21-12-3-15,20-7 1 16,12-12-4-16,16 3-9 15,-12-25-7-15,16 12-18 16,-19-13-3-16,1 7 0 16,-18-9 1-16</inkml:trace>
  <inkml:trace contextRef="#ctx0" brushRef="#br1" timeOffset="238014.6137">11627 9772 89 0,'0'0'35'0,"-22"2"1"0,-4 6 0 16,1 11-35-16,-15 11-1 16,-5 4 1-16,-8 8-1 15,-3 5 0-15,3 0-1 16,-3-4-8-16,19 1-27 15,4-12-1-15,13-5 2 16,7-16-2-16</inkml:trace>
  <inkml:trace contextRef="#ctx0" brushRef="#br1" timeOffset="238165.6223">11344 10022 96 0,'16'-6'39'0,"-16"6"-1"16,21-6 0-16,-21 6-32 15,29 3-5-15,9 5-8 0,6-13-30 16,20 3-1-16,5-8 0 15,15-3-2-15</inkml:trace>
  <inkml:trace contextRef="#ctx0" brushRef="#br1" timeOffset="238533.6434">12007 9640 93 0,'-11'-7'39'0,"30"4"0"16,5-7 0-16,12 4-33 16,8-2-1-16,5 8 0 0,-7 0-1 15,-3 8-2-15,-15 4 0 16,-11 10-1-16,-23 7 0 15,-16 7 0-15,-16 9-1 16,-11 5 1-16,-10 5 0 16,-4 5 0-16,1 0-1 15,8-1 1-15,15-5-1 16,15-6 1-16,28-9-1 15,24-12 0-15,25-10-2 16,26-12-2-16,21-2-9 16,-4-28-10-16,20 7-16 15,-15-16-2-15,-2 3-1 0,-13-8 0 16</inkml:trace>
  <inkml:trace contextRef="#ctx0" brushRef="#br1" timeOffset="239458.6963">8785 8582 67 0,'0'0'36'0,"5"11"0"16,-10 19 2-16,12 24-28 15,-7 6-2-15,13 22-3 16,-1 12-2-16,4 8-4 16,12 15-31-16,-6-9-3 15,10-3-2-15,-7-10-1 16</inkml:trace>
  <inkml:trace contextRef="#ctx0" brushRef="#br1" timeOffset="239803.716">9087 9900 97 0,'10'6'39'0,"-7"7"0"16,3 23 0-16,-20 8-37 16,9 16 0-16,-3 13-2 15,-1 10 2-15,3 7-5 0,-2-12-5 16,17 8-30-16,2-15-1 15,21-7 0-15,4-19-1 16</inkml:trace>
  <inkml:trace contextRef="#ctx0" brushRef="#br1" timeOffset="240291.7439">10438 8334 78 0,'6'14'37'0,"1"13"0"15,-1 11-1-15,-1 17-33 16,5 7 0-16,-1 14-3 16,5 18-8-16,-12 1-27 15,4 7 1-15,-7-2-3 16,5 1 1-16</inkml:trace>
  <inkml:trace contextRef="#ctx0" brushRef="#br1" timeOffset="240539.7581">10798 9944 97 0,'7'27'39'0,"-7"-3"1"15,10 15-2-15,-6-6-35 16,5 13 1-16,-3 3-3 16,0 1-1-16,3 8-6 15,-6-7-30-15,13 2-5 16,-1-16 3-16,14-3-3 15</inkml:trace>
  <inkml:trace contextRef="#ctx0" brushRef="#br1" timeOffset="240892.7783">12772 8984 96 0,'4'-21'39'16,"27"8"0"-16,11-15-2 15,17 1-39-15,18 12-12 16,2-9-23-16,7 11 0 16,-13 0-2-16,-7 9 1 15</inkml:trace>
  <inkml:trace contextRef="#ctx0" brushRef="#br1" timeOffset="241072.7886">12901 9134 98 0,'-4'20'40'15,"18"-18"0"-15,29-4-1 16,19-9-39-16,19-23-12 16,28 5-26-16,5-6 0 15,14 1 0-15,-1-4-2 16</inkml:trace>
  <inkml:trace contextRef="#ctx0" brushRef="#br1" timeOffset="241494.8128">15313 8160 77 0,'4'-12'38'15,"-4"12"-1"-15,0 0 1 16,-14 8-25-16,10 18-11 16,3 13-1-16,-3 13 1 15,3 10-2-15,-3 8 0 16,4 16-5-16,-5-8-30 15,8 10 0-15,-4-12-2 16,6 0-1-16</inkml:trace>
  <inkml:trace contextRef="#ctx0" brushRef="#br1" timeOffset="241794.8299">14726 9331 97 0,'17'7'39'0,"28"-25"1"16,39-1-1-16,15-10-35 16,32-5-2-16,15 0-1 15,11 0-1-15,2 13-8 16,-15-2-28-16,-5 14-3 15,-26 3 1-15,-22 11-3 0</inkml:trace>
  <inkml:trace contextRef="#ctx0" brushRef="#br1" timeOffset="242261.8566">15198 9624 104 0,'0'0'39'16,"0"0"2"-16,18 7-1 0,11-18-36 15,19 2-2-15,4 1-1 16,4 5 1-16,-3 2 0 16,-2 5-2-16,-13 8 1 15,-15 4-1-15,-11 8 1 16,-17 9-1-16,-13 6 0 15,-12 6 1-15,-10 4-1 16,-10 4 2-16,-3-1-1 16,2 1 1-16,7-4-1 15,7-4-1-15,19-8 2 16,16-10 0-16,22-9-1 15,28-10-1-15,14-9 1 0,17-8 0 16,16-4-2-16,7-2 2 16,1 0-4-16,-9-7-5 15,0 18-14-15,-28-11-18 16,-6 13-1-16,-24-10 0 15,-8 9-1-15</inkml:trace>
  <inkml:trace contextRef="#ctx0" brushRef="#br1" timeOffset="245351.0333">4776 12204 61 0,'6'-21'36'16,"6"12"1"-16,-1-6 0 15,13 1-29-15,4-7-3 16,15 0 0-16,4-2-1 15,13 3-1-15,-3 0-1 16,6 5-1-16,-6 7 0 16,-8 11-1-16,-14 15 1 15,-19 12-1-15,-20 14 1 16,-18 13 0-16,-17 12 0 15,-13 6 0-15,-11 6 1 16,-3 0 0-16,0-6 0 16,11-10 0-16,16-10 0 15,16-12-1-15,20-16 0 16,25-14 0-16,20-14-1 0,15-12-2 15,16-3-4-15,1-18-20 16,16 12-13-16,-11-9 1 16,0 13-3-16,-17-9 2 15</inkml:trace>
  <inkml:trace contextRef="#ctx0" brushRef="#br1" timeOffset="245808.0595">5945 11670 85 0,'0'0'38'16,"25"-13"-3"-16,-6-5 3 16,10-1-36-16,0 7-2 15,3 4-1-15,-1 3 2 16,-3 7 2-16,-11 14-2 15,-12 9-1-15,-14 7 1 16,-13 8 1-16,-8 5-1 0,-5 1 1 16,-2-3-1-16,4-2-1 15,11-11 1-15,15-8 0 16,21-15 0-16,26-11 0 15,21-10-3-15,12-12-4 16,23 6-31-16,-5-9-1 16,5 6-1-16,-16 3-1 15</inkml:trace>
  <inkml:trace contextRef="#ctx0" brushRef="#br1" timeOffset="246267.0857">4753 13121 74 0,'-12'6'39'16,"12"-6"-2"-16,45-12 1 15,17-11-34-15,30-2 0 16,23-3-1-16,20 0 1 16,9-2-1-16,2 8 0 15,-1 1-1-15,-6 9 0 16,-12 5-1-16,-14 2-3 15,-14 7-5-15,-27-9-31 16,-2 10 0-16,-23-14-2 16,-12 6-1-16</inkml:trace>
  <inkml:trace contextRef="#ctx0" brushRef="#br1" timeOffset="246906.1223">5018 13539 74 0,'14'-11'40'0,"15"0"0"16,0-8-1-16,14 2-35 15,4-1-2-15,6 2 0 16,-1 3 0-16,-3 7-1 0,-12 12 0 16,-10 11-1-16,-16 13 1 15,-15 14-1-15,-19 9 1 16,-13 7 0-16,-8 9-2 15,-8 3 1-15,-2-3 0 16,3-5-1-16,7-9 1 16,8-7 0-16,17-8 0 15,15-12 0-15,18-15 2 16,14-8-1-16,16-11 0 15,10-7-2-15,12-6-2 16,4-15-6-16,8 8-30 16,-12-12 1-16,7 11-2 15,-17-6 0-15</inkml:trace>
  <inkml:trace contextRef="#ctx0" brushRef="#br1" timeOffset="247521.1574">6049 13079 70 0,'-2'14'40'0,"2"-14"-3"0,0 0 3 16,-17 4-33-16,10 8-2 15,-2 0-2-15,-1 9 1 16,-3 2 0-16,3 6-2 15,-2 0 1-15,5-1-1 16,4-1 0-16,8-3-1 16,12-12 0-16,11-7 0 15,14-7-1-15,10-10 0 16,6-1 0-16,7-6-2 15,1-3-2-15,-9-2-3 16,9 10-32-16,-23-7-1 16,-6 12-1-16,-20-6 0 15</inkml:trace>
  <inkml:trace contextRef="#ctx0" brushRef="#br1" timeOffset="247702.1678">6358 13097 77 0,'-13'6'41'0,"-3"2"-1"16,8 18 1-16,-10 2-35 15,7 13-4-15,-3 4 0 16,8 8 0-16,-2 3-3 16,6-6-3-16,17 3-26 15,-4-22-10-15,17-7 0 16,4-21-1-16</inkml:trace>
  <inkml:trace contextRef="#ctx0" brushRef="#br1" timeOffset="248063.1884">7391 12564 79 0,'25'-25'39'15,"8"9"-1"-15,2-16-6 16,10 5-31-16,3 5-3 15,0-2-4-15,2 14-31 16,-14 1 2-16,-10 17-3 16,-15 2 0-16</inkml:trace>
  <inkml:trace contextRef="#ctx0" brushRef="#br1" timeOffset="248227.1978">7413 12772 67 0,'2'13'40'0,"18"-3"0"16,8-20 0-16,26-9-22 15,7-7-18-15,14-10-5 16,17 3-32-16,-7-9-1 16,1 8-1-16,-9-7-1 15</inkml:trace>
  <inkml:trace contextRef="#ctx0" brushRef="#br1" timeOffset="248715.2257">9080 11816 77 0,'-13'-5'39'0,"8"-10"-1"15,21 1 0-15,7-1-36 16,22-7 2-16,8 1-3 16,8 6 3-16,-4 2-2 15,-1 10 3-15,-10 2-2 0,-9 10-1 16,-22 7 0-16,-11 8-3 15,-20 7 3-15,-12 10-2 16,-13 4 3-16,-10 3-4 16,2 3 3-16,3 0-1 15,3-2 0-15,20-4 1 16,20-10-2-16,20-9 1 15,25-11-2-15,20-12 0 16,22-9-3-16,10-15-2 16,22 2-4-16,-12-15-30 15,15 3 0-15,-11-13 0 16,-1 7-1-16</inkml:trace>
  <inkml:trace contextRef="#ctx0" brushRef="#br1" timeOffset="248897.2362">10257 11779 77 0,'-40'25'37'15,"-1"15"0"-15,-10 1-1 16,4 15-33-16,-3 2-1 16,3 4-1-16,2-1-1 15,7-6-2-15,13 1-12 16,-2-22-23-16,19-8 1 15,8-26-2-15,0 0 1 16</inkml:trace>
  <inkml:trace contextRef="#ctx0" brushRef="#br1" timeOffset="249047.2447">9979 11960 90 0,'5'-27'40'0,"9"15"1"16,-5-3-3-16,10 12-32 16,0 0-2-16,11 2-4 15,11 4-5-15,-6-10-32 16,20 7-3-16,-5-11 0 15,14 4-2-15</inkml:trace>
  <inkml:trace contextRef="#ctx0" brushRef="#br1" timeOffset="249430.2666">10892 11615 95 0,'-18'4'41'15,"18"-4"3"-15,0 0-3 16,29 2-37-16,-2-13-1 16,15 3-2-16,1-1 1 15,3 2-2-15,-4 1 1 16,-4 6 0-16,-10 7 0 15,-15 7 1-15,-13 8-1 16,-14 3-2-16,-13 11 2 16,-11 3-2-16,-8 7 2 15,-3 4-2-15,-1 3 1 16,7-5-2-16,12-2 2 15,15-4 1-15,18-9-1 16,21-11 1-16,27-13-1 0,16-12-2 16,21-9-2-16,6-15-6 15,17 7-23-15,-19-15-8 16,5 4-1-16,-19-4-1 15</inkml:trace>
  <inkml:trace contextRef="#ctx0" brushRef="#br1" timeOffset="249962.2971">8878 12466 88 0,'0'0'41'0,"34"9"-2"16,23-27 1-16,37 0-37 15,29-10-2-15,30-5 1 16,27-7 0-16,16 1 0 16,17-1-1-16,9 4-1 15,0 2 1-15,-4 7-2 16,-6 10 1-16,-14 4 0 15,-17 12-1-15,-16 3 0 16,-18 9-2-16,-20 0-1 16,-15 14-9-16,-27-13-27 15,-16 9 1-15,-25-7-2 16,-11 0 2-16</inkml:trace>
  <inkml:trace contextRef="#ctx0" brushRef="#br1" timeOffset="250541.3302">9203 12908 79 0,'0'0'41'0,"29"-20"-1"16,6-2 0-16,19-11-38 15,5 7 0-15,7 0-1 0,-2 3 0 16,-4 8 0-16,-17 12 0 16,-15 17-1-16,-23 13 0 15,-21 16 1-15,-24 14 0 16,-13 12 1-16,-19 9 0 15,1 1 0-15,2-1 0 16,11-6-1-16,20-14 1 16,24-11-1-16,27-21 0 15,28-20-3-15,31-13-1 16,20-16-4-16,25-4-31 15,-4-17-4-15,6 2 2 16,-6-9-2-16</inkml:trace>
  <inkml:trace contextRef="#ctx0" brushRef="#br1" timeOffset="250758.3426">10549 12792 74 0,'-17'16'38'0,"-2"12"0"15,-14 5 0-15,-3 10-34 16,-15 11-4-16,-4 6 1 16,-2 0 0-16,3 0-3 15,9-4-4-15,-5-18-30 16,22-6-1-16,8-19-2 15,20-13 2-15</inkml:trace>
  <inkml:trace contextRef="#ctx0" brushRef="#br1" timeOffset="250894.3504">10173 13028 90 0,'10'-11'41'0,"-5"-4"-1"15,18 18-6-15,-4-7-28 16,13 2-4-16,11 9-8 16,2-14-31-16,21 9-2 15,1-9-1-15,11 1-1 16</inkml:trace>
  <inkml:trace contextRef="#ctx0" brushRef="#br1" timeOffset="251366.3774">10939 12708 76 0,'10'-22'40'0,"18"4"-2"16,4-7 1-16,16 6-37 15,-4 4 0-15,2 10 0 0,-8 7 1 16,-4 17-1-16,-20 6 0 15,-14 15 1-15,-15 8 0 16,-15 8 0-16,-13 2 0 16,-4 4 0-16,-1-5 0 15,3-2-1-15,16-8 0 16,11-8-1-16,23-12 0 15,18-5-1-15,24-13 0 16,20-9-2-16,18-1-4 16,7-18-8-16,22 11-24 15,-10-12-4-15,15 8 1 16,-6-12-2-16</inkml:trace>
  <inkml:trace contextRef="#ctx0" brushRef="#br1" timeOffset="251667.3946">12265 12650 80 0,'-11'0'39'15,"-16"7"-1"-15,-9 17 0 0,-16 8-38 16,-6 13 0-1,-9 7 0-15,-4 3-1 0,2 2-3 16,2-14-26-16,17 1-6 16,10-18-2-16,18-11 1 15</inkml:trace>
  <inkml:trace contextRef="#ctx0" brushRef="#br1" timeOffset="251803.4024">11897 12783 99 0,'0'0'40'0,"5"-11"0"16,5 24-7-16,-10-13-33 15,25 7-4-15,16 3-27 16,-1-13-9-16,20 4 1 0,2-13-1 16</inkml:trace>
  <inkml:trace contextRef="#ctx0" brushRef="#br1" timeOffset="252171.4234">12621 12574 81 0,'0'0'41'0,"17"5"-1"15,-1-16 1-15,26 2-34 16,-10-4-3-16,6 2-1 15,-4 0-1-15,3 6 0 0,-7 0-1 16,-4 10-1-16,-15 5 1 16,-12 10-1-16,-8 8 1 15,-14 13-1-15,-11 6 1 16,-6 11 0-16,-4 3 0 15,1 2 0-15,9-3-1 16,11-4 1-16,18-11 0 16,19-14-1-16,20-13-1 15,19-17-3-15,18-1-9 16,-3-23-26-16,22 1-2 15,-6-16 0-15,11 5-1 16</inkml:trace>
  <inkml:trace contextRef="#ctx0" brushRef="#br1" timeOffset="252576.4466">13599 12606 46 0,'24'-15'33'15,"-5"7"1"-15,-6 0 1 16,-3 10-20-16,-10-2-10 15,-5 13 1-15,-14-3 1 16,-2 16-1-16,-14-1 1 16,0 14-1-16,-13 1-1 15,1 6-2-15,-7 1-2 16,6-3-3-16,7 4-8 15,-2-17-27-15,21-1 0 16,-1-19-3-16,23-11 1 16</inkml:trace>
  <inkml:trace contextRef="#ctx0" brushRef="#br1" timeOffset="252734.4556">13386 12740 77 0,'4'-14'41'0,"-4"14"0"16,0 0 0-16,18 16-23 15,-5-8-15-15,2 5-2 16,11 2-4-16,5-12-16 15,16 16-20-15,1-12-1 16,11 4-1-16,-4-8 1 16</inkml:trace>
  <inkml:trace contextRef="#ctx0" brushRef="#br1" timeOffset="253463.4973">14151 12528 79 0,'19'-6'37'0,"2"-11"1"16,15 6-10-16,-5-9-21 15,17 3-1-15,-2 0-1 16,2 6 0-16,-10 3-2 16,-1 9 0-16,-17 8-1 15,-16 12-1-15,-17 4 0 16,-16 8-1-16,-14 10 1 15,-9 8 0-15,-9 4 0 16,-6 3 0-16,2 1 1 16,11 0 0-16,9-6-1 15,17-3 1-15,17-10-1 16,21-10 1-16,21-13-2 15,22-9 1-15,14-7-2 16,8-8-2-16,6 2-4 0,-14-18-26 16,9 12-7-16,-18-13 0 15,-6 10-1-15</inkml:trace>
  <inkml:trace contextRef="#ctx0" brushRef="#br1" timeOffset="254402.551">9409 11437 53 0,'9'-29'35'0,"1"5"1"15,-11-5-6-15,11 21-18 16,-10 8-1-16,0 0-3 15,8 39-2-15,-3 15 0 16,-4 13-3-16,1 14-6 16,11 17-26-16,-5 3-8 15,3 9 1-15,-2-6-2 16</inkml:trace>
  <inkml:trace contextRef="#ctx0" brushRef="#br1" timeOffset="254770.5721">9638 12672 78 0,'0'-17'41'0,"0"27"-1"16,-12 11 1-16,3 18-34 16,-9 20-3-16,1 24-1 15,-10 18-1-15,7 18-1 16,-5 7 0-16,9-5-3 15,16 1-9-15,5-24-29 16,27-8 2-16,11-29-4 16,25-18 1-16</inkml:trace>
  <inkml:trace contextRef="#ctx0" brushRef="#br1" timeOffset="255235.5987">11222 11160 80 0,'-8'13'38'15,"-6"15"-1"-15,5 21 1 16,-12 13-36-16,12 16 1 15,5 15-4-15,1 7-33 16,15 15-1-16,-4-1-3 16,7-2 1-16</inkml:trace>
  <inkml:trace contextRef="#ctx0" brushRef="#br1" timeOffset="255559.6172">11298 12635 87 0,'5'32'41'0,"-7"-2"1"16,6 27-3-16,-13 4-33 0,3 17-1 15,-5 11-2-15,2 7-2 16,1-2-1-16,0-6-4 15,13-1-11-15,0-29-26 16,12-7 0-16,2-27-2 16,17-9 1-16</inkml:trace>
  <inkml:trace contextRef="#ctx0" brushRef="#br1" timeOffset="256468.6692">12367 11956 71 0,'-5'-12'39'0,"5"12"-2"16,12-15 1-16,3 11-33 15,3-3-4-15,9 1-1 16,11 9-9-16,-1-6-27 15,12 5-1-15,3-2-1 16,9 6 1-16</inkml:trace>
  <inkml:trace contextRef="#ctx0" brushRef="#br1" timeOffset="256760.6859">13325 11982 69 0,'25'-7'37'0,"-7"-6"-2"15,4 1 1-15,1-5-34 16,7 3 0-16,6-3 0 15,11 6 0-15,10-1 0 16,9 2 0-16,9 3 1 16,11 3 0-16,7-4 0 15,12 2 0-15,11-4 0 16,10-1-2-16,10-3 1 15,10 2 0-15,7-4-1 0,5 4 2 16,-6 3-3-16,-10 0-1 16,-13 7-3-16,-22-1-3 15,-7 11-29-15,-36-6-1 16,-16 8-2-16,-25-10-3 15</inkml:trace>
  <inkml:trace contextRef="#ctx0" brushRef="#br1" timeOffset="257564.7319">12049 12031 40 0,'-27'1'33'16,"6"-1"2"-16,-1 1-1 16,7 7-23-16,1-12-3 15,14 4-2-15,10-12-1 16,12 3-1-16,6-4-2 15,11 0 0-15,9 0 0 16,12 5 0-16,6-4 0 16,9 10 0-16,11-3 0 15,12 2 0-15,12-5 0 16,11-1-1-16,14-7 0 15,11-3 0-15,6-4-1 16,2-5-1-16,-6 5-1 16,-17-1-1-16,-18 11-2 0,-25 0-4 15,-21 20-5-15,-38-6-1 16,-8 21-1-16,-35-8 2 15,1 14-14-15,-21-7-6 16,-2-1 3-16</inkml:trace>
  <inkml:trace contextRef="#ctx0" brushRef="#br1" timeOffset="258751.7998">17161 11626 93 0,'-18'-10'39'16,"18"10"1"-16,-7-12-1 15,7 12-38-15,39-11 0 16,13-1-3-16,16 6-3 15,1-8-18-15,13 11-14 0,-9 0-2 16,-1 8 1-16,-22 1-1 16</inkml:trace>
  <inkml:trace contextRef="#ctx0" brushRef="#br1" timeOffset="258909.8088">17163 11883 87 0,'-34'11'37'0,"34"-11"0"16,17-2-1-16,32-9-35 15,28-6-1-15,12-5-4 16,24 4-30-16,-3-7-1 16,13 5-1-16,-6-3-1 15</inkml:trace>
  <inkml:trace contextRef="#ctx0" brushRef="#br1" timeOffset="259269.8294">19203 10965 91 0,'11'-7'37'16,"-11"7"2"-16,-4 29 0 15,-6-1-39-15,-1 15 2 16,-1 8-2-16,-2 12-1 16,-1 5 0-16,-1 1 0 15,7 7-6-15,-12-10-26 16,17 1-4-16,0-14 3 15,13 1-4-15</inkml:trace>
  <inkml:trace contextRef="#ctx0" brushRef="#br1" timeOffset="259547.8453">18616 12093 91 0,'0'0'40'16,"43"-1"0"-16,14-21-1 15,28 0-36-15,15-6 0 16,17 2 0-16,6-1 0 15,5 4-2-15,-7 5-1 16,-13 5-2-16,-17 15-7 16,-26-2-28-16,-7 19-2 0,-25-4-1 15,-10 10 0-15</inkml:trace>
  <inkml:trace contextRef="#ctx0" brushRef="#br1" timeOffset="260020.8724">19157 12464 76 0,'3'-11'38'15,"-3"11"0"-15,-15-1 0 16,5 12-31-16,-9-2-2 16,1 13-1-16,-5-1 1 15,-1 7-1-15,-4 2 0 16,6 6-1-16,1-1 0 15,12-1 0-15,7-1 0 16,12-2-1-16,12-9-1 16,19-6 0-16,12-10 0 15,14-8 0-15,9-7-1 16,9-6 0-16,4-5-1 0,-3-2-1 15,0 0 0-15,-12-2-2 16,-4 9-2-16,-19-7-5 16,0 14-28-16,-30-6-1 15,-3 8 0-15,-18-5 0 16</inkml:trace>
  <inkml:trace contextRef="#ctx0" brushRef="#br1" timeOffset="260246.8853">19507 12520 98 0,'-24'49'40'0,"-13"6"3"16,6 18-4-16,-9 0-33 15,5 7-3-15,6-1-1 16,7 2 0-16,7-9-2 15,6-5-1-15,8-11-2 16,1-18-4-16,19 0-23 16,-14-24-11-16,14-3 0 15,-11-21-2-15</inkml:trace>
  <inkml:trace contextRef="#ctx0" brushRef="#br2" timeOffset="281999.1295">12914 2774 98 0,'27'-15'38'0,"12"6"-1"16,-2-10-1-16,15 0-35 16,0 2-4-16,0-4-4 15,12 18-25-15,-20-9-3 16,1 14-1-16,-20-4-1 15</inkml:trace>
  <inkml:trace contextRef="#ctx0" brushRef="#br2" timeOffset="282174.1395">12969 2905 98 0,'-14'11'38'16,"20"3"0"-16,8-12-2 15,23-2-33-15,13 0-6 16,8-9-25-16,24 5-9 15,1-11 1-15,11 2-3 16</inkml:trace>
  <inkml:trace contextRef="#ctx0" brushRef="#br2" timeOffset="282762.1731">13933 2603 88 0,'5'-16'37'0,"10"-3"-1"15,16 6 2-15,13-5-36 16,5-2-1-16,5 3 1 16,5 3-1-16,-4 5 1 15,-8 4-1-15,-10 8 0 16,-15 7-1-16,-18 10 0 15,-21 6 2-15,-17 12-1 16,-16 8 1-16,-14 10-1 16,-5 3 2-16,-2-1-1 15,6 3 0-15,11-5 0 16,14 1-1-16,21-10 0 0,22-9 0 15,19-12-1-15,21-13-1 16,21-6-4-16,5-19-25 16,20 5-8-16,-3-20 0 15,7 0-2-15</inkml:trace>
  <inkml:trace contextRef="#ctx0" brushRef="#br2" timeOffset="283113.1932">14872 1899 80 0,'0'0'39'0,"4"-11"-1"15,-4 11 1-15,-4 14-25 16,0 6-12-16,-2 6 0 16,1 6-1-16,1 3 0 15,-3 8-2-15,4 8-6 16,-6-7-28-16,10 10-3 15,-3-11-1-15,8 5 0 16</inkml:trace>
  <inkml:trace contextRef="#ctx0" brushRef="#br2" timeOffset="289696.5697">484 3549 99 0,'-14'-10'37'0,"14"10"1"15,-10-25-8-15,17 8-25 16,13-6-2-16,20 3-1 15,7-5 1-15,10 5-2 16,3-1 0-16,2 6 0 16,-3 6-1-16,-7 11 0 15,-15 12-1-15,-21 12 3 16,-19 14-2-16,-21 9 1 15,-18 13 0-15,-9 12 1 16,-12 4 0-16,-8 3 0 16,2-2 0-16,6-3 0 0,8-10-1 15,15-5 1-15,17-13-1 16,15-11 0-16,17-12 1 15,21-8-2-15,17-9 1 16,12-8-1-16,10-4 1 16,4 0 0-16,4-4-1 15,-1 2 1-15,-5-2-1 16,-8 4-1-16,-7 0 0 15,-9 0-2-15,-1 4-5 16,-15-17-28-16,7 10-3 16,-13-14-2-16,3 2-1 15</inkml:trace>
  <inkml:trace contextRef="#ctx0" brushRef="#br2" timeOffset="290448.6128">727 2573 98 0,'0'0'37'15,"4"-15"2"-15,12 8-4 16,-2-6-33-16,11 0-2 15,0 3 0-15,4 2 0 16,-5 1 2-16,-1 6-1 16,-4 10 0-16,-8 5 1 15,-11 7 0-15,-9 10 1 16,-11 2-2-16,-4 6 2 15,-2 1-1-15,-3-1 0 0,2-3-1 16,3-4 0-16,7-7 0 16,10-7 0-16,12-7 0 15,9-6 0-15,11-5-3 16,6-11-5-16,25 8-29 15,-12-13-2-15,13 4-1 16,-5-4-1-16</inkml:trace>
  <inkml:trace contextRef="#ctx0" brushRef="#br2" timeOffset="290703.6273">1291 2612 110 0,'-10'-4'40'0,"10"4"0"16,0 0 0-16,0 0-36 15,16 5-2-15,1-6-1 16,4-3-1-16,6 0-1 15,9-1-4-15,0-11-14 16,14 13-18-16,-8-14-5 16,14 9 3-16,-12-8-3 15</inkml:trace>
  <inkml:trace contextRef="#ctx0" brushRef="#br2" timeOffset="290966.6424">1910 2226 100 0,'-11'-18'40'15,"11"18"1"-15,-12-16-1 16,12 16-31-16,0 0-6 16,-4 35 1-16,1-2-1 15,-2 10 1-15,-3 5-1 16,-1 6 0-16,-5 5-2 15,3 1 3-15,0-3-4 16,2-11 0-16,7-3-6 16,1-20-18-16,16 4-15 15,-5-15-3-15,10 0-1 0,-2-17 0 16</inkml:trace>
  <inkml:trace contextRef="#ctx0" brushRef="#br2" timeOffset="300294.1759">295 6732 97 0,'-13'-10'36'15,"13"10"1"-15,6-23-11 16,10 10-21-16,6-4-1 16,11 1-1-16,5-4 1 15,11 5-2-15,-1 0 0 16,3 3-1-16,-1 3-1 15,-8 6 1-15,-6 6-1 16,-12 12 1-16,-9 7-2 0,-14 10 2 16,-12 9 0-16,-14 13 0 15,-12 5 0-15,-2 10 0 16,-12 5 1-16,0 1 0 15,-2-4 0-15,3-3 0 16,6-9 0-16,13-6 0 16,9-10 0-16,13-10-1 15,14-11 1-15,16-6 0 16,13-11 0-16,10-5-1 15,8-2 0-15,2-5 0 16,3-3-1-16,-3 2 0 16,-6 1 0-16,-5 2 0 15,-10 2-1-15,0 2-1 16,-9 1 0-16,-1-3-2 0,4 3-3 15,-7-15-14-15,12 14-17 16,-10-13-3-16,6 8 1 16,-10-11 0-16</inkml:trace>
  <inkml:trace contextRef="#ctx0" brushRef="#br2" timeOffset="301181.2266">1076 6112 73 0,'-8'-20'35'0,"8"20"0"15,-16-17-1-15,16 17-25 16,-23-9-3-16,13 9-1 15,-7 0-1-15,3 9 0 16,-5 2 0-16,8 9-1 16,-4 5 0-16,1 8 0 15,4 1-1-15,2 5 1 16,7 2-1-16,12-4 0 15,1-5-1-15,13-7 2 16,7-10-2-16,5-8 0 16,1-13 0-16,6-6 0 0,-4-10 0 15,-7-5 0-15,-8-6 0 16,-8-1-2-16,-11 1 1 15,-10 1-1-15,-1 3-1 16,-12 5-1-16,4 12-3 16,-12-4-16-16,11 24-16 15,-9 1-1-15,12 16 0 16,-3-1-2-16</inkml:trace>
  <inkml:trace contextRef="#ctx0" brushRef="#br2" timeOffset="303509.3598">2199 6857 109 0,'0'0'39'15,"0"0"0"-15,25-10-1 16,7-2-37-16,9-2 0 16,10-2-2-16,7 3 0 15,3-2-4-15,7 20-13 16,-12-11-19-16,0 15 0 15,-17-3 0-15,-8 11-2 16</inkml:trace>
  <inkml:trace contextRef="#ctx0" brushRef="#br2" timeOffset="303676.3693">2269 7138 108 0,'-19'29'38'16,"14"-17"1"-16,32-1-3 15,21-18-33-15,26-7-2 16,23-5-5-16,2-13-30 15,17 4-2-15,-6-6-2 16,-1 9-1-16</inkml:trace>
  <inkml:trace contextRef="#ctx0" brushRef="#br2" timeOffset="307249.5737">372 10110 99 0,'0'0'37'0,"0"0"4"16,0 0-5-16,5-12-31 16,6 4-2-16,11-6-1 0,7-1 0 15,9 1-1-15,9-2 0 16,1 5-1-16,8-1 1 15,-7 8-1-15,-6 5 0 16,-8 10 0-16,-12 10 0 16,-16 10 0-16,-20 13 1 15,-11 9 1-15,-18 10-1 16,-6 7 0-16,-14 2 0 15,-3 4 1-15,-1-4-1 16,5-4 0-16,12-8 0 16,12-11 0-16,16-7 0 15,19-11 0-15,16-9 0 0,20-9 1 16,13-10 0-16,14-4-1 15,4-5-1-15,3-2 0 16,-2-6 0-16,-4 2-1 16,-5-2-2-16,-6 0-2 15,2 5-5-15,-19-10-27 16,18 9-2-16,-15-12-1 15,8 10-1-15</inkml:trace>
  <inkml:trace contextRef="#ctx0" brushRef="#br2" timeOffset="309405.697">932 9350 60 0,'0'0'34'15,"0"0"2"-15,0 0-1 16,20 9-11-16,-3-16-19 15,10 2-1-15,2-3-1 0,6 1 1 16,-3 3-1-16,-1-1-1 16,-4 5-1-16,-7 7 0 15,-12 6 1-15,-14 9-2 16,-13 4 2-16,-7 10-1 15,-9 4 0-15,-7 6 0 16,-4 2 0-16,2-2 0 16,6-5 0-16,6-4 0 15,13-7 0-15,12-6 1 16,13-9-1-16,13-9 0 15,10-5 0-15,7-2-1 16,8-1-1-16,-1-6-5 16,9 7-29-16,-17-7-3 0,6 10 0 15,-17-9-1-15</inkml:trace>
  <inkml:trace contextRef="#ctx0" brushRef="#br2" timeOffset="309747.7166">1393 9501 107 0,'0'0'39'16,"0"0"2"-16,0 0-3 15,0 0-35-15,18 0-2 16,-2 0 0-16,1 0-1 16,8 4-2-16,-2-6-3 15,13 9-30-15,-5-12-2 16,8 7-2-16,-4-12 0 15</inkml:trace>
  <inkml:trace contextRef="#ctx0" brushRef="#br2" timeOffset="310367.7521">1750 9238 98 0,'0'0'39'15,"0"0"0"-15,7-12-1 16,9 2-32-16,13-4-5 16,8-2 1-16,1 4-1 15,3 1 0-15,-6 7-1 16,-4 6 1-16,-10 5-1 15,-11 6 1-15,-6 8-1 16,-12 3 0-16,-4 5 1 16,-6-1-1-16,-1-2 1 15,0-1-1-15,4-4 0 16,6-3 0-16,6-6 0 0,3-12-1 15,18 15 1-15,3-10 0 16,3 0 0-16,-3-2 1 16,2 4 0-16,-4 2 0 15,-5 4 1-15,-8 7-1 16,-11-1 1-16,-10 9 0 15,-8 2-1-15,-5 1 0 16,-6 1 0-16,1-3-1 16,2-5-1-16,6-1-2 15,3-18-9-15,22 5-25 16,-2-20-3-16,20-2 0 15,2-16-2-15</inkml:trace>
  <inkml:trace contextRef="#ctx0" brushRef="#br2" timeOffset="311336.8075">1872 10231 106 0,'0'0'36'0,"10"-3"3"15,10 5-10-15,-1-9-26 16,5 0-5-16,5 3 1 15,-3-6-10-15,8 16-25 16,-9-7 0-16,1 10-3 16,-11-5 3-16</inkml:trace>
  <inkml:trace contextRef="#ctx0" brushRef="#br2" timeOffset="311509.8174">1780 10489 100 0,'-25'23'37'0,"6"-15"1"0,19-8-2 15,16 6-34-15,16-18-2 16,17 1-6-16,0-16-27 16,21 5-4-16,-7-12 1 15,11 6-3-15</inkml:trace>
  <inkml:trace contextRef="#ctx0" brushRef="#br2" timeOffset="311986.8447">2425 10017 111 0,'0'0'40'0,"0"0"-1"16,0 0-1-16,11-16-36 15,14 7-1-15,10 1 0 16,3 1 0-16,4 1 0 15,1 5 0-15,-1 5-1 16,-9 6 1-16,-7 4 0 16,-14 10-1-16,-12 6 1 15,-15 6-1-15,-11 5 0 16,-10 7 1-16,-12 3-1 15,-3 1 2-15,-4 3-2 0,5-1 1 16,4-6 0-16,10-1 1 16,12-7 0-16,17-8-1 15,17-9 0-15,18-9-1 16,13-12 0-16,10-10 0 15,7-5-3-15,4-9-1 16,4 4-9-16,-11-14-25 16,4 10-2-16,-23-8-1 15,-2 10-2-15</inkml:trace>
  <inkml:trace contextRef="#ctx0" brushRef="#br2" timeOffset="312358.866">2840 9611 102 0,'0'0'42'0,"0"15"-1"15,0-15-1-15,0 0-28 16,14 2-10-16,1-9-3 15,4 2-1-15,7-9-2 16,14 12-27-16,-11-18-7 16,18 8-1-16,-8-9 0 15</inkml:trace>
  <inkml:trace contextRef="#ctx0" brushRef="#br2" timeOffset="312659.8832">3481 9004 118 0,'0'0'40'16,"0"0"1"-16,-6 17-6 16,5 7-30-16,-4 7-2 15,2 6-1-15,-3 7 0 16,0 5-1-16,1 1-3 15,1 0-2-15,8 10-33 16,-11-17-1-16,10 7-1 16,-8-11-1-16</inkml:trace>
  <inkml:trace contextRef="#ctx0" brushRef="#br2" timeOffset="313177.9128">3286 10060 114 0,'-16'10'39'0,"3"-11"1"16,24 8-7-16,7-15-28 0,18-2-1 15,7-5-1-15,10 0-1 16,7-4-1-16,1 1-2 16,-3 4-2-16,-10-2-3 15,-1 19-23-15,-21-8-10 16,-6 13 1-16,-20-8-2 15,-2 19 0-15</inkml:trace>
  <inkml:trace contextRef="#ctx0" brushRef="#br2" timeOffset="313373.924">3296 10303 114 0,'0'0'43'0,"7"22"-1"0,17-27 0 15,21-1-38-15,9-7 0 16,11-2-2-16,-1-6-1 15,0 2-4-15,-2 6-8 16,-18-12-27-16,5 17-1 16,-28-5-5-16,-2 12-1 15</inkml:trace>
  <inkml:trace contextRef="#ctx0" brushRef="#br2" timeOffset="321580.3934">345 12922 40 0,'0'0'33'0,"0"0"2"0,0 0-1 16,0 0-23-16,-16-4 7 16,16 4-10-16,0 0-2 15,0 0-1-15,9-18-1 16,8 11 0-16,5-6-2 15,5 3 0-15,3-1 0 16,1 4 0-16,1 2-1 16,0 5 0-16,-6 6-1 15,-4 3 0-15,-5 4 0 16,-2 3 1-16,-3 1-1 15,-1 2-1-15,-4 4 1 16,-6 0 0-16,-2 7 0 16,-7 0 0-16,-8 6 0 15,-6 6 1-15,-8 3-2 0,-16 5 2 16,-1 2-2-16,-2 1 0 15,-6 0 1-15,6-9-1 16,4-3 1-16,14-9 0 16,9-4 0-16,16-8 1 15,14-11 1-15,14-4-1 16,13-8 1-16,9 1-1 15,4-5 1-15,4-2-1 16,-1 1 1-16,2 2-3 16,-5 1 1-16,-4 3-1 15,-4 3 1-15,-7 2-1 16,-3 2 0-16,-5 0 0 15,-1-3 0-15,-7 1 1 0,-2-3-2 16,-3-5-1-16,1 5-7 16,-9-14-27-16,9 7 0 15,-11-12-3-15,8 4 0 16</inkml:trace>
  <inkml:trace contextRef="#ctx0" brushRef="#br2" timeOffset="324349.5518">663 12259 64 0,'14'1'35'16,"-14"-1"0"-16,26-12-1 15,-11-1-27-15,13 3-4 16,-3-7 0-16,8 6 0 15,-1-4-1-15,-2 4-1 16,-6 5 0-16,-3 9-1 16,-10 7 1-16,-12 10 0 15,-10 7-1-15,-7 7 2 16,-9 5 0-16,0 4 0 15,-6 0 0-15,6-3-1 16,3-4 1-16,9-7-1 16,8-8 1-16,13-6-2 15,6-9 0-15,13-8-2 0,7-3-1 16,3-12-9-16,16 8-25 15,-9-8 1-15,7 7-2 16,-10-6 0-16</inkml:trace>
  <inkml:trace contextRef="#ctx0" brushRef="#br2" timeOffset="324785.5767">1202 12379 78 0,'9'0'39'16,"-9"0"-1"-16,28-10 1 15,-13-4-31-15,11 5-6 0,-2-3 1 16,4 2-4-16,1 5-5 16,-13-6-30-16,11 13-1 15,-13-8-1-15,6 7-2 16</inkml:trace>
  <inkml:trace contextRef="#ctx0" brushRef="#br2" timeOffset="325318.6072">1794 12048 74 0,'13'-9'38'0,"-13"9"-2"15,0 0-1-15,-11-2-29 16,11 2-2-16,-18 15 0 15,9 1-1-15,-5 2-1 16,1 6 0-16,1 2 0 16,5 4 0-16,3-1 0 15,11-3 0-15,3-3-1 16,9-7 0-16,10-7 0 15,7-7-1-15,3-8-2 16,3-8-2-16,10 4-14 16,-15-18-19-16,2 5-1 15,-11-8-2-15,0 5 2 16</inkml:trace>
  <inkml:trace contextRef="#ctx0" brushRef="#br2" timeOffset="325469.6158">2014 12068 87 0,'-22'17'38'0,"7"15"-1"16,-2-4 1-16,6 5-34 15,5 4-3-15,2-1-2 16,11 14-23-16,-6-18-13 16,9 7 0-16,-2-10-3 15,8 0 1-15</inkml:trace>
  <inkml:trace contextRef="#ctx0" brushRef="#br2" timeOffset="325921.6417">2035 12937 67 0,'0'0'37'16,"0"0"-1"-16,22-16 1 16,-7-8-30-16,14 7-3 15,3-9-1-15,7-2-2 16,6 7-4-16,-3-12-8 15,3 17-24-15,-13-1-1 16,1 15-1-16,-19-3 1 16</inkml:trace>
  <inkml:trace contextRef="#ctx0" brushRef="#br2" timeOffset="326089.6513">2079 13042 69 0,'-41'27'38'16,"21"-1"-1"-16,2-13 0 15,18-13-23-15,20 4-13 16,12-13-1-16,15-6-3 15,5-17-15-15,15 9-17 16,3-8-1-16,9 1-2 16,-7-5 1-16</inkml:trace>
  <inkml:trace contextRef="#ctx0" brushRef="#br2" timeOffset="326498.6747">2736 12656 92 0,'0'0'39'16,"13"-9"2"-16,2 6-3 15,-4-4-36-15,7 0 0 16,0 3-1-16,2-1 0 16,-2 8-1-16,-3 1 0 15,2 5 0-15,-5 6 0 16,-7 7 1-16,-8 8-1 15,-9 5 1-15,-8 11 0 0,-12 5 0 16,-10 4 0-16,-5 3 0 16,-2 1 1-16,0-8-2 15,10-1 1-15,12-6 0 16,15-14-1-16,16-9 0 15,17-12 0-15,20-9 0 16,12-8-2-16,11-6-2 16,-1-15-8-16,15 7-25 15,-17-12-2-15,2 8-1 16,-15-10-2-16</inkml:trace>
  <inkml:trace contextRef="#ctx0" brushRef="#br2" timeOffset="326866.6958">2860 12379 87 0,'0'0'40'0,"0"0"0"16,14-11-1-16,4-6-37 15,16 0-3-15,10 3-6 16,-4-7-29-16,17 10 0 16,-13-4-3-16,6 10-1 15</inkml:trace>
  <inkml:trace contextRef="#ctx0" brushRef="#br2" timeOffset="327575.7363">3263 11935 79 0,'14'-5'39'0,"-1"-7"-2"15,10 8-2-15,0-7-30 0,5 4-2 16,-4-1 0-16,1 7-1 16,-1 2 0-16,-6 5-1 15,-5 4 1-15,-7 5-1 16,-10 3 0-16,-6 7-1 15,-8 1 1-15,-2 3 1 16,-7 2-2-16,1 1 2 16,0-4-2-16,7 1 1 15,4-6 0-15,14-2 0 16,6-7-1-16,13-6 1 15,11-8-3-15,13-11-2 16,16 8-32-16,-4-16-3 16,8 5 0-16,-9-7-2 0</inkml:trace>
  <inkml:trace contextRef="#ctx0" brushRef="#br2" timeOffset="327977.7593">3701 12659 74 0,'0'0'40'0,"16"-8"-1"16,5-6 1-16,11 3-31 15,1-3-5-15,10 0-1 16,1 1-1-16,2 2-3 16,3 4-5-16,-16-6-31 15,10 11-1-15,-16-4-1 0,-3 9-2 16</inkml:trace>
  <inkml:trace contextRef="#ctx0" brushRef="#br2" timeOffset="328158.7697">3710 12991 94 0,'0'0'40'16,"16"17"2"-16,9-32-3 16,23-9-36-16,1-4-2 15,5-6-3-15,10 10-13 16,-8-13-24-16,3 9 0 15,-8-2-3-15,-3 7 1 16</inkml:trace>
  <inkml:trace contextRef="#ctx0" brushRef="#br2" timeOffset="333187.0573">12447 14796 62 0,'16'-20'39'0,"-8"-6"-1"15,4 9 1-15,-18 2-36 16,6 15-1-16,-22-7 0 15,1 19 1-15,-11 10-2 16,-5 8 1-16,-5 6-1 16,2 1 0-16,8-2 0 15,12-2 0-15,13-4 1 16,17-3-1-16,13-7 0 15,13-2 1-15,11-2-2 16,3 1 1-16,-1 3-1 16,-10 1 1-16,-8 8-1 15,-13 6 0-15,-14 2 0 16,-13 6 0-16,-13-2 0 0,-7-4-1 15,0-1-2-15,-1-22-9 16,16 1-27-16,5-24 0 16,25-7-2-16,8-26 1 15</inkml:trace>
  <inkml:trace contextRef="#ctx0" brushRef="#br2" timeOffset="333525.0766">13155 14825 57 0,'10'1'38'16,"-20"-2"0"-16,-2 11 0 15,-18-3-31-15,6 9-3 16,-5 2 0-16,3 9 0 16,1 6-1-16,10 10 0 0,4 5-2 15,9 2 1-15,11 2 0 16,12-3-1-16,9-11 0 15,12-9 1-15,8-16-2 16,5-15 1-16,4-19-1 16,3-11 1-16,-7-14-1 15,-6-7-1-15,-12-4 1 16,-13-1-1-16,-19 5 0 15,-11 9 0-15,-18 15-1 16,-17 10-1-16,-6 21-1 16,-12 9-2-16,4 27-20 15,-7-7-11-15,18 14-1 16,10-10-2-16,25-2 2 15</inkml:trace>
  <inkml:trace contextRef="#ctx0" brushRef="#br2" timeOffset="351988.1326">14643 14704 54 0,'-16'2'41'0,"16"-2"-3"16,-13 5 3-16,27-4-23 0,-14-1-12 16,30-7 0-16,-4 3-2 15,3 4 1-15,0-1-3 16,1 4 0-16,0-2-2 15,0 1 1-15,-2-1-2 16,-3-3 1-16,6 0-3 16,0-6-1-16,8 3-4 15,-9-20-14-15,16 14-15 16,-13-10-2-16,7 6 0 15,-18-6-2-15</inkml:trace>
  <inkml:trace contextRef="#ctx0" brushRef="#br2" timeOffset="354769.2917">13954 15314 31 0,'4'-20'33'16,"2"-4"0"-16,4 6-1 15,-6-3-26-15,10 13 0 16,-14 8 0-16,19 19 0 16,-17 16-2-16,5 26-1 15,-9 19 0-15,-2 22-1 16,-6 19 0-16,-4 14-1 0,-2 1 2 15,-6-1-3-15,5-14 1 16,1-16-5-16,15-14-25 16,-3-39-6-16,20-21-3 15,0-33 2-15</inkml:trace>
  <inkml:trace contextRef="#ctx0" brushRef="#br2" timeOffset="355377.3265">14000 15345 65 0,'15'2'40'15,"6"-5"-2"-15,27 12 1 16,8-10-36-16,20-3-2 15,15-5 1-15,13-4-1 16,4-5 0-16,9-3 0 16,-1 1-1-16,-8 2 0 15,-11 3 0-15,-16 5 0 16,-16 8 0-16,-15 4 0 15,-15 5 1-15,-16 3-1 16,-10 2 0-16,-9-2 1 16,-3-1-1-16,1 4 0 15,-1 0 0-15,6 4 0 16,-1 5 0-16,6 10 1 0,3 7-1 15,2 11-1-15,-1 11 2 16,0 13-2-16,-4 7 1 16,-7 10-1-16,-3 4 1 15,-5 7-2-15,-6 2 2 16,2-2 0-16,-6-6 0 15,5-8-1-15,3-12 2 16,2-13-2-16,4-14 2 16,3-14-1-16,-4-10 0 15,-1-13 0-15,-11-6 0 16,-10-4 1-16,-16 1-1 15,-19 1 0-15,-25-3 0 16,-26 2 1-16,-18 0-1 16,-16 1 1-16,-7 6-1 15,4-1 1-15,4 3 0 0,15-2-1 16,26 3-2-16,30-15-7 15,48 12-14-15,15-29-10 16,35 8-6-16,18-29-2 16,29-7-1-16</inkml:trace>
  <inkml:trace contextRef="#ctx0" brushRef="#br2" timeOffset="356361.3828">15471 14108 62 0,'0'0'34'16,"3"-19"-9"-16,-3 19 3 15,0 0-20-15,16 8-2 16,-14 4-1-16,7 17-1 15,-4 6-2-15,2 16 0 16,-5 7-2-16,-2 7 1 16,-2 5-1-16,-6 0 0 15,3 0-3-15,-4-17-18 0,9 0-13 16,-5-16-2-16,11-9 0 15,-6-28-1-15</inkml:trace>
  <inkml:trace contextRef="#ctx0" brushRef="#br2" timeOffset="356954.4167">15504 14120 63 0,'-16'-1'38'16,"16"1"-3"-16,0 0 3 0,24-13-34 16,-1 1 0-16,15 0 0 15,7-2-1-15,11 1 0 16,2-4-2-16,3 6 0 15,-4-1 0-15,-5 9 0 16,-9-2-1-16,-8 3 0 16,-11 2 1-16,-9 0-1 15,-15 0 1-15,0 0 0 16,0 0-1-16,0 0 1 15,0 0 0-15,0 0-1 16,1 12 0-16,2 2 0 16,4 7 1-16,-2 9-1 15,4 8 0-15,-2 11 0 16,-2 8 0-16,-1 8 0 15,-3 3-1-15,0 0 2 0,-3 2-2 16,-2-3 0-16,3-4 0 16,1-8-1-16,0-9 2 15,3-7-2-15,0-9 2 16,2-7-2-16,-4-10 3 15,-1-13-1-15,0 0 0 16,-21-7 0-16,0-6 0 16,-13-6 1-16,-10-2-1 15,-3-1 2-15,-7-1-1 16,-1 3 1-16,5 7-2 15,5 2 1-15,13 8-2 16,12 4 0-16,22 16-12 16,-2-17-17-16,45 20-6 15,-4-13-4-15,17 4 1 0</inkml:trace>
  <inkml:trace contextRef="#ctx0" brushRef="#br2" timeOffset="357953.4738">16771 15090 68 0,'-8'12'38'16,"-4"-8"-3"-16,16 19-2 15,-17-3-29-15,0 13-1 16,-4 7 0-16,0 15 0 0,-7 6-2 16,-1 8-1-16,2 0 2 15,1 1-3-15,3-12 2 16,8-7-1-16,3-20 1 15,8-15-2-15,0-16 1 16,23-28 1-16,-2-13-1 16,3-11 2-16,4-9-2 15,-2-6 1-15,3-1 0 16,-3 3 0-16,-3 3-1 15,-1 12 2-15,-6 8-1 16,-2 12 0-16,-5 13 0 16,-9 17 0-16,18-2 0 15,-9 13 0-15,1 4 0 16,3 4 0-16,5-3 0 15,6-2-1-15,5-9 1 0,9-6 0 16,5-8 0-16,4-6-1 16,2-5 1-16,0-2 0 15,-8-2 0-15,-2 2 0 16,-14 8-1-16,-3 9 1 15,-10 8 0-15,-10 13-1 16,-8 12 1-16,-6 10-1 16,-4 10 0-16,-3 9 0 15,5 2-1-15,-1-3-2 16,9-1-3-16,0-17-8 15,21 5-7-15,-9-31-12 16,22 3-5-16,-4-27-3 0,18 2 3 16</inkml:trace>
  <inkml:trace contextRef="#ctx0" brushRef="#br2" timeOffset="358284.4927">17518 15272 76 0,'0'18'40'0,"-2"-6"-2"16,16 4 1-16,-3-3-34 15,17-9-3-15,10-8 1 16,8-4-2-16,-2-6 1 16,2-3-1-16,-3-5-1 15,-10-1 1-15,-5-6 0 16,-14-1-1-16,-9 0 0 15,-10 0 1-15,-9 1-1 0,-9 6 0 16,-5 8 0-16,-4 7 0 16,-3 12 0-16,-1 13 0 15,0 9 0-15,4 13 0 16,8 4 0-16,10 5 0 15,11-2-1-15,10-8-4 16,20 6-11-16,-4-27-10 16,27 5-9-16,-3-21-4 15,23-1 0-15,1-18-2 16</inkml:trace>
  <inkml:trace contextRef="#ctx0" brushRef="#br2" timeOffset="358788.5216">18409 15112 73 0,'-32'-3'38'15,"5"19"1"-15,-23-9-4 16,11 16-28-16,-11 2-2 15,6 6-1-15,-2 3-1 16,4 1 0-16,8-4-1 0,11 1 0 16,14-9-1-16,14-6 0 15,12-8 0-15,12-8 0 16,14-10-1-16,4-7 1 15,5-8-1-15,0-5 0 16,-3-3 0-16,-4 1 0 16,-11 3 0-16,-6 5 0 15,-11 8 0-15,-6 7 0 16,-11 8 1-16,-3 22-1 15,-5 3 0-15,-4 6 1 16,2 6-2-16,0 1 0 16,5 2-1-16,3-8-4 15,16-1-4-15,-4-22-9 16,27 7-9-16,-8-26-11 15,21 2 1-15,-10-21-1 0</inkml:trace>
  <inkml:trace contextRef="#ctx0" brushRef="#br2" timeOffset="359125.5409">18795 15213 83 0,'-29'6'39'16,"17"12"-1"-16,-9-15-2 16,11 14-32-16,0 3-1 15,4 3 0-15,1 0-1 16,3 2 0-16,2-4 0 15,3 2 0-15,-2-5-1 16,4-8 0-16,-5-10-1 16,15 5 0-16,-6-16 1 15,4-6-1-15,2-11 0 0,5-5 0 16,4-8 0-16,3 0 0 15,2-3 2-15,1 7-2 16,-3 5 0-16,0 11 0 16,-2 12 0-16,-7 15 0 15,-4 12-1-15,-6 11 0 16,-2 10-3-16,-4-2-2 15,8 11-7-15,-9-21-9 16,17 9-10-16,-8-26-6 16,17-2-1-16,1-22 0 15</inkml:trace>
  <inkml:trace contextRef="#ctx0" brushRef="#br2" timeOffset="359442.559">19405 15038 85 0,'-14'7'40'0,"-15"-2"-1"16,9 17-1-16,-14 0-33 15,10 1-2-15,4 1-3 16,11 0 1-16,9-1-1 16,5-2 1-16,13-7-2 15,4-2 2-15,8-4-2 16,-1-2 2-16,5-1-1 15,-9-3 0-15,-4 2 0 16,-6 1 0-16,-15-5 0 16,7 17 0-16,-14-5 0 15,-5 3 0-15,-5 2 0 16,-2 3 0-16,3 3-1 15,-3-6-5-15,9 11-9 0,-8-21-9 16,17 14-9-16,1-21-6 16,0 0-2-16,0 0 1 15</inkml:trace>
  <inkml:trace contextRef="#ctx0" brushRef="#br2" timeOffset="360838.6388">20700 14821 57 0,'0'0'36'0,"12"23"-2"15,-18-10-2-15,11 10-27 0,-6 0 1 16,5 8-2-16,-7 4 0 15,6 5 0-15,-6 4-1 16,1 2 0-16,-1-3-2 16,1 0 0-16,0-8 1 15,2-5-1-15,2-15 0 16,-2-15-1-16,16-12 1 15,-3-17 0-15,1-12-1 16,2-7 1-16,0-7-1 16,0-4 0-16,3-1 1 15,-4 3-1-15,1 10 0 16,-1 9 0-16,-3 8 0 15,3 8 0-15,-1 10 0 16,2 9 0-16,-2 8 0 16,3 8 0-16,1 6 0 15,-1 4 0-15,-2 3 0 0,2 2 0 16,-6 6 0-16,-6-2 0 15,-7 2 0-15,-6-1 0 16,-7-1 0-16,-8 1 1 16,-5-6-1-16,-4 0 0 15,-5-3 0-15,2-1 1 16,1-1-1-16,1-2 0 15,7 4 0-15,5 1 1 16,6 4-1-16,4 10 1 16,4 5 0-16,2 7-1 15,-1 6 1-15,3 6-1 16,-3 0 0-16,-2-1-2 15,3 4-6-15,-11-19-12 0,13 9-14 16,-11-23-3-16,9-3-2 16,5-30 0-16</inkml:trace>
  <inkml:trace contextRef="#ctx0" brushRef="#br2" timeOffset="361511.6773">21195 14951 74 0,'5'12'35'0,"-5"-12"0"15,24 24-13-15,0-17-20 0,9-1 1 16,8-4-1-16,7-3 1 15,6-8-1-15,2-6 0 16,-3-7 0-16,1-4 0 16,-9-5-1-16,-7-2 0 15,-13-3 0-15,-8 6 1 16,-10 2-1-16,-12 1 1 15,-9 8-1-15,-6 9 2 16,-6 8-2-16,-4 10 0 16,-4 12 1-16,2 9-2 15,-1 6 2-15,10 10-1 16,3 0 0-16,13-1-1 15,9-4 1-15,9-5 0 16,16-11-1-16,8-9 1 16,10-8-2-16,4-10 2 0,5-9-1 15,-3-2 0-15,-3-4 0 16,-5-1 0-16,-9 4 0 15,-7 4 0-15,-9 4 0 16,-18 7 0-16,12 17 0 16,-19 4 0-16,-5 9 0 15,-5 3 1-15,0 4-1 16,0 1 0-16,2-3 0 15,5-9 0-15,5-11 0 16,5-15 1-16,16-5-1 16,5-16 0-16,6-15 2 15,1-6-2-15,3-6 2 16,2-2-1-16,-4 2 0 15,-1 3 0-15,-4 10-1 0,-3 2 1 16,2 11-1-16,6 5-1 16,7 8-3-16,3-2-7 15,20 16-5-15,-11-14-9 16,30 17-13-16,-10-7-3 15,11 9 0-15</inkml:trace>
  <inkml:trace contextRef="#ctx0" brushRef="#br2" timeOffset="362349.7253">19128 16402 50 0,'0'0'38'0,"-10"-1"-2"16,-11-5 0-16,4 10-26 16,-18-2-6-16,0 12 0 15,-8 0 0-15,4 11 1 16,-2 6-2-16,7 4 0 15,5 3 0-15,10-1-1 16,11-4-1-16,17-3 0 16,13-8 0-16,12-9-1 15,11-13 0-15,4-12 0 16,4-9 0-16,0-9 0 15,-4-7 0-15,-6-3 0 16,-15-3-1-16,-10 3 1 16,-12 5 0-16,-8 5 0 15,-8 10 0-15,-7 3 1 0,-3 9-1 16,1 5 0-16,4 5 0 15,4 3 0-15,11-5 0 16,3 14 0-16,14-10 0 16,10-1 0-16,7-3 0 15,8 0 1-15,2 2-1 16,4 2 0-16,-4 5 0 15,-6 7 0-15,-10 8 1 16,-9 8-1-16,-9 3 0 16,-9 7 0-16,-11-2 1 15,-3-1-1-15,-3-1 0 16,0-10 0-16,1-6 0 15,5-6 0-15,10-16 0 16,0 0 1-16,0 0-1 16,18-15 1-16,-1-6 1 0,5-4-1 15,1-7 1-15,-2-3-1 16,1-4 0-16,1-1 0 15,0-2 0-15,-1 1-1 16,1 6-3-16,-1 2-3 16,11 18-11-16,-14-10-17 15,18 26-5-15,-8-5-2 16,19 19-1-16</inkml:trace>
  <inkml:trace contextRef="#ctx0" brushRef="#br2" timeOffset="362911.7574">20281 15964 54 0,'0'0'39'15,"5"-11"-2"-15,-3 22 1 0,-2-11-22 16,-19 35-15-16,11-2-3 16,0 2 0-16,6 6-4 15,0-12-8-15,14 5-21 16,-2-16-1-16,17-2 0 15,-3-24 0-15</inkml:trace>
  <inkml:trace contextRef="#ctx0" brushRef="#br2" timeOffset="363069.7664">20561 16032 54 0,'0'0'35'15,"0"0"0"-15,-18 15-2 16,9 11-25-16,-9-6-5 16,5 5 1-16,7-2-3 15,6-4-1-15,9 3-11 0,2-17-22 16,15 2-1-16,-2-11-3 15,14 4 2-15</inkml:trace>
  <inkml:trace contextRef="#ctx0" brushRef="#br2" timeOffset="363500.7911">21107 16006 54 0,'0'0'37'0,"0"0"0"16,16 14 1-16,-26 6-28 16,11 17-5-16,-9 7 0 15,4 15-2-15,-5 8 0 16,-1 6-1-16,-1 1-1 15,1-6-1-15,4-4-1 0,3-11-6 16,19 0-23-16,-10-27-7 16,13-3-3-16,2-23 1 15</inkml:trace>
  <inkml:trace contextRef="#ctx0" brushRef="#br2" timeOffset="364332.8387">21919 16386 32 0,'9'-19'34'15,"2"7"1"-15,-15-10-4 16,4 22-16-16,-12-10-7 15,-2 19-1-15,-14 3-2 0,0 12 1 16,-2 7-2 0,-1 9 1-16,2 3-2 0,5 1 0 15,9-2-1-15,15-5 0 16,6-7-1-16,21-10-1 15,8-12 1-15,10-10-1 16,5-12 0-16,3-7 0 16,0-10 0-16,-3-7 0 15,-12-2 0-15,-9-5 0 16,-14 1 0-16,-8 2-1 15,-11 4 2-15,-8 5-1 16,-4 7 0-16,-2 4 0 16,2 6 0-16,2 4 0 15,14 12 0-15,-7-13 0 0,7 13 0 16,26-10 2-16,-3 5-2 15,7 0 2-15,4 3-2 16,-1 1 0-16,-1 2 1 16,-5 7-1-16,-6 6 0 15,-6 8-1-15,-8 7 1 16,-9 8 0-16,-6 8 0 15,-4 3 0-15,-1-1 1 16,3 1-1-16,2-8 0 16,9-7 0-16,4-10 1 15,9-12-1-15,6-19 0 16,9-13 1-16,4-10-1 15,3-6 0-15,-3-8 0 16,-4-1 1-16,-6-1 0 16,-6 0 0-16,-5 9 0 0,-6 5-1 15,-2 8-2-15,-8 1-3 16,16 19-12-16,-17-14-12 15,20 20-9-15,-15-1-2 16,40 0 2-16</inkml:trace>
  <inkml:trace contextRef="#ctx0" brushRef="#br2" timeOffset="365030.8786">22726 16390 58 0,'17'18'37'0,"-5"-13"0"15,19 9-7-15,-15-19-20 16,12 0-6-16,1-7-1 15,3-2-1-15,-3-7-1 16,-2-1 0-16,-7 0-1 16,-2 0 1-16,-8 2 0 15,-6 2 1-15,-12 1-2 16,-5 7 0-16,-7-1 1 15,-3 10-1-15,-7 3 1 16,-1 9 0-16,-1 4 0 16,3 7-1-16,5 4 1 0,8 6 1 15,7 3-1 1,7-1 0-16,13-3-1 0,7-4 1 15,9-6-1-15,10-5 1 16,5-10-1-16,4-6 0 16,3-9 0-16,-2-5 0 15,1-6 0-15,-4 0 0 16,-8 0 0-16,-6 0 0 15,-11 5 0-15,-7 4 0 16,-12 11 0-16,0 0 0 16,-5 19 0-16,-6 7 0 15,-2 7 0-15,-2 8 0 16,2 0 0-16,4 1 1 15,2-4-2-15,5-6 2 0,4-10-1 16,5-8 0-16,-7-14 0 16,21-7 0-16,-6-13 0 15,-1-4 0-15,1-9 0 16,-2-4 1-16,1-8-1 16,1-1 0-16,-2 1 1 15,3 3-1-15,1 3 1 16,4 4-2-16,0 11 1 15,3 2-2-15,8 14-8 16,-7-10-12-16,19 22-16 16,-10-13 0-16,15 12-2 15,-6-11 0-15</inkml:trace>
  <inkml:trace contextRef="#ctx0" brushRef="#br2" timeOffset="365330.8958">24024 15706 70 0,'-14'13'38'16,"-9"2"-1"-16,14 18-1 15,-15 4-33-15,9 4 0 16,1 1-3-16,5-3 0 0,11-3-3 15,-2-21-17-15,17 7-15 16,-3-22-2-16,5 0-1 16,-1-19 0-16</inkml:trace>
  <inkml:trace contextRef="#ctx0" brushRef="#br2" timeOffset="365474.904">24179 15796 68 0,'-6'33'39'0,"-8"-13"-1"16,9 11-3-16,-4 5-52 15,-7-10-17-15,9 8-4 16,-2-11-2-16,14 10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5666"/>
              </p:ext>
            </p:extLst>
          </p:nvPr>
        </p:nvGraphicFramePr>
        <p:xfrm>
          <a:off x="214283" y="762001"/>
          <a:ext cx="8750332" cy="522731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out how to find the speed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if you know the distance and time AND how to get 5/5 on Mr H’s Physics marking schedule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pass without getting the answer right AND how to fail if you don’t follow the “track”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Some practice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to the “family of facts” for speed, distance and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2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plus marking of </a:t>
                      </a:r>
                      <a:r>
                        <a:rPr lang="en-NZ" sz="24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7240" y="3219480"/>
              <a:ext cx="386640" cy="31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3200" y="3205440"/>
                <a:ext cx="414720" cy="3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21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35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1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4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0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7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71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8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8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2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7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5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1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4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64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5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7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360" y="294840"/>
              <a:ext cx="8422200" cy="5028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040" y="280080"/>
                <a:ext cx="8441640" cy="50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15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41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5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8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28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4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7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6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8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5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840" y="192240"/>
              <a:ext cx="8560440" cy="505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176400"/>
                <a:ext cx="8582040" cy="50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17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0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5520" y="193320"/>
              <a:ext cx="8677440" cy="106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" y="178200"/>
                <a:ext cx="8708760" cy="10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1000" y="1216440"/>
              <a:ext cx="4090320" cy="3083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560" y="1200600"/>
                <a:ext cx="4105080" cy="311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452120" y="1305720"/>
              <a:ext cx="4681080" cy="4089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38800" y="1293840"/>
                <a:ext cx="4703760" cy="411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66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375" t="12000" r="8125" b="9000"/>
          <a:stretch/>
        </p:blipFill>
        <p:spPr>
          <a:xfrm>
            <a:off x="0" y="-152400"/>
            <a:ext cx="7010400" cy="6019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31480" y="411120"/>
              <a:ext cx="4100760" cy="2121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6720" y="394920"/>
                <a:ext cx="4118040" cy="21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01560" y="1207080"/>
              <a:ext cx="5326200" cy="4899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0400" y="1200600"/>
                <a:ext cx="5343480" cy="491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680" y="286920"/>
              <a:ext cx="8628120" cy="573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640" y="277920"/>
                <a:ext cx="8648280" cy="576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66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1560" y="1085040"/>
              <a:ext cx="6388560" cy="433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7960" y="1081440"/>
                <a:ext cx="6398280" cy="43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29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9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3426</TotalTime>
  <Words>131</Words>
  <Application>Microsoft Office PowerPoint</Application>
  <PresentationFormat>On-screen Show (4:3)</PresentationFormat>
  <Paragraphs>18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283</cp:revision>
  <dcterms:created xsi:type="dcterms:W3CDTF">2006-08-16T00:00:00Z</dcterms:created>
  <dcterms:modified xsi:type="dcterms:W3CDTF">2014-03-18T02:17:28Z</dcterms:modified>
</cp:coreProperties>
</file>