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28" r:id="rId38"/>
    <p:sldId id="329" r:id="rId39"/>
    <p:sldId id="330" r:id="rId40"/>
    <p:sldId id="33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2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653423"/>
              </p:ext>
            </p:extLst>
          </p:nvPr>
        </p:nvGraphicFramePr>
        <p:xfrm>
          <a:off x="214283" y="7620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through pages 100 to 103 in the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 to answer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page 104 in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units of speed are and how to find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a challenge: units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speed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Lots of different ways to measure speed (v. similar)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checked for the first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to know if we are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3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8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4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1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69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37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00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4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06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5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2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51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5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95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4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9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99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77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03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7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6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81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4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2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1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33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1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0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5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70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71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4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3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7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0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3331</TotalTime>
  <Words>117</Words>
  <Application>Microsoft Office PowerPoint</Application>
  <PresentationFormat>On-screen Show (4:3)</PresentationFormat>
  <Paragraphs>18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278</cp:revision>
  <dcterms:created xsi:type="dcterms:W3CDTF">2006-08-16T00:00:00Z</dcterms:created>
  <dcterms:modified xsi:type="dcterms:W3CDTF">2014-03-14T04:09:57Z</dcterms:modified>
</cp:coreProperties>
</file>