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9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8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6653423"/>
              </p:ext>
            </p:extLst>
          </p:nvPr>
        </p:nvGraphicFramePr>
        <p:xfrm>
          <a:off x="214283" y="762001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Work through pages 100 to 103 in the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new knowledge to answer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Do page 104 in class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units of speed are and how to find them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Work on a challenge: units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speed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Lots of different ways to measure speed (v. similar)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checked for the first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needs to know if we are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322254"/>
              </p:ext>
            </p:extLst>
          </p:nvPr>
        </p:nvGraphicFramePr>
        <p:xfrm>
          <a:off x="533400" y="152400"/>
          <a:ext cx="8094663" cy="164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33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3331</TotalTime>
  <Words>117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277</cp:revision>
  <dcterms:created xsi:type="dcterms:W3CDTF">2006-08-16T00:00:00Z</dcterms:created>
  <dcterms:modified xsi:type="dcterms:W3CDTF">2014-03-14T04:09:22Z</dcterms:modified>
</cp:coreProperties>
</file>