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2" r:id="rId4"/>
    <p:sldId id="293" r:id="rId5"/>
    <p:sldId id="29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55" d="100"/>
          <a:sy n="55" d="100"/>
        </p:scale>
        <p:origin x="90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3T20:17:01.188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9939 4748 70 0,'0'0'37'16,"-10"4"-3"-16,10-4 3 16,6 16-33-16,-1 8-1 15,2 12 0-15,-1 20-1 16,-3 13 1-16,-2 17 0 15,-1 5 1-15,1 2-1 16,-1-12 1-16,9-17-1 16,13-40 1-16,23-43 0 15,30-54-1-15,34-47 0 0,35-47-1 16,32-30 2-16,20-34-4 15,13-17-1-15,4-2-7 16,-17-10-25-16,-6 29-6 16,-29 7 0-16,-15 38-2 15</inkml:trace>
  <inkml:trace contextRef="#ctx0" brushRef="#br0" timeOffset="609.0349">10116 7234 90 0,'-11'25'38'0,"-5"6"1"16,3 13 0-16,-6 1-33 15,7 5-1-15,1-5-1 16,10 0-1-16,8-18 1 0,17-20 0 16,23-38-1-1,29-38 1-15,33-48-1 0,33-36-1 16,31-33-2-16,17-36-6 15,26-14-26-15,-15-38-8 16,-6-11-2-16,-26-16-3 16</inkml:trace>
  <inkml:trace contextRef="#ctx0" brushRef="#br1" timeOffset="179186.2489">10652 9603 89 0,'-6'-19'38'16,"10"5"-2"-16,-4-2 1 15,10 9-31-15,-10 7-4 16,15-8 0-16,-7 17 0 15,2 12 0-15,-2 13-1 0,-1 14 1 16,-5 11-1-16,2 6 1 16,-3 3 0-16,2-3-1 15,0-9 0-15,3-12 1 16,5-18-1-16,9-22 1 15,4-27 0-15,7-20-1 16,8-17 1-16,4-9-2 16,0-10 0-16,-1-2-2 15,-2 6-1-15,-8 0-3 16,-2 22-3-16,-14-1-21 15,3 26-10-15,-12 4 0 16,2 19 1-16</inkml:trace>
  <inkml:trace contextRef="#ctx0" brushRef="#br1" timeOffset="179795.2837">11150 9791 98 0,'-4'19'37'16,"7"2"2"-16,-3-21-1 15,12-2-34-15,6-8-1 16,10-8-1-16,2-8 0 16,5-4-1-16,0-3 0 15,-1-4 0-15,-4 2-1 16,-5 4 0-16,-8 1 0 15,-8 6 0-15,-9 6 0 0,-7 6 0 16,-8 10 0-16,-9 6 1 16,-2 9-1-16,-2 8 0 15,0 3 2-15,1 7-2 16,6 1 1-16,8 0 0 15,9-5 0-15,16-4-1 16,13-8 1-16,12-7 0 16,11-7-1-16,9-5 1 15,5-4-1-15,-1-4 1 16,-3 1-1-16,-11 2 0 15,-8 4 1-15,-15 7-1 16,-12 10 0-16,-12 6 0 16,-16 8 0-16,-5 8 1 15,-5 7-2-15,-2-1 1 0,1-2 0 16,7-5 0-16,9-8 0 15,10-13 0-15,12-14 0 16,9-13 1-16,8-14-1 16,5-8 0-16,1-10 1 15,0-3-1-15,-5 3 1 16,-5-1 0-16,-8 12-1 15,-6 5 0-15,-9 10 0 16,-2 8 0-16,1 13 0 16,0 0-1-16,0 0-2 15,0 0-3-15,21-2-29 16,-5-14-5-16,16 1 1 15,1-17-3-15</inkml:trace>
  <inkml:trace contextRef="#ctx0" brushRef="#br1" timeOffset="180238.3091">12277 8891 91 0,'-8'-18'38'16,"-14"14"-1"-16,5 26 2 16,-13 10-33-16,11 21 0 15,0 12-3-15,5 13 0 16,-2 11 1-16,8 9-1 15,-4 6-1-15,0-2 0 16,0-1 0-16,0-8 0 16,1-15-1-16,1-10 1 15,2-17-2-15,3-15 0 0,5-20 0 16,0-16 0-16,18-21 1 15,-2-11-1-15,5-14 0 16,2-8 0-16,4-9 0 16,4 1-1-16,0 2 0 15,-2 8-1-15,1 13 1 16,-5 14 1-16,-2 14 0 15,1 16 0-15,-7 15 1 16,-2 8 0-16,-5 11 0 16,-4 2 1-16,-6 4-2 15,-6 1 1-15,-7 0-1 16,-7-3 0-16,-7-6-1 15,-1-8-1-15,0-5-2 16,1-16-1-16,13 3-13 16,3-28-20-16,20 2-2 0,5-22 1 15,17 6 0-15</inkml:trace>
  <inkml:trace contextRef="#ctx0" brushRef="#br1" timeOffset="180599.3297">12589 9556 111 0,'0'0'39'0,"0"0"0"16,-14-10-1-16,0 16-35 15,-3 5 0-15,-3 10-2 16,2 5 0-16,0 9-1 16,1 2 1-16,5 4 0 15,6 0 0-15,4-3-1 16,4-6 1-16,10-10 0 15,3-11 0-15,7-11 0 0,1-12 0 16,2-10 0-16,1-10 0 16,0-10-1-16,-3-2 1 15,-3-3-1-15,-6 3-1 16,-3 7 0-16,-4 10 1 15,-3 9 0-15,-4 18 0 16,-9 6 1-16,0 15-1 16,1 10 0-16,-2 4 1 15,6 1-1-15,2-1-2 16,8-8-2-16,13 0-12 15,1-30-22-15,23-6-3 16,0-27 2-16,19-6-1 16</inkml:trace>
  <inkml:trace contextRef="#ctx0" brushRef="#br1" timeOffset="180749.3383">13229 9005 110 0,'-14'22'41'16,"-21"15"0"-16,4 34-1 15,-6 6-36-15,4 12 0 16,3 7-5-16,2-13-29 15,24 5-8-15,-4-21-3 16,19-10 0-16</inkml:trace>
  <inkml:trace contextRef="#ctx0" brushRef="#br1" timeOffset="181876.4028">13176 9953 96 0,'-17'7'36'0,"-9"0"0"16,-2 19-1-16,-6 4-33 15,-1 7 0-15,0 6 0 16,6 7 0-16,3-2-1 15,10 1 1-15,11-8-2 16,10-3 2-16,10-18-2 16,11-5 0-16,5-13 1 15,5-13-1-15,1-8 1 16,-3-8-2-16,-3-7 2 15,-5-5-1-15,-6-2 1 0,-5 1 0 16,-6-1 0 0,-5 4-1-16,-3 7 0 0,-1 4 1 15,-2 7-1-15,2 8 0 16,0 11 1-16,0 0-1 15,0 0 1-15,15 9 0 16,-2 0 0-16,3 3 0 16,3-3 1-16,8 0 0 15,-3-3 0-15,5-1-1 16,-2-3 0-16,0 0 1 15,-6 1-2-15,-5-1 1 16,-16-2 0-16,9 16-1 16,-15-1 0-16,-6 3-1 15,-8 6 1-15,1 2 0 16,-5 5-1-16,0 0 1 0,3 2-1 15,7-8 1-15,3-3-1 16,10-11 2-16,1-11 0 16,24-10-3-16,3-15 3 15,5-9 0-15,6-11 0 16,-1-5-1-16,2-8 2 15,-4-1-2-15,-5 6 1 16,-7 6 1-16,-5 10-2 16,-9 14 1-16,-9 23-1 15,0 0 1-15,-11 40-1 16,-3 7-1-16,-7 12 0 15,-1 6 1-15,-1 4-3 16,11-10-2-16,13 2-16 16,2-30-17-16,20-8-4 0,5-30 2 15,23-10 1-15</inkml:trace>
  <inkml:trace contextRef="#ctx0" brushRef="#br1" timeOffset="182055.413">13969 9579 110 0,'-34'22'39'15,"-15"13"0"-15,7 28-1 16,-6 12-34-16,9 6-1 16,7 4-4-16,7-4-4 15,15 8-29-15,2-20-3 16,15-1-3-16,6-21 0 15</inkml:trace>
  <inkml:trace contextRef="#ctx0" brushRef="#br1" timeOffset="182446.4354">13987 10106 99 0,'-13'-25'39'16,"5"19"2"-16,-13 0-6 15,6 21-31-15,-3 5 0 16,3 9-1-16,2 3-2 15,8 0 2-15,7-4-3 16,11-6 2-16,7-9-1 16,10-12 2-16,3-11-1 0,8-3-1 15,-1-10 0-15,1-5 0 16,-5-3 1-16,-4 2-2 15,-9 4 2-15,-7 7-2 16,-7 9 0-16,-9 9 0 16,-12 25-1-16,-8 13 2 15,-9 19-2-15,-9 18 1 16,-8 11-1-16,-4 10 1 15,-6 1-1-15,1-2 1 16,2-11-1-16,4-12 0 16,11-16 0-16,8-23-2 15,14-16-4-15,3-28-31 16,27-10-2-16,2-28 0 15,19-9-1-15</inkml:trace>
  <inkml:trace contextRef="#ctx0" brushRef="#br1" timeOffset="182606.4445">14414 10298 125 0,'-12'24'42'0,"-9"-22"-2"15,9-9-14-15,10-7-65 16,-1-19-4-16,13 5 4 15,-5-11-5-15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3T20:07:03.37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2378 15488 5 0,'31'3'23'15,"-1"1"1"-15,-2-1-14 16,12 10 0-16,0-12-3 16,14 8 2-16,1-7-3 15,17 4 0-15,7-6-2 16,14 3-2-16,8-1-4 0,11 2 0 15,9-1 1-15,12 3 0 16,9 0-1-16,11-2 0 16,10 1 1-16,9-3-1 15,22-2 2-15,10-2-1 16,20-4 1-16,16 1-1 15,14-2 2-15,12-2-1 16,18 0 0-16,10 1 1 16,9-1 0-16,8 2 1 15,10-1-1-15,4-2 1 16,15 5 0-16,13-5 2 15,11-1 0-15,12-2 0 16,28-4 1-16,-4 3 0 16,11-4 0-16,17 4-1 15,29 0-1-15,-24 7 0 0,0 5-1 16,33 6-1-16,-43 6-1 15,16 9 1-15,11 4-2 16,-19 5-1-16,-30 5 1 16,38 2 0-16,24-3 1 15,-45-1-1-15,35-2 3 16,16-2-2-16,-7-11 3 15,49-3-1-15,15-9 0 16,-24-1 0-16,-22-5-2 16,21-3-6-16,19 0-25 15,-56-8-2-15,-24-2-1 16,-59-11-2-16</inkml:trace>
  <inkml:trace contextRef="#ctx0" brushRef="#br0" timeOffset="1880.1075">7043 8692 50 0,'5'13'26'0,"-4"-1"2"15,-3 1-3-15,-1 6-25 16,-1 5-1-16,0 5 1 15,0 4-1-15,0 2 2 16,0 7 0-16,0 4 0 16,1 4 0-16,-1 8 0 15,4 5 0-15,-5 6 1 16,4 8 1-16,-4 5-2 0,1 6 1 15,-2 6-1-15,1 3 0 16,-2 3 0-16,0 3 0 16,1 2-2-16,-3 2 2 15,3 0-2-15,-1 3 3 16,-1-1-2-16,0 1 2 15,-3-2-2-15,2-1 0 16,-3-2 1-16,3 4 0 16,-2-3 0-16,-1 1 0 15,-1-3 0-15,1 2 0 16,1-2 1-16,-3 1-1 15,3-2 0-15,-3 0 0 16,2-4 0-16,0 0-1 16,0-5 1-16,1-1-2 15,3-2 1-15,0-7 0 0,-2 1-1 16,2-3 1-16,-1-1 0 15,2 1 0-15,-5-3 0 16,1-1 0-16,2-1 0 16,-1-4 0-16,1 2 0 15,-1-6 0-15,4-2 0 16,-1-6 0-16,4-3 0 15,1-1 0-15,0-1 0 16,-1 1 0-16,1 0 0 16,0-2 1-16,0 2-1 15,-1-2 0-15,-2 2 0 16,1 1 0-16,0-2-1 15,-2-1 0-15,0-2 1 16,2 0-1-16,-1-3 0 0,0-1 0 16,3-1 1-16,1 0-1 15,-1-4 2-15,-2 4-1 16,0 1 0-16,0-1 1 15,-2 2-1-15,-1 1 0 16,0 3-1-16,-1-5 0 16,-2 1 0-16,5-2 0 15,-3-1 0-15,0 0-1 16,4 0 1-16,0 3 0 15,1 3 1-15,2 4 0 16,-3 8 0-16,0-2 0 16,-2 4 0-16,0-6-1 15,2 3-15-15,-5-22-17 0,7-13 0 16,2-29-1-16</inkml:trace>
  <inkml:trace contextRef="#ctx0" brushRef="#br0" timeOffset="3697.2115">9624 8654 22 0,'0'0'25'16,"0"0"2"-16,0-11 1 15,0 11-17-15,0 0-5 16,0 0 1-16,0 0-1 16,0 0 0-16,0 0-3 15,0 0-1-15,0 0 0 16,0 0-1-16,9 16 3 15,-2-2-3-15,-3 3 2 16,1 7-2-16,1 2 2 16,-1 5-3-16,3 3 3 15,-2 4-3-15,-1 3 0 0,3 4 1 16,0 1-1-1,-1 5 0-15,0 3 0 0,2 2 0 16,-2 4 0-16,2 5 0 16,0 0 1-16,0 3-1 15,1-2 1-15,-1 4 0 16,5-2 0-16,-3 3 0 15,2-2-1-15,1 2 1 16,0-1-1-16,2 0 0 16,0 0-1-16,-1-2 2 15,0 1-2-15,-1 3 1 16,1 0 0-16,0 2 1 15,-2-2-2-15,0 2 4 16,1 0-3-16,0-1 2 0,-1-1-2 16,1 0-1-16,-2-3 1 15,1 0 0-15,2 0 0 16,-3 3-3-16,0-1 3 15,1 2-1-15,-2 2 1 16,0 0 4-16,-1 2-4 16,2-1 0-16,0 0 1 15,0 0-1-15,-2-2 0 16,4 1 0-16,0 4 1 15,-1 1-3-15,2-1 2 16,-1 3 2-16,1 2-2 16,3 0 0-16,-3 4 0 15,0-1 0-15,-2 1 0 16,0 2 1-16,0-3-2 15,-1 2 1-15,-1-2 0 0,1-3 0 16,-1-2 0-16,2-3-1 16,0-1 2-16,0-6-2 15,0 0 1-15,1 0 0 16,-1-4 0-16,0-2 1 15,1 0-1-15,-3-1 0 16,3-3 0-16,-1-1 0 16,-5-1-1-16,3-1 1 15,-2-4 0-15,2 0-1 16,-3 2 1-16,1-4-1 15,-2 1 1-15,3-5 0 16,-3 2 0-16,2-6 1 16,1-1-2-16,-1-1 2 15,-1-2-1-15,3-4-1 0,-2-1 1 16,1-2 0-16,1-1 0 15,-1-2-2-15,-2-1 2 16,-1-1-1-16,1-1 1 16,1-2 0-16,-3 2 1 15,2-1-1-15,0 6 0 16,-2-3 0-16,0 2 0 15,0 4 0-15,0 0 0 16,-1-2 0-16,-1-2 0 16,0-3 0-16,1-8 0 15,-3 0 0-15,2-5-2 16,-4-16-5-16,11 10-25 15,-11-10-3-15,0 0 0 16,0 0-1-16</inkml:trace>
  <inkml:trace contextRef="#ctx0" brushRef="#br0" timeOffset="5177.2961">6837 13420 17 0,'0'0'23'0,"-12"-8"-4"16,12 8-8-16,-15-2-2 15,15 2-2-15,-21 0-1 16,21 0-1-16,-19 0 1 16,19 0 0-16,-16 0 0 15,16 0-2-15,-9-1 1 16,9 1 0-16,0 0-1 15,0 0-1-15,0 0 0 16,0 0-1-16,0 0 0 16,0 0-1-16,0 0 0 15,0 0 0-15,0 0 0 0,3 15 0 16,-3-15-1-16,12 9 1 15,-2-6-1-15,3 2 0 16,5-1 0-16,2-1 1 16,5 0-1-16,3 1 1 15,4-2-1-15,4 2 0 16,2-2 1-16,6-1-1 15,3 1 0-15,4-2 0 16,4-1 0-16,4-1 0 16,3-1 1-16,4-1-1 15,3-3 0-15,2 1 0 16,1 2 1-16,3-2-1 15,1 3 0-15,2-2 0 16,-1 3 1-16,1-1-1 0,-2 0 0 16,4 2 0-16,-3-4 1 15,1 2-1-15,-1-3 1 16,1 0-1-16,0 0 1 15,0 1-1-15,-4-3 1 16,3 3-1-16,-2-1 1 16,-2 0-1-16,-1 2 1 15,0 0 0-15,-4-1-1 16,-2 1 0-16,1-1 1 15,-3 1 0-15,-3-1-1 16,0-1 1-16,-4 1 0 16,0-1 0-16,-1-2 0 15,3 2 1-15,-4 0-2 0,0 1 1 16,-4 0 0-16,0 0-1 15,-4 1 1-15,-4 0-1 16,-3 2 1-16,-5-1-1 16,-1-1 1-16,-1 1-1 15,-1-4 0-15,1 3 1 16,0-4-1-16,-1 4 0 15,2-5 1-15,-2 3-1 16,0-3 1-16,1 5-1 16,-3-1 0-16,-3 2 0 15,-1 0 1-15,-2 2-1 16,-5 0 0-16,-3 0 0 15,-2 1 0-15,-3 0 0 16,-11 0 0-16,13 2 0 0,-13-2 0 16,9 6 0-16,-9-6 1 15,0 0-2-15,7 23-14 16,-7-23-19-16,-4 14-1 15,4-14-1-15,-16 5-1 16</inkml:trace>
  <inkml:trace contextRef="#ctx0" brushRef="#br1" timeOffset="12410.7098">10017 8898 23 0,'0'0'27'0,"-4"11"-2"16,4-11-3-16,0 0-5 16,0 0-3-16,0 0-3 15,0 0-3-15,0 0-2 16,0 0-2-16,0 0 0 15,-10-12-1-15,10 12-1 16,0 0 2-16,-3-13-2 16,3 13 0-16,0-19 0 0,0 8-1 15,1-1 1-15,-1 2-1 16,0-2 1-16,-1 2-1 15,1 10 0-15,-6-21 0 16,2 10 0-16,-1-1 0 16,5 12 0-16,-12-21-2 15,6 11 1-15,0 0-1 16,2-2 2-16,4 12-2 15,-11-18 1-15,11 18-1 16,-7-21 2-16,3 11 0 16,2 0 0-16,-2-1 0 15,4 11 0-15,-7-19-1 16,7 19 1-16,-10-19 0 15,10 19-1-15,-11-15 1 0,11 15-1 16,-13-14 1-16,13 14-1 16,-12-12 1-16,12 12-1 15,-11-9 0-15,11 9 1 16,-12-8-1-16,12 8 1 15,-8-6-1-15,8 6 0 16,-8-4 1-16,8 4-1 16,0 0 0-16,-13-5 1 15,13 5-1-15,-10-4 0 16,10 4 1-16,-12-4-1 15,12 4 0-15,-12-3 0 16,12 3 0-16,-15-6 1 16,15 6-1-16,-16-5 0 15,8 3 0-15,-1 0 0 0,-1-2 1 16,1 3-1-16,1-1 0 15,8 2 0-15,-14-5 0 16,14 5 0-16,-16-5 0 16,16 5 0-16,-13-3 0 15,13 3 0-15,-14-7 1 16,14 7-1-16,-16-6 0 15,16 6 0-15,-16-5 0 16,7 2 0-16,-1 1 0 16,-1 0 1-16,-2 0-1 15,-1 1 0-15,1 1 0 16,-2-1 0-16,-2 1 0 15,2-1 0-15,-2-1 0 16,0 1 0-16,-1-3 0 16,2-1 1-16,0 2-1 0,-2 0 0 15,0-1 0-15,-1 2 0 16,-1-2 0-16,0 0 0 15,-2 1 0-15,-1 1 1 16,-3-1-1-16,-1 0 0 16,-1-1 0-16,-3 0 0 15,0 2 0-15,-2-1 0 16,2 0 0-16,-1 1 0 15,0 1 0-15,4-2 0 16,-3 3 0-16,2 0 0 16,-1 0 0-16,0 2 0 15,-1-1 0-15,-1 0 0 16,0 2-1-16,0-3 1 0,-2 3 0 15,3-2 0-15,-4 0 0 16,3 0 0-16,-1-2 0 16,-1-1 0-16,3 2 1 15,-2-1-1-15,2 1 0 16,-3 0 0-16,4 1 0 15,-1 1 0-15,-2 1-1 16,2 0 1-16,0 3 0 16,-2-3 0-16,1 2 0 15,0-2 0-15,1 1-1 16,1 0 1-16,-1-2 1 15,1 1-1-15,-1 0 0 16,-2 1 0-16,3-1 0 16,-2 1 0-16,0-1 0 0,0 2 0 15,1 0 0-15,3 0 0 16,0-2 0-16,3 2 0 15,3-1 0-15,2-2 1 16,-1-1-1-16,3 0 0 16,2-1 0-16,-2 0 0 15,1 0 0-15,2 1 0 16,-5 2-1-16,2-1 1 15,-2 1 0-15,-3 1 0 16,1 2 0-16,-3-1 0 16,0 2 0-16,-2-1 0 15,-2 1 0-15,0-4 0 16,1 3 1-16,1-3-1 15,1-1 0-15,-1-1 0 0,3-1 0 16,0 0 0-16,3 0 0 16,1 0 0-16,0 0 0 15,-1 0 0-15,2 0 0 16,1 0 0-16,0 0 0 15,0-1 0-15,-1 0 0 16,3 0 0-16,-2-2 0 16,5 1 1-16,-2-3-1 15,2 1 0-15,-2-1 0 16,4-2 0-16,2 0 0 15,-3 0 0-15,1-1 0 16,-1 1 0-16,-1-1 0 16,-2 0 0-16,1 0 0 0,0 0 0 15,-4-1 0 1,2 1 1-16,0-1-1 0,1-1 0 15,-1-1 0-15,1 0 0 16,-1 0 0-16,0-2 0 16,0-1 0-16,1 0 0 15,3 1 1-15,-2-1-1 16,0 0 0-16,2-1 0 15,-3 0 0-15,2-1 0 16,-1 0 0-16,1 1 0 16,-2-4 0-16,1 3 0 15,-1-1 0-15,2 0 0 16,-2-1 0-16,3 1 0 15,1 0 0-15,-1-2 0 0,0 1 1 16,0-3-1-16,3-1 0 16,-1-1 0-16,2-2 0 15,-1 4 1-15,-2-3-1 16,0-2 1-16,1 2-1 15,-2 0 1-15,2 2-1 16,-2 0 0-16,1-2 1 16,0-2-1-16,2 2 0 15,-1-2 0-15,2-2 1 16,2 2-1-16,-1-3 0 15,1 0 0-15,2 0 1 16,-1 0-1-16,1-1 0 16,3 0 0-16,-2 3 0 15,1-2 0-15,-1 3 1 16,2 0-1-16,-2 2 0 0,3-2 0 15,-4 4 0-15,1 0 0 16,-1 1 0-16,1 1 0 16,-2-2-1-16,3 1 1 15,-1 0 0-15,1 0 0 16,0 0 1-16,1 0-1 15,1-1 0-15,-2-1 1 16,4 1-1-16,-4 0 0 16,2-2 1-16,0 1-1 15,0-6 0-15,0 3 0 16,0-3 1-16,-1-2-1 15,1 1 0-15,1-1 0 16,1-1 1-16,-1-1-1 16,-1-2 0-16,4 0 0 0,0 1 0 15,-2 0 0-15,2-3-1 16,0-2 0-16,-1-1 0 15,-2-1 0-15,-1-1 0 16,-1-2 0-16,0 2 2 16,-3-2-3-16,0-1 3 15,0 2-1-15,0 1 0 16,0 0 0-16,1 2 1 15,3 2-1-15,-3 1 0 16,2 2 0-16,1 6 1 16,-3 1-1-16,2 0 0 15,1 6 0-15,0-1 0 16,-2 2 0-16,-1 5-2 15,1-1 2-15,0-2-2 0,-1 5 1 16,2 1-1-16,1 13 1 16,-4-22-2-16,4 22 2 15,-5-18 2-15,5 18-2 16,-5-11 1-16,5 11 0 15,0 0 0-15,-5-14 0 16,5 14-1-16,0 0 1 16,0 0-1-16,0 0-5 15,0 0-28-15,-8-9 1 16,8 9-3-16,-8-11-4 15</inkml:trace>
  <inkml:trace contextRef="#ctx0" brushRef="#br2" timeOffset="19275.1025">7552 7649 17 0,'0'0'27'15,"11"-17"1"-15,-11 17 2 16,4-22-15-16,-4 22-1 15,3-18-4-15,-3 18-2 0,-3-11-1 16,3 11-3-16,0 0-1 16,-11 2 0-16,2 4-1 15,1 5 2-15,0 6-2 16,-3 4 0-16,-1 8-1 15,-1 7 1-15,-2 8-1 16,-2 5 1-16,0 6-1 16,3 1-1-16,3-3 1 15,7-1-1-15,9-6 0 16,9-8-1-16,14 0-7 15,5-16-26-15,12-4 1 16,3-9-2-16,6-2 1 16</inkml:trace>
  <inkml:trace contextRef="#ctx0" brushRef="#br2" timeOffset="20348.1638">7951 7447 52 0,'-23'-1'30'0,"1"1"2"15,3-1-2-15,6 2-23 16,5-6-1-16,8 5-2 16,15-8 0-16,10 7-1 15,8-2 1-15,11 4-2 16,16 1 1-16,16 1-1 15,16 2 0-15,17-3-1 16,17-2 1-16,14-4 0 16,10-3-1-16,11-5 1 15,-5-3-1-15,-3-4-4 0,-3 3-30 16,-19-4 0-16,-13 7-1 15,-26-3-1-15</inkml:trace>
  <inkml:trace contextRef="#ctx0" brushRef="#br2" timeOffset="20897.1952">7938 8140 37 0,'32'0'29'0,"8"1"3"15,13 2-1-15,5-7-19 16,22 11-3-16,5-4-3 16,14 4-2-16,8 3-4 15,4-8-6-15,14 6-14 16,-8-7-10-16,3-2-2 15,-8-7 0-15,-7-4 0 16</inkml:trace>
  <inkml:trace contextRef="#ctx0" brushRef="#br2" timeOffset="21933.2545">9246 8061 30 0,'-4'-10'25'16,"4"10"3"-16,4-17 2 15,-5 7-22-15,1 10 0 16,3-11 1-16,-3 11-1 16,0 0 0-16,0 0-2 15,0 0 0-15,0 0 1 16,14 7-3-16,10-6 1 15,4-6-1-15,12 0 0 16,6-8-1-16,12 1 1 16,2-3-3-16,4 0 1 15,-2 2-1-15,-5 1-1 16,-8 4-3-16,-11 1-2 15,-6 15-12-15,-12-9-19 16,-5 11 1-16,-15-10-1 0,0 0 0 16</inkml:trace>
  <inkml:trace contextRef="#ctx0" brushRef="#br2" timeOffset="23571.3482">9559 7382 12 0,'0'0'23'0,"-1"-13"2"16,1 13 0-16,0 0-10 16,-7-13-2-16,7 13-4 15,0 0 0-15,0 0-1 16,-12 10-1-16,9 5-1 15,-6 3-1-15,1 10 0 16,-3 7-2-16,-2 13 2 16,-3 4-3-16,4 6 1 15,0 1-2-15,5 1 0 16,3 0-1-16,8-7-1 15,11-4-2-15,6-14-28 16,19-7-1-16,4-12-2 16,10-6 1-16</inkml:trace>
  <inkml:trace contextRef="#ctx0" brushRef="#br2" timeOffset="24089.3778">9078 7534 43 0,'17'-14'31'15,"9"6"2"-15,4-7-2 16,9 10-10-16,3-12-16 16,5 7-4-16,4 7-16 15,-4-5-15-15,-4 4 0 16,-8 1-3-16,-4 6 1 15</inkml:trace>
  <inkml:trace contextRef="#ctx0" brushRef="#br2" timeOffset="24330.3916">9098 7693 58 0,'31'-8'31'16,"7"-2"-2"-16,6 0 1 15,2-4-27-15,4 5-2 16,0 1-26-16,-7 4-3 15,-7 3-2-15,-9 4 1 16</inkml:trace>
  <inkml:trace contextRef="#ctx0" brushRef="#br2" timeOffset="24561.4048">9132 7807 47 0,'20'-4'27'16,"7"-3"2"-16,5 3-2 15,4-4-26-15,3 1-22 16,-3 3-6-16,-2-1 1 15,-2 2-2-15</inkml:trace>
  <inkml:trace contextRef="#ctx0" brushRef="#br2" timeOffset="25803.4759">8010 7660 56 0,'-15'2'31'0,"15"-2"-1"16,32-10 0-16,15-2-27 15,32-5-4-15,25 2-24 16,9-3-3-16,13-6-1 15,6 4-1-15</inkml:trace>
  <inkml:trace contextRef="#ctx0" brushRef="#br2" timeOffset="26231.5003">8048 7829 61 0,'47'-10'33'0,"20"-3"-3"15,22 0 0-15,14 4-38 16,18-4-20-16,5 2-1 0,8-3-3 16,1 2 1-16</inkml:trace>
  <inkml:trace contextRef="#ctx0" brushRef="#br2" timeOffset="26621.5227">8272 7956 69 0,'33'9'32'0,"16"-17"1"16,21 8-9-16,21-14-21 15,23 6 2-15,17-8-6 16,4-3-23-16,8-2-6 16,-10 2-2-16,-12-1 1 0</inkml:trace>
  <inkml:trace contextRef="#ctx0" brushRef="#br2" timeOffset="27363.5651">7833 7498 24 0,'-7'-13'25'16,"7"13"1"-16,-13-2-6 15,-1-4-4-15,5 13-4 0,-6-8-3 16,4 10-1-16,-5-3-2 16,4 11 0-16,-5-1-1 15,2 12 0-15,-4 2-1 16,4 8 0-16,-6 2-1 15,4 9-1-15,2 1 0 16,4 5 0-16,9-3-1 16,7-3-2-16,12-3-2 15,9-12-16-15,19-1-13 16,6-7-1-16,10-7-1 15,-4-10 0-15</inkml:trace>
  <inkml:trace contextRef="#ctx0" brushRef="#br2" timeOffset="27530.5747">8074 8062 74 0,'-11'0'35'16,"-5"-5"0"-16,5 4 0 16,-4-1-32-16,15 2 0 15,-14-5-2-15,14 5-5 16,0 0-23-16,0 0-6 15,0 0-1-15,0 0-1 16</inkml:trace>
  <inkml:trace contextRef="#ctx0" brushRef="#br2" timeOffset="30063.7195">10263 7223 49 0,'0'0'29'0,"-9"-9"1"15,9 9-1-15,0 0-23 16,-8 12 0-16,8 6-2 15,-6 2 0-15,4 11 0 16,-3 10-2-16,-1 11 0 16,-1 7-1-16,2 8 3 15,-3 0-3-15,5 1 1 16,0-6-1-16,2-5 0 15,1-12 0-15,1-10 0 16,2-9-1-16,0-12 1 16,-3-14 0-16,12-4 0 15,-8-14 0-15,-2-7 0 16,-2-13 0-16,0-7 0 15,-4-12 1-15,-1-7-2 0,-1-7 2 16,0-1-2-16,2-5 1 16,5 4 1-16,5 0 0 15,9 8 1-15,5 6-2 16,8 11 2-16,7 9-1 15,2 10 0-15,0 13 0 16,-2 9-2-16,-6 10 1 16,-8 10-1-16,-7 8 0 15,-13 7-1-15,-11 8 1 16,-8 2-1-16,-6 5 2 15,-4-2-2-15,-2-3 1 16,3 0-1-16,4-4 1 16,8-6 1-16,10-5-1 15,10-3 0-15,9-7 0 16,5 2 0-16,3-3-1 0,1-1 2 15,-3 4-1-15,-7 4 0 16,-7 4 1-16,-11 3-1 16,-10 8 0-16,-9 0 1 15,-5 2-1-15,-5 3 1 16,-2 0-1-16,0-4 0 15,5-2-2-15,4-6-2 16,11 5-10-16,0-16-22 16,18-1 1-16,-2-15-2 15,26 0 2-15</inkml:trace>
  <inkml:trace contextRef="#ctx0" brushRef="#br2" timeOffset="30762.7595">10666 7517 75 0,'6'-11'35'0,"-10"-1"-2"15,4 12 2-15,-24-1-26 16,8 6-6-16,-4 4 0 16,1 9 0-16,-1 4-1 15,4 5 1-15,-2 3-2 16,7 4 1-16,1-2 0 15,8 1-1-15,4-4 0 16,10-8 0-16,5-8 0 16,9-7 0-16,3-10-1 15,5-9 1-15,-2-10-1 16,3-7 1-16,-4-7-1 0,-3-5 0 15,-10-1 1-15,-4-1-1 16,-7 1 0-16,-9 5 0 16,-3 5 0-16,-5 6-1 15,-5 9 1-15,0 6-1 16,-1 8 0-16,0 5-1 15,7 6 0-15,9-7-2 16,2 18-2-16,10-13-3 16,16 10-4-16,-1-16-1 15,21 10 3-15,-6-14 0 16,11 7 4-16,-9-5 3 15,-2 1 5-15,-6 3 5 16,-15-8 3-16,-2 14 2 16,-19-7-1-16,-7 11 2 0,-14-5-3 15,0 15-2-15,-8 0-3 16,0 10 1-16,-2 1-2 15,5 5 0-15,4 0 0 16,8 1-1-16,10-3-1 16,7-7 1-16,12-7-1 15,10-8 0-15,8-13 0 16,3-6-1-16,4-12 1 15,-2-6-1-15,-4-5 1 16,-4-6-1-16,-10 0 1 16,-10 1-1-16,-10 0 0 15,-7 5 0-15,-9 10 0 16,-4 5 0-16,-6 9-1 15,1 4-1-15,4 9-3 16,3-4-9-16,15 15-22 0,3-19 0 16,16 20-1-16,5-19-2 15</inkml:trace>
  <inkml:trace contextRef="#ctx0" brushRef="#br2" timeOffset="30996.7729">11588 6982 81 0,'-5'-23'36'16,"-14"7"-2"-16,4 21 1 16,-9 6-27-16,8 26-3 15,-10 10 0-15,4 18-3 16,0 11 0-16,5 13-1 0,0 7-1 15,8 0-2-15,3 1-2 16,0-17-28-16,14-2-5 16,1-21 1-16,10-11-1 15</inkml:trace>
  <inkml:trace contextRef="#ctx0" brushRef="#br2" timeOffset="31279.7891">11680 7388 88 0,'-37'-4'37'16,"2"16"0"-16,-8 2 1 16,4 17-30-16,-1-5-2 0,8 5-1 15,5 0-2-15,11-2 0 16,11-5 0-16,15-3-1 15,17-9-1-15,13-6 1 16,10-4-1-16,11-2-1 16,4-3 1-16,5 0-1 15,-3 4-2-15,-4-2-1 16,-8 9-5-16,-18-4-28 15,2 11-3-15,-14-4 0 16,-2 11-1-16</inkml:trace>
  <inkml:trace contextRef="#ctx0" brushRef="#br2" timeOffset="31439.7982">12188 7851 108 0,'0'0'39'16,"-2"13"1"-16,-7-16-2 15,-5 1-35-15,14 2-4 16,-8-14-7-16,8 14-28 15,-3-15-4-15,3 15 2 16,4-23-4-16</inkml:trace>
  <inkml:trace contextRef="#ctx0" brushRef="#br0" timeOffset="35632.038">7506 10386 55 0,'0'-15'33'16,"-3"3"-1"-16,-5-4 1 0,8 16-26 15,-27-22 3-15,10 19-3 16,-12-2-1-16,1 10 0 16,-6 3-2-16,-2 12 1 15,-2 2-2-15,4 9 1 16,2 6-2-16,9 7 0 15,1 3-1-15,13 3 0 16,6-2-1-16,11 1 0 16,8-6 0-16,8-7-1 15,15-2-5-15,-4-23-27 16,16 2-3-16,-2-21 0 15,7-6-2-15</inkml:trace>
  <inkml:trace contextRef="#ctx0" brushRef="#br0" timeOffset="36038.0613">7834 9945 92 0,'-20'-22'36'15,"7"20"1"-15,-10 5 0 16,4 24-33-16,-5 4 0 15,4 14-2-15,1 8-1 16,1 9 1-16,4 5-1 16,2 7 1-16,5-4-3 15,0-1 2-15,5-1-1 16,0-10 1-16,5-6-1 0,2-11 0 15,2-10 0-15,1-11 0 16,1-11 0-16,2-9 1 16,4-9-1-16,-3-7 0 15,0-6 0-15,1-2 1 16,-2 1-1-16,1 0 0 15,-4 3 1-15,-1 7-2 16,-7 13 2-16,12-1-1 16,-7 17-1-16,-4 7 1 15,3 7-3-15,-2 3-1 16,10 6-8-16,-8-10-25 15,18 4 1-15,-2-12-2 16,12-3 0-16</inkml:trace>
  <inkml:trace contextRef="#ctx0" brushRef="#br0" timeOffset="36622.0947">8119 10605 74 0,'-14'-11'36'0,"-9"-1"-1"15,3 11 1-15,-7-8-28 16,5 17-1-16,-2-1-2 15,3 8-1-15,3 5-1 16,2 6 0-16,5 1-1 16,3 4 0-16,6-2-1 15,6-2 0-15,3-1-1 16,7-8 1-16,6-6-1 15,4-9 0-15,5-10 0 16,2-7 0-16,0-8 1 0,-2-6-1 16,1-5 0-16,-5 0 0 15,-3 1 1-15,-5-1 0 16,-9 9-1-16,-2 7 1 15,-6 17-1-15,0 0 0 16,-14 1 1-16,2 16-1 16,1 6-1-16,1 2 1 15,3 2 0-15,3-1 0 16,5-3-1-16,9-8-2 15,3-2-1-15,7-10-3 16,11 5-19-16,-8-19-8 16,13 8 0-16,-10-17 14 15,9 10 8-15,-10-11 6 16,0 2 5-16,-7-1 4 0,-11-11 20 15,5 16 9-15,-13-9 1 16,1 24-14-16,-4-24-8 16,4 24-5-16,-11 3-1 15,4 12-2-15,-3 7-1 16,4 8-1-16,1 3-1 15,0 4 0-15,4 1-2 16,1-9-2-16,11 6-20 16,-8-21-13-16,16-3 1 15,-8-18-1-15,14-2 0 16</inkml:trace>
  <inkml:trace contextRef="#ctx0" brushRef="#br0" timeOffset="37006.1166">8552 10422 83 0,'-10'-19'37'16,"-5"-2"-1"-16,15 21 1 15,-15-12-30-15,15 12-1 16,10 8-2-16,4 3 0 16,2 0-2-16,2 9 0 15,1 1 1-15,-1 6-1 16,-6 6-1-16,-5 5 1 15,-3 1-1-15,-4 0 0 16,-5 3 0-16,0-7-1 16,-2-1 1-16,1-10-1 15,2-8 0-15,4-16 0 16,0 0 0-16,18-6 0 0,-2-13 0 15,0-10 0-15,5-3 1 16,-1-4-1-16,-1-5 1 16,-1 1-1-16,-2 3 1 15,0 3 0-15,-3 6-1 16,1 5 1-16,0 4-1 15,3 6-1-15,4 6-2 16,0-1-7-16,11 15-27 16,-6-6-2-16,9 11 0 15,-4-5-2-15</inkml:trace>
  <inkml:trace contextRef="#ctx0" brushRef="#br0" timeOffset="37163.1256">9175 10697 104 0,'-19'11'40'0,"8"3"0"15,-7-13-2-15,10-1-37 16,8 0-25-16,0 0-14 16,8-17-1-16,1-5-2 15,6 2 1-15</inkml:trace>
  <inkml:trace contextRef="#ctx0" brushRef="#br3" timeOffset="41440.3702">754 1392 40 0,'-5'-51'30'15,"5"51"2"-15,0 0 0 16,0 0-15-16,-2-54-2 16,2 54-2-16,0 0-4 15,3-47-2-15,-3 47-2 16,0 0 0-16,0 0-2 15,5-46 0-15,-5 46-1 16,0 0-2-16,0 0 1 16,0 0-1-16,10 44 1 15,-10-44-2-15,4 62 1 16,-4-62-1-16,6 81 0 15,-2-31-4-15,-2 7-4 0,2-3-25 16,-2 3-1-16,5-5 0 16,-2 0-1-16</inkml:trace>
  <inkml:trace contextRef="#ctx0" brushRef="#br3" timeOffset="41784.3899">869 1459 85 0,'-6'-52'34'0,"-4"7"0"16,3 0 1-16,7 45-29 16,-14-82 0-16,14 82-1 15,-2-73-1-15,2 73-1 0,17-55 0 16,-17 55 0-16,0 0 0 15,63-39 0-15,-63 39-1 16,61 9-1-16,-61-9-1 16,57 33 0-16,-57-33 0 15,43 55 0-15,-43-55 0 16,21 77-3-16,-18-31 3 15,-5 0-2-15,-5 3 2 16,-3-1-2-16,-7 3 0 16,17-51-4-16,-39 87-9 15,39-87-21-15,-45 59 0 16,45-59 1-16,0 0-2 15</inkml:trace>
  <inkml:trace contextRef="#ctx0" brushRef="#br3" timeOffset="42222.415">1517 1379 86 0,'0'0'33'0,"0"0"1"16,-12-16 1-16,12 16-29 15,-9-7-1-15,-1 6-1 16,-7 4-1-16,-4 5 0 16,-6 6-1-16,27-14 0 15,0 0 1-15,-48 42-2 16,48-42 2-16,0 0-3 15,-49 72 3-15,49-72-3 0,-12 51 2 16,10 3-4-16,12-3 2 16,12-7 0-16,11-12 0 15,8-10 0-15,9-22-1 16,4-16 3-16,-16-19-2 15,-7-8 3-15,-9-1-2 16,-12-5 1-16,-10-1-2 16,-5 1 2-16,-12 5-1 15,-8 6-2-15,-7 11 1 16,-5 7 0-16,-1 6-2 15,2 5-1-15,9 11-4 16,-2 1-28-16,29-3-1 16,-2 17-1-16,28-8 0 15</inkml:trace>
  <inkml:trace contextRef="#ctx0" brushRef="#br3" timeOffset="42718.4433">1890 1451 97 0,'0'0'35'15,"-9"5"-1"-15,9-5 1 16,7 14-31-16,5-6-1 16,6-2-3-16,7-1 1 0,4-3-1 15,5-2 1-15,1-2 0 16,5-6 0-16,-2-2-1 15,1-1 1-15,-10-4 1 16,-1-1 0-16,-8-4 0 16,-5-1-1-16,-8-1 1 15,-7 3-1-15,-8-8 0 16,-6 3 0-16,-7 1 0 15,-6 2-1-15,-1 6 1 16,-4 11-1-16,-6 8 2 16,0 12-1-16,0 13 0 15,-3 11 1-15,2 10-1 0,5 10-1 16,4 7 2-16,8 2-2 15,12-6 0-15,11-2-1 16,13-11 2-16,11-8-5 16,14-11-1-16,6-17-29 15,28-1-4-15,-5-18 1 16,13-3-3-16</inkml:trace>
  <inkml:trace contextRef="#ctx0" brushRef="#br3" timeOffset="43108.4657">2754 1185 99 0,'-13'13'36'0,"-13"2"1"16,5 8 0-16,-9-4-34 15,9 7 0-15,-3-3 0 16,5 3-1-16,0-2 1 16,7-5-1-16,5 0-1 15,10-9 0-15,8-1-1 16,8-3 0-16,5-2 0 15,5-4 0-15,3 2 0 16,-1-1 0-16,-1 1 0 16,-5 10 0-16,-11 5 0 15,-5 7 2-15,-12 3-2 16,-4 6 1-16,-6 1 1 15,-9 5-2-15,-3-1 2 0,-2-3-1 16,2-6 0-16,1-8-2 16,5 0-4-16,-4-16-29 15,23-5-5-15,-12-4 1 16,24-11-4-16</inkml:trace>
  <inkml:trace contextRef="#ctx0" brushRef="#br3" timeOffset="43595.4935">4006 1019 82 0,'0'-53'37'0,"0"53"0"16,-1-47 1-16,1 47-34 0,0 0 1 15,4-52-2-15,-4 52 0 16,0 0-1-16,6 16-1 15,-13 29-1-15,-7 23 1 16,1 14-1-16,1 17 0 16,-1 11 0-16,3 3-2 15,6-5-1-15,5-35-6 16,10-13-26-16,-4-15 0 15,4-9 0-15,-5-19-2 16</inkml:trace>
  <inkml:trace contextRef="#ctx0" brushRef="#br3" timeOffset="43800.5052">3837 1322 98 0,'-16'-12'37'15,"16"12"0"-15,0 0-1 16,0 0-34-16,34-8 0 15,7-1-1-15,16-6-1 16,-57 15-4-16,74-28-13 16,-29 7-19-16,4-1 0 15,0-4-2-15,7-2 1 16</inkml:trace>
  <inkml:trace contextRef="#ctx0" brushRef="#br3" timeOffset="44195.5278">4636 780 96 0,'0'0'37'16,"25"-62"2"-16,-25 62-1 15,0 0-35-15,-6-47-2 16,6 47 1-16,0 0 1 16,-41 20-2-16,15 15 1 15,-9 43-1-15,3 19 1 16,0 11-2-16,4 8 2 15,-1-5-2-15,8-4 1 16,1-21-2-16,11-19 1 16,5-21-1-16,5-17 1 15,7-19 0-15,7-13 1 16,4-14 0-16,4-8-1 15,2-12 2-15,0-7-1 0,-1 0 1 16,-2 1-2-16,-4 5 1 16,-5 6-1-16,-2 7 1 15,-4 11-1-15,-7 14 0 16,10 5 0-16,-5 13-1 15,-1 8 1-15,2 5-1 16,3 5 0-16,5 4-3 16,1-4-5-16,15 3-27 15,-10-11-3-15,16-3 2 16,-5-14-2-16</inkml:trace>
  <inkml:trace contextRef="#ctx0" brushRef="#br3" timeOffset="44543.5477">4931 1298 99 0,'0'0'36'16,"-12"6"1"-16,12-6 0 15,20 11-35-15,6-15 0 16,10-4 0-16,6-2 0 15,6-10 0-15,3-1-1 16,-5-2 1-16,-3-6 0 16,-43 29-1-16,0 0 0 15,0 0 1-15,42-51 0 16,-42 51 0-16,0 0 0 15,-37-30 0-15,-2 35-1 0,-16 10 1 16,1 13-1 0,-9 9 0-16,9 11 0 0,9 3-2 15,22 9 1-15,21-10-1 16,13-8-4-16,27-7-32 15,1-18-2-15,25-8 0 16,9-10-3-16</inkml:trace>
  <inkml:trace contextRef="#ctx0" brushRef="#br3" timeOffset="45001.5739">6455 1142 89 0,'0'0'36'0,"0"0"0"16,2-48 0-16,-2 48-27 0,-17-9-1 15,-10 19-3-15,-10 4-1 16,-9 16-1-16,0 7-2 15,12 8 1-15,7 0-2 16,13 4 1-16,17-13-1 16,12 0 0-16,12-5-1 15,11-8-1-15,15-8-6 16,5-12-26-16,19-9-2 15,-1-16 0-15,11-9 0 16</inkml:trace>
  <inkml:trace contextRef="#ctx0" brushRef="#br3" timeOffset="45412.5974">7054 801 116 0,'-3'-72'37'0,"3"72"3"16,0 0-5-16,-25-50-33 15,25 50 1-15,0 0-1 16,-42 37 0-16,15 31 0 16,-5 22-1-16,3 16 0 15,1 4-1-15,5-2 2 16,1-12-3-16,7-15 1 15,7-40-1-15,5-13 1 16,8-17 0-16,5-13 1 16,5-14 0-16,8-11 0 15,1-11 0-15,-24 38 0 0,27-50 2 16,-27 50-3-16,30-52 2 15,-30 52-2-15,26-55 1 16,-26 55-1-16,0 0 1 16,55-72-2-16,-35 58 0 15,-1 15 0-15,-4 20 0 16,2 9-1-16,-2 14-3 15,4 4-2-15,15-3-29 16,-7-13-2-16,16 1 1 16,-9-18-1-16</inkml:trace>
  <inkml:trace contextRef="#ctx0" brushRef="#br3" timeOffset="45998.631">7557 1194 113 0,'-10'-51'37'0,"7"40"2"15,-29 1-1-15,-11 15-33 16,-4 15-1-16,-12 13 0 16,0 12-2-16,11 3-1 15,10 3 0-15,24-10 0 16,15-8-1-16,15-10 1 15,12-11-1-15,11-7 0 16,9-10 1-16,5-8-1 16,-5-8 1-16,2-10 0 15,-7-3 0-15,-11-6 0 16,-32 40 0-16,0 0 0 15,34-58-1-15,-34 58 2 0,8-46-2 16,-12 25 0-16,-6 13 0 16,-5 15 0-16,1 7 0 15,-1 11 0-15,3 6 0 16,10 8-2-16,9-5-1 15,5-5-1-15,11-7-2 16,8-11-4-16,21-8-25 16,-11-13-3-16,16 0 1 15,-12-14-1-15,7 0 26 16,-14-5 6-16,-4 0 4 15,-7 5 7-15,-21 2 27 16,7 7 2-16,-16-2 0 16,3 17 0-16,-11-3-23 0,6 17-4 15,-6 3-3-15,0 11-1 16,-2 6-2-16,2 4 0 15,0 3-1-15,0 1 0 16,3-1 0-16,7-3 0 16,4-6-3-16,2-18-9 15,15 0-22-15,-1-15-3 16,10-5 2-16,-4-13-3 15</inkml:trace>
  <inkml:trace contextRef="#ctx0" brushRef="#br3" timeOffset="46167.6406">8102 1076 105 0,'-8'-73'35'16,"8"73"2"-16,-15-64-3 16,15 64-36-16,-4-51-5 15,4 51-25-15,0 0-4 16,-3-52 0-16,3 52 0 15</inkml:trace>
  <inkml:trace contextRef="#ctx0" brushRef="#br3" timeOffset="46503.6598">8239 905 93 0,'21'47'38'16,"9"-2"2"-16,-16 5-2 16,-10 1-18-16,-9 3-17 15,-3 0 0-15,3-2-2 16,1 0 1-16,4-13-2 0,3-4 0 15,-1-8 0-15,2-2 0 16,0-10 0-16,-4-15 0 16,11 8 0-16,-11-8 1 15,12-21 0-15,-4-3 0 16,-2-7 1-16,2-7-1 15,-8 38 0-15,0 0 0 16,17-68 1-16,-17 68-2 16,12-50 1-16,-12 50 0 15,20-45 0-15,-20 45-1 16,0 0-3-16,55-66-10 15,-55 66-15-15,56-38-12 16,-56 38 0-16,71-29-1 16,-27 17 0-16</inkml:trace>
  <inkml:trace contextRef="#ctx0" brushRef="#br3" timeOffset="47443.7136">9199 1127 95 0,'0'0'35'0,"0"0"-1"16,0 0 3-16,44-48-31 16,-44 48-1-16,0 0-1 0,0 0-2 15,23-15 1 1,-22 31-2-16,-1 14 0 0,-5 11-1 15,-1 8 1-15,-3 6-2 16,3 1 2-16,-1-1-2 16,6-5 1-16,1-11 0 15,3-5 0-15,2-9 0 16,0-8 0-16,-5-17 1 15,12 10 0-15,-12-10 0 16,9-25 0-16,-7-1 1 16,1-10-1-16,0-8 0 15,-3 44 0-15,6-61 0 16,-6 61-1-16,14-71 1 15,-14 71-2-15,18-74 0 0,-18 74 0 16,26-70 1-16,-26 70-2 16,27-66 1-16,-27 66 2 15,34-52-1-15,-34 52 1 16,0 0-1-16,50-44 1 15,-50 44-1-15,48 6 2 16,-29 28-3-16,-6 20 1 16,-9 7-2-16,-4 6 2 15,-9-3-1-15,-2-3 1 16,-6-12-1-16,2-11 1 15,-4-12 0-15,3-6 0 16,-3-9 0-16,2-6 0 16,-2-5 1-16,-1-2-1 15,5-5 1-15,-2 0-1 16,3 1 1-16,1 4-1 0,0 3 0 16,0 9-1-16,-1 10 1 15,-1 13-1-15,-2 10 2 16,1 8-2-16,-4 6 1 15,8 9-1-15,-2-1 1 16,6-3-1-16,10-6-3 16,0-16-10-16,15-1-22 15,-3-22-1-15,16 0 0 16,-4-28-2-16</inkml:trace>
  <inkml:trace contextRef="#ctx0" brushRef="#br3" timeOffset="47884.7388">9732 1167 104 0,'0'0'39'0,"21"-58"-1"16,-21 58 0-16,0 0-36 15,26-47 0-15,-26 47-1 16,0 0 0-16,2 32 1 16,-17 9-2-16,4 5 0 15,-2 5 0-15,5 2 0 16,5-5 0-16,8-16 0 15,10-13 1-15,6-9-1 16,5-11 1-16,6-11 0 16,3-8 0-16,1-10 0 0,-36 30 1 15,38-39-1-15,-38 39 1 16,36-51-1-16,-36 51 1 15,36-52-1-15,-36 52 1 16,27-51-2-16,-27 51 1 16,0 0-1-16,0 0-1 15,20-43 1-15,-20 43-2 16,0 24 1-16,-2 9-2 15,-4 13-2-15,5 16-19 16,-3-7-14-16,15-1 0 16,1-24 0-16,16-7-2 15</inkml:trace>
  <inkml:trace contextRef="#ctx0" brushRef="#br3" timeOffset="48244.7594">10550 1038 102 0,'-14'-49'40'0,"14"49"1"16,0 0-1-16,-41-43-35 15,41 43-2-15,0 0 1 16,-45-10-2-16,45 10 0 15,0 0-2-15,0 0 0 16,-31 48 0-16,31-48 0 16,0 0 0-16,11 47 1 0,0-38-1 15,13 26 1 1,3-9-2-16,5 4 1 0,-13-3 1 15,-11 2-1-15,-20 1-1 16,-8 3 2-16,-8-3-2 16,0 3 0-16,-1-1-1 15,3-6-2-15,11-2-7 16,-5-12-26-16,20-12-2 15,13 6-1-15,14-17 0 16</inkml:trace>
  <inkml:trace contextRef="#ctx0" brushRef="#br3" timeOffset="48687.7848">11017 694 92 0,'0'0'42'16,"36"-83"-1"-16,-36 83 0 15,15-52-22-15,-15 52-17 16,0 0-1-16,0 0 1 16,-42 24 1-16,42-24-2 15,-44 75 0-15,21 3 0 16,-25 23-1-16,13 4 1 15,4-7-1-15,14-11 0 16,2-18-1-16,11-21 1 16,4-24-1-16,11-20 1 15,-11-4 0-15,0 0 0 16,0 0 2-16,0 0-1 0,48-66 0 15,-48 66 0-15,0 0 0 16,43-67 0-16,-43 67-1 16,0 0 0-16,48-63 0 15,-48 63 0-15,0 0 0 16,48-37 0-16,-48 37 0 15,36-1 0-15,-13 23 0 16,-1 19-2-16,-6 8-2 16,-1-1-5-16,4-5-24 15,-9-10-7-15,2-3 0 16,-9-14-1-16</inkml:trace>
  <inkml:trace contextRef="#ctx0" brushRef="#br3" timeOffset="49454.8286">11630 1155 81 0,'38'-34'36'0,"-38"34"1"16,0 0 0-16,0 0-23 0,0 0-10 15,0 0 0 1,39-49-1-16,-39 49-1 0,0 0 0 15,0 0 0-15,0 0-1 16,0 0-2-16,-2 30 2 16,-4-1-1-16,4 12-1 15,-1 1 1-15,9 4 1 16,1-4-2-16,7-11 1 15,3-9 1-15,2-9-1 16,3-12 1-16,4-7 1 16,2-12-1-16,2-10 0 15,-30 28 1-15,0 0-1 16,43-60 1-16,-43 60-1 15,28-49 0-15,-28 49 0 16,26-46 0-16,-26 46-1 0,0 0 1 16,25-53-1-16,-27 34-1 15,2 19 1-15,0 0-1 16,2 32 1-16,-5 4-2 15,3 10 0-15,3 5-5 16,5-16-15-16,22-2-17 16,-5-16 2-16,17-4 0 15,-2-12-2-15</inkml:trace>
  <inkml:trace contextRef="#ctx0" brushRef="#br3" timeOffset="50137.8677">12465 1099 98 0,'0'0'37'0,"7"-58"1"16,-7 58-1-16,0 0-33 16,0 0-1-16,-32-14 1 15,7 39-2-15,5 18 1 16,1 15-3-16,-1 8 2 15,2 1-2-15,5-5-1 16,5-10 1-16,6-12 0 16,3-10-1-16,3-7 1 15,0-12 0-15,-4-11 0 16,15 1 1-16,-4-9 0 15,-2-10-1-15,3-7 1 16,-1-13 1-16,1-8-2 16,-12 46 2-16,15-59-2 0,-15 59 0 15,16-75 0-15,-16 75 0 16,21-76-1-16,-21 76 1 15,16-76-1-15,-16 76 1 16,26-67-1-16,-26 67 1 16,24-56-1-16,-24 56 1 15,0 0-1-15,44-48 2 16,-44 48 0-16,0 0-1 15,46 0 0-15,-38 26 1 16,12 22 0-16,-11 7-1 16,-5 9 2-16,-13-2-3 15,-6-1 1-15,-17-8-1 16,1-5 1-16,-7-18-1 15,4-5 1-15,-1-5 0 16,8-11 0-16,3-5 0 0,6-4 0 16,8-2 0-16,10 2-1 15,-9-8 1-15,9 8 0 16,0 0 0-16,0 0 0 15,6 25 0-15,-6 8 1 16,-4 7 0-16,-2 13-1 16,-4 9 1-16,-3 9-1 15,-5 1 1-15,-2 1-3 16,1-4 1-16,-1-10-6 15,11 0-18-15,-4-25-13 16,14 1 0-16,-1-35-2 16,17 11 0-16</inkml:trace>
  <inkml:trace contextRef="#ctx0" brushRef="#br3" timeOffset="51176.9271">13435 1135 42 0,'0'0'32'15,"0"0"2"-15,0 0-1 16,0 0-17-16,0 0-1 0,0 0-2 15,30-50-3-15,-30 50-2 16,0 0-2-16,0 0-2 16,0 0 0-16,0 0-2 15,0 0 0-15,-27-24-2 16,8 46 1-16,-6 10-1 15,1 11 0-15,-2 7-1 16,9 8 2-16,3 3-2 16,9-1 1-16,14-19 0 15,10-14 0-15,9-13 1 16,5-14 0-16,8-13 0 15,0-12 0-15,2-10 0 16,-6-12 0-16,-37 47 0 16,35-53 0-16,-35 53 0 15,25-60 0-15,-25 60-1 0,18-60-1 16,-18 60 1-16,4-56-1 15,-4 56 2-15,0 0-2 16,-8-63 1-16,8 63 0 16,0 0 0-16,0 0 1 15,0 0 0-15,-17-47 0 16,17 47-1-16,0 0 1 15,0 0 0-15,0 0-1 16,50 26 1-16,-50-26 0 16,0 0-1-16,37 34 1 15,4-6-1-15,5 8 0 16,-8-5 0-16,-10 6 1 15,-17-1-2-15,-11 5 2 16,-12-5-1-16,-3-3 0 0,3-8-1 16,0-6 1-16,12-19 1 15,0 0-1-15,8-13 1 16,8-13-1-16,-16 26 2 15,0 0-1-15,38-60 2 16,-38 60-2-16,32-49 1 16,-32 49-1-16,31-46 1 15,-31 46-1-15,0 0 0 16,36-38-1-16,-19 30 0 15,3 23 0-15,-9 10-3 16,4 16-3-16,2 13-11 16,-8 4-19-16,13 0-5 15,5-20 0-15,15-9-1 0</inkml:trace>
  <inkml:trace contextRef="#ctx0" brushRef="#br3" timeOffset="51647.9541">14935 741 104 0,'0'0'38'16,"0"0"2"-16,30-51-2 15,-30 51-36-15,0 0 0 16,0 0 0-16,0 0-1 16,0 0-1-16,0 0 1 15,0 0 0-15,0 0-1 16,15 66-1-16,-30 17 1 0,-1 12 0 15,4 9-1-15,3 5-1 16,4 0-3-16,3-23-10 16,14-14-22-16,-3-42 0 15,11-11-1-15,-7-16-1 16</inkml:trace>
  <inkml:trace contextRef="#ctx0" brushRef="#br3" timeOffset="51859.9662">14937 1179 99 0,'0'0'38'16,"-55"-48"1"-16,55 48-1 16,0 0-25-16,0 0-12 15,-12-53-1-15,12 53 0 0,0 0-1 16,55-42-3-16,-55 42-1 15,70-27-8-15,-26 11-22 16,3-5-3-16,4-1 1 16,0-1-1-16</inkml:trace>
  <inkml:trace contextRef="#ctx0" brushRef="#br3" timeOffset="52242.9881">15531 630 83 0,'0'0'37'0,"16"-49"0"15,-16 49 3-15,0 0-11 16,0 0-25-16,0 0-1 15,-46-11-1-15,46 11 0 16,-39 47 1-16,39-47-1 0,-43 77 0 16,39-46-1-16,-41 72 0 15,3 4-1-15,9-3 1 16,3-11-2-16,14-15 1 15,11-25-1-15,14-21 1 16,12-30 0-16,4-11 0 16,-25 9 1-16,0 0 0 15,44-35 0-15,-44 35 0 16,0 0 0-16,51-49 0 15,-51 49-1-15,0 0 0 16,40-46 1-16,-40 46-1 16,0 0-1-16,23-23 0 15,-7 22 0-15,-4 11 0 0,0 12-2 16,-3 12-2-16,3 7-6 15,-4-5-26-15,13-2-3 16,-6-11 2-16,16-7-3 16</inkml:trace>
  <inkml:trace contextRef="#ctx0" brushRef="#br3" timeOffset="52625.01">15810 1108 112 0,'-11'-46'38'0,"11"46"1"16,0 0-4-16,0 0-33 16,0 0 0-16,0 0 0 15,15-48 1-15,-15 48-1 0,0 0 0 16,46-5-1-16,-46 5 1 15,45-8-2-15,-45 8-1 16,42-12 1-16,-42 12 0 16,0 0-1-16,48-31 2 15,-48 31-2-15,0 0 1 16,0 0 0-16,0 0 2 15,0 0 0-15,0 0-1 16,-61-25 1-16,36 40-1 16,-34 18 0-16,12 13 0 15,4 5-1-15,27 3-2 16,22-3-10-16,19-23-15 0,28-12-14 15,8-14 2-15,-61-2-2 16,77-8-1-16</inkml:trace>
  <inkml:trace contextRef="#ctx0" brushRef="#br3" timeOffset="53436.0564">17086 592 94 0,'6'-47'38'15,"-6"47"-2"-15,0 0-1 16,1-53-34-16,-1 53 2 15,0 0-1-15,0 0 0 16,0 0 1-16,0 0-2 16,-19 62 2-16,19-62 0 15,-15 76 0-15,-3 1 0 16,5 35-1-16,-3 3-1 15,7 4 0-15,-3-18-1 16,5-20 0-16,2-24 0 16,6-21 0-16,-1-36 0 15,12 5 0-15,-12-5 1 16,0 0-1-16,0 0 3 0,27-63-2 15,-27 63 1-15,24-56-3 16,-24 56 1-16,27-62-2 16,-27 62 1-16,40-59 0 15,-40 59-1-15,38-57 2 16,-38 57-1-16,46-37 2 15,-46 37-1-15,39-21 2 16,-39 21-1-16,12 9 0 16,8 16-1-16,-14 27 0 15,-17 7 0-15,-11 8 0 16,-17-5-1-16,-4-6 1 15,-1-13-3-15,4-22 0 16,13-10-3-16,8-25-11 16,24-7-22-16,-5 21 2 0,0 0 0 15,35-61-5-15</inkml:trace>
  <inkml:trace contextRef="#ctx0" brushRef="#br3" timeOffset="53849.08">17494 947 89 0,'43'-19'39'16,"-43"19"1"-16,0 0 0 16,0 0-34-16,0 0-2 15,0 0-1-15,-15 37 1 16,-14 8-1-16,-6 5-2 0,4 4 1 15,3 1-2-15,8 6 1 16,6-4-1-16,18-6 1 16,22-25-2-16,14-11 2 15,7-14 0-15,7-11-1 16,-54 10 2-16,67-29-1 15,-67 29 1-15,67-48-1 16,-67 48 1-16,62-59-4 16,-62 59 2-16,45-67-3 15,-45 67 2-15,18-65-3 16,-18 65 2-16,-8-57-1 15,8 57 2-15,0 0 2 16,-36-63-1-16,36 63 0 16,0 0-2-16,-47-35-1 15,47 35-6-15,0 0-23 0,0 0-7 16,0 0 0-16,0 0 0 15</inkml:trace>
  <inkml:trace contextRef="#ctx0" brushRef="#br3" timeOffset="54164.098">17944 956 92 0,'41'0'37'0,"-41"0"1"16,71-1 2-16,-71 1-26 15,46 6-7-15,-46-6-2 16,0 0-1-16,0 0-2 16,7 42 1-16,-45-3-2 15,-7 13-1-15,5-3-1 16,15 5 2-16,15-4-3 15,26 0 2-15,15-15-1 16,8-17 2-16,5-14-1 0,-4-13 1 16,-1-12 0-16,-39 21 0 15,0 0 1-15,48-51-1 16,-48 51 1-16,20-50-3 15,-20 50 0-15,10-56-1 16,-10 56 0-16,-4-53-2 16,4 53-1-16,0 0-1 15,-12-63-7-15,12 63-26 16,0 0 0-16,-19-49 1 15,19 49-3-15</inkml:trace>
  <inkml:trace contextRef="#ctx0" brushRef="#br3" timeOffset="54459.1149">18676 713 102 0,'54'-85'41'0,"-54"85"0"16,29-83 0-16,-29 83-38 15,8-65 0-15,-8 65-1 16,0 0 0-16,0 0-1 16,0 0 0-16,-44-20-1 15,44 20 2-15,-22 64-1 16,22 12 0-16,-17 44-1 15,7 16 0-15,-1 8-1 16,4-7 0-16,7-18-7 0,-1-34-22 16,14-21-11-1,2-33 2-15,13-16-1 0,-1-23 1 16</inkml:trace>
  <inkml:trace contextRef="#ctx0" brushRef="#br3" timeOffset="54767.1325">18940 999 99 0,'0'0'40'0,"-20"-51"1"16,20 51-1-16,0 0-35 15,-44-51-3-15,44 51 2 16,0 0-2-16,-55-10 2 15,55 10-1-15,0 0 0 16,-47 31 0-16,47-31-2 0,0 0 1 16,0 0 0-16,8 60 0 15,-8-46-2-15,35 24 0 16,17 4 0-16,4 0-2 15,5-1 1-15,0-1-3 16,-9-10-3-16,-4-3-19 16,-27-13-13-16,2 3-2 15,-11-5-1-15,6-3 0 16</inkml:trace>
  <inkml:trace contextRef="#ctx0" brushRef="#br3" timeOffset="55189.1566">19549 540 92 0,'0'0'40'0,"-55"-38"2"16,55 38-2-16,-42-29-27 15,42 29-11-15,0 0 1 16,0 0-2-16,0 0 1 0,0 0 0 16,0 0 0-16,0 0 0 15,0 0 0-15,55 4-1 16,-55-4 1-16,38 32-1 15,-38-32-1-15,0 0 1 16,47 62-1-16,-47-62 0 16,14 53-2-16,-14-53-1 15,2 58-4-15,-2-58-13 16,-1 61-19-16,1-61-3 15,1 64 2-15,-1-64-2 16</inkml:trace>
  <inkml:trace contextRef="#ctx0" brushRef="#br3" timeOffset="55587.1794">19654 1250 116 0,'-33'12'41'0,"12"-2"2"15,-3-7-3-15,24-3-36 16,0 0-4-16,0 0 0 15,15 5 0-15,-5 0-1 16,2-2 1-16,-2 3 0 16,2 1 0-16,-12-7 1 15,14 15-1-15,-14-15 0 16,0 15 1-16,0-15-1 15,-8 10 0-15,8-10 1 16,-9 7-1-16,9-7 0 16,0 0 0-16,0 0 0 15,5-10 0-15,-5 10 0 0,14-13 0 16,-5 6 0-16,-9 7 0 15,15-11 1-15,-15 11 0 16,0 0 0-16,0 0-1 16,0-12 1-16,0 12-1 15,0 0-3-15,0 0-7 16,-13-12-9-16,22 3-20 15,-12-3-3-15,12 0 1 16,-9 12-3-16</inkml:trace>
  <inkml:trace contextRef="#ctx0" brushRef="#br3" timeOffset="57640.2968">19358 512 58 0,'0'0'33'15,"0"0"-2"-15,0 0-7 0,0 0-17 16,-43 27 1-16,43-27-3 16,0 0 3-16,0 0-2 15,0 0 0-15,0 0 0 16,-43 26 1-16,43-26-3 15,0 0 0-15,0 0-1 16,0 0 1-16,0 0-3 16,0 0 1-16,0 0-2 15,0 0 0-15,0 0 1 16,0 0 0-16,0 0-1 15,0 0 0-15,0 0 0 16,0 0 0-16,0 0 1 16,25-51-1-16,-25 51 1 15,0 0-1-15,42-25 0 0,-42 25 1 16,0 0-1-16,47-24 0 15,-47 24 0-15,0 0 1 16,58-23-1-16,-58 23 0 16,41-15 0-16,-41 15 1 15,0 0-2-15,56-12 2 16,-56 12-1-16,0 0-1 15,48-2 1-15,-48 2-1 16,0 0 1-16,45 3-1 16,-45-3 2-16,0 0-2 15,0 0 1-15,44 14 0 16,-44-14 0-16,0 0 0 15,0 0 0-15,0 0 0 0,0 0 0 16,0 0 0-16,0 0-1 16,23 49 1-16,-23-49 0 15,0 0 0-15,0 0 0 16,0 0 0-16,0 0 0 15,0 0 1-15,-22 54-1 16,22-54-1-16,0 0 1 16,0 0 0-16,0 0 0 15,-35 54 0-15,35-54 0 16,0 0 0-16,0 0 0 15,-42 56 0-15,42-56 1 16,0 0-1-16,0 0 1 16,-41 56 0-16,41-56 1 15,0 0-1-15,0 0-1 0,0 0 2 16,-35 55-1-16,35-55 0 15,0 0 0-15,0 0-1 16,0 0 0-16,0 0 0 16,0 0 1-16,0 0-1 15,0 0 1-15,0 0-1 16,0 0 0-16,0 0 0 15,0 0 1-15,0 0-1 16,0 0 0-16,0 0 0 16,11 50 0-16,-11-50 0 15,0 0 1-15,0 0-2 16,0 0 1-16,0 0-1 15,0 0-1-15,0 0-2 16,23 52-5-16,-23-52-27 0,0 0-4 16,0 0 2-16,0 0-2 15</inkml:trace>
  <inkml:trace contextRef="#ctx0" brushRef="#br4" timeOffset="63424.6277">933 2001 25 0,'0'0'23'0,"0"0"-1"16,0 0-3-16,0 0-4 16,0 0-3-16,0 0-5 15,0 0-2-15,0 0-2 16,0 0 0-16,-30-48-2 15,30 48 0-15,0 0-1 16,0 0 0-16,0 0 0 16,0 0 1-16,0 0 2 15,0 0 1-15,-49-38 1 16,49 38 0-16,0 0 0 0,0 0 0 15,0 0-1-15,0 0 1 16,0 0-3-16,0 0-1 16,0 0-1-16,0 0 1 15,0 0-1-15,0 0 1 16,0 0 0-16,0 0 0 15,0 0 1-15,68-50-1 16,-12 52-1-16,36-12 0 16,7-1 0-16,5 2 1 15,7 0-1-15,4 1 0 16,0 7 0-16,-6-2 0 15,-14 7 0-15,-7-1 0 16,6 1 0-16,0 0 0 16,0 2 0-16,1 0 0 0,3-1-1 15,2 1 1-15,2 0 0 16,3 2 0-16,-2-1 0 15,-4 3 0-15,5 1-1 16,0 0 0-16,0 1 1 16,6-1-1-16,-3-1 1 15,1 0-1-15,1-2 0 16,4 1 0-16,1-3 1 15,1 0 0-15,1-4 0 16,-3 3 0-16,1-2-1 16,7-2 1-16,-1 0 0 15,1-1 0-15,0-1 0 16,3-2 0-16,3 1 0 15,1 0 0-15,2 0 0 0,-1 1 1 16,1-3-1-16,2 4 1 16,-2-1 0-16,-2 2-1 15,-3-2 1-15,5 2 0 16,1-1 0-16,-2-4 0 15,2-2 0-15,-3 0 1 16,5 2-2-16,2-2 2 16,-1 1-2-16,-2 1 1 15,-5-2 0-15,8 5 0 16,-1-1-1-16,3 0-1 15,-3 1 1-15,6-1 0 16,0-3-1-16,5 3 1 16,1-3-1-16,-2 2 0 15,3 1 1-15,-1-2 0 0,-3 0-1 16,4-2 1-16,2 3-1 15,-2 0 1-15,1 1 0 16,6-2 0-16,0 1 0 16,5 2 0-16,1 1 1 15,7 1-1-15,-4 1 0 16,5 2 0-16,0-1 0 15,4 0 0-15,-2 0 0 16,0 0 0-16,4 2 0 16,-1-4-1-16,3 1 2 15,1 3-1-15,5-3 0 16,0 1 0-16,2 2 0 15,4-1 0-15,0 0 0 0,1 3 0 16,-1-2 0-16,1-2 0 16,-1 2 0-16,0-2 0 15,4 0 0-15,0-2 0 16,-1-1 0-16,7-2 0 15,-1 0-1-15,0 1 1 16,0-1 0-16,1 1 0 16,-5-1-1-16,2 2 1 15,-1 1-1-15,-6 1 1 16,-2 0-1-16,3 2 1 15,-2 2 0-15,-3-2 0 16,2 1 1-16,-4 3-1 16,-6 0 1-16,-1 0-2 15,-7 1 2-15,-7-3-1 16,-8 1 1-16,-7-3-1 0,-12 2 1 15,-7-3-1-15,-8-6 1 16,-7 3 1-16,-14-3-1 16,-8-2 1-16,-14 1-1 15,-14 0 0-15,-13-2 0 16,-11-1 1-16,-15 3-2 15,-4-3 1-15,-19 7-1 16,8-8-3-16,-8 8-8 16,-9 0-23-16,9 0 0 15,-22 3-2-15,8 2 0 16</inkml:trace>
  <inkml:trace contextRef="#ctx0" brushRef="#br5" timeOffset="71428.0854">976 2576 67 0,'0'0'30'0,"0"0"-1"16,0 0-1-16,0 0-27 16,0 0 0-16,0 0 1 15,0 0 0-15,0 0 1 16,0 0-1-16,-21 50 1 15,21-50 0-15,-15 76 0 16,15-76-2-16,-23 98 1 16,11-44-2-16,0 0-2 15,-1 2 2-15,0-2-1 16,1-5 3-16,3-1 0 0,9-48 0 15,-13 65 0-15,13-65 2 16,0 0 1-16,0 0-1 16,0 0 1-16,0 0-2 15,22-75-2-15,-7 22 2 16,1-5-2-16,3-8 1 15,-4 0-1-15,2-2 1 16,2 2-2-16,-2 1 1 16,0 6 0-16,-2 6 1 15,-15 53-1-15,35-74-1 16,-35 74 1-16,0 0 0 15,57-40-1-15,-44 58-1 16,24 18 2-16,-7 23-2 16,1 18 1-16,-31-77 0 0,21 89 1 15,-11-41-4-15,-6 4 1 16,0-1-3-16,-2-5-9 15,-10 2-19-15,8-48-1 16,-14 75-1-16,14-75-2 16</inkml:trace>
  <inkml:trace contextRef="#ctx0" brushRef="#br5" timeOffset="71603.0955">1052 3018 98 0,'-25'-50'35'0,"25"50"2"16,-14-53-1-16,14 53-31 0,0 0 0 15,5-60-2-15,17 41-6 16,20-16-29-16,26 12-4 16,13-5-1-16,11 9-2 15</inkml:trace>
  <inkml:trace contextRef="#ctx0" brushRef="#br5" timeOffset="72360.1388">2291 2176 82 0,'6'-37'34'15,"3"20"-1"-15,-9 17 1 16,-11-3-33-16,-6 23 0 16,4 16 1-16,-9 9-1 15,3 11 1-15,-3 8 0 16,4 6 0-16,-3 5 0 15,8 6 1-15,-1-3-2 16,6-2 2-16,-1-8-3 16,2-4 2-16,3-9-2 15,4-11 1-15,2-18 0 16,5-12 1-16,4-20-1 0,1-11 1 15,4-13 0-15,8-9 0 16,-5-12 0-16,5-4 0 16,-1 0-1-16,0 2-1 15,-3 4 0-15,1 10-1 16,-2 8 1-16,-6 12 0 15,0 17 0-15,-3 12 0 16,-2 17 1-16,0 11 0 16,-5 9 0-16,3 9 1 15,-1 2-2-15,1 4-1 16,5 0-3-16,-3-15-11 15,12 1-20-15,0-19-2 16,8-2 1-16,2-24-3 0</inkml:trace>
  <inkml:trace contextRef="#ctx0" brushRef="#br5" timeOffset="73464.2019">2795 2657 94 0,'-20'-8'34'0,"-9"0"1"16,3 23-2-16,-5-1-30 15,2 10 1-15,-4 3-1 16,4 11 0-16,-2 3 1 16,3 7-1-16,4-2-1 15,6 2 1-15,4-6-2 16,7-1 1-16,6-8-1 0,10-6 0 15,7-17-1-15,10-11 1 16,7-13-1-16,4-11 0 16,3-11 1-16,4-6-1 15,-5-4 0-15,-1 0 0 16,-10-2 1-16,-8 6-1 15,-8 8 0-15,-7 11 0 16,-8 4 0-16,-5 16 0 16,-6 8-1-16,-4 10 1 15,1 14-1-15,-2 8 1 16,4 4-1-16,2 0 1 15,7 3-1-15,5-7 1 16,12-7-1-16,9-13-1 16,14-8-1-16,9-17-3 15,11-1-1-15,-1-19-4 0,10 6 0 16,-12-16 0-16,3 13 2 15,-16-5 4-15,-7 6 4 16,-13 6 1-16,-11 3 4 16,-7 15 4-16,0 0 1 15,-16 0-1-15,-2 6-2 16,5 10-1-16,-3 3-2 15,3 4 0-15,1 1-1 16,2 3 0-16,1 1-1 16,5-2 0-16,3-5-1 15,2-3 2-15,-1-18-1 16,11 9 0-16,-1-17 0 15,6-10 0-15,3-10 1 16,5-8-2-16,1-4 1 0,2-7-1 16,0 2 0-16,-3 1 0 15,-1 5 0-15,-3 6 0 16,-5 10-1-16,-5 8 1 15,-2 6 0-15,-8 9 0 16,13 17-1-16,-3 1 1 16,5-3 0-16,2 2-1 15,9-2 1-15,9-2 0 16,7-4 0-16,5-7 0 15,3-4-1-15,-2-4 0 16,3-2 0-16,-10-1 1 16,-7-2 0-16,-10 2 0 15,-12 0 1-15,-12 9 0 16,-4-14 1-16,-13 15 1 0,-11 5 0 15,-3 8-1-15,-11 4 1 16,-2 10 0-16,-3 5-1 16,4 12 0-16,3-1-1 15,9 4 1-15,12-6-1 16,13-4 0-16,15-15-1 15,21-12 1-15,14-21 0 16,11-17-1-16,13-17 1 16,5-18-1-16,3-13 0 15,0-11-1-15,-8-5 1 16,-5-7-1-16,-11 3 0 15,-7 4 0-15,-11 12 2 16,-9 13-3-16,-11 13 3 16,-8 22 0-16,-6 31-1 15,-20 19 0-15,-7 31 0 0,-4 18 2 16,-6 13-2-16,2 10-1 15,9 10-7-15,-4-13-28 16,23 0-3-16,4-30 0 16,20-8-3-16</inkml:trace>
  <inkml:trace contextRef="#ctx0" brushRef="#br5" timeOffset="74270.248">5043 2592 82 0,'-12'-2'35'16,"-7"-3"1"-16,2 9-1 15,-8-5-29-15,2 16-2 16,-2 3 0-16,1 12-1 16,1 2-1-16,2 6 0 15,2-1 0-15,10 1-1 16,6-5 0-16,8-5 0 15,10-14 0-15,7-9 0 16,6-10 0-16,8-7 0 0,1-7 0 16,1-8-1-16,-1-2 1 15,-6-5 0-15,-5 7-1 16,-4 0 1-16,-8 6-1 15,-5 6 1-15,-6 4-1 16,-3 11 1-16,-8 15-1 16,-4 7-1-16,-3 11 1 15,-4 12-1-15,-4 15 1 16,-2 13 0-16,-4 11 0 15,1 2-1-15,2 2 2 16,2-6-1-16,6-7 1 16,5-11-1-16,7-16 1 15,9-21 0-15,10-21 0 16,9-15 0-16,10-21-1 15,3-10 1-15,7-12-2 0,2-11-2 16,3 3-4-16,-3-11-6 16,3 17-24-16,-13-6-1 15,6 17 0-15,-10-3-1 16</inkml:trace>
  <inkml:trace contextRef="#ctx0" brushRef="#br5" timeOffset="74720.2737">5640 2543 85 0,'-9'1'37'0,"-10"-3"-1"16,7 11 3-16,-4-2-33 15,4 10-1-15,-4 4-1 16,5 10-2-16,-1 3 0 16,4 6 0-16,0 2-1 15,2 1-1-15,6-3 0 16,4-2 0-16,4-11 0 15,5-9 1-15,5-12 0 16,3-8-1-16,3-12 1 16,5-8 0-16,-1-11 0 15,1-4 1-15,-3-1-1 16,-1-3 0-16,-2 6 0 15,-4 2 0-15,-5 10-1 0,-2 6 0 16,-12 17 0-16,9 2 1 16,-11 14-1-16,-2 11-1 15,-3 5 1-15,-1 5-1 16,1 6 0-16,1-1-3 15,3 3-3-15,-2-19-18 16,16 8-13-16,-5-16 0 16,13 0 0-16,-1-18 0 15</inkml:trace>
  <inkml:trace contextRef="#ctx0" brushRef="#br5" timeOffset="75096.2953">6061 2683 89 0,'-2'11'34'0,"2"-11"1"16,-7 23 0-16,7-23-30 16,9 11-1-16,7-5-1 15,8-1-1-15,1-11 0 16,7-1 1-16,-2-3-1 15,4-3 0-15,-3-1 0 16,-4-2-1-16,-6-1 0 16,-3-3-1-16,-6 2 1 15,-4-2-2-15,-7-2 2 16,-5 1-3-16,-5 3 2 15,-3 4-1-15,-6 9 2 16,-5 10 0-16,-6 11 0 0,-3 11 1 16,0 9-1-16,2 7 0 15,5 1 0-15,6-1-1 16,12 2-5-16,7-21-22 15,22 6-10-15,3-24-1 16,22-5-1-16,4-17 2 16</inkml:trace>
  <inkml:trace contextRef="#ctx0" brushRef="#br5" timeOffset="75412.3133">6726 2509 89 0,'-21'5'38'15,"-14"-5"-2"-15,3 16 4 16,-11-3-27-16,7 5-8 15,3-1-2-15,8 3 0 0,7 0-1 16,10 2 0-16,8-4-1 16,9-1 0-16,10-4-1 15,6 0 0-15,5-6 0 16,-1 4 1-16,-1-3-1 15,-1-1 0-15,-9 6 0 16,-8 2 0-16,-9 8 0 16,-10 1 0-16,-8 4 0 15,-3 3-1-15,-3-2 1 16,3-5-1-16,2-1-2 15,7-11-4-15,24-3-28 16,0-23-3-16,23-3 0 16,3-25-1-16</inkml:trace>
  <inkml:trace contextRef="#ctx0" brushRef="#br5" timeOffset="75622.3253">7241 2053 106 0,'-22'20'38'16,"-17"15"0"-16,4 25-1 15,-6 3-34-15,8 11 2 16,4 3-4-16,6 8 1 16,1-4-2-16,9-1 0 15,4-8-5-15,-4-18-21 16,13 6-12-16,-5-23 0 15,6-2 0-15,-2-23-1 16</inkml:trace>
  <inkml:trace contextRef="#ctx0" brushRef="#br5" timeOffset="75952.3442">6990 2448 103 0,'-5'14'39'0,"-3"-8"0"16,12 6-1-16,-4-12-34 15,24 12 0-15,3-12-1 16,5 0-1-16,4 0 0 16,3-4-1-16,-1 1 0 15,-2 3 0-15,-5 0-1 0,-3 5 0 16,-9 3 0-16,-5 6 2 15,-8 3-2-15,-4 5 2 16,-8 8-2-16,-2 2 1 16,-4 8-1-16,0-3 1 15,-1 0-1-15,-1-5-3 16,6-2-2-16,4-16-7 15,17 1-24-15,-2-27-2 16,18 1-1-16,-4-23-2 16</inkml:trace>
  <inkml:trace contextRef="#ctx0" brushRef="#br5" timeOffset="76103.3529">7535 2080 117 0,'-9'-16'38'0,"-13"3"0"15,6 19-2-15,5 5-40 16,-4-3-10-16,17 18-22 15,-2-4-3-15,16 14 2 16,0-8-2-16</inkml:trace>
  <inkml:trace contextRef="#ctx0" brushRef="#br5" timeOffset="76711.3876">7770 2410 95 0,'-9'8'36'16,"2"14"1"-16,-16-9 1 15,7 11-29-15,-13 2-3 16,6 7 0-16,-5 0-2 15,9 9 0-15,-1-5-2 0,11-3 1 16,6-1-2-16,8-8 0 16,9-6-1-16,6-8 1 15,9-11-1-15,6-12 0 16,5-6-1-16,0-7 0 15,0-10 0-15,-1-5-1 16,-4-3 0-16,-6-1 0 16,-7 8 1-16,-5 2-1 15,-12 4 2-15,-6 9 0 16,-3 7 1-16,-4 6-1 15,-2 7 0-15,10 1 1 16,-9 15-1-16,12-4 0 16,9 1 1-16,4-2-1 15,7 2 1-15,5-3-1 0,-2 1 0 16,0 1 1-16,-1 0-1 15,-4 2 2-15,-9 4-1 16,-5 3 1-16,-5 4-2 16,-4 3 2-16,-5 4-1 15,-5-1 1-15,1-2-2 16,0-2 0-16,1-4 0 15,5-6-1-15,5-16 1 16,12 5 0-16,5-18 0 16,8-10 0-16,4-7 0 15,3-3-1-15,4-3 0 16,0 0 0-16,-8 5 1 15,-5 6-1-15,-7 15 0 0,-6 10 1 16,-7 11 1-16,-7 14-1 16,-3 9-1-16,-5 1-3 15,3 17-13-15,-5-14-18 16,11 4-5-16,-3-11 1 15,11-5-3-15</inkml:trace>
  <inkml:trace contextRef="#ctx0" brushRef="#br5" timeOffset="77289.4207">8848 2043 97 0,'5'-15'36'0,"-5"15"1"16,0 0-3-16,-8 15-32 15,-6 18 0-15,-1 13 0 16,-5 11 0-16,1 8-1 15,3 4-3-15,-2-2-5 0,20 5-27 16,-4-15 0-16,18-1-3 16,0-21 0-16</inkml:trace>
  <inkml:trace contextRef="#ctx0" brushRef="#br5" timeOffset="77463.4306">8911 2811 113 0,'-26'7'40'15,"11"5"-2"-15,-4-16-1 16,8 1-39-16,11 3-3 16,2-17-30-16,16 10-3 15,-5-15 0-15,13 6-2 0</inkml:trace>
  <inkml:trace contextRef="#ctx0" brushRef="#br5" timeOffset="79488.5465">762 4038 48 0,'12'-56'30'16,"-12"56"2"-16,0 0-2 15,0 0-22-15,0 0 1 16,0 0 0-16,0 0-3 15,0 0-3-15,0 0 1 16,-8 52-2-16,8-52 0 16,-16 71-1-16,16-71 1 15,-18 76-2-15,18-76 2 16,-16 72 0-16,16-72 1 0,-12 57-1 15,12-57 1-15,0 0 0 16,0 0 0-16,0 0 0 16,0 0-1-16,0 0 1 15,24-47-1-15,-24 47 0 16,25-96 0-16,-9 42 0 15,0-6-1-15,1 3 0 16,0-2 0-16,-2 5 0 16,0 3 0-16,-15 51-1 15,30-82 1-15,-30 82 0 16,0 0 0-16,47-50 0 15,-47 50 0-15,0 0 0 16,41 63-1-16,-41-63 0 16,19 99 0-16,-10-37-3 0,-5 6-1 15,4 0-6-15,-7 5-26 16,4-6-3-16,-3 1 1 15,0-8-2-15</inkml:trace>
  <inkml:trace contextRef="#ctx0" brushRef="#br5" timeOffset="79977.5744">928 4417 95 0,'-24'-56'36'0,"24"56"1"15,-22-49-2-15,22 49-30 16,0 0 0-16,-13-59-3 15,13 59 1-15,0 0-1 0,25-50 1 16,-25 50-1-16,0 0 1 16,60-36-2-16,-60 36 1 15,51-19 0-15,-51 19-1 16,51-13 0-16,-51 13-1 15,45 0 1-15,-45 0-1 16,0 0 1-16,44 24-1 16,-44-24 0-16,0 0 0 15,14 48 0-15,-14-48 0 16,0 0 0-16,-6 52 0 15,6-52 0-15,0 0 0 16,0 0 1-16,0 0-1 16,0 0 1-16,12 18-1 15,11-55-1-15,5-2 1 16,-1-7-1-16,3 9 1 0,-7-3-1 15,-2 22 0-15,-7 11 0 16,-9 26 1-16,-1 5 0 16,-2 9 0-16,5 8 0 15,1 6-1-15,4 6 0 16,2-3-3-16,8 5-5 15,-6-20-28-15,15 5-3 16,-3-19 1-16,10-6-2 16</inkml:trace>
  <inkml:trace contextRef="#ctx0" brushRef="#br5" timeOffset="80375.5972">1913 4005 95 0,'-17'-21'39'0,"5"13"-1"15,-10-1-2-15,5 12-32 16,-10 3-1-16,4 6 0 16,-4 4-1-16,1 6-1 15,3 0 1-15,3 1-2 16,5-1 1-16,7-1-1 15,8-2 0-15,7-3 0 16,7-2 0-16,7-6 0 16,5-1 0-16,4-3 0 15,-2 2 1-15,0-3-1 16,-2 3 1-16,-3 4 0 0,-8 2-1 15,-4 9 1-15,-9 6 0 16,-8 4 0-16,-5 5-1 16,-4 3 1-16,-5-1-1 15,0-2 0-15,1-6-1 16,-1-11-1-16,13-5-3 15,3-26-11-15,15 3-21 16,5-22-1-16,19-2-2 16,0-20-1-16</inkml:trace>
  <inkml:trace contextRef="#ctx0" brushRef="#br5" timeOffset="80863.6251">2190 4045 97 0,'-2'-12'38'0,"2"12"1"15,-18-5-2-15,18 5-29 16,-15 8-5-16,7 4-2 15,-1 7 0-15,-2 9-1 16,-1 4 0-16,0 7-1 16,1-1 1-16,3 2 0 15,3-8 1-15,5-4-1 16,4-10 1-16,11-12-1 15,5-10 1-15,10-8 0 16,4-8 0-16,4-5-1 16,2-4 1-16,-2-3 0 15,-3 4 0-15,-4 1 0 16,-6 5 0-16,-9 9 0 15,-5 2-1-15,-11 11 0 0,9 5 0 16,-9 9-1-16,-1 9 0 16,-3 7 0-16,2 9 0 15,-1 6 1-15,-1 0-1 16,4-4 1-16,3-3 0 15,1-8 1-15,7-9-1 16,-1-13 1-16,8-15 0 16,1-13 0-16,3-13-1 15,1-7 1-15,2-10 0 16,1-2 0-16,-9-5-1 15,5-1-1-15,-5 5-2 16,-5 2-3-16,1 19-7 16,-7-4-24-16,5 19-2 15,-10 1 0-15,8 18-2 16</inkml:trace>
  <inkml:trace contextRef="#ctx0" brushRef="#br5" timeOffset="81517.6625">2794 4185 93 0,'4'18'38'16,"-4"-18"1"-16,19 13-2 15,-6-15-33-15,13-2 0 16,4-6-2-16,5-3 0 15,-1-7-1-15,2-3 1 16,-5-1-1-16,-3-5 1 0,-8 1-1 16,-6 0 0-16,-10-2 0 15,-6 6 0-15,-7 1 0 16,-9 5-1-16,-11 11 0 15,-3 7 0-15,-4 13 0 16,-5 8 0-16,0 9 0 16,5 7-1-16,5 3 1 15,8 5 0-15,13-5 0 16,11-5 0-16,16-6 0 15,14-8 0-15,14-11 0 16,7-7 1-16,6-6-1 16,1-6 1-16,0-4-1 15,-5-2 0-15,-11 5-1 16,-11-2 1-16,-8 9 0 0,-8 4-1 15,-16-1 1-15,6 22-1 16,-10 0 1-16,-6 8 1 16,-3 4-1-16,3 5 0 15,-4 1 1-15,3-3-1 16,6-4 0-16,0-4 1 15,6-14-1-15,-1-15-1 16,20-2 1-16,-4-17 0 16,4-11 1-16,-2-10 0 15,3-8-1-15,0-8 1 16,0 1 1-16,-5-1-1 15,0 4 1-15,-1 6-1 16,-1 7 0-16,-2 8 0 16,3 7-1-16,-3 8-4 0,8 14-9 15,-11-8-24-15,17 13-2 16,-3-11 0-16,11 10-1 15</inkml:trace>
  <inkml:trace contextRef="#ctx0" brushRef="#br5" timeOffset="81727.6745">3970 3765 106 0,'-10'12'41'0,"-8"-14"1"16,18 2-1-16,-17 2-30 15,17-2-8-15,0 0-2 16,0-14-3-16,0 14-4 0,0 0-19 16,17 10-13-16,-15-1-4 15,4 19 2-15,-7-4-2 16</inkml:trace>
  <inkml:trace contextRef="#ctx0" brushRef="#br5" timeOffset="81878.6832">3917 4131 80 0,'-3'24'40'16,"-6"-12"-2"-16,5 5 2 15,-5-16-15-15,9-1-21 16,-5 11-5-16,5-11-8 16,0 0-28-16,0 0-2 15,10-4 0-15,-7-9-2 16</inkml:trace>
  <inkml:trace contextRef="#ctx0" brushRef="#br5" timeOffset="82602.7246">4698 3644 79 0,'5'-13'35'0,"-5"-5"0"16,0 18 1-16,-1-20-29 15,1 20-2-15,0 0-1 16,-5 12-1-16,1 8 0 15,-4 13 0-15,-1 7 0 16,3 4-1-16,1 3-1 16,5 3 1-16,4-9-1 0,8-5 2 15,7-14-1 1,10-13-1-16,9-17 1 0,3-9 0 15,7-11-1-15,-2-6 0 16,-2-7 0-16,-1-4-4 16,-6 5-4-16,-13-7-10 15,1 21-22-15,-17-3 0 16,-8 29 0-16,0-18 0 15</inkml:trace>
  <inkml:trace contextRef="#ctx0" brushRef="#br5" timeOffset="82793.7355">4898 3865 82 0,'-3'26'36'16,"-3"-4"-1"-16,6 13 1 0,-10 2-30 16,5 15-2-16,-7 1-1 15,3 7-1-15,-4 1-1 16,5-1-2-16,1-4-2 15,2-16-7-15,13-3-26 16,-1-20 1-16,11-6-2 16,1-21 0-16</inkml:trace>
  <inkml:trace contextRef="#ctx0" brushRef="#br5" timeOffset="83169.757">5141 4075 83 0,'0'0'37'0,"-5"21"0"16,5-21 0-16,22 6-32 16,-2-15 0-16,12-1-2 15,3-7 1-15,7-4-1 16,-1-5-1-16,2-3 0 15,-3-2-1-15,-6 2 1 16,-6-2-1-16,-8 3 0 16,-10 3 0-16,-7 2 0 15,-8 7 0-15,-4 6-1 16,-12 9 0-16,-4 8 1 15,-6 13-1-15,-2 6 0 16,-2 13 0-16,-1 6 1 16,3 6-1-16,10 2-1 0,9-3 1 15,10-4-1-15,17-6-3 16,13-19-10-16,22 0-23 15,6-19-3-15,16-5 0 16,6-20-1-16</inkml:trace>
  <inkml:trace contextRef="#ctx0" brushRef="#br5" timeOffset="83514.7768">6008 3712 104 0,'-47'3'40'16,"4"19"1"-16,-6-6-3 15,4 12-35-15,11 0-1 0,9 5 0 16,11-5-1-16,11 1-1 16,12-7 1-16,14-6-1 15,7-5 0-15,10-3 1 16,-1 1-1-16,2-4 1 15,-2 1-1-15,-8 1 1 16,-7 8-1-16,-12 2 1 16,-12 9-1-16,-7 1 0 15,-11 4 1-15,-5 2-2 16,-5 0 2-16,-2-2-2 15,3-2 1-15,3-7-3 16,8 0-3-16,3-21-18 16,13-1-17-16,16 5 1 15,12-6-3-15,7-14 1 16</inkml:trace>
  <inkml:trace contextRef="#ctx0" brushRef="#br5" timeOffset="83665.7854">6463 4263 107 0,'-21'14'42'15,"3"2"-1"-15,-8-12-4 16,-7-10-46-16,33 6-30 16,-15-13-1-16,15 13-1 15,8-27-1-15</inkml:trace>
  <inkml:trace contextRef="#ctx0" brushRef="#br5" timeOffset="91080.2095">7508 3245 74 0,'0'-16'32'15,"0"16"1"-15,-2-19-1 16,2 19-26-16,0 0-2 16,-11 14 0-16,1 8-2 15,2 10-1-15,-1 13 0 16,0 11-1-16,2 9 1 15,0 8-1-15,2 8 0 16,2 0 0-16,2-1 0 16,-2-6 0-16,4-6 0 15,-1-10 0-15,0-11 0 16,2-10 0-16,-1-12 1 15,0-9 0-15,-1-16 0 16,0 0 0-16,10-12 1 0,-6-9 0 16,2-11 1-16,5-4-2 15,0-9 2-15,4-1-2 16,0 0 0-16,6 0-1 15,0 8 1-15,3 6-1 16,-1 14 0-16,1 9 0 16,-1 13-1-16,-2 14 1 15,-2 8 0-15,-6 9 0 16,-4 6 0-16,-3 2 0 15,-6 1 0-15,-8 0 0 16,-9-5 0-16,-5-6 1 16,-7-4-1-16,-5-7 0 15,-2-8 0-15,0-5 0 16,0-7-1-16,3-9-1 15,12-4-2-15,1-9-2 0,16 4-2 16,-1-17-15-16,19 12-11 16,0-8 0-16,17 8-1 15,1-4 2-15</inkml:trace>
  <inkml:trace contextRef="#ctx0" brushRef="#br5" timeOffset="91455.2309">7966 3888 78 0,'1'25'33'0,"-1"-25"-1"16,-7 17-1-16,7-17-25 16,0 0-1-16,0 0-1 15,16-1-1-15,-2-8 0 0,7-3-1 16,5-11 0-16,2 2-1 15,1-10 1-15,2-2-1 16,0-4 1-16,-8-1-1 16,-5 0 1-16,-7 4-1 15,-11 4 0-15,-2 5 0 16,-13 11 0-16,-9 9 0 15,-6 13-1-15,-8 13 1 16,-1 9-1-16,-2 13 1 16,3 4-1-16,7 8 1 15,6 0-1-15,14-6 0 16,14 1 0-16,16-11-1 15,15-6-3-15,7-16-8 0,24 2-23 16,-2-16-1-16,12-2 1 16,-5-14-3-16</inkml:trace>
  <inkml:trace contextRef="#ctx0" brushRef="#br5" timeOffset="91718.246">8703 3773 70 0,'-11'-6'35'0,"-10"-10"-1"15,2 13 1-15,-10-8-20 16,5 14-9-16,-8-4 1 16,7 11-2-16,-4 4-1 15,4 6 0-15,2 5-2 0,7 7 1 16,5 1-1-1,6 3-1-15,6-4 0 0,12 1-1 16,9-8-2-16,5-10-3 16,14 4-6-16,-3-24-24 15,19 4-2-15,-5-17 0 16,16 1 0-16</inkml:trace>
  <inkml:trace contextRef="#ctx0" brushRef="#br5" timeOffset="92114.2686">9096 3782 80 0,'0'0'35'15,"-8"-9"-1"-15,8 9 2 16,-18-16-29-16,18 16-2 0,-22-8 0 16,9 10-1-16,-8 4 0 15,-2 11-1-15,-4 4 0 16,2 10-1-16,-5 3 0 15,6 6 0-15,1 1-1 16,7-2 0-16,8-3-1 16,9-4 1-16,5-13-1 15,10-7 1-15,10-13 0 16,6-11 0-16,3-8 0 15,3-7 0-15,1-8 0 16,-3-4 0-16,-3 1 0 16,-7 0-1-16,-6 8 1 15,-7 4-1-15,-6 9 0 16,-7 17 0-16,0 0 0 15,-19 21 0-15,7 9 0 0,-2 2 0 16,5 6-1-16,2 3-1 16,5 4-2-16,4-11-2 15,16 5-30-15,-2-21-2 16,10 6 1-16,-2-19-3 15</inkml:trace>
  <inkml:trace contextRef="#ctx0" brushRef="#br5" timeOffset="92521.2919">9509 3715 94 0,'0'0'35'15,"-18"12"1"-15,6 16 0 0,-8 2-32 16,3 7 0-16,0 3-1 15,3 0-1-15,3-3 0 16,9 0 0-16,4-10 0 16,7-7-1-16,7-10 0 15,6-9 0-15,3-8 0 16,3-8 0-16,2-11 0 15,3-4 0-15,0-6 0 16,-2-7 0-16,0 0-1 16,0-1 1-16,-2 4-1 15,-4 5 0-15,-4 7 1 16,-3 8-1-16,-6 14 0 15,-12 6 0-15,4 24 0 16,-10 8 0-16,-4 7 0 0,-2 7 0 16,1 5-2-16,-1-4-1 15,8 4-6-15,-1-16-27 16,21 2-1-16,-1-23-1 15,20-5-2-15</inkml:trace>
  <inkml:trace contextRef="#ctx0" brushRef="#br5" timeOffset="92852.3108">10273 3545 99 0,'-38'4'37'0,"4"22"1"16,-12-8-4-16,3 12-29 15,4 0-2-15,7 4 0 0,9-6-2 16,14-2 1-16,13-7-2 16,11-7 1-16,11-5-1 15,7-4 1-15,4-4-1 16,1-1 1-16,-5 1-1 15,-6 3 1-15,-12 8 0 16,-11 7-1-16,-11 6 1 16,-11 5-1-16,-7 4 1 15,-4 3-1-15,0-1 0 16,1-4-2-16,8-5-2 15,6-18-9-15,14-7-23 16,15-2-3-16,16-10 1 0,1-21-2 16</inkml:trace>
  <inkml:trace contextRef="#ctx0" brushRef="#br5" timeOffset="93190.3302">10468 3680 100 0,'-10'22'37'16,"0"-15"1"-16,15 10-5 15,8-17-28-15,13-2-2 16,9-10 0-16,7-2 0 16,1-8-1-16,4-4 0 15,-6-3-1-15,-6-6 0 16,-8 2 1-16,-15 1-1 15,-12 4-1-15,-12 8 0 0,-12 10 1 16,-10 12-1-16,-7 12 1 16,-5 15 0-16,-1 12-1 15,7 10 1-15,7 4 1 16,12 3-1-16,17-5 0 15,20-7 0-15,18-10-1 16,21-13-2-16,20-7-7 16,4-26-28-16,18-2-2 15,-9-20 0-15,8 2-1 16</inkml:trace>
  <inkml:trace contextRef="#ctx0" brushRef="#br5" timeOffset="94294.3933">6455 4221 38 0,'0'0'31'16,"-4"-11"3"-16,4 11-1 15,-4-14-10-15,4 14-15 16,-5-10 1-16,5 10-3 16,0 0-1-16,0 0-2 15,0 0 0-15,0 0-2 16,0 0 0-16,4 16 0 15,-1-3-1-15,3 1 1 16,1 2-1-16,-2 1 0 16,1-2 0-16,-2-2 1 0,-4-13-1 15,7 16 1-15,-7-16 0 16,0 0 0-16,10-7 0 15,-10 7 0-15,7-20 0 16,-5 10 0-16,-1-4 0 16,-2 1 0-16,-3 3-1 15,4 10 1-15,-13-15-1 16,4 10 0-16,-1 5 0 15,-2 3 0-15,4-1 0 16,8-2 0-16,-12 5 0 16,12-5 0-16,0 0 0 15,-4 12 0-15,4-12 0 16,0 0 0-16,13 10 0 15,-13-10 1-15,9 7-1 0,-9-7 1 16,0 0-1-16,0 0 1 16,0 0 0-16,6 10-1 15,-6-10 1-15,0 0-1 16,0 0 1-16,0 0-1 15,0 0 0-15,3-10 0 16,-3 10 1-16,13-6-1 16,-4 8 0-16,4 4 1 15,-2 4-1-15,-1 9 1 16,-2 3 0-16,-3 9-1 15,-5 4 1-15,-6 7-1 16,-4 2 0-16,-8-2-1 16,-2 1-3-16,-4-14-10 15,8 8-22-15,-8-16-1 0,10-1-1 16,-1-17-2-16</inkml:trace>
  <inkml:trace contextRef="#ctx0" brushRef="#br5" timeOffset="95353.4539">11512 3865 99 0,'0'0'37'0,"13"-11"-1"15,-1-1-7-15,0-5-63 16,22 5-1-16,2-4-1 16,10 5-2-16</inkml:trace>
  <inkml:trace contextRef="#ctx0" brushRef="#br5" timeOffset="95526.4638">12156 3757 98 0,'-13'10'37'15,"-6"-11"0"-15,7 5-2 16,12-4-36-16,0 0-9 16,9 0-25-16,11-5-1 0,15 5 1 15,4-5-3-15</inkml:trace>
  <inkml:trace contextRef="#ctx0" brushRef="#br5" timeOffset="95669.472">12793 3759 91 0,'10'8'35'0,"-10"-8"-1"15,0 0-1-15,0 0-40 16,0 0-27-16,0 0 0 16,11-10-1-16,11 4 0 15</inkml:trace>
  <inkml:trace contextRef="#ctx0" brushRef="#br5" timeOffset="95827.481">13533 3729 98 0,'34'13'37'16,"-22"-8"1"-16,-1 3-3 15,-11-8-36-15,-9-5-21 16,9 5-14-16,10-13 0 16,2 2-2-16,-2-12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3T20:11:31.50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5040 5082 66 0,'-13'-25'35'15,"-5"10"-1"-15,-12 5 2 16,-3 21-32-16,-16 11 0 15,-6 27 1-15,-14 25 0 16,-8 29 1-16,-17 28 0 16,-5 35 0-16,-9 21-1 0,11 21 0 15,9 11-1-15,19 4 0 16,28-8-1-16,30-12 0 15,39-27-3-15,42-26 1 16,41-28-2-16,24-25-3 16,29-21-6-16,8-33-27 15,13-14-2-15,-15-21 0 16,-10-10-2-16</inkml:trace>
  <inkml:trace contextRef="#ctx0" brushRef="#br0" timeOffset="788.045">5080 4978 71 0,'0'0'35'15,"0"0"-1"-15,0 0 0 16,28-13-30-16,6 5-4 16,20-1 1-16,15-4-2 15,13 3 2-15,15-3-3 16,15 2 3-16,18 0-3 15,15 1 2-15,15 2 0 16,19 1 0-16,17 1 0 16,20 3 1-16,19 3-1 15,18 2 1-15,16 5 0 16,13 2 1-16,15-1 0 15,11 4 1-15,46-4 0 0,-23-1 1 16,11-2-2-16,9-4 0 16,2-4-4-16,-14-10-21 15,-1 8-12-15,-30-7-3 16,-66 7 1-16,-9-8-2 15</inkml:trace>
  <inkml:trace contextRef="#ctx0" brushRef="#br0" timeOffset="1338.0765">5069 7610 73 0,'-11'7'34'0,"11"-7"-2"16,13 3 2-16,11-5-32 0,19 2-1 15,15 2 0-15,23-1 1 16,21-4 0-16,27-4 0 15,25-9 1-15,26-4 0 16,26-9 0-16,28 0 0 16,21-11 1-16,55 1-1 15,-6-4 0-15,18 4-1 16,12 5 1-16,12 5-1 15,39-1 0-15,-25 10-1 16,1 0 0-16,-35 10-1 16,16 0 0-16,-17-1-1 15,-14 2-7-15,-33-8-26 0,-50 4-2 16,-3-16 1-16,-31 0-3 15</inkml:trace>
  <inkml:trace contextRef="#ctx0" brushRef="#br0" timeOffset="1878.1074">11580 4967 20 0,'-15'-18'29'16,"-16"23"2"-16,-17 24 2 16,-7 40-22-16,-27 19 4 15,6 41-1-15,-17 13 5 16,16 34-8-16,0 10-3 15,16 13 0-15,18 3-5 16,20-6 2-16,27-15-4 16,24-15-5-16,23-19-6 15,9-31-24-15,22-25-3 16,6-33 0-16,9-27 0 15</inkml:trace>
  <inkml:trace contextRef="#ctx0" brushRef="#br0" timeOffset="2336.1336">10015 5105 81 0,'0'0'37'16,"25"20"-1"-16,16-20 1 15,25 2-37-15,17 0 0 16,15-1-1-16,11 7-3 16,-4-12-14-16,2 18-17 15,-21-5 1-15,-16 13-3 0,-27-1 2 16</inkml:trace>
  <inkml:trace contextRef="#ctx0" brushRef="#br0" timeOffset="2516.1439">10019 5627 97 0,'-95'42'40'15,"17"-16"-2"-15,39 1 2 16,26-18-39-16,38-5-1 16,37-6 0-16,30-6-3 15,24 4-2-15,9-17-19 16,16 18-12-16,-9-6-1 15,-11 16 0-15,-28 1-1 16</inkml:trace>
  <inkml:trace contextRef="#ctx0" brushRef="#br0" timeOffset="2805.1604">10185 6135 105 0,'-102'54'38'0,"19"-17"0"16,35-3-1-16,39-15-36 16,36-5-1-16,35-6-2 15,23-5-1-15,22 6-4 16,-2-10-5-16,9 17-18 15,-24-6-6-15,-17 14 0 16,-33 1 0-16,-31 12 32 16,-39 6 5-16,-38-3 6 15,-17 14 7-15,-24-12 18 16,8 5 7-16,-2-15 0 15,26 2-1-15,15-17-30 0,46-3-4 16,38-8-5-16,39-18-14 16,39 13-22-16,14-7-2 15,24 9 0-15,-1-4-2 16</inkml:trace>
  <inkml:trace contextRef="#ctx0" brushRef="#br0" timeOffset="4173.2387">5215 5826 95 0,'1'-16'37'0,"-1"16"-1"16,0 0 1-16,0 0-36 15,-9 16 0-15,5 14-1 16,2 10 1-16,0 10-1 15,-1 11 0-15,1 7 0 0,1 3 0 16,-2 3 0-16,1-2 1 16,-1-4 0-16,0-10 0 15,-1-7 1-15,0-14-1 16,2-12 1-16,1-13-1 15,1-12 1-15,7-23-3 16,-1-11 0-16,2-15 1 16,1-16-2-16,1-17 2 15,4-12-1-15,2-8-1 16,5-4 2-16,-2 1-1 15,6 7 0-15,0 10 0 16,2 14 0-16,2 16 0 16,1 17 1-16,2 14 1 0,0 14-2 15,0 13 2-15,-2 10 0 16,-2 7-1-16,-4 13 1 15,-8 6 1-15,-5 7-1 16,-11 8 2-16,-10 2-2 16,-13 4 1-16,-7 2-1 15,-2-3 1-15,-4-6-1 16,-2-8-1-16,7-4 0 15,4-9-1-15,15-7 1 16,12-8 0-16,15-8 0 16,14-5-1-16,10-3 1 15,6-1 0-15,1 3 0 16,3 3 0-16,-7 2 0 15,-12 11 0-15,-13 6 0 0,-17 9 0 16,-13 11 1-16,-17 3-1 16,-12 5 2-16,-10 3-1 15,-3-1 0-15,3-5-1 16,4-5-1-16,14-4-6 15,9-24-26-15,32-1-4 16,13-23-1-16,28-3-1 16</inkml:trace>
  <inkml:trace contextRef="#ctx0" brushRef="#br0" timeOffset="4818.2756">6135 6122 93 0,'-10'-17'37'15,"-8"13"-1"-15,-12 3 1 16,-2 13-32-16,-8 7-2 0,4 9-1 15,-5 11 0-15,8 4 0 16,6 3 0-16,13 2 1 16,7-3 0-16,15-2 0 15,12-8-1-15,13-10 0 16,9-13-1-16,11-14 1 15,3-14-1-15,2-9-3 16,-3-13 2-16,-7-8-2 16,-6-9 1-16,-13-2-1 15,-13 0 2-15,-10 4-2 16,-14 9 1-16,-9 10 1 15,-8 12 0-15,-9 13-1 16,2 12 1-16,-1 10 0 16,8 5-1-16,9 5 1 0,16-1-1 15,16-4 1-15,16-5-1 16,17-8 1-16,12-4 0 15,12-4 0-15,1-5 0 16,-1 0 0-16,-11 1 0 16,-8 3 0-16,-17 2 1 15,-16 7-1-15,-19 5 1 16,-16 7 0-16,-15 9 1 15,-6 9-1-15,-6 7 0 16,-1 5 2-16,6 4-1 16,7 1 0-16,14-5 0 15,13-3 0-15,17-12-1 16,14-11 1-16,13-14-1 15,5-11 0-15,4-13-1 0,1-13-1 16,-7-8 1-16,-7-8-1 16,-9-5 0-16,-12-2 0 15,-12-1 0-15,-10 3-1 16,-7 10 1-16,-5 7 0 15,-3 12-1-15,-4 7-3 16,12 22-19-16,-4-9-14 16,19 12-1-16,-3-10 0 15,29 10-2-15</inkml:trace>
  <inkml:trace contextRef="#ctx0" brushRef="#br0" timeOffset="5052.2889">7269 5501 96 0,'-15'-11'38'16,"5"22"2"-16,-9 12-2 16,7 23-33-16,2 22 0 15,1 16-2-15,1 17 0 16,3 12-1-16,4 5 0 15,0-3 0-15,7-4-6 16,-3-22-8-16,13-2-25 16,-8-30-1-16,16-12-1 15,-5-30 0-15</inkml:trace>
  <inkml:trace contextRef="#ctx0" brushRef="#br0" timeOffset="5299.3031">7444 6011 107 0,'-22'10'40'15,"-15"3"1"-15,10 16-2 16,-4-5-35-16,7 6 0 16,5-2-2-16,11-1 0 15,11-2 0-15,14-5 0 16,13-4-1-16,9-4 0 15,8-2 0-15,4-2 0 16,3-2-1-16,-3-3 0 16,0 4-5-16,-11-12-26 15,4 17-8-15,-11-10-3 16,6 12 2-16</inkml:trace>
  <inkml:trace contextRef="#ctx0" brushRef="#br0" timeOffset="5443.3113">8022 6516 122 0,'-14'2'41'0,"-7"-12"-1"16,6-1-9-16,1-1-67 16,5-8-4-16,7 2-1 15,-3-5-2-15</inkml:trace>
  <inkml:trace contextRef="#ctx0" brushRef="#br1" timeOffset="14150.8093">7653 6687 77 0,'0'-29'36'0,"0"3"-1"15,-4 8 1-15,4 18-30 16,0 0-4-16,-9 0 0 16,7 19-1-16,2 14 0 15,0 22 1-15,2 16-2 0,0 24 0 16,1 22 1-16,2 24 0 15,-5 21 0-15,2 18-1 16,-2 19 0-16,-4 11 1 16,0 12 0-16,-3 12 0 15,0 5 1-15,3 2-1 16,1-1 1-16,3 1 0 15,-1-7-1-15,3-1 1 16,-2-14-2-16,-7-11 1 16,-1-17-2-16,-6-17-1 15,-3-19 0-15,-2-22-3 16,3-16-11-16,-8-36-23 15,14-24 1-15,-1-31-1 16,11-26 1-16</inkml:trace>
  <inkml:trace contextRef="#ctx0" brushRef="#br1" timeOffset="14550.8322">7157 9720 90 0,'-3'-46'35'15,"10"9"0"-15,1 2 0 0,12 15-34 16,-2 20 0-16,9 26 0 15,-1 27 0-15,0 30 0 16,-4 27 0-16,1 23 2 16,-8 20-2-16,6 14 2 15,-3 0-3-15,2-3 1 16,4-13 0-16,4-15 1 15,7-25-1-15,9-32-1 16,7-36 1-16,7-36-1 16,8-36 1-16,7-36 2 15,3-36-2-15,-1-25 2 16,0-24-3-16,-7-15-2 15,0 0-21-15,-19-20-13 16,-1 12-1-16,-16 7-5 0,0 29 4 16</inkml:trace>
  <inkml:trace contextRef="#ctx0" brushRef="#br1" timeOffset="15249.8722">8900 9662 91 0,'4'-32'35'0,"-4"32"0"16,0 0 0-16,-21 47-35 15,8 13 1-15,-2 20 0 16,-1 15 0-16,3 20 2 15,0 8-1-15,8 5 2 16,3-6-2-16,11-4 1 16,3-20-1-16,11-15 1 15,8-23-1-15,9-22-1 0,4-28 0 16,7-20 0-16,4-25 0 15,2-19-1-15,-1-19 1 16,-4-7-1-16,-4-10 2 16,-9-1-2-16,-9 3 2 15,-11 12-2-15,-4 16 2 16,-12 25-2-16,-8 25 0 15,-3 24 0-15,-3 26-1 16,-6 20 1-16,6 21-2 16,2 7 3-16,7 0-3 15,7-3 3-15,12-14-1 16,10-19 2-16,11-23-1 15,10-25 0-15,3-28 1 16,8-20 0-16,-1-24 0 0,-2-15-3 16,-8-17 4-16,-9-6-3 15,-7-7-1-15,-15-5-4 16,-2 18-5-16,-23-3-26 15,4 32-2-15,-15 8 0 16,3 34-3-16</inkml:trace>
  <inkml:trace contextRef="#ctx0" brushRef="#br1" timeOffset="15632.8941">10054 10378 100 0,'4'20'40'0,"5"2"-1"0,-9-22 0 16,19 6-36-16,0-20-2 16,12-9 0-16,10-7 2 15,6-7-4-15,4-8 3 16,0-1-2-16,-4-4 2 15,-8 5-2-15,-12 1 2 16,-14 7-1-16,-18 10 0 16,-14 9 1-16,-15 14-1 15,-10 15 0-15,-9 16 0 16,-4 12 0-16,0 15-1 15,3 12 2-15,11 4-3 16,8 4 3-16,15-7-3 0,22-8 2 16,15-14-1-16,24-13 0 15,19-11-1-15,12-22-3 16,16-11-4-16,0-25-29 15,11 0-3-15,-8-23-1 16,-1 4 2-16</inkml:trace>
  <inkml:trace contextRef="#ctx0" brushRef="#br1" timeOffset="15797.9036">10920 10045 106 0,'-1'-11'39'15,"-14"7"-1"-15,-1 27-2 16,-5 8-31-16,0 15-1 16,-1 14-4-16,2 8 2 15,5 6-3-15,3-1 2 16,6-4-3-16,5-11 0 15,7-5-11-15,2-31-24 0,13-12-3 16,-4-25 2-16,10-15-3 16</inkml:trace>
  <inkml:trace contextRef="#ctx0" brushRef="#br1" timeOffset="15940.9117">10964 9630 107 0,'-17'-50'39'15,"5"25"-1"-15,1 10 0 16,11 15-43-16,9 9-30 15,9 5-3-15,18 14-1 16,3-3-1-16</inkml:trace>
  <inkml:trace contextRef="#ctx0" brushRef="#br1" timeOffset="16406.9384">11434 9992 114 0,'-30'30'40'0,"-1"12"0"15,-13-8-7-15,5 15-29 16,-4 2-2-16,6 6 2 15,6-3-3-15,6-1 1 16,10-10-1-16,12-10 1 16,12-14-1-16,13-17 0 15,10-15 0-15,7-11-1 16,4-14 1-16,1-9-1 15,3-10 1-15,-8 0-1 16,-3 1 0-16,-12 7 0 0,-5 8 0 16,-6 13 0-16,-9 16-1 15,-4 12 1-15,-9 28-1 16,-3 14 1-16,-1 19-2 15,-1 17 3-15,0 12-2 16,3 13 1-16,2 6-1 16,2 4 0-16,0-5 0 15,-2-2 0-15,-2-12 1 16,-4-9-1-16,-6-11 0 15,-3-18 0-15,-8-16 2 16,2-15-1-16,-3-18 0 16,1-18 0-16,2-20 0 15,6-24-4-15,12-20-2 16,2-37-22-16,22 1-11 0,0-15 1 15,23 6-4-15,4-6-1 16</inkml:trace>
  <inkml:trace contextRef="#ctx0" brushRef="#br1" timeOffset="16810.9615">12161 9219 99 0,'0'0'41'15,"-18"2"-1"-15,7 31 0 16,-5 11-34-16,-1 17 0 0,-3 10-2 16,2 17 1-16,-6 11-1 15,4 2-1-15,-4 2 0 16,4-3-1-16,1-11-2 15,7-10 2-15,4-17-4 16,8-17 4-16,3-22-2 16,15-19-2-16,4-19 2 15,7-13 2-15,5-8-2 16,-1-3 0-16,2-6 0 15,-1 7 0-15,-7 6 0 16,-2 14 0-16,-6 12 0 16,-5 14 0-16,-6 10 0 15,-4 12 0-15,-3 7 0 16,-1 1 0-16,2 6-2 15,-1-12-9-15,14 7-27 0,-7-21-3 16,16-3-2-16,-3-24-2 16</inkml:trace>
  <inkml:trace contextRef="#ctx0" brushRef="#br1" timeOffset="17005.9727">12681 9567 80 0,'9'-43'39'15,"-12"14"0"-15,3 29 1 16,-22 29-20-16,2 31-13 15,-8 17-1-15,1 14-1 16,-1 6-2-16,3 2-1 16,6-4-5-16,3-19-8 15,14-2-28-15,-3-27-1 0,15-11-2 16,-10-36 1-16</inkml:trace>
  <inkml:trace contextRef="#ctx0" brushRef="#br1" timeOffset="17177.9825">12487 9811 123 0,'-3'-27'42'16,"16"23"2"-16,1-10-2 16,9 12-41-16,17-4-3 15,9-8-11-15,18 15-27 16,4-15-1-16,19 6-2 15,1-11 0-15</inkml:trace>
  <inkml:trace contextRef="#ctx0" brushRef="#br1" timeOffset="17667.0105">14670 9181 108 0,'-21'-65'38'16,"-5"4"1"-16,-14-11-7 15,-4 17-29-15,-3 12 0 16,-3 18-2-16,-3 22 1 15,-1 30-1-15,1 34-1 16,4 30 2-16,0 28-1 0,6 26 1 16,6 15-1-16,11 10 0 15,6-2-2-15,10-11 2 16,13-15-4-16,4-28-4 15,21-12-32-15,-6-39 1 16,12-18-2-16,-6-30 0 16</inkml:trace>
  <inkml:trace contextRef="#ctx0" brushRef="#br1" timeOffset="18433.0543">13926 9926 105 0,'-40'-32'40'0,"21"17"1"16,9-5-1-16,27 3-28 15,18 1-10-15,21-2 0 0,15-4-2 16,15 2 1-16,5 3 0 16,3 5-1-16,-4 3 1 15,-8 7-1-15,-16 6 1 16,-19 10-1-16,-16 3 1 15,-18 11-1-15,-16 3 0 16,-14 5 1-16,-10 5-1 16,-7 6 0-16,-4 1 0 15,0 4-1-15,4-2 0 16,10-4 1-16,13-4-1 15,11-8 1-15,15-11-2 16,14-11 2-16,16-10 1 16,8-15 0-16,5-10 1 15,1-8-2-15,-8-12 2 0,-2-4-2 16,-14-9 2-16,-11-2-2 15,-12-3 0-15,-9-2 0 16,-10 7 0-16,-5 6 0 16,-5 8 0-16,2 12 0 15,-3 8 0-15,4 11 0 16,4 12 0-16,10-1 0 15,6 23 0-15,12-9 0 16,12-2 0-16,13-2 0 16,5-3 1-16,7 1 0 15,2-1-1-15,-1 3 2 16,-7 2-2-16,-9 5 0 15,-9 9 0-15,-15 4 0 16,-9 9 0-16,-8 4 0 0,-9 4 0 16,-5 2 0-16,-3 0 0 15,-3-3 0-15,4-5 0 16,3-8 0-16,8-14 0 15,6-19 0-15,11 3 0 16,9-24 0-16,6-11 0 16,6-14 0-16,2-13 0 15,2-6 0-15,-1-1 0 16,-4 0 0-16,-3 6 0 15,-8 5 0-15,-4 15 0 16,-1 10 0-16,2 13 0 16,1 11 0-16,10 12 0 15,2 1-12-15,19 20-12 16,-2-16-15-16,21 11-2 15,-3-14 1-15,12 8 0 0</inkml:trace>
  <inkml:trace contextRef="#ctx0" brushRef="#br1" timeOffset="18629.0655">16106 9699 122 0,'-11'-19'39'0,"-2"13"0"15,-18-7 0-15,-3 14-33 16,-6 7-2-16,1 10-2 16,-5 12 2-16,1 11-4 15,3 6 0-15,6 8 0 16,8 1 0-16,12-1 0 15,13-5 0-15,14-8 0 16,21-10 0-16,10-23-15 16,24 4-23-16,1-25-4 15,18 1 2-15,-4-23-3 0</inkml:trace>
  <inkml:trace contextRef="#ctx0" brushRef="#br1" timeOffset="18990.0861">16365 9922 123 0,'-30'24'41'0,"2"-13"1"15,21 7-2-15,7-18-38 16,28 9 1-16,5-13-1 16,11-1 0-16,11-8-2 15,4-3 0-15,1-6 0 16,-3-2 0-16,-6-3 0 15,-13 0 0-15,-6-5 0 0,-14 0 0 16,-13 2 0-16,-9-4 0 16,-15 8 0-16,-9 2 0 15,-11 9 0-15,-11 12 0 16,-11 14 0-16,-8 16 0 15,-1 13 0-15,3 16 0 16,7 9 0-16,10 7 0 16,23-3 0-16,20-1 0 15,26-8 0-15,23-16 0 16,26-6-4-16,5-26-14 15,25 6-24-15,-5-23-1 16,14 7 1-16,-11-19-1 16</inkml:trace>
  <inkml:trace contextRef="#ctx0" brushRef="#br1" timeOffset="19126.0939">17223 10254 121 0,'-1'17'44'0,"-10"-15"-1"16,11-2-4-16,0 0-40 15,-9-16-13-15,21 7-23 16,-10-15-6-16,9 7 4 15,-7-10-5-15</inkml:trace>
  <inkml:trace contextRef="#ctx0" brushRef="#br2" timeOffset="36161.0683">7758 6204 48 0,'5'-12'30'0,"-5"12"3"16,5-22-3-16,-5 22-18 0,-1-19-2 15,1 19-1-15,-8-29-3 16,5 9-1-16,0-10-1 15,5-4-2-15,0-10 1 16,3-4-2-16,2-8-1 16,3-6 2-16,-1-5-3 15,-1-2 1-15,-2 1 0 16,-1-2 0-16,-2-7-1 15,-1-1 1-15,-1-7 2 16,0-4-2-16,3-7 0 16,2-6 1-16,5-11-1 15,4-5 1-15,1-1-1 16,-1-3 1-16,1-1 0 15,0 0 0-15,-7 0 0 0,-3 2 1 16,-6 4-1-16,-4 7 1 16,-3-4-1-16,-3 4 0 15,0-2 0-15,0 0 0 16,0 5-1-16,2 0 1 15,3 5 0-15,-1-1 0 16,2 6-1-16,0 6-1 16,0 3 2-16,2 7-2 15,-2 4 1-15,1 3 0 16,-1 1 0-16,0 9-1 15,1 3 2-15,1 4-1 16,0 8 1-16,1 1-1 16,-2 13 1-16,2 4-1 0,0 3 1 15,-1 8 0-15,2 4-1 16,-3 6 1-16,3-2 0 15,0 12-1-15,0-16 1 16,0 16-1-16,2-15 0 16,1 5 0-16,-3 10 0 15,5-21 1-15,-5 21-1 16,6-19 0-16,-6 19 1 15,0-10-1-15,0 10 0 16,0 0 1-16,0 0-1 16,-9-1 0-16,9 1 0 15,-14 22 0-15,2 0 0 16,-4 5-2-16,-4 11 2 15,-4 9-1-15,0 10 0 0,-3 8 0 16,-1 1 1-16,1-5-1 16,4-7 1-16,4-6 0 15,4-11 1-15,5-11-1 16,10-26 1-16,0 0-1 15,7-37 2-15,6-6-2 16,4-8 2-16,3-9 0 16,2-11 0-16,4-4 0 15,-2 2 0-15,1 3 0 16,-2 12 0-16,-3 7-1 15,-1 13 0-15,-2 12 1 16,-1 16-2-16,4 13 0 16,-1 13 0-16,2 16 1 15,1 9-2-15,4 8 1 0,5 9-1 16,0 9 1-16,1 3-1 15,-3 8 0-15,0-1-1 16,0-2 1-16,-1 1-4 16,-7-17-17-16,6 12-16 15,-7-19 1-15,3-2-3 16,-4-27 1-16</inkml:trace>
  <inkml:trace contextRef="#ctx0" brushRef="#br2" timeOffset="36851.1077">8897 2490 89 0,'13'-21'36'0,"3"19"0"0,-16 2-2 16,2 27-31-16,-4 14 0 16,-6 16 0-16,-9 17-1 15,-1 17 1-15,-4 11-1 16,1 1 0-16,2-1-1 15,2-5-1-15,3-13 1 16,9-14-1-16,2-16 2 16,8-19-2-16,5-23 1 15,3-20 0-15,3-22 1 16,3-18 0-16,4-21 0 15,-1-10 1-15,0-19-1 16,5-10-2-16,-4-4 2 16,1-3-3-16,0 2 2 0,1 10-1 15,-2 15 0-15,0 13 0 16,1 18 0-16,-4 21 0 15,2 24 1-15,-1 22-1 16,3 25 0-16,-3 14 2 16,2 22-2-16,-1 12 2 15,-1 15-2-15,-2 9 2 16,-4 7-3-16,-5 3 2 15,1-3-3-15,-7-8-2 16,3-1-8-16,-14-29-17 16,11-1-10-16,-12-34 1 15,7-8-2-15,-7-33 0 16</inkml:trace>
  <inkml:trace contextRef="#ctx0" brushRef="#br2" timeOffset="37332.1352">9091 2975 107 0,'-22'-19'37'0,"-2"-1"1"15,24 20-2-15,-3-12-33 16,24 5 0-16,10 1-2 16,15-3 0-16,6 1-1 15,8 4 1-15,4-3-1 16,-2 5 1-16,-1 4 0 15,-11 5-1-15,-9 3 1 16,-9 7 0-16,-10 5 0 16,-12 11 0-16,-9 1 0 15,-4 5 0-15,-8 5-1 0,-4 0 1 16,-1-2-1-16,1-4 0 15,2-6 0-15,2-10 0 16,11-22 1-16,0 0 0 16,11-29 0-16,9-14 0 15,7-11 1-15,7-12 0 16,4-10 0-16,3-6 0 15,0 5-1-15,-2 9 0 16,-8 15 0-16,-7 9 0 16,-4 19-1-16,-8 19 0 15,-8 19 0-15,-7 13 0 16,-2 15 0-16,1 6-1 15,0 7 1-15,5 6-2 16,7 4-2-16,6-17-3 16,15 1-7-16,-4-29-10 0,26 5-15 15,-4-31-1-15,14 4 0 16,-9-30 1-16</inkml:trace>
  <inkml:trace contextRef="#ctx0" brushRef="#br2" timeOffset="37656.1538">10350 2768 104 0,'-5'-17'37'0,"-19"-3"2"16,2 24-2-16,-9 3-32 15,0 14-1-15,-1 12 0 16,0 12-1-16,4 6-1 16,7 6 0-16,7 0 0 15,9-6-1-15,10-6 0 16,12-9 1-16,8-14-1 15,10-13-1-15,5-14 1 0,3-13 0 16,1-10-1-16,-5-8 1 16,-6-6-1-16,-7-3 1 15,-10 0-1-15,-9 0 0 16,-11 8 0-16,-4 6-1 15,-8 9 1-15,-6 7-2 16,5 9 0-16,-4 5-1 16,21 1-4-16,-11 5-9 15,36 10-12-15,-2-25-11 16,25 8 0-16,10-26 0 15,21 1 0-15</inkml:trace>
  <inkml:trace contextRef="#ctx0" brushRef="#br2" timeOffset="37851.1649">11047 2269 104 0,'6'-43'38'0,"-23"0"1"15,0 30-2-15,-9 17-33 16,-1 25-1-16,0 19-1 16,2 22 1-16,-1 19-2 15,2 18 1-15,5 9-2 16,0 6 2-16,2 0-3 15,3-14-2-15,11-3-12 16,-11-27-22-16,15-13-1 16,-3-29-1-16,10-15-1 15</inkml:trace>
  <inkml:trace contextRef="#ctx0" brushRef="#br2" timeOffset="38032.1753">10733 2778 102 0,'-12'0'39'16,"0"-2"1"-16,16 12-2 15,5-3-27-15,19-17-10 16,18-7-2-16,14-13-7 16,21 5-17-16,-4-27-13 15,9 1 0-15,-4-18-2 16,3 1 1-16</inkml:trace>
  <inkml:trace contextRef="#ctx0" brushRef="#br2" timeOffset="38370.1946">11491 2025 108 0,'-21'45'40'0,"-13"8"0"15,5 27-1-15,-4 0-35 16,0 12 1-16,1 2-2 16,6-2 0-16,6-3-1 15,4-14 0-15,8-13-2 16,7-11 2-16,9-15-1 15,6-16-1-15,4-15 1 16,4-10 0-16,2-10-1 16,4-5 1-16,-1-8 0 15,-4 5-1-15,-3-4 0 16,-4 12 0-16,-4 11 2 15,-3 11-2-15,-5 12 0 16,-2 9-2-16,0 12 2 16,0 1-2-16,4 13-1 0,4-10-4 15,10 8-9-15,-4-28-6 16,20 8-11-16,-4-27-7 15,14-4 0-15,-5-26-1 16</inkml:trace>
  <inkml:trace contextRef="#ctx0" brushRef="#br2" timeOffset="38948.2277">11783 2794 113 0,'-7'28'39'15,"-2"-17"0"-15,17 10-3 16,6-19-33-16,10-3 0 15,5-9-1-15,7-4 0 0,-1-11 0 16,2-3-1-16,-3-6 0 16,-4-1-2-16,-9-2 1 15,-8 1-1-15,-7 5 0 16,-8 4 0-16,-7 12 1 15,-8 9 0-15,-9 12 0 16,-3 16 2-16,-3 9-2 16,1 10 2-16,3 5-2 15,6 5 2-15,11-1-1 16,13-5-1-16,14-7 1 15,12-14 0-15,12-11-1 16,8-9 1-16,5-9 0 16,1-10-1-16,-3 1 1 0,-5-2-1 15,-10 2 0-15,-9 10 0 16,-12 12-1-16,-10 9 1 15,-10 13-1-15,-9 11 1 16,-1 9-1-16,-5 2 1 16,4 0 0-16,1-5 0 15,2-11 0-15,6-6 0 16,7-21 1-16,0-9 0 15,22-29 0-15,-5-10 0 16,6-10 0-16,1-11 0 16,4-11 0-16,4-2-1 15,3 0 0-15,-3 5-2 16,-1 10 1-16,4 4-5 15,6 17-6-15,-7-2-7 0,19 30-7 16,-10-13-11-16,22 23-4 16,-1-6-1-16,21 13 1 15</inkml:trace>
  <inkml:trace contextRef="#ctx0" brushRef="#br2" timeOffset="39428.2551">13989 2160 100 0,'-16'-58'39'0,"2"14"1"16,-17-4-2-16,1 12-34 15,-6 11-1-15,-2 18 0 16,-4 16-2-16,-1 23 1 16,-2 28-2-16,5 25 0 0,0 15 1 15,8 18 0-15,8 6 0 16,9 3 0-16,7-5-2 15,12-4 2-15,9-9-4 16,3-27-5-16,14 3-19 16,-11-37-11-16,8-4 0 15,-11-32-2-15,1-5 1 16</inkml:trace>
  <inkml:trace contextRef="#ctx0" brushRef="#br2" timeOffset="40165.2973">13429 2685 105 0,'-21'-32'39'15,"21"32"1"-15,-4-17-1 0,27 19-33 16,11-3-4-16,14 2 1 16,9-2 0-16,10 0-1 15,3-4 0-15,1 0-2 16,-2 1 1-16,-9-3 0 15,-10 3-1-15,-14 1 1 16,-9 7 0-16,-15 4-1 16,-9 3 0-16,-15 14 2 15,-8 5-2-15,-6 7 0 16,-2 5 1-16,-2 6-1 15,1-1 0-15,8 2 0 16,10-5 0-16,8-7 0 16,17-9 1-16,14-12-1 0,16-13 1 15,9-11-1 1,8-11 1-16,1-11-1 0,-1-11 0 15,-5-6 0-15,-9-6 0 16,-13 2-2-16,-16-3 2 16,-11 7-2-16,-14 4 1 15,-6 5-2-15,-8 16 2 16,-4 6-1-16,-2 8 1 15,2 9 2-15,4 10-1 16,10 2 2-16,7 5-1 16,12-1 1-16,12-2-1 15,13-1 1-15,5 0 0 16,6-2-1-16,2 1 0 15,0 7 0-15,-2 0-1 16,-9 5 2-16,-7 3-2 16,-12 5 0-16,-8 1 0 0,-8 5-2 15,-5 0 2-15,-4-6 0 16,-4-2 0-16,0-7 2 15,2-4-2-15,11-20 0 16,-10 8 0-16,12-20 0 16,5-11 0-16,9-7 0 15,4-16 0-15,7-3 0 16,5-5 0-16,3-4 0 15,2 5 0-15,0 3 0 16,-2 8-3-16,-5 6-1 16,5 12-3-16,-12 1-7 15,12 20-2-15,-11-14-7 16,19 24-7-16,-7-15-10 0,15 14 1 15,-6-11 1-15,11 8 4 16</inkml:trace>
  <inkml:trace contextRef="#ctx0" brushRef="#br2" timeOffset="40397.3106">15283 2580 103 0,'-25'9'39'15,"2"10"3"-15,-14-8-2 16,8 8-31-16,-8 1-3 16,3 9-1-16,-1 2-1 15,6 5-2-15,3 2 0 16,8 4-1-16,4 0 1 15,12-3-2-15,14-2 0 16,9-13 0-16,14-3-3 16,7-12-1-16,21 0-8 0,1-21-3 15,17 7-7-15,-14-26-9 16,15 9-10-16,-11-19 1 15,-2 9-2-15,-16-10 4 16</inkml:trace>
  <inkml:trace contextRef="#ctx0" brushRef="#br2" timeOffset="40728.3295">15624 2740 113 0,'-23'10'40'0,"12"11"-1"16,2-18 1-16,20 14-36 16,6-9-1-16,8-6-2 15,7-3 1-15,10-4 0 16,1-7-1-16,5-5 0 15,2-5-2-15,-8-3 0 0,-3-6 0 16,-9-2-1-16,-8 0 1 16,-11-2-2-16,-11 6 2 15,-11 7-2-15,-14 11 3 16,-9 14 2-16,-8 16 0 15,-11 16 1-15,-1 14-1 16,0 11 2-16,6 8-2 16,10 2 2-16,14-5-1 15,19-6-8-15,21-5-5 16,16-25-5-16,34 0-5 15,5-34-8-15,46 2-15 16,12-24 0-16,31-3-1 16,9-23 4-16</inkml:trace>
  <inkml:trace contextRef="#ctx0" brushRef="#br2" timeOffset="41141.3531">17199 2107 96 0,'-7'-17'39'15,"7"17"0"-15,4-13-1 16,-4 13-37-16,2 11 0 16,3 15 0-16,-5 12 0 15,-4 21 0-15,-3 11-1 16,-1 19 3-16,-4 8-1 15,-2 5-1-15,3 2-1 16,0-7-4-16,12 4-14 16,-2-34-18-16,13-5-1 15,0-29-3-15,12-7-1 16</inkml:trace>
  <inkml:trace contextRef="#ctx0" brushRef="#br2" timeOffset="41581.3783">17019 2577 95 0,'-14'15'44'16,"8"-3"-3"-16,20 7 2 16,11-9-37-16,23-3-2 15,14-6-2-15,14 1 2 16,2-7-2-16,3 2-3 15,-4-5 2-15,-6 1-3 16,-15 1 4-16,-12 3-3 16,-16-2 2-16,-12 1-3 0,-16 4 2 15,0 0 2-15,-21 6-2 16,-3 8 2-16,-7 8-1 15,-3 9 1-15,-1 10-2 16,2 5 1-16,6 5 0 16,7 2-2-16,15-4 2 15,16-7-2-15,15-11 2 16,16-15-1-16,6-11 1 15,9-11-1-15,-2-12 1 16,-4-8 0-16,-12-6-1 16,-18-6-1-16,-12-2-1 15,-19-5-3-15,-5 9-8 16,-21-17-4-16,11 20-6 15,-14-16-9-15,16 18-8 0,3-8-3 16,16 18 3-16</inkml:trace>
  <inkml:trace contextRef="#ctx0" brushRef="#br2" timeOffset="42020.4034">19116 2435 97 0,'1'-17'40'0,"-23"-2"-1"16,-6 16-1-16,-18 3-34 16,-4 16-1-16,-5 10-1 15,1 12 1-15,-3 8 0 16,8 10 0-16,8 2-1 15,13 0 1-15,15-3-1 16,15-5 0-16,23-6-2 16,18-10-3-16,26 3-10 0,3-29-14 15,25 7-11-15,-2-20-2 16,13 1-1-16,-7-17 1 15</inkml:trace>
  <inkml:trace contextRef="#ctx0" brushRef="#br2" timeOffset="42395.4248">19585 2575 105 0,'-24'-9'37'16,"-11"-3"4"-16,7 19-1 16,-16 7-34-16,8 6-1 15,-5 11-1-15,2 6-1 16,-4 3-1-16,6 1 1 15,5 0-1-15,9-5-1 16,13-4 0-16,12-13 0 0,14-10 0 16,17-13 2-16,11-10-3 15,7-8 0-15,4-8 0 16,-2-3 0-16,-2-3 0 15,-5 2 0-15,-9 1 0 16,-14 10 0-16,-7 9 0 16,-16 14 0-16,0 0 0 15,-13 29 0-15,-5 4 0 16,-3 2 0-16,5 9 0 15,-1 1-4-15,12 6-5 16,0-20-7-16,28 7-5 16,-4-33-7-16,26 6-10 0,-2-24-2 15,15 0-2-15,-5-22 4 16</inkml:trace>
  <inkml:trace contextRef="#ctx0" brushRef="#br2" timeOffset="42794.4477">20019 2591 111 0,'0'0'40'15,"-13"-3"0"-15,13 3 1 16,-10 18-37-16,2-2-1 16,-2 7-1-16,0 10 1 15,-4 2-1-15,-2 6-1 16,0 1 0-16,-1-2 0 15,4-5-1-15,1-5 0 16,6-7 0-16,6-23 1 0,9 4-1 16,8-20 2-16,9-11-1 15,7-12 1-15,3-6-2 16,6-5 0-16,-1-4 0 15,0 6 0-15,-6 4 0 16,-8 9 0-16,-6 13 0 16,-7 17 0-16,-14 5 0 15,6 26 0-15,-8 5 0 16,-2 10 0-16,2 5 0 15,2 2 0-15,8 5-4 16,0-13-7-16,22 8-7 16,-5-30-5-16,22 17-9 15,-5-34-8-15,20 4 0 16,-5-19 0-16,12-2 4 0</inkml:trace>
  <inkml:trace contextRef="#ctx0" brushRef="#br2" timeOffset="43012.4601">20835 2613 119 0,'-29'-17'41'0,"-4"21"2"15,-13-4-3-15,-6 15-35 16,4 6-1-16,1 10-1 16,4 4-3-16,8 1 0 15,12 0 0-15,15-1 0 16,16-7 0-16,13-3 0 15,16-3-4-15,5-20-9 16,21 12-6-16,-11-27-7 16,24 10-16-16,-10-21 1 0,7 2-1 15,-15-10 3-15</inkml:trace>
  <inkml:trace contextRef="#ctx0" brushRef="#br2" timeOffset="43365.4803">21058 2706 115 0,'-14'7'38'16,"14"10"0"-16,0-17 0 15,16 6-35-15,6-4 0 16,10 0 0-16,2-7 0 16,4 0-1-16,1-5 0 15,-1-4 0-15,-5-1-2 16,-6-3 0-16,-6-3 0 15,-11-2-1-15,-6 1 1 16,-9 3-1-16,-8 4 1 0,-9 3-1 16,-14 12 2-16,-5 8 1 15,-9 11-1-15,-2 11 1 16,-3 8 0-16,6 4-1 15,7 3 1-15,14 0-2 16,18-4 0-16,17-6 0 16,21-5-2-16,15-17-6 15,21 6-6-15,1-29-5 16,25 10-9-16,-9-27-11 15,15 0-2-15,-13-16-2 16,4-2 5-16</inkml:trace>
  <inkml:trace contextRef="#ctx0" brushRef="#br2" timeOffset="43568.4919">21971 2033 126 0,'-29'36'41'0,"-15"18"2"15,5 26-2-15,-9 4-37 16,9 13-4-16,4 3 0 15,5-1 0-15,8-2 0 16,3-16-11-16,18 4-8 16,-10-37-8-16,24 0-13 15,-3-25-4-15,13-11 0 16,2-14 2-16</inkml:trace>
  <inkml:trace contextRef="#ctx0" brushRef="#br2" timeOffset="44642.5534">16134 3699 100 0,'0'0'37'16,"-5"-15"2"-16,5 15-2 0,-11 3-33 15,11-3-1 1,0 0-1-16,0 0 0 0,-5 13-1 16,4 8 1-16,-3 14-1 15,-4 16 0-15,-7 12 0 16,0 13 0-16,-5 5 0 15,-1 5 0-15,2-6-1 16,8-9 1-16,5-13-1 16,12-22 1-16,11-20 0 15,14-23 0-15,10-20 0 16,9-13 1-16,5-16 0 15,0-10-1-15,0-10 0 16,-4 4 0-16,-10 7-1 16,-8 8 1-16,-12 16-1 0,-9 15 0 15,-12 26-1 1,0 0 1-16,-17 42-1 0,-2 4 1 15,5 7-2-15,0 11 2 16,7 1-1-16,6-4 1 16,9-8-1-16,12-9 1 15,11-15 1-15,6-12-1 16,5-15 1-16,2-14 0 15,0-14 0-15,-2-11 1 16,-4-16-1-16,-8-7 1 16,-5-5-1-16,-6-8-1 15,-6 4-1-15,-1 1-1 16,0 10-2-16,-6 4-4 15,9 27-7-15,-12-4-7 16,17 36-8-16,-20-5-6 0,25 15-2 16,-11 2-1-16,8 13 3 15</inkml:trace>
  <inkml:trace contextRef="#ctx0" brushRef="#br2" timeOffset="45023.5752">17071 3970 100 0,'-4'16'36'0,"-6"-9"2"15,12 7-2-15,-2-14-32 16,9 11-1-16,11-13 0 16,10-3 0-16,6-10-1 15,7-1 0-15,-1-10 1 16,0 0-2-16,-5-4 0 0,-7-1 0 15,-10-2 0-15,-10 1 0 16,-14 4 0-16,-7 3-1 16,-11 6 1-16,-5 8-1 15,-10 11 0-15,-7 14 0 16,-3 17 1-16,0 10-1 15,-1 12 1-15,9 9 0 16,7 2-1-16,15 2 0 16,16-8 0-16,19-9 0 15,22-17-1-15,18-10-1 16,21-14-3-16,6-18-6 15,22 2-9-15,-9-32-8 16,12 12-10-16,-17-19 0 16,-5 9-1-16,-20-14 2 0</inkml:trace>
  <inkml:trace contextRef="#ctx0" brushRef="#br2" timeOffset="45168.5835">17931 3917 107 0,'-33'28'37'16,"2"24"2"-16,-8-4-2 16,5 10-34-16,5 3-1 15,9-1-2-15,10-5-2 16,8-10-3-16,16-4-12 15,-5-32-13-15,23-2-9 16,-5-29 1-16,15-3-1 16</inkml:trace>
  <inkml:trace contextRef="#ctx0" brushRef="#br2" timeOffset="45311.5916">17984 3477 107 0,'-28'-43'37'0,"10"29"1"15,2 13-8-15,6 3-51 16,20 26-16-16,7 0-1 15,24 14-1-15,4-1 1 16</inkml:trace>
  <inkml:trace contextRef="#ctx0" brushRef="#br2" timeOffset="45851.6225">18536 3907 93 0,'-13'1'39'16,"-18"-14"0"-16,-2 17 0 15,-14-7-26-15,0 17-9 16,-9 7-1-16,1 16 0 0,1 4 0 15,5 10-1-15,11 3-1 16,11-4 0-16,14-3 0 16,16-7-1-16,17-15 1 15,16-10-1-15,7-13 0 16,13-13 1-16,2-10 0 15,2-11 1-15,-3-9-1 16,-8-6 0-16,-5-4 0 16,-7-1 0-16,-9 4-2 15,-7 9 1-15,-11 10-1 16,-7 17 0-16,-11 22 1 15,-7 18-1-15,-9 31 0 16,-10 22 0-16,-4 24 0 0,-5 15 0 16,1 8 0-16,-1 4 0 15,5-1 2-15,3-3-2 16,0-16 2-16,4-13 0 15,2-20 0-15,1-18 0 16,3-19 0-16,0-17 0 16,3-22-1-16,3-21 0 15,8-22-1-15,5-21 2 16,13-21-3-16,8-15 2 15,11-7-2-15,5-3 2 16,11 6-3-16,2 3-1 16,13 15-6-16,-6-2-4 15,15 35-4-15,-15-12-5 16,23 26-10-16,-4-15-7 0,12 8 1 15,3-9 3-15</inkml:trace>
  <inkml:trace contextRef="#ctx0" brushRef="#br2" timeOffset="46265.6462">19427 3259 110 0,'0'0'41'0,"-21"-7"-1"15,7 38-1-15,-18 11-36 16,6 15-1-16,-7 17 1 15,-6 15-1-15,-3 10 1 16,-3 1-2-16,1 2 1 16,3-5-1-16,4-12-1 15,6-8 0-15,7-17 0 0,12-16-1 16,12-20 2-16,19-18 0 15,10-16 0-15,6-16-1 16,9-12 2-16,5-4 0 16,-1-7 0-16,0 4-2 15,-7 4 0-15,-9 9 0 16,-8 14 0-16,-9 13 0 15,-9 17 0-15,-6 11 0 16,-5 10 0-16,-3 9 0 16,-1 2-3-16,-1 2-1 15,7 0-5-15,-2-19-6 16,16 5-1-16,-11-32-8 15,35 10-6-15,-15-31-8 16,20 3-1-16,-3-25 2 0,14-3 4 16</inkml:trace>
  <inkml:trace contextRef="#ctx0" brushRef="#br2" timeOffset="46444.6565">19920 3668 118 0,'-39'43'40'15,"-4"24"0"-15,-12-6-5 16,4 16-32-16,2 0-2 15,8-2-2-15,9 1-5 16,0-21-8-16,26 6-8 16,-5-29-18-16,17 0 0 15,-6-32-1-15,18 14 0 0</inkml:trace>
  <inkml:trace contextRef="#ctx0" brushRef="#br2" timeOffset="46633.6673">19594 3902 135 0,'3'-30'43'0,"20"23"-1"15,-4-6-9-15,12 15-31 16,9 6-5-16,4-5-6 16,16 16-6-16,-6-17-5 15,21 18-11-15,-5-20-11 16,13 3-1-16,-1-14-1 15,10 0 3-15</inkml:trace>
  <inkml:trace contextRef="#ctx0" brushRef="#br2" timeOffset="47263.7033">21263 3582 108 0,'-6'-52'38'0,"-11"-12"0"15,7 14-1-15,-12-8-32 16,7 14-2-16,-4 13-1 16,-1 16 0-16,-3 21 0 15,-5 23-1-15,-6 17 1 16,-1 22 0-16,-3 16-1 15,0 21 0-15,-2 10 0 16,5 10-1-16,7-1 1 16,5-6-2-16,15 0-1 15,7-19-3-15,19-4-10 16,-4-36-11-16,19-8-13 15,-5-30 1-15,12-10-2 16,-13-27 1-16</inkml:trace>
  <inkml:trace contextRef="#ctx0" brushRef="#br2" timeOffset="48022.7467">20745 3970 120 0,'-27'-20'40'16,"3"-4"1"-16,24 24-2 15,12-13-34-15,18 6-2 16,16 1-2-16,12 1 0 15,8 0 0-15,6 3 1 16,4 4-2-16,-3 3 2 16,-8 2-2-16,-9 0 0 15,-12 5 0-15,-9-4 0 16,-11 2 0-16,-12 3 0 0,-9 1 0 15,-10 3 0-15,-9 4 0 16,-11 4 0-16,-7 11 0 16,-4 3 0-16,-2 4 0 15,0-1-2-15,8 1 1 16,10-3 0-16,10-4 1 15,21-10 0-15,12-10 1 16,14-13-1-16,12-12 1 16,10-8 1-16,4-13-2 15,2-6 0-15,-5-8 0 16,-8-4 0-16,-8-2 0 15,-13-2 0-15,-12 4 0 16,-12 9 0-16,-12 3 0 16,-8 10 0-16,-6 8 0 15,1 5 0-15,0 11 0 0,4 5 0 16,16-3 0-16,-2 21 0 15,22-7 0-15,11-4 0 16,12 4 0-16,6 2 0 16,2 2 0-16,1 1 0 15,-5 5 0-15,-11 5 0 16,-12 5 0-16,-15 7 0 15,-11 1 0-15,-7 0 0 16,-8-1 0-16,-5-3 0 16,-1-5 0-16,3-6 0 15,2-10 0-15,5-10 0 16,13-7 0-16,-4-23 0 0,16-7 0 15,9-9 0-15,5-12 0 16,8-5 0-16,1-6 0 16,2 2 0-16,-1 7 0 15,-4 6 0-15,-5 13 0 16,-4 6 0-16,-3 14 0 15,-4 6 0-15,3 15-9 16,-4-9-5-16,17 19-4 16,-10-21-6-16,27 26-6 15,-12-27-7-15,21 14-1 16,-1-15 1-16,10 6 6 15</inkml:trace>
  <inkml:trace contextRef="#ctx0" brushRef="#br2" timeOffset="48240.7592">22655 3922 117 0,'-45'7'40'0,"5"17"1"15,-14-8-1-15,2 11-34 16,3 3-1-16,7 7-2 16,8-1 0-16,9 6-3 15,15-1 0-15,10-1 0 16,13-2 0-16,11-6-4 15,13 0-3-15,3-17-8 16,22 8-3-16,-14-26-9 16,23 9-10-16,-10-18-3 15,7 3-1-15,-10-13 2 16</inkml:trace>
  <inkml:trace contextRef="#ctx0" brushRef="#br2" timeOffset="48727.787">22873 4165 115 0,'-17'13'40'15,"14"10"1"-15,3-23-3 16,23 20-35-16,7-14 0 16,11-1-2-16,10-7 1 15,8-4-1-15,4-2 0 16,3-9 1-16,-8-5-1 15,-3-3 0-15,-11-4 0 16,-11-10 0-16,-14 0-1 16,-16-1 0-16,-15 3 0 15,-19 9 0-15,-12 12 2 0,-17 16-2 16,-8 16 2-16,-8 17-2 15,3 18 0-15,6 11 0 16,15 8 0-16,18 1 0 16,25-4 0-16,28-7 0 15,28-9 0-15,28-9 0 16,19-9-3-16,8-15-7 15,19 2-4-15,-9-23-3 16,7 14-6-16,-22-25-6 16,-3 21-5-16,-32-18 12 15,-19 10 22-15,-15 6 7 16,-28-5 5-16,9 8 3 15,-23-13 6-15,7 21 6 16,-14-22 5-16,21 6-12 0,-5 15-24 16,5-15-9-16,20 2-8 15,-12-14-11-15,5 16-8 16,-13-4-1-16,0 0-2 15</inkml:trace>
  <inkml:trace contextRef="#ctx0" brushRef="#br3" timeOffset="199302.3994">12738 4370 64 0,'-4'-23'35'16,"-7"15"-3"-16,-13 4 1 15,-4 15-30-15,-13 10 1 16,0 22-1-16,-7 10 0 16,2 17 1-16,2 15 0 15,8 17-2-15,5 11 1 16,11 9-2-16,11 6-3 15,6-14-11-15,20 6-21 0,4-15 1 16,14-13-3-16,2-22 2 16</inkml:trace>
  <inkml:trace contextRef="#ctx0" brushRef="#br3" timeOffset="199632.4183">13105 5114 69 0,'-31'-4'35'16,"-7"1"-1"-16,1 14 1 16,-4 1-30-16,13 7 0 15,2-4 0-15,13 7-2 16,5-2 0-16,12 6-1 0,9-4-1 15,10 3 0-15,5-1 0 16,0 1 0-16,0 1-1 16,-6 2 0-16,-3-1 1 15,-10 3-1-15,-9-4 0 16,-6 3 0-16,-5-6 1 15,-5-7-2-15,1-1-2 16,2-16-5-16,13 1-28 16,1-17 1-16,18 0-1 15,2-14 0-15</inkml:trace>
  <inkml:trace contextRef="#ctx0" brushRef="#br3" timeOffset="199940.4359">13522 5150 83 0,'-1'-10'37'0,"-10"16"-2"15,-10-1 1-15,-6 12-31 16,3 5-2-16,4 12 1 16,-1 2-2-16,6 6 1 15,4 0-1-15,10 0 0 16,6-6-1-16,7-2 0 15,10-13 0-15,4-9 1 16,5-11-1-16,1-8 0 16,2-17 0-16,-1-8 0 15,-3-10-1-15,-6-7 0 16,-5-2-1-16,-9-6-1 15,-3 4-1-15,-12 5-2 16,-1 19-6-16,-15 3-23 0,6 24-3 16,-8 5 0-16,9 19-1 15</inkml:trace>
  <inkml:trace contextRef="#ctx0" brushRef="#br3" timeOffset="200383.4612">14662 4764 77 0,'22'-49'35'16,"-7"-2"-1"-16,5 15 1 15,-8 2-32-15,-1 18-1 16,-11 16 1-16,3 29 0 15,-16 17-1-15,-4 21 0 16,-7 15 1-16,-4 10-3 0,1 11 2 16,0-1-2-16,5-1 1 15,2-9-1-15,7-9-1 16,4-17-5-16,14 0-23 15,-3-23-4-15,10-7-3 16,-1-23 1-16</inkml:trace>
  <inkml:trace contextRef="#ctx0" brushRef="#br3" timeOffset="200572.4721">14584 5197 90 0,'-16'-4'36'0,"-1"0"0"16,13 15 1-16,4-11-35 0,6 15-1 15,19-13-1-15,10-10-4 16,15 5-17-16,2-17-14 16,13-6 0-16,-1-16-1 15,6-1 0-15</inkml:trace>
  <inkml:trace contextRef="#ctx0" brushRef="#br3" timeOffset="200939.4931">15246 4483 95 0,'-20'27'37'15,"-12"11"-1"-15,4 27-1 16,-7 5-31-16,3 16-1 16,-3 10 0-16,6 8-1 0,-1-1 1 15,5-2-2-15,3-9 1 16,8-8-2-16,3-13 0 15,10-14 1-15,5-18-1 16,5-14 1-16,6-18 0 16,7-13-1-16,1-11 1 15,3-10 0-15,1-10 1 16,-3 2-2-16,-2-2 1 15,-4 3-1-15,-3 7 1 16,-5 12-1-16,-10 15 0 16,0 0 0-16,10 20 0 15,-11 7 0-15,1 4-1 16,3 2-1-16,5 8-4 0,0-17-8 15,13 13-22 1,0-22 0-16,16 2-1 0,-6-17-2 16</inkml:trace>
  <inkml:trace contextRef="#ctx0" brushRef="#br3" timeOffset="201285.5128">15518 5356 92 0,'-16'8'36'16,"-2"-5"-1"-16,10 12 3 15,8-15-35-15,5 15 1 16,12-12-1-16,11 1 0 16,4-8-1-16,9 1 0 0,-2-8 0 15,5-1-1 1,-5-8 0-16,-4-1 0 0,-5-3 0 15,-10-5-1-15,-6 0 1 16,-8 4-1-16,-12 4 0 16,-8 7 0-16,-8 13 0 15,-9 11 0-15,-5 13 0 16,-6 11 1-16,2 9-1 15,1 4 1-15,6 5-1 16,10-4 1-16,15-5-2 16,10-9-4-16,27-2-31 15,3-19 1-15,24-4-4 16,8-15-1-16</inkml:trace>
  <inkml:trace contextRef="#ctx0" brushRef="#br3" timeOffset="201991.5532">16956 4802 78 0,'12'-31'35'0,"-11"9"0"15,-1 22 0-15,0 0-31 16,-16 27 0-16,3 11 1 16,1 15-2-16,-3 11 0 15,-1 15-1-15,0 7 2 16,4 4-3-16,1-3 2 15,3-1-2-15,4-7 0 16,1-10 2-16,3-10-3 16,2-15 3-16,4-9-3 0,1-13 3 15,-7-22-3-15,15 9 1 16,-5-23 0-16,-1-10-3 15,0-9 3-15,2-3-2 16,3-11 1-16,3-6-2 16,1 6 3-16,4 2-1 15,3 5 0-15,0 7 0 16,3 10 0-16,0 11 1 15,-3 14-1-15,-3 14 0 16,-4 5 0-16,-4 10 0 16,-11 11-1-16,-3 3 1 15,-8 5 0-15,-9 2 2 16,-6-1-2-16,-5-6 1 15,-2-2-1-15,-2-9 1 16,2-7-2-16,-1-13 1 0,10-12-5 16,4-21-6-16,18 0-24 15,-1-19-4-15,18 0 1 16,3-14-2-16</inkml:trace>
  <inkml:trace contextRef="#ctx0" brushRef="#br3" timeOffset="202412.5773">17470 5370 89 0,'9'15'37'0,"-9"-15"-1"15,0 0 0-15,-14 7-32 16,4 1 0-16,-8 0 0 0,-1 10-1 15,-8 2-2-15,-2 6 1 16,-3 5 0-16,2 6-1 16,4 3 0-16,6-3 3 15,9-1-3-15,11-6 1 16,11-4-2-16,14-10 3 15,13-9-3-15,10-11 3 16,8-14-2-16,2-9-3 16,1-6 3-16,-2-9-2 15,-10-4 2-15,-9-5-3 16,-13 1 2-16,-15-2-3 15,-11 12 3-15,-14 5-1 16,-12 11 0-16,-5 8 0 0,-6 11 0 16,2 9-1-16,4 9 0 15,8 4-1-15,14 5-3 16,10-9-5-16,24 8-25 15,7-14-1-15,22 7 0 16,3-15 0-16</inkml:trace>
  <inkml:trace contextRef="#ctx0" brushRef="#br3" timeOffset="202720.5949">18033 5376 72 0,'25'-10'36'15,"-9"12"-1"-15,-16-2 3 16,-10 8-25-16,-17-3-3 16,2 12-4-16,-7 1-2 15,3 11 0-15,-4 1-2 16,6 11 1-16,4-6-2 0,11 4 3 15,7-4-4-15,9-2 3 16,8-7-3-16,10-7 3 16,6-5-3-16,3-10 2 15,-1-11-1-15,-1-7-3 16,-1-7 2-16,-2-4-2 15,-5-7 3-15,-2-3-3 16,-7-4 1-16,-3 1-2 16,-2 2 1-16,-3 5 0 15,-1 7-1-15,-4 3-2 16,1 21-4-16,-4-21-27 15,13 26-2-15,-9-5 1 16,16 6-1-16</inkml:trace>
  <inkml:trace contextRef="#ctx0" brushRef="#br3" timeOffset="202975.6095">18677 4989 88 0,'10'-39'36'0,"-11"-1"0"16,1 23 0-16,-11 3-31 15,11 14 0-15,-23 28 2 16,7 10-3-16,0 16 0 16,-1 16-3-16,0 11 2 15,4 8-2-15,2 2 0 16,7-2-1-16,0-4-2 15,7-11-1-15,8 0-9 16,-2-29-23-16,10-6-2 0,-6-21 0 16,13-6-2-16</inkml:trace>
  <inkml:trace contextRef="#ctx0" brushRef="#br3" timeOffset="203283.6271">18865 5281 105 0,'-23'-7'38'0,"3"19"2"15,-15 0-4-15,6 9-32 16,-1 0-1-16,5 7-1 16,4 0 0-16,9 2-1 0,10-4 1 15,9-2-1-15,15-3 0 16,6-5 0-16,6-2-1 15,7-2 1-15,0-4-1 16,-2-1 1-16,-2 1-1 16,-9 0 0-16,-4 2-1 15,-9 0 0-15,-3 2 0 16,-4 3-2-16,-3 3-2 15,-5-18-6-15,21 26-26 16,-14-23 0-16,17 8-1 16,-3-15-1-16</inkml:trace>
  <inkml:trace contextRef="#ctx0" brushRef="#br3" timeOffset="203967.6663">19933 5502 81 0,'11'-6'37'0,"-12"-8"-1"16,1 14 0-16,-20-18-30 15,0 14-1-15,-11 0-1 16,-1 8-1-16,-8 3 0 16,0 10-1-16,0 4 0 15,2 4 0-15,9 1 0 16,9 5-1-16,9-4 1 15,16 0 1-15,13-7-2 16,12-5 3-16,11-12-3 16,6-4 1-16,9-10-1 15,0-10 1-15,-1-10 0 0,-2-11-3 16,-3-9 2-16,-9-7-2 15,-5-7 2-15,-7-4 0 16,-8 0-2-16,-3 1 2 16,-8 8-1-16,-7 11 0 15,-8 17 1-15,-8 19-1 16,-9 22 0-16,-6 23 1 15,-4 20 0-15,-5 13-2 16,5 15 1-16,5 6 0 16,9 2-2-16,10-5 2 15,13-2-3-15,10-17-4 16,27 0-23-16,-4-26-6 15,18 1 0-15,-3-29 1 16,9 2-3-16</inkml:trace>
  <inkml:trace contextRef="#ctx0" brushRef="#br3" timeOffset="204357.6886">20423 5516 102 0,'-20'-2'37'15,"10"14"1"-15,-6-5-1 16,11 5-33-16,-4 6-1 15,7 6-1-15,-1 1 1 16,3 4 1-16,0-1-2 16,2 0 2-16,2-2-3 15,3-1 2-15,1-5-3 16,4-8 3-16,4-8-3 0,4-6 1 15,4-11-1-15,2-6-1 16,1-9 2-16,1-4-1 16,-6-9 1-16,0-1-2 15,-7-1 2-15,-7 4-3 16,-11 6 2-16,-8 10 0 15,-12 11 0-15,-11 11-1 16,-9 10 1-16,-1 9-1 16,1 12 0-16,3 5 1 15,14 5-3-15,12-9-2 16,30 8-25-16,5-19-7 15,27 1 0-15,3-14 0 16,19 1-3-16</inkml:trace>
  <inkml:trace contextRef="#ctx0" brushRef="#br3" timeOffset="204778.7126">20787 5603 98 0,'0'0'36'0,"0"0"0"15,8 12 1-15,8-16-33 16,18 2-1-16,5-7-1 0,8 2 0 15,5-6 0-15,1-1 0 16,-1-4 0-16,-3-1-1 16,-7-1 0-16,-12-7 1 15,-5 3-1-15,-8-5 0 16,-10 1 0-16,-7 3-1 15,-9 5 1-15,-11 9-1 16,-10 11 1-16,-7 13 0 16,-9 10-1-16,-2 10 1 15,-2 12 0-15,8 6-1 16,5 1 1-16,12 0 0 15,15-6-1-15,18-7-2 16,25-1-7-16,4-21-25 16,27 1-3-16,2-21 0 15,20 1-1-15</inkml:trace>
  <inkml:trace contextRef="#ctx0" brushRef="#br3" timeOffset="205084.7301">21709 5427 101 0,'-27'3'39'0,"-12"1"1"15,7 11-2-15,-6 2-23 16,8 0-12-16,7 4-2 16,5 0 0-16,5 2 0 15,11-2-1-15,9 0 1 16,10 0-1-16,0-5 0 15,5 3 1-15,5-2-1 16,-1-2 1-16,-2-1 0 0,-4 1 0 16,-5-2-1-16,-8-2 2 15,-3 5-2-15,-11-5 1 16,-3 0 1-16,-5 2-3 15,0 1 1-15,-6-11-8 16,14 11-27-16,-12-15-3 16,19 1 0-16,-12-8 0 15</inkml:trace>
  <inkml:trace contextRef="#ctx0" brushRef="#br3" timeOffset="205686.7646">22663 5516 97 0,'8'-10'37'0,"-9"-4"0"0,1 14 0 15,0 0-33-15,-10 17 0 16,1 0-2-16,-3 13 0 15,-1 6-1-15,-4 4 0 16,-1 5 1-16,0 1 0 16,1-4-1-16,4-2 1 15,2-5 0-15,7-12 0 16,2-10 1-16,2-13-2 15,21-2 0-15,1-15 1 16,4-12-2-16,5-8 1 16,0-10-1-16,5-3 0 15,-3 0 0-15,-1 1-1 16,-6 8 2-16,-6 6-2 0,-5 11 2 15,-6 12-1-15,-9 12 1 16,7 19-1-16,-7 8 0 16,0 9 0-16,7 8 0 15,2 2-1-15,9 6-3 16,-1-9-5-16,26 7-27 15,-10-17-3-15,13 0 1 16,-3-19-1-16</inkml:trace>
  <inkml:trace contextRef="#ctx0" brushRef="#br3" timeOffset="206010.7831">23307 5693 92 0,'-7'-29'37'0,"-14"-2"0"16,6 16 1-16,-19 1-29 15,13 18-2-15,-7 6 0 0,4 12-2 16,-4 7-1-16,5 3 0 15,8 4 0-15,5 0-1 16,7-3 0-16,8-1-1 16,9-6 1-16,11-9-3 15,11-9 0-15,5-6 0 16,4-5 0-16,1-9 0 15,-2-6 0-15,-2-6 0 16,-10-11 0-16,-7-1 0 16,-9 1-2-16,-12 0 0 15,-12 5 0-15,-7 4 0 16,-6 6 0-16,-3 3-4 15,7 18-6-15,-8-10-21 16,25 9-7-16,0 0 0 0,15 8-1 16</inkml:trace>
  <inkml:trace contextRef="#ctx0" brushRef="#br3" timeOffset="206242.7964">23921 5013 100 0,'2'-37'39'0,"-12"8"1"15,2 30-1-15,-12 14-34 16,2 22-1-16,-2 13 0 16,-2 18-2-16,-1 12 1 15,1 10-2-15,-2 8 0 16,-2-4-2-16,3 0-2 0,-1-18-22 15,6 7-12-15,-1-23-4 16,6-9 1-16,-5-17-1 16</inkml:trace>
  <inkml:trace contextRef="#ctx0" brushRef="#br3" timeOffset="206402.8055">23611 5566 112 0,'25'-40'42'15,"-2"-3"1"-15,10 19-2 16,-1 4-38-16,12 2-4 15,14 14-36-15,-5-2-3 16,6 11-2-16,-16 0-2 16</inkml:trace>
  <inkml:trace contextRef="#ctx0" brushRef="#br3" timeOffset="207121.8467">13386 6135 93 0,'0'-50'37'15,"-4"5"-1"-15,-18-2 2 16,-7 8-35-16,-3 6 0 15,-2 14 0-15,-5 13 0 16,-1 22 0-16,-3 20-1 0,0 23 0 16,1 18-1-16,5 16 2 15,8 17-3-15,4 12 3 16,10 4-3-16,7 0 2 15,8-8-3-15,6-6-2 16,9-9-6-16,-7-21-28 16,16-11-2-16,-8-27 0 15,5-15-2-15</inkml:trace>
  <inkml:trace contextRef="#ctx0" brushRef="#br3" timeOffset="207692.8793">12877 6657 112 0,'-23'-7'37'0,"3"-1"1"16,20 8-3-16,13 5-32 16,16-4-2-16,15-2-1 15,13-3-1-15,15 0-2 16,9-7-3-16,11 10-4 15,-7-13-9-15,10 14-16 16,-17-8-1-16,-3 13 1 16,-22-11 23-16,-6 12 8 15,-16-2 4-15,-19-2 7 16,-4 10 9-16,-25-12 17 15,1 10 3-15,-13-7-1 16,2 15-21-16,-14-5-6 16,-1 11-1-16,-3 2-2 15,1 11-1-15,4-3 0 0,6 7-2 16,8-2 0-16,12-2 0 15,10-9 0-15,13-1-1 16,13-12-1-16,13-10 1 16,8-10-1-16,2-10 0 15,4-9 1-15,0-5-1 16,-1-9 0-16,-8-1 0 15,-6-3 1-15,-8 5-1 16,-9 3 1-16,-4 6-1 16,-8 8 0-16,-5 20 0 15,0 0 0-15,-17 6 0 16,3 18 0-16,-2 10 0 15,1 9 0-15,-2 0 0 16,8 3-1-16,3-2-2 0,12-6-1 16,7-12-4-16,15-1-12 15,1-26-17-15,16-4-2 16,1-22 0-16,12-6 0 15</inkml:trace>
  <inkml:trace contextRef="#ctx0" brushRef="#br3" timeOffset="208113.9034">14340 6100 105 0,'3'-41'38'16,"-2"26"1"-16,-14 17-2 16,-3 31-30-16,-7 17-2 15,-4 20-2-15,-4 11-1 0,-1 14 1 16,-1 6-1-16,2 3 1 15,7-5-3-15,4-8 2 16,9-10-4-16,13-17 3 16,10-15-4-16,8-25-1 15,15-16-3-15,3-30-3 16,16-9-1-16,-8-25-2 15,12-4 2-15,-12-25-1 16,5 1 1-16,-11-14 2 16,0 0 8-16,-4 12 4 15,-15 2 6-15,1 25 1 16,-17 6 2-16,1 37-1 15,-14 11 1-15,1 30-1 16,-11 18-3-16,-1 17-1 0,0 8-4 16,0 5 0-16,6 4-2 15,1-2 1-15,8-2-3 16,2-5-3-16,12 2-12 15,-5-18-17-15,17 1-6 16,-3-14-1-16,14-2 0 16</inkml:trace>
  <inkml:trace contextRef="#ctx0" brushRef="#br3" timeOffset="208279.9129">14917 7040 123 0,'-20'6'40'15,"1"2"-1"-15,3-6-18 0,3-13-59 16,13 11-2-16,5-28 0 16,7 11-2-16</inkml:trace>
  <inkml:trace contextRef="#ctx0" brushRef="#br3" timeOffset="211836.1163">15053 5955 54 0,'-7'-11'32'16,"7"11"-1"-16,-15-15 0 15,15 15-23-15,-8-1-2 16,8 1-1-16,12 25 1 16,4-2-2-16,14 11-1 15,7 9-1-15,11 12 0 16,6 5 0-16,2 12-1 15,-10 7-1-15,-8 7 3 16,-17 4-3-16,-16 4 1 16,-21-1-1-16,-14-3 2 15,-13-9-2-15,-4-13 0 0,9-8-30 16,0-28-3-16,18-17-1 15,10-26-1-15</inkml:trace>
  <inkml:trace contextRef="#ctx0" brushRef="#br3" timeOffset="214706.2805">1613 12950 70 0,'4'-24'34'0,"3"7"0"15,-5-2 0-15,0 6-31 16,-2 13 0-16,0 0 0 16,7 16 0-16,-2 15-1 15,0 12 0-15,2 14 1 16,0 10-2-16,2 13 0 15,1 11-1-15,-3 9 0 16,-2-1 0-16,-3-1 0 16,1-7-1-16,1-13-4 0,5-2-20 15,-4-27-11-15,11-16 2 16,-3-27-3-16</inkml:trace>
  <inkml:trace contextRef="#ctx0" brushRef="#br3" timeOffset="215279.3132">1399 13141 98 0,'-69'-39'38'15,"69"39"0"-15,-40-36-2 0,28-2-36 16,26-8 2-16,23-5-2 16,27 0 2-16,27-3-2 15,16-7 1-15,14 4-3 16,-10 4 0-16,-19 16 2 15,-13 10 0-15,-9 11-1 16,-17 13 0-16,-6 15 0 16,-16 17 0-16,-12 20 1 15,-11 17 0-15,-10 15 1 16,-7 13-1-16,-7 7 0 15,-5 4 0-15,-5 0 0 16,4-5-1-16,1-9 1 16,6-15-1-16,3-11 1 15,11-17 0-15,6-16 0 0,9-20 1 16,7-13-1-16,6-21 2 15,11-12-1-15,2-14 0 16,2-12 0-16,1-3 1 16,0-3-2-16,-3 5 2 15,-6 8-2-15,-3 10 1 16,-11 13 0-16,-4 13-1 15,-5 17 1-15,-3 17-1 16,-5 10 0-16,-3 16 0 16,0 8 0-16,0 8-1 15,-3 7 0-15,7 4-1 16,-1-6-4-16,10 0-28 15,-4-21-3-15,19-6-2 16,-5-26-1-16</inkml:trace>
  <inkml:trace contextRef="#ctx0" brushRef="#br3" timeOffset="215630.3333">2800 13307 77 0,'-5'30'37'15,"-3"-11"0"-15,16-1 1 16,6-13-35-16,18-9 0 16,7-12 0-16,12-9 0 15,2-10-1-15,6-4 0 16,-5-2-1-16,-4-4 0 15,-11 3 0-15,-16 9-1 0,-15 8 1 16,-16 12-1-16,-16 14 0 16,-12 13 1-16,-11 12-1 15,-6 13 2-15,-2 6-2 16,7 8 1-16,7 3 0 15,12 0 0-15,14-7-1 16,22-6-1-16,21-8-5 16,10-17-28-16,23 1-4 15,7-21 0-15,25-4-2 16</inkml:trace>
  <inkml:trace contextRef="#ctx0" brushRef="#br3" timeOffset="216121.3614">4396 13066 62 0,'17'-11'37'0,"-11"-8"-3"16,1 8 3-16,-14-4-29 15,7 15-2-15,-20-22 0 16,4 20-2-16,-11 4-1 16,-1 13-1-16,-7 6-1 15,-1 14 1-15,3 7-1 16,3 7 0-16,7 0 0 16,9 1-1-16,10-3 1 15,15-11-1-15,16-11 1 16,12-15-1-16,16-12-4 15,11-19-2-15,22-8-28 16,-1-22-2-16,14-6 0 0,-8-20-3 16</inkml:trace>
  <inkml:trace contextRef="#ctx0" brushRef="#br3" timeOffset="216509.3836">5031 12264 85 0,'-34'-5'39'0,"7"27"0"16,-3 11-1-16,8 14-33 15,-3 18-1-15,7 16-1 16,0 11-1-16,5 7 0 16,0 6-1-16,4 0 0 15,2-7 0-15,2-5-1 0,3-12 0 16,1-12 0-16,3-18-1 15,5-15 1-15,6-17 1 16,6-21-1-16,4-16 0 16,5-12 1-16,-1-11 0 15,5-8 0-15,-1-4 0 16,-3 0 0-16,-4 6-1 15,-3 12 1-15,-4 12-1 16,-5 13 0-16,-12 10 0 16,16 22-1-16,-12 6 0 15,0 10 1-15,4 4-2 16,2-1-2-16,4 7-3 15,0-18-18-15,15 9-14 16,-4-17 1-16,14-1-1 0,-4-20 1 16</inkml:trace>
  <inkml:trace contextRef="#ctx0" brushRef="#br3" timeOffset="216900.406">5534 13081 76 0,'-18'-32'38'0,"3"15"-1"15,-13 3 3-15,6 9-35 16,-12 12 1-16,5 14-2 15,-7 9-1-15,4 10 0 16,0 2-1-16,7 2 0 16,3-1-1-16,10-3 0 15,9-8 0-15,12-9 0 16,10-14 0-16,11-9 0 0,10-11-1 15,5-10 0-15,3-9 1 16,2-8 0-16,-1-5-1 16,-7 2 1-16,-7-3 0 15,-8 8 0-15,-7 5-1 16,-10 11 1-16,-5 10-1 15,-5 10 0-15,-9 15 0 16,-1 8 0-16,-1 9-2 16,3 2 1-16,4 6-2 15,1-3 0-15,6 2-2 16,3-12-2-16,12-1-3 15,-1-22-8-15,16 4-20 16,-5-20 0-16,11-2 0 16,-4-15 2-16</inkml:trace>
  <inkml:trace contextRef="#ctx0" brushRef="#br3" timeOffset="217088.4167">6010 12978 63 0,'-1'11'37'16,"-11"12"-2"-16,1 20 3 15,-9-2-25-15,7 19-6 16,-6-1-3-16,7 1 0 15,3-6-2-15,5-4-1 16,6-12 0-16,5-19-6 16,12-4-3-16,-1-28-29 15,19-5 0-15,-6-24-1 16,9-1 1-16</inkml:trace>
  <inkml:trace contextRef="#ctx0" brushRef="#br3" timeOffset="217486.4395">6113 12689 81 0,'-16'-8'37'15,"16"8"-2"-15,-12 19 1 16,22-6-36-16,6 5-1 16,4-1 0-16,6 6-1 15,1 2 2-15,0 1 0 16,-2 5 2-16,-8-1 1 15,-3 8 1-15,-9 0 1 16,-5 8 0-16,-8 0-1 16,3 2 0-16,-2 0-2 15,0-2 0-15,0-3-1 16,6-5-1-16,1-6-1 0,4-6 1 15,1-11 1-15,-5-15-1 16,17 4 1-16,-8-17 0 16,2-10 0-16,4-9 1 15,-2-7 0-15,6-10-1 16,0-2 1-16,2-4-1 15,3 0 0-15,1 4-1 16,2 9 0-16,1 2-1 16,4 12-3-16,2-2-6 15,16 18-24-15,-9-6-6 16,17 12 1-16,-1-9-2 15</inkml:trace>
  <inkml:trace contextRef="#ctx0" brushRef="#br3" timeOffset="218169.4786">7509 12460 59 0,'2'-37'37'0,"4"13"-1"15,-6-3 2-15,0 27-30 16,0 0-1-16,0 0-2 15,-10 31-1-15,7 6 0 16,-5 12-2-16,-1 15 0 16,-1 13 0-16,1 10-1 0,1 6 0 15,-1 3 1-15,0-4-2 16,5-3 1-16,2-12-1 15,1-12 0-15,6-19 1 16,3-15-1-16,4-19 1 16,8-19 0-16,3-19 0 15,1-12 1-15,2-12 0 16,1-5-1-16,-1-9 1 15,2 2-1-15,-4 5-1 16,-5 7 1-16,2 14-1 16,-4 10-1-16,-3 17 1 15,-2 15 0-15,0 17 0 16,-4 10 0-16,2 11-1 15,0 8 0-15,4 8-2 16,4-8-4-16,14 10-9 0,-5-23-22 16,17-1-1-16,-3-23-1 15,17-2 0-15</inkml:trace>
  <inkml:trace contextRef="#ctx0" brushRef="#br3" timeOffset="218522.4987">8322 12814 77 0,'-24'-8'40'15,"-11"3"-2"-15,2 22 2 16,-15 8-35-16,8 9-1 16,0 4-1-16,4 8 1 15,5 1-2-15,9-3 1 16,12-7-2-16,10-4 2 0,15-13-2 15,10-10 1-15,13-13-1 16,5-9-1-16,5-9 1 16,3-8-1-16,-6-6 1 15,0-1-2-15,-12-1 1 16,-8 6 0-16,-9 3 0 15,-8 11 0-15,-8 17 0 16,0 0 0-16,-16 8 0 16,3 14-1-16,-2 8 1 15,3 3-1-15,5 8-4 16,3-12-6-16,19 13-23 15,1-23-6-15,18 1-1 16,1-18-1-16</inkml:trace>
  <inkml:trace contextRef="#ctx0" brushRef="#br3" timeOffset="218830.5164">8853 12841 81 0,'-11'-5'41'15,"-13"-2"-3"-15,5 17 1 16,-5-1-35-16,1 12 1 15,0 1-3-15,6 6 0 16,8-1-1-16,9-1 0 16,9-7 0-16,14-1 0 15,8-7-1-15,5 0 1 16,1-2 0-16,-1 2 0 0,-8 4-1 15,-8 10 1-15,-13 3 0 16,-12 6-1-16,-12 3 1 16,-4 1-2-16,-2-6 1 15,1-2-2-15,6-3-5 16,-3-23-22-16,19-4-11 15,8-7 0-15,15-8-3 16</inkml:trace>
  <inkml:trace contextRef="#ctx0" brushRef="#br3" timeOffset="219273.5417">10018 12013 78 0,'0'0'39'16,"0"0"-2"-16,0 24 2 0,-4 8-37 16,5 14 0-16,-2 17-1 15,-1 17 0-15,-2 13 0 16,-3 17 0-16,-4 8-1 15,2-1 1-15,-2 1-1 16,1-10-2-16,7-8 0 16,0-22-8-16,11-10-28 15,3-26 0-15,9-17-1 16,-1-24-1-16</inkml:trace>
  <inkml:trace contextRef="#ctx0" brushRef="#br3" timeOffset="219724.5675">9928 12749 79 0,'-31'-22'40'0,"11"15"-1"16,5-3 1-16,15 10-34 16,0 0-2-16,32-5-1 15,4-2-2-15,13 2 1 16,12-3-1-16,10-3 1 15,7 4-1-15,2-3 0 16,-4 4-1-16,-9 2 0 16,-12 1 1-16,-8 4 0 15,-16 4-1-15,-15 3 1 16,-14 1-1-16,-12 6 1 15,-9 6-1-15,-5 10 0 16,-7 6 1-16,-5 8-1 16,5 5 0-16,2 2 1 15,8-3 0-15,13 2 0 0,17-11 0 16,12-13 0-16,18-15 0 15,12-13 0-15,10-16-1 16,5-15 1-16,-3-10 0 16,-6-12-1-16,-11-5 0 15,-11-2 0-15,-15 0 0 16,-16 4-1-16,-9 10-2 15,-15 2-1-15,-5 20-5 16,-14-3-12-16,9 29-20 16,-9-1 0-16,10 18-1 15,0-6 1-15</inkml:trace>
  <inkml:trace contextRef="#ctx0" brushRef="#br3" timeOffset="220558.6152">11828 12673 48 0,'4'-26'37'0,"-4"-1"-1"15,3 13 0-15,-10-3-19 16,7 17-10-16,-7 1-2 15,3 20 0-15,-5 6-1 16,2 20-1-16,-2 9-1 16,-1 12 1-16,0 5-2 15,3 8 1-15,-4-3 0 16,5-1-2-16,1-11 1 15,3-12 0-15,2-12 0 16,3-15-1-16,4-14 1 0,4-16-1 16,0-16 0-16,3-13 1 15,-2-12 0-15,0-11 0 16,-1-15-1-16,-2-6 1 15,-2-4-1-15,-1-3 0 16,-2 8 0-16,2 3 0 16,1 11 0-16,4 8-1 15,4 15 2-15,5 13-2 16,3 12 1-16,5 9 0 15,1 9 0-15,5 7 0 16,2 6 1-16,-3 4-1 16,-5 4 0-16,-1 8 0 15,-7 2-1-15,-7 1 2 16,-9 3-1-16,-13 0 0 0,-5-3 0 15,-8 0 0-15,-3-5 0 16,-7-2 0-16,-3-5 0 16,-2-7 0-16,3-2 0 15,2-4 0-15,0 2 0 16,5-1 0-16,2 8 0 15,3 8 0-15,1 9 1 16,2 15-2-16,0 12 1 16,1 12 0-16,-2 9 0 15,2 7-1-15,1 6-1 16,-1-7-4-16,12 8-14 15,-7-20-19-15,13-7-2 16,0-24 0-16,12-8-1 16</inkml:trace>
  <inkml:trace contextRef="#ctx0" brushRef="#br3" timeOffset="221032.6423">12513 12539 79 0,'-6'15'39'0,"2"18"-1"0,-9-1 0 16,-3 17-34-16,-1 11-1 16,2 10 0-16,-3 1-1 15,4 1 0-15,4-7 0 16,5-7-1-16,8-13 1 15,8-20-1-15,11-17 0 16,8-20 0-16,5-19 0 16,8-12 0-16,2-12 0 15,-1-8 0-15,-1-4 0 16,0-1-1-16,-12 5 1 15,-2 8-1-15,-7 12 0 16,-10 12 1-16,-4 15-1 16,-8 16 0-16,-4 16 0 15,-4 16 0-15,-3 11-1 0,-2 9-1 16,6 10-6-16,-5-16-19 15,18 12-12-15,1-19-1 16,19 0-1-16,4-23 1 16</inkml:trace>
  <inkml:trace contextRef="#ctx0" brushRef="#br3" timeOffset="221376.662">13315 12504 76 0,'-28'3'41'0,"2"14"-2"16,-10 1 1-16,12 5-29 0,-3 1-8 16,8 4 1-16,5-4-2 15,9 2 0-15,8-4-1 16,11-3 0-16,4 0 0 15,7-5 0-15,-1 3-1 16,0 2 0-16,-3 3 1 16,-8 2-1-16,-6 1 0 15,-7 8 1-15,-8-2-1 16,-6 2 0-16,-6-2 0 15,-1-3 1-15,1-7-2 16,0-6 0-16,10-6-4 16,2-22-10-16,20 3-23 15,-2-21-1-15,21-6-1 16,1-20-1-16</inkml:trace>
  <inkml:trace contextRef="#ctx0" brushRef="#br3" timeOffset="221752.6835">13817 11911 91 0,'0'0'41'16,"-20"16"0"-16,1 22-1 16,-11 9-37-16,4 14 1 15,-3 9-2-15,3 12 2 16,1 2-2-16,6 1 0 15,1-2-1-15,4-9 1 16,4-8-2-16,6-9 1 16,3-13-1-16,4-14-1 15,6-10 1-15,7-15 0 0,3-13 0 16,1-10 0-16,4-6 1 15,5-9-1-15,-4-1 0 16,0-1 1-16,-1 6-1 16,-5 5 0-16,-4 11 1 15,-3 10-1-15,-12 3 0 16,11 24 1-16,-10 2-1 15,-1 4-1-15,0 8-3 16,-1-8-10-16,12 17-16 16,-10-22-10-16,15 6-1 15,-5-18-2-15</inkml:trace>
  <inkml:trace contextRef="#ctx0" brushRef="#br3" timeOffset="222428.7222">14591 12512 68 0,'0'0'38'0,"-2"-16"0"16,2 16 0-16,-12-11-31 15,12 11-2-15,-19 19-1 16,11 1-1-16,-4 9 0 15,1 12-1-15,1 1 0 16,3 7-1-16,4-2 1 0,7-1 0 16,9-10 0-16,9-7 0 15,10-17-1-15,8-13 0 16,8-14 1-16,5-13-2 15,3-12 1-15,0-4 0 16,-6-8-1-16,-4 1 2 16,-4 1-2-16,-11 5 1 15,-7 6-1-15,-7 11 1 16,-7 10-2-16,-10 18 2 15,0 0 0-15,-16 30-2 16,1 4 1-16,-5 13-1 16,0 7 2-16,2 5-2 15,5 3 0-15,6-9-2 16,10-1-3-16,9-16-8 0,19 2-18 15,-3-26-7-15,17 0 0 16,1-25-1-16</inkml:trace>
  <inkml:trace contextRef="#ctx0" brushRef="#br3" timeOffset="223000.7549">15437 12625 81 0,'-10'-19'37'16,"10"19"0"-16,-23-4 0 15,8 14-32-15,2 6-1 16,-1 13-1-16,-1 4-1 15,2 11 1-15,1 3-1 16,2 5 1-16,1-2-2 16,1 0 0-16,3-9 0 15,0-4 0-15,3-11 0 0,4-9-1 16,-2-17 0-16,13-5 0 15,-5-16 1-15,6-8-1 16,-1-9 0-16,6-9 0 16,-1-8 0-16,1-9 0 15,2-5 0-15,0-1 1 16,2 3 0-16,1 6-2 15,-1 8 2-15,1 9-1 16,-2 14 0-16,2 15 1 16,-1 11-1-16,-4 15 0 15,-2 10-1-15,-4 7 1 16,-1 7-1-16,-2 8 1 15,-9 2-1-15,-2 5 0 16,-7 1 1-16,-4 1-1 0,-4-4 1 16,-7 1 1-16,-3-9-1 15,-4-3 0-15,0-10 0 16,0-4 1-16,0-9-1 15,4-6 0-15,4-5 0 16,3-1 1-16,3 2-1 16,4 7 0-16,0 9 0 15,-3 12 1-15,-1 14-1 16,-3 11 0-16,-2 10 0 15,-3 5-1-15,-1 12-4 16,-3-14-11-16,16 9-18 16,-6-20-6-16,16-3 1 15,2-22-3-15</inkml:trace>
  <inkml:trace contextRef="#ctx0" brushRef="#br3" timeOffset="224119.8189">16621 12519 49 0,'5'-14'32'16,"-5"14"3"-16,0 0-3 16,-13-11-24-16,13 11-2 15,-21 5 0-15,11 6 1 16,-10 2-2-16,1 10 0 15,-5 1-1-15,5 12 0 16,-2-1 0-16,8 7-1 16,3 3-1-16,10-1 0 15,8-5 0-15,7-3-1 0,13-9-1 16,4-11 1-16,6-12-1 15,3-10 0-15,2-13 1 16,-3-10-1-16,-2-4 0 16,-9-11 0-16,-5-2 0 15,-8-3 0-15,-9 0 0 16,-7 3 1-16,-7 5-1 15,-8 7 1-15,-7 8-1 16,-3 8 2-16,-3 8-2 16,1 10 1-16,5 8-1 15,7 3-1-15,10 2 1 16,13 1-1-16,11-3 2 15,17-2-1-15,10 0 2 16,9-6-2-16,2 0 2 0,2 2-1 16,-5 1 1-16,-6 5-1 15,-15 3 1-15,-9 10-1 16,-12 4-1-16,-13 6 1 15,-9 6-1-15,-7 5 1 16,-4-1-1-16,1 1 0 16,-2-7 0-16,5-7 0 15,8-12 0-15,9-19 1 16,0 0-1-16,28-16 0 15,-2-15 1-15,7-9-1 16,3-3 1-16,2-3 0 16,-1 3 0-16,-4 8 0 15,-8 6 0-15,-7 12-1 0,-7 12 1 16,-11 5-1-1,-1 24 1-15,-9 3-1 0,2 5 0 16,-2 4-2-16,9 10-6 16,-2-15-9-16,19 15-12 15,-7-21-10-15,17 5-1 16,2-18-1-16,18 3 0 15</inkml:trace>
  <inkml:trace contextRef="#ctx0" brushRef="#br3" timeOffset="224539.8429">18269 12213 69 0,'0'-13'38'15,"-4"-5"-2"-15,4 18 2 16,0 0-29-16,4 21-1 15,-7 10-3-15,3 16 0 0,-5 12-3 16,-2 11 0-16,-5 11-1 16,-1 5 0-16,0 2-1 15,-2-4-1-15,4-5 0 16,1-13-5-16,11 0-10 15,-2-27-20-15,13-5-1 16,-1-21-1-16,9-8 1 16</inkml:trace>
  <inkml:trace contextRef="#ctx0" brushRef="#br3" timeOffset="224740.8544">18176 12757 77 0,'-26'-12'38'0,"-5"-2"-1"15,13 11 1-15,2-3-28 0,16 6-5 16,15-9-1-16,14-1-2 15,15-5-1-15,11-6-3 16,13-2-1-16,3-9-4 16,13 9-15-16,-11-17-14 15,4 10-1-15,-13-13-1 16,0 5 2-16</inkml:trace>
  <inkml:trace contextRef="#ctx0" brushRef="#br3" timeOffset="225103.8752">18869 12004 94 0,'-14'9'38'15,"-7"11"1"-15,0 22-1 16,-7 6-31-16,1 14-2 0,-2 10-2 16,1 5-1-16,-2 1 0 15,-1 4-1-15,5-6 0 16,5-6 0-16,9-13 0 15,5-7-2-15,10-14 2 16,9-12-1-16,7-14 0 16,6-12 1-16,6-11-1 15,1-10 0-15,2-3 0 16,-2-7 0-16,-1 1 0 15,-5 3 0-15,-4 5 1 16,-6 7-1-16,-4 13 0 16,-12 4 0-16,2 29 0 15,-8 2 0-15,-3 10-1 16,-2 7 0-16,3 6-3 15,1-5-2-15,10 6-7 0,0-23-11 16,21 4-14-16,-4-22-1 16,18-4 1-16,0-20-1 15</inkml:trace>
  <inkml:trace contextRef="#ctx0" brushRef="#br3" timeOffset="225463.8958">19151 12696 93 0,'-15'16'38'15,"-2"-6"-1"-15,14 8 2 16,3-18-35-16,19 15-1 16,6-14-1-16,9-3 0 0,5-7-1 15,2-4 0-15,-2-2 0 16,-4-4 0-16,-6-1 0 15,-7-2 0-15,-7-2-1 16,-7 1 0-16,-10 1 1 16,-4 1-1-16,-7 6 1 15,-6 9-1-15,-7 7 0 16,-5 13 1-16,-5 9-1 15,-1 11 1-15,0 9-1 16,4 6 1-16,9 0-1 16,8 3 0-16,12-4-2 15,9-7-2-15,22 4-8 16,4-26-16-16,26 6-11 15,7-19 0-15,23-2-2 0,10-19 1 16</inkml:trace>
  <inkml:trace contextRef="#ctx0" brushRef="#br3" timeOffset="226207.9383">20333 12105 81 0,'-15'-23'37'15,"6"18"-1"-15,-11 7 1 16,9 24-31-16,-6 4-1 15,3 16 0-15,0 6-2 16,-1 13 1-16,3 7-3 0,0 6 1 16,-1-2 0-16,3-2-1 15,2-5 0-15,3-5-2 16,3-8 2-16,4-12-2 15,3-6 2-15,5-14-1 16,0-11 1-16,5-12-1 16,-1-9 1-16,4-11-1 15,1-8 0-15,0-4 1 16,2-7-1-16,1-1 0 15,3 3 0-15,1 2 0 16,0 4 0-16,-2 7 0 16,0 7 0-16,-3 9-1 15,-1 10 1-15,-7 9 0 0,-4 9 0 16,-6 8 0-1,-5 5 0-15,-6 10 0 0,-4 1 0 16,-4 4 0-16,-4-2 0 16,0-4 0-16,-3-8-1 15,4-6 0-15,2-8-2 16,2-15-1-16,15-6 0 15,-7-26-2-15,14 4-2 16,3-19-4-16,16 9-14 16,-7-16-10-16,17 8 2 15,-2-6-1-15,3 9 1 16</inkml:trace>
  <inkml:trace contextRef="#ctx0" brushRef="#br3" timeOffset="226942.9804">20978 12614 71 0,'25'4'37'15,"-12"-10"-1"-15,-1 8 1 16,-22-7-25-16,10 5-3 16,-24 4-4-16,1 1-1 15,-9 5-1-15,-5 6 0 16,-6 7-1-16,0 5 1 15,-4 3-1-15,5 7 0 16,5 1 0-16,10 1 0 16,11-1 0-16,16-6-1 15,15-6 0-15,18-9-1 16,17-7 1-16,8-11-1 15,11-11 0-15,-3-6 0 0,2-10 0 16,-6-1 0-16,-8-7 1 16,-14 0-1-16,-17 0 0 15,-11-2 0-15,-14 6 0 16,-11 3 0-16,-8 7 0 15,-11 4-1-15,-6 9 1 16,-4 4 0-16,4 8-1 16,2 5 1-16,8 4 0 15,11-1 0-15,15 0-1 16,14-2 1-16,18-4 0 15,14-5 0-15,11-3 0 16,6-3 1-16,7-4-1 16,-2 1 0-16,-7 0 1 15,-7 0-1-15,-10 2 1 0,-14 4-1 16,-12 3 0-16,-16-1 0 15,0 14 0-15,-15 1 1 16,-6 6-1-16,-3 5 0 16,-3 4 0-16,3 6 0 15,3-3 1-15,7 4-1 16,7-5 0-16,9-5 0 15,9-6 0-15,8-9 0 16,8-10 0-16,3-9 0 16,3-11 0-16,-1-5 1 15,-2-4-1-15,-2-7 0 16,-7-2 0-16,-7 1 0 15,-8 0 0-15,-3 2 0 16,-7 6-1-16,-5 5 0 0,-1 4-2 16,-3 3-2-16,13 15-5 15,-8-21-6-15,25 23-10 16,-10-16-9-16,24 5-4 15,-3-14 0-15,22 4 1 16</inkml:trace>
  <inkml:trace contextRef="#ctx0" brushRef="#br3" timeOffset="227167.9932">22063 12011 98 0,'0'0'39'0,"-16"1"2"15,9 28-2-15,-11 3-35 16,4 20 2-16,-4 9-4 15,1 14 2-15,0 6-3 0,-1 3 1 16,1 0-1-16,2-3-1 16,5-8-2-16,3-12-6 15,11 0-10-15,-5-27-20 16,15-2-2-16,-2-23 0 15,13-2-1-15</inkml:trace>
  <inkml:trace contextRef="#ctx0" brushRef="#br3" timeOffset="227462.0101">22220 12538 93 0,'-11'-11'39'0,"-1"12"0"16,-16 0-1-16,7 7-33 15,-13 1-1-15,1 5-2 0,1-1 0 16,5 3-1-16,5-1 1 15,9 3 1-15,5-4-1 16,8 6 0-16,6-2 1 16,7 2-1-16,4 1 0 15,2 3-1-15,4-3 0 16,1 2 0-16,2-1 0 15,2-3-1-15,3-4-2 16,0-7-2-16,9 3-10 16,-12-21-7-16,17 12-15 15,-14-22-4-15,6 6-1 16,-9-10-2-16</inkml:trace>
  <inkml:trace contextRef="#ctx0" brushRef="#br3" timeOffset="228385.0628">1862 14241 70 0,'8'-24'37'0,"-3"-6"-1"15,0 12 2-15,-6 4-32 16,1 14 0-16,0 0-1 16,7 40-2-16,-7 6-1 15,2 19 0-15,-2 12-1 0,-4 14 0 16,2 11-1-16,0-1-1 15,-1 0 0-15,0-9-3 16,5-3-4-16,-4-25-27 16,10-6 0-16,0-28-3 15,11-9-2-15</inkml:trace>
  <inkml:trace contextRef="#ctx0" brushRef="#br3" timeOffset="228867.0904">1759 14685 87 0,'-31'-1'37'16,"14"16"1"-16,1-14-3 16,12 11-31-16,12-8 0 15,11 3-2-15,12-7 0 16,6-3 0-16,6-5 0 15,14-8-3-15,2-5 1 16,6-6-1-16,-1 0 1 16,4-3-1-16,-9 1 1 15,-2 6-1-15,-11 4 0 16,-14 9 2-16,-14 10 0 15,-12 12-1-15,-17 11 0 16,-12 12 1-16,-8 9-1 16,-4 12-1-16,0 2 1 15,3 5-2-15,9-1 2 0,10-4 0 16,15-12 0-16,21-12-1 15,19-12 2-15,11-18 0 16,8-17 0-16,5-9 0 16,0-14 1-16,2-11-3 15,-13-1 1-15,-16-3 1 16,-15 1 0-16,-17 3 0 15,-10 5-2-15,-17 4-1 16,-4 11-2-16,-15-1-1 16,7 19-9-16,-13-10-21 15,22 16-3-15,1-9-2 16,22 12 2-16</inkml:trace>
  <inkml:trace contextRef="#ctx0" brushRef="#br3" timeOffset="229338.1174">3698 14478 63 0,'-14'-23'37'0,"-3"23"-1"16,-15-3 0-16,4 17-29 16,-14 0-2-16,0 13-2 15,-3 4-2-15,4 11 1 16,3 6 0-16,10 1-3 15,9 1 1-15,11-1-2 16,14-5 2-16,13-6-3 16,21-9-1-16,10-23-16 15,22 5-16-15,-1-19 0 0,15-1-2 16,0-16 1-16</inkml:trace>
  <inkml:trace contextRef="#ctx0" brushRef="#br3" timeOffset="229745.1406">4183 14577 68 0,'-25'-24'40'16,"4"10"-3"-16,-10-11 0 16,7 13-34-16,-3 4 1 15,-2 11-1-15,-3 10 0 16,2 14-1-16,-5 7 0 15,6 7-2-15,2 4 1 16,5 1-1-16,5-4 0 16,12-4-1-16,12-9 0 0,11-10 0 15,9-10 1-15,10-10 0 16,8-9-1-16,2-7 1 15,2-5 0-15,-4-4 2 16,-6-1 0-16,-7 2 0 16,-9 3 0-16,-10 3 0 15,-7 5 0-15,-6 14 0 16,-7-11-1-16,7 11-1 15,-18 12-1-15,9 6-1 16,1 7 0-16,0 5-1 16,4 5 0-16,4 1-1 15,9 3-4-15,2-17-8 0,17 8-20 16,-2-23-1-1,12-1-2-15,-3-23 1 0</inkml:trace>
  <inkml:trace contextRef="#ctx0" brushRef="#br3" timeOffset="230084.16">4571 14555 69 0,'-22'14'35'16,"1"18"2"-16,-6-1-2 15,7 14-32-15,-2 0 0 16,4 3-2-16,3-2 0 15,7-7-1-15,7-8 1 16,8-10-1-16,6-15 0 16,7-12 1-16,4-14-1 0,6-10 1 15,3-8 1-15,-1-7 1 16,-1-7-1-16,-1 1 1 15,-5 3-1-15,-4 5 1 16,-3 9-1-16,-3 5 0 16,-7 15-2-16,-8 14 1 15,9 7-2-15,-9 14 1 16,1 11-4-16,0 6-3 15,9 16-11-15,-9-9-21 16,17 8 0-16,-3-12-2 16,17 3 0-16</inkml:trace>
  <inkml:trace contextRef="#ctx0" brushRef="#br3" timeOffset="230496.1836">5368 14527 59 0,'-4'-20'37'15,"1"9"0"-15,-8-8 1 0,2 15-31 16,-10-6-1-16,3 10-1 15,-9 2-2-15,1 8 0 16,-4 10-1-16,-1 5 0 16,-2 11-2-16,0 3-1 15,1 6 1-15,1 4-2 16,6-3 1-16,7 1-1 15,10-9 0-15,14-9 0 16,18-13-1-16,14-16-7 16,26 4-22-16,2-24-5 15,21-2-1-15,-5-15-2 16</inkml:trace>
  <inkml:trace contextRef="#ctx0" brushRef="#br3" timeOffset="230880.2056">5690 14704 55 0,'-16'19'37'0,"4"-12"1"15,12-7-3-15,0 0-30 16,28-7 1-16,-3-9-2 15,8-5-1-15,2-5 0 16,1-2-1-16,0-2 1 16,-5-2-1-16,-9 0 0 15,-4 1-1-15,-10-1 0 0,-8 6-1 16,-8 5 1-16,-8 5-1 15,-1 8 1-15,-9 10-1 16,-2 12 1-16,-3 10 0 16,2 10 0-16,2 7 0 15,3 3-2-15,8 0 0 16,5-3 0-16,15-6 0 15,10-6-1-15,8-16-5 16,21 4-13-16,-4-24-21 16,21 1 3-16,-1-18-1 15,9 0 2-15</inkml:trace>
  <inkml:trace contextRef="#ctx0" brushRef="#br3" timeOffset="231188.2232">6622 13804 57 0,'-8'-8'39'16,"4"24"-1"-16,-12 9 0 16,4 22-13-16,-7 5-22 15,4 15-1-15,-5 12-1 16,0 11 0-16,0 1 0 15,7 3-1-15,2-9-2 0,6-9-4 16,14-2-29-16,-6-24-4 16,14-9-3-16,-1-25 1 15</inkml:trace>
  <inkml:trace contextRef="#ctx0" brushRef="#br3" timeOffset="231653.2498">7486 13898 70 0,'-2'-20'40'0,"-5"-1"0"15,7 21 0-15,-13 2-35 16,6 18-2-16,-1 17-2 16,-2 19 0-16,0 14-1 0,-2 13 0 15,0 11 0-15,3 2-1 16,7 1 0-16,2-9-3 15,6-6-1-15,3-25-8 16,15-1-25-16,-7-29 0 16,14-5-2-16,-5-23 0 15</inkml:trace>
  <inkml:trace contextRef="#ctx0" brushRef="#br3" timeOffset="231864.2618">7385 14381 75 0,'-15'-1'40'15,"3"-8"-1"-15,12 9 1 0,7-11-36 16,10-2-3-16,10-8 0 16,13-11-2-16,11 0-2 15,8-9-2-15,9 1-3 16,-2-14-17-16,6 12-13 15,-4-12-2-15,0 14 4 16,-17-8-1-16</inkml:trace>
  <inkml:trace contextRef="#ctx0" brushRef="#br3" timeOffset="232209.2816">8039 13767 67 0,'-22'-10'37'15,"4"15"1"-15,-9 2 0 16,5 16-29-16,-6 3-3 16,6 15-2-16,-5 4-1 15,4 11-1-15,1 7 0 16,3 10 0-16,-1 5-1 0,3 3 1 15,2-4-1-15,3-3 1 16,3-8-2-16,5-11 1 16,7-13-1-16,8-17 0 15,4-20 1-15,9-13-1 16,7-15 0-16,8-13 0 15,2-8 0-15,-4-3 0 16,0 3 1-16,-4 1-1 16,-6 11 0-16,-7 11 0 15,-9 18 0-15,-7 13 0 16,-4 17 0-16,-3 7 0 15,0 11 0-15,1 3-3 0,6 5-2 16,-2-14-6-16,21 14-17 16,-8-27-12-16,13 2 0 15,0-21-2-15</inkml:trace>
  <inkml:trace contextRef="#ctx0" brushRef="#br3" timeOffset="232578.3027">8304 14343 74 0,'-5'10'41'0,"5"-10"-2"16,-8 29 1-16,4-16-36 15,20 2 0-15,3-10-2 16,9-5 0-16,7-5-1 0,4-8-1 15,-2-7 1-15,2-4-1 16,-5-1 1-16,-6-5-1 16,-9 0 0-16,-7-2 0 15,-8 2 0-15,-8 1 0 16,-7 5 1-16,-5 4-1 15,-3 7 0-15,-5 12 0 16,-4 14 1-16,-1 10-1 16,-1 15 1-16,3 8-1 15,4 7 0-15,6 4 1 16,7 0-2-16,9-9-3 15,15 6-16-15,-5-23-18 16,21 0-1-16,5-18-2 16,14 2 0-16</inkml:trace>
  <inkml:trace contextRef="#ctx0" brushRef="#br3" timeOffset="233305.3443">9478 14143 69 0,'0'-19'39'0,"0"19"-2"15,-12-11-1-15,0 25-33 16,-5 5-1-16,3 11 0 15,-3 5 0-15,2 9 0 16,3 1-1-16,5 1 1 16,6-4-1-16,9-2 1 0,8-9-1 15,7-6 0-15,5-12 0 16,5-7 0-16,6-12 0 15,1-7-1-15,-1-8 1 16,0-6-1-16,-3-3 0 16,-4-2 1-16,-6 0-1 15,-5-1 0-15,-5 6 1 16,-1 5-1-16,-7 6 0 15,-8 16 1-15,0 0-1 16,0 0 1-16,-3 29-1 16,2-3 1-16,0 7-1 15,2 6 0-15,6 0 1 16,6-5-1-16,6-3 1 15,7-6-1-15,6-11 1 0,5-10 0 16,2-7 0-16,0-12 0 16,-2-10 0-16,-3-7 0 15,-5-5 0-15,-3-7-1 16,-8-3 0-16,-7 1-1 15,0 2-1-15,-7 0-3 16,7 18-10-16,-16-12-18 16,10 19-6-16,-6-1-2 15,1 20 0-15</inkml:trace>
  <inkml:trace contextRef="#ctx0" brushRef="#br3" timeOffset="233703.367">10388 14252 75 0,'2'11'41'16,"8"2"-2"-16,-10-13 1 16,26 2-35-16,-10-4-3 15,7 0 1-15,1-5-2 16,3-2 1-16,1-6-2 15,-2 3 1-15,-3-8 0 16,0 2-1-16,-8-4 1 16,-1-1 0-16,-7 0 0 15,-1 0 0-15,-8 0-1 16,-2 2 1-16,-4 4-1 15,-8 5 0-15,-3 9 0 16,-4 10 1-16,-4 11-1 16,-3 9 1-16,-3 6-1 0,4 9 1 15,4 1 0-15,7 1 0 16,13 0-1-16,9-9 0 15,15-7 0-15,11-13-3 16,15-3-4-16,1-21-12 16,21 4-20-16,-9-17-1 15,10 3-2-15,-11-10 2 16</inkml:trace>
  <inkml:trace contextRef="#ctx0" brushRef="#br3" timeOffset="233863.3762">11002 14189 82 0,'-15'12'41'0,"4"11"-2"16,-6-4 0-16,4 14-36 15,5 2-1-15,1 4-1 0,7-2-2 16,1 0 0-16,3-4-3 16,-1-16-10-16,16 5-24 15,-7-18-1-15,9-5-2 16,-1-19 1-16</inkml:trace>
  <inkml:trace contextRef="#ctx0" brushRef="#br3" timeOffset="234006.3844">11138 13728 91 0,'-18'-22'42'0,"-4"5"-7"16,-4 5-25-16,8 15-49 15,7-2-1-15,12 9-1 16</inkml:trace>
  <inkml:trace contextRef="#ctx0" brushRef="#br3" timeOffset="234591.4178">11612 14268 76 0,'-26'-20'40'16,"-9"-9"-1"-16,5 12 1 0,-9-1-36 15,0 8-2-15,-4 10 0 16,-1 13 0-16,0 9 0 15,3 12 1-15,8 6-1 16,5 1 1-16,13 0-2 16,15-3 1-16,15-12-1 15,10-7-1-15,13-12 0 16,10-8 0-16,8-13 0 15,1-5 0-15,-1-6 0 16,-6-5 0-16,-4-4 0 16,-5 0 0-16,-10 3-1 15,-8 3 1-15,-8 8 0 16,-6 9 0-16,-9 11 0 0,-5 16 0 15,-6 16 0-15,-5 16 1 16,-3 20-1-16,-7 10-1 16,-1 18 1-16,0 2-1 15,-1 4 1-15,-1 1 0 16,2-5 0-16,0-10 0 15,0-12 0-15,2-14 0 16,-2-15 1-16,-2-13-1 16,0-16 0-16,0-14 0 15,2-15-2-15,2-17-2 16,9-2-9-16,-8-33-15 15,18 2-13-15,0-18 0 16,16-2-1-16</inkml:trace>
  <inkml:trace contextRef="#ctx0" brushRef="#br3" timeOffset="235101.447">12183 13548 80 0,'0'0'40'16,"-9"-1"-1"-16,1 25-1 16,-8 11-35-16,-3 18 0 15,-4 9-1-15,-2 17 0 16,-4 7-1-16,1 9 1 15,2-2-2-15,4-3 0 16,6-11 1-16,4-11-1 16,8-13 0-16,8-14 1 15,5-15-1-15,3-18 0 16,8-14 1-16,4-12-1 15,2-9 0-15,0-4 0 16,-1-5 1-16,-1 3-1 16,-4 2 0-16,-1 9 1 15,-6 15-1-15,-5 9 1 16,-1 17-1-16,-4 8 1 0,1 11-1 15,0 6 0-15,1 3-2 16,3-5-3-16,15 4-16 16,-9-24-18-16,19-4 0 15,-3-23-3-15,15-8 2 16</inkml:trace>
  <inkml:trace contextRef="#ctx0" brushRef="#br3" timeOffset="235296.4582">12736 13674 91 0,'-22'39'39'0,"-1"25"1"16,-6-1-2-16,3 13-37 15,3 3-1-15,6-6-3 16,5 8-12-16,4-23-24 15,10-3 0-15,0-19-1 16,10-3 1-16</inkml:trace>
  <inkml:trace contextRef="#ctx0" brushRef="#br3" timeOffset="235478.4686">12611 14074 88 0,'0'-23'41'15,"-3"-6"1"-15,12 19-3 16,3-5-34-16,10 6-2 0,7 4-3 15,6-5-5-15,20 14-21 16,-5-14-13-16,17 10-1 16,-1-10-1-16,14 6-1 15</inkml:trace>
  <inkml:trace contextRef="#ctx0" brushRef="#br3" timeOffset="235927.4943">14218 13653 71 0,'3'-67'37'0,"-6"7"0"16,-21 0-1-16,-2 17-31 15,-14 3 1-15,-2 24-1 16,-9 15-2-16,-1 24 0 15,-2 24-1-15,3 25 1 16,1 16-2-16,5 15 1 0,6 10-1 16,7 10 0-16,7-3-1 15,9-9 0-15,14-9-2 16,4-14-2-16,20-10-14 15,-5-28-20-15,13-7 1 16,-5-24-3-16,9-10 0 16</inkml:trace>
  <inkml:trace contextRef="#ctx0" brushRef="#br3" timeOffset="236702.5386">13674 14091 87 0,'0'0'39'0,"0"0"1"0,15 3 0 15,3 4-37-15,19-6-2 16,11-5 0-16,11 2 0 16,5-4 0-16,10 1-1 15,1 0 0-15,-3-3 1 16,-7 1-1-16,-4 0 0 15,-14 1 1-15,-10 3 0 16,-18 3-1-16,-19 0 0 16,0 0 1-16,-21 18-1 15,-8-3 0-15,-6 4 1 16,-4 6-2-16,-5 4 1 15,3 5 0-15,4 0 0 16,6 2 0-16,12-2 1 16,11-4-1-16,16-4 1 0,14-9-1 15,12-10 1-15,11-7-1 16,5-9 0-16,5-9 0 15,-1-4 0-15,-4-5-1 16,-10-6 1-16,-7 0 0 16,-9 0-1-16,-10-2 1 15,-7 2 0-15,-4-3 0 16,-4 7 1-16,1-1 0 15,-3 7 0-15,1 1 0 16,1 6 0-16,4 2 0 16,-3 14 0-16,16-12-1 15,-1 7 1-15,7 5-1 16,2 3 0-16,2 1 0 0,3 4 1 15,-3 6-1-15,-4 2 0 16,-7 7 0-16,-6 6-1 16,-6 6 1-16,-8 3-2 15,-3 5 2-15,-7 1-1 16,0-3 1-16,-1 3 0 15,4-9 0-15,1-4-1 16,2-9 1-16,7-9 1 16,2-13-1-16,0 0 0 15,17-22 1-15,-2-3-1 16,2-7 1-16,3-4-1 15,0-4 1-15,1-2-1 16,4 2 1-16,-1 2-1 16,1 3 0-16,-2 8 0 0,5 4-2 15,-1 3-5-15,12 18-8 16,-9-14-10-16,20 19-15 15,-6-6 0-15,15 11-1 16,0-9-1-16</inkml:trace>
  <inkml:trace contextRef="#ctx0" brushRef="#br3" timeOffset="237100.5613">15414 13951 63 0,'0'0'38'16,"-27"-20"0"-16,10 21 1 15,-11-3-27-15,0 14-5 16,-10 4-2-16,-1 8-3 15,-4 6 1-15,3 8 0 16,3 5-1-16,6 3-2 16,14 1 2-16,14-3-3 15,12-5 1-15,19-6-2 16,18 0-7-16,1-23-16 0,22 6-13 15,-4-21 0-15,9 5-2 16,-11-18 0-16</inkml:trace>
  <inkml:trace contextRef="#ctx0" brushRef="#br3" timeOffset="237467.5823">15602 14140 78 0,'0'18'39'0,"0"-18"-1"15,21 14 0-15,-2-17-35 16,6-2 0-16,5-6-1 16,7-6-1-16,0-2 0 0,0-7-1 15,-1-2 1-15,-3-4 1 16,-8 0-2-16,-3 0 1 15,-9 0 0-15,-6 1-1 16,-10 2 1-16,-7 8-1 16,-12 7 2-16,-3 12-2 15,-9 10 1-15,-7 16 2 16,-5 10-2-16,1 10 1 15,1 10 0-15,8 2 0 16,9 2-1-16,17-5 0 16,15-6-1-16,16-11-4 15,18 2-7-15,3-23-10 16,20 9-17-16,-5-14-1 15,11 4-1-15,-8-13-1 0</inkml:trace>
  <inkml:trace contextRef="#ctx0" brushRef="#br3" timeOffset="237603.5901">16279 14372 95 0,'16'10'40'0,"-16"-10"1"16,0 0-5-16,7 15-36 16,-7-15-15-16,8-3-23 15,-8 3-2-15,11-2-1 16,-11 2-1-16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148162"/>
              </p:ext>
            </p:extLst>
          </p:nvPr>
        </p:nvGraphicFramePr>
        <p:xfrm>
          <a:off x="214283" y="7620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The question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the book and the chair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the chair pushes up on the book or not &amp;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Sir Isaac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Newton’s 3 rules for moving things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figure out what the forces are doing to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 through pages 100 to 103 in the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new knowledge to answer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checked for the first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needs to know if we are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74440" y="1146960"/>
              <a:ext cx="1614960" cy="2779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62200" y="1140840"/>
                <a:ext cx="1636560" cy="280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3440" y="148680"/>
              <a:ext cx="7398720" cy="5491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040" y="133920"/>
                <a:ext cx="7416000" cy="551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153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0080" y="638640"/>
              <a:ext cx="8173440" cy="486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6040" y="622800"/>
                <a:ext cx="8194320" cy="489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219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33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3328</TotalTime>
  <Words>122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276</cp:revision>
  <dcterms:created xsi:type="dcterms:W3CDTF">2006-08-16T00:00:00Z</dcterms:created>
  <dcterms:modified xsi:type="dcterms:W3CDTF">2014-03-13T20:45:27Z</dcterms:modified>
</cp:coreProperties>
</file>