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1" r:id="rId4"/>
    <p:sldId id="290" r:id="rId5"/>
    <p:sldId id="29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2T21:29:13.37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10252 4776 68 0,'0'0'35'0,"0"0"-1"15,-18 14 2-15,5 15-33 16,-5 22-2-16,-2 12 3 16,2 14-3-16,-1 0 3 15,5-3-1-15,12-17 2 16,17-24-1-16,26-39 1 15,36-42 0-15,40-46-1 16,36-34 0-16,32-35-2 0,23-19 2 16,8-16-3-16,-1-5-2 15,-7 19-9-15,-28 7-27 16,-22 36-1-16,-36 18-1 15,-26 37-1-15</inkml:trace>
  <inkml:trace contextRef="#ctx0" brushRef="#br0" timeOffset="490.028">10214 7515 63 0,'14'-39'35'0,"-1"4"-1"16,3 13 1-16,-5 5-26 0,3 30-3 16,-9 16-2-1,5 27 1-15,-15 19-2 0,0 23 0 16,-13 1-1-16,5 0 0 16,2-16 0-16,12-28-1 15,18-46 2-15,36-50-1 16,38-58 1-16,42-46 1 15,45-48-2-15,29-30-1 16,22-18-3-16,3-25-12 16,8 21-23-16,-25 10 0 15,-19 39-2-15,-37 24 0 16</inkml:trace>
  <inkml:trace contextRef="#ctx0" brushRef="#br0" timeOffset="1114.0637">10632 10456 65 0,'0'0'36'15,"-7"10"0"-15,4 1 0 0,-8 6-30 16,6 14 0-16,-7 1 0 15,3 16 0-15,-6-5 0 16,6 4-1-16,-4-5-1 16,13-6 1-16,8-22-1 15,20-19 0-15,20-31-1 16,27-26-1-16,24-31 1 15,30-31-2-15,31-35 1 16,16-32-6-16,27-18-20 16,-3-38-17-16,10-16 1 15,-12-16-4-15,-7 5 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2T21:19:32.96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890 2693 67 0,'-4'-12'32'0,"4"12"-1"15,-15-9 2-15,15 9-28 16,-14 10 1-16,7 9-2 15,-5-9 1-15,7 14 0 16,-4-4-2-16,8 2 0 16,1-7-1-16,10-4-1 15,3-5 1-15,7-6-1 0,4-7 1 16,5-1-1-16,0-8 1 15,-7 3 0-15,-7-8 0 16,-5 9-1-16,-11-4 1 16,-9 10-1-16,-12 4-1 15,-5 7 1-15,-6 3-1 16,2 3 0-16,3 7 0 15,1-4 0-15,12 6 0 16,8-6 0-16,8-2 1 16,13-3-1-16,8-4 0 15,10-5 1-15,5-3 0 16,4-5 0-16,-2-1 0 15,-2-3 0-15,-8-1 1 16,-10 2-1-16,-6 0 0 0,-13 11 0 16,-13-14 0-16,-6 12 0 15,-9 2 0-15,-1 1 0 16,1 4-1-16,0 2 1 15,6 1-1-15,6 0 0 16,11 1-2-16,5-9-16 16,18 13-18-16,-2-13-3 15,17 6-1-15,-6-8 0 16</inkml:trace>
  <inkml:trace contextRef="#ctx0" brushRef="#br0" timeOffset="457.0261">1694 2360 81 0,'9'-33'35'0,"-1"8"0"16,-5 2 1-16,-3 23-33 15,0 0 0-15,4 13 0 16,-11 21 0-16,3 13 1 16,-5 18-1-16,-2 12 1 15,-2 14-2-15,-4 7 0 16,-1 6-1-16,3 0 1 15,0-5-2-15,5-6-2 16,9-5-8-16,-8-26-25 16,18-8-3-16,1-25 1 15,9-13 0-15</inkml:trace>
  <inkml:trace contextRef="#ctx0" brushRef="#br0" timeOffset="840.048">1641 2892 99 0,'-5'-13'37'0,"1"0"1"15,4 13 0-15,14 0-34 16,10 0 0-16,13-6-2 16,9-6 0-16,12-3-1 15,14-14-2-15,8-6-2 16,5-15-5-16,10 6-5 15,-17-27-5-15,15 13-2 16,-27-24-16-16,3 10-1 16,-24-4 0-16,-7 10 13 15,-22 2 22-15,-14 4 9 0,-7 27 6 16,-25-4 3-16,2 36 18 15,-16 15 1-15,1 34 0 16,-8 11-7-16,8 33-19 16,-3 6-4-16,9 15 0 15,4 6-3-15,8 3 0 16,11-4-1-16,12-14-1 15,13-9-7-15,3-25-27 16,24-8-3-16,6-24 0 16,21-6-1-16</inkml:trace>
  <inkml:trace contextRef="#ctx0" brushRef="#br0" timeOffset="1223.0699">2815 2766 102 0,'-50'-5'39'16,"1"20"1"-16,-13 3-1 15,-6 14-36-15,12 6-1 16,6 7 1-16,8 0-1 16,12 4 0-16,15-7-1 15,15-5 1-15,17-11-1 16,13-11 0-16,16-16 0 15,8-12 0-15,5-10-1 16,4-11 1-16,-3-6-1 16,-2-7 0-16,-11-1 0 15,-6 3 0-15,-12 9 0 16,-11 6-1-16,-7 8 2 15,-12 11-2-15,1 11 1 0,-21 20 0 16,1 8 0-16,0 11 1 16,2 7-2-16,4 5 1 15,8 2-3-15,8-7-1 16,17-1-5-16,1-27-16 15,25 4-15-15,5-25 1 16,17-2-2-16,-5-20 2 16</inkml:trace>
  <inkml:trace contextRef="#ctx0" brushRef="#br0" timeOffset="1705.0975">3380 2847 97 0,'-28'6'37'0,"5"18"2"0,-8-4-1 15,7 5-33-15,-1 4-1 16,10 3-1-16,9-4 0 15,11-6 0-15,10-12-1 16,11-10 0-16,12-7 0 16,3-12-1-16,4-7 1 15,4-11-2-15,-3-1 1 16,-7-2-1-16,-6 4 1 15,-6 5-1-15,-6 6 0 16,-11 6-1-16,-10 19 1 16,0 0 0-16,-7 31 0 15,-9 21 0-15,-5 23 0 16,-7 22 0-16,-5 18 0 15,-5 17 0-15,-2 6 0 0,1 5 0 16,-2-12 0-16,5-14 0 16,5-19 0-16,3-22 0 15,7-25 0-15,9-21 0 16,12-30 1-16,-8-16-1 15,12-24 0-15,9-23 1 16,-3-15-1-16,7-18 0 16,-1-12 0-16,3-2 1 15,3-1-1-15,-3 9 0 16,0 8-1-16,-2 9-1 15,6 19-4-15,-3 1-7 16,18 28-12-16,-8-13-14 16,13 17-1-16,-2-16 0 15,22 8 0-15</inkml:trace>
  <inkml:trace contextRef="#ctx0" brushRef="#br0" timeOffset="1925.1101">4058 2137 100 0,'-11'16'39'0,"-17"13"0"15,9 30 1-15,-10 5-37 16,2 19 1-16,-2 11-2 16,2 6 1-16,4 4-2 15,1-3 0-15,14-10-2 16,5-11-4-16,18-1-22 15,-6-35-13-15,23-8 2 16,-3-25-3-16,14-11 2 0</inkml:trace>
  <inkml:trace contextRef="#ctx0" brushRef="#br0" timeOffset="2259.1292">4168 2822 100 0,'-5'11'38'0,"14"5"1"16,-9-16 0-16,35 8-36 15,-4-13-1-15,10-3 1 16,3-7 0-16,2-6-1 16,-2-3 0-16,-4-5 0 15,-10 0-1-15,-11 0 0 16,-12 4 0-16,-9 3 1 15,-13 7-2-15,-8 8 2 0,-11 9-1 16,-6 14-1-16,-1 6 1 16,3 10-1-16,4 6 0 15,4 4 0-15,14 1 0 16,10 0 0-16,19-4-2 15,10-12-3-15,20 3-9 16,-3-28-7-16,30 9-14 16,-6-26-4-16,10 7 0 15,-8-20 0-15</inkml:trace>
  <inkml:trace contextRef="#ctx0" brushRef="#br0" timeOffset="2719.1555">4858 2658 114 0,'-20'13'38'0,"-16"-5"2"0,11 24-3 16,-11-3-33-16,12 9-1 15,5 1 0-15,12 3-2 16,7-7 1-16,12-6-1 16,11-13 0-16,8-10-1 15,4-8 1-15,7-12 0 16,-1-10-1-16,2-6 1 15,-6-8-1-15,3 1 1 16,-11 3 0-16,-3 7 0 16,-6 6-1-16,-7 15 0 15,-13 6 0-15,6 34 0 16,-17 18-1-16,-4 20 0 15,-7 25 1-15,-5 13-2 16,-5 15 2-16,-3 2-2 0,-1 1 2 16,-2-6-1-16,6-14 1 15,0-22 0-15,5-22 0 16,6-22 0-16,-1-23 1 15,5-16-1-15,0-24 0 16,6-14 1-16,-2-21-1 16,7-13 0-16,7-16-1 15,8-8 1-15,12-2 0 16,6-2-1-16,16 1-2 15,0-1-7-15,23 22-8 16,-12-11-9-16,19 22-13 16,-7-8-1-16,18 11-2 15,-3-11 0-15</inkml:trace>
  <inkml:trace contextRef="#ctx0" brushRef="#br0" timeOffset="3606.2062">6138 2249 94 0,'-13'22'36'16,"-9"4"0"-16,6 16 1 16,-14 5-33-16,2 13 1 15,-2 2-2-15,3 5 1 16,3-8-2-16,1-2 1 15,8-9-2-15,2-11 1 16,8-11 0-16,4-14-2 16,1-12 1-16,11-18 0 15,-2-9 1-15,5-15-2 16,-2-7 1-16,5-10-1 15,-4-14 1-15,3 1-2 16,-5-1 2-16,2 7-1 16,-2 10 0-16,-3 9 0 15,-1 13 0-15,-2 13 1 0,-5 21-1 16,0 0 1-16,11 23-1 15,-6 4 0-15,3 0 1 16,8 3 0-16,2-1-1 16,15-8 1-16,7-11 0 15,9-12 0-15,8-14 0 16,8-7 0-16,-4-6 0 15,-3-2 0-15,-4 1-1 16,-13 3 1-16,-10 7-1 16,-10 10 0-16,-21 10 0 15,7 23 0-15,-16 11 0 16,-7 9 0-16,-1 7-1 15,-2 10 2-15,2 6-1 16,5 2-1-16,8-1-3 16,5-14-4-16,24 6-11 0,-7-29-9 15,22 5-11-15,-1-22-1 16,15 2-1-16,-3-26 2 15</inkml:trace>
  <inkml:trace contextRef="#ctx0" brushRef="#br0" timeOffset="3964.2267">7049 2487 104 0,'-21'6'38'16,"-19"-2"0"-16,6 16 2 16,-19 5-36-16,13 7 1 15,1-1-1-15,8 4 0 0,5-2-1 16,13-2 0-16,10-3-1 15,12-7-1-15,14-10 0 16,15-9 0-16,6-12 0 16,7-6 0-16,1-9 0 15,-3-5 0-15,0-5-1 16,-9 0-1-16,-6 2 2 15,-15 2-2-15,-5 9 1 16,-8 6-2-16,-6 16 1 16,-11-4 1-16,-3 18-1 15,-1 13 2-15,-2 5-3 16,2 2 0-16,10 8-2 15,3-7-6-15,28 11-16 16,-4-21-12-16,24 5 0 16,-1-22 0-16,20 1-2 0</inkml:trace>
  <inkml:trace contextRef="#ctx0" brushRef="#br0" timeOffset="4159.2378">7751 2499 101 0,'-24'1'38'16,"-17"1"1"-16,1 23 1 15,-10 1-32-15,6 12-3 16,7 5-2-16,10-3 0 16,15 2-1-16,18-11-1 15,27-5-10-15,14-28-14 16,32 3-15-16,-2-24-3 15,18 2 0-15,-5-17-4 0</inkml:trace>
  <inkml:trace contextRef="#ctx0" brushRef="#br0" timeOffset="4799.2745">9367 2116 86 0,'-9'-26'37'0,"-13"-15"0"16,2 12 2-16,-16 2-32 16,-1 2-2-16,-2 8-1 15,0 10 0-15,-4 13-1 16,1 10-1-16,1 21-1 15,2 22 0-15,4 12-1 16,1 16 2-16,7 9-1 16,4 5 0-16,6 3-1 15,8-2 1-15,6-5-2 0,4-17-2 16,11-9-5-1,-4-27-24-15,13 1-5 0,-7-33-1 16,10-7 0-16</inkml:trace>
  <inkml:trace contextRef="#ctx0" brushRef="#br0" timeOffset="5620.3214">8682 2620 108 0,'-34'-17'38'0,"24"16"0"15,10 1-2-15,15-4-31 16,14-1-4-16,16 0-1 15,17-5 0-15,13-1 0 16,12-1 0-16,2 2-2 16,1 2 2-16,-6 2-1 0,-11 3 1 15,-10-1 0-15,-14 5 0 16,-15 1 0-16,-16 0 0 15,-18-2 0-15,0 0 0 16,0 0 0-16,-25 1 1 16,-2 5 0-16,-5 5 0 15,-7 4 2-15,-2 8-2 16,1 7 2-16,0 5-1 15,6 2 0-15,10 3 0 16,10 1-1-16,14-7 1 16,17-5-2-16,17-11 1 15,11-11-1-15,14-11 0 16,8-12 1-16,5-12-1 15,-2-10 0-15,-4-6 0 0,-10-6-1 16,-10 0 1-16,-16 0-1 16,-12 4 1-16,-17 4-1 15,-8 14 1-15,-11 9-1 16,-6 9 1-16,-7 11-1 15,1 12 1-15,3 2 1 16,3 7-1-16,14 4 2 16,8-3-2-16,11-2 1 15,14-4 0-15,15-1 1 16,7-5-2-16,10 0 0 15,-1-4 1-15,2 2-1 16,-10 3 0-16,-3 6 0 16,-13 4 0-16,-10 4 0 15,-12 6 0-15,-13-1-1 0,-8 5 1 16,-6-3 0-16,-4 1 0 15,3-10 0-15,0-6 0 16,3-3 0-16,17-15 0 16,0 0 0-16,9-22 1 15,16-8-1-15,7-10 0 16,5-8 1-16,1-9 0 15,3-3-2-15,-5-2 2 16,-4 9-2-16,-9 4 2 16,-6 11-2-16,-5 10 1 15,-7 8-1-15,-5 20 1 16,10-12-1-16,3 18 1 15,3 2-2-15,12 4-1 16,4-6-2-16,15 12-7 16,-1-19-9-16,25 19-15 0,-12-18-4 15,13 14 1-15,-13-16-1 16</inkml:trace>
  <inkml:trace contextRef="#ctx0" brushRef="#br0" timeOffset="5851.3346">10801 2465 104 0,'-27'9'39'15,"-12"-9"-1"-15,3 18 2 16,-4-1-35-16,-1 10 1 16,-5 0-2-16,7 15 1 15,5-1-3-15,6 1 1 16,9 3-2-16,14-7 0 0,15-3-1 15,14-10-2-15,16-3-3 16,8-19-7-16,21 10-14 16,-8-26-13-16,14 6-1 15,-9-21-1-15,1 7 1 16</inkml:trace>
  <inkml:trace contextRef="#ctx0" brushRef="#br0" timeOffset="6220.3557">10940 2685 112 0,'-28'13'39'15,"17"10"0"-15,-1-11-1 16,30-10-36-16,3 3 0 16,10-4 0-16,12-3-1 0,6-9 0 15,4-4 0-15,4-1 0 16,-6-3 0-16,-5-2 0 15,-9-1-1-15,-7-3 0 16,-8 0 0-16,-10 2 0 16,-9 0 0-16,-6 1-1 15,-11 5 2-15,-4 5-2 16,-10 11 2-16,-7 11 1 15,-8 10-2-15,-8 11 2 16,1 10-1-16,1 3 0 16,7 8 0-16,9-4 0 15,17-3-1-15,16-5 0 16,23-10-1-16,18-14-3 15,23-2-4-15,5-21-9 0,25 7-16 16,-12-22-7-16,13 5 1 16,-13-17-2-16</inkml:trace>
  <inkml:trace contextRef="#ctx0" brushRef="#br0" timeOffset="6586.3767">11829 2600 123 0,'-31'-3'39'15,"1"16"4"-15,-15-10-12 16,3 19-26-16,-8 4-2 15,3 8 1-15,3 1-2 16,9 0 1-16,8 1-1 16,16-4-2-16,12-6 0 15,14-11 0-15,17-13 0 0,12-11 0 16,11-17 0-16,6-9 0 15,3-14 0-15,2-8 0 16,-3-12 0-16,-4-3 0 16,-5-4 0-16,-9 4 0 15,-7 13 0-15,-9 9 0 16,-12 15 0-16,-14 25 0 15,-17 24 0-15,-8 20 0 16,-9 20 0-16,-3 16 0 16,1 10-4-16,-1-2-6 15,19 13-8-15,-7-33-10 16,37 6-13-16,1-27-1 15,26-2-3-15,2-21 2 0</inkml:trace>
  <inkml:trace contextRef="#ctx0" brushRef="#br0" timeOffset="8464.4841">13061 2349 74 0,'12'-33'33'16,"-2"8"1"-16,-6 2 0 15,-4 23-30-15,0 0 0 16,11 14 0-16,-17 11 1 15,3 17-1-15,-7 4 1 16,4 12 0-16,-6 7-3 16,2 5 1-16,0 1-2 0,1-6 0 15,3-6 0-15,1-9-2 16,5 3-10-16,-4-25-25 15,8-6 1-15,-4-22-2 16,0 0 0-16</inkml:trace>
  <inkml:trace contextRef="#ctx0" brushRef="#br0" timeOffset="8658.4952">12798 2351 92 0,'-37'-33'36'0,"14"18"2"15,2-2 0-15,21 17-32 16,26-18-3-16,22 10-1 15,20-6 0-15,19-3-2 0,15 4-4 16,-1-11-19-16,18 20-14 16,-16-5 0-16,0 23-1 15,-22 0-1-15</inkml:trace>
  <inkml:trace contextRef="#ctx0" brushRef="#br0" timeOffset="9073.5189">13795 2545 92 0,'-28'-10'36'0,"1"12"2"15,-21-2-1-15,-4 11-32 16,-6 9-1-16,0 14 1 15,-6 1-1-15,8 9 0 16,6 0-2-16,13-1 1 16,15 0-1-16,17-8-1 15,19-11 0-15,21-11-1 16,19-14 1-16,17-10-1 15,9-12 1-15,2-8-1 16,-3-8 0-16,-5-3-1 16,-13 0 1-16,-13 1-1 15,-18 3 1-15,-15 8-1 16,-14 11 0-16,-1 19 0 15,-25-6 1-15,-1 18 1 0,3 9-1 16,0 14 1-16,3 5-1 16,7 1-1-16,15 3-5 15,2-16-11-15,31 7-19 16,0-19-3-16,18 1 0 15,4-20-2-15</inkml:trace>
  <inkml:trace contextRef="#ctx0" brushRef="#br0" timeOffset="9621.5503">14413 2603 94 0,'-32'20'40'0,"-6"5"-2"15,9 12 1-15,-15-3-35 16,16 4 0-16,5-2-1 0,8-4-1 15,6-5 0-15,8-11-1 16,1-16 0-16,26 7 0 16,-3-15-1-16,9-8 1 15,-1-10 0-15,1-3 0 16,2-4-1-16,-3 1 0 15,-6-3 0-15,-3 5 0 16,-6 2-1-16,-6 8 1 16,-2 7-1-16,-8 13 2 15,0 0-1-15,0 0 1 16,6 24-1-16,-7 4 2 15,-1 3-1-15,-1 1 0 16,3 3 0-16,4-4-1 16,3-7 1-16,7-5-1 0,5-16 0 15,8-14 1-15,7-12 0 16,10-9 0-16,0-8-1 15,2-4-1-15,0-5 2 16,-5 4-2-16,-9 8 1 16,-3 7 0-16,-10 11 0 15,-19 19-1-15,0 0 2 16,-2 30 1-16,-12 11-2 15,-5 7 2-15,5 9-2 16,-2 0 1-16,8 2-2 16,8-6 0-16,14-8-4 15,9-23-9-15,31 1-7 16,-5-34-11-16,21-2-8 0,-3-25 1 15,9-7-1-15</inkml:trace>
  <inkml:trace contextRef="#ctx0" brushRef="#br0" timeOffset="9801.5606">15500 2068 99 0,'-14'-6'38'16,"-15"17"1"-16,2 33 0 16,-14 15-35-16,6 11-2 15,8 9 1-15,7 7-1 16,6 2-1-16,9-4-3 15,19 4-21-15,0-28-14 16,20-3-1-16,-3-23 1 16,15-3-4-16</inkml:trace>
  <inkml:trace contextRef="#ctx0" brushRef="#br0" timeOffset="10154.5808">15784 2536 102 0,'-30'-3'40'0,"-24"-1"0"16,4 19 1-16,-14 2-35 15,13 6 0-15,4 4-3 16,13 7 1-16,13 2-1 16,18-2 0-16,17-6-1 15,16-5-2-15,13-6 1 16,7-8-1-16,6-10 1 15,3-11-1-15,-4-6 1 16,-7-7 1-16,-3-5-4 0,-10 0 1 16,-8 2 1-16,-7 3-2 15,-11 6 2-15,-7 8 0 16,-2 11-1-16,-17 11 1 15,3 8 1-15,-5 10 0 16,8 6-3-16,-2-2-5 16,15 11-7-16,-6-21-10 15,31 12-9-15,-5-20-10 16,14-4 1-16,0-18-2 15</inkml:trace>
  <inkml:trace contextRef="#ctx0" brushRef="#br0" timeOffset="10596.606">17261 2041 91 0,'2'-10'37'0,"-2"10"1"16,-9 25-1-16,-12 12-35 16,5 14-1-16,-5 17 0 15,0 11 1-15,-1 7 0 16,-1 8-1-16,7-2 0 15,2-4-2-15,5-14-2 16,16-3-25-16,-7-31-6 16,17-7-3-16,-3-21-1 15</inkml:trace>
  <inkml:trace contextRef="#ctx0" brushRef="#br0" timeOffset="11064.6328">17026 2378 96 0,'-27'1'38'0,"-1"-1"1"15,26 22-2-15,2-4-34 16,21 3-1-16,17-1-1 16,14 2 1-16,13-2-1 15,9-1 0-15,4-3 0 16,0-6 0-16,-10 1-1 15,-7-3 1-15,-11-6 0 16,-13 2-1-16,-14-6 1 16,-11 0 0-16,-12 2 0 15,0 0-1-15,-15-11 1 16,-1 12-1-16,-4 4 0 0,-3 7 3 15,-1 8-2-15,-1 8 2 16,8 6-2-16,5 2 1 16,12-1-1-16,10 0 1 15,10-5-1-15,9-9-2 16,12-9 2-16,4-12-2 15,3-10 1-15,-2-11 2 16,-9-6-3-16,-8-10-1 16,-11-1 1-16,-11-4 0 15,-15-1-1-15,-9 5 0 16,-13 12-2-16,-10 5-3 15,3 21-6-15,-12-9-8 16,20 28-14-16,-4-9-6 0,20 12 0 16,6-7 2-16</inkml:trace>
  <inkml:trace contextRef="#ctx0" brushRef="#br0" timeOffset="11724.6706">18948 2475 82 0,'-25'-16'38'0,"7"11"0"16,-15-9-3-16,2 16-29 16,-5 1-1-16,1 11 0 0,-4 4-1 15,0 10 1-15,2 6-2 16,7 7 1-16,1-2-1 15,10 1 0-15,10-1-1 16,12-6 0-16,12-15 0 16,14-11-1-16,13-15-1 15,15-16-1-15,11-12 0 16,5-14 0-16,4-15 1 15,0-8-1-15,-7-1 2 16,-8-2-3-16,-13 5 4 16,-13 5-2-16,-14 14 1 15,-14 9-1-15,-14 20 1 16,-12 16-2-16,-10 19 1 15,-9 21-1-15,-5 17 0 16,0 12 1-16,3 10-3 0,4 3 1 16,22 10-8-16,4-20-7 15,35 11-12-15,1-33-10 16,27 0 0-16,0-27-1 15,19-3 1-15</inkml:trace>
  <inkml:trace contextRef="#ctx0" brushRef="#br0" timeOffset="12024.6877">19556 2453 78 0,'-26'-15'41'16,"-15"-4"-2"-16,5 25 1 16,-11-6-19-16,9 17-17 15,0 9-2-15,13 7 2 16,5 3-2-16,13 0 1 0,12-3-2 15,14-3 2-15,11-9-1 16,11-7 1-16,9-10-2 16,2-8-2-16,-2-9 1 15,-5-7 0-15,-12-7 0 16,-7-7-2-16,-19-5 2 15,-12 2-2-15,-10 1 1 16,-12 2-2-16,2 10-3 16,-11-3-8-16,26 32-10 15,-14-18-14-15,24 13-3 16,13 12-1-16,15 1 1 15</inkml:trace>
  <inkml:trace contextRef="#ctx0" brushRef="#br0" timeOffset="12434.7112">20660 2062 94 0,'21'1'37'0,"-26"8"0"16,5 20-1-16,-14 3-34 15,1 16 0-15,-4 6 0 16,-1 13 0-16,-6 1-1 16,0 6 2-16,2-2-2 15,0 1-1-15,9-3-5 16,-11-19-26-16,16 0-7 15,-1-21 3-15,9-3-3 16</inkml:trace>
  <inkml:trace contextRef="#ctx0" brushRef="#br0" timeOffset="12596.7204">20349 2578 100 0,'-27'-24'37'0,"13"14"3"16,-5-7-4-16,28 5-33 15,15-4-2-15,14-5-3 16,26 13-20-16,-1-25-16 15,21 6 2-15,-4-13-3 16,15 9 2-16</inkml:trace>
  <inkml:trace contextRef="#ctx0" brushRef="#br0" timeOffset="12986.7427">21156 1960 79 0,'-29'10'39'15,"8"15"-2"-15,-15 1 3 16,10 19-14-16,-6 0-23 15,3 13-1-15,-2 3 1 16,3 7-1-16,-1 0 0 16,5-1 1-16,4-3-2 15,3-6 2-15,7-9-2 16,6-10 1-16,7-12-2 15,8-11 2-15,6-13-2 16,8-9-1-16,4-7 2 16,3-8-2-16,1-6 1 0,2-3-1 15,-1-3 1 1,-5 4-1-16,-5 6 1 0,-6 4 0 15,-4 11 0-15,-14 8 0 16,11 12 0-16,-11 8 1 16,0 6-2-16,-3 2-2 15,12 10-8-15,-7-17-7 16,26 19-12-16,-11-25-8 15,14 3-2-15,-1-16-1 16,15 2 1-16</inkml:trace>
  <inkml:trace contextRef="#ctx0" brushRef="#br0" timeOffset="13324.7621">21473 2550 104 0,'0'0'37'15,"9"20"2"-15,-9-20-3 16,18 13-33-16,3-8 0 15,6-4 0-15,6-6 0 16,2-6-1-16,2-8 0 16,-1-3-1-16,-4-7 0 15,-8-2 0-15,-8-1 0 16,-9 1 0-16,-14 3 0 15,-11 9-1-15,-11 7 1 16,-9 13 0-16,-6 13-1 16,-5 11 1-16,3 15 0 15,4 6 1-15,10 6-2 16,8 5 2-16,19 1-4 0,14-19-9 15,31 11-8-15,6-34-10 16,34 6-13-16,12-21 0 16,35-2-2-16,12-20 2 15</inkml:trace>
  <inkml:trace contextRef="#ctx0" brushRef="#br0" timeOffset="14519.8304">10825 3616 101 0,'0'0'38'15,"-15"3"0"-15,8 12-6 16,-6 0-30-16,3 4-1 15,-3 15 0-15,4 5 0 16,-6 8 0-16,1 5 0 16,-1 0-1-16,2-1 1 15,4-5-1-15,4-11 1 16,5-6 0-16,9-17 0 15,10-17 0-15,9-12 0 16,9-17 0-16,13-9 0 16,2-9 1-16,2-6-1 15,1 2 0-15,-7 1-1 16,-6 9 1-16,-5 14-1 0,-13 14 1 15,-11 15 0-15,-11 15-1 16,-4 18 0-16,-7 9 0 16,-3 11 1-16,-2 3-1 15,4 3 0-15,4-1 0 16,8-7 1-16,7-9-1 15,11-14 1-15,7-13-1 16,9-13 1-16,2-15 0 16,7-11 0-16,-5-9 1 15,-4-8-2-15,-7-3 1 16,-9-2 0-16,-8-1 0 15,-7 3-1-15,-5 9-1 16,-3 1-2-16,3 13-2 16,0-1-6-16,18 23-17 0,-9-11-12 15,17 20 1-15,-4-9-1 16,15 16 2-16</inkml:trace>
  <inkml:trace contextRef="#ctx0" brushRef="#br0" timeOffset="14856.8497">11789 3669 86 0,'15'5'37'16,"-15"-5"-1"-16,0 0 0 15,0 0-27-15,-7 28-1 16,-6-4-3-16,3 10-1 16,-4 7-2-16,0 6 0 15,1 3 0-15,0-2-1 16,4-5 0-16,2-5 0 15,5-9 0-15,4-12 0 16,-2-17 1-16,16-1-1 0,-1-18 0 16,4-7 0-16,3-10 0 15,-1-5 1-15,1-6-1 16,0 2-1-16,-7 0 1 15,-2 6-1-15,-5 7 0 16,-1 8 0-16,-1 9 1 16,3 4-2-16,7 7-1 15,5-1-2-15,16 11-5 16,-2-16-12-16,25 19-10 15,-4-17-8-15,11 9 0 16,-7-15-2-16</inkml:trace>
  <inkml:trace contextRef="#ctx0" brushRef="#br0" timeOffset="15030.8597">12435 3684 107 0,'-18'37'38'16,"-12"-7"1"-16,8 22-6 16,-7-6-29-16,8 4 0 15,2-2-1-15,10-3-1 16,7-4-3-16,6-17-6 15,19-1-19-15,-3-27-12 16,17-3 0-16,-4-20-2 16,9-4 1-16</inkml:trace>
  <inkml:trace contextRef="#ctx0" brushRef="#br0" timeOffset="15175.868">12501 3369 86 0,'-21'-28'36'0,"12"17"1"0,4-1-5 16,10-3-47-16,18 8-22 15,5-12 1-15,18 8-2 16</inkml:trace>
  <inkml:trace contextRef="#ctx0" brushRef="#br0" timeOffset="15382.8798">12991 3203 99 0,'-13'42'37'0,"-13"-1"3"15,5 22-3-15,-1 1-31 16,0 11-2-16,-6 6 1 15,6 9-2-15,-1-2-1 16,3 3 0-16,6-9-2 0,2-7-1 16,6-9-4-16,-8-24-16 15,20 1-17-15,-10-32-2 16,4-11 2-16,0 0-3 15</inkml:trace>
  <inkml:trace contextRef="#ctx0" brushRef="#br0" timeOffset="15692.8975">12710 3672 110 0,'0'0'38'16,"-10"-11"1"-16,23 19 0 16,-1-5-36-16,19 1 0 15,10 0-1-15,11-2 0 0,3 4 0 16,6-3 0-16,-2 2-1 15,1 2 0-15,-10 2 0 16,-6-1 0-16,-11 4 0 16,-7 3 0-16,-12 1 0 15,-9 4-1-15,-8 5 0 16,-6 4 1-16,-2 2-1 15,-7 7 0-15,3-1-1 16,-3 0-2-16,9 2-2 16,-1-15-7-16,20 8-9 15,-10-32-11-15,19 14-8 16,-5-27-1-16,13-3 0 15</inkml:trace>
  <inkml:trace contextRef="#ctx0" brushRef="#br0" timeOffset="16600.9495">13423 3438 110 0,'6'-14'40'0,"8"26"0"16,-14-12-2-16,17 13-33 15,0-1-1-15,5 7 0 16,-3 1 0-16,2 4-1 15,-5 3 0-15,1 1-1 16,-6 7 0-16,-9 3-2 16,-4 2 0-16,-7 3 0 15,-4 0 0-15,-3-4 0 16,2-4 0-16,1-4 0 0,3-8 0 15,8-9 0-15,2-14 0 16,17-10 0-16,5-10 0 16,3-7 0-16,6-8 0 15,1-4 0-15,0-1 0 16,0-2 0-16,-5 9 0 15,-2 5 0-15,-7 10 0 16,-3 6 0-16,-1 12 0 16,-3 9 0-16,-4 10 0 15,2 6 0-15,0 4-2 16,3 8 1-16,4 0-1 15,4 0 0-15,7-1-3 16,0-11-2-16,15 4-7 16,-10-26-7-16,20 15-7 15,-19-33-5-15,19 9-1 0,-18-22-5 16,3 5 4-16,-8-7 36 15,-14-10 8-15,7 14 9 16,-27-19 9-16,12 23 4 16,-27-10 3-16,10 17 6 15,-18-3-1-15,5 14-34 16,-6 5-2-16,0 14 0 15,-3 7-2-15,3 8 1 16,0 5-2-16,5 4 1 16,6 0 0-16,7-2 0 15,7-6 0-15,6-5 0 16,11-12-1-16,7-9 1 15,7-14-1-15,6-8 1 0,2-10-1 16,2-8 0-16,2-4 1 16,-3-2-1-16,-2 5 0 15,-2 4-1-15,-9 8 1 16,-4 11 0-16,-9 14 0 15,-1 16 0-15,-11 19-1 16,-5 18 1-16,-9 16 0 16,-5 11 0-16,-3 9-1 15,-8 6 0-15,0 1 1 16,-4-6-1-16,3-10 1 15,0-12-1-15,4-15 1 16,1-13-1-16,2-13 1 16,5-14 0-16,2-13 0 15,1-11-1-15,3-11-1 0,1-20-4 16,9-3-5-16,-1-26-4 15,25 11-8-15,-13-27-7 16,33 22-3-16,-8-16-4 16,27 19-3-16,-1 0 4 15</inkml:trace>
  <inkml:trace contextRef="#ctx0" brushRef="#br0" timeOffset="16729.9568">14783 3850 118 0,'0'0'36'16,"-10"-10"-16"-16,-9 1-19 15,7 1-41-15,-9-7-1 16,2 8-2-16</inkml:trace>
  <inkml:trace contextRef="#ctx0" brushRef="#br0" timeOffset="19763.1303">1112 5435 65 0,'-13'6'32'16,"1"5"0"-16,-10 2-1 16,7 6-26-16,-9 1-2 0,7 4 1 15,-3-2-1-15,12 6 2 16,3-6-2-16,12 1 0 15,4-8-1-15,8-5 1 16,9-9-1-16,7-3 0 16,1-10-1-16,0-4 0 15,-6-4-1-15,-4-2 1 16,-8-5 1-16,-2 3-2 15,-14 3 1-15,-5 4 0 16,-11 3 1-16,-7 6-1 16,-3 6 1-16,-8 6-1 15,-7 7 0-15,2 7 1 16,2 5-2-16,3 6 2 15,9 2 0-15,4 0-1 0,15-3 1 16,12-3 0-16,11-6 0 16,10-5-1-16,8-9 0 15,6-7 0-15,0-8-2 16,0-4 1-16,-6-5 0 15,-7 0 0-15,-10-2-1 16,-10 1 2-16,-9 4-1 16,-10 5 0-16,-12 5 1 15,-5 5 0-15,-6 5-1 16,-2 8 1-16,-5 2-1 15,7 3 1-15,3-3 0 16,9 4 0-16,8-3-1 16,12-3 1-16,13-10-1 0,13-3 1 15,9-8-1-15,-1-2 0 16,6-2 1-16,-8-2-1 15,-4 2 1-15,-8-1-1 16,-20 14 0-16,0 0 0 16,-15 6 0-16,-13 10 1 15,-5 4 0-15,-5 1-1 16,5 4 0-16,4-3-2 15,11 3-5-15,2-23-15 16,29 9-17-16,-3-16 0 16,19-1-2-16,-6-9 0 15</inkml:trace>
  <inkml:trace contextRef="#ctx0" brushRef="#br0" timeOffset="31716.814">1762 5099 71 0,'0'0'35'15,"-22"-6"1"-15,22 6-1 16,0 0-25-16,15 2-6 16,10-7 0-16,13 0-1 15,14-7-1-15,12 0 1 16,5-3-1-16,7 2-1 0,2 2 1 15,-4 6-2-15,-7 6 1 16,-9 10-1-16,-15 12 1 16,-17 9-1-16,-15 11 0 15,-17 8 0-15,-17 7 0 16,-11 4 0-16,-13 4 0 15,-7 1 1-15,-2 1 2 16,-5-4-1-16,8-4 1 16,6-10-1-16,8-6 1 15,13-4-1-15,15-13 1 16,19-8-2-16,17-11-1 15,15-8 0-15,16-10 0 16,9-3-1-16,8-1-1 16,-3-8-4-16,13 3-29 15,-25-7-3-15,1 13 0 0,-27-6 0 16</inkml:trace>
  <inkml:trace contextRef="#ctx0" brushRef="#br0" timeOffset="31921.8258">2048 5447 94 0,'0'0'37'15,"0"0"-1"-15,10-10 1 16,26-5-36-16,13-3 0 0,21-2-3 15,2-6-32 1,21 7-2-16,0-4-1 0,3 13 0 16</inkml:trace>
  <inkml:trace contextRef="#ctx0" brushRef="#br0" timeOffset="32409.8537">3105 5612 58 0,'0'-22'32'0,"-5"-4"1"0,-1 9 0 15,-15-9-19-15,7 16-8 16,-15-5 2-16,5 14 0 16,-10-2-2-16,5 14-1 15,-6 0 0-15,6 8-2 16,2 5 0-16,3 7 0 15,6 0 1-15,8 2-1 16,5-3 1-16,13-5-2 16,7-5 0-16,12-9 0 15,7-18-2-15,12-10 0 16,3-10-2-16,4-5 2 15,1-8-1-15,-6-1 0 16,-8-1 0-16,-5 4 1 0,-11 9 0 16,-10 8 0-16,-14 21 0 15,0 0 0-15,-14 6-1 16,-1 17 1-16,-1 7-1 15,0 7-1-15,9 5-1 16,-3-10-14-16,24 6-18 16,-2-19-3-16,20-2 0 15,2-23 0-15</inkml:trace>
  <inkml:trace contextRef="#ctx0" brushRef="#br0" timeOffset="32769.8743">3737 4953 89 0,'-22'0'39'0,"3"24"-2"16,-13 11 3-16,11 19-35 16,-12 8 2-16,4 11-2 15,6 3-2-15,0 9 0 16,8-5-1-16,2-8 1 15,9-9-1-15,6-13 0 16,4-12 0-16,8-13-1 16,3-21-1-16,4-15 0 15,4-12 0-15,2-10-1 16,0-7-1-16,-2-3 1 15,-2 3 0-15,-5 3 0 16,-4 7 1-16,-2 10 0 16,-12 20 0-16,14-4-1 15,-10 19 0-15,-2 3-1 0,2 11-3 16,0-5-5-16,14 16-25 15,-10-16-2-15,13 8-1 16,-8-16-1-16</inkml:trace>
  <inkml:trace contextRef="#ctx0" brushRef="#br0" timeOffset="33120.8944">4070 5439 89 0,'0'0'37'16,"0"0"0"-16,-11 18 0 15,6 4-32-15,-9 4-2 16,6 10 0-16,-1 0 1 0,1 1-1 16,0-2 0-16,4-5 0 15,3-7 0-15,4-3-1 16,-3-20 1-16,12 5-1 15,1-19-3-15,-3-8 1 16,6-7-1-16,2-6 1 16,0-3-1-16,2-3 1 15,1 0-1-15,-3 3-1 16,-1 6 3-16,1 3-1 15,-2 7 0-15,3 3 0 16,3 6-3-16,0 2-3 16,12 13-26-16,-11-9-7 15,8 14 0-15,-3-6-1 16</inkml:trace>
  <inkml:trace contextRef="#ctx0" brushRef="#br0" timeOffset="33521.9173">4663 5404 72 0,'0'0'38'0,"-29"-11"-1"15,13 15 1-15,-16-8-28 16,5 17-2-16,-10 2-2 15,6 13 0-15,-5-3-1 16,6 11-2-16,7-7 0 0,5 4 0 16,9-5-2-16,11-6 2 15,10-11-2-15,11-9 0 16,5-8 0-16,9-13-1 15,2-4 1-15,6-10-1 16,-1-4 1-16,-2 1-3 16,-6 5 3-16,-5 2-1 15,-7 9 0-15,-9 8 0 16,-15 12 0-16,7 12 0 15,-17 11 0-15,-1 6 0 16,0 8-1-16,-1 2-1 16,8 10-5-16,-9-15-26 15,23 3-5-15,-6-17-1 16,17-4-3-16</inkml:trace>
  <inkml:trace contextRef="#ctx0" brushRef="#br0" timeOffset="34442.97">5551 5355 61 0,'9'-22'34'16,"3"8"1"-16,-15-1-1 15,3 15-26-15,-10-6-2 16,10 6 0-16,-27 15-1 15,11 3 0-15,-6 3-2 16,5 8 0-16,-2 2-1 16,5 7 1-16,-1 0-2 15,7 2 0-15,5-3 0 0,8-5 2 16,7-11-2-16,8-8 0 15,5-14 0-15,8-10 0 16,5-12-1-16,1-10 1 16,2-8 0-16,-8-1-3 15,1 0 3-15,-7 6-1 16,-10 5 1-16,-2 9-1 15,-8 10 0-15,-7 12 0 16,0 0 0-16,-6 26 0 16,1 2 0-16,1 3 0 15,4 5 0-15,2 0 0 16,4-5 0-16,6 0 0 15,7-9 1-15,8-12-1 16,3-8 1-16,1-6 0 0,4-12 0 16,-1-5 0-1,-3-6 0-15,-2-8 0 0,-11-2 0 16,-1 3-1-16,-7 0-1 15,-5 4-1-15,-2 8-1 16,-3-1-4-16,0 23-6 16,2-14-24-16,11 21-1 15,-13-7 0-15,26 17-1 16</inkml:trace>
  <inkml:trace contextRef="#ctx0" brushRef="#br0" timeOffset="34858.9938">6502 5295 76 0,'0'0'37'16,"-23"-14"-1"-16,2 24 1 16,-20-2-29-16,9 15-1 15,-11 3-2-15,5 10 0 16,-4 1-2-16,8 2 0 15,5-1 0-15,11 0-1 16,11-7 0-16,12-4-1 16,15-14 0-16,12-10 0 15,7-9 0-15,9-8 0 16,0-7 0-16,4-8 0 15,-4-2-1-15,-5-6 1 16,-8 7-1-16,-9 1 1 16,-6 7-1-16,-11 6 0 15,-9 16 0-15,0 0 0 0,-14 7-1 16,0 11 1-16,-1 10-1 15,1 3 0-15,0 4-1 16,5 1-1-16,13 1-2 16,1-10 1-16,22-1-6 15,-6-23-18-15,28 3-10 16,-2-18 1-16,17 2 0 15,-7-19 1-15</inkml:trace>
  <inkml:trace contextRef="#ctx0" brushRef="#br0" timeOffset="35136.0096">7042 5339 85 0,'-19'2'36'0,"-9"-3"1"16,5 15 0-16,-6-5-31 0,14 5-1 16,6-2-3-16,15-1 1 15,10-4-2-15,10 0 1 16,7 0-1-16,7-1 0 15,0 3 0-15,-3 2 0 16,-7 4 0-16,-13 6 1 16,-10 5-1-16,-14 6 0 15,-17 4 0-15,-8-1 2 16,-8-2 0-16,-1-2-2 15,-1-7 1-15,7-9-4 16,13 1-8-16,2-27-25 16,31 4-3-16,3-21 1 15,24 1-5-15</inkml:trace>
  <inkml:trace contextRef="#ctx0" brushRef="#br0" timeOffset="35797.0474">8556 4957 60 0,'12'-40'34'16,"1"5"1"-16,-15-8-1 15,0 9-19-15,-19-7-8 16,4 8-3-16,-10 5 1 16,-1 10-2-16,-6 11 0 15,-3 18-1-15,-1 14-1 16,-1 20 0-16,0 14 1 15,3 17-1-15,3 9 0 16,3 9 0-16,3-1 0 16,13-3-1-16,5-3 0 15,4-11-3-15,16 0-13 0,-6-27-19 16,17-5 0-16,-6-27 1 15,6 0-3-15</inkml:trace>
  <inkml:trace contextRef="#ctx0" brushRef="#br0" timeOffset="36541.09">8025 5352 93 0,'-16'-12'36'0,"16"12"1"15,10-3 1-15,19 3-35 16,10-4-1-16,11 1-1 15,11-3 1-15,8 0-1 16,5-2 0-16,-2-1 0 0,-3 0 0 16,-8 3 0-16,-5-3-1 15,-14 5 1-15,-10 1-1 16,-15 3 1-16,-17 0-1 15,-7 13 0-15,-14 3 1 16,-9 3-1-16,-10 8 1 16,-6 4-1-16,4 1 1 15,6 2-1-15,0-2 1 16,13 0-1-16,12-8 1 15,18-6 0-15,16-12-1 16,15-9 1-16,11-9 0 16,4-7-1-16,8-7 1 15,1-9 0-15,-10-2-1 16,-5 1 0-16,-14-1 1 15,-8 7-1-15,-14 5 0 0,-9 5 0 16,-8 8 0-16,-5 5 0 16,-4 7-1-16,3 5 1 15,0 5 0-15,7 3 0 16,10-1 0-16,3 4 0 15,8-3 0-15,7 0 0 16,8-3 0-16,3 3 0 16,0-4 0-16,0 1 1 15,-2 2-1-15,-6 1 0 16,-5 0 1-16,-8 4-1 15,-7-1 0-15,-6 0 0 16,-5 0 1-16,-3-1-1 0,0-3 0 16,8-12 0-16,-17 13 1 15,17-13-1-15,-4-10 1 16,11-5-1-16,5-9 0 15,5-6 1-15,5-5-1 16,1 0 1-16,1-2-1 16,1 3 1-16,-7 6-1 15,3 5 0-15,-6 7-1 16,4 6 0-16,-1 8-1 15,0-1-1-15,8 9-3 16,-4-11-10-16,19 18-20 16,-13-13-3-16,16 13 1 15,-12-12-1-15</inkml:trace>
  <inkml:trace contextRef="#ctx0" brushRef="#br0" timeOffset="36797.1046">9755 5274 108 0,'-24'7'39'16,"-9"-8"0"-16,9 14-6 16,-9 0-29-16,5 9-1 15,-4 5 0-15,6 7-1 16,2 4 0-16,4 3 0 15,9 1-2-15,11-4 4 16,13-6-5-16,11-7 2 16,15-5-7-16,6-21-9 15,21 10-22-15,-4-25 0 0,11 6-1 16,-14-16-6-16</inkml:trace>
  <inkml:trace contextRef="#ctx0" brushRef="#br0" timeOffset="37157.1252">9956 5464 97 0,'-14'17'38'0,"2"-10"0"16,22 7-2-16,6-11-33 15,17-2 0-15,8-4-1 16,10-3 0-16,3-7 0 15,3-2-1-15,-3-4 0 16,-6-2 0-16,-9-4 1 0,-9-1-1 16,-8 0 0-16,-12-1-1 15,-10 3 1-15,-10 2-1 16,-12 8 1-16,-4 6-1 15,-10 12 0-15,-4 8 0 16,-4 13 1-16,1 6-1 16,5 7 0-16,6 3 1 15,14 1-1-15,13-2 1 16,16-6-2-16,19-13-1 15,18-1-6-15,6-26-18 16,23 9-12-16,-2-18-1 16,10 2-1-16,-6-15 0 15</inkml:trace>
  <inkml:trace contextRef="#ctx0" brushRef="#br0" timeOffset="37495.1445">10837 5310 109 0,'-42'3'40'15,"4"14"1"-15,-18-1-1 16,2 9-37-16,4 10 0 15,7 6-2-15,7 3 1 16,11-3 2-16,13-2-4 16,15-11 4-16,17-13-4 15,14-15 1-15,18-18-1 16,9-16 1-16,9-17-1 15,6-15-2-15,1-16 3 16,1-10-2-16,-5-6 0 16,-8-7 1-16,-13 7-1 15,-10 10 1-15,-15 17-2 0,-16 22 1 16,-15 30-1-16,-17 34 1 15,-13 30 2-15,-14 29-1 16,-3 21 0-16,-2 6-4 16,19 19-12-16,-13-22-15 15,28 0-8-15,2-22 0 16,31-12-3-16</inkml:trace>
  <inkml:trace contextRef="#ctx0" brushRef="#br0" timeOffset="38013.1742">12053 4879 79 0,'-1'-22'36'0,"1"22"-1"15,-4-20 2-15,4 20-34 16,-10 20 3-16,2 12-2 15,-6 10 2-15,0 17-3 16,-6 10 1-16,1 10-2 16,-5 7 1-16,2 1-1 15,3-1-2-15,1-6 3 16,6-9-5-16,3-12 2 15,14-12-6-15,-4-26-15 16,18 2-15-16,-6-26 1 0,11-2-2 16,-9-22-1-16</inkml:trace>
  <inkml:trace contextRef="#ctx0" brushRef="#br0" timeOffset="38426.1978">11832 5319 95 0,'-22'-13'36'0,"0"1"1"15,22 12-3-15,0 0-27 16,18 8-2-16,16-6-3 15,16 2 1-15,16-4-1 16,8 1 0-16,-2-3-1 16,5 3 0-16,-8-2 0 15,-9 1 0-15,-13 2 0 16,-15 4 0-16,-21 4-1 15,-11 2 1-15,-16 6 0 0,-8 2 0 16,-11 5 0-16,-3 5 0 16,-1 8-1-16,3 4 4 15,6-2-4-15,12-2 3 16,13-2-2-16,16-4 2 15,16-10-3-15,15-10 3 16,7-11-3-16,10-8 1 16,-2-12-1-16,-3-7-1 15,-10-8 1-15,-9 0-2 16,-14-5 2-16,-17 2-3 15,-8-1 2-15,-15 2-5 16,-4 11 2-16,-6-1-6 16,12 24-16-16,-15-8-13 0,22 14 0 15,-2-4-2-15,12 0 1 16</inkml:trace>
  <inkml:trace contextRef="#ctx0" brushRef="#br0" timeOffset="38986.2298">13456 5323 90 0,'-14'20'36'15,"-2"-5"1"-15,3 5 0 16,2-8-33-16,11 0 0 15,0-12-1-15,27 7-1 16,0-15 1-16,13 0-1 16,8-9 1-16,2-1-1 15,2-7-1-15,0 2 0 0,-8-2 0 16,-8 1 0-16,-11-1 0 15,-12 4-1-15,-14 4 1 16,-10 8 0-16,-11 6-1 16,-10 6 0-16,-7 12 0 15,-5 7 1-15,-3 9-1 16,2 7 0-16,6 3 0 15,10 0 1-15,12-1-1 16,15-3 0-16,18-5-1 16,16-9-3-16,21-2-6 15,0-18-23-15,26 1-5 16,-4-14-1-16,12 3 0 15</inkml:trace>
  <inkml:trace contextRef="#ctx0" brushRef="#br0" timeOffset="39353.2508">14205 5273 93 0,'-26'-3'37'15,"-17"-5"1"-15,7 17 0 16,-12-1-32-16,10 15-1 16,0 3-2-16,5 7 1 15,3-1-2-15,9 4 0 16,10-4 0-16,9-4-1 15,10-7 1-15,15-9-1 16,9-10 0-16,9-9 0 16,6-7-1-16,7-8 1 15,-2-7 0-15,0-1-1 16,-7-4 1-16,-10 4-1 15,-6 2 1-15,-10 8-1 0,-9 5 0 16,-10 15 0-16,0 0 0 16,-6 12 0-16,-5 11 0 15,2 5 0-15,0 2-1 16,5-4 0-16,9 5-3 15,8-15-2-15,16 5-13 16,0-30-18-16,22 1-2 16,-1-27 0-16,18-4-2 15</inkml:trace>
  <inkml:trace contextRef="#ctx0" brushRef="#br0" timeOffset="39537.2614">14951 4834 101 0,'-46'66'38'0,"4"23"2"15,-6-3-2-15,7 9-35 16,6-7 0-16,9 1-3 16,6-9-1-16,6-25-2 15,21-2-32-15,-11-26-1 16,14-9-2-16,-10-18-1 15</inkml:trace>
  <inkml:trace contextRef="#ctx0" brushRef="#br0" timeOffset="39687.2699">14629 5234 111 0,'0'0'40'0,"30"6"1"16,-4-8-2-16,12-2-39 0,21 11-18 15,-1-22-18-15,18 5-4 16,-3-15 1-16,10 6-3 15</inkml:trace>
  <inkml:trace contextRef="#ctx0" brushRef="#br0" timeOffset="40322.3063">15953 4805 85 0,'10'-19'36'0,"3"13"-1"16,-13 6 1-16,2 10-31 16,-12 13-1-16,-1 12 0 0,-7 6 1 15,0 18-2-15,-7 6 2 16,2 9-3-16,-6 4 2 15,2 3-1-15,1-8 0 16,-1 0-2-16,9-8 1 16,3-9 1-16,8-11-3 15,8-10 3-15,6-18-2 16,10-9-1-16,7-14 1 15,9-10-1-15,1-10 1 16,4-8-3-16,-1-5 3 16,-2 0-3-16,-3 1 3 15,-4 7-2-15,-5 4 2 16,-8 11-1-16,-3 13 0 15,-12 3 0-15,7 26 0 0,-7 1-1 16,-3 7 0-16,3 7 0 16,7 1-4-16,-2-6-1 15,19 7-20-15,-9-21-11 16,18 1-1-16,-4-21 1 15,13-2-4-15</inkml:trace>
  <inkml:trace contextRef="#ctx0" brushRef="#br0" timeOffset="40907.3397">16369 5417 94 0,'0'0'37'16,"-10"12"2"-16,17-2-2 15,-7-10-31-15,33 3-3 0,2-7 0 16,9 1 0-16,3-10-1 15,4 0 0-15,-3-6 0 16,-1-1-1-16,-13-3 0 16,-6 1 0-16,-18 1 0 15,-10 1 0-15,-10 4-1 16,-11 4 1-16,-7 7-1 15,-5 8 0-15,-6 6 0 16,-1 9 1-16,3 10 0 16,7 2-1-16,6 6 1 15,12-4 0-15,12 2-1 16,14-7 1-16,18-5 0 15,14-9-1-15,11-10 1 16,6-5-1-16,4-6 0 16,-1-4 0-16,-5-1 0 0,-11-1 1 15,-9 2-1-15,-12 4-1 16,-11 2 1-16,-18 6 0 15,9 10 0-15,-15 5 0 16,-7 4 0-16,-3 10 0 16,-1 1-1-16,2 2 4 15,-2-1-3-15,6-3 3 16,3-6-3-16,6-7 3 15,2-15-3-15,16-1 1 16,0-16-1-16,5-7-2 16,2-4 3-16,3-9-3 15,2-1 3-15,2-5-3 16,0 4 2-16,-2-5 0 15,5 7-3-15,-2-1-4 0,13 20-12 16,-13-18-15-16,16 23-6 16,-5-9 0-16,12 16-3 15</inkml:trace>
  <inkml:trace contextRef="#ctx0" brushRef="#br0" timeOffset="41469.3719">18439 5202 77 0,'0'0'36'15,"-16"-23"0"-15,16 23 1 16,-16-5-31-16,16 5 0 15,-7 19-1-15,4 6 0 0,-3 0-1 16,1 11 1-16,-3 1-2 16,2 7 1-16,-2-3-2 15,6 0 0-15,-1-8-1 16,6-2 1-16,2-8-1 15,6-5 0-15,2-11-1 16,10-7 1-16,1-9 0 16,2-7 0-16,1-7 0 15,1-8 0-15,2-3-1 16,-3-6 0-16,0 3-2 15,-8-2-1-15,3 5 0 16,-6 0-3-16,5 19-3 16,-11-12-13-16,14 29-16 15,-24-2-1-15,28 6 0 0,-28-6 2 16</inkml:trace>
  <inkml:trace contextRef="#ctx0" brushRef="#br0" timeOffset="41809.3913">18805 5328 89 0,'0'0'35'15,"0"0"1"-15,14 23 1 16,1-19-33-16,8 5-1 16,9-4 0-16,6 1 0 15,1-6 0-15,8 1 0 16,-6-7-1-16,-4-4-1 15,-4-3 1-15,-7-4-1 16,-8 0 0-16,-7-2-1 16,-7-1 1-16,-6 2 0 0,-8 4-1 15,-4 7 0-15,-6 6 0 16,-5 8 1-16,-3 8-1 15,-1 7 0-15,0 8 0 16,6 3 0-16,7 2 0 16,10-2 0-16,14-1-2 15,13-8-2-15,21 2-13 16,0-16-20-16,25-4-1 15,-3-12 0-15,16-1-1 16</inkml:trace>
  <inkml:trace contextRef="#ctx0" brushRef="#br0" timeOffset="42250.4165">19567 5288 100 0,'-44'-2'39'0,"5"15"0"16,-6-4-3-16,7 12-31 15,2 5-1-15,8 3-1 16,8 0-1-16,8 3 0 15,10-5-1-15,8-4 1 16,7-7-1-16,5-5 0 16,10-9-1-16,1-5 1 15,4-7-1-15,-2-3 1 16,-2-5-1-16,-1-2 0 15,-6 1 0-15,-4-1 0 16,-2 6 0-16,-5 5 0 16,-11 9-1-16,0 0 1 0,3 14-1 15,-12 12 1-15,-5 13-1 16,-9 11 2-16,0 11 1 15,-6 9 0-15,-4 7 0 16,0 2-1-16,-2 0 1 16,-1-6 0-16,3-8 0 15,0-10-1-15,2-13-1 16,3-12 0-16,1-18 0 15,5-12 0-15,4-11-1 16,4-14-2-16,14-8-3 16,0-19-11-16,28 10-16 15,-4-16-6-15,24 6-3 16,-1-3 2-16</inkml:trace>
  <inkml:trace contextRef="#ctx0" brushRef="#br0" timeOffset="42633.4384">19807 5450 101 0,'0'0'40'16,"-23"9"0"-16,23-9-1 15,14 5-36-15,11-7 0 16,7-2-1-16,12-2 0 15,10-3-1-15,4-4 1 16,4-5-1-16,-5 0-1 16,-4-1 1-16,-7-4-1 15,-11-3 1-15,-9 2-1 16,-9-2 1-16,-14 5-1 0,-8 4 0 15,-9 5 0-15,-8 10 0 16,-5 8 0-16,-3 12 1 16,-5 8-1-16,5 10 0 15,4 0 1-15,8 4-1 16,10-4 1-16,17-6-1 15,14-10-1-15,22-8-2 16,13-16-5-16,24 1-14 16,-2-22-17-16,16-3 1 15,-5-20-1-15,7 1-2 16</inkml:trace>
  <inkml:trace contextRef="#ctx0" brushRef="#br0" timeOffset="42828.4496">21086 4705 93 0,'-22'9'38'16,"-20"16"2"-16,7 30 0 15,-18 10-24-15,7 14-13 16,-4 4 0-16,6 8-1 16,1-5 0-16,5 0-3 15,10-6 0-15,1-13-5 16,11 3-12-16,-11-31-18 15,17-5-4-15,-6-21 1 16,16-13 0-16</inkml:trace>
  <inkml:trace contextRef="#ctx0" brushRef="#br0" timeOffset="43324.478">20501 5235 104 0,'-4'-16'39'16,"17"18"0"-16,5-3-1 15,14 9-35-15,17 3-1 16,13-2 0-16,10 5-1 15,9-3 0-15,3-1-1 16,-1 1 1-16,-6-6-1 16,-11 0 0-16,-8 1 0 15,-13-3 0-15,-12-3 0 16,-9-2 1-16,-24 2 0 15,0 0 0-15,-12-7 0 16,-14 10 0-16,-7 0 1 16,-9 9-1-16,-5 5 1 15,-2 7 0-15,-1 7-1 16,8 5 0-16,9 2 0 0,13 0 0 15,13-2 0-15,14-5-1 16,16-10 0-16,12-10 0 16,9-9 0-16,7-13 1 15,2-7-1-15,-4-8 0 16,0-7 1-16,-9-7-1 15,-5 3 0-15,-8 2 0 16,-10 6 0-16,-8 7-1 16,-8 12 1-16,-1 10-1 15,-16 13 0-15,2 3 0 16,3 10-2-16,-2 1 0 15,11 4-4-15,-3-15-6 0,31 10-12 16,-9-25-11-16,23 3-3 16,1-21 0-16,18 1 2 15</inkml:trace>
  <inkml:trace contextRef="#ctx0" brushRef="#br0" timeOffset="43828.5068">22080 4846 79 0,'-17'-5'39'15,"-1"26"0"-15,-16 1 2 16,6 25-17-16,-10 1-18 16,2 12-2-16,-6 7 1 15,3 6-2-15,1 1 1 16,5-4-3-16,4-3 0 0,3-10 0 15,7-10-1-15,4-11 1 16,10-12-1-16,5-13 0 16,0-11-1-16,23-13 1 15,-3-4 0-15,8-8-1 16,-1-8 1-16,6-1-1 15,1-2 0-15,-1 3 1 16,0 3 0-16,-1 7-1 16,-3 5 1-16,0 8 0 15,3 19-6 1,-7 4-1-1,2 10 0-15,-8 7 1 16,-4 4 0-16,-2 2-1 16,-7 2 0-16,-10 0 1 0,-11-10 6 15,-5 0 0-15,-9-8 0 16,-4 1 0-16,-9-5 0 15,-2-2 2-15,-1-13-22 32,21 1-11-17,4-16 1-15,22-9-1 16,31-18-7-1,10-29 0-15</inkml:trace>
  <inkml:trace contextRef="#ctx0" brushRef="#br0" timeOffset="45968.6292">22593 4944 72 0,'0'-12'32'16,"0"12"0"-16,0 0 0 15,-11-3-25-15,11 3-4 16,0 0 1-16,-10 12 1 16,-2-3 0-16,-2 8-1 15,-7 1 1-15,0 12-2 16,-4 5 1-16,0 11-1 15,-1 6 0-15,1 5-2 16,0 6 0-16,3 1 0 16,-3 1 0-16,0 0 0 15,-2-3-1-15,1-8 3 16,1-12-3-16,4-4 2 15,4-8-4-15,4-20-5 0,13-10-28 16,18-7-1-16,10-11-1 16,2-11-5-16</inkml:trace>
  <inkml:trace contextRef="#ctx0" brushRef="#br0" timeOffset="46493.6592">22634 5402 70 0,'0'0'35'0,"0"25"-1"16,0-25 1-16,16 11-21 16,-4-12-9-16,11 2-2 15,2-7 1-15,4 1 0 16,0-8-1-16,5 3-1 15,-6-6 0-15,-1 1 0 16,-7-2 0-16,-5-1-1 16,-6-1 1-16,-5 4 0 0,-10-1 0 15,-6 4-1-15,-4 4 1 16,-7 4-1-16,-5 6 1 15,-1 9-1-15,-4 8 0 16,0 4 0-16,5 6-1 16,4 6 0-16,10 1 0 15,12-2 0-15,14-1-2 16,11-10-5-16,28 2-28 15,1-15-3-15,20 0 1 16,2-14-2-16</inkml:trace>
  <inkml:trace contextRef="#ctx0" brushRef="#br0" timeOffset="46861.6803">23558 5178 94 0,'0'0'36'15,"-9"-12"0"-15,9 12 1 16,-23 5-32-16,4 5 0 16,-13-1 0-16,2 7 0 15,-9 2-2-15,7-1 0 16,3 4-2-16,8-2 1 15,10 1-1-15,12-3-1 16,15-2 1-16,7 3-1 16,8-2 0-16,2 2 0 0,-3-1 1 15,-3 2 0-15,-10 4-1 16,-9-1 1-16,-14 0 0 15,-13 1 0-15,-13 0-1 16,0-2 1-16,-3-1-1 16,2-6-3-16,9 11-7 15,-6-19-25-15,30 6-3 16,0-12-1-16,30 9-1 15</inkml:trace>
  <inkml:trace contextRef="#ctx0" brushRef="#br0" timeOffset="47005.6885">23778 5692 96 0,'23'8'39'0,"-23"-8"2"16,6-10-3-16,-12-9-10 0,1-3-40 16,7 11-25-16,-8-9-5 15,6 9 2-15,-14-8-2 16</inkml:trace>
  <inkml:trace contextRef="#ctx0" brushRef="#br0" timeOffset="55002.1459">1237 6988 10 0,'-12'17'22'0,"12"-17"1"0,-9 25-2 16,9-10-10-16,-8 0-4 15,7 2-3-15,-4 1 0 16,2 2 4-16,1-5-8 16,-1 1 0-16,3-16 2 15,-1 16 1-15,1-16 0 16,0 0 2-16,0 0-1 15,20-7 2-15,-20 7 0 16,13-17 0-16,-13 7 0 16,0 10-1-16,10-20 0 15,-10 20 1-15,4-20-1 16,-4 20 0-16,-2-12-1 15,2 12 1-15,0 0-2 16,-17 1 1-16,4 7-1 16,7 7-1-16,-7 0 1 0,5 2-1 15,-1 2 0-15,3 0-1 16,4-4 1-16,9-2-1 15,-7-13 0-15,24 8 1 16,-5-11-1-16,5-4 0 16,-1-4 0-16,0-3 0 15,1-4-1-15,-6-2 2 16,-5 2-1-16,-4 1 1 15,-8-1-2-15,-2 4 2 16,-7 3-2-16,-4 6 1 16,-6 5 0-16,-4 5-1 15,3 5 1-15,-4 4-1 16,3 3 1-16,2 2-2 15,6-3 2-15,5 1-2 0,6-5 2 16,1-12-2-16,19 14 1 16,-1-17 0-16,5 1 0 15,4-6 1-15,0-3-1 16,-1-4 1-16,-7-3 0 15,-4 2 0-15,-6-2 0 16,-5 1 0-16,-9 4 0 16,-5 1 1-16,-5 8-1 15,-4 7-1-15,-3 7 0 16,-3 6 0-16,1 8 0 15,5 3-1-15,2 2 0 16,5-1-3-16,14 6-21 16,0-19-13-16,17-1-1 15,3-14-1-15,13-3 0 0</inkml:trace>
  <inkml:trace contextRef="#ctx0" brushRef="#br0" timeOffset="57052.2632">2025 6928 24 0,'0'0'27'15,"9"-6"1"-15,-9 6 2 16,0 0-9-16,3 11-5 16,7 5-3-16,-9 0-2 15,10 17-3-15,-7 4-2 16,4 14-2-16,-6 6 0 15,1 9-2-15,-5 4-1 16,-2 3-1-16,-6-3 1 16,2-6-1-16,-2-7-2 15,1-17-6-15,9-9-25 0,0-16 0 16,0-15-1-16,14-23 0 15</inkml:trace>
  <inkml:trace contextRef="#ctx0" brushRef="#br0" timeOffset="57282.2763">1800 7024 98 0,'-34'-11'35'0,"21"9"0"15,10-8 0-15,16 4-32 16,24-3-1-16,17-3-1 15,12 1 1-15,11-3-1 16,4 0-1-16,2 0-1 16,4 4-4-16,-12-10-9 0,5 12-21 15,-15-8 1-15,-3 7-1 16,-15-9-1-16</inkml:trace>
  <inkml:trace contextRef="#ctx0" brushRef="#br0" timeOffset="57675.2988">2664 6739 75 0,'-10'-8'32'0,"10"8"1"16,-7 16 1-16,-1-1-25 16,6 18-2-16,-7 6 0 15,6 17-1-15,-11 4-1 16,-3 10 0-16,-6 4 0 15,4 3-2-15,-9-4 0 0,5-5-1 16,1-13 0-16,3-6-1 16,9-15-1-16,11-9 1 15,10-13 0-15,8-15-1 16,9-10 1-16,5-11-1 15,2-8 1-15,3-3-1 16,1-3 1-16,-6 2-1 16,-6 5 1-16,-4 7-1 15,-8 9 0-15,-5 12 1 16,-10 3-1-16,9 27 0 15,-12 2 0-15,0 10 1 16,0 0-2-16,3 5 1 16,5 1-1-16,0-7-3 0,13 2-7 15,1-22-25-15,13-1-2 16,0-17 0-16,8-1-1 15</inkml:trace>
  <inkml:trace contextRef="#ctx0" brushRef="#br0" timeOffset="58014.3182">3072 7312 100 0,'-14'7'35'0,"2"-1"2"16,11 9-2-16,1-15-33 15,17 15 0-15,11-11-1 16,15-1 0-16,6-7 1 15,6-6-1-15,-2-5 0 0,2-5 0 16,-6-5 1-16,-7-2-1 16,-18-1 0-16,-7 2 0 15,-20 1 1-15,-11 8 0 16,-15 7 0-16,-12 11 0 15,-12 11-1-15,-4 14 1 16,-1 9 0-16,5 11-1 16,6 4 0-16,12 2 0 15,21-7-1-15,22-7 0 16,26-12-3-16,18-25-14 15,28 3-20-15,4-20-2 16,16-2-1-16,-2-9-2 16</inkml:trace>
  <inkml:trace contextRef="#ctx0" brushRef="#br0" timeOffset="58600.3517">4958 6798 92 0,'-14'-45'36'0,"1"6"1"16,-9-4 0-16,1 16-31 0,-7-1-1 15,4 8-1-15,-6 13-1 16,-1 15 0-16,1 15-1 16,-1 18 0-16,-1 13-1 15,4 14 0-15,-1 11-2 16,4 9 2-16,3 2-1 15,8-1 0-15,1-4-1 16,7-5 1-16,6-9-4 16,3-17-5-16,16-5-26 15,-12-20-2-15,9-9 0 16,-16-20 0-16</inkml:trace>
  <inkml:trace contextRef="#ctx0" brushRef="#br0" timeOffset="59359.3951">4483 7259 93 0,'-22'-21'35'16,"-1"-4"1"-16,12 15-1 15,2-4-28-15,9 14-2 16,18-11-1-16,11 10-1 16,12-1-2-16,9 1 1 15,10 0-1-15,9-1-1 16,2 0 1-16,2-2-1 15,-2-1 0-15,-8 3 1 16,-9-2-1-16,-13 3 0 16,-8-2 0-16,-10 3 1 15,-9-6 0-15,-14 6-1 16,0 0 1-16,-15 16-1 15,-6 1 1-15,-7 2 0 0,-4 9 0 16,-2 6 0-16,-2 2 0 16,6 4-1-16,6-2 1 15,9-4 0-15,12-8-1 16,16-8 0-16,15-11 0 15,8-11 0-15,10-11-1 16,6-9 1-16,4-8 0 16,-2-3 0-16,-5-8 0 15,-7-1 0-15,-14 5 0 16,-9 2 1-16,-8 5-1 15,-11 5 0-15,-10 9 0 16,-3 5 1-16,-4 6-1 16,0 7 0-16,3 6 0 15,14-6 0-15,-12 18 0 16,19-5 0-16,8 0 0 0,11-3 0 15,5-1 0-15,9 2 0 16,-2 0 0-16,5-1 0 16,-6 1 1-16,-6-1-1 15,-7 7 0-15,-6 2 1 16,-14 2-1-16,-8 1 1 15,-9 0-1-15,-6-1 1 16,1-4-1-16,-3-3 1 16,1-3-1-16,4-7 0 15,7-9 1-15,7-8-1 16,9-5 1-16,8-5-1 15,7-9 1-15,4-3-1 16,3-4 0-16,1 4 1 16,4 1-1-16,-7 2 0 0,-2 4-1 15,-3 6 1-15,2 9-2 16,-2 2 0-16,4 5-2 15,-3 1-2-15,8 12-6 16,-10-9-22-16,16 14-4 16,-10-8 0-16,6 10-1 15</inkml:trace>
  <inkml:trace contextRef="#ctx0" brushRef="#br0" timeOffset="59613.4096">6239 7070 96 0,'0'0'38'0,"-23"-10"0"15,3 13 0-15,-18-3-31 0,6 8-2 16,-5 2 0-16,0 11-3 16,1 1 2-16,4 9-2 15,-3 2 1-15,11 3-1 16,8 3-1-16,8-3 0 15,16-3 0-15,11-9-1 16,20-7-2-16,7-6-2 16,21-1-12-16,-4-18-22 15,14 0-2-15,-9-15 0 16,6 3-2-16</inkml:trace>
  <inkml:trace contextRef="#ctx0" brushRef="#br0" timeOffset="59955.4292">6466 7162 103 0,'-33'14'38'15,"18"6"1"-15,0-9-2 16,15 8-33-16,0-19-2 16,33 11 0-16,3-14-1 15,9-5 0-15,9-6 0 16,4-7 1-16,-3-1-1 15,-6-6 0-15,-10 3 0 16,-14-1 0-16,-11 1 0 16,-16 5 0-16,-14 6 0 15,-17 8-1-15,-9 9 1 16,-7 12-1-16,-7 8 1 15,2 10 0-15,-1 5 1 0,13 7-1 16,9-1 0-16,19-2 0 16,19-6-1-16,21-14-1 15,21-2-9-15,12-22-7 16,31 4-21-16,-8-16-3 15,12-1 0-15,-4-13-1 16</inkml:trace>
  <inkml:trace contextRef="#ctx0" brushRef="#br0" timeOffset="60640.4684">7935 7030 77 0,'10'-10'36'15,"-12"-1"-1"-15,2 11 2 16,-31 0-29-16,9 14-1 15,-11-3 0-15,1 15-4 16,-5 0 2-16,3 10-2 16,4-4 1-16,8 7-2 15,11-5 0-15,15-1 0 16,11-7-1-16,12-7 1 15,13-8-1-15,5-8 0 0,8-6 0 16,-3-9-1-16,-2-5 1 16,-10-2 0-16,-5-8-1 15,-15-1 0-15,-12-1 0 16,-11 1 1-16,-12 5-2 15,-6 3 1-15,-4 6-1 16,-1 0 0-16,5 10-1 16,5 0-4-16,18 4-14 15,0 0-18-15,37 3 2 16,2-11-3-16,21 1 0 15</inkml:trace>
  <inkml:trace contextRef="#ctx0" brushRef="#br0" timeOffset="60890.4827">8969 6477 93 0,'-15'-32'34'15,"-17"3"2"-15,0 21-2 16,-10 8-29-16,2 20 1 15,-12 13 0-15,1 26-1 16,-1 11-1-16,7 13 0 16,5 5-2-16,14 2 1 15,10 0-2-15,11-7-4 16,19-8-4-16,-4-22-26 15,20-4-5-15,-6-23 1 0,3-5-2 16</inkml:trace>
  <inkml:trace contextRef="#ctx0" brushRef="#br0" timeOffset="61056.4922">8387 7008 118 0,'-21'-25'39'16,"35"9"1"-16,5-11-5 15,28 8-32-15,14 1 0 16,14-1-3-16,20 11-10 15,-9-14-20-15,16 19-8 16,-12-5-1-16,0 10-2 16</inkml:trace>
  <inkml:trace contextRef="#ctx0" brushRef="#br0" timeOffset="61576.5219">9751 6617 67 0,'27'-28'34'0,"-10"4"1"16,-2 13 0-16,-15 11-14 16,0 0-16-16,-9 32 0 15,0 11 1-15,-6 8-2 16,-4 15 0-16,-1 7-2 15,2 7-1-15,-1 1 1 0,5-1-1 16,5-9-1-16,3-9-1 16,6-7-4-16,2-25-18 15,11-1-13-15,-13-29 1 16,24 15-2-16,-17-25 0 15</inkml:trace>
  <inkml:trace contextRef="#ctx0" brushRef="#br0" timeOffset="61755.5322">9605 7066 100 0,'-22'-8'38'15,"-1"-3"-1"-15,23 11 0 16,0 0-31-16,0 0-2 16,35-13-2-16,12 3-1 0,12-6 1 15,17-5-2 1,5-4-4-16,-3-17-14 0,11 12-19 15,-11-13 1-15,-2 8-1 16,-18-7-1-16</inkml:trace>
  <inkml:trace contextRef="#ctx0" brushRef="#br0" timeOffset="62130.5536">10296 6503 91 0,'-17'15'36'0,"-3"1"2"15,6 16 1-15,-11 3-21 16,7 12-14-16,-3 4 0 15,5 10-1-15,-6 4 0 0,2 4-2 16,-1 0 0-16,3-4 0 16,3-6 1-16,6-8-2 15,6-12 0-15,6-10 0 16,8-14 0-16,9-13 1 15,4-11 0-15,8-8 0 16,4-7 0-16,-3-6 0 16,1 2-1-16,-1-1 2 15,-8 5-2-15,-2 8 1 16,-6 10-1-16,-17 6 0 15,12 16 0-15,-13 8-2 16,-3 9 2-16,1 0-2 16,1 4 0-16,3-4-3 15,7 1-3-15,0-19-20 16,19 3-11-16,-1-18 1 0,12-2-1 15,0-13-1-15</inkml:trace>
  <inkml:trace contextRef="#ctx0" brushRef="#br0" timeOffset="62476.5734">10613 6980 106 0,'-14'12'37'0,"5"-1"0"15,18 5 0-15,10-4-33 16,13 0-1-16,11-7 0 15,13-2 0-15,6-6-1 16,-1-4 0-16,3-7-1 16,-7-2 0-16,-13-2 0 0,-13-4 0 15,-15 0 0-15,-17 1-1 16,-18 4 1-16,-15 8 0 15,-15 7 0-15,-12 9 0 16,-9 11 0-16,-1 8 0 16,2 9 0-16,10 7-1 15,16 2 0-15,19 1 0 16,25-7 0-16,24-7-2 15,30-2-7-15,9-18-10 16,33 4-19-16,-4-19-1 16,12 0-1-16,-6-10-2 15</inkml:trace>
  <inkml:trace contextRef="#ctx0" brushRef="#br0" timeOffset="63247.6175">12047 6935 93 0,'11'-13'35'16,"-11"2"0"-16,0 11 2 15,0 0-33-15,-19 23 1 16,3 2 0-16,0 12-3 16,-4 1 1-16,4 8-1 15,-1-1-1-15,8 1 0 16,7-6 0-16,11-6-1 15,7-6 1-15,12-11 0 16,7-8-1-16,5-9 1 16,6-9-1-16,-1-3 0 0,-1-12 1 15,-4-3 0-15,-7-1 0 16,-9-1 1-16,-9-1 0 15,-6 5 0-15,-9 2-1 16,-3 6 1-16,3 17-2 16,-17-11 1-16,17 11-1 15,-19 17-2-15,17 2 1 16,2 5-1-16,7 4 2 15,2 1-2-15,7-1 1 16,5 0 0-16,5-5 0 16,4-8 2-16,-1-6-1 15,3-5 0-15,-1-10 1 16,-4-5-1-16,0-11 1 0,-8-6 2 15,-1-4-2-15,-8-4 1 16,-4-2-1-16,-2-2 0 16,0-1-1-16,-3 2 0 15,4 9-2-15,-1 0-2 16,8 15-4-16,-7-9-19 15,14 19-11-15,-4-4 1 16,10 15-1-16,-1-5 0 16</inkml:trace>
  <inkml:trace contextRef="#ctx0" brushRef="#br0" timeOffset="63460.6297">13009 6951 114 0,'-17'7'38'15,"3"12"2"-15,-12-7-4 16,4 15-31-16,-1 0-1 15,5 3-3-15,3 0-1 16,5 0 0-16,6-4-1 16,8-3-1-16,7-8 0 15,7-14-4-15,11 6-17 16,-5-24-14-16,11 3 0 15,-10-14 0-15,8 2-2 16</inkml:trace>
  <inkml:trace contextRef="#ctx0" brushRef="#br0" timeOffset="63881.6538">13072 6804 111 0,'-12'-19'37'16,"12"19"2"-16,0 0-3 0,0 0-31 16,22 0-1-16,2 7-1 15,6-4 0-15,7 8 0 16,0 3-1-16,-4 3 1 15,-9 7-1-15,-8 7 0 16,-9 5 0-16,-7 6-1 16,-14 1 1-16,-4 2-2 15,-7-2 0-15,0-6-2 16,5-5 2-16,4-8-1 15,8-9 1-15,8-15-2 16,11-2 2-16,13-14 2 16,6-7-1-16,6-6 1 0,3-7-2 15,4-2 0-15,-3-1 0 16,0 6 0-16,-9 6 0 15,-9 9 0-15,-6 8 0 16,-5 12 0-16,-9 10 0 16,-4 10 0-16,1 6 0 15,-3 5 0-15,6 3 0 16,4-1-6-16,9 3 1 15,6-12-6-15,18 8-10 16,-6-18-20-16,19 3-1 16,-7-17 3-16,17-1-2 15</inkml:trace>
  <inkml:trace contextRef="#ctx0" brushRef="#br0" timeOffset="64232.6738">14052 6990 109 0,'-24'-24'39'0,"1"17"1"15,-17-1-1-15,5 14-30 16,-5 9-5-16,2 8-1 15,7 2-1-15,10 9-2 16,9-2 1-16,15-3-1 16,12-9 1-16,14-9 0 15,12-11 0-15,7-10 0 16,7-12 0-16,2-14 1 15,-2-8 0-15,0-10-2 16,-9-6 0-16,-3-6 0 16,-4 1 0-16,-4 1 0 15,-9 9 0-15,-9 10 0 16,-6 16 0-16,-11 29 0 0,0 0 0 15,-33 47 0-15,6 13 0 16,-8 9 0-16,0 14 0 16,-6-3-13-16,21 8-3 15,-12-24-15-15,23 2-12 16,4-21 1-16,19-8-2 15,5-19 0-15</inkml:trace>
  <inkml:trace contextRef="#ctx0" brushRef="#br0" timeOffset="64984.7169">14995 6907 101 0,'0'0'37'16,"0"0"1"-16,-18 15-1 0,-4 0-32 16,2 11 0-16,-4 3-2 15,1 7 0-15,-2 4-2 16,5-1 0-16,4-3-1 15,7-4 0-15,7-6 0 16,4-7-1-16,11-10 1 16,5-10-1-16,4-9 2 15,4-9 1-15,-1-6-1 16,1-3 1-16,-7-7-1 15,1 4 1-15,-6-4-1 16,-1 2 0-16,-7 11-1 16,-2 4 1-16,-3 6-1 15,-1 12 0-15,0 0 0 16,0 0 1-16,8 26-1 0,-3-8 0 15,2 3 0-15,8-3 1 16,6 0-1-16,7-7 1 16,8-4-1-16,3-7 1 15,4-7-1-15,2-2 1 16,-1-5 0-16,-6-2-1 15,-5-1 1-15,-5 3 0 16,-13 4-1-16,-1 1 1 16,-14 9-1-16,0 0 0 15,-14 21 0-15,4 0 0 16,0 9-1-16,3-2-2 15,9 6-2-15,-1-5-5 16,23 9-16-16,-4-19-14 16,21 2 0-16,-2-11 0 0,15-3-1 15</inkml:trace>
  <inkml:trace contextRef="#ctx0" brushRef="#br0" timeOffset="65354.738">15901 7013 95 0,'-2'-23'39'0,"-13"-1"-1"16,2 15 0-16,-18 1-29 15,6 18-3-15,-7 5-1 16,0 14 0-16,-4 7-2 16,5 4-1-16,3 1 0 15,8-3-1-15,8-2 0 16,10-8 0-16,14-8 0 0,13-13-2 15,13-13 2 1,13-9 1-16,6-9-1 0,1-7 0 16,2-7 0-16,-3-5 1 15,-6 0-2-15,-11 3 2 16,-11 9-2-16,-10 4 0 15,-14 13 0-15,-5 14 0 16,-17 6 0-16,1 14 0 16,-4 5 0-16,4 4 0 15,7 4-3-15,4 2 0 16,17 1-2-16,4-10-4 15,25 6-7-15,-9-17-22 16,21 5-3-16,-2-15 0 16,8 2 2-16</inkml:trace>
  <inkml:trace contextRef="#ctx0" brushRef="#br0" timeOffset="65729.7595">16594 6992 111 0,'-18'-32'38'16,"3"16"2"-16,-16 1-1 15,2 13-33-15,-3 8-3 16,-2 12 0-16,2 9 0 15,3 8-2-15,3 1 1 16,14 1-2-16,6-1 1 16,13-7 0-16,10-11 0 15,14-12-1-15,13-13 1 16,10-15 1-16,11-10-2 15,1-16 3-15,7-11-3 16,1-10 0-16,-1-3 0 0,-5-7 0 16,-10 2 0-16,-8 7 0 15,-12 11 0-15,-14 15-2 16,-11 18 2-16,-13 26 2 15,-19 14-2-15,-8 28 0 16,-10 18 0-16,0 12 0 16,2 7 0-16,1 0 0 15,12 0-2-15,7-12-8 16,23 6-9-16,-7-28-22 15,28-4-1-15,-3-21-1 16,11-5 2-16</inkml:trace>
  <inkml:trace contextRef="#ctx0" brushRef="#br0" timeOffset="66081.7796">17073 6978 117 0,'-10'14'37'0,"-2"-8"2"16,16 15-8-16,4-10-28 15,12 1 0-15,10-4 0 16,10 3-1-16,8-7 1 16,7-4-1-16,2-4 0 15,0-6 0-15,-5-1-1 16,-8-5 0-16,-8-6 0 15,-10-3-1-15,-16-2 0 16,-12 6 1-16,-12 4 0 0,-19 9-1 16,-8 11 2-1,-13 12-1-15,-6 12 0 0,-1 13 1 16,3 10-2-16,6 1 0 15,15 4 0-15,19-9 0 16,25-4-4-16,15-21-12 16,37 4-22-16,-1-23-5 15,22-5 1-15,1-18-2 16</inkml:trace>
  <inkml:trace contextRef="#ctx0" brushRef="#br0" timeOffset="66621.8105">18631 6519 103 0,'0'0'37'15,"-20"-9"2"-15,12 22-1 16,-9 8-34-16,3 15-3 16,1 11 1-16,-5 14 1 15,0 11-2-15,-6 7 1 16,0 4-1-16,2-3-1 15,4-4 0-15,6-9-3 16,12-5-4-16,-9-20-29 0,23-5-3 16,-4-18 1-16,9-5-1 15</inkml:trace>
  <inkml:trace contextRef="#ctx0" brushRef="#br0" timeOffset="66805.821">18365 7017 110 0,'-31'-21'38'16,"13"13"2"-16,6-3-3 15,12 11-31-15,25-10-4 16,15 1-1-16,16 1-1 16,15-6-4-16,22 5-5 15,-9-14-27-15,19 4-3 16,-11-11 2-16,2 6-2 0</inkml:trace>
  <inkml:trace contextRef="#ctx0" brushRef="#br0" timeOffset="67173.8421">19196 6451 105 0,'-26'-1'37'0,"6"20"4"16,-7 3-3-16,13 15-32 16,-8 7-2-16,1 11 1 15,0 7-1-15,-2 10 0 16,-4 2-2-16,1 4 0 15,0-5 0-15,6-3-2 16,5-12 1-16,8-9-1 16,6-13 0-16,9-11-1 15,11-13 2-15,5-13-3 0,5-10 2 16,4-7 1-16,-1-4-1 15,-1-6 1-15,-2 1-1 16,0 0 1-16,-8 5-1 16,0 5 3-16,-9 7-3 15,0 7 0-15,-12 3 0 16,14 20 0-16,-8 1-2 15,-1 4 2-15,5 5-2 16,-1-5-4-16,14 9-8 16,-14-16-23-16,22 4-4 15,-10-14-1-15,13-3 1 16</inkml:trace>
  <inkml:trace contextRef="#ctx0" brushRef="#br0" timeOffset="67516.8617">19521 7007 112 0,'-18'-2'38'0,"18"2"1"16,0 18-2-16,17-4-33 16,7-3-3-16,11 2 1 15,8-3-1-15,4 0 1 16,3-4-1-16,-5-3 0 15,2-3-1-15,-13-7 1 16,-7-4-1-16,-13-1 1 16,-15-6-2-16,-11 2 1 15,-12-2 1-15,-8 5-1 0,-15 6 0 16,1 8 1-16,-7 8 0 15,2 10 1-15,7 7-1 16,7 10 0-16,12 2 1 16,22 0-2-16,24-3 1 15,14-10-8-15,32 6-20 16,1-19-14-16,21-5 1 15,0-21-2-15,7 0 0 16</inkml:trace>
  <inkml:trace contextRef="#ctx0" brushRef="#br0" timeOffset="68041.8917">20990 6490 100 0,'-16'20'36'16,"4"14"2"-16,-7 2-3 15,5 17-28-15,-5 7-3 16,5 8 2-16,-1 6-3 15,4 1-1-15,1 1-1 16,8-5-2-16,4-11-2 16,5-10-6-16,13-8-27 15,-14-18-3-15,8-7 1 0,-14-17-3 16</inkml:trace>
  <inkml:trace contextRef="#ctx0" brushRef="#br0" timeOffset="68500.918">20651 6919 121 0,'-12'-10'37'0,"12"10"2"16,12-4-3-16,15 6-33 16,9-2-2-16,15 2 0 15,7-2 0-15,7-2 0 16,5 1-1-16,-3 1 0 15,-6 3 0-15,-4-1 0 0,-10 6 0 16,-8 2 0-16,-12 8 0 16,-8 2 1-16,-11 7-1 15,-9 3 0-15,-8 1 0 16,-3 7 1-16,-6-2-1 15,1 1 0-15,0-7 0 16,3-4-1-16,5-5 2 16,4-6-2-16,5-15 2 15,14 3-2-15,2-19 2 16,4-5 1-16,2-6-1 15,0-7 1-15,1-5 0 16,-3-4 0-16,-2 1-1 16,-5 3 2-16,-6 7-3 15,-2 8 0-15,-2 5 0 0,1 6 0 16,-4 13 0-16,14-5 0 15,1 9 0-15,3-1-3 16,10 9-5-16,-6-15-22 16,22 14-8-16,-9-10-3 15,11 6 1-15,-8-8-1 16</inkml:trace>
  <inkml:trace contextRef="#ctx0" brushRef="#br0" timeOffset="68854.9382">21677 6998 102 0,'-17'15'38'15,"-3"-4"1"-15,15 4 0 16,5-15-20-16,6 14-16 0,14-9-1 16,12 0 0-16,6-5 0 15,8 0 0-15,2-5-1 16,2-3 0-16,-2-3 0 15,-9-1 0-15,-3-4-1 16,-13 0 0-16,-8 0 1 16,-10 0-1-16,-10 1 0 15,-4 3 2-15,-14 6-2 16,-5 6 0-16,-10 7 0 15,-2 9 0-15,-5 5 0 16,3 6 0-16,4 5 0 16,6 5 0-16,13-5 0 15,10 3 0-15,16-5 0 16,16-7-3-16,15 2-7 0,-1-13-25 15,20 4-7-15,-8-17 0 16,11 5 1-16</inkml:trace>
  <inkml:trace contextRef="#ctx0" brushRef="#br0" timeOffset="69206.9584">22188 7062 119 0,'-3'15'39'16,"3"-15"0"-16,12 19-1 15,11-13-35-15,12 0 0 16,7-4-1-16,9-1 0 16,0-4 0-16,-2-3-1 15,-3-5 1-15,-5-1-2 0,-12-5 1 16,-7-2-1-16,-15 0 0 15,-8-4 1-15,-13 4-1 16,-9 3 0-16,-9 10 1 16,-10 10 1-16,-3 9-2 15,-6 10 0-15,4 9 0 16,7 12 0-16,9 1 0 15,12 2 0-15,19-6 0 16,16-6 0-16,20-1-8 16,6-23-23-16,24 3-10 15,-4-18-1-15,14 0-1 16,-8-13-2-16</inkml:trace>
  <inkml:trace contextRef="#ctx0" brushRef="#br0" timeOffset="69837.9945">23876 6619 93 0,'0'-40'37'16,"-14"-2"0"-16,-4 11 1 15,-15-2-22-15,-2 20-11 16,-10 8-1-16,-3 18 1 16,-8 9-2-16,-6 23 2 15,-7 8-2-15,5 12 1 16,4 8-2-16,8 8 1 15,10 1-3-15,13 2 0 16,14-2 0-16,8-8-4 16,20 0-3-16,-4-21-10 15,20 2-22-15,-15-19-1 16,5-4-1-16,-10-22 0 0</inkml:trace>
  <inkml:trace contextRef="#ctx0" brushRef="#br0" timeOffset="70032.0056">23147 6981 123 0,'0'0'39'0,"7"-10"1"16,14 21-2-16,5 2-37 15,16-1-1-15,16 5-1 16,7-4-2-16,10 5-3 15,-2-11-7-15,12 10-23 16,-9-10-3-16,4 6 2 16,-17-11-2-16</inkml:trace>
  <inkml:trace contextRef="#ctx0" brushRef="#br0" timeOffset="70402.0267">23966 7087 101 0,'-24'-16'38'0,"4"14"1"16,-17-4 0-16,7 16-24 16,-12-5-7-16,4 11-2 15,-2 3-2-15,7 8-2 16,3 4 1-16,10 3-3 15,10-3 0-15,10 0 0 16,11-4 0-16,12-4 0 16,7-9 0-16,10-10 0 15,0-4 0-15,6-7 0 16,-2-3 0-16,-6-9 0 15,-1-5 0-15,-7-1 0 16,-1-4 0-16,-9-1 0 0,-5 5 0 16,-1 0 0-16,-7 6 0 15,-2 7 0-15,-5 12 0 16,-5 13 0-16,-5 8 0 15,-2 8 0-15,1 4 0 16,-3 3 0-16,8 0 0 16,-1-1-2-16,10-5-3 15,-1-15-8-15,25 6-13 16,-6-23-15-16,15-1 2 15,-2-22-2-15,18-3 1 16</inkml:trace>
  <inkml:trace contextRef="#ctx0" brushRef="#br0" timeOffset="70649.0408">24784 6421 119 0,'-38'34'40'0,"2"29"3"16,-14 5-3-16,5 16-35 15,4 12-3-15,3 8 1 16,5-1 0-16,8 0-3 16,10-8 0-16,8-10 0 15,8-12-3-15,7-18-1 16,17-14-4-16,-1-36-19 15,30-2-13-15,-4-24-2 16,18-9 2-16,-5-24-1 16</inkml:trace>
  <inkml:trace contextRef="#ctx0" brushRef="#br0" timeOffset="70822.0507">25168 6550 120 0,'-30'45'41'0,"-21"22"1"15,3 25-1-15,-18-8-36 16,12 15-3-16,8 3-2 15,14-9-2-15,19-2-8 16,-2-23-28-16,32-3-4 16,2-21 0-16,17-6-1 15</inkml:trace>
  <inkml:trace contextRef="#ctx0" brushRef="#br0" timeOffset="70995.0606">25181 7567 110 0,'-38'0'43'0,"10"3"0"16,-1-12-5-16,11-7-37 16,18 16-41-16,0-28-3 15,18 20 1-15,-7-7-3 16</inkml:trace>
  <inkml:trace contextRef="#ctx0" brushRef="#br0" timeOffset="80333.5948">1188 9038 57 0,'0'0'32'16,"0"0"0"-16,-7 22-1 16,-7-11-16-16,13 14-4 15,-10-3-4-15,8 6-2 16,-4-5-2-16,7-1 0 15,4-7-1-15,-4-15 0 16,24 6 0-16,-5-16-1 16,0-7 1-16,5-5-1 15,-1-3 1-15,-4-1-1 16,-6 3 1-16,-2 4-1 0,-11 4 0 15,-2 3 1-15,2 12-1 16,-24-1 0-16,3 9-1 16,2 3 1-16,-5 1-1 15,5 4 0-15,1-2 0 16,6 1 0-16,3-4 0 15,9-11 0-15,2 13 0 16,9-13 1-16,5-7-1 16,8-3 0-16,0-5 0 15,0-1 1-15,2 0 0 16,-5-3-1-16,-4 5 1 15,-5 3 0-15,-12 11 0 16,0 0 0-16,-14 7-1 16,-6 10 1-16,-8 4-1 0,-1 4 0 15,0-1 0-15,3 3 0 16,6-3 0-16,9-7-1 15,20 6-20-15,2-25-16 16,22 1-1-16,-2-16-1 16,13 1-2-16</inkml:trace>
  <inkml:trace contextRef="#ctx0" brushRef="#br0" timeOffset="80949.63">1915 8788 63 0,'0'-24'33'0,"3"7"1"15,-4-1-1-15,1 18-18 16,0 0-9-16,0 0-1 15,4 20-1-15,-1 17 1 16,-4 10-2-16,2 15-1 16,-2 13-1-16,1 7 0 0,-3 6 0 15,3 1 0-15,1-4 0 16,3-8-2-16,8-5-3 15,-8-28-24-15,12-8-7 16,2-23 1-16,3-12-3 16</inkml:trace>
  <inkml:trace contextRef="#ctx0" brushRef="#br0" timeOffset="81287.6493">1906 8680 88 0,'4'-14'35'0,"4"1"-1"0,11 13 2 16,-3-1-32-16,17 6-1 16,3-2-1-16,9 6 1 15,2 3 0-15,8 5-1 16,-3 5 0-16,1 9 0 15,-8 7 0-15,-9 11-1 16,-13 13 1-16,-14 11-2 16,-13 6 1-16,-15 7-1 15,-17 2 1-15,-8 1 0 16,-6-7 0-16,-2-8-1 15,2-14 1-15,9-14-3 16,7-14-1-16,10-26-10 16,24-6-22-16,0-22-2 0,26-4 0 15,4-19-2-15</inkml:trace>
  <inkml:trace contextRef="#ctx0" brushRef="#br0" timeOffset="82044.6926">2828 9136 87 0,'-8'-13'35'16,"8"13"0"-16,-34-3 1 16,8 15-28-16,-13 2-2 0,-2 12 0 15,-9 3-2-15,5 9 0 16,-2 1-1-16,7 3-1 15,6-3 0-15,8-1 0 16,16-3-1-16,14-9 0 16,16-6-1-16,12-9 1 15,10-10-1-15,7-8 0 16,1-5 0-16,5-9 1 15,-5-8-1-15,-7-1 0 16,-6-4 0-16,-6 0 1 16,-10 2-1-16,-5 3 0 15,-4 3 1-15,-7 4-1 16,-3 6 1-16,-1 5-1 0,-1 11 1 15,0 0 0 1,-8 25-1-16,6-1 1 0,-1 3-1 16,3 4 0-16,4 1 1 15,3 0-1-15,3-8 0 16,6-4 1-16,5-10-1 15,5-7 0-15,1-7 1 16,4-7-1-16,1-5 1 16,0-4-1-16,-3-5 1 15,0 1-1-15,-5 3 0 16,-6 5 0-16,-3 2 0 15,-3 10 0-15,-12 4 0 16,0 18 0-16,-5 1 0 16,-3 7 0-16,-2-2 0 15,0 1 0-15,1-2 0 16,2-3 1-16,5-9-1 0,2-11 0 15,9-8 0-15,5-13 0 16,9-7 1-16,3-6-1 16,-3-2 0-16,5-3 0 15,-5 2 1-15,-4 5-1 16,1 2 0-16,-4 8-1 15,-4 1 1-15,3 0-1 16,2 4-2-16,3-6-2 16,17 2-11-16,-6-19-16 15,19 5-8-15,1-16 0 16,7 4-1-16</inkml:trace>
  <inkml:trace contextRef="#ctx0" brushRef="#br0" timeOffset="82264.7052">4037 8426 98 0,'-22'31'38'0,"-7"1"1"16,3 22 0-16,-7 1-34 16,6 12-2-16,2 7 1 15,3 11-1-15,1 4 0 16,2 1-2-16,3-2 1 15,2-7-3-15,6-7-3 16,-1-18-3-16,14-4-30 16,-10-26-2-16,9-7 2 15,-4-19-2-15</inkml:trace>
  <inkml:trace contextRef="#ctx0" brushRef="#br0" timeOffset="82431.7148">3685 9071 105 0,'-11'-23'38'15,"-5"-2"1"-15,16 25-2 16,-6-17-29-16,18 12-3 15,5-3-2-15,16-1-1 16,9-2-4-16,6-16-21 16,18 12-15-16,0-11-2 15,7 7 0-15,-1-10-2 16</inkml:trace>
  <inkml:trace contextRef="#ctx0" brushRef="#br0" timeOffset="83163.7566">4315 8504 52 0,'8'-31'34'0,"2"8"1"15,-11 4-1-15,1 19-22 16,0 0 0-16,-9 17-2 0,-5 3-2 15,5 15-1-15,-6 10-2 16,2 12-2-16,-2 3 0 16,2 12 0-16,-2 5 1 15,0 7-2-15,1-2 1 16,4-4-1-16,-1-10-1 15,4-8 1-15,5-13-1 16,2-13 0-16,8-19 0 16,5-18 0-16,4-14 0 15,2-12 0-15,2-4 0 16,2-4 0-16,-1-2 0 15,-1 3-1-15,-3 8 0 16,-1 9 0-16,-3 15 0 16,1 13 0-16,-2 12 0 15,-2 9-2-15,7 11-4 0,-4-10-17 16,18 14-15-16,0-14-3 15,15 1 2-15,1-22-4 16</inkml:trace>
  <inkml:trace contextRef="#ctx0" brushRef="#br0" timeOffset="83865.7968">5199 8525 65 0,'-11'-25'34'0,"3"3"0"15,-1 0-1-15,4 7-25 16,-2-1-2-16,7 16 0 15,0 0-1-15,-2 21-1 16,0 7 1-16,2 20-1 16,-5 6 0-16,4 16-1 15,-3 8 0-15,-1 6 0 16,0-1 0-16,4-5-1 15,2-9-1-15,4-10 0 16,5-16 0-16,6-17 1 0,4-20-1 16,5-16 0-16,3-18 1 15,2-13-1-15,2-10 0 16,0-13 0-16,-3-2-2 15,-2-3 1-15,-2 1-1 16,-6 4 1-16,-2 7-2 16,-5 10 0-16,1 12-5 15,-6 4-9-15,13 26-21 16,-20 5-1-16,29 12-1 15,-14 7 0-15</inkml:trace>
  <inkml:trace contextRef="#ctx0" brushRef="#br0" timeOffset="84292.8212">5911 8767 93 0,'-35'3'38'15,"-16"-2"1"-15,4 16-1 16,-11 6-31-16,10 4-2 16,-3 4-1-16,12 8 0 15,2-2-2-15,11 3 0 16,13-4 0-16,14-4-1 15,13-12 0-15,11-7 0 16,13-9-1-16,5-11 1 0,8-5 0 16,-1-11-1-16,-1-3 1 15,-8-3-1-15,-4 1 1 16,-8 1-1-16,-7 5 0 15,-9 3 0-15,-7 7 0 16,-6 12 0-16,0 0 0 16,0 0 0-16,-14 25-1 15,8 1 1-15,-3 6-1 16,4 3 0-16,5 5-3 15,1-7-2-15,16 10-6 16,-6-24-16-16,23 8-12 16,-2-19 1-16,20 2-1 15,-2-25 2-15</inkml:trace>
  <inkml:trace contextRef="#ctx0" brushRef="#br0" timeOffset="84675.8431">6414 8807 85 0,'-21'-23'36'0,"1"19"1"16,-12 2 0-16,-1 20-30 15,-5 5-1-15,5 13-1 16,-3 3-1-16,6 10-1 16,6-3 0-16,9-1-1 15,13-12 1-15,14-11-1 16,14-14 0-16,11-17-1 15,12-19 0-15,10-14 0 16,5-17 1-16,1-13-1 16,-2-6-2-16,-7-6 2 15,-7-4-2-15,-8 9 2 0,-11 6-2 16,-9 13 1-16,-12 16-1 15,-7 22 1-15,-2 22 0 16,-25 26 1-16,2 17 0 16,-4 22-1-16,1 9 1 15,-1 10-1-15,4 6 0 16,9-6-2-16,13-1-2 15,1-17-8-15,25 6-16 16,-4-24-12-16,13-6 1 16,-3-21-2-16,10-5 1 15</inkml:trace>
  <inkml:trace contextRef="#ctx0" brushRef="#br0" timeOffset="85314.8797">6824 8893 96 0,'-11'6'38'16,"-2"-4"2"-16,10 11-2 15,3-13-33-15,8 13-2 16,14-11-1-16,11-2 0 16,4-4 0-16,8-5-1 15,2-2 0-15,0-6 0 16,-4-1 0-16,-9-3 0 15,-7-2-1-15,-11 2 1 16,-9-3-1-16,-11 6 1 16,-11 2-1-16,-7 9 1 15,-10 4-1-15,-6 13 0 16,-7 10 0-16,2 10 0 0,-1 11 1 15,3 4-1-15,14 3 0 16,9-1 1-16,15-5 0 16,16-7 0-16,14-14-1 15,16-10 1-15,8-12-1 16,11-11 0-16,1-9 0 15,1-5 1-15,-7-3-1 16,-7 0 1-16,-9 5-1 16,-11 3 1-16,-10 9-1 15,-8 6 1-15,-12 6-1 16,-5 19 0-16,-4 4 0 15,-5 12 0-15,0 8-1 16,0 2 0-16,0 3 1 16,4 1 0-16,0-8 0 15,6-4 0-15,2-12 1 0,2-10-1 16,0-15 1-16,11-14 0 15,3-9 0-15,-2-10 0 16,0-6 0-16,7-6 0 16,-4-5 0-16,3 1-1 15,1 2 1-15,0 5-1 16,0 5 0-16,4 6-1 15,10 8-5-15,-4-4-6 16,14 20-4-16,-10-13-9 16,27 16-12-16,-12-9-4 15,11 8-3-15,-5-9 2 16</inkml:trace>
  <inkml:trace contextRef="#ctx0" brushRef="#br0" timeOffset="86876.969">8507 8807 65 0,'0'0'33'0,"14"-21"1"16,-14 21-2-16,7-12-23 15,-7 12-2-15,0 0 0 16,3 20-2-16,-13-3 0 16,2 12 0-16,-6-1-1 15,5 10 1-15,-5-6-2 16,8 4 0-16,2-12 0 15,13 0 0-15,4-11-1 16,14-6 0-16,8-13-1 16,8-7 0-16,7-7 0 15,3-5 0-15,2-3-1 16,-1-7 1-16,-4-2-1 15,-6 1 0-15,-3-1-1 16,-12 4 0-16,-6 4 0 0,-6 5 1 16,-8 4-1-16,-6 9 1 15,-3 11 0-15,0 0 1 16,-18 31 0-16,6-1 0 15,1 9 0-15,0 10-1 16,5 2-2-16,2-2-6 16,19 11-22-16,-4-21-10 15,17-1 2-15,1-17-3 16</inkml:trace>
  <inkml:trace contextRef="#ctx0" brushRef="#br0" timeOffset="87229.9892">9553 8697 90 0,'-18'-6'38'0,"-13"2"1"16,2 17 0-16,-9 7-33 15,6 2-3-15,0 2 2 16,10 4-3-16,9 0 1 15,6-2-1-15,8-3-2 16,10-6 1-16,8 0-1 16,6-5 1-16,0-2-1 15,1 0 0-15,-4-1 0 16,-4 3 1-16,-7 3-1 15,-7 2 1-15,-12 7-1 16,-10 3 0-16,-7 4 0 16,-6 2 1-16,-1 1-1 15,1-4 0-15,0-4-1 0,6-7-2 16,21 0-8-16,4-19-24 15,15-9-4-15,8-15 0 16,20 1-2-16</inkml:trace>
  <inkml:trace contextRef="#ctx0" brushRef="#br0" timeOffset="87592.0099">9701 8887 95 0,'-7'18'37'16,"7"-18"2"-16,3 16-2 15,-3-16-33-15,34 1-2 16,7-9 1-16,6-1 0 0,7-8 0 16,6-2-2-16,-3-3 1 15,-4 0 0-15,-8-2-3 16,-11 1 2-16,-14 0-2 15,-11 3 2-15,-12 4-2 16,-9 10 2-16,-11 4-1 16,-6 6 1-16,-8 14 1 15,-2 6-1-15,-2 9 1 16,6 7-1-16,4 2 1 15,12 0-1-15,13-2-1 16,14-5-3-16,18-2-5 16,2-21-18-16,24 2-14 15,2-19 0-15,13-2-1 0,-2-16 0 16</inkml:trace>
  <inkml:trace contextRef="#ctx0" brushRef="#br0" timeOffset="87906.0279">10618 8646 99 0,'-35'1'39'0,"4"17"3"16,-9-4-3-16,4 7-35 16,5 1 1-16,10 4-3 15,12-4 2-15,12-2-3 16,12-6 1-16,13-2-1 15,8-4-1-15,5-1 1 16,-4-3-1-16,1 3 0 0,-9 1 0 16,-11 6 0-16,-11 6 1 15,-14 5-1-15,-11 3 1 16,-12 6-1-16,-6 2 1 15,1 0-1-15,0-3 0 16,4-1 0-16,8-6-4 16,3-17-10-16,28 11-12 15,-8-20-15-15,12-9 0 16,1-9-2-16,8-2 1 15</inkml:trace>
  <inkml:trace contextRef="#ctx0" brushRef="#br0" timeOffset="89566.1228">11520 8252 69 0,'10'-9'35'15,"1"17"1"-15,-11 11 0 16,0 19-32-16,-9 13 1 15,-3 16-1-15,-7 5 2 16,6 14-2-16,-7-1 1 16,1 5-3-16,2-6 1 15,4-3-2-15,4-2-2 16,1-19-9-16,12 1-27 15,1-19 0-15,9-5 0 16,-5-21-1-16</inkml:trace>
  <inkml:trace contextRef="#ctx0" brushRef="#br0" timeOffset="89762.1341">11318 8936 71 0,'-30'-14'39'16,"1"-1"-1"-16,15 13 0 15,8-12-16-15,17 8-19 16,22-2-1-16,13-4 0 15,16-3-1-15,9-3-3 16,10 0-3-16,1-17-16 16,6 8-17-16,-11-6 0 15,-3 6-1-15,-18-6 1 16</inkml:trace>
  <inkml:trace contextRef="#ctx0" brushRef="#br0" timeOffset="90138.1556">12008 8333 75 0,'-13'-25'37'16,"8"14"-1"-16,5 11 2 15,-10 6-30-15,1 10-3 16,2 17 0-16,-3 9-1 16,0 11 0-16,-5 11 0 15,-2 8-1-15,-3 1 1 16,1-3-2-16,2-7 2 15,3-7-3-15,5-11 2 16,6-10-2-16,9-16-1 16,8-11 1-16,8-13-1 15,7-11 0-15,5-3 1 16,2-10-1-16,1 2 0 15,-4-1 1-15,-4 4-1 16,-4 7 0-16,-8 10 0 16,-17 7 0-16,10 16 0 0,-13 4 0 15,-4 6 0-15,1 4 0 16,2 6-2-16,0-7-1 15,13 1-5-15,-4-19-19 16,22 4-13-16,-2-16 0 16,17-1-2-16,-6-14 2 15</inkml:trace>
  <inkml:trace contextRef="#ctx0" brushRef="#br0" timeOffset="90461.174">12389 8882 97 0,'0'0'38'16,"-15"9"2"-16,15-9-3 15,25-4-33-15,5-1-2 0,10-8 0 16,8-1 0-16,8-1-1 16,1-5 0-16,0-1 1 15,-8-1-1-15,-12-1-2 16,-8 1 1-16,-18 0-1 15,-16 1 1-15,-13 5-1 16,-15 4 2-16,-11 12 0 16,-6 13 0-16,-3 5 2 15,-3 11-1-15,10 6 1 16,10 8-1-16,11-4 0 15,19-2 0-15,20-6-3 16,14-16-2-16,24 2-11 16,5-20-25-16,18-4-2 0,-2-14 0 15,7-1-3-15</inkml:trace>
  <inkml:trace contextRef="#ctx0" brushRef="#br0" timeOffset="91402.2279">13868 8662 67 0,'-13'-5'36'0,"-13"0"-1"15,-1 10 3-15,-17-1-30 16,10 12-1-16,-10 4 1 15,9 4-3-15,-3 4 0 16,11 4-1-16,4-1 0 16,14-1-2-16,14-8-1 15,12-6 1-15,16-10-1 16,12-9 0-16,5-17 1 15,10-6-1-15,1-15-2 16,5-10 2-16,-3-7-2 16,-6-7 1-16,-11-6-1 15,-3 0 1-15,-11 6-1 16,-8 3 1-16,-10 13 0 0,-10 11 0 15,-8 18 0-15,-10 19 0 16,-6 21 0-16,-4 19 1 16,-7 16-2-16,7 16 2 15,1 5 1-15,8 5-1 16,7 0-1-16,11-6-1 15,15-6-2-15,7-14-3 16,21 2-12-16,-3-23-21 16,16-1 0-16,-4-18-1 15,7 1 2-15</inkml:trace>
  <inkml:trace contextRef="#ctx0" brushRef="#br0" timeOffset="92113.2685">14607 8754 86 0,'-9'-28'36'16,"0"9"0"-16,-12 0 1 15,1 7-31-15,-11 2-2 16,2 11 0-16,-11 4 1 16,1 11-1-16,-7 6 1 15,3 7-2-15,-1 4 1 16,4 5-1-16,8 4 0 15,5 3-2-15,11-4 0 16,10-5-1-16,13-5 1 16,10-9-1-16,14-11 1 15,12-11-1-15,5-11 0 16,9-15 0-16,0-5 1 15,1-9-1-15,-1-6 0 0,-8 0 1 16,-8 0-2-16,-13 4 1 16,-9 9-2-16,-8 8 2 15,-11 10-1-15,0 15 1 16,-23 7 0-16,6 13-1 15,0 6 2-15,2 7-1 16,1 1 2-16,7 2-2 16,8-5 1-16,9-5-1 15,9-9 0-15,10-8 0 16,9-4-1-16,3-11-1 15,4-2 1-15,3-7-1 16,-2-1 1-16,-7-2-1 16,-5 6 1-16,-7-1 0 15,-12 5 1-15,-15 8-1 0,0 0 2 16,-3 15-1-16,-13 1 0 15,-4 6 0-15,2 1 1 16,-2 4-1-16,5-3 1 16,2 0-1-16,10-9 1 15,3-15 0-15,12 10-1 16,3-19 1-16,7-6-1 15,3-10 1-15,-2-3 0 16,2-5-1-16,-2-4 1 16,-5 0-1-16,-3 2-1 15,-7 5 2-15,-1 5-3 16,-3 4 2-16,-1 3-1 15,4 5 1-15,6 7-4 16,3-2 0-16,7 7-2 16,3-8-3-16,14 12-15 0,-12-14-16 15,16 3 2-15,-12-11-3 16,7 2 5-16</inkml:trace>
  <inkml:trace contextRef="#ctx0" brushRef="#br0" timeOffset="92324.2806">15544 8145 99 0,'-8'15'39'16,"-6"12"1"-16,6 24-2 16,-3 10-33-16,-2 13-1 15,-4 12-1-15,6 6 0 16,1 0-1-16,-1-1-1 15,9-3-2-15,1-18-3 0,16 0-15 16,-6-27-19-16,19-12-2 16,-8-24 0-16,14-9 0 15</inkml:trace>
  <inkml:trace contextRef="#ctx0" brushRef="#br0" timeOffset="92638.2986">15788 8545 98 0,'-29'24'40'0,"-13"-2"2"16,6 15-1-16,-8-14-32 16,7 8-5-16,3-7 1 15,16-1-2-15,4-4 1 0,13-4-1 16,11-6-2-16,13-7 0 15,10 2 0-15,4-5 0 16,6 1-1-16,2-3 2 16,-1 4-2-16,-2 5 0 15,-9 3 0-15,-3 4-2 16,-7 6 0-16,-5-2-2 15,0 7-4-15,-14-11-13 16,16 13-19-16,-12-12-2 16,7 3 1-16,-1-13-1 15</inkml:trace>
  <inkml:trace contextRef="#ctx0" brushRef="#br0" timeOffset="93240.333">16864 8606 100 0,'-15'-4'37'16,"-15"2"1"-16,1 9-3 15,-13-1-32-15,5 7-1 16,0-2 0-16,7 2 0 15,8 2 1-15,8 1-2 16,11-1 2-16,14-1-3 16,9 0 2-16,7-2-1 0,7 4 1 15,2 1-2-15,-4 0 0 16,3-2 1-16,-11 1-1 15,-3 2 1-15,-12 0-1 16,-7 0 1-16,-10-1 0 16,-6 2-1-16,-6-5 1 15,3 0-1-15,-2-3-2 16,3-6-2-16,16-5-4 15,0 0-24-15,14-7-7 16,10-12 1-16,18 2-2 16</inkml:trace>
  <inkml:trace contextRef="#ctx0" brushRef="#br0" timeOffset="93450.345">17310 8639 102 0,'0'0'36'0,"-11"12"3"15,-10 3-1-15,1 13-34 16,-2 0 0-16,3 12-2 15,-4-1 1-15,6 3-1 16,4-2 0-16,7-5-1 16,7-7-3-16,6-13-2 15,17 2-21-15,-4-25-13 16,16-4 0-16,-6-18 0 15,7-4-1-15</inkml:trace>
  <inkml:trace contextRef="#ctx0" brushRef="#br0" timeOffset="93586.3528">17372 8233 101 0,'-11'-21'35'16,"11"21"-1"-16,0 0-22 16,22 18-47-16,3 6-1 15,4 5-1-15,13 8 1 16</inkml:trace>
  <inkml:trace contextRef="#ctx0" brushRef="#br0" timeOffset="93991.3759">17880 8628 78 0,'-28'-5'40'16,"-10"-4"-2"-16,3 11 1 16,-11-9-13-16,7 20-22 15,-1 6 2-15,7 8-2 16,6 4 1-16,7 4-2 15,11-3 0-15,13-1-1 16,15-10 1-16,10-6-3 16,9-14 1-16,8-11 0 15,9-11-2-15,-2-10 1 16,3-11-1-16,-5-5 1 15,-6-7-1-15,-2-3 1 16,-6-2-1-16,-6 3 0 16,-6 11 1-16,-11 8 0 15,-6 18-1-15,-8 19 1 16,-13 19 0-16,-9 19-1 0,-7 15 3 15,-4 15-2-15,0 6 1 16,2 4-4-16,9-1 0 16,7-15-7-16,21 3-19 15,1-23-11-15,17-4-1 16,3-24-1-16,12-7 2 15</inkml:trace>
  <inkml:trace contextRef="#ctx0" brushRef="#br0" timeOffset="94329.3953">18208 8696 111 0,'-2'24'39'0,"4"-4"1"0,17 5-1 15,6-11-33-15,14 0-3 16,6-11 0-16,7-3-2 15,0-11 0-15,0-5 0 16,-6-8-2-16,-8-1 1 16,-10-6-1-16,-13 1 1 15,-12 0-2-15,-11 3 2 16,-13 9 0-16,-9 9 1 15,-13 10 0-15,-4 14 0 16,-5 11 2-16,2 10-1 16,6 9 0-16,9 5-1 15,18-2 3-15,16-1-6 16,23-5-1-16,7-18-18 15,27-1-18-15,-2-18-3 0,15-5 0 16,-1-17-1-16</inkml:trace>
  <inkml:trace contextRef="#ctx0" brushRef="#br0" timeOffset="95065.4374">19646 8651 75 0,'-2'-14'35'0,"-12"-1"-1"16,0 5 3-16,-15-1-28 15,8 11-2-15,-9-1-1 16,7 9-2-16,-5 3 0 15,6 7 0-15,4 2 1 16,5 11-3-16,5 0 2 16,8 4-3-16,8-1 2 15,6 1-2-15,10-4 2 16,7-5-3-16,2-5 1 0,5-10-1 15,0-13 1-15,2-7 0 16,-6-13-1-16,-1-5 1 16,-10-9-2-16,-8-2 1 15,-6-3-1-15,-4 1 0 16,-7 0-1-16,-3 9 1 15,0 5-3-15,-1 8 0 16,6 18-1-16,-10-15-12 16,22 24-21-16,-12-9 0 15,32 23 0-15,-5-15-2 16</inkml:trace>
  <inkml:trace contextRef="#ctx0" brushRef="#br0" timeOffset="95335.4528">20617 8150 88 0,'-22'-28'36'0,"-20"2"2"15,3 19 1-15,-17 10-33 16,9 15-1-16,-8 13-1 15,7 18 0-15,-4 11-1 16,9 11 0-16,6 6-2 16,11 5 1-16,9-1-1 15,6-7-3-15,13-5-3 16,-2-22-10-16,16-2-21 15,-9-19-3-15,7-6 3 0,-14-20-4 16</inkml:trace>
  <inkml:trace contextRef="#ctx0" brushRef="#br0" timeOffset="95486.4615">20024 8612 97 0,'-31'-37'37'0,"20"13"2"16,2-3-1-16,24 7-29 16,12 3-4-16,20 6-2 15,19 6-5-15,9-10-19 16,16 17-17-16,-5-4-1 15,6 7 0-15,-8-7-3 16</inkml:trace>
  <inkml:trace contextRef="#ctx0" brushRef="#br0" timeOffset="96099.4965">21384 8137 82 0,'4'-17'35'0,"-4"17"0"16,0 0 0-16,14 10-34 16,-14 15 1-16,-4 14 1 15,-4 13 0-15,-3 12 1 16,-7 5-1-16,-2 7 1 15,-3 1 0-15,2-3-1 16,-1-7 0-16,7-10-3 16,4-9 0-16,5-18-4 15,9 0-7-15,-3-30-25 16,8 11-1-16,-6-25 1 0,8-3-1 15,-11-14 20-15,-2 4 8 16,-8-4 8-16,-11-7 7 16,4 9 27-16,-11-3 1 15,6 11 1-15,-5 1 1 16,13 13-20-16,-1-7-6 15,16 14-4-15,14-4-2 16,10 8-1-16,11-1-2 16,6 2-1-16,10 0-2 15,-2-10-8-15,15 5-26 16,-12-9 0-16,6 2 0 15,-8-12-3-15</inkml:trace>
  <inkml:trace contextRef="#ctx0" brushRef="#br0" timeOffset="96470.5177">21946 8070 100 0,'-22'35'37'15,"-13"6"3"-15,5 16-5 16,-6 1-29-16,5 10-1 15,-1-1-2-15,7 1 0 16,3-4 0-16,4-5 0 16,12-10-1-16,2-9 0 15,10-12 0-15,8-10 0 16,10-11-2-16,5-8 0 15,5-8 0-15,4-8-1 0,-3-4-1 16,1-3 1-16,-8 1-1 16,-2-2 1-16,-6 8 1 15,-6 6 0-15,-14 11 0 16,15 0-1-16,-13 10 1 15,-2 10 1-15,0 7-2 16,0 0-4-16,9 14-8 16,-10-14-24-16,18 5-1 15,-5-15-2-15,16 0 1 16</inkml:trace>
  <inkml:trace contextRef="#ctx0" brushRef="#br0" timeOffset="96815.5375">22299 8579 89 0,'-12'15'37'0,"16"8"1"16,1-5-1-16,18 8-30 15,7-14-2-15,13-1-2 16,3-7 0-16,6-4-1 15,-1-7 0-15,-1-5-1 16,-10-4 0-16,-9-5-1 16,-16-3 1-16,-11 1-1 15,-16 1 1-15,-9 4-1 16,-14 10 1-16,-8 9 0 15,-9 12 0-15,-1 13 2 0,-2 9 0 16,9 11-1 0,10 2 1-16,13 3-1 0,18-5 0 15,24-10-5-15,29-2-14 16,8-23-22-16,24-5-3 15,4-19 1-15,11-4-2 16</inkml:trace>
  <inkml:trace contextRef="#ctx0" brushRef="#br0" timeOffset="97701.5882">8607 9495 83 0,'-7'-37'36'16,"-16"-6"0"-16,-3 10 0 15,-10-3-30-15,-1 14-1 16,-12 7 0-16,1 19-1 0,-4 14 1 15,-2 21-2-15,2 19 0 16,6 21 0-16,3 15-1 16,5 6 1-16,12 7-2 15,10 0 0-15,11-10-3 16,9-10 0-16,10-11-4 15,0-27-12-15,12-2-21 16,-6-20 1-16,6-8-2 16,-13-18 1-16</inkml:trace>
  <inkml:trace contextRef="#ctx0" brushRef="#br0" timeOffset="98453.6312">7921 9983 107 0,'-21'-21'38'0,"21"21"2"16,2-21-3-16,27 16-34 15,7-1-2-15,13 2 0 16,12 2 0-16,10 0-1 16,7 2 0-16,3-1 0 15,2 1 1-15,-4-2-2 16,-3-1 1-16,-5 1 1 15,-10-4-1-15,-12 1 0 16,-11-1 0-16,-12 0 1 16,-16 0-1-16,-10 6 0 15,-14 3 1-15,-6 8-1 16,-15 6 1-16,-5 11 0 15,-7 4 0-15,-3 9 0 0,6 1 1 16,8 3-1-16,12-4-1 16,13-4 1-16,20-9-1 15,18-10 1-15,17-12-1 16,13-13 0-16,5-10 0 15,8-7 1-15,-4-10 0 16,-5-5-1-16,-11-5 2 16,-12 3-2-16,-17-3 0 15,-10 8 1-15,-11 0-1 16,-8 10 0-16,-5 6 0 15,-2 3 0-15,1 9-1 16,2 3 1-16,12 5 0 16,0 0-1-16,14 16 1 0,8-6 0 15,7 0 0-15,4 3 0 16,3 2 0-16,1 1 1 15,-2 5-1-15,-3 4 0 16,-9 5 0-16,-8 5 0 16,-9 0 0-16,-3 3 0 15,-10-2-1-15,2-2 2 16,-7-7-3-16,2-2 3 15,3-14-2-15,7-11 2 16,0 0-1-16,11-20 0 16,7-4 2-16,1-6-1 15,4-7 1-15,1-2-2 16,-1-4 2-16,0 4-1 15,-6 6 0-15,-2 1-1 16,-1 6 1-16,-2 5-1 0,5 8 0 16,2 1-2-16,10 10-2 15,0-6-5-15,18 20-14 16,-9-15-16-16,23 11-3 15,-2-13 1-15,14 10-1 16</inkml:trace>
  <inkml:trace contextRef="#ctx0" brushRef="#br0" timeOffset="98709.6458">10169 9827 110 0,'-24'-13'40'16,"3"8"1"-16,-9-13-1 15,3 8-36-15,-3 1 0 16,1 4-2-16,-3 6 1 0,1 12-1 15,0 8 0-15,1 8-1 16,6 5 1-16,4 4-1 16,9 5 0-16,8-4 1 15,13-1-2-15,9-10-2 16,16-4-1-16,2-12-6 15,18 9-17-15,-10-21-16 16,13 2-1-16,-7-15 1 16,5 1-2-16</inkml:trace>
  <inkml:trace contextRef="#ctx0" brushRef="#br0" timeOffset="99061.666">10393 9983 105 0,'-12'22'40'0,"-2"-10"2"16,14 7-2-16,-4-8-35 15,25-5-1-15,8-9-1 16,13-5 0-16,11-9-1 16,4-3-1-16,4-9 1 15,-2-2-1-15,-6-4 0 16,-8 2-1-16,-11-1 1 15,-12 4-1-15,-15 5 0 16,-14 9 0-16,-13 10 0 16,-11 12 0-16,-11 10 1 15,-3 14 0-15,0 9 0 16,-1 12 1-16,8 4-2 0,11 3 0 15,14-5 0 1,15-8 0-16,18-8 0 0,16-18 0 16,18-8-8-16,-2-24-10 15,26 3-19-15,-13-25-7 16,9-1 2-16,-6-14-4 15</inkml:trace>
  <inkml:trace contextRef="#ctx0" brushRef="#br0" timeOffset="100465.7463">1288 11581 60 0,'-4'-17'34'0,"7"5"-1"15,-7-6 0-15,12 6-25 16,-11-7-2-16,4 6-2 15,-5 0 0-15,4 13 0 16,0 0-1-16,-11-1 0 16,2 15 1-16,-1 7 0 15,-6-1-1-15,3 8 0 16,0 0-1-16,6 2 1 15,-2-6-2-15,9-1 1 16,4-10-1-16,8-3 0 16,7-9-1-16,2-4 1 15,3-9 0-15,4 0-2 16,-3-5 1-16,-2-2-1 0,-7-1 1 15,-6 1-1 1,-7 4 2-16,-3 0-1 0,0 15 0 16,-18-16 1-16,4 14 0 15,-1 8 0-15,-3 3 0 16,2 5 1-16,2 4-2 15,1 3 2-15,6 2-3 16,5 1 3-16,5-4-2 16,5-1-1-16,6-8 1 15,7-3-2-15,2-9 2 16,1-7-1-16,4-3 2 15,-5-9-2-15,1-1 1 16,-7-1 1-16,-5-2-1 16,-7 3 2-16,-6 5-2 0,-6 5 0 15,-7 6 1-15,-4 6 0 16,-3 5 0-16,0 2 1 15,5 1-1-15,2 4 0 16,2-3 0-16,12-10-2 16,5 21-11-16,-5-21-17 15,24-6-11-15,-6-7-3 16,7 1 0-16,-3-13-2 15</inkml:trace>
  <inkml:trace contextRef="#ctx0" brushRef="#br0" timeOffset="107420.144">2384 11098 22 0,'29'-23'28'16,"-7"1"2"-16,-5 2 2 15,-2 12-22-15,-16-7 10 16,1 15-13-16,-19-3 0 15,2 14 1-15,-20 2 0 16,-1 12-2-16,-10 2-1 16,0 6-1-16,-2 0-1 15,7 0 0-15,4-2-1 16,11-1 0-16,9-3-1 15,15-5-1-15,14-3 0 16,8-3 0-16,14 1-1 0,4 0 1 16,7 0 0-16,1-1 0 15,-3 3 0-15,-6 1 1 16,-8 5-1-16,-12 5 2 15,-16 2-2-15,-13 8 1 16,-13 4 0-16,-5 1-2 16,-7-2 1-16,-1-6-2 15,7-3-2-15,2-18-15 16,24 2-17-16,7-18-2 15,11-3 1-15,12-16 0 16</inkml:trace>
  <inkml:trace contextRef="#ctx0" brushRef="#br0" timeOffset="107841.1681">2784 11523 59 0,'4'-17'33'16,"2"4"2"-16,-11-4-1 15,5 17-25-15,-15-13-3 16,1 15 0-16,-12 6 1 16,1 12-1-16,-11 7-1 15,-3 11-1-15,-1 2-1 16,3 4-2-16,4-3 1 15,10-6-2-15,11-6 1 16,14-8-2-16,16-15 2 0,11-13 0 16,14-12 0-16,9-5 0 15,3-6 0-15,-1-1 0 16,-2-1-1-16,-7 4 2 15,-10 5-2-15,-9 7-1 16,-11 8 1-16,-15 8 1 16,0 0-1-16,-1 24 1 15,-8-4-1-15,0 5 1 16,2 3-2-16,1 0-2 15,7 4-3-15,3-15-8 16,18 5-23-16,-5-14-2 16,17 2 0-16,-7-20 0 15</inkml:trace>
  <inkml:trace contextRef="#ctx0" brushRef="#br0" timeOffset="108322.1956">3236 11533 73 0,'0'0'36'0,"-23"15"-1"16,12 3 3-16,-8 2-32 15,6 4-1-15,-1-1-2 16,9 1 0-16,0-9 0 16,5 0 0-16,0-15-2 15,15 5 1-15,0-14-2 16,4-6 1-16,3-4-1 15,-2-4 0-15,-1 0 1 16,-2 3-2-16,-2 2 1 16,-2 3 0-16,-6 2 0 15,-7 13 0-15,0 0 0 0,13-10 0 16,-13 10 0-16,0 0 0 15,17 7 0-15,-17-7 0 16,21 14 0-16,-7-7 0 16,1 1 0-16,4-4 1 15,-2 0-1-15,3-4 1 16,-1-6-1-16,3-6 1 15,0-7 0-15,1-3 0 16,-3-2 0-16,1 2-1 16,-5-1 1-16,-2 7 0 15,-14 16 0-15,18-6-1 16,-17 18 1-16,-2 8-1 15,-3 7 0-15,2 1 1 16,-1 7-5-16,-4-11-13 0,14 11-22 16,-7-14 0-16,10 2-1 15,-10-23 1-15</inkml:trace>
  <inkml:trace contextRef="#ctx0" brushRef="#br0" timeOffset="108963.2323">4819 10895 78 0,'-24'-2'38'0,"-22"4"-1"15,-3 20 0-15,-12 2-34 16,3 8-1-16,-3 4 1 16,13 1-2-16,9-1 0 15,15-3 0-15,12-5 0 16,19-7 0-16,16-9-1 15,15-2 1-15,11-2 0 16,7-3-1-16,4 2 0 16,-7 5 1-16,-2 6-1 15,-18 12 1-15,-16 7-1 16,-19 9 1-16,-20 6 0 15,-13 2 1-15,-8 1-2 0,-5-2 1 16,10-12-1-16,1-10-3 16,23-2-18-16,14-29-18 15,16-1 3-15,17-23-5 16,18-7 3-16</inkml:trace>
  <inkml:trace contextRef="#ctx0" brushRef="#br0" timeOffset="109208.2463">5199 10763 100 0,'0'0'38'15,"0"14"0"-15,2 16-5 0,-6 8-32 16,7 13-1-16,-7 14 0 15,0 8 0-15,-3 12 1 16,-5 2-2-16,2 0 0 16,-2-5 1-16,4-6-4 15,-1-23-22-15,13-2-12 16,-1-23 1-16,15-11-1 15,3-22 0-15</inkml:trace>
  <inkml:trace contextRef="#ctx0" brushRef="#br0" timeOffset="109471.2613">5513 11081 92 0,'-34'10'37'0,"1"16"0"15,-13-5-5-15,8 13-28 16,1-2 0-16,8 3-1 15,5-5-1-15,7 1 0 16,9-9 0-16,9-2-1 16,13-7 0-16,6-3 0 15,7-5 0-15,9-3-1 16,4-2-1-16,-2-3-3 15,10 9-5-15,-16-11-29 16,11 11 0-16,-13-7-1 16,4 6-1-16</inkml:trace>
  <inkml:trace contextRef="#ctx0" brushRef="#br0" timeOffset="109794.2798">5862 11218 89 0,'-22'16'38'0,"-11"-2"0"15,4 16 1-15,-4-5-35 16,6 7 0-16,1 0-2 16,14-1 0-16,6-2 0 15,9-5 0-15,11-5-1 16,11-8 0-16,4-8 0 15,8-4 0-15,-3-7 0 16,0-7-1-16,-8-1 1 16,-3-5 0-16,-9-2 0 0,-11 3-1 15,-8 0 0-15,-1-1-1 16,-3 5 0-16,-5-2-2 15,8 8-3-15,-3-11-14 16,9 21-18-16,7-10-1 16,8 10-2-16,-3-2 1 15</inkml:trace>
  <inkml:trace contextRef="#ctx0" brushRef="#br0" timeOffset="110110.2979">6177 11245 85 0,'-3'-23'38'0,"8"11"0"0,-5-9 1 16,5 11-33-16,-5 10-2 16,0 0 0-16,0 0-2 15,4 23 0-15,-9 4-1 16,5 8 1-16,-4 2-1 15,4 6 0-15,0-2 0 16,2-4 0-16,4-6-1 16,4-7 1-16,4-11 0 15,3-7 0-15,4-13 0 16,-1-6-1-16,3-10 0 15,-3-8-2-15,3 1-1 16,-9-12-8-16,9 6-26 16,-13-8-4-16,6 8 1 15,-8-10-1-15</inkml:trace>
  <inkml:trace contextRef="#ctx0" brushRef="#br0" timeOffset="110367.3126">6822 10715 100 0,'0'0'39'16,"-25"0"0"-16,8 23-1 15,-5 9-35-15,-5 17-2 16,-1 10 1-16,-1 11-3 15,6 11 2-15,-1 4-2 16,8-1 0-16,4-4-1 16,9-4-3-16,0-23-18 0,16 1-16 15,-1-20 1-15,12-10-2 16,-2-21 1-16</inkml:trace>
  <inkml:trace contextRef="#ctx0" brushRef="#br0" timeOffset="110717.3326">6923 11139 95 0,'0'0'39'16,"-13"13"2"-16,-7 7-1 16,0 10-35-16,4-3-2 15,8 9 0-15,1-4-1 16,7-4 0-16,5-3-1 15,10-6 0-15,4-10 0 0,9-7-1 16,6-9 1-16,-2-4-1 16,3-10 0-16,-2-3 1 15,-1-3-1-15,-7-4 0 16,-2 5 0-16,-5-1 0 15,-8 8-1-15,-4 7 1 16,-6 12-1-16,0 0 0 16,-10 23 1-16,-1 5-1 15,2 4-1-15,0 5 0 16,4 2-3-16,0-8-1 15,18 5-15-15,-7-24-18 16,17 0 0-16,-3-17-2 16,12-6 2-16</inkml:trace>
  <inkml:trace contextRef="#ctx0" brushRef="#br0" timeOffset="111048.3516">7397 11192 85 0,'6'-10'38'0,"-9"-1"1"16,3 11 0-16,-11 8-33 15,4 5 0-15,-6 8-3 16,3 8 0-16,-3 2-1 15,4 5 0-15,0-3 0 16,8 1 0-16,1-11-1 16,4-6 0-16,10-12 0 15,2-12 0-15,6-12 0 16,5-6 0-16,5-10 0 15,0-3-1-15,-3-2 1 0,1 4-2 16,-2 6 1-16,-9 7 0 16,-3 12 0-16,-3 11 0 15,-13 0-1-15,8 26 1 16,-6 0-3-16,-2 0-1 15,5 8-2-15,0-9-3 16,18 11-15-16,-4-21-16 16,14 3 1-16,-5-13-2 15,15-1 3-15</inkml:trace>
  <inkml:trace contextRef="#ctx0" brushRef="#br0" timeOffset="111394.3713">8038 11222 76 0,'17'-17'40'15,"-14"-6"-1"-15,2 12 0 0,-19-4-28 16,14 15-3-16,-29 2 0 15,6 11-3-15,-3 5-1 16,0 12-1-16,-3 2-1 16,7 6-1-16,4-3 0 15,8-2 1-15,9-7-2 16,14-11 1-16,8-13 0 15,11-16-1-15,10-11 1 16,4-12-1-16,2-8 0 16,0-10 0-16,2-4 0 15,-5-5-1-15,1 6 1 16,-9 9 1-16,-12 10-1 15,-5 12 1-15,-20 27-1 16,0 0-1-16,-8 22 1 16,-12 21 1-16,-9 10-5 0,-4 0-10 15,16 22-12-15,-7-18-16 16,24 2 1-16,5-14-2 15,22-5 0-15</inkml:trace>
  <inkml:trace contextRef="#ctx0" brushRef="#br0" timeOffset="111943.4027">9258 11058 76 0,'0'0'38'0,"-14"19"-1"16,2-5 2-16,6 4-35 15,-6 8-2-15,-1 5 1 16,2 1-1-16,0 5 0 16,3-1-1-16,5 0 0 15,8-4-3-15,0-9-5 16,17-1-30-16,-8-13 0 15,13-4 0-15,-5-17-2 0</inkml:trace>
  <inkml:trace contextRef="#ctx0" brushRef="#br0" timeOffset="112093.4113">9275 10811 92 0,'-30'-22'38'16,"10"16"2"-16,-3 1-8 15,13 10-35-15,15 9-32 16,-5-14-1-16,37 25 0 15,-4-17-1-15</inkml:trace>
  <inkml:trace contextRef="#ctx0" brushRef="#br0" timeOffset="112391.4284">9771 10962 76 0,'-35'17'40'0,"-1"13"-1"15,-11-5 1-15,14 8-32 16,-8-4-2-16,12 1-2 15,4-4-1-15,19-4-1 16,12-8-1-16,15-4 0 16,14-6 0-16,10-3-1 15,3-1 1-15,4-1-1 16,-9 0 0-16,-11 5 1 15,-9 7-1-15,-18 6 0 16,-15 5 0-16,-13 7 0 16,-6 2-3-16,-8-7-4 0,18 10-30 15,-8-14-3-15,19-3 1 16,8-17-3-16</inkml:trace>
  <inkml:trace contextRef="#ctx0" brushRef="#br0" timeOffset="113040.4655">10912 11008 72 0,'-20'2'38'0,"-11"1"0"16,1 7 0-16,-11-2-32 16,5 16 0-16,-1 2-2 15,5 9 0-15,4 0 0 16,8 3-1-16,11-3-2 15,16-3 1-15,14-9 0 16,10-8-1-16,9-12 0 16,7-8-1-16,5-10 1 15,3-8 0-15,-7-6 0 16,-6-1-1-16,-10-6 1 15,-7 4 0-15,-9 4-1 16,-8 2 1-16,-4 9-1 16,-4 4 0-16,0 13 1 0,0 0-1 15,-4 26 0-15,8-1 0 16,5 8 0-16,2-3-3 15,16 14-15-15,-5-17-20 16,23 3-2-16,-2-11-1 16,14-6-1-16</inkml:trace>
  <inkml:trace contextRef="#ctx0" brushRef="#br0" timeOffset="113591.497">12649 10649 67 0,'-3'-49'37'0,"-2"4"-2"15,-10-4 3-15,4 11-30 16,-17 1-1-16,6 14-1 15,-8 11-1-15,-3 17-1 16,0 15 0-16,-1 19-2 16,-1 17 0-16,2 10-1 15,2 11 0-15,4 8-2 16,6 4 1-16,8 1-1 15,8-5 0-15,5-12-4 16,13-4-3-16,-2-20-25 16,15-6-5-16,-5-19 0 0,5-5-1 15</inkml:trace>
  <inkml:trace contextRef="#ctx0" brushRef="#br0" timeOffset="114353.5406">12219 11023 83 0,'-17'-5'38'0,"3"0"-2"15,14 5 2-15,15 2-35 16,10 1-1-16,7 0 0 16,10-1 0-16,7 0-1 15,4-1 1-15,4-1-1 16,1-1 0-16,-6 0 0 0,2 0-1 15,-11-1 1-15,-5-1-1 16,-6 0 0-16,-10-1 1 16,-9 0-1-16,-13 4 1 15,0 0-1-15,-11 4 1 16,-8 4 0-16,-5 6-1 15,-3 4 0-15,2 7 1 16,3 0-1-16,4 6 0 16,10 1 0-16,11-5 1 15,8-2-1-15,15-5 0 16,7-9 0-16,13-6 0 15,1-8 0-15,3-9 0 16,-3-3 0-16,-4-5 0 16,-9-5 0-16,-8-5 0 0,-11 0 0 15,-10-2 0-15,-8 2 0 16,-4 1 0-16,-4 5 0 15,1 2 0-15,-3 6 0 16,4 5-1-16,9 11 1 16,0 0 0-16,0 0 0 15,16 8 0-15,4 1 0 16,4 4 0-16,5 2 0 15,3-2 1-15,0 6-1 16,-2 0 0-16,-2 3 1 16,-5 4-1-16,-8 1 0 15,-6 3 1-15,-4 0-1 16,-6-1 0-16,-6 0 0 15,0-4 1-15,-1-5-1 16,-2-6 1-16,10-14-1 0,-10 8 1 16,10-8 0-16,3-20-1 15,7-2 1-15,6-6 0 16,2-5 0-16,7-6 0 15,-1 0 0-15,4 0-1 16,-4 2 1-16,2 4-1 16,-7 9 0-16,-5 5 0 15,1 6 0-15,-4 6-2 16,4 7-2-16,-2-1-3 15,14 15-13-15,-13-13-18 16,18 9-2-16,-6-9-1 16,14 9 1-16</inkml:trace>
  <inkml:trace contextRef="#ctx0" brushRef="#br0" timeOffset="114586.5539">13877 10949 69 0,'2'-15'39'15,"-2"15"-1"-15,-22-2 2 16,5 18-29-16,-15-6-4 15,4 10 0-15,-8 4-3 16,5 6 0-16,2 0-1 16,7 4 0-16,7-4-1 15,11 0-1-15,14-9 0 16,9-7-2-16,17 1-2 15,-1-18-7-15,24 5-22 16,-14-16-9-16,12 5 0 16,-9-13 0-16</inkml:trace>
  <inkml:trace contextRef="#ctx0" brushRef="#br0" timeOffset="114932.5737">14081 11036 86 0,'-11'9'39'0,"11"8"-1"16,0-17 2-16,4 21-36 15,7-13-1-15,11 0 0 16,3-4 0-16,11-3-1 16,-2-4 0-16,5-6-1 15,-3-4 0-15,-2 0 0 16,-7-7 0-16,-2-1-1 15,-15 0 0-15,-5 0 0 16,-14 0 1-16,-2 7 1 0,-12 4-2 16,-9 7 1-16,-3 9-1 15,-8 9 0-15,2 9 1 16,2 10-1-16,8 4 0 15,5 2-1-15,13-1 2 16,16-4-2-16,16-5-4 16,2-21-17-16,29 3-17 15,2-17-2-15,15-5-1 16,-1-15 0-16</inkml:trace>
  <inkml:trace contextRef="#ctx0" brushRef="#br0" timeOffset="115420.6016">15294 10557 71 0,'-16'46'39'0,"-6"10"-2"15,2 12-1-15,-3-3-18 16,6 11-17-16,2 3 0 16,4-1-1-16,4-6-2 15,0-10-2-15,13-1-5 16,-9-21-28-16,16-4 1 0,-3-20-1 15,8-8 0-15</inkml:trace>
  <inkml:trace contextRef="#ctx0" brushRef="#br0" timeOffset="115833.6253">15051 10992 83 0,'-34'-12'38'0,"18"13"-1"16,1-1 0-16,15 0-32 15,16 19-3-15,15-10 0 16,11-1 0-16,14-1-1 15,3-1 0-15,8-2 0 16,4-2 0-16,-6 0-1 16,-9-2 1-16,-8 1-1 0,-10-1 0 15,-12 0 1-15,-13 0-1 16,-13 0 1-16,0 0 0 15,-16 8 0-15,-2 0 0 16,-3 7 1-16,-2 5-2 16,1 6 1-16,5 7 0 15,8 2 0-15,10 2 0 16,12-2-1-16,13-7 1 15,11-12 0-15,9-8-1 16,1-14 1-16,6-11-1 16,-4-12 0-16,-9-8 1 15,-11-3-1-15,-15-1-1 16,-19 0-1-16,-14 6-2 15,-11-2-5-15,4 22-19 16,-18-4-12-16,7 14 0 0,-2 0-1 16</inkml:trace>
  <inkml:trace contextRef="#ctx0" brushRef="#br0" timeOffset="116630.6708">16652 10618 74 0,'9'-22'37'15,"-4"-1"-1"-15,-1 11 2 16,-4 1-31-16,0 11-1 15,-4 26-1-15,-1 5 0 16,-9 8 0-16,4 12-3 16,-8 10-2-16,2 9 0 15,2 0 0-15,1 0 0 16,3-5 0-16,2-1-1 15,6-11 1-15,2-8 0 16,2-9 0-16,5-10 1 16,2-9 0-16,4-5 0 15,-3-12-1-15,7-7 1 16,-7-7-1-16,2-3 1 0,0-7-1 15,1-3 0-15,2-3 0 16,4 0 0-16,0 5 0 16,6 4 0-16,2 4 0 15,1 9 0-15,1 6 0 16,-1 9 0-16,-5 7 0 15,-7 8 0-15,-7 3 1 16,-13 4-1-16,-8 2 1 16,-11 1-1-16,-9-4 0 15,-10 0 1-15,-2-7-1 16,-2-5-1-16,6-6-1 15,0-11-3-15,17 2-5 16,2-20-18-16,31 7-10 16,3-14 0-16,21 3-3 0,3-10 2 15</inkml:trace>
  <inkml:trace contextRef="#ctx0" brushRef="#br0" timeOffset="116968.6902">17060 11077 61 0,'-9'9'39'0,"5"4"-2"15,4-13 1-15,2 23-15 16,12-15-20-16,14-1 0 16,9-2-1-16,12-3 1 15,3-5-1-15,6-3 0 16,-3-7-1-16,-4-1 1 15,-13-6-1-15,-10 0-1 16,-14-2 1-16,-17 0 0 0,-16 5-1 16,-13 1 1-16,-8 9 0 15,-10 7 0-15,1 9 0 16,-7 9 0-16,9 9 0 15,5 8 0-15,13 3 0 16,15 0 0-16,21-3-1 16,20-7-3-16,27 2-13 15,6-23-21-15,26-1-3 16,0-18 0-16,9 0-3 15</inkml:trace>
  <inkml:trace contextRef="#ctx0" brushRef="#br0" timeOffset="117552.7236">18057 11060 69 0,'0'0'37'16,"18"-9"-1"-16,-18 9 2 15,0 0-29-15,0 0-4 16,0 20 0-16,-4-3-2 16,-1 9 0-16,-5 2 0 15,0 4-1-15,0 1 0 16,0 2 0-16,0-4 0 15,6-4-1-15,-3-5 1 16,7-7-1-16,0-15 0 16,0 0 0-16,18-10-1 15,-4-7 1-15,4-11 0 16,1-2-1-16,1-4 1 0,2-4-1 15,-1-1 1-15,0 3-1 16,-4 2 0-16,-5 7 0 16,3 4-1-16,-6 6 1 15,5 8-1-15,0 5-2 16,4 9-3-16,-3-5-9 15,19 15-23-15,-11-5 1 16,13 5-2-16,-6-5-1 16</inkml:trace>
  <inkml:trace contextRef="#ctx0" brushRef="#br0" timeOffset="117906.7438">18561 11103 81 0,'-8'11'37'15,"8"-11"0"-15,-7 17 1 0,9-6-30 16,15-2-5-16,9-4 0 15,12-1 0-15,6-3 0 16,7-2-1-16,-1-5 1 16,1-3-2-16,-8 0 0 15,-5-6 0-15,-12 1 0 16,-11-3-1-16,-11 1 0 15,-10-2 0-15,-11 5 0 16,-10 0 1-16,-4 7-1 16,-5 5 0-16,-7 9 1 15,-1 9-1-15,-1 9 1 16,5 6 0-16,7 4 0 15,10 4 0-15,11-3 0 16,16-2 0-16,13-7-3 0,17-9-1 16,16-3-4-16,1-18-12 15,20 4-19-15,-7-14-1 16,16 4-1-16,-14-15 0 15</inkml:trace>
  <inkml:trace contextRef="#ctx0" brushRef="#br0" timeOffset="118147.7576">19396 11045 92 0,'-10'-12'39'0,"-3"12"0"16,-15 0-1-16,4 11-31 16,-13 7-2-16,3 13-1 15,-4 2-1-15,5 6 0 16,4 0 0-16,11 1 0 0,11-9-1 15,16-5-1-15,16-12 0 16,14-12-1-16,13-11-2 16,11-13-3-16,15-5-5 15,-5-20-15-15,15 8-15 16,-15-15-1-16,4 3 1 15,-15-7 1-15</inkml:trace>
  <inkml:trace contextRef="#ctx0" brushRef="#br0" timeOffset="118349.7692">19944 10595 115 0,'-17'34'40'0,"-7"1"1"16,7 21-1-16,0-1-38 0,-4 5-1 15,2 8 0-15,2 2-1 16,1 0 1-16,-1-2-3 15,5-5 0-15,0-10-4 16,12 0-7-16,-7-24-21 16,21 0-5-16,0-26-1 15,17-3-2-15</inkml:trace>
  <inkml:trace contextRef="#ctx0" brushRef="#br0" timeOffset="118643.786">20110 10992 98 0,'-34'7'40'15,"0"11"1"-15,-7-2 0 16,11 6-37-16,-7 1 0 16,6 4-1-16,5-4 1 15,7 0-2-15,10-5 1 16,11-1-1-16,10-6-1 15,11-3 0-15,6-3 0 16,9-2 0-16,5-2-1 16,3 1 0-16,4 0 1 15,0 0-1-15,-2 2-1 16,-3 0-2-16,3 8-4 15,-13-15-10-15,17 16-18 16,-19-15-6-16,6 4-2 16,-8-10 0-16</inkml:trace>
  <inkml:trace contextRef="#ctx0" brushRef="#br0" timeOffset="119539.8372">20551 11059 80 0,'21'-4'37'15,"2"4"-1"-15,-10-7 2 16,1 6-32-16,-14 1-1 16,0 0-1-16,0 0 1 15,-21 4-1-15,-7 7 0 16,-3 8-1-16,-4 5 0 15,-1 3-1-15,0 0 0 16,9 5 0-16,10-4 0 16,12-3-1-16,16-6-1 15,13-8 1-15,14-7-1 16,10-9 0-16,5-5 0 0,1-8 0 15,-1-2 0-15,-9-6 0 16,-7-1 0-16,-10-1 0 16,-12 3 0-16,-14-1 0 15,-8 7 0-15,-9 3 0 16,-4 5 0-16,-3 4 0 15,0 3 0-15,6 6 0 16,5 5 0-16,12-7-1 16,8 15 1-16,11-6 0 15,13-3 0-15,8-2 0 16,10 0 1-16,2-3-1 15,-1 0 0-15,-7 2 0 16,-3 1 0-16,-12 1 0 0,-14 4 0 16,-11 4 1-1,-13 5-1-15,-5 3 0 0,-9 2 1 16,-2 2-1-16,-3 1 0 15,0-1 0-15,9-4 1 16,5-2-1-16,12-6 0 16,2-13 0-16,26 1 0 15,1-12 1-15,11-5-1 16,0-9 0-16,6-2 1 15,-3-6-1-15,-3 1 0 16,-8 3 0-16,-4 5 1 16,-9 4-1-16,-5 5 0 15,-12 15 1-15,0 0-1 16,0 12 0-16,-4 5 0 0,-1 10 0 15,0 2-1 1,3 3-1-16,6 4-3 0,-1-9-8 16,18 13-7-16,-12-22-13 15,21 6-6-15,-5-18-1 16,15 2-1-16</inkml:trace>
  <inkml:trace contextRef="#ctx0" brushRef="#br0" timeOffset="119890.8573">21517 11150 98 0,'0'0'38'16,"-25"11"1"-16,19 5 0 16,1-2-35-16,10 5 0 15,5-2-1-15,12-3 0 0,7-6-1 16,12-3-1-16,5-9 1 15,9-4-1-15,-2-8 0 16,1-4-1-16,-7-2 1 16,-9-1-1-16,-9 0 0 15,-13 1 0-15,-13 3 0 16,-14 5 0-16,-11 6 0 15,-12 8 0-15,-9 6 1 16,-6 10-1-16,-4 6 1 16,4 9-1-16,8 5 1 15,9 5-1-15,12 2 0 16,15-8-2-16,22 6-7 15,6-23-9-15,30 8-16 16,-4-21-6-16,17 2 0 0,-1-18-3 16</inkml:trace>
  <inkml:trace contextRef="#ctx0" brushRef="#br0" timeOffset="120468.8904">22511 11109 87 0,'-23'-1'38'16,"5"6"0"-16,-12-4 2 16,3 7-30-16,-9 4-5 15,2 7-1-15,-8 7-1 16,4 9 0-16,0 3-1 15,5 4 1-15,10-3-1 16,13-4 0-16,10-11 0 16,17-10-1-16,18-19 0 15,11-13 0-15,16-18-1 0,8-10 1 16,3-11-1-16,0-10 0 15,-5-3 0-15,-4-3 2 16,-10 2-1-16,-10 5 1 16,-13 11-1-16,-13 12 0 15,-9 14 0-15,-9 29 3 16,-19 8-7-16,-6 26 3 15,-7 18 0-15,-4 14-2 16,3 10-3-16,-8-7-12 16,25 14-12-16,-8-21-13 15,20-1 2-15,0-19-5 16,22-6 2-16</inkml:trace>
  <inkml:trace contextRef="#ctx0" brushRef="#br0" timeOffset="121193.9318">23238 11135 82 0,'0'0'38'16,"-9"-21"-2"-16,9 21 1 15,-13 2-31-15,2 10-2 16,-4 4 0-16,-3 11 0 15,-1 0 0-15,3 7-2 16,-2-2 1-16,7 0-1 0,7-4-1 16,11-7 0-16,12-10 0 15,8-8-1-15,7-9 0 16,9-8 0-16,1-5 0 15,0-5 0-15,-4 0 0 16,-6 0 0-16,-6 7 1 16,-10 0-1-16,-4 6 0 15,-14 11 0-15,0 0 0 16,0 0 0-16,-14 14 0 15,7 3 0-15,-2 0 1 16,7 5-1-16,2 0 0 16,4-3 0-16,10-3 0 15,5-6 0-15,3-6 1 16,3-6-1-16,0-5 0 0,3-6 0 15,-4-4 1-15,-2-3-1 16,-6 0 0-16,3-4-2 16,-4 2-1-16,-3-5-4 15,12 14-10-15,-16-14-19 16,17 11-2-16,-10-5-1 15,13 12 0-15</inkml:trace>
  <inkml:trace contextRef="#ctx0" brushRef="#br0" timeOffset="121384.9428">23908 11138 95 0,'-5'21'38'16,"-6"-12"2"-16,7 6-2 16,-6-1-31-16,2 6-2 15,-4 2-2-15,3 6-1 0,-5 5-1 16,2-1-1-16,2 3-1 15,2-9-3-15,9 4-10 16,-1-30-23-16,8 17-2 16,5-29 0-16,17-7-1 15</inkml:trace>
  <inkml:trace contextRef="#ctx0" brushRef="#br0" timeOffset="121737.963">24476 10684 108 0,'-10'39'40'16,"-13"0"-1"-16,4 19 0 15,-5-2-36-15,-1 6-1 16,-1 2-2-16,-3 3 0 16,3-4-1-16,0 0-1 15,5-6-3-15,-2-17-12 16,16 3-19-16,-4-17-4 0,12-3 1 15,-1-23-1-15</inkml:trace>
  <inkml:trace contextRef="#ctx0" brushRef="#br0" timeOffset="121903.9725">24224 11103 106 0,'0'0'39'0,"-14"-17"1"16,14 17-2-16,21 2-35 15,8-2-2-15,14 1-2 16,2-8-7-16,24 8-26 15,-14-10-5-15,15 2 0 16,-11-9-3-16</inkml:trace>
  <inkml:trace contextRef="#ctx0" brushRef="#br0" timeOffset="122229.9911">24953 10843 108 0,'-31'45'41'15,"-16"-1"1"-15,6 13-2 16,-7-6-35-16,5 3-2 15,6-6 0-15,8-7-1 16,10-10-1-16,13-5 0 16,13-15-1-16,11-6 0 15,7-9 0-15,6-6 0 16,2-3 0-16,1-2 0 15,0 0 0-15,-7 2 0 0,1 3 0 16,-5 5 0-16,-1 7-1 16,-8 8 1-16,-4 9-2 15,-8 3-2-15,2 18-12 16,-17-11-15-16,4 16-10 15,-13-4-2-15,-1 5 0 16,-14-5-1-16</inkml:trace>
  <inkml:trace contextRef="#ctx0" brushRef="#br0" timeOffset="123393.0576">1447 13013 37 0,'9'-18'33'15,"-5"-5"2"-15,5 4 0 16,-12-5-18-16,8 13-8 15,-12-2 0-15,7 13-2 0,-13-1-1 16,3 11-1-16,-8 5-1 16,4 5 0-16,-5 3-2 15,1 1 0-15,2-2 0 16,5 2 0-16,4-4-1 15,10-3-1-15,5-4 0 16,7-5 0-16,5-5-1 16,8-4 1-16,0-6 0 15,1-4 0-15,-2-8-1 16,-5 0 2-16,-4-6-1 15,-8 1 1-15,-6 0-1 16,-4 2 0-16,-8 4 1 0,-3 4-1 16,-4 8 0-16,-2 8 0 15,-4 11 1-15,3 7-1 16,-2 8 1-16,6 5-1 15,1 1 0-15,8 0 1 16,6-5-1-16,9-8 0 16,12-10 0-16,3-11 1 15,10-12-1-15,0-8 1 16,-1-5 0-16,-6-6 0 15,-9-1 0-15,-9 5-1 16,-14 2 1-16,-16 7-1 16,-8 9 1-16,-5 7-1 15,-6 6 1-15,0 3-2 16,8 8-3-16,0-10-11 15,31 10-19-15,0-15-6 0,20 8-1 16,0-13-1-16</inkml:trace>
  <inkml:trace contextRef="#ctx0" brushRef="#br0" timeOffset="124256.107">2425 12678 59 0,'0'0'36'15,"-14"-10"-1"-15,14 10 0 16,-19-1-26-16,10 13-2 0,-9 7-1 16,3 17 0-16,-7 9-2 15,2 15-1-15,-5 8-1 16,1 7 0-16,-1 0 0 15,3-1-1-15,7-10 0 16,2-9 0-16,5-15-1 16,5-10 1-16,4-15-1 15,12-16 1-15,-2-19-1 16,10-11 0-16,2-18 1 15,4-13 0-15,1-8 0 16,1-8-1-16,-1-3 1 16,-5 3 0-16,-7 8 0 15,-2 13-1-15,-8 13 0 16,-2 15 0-16,-5 17 1 15,1 12-1-15,-8 22 1 0,3 5-1 16,5 9 0-16,3 1 1 16,6 2-1-16,11-3 1 15,10-12-1-15,13-14 1 16,11-16-1-16,11-10 1 15,2-13-1-15,4-9 1 16,-1-8-1-16,-6 1 1 16,-14 5-1-16,-7 4 1 15,-18 11-1-15,-13 14 1 16,-12 11-1-16,-7 29 0 15,-12 12 1-15,-6 13-1 16,-2 9 0-16,2 9-1 16,-2 0 0-16,12-1 0 15,7-6-2-15,8-12-1 0,15-8-4 16,4-26-7-16,27 0-10 15,-9-24-13-15,19 2 1 16,-8-20-2-16,9 4 3 16</inkml:trace>
  <inkml:trace contextRef="#ctx0" brushRef="#br0" timeOffset="124541.1233">3341 12954 99 0,'0'0'38'0,"-21"11"-1"16,11 15-8-16,-7-3-26 15,3 6-1-15,-2 6-1 16,1 3 0-16,3-4 0 15,0 1 0-15,1-6 0 0,6-7 0 16,5-7-1-16,0-15 1 16,14-1 1-16,0-13-2 15,5-9 2-15,5-7-1 16,2-6 0-16,-4-2 0 15,4-6 0-15,-3 3 0 16,-1-4 0-16,0 3-1 16,0 6-3-16,-1-6-9 15,13 18-11-15,-11-8-16 16,15 17-1-16,-5-3-1 15,14 16 0-15</inkml:trace>
  <inkml:trace contextRef="#ctx0" brushRef="#br0" timeOffset="125316.1676">4465 12466 63 0,'10'-18'37'0,"-8"1"-2"16,-2 17 1-16,0 0-32 15,-14 32-1-15,1 6 1 0,3 21 0 16,-4 10-1-16,-5 12-1 15,1 8-1-15,4 2 0 16,0-8-1-16,5-9 0 16,6-12-3-16,8-25-3 15,15-13-30-15,-3-25 0 16,14-13 0-16,-4-20 0 15</inkml:trace>
  <inkml:trace contextRef="#ctx0" brushRef="#br0" timeOffset="125503.1783">4513 12772 74 0,'-21'-23'38'0,"6"19"-1"15,-7-3-4-15,16 18-24 16,6-11-2-16,1 27-3 16,13-12-1-16,14-4-1 0,8-4-1 15,14-7-1-15,6-7-2 16,7-16-3-16,13 5-14 15,-6-26-18-15,6 4-1 16,-10-16-1-16,-1 4 1 16</inkml:trace>
  <inkml:trace contextRef="#ctx0" brushRef="#br0" timeOffset="125672.188">5168 12235 85 0,'-23'-7'38'16,"2"28"0"-16,-11 12 0 16,4 28-32-16,-7 13-3 15,1 14 0-15,0 5-2 0,4 5 0 16,10-8-1-16,9-8-4 15,17-5-19-15,2-27-16 16,22-9 1-16,2-21-3 16,19-10 2-16</inkml:trace>
  <inkml:trace contextRef="#ctx0" brushRef="#br0" timeOffset="126257.2215">5692 12650 70 0,'-10'-7'37'0,"-16"2"0"0,4 12-3 16,-14-5-26-16,4 10-3 16,-1 0-2-16,4 4-1 15,5 0 0-15,10 3 0 16,5-1-1-16,9-4 0 15,5 1-1-15,5-3 1 16,3 0-1-16,1-4 1 16,0-1 0-16,-4 2 0 15,-10-9 0-15,9 23-1 16,-12-7 1-16,-8 5 0 15,-4 3-1-15,-3 4 0 16,-1 0 0-16,-2-5-1 16,4-1-4-16,-2-20-14 0,19-2-18 15,0-10-2-15,17-13 0 16,-1-20-1-16</inkml:trace>
  <inkml:trace contextRef="#ctx0" brushRef="#br0" timeOffset="126413.2304">5501 12040 89 0,'-20'32'38'0,"-6"12"-1"15,6 11-3-15,20 12-72 16,-14-4 1-16,16 6-1 15,3-8-2-15</inkml:trace>
  <inkml:trace contextRef="#ctx0" brushRef="#br0" timeOffset="127660.3017">6884 12534 59 0,'0'0'38'0,"-15"-14"0"0,-7 19 0 15,-16 2-28-15,0 16-2 16,-11 4-2-16,4 10-1 15,2 1-2-15,7 6 0 16,5-2-1-16,13-2 0 16,16-5-2-16,14-8 0 15,17-9 0-15,15-12-2 16,16-7-1-16,8-14-4 15,17 3-4-15,-12-22-13 16,14 11-13-16,-11-14-1 16,-2 14 9-16,-21-16 16 15,-5 12 7-15,-16 1 7 16,-22-3 6-16,5 17 13 15,-30-10 16-15,5 14 1 0,-17-7-9 16,7 22-14-16,-14-5-5 16,4 15-3-16,0 6-2 15,1 7 0-15,5 5-1 16,2 10 0-16,10-2-1 15,4 3-1-15,15-7 1 16,6-4-1-16,10-11-1 16,11-8 1-16,4-13-1 15,3-14 1-15,1-11-1 16,-2-11 0-16,-5-7 1 15,-4-7-1-15,-8-2 0 16,-5-2 0-16,-10 2 0 16,-6 5 1-16,1 6-1 15,-8 10 1-15,-3 6-1 0,4 8 1 16,4 14-1-16,0 0 0 15,0 0 0-15,0 21-2 16,9-6 2-16,9-1-1 16,7-2 1-16,3-1-1 15,5-7 1-15,5-2 1 16,-3-6-1-16,2 0 1 15,-6-5-1-15,-7 4 1 16,-5-3-1-16,-5 3 1 16,-14 5 0-16,13-8-1 15,-13 8 1-15,-7 11-1 16,-1 3 0-16,-1 8 1 15,-4 8-1-15,-1 5 0 16,2 4 1-16,0 4-1 16,5-3 0-16,2-2 1 0,9-11-1 15,7-9 1-15,9-14 0 16,11-17-1-16,4-10 1 15,7-12-1-15,2-7 0 16,-2-6 1-16,2-4-1 16,-5 9 2-16,-8 3-2 15,-8 13 1-15,-7 9-1 16,-16 18 0-16,12 2 0 15,-17 16 0-15,0 10-1 16,-5 3-1-16,2 6-2 16,2-5-3-16,12 9-6 15,-9-22-7-15,28 13-10 0,-6-26-10 16,24 1-2-1,-3-21 1-15</inkml:trace>
  <inkml:trace contextRef="#ctx0" brushRef="#br0" timeOffset="127982.3201">8507 12395 92 0,'-28'-7'40'0,"5"18"2"16,-15-4-4-16,9 10-36 15,1 1 1-15,8 7-2 16,11-4 1-16,6 4-2 15,12-8 1-15,8-3-2 16,11-5 2-16,4-3 0 16,3 0-1-16,-6-1 0 0,0 3 1 15,-7 5-1-15,-11 2 0 16,-9 8 1-16,-11 0-1 15,-5 4 0-15,-4-3 0 16,0 1 0-16,3-6-1 16,1-7-1-16,14-12-2 15,0 0-5-15,22 2-14 16,-11-25-15-16,22 4-2 15,-4-12-1-15,11 2 1 16</inkml:trace>
  <inkml:trace contextRef="#ctx0" brushRef="#br0" timeOffset="128164.3305">8836 12430 81 0,'15'-22'40'15,"5"15"0"-15,-20 7 0 0,0 0-33 16,-1 28-3-16,-10 7-2 16,-7 7 0-16,-2 9-2 15,-2 3 0-15,2 2-1 16,3-5 0-16,2-13-4 15,15 5-10-15,-5-34-23 16,20-4-2-16,3-27 0 16,12-9 0-16</inkml:trace>
  <inkml:trace contextRef="#ctx0" brushRef="#br0" timeOffset="128560.3532">9073 12103 82 0,'2'27'40'0,"-5"-4"-1"15,10 12 2-15,-3-10-37 16,10 4 1-16,-4-4-1 16,6 7 1-16,-9-2-1 15,-2 7 0-15,-5-1-1 16,-1 3-1-16,-11 1 0 15,-3 0-1-15,0-4 0 16,0-3-1-16,2-8 0 16,7-10 0-16,6-15 0 15,15-5 0-15,13-16 1 16,7-10 0-16,11-6-1 15,3-6 2-15,2 1-2 0,-1 1 1 16,-7 9-1 0,-5 8 1-16,-11 12 0 0,-9 12-1 15,-10 11 0-15,-7 14 0 16,-4 9-3-16,-5 5-2 15,4 15-10-15,-14-17-9 16,18 17-13-16,-10-18-6 16,15 4-1-16,1-18 0 15</inkml:trace>
  <inkml:trace contextRef="#ctx0" brushRef="#br0" timeOffset="129341.3979">10400 12336 72 0,'0'0'38'16,"0"0"0"-16,9 18 2 15,-15-3-35-15,4 11 0 16,-4 1 0-16,2 10 0 15,-1-3-2-15,3 7-1 16,-4-5 0-16,7 0-1 16,0-7 1-16,7-2-1 15,2-12-1-15,5-6 1 16,2-10-1-16,7-12 0 15,3-9 1-15,4-8-1 0,2-7 0 16,0-3 1-16,0-3 0 16,-1 2 0-16,-5 6-1 15,-4 7 1-15,-6 12-1 16,-5 8 1-16,-12 8-1 15,10 24-1-15,-9 5 1 16,-1 6 0-16,0 5 0 16,2 5-1-16,2 0 1 15,7-5 0-15,6-7 0 16,4-10 1-16,9-11 0 15,5-9-1-15,3-16 1 16,5-10 0-16,-4-9 0 16,-2-5-1-16,-4-8 1 15,-5-2 0-15,-8 0-1 16,-9 5 0-16,-2 5-2 0,-5 2-1 15,0 16-5-15,-10-9-8 16,23 25-16-16,-17 3-8 16,20 0 0-16,-3 4-2 15</inkml:trace>
  <inkml:trace contextRef="#ctx0" brushRef="#br0" timeOffset="129715.4192">11580 12323 81 0,'-17'3'41'15,"-17"-3"-2"-15,2 17 3 16,-17 2-35-16,3 10-1 16,-5 3 0-16,3 8-2 0,6-1 0 15,8 4-2-15,11-7 1 16,9-6-2-16,19-12 0 15,12-10 0-15,15-11 0 16,12-10-1-16,10-10 1 16,1-5-1-16,2-4 0 15,-5-4 1-15,-4 2-1 16,-8 4 1-16,-12 6-1 15,-10 5 1-15,-7 9-1 16,-11 10 0-16,-4 12 0 16,-9 8-1-16,2 7-1 15,0 1-2-15,2 9-1 16,1-10-9-16,22 14-4 15,-10-27-13-15,30 7-8 0,4-20-1 16,16-2-2-16,4-14 2 16</inkml:trace>
  <inkml:trace contextRef="#ctx0" brushRef="#br0" timeOffset="130010.4361">12153 12293 87 0,'-29'4'41'15,"-13"1"-1"-15,8 12 3 16,-6-3-36-16,14 10-2 15,10 0-2-15,14-2-1 16,13-1 0-16,15-1-1 16,10-5 0-16,5-2-1 0,2 1 1 15,-1 0-1-15,-8-1 1 16,-9 4 1-16,-17 3-1 15,-11 4 0-15,-14 0 0 16,-6 3 0-16,-6-1-1 16,-1-2-1-16,0-1-3 15,1-12-6-15,19 12-10 16,-12-25-13-16,22 2-9 15,0 0-1-15,7-21-1 16</inkml:trace>
  <inkml:trace contextRef="#ctx0" brushRef="#br0" timeOffset="130484.4632">13310 12385 75 0,'0'0'38'0,"-5"-13"1"15,5 13 1-15,-10 4-33 16,6 8-3-16,-7 3 0 15,-1 9-2-15,-4 6 0 16,-3 6-1-16,-2 6 0 16,1 0-1-16,3-1 1 15,2-4-3-15,11-4-5 16,4-33-21-16,4 19-11 15,8-32 1-15,15-4-2 16</inkml:trace>
  <inkml:trace contextRef="#ctx0" brushRef="#br0" timeOffset="130911.4877">13277 12094 89 0,'0'0'39'15,"0"0"-1"-15,0 14 1 16,7-2-38-16,3 0-1 15,9 2 0-15,1 3 1 16,8 3-1-16,1 2 1 16,-2 3 0-16,6 4 1 15,-5 5-1-15,-3 2 1 16,-10 5-1-16,-3 0 0 0,-10-1 1 15,-3-5-1-15,-4-2 1 16,-4-6-1-16,3-7 0 16,2-10 0-16,4-10 0 15,10-6 0-15,7-12 0 16,12-5 0-16,5-5 0 15,7-4-1-15,-1 0 1 16,1-1-1-16,-3 8 0 16,-4 3 0-16,-7 11 1 15,-7 5-1-15,-6 12 0 16,-5 9 1-16,-3 8-1 15,-1 4 0-15,-1 10-3 16,-1-8-9-16,13 19-12 16,-14-16-16-16,22 2-1 0,-5-13-2 15,16 0 2-15</inkml:trace>
  <inkml:trace contextRef="#ctx0" brushRef="#br0" timeOffset="131303.5101">14871 12024 70 0,'12'-7'37'16,"-4"17"0"-16,-8 6 0 16,0 18-31-16,-12 6-2 15,1 13 1-15,-9 6-2 16,2 7 0-16,-6 3-1 15,0 0 0-15,4-5-1 16,4-7-2-16,10 0-9 16,-4-19-27-16,15-4-1 15,-4-17 0-15,13-4 0 16</inkml:trace>
  <inkml:trace contextRef="#ctx0" brushRef="#br0" timeOffset="131475.5199">14659 12411 88 0,'-4'-15'38'0,"4"15"-1"16,18-9 1-16,-3 9-36 16,13 0-3-16,10-3-5 15,19 5-31-15,-2-9 0 16,9 1 1-16,2-11-3 15</inkml:trace>
  <inkml:trace contextRef="#ctx0" brushRef="#br0" timeOffset="131850.5414">15411 11950 88 0,'-25'7'39'16,"6"20"-1"-16,-9-1 0 15,6 17-33-15,-2 7-1 16,4 10 1-16,1 2-2 15,2 2 2-15,2-3-3 16,5-7 0-16,5-5 0 16,4-11-2-16,3-9 1 15,6-9-2-15,5-10 2 16,3-10-2-16,6-7 1 15,-1-7 0-15,2-6 0 0,-1-2 1 16,2-1-1-16,-3 1 1 16,-4 3-1-16,-1 5 2 15,-2 4-2-15,-5 7 1 16,-9 3-2-16,15 19 0 15,-8-1-3-15,-1 1-2 16,9 11-8-16,-13-15-13 16,19 13-13-16,-10-11-1 15,13 3 0-15,-5-12 1 16</inkml:trace>
  <inkml:trace contextRef="#ctx0" brushRef="#br0" timeOffset="132205.5617">15762 12397 86 0,'17'5'38'0,"-17"-5"2"16,19 17 1-16,-6-10-35 15,12 3-3-15,8-6 0 16,5-3-1-16,4-3 0 15,0-5-1-15,-3-3 0 16,-2-6-1-16,-5-2 0 16,-12-6-1-16,-7 2 1 15,-12 1-1-15,-10 2 1 16,-11 7-1-16,-9 5 1 15,-9 10 1-15,-8 9-1 0,4 13 2 16,-5 6-1-16,8 6 0 16,8 3-1-16,11-2 0 15,19-1-3-15,9-15-9 16,35 8-17-16,0-22-12 15,32 0 1-15,6-14-2 16</inkml:trace>
  <inkml:trace contextRef="#ctx0" brushRef="#br0" timeOffset="132908.6019">17269 12108 61 0,'0'0'36'16,"0"0"-1"-16,-15 25 1 15,-5 0-26-15,5 13-3 16,-11 2-1-16,6 11 0 16,-4 0-2-16,4 6-2 15,-2-6 1-15,7-3-2 16,1-8 0-16,6-7-1 15,6-13 1-15,2-20-2 16,10-3 2-16,2-17-1 16,3-14 1-16,0-5-1 15,1-11 1-15,1-4 0 16,-3-8-1-16,0-2 1 15,-3-2 0-15,2 3-1 0,1 4 0 16,0 9 0-16,1 7 0 16,4 10 0-16,-1 15 0 15,4 18 0-15,2 18 1 16,1 20 0-16,-5 12-1 15,-1 14 2-15,-1 6-2 16,0 10 2-16,0-2-2 16,-6 2 0-16,1-10 0 15,1-8-1-15,0-7-1 16,-4-19-5-16,8 4-7 15,-18-40-20-15,10 16-3 16,-10-16-2-16,0-20-1 16</inkml:trace>
  <inkml:trace contextRef="#ctx0" brushRef="#br0" timeOffset="133091.6124">17267 12353 66 0,'-11'-10'39'16,"5"-1"0"-16,23 12 0 15,-3-8-13-15,19 10-24 16,9 2-1-16,8 0 0 15,7 0-4-15,-3-2-1 16,7 7-8-16,-12-12-26 16,9 5 2-16,-13-8-2 15,5 0 1-15</inkml:trace>
  <inkml:trace contextRef="#ctx0" brushRef="#br0" timeOffset="133263.6222">17927 12284 85 0,'-16'11'38'0,"-4"-2"-2"15,5 18 2-15,-10-2-32 16,6 10-2-16,-1 0-1 15,3 5-1-15,4-6 0 16,6-2-3-16,7-6-2 16,0-26-12-16,25 14-22 15,-10-29-1-15,15-3-2 16,-5-15 2-16</inkml:trace>
  <inkml:trace contextRef="#ctx0" brushRef="#br0" timeOffset="133631.6432">17975 12072 88 0,'0'22'37'16,"0"1"-1"-16,9 12-2 16,0-2-30-16,10 7 1 15,-5-4-2-15,2 8 2 16,-6-1-1-16,-4 5-1 15,-6-4 0-15,-3 0-2 16,-8-5 0-16,-2-3 0 16,0-6 0-16,-1-7-2 15,3-8 2-15,11-15 0 16,0 0-1-16,0 0 1 15,18-27-1-15,2 2 1 16,2-6-1-16,4-3 2 16,-1-2-1-16,3-1 0 0,0 2 0 15,2 1 0-15,0 1-2 16,-3 3-1-16,4 11-3 15,-5-8-11-15,14 22-13 16,-15-6-11-16,7 12 0 16,-5-4-3-16,6 10 4 15</inkml:trace>
  <inkml:trace contextRef="#ctx0" brushRef="#br0" timeOffset="134076.6687">19221 12108 81 0,'5'-22'38'16,"-10"1"-2"-16,5 21 1 0,-9-3-32 15,0 23-1 1,-3 7 0-16,0 15 0 0,-3 10-1 15,0 10 0-15,-2 6 0 16,1 6-2-16,-2-2 0 16,7-4-1-16,0-6 0 15,7-9-2-15,5-10-1 16,3-18-6-16,20-1-18 15,-8-29-12-15,14-3 2 16,-7-21-3-16</inkml:trace>
  <inkml:trace contextRef="#ctx0" brushRef="#br0" timeOffset="134270.6798">19203 11951 95 0,'10'-12'39'15,"4"1"0"-15,23 11-1 16,-5-4-35-16,16 0-1 15,11 1-1-15,5 1-1 16,1 8-4-16,-12-9-20 16,2 18-13-16,-15-4-1 15,-5 10-1-15,-19-5 0 16</inkml:trace>
  <inkml:trace contextRef="#ctx0" brushRef="#br0" timeOffset="134473.6914">19233 12397 101 0,'-12'14'38'0,"17"2"3"0,7-14-3 16,13-4-36-16,14 0-2 15,10-2-1-15,9 0-1 16,-4-4-4-16,10 10-7 15,-13-10-23-15,10 11-2 16,-13-7 1-16,2 8-2 16</inkml:trace>
  <inkml:trace contextRef="#ctx0" brushRef="#br0" timeOffset="135088.7266">19879 12388 87 0,'0'0'37'0,"-29"3"0"16,9 10 2-16,-15 2-31 0,4 10-3 15,-5 2-1-15,3 10 0 16,-1 2-1-16,7 4-1 15,4-1 0-15,17-6 0 16,11-6 0-16,13-9-1 16,14-10 0-16,8-11 0 15,7-12-1-15,7-9 0 16,0-6 0-16,-7-9 0 15,-6-4 0-15,-8-2 1 16,-8 0-1-16,-10 4 0 16,-7 2 1-16,-12 3-1 15,-5 8 1-15,-5 5 0 16,0 13-1-16,-2 5 0 15,2 8-1-15,6 5 1 16,3 7 0-16,10 1 0 0,10-1-1 16,7-1 2-16,7-4-2 15,11-2 1-15,-1-6 0 16,-1 2 1-16,-1-2-1 15,-8-1-1-15,-2 5 1 16,-11 0-1-16,-7 6 1 16,-9 0-1-16,-5 4 2 15,-7 0-2-15,-1 4 1 16,-1-2 0-16,3-1 0 15,0-3 0-15,4-4 0 16,7-13 0-16,-3 11 0 16,3-11 1-16,17-15-1 15,-3-1 0-15,5-6 0 16,3-3 0-16,1-6 0 0,3-2 1 15,0-2 0-15,-1 0 0 16,2 3-1-16,-4 3 1 16,3 6-3-16,-3 0 0 15,7 12-5-15,-9-6-8 16,16 23-10-16,-14-14-8 15,15 18-8-15,1-6 1 16,13 11 0-16</inkml:trace>
  <inkml:trace contextRef="#ctx0" brushRef="#br0" timeOffset="135529.7518">20914 12409 77 0,'8'-12'34'0,"-8"12"2"16,1-12-1-16,-1 12-29 0,-13-7-1 15,-2 7-1 1,-1 11 1-16,-11 2 1 0,-3 10-2 16,-5 3 1-16,1 6-2 15,-4 0 0-15,9 3 0 16,5-2-1-16,9-5-1 15,7-2 0-15,16-4-1 16,13-6-2-16,8-5-2 16,14 1-8-16,-6-18-12 15,24 9-14-15,-9-16-1 16,13 5-1-16,-11-13 0 15</inkml:trace>
  <inkml:trace contextRef="#ctx0" brushRef="#br0" timeOffset="135892.7726">21181 12486 91 0,'-27'12'37'16,"17"11"0"-16,-3-8 0 16,20 6-32-16,4-8-2 15,15-1-1-15,8-5-1 16,10-7 1-16,3-8 0 15,4-5-1-15,0-9 0 16,-4-4 2-16,-8-7-2 16,-5 2 0-16,-12-3 0 15,-16 1 0-15,-8 3 0 16,-15 9-1-16,-12 8 1 15,-9 13 0-15,-9 11 0 16,-5 17 1-16,-7 11 0 0,5 10-1 16,7 5 1-16,19 2 0 15,15-4-1-15,22-7 0 16,22-10-1-16,19-19-5 15,24-4-10-15,-3-26-8 16,23 3-14-16,-19-19-3 16,0-1-3-16,-11-13 1 15</inkml:trace>
  <inkml:trace contextRef="#ctx0" brushRef="#br0" timeOffset="137167.8455">1645 14448 28 0,'0'0'33'15,"-4"-23"2"-15,4 23 0 16,-18-19-15-16,18 19-11 16,-29-8-1-16,17 12-1 15,-8-3-1-15,4 10 0 16,-2 2-2-16,6 8-1 15,-2 3 0-15,6 3-1 16,3 3-1-16,5-2 0 0,5-5 0 16,10-3 0-16,-1-6-1 15,8-8 1-15,1-10-1 16,1-6 0-16,0-6 1 15,-5-4-1-15,-2-2 1 16,-2-3-1-16,-8 3 1 16,-4 3-1-16,-6 1 0 15,-2 4 0-15,5 14 0 16,-14-10 0-16,4 11 0 15,10-1 0-15,-18 17 0 16,12-2 0-16,5 2 0 16,2 1 0-16,5-3 0 15,5 0 0-15,1-6 0 16,7-3 0-16,-1-7 1 0,7-8-1 15,-7-2 1-15,3-4-1 16,-8-3 1-16,1-1-1 16,-8-1 1-16,-3 2-1 15,-8 4 1-15,1 4-1 16,4 10 0-16,-15-8 0 15,15 8 0-15,-18 14-1 16,13-3 1-16,-5 2-1 16,10 6-4-16,-14-9-9 15,24 16-14-15,-20-18-11 16,8 7-2-16,-9-9 0 15</inkml:trace>
  <inkml:trace contextRef="#ctx0" brushRef="#br0" timeOffset="146904.4024">2444 13973 65 0,'8'-20'35'0,"-8"20"-12"15,-1-15 0-15,1 15-15 16,0 0-2-16,0 13 0 15,-2 6-1-15,-3 17-2 16,-3 9-1-16,1 10-1 16,-7 8 0-16,1 6 0 15,-3-2 0-15,3-4 0 16,1-4 0-16,2-11 0 15,3-12-1-15,6-7 1 16,0-13-1-16,1-16 0 16,9 8 1-16,-9-8-1 0,20-25 1 15,-10-3 0-15,0-6 0 16,0-10 0-16,3-12 0 15,1-7-1-15,-2-5 1 16,3-4-1-16,-2 4 1 16,-1 5 0-16,1 9-1 15,-3 8 1-15,-3 15 0 16,0 9 0-16,-7 22 0 15,0 0 1-15,0 0-2 16,6 27-1-16,-6-4 1 16,1 2-1-16,8 1 1 15,4-3 0-15,7-4 0 16,5-8-1-16,11-7 2 15,6-9-1-15,7-4 0 0,6-8 2 16,-1-4-1-16,-2-2 0 16,-5 1 0-16,-5 2 0 15,-9 3 0-15,-6 7 0 16,-11 11-1-16,-7 10 1 15,-9 12-2-15,-8 14 0 16,-5 10 1-16,-3 13-1 16,1 12 0-16,-3 2-2 15,4 5-1-15,1-12-8 16,20 5-24-16,-2-20-1 15,14-8-2-15,7-23 1 16</inkml:trace>
  <inkml:trace contextRef="#ctx0" brushRef="#br0" timeOffset="147744.4504">3388 14198 64 0,'-36'19'38'0,"-10"-2"-1"15,6 16 1-15,-2-4-34 16,4 4 0-16,5-1-1 16,13 1 0-16,9-7-1 15,12-3 0-15,9-10 0 16,16-7-1-16,7-14 0 15,10-6 0-15,3-7 0 0,3-10 0 16,-1 1 0 0,-4-5-1-16,-7 3 0 0,-8 0 1 15,-6 5-1-15,-9 6 0 16,-6 5 1-16,-8 16-1 15,0 0 0-15,0 0 0 16,-13 26 0-16,4 2 0 16,0 6 0-16,2 3 0 15,2 2 0-15,6-6-1 16,7-3 0-16,8-11-2 15,11-8-2-15,3-14-2 16,13 1-6-16,-9-24-14 16,17 9-10-16,-12-16-2 15,6 12 5-15,-19-16 15 16,5 14 12-16,-15 2 6 0,-8 0 9 15,-8 21 13-15,0-11 13 16,0 11 1-16,-26 9-2 16,19 13-14-16,-11-8-8 15,10 9-6-15,1-4-1 16,7 6 0-16,5-8-2 15,10-1 0-15,2-6 0 16,11-5 0-16,6-10 0 16,4-6-1-16,5-6 1 15,1-4-2-15,-5-7 1 16,-2 3-1-16,-3 2 1 15,-6 2-1-15,-10 8 0 16,-9 11-1-16,-6 14 1 16,-8 14 0-16,-5 18 0 0,-6 12-1 15,-8 18-1-15,-3 9 0 16,-6 13 0-16,-2-2 1 15,3-1-1-15,2-9 0 16,5-13 0-16,6-13 0 16,3-16 2-16,6-21 0 15,10-21-1-15,-2-11 1 16,10-20 0-16,-1-13-1 15,7-13 1-15,3-9 2 16,4-9-1-16,1-6-2 16,4 7-7-16,-7-14-17 15,13 20-10-15,-13-1-2 16,7 19 0-16</inkml:trace>
  <inkml:trace contextRef="#ctx0" brushRef="#br0" timeOffset="148212.4772">5420 13726 64 0,'2'-15'38'16,"-8"2"-2"-16,6 13 2 16,-15 14-32-16,8 13-2 15,-7 8-1-15,4 16-2 16,-3 7 0-16,-1 10-1 15,4 6 0-15,0 3-1 16,1-2-1-16,5-6-1 16,12 1-8-16,-10-22-25 0,18-6 0 15,-5-23-2-15,11-5 2 16</inkml:trace>
  <inkml:trace contextRef="#ctx0" brushRef="#br0" timeOffset="148376.4866">5287 14189 69 0,'-25'-6'38'15,"16"8"-1"-15,9-2 0 16,0 0-33-16,15-16-2 16,18 1-2-16,13-5-2 15,4-14-7-15,22 8-28 16,-11-14-1-16,12 5 2 15,-12-6-1-15</inkml:trace>
  <inkml:trace contextRef="#ctx0" brushRef="#br0" timeOffset="148767.509">5904 13604 63 0,'-13'10'38'16,"-6"4"-1"-16,5 16 2 15,-9 3-28-15,8 16-6 16,-9 6-2-16,10 10-1 15,-5 3 0-15,3 8 0 16,0-6 0-16,6 1-1 16,5-12 0-16,3-7-1 0,9-11 2 15,0-14-1-15,7-14-1 16,8-11 1-16,1-15 0 15,1-7 0-15,2-7-1 16,-1-5 1-16,0 1-1 16,-2 0 1-16,-5 8-1 15,-4 7 0-15,-2 11 0 16,-12 5 0-16,15 21 0 15,-8 3 0-15,0 5 0 16,0 5 0-16,2 3-2 16,1-2-1-16,9 0-3 15,-4-17-7-15,21 13-15 16,-21-25-10-16,16 2-1 15,-10-17-2-15</inkml:trace>
  <inkml:trace contextRef="#ctx0" brushRef="#br0" timeOffset="149105.5283">6259 14143 66 0,'0'0'38'16,"0"0"0"-16,3 11 0 16,-3-11-33-16,13 16-1 15,9-10 0-15,4-1-1 16,1-6 0-16,5-3 0 15,-3-6-1-15,3-3-1 16,-8-4 1-16,-4-1-2 16,-6-3 1-16,-5 4-1 15,-11 1 1-15,-7 4-1 16,-8 5 0-16,-3 7 1 0,-9 6-1 15,0 9 0-15,-3 7 0 16,1 10 0-16,4 4 1 16,6 6-1-16,10-4 0 15,7 0 0-15,15-6-2 16,7-12-7-16,24 6-10 15,-6-31-11-15,28 8-10 16,-1-22-2-16,19 1 1 16</inkml:trace>
  <inkml:trace contextRef="#ctx0" brushRef="#br0" timeOffset="152908.7458">7371 13611 65 0,'10'15'37'15,"-15"4"-1"-15,0 20-2 16,-14 2-32-16,5 13 1 15,-2 7-1-15,1 9 0 16,0 5 0-16,3 5-1 16,4-3 0-16,8-5-2 15,7-1-8-15,-2-18-29 16,11-9 2-16,-3-17-2 15,6-15 1-15</inkml:trace>
  <inkml:trace contextRef="#ctx0" brushRef="#br0" timeOffset="153125.7582">7454 13568 74 0,'5'-10'39'16,"11"11"-1"-16,-5-5 0 15,13-2-37-15,2 3 0 16,12-2-1-16,7-2 0 16,2-4-6-16,10 9-31 15,-10-5 0-15,4 8-2 16,-13 0 1-16</inkml:trace>
  <inkml:trace contextRef="#ctx0" brushRef="#br0" timeOffset="153342.7707">7411 13929 67 0,'0'14'39'15,"0"-14"-2"-15,37 2 2 16,-2-9-38-16,19-8-1 15,8 0-1-15,5-13-13 16,9 11-21-16,-1-4-1 16,3 8-1-16,-8 0-1 15</inkml:trace>
  <inkml:trace contextRef="#ctx0" brushRef="#br0" timeOffset="153963.8062">8208 13890 50 0,'-32'12'38'15,"0"10"-1"-15,-6-8 1 16,8 10-22-16,-2-5-11 16,6 10 0-16,3-6-1 15,10 5 0-15,9-3-2 16,13-2 0-16,7-2-1 15,7-8 0-15,7-5-1 16,7-8 1-16,2-5-1 16,-1-7 0-16,-1-5 0 15,-7-9 0-15,-7 1 0 16,-4-3 0-16,-10-4 0 0,-8 0 0 15,-9 1 0-15,1 2 0 16,-6 2 0-16,1 7 1 16,0 2-2-16,3 8 2 15,9 10-1-15,0 0-1 16,14-5 1-16,7 8 0 15,10-1 0-15,8 3 1 16,4-3-1-16,7 2 0 16,-6 3 1-16,-1 4-1 15,-6 4 0-15,-9 7 0 16,-10 4 0-16,-11 5 0 15,-9 5 0-15,-4-3 0 16,-7 2 0-16,1-5 0 0,-2-5 0 16,3-5 0-16,2-8 0 15,9-12 1-15,0 0-1 16,9-13 0-16,3-6 1 15,4-6-1-15,0-5 1 16,5-5-1-16,-1 0 1 16,-3-3 0-16,1 3 0 15,-3 3 0-15,1 5 0 16,-2 4-1-16,5 7 1 15,0 3-2-15,8 11-3 16,-4-5-9-16,17 14-26 16,-6-6-1-16,12 8 0 15,-5-5-1-15</inkml:trace>
  <inkml:trace contextRef="#ctx0" brushRef="#br0" timeOffset="154225.8212">9351 13780 74 0,'-15'-3'41'16,"-12"-7"-2"-16,3 13 2 16,-6-2-36-16,0 12-1 15,-5 4 0-15,5 11-2 16,-2 6 1-16,5 3-2 15,6 1 0-15,9 4-1 16,8-7 1-16,10-1-1 16,14-11 0-16,6-10-3 15,16-3-4-15,-7-20-21 0,16 6-13 16,-7-13 1-16,7 2-3 15</inkml:trace>
  <inkml:trace contextRef="#ctx0" brushRef="#br0" timeOffset="154578.8414">9517 13944 56 0,'-7'24'39'0,"0"-4"1"15,12 4 1-15,0-15-24 16,11 4-12-16,1-10-1 15,11-4-1-15,1-7 0 16,3-8-1-16,1-6-1 0,-3-3 1 16,-2-5-1-16,-5-4 0 15,-8 3-1-15,-8 2 1 16,-12 7 0-16,-11 8-1 15,-12 13 1-15,-5 13-1 16,-10 12 0-16,-2 8 0 16,-2 10 1-16,8 2-1 15,9 2 0-15,12-5 1 16,13-7-1-16,18-13-3 15,20-4-6-15,5-25-8 16,30 7-20-16,1-21-3 16,13 1-4-16,5-17 1 15</inkml:trace>
  <inkml:trace contextRef="#ctx0" brushRef="#br0" timeOffset="155450.8912">10849 13341 48 0,'-2'-15'35'16,"2"15"2"-16,0 0-1 15,0 0-29-15,-13 29 1 16,12 11-1-16,-7 10 0 16,6 16 0-16,-8 8-4 15,5 9 2-15,-2 0-3 16,4 0 0-16,0-10 0 15,7-10-2-15,3-15 1 16,5-14-1-16,5-14 1 16,2-17-1-16,1-12 1 15,4-11-1-15,-2-9 1 0,-1-6 0 16,-4-7 0-16,2-4 0 15,-3 0 0-15,2 2 0 16,0 6-1-16,5 5 1 16,-1 12-1-16,4 10 0 15,4 11 0-15,1 12-1 16,1 12 1-16,-3 13 0 15,-4 8-1-15,-6 5 1 16,-9 2-1-16,-10 0 1 16,-10-3-1-16,-11-1 1 15,-6-9 0-15,-12-7-1 16,0-12 2-16,-6-9-1 15,7-9 0-15,5-15-2 16,9-5-3-16,4-24-13 0,21 11-23 16,5-18 1-16,17 10 0 15,5-8 0-15</inkml:trace>
  <inkml:trace contextRef="#ctx0" brushRef="#br0" timeOffset="155802.9114">11511 13877 74 0,'-5'17'39'16,"10"2"-1"-16,-5-19 1 15,26 2-36-15,7-10 0 16,13-9 1-16,3-8-2 0,3-2 2 15,-3-7-2-15,-7 1 0 16,-8-2-1-16,-12 4 0 16,-13 2 0-16,-14 7 0 15,-15 6 0-15,-7 11 0 16,-10 8-1-16,-2 11 1 15,-4 11 0-15,2 13 0 16,3 6-1-16,9 3 0 16,12 4 0-16,8-6 0 15,18-5 0-15,9-13-4 16,26 4-9-16,-1-25-27 15,30 0-1-15,6-20 0 16,22 0-1-16</inkml:trace>
  <inkml:trace contextRef="#ctx0" brushRef="#br0" timeOffset="156711.9634">12926 13704 69 0,'-18'-10'37'0,"3"11"0"16,-11-4 1-16,16 12-34 16,-10 1-1-16,6 10 1 15,-4 8-1-15,7 15 0 16,-7 8-1-16,5 6 0 15,4 2 0-15,6 0-1 16,5-7 0-16,7-9 0 16,7-17 0-16,8-19 0 15,11-16 0-15,5-19-1 0,5-12 1 16,1-11 0-16,-2-8 1 15,-6 0-1-15,-1 1 0 16,-8 5 0-16,-7 8-1 16,-7 11 1-16,-5 11 0 15,-10 23-1-15,0 0 0 16,0 0 0-16,4 36 0 15,-4 0 0-15,1 2-1 16,3 7 1-16,5-2-1 16,3-5 1-16,10-3-1 15,1-11 1-15,8-6 0 16,-1-14-1-16,6-10 1 15,-3-6 2-15,-3-11-1 16,-2-3 0-16,-9-5 0 0,0-5-1 16,-5 4 0-16,-6-5-2 15,3 10-2-15,-6-7-3 16,8 17-1-16,-9-10-3 15,17 24-12-15,-11-13-14 16,16 15 1-16,-10-12 11 16,19 20 10-16,-13-11 6 15,9 7 7-15,-3 1 4 16,-10-8 12-16,8 9 18 15,-13-6-1-15,7 19-8 16,-20-18-5-16,6 18-5 16,-11-4-4-16,5 11-1 15,-8 1-2-15,2 8 0 16,-4 2-3-16,4 0-1 15,0-2-1-15,1-4-1 0,5-3 0 16,1-10-2-16,11-5-3 16,-3-29-18-16,18 5-14 15,-8-19-1-15,14-2 0 16,-7-17 0-16</inkml:trace>
  <inkml:trace contextRef="#ctx0" brushRef="#br0" timeOffset="156846.9711">13851 13288 70 0,'0'0'32'0,"0"0"-31"0,24 8-2 16,5-9-34-16,7-6 2 15</inkml:trace>
  <inkml:trace contextRef="#ctx0" brushRef="#br0" timeOffset="157064.9836">14378 13149 75 0,'-7'34'38'15,"-16"3"-1"-15,5 17 2 16,-6 1-32-16,5 18-2 16,-3 0-1-16,6 3-2 15,2-4 0-15,6-3 0 16,1-3-3-16,3-8-2 15,11 0-18-15,-5-28-18 0,8-1 0 16,-10-29-3-16,14 13 4 16</inkml:trace>
  <inkml:trace contextRef="#ctx0" brushRef="#br0" timeOffset="157229.993">14190 13667 86 0,'-16'-19'38'15,"16"19"-1"-15,15-7 0 16,8 2-35-16,11-5-1 15,9-4-4-15,9 8-10 16,-1-17-24-16,8 1 0 16,-9-7-1-16,6 3 0 15</inkml:trace>
  <inkml:trace contextRef="#ctx0" brushRef="#br0" timeOffset="157561.0119">14872 13282 88 0,'-31'47'40'16,"-12"3"2"-16,9 16-3 15,-14-9-33-15,16 4-2 16,4-6-1-16,13-5-1 16,9-8 0-16,9-9-1 15,8-9-1-15,9-11 0 16,4-11 0-16,-1-4-1 15,4-7 1-15,-3-5 0 16,-1-3 0-16,-2-4 0 0,2-4-1 16,-3 0 1-16,-2 1 1 15,1 1-2-15,-3 7 1 16,0 7 0-16,-1 10 0 15,-4 9-2-15,-3 17-1 16,-8 2-4-16,3 26-18 16,-13-15-15-16,8 12-2 15,-11-10 1-15,16-2-1 16</inkml:trace>
  <inkml:trace contextRef="#ctx0" brushRef="#br0" timeOffset="158304.0544">15846 13650 67 0,'-5'-20'38'16,"5"8"-2"-16,-8-3 1 16,8 15-31-16,-9-11-4 15,9 11 1-15,-12 22-1 16,7 2 1-16,1 7-1 15,2 9 0-15,-1-1 0 16,6 0 1-16,4-3-2 16,11-7 1-16,7-13-1 15,9-10 0-15,8-16 0 16,4-8 0-16,6-14-1 15,3-6-1-15,-3-7 1 16,-6-5 0-16,-5-1 0 0,-8 3 0 16,-5 4 0-16,-10 11 0 15,-8 7 0-15,-7 16 0 16,-3 10 0-16,-13 30 1 15,-3 14-1-15,-5 18 1 16,1 17-1-16,-7 15 0 16,-2 10 0-16,0 6 1 15,-1-1-1-15,2-3 1 16,-1-12-1-16,1-7 0 15,-2-19 0-15,1-12 1 16,-4-16 0-16,-1-20-1 16,-1-17 0-16,1-18 0 15,5-16-2-15,1-19-2 0,13-7-3 16,1-22-9-16,28 7-23 15,-4-12-2-15,23 12 2 16,0-5 0-16</inkml:trace>
  <inkml:trace contextRef="#ctx0" brushRef="#br0" timeOffset="159041.0966">16715 13646 77 0,'3'-18'38'16,"-3"18"0"-16,-28-20 1 15,5 16-33-15,-15 7-2 16,1 14-1-16,-6 7 0 0,2 9 0 16,3 4-1-16,7 3 2 15,9 4-3-15,9 0 1 16,15-7-1-16,12-4 0 15,14-12-1-15,9-7 1 16,9-11-1-16,8-9-1 16,-1-7 2-16,0-12-2 15,-5-7 1-15,-5-1 0 16,-10-8 1-16,-7-5-2 15,-11 2 1-15,-6-1-1 16,-4 6 2-16,-5 2-2 16,-3 8 1-16,0 6 0 15,2 8 0-15,1 15 0 16,0 0 0-16,12 6 0 15,3 6 0-15,6 4 0 0,5-3 0 16,6 0 1-16,6-6-1 16,5-1 0-16,5-2 1 15,-1-6-1-15,0-2 0 16,-8 0 1-16,-7 0-1 15,-5 1 1-15,-12 7-1 16,-15-4 0-16,-8 25 1 16,-13-1-1-16,-5 5 1 15,-9 6-1-15,1 3 1 16,4 1 0-16,5-5 0 15,9-2 0-15,14-10 0 16,16-7-1-16,14-13 1 16,12-10-1-16,13-9 0 0,8-4 0 15,5-13 0-15,-2 1 0 16,-2-6 0-16,-4 4 0 15,-8-1 1-15,-11 11-1 16,-11 1 0-16,-8 9 0 16,-20 15 0-16,13 6 0 15,-17 17 0-15,-6 7 0 16,2 9-1-16,-5 7-1 15,7 12-5-15,-8-10-5 16,23 11-5-16,-10-22-11 16,26 4-12-16,-1-16-1 15,22-6-2-15,4-17 3 16</inkml:trace>
  <inkml:trace contextRef="#ctx0" brushRef="#br0" timeOffset="159177.1044">18253 13939 85 0,'0'0'42'0,"-6"-11"-1"16,-7 13-2-16,-8 5-30 15,-10-19-37-15,10 18-12 16,-21-7-2-16,-5 10-1 16,-25-4 0-16</inkml:trace>
  <inkml:trace contextRef="#ctx0" brushRef="#br0" timeOffset="160314.1694">1640 15730 2 0,'9'-15'31'15,"2"2"-1"-15,-3-7-1 16,8 12-15-16,-16-15-2 16,13 16-1-16,-13-11-2 15,0 18-2-15,0-11-1 16,0 11-1-16,-15 6-1 15,2 5 0-15,-2 4-2 16,2 6 0-16,-3 0 0 16,2 2-1-16,5-1 0 15,4-3-1-15,9-4 1 16,6-6-1-16,6-11 1 15,4-7-1-15,2-7 1 0,2-6-1 16,-2-2 1-16,-1-1 0 16,-7-1 0-16,-5 3 0 15,-8 5 0-15,-3 6-1 16,2 12 1-16,-18-7 0 15,7 13-1-15,-3 5 1 16,3 4-1-16,-2 5 0 16,6-1 0-16,0 2 0 15,2-1 0-15,5-3 0 16,5-5 0-16,-5-12 1 15,19 6-1-15,-6-12 1 16,4-4-1-16,2-1 1 16,-1-2 0-16,-3 0 0 0,-2 3 0 15,-13 10 0-15,13-14 0 16,-13 14 0-16,0 0 0 15,-6 15 0-15,-4-3 0 16,3 4-1-16,-3 0 0 16,5 0 0-16,5 3-3 15,0-19-9-15,14 22-23 16,-14-22-3-16,36-14-4 15,-17-11 1-15</inkml:trace>
  <inkml:trace contextRef="#ctx0" brushRef="#br0" timeOffset="165872.4873">2413 15290 37 0,'3'-28'35'0,"11"3"2"16,-9-7-2-16,10 8-23 15,-6-1-9-15,6 14 0 16,-3 11 0-16,3 20 0 15,-10 22 0-15,0 20-1 16,-6 17-1-16,-3 19 0 16,-5 10 0-16,-1 8-1 15,-2 1 0-15,-1-4-1 16,6-12 0-16,2-18-3 15,17-10-32-15,-6-29-1 16,17-13 0-16,-2-32-2 16</inkml:trace>
  <inkml:trace contextRef="#ctx0" brushRef="#br0" timeOffset="166278.5105">2941 15293 41 0,'0'0'37'15,"-18"-1"2"-15,-4 11-3 16,4 10-25-16,-16 6-8 16,0 7 0-16,-7 4 0 15,-1 9-1-15,-4 4 1 16,2 7-2-16,1-3 1 15,11-3-1-15,3-10 1 0,15-4 0 16,13-14-1-16,13-10 0 16,15-14-1-16,10-12 1 15,11-6-1-15,3-1 0 16,0 0 0-16,-3 0 0 15,-5 4 0-15,-5 11 0 16,-3 10 0-16,-8 12 0 16,-9 9 0-16,-4 7 0 15,-2 6-1-15,2-1 0 16,1 0-1-16,4-9-1 15,11-3-3-15,-1-26-15 16,22 9-16-16,-5-23-3 16,15 3 2-16,-4-18 0 15</inkml:trace>
  <inkml:trace contextRef="#ctx0" brushRef="#br0" timeOffset="166693.5343">3533 15667 43 0,'-28'-11'37'15,"7"16"1"-15,-10-9-2 16,8 13-29-16,-11 0-2 15,4 7 0-15,-6 6-2 16,6 9 0-16,-2 4-1 16,6 4 0-16,5 1 0 15,4-1 0-15,10-4 0 16,14-4-1-16,9-10 0 15,13-7 0-15,6-12-1 16,5-11 1-16,5-7-1 16,2-10 1-16,-4-5-1 0,-3-7 0 15,-5-2 0-15,-8-2 0 16,-9 2 1-16,-6 5-1 15,-4 7 0-15,-7 8 0 16,-1 20 0-16,-10-7 0 16,0 22 0-16,-2 14 0 15,0 11 0-15,-1 6 0 16,4 9-1-16,1-1-1 15,11 2 0-15,5-8-2 16,12-6-1-16,2-19-2 16,19-1-6-16,-9-27-22 15,20 2-2-15,-4-20-2 16,6 1 5-16</inkml:trace>
  <inkml:trace contextRef="#ctx0" brushRef="#br0" timeOffset="167127.5591">3983 15804 40 0,'10'-28'34'0,"-15"-6"2"15,5 23-10-15,-13-8-14 16,13 19-4-16,-11 4-2 15,5 14-1-15,-1 7-1 16,2 5-1-16,3 4-2 16,3 1 1-16,3-4-1 15,6-4 0-15,4-8 0 16,6-11-1-16,6-12 1 15,4-12-1-15,6-14 1 16,4-5-1-16,1-9 0 16,-2-2 1-16,-2 2-1 0,-4 5 0 15,-8 9 0-15,-3 13 0 16,-10 16 0-16,-7 19 0 15,-7 19 0-15,-6 17 0 16,-4 21 0-16,-4 12-1 16,-2 10 2-16,-8 5-2 15,5-3 2-15,-1-4-2 16,-1-11 2-16,2-12-1 15,-1-19 1-15,-1-15-1 16,-2-16 0-16,1-13 0 16,-1-15 0-16,-1-11 0 15,-1-14 0-15,4-13-1 16,0-8 0-16,10-15-2 15,12 8-13-15,-5-13-20 0,24 15-3 16,-3-5-1-16,16 18 0 16</inkml:trace>
  <inkml:trace contextRef="#ctx0" brushRef="#br0" timeOffset="167532.5823">4862 15124 42 0,'1'-41'37'0,"3"18"2"16,-12 9-3-16,5 26-29 16,-10 17-3-16,3 21 2 15,-4 15-2-15,3 20-3 16,-6 12 1-16,2 12-2 15,1-1 0-15,6-4-2 16,9-7-4-16,-3-21-32 16,21-6 2-16,1-26-3 0,18-12 1 15</inkml:trace>
  <inkml:trace contextRef="#ctx0" brushRef="#br0" timeOffset="167923.6046">5407 15514 34 0,'-22'-15'38'16,"1"13"1"-16,-16-6 0 16,8 17-24-16,-10-3-9 15,1 8-2-15,1 6 0 16,1 11-1-16,1 4-1 0,7 13 0 15,4-1 0-15,5 5-1 16,9-6 0-16,7-7 0 16,10-9-1-16,13-17 1 15,8-20 0-15,10-18 0 16,5-16-1-16,6-11 1 15,0-4-1-15,2-2 0 16,-10 3 1-16,-3 10 1 16,-11 17-2-16,-11 18 0 15,-16 10 1-15,2 36-1 16,-14 5 0-16,-2 13 0 15,-1 7 0-15,-2-1-4 16,13 5-5-16,-1-25-18 16,24 1-13-16,0-22-2 15,18-7 1-15</inkml:trace>
  <inkml:trace contextRef="#ctx0" brushRef="#br0" timeOffset="168480.6365">6904 15031 48 0,'-32'-35'38'0,"4"5"-1"0,-20-6-2 15,7 13-29-15,-11 5 0 16,4 21-1-16,-3 12-1 16,6 22-1-16,2 18-2 15,7 18 1-15,6 10-2 16,8 9-1-16,8 5 1 15,8 0-1-15,11-3 1 16,5-8-4-16,13-10-2 16,-3-26-19-16,16 3-12 15,-5-23-1-15,6-7 0 16</inkml:trace>
  <inkml:trace contextRef="#ctx0" brushRef="#br0" timeOffset="169207.6781">6433 15506 51 0,'-18'-16'39'0,"18"16"-1"16,0 0 0-16,18-9-33 16,10 10-2-16,8 0-1 15,9-1 0-15,10 1 0 16,4-2 0-16,6 0 1 15,0-5-2-15,2 3 2 16,-7-3-3-16,-3 3 2 16,-11-2-1-16,-6 4 1 15,-15 2-2-15,-11 5-1 16,-13 5 1-16,-11 8-1 15,-8 7 1-15,-11 8-1 16,0 5 1-16,-2 5-1 0,1 2 1 16,3-1 1-16,11-4-1 15,9-5 0-15,16-14 0 16,15-13 1-16,10-16-1 15,12-12 0-15,8-15 0 16,5-6 0-16,1-7 1 16,-8-4-1-16,-6 1 1 15,-12 3 1-15,-17 6-1 16,-9 7 1-16,-13 8-2 15,-9 5 1-15,-7 8-1 16,-2 6 1-16,0 6-2 16,3 8 1-16,6 2-1 15,6 1 1-15,8-10 0 16,15 18 0-16,5-12 1 0,8-2-1 15,4 1 1-15,2-2-1 16,-2 5 1-16,-2 4-2 16,-5 4 2-16,-7 5-2 15,-7 8 1-15,-8 6 0 16,-5 4 0-16,-1-3-1 15,-3 0 1-15,-1-5 0 16,1-2 0-16,2-10 0 16,4-19 0-16,0 0 0 15,0 0 1-15,18-33-1 16,-7 3 0-16,4-10 1 15,4-5-1-15,-1-2 2 16,6 2-1-16,-6 1-1 0,3 8-2 16,1 5 0-16,7 16-3 15,-1-3-4-15,20 23-20 16,-6-7-13-16,18 11 0 15,3-5 2-15</inkml:trace>
  <inkml:trace contextRef="#ctx0" brushRef="#br0" timeOffset="169620.7017">8236 15343 60 0,'12'-7'39'16,"-12"7"-1"-16,-12 2 1 15,-8 3-35-15,3 6-1 16,-11 6-1-16,-2 11 0 15,-5 3 0-15,2 13 0 16,-3 1 0-16,3 7-1 16,9-4 1-16,10-1-1 0,12-13 0 15,13-3 0-15,14-12-1 16,11-14-3-16,18-2-6 15,-7-26-29-15,23 5-1 16,-9-10-2-16,7 1 1 16</inkml:trace>
  <inkml:trace contextRef="#ctx0" brushRef="#br0" timeOffset="169974.7219">8469 15579 60 0,'-15'10'41'16,"15"10"-3"-16,0-20 1 15,16 20-35-15,7-12-1 16,7 1-1-16,6-7 0 0,7 2 0 16,3-7-1-16,-3-6 0 15,0-6 1-15,-6-6-2 16,-4-2 1-16,-4-5 0 15,-9-4-1-15,-9-2 2 16,-7 3-2-16,-8 4 1 16,-10 6-1-16,-7 13 0 15,-10 8 1-15,-4 13-1 16,-6 12 1-16,3 12-1 15,1 9 1-15,6 11-1 16,8-3 1-16,15-2-1 16,19-9-2-16,10-20-10 0,31 1-27 15,0-22-2-15,27-3 0 16,2-23-1-16</inkml:trace>
  <inkml:trace contextRef="#ctx0" brushRef="#br0" timeOffset="170567.7559">9422 15406 57 0,'-23'5'39'15,"-14"2"0"-15,-2 13-1 16,-14 0-32-16,4 15-2 16,-5 4 1-16,4 9-2 15,5 2 1-15,11 2-1 16,14-14 0-16,21-8-1 0,16-21 0 15,25-21 0-15,17-21-1 16,14-21 1-16,11-15-1 16,2-12 0-16,0-4 0 15,-6-5 0-15,-14 4 0 16,-18 9 0-16,-16 8-1 15,-16 8 0-15,-13 10 1 16,-8 15-1-16,-11 15 0 16,-5 20 0-16,-3 19 0 15,0 18 0-15,4 19 0 16,3 14-1-16,8 9 0 15,7 2-5-15,13 12-14 16,-3-23-21-16,17-3-1 16,3-24-1-16,14-10 0 0</inkml:trace>
  <inkml:trace contextRef="#ctx0" brushRef="#br0" timeOffset="170965.7786">10560 14922 76 0,'1'29'38'0,"-13"5"-1"16,1 25-12-16,-4 3-24 15,-2 11-1-15,0 8 2 16,3 6-2-16,1 1 1 15,6-5-2-15,6-9-1 16,6-24-12-16,16 0-23 16,0-27 0-16,11-15-2 15,-4-21 2-15</inkml:trace>
  <inkml:trace contextRef="#ctx0" brushRef="#br0" timeOffset="171160.7898">10409 15335 83 0,'-5'12'42'15,"5"-12"-3"-15,24 23-3 16,9-22-34-16,16-7-2 16,16-8-1-16,4-9-2 15,14-4-4-15,-7-17-8 16,13 4-25-16,-14-11 1 15,1 6-2-15,-19-11 2 16</inkml:trace>
  <inkml:trace contextRef="#ctx0" brushRef="#br0" timeOffset="171491.8087">11161 14770 73 0,'-22'27'40'0,"-12"11"0"16,8 20-1-16,-4 4-35 16,5 12 0-16,-3 2-1 15,6 8 0-15,2-2 0 16,6-6-1-16,7-10 0 15,3-8-1-15,8-17 0 16,7-11-1-16,8-15 1 16,2-15-1-16,4-15 0 15,2-9 1-15,-2-6-1 16,0-7 1-16,-2 2-2 0,-5 3 2 15,-3 4-1-15,-5 11 0 16,-10 17 0-16,9 2 0 16,-8 17 0-16,0 12-1 15,2 9-1-15,0 3-3 16,6 7-1-16,-3-12-7 15,22 16-19-15,-12-31-8 16,11-1-3-16,-2-20 3 16</inkml:trace>
  <inkml:trace contextRef="#ctx0" brushRef="#br0" timeOffset="171822.8277">11388 15404 63 0,'0'0'40'0,"-15"6"-1"15,20 9 1-15,-5-15-30 16,17 20-7-16,4-8 1 15,10-2-2-15,3-9 1 16,6-2-1-16,1-8-1 16,-2-6 1-16,0-6-2 15,-8 0 1-15,-8-2-1 16,-6-1 0-16,-11 3 1 15,-10 3-1-15,-9 5 0 16,-12 10 0-16,-7 10 1 16,-2 9-2-16,-7 13 2 15,1 10-1-15,3 7 1 16,5 9-1-16,12-3 0 15,14-3-1-15,20-10-2 16,9-19-10-16,35 1-26 0,4-29-2 16,21-5-2-16,11-21 2 15</inkml:trace>
  <inkml:trace contextRef="#ctx0" brushRef="#br0" timeOffset="172290.8544">12624 14869 68 0,'0'0'39'0,"-5"15"-1"15,7 15-9-15,-9-2-24 16,-2 17 0-16,-2 6-1 0,4 11 0 16,-1 3-1-16,5 3 0 15,0-2-1-15,8-4-1 16,0-5-1-16,4-11-2 15,9-9-3-15,-4-24-12 16,14 6-23-16,-7-21 1 16,11-3-2-16,-4-19 1 15</inkml:trace>
  <inkml:trace contextRef="#ctx0" brushRef="#br0" timeOffset="172460.8641">12899 15248 51 0,'-10'-14'38'0,"10"14"0"15,-18 9-1-15,8 20-17 16,-1 1-16-16,2 11-2 0,2 0-1 15,4 4-1-15,4-2 1 16,4-7-3-16,9-5-2 16,-5-23-27-16,24-1-7 15,-7-21-1-15,16-6 1 16</inkml:trace>
  <inkml:trace contextRef="#ctx0" brushRef="#br0" timeOffset="172588.8715">13009 14849 54 0,'-20'4'3'16,"3"4"-3"-16,12 7-1 16,16 1-32-16</inkml:trace>
  <inkml:trace contextRef="#ctx0" brushRef="#br0" timeOffset="172978.8938">13512 15190 56 0,'-13'8'38'15,"-15"-9"-1"-15,7 7 2 16,-21 3-32-16,14 6-2 16,-2 1 0-16,4 12 1 15,-3 4-1-15,10 8 0 16,1-2-2-16,8-1-1 15,9-13 0-15,13-12-2 16,9-14 1-16,11-15-1 0,7-18 0 16,10-14-1-16,4-14 1 15,2-5 1-15,-2-3-1 16,-8-2 1-16,-5 4 0 15,-8 4-1-15,-12 15 0 16,-6 9 0-16,-11 18 1 16,-3 23-1-16,-18 10 0 15,-1 23 0-15,-1 21 0 16,2 14-1-16,4 14-5 15,-7-13-13-15,20 20-21 16,-6-17-1-16,17 3-1 16,4-18 0-16</inkml:trace>
  <inkml:trace contextRef="#ctx0" brushRef="#br0" timeOffset="173510.9242">14518 15227 39 0,'12'-10'35'16,"1"4"2"-16,-9-7-1 15,-4 13-18-15,-8-11-11 16,8 11-3-16,-26-4 0 16,8 14 0-16,-9 4-1 15,2 9 0-15,0 7 0 16,-1 8 1-16,6 2-1 15,7 3-2-15,6-4 1 16,13-7-1-16,13-8 0 16,8-6-1-16,7-17 1 15,12-12-2-15,0-9 2 16,1-10 0-16,-2-5-1 15,-7-4 1-15,-10-3-1 0,-9 2 1 16,-11 3-2-16,-12 0-1 16,-4 10-2-16,-9 1 0 15,3 18-5-15,-13-8-10 16,27 16-20-16,-23 8 0 15,28 5 0-15,-5-13 1 16</inkml:trace>
  <inkml:trace contextRef="#ctx0" brushRef="#br0" timeOffset="173844.9433">15599 14785 57 0,'-14'-28'37'0,"-5"-10"-1"16,4 1 0-16,-13-6-31 16,10 1 0-16,-5 0 0 15,0 12 1-15,-6 9-1 16,-1 18 0-16,-8 13-1 15,1 25 0-15,-7 17-1 16,-1 21-2-16,-2 16-1 16,0 10 0-16,5 4 0 15,6-3-1-15,10-8 1 16,6-11-2-16,18-13-1 15,0-18-3-15,20-5-14 16,-8-32-19-16,13-2 1 0,-13-19-2 16,8 2 2-16</inkml:trace>
  <inkml:trace contextRef="#ctx0" brushRef="#br0" timeOffset="174008.9527">15025 15186 50 0,'-26'-37'39'0,"10"15"0"16,-3-5 0-16,17 16-15 15,2-3-16-15,18 5-4 16,8 1-2-16,11 1-1 15,9 5-2-15,6-4-4 16,14 17-17-16,-9-14-18 16,12 12 1-16,-7-7-2 15,10 10 1-15</inkml:trace>
  <inkml:trace contextRef="#ctx0" brushRef="#br0" timeOffset="174420.9763">16246 14827 55 0,'0'-31'37'0,"-3"10"1"15,-12-9-3-15,-1 6-25 16,-11-9-4-16,1 5-1 15,-4-2-2-15,0 7 1 16,1 7-1-16,-1 9 0 16,-3 14-1-16,-1 19 0 15,-5 16 0-15,0 20-1 16,-4 14 0-16,1 19-1 15,3 3 0-15,5 3 0 16,12-5-1-16,7-11-3 16,12-7-3-16,1-29-15 15,22-2-16-15,-6-29-2 16,8-4 0-16,-9-21-1 0</inkml:trace>
  <inkml:trace contextRef="#ctx0" brushRef="#br0" timeOffset="174593.9862">15612 15181 76 0,'-6'-14'40'0,"2"-8"-1"16,20 13 1-16,6-3-36 16,20-3-1-16,13 0-3 15,7-4-3-15,12 12-8 16,-4-9-27-16,16 11 0 15,-7-3-3-15,7 10 1 16</inkml:trace>
  <inkml:trace contextRef="#ctx0" brushRef="#br0" timeOffset="175005.0097">17063 14640 70 0,'0'0'38'15,"0"17"0"-15,-6 8-3 16,-7 19-35-16,2 11 1 16,-1 13 0-16,-5 8-1 15,3 5 0-15,-3 2 1 16,2-2-1-16,1-4-2 15,-4-17-9-15,16 2-25 16,-8-20-1-16,11-5 0 16,-6-24-1-16</inkml:trace>
  <inkml:trace contextRef="#ctx0" brushRef="#br0" timeOffset="175188.0201">16863 15167 73 0,'-13'-13'39'15,"-3"-5"-2"-15,16 18 1 16,0 0-34-16,34-21-1 16,7 8-1-16,16-7-3 15,10-1-2-15,8-11-4 16,17 8-22-16,-11-18-7 15,3 12-2-15,-16-5 1 16</inkml:trace>
  <inkml:trace contextRef="#ctx0" brushRef="#br0" timeOffset="175518.039">17611 14632 66 0,'0'0'37'0,"-29"-4"0"16,14 26 2-16,-11 6-31 16,8 15-3-16,-8 9-1 15,4 15-1-15,-5 6 1 16,1 6-3-16,3-1 2 15,3-5-3-15,4-7 1 16,6-10 0-16,8-12-1 16,7-13 1-16,9-16-1 15,7-12 0-15,2-13 0 16,6-7 0-16,-1-8 0 15,0 1 0-15,-4-2 0 16,-2 3 1-16,-6 7-1 16,-3 9 0-16,-13 7 1 15,9 22-2-15,-9 6 0 0,-3 3-2 16,6 13-5-16,-8-18-14 15,17 20-17-15,-6-19 0 16,15 2-2-16,0-20 1 16</inkml:trace>
  <inkml:trace contextRef="#ctx0" brushRef="#br0" timeOffset="175902.061">17918 15238 75 0,'0'0'39'16,"-16"-8"-1"-16,16 8 1 15,-12 15-34-15,14-6-3 0,4 2 0 16,5 2-1-16,4-3 0 16,6 2 0-16,2-7-1 15,2-2 1-15,2-3-1 16,-2-6 0-16,0-4 0 15,-7-2 1-15,0-6-1 16,-8-1 0-16,-5-5 0 16,-5 0 0-16,-2-2 0 15,-6 1 0-15,-1 3 0 16,-6 9 0-16,-4 6 0 15,-4 11 1-15,0 10 0 16,-2 10-1-16,-1 11 1 16,2 8 0-16,1 6 0 15,6-3-1-15,9 0-3 0,6-13-6 16,23 6-12-16,-7-22-18 15,23-1 0-15,0-20-3 16,20-3 2-16</inkml:trace>
  <inkml:trace contextRef="#ctx0" brushRef="#br0" timeOffset="176690.106">19135 15195 48 0,'0'0'34'16,"11"0"3"-16,-11 0-2 16,16 9-22-16,-16-9-8 15,8 20-1-15,-7 1 0 16,4 7 0-16,-5 6 0 15,-1 9-1-15,-7 4 0 16,-4 6-2-16,-6 1 1 16,-2 3-2-16,-7-7 1 15,1-4-1-15,-6-8 0 16,4-9-3-16,1-13 0 15,-2-24-6-15,18-3-27 16,-15-27-1-16,16-5-1 0,-6-18 0 16</inkml:trace>
  <inkml:trace contextRef="#ctx0" brushRef="#br0" timeOffset="176848.1151">18885 14841 79 0,'-14'8'39'0,"14"5"-3"15,0-13-6-15,0 0-66 16,35-3-1-16,-5-6-1 16,21 5 0-16</inkml:trace>
  <inkml:trace contextRef="#ctx0" brushRef="#br0" timeOffset="177336.143">19825 15181 26 0,'0'0'33'0,"-2"-14"0"16,5-1 0-16,-9-10-17 15,7 10-8-15,-11-9-1 16,-2 9 0-16,-13-5 2 15,0 14-1-15,-15 1-2 16,-1 12 1-16,-11 5-2 16,0 10-1-16,-2 7-1 0,5 8 0 15,4 4-1-15,11 0-1 16,10-1 0-16,15-5 0 15,12-10-1-15,17-8 1 16,10-10-1-16,14-12 0 16,9-12 0-16,4-7-1 15,0-9 2-15,-1-4-1 16,-6-1 0-16,-7-4 0 15,-8 7 0-15,-11 6 0 16,-6 7 0-16,-9 7 0 16,-9 15 0-16,0 0-1 15,-13 26 1-15,1 4 0 16,0 6 0-16,-2 4 0 15,3 1-1-15,6-2-1 0,7-6-2 16,7-15-4-16,25 1-23 16,-11-26-7-16,20-2-1 15,-6-21-1-15</inkml:trace>
  <inkml:trace contextRef="#ctx0" brushRef="#br0" timeOffset="177794.1692">20147 15041 71 0,'-13'27'39'0,"-8"1"-2"15,12 13 1-15,-6-4-34 16,3 2-1-16,5 0-1 16,3-6 0-16,2-8 0 0,7-10-1 15,-5-15-1-15,26-3 1 16,-7-16-1-16,7-8 0 15,-1-10 1-15,2-4-1 16,-1 1 0-16,0-3 0 16,-5 7 1-16,-5 4-1 15,-6 9 0-15,-3 12 1 16,-7 11-1-16,0 0 1 15,0 19-1-15,-3 1 0 16,3 3 1-16,0 5-1 16,3-4 0-16,8-3 0 15,3-5 0-15,8-8 1 16,7-7-1-16,3-9 1 15,3-6-1-15,2-5 1 0,-1-7 0 16,-4 1-1 0,-3 2 1-16,-6 2 0 0,-4 7 0 15,-6 10-1-15,-13 4 0 16,4 23 0-16,-11 8-1 15,-3 6-2-15,1 16-8 16,-14-13-19-16,10 20-9 16,-6-14-1-16,12 4-2 15</inkml:trace>
  <inkml:trace contextRef="#ctx0" brushRef="#br0" timeOffset="178320.1993">21606 15127 62 0,'-10'-18'36'16,"9"5"-1"-16,-5-7-2 15,13 8-29-15,-6 1-1 16,-1 11 0-16,10 17 0 16,0 10 1-16,-3 9 0 15,3 11 0-15,-5 11-1 16,-1 9-1-16,-4 4 0 15,-7 5-1-15,-5 1 1 16,-8-2-2-16,-8-3 1 16,-8-6-1-16,-9-10 0 15,-1-9 0-15,-4-12-1 16,-2-19-2-16,11-16-5 15,-3-37-21-15,22-5-9 0,4-31-2 16,19-15 1-16</inkml:trace>
  <inkml:trace contextRef="#ctx0" brushRef="#br0" timeOffset="178471.2079">21280 14460 82 0,'-12'-3'39'15,"0"3"-2"-15,12 14-2 16,10 8-44-16,5-10-28 15,22 9 1-15,6-4-2 16,20 9-1-16</inkml:trace>
  <inkml:trace contextRef="#ctx0" brushRef="#br0" timeOffset="178989.2375">22534 15160 40 0,'-11'0'32'0,"-4"-12"0"16,15 12 1-16,-22-27-28 15,12 11 1-15,-9-5 0 16,-1 9 1-16,-14-6 2 15,-5 9-2-15,-16 5 0 16,0 9-2-16,-14 9-1 16,1 9 0-16,-4 11-1 0,6 4-1 15,8 8 0-15,12 1-1 16,16-4 0-16,19-3 0 15,20-9 0-15,15-9-1 16,22-13 0-16,12-10 0 16,7-11 0-16,7-10 0 15,-5-7 0-15,-2-6 0 16,-8-3 0-16,-10-2 0 15,-10 4 1-15,-12-2-1 16,-10 7 0-16,-4 5 0 16,-8 13 0-16,-3 13 1 15,0 0-1-15,-19 27 0 16,11 2 0-16,1 7 0 15,2 3-1-15,5 1 0 0,12-1-1 16,5-15-2-16,13 0-4 16,-1-24-11-16,18 3-19 15,-6-19 0-15,13 2-2 16,-11-18 1-16</inkml:trace>
  <inkml:trace contextRef="#ctx0" brushRef="#br0" timeOffset="179289.2547">22867 15158 32 0,'-5'43'33'0,"-9"1"3"15,5 17-2-15,-11-13-14 16,11 16-14-16,-5-15 0 16,9 1-1-16,-4-17 1 0,9-7-3 15,0-26 0-15,13 5 0 16,-3-24-1-16,8-9 2 15,-5-13-1-15,4-6 1 16,1-9-1-16,3-5 0 16,-1-4 0-16,1 5 0 15,-2 5-1-15,0 6 0 16,4 11-1-16,1 7-1 15,4 14-2-15,-2 7-4 16,14 19-6-16,-15-8-14 16,15 26-13-16,-10-9-1 15,14 14-1-15,-9-5 1 16</inkml:trace>
  <inkml:trace contextRef="#ctx0" brushRef="#br0" timeOffset="179448.2638">23483 15418 93 0,'-6'24'43'0,"-9"-17"-1"15,13 7-1-15,2-14-42 16,0 0-9-16,28-5-7 16,-9-24-15-16,29 18-9 15,-3-10-4-15,20 7 1 16</inkml:trace>
  <inkml:trace contextRef="#ctx0" brushRef="#br1" timeOffset="277664.8815">15384 3441 82 0,'0'0'37'16,"-1"-17"-2"-16,1 17 1 15,0 0-31-15,1 17-1 16,-5-1-1-16,4 10 1 15,-7 2-1-15,-1 8-2 16,-3 2 1-16,2 4 0 16,-5-5-2-16,3 1 1 15,-3-3 0-15,1-1-1 0,3-5 0 16,0-7 1-16,4-6-1 15,6-16 1-15,0 0 0 16,6-21 0-16,4-10 0 16,1-10 1-16,5-6 0 15,1-9-1-15,1-3 0 16,1 1 0-16,-3 5-1 15,0 9 0-15,-2 7 0 16,-4 9 0-16,2 7-1 16,-3 12 1-16,3 9 0 15,-1 9 0-15,1 8 0 16,1 8 0-16,-1 10 1 15,5 4-1-15,-1 6 0 16,2 1 0-16,1 3 1 0,3-4-1 16,2-5 0-16,1-11 0 15,0-12 1-15,5-10-1 16,0-16 2-16,0-9-1 15,2-14 0-15,-4-6-1 16,-2-8 1-16,-5-3-1 16,-2 0-3-16,-8 1 0 15,2 10-6-15,-15-6-17 16,12 22-13-16,-10-2 2 15,10 19-2-15,-10 5 1 16</inkml:trace>
  <inkml:trace contextRef="#ctx0" brushRef="#br1" timeOffset="278016.9016">16260 3525 89 0,'-23'17'36'16,"5"11"1"-16,-11-6 1 15,12 7-28-15,-8-6-3 16,11 3-2-16,4-4-2 16,7-1 0-16,8-6-1 15,9-7-1-15,10-7-1 16,4-3 0-16,5-9 0 15,1-3 1-15,-3-4-1 16,-4-7 0-16,-4 2 1 0,-8 0-1 16,-10 1 1-1,-9 1-1-15,-5 6 0 0,-2 1 0 16,-7 7 0-16,5 4-1 15,2 5-2-15,11-2-2 16,-5 18-23-16,5-18-9 16,23 10 0-16,-4-12 1 15,19 2-3-15</inkml:trace>
  <inkml:trace contextRef="#ctx0" brushRef="#br1" timeOffset="278220.9133">16832 3086 86 0,'6'-28'34'0,"-14"7"0"15,8 21 1 1,-25 20-31-16,10 15 1 0,-9 8-1 16,1 19-1-16,-1 4 0 15,1 6-2-15,7-1 0 16,2-6-5-16,15 2-24 15,-6-21-8-15,17-3 2 16,-2-21-2-16</inkml:trace>
  <inkml:trace contextRef="#ctx0" brushRef="#br1" timeOffset="278370.9219">16727 3484 114 0,'-22'-22'39'16,"13"15"1"-16,-5-13-2 15,19 10-31-15,8-6-6 0,13-11-6 16,27 11-31-16,-6-15-5 15,17 8 1-15,-1-12-3 16</inkml:trace>
  <inkml:trace contextRef="#ctx0" brushRef="#br1" timeOffset="279001.9579">18031 3146 83 0,'-42'-9'38'0,"0"17"-1"16,-11-5 1-16,11 13-32 15,-9 0-1-15,14 7-1 16,3-2-1-16,11 3-1 15,7 1-2-15,12-3 1 16,11-1-1-16,6-1 0 16,6-1 0-16,6-2 0 15,-2-1 0-15,3-1 0 16,-2 1 2-16,-5-1-2 15,-5 1 1-15,-8 4-1 16,-8 2 2-16,-7 1-2 16,-12 2 1-16,-3 3-1 15,-2-3 0-15,0-4-1 0,5-3-2 16,0-11-6-16,21-7-27 15,0 0-2-15,21-5 0 16,0-17 0-16</inkml:trace>
  <inkml:trace contextRef="#ctx0" brushRef="#br1" timeOffset="279431.9825">18274 3409 75 0,'-17'12'36'0,"-14"0"1"16,2 13 0-16,-16-5-24 0,14 9-4 16,-10-3-1-16,12 4-3 15,5-2-1-15,13-4-1 16,11-4-2-16,15-10-1 15,19-4-2-15,9-8-1 16,15-3-3-16,1-10-2 16,14 3-7-16,-15-18-9 15,14 18-8-15,-25-17 6 16,5 19 10-16,-22-10 7 15,-3 7 7-15,-13 6 3 16,-13-3 9-16,-1 10 11 16,0 0 7-16,-6 20-3 15,-12-11-10-15,12 15-6 16,-10-3-3-16,6 9-2 0,-1 0-1 15,5 1-1-15,3-2-2 16,3-7-3-16,8 6-9 16,-8-28-24-16,24 10 0 15,-9-21 1-15,12-4-2 16</inkml:trace>
  <inkml:trace contextRef="#ctx0" brushRef="#br1" timeOffset="279581.9911">18736 3164 104 0,'-6'-15'38'0,"-7"-1"-1"16,13 16-1-16,-14 14-41 0,14-14-31 16,0 0-3-16,19 6 1 15,3 4-1-15</inkml:trace>
  <inkml:trace contextRef="#ctx0" brushRef="#br1" timeOffset="280241.0288">18957 3560 92 0,'-2'11'38'0,"17"5"0"15,0-18 1-15,17 0-32 16,1-11-6-16,7-2 1 15,1-7-1-15,-4-3 0 0,-2 0-1 16,-9-2 1-16,-6-1-1 16,-11 5 2-16,-11 5-2 15,-11 5 0-15,-10 7 1 16,-5 9 0-16,-8 7 1 15,-2 10-1-15,-4 5 2 16,4 7-1-16,6 1 1 16,10 0-1-16,9-2 0 15,15-4-1-15,16-7-1 16,16-8 1-16,10-9-1 15,11-4 0-15,3-8 1 16,3-4-1-16,1-2 1 16,-9 2-1-16,-7 0 0 15,-12 1 0-15,-9 5 0 0,-11 6 1 16,-14 1-1-16,4 18 0 15,-17-1 0-15,-2 5 0 16,-4 4 0-16,0 3 0 16,4 1 0-16,1-1 0 15,5-7 0-15,11-6 0 16,10-11 0-16,7-10 0 15,10-13 0-15,3-10 0 16,7-9 1-16,-1-3-2 16,1-8 1-16,-2 4 1 15,-4 4-1-15,-9 7 0 16,-7 8 0-16,-6 17 0 15,-11 8 0-15,2 18 0 16,-5 6 1-16,-2 6-1 0,2 4 0 16,6 1-1-16,6 1-2 15,6-11-4-15,20 7-20 16,-6-22-13-16,17 4 0 15,-5-17-1-15,11 4-1 16</inkml:trace>
  <inkml:trace contextRef="#ctx0" brushRef="#br1" timeOffset="280468.0418">20199 3459 88 0,'0'0'39'0,"-33"-2"2"15,15 18-1-15,-11-9-22 0,2 15-12 16,2 0-2-1,3 8-1-15,3-2 0 0,6-1-1 16,9 0-2-16,4-5 0 16,9-3-1-16,6-5-4 15,12 7-17-15,-9-22-16 16,16 7-4-16,-6-17 2 15,10 5-3-15</inkml:trace>
  <inkml:trace contextRef="#ctx0" brushRef="#br1" timeOffset="280835.0628">20432 3593 74 0,'0'27'39'0,"0"-27"0"16,23 16-1-16,-1-21-13 15,13 5-19-15,4-8-2 16,5 0-1-16,2-6-1 16,-2-3 0-16,-2-4-1 15,-8 2 1-15,-12-4-2 16,-12 2 1-16,-11 0-1 15,-8 3 2-15,-13 3-2 16,-5 9 2-16,-7 8 0 16,1 9 0-16,-4 10 1 15,4 8-1-15,3 8 1 16,7 7-2-16,10-3 1 15,9 3-2-15,13-8 0 0,8-8 0 16,16-5-9-16,0-24-8 16,22 4-22-16,-9-22-3 15,18-3-2-15,-3-18-1 16</inkml:trace>
  <inkml:trace contextRef="#ctx0" brushRef="#br1" timeOffset="300354.1792">18284 4584 48 0,'2'-16'31'15,"2"5"2"-15,-5 0-1 16,1 11-23-16,0 0-3 15,-7 19-2-15,-1 4 1 16,2 13 0-16,-6 4-2 16,-1 8-1-16,0 2 0 15,1 2 0-15,-2-4 1 0,1-6-2 16,3-8 2-16,4-7-1 15,1-13 0-15,5-14 2 16,0 0-3-16,19-2 1 16,-7-18-2-16,4-5 1 15,-1-8-1-15,1-8 1 16,1-7-1-16,0-5-1 15,-3 0 2-15,-1 1-1 16,3 5 0-16,-5 5 0 16,1 11 1-16,-2 10-1 15,3 13 0-15,0 15 1 16,-1 14-1-16,1 10 0 15,1 9 0-15,3 6 1 16,0 6-1-16,1-1 1 16,1 0-1-16,4-7 1 0,-4-8-1 15,6-10 2-15,-1-9-2 16,-1-10 0-16,2-10 1 15,-2-12-1-15,1-7 1 16,-3-8-2-16,-4-5 1 16,-7-6-1-16,-1-2 1 15,-3 0-2-15,-2 7 0 16,-4 0-2-16,8 16-3 15,-6-3-4-15,16 24-17 16,-18-1-8-16,34 4 0 16,-16 1 1-16</inkml:trace>
  <inkml:trace contextRef="#ctx0" brushRef="#br1" timeOffset="300654.1964">19031 4677 34 0,'0'0'29'0,"16"5"1"16,-16-5-5-16,0 0-2 15,-23 0-6-15,16 16-2 16,-19-8-6-16,6 16-2 15,-11-2-1-15,6 7-1 16,1-1-2-16,10 3 0 16,0-4-2-16,21-2 1 15,7-12-1-15,11-6 0 16,14-9-1-16,7-6 1 15,3-8-1-15,2-7 0 16,-4-4 1-16,-9 0-2 16,-10-2 0-16,-12 2-2 0,-9 9-1 15,-16-3-3-15,-5 16-1 16,-18-7-11-16,7 18-18 15,-2-8 0-15,12 9 1 16,1-10 1-16</inkml:trace>
  <inkml:trace contextRef="#ctx0" brushRef="#br1" timeOffset="300894.2101">19805 4254 94 0,'3'-15'38'15,"-3"15"0"-15,-8 14-1 0,-7 12-35 16,-2 12-1-16,-3 12 0 16,-4 11-1-16,-3 7 0 15,3 6-1-15,0-5 0 16,5-1-4-16,-3-18-11 15,20 2-21-15,-6-21 2 16,11-2-3-16,-3-29 1 16</inkml:trace>
  <inkml:trace contextRef="#ctx0" brushRef="#br1" timeOffset="301045.2188">19529 4578 96 0,'-4'-21'38'15,"5"-3"1"-15,24 11-2 0,10-3-35 16,13-9-21-16,22 11-18 15,-3-9 0-15,14 9-3 16,-3-4 1-16</inkml:trace>
  <inkml:trace contextRef="#ctx0" brushRef="#br1" timeOffset="301790.2614">21020 4316 64 0,'-17'-9'36'15,"6"10"-1"-15,-10-3 1 16,4 12-19-16,-14-3-12 15,4 8-1-15,-4-1-2 16,3 7 1-16,-3 1-2 16,8 2 0-16,1-2-1 15,9 2 1-15,6-1-1 0,7-3 0 16,5-2 0-16,6 1 0 15,4-2 0-15,0 1 0 16,6-2 0-16,-6 1 1 16,-1-4-1-16,-2 4 0 15,-5 0 1-15,-10-1-1 16,-4 0 0-16,-5 1 1 15,-8 1-1-15,-4 0 0 16,2-1-2-16,-3-4-2 16,13 11-14-16,-6-18-19 15,18-6 1-15,0 0-2 16,30 6 2-16</inkml:trace>
  <inkml:trace contextRef="#ctx0" brushRef="#br1" timeOffset="302037.2755">21298 4560 68 0,'-13'-7'37'16,"-5"14"-2"-16,-11-1 2 15,5 14-25-15,-13-6-6 16,9 11 0-16,2-1-2 15,5 9-2-15,3-1 0 16,12 2-1-16,10-2-1 16,11-5-1-16,12-2-2 15,10-16-5-15,19 0-26 0,-7-17-1 16,11 1 0-16,-7-18-2 15</inkml:trace>
  <inkml:trace contextRef="#ctx0" brushRef="#br1" timeOffset="302225.2862">21573 4536 75 0,'0'0'35'15,"-22"-5"-1"-15,16 19 1 16,-12-2-24-16,12 11-6 16,-4 7-1-16,9 3-2 15,-2 1 0-15,3 0-1 16,4 3-1-16,1-10-3 15,6 8-22-15,0-20-12 16,7-1 2-16,-4-17-2 16,10-4 1-16</inkml:trace>
  <inkml:trace contextRef="#ctx0" brushRef="#br1" timeOffset="302368.2944">21639 4306 99 0,'-11'-19'34'16,"11"19"-3"-16,1-13-32 15,-1 13-32-15,18 4-2 16,-3 4-1-16</inkml:trace>
  <inkml:trace contextRef="#ctx0" brushRef="#br1" timeOffset="303075.3349">21889 4626 83 0,'0'0'37'15,"0"0"-2"-15,17-11 1 16,-3 1-31-16,8-3-2 16,4-2-2-16,4-1 0 15,0-2 0-15,0 1 0 16,-4-2 0-16,-3 4-1 15,-5-6 2-15,-6 2-1 16,-8 2 1-16,-1 3 0 16,-12 5 0-16,-5 4 0 15,-10 6 0-15,-2 8 1 0,-8 8-2 16,-2 9 1-16,0 4-1 15,5 7 0-15,6 0-1 16,13 4 1-16,12-9-1 16,19-3 0-16,13-10 0 15,14-8 1-15,13-11 0 16,4-8-1-16,3-10 1 15,-5-6 0-15,-4-1 0 16,-9-3 0-16,-10 3 0 16,-10 3-1-16,-12 4 1 15,-9 8-1-15,-7 10 1 16,-14 7-1-16,-5 9 0 15,-5 7 1-15,1 5-1 0,-5 4 0 16,7 0 0-16,3 1 0 16,5-8 1-16,13-5-1 15,0-20 1-15,28 8 0 16,-2-20-1-16,7-10 1 15,3-8 0-15,3-4 0 16,2-7 0-16,-4 0 0 16,-6 4 0-16,-5 6-1 15,-9 5 0-15,-3 11 1 16,-14 15-1-16,0 0 0 15,4 22 0-15,-6 1 0 16,0 7-1-16,1 5 1 16,5 3-1-16,4-2 0 15,11 2-2-15,3-10-2 16,15 4-6-16,-8-23-17 0,23 9-11 15,-10-18 2-15,12 2-2 16,-6-17 2-16</inkml:trace>
  <inkml:trace contextRef="#ctx0" brushRef="#br1" timeOffset="303306.3481">23185 4482 103 0,'-2'-22'37'16,"2"22"1"-16,-14-16 0 15,0 22-31-15,-10 4-2 16,-3 8-1-16,-2 2-1 15,0 9 0-15,-2 1-1 16,9 4-1-16,1-1 0 16,11-3 0-16,3 0-1 0,10-3-1 15,10-3-2-15,4-11-4 16,19 8-21-16,-13-19-11 15,19 4 0-15,-10-15 0 16,8 5-2-16</inkml:trace>
  <inkml:trace contextRef="#ctx0" brushRef="#br1" timeOffset="303667.3687">23307 4617 95 0,'0'0'38'0,"4"26"0"16,-4-26 0-16,28 20-32 15,-1-14-1-15,10 1 0 0,0-8-1 16,8-4-2-16,-1-4 0 16,0-7-1-16,-4-3-1 15,-8-1 1-15,-8-6 0 16,-6 2 0-16,-15 0-1 15,-10-3 0-15,-11 11 1 16,-10 5 0-16,-13 7 0 16,-8 10 1-16,-8 10-1 15,1 12 1-15,-1 9 0 16,9 4 0-16,11 4-1 15,11-1 0-15,24-4-1 16,18-6-1-16,24-4-3 16,11-19-8-16,27 10-16 15,-7-24-12-15,20 1-1 16,-5-15-2-16,10 1 2 0</inkml:trace>
  <inkml:trace contextRef="#ctx0" brushRef="#br2" timeOffset="320905.3547">20826 6056 88 0,'-23'1'34'15,"-15"5"1"-15,-1 16 1 0,-19 1-30 16,5 8-2-16,-4-1 0 16,6 0-1-16,7 0 0 15,16 1 0-15,11-3-2 16,20-5 1-16,16-3-2 15,18-2 1-15,10 2 0 16,7 2-1-16,0-4 1 16,-1 4 0-16,-9 1-1 15,-10-2 2-15,-16 4-1 16,-12 0 0-16,-15-1-1 15,-7-2 2-15,-11-3-2 16,1-1 1-16,-2-3-2 16,3-11-4-16,15 7-8 15,-2-17-21-15,27 2-3 0,5-10 0 16,20 4-1-16</inkml:trace>
  <inkml:trace contextRef="#ctx0" brushRef="#br2" timeOffset="321333.3792">21290 6378 88 0,'19'-11'35'16,"-19"-3"0"-16,0 14 3 16,-14-12-30-16,0 16-2 15,-6-1 0-15,-2 11-2 16,-1 0-1-16,-1 8 0 15,3 1-2-15,4 2 2 16,6 2-1-16,11-3 0 16,6 0-2-16,11-6 1 0,7 0-3 15,13-11 1-15,10 1-5 16,-2-16-6-16,19 7-14 15,-13-20-12-15,10 5 4 16,-16-19 12-16,13 12 8 16,-22-8 5-16,0 3 8 15,-9 11 7-15,-19-7 17 16,-8 24 10-16,4-12-2 15,-6 26-11-15,-19-1-8 16,6 14-2-16,-6 6-5 16,4 4-1-16,1 1-1 15,4 2-1-15,5-1-1 0,7-7 0 16,7-6-5-16,-7-26-22 15,28 12-11-15,-8-22 2 16,10-8-2-16,-4-16 0 16</inkml:trace>
  <inkml:trace contextRef="#ctx0" brushRef="#br2" timeOffset="321468.3869">21814 6042 110 0,'-17'-11'34'15,"-3"6"-2"-15,0 9-25 16,13 6-42-16,7-10 1 15,-1 26-2-15,7-10 1 16</inkml:trace>
  <inkml:trace contextRef="#ctx0" brushRef="#br2" timeOffset="322175.4273">21994 6443 104 0,'0'16'36'0,"0"-16"0"16,8 11-1-16,5-18-33 15,10 2-1-15,5-7 1 16,8-5 0-16,-3-3-1 16,1-2 1-16,-1-3-1 15,-6 1 1-15,-7-2 0 16,-9 6 0-16,-11 0 0 15,-7 7-1-15,-12 5 1 0,-8 8-1 16,-6 7 1-16,-3 6-1 16,-5 5 1-16,1 6-1 15,2 3 0-15,9 5 0 16,9-2 0-16,11-1 2 15,16-4-3-15,15-3 2 16,19-8-2-16,9-3 1 16,10-9-1-16,11-6 1 15,0-7-1-15,3-6-1 16,-2-1 1-16,-7-4-1 15,-11 1 1-15,-9 1 0 16,-12 0 0-16,-11 5 0 16,-11 6 0-16,-11 9 1 15,-14 0-1-15,-5 9 0 0,-9 6 1 16,-2 7-2-16,-2 4 2 15,4 0 0-15,2 2 0 16,5-3 0-16,11-2-1 16,6-6 2-16,4-17-2 15,26 10 0-15,-1-16 0 16,8-7 0-16,4-9 0 15,2-2 0-15,4-5 0 16,-2-1 0-16,-7 3 0 16,-6 2 0-16,-4 4 0 15,-9 8 0-15,-15 13 0 16,11 0 0-16,-16 9 0 15,-2 11 0-15,-2 3 0 16,-1 3 0-16,6 3 0 16,-2 2 0-16,12-2 0 0,0-6-6 15,21 5-6-15,-9-21-16 16,26 7-11-16,-6-16-1 15,18 2 0-15,-9-11 0 16</inkml:trace>
  <inkml:trace contextRef="#ctx0" brushRef="#br2" timeOffset="322384.4393">23240 6308 112 0,'-24'1'38'16,"-11"-2"1"-16,7 12-1 15,-12 0-32-15,13 8-2 16,3 4-1-16,9 2-1 15,6 0-1-15,9 0 1 0,8 1-2 16,7-6-2-16,11 1-4 16,-2-14-14-16,21 6-17 15,-10-12-3-15,11 0 2 16,-9-11-3-16</inkml:trace>
  <inkml:trace contextRef="#ctx0" brushRef="#br2" timeOffset="322753.4604">23379 6387 98 0,'-5'18'37'0,"-2"-7"1"16,16 4-1-16,2-10-27 15,19 4-5-15,3-9-1 16,15-2 0-16,1-6-2 0,4-7 0 15,-2-4-1-15,-4 0 0 16,-7-5 0-16,-11-2 0 16,-10 2 0-16,-15 2 0 15,-16 1 0-15,-11 10 1 16,-10 5 0-16,-10 12 0 15,-8 7 0-15,3 13 1 16,4 5-3-16,7 6 0 16,17 4 0-16,17-2 0 15,21-2 0-15,21-5 0 16,22-6 0-16,5-14-2 15,29 5-14-15,-15-24-8 16,20 10-3-16,-23-21-7 16,17 9-3-16,-22-17-6 0,1 4 4 15</inkml:trace>
  <inkml:trace contextRef="#ctx0" brushRef="#br1" timeOffset="340470.4737">11726 9492 73 0,'14'-7'35'16,"-14"7"1"-16,-5 17-1 15,-12 4-29-15,4 12-2 16,-7 7 1-16,2 9-2 15,-5 4-2-15,3 7 1 16,1-6-2-16,5-1 1 16,1-7 0-16,9-8 1 15,3-16 0-15,7-10 1 16,-6-12-1-16,23-29 0 0,-8-7 0 15,6-11 0-15,-3-7 0 16,0-10-2-16,-2-5 0 16,2-1-1-16,-4 3 1 15,-3 8-1-15,0 7 0 16,-4 16 0-16,-3 12 1 15,-4 24-1-15,12 6 3 16,-11 22-1-16,2 14 1 16,2 11-1-16,4 7 0 15,3 7 1-15,4 0-1 16,7-2 0-16,5-6-1 15,6-10 0-15,7-12 1 16,3-10-1-16,5-12 0 16,0-17 0-16,-5-13 0 0,0-11 1 15,-10-13-1-15,-5-6 0 16,-9-10 1-16,-12 0-1 15,-8-1-1-15,-9 3-1 16,-5 6 1-16,-4 8-1 16,2 13-1-16,-2 6-2 15,18 20-2-15,-19-9-10 16,28 24-20-16,-4-2 1 15,16 10-2-15,1-5 2 16</inkml:trace>
  <inkml:trace contextRef="#ctx0" brushRef="#br1" timeOffset="340787.4919">12566 9618 93 0,'-28'11'38'15,"4"13"1"-15,-13-6-2 16,4 10-30-16,0-1-1 15,10 6-1-15,6-4-2 16,12 4 0-16,10-6-2 16,12-6 1-16,9-9-2 15,13-5 1-15,6-8-1 16,1-9 0-16,-3-6 0 15,-3-5 0-15,-7-7 0 16,-10-1-1-16,-10 0 0 16,-12-4-2-16,-5 7 0 0,-8-4-2 15,-2 10 0-15,-5-4-5 16,19 24-27-16,-16-19-1 15,16 19 0-15,0 0 1 16</inkml:trace>
  <inkml:trace contextRef="#ctx0" brushRef="#br1" timeOffset="341004.5043">13071 9230 77 0,'0'0'36'16,"-16"12"0"-16,8 16 1 15,-8 10-30-15,2 14-2 0,-3 6-1 16,5 9 0-16,2 1-2 16,1-5-4-16,10 9-15 15,-6-22-19-15,9-7 0 16,1-18-2-16,6-7 1 15</inkml:trace>
  <inkml:trace contextRef="#ctx0" brushRef="#br1" timeOffset="341155.5129">12894 9532 101 0,'-20'-25'39'16,"18"8"-1"-16,8-7 0 16,28-5-34-16,14 5-6 15,1-8-32-15,21 9-4 16,1-6 0-16,4 6-2 0</inkml:trace>
  <inkml:trace contextRef="#ctx0" brushRef="#br1" timeOffset="341870.5538">14336 9266 79 0,'0'0'36'15,"-29"-20"-1"-15,11 20 1 16,-15-4-30-16,10 15-1 15,-7 2 0-15,1 10-2 16,1 3-1-16,3 8 1 16,3 1-1-16,7 3 1 15,8-2-1-15,5-2 0 16,7-7-1-16,8-3 0 15,7-6 0-15,4-7 1 16,4 0-2-16,5-4 0 16,-1-1 0-16,-7-1 1 0,2 2-1 15,-11 2 0-15,-9 4 1 16,-14 7-1-16,-9 3 0 15,-11 3 1-15,-8 2-1 16,-1 3 0-16,-4-3 0 16,4-3 0-16,8-2-2 15,10-16-5-15,18-7-28 16,20 5-4-16,12-10 0 15,8-15 0-15</inkml:trace>
  <inkml:trace contextRef="#ctx0" brushRef="#br1" timeOffset="342115.5678">14773 9546 85 0,'-19'1'37'0,"1"10"1"15,-14-4 0-15,7 16-28 16,-12-2-4-16,8 9 0 15,-1 2-1-15,4 5 0 16,6-1-2-16,10 4-1 16,10-5 0-16,14-6-2 15,13-7-2-15,9-13-3 16,20 8-14-16,-2-25-20 15,13 4-1-15,-7-18 1 16,2 3-1-16</inkml:trace>
  <inkml:trace contextRef="#ctx0" brushRef="#br1" timeOffset="342334.5804">15030 9567 101 0,'0'0'38'0,"-13"-9"2"15,13 9-2-15,0 0-34 16,-4 24 0-16,1-3-1 15,0 11-1-15,-3 4-2 16,-2 7 1-16,1 3-1 16,0-1 0-16,7-3-2 15,-1-11-4-15,18 2-25 16,-5-27-8-16,16-6 1 15,1-20-2-15</inkml:trace>
  <inkml:trace contextRef="#ctx0" brushRef="#br1" timeOffset="342484.5889">15201 9239 96 0,'-25'-16'37'16,"-3"5"-3"-16,7 5-6 15,5 8-62-15,6-3-2 16,10 1 0-16,18 3-2 15</inkml:trace>
  <inkml:trace contextRef="#ctx0" brushRef="#br1" timeOffset="343182.6289">15345 9530 102 0,'-8'28'40'0,"-4"-9"-1"16,18 4-1-16,8-12-35 15,9 0-1-15,5-9 0 16,10-5 0-16,5-7 0 16,0-5-2-16,3-5 1 15,-3-6-1-15,-5-5 0 16,-5 2-1-16,-11-1 0 15,-9 0 0-15,-10 7 1 16,-11 4-1-16,-12 8 0 16,-5 8 1-16,-12 12 1 0,-5 11 0 15,-1 5 1-15,1 10 0 16,4 2 0-16,9 3 1 15,12-4-1-15,16-2 0 16,18-9-1-16,13-9 1 16,18-7-1-16,12-9 0 15,9-7-1-15,4-5 0 16,2-4 1-16,-11-1-1 15,-6-1 0-15,-10 1 0 16,-15 5 0-16,-12 6 1 16,-21 6-1-16,0 0 0 15,-11 12 0-15,-9 4 1 16,-8 6-1-16,3 2 1 15,-1 1-1-15,4 2 1 16,6-4-1-16,8-4 0 0,8-19 1 16,17 12-1-16,6-24 1 15,6-4-1-15,7-10 2 16,-2-5-2-16,0-4 0 15,-7-1 0-15,-2 5 0 16,-6 5-2-16,-6 7 4 16,-13 19-5-16,0 0 4 15,0 0-2-15,2 15 1 16,-3 7 1-16,0 6-2 15,5 0 0-15,5 7-4 16,4-13-5-16,17 14-8 16,-9-24-5-16,21 16-7 15,-10-22-5-15,16 5-4 16,-8-13 0-16,6-1 2 0</inkml:trace>
  <inkml:trace contextRef="#ctx0" brushRef="#br1" timeOffset="343415.6422">16587 9520 111 0,'-12'-8'38'15,"-13"-2"3"-15,5 12-2 16,-16 9-33-16,6 5-1 16,1 5-2-16,1 4 0 15,-1 7-1-15,11-1 0 16,6 2-1-16,12-2 0 15,10-6-1-15,12-4-1 16,10-5-3-16,4-17-8 0,18 9-9 16,-11-24-7-16,17 7-10 15,-13-17-1-15,6 7-3 16,-11-10 2-16</inkml:trace>
  <inkml:trace contextRef="#ctx0" brushRef="#br1" timeOffset="343776.6629">16750 9637 108 0,'-30'13'39'15,"12"8"1"-15,1-8-1 16,21-2-33-16,-4-11-3 16,36 13 0-16,-3-13-1 15,13-4 0-15,6-9-1 16,3-3-1-16,-1-7 1 0,-7-1-1 15,-9-4 1-15,-10 1-2 16,-11 0 1-16,-15 5 0 16,-13 3 1-16,-17 10 0 15,-5 7 0-15,-9 8 1 16,-5 11 0-16,0 9 2 15,4 9-4-15,10 7 0 16,11 1 0-16,16 1 0 16,13-3 0-16,18-8 0 15,16-4 0-15,9-16-2 16,17 0-10-16,-7-22-8 15,25 9-5-15,-22-31-6 16,17 13-4-16,-18-17-5 16,3 4 0-16,-10-4 2 0</inkml:trace>
  <inkml:trace contextRef="#ctx0" brushRef="#br1" timeOffset="347387.8694">18455 13432 41 0,'15'-28'30'16,"-1"4"3"-16,1 8-1 15,-10-3-23-15,8 19-1 16,-13 0-2-16,-5 25 0 15,-12 1 1-15,2 16-2 0,-8 5-2 16,-2 12 0-16,-4 3-1 16,1 5-1-16,1 0 0 15,2-5-1-15,3-8 0 16,8-11 0-16,6-17 1 15,8-26 0-15,11-4 0 16,6-30-1-16,7-20 2 16,2-9 0-16,3-12-1 15,1-6 0-15,-4 3 0 16,-3 4-1-16,-4 10 1 15,-5 16 0-15,-3 12 0 16,-3 19 0-16,-8 17 0 16,9 13 0-16,-3 17 0 15,3 16 0-15,0 11 0 0,9 8 0 16,0 3-1-16,7 2 1 15,5-6-1-15,3-9 1 16,6-10-1-16,7-11 1 16,-3-19 0-16,1-15 0 15,1-18 0-15,-3-14-1 16,-8-12 1-16,-5-8-1 15,-5-8 0-15,-7-2 0 16,-3 1-2-16,-7 3-1 16,1 16-5-16,-13-2-27 15,12 25-2-15,-9 1-1 16,2 18-1-16</inkml:trace>
  <inkml:trace contextRef="#ctx0" brushRef="#br1" timeOffset="347733.8892">19358 13563 67 0,'0'12'36'16,"-3"9"0"-16,-15-3 1 16,-3 17-28-16,-11-5-2 15,3 11-2-15,0-4-1 16,3 7-1-16,5-8-1 15,14-3 0-15,7-9-2 16,14-5 1-16,7-12 0 16,12-9 0-16,0-6-1 15,4-9 1-15,-1-8 0 16,-7-3-1-16,-8-5 1 0,-2-4-1 15,-10 0 1-15,-9 6-2 16,-5 0 2-16,-4 10-2 16,-5 8 1-16,2 6-1 15,2 10-2-15,-2-2-4 16,17 18-16-16,-5-19-15 15,14 13 1-15,1-19-2 16,19 0 1-16</inkml:trace>
  <inkml:trace contextRef="#ctx0" brushRef="#br1" timeOffset="347922.9">19803 13191 82 0,'-11'7'39'15,"-12"10"-2"-15,6 23 1 0,-13 7-32 16,9 15-4-16,-1 5 0 15,3 5-1-15,6-1-2 16,3-10-7-16,18 3-25 16,-7-20-3-16,11-2-1 15,-3-23-2-15</inkml:trace>
  <inkml:trace contextRef="#ctx0" brushRef="#br1" timeOffset="348087.9094">19616 13570 79 0,'-18'-25'38'0,"-3"-7"0"0,20 12 0 15,5-5-27 1,25 5-8-16,8 0-2 0,15-3-6 16,17 16-24-16,-2-11-9 15,12 11 0-15,-7-2-1 16</inkml:trace>
  <inkml:trace contextRef="#ctx0" brushRef="#br1" timeOffset="348725.9459">20873 13389 23 0,'44'-23'24'0,"-1"0"4"16,-12 5 1-16,-15-7-19 0,-6 17 0 16,-24-6 2-16,-6 18 0 15,-24-6 0-15,-2 19 1 16,-16-4-4-16,3 12-3 15,0-1-1-15,8 6-1 16,8-3-2-16,14 2 0 16,7-3-1-16,18-1 0 15,8-5-1-15,10-2 0 16,9-3 0-16,4 2 1 15,3-1-1-15,-1-4 0 16,1 0 0-16,-1 0 0 16,-6 1 0-16,-4-1 0 15,-6-3 0-15,-13-9 0 16,4 19 0-16,-4-19 0 0,-24 19 0 15,4-5 0-15,-4 0 0 16,-3 0-2-16,4 5-2 16,-4-7-4-16,15 12-16 15,-7-15-12-15,19 6 1 16,0-15-3-16,19 3 3 15</inkml:trace>
  <inkml:trace contextRef="#ctx0" brushRef="#br1" timeOffset="348988.961">21247 13573 76 0,'0'0'37'0,"-30"1"-2"0,13 15-5 16,-17-9-22-16,11 12-2 15,-7 1-1-15,7 6-1 16,1-1-1-16,4 4-1 16,11-4-1-16,12-3-1 15,18-3-1-15,6-9-3 16,19 3-15-16,-4-17-19 15,17 2 2-15,-3-15-1 16,4 1 0-16</inkml:trace>
  <inkml:trace contextRef="#ctx0" brushRef="#br1" timeOffset="349138.9696">21585 13621 81 0,'3'-18'37'0,"-3"18"-1"0,-26 18 1 16,14 6-30-16,-13 4-4 16,8 4-1-16,-1 2-1 15,8-1 0-15,5-3-3 16,4-14-9-16,15 4-25 15,-2-19-1-15,15-2 0 16,-4-19 0-16</inkml:trace>
  <inkml:trace contextRef="#ctx0" brushRef="#br1" timeOffset="349281.9777">21694 13334 79 0,'-29'-7'35'15,"5"8"-5"-15,4 14-17 0,4-3-44 16,15 5-3-16,3-4-1 15,14 4 1-15</inkml:trace>
  <inkml:trace contextRef="#ctx0" brushRef="#br1" timeOffset="349928.0147">21825 13619 77 0,'-4'11'37'0,"13"5"-1"15,-9-16 1-15,31 16-32 16,-5-16-2-16,10 0 0 15,3-9-1-15,7-1 0 16,2-9 0-16,-2 0-1 0,-4-4 0 16,-7 0 0-16,-10-3 1 15,-9 2-1-15,-16 6 0 16,-9 4-1-16,-12 2 2 15,-7 10-1-15,-9 5 0 16,-7 11 0-16,-2 6 1 16,0 5 0-16,0 9-1 15,13-1 0-15,5 3 0 16,18-3 1-16,13-5-2 15,17-6 1-15,16-9-1 16,16-8 1-16,8-6-1 16,5-7 0-16,4-3 1 15,-3-4-1-15,-9 0 0 16,-5 3 0-16,-11 1 0 15,-11 4 0-15,-12 3 0 0,-8 5 1 16,-10-1-1-16,-5 18 0 16,-9-3 0-16,0 5 0 15,0 2 0-15,-1 1 0 16,1 4 0-16,5-9 0 15,7-3 0-15,2-15 0 16,16 7 0-16,4-16 0 16,6-12 0-16,5-6 0 15,1-9 0-15,7-6 0 16,-5 1 0-16,-2-3 0 15,-4 6 1-15,-5 6-1 16,-4 11 0-16,-9 8 1 16,-10 13-1-16,0 0 0 15,4 24-1-15,-5 1 0 0,2 6-2 16,1-2-2-16,13 14-16 15,-10-17-17-15,19 10 1 16,-3-15-3-16,15 4 0 16</inkml:trace>
  <inkml:trace contextRef="#ctx0" brushRef="#br1" timeOffset="350303.0361">23159 13518 86 0,'-17'4'39'16,"-9"-8"-1"-16,-1 15 1 15,-11-9-32-15,5 13-3 16,0 1-1-16,3 4-1 15,2 1-1-15,7 0 0 16,7 0 0-16,11 0 0 16,10-4-1-16,5-3 0 15,11 0-2-15,3-6-4 16,15 7-18-16,-15-15-15 15,14 8 1-15,-9-14-2 0,7 6 1 16</inkml:trace>
  <inkml:trace contextRef="#ctx0" brushRef="#br1" timeOffset="350723.0602">23315 13654 87 0,'0'0'37'0,"-21"8"0"0,21-8 1 16,-2 14-33-16,18-9-3 15,6-4 0-15,2-1-1 16,5-5 0-16,4-3-1 15,-2-5 0-15,-2-2 0 16,-1-7 0-16,-7-3 0 16,-4 1 1-16,-9-1-1 15,-7 4 1-15,-9 2 0 16,-7 9 1-16,-8 8 0 15,-10 8 0-15,-6 13 1 16,-6 10 0-16,-1 14 0 16,-2 5 0-16,8 4-1 15,5 4-1-15,13-3 1 16,12-7-2-16,15-11 0 15,15-5-3-15,12-19-8 0,23 1-9 16,-9-23-12-16,22 4-8 16,-9-13-1-16,14 5-1 15</inkml:trace>
  <inkml:trace contextRef="#ctx0" brushRef="#br1" timeOffset="364700.8596">18707 10476 61 0,'0'0'32'0,"0"0"1"15,-5 20-1-15,1 10-23 16,-20-5-2-16,9 16-1 16,-11-1 0-16,6 10-2 15,-4-5-1-15,4 1 0 16,1-7-1-16,9-3 0 15,4-14-1-15,7-11 1 16,-1-11 0-16,20-20-1 16,-1-8 0-16,0-16 0 15,4-9 0-15,2-8 0 16,-4-5-1-16,-3 0 0 0,-4 3 1 15,-2 6-1-15,-5 12 0 16,-4 14 0-16,-2 15 0 16,-1 16 1-16,0 17-1 15,3 17 1-15,-1 10-1 16,8 9 1-16,8 2 0 15,7 2 0-15,11-9-1 16,5-7 1-16,5-11-1 16,1-10 1-16,3-12 0 15,-5-9-1-15,-4-11 1 16,-4-9-1-16,-12-11 1 15,-5-5-1-15,-9-6 0 16,-8-5 0-16,-6 0-1 16,-2 1-1-16,-2 6 0 15,-6 8-2-15,6 13-4 0,-9 4-19 16,16 16-10-16,0 0 2 15,0 24-2-15,5-4 2 16</inkml:trace>
  <inkml:trace contextRef="#ctx0" brushRef="#br1" timeOffset="365032.8786">19404 10543 83 0,'-23'6'36'0,"-3"11"-1"16,-5-1 1-16,2 10-29 15,-4-3-1-15,11 9-1 16,3-5-1-16,14 0-1 0,5-4 0 16,16-6-1-16,7-12 0 15,14-4-1-15,4-9 0 16,2-3-1-16,-3-8 1 15,-2-2-1-15,-6-3 0 16,-11 3 0-16,-9-3 0 16,-12 8 0-16,-9 1 0 15,-10 8 0-15,-2 2-1 16,-1 0 0-16,5 5-2 15,3-9-3-15,14 9-25 16,16-20-6-16,15 4 0 16,5-19-1-16</inkml:trace>
  <inkml:trace contextRef="#ctx0" brushRef="#br1" timeOffset="365376.8983">19914 10061 98 0,'-18'11'35'0,"7"21"0"16,-8 6 0-16,9 20-29 15,-6 4-4-15,6 9 0 16,-2 3-1-16,6 2 0 16,-2-3-2-16,3-10 2 15,4-8-4-15,-2-16-3 16,7 0-13-16,-8-25-16 15,4-14 0-15,0 0-1 16,0 0 2-16,3-38 14 0,-4 9 14 16,-8-6 7-16,-10-12 14 15,5 9 18-15,-9-4 2 16,7 12 0-16,-6-4 1 15,15 17-15-15,1-10-12 16,25 10-3-16,13-1-3 16,20 0-8-16,19 6-30 15,8-7-1-15,20 6-1 16,1-2-1-16</inkml:trace>
  <inkml:trace contextRef="#ctx0" brushRef="#br1" timeOffset="365887.9275">21120 10353 89 0,'-5'-15'34'15,"-11"-1"1"-15,-4 8 1 16,-22 2-30-16,4 8-1 16,-13 2-1-16,3 10 1 15,-9 3-1-15,6 9 0 0,2 0-1 16,13 3-1-16,12-2 0 15,16-3-1-15,16-2 0 16,15-5-1-16,14-5 0 16,10-3 0-16,2 0 0 15,4 0 0-15,-7 0 0 16,-8 6 1-16,-9 1-1 15,-16 7 1-15,-16 0-1 16,-15 6 0-16,-9 1 1 16,-7 0-1-16,-2-2 0 15,1-4 0-15,5-1-1 16,7-7-2-16,18 1-2 15,5-17-7-15,34 9-25 0,-4-16-2 16,22 5 2-16,-1-13-2 16</inkml:trace>
  <inkml:trace contextRef="#ctx0" brushRef="#br1" timeOffset="366105.94">21369 10644 86 0,'10'-22'33'0,"-4"10"2"16,-11-1-1-16,5 13-25 15,-22 3-3-15,6 11-1 16,-8 4 0-16,1 9-1 15,-1 1 0-15,6 5-1 16,2-1 0-16,8-1-1 16,8-4-1-16,14-7 0 15,9-3-3-15,6-14-3 0,16 3-7 16,-8-17-25-1,16 1 0-15,-9-15-1 0,6 4 1 16</inkml:trace>
  <inkml:trace contextRef="#ctx0" brushRef="#br1" timeOffset="366264.9491">21702 10579 78 0,'-3'-15'38'15,"3"15"-1"-15,-17 12 1 16,10 14-11-16,-14-1-21 16,6 10-3-16,-4 3-1 15,5 2-1-15,3 0-3 16,-1-8-3-16,18 5-28 15,-8-18-8-15,11-1 4 16,-9-18-2-16</inkml:trace>
  <inkml:trace contextRef="#ctx0" brushRef="#br1" timeOffset="366413.9576">21789 10419 99 0,'-7'-20'35'15,"-4"4"-2"-15,11 16-8 16,-14-5-57-16,14 5-1 15,2 21-2-15,3-9-1 16</inkml:trace>
  <inkml:trace contextRef="#ctx0" brushRef="#br1" timeOffset="367082.9959">22012 10667 98 0,'0'0'36'15,"18"12"3"-15,-7-13-3 16,8 2-30-16,6-4-1 15,2-3-3-15,4-3 1 16,-1-2-2-16,1-4 0 16,-3-1 0-16,-4-4 0 15,-5 1-1-15,-7-3 1 16,-6 3 0-16,-8-1 0 15,-7 6 1-15,-9 4-1 16,-5 9 1-16,-5 5 0 16,-1 8-1-16,-1 7 1 15,2 7-1-15,4 4 0 0,6 4-1 16,7 2 0-16,12-6 1 15,9 0-1-15,9-6 0 16,11-8 0-16,7-5 0 16,10-10 1-16,3-7-1 15,4-8 0-15,2-5 0 16,-3-3 1-16,-3-2-1 15,-7-2 0-15,-9 5 0 16,-7 5 0-16,-10 5 0 16,-17 11 1-16,0 0-1 15,-19 25 0-15,-3 1 0 16,-7 5 0-16,-1 2 0 15,-1 4 1-15,8-6-1 16,9-5 0-16,12-9 0 0,14-13 1 16,13-10-1-16,11-14 0 15,7-9 1-15,8-10-1 16,-1-6 0-16,-1-5 1 15,-2 3-1-15,-14 4 1 16,-4 8-1-16,-10 10 0 16,-12 14 0-16,-7 11 0 15,-7 11 2-15,1 11-2 16,-2 6 0-16,7 7-2 15,2-2 1-15,12 2-3 16,8-15-7-16,19 9-17 16,-6-17-13-16,18-1 1 15,-1-18-1-15,10 4-1 16</inkml:trace>
  <inkml:trace contextRef="#ctx0" brushRef="#br1" timeOffset="367368.0122">23376 10555 106 0,'-9'0'39'16,"-14"-6"1"-16,8 9-2 15,-18-3-31-15,8 9-1 16,-6-4-2-16,1 10-1 15,-3 4 0-15,6 3-1 16,3 0 0-16,6 4-1 0,7-2 0 16,9-1 0-16,8-4-1 15,9-4 0-15,9-6-1 16,5-8-4-16,13 6-15 15,-6-20-18-15,13 4-4 16,-3-14 1-16,8 7-2 16</inkml:trace>
  <inkml:trace contextRef="#ctx0" brushRef="#br1" timeOffset="367722.0324">23614 10664 100 0,'-11'4'38'15,"18"6"2"-15,-7-10-1 0,30 6-31 16,-5-10-2-16,8-1-3 16,6-8 0-16,5-3-1 15,1-5-1-15,-4-2 0 16,-2-3-1-16,-10-3 0 15,-6 0 0-15,-10 3 0 16,-16 8 1-16,-13 7-1 16,-12 8 2-16,-10 10-1 15,-11 13 0-15,1 9 0 16,1 6 0-16,8 6 0 15,8 0 0-15,17 0 0 16,18-6-1-16,20-11-2 16,22-3-3-16,5-21-15 15,33 5-17-15,-7-20-6 0,21-2 1 16,-5-11-2-16</inkml:trace>
  <inkml:trace contextRef="#ctx0" brushRef="#br1" timeOffset="378652.6576">22166 11993 56 0,'11'-16'33'0,"-11"16"-2"16,10-17-1-16,1 16-21 16,-11 1-2-16,0 0 0 15,-2 10-2-15,0 10 0 16,-10 8-2-16,3 10 0 15,-7 6-2-15,-3 7 1 16,-1-1-1-16,4 1 1 16,1-5 0-16,5-8-1 15,3-8 0-15,4-13 1 16,3-17-1-16,15-2-1 0,4-19 1 15,4-9-1-15,1-12 2 16,4-4-2-16,-2-10 1 16,-3 0-1-16,-2-3 1 15,-5 2-1-15,-6 14 0 16,-5 3 1-16,-2 13-1 15,-3 8 0-15,0 19 1 16,0 0-1-16,-4 28 1 16,5 3 0-16,6 8-1 15,3 10 1-15,8-1-1 16,6 4 1-16,5-5-1 15,10-6 1-15,5-10-1 16,3-8 0-16,1-12 1 16,2-12-1-16,-6-15 1 0,-2-8-1 15,-5-13 1-15,-9-8-1 16,-6-3 1-16,-11-7-1 15,-8 4 1-15,-9 0-1 16,-4 9-1-16,-8 9 0 16,1 11-1-16,-4 8-2 15,9 18-6-15,-6 0-21 16,20 19-7-16,-4-1 1 15,16 9 0-15</inkml:trace>
  <inkml:trace contextRef="#ctx0" brushRef="#br1" timeOffset="378990.677">23001 12125 65 0,'14'-10'36'0,"-14"10"-1"16,-9-7 2-16,-10 1-21 15,4 18-8-15,-9-3-3 16,-1 11 0-16,2 2-2 15,0 5 0-15,5 4-1 16,7-1 0-16,6 0 0 16,16-4-1-16,6-8 0 15,8-6 0-15,8-7 0 16,3-6-1-16,-1-6 0 15,2-6 1-15,-6-7-1 16,-5-3 0-16,-12-5 0 16,-2-1-1-16,-7-2 0 15,-9 0-1-15,0 6-1 16,-7-1-1-16,4 13-4 0,-3-12-17 15,10 25-12-15,4-23 0 16,11 19-1-16,-2-8 2 16</inkml:trace>
  <inkml:trace contextRef="#ctx0" brushRef="#br1" timeOffset="379201.689">23476 11791 72 0,'18'-28'36'0,"2"8"1"15,-15 3-2-15,-5 17-24 16,0 0-5-16,-5 33-1 15,-11 2-1-15,-1 15-4 16,-2 8 1-16,-5 7-2 0,5 6 1 16,1-6-2-16,4-2-2 15,-1-21-13-15,17 6-19 16,-4-22 1-16,11-6-2 15,-9-20 1-15</inkml:trace>
  <inkml:trace contextRef="#ctx0" brushRef="#br1" timeOffset="379352.6977">23382 12003 93 0,'-16'-19'37'16,"16"19"0"-16,-2-21 0 16,24 17-32-16,10-3-3 15,17 2-2-15,17 8-30 16,-5-11-7-16,10 7-1 0,-10-5-1 15</inkml:trace>
  <inkml:trace contextRef="#ctx0" brushRef="#br1" timeOffset="380410.7582">22692 12624 34 0,'10'-12'29'0,"-10"12"1"16,9-16 0-16,-12 2-18 16,3 14-4-16,-7-14 0 15,7 14 0-15,-27-8-1 16,4 10 1-16,-7-4-3 15,-6 9 1-15,-6-2-2 16,2 6 1-16,-6 1-2 0,4 2 1 16,2 2-2-16,10 0 0 15,4 2-1-15,9-2 0 16,8 1 0-16,5 0-1 15,9-2 0-15,9-1 0 16,5-4 0-16,6 0 1 16,9-2-1-16,5 1 0 15,5-4 0-15,-1 0 0 16,0 2 0-16,-5-1 0 15,-9 2 0-15,-10 3 0 16,-11 3 0-16,-14 3 1 16,-15 4-1-16,-3-1 0 15,-10 2 1-15,-3 0-1 16,-1 2-1-16,3-8 1 0,7 0-3 15,6-6-1-15,14 2-4 16,8-12-24-16,13-3-3 16,7-9-2-16,20 3 0 15</inkml:trace>
  <inkml:trace contextRef="#ctx0" brushRef="#br1" timeOffset="380868.7844">23032 12755 72 0,'0'0'35'0,"-16"-14"0"16,6 14 1-16,-16-3-27 0,3 11-2 15,-7-1-2-15,3 10 1 16,-5 3-2-16,3 6 0 15,3-2-2-15,9 6 0 16,8-2 0-16,11-3-1 16,10-4-1-16,13-6-1 15,11-5-2-15,3-10-2 16,13 4-4-16,-7-23-6 15,17 14-13-15,-11-21-7 16,7 7 1-16,-19-15 10 16,11 14 12-16,-16-10 6 15,-6 3 7-15,-1 10 8 16,-20-10 14-16,7 17 9 15,-15-3 0-15,1 13-11 16,-14 7-6-16,8 12-6 0,-12-1-2 16,3 14-2-16,-3-1-2 15,6 5-1-15,-1-1 0 16,7-1-1-16,4-5-2 15,1-12-9-15,12 2-26 16,-11-19-1-16,31 0 0 16,-17-19-1-16</inkml:trace>
  <inkml:trace contextRef="#ctx0" brushRef="#br1" timeOffset="381018.793">23397 12532 92 0,'-21'-11'36'0,"9"15"-1"16,-2 0-1-16,14-4-42 15,3 22-28-15,2-11 1 16,13 9-2-16,1-8 1 16</inkml:trace>
  <inkml:trace contextRef="#ctx0" brushRef="#br1" timeOffset="381709.8325">23718 12733 92 0,'14'23'38'15,"-14"-23"-1"-15,18 13 2 16,-18-13-34-16,32 0-2 0,-9-6-1 16,9-2-1-1,1-2 0-15,4-3-1 0,-4-2 0 16,-1 2 0-16,-4-3 1 15,-4 3-1-15,-8-2 0 16,-7-1 1-16,-9 1-1 16,-4-1 0-16,-6 5 1 15,-6 0-1-15,-6 5 0 16,-3 8 1-16,-9 5-1 15,-1 9 1-15,-1 7 0 16,3 9 0-16,-1 4 0 16,6 4 0-16,9-3 0 15,11 0 0-15,10-8 0 16,14-7-1-16,13-13 1 0,14-7-1 15,9-9 0-15,13-10 0 16,1-4 0-16,1-4-1 16,-4-3 1-16,-3 1 0 15,-14 6 0-15,-11 3 0 16,-12 7 0-16,-11 9 0 15,-12 2 0-15,-12 17 1 16,-6 3-1-16,-2 4 0 16,-5 5 0-16,-2 1 1 15,5-3-1-15,6-1 0 16,2-9 0-16,9-6 0 15,5-11 0-15,18-9 0 16,-1-9 0-16,5-8 0 16,7-5 0-16,0-2 0 15,-1-2 0-15,1 2 1 0,-3 4 0 16,-6 7-1-16,-1 5 1 15,-6 7 0-15,-13 10-1 16,15 3 0-16,-6 11 0 16,-7 2-1-16,3 8-1 15,-2-1-2-15,2 12-8 16,-8-15-16-16,15 15-11 15,-11-14-1-15,13 5 0 16,-5-11 0-16</inkml:trace>
  <inkml:trace contextRef="#ctx0" brushRef="#br1" timeOffset="381980.848">24853 12659 80 0,'-9'-21'40'0,"9"21"-1"15,-25-5 1-15,9 15-25 16,-12-1-8-16,-3 9-2 16,-7 4-1-16,0 5-1 15,0 3 0-15,5 6-2 16,4-4 0-16,11-2 0 15,12-6-1-15,14-11-3 16,18-5-2-16,6-18-13 16,24 8-17-16,-9-23-7 15,12 9 1-15,-6-10-1 16</inkml:trace>
  <inkml:trace contextRef="#ctx0" brushRef="#br1" timeOffset="382355.8695">25020 12798 90 0,'0'0'39'16,"5"9"2"-16,-5-9-2 15,19-6-30-15,-19 6-4 16,29-16-1-16,-5 4-1 15,3-6-1-15,3 0 0 16,-1-4-1-16,-1 0 1 16,-6-1-2-16,1 1 1 0,-12 2-1 15,-10 5 1-15,-1 15 0 16,-28-11 0-16,2 15-1 15,-9 4 0-15,-6 11 1 16,-2 10-1-16,2 4 0 16,2 5-1-16,9 6 0 15,16 1 1-15,6-2 0 16,16-1-1-16,13-7-3 15,23 1-8-15,-1-20-7 16,37 9-11-16,-6-23-13 16,21 1-1-16,6-15-1 15</inkml:trace>
  <inkml:trace contextRef="#ctx0" brushRef="#br2" timeOffset="394521.5653">15684 15890 43 0,'20'-28'33'16,"-2"7"1"-16,-15-9-15 15,-5 10-16-15,-10-2 2 16,-4 8 0-16,-13-1 0 16,-3 11-1-16,-11 0-1 15,0 8 0-15,-9 4 0 16,2 12 0-16,-3 5-1 15,5 8 0-15,2 5 1 16,16 5-2-16,6 2 0 16,12 0-1-16,15-6 0 0,6-3 1 15,18-7-1-15,8-5 0 16,5-9 0-16,2-2 0 15,2-5 1-15,-3 0-1 16,-8 0 1-16,-6 0-1 16,-9 5 0-16,-11 3 0 15,-14 6 1-15,-9 0-2 16,-10 2 2-16,-7 2-2 15,-3-3 2-15,3-1-2 16,3-3 1-16,6-8-2 16,16 4-7-16,8-15-25 15,0 0-2-15,25-10-1 16,9 5 0-16</inkml:trace>
  <inkml:trace contextRef="#ctx0" brushRef="#br2" timeOffset="394815.5821">16068 16054 48 0,'-24'-3'35'15,"4"8"2"-15,-10-5-2 16,3 17-29-16,-5-2-1 16,3 10 0-16,-4 4-2 0,8 4-1 15,2-1 0-15,9 2-1 16,10-4 0-16,18-12-1 15,14-8 0-15,15-12-2 16,18-1-6-16,4-20-28 16,15 3-1-16,-6-13 1 15,4 4-2-15</inkml:trace>
  <inkml:trace contextRef="#ctx0" brushRef="#br2" timeOffset="394996.5925">16464 16025 56 0,'-17'20'36'0,"7"13"0"15,-6-6-5-15,8 17-27 16,-1-3 0-16,4 6-3 0,1-7 1 16,6-3-5-16,5-6-4 15,-7-31-29-15,24 14 1 16,-5-29-1-16,11-6 0 15</inkml:trace>
  <inkml:trace contextRef="#ctx0" brushRef="#br2" timeOffset="395125.5998">16598 15803 35 0,'-24'-15'32'0,"-8"6"1"16,7 15-1-16,3 7-43 16,10 1-17-16,7 4-4 15,7-4 0-15</inkml:trace>
  <inkml:trace contextRef="#ctx0" brushRef="#br2" timeOffset="395860.6419">16696 16240 58 0,'0'0'37'0,"0"0"-1"16,16-5-5-16,11 2-27 0,10-8 1 15,13-3-2-15,3-6 0 16,5-4-2-16,2-4 1 15,-3-4-2-15,-4-3 1 16,-7 4-1-16,-13 0 0 16,-14 9 0-16,-14 6 1 15,-14 4-1-15,-12 9 0 16,-16 8 0-16,-11 9 0 15,-7 12 1-15,-2 8-1 16,-3 7 1-16,7 1 0 16,9 7 0-16,11-6 1 15,19 0-1-15,20-13 0 16,22-10 0-16,19-16 0 15,22-7 0-15,19-17-1 16,10-3 1-16,8-8-1 0,-1-4 1 16,-8 3-1-16,-9 6 0 15,-18 5 0-15,-17 6 0 16,-19 14 0-16,-22 10 0 15,-13 12-1-15,-13 8 1 16,-12 9 0-16,-8 4-1 16,-3 3 2-16,3 0-2 15,7-7 1-15,4-9 0 16,11-10 0-16,12-19 0 15,15-7 0-15,14-19 1 16,7-13-1-16,7-8 1 16,2-4-1-16,-1 0 1 0,-4 3-1 15,-6 6 1 1,-6 11 0-16,-13 12-1 0,-15 19 1 15,0 0-1-15,-5 31-1 16,-6 1 1-16,-2 7-1 16,1 7-1-16,8 3-1 15,4-4-4-15,23 6-30 16,-3-24-2-16,22 4 0 15,2-19 0-15</inkml:trace>
  <inkml:trace contextRef="#ctx0" brushRef="#br2" timeOffset="396235.6633">18392 16017 53 0,'-19'6'36'16,"-10"-1"0"-16,3 20 0 16,-14-4-30-16,3 12-1 15,-2-3-1-15,3 6 0 16,6-4 0-16,8 5-1 0,12-6 0 15,15-8-2-15,14-4 0 16,14-8-1-16,9 0-1 16,4-15-7-16,18 8-29 15,-14-17 0-15,9 6-2 16,-16-14 1-16</inkml:trace>
  <inkml:trace contextRef="#ctx0" brushRef="#br2" timeOffset="396633.6861">18608 16123 69 0,'-7'25'40'0,"-9"-10"-3"0,15 9-1 15,0-6-33-15,8-4-1 16,6 0 0-16,10-4-3 15,6 2 3-15,8-6-4 16,6-4 3-16,8-4 0 16,1-5 0-16,1-8 0 15,-3-7-1-15,-6-4 1 16,-7-2 0-16,-12-2 0 15,-14 1-1-15,-12 4 0 16,-17 5 1-16,-12 9-1 16,-8 16 1-16,-14 11 1 15,0 12 0-15,-4 11-1 16,4 7 1-16,9 5-1 0,13 0 1 15,13 0-1 1,21-6 0-16,24-10-1 0,17-10-1 16,14-11-2-16,22 8-9 15,-1-23-26-15,11 10-3 16,-8-17 0-16,4 9-1 15</inkml:trace>
  <inkml:trace contextRef="#ctx0" brushRef="#br2" timeOffset="396799.6956">19728 16430 69 0,'-16'22'39'15,"-6"-7"-9"-15,7-13-28 16,15-2-35-16,-13-29-7 15,26 10-1-15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319348"/>
              </p:ext>
            </p:extLst>
          </p:nvPr>
        </p:nvGraphicFramePr>
        <p:xfrm>
          <a:off x="214283" y="762001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Sit, mark, trim and glue the pre-unit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test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 and how much we will need to learn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“Force” in English then “Force”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words are not always used precisely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at “reading scales”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measuring instruments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to know if we are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6800" y="1266480"/>
              <a:ext cx="771840" cy="2617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3480" y="1260720"/>
                <a:ext cx="789840" cy="263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chemeClr val="accent6">
                    <a:lumMod val="75000"/>
                  </a:schemeClr>
                </a:solidFill>
              </a:rPr>
              <a:t>“Force” in English and in Science</a:t>
            </a:r>
            <a:endParaRPr lang="en-NZ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6172200"/>
            <a:ext cx="4572000" cy="71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chemeClr val="accent6">
                    <a:lumMod val="75000"/>
                  </a:schemeClr>
                </a:solidFill>
              </a:rPr>
              <a:t>The other class did this exercise and we can see their work on the next slide</a:t>
            </a:r>
            <a:endParaRPr lang="en-NZ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5840" y="699840"/>
              <a:ext cx="8868960" cy="5268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440" y="685080"/>
                <a:ext cx="8888040" cy="52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843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28600"/>
            <a:ext cx="8821677" cy="52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5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3243</TotalTime>
  <Words>142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272</cp:revision>
  <dcterms:created xsi:type="dcterms:W3CDTF">2006-08-16T00:00:00Z</dcterms:created>
  <dcterms:modified xsi:type="dcterms:W3CDTF">2014-03-12T23:18:10Z</dcterms:modified>
</cp:coreProperties>
</file>