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28" r:id="rId3"/>
    <p:sldId id="260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214770"/>
              </p:ext>
            </p:extLst>
          </p:nvPr>
        </p:nvGraphicFramePr>
        <p:xfrm>
          <a:off x="214283" y="762001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</a:t>
                      </a:r>
                      <a:r>
                        <a:rPr lang="en-NZ" sz="28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with </a:t>
                      </a: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the title page and objectives for the new unit (on web now)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unit is and what we will learn in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Time on HRT, title page and marking of books &amp; </a:t>
                      </a:r>
                      <a:r>
                        <a:rPr lang="en-NZ" sz="280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799">
                <a:tc>
                  <a:txBody>
                    <a:bodyPr/>
                    <a:lstStyle/>
                    <a:p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tick off some of the boxes in the “Skills Booklet”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track of our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83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8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1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1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5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3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1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26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9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90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err="1" smtClean="0">
                <a:solidFill>
                  <a:srgbClr val="FFFF00"/>
                </a:solidFill>
              </a:rPr>
              <a:t>Haylea</a:t>
            </a:r>
            <a:r>
              <a:rPr lang="en-NZ" sz="10800" smtClean="0">
                <a:solidFill>
                  <a:srgbClr val="FFFF00"/>
                </a:solidFill>
              </a:rPr>
              <a:t> J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9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2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5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0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85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9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4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69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1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0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27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322254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124 – 143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126 and 127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the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March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8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3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3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07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0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35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66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3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5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1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1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7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3031</TotalTime>
  <Words>118</Words>
  <Application>Microsoft Office PowerPoint</Application>
  <PresentationFormat>On-screen Show (4:3)</PresentationFormat>
  <Paragraphs>18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268</cp:revision>
  <dcterms:created xsi:type="dcterms:W3CDTF">2006-08-16T00:00:00Z</dcterms:created>
  <dcterms:modified xsi:type="dcterms:W3CDTF">2014-03-09T23:08:59Z</dcterms:modified>
</cp:coreProperties>
</file>