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90" r:id="rId4"/>
    <p:sldId id="29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06T23:59:52.73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702 2397 74 0,'-1'-13'36'16,"12"7"0"-16,2-12 0 16,13 6-29-16,5-9-2 15,15 4-1-15,6-9-2 16,12 7 0-16,2 1-3 0,1-1-3 15,8 21-9-15,-13-11-22 16,5 20 0-16,-14-4-3 16,-1 14 2-16</inkml:trace>
  <inkml:trace contextRef="#ctx0" brushRef="#br0" timeOffset="511.0293">2467 2249 88 0,'14'-4'38'0,"9"4"0"15,-2-15 0-15,15 7-35 16,-3-6 0-16,12 5-2 16,3-1 0-16,2-2-3 15,6 14-9-15,-9-10-27 16,10 12 1-16,-12-6-2 15,6 12 1-15</inkml:trace>
  <inkml:trace contextRef="#ctx0" brushRef="#br0" timeOffset="1285.0735">4545 884 66 0,'14'-57'35'0,"-14"57"-3"16,0 0 2-16,0 0-28 16,0 0-2-16,-26-12-1 15,10 85-3-15,-13 38 1 16,-9 44-1-16,-18 31 0 15,-17 43 0-15,-13 26 2 16,-5 2-2-16,1-25 1 16,6-17-1-16,7-31-5 15,19-25-28-15,13-32 0 16,25-40-2-16,20-37-1 15</inkml:trace>
  <inkml:trace contextRef="#ctx0" brushRef="#br0" timeOffset="1608.092">4691 2095 83 0,'0'0'37'0,"0"0"0"16,14 16 0-16,2-11-34 16,19-4 0-16,9-3-2 0,15-5-1 15,14 1-7-15,-2-15-26 16,24 9-2-16,-4-12 0 15,12 7-2-15</inkml:trace>
  <inkml:trace contextRef="#ctx0" brushRef="#br0" timeOffset="1931.1105">6190 2137 98 0,'16'0'37'16,"11"0"0"-16,-1-12-1 15,15 6-34-15,1-5-3 16,9-6-4-16,16 10-27 15,-15-9-4-15,6 10 0 16,-10-2-2-16</inkml:trace>
  <inkml:trace contextRef="#ctx0" brushRef="#br0" timeOffset="2207.1263">7502 2064 92 0,'38'2'37'15,"-2"-8"0"-15,9 4 0 16,-1-2-35-16,2 1-1 16,4 3-6-16,-8-3-29 0,5 4-1 15,-10-5-1-15,5 6-2 16</inkml:trace>
  <inkml:trace contextRef="#ctx0" brushRef="#br0" timeOffset="2657.152">9470 1183 95 0,'0'0'38'0,"31"-73"-1"16,-31 73-1-16,14-11-35 16,-30 26-3-16,-15 45 1 0,-29 40 0 15,-24 50 0-15,-17 39 0 16,-5 23 0-16,-5 17 0 15,15-36-3-15,23-2-26 16,6-33-4-16,21-14-1 16,13-37-1-16</inkml:trace>
  <inkml:trace contextRef="#ctx0" brushRef="#br0" timeOffset="3065.1754">10173 2021 81 0,'-18'6'38'0,"18"-6"-2"0,13 0 2 16,9-2-33-16,9-2-2 15,10 3-1-15,12-1 0 16,11-4-2-16,18 7-8 16,-4-10-26-16,16 10-2 15,-5-6-1-15,5 6-1 16</inkml:trace>
  <inkml:trace contextRef="#ctx0" brushRef="#br0" timeOffset="3403.1947">11976 2054 88 0,'24'-1'36'16,"-2"-7"0"-16,12 3 0 15,-2-2-36-15,7-9-8 16,13 10-27-16,-4-5 0 0,5 7-2 15,-6-1 1-15</inkml:trace>
  <inkml:trace contextRef="#ctx0" brushRef="#br0" timeOffset="3763.2153">13395 2078 85 0,'0'0'39'0,"28"2"-2"16,-5-7 1-16,16-6-34 15,8 1-1-15,13-6-3 16,9 1-4-16,-6-13-18 16,14 12-16-16,-11-5 2 15,-2 8-3-15,-19-2 2 16</inkml:trace>
  <inkml:trace contextRef="#ctx0" brushRef="#br0" timeOffset="4143.237">15050 2036 82 0,'10'0'38'0,"10"3"-1"15,-3-7 1-15,16 0-35 16,-2-1-2-16,9-2 0 15,4 1-2-15,4-7-6 16,10 8-29-16,-4-8 0 16,1 4-2-16,-5-5 3 15</inkml:trace>
  <inkml:trace contextRef="#ctx0" brushRef="#br0" timeOffset="4510.258">16852 2011 92 0,'8'15'37'16,"-8"-15"0"-16,23-3 2 16,1-5-39-16,3-2 1 15,8 1-5-15,2-6-3 16,19 5-28-16,-10-6 0 15,12 8-3-15,-7-9 0 16</inkml:trace>
  <inkml:trace contextRef="#ctx0" brushRef="#br0" timeOffset="4830.2763">18195 2038 81 0,'11'2'40'16,"13"7"-2"-16,-11-11 0 15,12 2-35-15,4-6-1 16,15 0-1-16,1-2-2 15,7-7-3-15,15 12-28 16,-11-12-5-16,12 7-1 0,-6-7 0 16</inkml:trace>
  <inkml:trace contextRef="#ctx0" brushRef="#br0" timeOffset="5334.3051">20715 1154 67 0,'33'-88'36'16,"-33"88"-2"-16,28-79 3 16,-28 79-34-16,18-56-1 0,-18 56 2 15,-29 7-1-15,-3 36 2 16,-33 53-2-16,-25 41-1 15,-20 42-1-15,-23 34 0 16,-16 17 2-16,0 5-3 16,28-33-6-16,12-29-30 15,39-22 0-15,20-32 0 16,34-32-2-16</inkml:trace>
  <inkml:trace contextRef="#ctx0" brushRef="#br0" timeOffset="5649.3232">21351 2009 92 0,'0'0'40'15,"0"0"1"-15,10-7-1 16,19 7-29-16,8 1-11 16,17-2-2-16,24 9-17 15,-2-16-17-15,23 6-3 0,-5-15 1 16,13 9-3-16</inkml:trace>
  <inkml:trace contextRef="#ctx0" brushRef="#br0" timeOffset="5897.3374">23018 2047 104 0,'21'7'40'16,"17"7"-1"-16,9-16-2 15,21 5-38-15,18-2-28 16,3-18-9-16,22 4-1 15,0-12 1-15</inkml:trace>
  <inkml:trace contextRef="#ctx0" brushRef="#br0" timeOffset="6295.3601">24923 1107 68 0,'0'0'39'0,"0"0"-2"15,4-17 2-15,-21 64-20 16,-19 30-15-16,-21 44-1 0,-24 33 0 16,-15 27-1-16,-21 18-1 15,-6 8-2-15,1-14-7 16,-1-16-26-16,23-16-4 15,7-19 1-15,23-13-2 16</inkml:trace>
  <inkml:trace contextRef="#ctx0" brushRef="#br0" timeOffset="7173.4103">3795 4272 55 0,'11'-10'39'16,"10"8"-3"-16,3-4 1 15,15 11-13-15,2-8-22 16,8 1-3-16,16 4-5 15,-3-11-13-15,17 10-16 16,1-7-1-16,10 6-1 16,-4-10 1-16</inkml:trace>
  <inkml:trace contextRef="#ctx0" brushRef="#br0" timeOffset="7433.4252">5636 4278 78 0,'0'0'38'0,"28"6"-2"15,-12-11 0-15,16 2-34 16,-4 1-4-16,5-11-20 16,16 8-12-16,1-7 0 15,15 1-3-15,1-4 1 16</inkml:trace>
  <inkml:trace contextRef="#ctx0" brushRef="#br0" timeOffset="7784.4453">7986 2988 93 0,'0'0'35'0,"-8"34"0"15,-16 16-2-15,-8 32-29 16,-15 20-2-16,-9 32 1 16,-12 18-1-16,-10 19-1 15,-8 6 0-15,1 0-3 16,5-4-6-16,-2-22-25 15,27-6-4-15,4-29-2 16,17-15 0-16</inkml:trace>
  <inkml:trace contextRef="#ctx0" brushRef="#br0" timeOffset="8340.4771">8705 4285 53 0,'0'16'36'16,"0"-16"0"-16,31 6 0 15,-5-14-13-15,12 10-19 0,13-5-1 16,9 0-1-16,14 3-6 15,-1-9-28-15,13 7-4 16,-1-7 1-16,5 5-3 16</inkml:trace>
  <inkml:trace contextRef="#ctx0" brushRef="#br0" timeOffset="8618.493">10722 4350 79 0,'0'0'37'0,"15"7"-1"15,2-14 1-15,12-5-35 16,4 3-2-16,10-1-1 16,11 5-8-16,-4-8-25 15,11 6-1-15,-4-4-1 16,4 6 0-16</inkml:trace>
  <inkml:trace contextRef="#ctx0" brushRef="#br0" timeOffset="8879.5079">12256 4395 91 0,'46'4'39'0,"1"-13"1"15,15 6-2-15,0-10-35 16,15-2-3-16,13 1-6 15,-2-9-27-15,18 6-5 16,-6-9 0-16,-1 9-1 0</inkml:trace>
  <inkml:trace contextRef="#ctx0" brushRef="#br0" timeOffset="9136.5226">14223 4352 92 0,'30'14'37'16,"-1"-13"1"-16,12 6-2 0,1-12-36 15,9-9-9-15,10 5-27 16,-4-9 0-16,7 3 0 16,-7-8-2-16</inkml:trace>
  <inkml:trace contextRef="#ctx0" brushRef="#br0" timeOffset="9509.544">15755 4364 95 0,'20'4'38'15,"0"-6"1"-15,12 2-2 16,12-7-35-16,2-1-2 15,15 2-7-15,-8-8-27 16,21 6-4-16,-8-7 1 0,9 6-2 16</inkml:trace>
  <inkml:trace contextRef="#ctx0" brushRef="#br0" timeOffset="9758.5582">17540 4389 89 0,'27'3'37'15,"12"3"0"-15,-2-11-2 0,9-1-39 16,18 4-30-16,-7-8-2 16,8 2-1-16,-7-5-1 15</inkml:trace>
  <inkml:trace contextRef="#ctx0" brushRef="#br0" timeOffset="9974.5706">18942 4385 75 0,'37'13'39'0,"4"1"-1"0,0-13 1 15,10 6-33-15,6-16-2 16,14-5-5-16,18 7-21 15,-2-17-14-15,11 7-1 16,-10-8-1-16,3 10-1 16</inkml:trace>
  <inkml:trace contextRef="#ctx0" brushRef="#br0" timeOffset="10404.5952">22094 3134 90 0,'-2'23'37'16,"-10"33"0"-16,-25 15 0 15,-12 27-32-15,-19 26-4 16,-15 20 0-16,-9 11-1 16,-8-1-7-16,8 8-28 15,-8-8-3-15,16-6 0 16,4-16-3-16</inkml:trace>
  <inkml:trace contextRef="#ctx0" brushRef="#br0" timeOffset="11306.6467">517 7371 95 0,'0'0'36'16,"0"0"0"-16,7 9 0 15,17-2-35-15,0 1-2 16,8-1 1-16,9 2-3 15,2-6-4-15,17 7-27 16,-2-13 0-16,11 3-2 16,-7-10 0-16</inkml:trace>
  <inkml:trace contextRef="#ctx0" brushRef="#br0" timeOffset="11674.6678">2269 7438 93 0,'0'0'36'15,"0"0"-1"-15,22-14 1 16,3 8-34-16,6-4-2 16,10-4 0-16,15-3 0 15,5-8-4-15,15 10-23 16,-1-11-9-16,4 9 1 15,-10-2-1-15</inkml:trace>
  <inkml:trace contextRef="#ctx0" brushRef="#br0" timeOffset="12012.6871">3927 7409 95 0,'0'0'37'0,"14"12"1"0,-14-12-2 16,26-14-32-1,-4 7-2-15,9-2-1 0,8-3-2 16,0-4-2-16,12 5-5 15,-8-9-13-15,15 7-16 16,-6-4 1-16,8 4-2 16,-3-1 2-16</inkml:trace>
  <inkml:trace contextRef="#ctx0" brushRef="#br0" timeOffset="12388.7086">5541 7343 95 0,'10'7'36'16,"-10"-7"0"-16,24-4 0 16,-5-3-35-16,8 0-2 15,7-1 1-15,3 0-2 0,6 1-2 16,-5-8-10-16,17 8-22 15,-6-5 1-15,8 2-2 16,-1-6 0-16</inkml:trace>
  <inkml:trace contextRef="#ctx0" brushRef="#br0" timeOffset="12695.7262">7184 7252 93 0,'23'8'37'15,"-8"-5"1"-15,13 0-1 16,-4-5-34-16,10-2 0 16,4-3-2-16,9-1-2 15,6-3-1-15,4-8-4 16,9 15-19-16,-11-11-12 15,3 9 0-15,-11-7-1 16,-2 13 0-16</inkml:trace>
  <inkml:trace contextRef="#ctx0" brushRef="#br0" timeOffset="12995.7434">8439 7302 89 0,'26'-3'39'15,"13"6"-2"-15,0-12 2 16,13 3-33-16,-3-3-1 16,6-2-3-16,3 3-2 0,-1-3-4 15,7 11-7-15,-16-7-25 16,10 8-1-16,-9-4 0 15,3 8-2-15</inkml:trace>
  <inkml:trace contextRef="#ctx0" brushRef="#br0" timeOffset="13362.7643">10768 6064 79 0,'0'0'35'0,"0"0"0"16,-21 27 2-16,-13 18-32 15,-6 26-1-15,-13 22 0 16,-10 29 1-16,-13 22-2 15,-6 16 0-15,-10 11-1 16,1 7-2-16,7 4-5 16,-5-18-28-16,25-8-5 15,9-27-1-15,18-19-1 0</inkml:trace>
  <inkml:trace contextRef="#ctx0" brushRef="#br0" timeOffset="13769.7876">12071 7169 91 0,'-18'8'37'15,"18"-8"1"-15,0 0 1 16,0 0-29-16,23-9-9 16,6 8 0-16,16-7-2 15,5 1-2-15,16 10-27 16,-2-12-8-16,9 7 2 15,-1-9-2-15</inkml:trace>
  <inkml:trace contextRef="#ctx0" brushRef="#br0" timeOffset="14085.8057">13760 7182 100 0,'0'0'38'15,"27"8"3"-15,-13-16-2 16,15 0-37-16,3 0-1 16,7-4 0-16,7 2-4 15,-2-5-3-15,17 11-23 16,-11-10-9-16,9 10 1 15,-7-3-2-15</inkml:trace>
  <inkml:trace contextRef="#ctx0" brushRef="#br0" timeOffset="14395.8234">15321 7175 100 0,'14'13'38'16,"1"-12"1"-16,8 2-1 15,5-17-35-15,10 5-1 16,7-2-1-16,14-6-2 16,8 1-2-16,5-3-1 15,12 9-8-15,-9-3-26 0,7 5 1 16,-4-2 0-16,2 9-1 15</inkml:trace>
  <inkml:trace contextRef="#ctx0" brushRef="#br0" timeOffset="15271.8735">17868 5776 86 0,'0'0'34'0,"-22"34"-1"15,-3-6-5-15,-7 29-25 16,-11 16 1-16,-8 23-5 0,-17 21 2 16,-12 24 1-16,-7 18-3 15,-10 9 2-15,-5 4-1 16,-1-10-2-16,13 0-31 15,5-18 1-15,19-19-2 16,16-27-3-16</inkml:trace>
  <inkml:trace contextRef="#ctx0" brushRef="#br0" timeOffset="15984.9143">7125 9518 86 0,'26'-9'38'0,"12"3"-1"15,2-11 0-15,12-4-29 16,10 4-9-16,10-3-3 15,20 12-15-15,-1-10-18 16,4 11 1-16,-4-3-2 16,8 9 2-16</inkml:trace>
  <inkml:trace contextRef="#ctx0" brushRef="#br0" timeOffset="16299.9323">9445 9509 100 0,'0'0'38'0,"26"-8"0"15,-4-10-1-15,16 1-37 16,5-4-3-16,4-6-6 15,23 7-28-15,-8-8 0 16,11 11 1-16,-4-4-3 16</inkml:trace>
  <inkml:trace contextRef="#ctx0" brushRef="#br0" timeOffset="16586.9488">11098 9477 97 0,'28'5'39'0,"-4"-10"0"16,10 0-2-16,12-8-37 15,3-4-3-15,11 3-4 16,-2-9-30-16,16 12 1 15,-10-7-2-15,6 12 0 16</inkml:trace>
  <inkml:trace contextRef="#ctx0" brushRef="#br0" timeOffset="17047.9751">13089 9483 101 0,'13'14'40'0,"1"-18"0"16,11 3-2-16,-2-10-39 15,15-6-5-15,19 3-31 16,-2-10-2-16,18 7 1 0,-4-11-2 15</inkml:trace>
  <inkml:trace contextRef="#ctx0" brushRef="#br0" timeOffset="17485.0001">15091 9562 104 0,'11'-4'40'15,"12"8"-1"-15,-1-10 1 16,15 7-37-16,4-6-3 15,12-7-4-15,16 11-18 0,1-16-15 16,12 5-2-16,-4-5 1 16,10 3-1-16</inkml:trace>
  <inkml:trace contextRef="#ctx0" brushRef="#br0" timeOffset="17736.0145">16960 9564 102 0,'23'8'39'15,"11"-2"-2"-15,-7-7 0 16,16 3-36-16,4-3-6 16,2-14-19-16,18 8-13 15,-1-9 2-15,7 1-3 16,-3-5 0-16</inkml:trace>
  <inkml:trace contextRef="#ctx0" brushRef="#br0" timeOffset="18006.0299">18673 9449 105 0,'34'3'39'15,"-2"-7"1"-15,10 4-4 16,2-8-34-16,12-5-5 15,14 4-31-15,-6-9-3 16,10 2-1-16,-8-6-1 16</inkml:trace>
  <inkml:trace contextRef="#ctx0" brushRef="#br0" timeOffset="18307.0471">20662 9571 123 0,'33'15'41'0,"9"-16"1"0,21 1-6 15,17-7-40-15,6-17-18 16,32 10-11-16,-9-16-8 15,7 1 0-15,-9-5-3 16</inkml:trace>
  <inkml:trace contextRef="#ctx0" brushRef="#br1" timeOffset="60195.443">7760 1142 93 0,'0'0'35'0,"0"0"0"16,0 0 0-16,0 0-34 15,-4-36 0-15,0 50 0 16,-7 12 1-16,-3 13-1 16,-3 9 1-16,2 11-1 15,-2 10 0-15,-1 5 0 16,4-3 0-16,-1-3-1 15,4-11 0-15,0-8 1 16,4-5-1-16,-2-12 1 16,4-9-1-16,3-9 2 15,2-14-1-15,0 0 1 16,0 0-1-16,0-32 1 15,5-4 0-15,-1-11-1 16,8-13 1-16,0-15-1 0,-12 75 1 16,22-92 0-16,-6 44 0 15,0-1 1-15,2-1-2 16,0 2 1-16,-18 48-2 15,45-88 2-15,-45 88-2 16,43-71 1-16,-43 71 0 16,50-49-1-16,0 31 0 15,-5 26 0-15,-1 26 0 16,-14 31-1-16,-4 15 1 15,-5 7-2-15,-2 9 0 16,-6-7 2-16,-3-13-2 16,3-12 0-16,-6-9-2 15,3-12-5-15,-11-16-27 16,15-6-2-16,-14-21 0 0,0 0-2 15</inkml:trace>
  <inkml:trace contextRef="#ctx0" brushRef="#br1" timeOffset="60376.4534">7808 1455 98 0,'-18'1'38'16,"18"-1"1"-16,0 0-2 15,39-10-26-15,2-5-10 16,13-10-3-16,15 0-5 15,-4-10-27-15,11 5-4 16,-15 3 0-16,1 11-1 0</inkml:trace>
  <inkml:trace contextRef="#ctx0" brushRef="#br1" timeOffset="60863.4812">7723 852 104 0,'0'0'37'0,"-57"-26"2"15,57 26-8-15,0 0-26 16,0 0-1-16,0 0-1 16,0 0 1-16,0 0-1 15,70-43-1-15,-70 43 0 16,82-10-1-16,-35 4 0 15,5 0 0-15,4 3-2 16,1-4 1-16,-2 3 0 16,2 0-1-16,0 0 2 15,-3 0-2-15,-2 2 1 0,-52 2 0 16,82-7 0-16,-82 7-2 15,51 0 0-15,-51 0-8 16,0 0-27-16,0 0-1 16,0 0-2-16,0 0-1 15</inkml:trace>
  <inkml:trace contextRef="#ctx0" brushRef="#br1" timeOffset="63695.6432">15269 1210 53 0,'0'0'30'0,"0"0"2"15,0 18-1-15,-5 9-20 16,-2 6-7-16,-9 11-1 15,1 14 4-15,-14 6-1 16,6 9-2-16,-6-3 1 16,4-3-2-16,0-11 1 15,7-6 0-15,1-12 0 16,12-14-1-16,5-24 0 15,0 0 0-15,16-24 0 0,1-15 1 16,3-10-1-16,6-10 0 16,2-16-1-16,3-8 1 15,-31 83-2-15,34-92 2 16,-34 92 0-16,36-95-2 15,-36 95 1-15,42-83-1 16,-42 83 0-16,37-75 0 16,-37 75 0-16,40-56-1 15,-40 56 1-15,0 0-1 16,63-34 0-16,-23 55 0 15,-4 26-1-15,-5 17 1 16,-9 16-2-16,-1 10-1 16,-10-1-3-16,-8-11-3 15,8-14-28-15,-15-21-2 0,8-6 0 16,-10-19-2-16</inkml:trace>
  <inkml:trace contextRef="#ctx0" brushRef="#br1" timeOffset="63847.6519">15358 1432 115 0,'-14'-7'39'16,"14"7"2"-16,20-7-3 16,9-6-40-16,46-8-34 15,12-10-3-15,24 0 0 16,-53 12-2-16</inkml:trace>
  <inkml:trace contextRef="#ctx0" brushRef="#br1" timeOffset="64756.7039">18305 1279 80 0,'20'-58'40'0,"-20"58"-4"16,6-16 3-16,-6 16-33 15,0 0-2-15,-11 24 0 16,-4 12-2-16,-4 10 0 16,1 12-3-16,-2 12 2 15,-4 0-1-15,4 3 0 16,0-4 0-16,4-4 0 15,5-13 0-15,2-7 0 0,5-11 1 16,3-13 0-16,1-21 1 16,0 0-1-16,20-21 0 15,-2-14 2-15,2-14-2 16,3-13 2-16,5-14-1 15,3-14 0-15,-15 44-1 16,7-5 1-16,-5 0 1 16,2 0-2-16,-20 51 1 15,46-89-1-15,-46 89 0 16,41-81 0-16,-41 81 0 15,47-57-1-15,-47 57-1 16,27-22 0-16,17 32 0 16,-4 27 1-16,-2 21-2 0,-10 27 1 15,-8 13-1-15,-4 9-1 16,-12-1-1-16,-8-24-3 15,4-5-9-15,-14-24-24 16,8-3 2-16,-12-26-1 16,8-7-2-16</inkml:trace>
  <inkml:trace contextRef="#ctx0" brushRef="#br1" timeOffset="64899.7121">18421 1535 104 0,'-19'-24'39'0,"21"12"2"16,8 1-2-16,20-8-43 15,35-6-33-15,10-5-3 0,30-3 0 16,18-6-1-16</inkml:trace>
  <inkml:trace contextRef="#ctx0" brushRef="#br1" timeOffset="67776.8767">19102 3589 49 0,'0'0'32'16,"-1"-14"1"-16,1 14 0 15,0 0-25-15,1-15 0 16,-1 15 1-16,0 0-2 16,9 16-2-16,-10 2-1 15,-1 17-1-15,-8 10 0 16,-1 16 0-16,-8 6-1 15,-4 8 1-15,-2 0-2 16,-1-1 1-16,-2-9-1 16,7-10-1-16,3-16 2 15,7-15-1-15,11-24 1 16,0 0-1-16,21-27 1 15,1-11 0-15,1-15 0 16,8-7 1-16,-2-11-2 16,3-11 1-16,-2-3-2 0,4-2 1 15,-1 3 0-15,3 3 0 16,-2 8-1-16,2 6 0 15,-2 10 0-15,2 13 1 16,-2 13 0-16,-5 13-1 16,0 13 0-16,-5 14 0 15,-1 18 0-15,-3 9 1 16,-3 15-1-16,-6 11 0 15,-2 13 1-15,-5 8-1 16,-8 5 1-16,-2 3-1 16,-3-4-1-16,2-3 0 15,-2-8-2-15,2-11-2 16,7-4-10-16,-9-26-24 15,11-7 2-15,-2-28-2 0,0 0 1 16</inkml:trace>
  <inkml:trace contextRef="#ctx0" brushRef="#br1" timeOffset="67948.8865">19169 3724 107 0,'-16'-9'39'15,"16"9"0"-15,0 0-3 16,31 5-34-16,6-5-3 15,15-7-4-15,20 12-29 16,-6-18-2-16,13 12-1 16,-12-13-3-16</inkml:trace>
  <inkml:trace contextRef="#ctx0" brushRef="#br1" timeOffset="69494.9749">12091 6363 81 0,'12'-7'35'0,"-12"7"-2"16,0 0 3-16,0 0-32 0,-5 11-1 15,4 7 1-15,0 12 0 16,-9 7-1-16,-2 16 2 15,-6 8-3-15,-4 11 1 16,-2 1-1-16,-3 0 1 16,-3-7-1-16,2-7-1 15,6-15 1-15,6-11 0 16,3-17 0-16,13-16 0 15,0-23-1-15,13-13 1 16,3-13-1-16,5-13 0 16,4-13 0-16,4-8-2 15,-2-8 1-15,7-1-1 16,1 3 1-16,1 0-1 15,1 10 2-15,-1 7-2 0,3 14 2 16,-1 10-1-16,-2 16 1 16,0 18 0-16,-5 17-1 15,-5 17 1-15,-5 21-1 16,-5 12 0-16,-7 15 1 15,2 11 1-15,-8 9-2 16,-3 6 2-16,-3 3-2 16,-2-3 1-16,-1-4-2 15,-1-11 1-15,5-10-6 16,-4-20-9-16,10-5-21 15,-8-27-3-15,10-7 1 16,-8-21-1-16</inkml:trace>
  <inkml:trace contextRef="#ctx0" brushRef="#br1" timeOffset="69645.9836">12115 6646 114 0,'-23'1'38'16,"12"-4"1"-16,26 7-2 15,18-8-34-15,18-5-3 16,25 3-34-16,5-17-1 15,13 6-3-15,1-8-4 16</inkml:trace>
  <inkml:trace contextRef="#ctx0" brushRef="#br1" timeOffset="76282.3631">10436 1180 67 0,'0'0'38'0,"0"0"-1"16,0 0 2-16,26-57-18 15,-26 57-15-15,0 0-2 0,0 0-2 16,24-16 1-16,-15 34-2 15,-2 17-1-15,-10 12-1 16,3 12 1-16,0 9-1 16,0 11 0-16,0 2 1 15,-3-10-2-15,3-12-1 16,-5-12-6-16,19-9-25 15,-14-15-1-15,12-9 0 16,-12-14-3-16</inkml:trace>
  <inkml:trace contextRef="#ctx0" brushRef="#br1" timeOffset="76563.3792">10347 1207 108 0,'-42'-45'40'0,"42"45"-1"15,0 0 1-15,-33-52-37 16,33 52-1-16,0 0 0 16,0 0 0-16,57-54 1 15,-57 54-2-15,77-25-1 16,-31 16 0-16,11-3 0 15,-1 1-1-15,6 1-2 16,4 0-2-16,-4 0-7 16,8-1-25-16,-9 1-3 15,3 2 1-15,-11 1-3 16</inkml:trace>
  <inkml:trace contextRef="#ctx0" brushRef="#br1" timeOffset="78582.4947">4179 3389 60 0,'0'0'34'16,"5"-11"-1"-16,-5 11 1 15,0 0-24-15,0 0-2 16,0 0-2-16,2 18-1 0,-2-1-1 16,6 14-1-16,-6 11 0 15,3 13-1-15,-3 10-1 16,-2 11 0-16,-5 4-1 15,4-1 1-15,-7-2-2 16,3-11-3-16,4-6-2 16,-4-25-23-16,11-4-5 15,-4-31-2-15,9 8-1 16</inkml:trace>
  <inkml:trace contextRef="#ctx0" brushRef="#br1" timeOffset="78898.5128">3942 3419 99 0,'-21'-14'38'0,"21"14"0"15,-21-9 0-15,21 9-34 16,14-3-2-16,17-4 0 15,12-7-1-15,12-3 2 16,15-10-1-16,11-4 0 16,6-6-1-16,5 2 0 15,-5-2 0-15,-2 5-1 16,-9 7 0-16,-14 5 0 15,-10 10 0-15,-10 3-2 16,-10 8-1-16,-11-2-2 16,-1 18-12-16,-20-17-20 0,16 14 0 15,-16-14-2-15,0 0-1 16</inkml:trace>
  <inkml:trace contextRef="#ctx0" brushRef="#br1" timeOffset="82496.7186">21041 8687 65 0,'0'0'33'16,"7"-20"-3"-16,-7 20 3 15,6-21-29-15,-6 21 2 0,8-17-1 16,-8 17-1-16,11-10 2 15,-11 10-2-15,13 7 1 16,-4 10 0-16,-6 8 0 16,1 13-3-16,-1 10 2 15,-6 10-2-15,-4 10 0 16,-2 13-1-16,-4 3 1 15,-4 0-2-15,0-4-1 16,-2-7 1-16,5-4-3 16,-1-14-1-16,12-3-18 15,-2-27-12-15,10-7-1 16,-5-18-3-16,16-9 3 15</inkml:trace>
  <inkml:trace contextRef="#ctx0" brushRef="#br1" timeOffset="82796.7357">20814 8653 92 0,'-30'-9'35'0,"12"4"3"15,6 0-1-15,12 5-33 16,23-7 1-16,22 6-2 16,18-6 0-16,21-1-1 15,16-4 1-15,16-2-2 16,6-1 0-16,7-1 0 15,-6 0-1-15,-10 1-1 0,-19 3 0 16,-20 2-2-16,-13 12-6 16,-30-9-27-16,-5 14-2 15,-26-7 0-15,0 0-1 16</inkml:trace>
  <inkml:trace contextRef="#ctx0" brushRef="#br2" timeOffset="93627.3552">23115 1177 91 0,'-20'-55'36'15,"20"55"0"-15,0 0 1 16,0 0-34-16,0 0 1 16,0 0 0-16,-2-22 0 15,6 44-1-15,-4 14 0 16,0 10-1-16,-3 10-1 15,-2 11 0-15,-3 7-1 16,-1 7 0-16,1-11-1 16,-3-9 0-16,6-8-1 15,-1-18-13-15,12-1-19 16,-2-14-4-16,12-8 1 15,-2-19-2-15</inkml:trace>
  <inkml:trace contextRef="#ctx0" brushRef="#br2" timeOffset="93868.369">23225 1190 100 0,'0'0'39'16,"-7"-52"2"-16,7 52-3 15,0 0-27-15,20-66-11 16,-20 66 0-16,0 0 0 16,56-50 0-16,-56 50-3 15,56-21-2-15,-56 21-8 16,65-20-23-16,-65 20-3 0,60-17 0 15,-60 17-1-15</inkml:trace>
  <inkml:trace contextRef="#ctx0" brushRef="#br2" timeOffset="94080.3811">23104 1336 98 0,'4'24'38'0,"12"-13"1"15,21-4-1-15,7 2-30 16,15-20-5-16,9-4-1 15,5-5 0-15,-3 1-1 16,-7-1-2-16,-7 7-4 16,-23-6-22-16,-9 14-11 15,-24 5 1-15,-9 17-2 0,-20 4 0 16</inkml:trace>
  <inkml:trace contextRef="#ctx0" brushRef="#br2" timeOffset="94228.3896">23185 1658 107 0,'14'22'40'16,"12"-10"0"-16,27-8 0 15,13-11-34-15,9-8-2 16,5-3-3-16,-2-9-6 16,6 1-31-16,-22-4-3 15,-4 8 0-15,-25-2-2 16</inkml:trace>
  <inkml:trace contextRef="#ctx0" brushRef="#br2" timeOffset="95164.4431">5763 3160 94 0,'-14'-12'35'0,"14"12"1"16,-9 9-1-16,4 16-31 16,0 8 0-16,1 15-2 15,-3 15 0-15,0 13-1 16,-1 11 0-16,1 6-1 15,1 0 0-15,1-6-2 16,6-7-3-16,-3-28-20 16,15-3-11-16,-4-27 0 15,12-12-2-15,-2-27 1 16</inkml:trace>
  <inkml:trace contextRef="#ctx0" brushRef="#br2" timeOffset="95399.4566">5692 3278 109 0,'9'-25'39'16,"16"16"0"-16,-2-15-2 15,15-2-35-15,8-6 0 16,15-3-1-16,2-2 1 15,8 2-1-15,0 1-2 16,-9 2-3-16,4 18-10 16,-17-9-22-16,-4 23-2 15,-21-6 1-15,-6 16-2 16</inkml:trace>
  <inkml:trace contextRef="#ctx0" brushRef="#br2" timeOffset="95600.4681">5786 3484 97 0,'-28'39'36'15,"8"-18"2"-15,26 1-2 16,8-22-32-16,23-9-1 16,13-10-1-16,15-5 1 15,12-6-2-15,2-4-1 16,1 4-3-16,-9-6-4 15,0 18-27-15,-25 2-1 16,-14 21-2-16,-29 6-2 0</inkml:trace>
  <inkml:trace contextRef="#ctx0" brushRef="#br2" timeOffset="95766.4776">5767 3974 75 0,'6'10'40'15,"27"-5"-1"-15,15-25 1 16,28-2-12-16,8-17-25 15,17-9-6-15,19-2-30 16,-6-13-3-16,13 11-1 16,-7-8-2-16</inkml:trace>
  <inkml:trace contextRef="#ctx0" brushRef="#br2" timeOffset="96570.5236">11042 3353 79 0,'4'-15'37'0,"-8"-4"-2"15,4 19 3-15,-10-14-31 16,10 14-1-16,-9 17-2 16,8 10-1-16,-7 7-1 15,3 15-2-15,-2 11 1 16,0 10-1-16,0 8 0 15,-1 3 0-15,5 0-1 16,-2-10-3-16,13 4-13 16,-7-28-19-16,14-8 0 15,-2-25-1-15,11-11 0 16</inkml:trace>
  <inkml:trace contextRef="#ctx0" brushRef="#br2" timeOffset="96779.5355">11094 3304 107 0,'-5'-15'37'0,"14"12"3"16,6-12-3-16,20 2-36 15,12-5 0-15,14-4 0 16,11 3-3-16,2-9-3 15,2 18-7-15,-17-13-23 16,-1 22-2-16,-23-4 0 16,-7 18-1-16</inkml:trace>
  <inkml:trace contextRef="#ctx0" brushRef="#br2" timeOffset="96968.5463">11127 3540 90 0,'-52'31'37'15,"24"3"0"-15,12-19 1 16,28-7-25-16,20-12-10 15,25-8-1-15,19-6-1 16,9-7-2-16,5 3-4 16,-7-11-13-16,0 20-18 15,-26-3 0-15,-13 22-2 16,-34 3 0-16</inkml:trace>
  <inkml:trace contextRef="#ctx0" brushRef="#br2" timeOffset="97110.5544">11138 4004 101 0,'-11'18'38'0,"36"-6"1"15,19-30-2-15,30-8-33 16,20-10-3-16,13-18-33 16,27 6-4-16,1-14 0 15,9 8-3-15</inkml:trace>
  <inkml:trace contextRef="#ctx0" brushRef="#br2" timeOffset="97837.596">14279 3521 75 0,'12'-7'37'0,"-11"-10"0"16,-1 17 0-16,2-24-25 16,-2 24-4-16,-2-12-3 15,2 12-2-15,0 0 0 16,-5 27 0-16,0 2-2 15,1 13 0-15,0 6 0 16,-2 13 0-16,-4 6-1 16,1 2 1-16,0 3-4 15,-5-13-5-15,18 1-27 16,-13-21-2-16,16-8 0 15,-7-31-3-15</inkml:trace>
  <inkml:trace contextRef="#ctx0" brushRef="#br2" timeOffset="98053.6084">14384 3448 102 0,'-15'-24'38'0,"15"24"2"15,3-23-2-15,18 21-33 16,9-10-3-16,13-4 0 15,11-2-1-15,8-5 0 16,6 4-3-16,-7-6-6 16,7 14-27-16,-24-5-4 15,-8 19 1-15,-18-4-2 0</inkml:trace>
  <inkml:trace contextRef="#ctx0" brushRef="#br2" timeOffset="98252.6198">14330 3774 107 0,'0'0'39'16,"23"15"1"-16,11-32-2 16,21-2-37-16,12-7 1 15,7-3-1-15,-2 0-1 16,-7 0-4-16,-4 14-12 15,-22-4-20-15,-11 19-3 16,-28 0 1-16,-8 26-2 0</inkml:trace>
  <inkml:trace contextRef="#ctx0" brushRef="#br2" timeOffset="98404.6285">14270 4106 105 0,'-7'31'38'16,"20"-25"1"-16,33-5-1 15,23-21-34-15,21-13-5 16,27-1-32-16,-2-16-4 15,11 8 1-15,-8-10-4 16</inkml:trace>
  <inkml:trace contextRef="#ctx0" brushRef="#br2" timeOffset="100729.7615">7300 6272 81 0,'1'-14'38'16,"-7"-3"-1"-16,6 5 1 16,-9 0-32-16,9 12-2 15,-5-10 0-15,5 10-2 16,0 19 0-16,0 10-1 15,-3 10 0-15,-3 14 1 0,-1 14-2 16,-1 10 2 0,-6 7-3-16,1 3 1 0,3-3-3 15,2-18-5-15,14-8-27 16,-5-21-2-16,20-18 1 15,-2-28-2-15</inkml:trace>
  <inkml:trace contextRef="#ctx0" brushRef="#br2" timeOffset="100940.7735">7365 6297 96 0,'-16'-10'37'0,"-2"1"1"15,18 9-1-15,0 0-32 0,25-12-2 16,8 1-1-16,13-3-1 15,14-5 0-15,6-1-2 16,8 1-2-16,-7-6-7 16,2 16-28-16,-13-4 1 15,-8 14 0-15,-23 1-2 16</inkml:trace>
  <inkml:trace contextRef="#ctx0" brushRef="#br2" timeOffset="101135.7847">7368 6561 106 0,'-16'12'39'0,"25"-1"1"16,8-20-2-16,23-3-36 0,15-9 0 15,7-3-2-15,12 2-2 16,-12-7-9-16,4 14-24 15,-22-1-3-15,-7 17 0 16,-23 5-1-16</inkml:trace>
  <inkml:trace contextRef="#ctx0" brushRef="#br2" timeOffset="101278.7929">7424 6889 97 0,'-15'16'37'16,"26"-11"2"-16,21-23-2 15,30-12-31-15,15-10-1 16,19-13-32-16,22 1-7 15,12-7-1-15,11 3-3 0</inkml:trace>
  <inkml:trace contextRef="#ctx0" brushRef="#br2" timeOffset="103063.895">13039 8544 52 0,'5'-20'34'0,"-1"2"0"16,2 5 1-16,-9-2-28 16,3 15 1-16,0 0-2 15,0 0-1-15,7 23-1 16,-4 6-1-16,-7 12 0 15,3 10-1-15,-2 9 0 16,-3 7-1-16,-1 6 1 16,-2-2-2-16,3 3-1 15,-3-14-5-15,13-1-26 0,-7-21-3 16,12-13-1-16,-9-25-1 15</inkml:trace>
  <inkml:trace contextRef="#ctx0" brushRef="#br2" timeOffset="103304.9087">13128 8473 87 0,'-19'8'38'0,"16"3"-1"15,3-11 1-15,17-8-37 16,18-10 0-16,17-4 0 16,13-2 0-16,3-7-3 0,11 7-2 15,-11-7-5-15,8 14-26 16,-23-1-1-16,-8 15-1 15,-24 0 0-15</inkml:trace>
  <inkml:trace contextRef="#ctx0" brushRef="#br2" timeOffset="103498.9198">13187 8692 64 0,'-37'35'37'0,"7"-13"0"16,22-4 1-16,8-18-18 15,32-8-17-15,10-7-3 0,18-4 2 16,7-4-3-16,9-3 0 15,0 6-6-15,-12-6-8 16,-4 16-21-16,-25 2 0 16,-13 15 1-16,-22-7-1 15</inkml:trace>
  <inkml:trace contextRef="#ctx0" brushRef="#br2" timeOffset="103649.9285">13177 8976 78 0,'-29'31'38'15,"11"-11"-2"-15,23-5 2 16,18-16-26-16,22-12-9 15,24-10 0-15,20-15-21 16,24 6-18-16,7-15 1 16,26 0-4-16,10-8 0 0</inkml:trace>
  <inkml:trace contextRef="#ctx0" brushRef="#br2" timeOffset="105134.0134">16882 8689 72 0,'12'-29'34'15,"3"3"0"-15,-7-1 1 16,1 16-26-16,-8-4-3 15,-1 15-1-15,0 0-1 16,6 34-1-16,-10 1 0 16,-1 15-1-16,-3 8 0 0,-3 14-1 15,2 6 1-15,-1 4-2 16,0-2 1-16,1-9-2 15,7-4-4-15,-7-18-27 16,13-8-4-16,1-24 0 16,9-13-1-16</inkml:trace>
  <inkml:trace contextRef="#ctx0" brushRef="#br2" timeOffset="105334.0248">17028 8583 106 0,'-14'-9'38'0,"14"9"1"0,3-12-3 16,9 6-33-16,16-4-2 16,20-3-1-16,13 1-3 15,4-7-5-15,13 9-26 16,-11-3-4-16,1 11 2 15,-18-2-3-15</inkml:trace>
  <inkml:trace contextRef="#ctx0" brushRef="#br2" timeOffset="105535.0363">17031 8898 107 0,'-33'18'37'15,"25"1"1"-15,8-19-1 16,29 0-35-16,15-10-1 0,16-2-1 15,10-4-1-15,5-5-3 16,4 12-7-16,-19-8-24 16,-2 16-2-16,-26-1 0 15,-17 15-1-15</inkml:trace>
  <inkml:trace contextRef="#ctx0" brushRef="#br2" timeOffset="105685.0449">16977 9252 103 0,'-2'24'38'16,"19"-19"0"-16,40-8 0 15,18-14-30-15,25-15-9 16,23 1-33-16,5-10-2 16,11 4-2-16,-5-3-1 0</inkml:trace>
  <inkml:trace contextRef="#ctx0" brushRef="#br3" timeOffset="178609.2159">3878 6454 93 0,'0'0'35'0,"-2"-22"0"15,2 22 2-15,0 0-35 16,15 4 0-16,-7 13 1 15,3 16 0-15,-1 9 0 16,-1 16 0-16,-1 10-1 16,-3 9 0-16,-5 9-1 15,-1 1 0-15,-5-8 0 16,-6-6-1-16,1-8 1 15,-3-13-1-15,3-13 1 0,2-13-1 16,0-19 1-16,9-7-1 16,-14-29 1-16,12-5 0 15,0-18-1-15,6-16 1 16,2-16 0-16,3-14-1 15,11-11 0-15,5-5-1 16,10 2 2-16,5 3-2 16,6 6 1-16,2 17-1 15,2 15 2-15,6 22-2 16,-8 15 2-16,-1 20-1 15,-7 18 0-15,-6 14-1 16,-6 13 0-16,-8 11 0 16,-8 13-1-16,-10 2 3 15,-10 7-1-15,-7 2 1 16,-9-1-1-16,-7-4 2 0,-5-9-1 15,0-7 1-15,-1-12-1 16,4-9 0-16,9-10-1 16,5-7 1-16,19-7 0 15,0 0 0-15,0 0 0 16,28 1 1-16,6 6-1 15,7 9 1-15,2 9 0 16,7 8-1-16,-1 5 0 16,-5 6 0-16,-5 4 0 15,-3 2-1-15,-8 1-1 16,-4-8-2-16,1 4-8 15,-12-19-26-15,9 6-4 16,-11-16 2-16,7 3-4 16</inkml:trace>
  <inkml:trace contextRef="#ctx0" brushRef="#br3" timeOffset="199444.4076">6654 1000 71 0,'0'0'33'0,"0"0"0"0,45-41 2 16,-45 41-28-16,0 0 0 15,0 0 0-15,0 0 1 16,0 0-2-16,8-48-1 15,-8 48 0-15,0 0-2 16,0 0 2-16,-51-8-3 16,51 8 1-16,-49 15-1 15,12 8 0-15,-32 23-1 16,-3 16 1-16,-7 11-1 15,8 15 0-15,4 7 0 16,16 5 0-16,16-7-1 16,25-11 0-16,16-13 1 15,18-11-1-15,18-18 1 16,12-16-1-16,14-18 1 0,8-16-1 15,-1-13 1-15,2-10 0 16,-9-5-1-16,-10-2 1 16,-13 5 0-16,-9 6 0 15,-20 11 0-15,-16 18-1 16,8 14 1-16,-22 19-1 15,-1 9 1-15,-3 12-1 16,4-3-1-16,5 4-3 16,10-3-6-16,12-27-28 15,21-9-4-15,8-21 1 16,18-15-3-16</inkml:trace>
  <inkml:trace contextRef="#ctx0" brushRef="#br3" timeOffset="203903.6627">18038 3336 63 0,'4'-16'35'0,"-5"-5"-1"15,2 8 0-15,-12-10-22 16,11 11-4-16,-10-6-1 16,0 10-2-16,-11 0 0 15,0 12-2-15,-12 3 0 16,1 10-1-16,-6 7 0 15,-9 15-1-15,-1 10 2 16,0 12-2-16,-3 12 2 16,-1 12-2-16,6 8 1 15,8 5-1-15,11-4 1 16,11-3-1-16,18-12-1 15,12-11 1-15,17-20-1 0,18-17 0 16,10-21 0-16,10-13 1 16,3-12-1-16,-2-9 0 15,-8-3 1-15,-6 1 0 16,-15 1-1-16,-13 8 1 15,-10 5-1-15,-18 12 1 16,1 12-1-16,-11 10 1 16,-2 8-2-16,0-2-4 15,15 10-31-15,-7-15-5 16,20-1 0-16,8-19-2 15</inkml:trace>
  <inkml:trace contextRef="#ctx0" brushRef="#br3" timeOffset="213593.2169">4919 1184 48 0,'5'-45'32'15,"-5"45"2"-15,0 0 0 16,0 0-12-16,0 0-12 16,8-45-1-16,-8 45-1 15,0 0-2-15,0 0-1 16,-1-12-1-16,2 35-3 15,-1 12 1-15,-6 16-2 16,-6 17 0-16,-8 9 1 16,0 9-1-16,-4 4 0 0,8-10 1 15,1-13 0-15,3-12-1 16,6-14 2-16,7-16-1 15,-1-25 1-15,21 0-1 16,-3-21 1-16,0-18 1 16,4-9-1-16,4-11 1 15,-5-9-2-15,2-9 1 16,-23 77 0-16,22-80 0 15,-22 80 0-15,15-79-1 16,-15 79 0-16,15-66 0 16,-15 66-1-16,10-46 1 15,8 19-1-15,0 22 1 16,4 21-2-16,2 17 1 15,5 20-1-15,9 16 0 0,1 5 1 16,-5-6-1-16,3-11 1 16,1-11-1-16,0-17 2 15,5-17 0-15,-5-18 0 16,3-21 1-16,-3-17 0 15,-2-16 0-15,-36 60-1 16,36-76 1-16,-25 31-2 16,2-6 0-16,0 4 0 15,1-4-4-15,-4 2 1 16,-2-2-10-16,-8 51-25 15,25-88-3-15,-25 88 0 16,20-77 0-16</inkml:trace>
  <inkml:trace contextRef="#ctx0" brushRef="#br3" timeOffset="217480.4392">16871 1215 62 0,'0'0'36'15,"0"0"0"-15,0 0 1 16,0 0-18-16,9-49-12 16,-9 49-2-16,0 0 1 15,0 0-2-15,-10 1-1 16,5 23-2-16,-4 12 0 15,-4 14-1-15,-2 9 1 16,-5 10-1-16,-3 9 0 16,-1-5 0-16,0-4 0 15,0-10 1-15,3-11-1 0,5-15 2 16,10-16-1-16,6-17 1 15,11-27 1-15,5-11-1 16,9-13 0-16,3-9 1 16,4-15-1-16,-32 75-1 15,35-83 1-15,-35 83 1 16,33-87-3-16,-33 87 1 15,30-74 0-15,-30 74-1 16,21-50 0-16,4 24 0 16,-2 22 0-16,2 26-2 15,-2 20 2-15,5 18-1 16,5 17 0-16,6 0 0 15,5-12 0-15,8-20 1 16,6-20 0-16,3-23 0 0,3-21 1 16,3-24 0-16,-4-20 1 15,-63 63 0-15,57-82-1 16,-32 30-2-16,-7-6-6 15,1 1-3-15,-3-6-30 16,-6 3-1-16,2 1-1 16,0 4-2-16</inkml:trace>
  <inkml:trace contextRef="#ctx0" brushRef="#br3" timeOffset="219209.5381">9002 3357 77 0,'0'0'36'0,"-21"1"-3"16,21-1 0-16,-16 20-28 15,9 5-2-15,-1 10 0 0,1 15-1 16,-4 10 0-16,2 13 0 16,-4 4 0-16,3 4 1 15,-4-11 0-15,5-10 0 16,-1-15 0-16,6-21 1 15,4-24-1-15,3-24-1 16,3-20 0-16,7-11 0 16,-2-12-1-16,2-6 0 15,1-6-1-15,0 2 1 16,-4 6-1-16,1 11 1 15,-4 12-1-15,-2 13 0 16,1 16 0-16,-6 19 1 0,16 26-1 16,-6 16 0-16,5 19 0 15,2 10 0-15,10 8 0 16,9 5 0-16,8-11 1 15,2-10-1-15,8-18 1 16,1-16 0-16,0-28 0 16,2-17 1-16,-9-21-1 15,-1-14 1-15,-13-13-1 16,-3-9-2-16,-11-8 0 15,-7-6-1-15,-4 2-2 16,-12-1-4-16,13 20-28 16,-20-2-3-16,15 25 1 15,-6 1-3-15</inkml:trace>
  <inkml:trace contextRef="#ctx0" brushRef="#br3" timeOffset="220456.6094">16056 3493 48 0,'-18'-4'31'16,"4"3"2"-16,1-7 0 16,13 8-11-16,-18-11-11 15,18 11-4-15,-7-11-2 16,7 11 0-16,0 0-2 15,0 0 1-15,0 12-1 16,1 9-1-16,-3 5 0 16,-2 12 0-16,-1 6-1 15,1 8 0-15,-4 2 0 0,1 5 0 16,-3-4 0-1,1-4 0-15,0-7-1 0,4-10 1 16,-1-8 0-16,6-11 1 16,0-15 0-16,5-13 0 15,1-15 1-15,6-10-1 16,-1-10 1-16,3-7-1 15,0-8-1-15,1-2 0 16,-1 1-1-16,0 8 0 16,0 6 0-16,-3 11 0 15,0 9-1-15,0 10 0 16,4 19 1-16,0 14 0 15,2 17 1-15,2 12-1 16,3 13 1-16,5 11-1 0,3 7 1 16,2 2-1-16,4-5-1 15,3-7 1-15,-5-13 0 16,8-11 1-16,-5-20 0 15,1-19 1-15,-2-18 0 16,1-18-1-16,-7-15 1 16,-2-11-1-16,-6-12 0 15,-4-5-1-15,-9-7-1 16,-2 2 0-16,-4 10-2 15,-4 5-1-15,1 17-3 16,-8-2-13-16,17 34-19 16,-4 1 0-16,14 23 0 15,-1 1-2-15</inkml:trace>
  <inkml:trace contextRef="#ctx0" brushRef="#br3" timeOffset="221903.6922">13656 6418 80 0,'7'-19'33'0,"-3"-3"1"15,1 8 2-15,-12-1-31 0,7 15 0 16,6-20-1-16,-6 20 0 16,0 0-1-16,8 19 1 15,-12 2-1-15,0 10 0 16,-4 8-1-16,-2 8 1 15,-4 9-2-15,1 0 2 16,-3 1-1-16,0-2 0 16,3-5-1-16,0-9 0 15,4-9 0-15,8-9 1 16,1-23-1-16,0 0 0 15,11-13 1-15,3-19-1 16,0-10 0-16,3-9 0 16,1-10 0-16,1-5-1 15,1-1 0-15,-1 3-1 0,0 6 1 16,0 5-1-16,-3 9 1 15,0 13-2-15,1 17 2 16,-2 11 0-16,2 17 0 16,-1 14 0-16,2 14 0 15,0 11 1-15,2 9-1 16,2 9 2-16,-1 4-2 15,2 1 2-15,0-6-2 16,3-7 2-16,-3-8-2 16,3-13 1-16,0-12 0 15,0-16 0-15,0-20 1 16,1-13-1-16,-3-20 0 15,4-12 0-15,-2-14 0 16,-2-10-1-16,-5-10 0 16,-1-4-2-16,-3 5 1 0,-3 0-2 15,-1 12-1-15,-9 8-6 16,12 20-25-16,-16 7-5 15,8 21 1-15,-9 4-3 16</inkml:trace>
  <inkml:trace contextRef="#ctx0" brushRef="#br3" timeOffset="223557.7868">18682 8620 58 0,'0'-13'34'16,"0"13"0"-16,-2-21-1 15,2 21-19-15,0 0-4 16,-4-9-3-16,4 9-2 16,0 0-1-16,0 0-1 15,0 0 0-15,-16 21-1 16,15-2 0-16,-3 10 1 15,-4 9-2-15,-2 6 2 0,1 8-2 16,-6 1 2-16,2-1-2 16,-1 0 1-16,3-6-1 15,0-11 0-15,6-7 0 16,0-13 0-16,5-15 0 15,0 0 1-15,16-26-1 16,-3-6 0-16,2-9 0 16,2-8-1-16,2-8 1 15,0-6-1-15,-1-1 0 16,0 2 0-16,1 3 0 15,-5 7-1-15,1 7 1 16,-1 12 0-16,2 12 0 16,0 14 0-16,4 15 0 15,1 15 0-15,2 11 0 0,2 13 2 16,8 11-2-16,-1 6 2 15,2 6-1-15,-2 3 0 16,-3-1 0-16,4-4 0 16,-8-4-1-16,3-13 1 15,0-8 0-15,-5-18 0 16,1-13 0-16,1-17 0 15,-2-18 0-15,0-14 0 16,-1-14 0-16,-1-13-1 16,-3-12 0-16,1-6-2 15,-1-2 1-15,-1 2-1 16,-6 3-1-16,0 14-5 15,-8-3-14-15,9 25-16 16,-9 5-4-16,3 18 2 16,-5 6-3-16</inkml:trace>
  <inkml:trace contextRef="#ctx0" brushRef="#br4" timeOffset="231602.2469">15387 6368 80 0,'11'-11'37'0,"-4"-3"-1"15,4 5 1-15,-7-7-32 16,-4 16-2-16,12-3 1 15,-3 14-1-15,-4 13 0 16,-2 12 1-16,-4 13-1 16,-1 13 1-16,-5 8-2 15,-1 10 1-15,-1-3-3 16,-1-1 1-16,7-8-4 15,-2-15-3-15,14-3-16 16,-6-27-15-16,15-14 0 16,1-18-1-16,9-10 1 0</inkml:trace>
  <inkml:trace contextRef="#ctx0" brushRef="#br4" timeOffset="231924.2654">15375 6325 93 0,'-24'-28'37'0,"15"16"0"15,6-2 1-15,21 9-32 16,14 2-2-16,23 2-1 16,15 1-1-16,21 2 1 15,8 3-2-15,4 7 0 16,-3 5 0-16,-6 10-1 15,-18 9 1-15,-17 8 2 16,-25 10-3-16,-29 13 2 0,-33 10-1 16,-22 9 1-16,-23 2-1 15,-19 2 2-15,-10-5-3 16,1-7 0-16,1-14 0 15,13-19-3-15,26-16-6 16,8-34-21-16,41-8-9 16,16-28 0-16,29-10-2 15,19-15 2-15</inkml:trace>
  <inkml:trace contextRef="#ctx0" brushRef="#br4" timeOffset="240147.7357">899 1285 81 0,'1'-23'38'0,"-6"-2"-1"16,4 6 1-16,-5-3-27 15,6 0-7-15,-2 5 0 16,4 5 0-16,-2 12-1 16,0 0 1-16,0 0-2 15,12 32 1-15,-9 10-1 16,3 10 0-16,-4 12 0 15,1 15-2-15,-3 8 1 0,-2 11-1 16,-3-5 0-16,4-6-2 16,-4-8 0-16,4-14-4 15,9-15-3-15,-10-28-28 16,28-15-1-16,0-29-2 15,18-16 0-15</inkml:trace>
  <inkml:trace contextRef="#ctx0" brushRef="#br4" timeOffset="240583.7606">1448 1172 90 0,'10'-15'37'15,"-10"15"1"-15,0 0-1 0,-28 27-25 16,6 8-8-1,-17 4-2-15,-9 7 1 0,-10 3 0 16,4 1-1-16,-10-5 0 16,9 1 0-16,7-10-1 15,8-6 0-15,10-9 0 16,8-6-2-16,11-5 2 15,11-10-1-15,0 0 1 16,22 5 0-16,0-5 1 16,8 5-1-16,4-1 1 15,3 4 0-15,9 4 0 16,2 4-1-16,3 5 0 15,-7 4 0-15,3 3-1 16,-2 4 1-16,-5 0-1 0,0 6 0 16,-4-3 0-16,-3-3-1 15,-7-2 2-15,0-3-2 16,-8-8 1-16,-1-1-2 15,-4-8 0-15,-3-9-2 16,4-1-2-16,-14-18-28 16,10 12-7-16,-10-14 1 15,0 20-3-15</inkml:trace>
  <inkml:trace contextRef="#ctx0" brushRef="#br4" timeOffset="243994.9558">12507 3338 83 0,'0'0'37'16,"-19"-8"-3"-16,19 8 2 15,-12-5-32-15,12 5 0 16,0 0-1-16,4 21-1 15,-1 4 1-15,6 17-1 16,-3 15 0-16,0 14-1 16,-3 16 1-16,-3 10-1 15,-3 1-1-15,-2-1 0 16,3-9-2-16,-3-16-3 15,13-8-7-15,-3-32-24 0,19-13 2 16,3-25-2-16,14-6 0 16</inkml:trace>
  <inkml:trace contextRef="#ctx0" brushRef="#br4" timeOffset="244362.9768">13115 3412 91 0,'-20'-16'36'15,"2"32"0"-15,-20 1 1 16,-9 9-34-16,-4 3 1 16,-2 8-2-16,-6-3 2 15,6 5-1-15,1-4 0 0,8-2-1 16,12-1 0-16,11-4-1 15,15-2 0-15,15-6 0 16,13-3-1-16,11-2 0 16,11-5 0-16,10-1 0 15,0-1 0-15,4 3 1 16,-2 1-1-16,-5 5 0 15,-6 7 0-15,-9 1 0 16,-7 5 0-16,-6 5 0 16,-5 0-2-16,-4 1 0 15,1 2-2-15,-5-11-5 16,17 5-27-16,-8-16-2 15,10 3 1-15,-4-18-2 16</inkml:trace>
  <inkml:trace contextRef="#ctx0" brushRef="#br4" timeOffset="251423.3806">2914 1225 72 0,'1'-19'36'0,"-5"3"1"15,-1 5-1-15,-10 4-29 16,1 8 0-16,-9 3-1 15,0 13 1-15,-7 3-2 16,-2 7-1-16,0 7-1 16,1 9 0-16,-1 7-2 15,9 8 0-15,6 8 1 16,11 2-2-16,10-2 1 0,13-4-2 15,15-8 1-15,12-9 0 16,12-18 1-16,11-18-1 16,6-22 0-16,7-14 2 15,-5-21-3-15,-3-14 3 16,-10-8-2-16,-15-13 2 15,-19 2-2-15,-28 81 1 16,-6-81-1-16,6 81-1 16,-32-66 1-16,-19 14-4 15,-22 27-4-15,-21 21-28 16,12 19-3-16,-5 12 0 15,17 17-2-15</inkml:trace>
  <inkml:trace contextRef="#ctx0" brushRef="#br4" timeOffset="253242.4847">12351 1220 78 0,'0'0'35'0,"0"0"0"15,3-53-2-15,-3 53-28 16,0 0 1-16,0 0-1 15,0 0-1-15,-36-46 0 16,36 46-1-16,-33 1 0 16,-6 13 0-16,-4 10-1 15,-3 14 0-15,1 12-2 16,6 12 2-16,0 9-2 15,22 9 0-15,20-15 0 16,16-4-1-16,18-11 2 16,11-13-2-16,12-15 2 15,12-17 0-15,2-21 0 16,2-15 1-16,-5-14-2 0,-5-12 2 15,-16-7-1-15,-18-6 1 16,-32 70 0-16,19-70-2 16,-19 70 1-16,-14-74-2 15,14 74 0-15,-30-59-2 16,30 59-2-16,-51-48-7 15,51 48-24-15,-48-23-2 16,-7 16 0-16,2 17-1 16</inkml:trace>
  <inkml:trace contextRef="#ctx0" brushRef="#br4" timeOffset="254586.5616">12009 835 92 0,'0'0'39'15,"0"0"0"-15,0 0 0 16,0 0-34-16,0 0-1 16,0 0 0-16,18-49 0 15,-18 49-1-15,71-13-1 16,-71 13 1-16,92-17-2 15,-39 9 0-15,2 1 0 16,-4-3 0-16,5 4 0 16,-3-2 0-16,-2 1 0 15,0 2 0-15,-2 0-1 16,-49 5 0-16,75-9-2 15,-75 9 1-15,49-6-3 16,-49 6-9-16,0 0-27 0,0 0-1 16,0 0 0-16,0 0 0 15</inkml:trace>
  <inkml:trace contextRef="#ctx0" brushRef="#br4" timeOffset="257497.7281">2614 6393 86 0,'-28'-1'35'0,"-12"-6"0"16,3 13-1-16,-11-9-27 15,7 12-1-15,-6-3 0 0,9 12 0 16,0 2-2-16,5 16-1 16,7 8-1-16,7 14 1 15,9 10-2-15,9 8 1 16,6 3-2-16,17 3 1 15,9-7-1-15,11-11-1 16,15-21 1-16,11-19 1 16,8-26-1-16,5-21 1 15,0-19 0-15,-3-22-1 16,-10-14 1-16,-14-9 0 15,-19 1-1-15,-19-1-1 16,-20 7-1-16,-24 9-1 16,-16 18-2-16,-23 13-5 15,3 28-25-15,-21 17-3 0,11 31 0 16,-1 10 0-16</inkml:trace>
  <inkml:trace contextRef="#ctx0" brushRef="#br4" timeOffset="259450.8398">9760 8489 48 0,'-4'-12'30'0,"-5"1"4"15,-9 0-2-15,4 9-24 16,-15-4 0-16,7 14 2 15,-15-2-1-15,7 14-2 16,-8 0-1-16,2 17 0 16,-1 8 0-16,9 11-2 15,0 8-1-15,11 7-1 16,11 5 1-16,11 2-2 15,11-3 1-15,14-8-1 0,15-16-1 16,10-17 0-16,10-21 0 16,9-19 1-16,6-22-1 15,-2-19 0-15,-3-15 0 16,-9-10 0-16,-15-5-1 15,-16 1 1-15,-23 6-1 16,-26 7 0-16,-24 12-1 16,-21 11-1-16,-8 22-4 15,-21 0-28-15,8 26-1 16,0 3-2-16,14 15-1 15</inkml:trace>
  <inkml:trace contextRef="#ctx0" brushRef="#br5" timeOffset="287298.4326">21384 1318 94 0,'9'-25'36'16,"2"3"-1"-16,-7-7-8 15,3 14-24-15,-5 1 2 16,-2 14-1-16,0 0 1 0,0 0-1 15,-2 20 0-15,-5 9-1 16,-8 9 0-16,1 7-1 16,-4 6-1-16,-3 11 1 15,-3-1-2-15,3-2 1 16,-1-5 0-16,2-5-1 15,5-8 1-15,2-7-1 16,5-11 2-16,5-8-2 16,3-15 0-16,10-14 0 15,4-13 0-15,4-12 1 16,3-10-1-16,5-14 0 15,0-13 1-15,-26 76 0 16,32-90 1-16,-32 90-2 16,32-88 2-16,-32 88-1 15,29-83 1-15,-29 83-2 0,26-63 1 16,-26 63 0-16,19-38-2 15,-3 23 1-15,-16 15 0 16,21 34 0-16,-17 8-2 16,2 19 2-16,6 1-1 15,16-4 1-15,16-23 0 16,18-17 1-16,12-14-1 15,10-20 1-15,10-13 1 16,-46 7-1-16,1-2 1 16,5-6-1-16,-3 0 1 15,-3-1-1-15,-48 31 2 16,90-62-3-16,-90 62 0 15,68-55 0-15,-68 55 0 16,75-34 0-16,-66 41 0 0,-6 28-2 16,-22 12 0-16,-10 29 2 15,-8 14-2-15,6 11 1 16,2-7-1-16,20-22-4 15,20-14-32-15,-6-19-2 16,20-3 0-16,-8-23-1 16</inkml:trace>
  <inkml:trace contextRef="#ctx0" brushRef="#br5" timeOffset="290568.6196">7190 8459 57 0,'0'0'35'16,"13"-1"0"-16,-13 1-1 15,0 0-24-15,0 0-4 16,7 23 0-16,-9-2-1 16,2 13-1-16,-3 7 0 15,-1 12-2-15,-5 7 1 16,0 8-1-16,-5 0 0 15,-1-1 0-15,0-4 0 16,1-7-1-16,4-13 0 16,1-10 1-16,5-17-1 15,4-16 0-15,9-11 0 0,3-16 0 16,2-12-1-16,3-14 1 15,2-7-2-15,0-9 1 16,0-5 0-16,-1 0 0 16,0-2-1-16,-3 6 1 15,-3 5-1-15,0 12 1 16,-2 9 0-16,1 12 0 15,2 13 1-15,-2 18 0 16,2 14-1-16,2 12 1 16,4 8 0-16,5 7-1 15,5 3 1-15,3-3 0 16,11-2-1-16,6-7 1 15,8-9-1-15,9-15 0 16,3-12 1-16,4-11 0 0,0-10 0 16,-2-9 0-16,-6-9 1 15,-11 0-1-15,-9 3 0 16,-11 10 0-16,-11 10 1 15,-11 20-1-15,-14 23-1 16,-8 23 1-16,-12 22 0 16,-8 19 0-16,-5 16 0 15,-1 8-3-15,5 7-1 16,2-20-19-16,22 3-14 15,2-27-5-15,25-9 2 16,4-29-4-16</inkml:trace>
  <inkml:trace contextRef="#ctx0" brushRef="#br5" timeOffset="292067.7054">15115 8521 61 0,'9'-15'33'16,"5"5"1"-16,-14 10-1 15,19-1-23-15,-19 1-3 16,5 29-2-16,-12 2 1 16,-2 14-2-16,-9 5 1 15,-1 10-2-15,-6 0 0 16,-2 2-1-16,2-3 2 15,2-5-3-15,5-8 0 16,7-9 0-16,1-10 0 0,6-10 0 16,4-17-1-16,11 0 1 15,3-16-1-15,3-10 0 16,3-8 1-16,4-9 0 15,3-9-2-15,-2-6 1 16,2-6 0-16,-2 0 0 16,-2 1-1-16,-3 4 1 15,-5 7-1-15,-1 9 1 16,-1 11 1-16,-3 13-1 15,0 8 0-15,2 15 1 16,0 10-1-16,5 6 1 16,2 7 0-16,5 3-1 15,7 2 1-15,8-2 0 16,2-4 0-16,6-3 0 15,2-12 0-15,6-3 0 0,0-11 1 16,5-9-1-16,2-8 1 16,-2-10-1-16,-2-7 1 15,-1-3-1-15,-5-1 0 16,-8 2 0-16,-7 8 0 15,-10 10 0-15,-12 16 0 16,-10 20-1-16,-14 23 1 16,-10 21 0-16,-12 16 0 15,-8 13-1-15,-6 15 2 16,-2 0-2-16,5 0 0 15,4-11-3-15,15-6-5 16,4-26-30-16,28-3-1 16,5-27-1-16,15-9-1 15</inkml:trace>
  <inkml:trace contextRef="#ctx0" brushRef="#br0" timeOffset="307355.5798">848 6318 69 0,'0'0'36'0,"2"-21"-2"16,-2 21 3-16,-5-16-23 16,5 16-10-16,0 0-1 15,0 0 0-15,-15 14 0 16,9 13-1-16,-3 11 1 16,-1 16-1-16,-2 14 0 15,1 16 0-15,-3 11-1 16,0 10 1-16,2 1-1 15,5-4 1-15,0-7-2 16,3-13-1-16,3-13-1 16,3-20-3-16,14-5-14 15,-6-36-17-15,11-4 0 0,-2-25-3 16,8-3 3-16</inkml:trace>
  <inkml:trace contextRef="#ctx0" brushRef="#br0" timeOffset="307633.5957">795 6332 85 0,'0'0'36'15,"0"-10"-1"-15,17 3 2 16,2-7-32-16,21-2-1 0,13-7-1 16,10 1 0-16,6-4-1 15,10 3-1-15,-1 4-1 16,-6 3-1-16,-1 9-2 15,-21-3-8-15,-3 20-23 16,-20-2-2-16,-7 11 0 16,-17 1-1-16</inkml:trace>
  <inkml:trace contextRef="#ctx0" brushRef="#br0" timeOffset="307867.6091">798 6779 97 0,'-16'12'38'0,"16"-12"0"16,20 2 0-16,19-9-32 16,9-12-2-16,17-3 0 15,7-6 0-15,0-2-1 16,5 4-3-16,-2-1-2 15,-7 9-6-15,-22-3-28 16,4 17-2-16,-19-1 0 16,-2 10-3-16</inkml:trace>
  <inkml:trace contextRef="#ctx0" brushRef="#br0" timeOffset="325246.6031">6064 6383 54 0,'10'-20'34'0,"-2"4"-1"15,-5-5-1-15,-1 8-21 16,-16-11 1-16,6 10-4 15,-14-9 1-15,2 7-3 16,-9-6-1-16,-1 8-1 16,-7-1-1-16,-1 12 0 15,-7 9-2-15,1 13 1 16,-8 16-1-16,-3 17 2 15,-4 17-1-15,2 16 1 16,5 10-1-16,9 4 2 0,12 0-2 16,21-4 0-16,25-16 0 15,28-20-2-15,34-29-3 16,33-41-10-16,43-18-25 15,17-35 0-15,34-14-1 16,1-29-3-16</inkml:trace>
  <inkml:trace contextRef="#ctx0" brushRef="#br0" timeOffset="330615.9102">9291 6086 75 0,'7'-15'35'0,"-7"15"-2"16,-23-7 2-16,-6 19-29 16,-20 4 0-16,-4 14-1 15,-13 5-1-15,-3 14 0 0,-2 1-1 16,8 5 1-16,8-3-1 15,21-3 0-15,19-8-1 16,22-6 0-16,30-15 0 16,26-9 0-16,19-9-1 15,15-2-1-15,3-1 1 16,-1 0-1-16,-13 4 1 15,-14 9-1-15,-29 14 0 16,-30 9 0-16,-31 14 0 16,-28 13 0-16,-20 7-1 15,-18 0-1-15,1 6-22 16,-7-17-13-16,13-7-1 15,10-18-1-15,27-21-1 16</inkml:trace>
  <inkml:trace contextRef="#ctx0" brushRef="#br0" timeOffset="337269.2907">11086 8379 66 0,'14'-33'37'15,"-9"0"-1"-15,2 15 1 16,-10-4-29-16,3 22-3 15,0-13-1-15,0 13-1 16,0 0-1-16,0 29-2 16,7 0 0-16,3 12 1 15,3 11-1-15,5 10 1 16,2 13 1-16,6 8-1 15,-4 4 1-15,2-4-1 16,-4-5 1-16,2-5-1 0,-3-14 2 16,7-14-2-16,-3-21 0 15,9-16 1-15,3-24-1 16,7-15 1-16,4-22-2 15,2-13 1-15,-1-11-1 16,1-10 0-16,-5-5-1 16,-6-4 1-16,-8 3-1 15,-6 9 1-15,-5 12 0 16,-7 8-1-16,3 15-1 15,-14 5-9-15,9 29-27 16,-8 5 0-16,-1 10-1 16,13 11-2-16</inkml:trace>
  <inkml:trace contextRef="#ctx0" brushRef="#br0" timeOffset="379255.6922">13596 1189 82 0,'0'0'35'16,"0"0"-2"-16,29-49 1 15,-29 49-31-15,0 0 0 16,14-19 0-16,1 28 0 16,-8 13 1-16,3 20-1 15,-10 9-1-15,0 17 1 16,-6 12-2-16,-2 8 0 15,-4-10 0-15,3 0-1 16,-1-7 1-16,1-8-1 16,-1-9 0-16,5-9 0 15,0-15 0-15,6-12 2 16,-1-18-1-16,0 0 0 15,14-26 0-15,-5-8 1 16,2-15-1-16,-3-14 1 0,-1-10-1 16,-3-16 0-16,-1 43 0 15,1-6 1-15,0-1-1 16,4 0-2-16,0 4 2 15,4-3-1-15,2 2 0 16,3 1 0-16,-17 49 0 16,50-85 0-16,-50 85-1 15,57-68 3-15,-57 68-1 16,69-43 0-16,-69 43 0 15,64-21 0-15,-64 21 0 16,30 11 1-16,10 15-1 16,-19 14 1-16,-25 6-3 15,-22 5 2-15,-24-8-1 16,-11-9 1-16,-11-13-2 15,13-16 0-15,10-8-5 0,49 3-31 16,0 0-2-16,0 0-1 16,0 0-1-16</inkml:trace>
  <inkml:trace contextRef="#ctx0" brushRef="#br5" timeOffset="396818.6968">491 10227 78 0,'4'-18'33'16,"-8"-4"1"-16,7 8 0 16,-8-6-27-16,2 9-1 15,-3-3-1-15,6 14 0 16,-5-14 0-16,5 14-1 15,0 0-1-15,2 27 0 16,0-2-2-16,-1 9 0 16,3 8 0-16,-3 7-1 15,3 3 1-15,-4 1-1 16,1-6 0-16,1-4 1 15,-1-13-1-15,4-14 1 16,-5-16 0-16,19-14 0 0,-9-16 0 16,4-14-1-16,-5-9 2 15,2-9-2-15,-2-5 1 16,-5-2-1-16,-1 1 2 15,-1 8-2-15,-4 8 2 16,3 9-1-16,-4 10 0 16,0 13 1-16,3 20-1 15,0 0 0-15,13 10 0 16,2 14-1-16,1 0-1 15,7 3 1-15,6 1 0 16,5-5 0-16,7-8 0 16,8-6 0-16,7-11 0 15,0-6 2-15,1-6-1 16,0-4 0-16,-5-1 1 15,-3 0-2-15,-10 2 1 0,-10 8 0 16,-7 14-1-16,-10 12 1 16,-10 14-2-16,-6 13 0 15,-2 10 0-15,-5 12 0 16,2 6-1-16,-2 3 0 15,9-2-3-15,4-12 0 16,13 1-8-16,-1-27-22 16,29-4-4-16,-6-26 1 15,17-3-1-15</inkml:trace>
  <inkml:trace contextRef="#ctx0" brushRef="#br5" timeOffset="397448.7328">1627 10311 110 0,'-25'-15'38'16,"4"15"0"-16,-9-9-9 15,4 16-25-15,-2 6 0 16,5 9-1-16,1 9 1 16,1 8-1-16,2 1 0 15,8 3-2-15,6-1 0 16,9-8 0-16,8-8 0 15,10-14 0-15,7-13-2 16,12-12 1-16,1-13 0 16,-4-4 0-16,6-10 0 15,-5-3 1-15,-8 1-1 16,-6 3 0-16,-8 7 0 15,-12 8 0-15,-5 9 1 16,0 15-2-16,-19 0 1 0,2 15 0 16,4 5 0-16,0 6 0 15,5 4 0-15,7 0-1 16,10-3 0-16,9-7 0 15,12-6 0-15,6-10 0 16,8-5 0-16,6-6 0 16,0-4 1-16,-1-1-1 15,-9 0 1-15,-4 0 0 16,-8 4 1-16,-10 5-1 15,-18 3 0-15,14 12 0 16,-17 6 1-16,-3 5-1 16,-3 1 0-16,-2 6 0 15,1-1 0-15,3-2 0 16,-1-4 1-16,6-6-1 0,2-17 1 15,0 0-1-15,11-9 1 16,-2-10-1-16,2-12 0 16,2-4 0-16,2-4 1 15,-1-3-2-15,-2 7 1 16,0 5-1-16,1 3 0 15,-8 9 0-15,-5 18-1 16,19-13-2-16,-4 17-5 16,-15-4-24-16,34-9-5 15,-8-8 1-15,16 3 0 16</inkml:trace>
  <inkml:trace contextRef="#ctx0" brushRef="#br5" timeOffset="397670.7455">2685 9763 105 0,'-12'-11'38'0,"5"34"1"16,-8 7-1-16,11 20-32 16,-10 12-4-16,11 11 1 15,1 9-2-15,2 6 0 16,1-1-2-16,6-4-1 15,5-7-4-15,-3-22-18 16,11-2-13-16,-8-25 0 16,14-11-2-16,-7-27-1 15</inkml:trace>
  <inkml:trace contextRef="#ctx0" brushRef="#br5" timeOffset="397967.7625">2891 10104 113 0,'-22'30'40'0,"-10"-5"-1"15,3 11 0-15,-1-8-36 16,5-1 0-16,2-5-2 16,6-2 1-16,3-5 0 15,6-1-1-15,8-14 0 16,0 16-1-16,0-16 1 15,20 10-1-15,-6-4 0 16,4 2 1-16,4-1-1 16,2 1 0-16,0 2 0 15,3 1-1-15,2-1 0 0,0-2-2 16,3 0-2-16,1-11-5 15,14 5-28-15,-13-15-1 16,13 5-1-16,-6-14 0 16</inkml:trace>
  <inkml:trace contextRef="#ctx0" brushRef="#br5" timeOffset="398138.7723">3328 10280 103 0,'-16'25'40'0,"3"15"0"15,-10 0-1-15,12 9-36 16,-5-1 0-16,9 2-2 15,4-5-1-15,5-11-3 16,9 1-13-16,2-33-21 0,13-5-2 16,-7-28 1-16,12-3-2 15</inkml:trace>
  <inkml:trace contextRef="#ctx0" brushRef="#br5" timeOffset="398555.7961">3463 10008 115 0,'-11'9'40'0,"5"5"-1"15,14 9 0-15,2-7-38 16,9 5 0-16,0-1 0 16,5 4 1-16,-1 4-2 15,0 4 1-15,-9 6-1 0,1 5 1 16,-14 5-1-1,-4 5 1-15,-5-1-1 0,-3-2 1 16,0-3 0-16,-2-9-1 16,5-10 0-16,4-13 1 15,4-15-1-15,13-10 0 16,2-14 0-16,1-9 0 15,4-4 0-15,2-7-1 16,0 0 1-16,1 5 0 16,-4 7-1-16,-4 8 1 15,0 7 0-15,-1 8 0 16,0 11-1-16,0 9 0 15,1 6 0-15,2 5-1 16,2 5-2-16,1-1 0 0,8 8-3 16,-3-16-9-1,14 11-23-15,-9-19 2 0,13 4-1 16,-9-22 1-16</inkml:trace>
  <inkml:trace contextRef="#ctx0" brushRef="#br5" timeOffset="399040.8239">4238 10302 98 0,'-2'-25'38'16,"2"13"1"-16,-12-2 0 15,12 14-32-15,-24 0-3 16,9 17-1-16,-5 3 0 16,2 12 0-16,-2 7-1 15,5 1 0-15,5 0 0 16,4 2-1-16,3-9 1 15,8-8-1-15,8-14 0 0,5-12 0 16,6-15-1-16,6-6 1 16,-1-12-1-16,3-4 0 15,2-2 0-15,-4 1 0 16,-4 5 0-16,-2 8-1 15,-5 10 0-15,-5 15 0 16,-5 17 1-16,-5 18-1 16,-11 23 0-16,-1 14 1 15,-10 20-2-15,-2 10 0 16,-8 12 1-16,-2 1-1 15,-2-5 1-15,0-9-1 16,3-16 1-16,2-14-1 16,5-19 1-16,4-21 1 15,3-17-1-15,4-20 0 0,1-15 1 16,1-20-1-16,-2-12 2 15,7-17 1-15,0-9 1 16,8-4 0-16,0-3 0 16,11 4 0-16,4 6-1 15,5 9-3-15,13 21-12 16,0-4-19-16,20 27-9 15,2-2 0-15,23 16-2 16</inkml:trace>
  <inkml:trace contextRef="#ctx0" brushRef="#br5" timeOffset="400032.8806">5230 9979 83 0,'5'-16'37'15,"-5"16"0"-15,4-16 0 16,-4 16-30-16,-7 16 0 15,7 6-1-15,-7 13-1 16,6 9-2-16,-6 9-1 16,6 8 1-16,-5 6-2 15,4 2 1-15,1-6-2 0,2-3 1 16,0-13-1-16,1-6 1 15,3-14-1-15,1-8 0 16,-6-19 0-16,14-5 0 16,-9-15 0-16,1-10 0 15,-2-13 0-15,-4-9-1 16,-1-10 2-16,-3-7-1 15,-2-4 1-15,2-2-1 16,-1 2 1-16,2 6-1 16,3 9 1-16,2 6 0 15,8 9-1-15,11 13 0 16,5 8-1-16,11 7 1 15,6 11 0-15,8 2 0 0,-2 6-1 16,5 7 1-16,-7 7 0 16,-7 4 0-16,-14 8 0 15,-17 5 0-15,-14 6 0 16,-19 4 0-16,-14-2 0 15,-2 1 0-15,-8-3 1 16,2-7-1-16,5-6 0 16,8-10 0-16,15-4-1 15,18-14 0-15,12 3 1 16,18-10 0-16,12-3 0 15,8 6-1-15,1-3 1 16,0 6 1-16,-4 3-1 16,-11 10 2-16,-13 8-2 15,-16 10 0-15,-17 9 0 0,-16 5 1 16,-14 6-1-16,-3-1 1 15,-6-1-2-15,0-4 0 16,5-11-2-16,12-12-2 16,18-10-5-16,5-28-21 15,37-5-8-15,1-23 1 16,25-4 0-16</inkml:trace>
  <inkml:trace contextRef="#ctx0" brushRef="#br5" timeOffset="400243.8927">6034 9722 97 0,'-15'23'36'16,"-10"13"2"-16,6 23-1 16,-6 8-35-16,2 11 1 0,0 9-2 15,5 6 2-15,-2-2-2 16,7-2-1-16,10-7-4 15,3-14 0-15,17-6-11 16,-1-24-22-16,19-11 0 16,1-25-1-16,14-6 1 15</inkml:trace>
  <inkml:trace contextRef="#ctx0" brushRef="#br5" timeOffset="400528.909">6297 10235 92 0,'-14'-26'39'15,"2"21"0"-15,-14 4 0 16,7 22-31-16,-8 6-4 15,2 15 2-15,2 2-4 0,3 10 3 16,6-2-4-16,10-1 1 16,4-6 0-16,10-10-1 15,11-10 0-15,7-15 0 16,5-15-1-16,5-13 0 15,5-13 0-15,-1-11 0 16,-7-8 0-16,-6-8-3 16,-6 0 2-16,-9 2-4 15,-10 10 1-15,-8 2-3 16,-1 25-4-16,-18-1-25 15,23 20-4-15,-25 5 4 16,21 11-4-16</inkml:trace>
  <inkml:trace contextRef="#ctx0" brushRef="#br5" timeOffset="400761.9223">6784 10215 86 0,'4'-12'40'15,"-4"12"0"-15,-15 2 0 16,0 11-30-16,-12 5-3 15,2 11 0-15,-5 7-4 16,5 3 2-16,4 5-4 16,7-1 1-16,11-5-1 15,10-8-2-15,13-8-2 16,11-21-5-16,31-2-23 15,-6-28-8-15,21-2-1 0,-8-23-3 16</inkml:trace>
  <inkml:trace contextRef="#ctx0" brushRef="#br5" timeOffset="400956.9335">7316 9858 105 0,'-37'43'41'0,"6"23"0"15,-11-2-1-15,17 2-30 16,3 7-8-16,10 2 1 16,9-5-3-16,6-3-1 15,6-5-5-15,8-18-6 16,13 3-26-16,-6-24-2 15,8-2-1-15,-3-22-1 0</inkml:trace>
  <inkml:trace contextRef="#ctx0" brushRef="#br5" timeOffset="401262.951">7534 10138 118 0,'-43'14'41'15,"0"15"2"-15,-12-6-3 16,7 8-37-16,9 3-2 15,3 2 1-15,7-4-1 16,10 2 0-16,15-6 0 16,16-3 0-16,12-7 2 15,10-8-3-15,13-4 0 16,5-6 0-16,5-2 0 0,4-6 0 15,0 1 0-15,-3 1 0 16,-3 6-3-16,-7 1-1 16,-5 11-1-16,-11-6-7 15,1 21-16-15,-22-13-13 16,6 11 0-16,-14-11-2 15,10 2 2-15</inkml:trace>
  <inkml:trace contextRef="#ctx0" brushRef="#br5" timeOffset="401422.9601">8004 10572 122 0,'-12'12'43'16,"-14"-12"0"-16,14 3-2 0,0-6-42 15,2-11-5-15,10 14-26 16,0-26-8-16,10 15-3 15,-10-12-2-15</inkml:trace>
  <inkml:trace contextRef="#ctx0" brushRef="#br3" timeOffset="412381.5869">989 11064 70 0,'-5'-13'37'0,"15"1"-1"15,-10-5 1-15,13 6-25 16,-8-7-7-16,9 10 0 15,-4 0-2-15,4 12 0 16,-4 11-1-16,-3 14 0 16,-6 14-2-16,-9 15 1 15,-2 8 0-15,-5 11-2 16,0 1 0-16,-2-5 0 15,4-2-4-15,-1-20-6 0,21-3-26 16,-6-27 0-16,19-6 1 16,-8-25-2-16</inkml:trace>
  <inkml:trace contextRef="#ctx0" brushRef="#br3" timeOffset="412598.5993">815 11078 92 0,'-29'-5'37'0,"-2"-7"1"15,31 12-1-15,0 0-33 16,28-15-1-16,16 1-1 16,19 1-1-16,13-3 1 15,7 0-1-15,4 6-4 0,-2 1-3 16,2 14-11-16,-20-5-21 15,-4 15 1-15,-21-4-2 16,-1 11 1-16</inkml:trace>
  <inkml:trace contextRef="#ctx0" brushRef="#br3" timeOffset="412765.6089">1595 11154 76 0,'-8'17'36'0,"8"9"0"16,-12-4 1-16,10 15-31 15,-7-3-2-15,6 2-1 16,-5 0-1-16,6-3-1 15,2 2-3-15,-3-18-8 16,13 4-25-16,-10-21-1 0,21-1-1 16,-10-22 0-16</inkml:trace>
  <inkml:trace contextRef="#ctx0" brushRef="#br3" timeOffset="412901.6167">1616 10954 60 0,'-20'-27'36'0,"1"4"-6"16,9 2-9-16,9 9-35 15,9 1-15-15,16 6-4 16,8-5 0-16</inkml:trace>
  <inkml:trace contextRef="#ctx0" brushRef="#br3" timeOffset="413109.6286">2088 10774 100 0,'0'0'37'0,"15"1"2"16,-15-1-3-16,-1 15-31 15,-2 3-2-15,2 10 0 16,-3 9-2-16,1 10-2 15,-2 9 1-15,-4 11-1 16,-1 4 0-16,0 4-2 16,-4 0-1-16,0-12-4 15,13 3-27-15,-9-19-3 16,10-7 1-16,-3-24-2 15</inkml:trace>
  <inkml:trace contextRef="#ctx0" brushRef="#br3" timeOffset="413299.6394">2057 11130 91 0,'-13'-11'38'0,"-8"-3"0"16,9 17 0-16,1-6-32 16,11 3-3-16,14 0-3 15,9-7-1-15,16-2-3 16,3-16-3-16,20 5-10 15,-1-17-19-15,11 0 1 16,-12-7-2-16,6 5 2 16</inkml:trace>
  <inkml:trace contextRef="#ctx0" brushRef="#br3" timeOffset="413456.6484">2553 10758 78 0,'-27'22'36'16,"5"19"-1"-16,-9 3 1 0,11 17-28 16,-5-4-1-16,7 8-4 15,4 2 0-15,10-2-5 16,5-4-1-16,1-20-19 15,16 3-14-15,-3-18 0 16,12-5-2-16,-3-18 0 16</inkml:trace>
  <inkml:trace contextRef="#ctx0" brushRef="#br3" timeOffset="413783.6671">2622 11165 89 0,'11'19'39'0,"-1"-14"-1"16,17 7 1-16,4-12-34 15,7-2-2-15,2-7 0 16,3-2-1-16,-5-6 0 16,-1-3-2-16,-8-3 1 15,-11 0-1-15,-7 2 1 16,-14 4-1-16,-9 3 1 15,-9 9 0-15,-9 10 0 16,-5 11 0-16,-3 12 0 16,2 7 0-16,3 9 0 15,8 3-1-15,11 3 0 16,14-4-1-16,17-4-5 15,5-16-9-15,34 2-10 16,-5-28-13-16,27-1-2 0,6-22-2 16,20-3 1-16</inkml:trace>
  <inkml:trace contextRef="#ctx0" brushRef="#br3" timeOffset="414597.7137">4516 10832 97 0,'0'0'38'16,"0"0"1"-16,0 0-1 16,0 0-33-16,5 18-2 15,-7 6-1-15,-3 12-1 16,-3 11 0-16,0 10-1 15,-2 6 0-15,-1 5 0 16,0-2 0-16,5-5-1 16,1-7 2-16,4-10-1 15,2-13 1-15,5-15-1 16,-6-16 0-16,23-16 0 15,-9-12 0-15,2-11 0 0,-2-10 0 16,2-12 0-16,-5-10 1 16,0-3 1-16,1-1-2 15,-4 5 2-15,1 6-2 16,1 7 2-16,4 10-1 15,3 13 0-15,5 15-1 16,2 14 0-16,3 11 1 16,2 12-1-16,-2 7 0 15,0 5 0-15,-6 6-1 16,-8 4 0-16,-9 0 0 15,-11 3-1-15,-14-8 1 16,-8 1-1-16,-5-7 0 16,-7-4-1-16,3-6-2 15,-1-16-7-15,21 5-26 0,-2-16 1 16,20 8-2-16,18-20 0 15</inkml:trace>
  <inkml:trace contextRef="#ctx0" brushRef="#br3" timeOffset="414988.736">5189 11061 88 0,'0'0'39'0,"-12"6"-1"15,-7-11 1-15,7 1-35 16,-11 4-1-16,-1 4-1 15,-6 2 0-15,-1 8 0 16,-4 3 0-16,0 10 0 16,0 0 0-16,6 4 0 0,5-1 0 15,8 1-1-15,11-6 0 16,12-7 0-16,11-9-1 15,9-9 1-15,8-8-1 16,8-7 0-16,2-7 1 16,-1-3-1-16,-6-3 0 15,-2 3 1-15,-10 5-1 16,-8 3 0-16,-4 7 0 15,-14 10-1-15,0 0 0 16,1 12-1-16,-3 5-1 16,0 0-1-16,5 6-3 15,2-5-5-15,19 10-26 16,-9-14 0-16,21 8 0 15,-6-15-1-15</inkml:trace>
  <inkml:trace contextRef="#ctx0" brushRef="#br3" timeOffset="415420.7608">5791 11038 95 0,'-17'-19'38'0,"1"17"2"16,-15-5-9-16,1 20-23 15,-7 1-2-15,7 10-2 16,-1 0-1-16,12 5-1 15,2-5 0-15,14 2-1 16,11-9 0-16,10-7 0 16,9-6-1-16,8-9 1 15,3-3-1-15,2-5 1 0,-4 0-1 16,-1-5 1-16,-6 4-1 15,-5 2 0-15,-5 4 0 16,-6 5 0-16,-13 3 0 16,15 10-1-16,-11 9 1 15,-6 9 0-15,-3 11 0 16,-7 11 0-16,-3 10 0 15,-7 10 2-15,-5 4-2 16,-4 2-1-16,-4-2 2 16,1-6-2-16,-1-11 1 15,4-9-1-15,4-15-1 16,3-17-3-16,11-10-3 15,-1-24-6-15,20-2-10 16,-10-23-16-16,19-5 0 16,-3-21-1-16,16-2 1 0</inkml:trace>
  <inkml:trace contextRef="#ctx0" brushRef="#br3" timeOffset="415769.7807">6042 11138 90 0,'14'20'40'15,"-14"-20"1"-15,14 14-2 16,-14-14-34-16,29-6-2 16,-2-2-1-16,12 0-1 15,7-8 0-15,3-5 0 0,2-2-1 16,-8-3 1-16,-1-2 0 15,-10 3 0-15,-11-1 0 16,-17 5 1-16,-8 5 0 16,-16 10 0-16,-13 7 0 15,-5 12-1-15,0 4 0 16,-5 14 0-16,3 3 0 15,9 6-1-15,8 3-1 16,17-6-1-16,17 1-1 16,6-16-8-16,23 4-7 15,-2-27-9-15,19 3-14 16,1-14 0-16,12-3-1 15,8-12 1-15</inkml:trace>
  <inkml:trace contextRef="#ctx0" brushRef="#br3" timeOffset="416672.8324">9051 10700 91 0,'20'-3'40'0,"-20"3"0"16,16-3-1-16,-16 3-36 16,-14 23 1-16,-8-1-1 15,-8 11 0-15,-15 8-1 16,-3 2-3-16,-3 5 1 0,0-3-4 15,12 4-3-15,0-15-31 16,25 0-2-16,14-19-1 16,23-3-1-16</inkml:trace>
  <inkml:trace contextRef="#ctx0" brushRef="#br3" timeOffset="416973.8496">9338 10871 106 0,'-28'11'40'0,"2"13"1"15,-10-3-1-15,5 5-39 16,6-1 1-16,8 0-2 16,10-2 1-16,14-4-2 0,14-5 2 15,12-6-1-15,3-4 0 16,5 0 0-16,0-2 1 15,-5 0-1-15,-11 4 1 16,-7 3-1-16,-14 3 1 16,-8 4-1-16,-9 3 0 15,-3 1-1-15,-2 0-1 16,-1-4-4-16,10 6-7 15,-9-24-12-15,18 2-16 16,0 0 1-16,14-22-2 16,-3-7 1-16</inkml:trace>
  <inkml:trace contextRef="#ctx0" brushRef="#br3" timeOffset="417144.8594">9506 10812 119 0,'15'-2'44'15,"-15"2"0"-15,34-13-1 16,-9 5-42-16,20-4-3 15,12 7-9-15,-2-15-6 16,26 15-8-16,-18-20-9 16,17 15-8-16,-8-15-3 15,-1 8 3-15</inkml:trace>
  <inkml:trace contextRef="#ctx0" brushRef="#br3" timeOffset="418736.9504">961 12013 54 0,'0'0'33'0,"0"0"0"16,-2-10 0-16,2 10-25 15,0 10-3-15,-2 9 1 16,-7 2-2-16,4 10 0 16,-10 5 0-16,1 6-1 15,-4 1 0-15,3 1 1 16,-4-6-1-16,5-6 1 15,0-10-2-15,4-7 0 16,10-15-1-16,0 0 0 16,0-22 0-16,10-9-2 0,2-9 2 15,4-9-1-15,0-3 0 16,0-5 1-16,1 4-1 15,-2 3 0-15,-4 10 1 16,-1 7-1-16,-5 16 0 16,-5 17 0-16,13-1 1 15,-4 22-1-15,1 10 0 16,5 11 1-16,6 7-1 15,5 7 1-15,3 1-1 16,3-1 1-16,3-5-1 16,1-8 2-16,-1-10-1 15,-3-13 1-15,-1-13-1 16,-4-11-1-16,-4-14 1 15,0-11-1-15,-10-11 0 0,2-9-1 16,-3-3-1-16,-4-5-1 16,1 6-1-16,-1-4-2 15,5 21-9-15,-11-4-22 16,16 24 0-16,-14 4-2 15,10 17 2-15</inkml:trace>
  <inkml:trace contextRef="#ctx0" brushRef="#br3" timeOffset="419104.9715">1672 12188 78 0,'13'24'38'0,"-13"-24"-1"16,22 18 0-16,-10-13-32 15,14 1-2-15,8-9 0 16,2-2-1-16,-1-7 0 16,1-4-1-16,-5-5 0 15,-8-7 1-15,-6 2-1 16,-10-2 0-16,-11-1 0 15,-7 3 0-15,-6 3-1 16,-11 7 0-16,-6 9 1 16,-4 7-1-16,-3 14 0 15,1 8 0-15,2 10 0 16,6 7 1-16,8 5-2 15,9 0 1-15,20 0-1 0,13-10-2 16,21-4-4-16,7-21-8 16,25 3-22-16,3-19-1 15,10-2 0-15,-4-14-1 16</inkml:trace>
  <inkml:trace contextRef="#ctx0" brushRef="#br3" timeOffset="419450.9913">2394 12060 78 0,'-21'-3'38'16,"-14"0"-1"-16,4 17 2 15,-13 5-32-15,12 7-2 16,-3-1 0-16,7 8-1 16,4-1-1-16,12 2 0 15,8-5-2-15,8-6 1 16,15-10-1-16,7-10 0 0,9-9 0 15,8-5-1-15,-1-8 0 16,1-4 1-16,-6 0-1 16,-4 3 1-16,-7-1-1 15,-9 7 0-15,-17 14 0 16,13-9 0-16,-13 9 0 15,-6 23 0-15,0-1-1 16,2 2 0-16,3 1 0 16,2 3-2-16,10-5 0 15,7-11-3-15,14-4-6 16,-2-29-14-16,19 1-12 15,2-23 0-15,13-5 0 16,-7-18 0-16</inkml:trace>
  <inkml:trace contextRef="#ctx0" brushRef="#br3" timeOffset="419612.0005">2986 11602 90 0,'-24'27'38'0,"4"24"-1"16,-9 5 2-16,13 8-35 15,-5 9-1-15,11 3-5 16,5 3-2-16,-8-15-30 15,17 6-3-15,-11-20 0 16,14-2-2-16</inkml:trace>
  <inkml:trace contextRef="#ctx0" brushRef="#br3" timeOffset="420097.0282">2767 11926 91 0,'0'0'39'16,"24"6"-1"-16,-6-2 1 15,11 3-36-15,4-2-1 16,9-2-1-16,2-2 0 16,4-2 0-16,-4 1 0 15,-5 0 0-15,-5 0 0 16,-5 0 0-16,-6 4 0 15,-7 3 0-15,-16-7 0 16,13 24 0-16,-14-6 0 16,-3 4 0-16,-3 5-1 0,-2 2 1 15,2-1-1 1,-1 1 1-16,0-2-1 0,5-4 0 15,2-6 0-15,1-17 0 16,16 2-1-16,-1-15 1 16,7-9 0-16,2-10 0 15,0-3 1-15,-1-4-1 16,1-2 0-16,-6 8 0 15,-2 6 1-15,-6 9-1 16,-10 18 0-16,0 0 0 16,7 11-1-16,-9 10 0 15,2 10 0-15,0 1 0 16,5 8-2-16,3-5-1 15,7 3-6-15,-6-19-11 0,15 10-18 16,-6-21 1-16,10 5-1 16,-9-20 0-16</inkml:trace>
  <inkml:trace contextRef="#ctx0" brushRef="#br3" timeOffset="420473.0497">3621 11978 87 0,'-1'22'39'0,"-4"-11"0"15,10 16 1-15,-5-8-35 16,9 2-1-16,5-4-2 16,4-5 0-16,7-9 0 15,3-5-1-15,7-11 0 16,6-5 0-16,-2-7-1 0,3-5 0 15,-4-3 0-15,-4-1 0 16,-4 5 0-16,-10 0 0 16,-13 8-1-16,-10 6 1 15,-11 8 1-15,-5 11 0 16,-14 10 0-16,1 8 0 15,-2 5 0-15,1 9 0 16,7 6 0-16,6 0 0 16,9 0-2-16,13-5 0 15,14-7-2-15,9-11-1 16,21-2-5-16,-2-27-9 15,26 4-21-15,-8-23 0 16,17 1-1-16,-7-18 1 16</inkml:trace>
  <inkml:trace contextRef="#ctx0" brushRef="#br3" timeOffset="420788.0677">4453 11782 94 0,'-36'11'41'16,"7"13"-1"-16,-12-4 1 15,12 8-37-15,0 1 0 16,11-1-2-16,6-3 0 15,14-5-1-15,12-6 0 16,8-7 0-16,8-5-1 16,5-4 0-16,2-2 0 15,-2-2 0-15,-6 1 0 16,-5 4 0-16,-6 6 0 15,-10 5 1-15,-10 6-1 0,-5 5 0 16,-5 8 0-16,-4-2 0 16,1 6-1-16,0-6-1 15,4 1-2-15,1-11-6 16,14 3-5-16,-4-20-12 15,24-12-14-15,-1-14 1 16,20-5-1-16,3-17 1 16</inkml:trace>
  <inkml:trace contextRef="#ctx0" brushRef="#br3" timeOffset="421081.0845">5045 11677 108 0,'-38'25'40'16,"-7"-5"1"-16,15 12-12 0,7-11-26 15,11-3-3-15,17-3 1 16,15-6-1-16,6-4 0 16,8 0 1-16,2-5 0 15,1 2 0-15,-8 0 0 16,-8 8 1-16,-12 3-1 15,-16 9 1-15,-11 7-1 16,-10 5 0-16,-7 2-1 16,-7 4-2-16,-5 1-3 15,-6-14-7-15,19 8-6 16,-12-27-13-16,22 4-9 15,1-20-4-15,14-4 2 0</inkml:trace>
  <inkml:trace contextRef="#ctx0" brushRef="#br3" timeOffset="421765.1236">1255 12837 66 0,'-2'-12'36'0,"2"12"0"15,-27 1 1-15,8 17-28 16,-23-1-2-16,3 13-2 16,-11 7-1-16,3 7 0 15,2 6-2-15,8 4 1 16,4-4-2-16,15 0 0 15,11-6-2-15,19-10 0 0,18-7-3 16,14-16-2-16,20-1-4 16,-3-23-5-16,25 1-21 15,-9-14-1-15,9 3-1 16,-15-12 2-16</inkml:trace>
  <inkml:trace contextRef="#ctx0" brushRef="#br3" timeOffset="422546.1683">1550 13097 64 0,'-28'17'38'0,"-15"-2"-2"16,12 16 2-16,-18-7-26 15,19 12-4-15,2-3-2 16,12 6-1-16,7-4-1 16,17 1-3-16,7-9 1 0,13-5-2 15,10-8 1-15,9-8-1 16,9-10 0-16,-3-9-1 15,3-8 0-15,-5-5 0 16,-7-5 1-16,-8-3-1 16,-12-2 1-16,-9 0-1 15,-10 0 1-15,-8 8 0 16,-6 1 0-16,-2 5 1 15,-3 7 0-15,-1 5-1 16,15 10 1-16,-14-6 0 16,14 6 0-16,19-1 0 15,7 0 1-15,10-2-1 16,5 1 0-16,4 0 0 15,4 2 0-15,0 2-1 0,-12 5 1 16,-3 5 0-16,-15 7-2 16,-9 8 2-16,-10 2-1 15,-9 4 0-15,-4 0 0 16,-5 0 0-16,0-2 0 15,-1-7 0-15,8-4-1 16,11-20 1-16,0 0 0 16,0 0-1-16,20-19 1 15,6-6 0-15,5-6 0 16,3-4 1-16,2-2-1 15,-6 4 1-15,-2 3 0 16,-8 7-1-16,-6 7 1 16,-6 5 0-16,-8 11-1 15,0 0 0-15,0 0 0 16,-1 22 0-16,-2-5 0 0,3 5-1 15,2 0 1-15,3 1-1 16,3-1 1-16,7-4 0 16,5-6 0-16,4-3 0 15,4-7 1-15,5-10-1 16,1-5 2-16,3-3-1 15,-2-9 0-15,2 2 0 16,-7-1 0-16,-3 1 0 16,-5 7-1-16,-6 4 0 15,-16 12 0-15,14 5 0 16,-17 15-2-16,0 5 1 15,-4 7-2-15,-1 5 1 16,6 2-3-16,-2-1-1 16,12 3-6-16,-1-19-3 0,20 3-16 15,-9-21-7-15,17-3-2 16,-4-16 2-16</inkml:trace>
  <inkml:trace contextRef="#ctx0" brushRef="#br3" timeOffset="423094.1996">2984 13085 86 0,'0'0'38'0,"0"0"-2"16,-14 27 3-16,-4-9-32 16,8 14-4-16,-4 3 0 15,3 4-2-15,2 2 1 16,0 0-1-16,5-7 0 15,-2-4 0-15,6-8-1 16,0-6 1-16,0-16-1 0,11-4 0 16,-4-15 0-16,3-6 0 15,-1-9 0-15,1-5 0 16,3-7 0-16,-1-3 1 15,3 0-1-15,1 3 1 16,1 4-1-16,2 8 1 16,4 7 0-16,1 9-1 15,2 9 0-15,4 9 0 16,-1 9 0-16,1 4-1 15,-3 6 1-15,-1 2-1 16,-8 4 0-16,-5 2 0 16,-7-1 0-16,-9 1 0 15,-8-3 0-15,-4 0 1 16,-9-2-1-16,-4-2 1 0,0-4 0 15,-1-3 1-15,4-2-1 16,-2-2 0-16,4 2 1 16,-4-1-1-16,7 6 1 15,0 7 0-15,-3 12 0 16,0 11 0-16,-2 11 0 15,-3 7 0-15,4 8-1 16,0 1-2-16,2 5-8 16,-3-16-3-16,12 6-6 15,-12-25-17-15,17 2-5 16,-3-22-1-16,7-3-1 15</inkml:trace>
  <inkml:trace contextRef="#ctx0" brushRef="#br3" timeOffset="423544.2254">3660 12589 68 0,'3'-17'38'16,"-3"17"-2"-16,0 0 2 16,0 17-32-16,-17 12 0 15,3 18-1-15,-6 12-1 16,0 15-2-16,-3 4-1 15,3 7 0-15,6-2-3 16,4-8-1-16,11 0-8 16,-2-26-27-16,20-5 0 0,0-26 0 15,13-8-1-15</inkml:trace>
  <inkml:trace contextRef="#ctx0" brushRef="#br3" timeOffset="423913.2465">3763 13047 87 0,'-23'11'38'0,"14"12"0"16,-2-11-1-16,11 4-34 16,18-4 0-16,17-7-2 15,13-6 1-15,10-6-1 16,5-4 1-16,0-7-1 15,0-1 0-15,-11-4 1 16,-10 0-1-16,-13 0 0 0,-15 0 0 16,-17 2-1-16,-13 8 1 15,-13 4 0-15,-8 9-1 16,-7 7 1-16,-7 9 0 15,0 12-1-15,3 6 0 16,6 7 0-16,11-2 0 16,13 0 0-16,17-6-1 15,23-8 0-15,20-10-1 16,13-14-1-16,21-8-3 15,6-23-11-15,16 1-21 16,-7-17 0-16,9-1-1 16,-16-18 0-16</inkml:trace>
  <inkml:trace contextRef="#ctx0" brushRef="#br3" timeOffset="424093.2568">4738 12429 90 0,'-33'5'39'0,"5"30"-2"15,-6 10 1-15,2 22-36 16,3 12 0-16,2 10-1 15,2 5-2-15,7-2 0 16,5-1-4-16,2-14-2 16,16-3-31-16,-12-23 1 15,14-10-3-15,-7-22 2 16</inkml:trace>
  <inkml:trace contextRef="#ctx0" brushRef="#br3" timeOffset="424416.2753">4444 12891 91 0,'0'0'41'0,"0"0"-1"16,10 22 1-16,6-21-37 16,16 0-1-16,12-8 0 15,12-1-1-15,7-7-1 16,4-2 1-16,-2 0-1 15,-4 2-1-15,-10 0 1 16,-12 8 0-16,-7 7 0 16,-16 8 1-16,-11 11-1 15,-10 9-1-15,-10 4 1 16,0 10-1-16,-5 2-2 0,-1 4 1 15,4 2-2-15,2-6-1 16,8-3-1-16,2-14-3 16,18 1-10-16,-13-28-20 15,24-5 0-15,-5-24-2 16,10-2 3-16</inkml:trace>
  <inkml:trace contextRef="#ctx0" brushRef="#br3" timeOffset="424567.2839">5029 12546 98 0,'-13'-10'40'0,"13"10"0"16,0 0-2-16,-3 16-38 16,23-2-5-16,1-8-26 0,20 16-8 15,-2-6 0-15,14 11-2 16</inkml:trace>
  <inkml:trace contextRef="#ctx0" brushRef="#br3" timeOffset="425145.317">5471 12904 90 0,'-25'15'40'15,"7"15"1"-15,-18-8-2 16,5 12-34-16,-1 0-1 16,8 8-1-16,9-1-1 15,7-3 0-15,10-7-2 16,10-8 0-16,11-10-1 15,11-12 0-15,5-10 0 16,3-13-1-16,-1-6 1 0,-3-9-1 16,-5-4 1-16,-7-3 0 15,-4 0 1-15,-11 4-1 16,-3 0 1-16,-3 9 1 15,-2 6 0-15,2 5 0 16,2 9 0-16,-7 11 1 16,21-1-1-16,-6 7 1 15,2 6-1-15,5 4 0 16,0 3 0-16,0 2 1 15,-2 4-1-15,-1-3 0 16,-6 3 0-16,-2 0 0 16,-3-2 0-16,-6-2 0 15,-2-5-1-15,-2 0 1 16,2-16 0-16,-3 10-1 0,3-10 0 15,3-13 0-15,6-4-1 16,2-6 1-16,6-5-1 16,3-1 1-16,3-1-1 15,1 5 1-15,-1 4 0 16,5 8 0-16,-8 11 0 15,-2 10 0-15,-3 12 1 16,-1 5-1-16,-4 7 0 16,-3 2-1-16,2 7-5 15,-8-5-6-15,12 8-3 16,-13-21-7-16,15 5-21 15,-9-11 0-15,5 0 0 16,-11-17 1-16</inkml:trace>
  <inkml:trace contextRef="#ctx0" brushRef="#br3" timeOffset="425768.3526">1273 13887 56 0,'0'0'37'16,"0"-16"0"-16,0 16-1 15,0 0-28-15,0 0-1 16,-7 15 0-16,6 9 0 15,-9 6-2-15,6 15-3 16,-8 8 0-16,-2 14-1 16,2 4-1-16,-4 4-2 15,7-2-1-15,0-14-3 16,9 0-5-16,-6-28-25 15,24-12-1-15,-7-27-2 16,13-11 1-16</inkml:trace>
  <inkml:trace contextRef="#ctx0" brushRef="#br3" timeOffset="426069.3698">1239 13840 88 0,'0'0'40'0,"16"-2"-1"16,16 6 0-16,13-8-37 15,5 3-1-15,2-2 1 16,7 6-1-16,-5 4 0 16,-5 8 0-16,-13 8-2 15,-14 12 1-15,-15 13 0 16,-19 8-1-16,-18 11 1 0,-13 4 0 15,-10 1 0-15,-5 1-1 16,0-10 1-16,4-11-1 16,10-13-1-16,11-18-2 15,20-11-6-15,0-29-24 16,32-2-5-16,4-22-1 15,20 1 1-15</inkml:trace>
  <inkml:trace contextRef="#ctx0" brushRef="#br3" timeOffset="426272.3814">1769 14088 71 0,'-5'9'38'0,"5"15"-1"16,-14-4 1-16,9 10-33 0,-2 6-3 15,-2 6 1-15,1 5-2 16,-1 0 0-16,4-3-1 15,1-5-2-15,4-8-3 16,0-31-17-16,18 17-14 16,3-35-1-16,10-6-2 15,-2-25 2-15</inkml:trace>
  <inkml:trace contextRef="#ctx0" brushRef="#br3" timeOffset="426422.39">1906 13823 57 0,'-19'7'37'0,"-2"2"-3"15,12 12 0-15,7-3-19 0,9-4-22 16,22 9-28-16,1-8 0 16,16 5-2-16,-2-5 1 15</inkml:trace>
  <inkml:trace contextRef="#ctx0" brushRef="#br3" timeOffset="426775.4102">2354 14052 57 0,'-20'11'38'16,"-9"-9"-1"-16,2 12 1 15,-17 2-26-15,8 13-4 16,-7 1-2-16,6 12-1 16,-3 2-1-16,9 2 0 0,6-2-2 15,10-2 1-15,9-11-2 16,17-10 1-16,12-13-2 15,11-13 1-15,7-11-1 16,8-9 0-16,2-9 0 16,0-6-1-16,-6-2 1 15,-8 1-1-15,-7 5 1 16,-8 5 0-16,-7 7 0 15,-8 7-1-15,-7 17 1 16,0 0-1-16,-6 15-1 16,0 5 0-16,2 10-2 15,-2 1-2-15,11 11-5 16,-4-15-19-16,23 11-7 15,-4-16-2-15,19 0 2 16</inkml:trace>
  <inkml:trace contextRef="#ctx0" brushRef="#br3" timeOffset="427308.4407">2918 14104 68 0,'-11'-15'38'16,"-14"0"0"-16,-1 14 0 15,-11-2-31-15,5 9 0 16,-5 7-2-16,0 11 0 15,2 4-2-15,6 3 0 16,3 1-1-16,14 2 0 16,8-4-1-16,11-5 0 15,13-10-1-15,7-7 0 16,8-7 0-16,6-6 0 0,1-9 0 15,-4-5 0-15,-4-2 0 16,-7-7-1-16,-2 2 1 16,-8-1 0-16,-7 5-1 15,0 3 1-15,-6 6-1 16,-4 13 1-16,0 0 0 15,-2 28-1-15,-10 15 1 16,-3 18 0-16,-3 16-2 16,-5 13 0-16,-5 10 1 15,4 1-1-15,-1-3 1 16,1-10 0-16,4-12 1 15,5-20-1-15,2-16 3 16,3-19-1-16,10-21 1 16,-16-17-1-16,12-14 0 15,3-16 0-15,6-16 0 0,3-8 1 16,3-16-1-16,8 1 0 15,1 5-1-15,7 5-1 16,2 9-1-16,-1 6-1 16,9 22-10-16,-11-7-10 15,14 29-17-15,-10-7 1 16,12 13-2-16,-6-8 2 15</inkml:trace>
  <inkml:trace contextRef="#ctx0" brushRef="#br3" timeOffset="428512.5096">3351 14102 70 0,'0'0'41'16,"-19"-9"0"-16,19 9-1 0,-16 7-28 16,8 4-7-16,-4 4-1 15,1 8-2-15,-3 4 0 16,-1 11 0-16,-1 3-1 15,0 3 0-15,2 0 0 16,-1-7 0-16,10-3-1 16,0-7 0-16,8-12 0 15,-3-15 0-15,20-13 0 16,-1-10 0-16,0-11-1 15,0-7 1-15,0-7 0 16,0-4 0-16,3 1 0 16,-8 7 0-16,1 6-1 15,-3 9 1-15,2 6 0 16,3 9-1-16,3 9 1 0,1 5 0 15,5 4-1-15,8 4 1 16,8-1 0-16,-1 1-1 16,7-1 1-16,3-2-1 15,0-3 0-15,-2-2 1 16,-7-1-1-16,-3-5 0 15,-9 3 1-15,-8-5-1 16,-6 0 1-16,-16 8 1 16,-2-15-1-16,-8 11 1 15,-12 5 0-15,-3 4 0 16,-10 9 0-16,-4 8 0 15,-5 4 1-15,1 9-1 16,6 1 0-16,2 4 0 0,10-2 0 16,13-1-1-16,12-9 0 15,13-11 1-15,12-11-2 16,13-11 1-16,5-13 0 15,5-9 0-15,-1-9 0 16,0-6 0-16,-9-2 0 16,-2 2 0-16,-12 2 0 15,-4 8 0-15,-9 9 0 16,-8 8 0-16,-3 15 1 15,-10 4-1-15,-2 14-1 16,-3 12 1-16,2 3 0 16,1 5-2-16,5 1 0 15,0-1-1-15,11-4-2 16,2-10-2-16,18-6-5 0,-5-22-6 15,25 6-13-15,-15-23-8 16,15 1 1-16,-7-17 20 16,7 1 13-16,-8 3 6 15,-11-7 7-15,2 18 6 16,-22-13 15-16,9 20 8 15,-17-3 1-15,3 18-20 16,0 0-11-16,-19 26-2 16,4-1-3-16,4 9 1 15,-3 5-1-15,0 3 0 16,2 0-1-16,5-1 1 15,3-9 0-15,4-8-1 16,4-14 0-16,9-16-1 16,3-12 1-16,6-9-1 15,1-11 0-15,4-3 0 0,-3-4 0 16,1 3 0-16,-6 8 0 15,-6 6 1-15,-2 12-1 16,-11 16 0-16,0 0 0 16,0 0 1-16,-3 25-1 15,2-2 0-15,1 0 0 16,2 1 0-16,4-5 0 15,5-7 0-15,6-8 0 16,6-7 0-16,4-8 0 16,3-7 1-16,-1-5-1 15,2-1 0-15,-1 1 0 16,-4 0 1-16,-6 5-1 15,-4 10 0-15,-16 8 0 16,14 8 0-16,-15 12-1 0,-5 8 0 16,-4 5-1-16,-2 4-2 15,6 8-4-15,-8-11-5 16,24 10-8-16,-7-22-19 15,26-2 0-15,4-20-1 16,25-3 2-16</inkml:trace>
  <inkml:trace contextRef="#ctx0" brushRef="#br3" timeOffset="428946.5344">5160 13905 83 0,'-25'0'41'16,"6"9"-2"-16,-8-15-7 16,7 16-25-16,-2-5-5 15,7 5 0-15,2-4-2 16,4 5 1-16,9-11 0 15,4 17-2-15,-4-17 2 16,22 18-1-16,-7-6 1 0,6-1-1 16,1 4 1-16,2-1-1 15,-7 5 1-15,1 0 1 16,-7 1-1-16,-3 4 0 15,-12 0 0-15,-5 2 0 16,-5 0-2-16,-10-5-1 16,-3 2-3-16,-7-10-7 15,13 9-18-15,-15-20-10 16,13 3-1-16,-11-16-1 15</inkml:trace>
  <inkml:trace contextRef="#ctx0" brushRef="#br3" timeOffset="429817.5842">1493 14919 47 0,'1'-25'36'16,"4"12"1"-16,-12-2-1 15,7 15-31-15,-26 4-1 16,5 12 1-16,-10 8-1 16,-4 11 0-16,-4 5-2 15,1 6 0-15,2 2 1 0,7-3-2 16,8-4 0-16,13-5 1 15,13-10-1-15,17-4-1 16,9-8 0-16,8-6 0 16,9-1 0-16,-4 1 0 15,-3-1 0-15,-2 7 0 16,-12 3 1-16,-14 5 0 15,-15 5 0-15,-11 6 0 16,-11 2 1-16,-9 0-2 16,-3 0 0-16,1-6-2 15,1-5-2-15,6-15-7 16,28-9-26-16,0 0-2 15,13-26-1-15,8-12 1 16</inkml:trace>
  <inkml:trace contextRef="#ctx0" brushRef="#br3" timeOffset="430382.6165">1844 15124 70 0,'-28'12'37'15,"14"11"-1"-15,-9-4-11 16,9 13-21-16,-3 6-1 15,7 7 0-15,2 2 0 16,0 3-2-16,7-2 1 16,0-4-1-16,0-8 0 15,3-5-1-15,-2-10 1 16,5-11-2-16,-5-10 1 0,19-14 0 15,-6-11 0-15,2-6 0 16,7-10 0-16,-3-5 1 16,2-6-1-16,1-3 1 15,-3 0-1-15,1 5 1 16,2 5-1-16,-2 7 0 15,2 8 0-15,1 7-1 16,2 8 1-16,4 13-1 16,-1 5 0-16,-4 10 1 15,1 4-1-15,-4 7 1 16,-10 3-1-16,-6 6 1 15,-10 5 0-15,-9 1 0 16,-9-1 1-16,-6 1 0 16,-10 0-1-16,-4-4 0 15,-2-1 1-15,2-3-2 0,1-1 1 16,7 0 0-16,2 1 0 15,6 3-2-15,11 3 2 16,-3 7 0-16,4 5 0 16,1 7 0-16,3 2 0 15,-3 5 0-15,0 2-2 16,-3-6-2-16,9 3-10 15,-10-24-22-15,18 1 0 16,0-28-4-16,14-10 2 16</inkml:trace>
  <inkml:trace contextRef="#ctx0" brushRef="#br3" timeOffset="430786.6396">2224 15311 53 0,'10'15'39'16,"-10"-15"-3"-16,-2 19 1 16,2-19-30-16,15 6-5 15,7-13 0-15,16-6-1 16,6-8 1-16,13-5-1 15,2-9 0-15,5-1 0 16,-10-4 0-16,-3 3-1 16,-11 6 1-16,-17 3-1 15,-16 12 1-15,-7 16-1 16,-35-6 1-16,-1 19 1 15,-10 10-1-15,-4 7 0 0,-3 4 0 16,2 8 1-16,4-4-1 16,10 4 0-16,15-8 0 15,18-4-1-15,14-9 0 16,17-9-1-16,19-10-1 15,10-13-4-15,21 6-13 16,-7-25-18-16,15 5-1 16,-7-17-2-16,8 1 1 15</inkml:trace>
  <inkml:trace contextRef="#ctx0" brushRef="#br3" timeOffset="430989.6512">3259 14691 66 0,'-27'19'39'0,"1"24"0"15,-11 2-1-15,-2 22-36 16,3 8-1-16,-1 7 0 16,4-2-1-16,8-2 0 15,6-6-3-15,5-17-7 16,25-1-26-16,-7-27-3 15,21-11 0-15,-2-24 0 16</inkml:trace>
  <inkml:trace contextRef="#ctx0" brushRef="#br3" timeOffset="431185.6625">3447 14787 50 0,'-14'-1'39'16,"-1"27"-1"-16,-15 9 1 15,3 19-26-15,-7 6-10 16,6 8 0-16,0 2-3 15,9-4-1-15,14-4-3 16,0-16-5-16,26 3-28 16,-7-23-2-16,17-3 0 15,-9-19 1-15</inkml:trace>
  <inkml:trace contextRef="#ctx0" brushRef="#br3" timeOffset="431371.6731">3602 15111 59 0,'0'0'39'0,"-1"31"-1"15,-12-8 0-15,6 15-34 16,-3 2-3-16,1 5 0 16,1-2-2-16,1-5-4 15,7-3-4-15,-8-20-23 16,17-1-5-16,-9-14-1 15,22-17 0-15</inkml:trace>
  <inkml:trace contextRef="#ctx0" brushRef="#br3" timeOffset="431831.6994">3781 14816 60 0,'0'0'39'16,"-5"22"-2"-16,0-6 1 15,9 6-39-15,5 3 0 16,2 1 1-16,7-1-1 15,1 0 1-15,2 2 0 16,-2-1 2-16,-4-1 0 16,0 2 2-16,-8-4 0 15,0 4 0-15,-8-4-1 16,-2 1 1-16,-6-6-2 15,4 1 0-15,-5-5-1 16,5-3 0-16,5-11-1 16,-5 11 0-16,5-11 0 15,10-6-1-15,3-7 1 16,7-4-1-16,1-7 1 15,5-9-1-15,6-1 0 0,-2-2 1 16,2 2-1-16,-3 3 0 16,-5 8 0-16,-4 7 1 15,-7 13-1-15,-13 3 1 16,14 22-1-16,-14-2 1 15,0 9-2-15,4-1 1 16,7 4-2-16,2-4-1 16,13-2-2-16,3-13-5 15,21 5-19-15,-8-19-7 16,16 1-1-16,-10-14 1 15</inkml:trace>
  <inkml:trace contextRef="#ctx0" brushRef="#br3" timeOffset="432296.726">4665 15042 59 0,'-3'-14'40'0,"-16"-6"-1"16,5 14 1-16,-15-5-32 15,6 11-4-15,-4 3-1 16,4 11 0-16,0 6-1 16,3 9 0-16,1 1-1 15,7 4 0-15,6-1 0 16,5-4-1-16,5-5 1 15,8-9-1-15,6-10 0 16,4-12 0-16,7-10 0 16,1-7-1-16,4-5 1 15,-1-6 0-15,-2 1-1 16,-2 0 0-16,-5 10-1 16,-4 6 1-16,-6 14 0 0,-14 4-1 15,2 37 1-15,-15 5-1 16,-6 18 0-16,-10 12 1 15,-6 13 0-15,-6 4-2 16,5 3 2-16,-3-8-1 16,5-10 1-16,7-13 0 15,2-16 1-15,11-21-1 16,14-24 1-16,0 0 1 15,-8-34 0-15,15-4 1 16,1-10-1-16,4-11 2 16,4-5-1-16,3-2 1 15,2 0-2-15,3 4-1 16,5 10-8-16,-6-10-10 15,20 20-18-15,-13-2-4 0,10 10-2 16,1-2-1-16</inkml:trace>
  <inkml:trace contextRef="#ctx0" brushRef="#br3" timeOffset="433404.7894">9324 11294 52 0,'0'0'37'0,"0"0"-1"0,-27 33 0 16,-11-1-15-16,-11 18-15 16,-15 13-3-16,-10 14-2 15,-9 12 0-15,-4 5-1 16,4 1-1-16,11-11-3 15,20 1-7-15,11-23-28 16,30-14 3-16,21-23-1 16,26-18 1-16</inkml:trace>
  <inkml:trace contextRef="#ctx0" brushRef="#br3" timeOffset="433708.8068">9513 11582 76 0,'-25'4'40'0,"-17"3"-2"15,0 13 3-15,-14 2-35 16,9 6-3-16,0-2 1 16,10 2-2-16,9-2 0 15,18-6-3-15,18-2 3 16,20-12-4-16,17-2 3 15,15-2-1-15,9-1 0 16,1 2 1-16,-3 0-1 16,-14 6 0-16,-13 5 0 15,-19 9-1-15,-21 4 0 16,-16 3 0-16,-16 0-2 15,-9-5-4-15,3 4-28 16,-10-16-2-16,13-6-2 16,4-18 0-16</inkml:trace>
  <inkml:trace contextRef="#ctx0" brushRef="#br3" timeOffset="433874.8163">9626 11526 94 0,'9'-7'39'16,"5"-2"2"-16,15 5-2 15,5 4-39-15,13-14-8 16,18 9-29-16,-5-5-1 16,-2 14-1-16,-7 2-2 15</inkml:trace>
  <inkml:trace contextRef="#ctx0" brushRef="#br3" timeOffset="434219.836">9334 12331 63 0,'-2'-23'39'0,"2"23"-1"15,-36 2 1-15,12 28-29 16,-23 8-4-16,0 18-2 15,-11 10-2-15,-1 13-1 16,1 5-1-16,6-2-2 16,9 1-2-16,9-19-5 15,30-2-28-15,4-22-1 16,27-15 0-16,9-24-1 15</inkml:trace>
  <inkml:trace contextRef="#ctx0" brushRef="#br3" timeOffset="434512.8528">9418 12510 85 0,'-31'7'40'16,"7"14"-2"-16,-6-4-1 15,7 16-34-15,4-2 0 16,11 5-1-16,9-4 0 15,13-1-1-15,13-4 0 16,12-3 1-16,9-5-2 16,0 1 1-16,1-2-1 15,-1 3 0-15,-13 2 0 16,-10 1 0-16,-16 6-2 15,-10 2 1-15,-14 0-1 16,-12-1-2-16,4 2-4 16,-16-16-28-16,14 2-2 15,-3-16-3-15,13-7 3 16</inkml:trace>
  <inkml:trace contextRef="#ctx0" brushRef="#br3" timeOffset="434663.8614">9628 12402 97 0,'12'-6'40'16,"2"3"-4"-16,2 2-33 16,13 4-43-16,13-5 0 15,11 11-1-15</inkml:trace>
  <inkml:trace contextRef="#ctx0" brushRef="#br3" timeOffset="435060.8841">9298 13431 70 0,'0'0'38'15,"-26"26"-1"-15,-9 20 2 16,-23 13-38-16,-1 14 0 15,-6 10 1-15,-1 3-2 16,1 5-2-16,5-8-5 16,20-3-30-16,8-18-1 15,20-10 0-15,11-23 0 16</inkml:trace>
  <inkml:trace contextRef="#ctx0" brushRef="#br3" timeOffset="435374.9021">9436 13637 82 0,'-15'-9'40'16,"-4"16"0"-16,-13 6 0 16,2 11-37-16,-5 6-1 15,6 4 0-15,8 3-2 16,9 1 1-16,12-2 0 15,13-4-2-15,12-5 2 16,11-4-2-16,9-4 1 16,2-2 0-16,0 0 0 15,-7-1-1-15,-7 1 1 16,-15 3 1-16,-13 4-2 15,-7 0 0-15,-15 1-1 16,-7-2-1-16,5 2-7 16,-11-15-28-16,13 0-2 0,2-16-1 15,15 6 1-15</inkml:trace>
  <inkml:trace contextRef="#ctx0" brushRef="#br3" timeOffset="435541.9116">9479 13576 93 0,'-2'-17'42'0,"17"10"0"16,3-2-1-16,17 4-41 16,15 6-8-16,0-6-30 15,20 10-3-15,2-5-1 16,8 14 0-16</inkml:trace>
  <inkml:trace contextRef="#ctx0" brushRef="#br3" timeOffset="435932.934">9733 14315 50 0,'8'-23'36'0,"-8"23"0"16,-27 0-1-16,-11 30-27 15,-19 16-3-15,-12 28 0 16,-14 11-1-16,-2 20-1 16,-6 6-1-16,10-4-3 15,20 3-32-15,10-23-5 16,26-13 0-16,21-29-1 15</inkml:trace>
  <inkml:trace contextRef="#ctx0" brushRef="#br3" timeOffset="436262.9529">9792 14539 76 0,'-36'-2'41'0,"-16"3"-2"15,-3 19 1-15,0 2-38 16,6 11 0-16,7 0-1 15,12 2 0-15,13-3 0 16,18-4-1-16,20-8 0 16,17-6 1-16,16-8-1 15,11-1 1-15,4-2-1 0,1 1 1 16,-7 0 0-16,-12 10 0 15,-16 7-1-15,-17 8 1 16,-20 6-1-16,-13 8-1 16,-15 5 0-16,-10 1-1 15,5-1-3-15,-7-19-17 16,15 6-18-16,1-18 0 15,26-17-2-15,0 0 1 16</inkml:trace>
  <inkml:trace contextRef="#ctx0" brushRef="#br3" timeOffset="436434.9627">9920 14529 97 0,'14'-13'43'15,"23"9"1"-15,7-9-3 16,16-4-44-16,30 12-22 15,-1-16-17-15,13 7 0 16,-7-1-2-16,2 9 0 16</inkml:trace>
  <inkml:trace contextRef="#ctx0" brushRef="#br2" timeOffset="443074.3424">2071 15617 28 0,'11'-10'33'0,"7"6"-1"15,-4-7 0-15,4 10-25 16,1-4-5-16,5 1-2 16,6 1 0-16,6 2 0 15,4-5 0-15,9 4 0 0,9-3 0 16,8-1 0-16,4-2 0 15,5 3 0-15,4-1 0 16,-1 2 0-16,3 2-1 16,0 4 1-16,2 0 0 15,5 2-1-15,1 1 1 16,3 1-1-16,1-2 1 15,5 0 0-15,3-2 0 16,5-3 0-16,1-3 1 16,2 1-1-16,1-5 1 15,2 2 0-15,-3-3 0 16,5 0-1-16,1-3 1 15,-1 0 2-15,-2-1-3 16,0 0 2-16,0 0-1 0,1 1 1 16,1-3-2-16,1 3 2 15,-4 1-1-15,0-1-1 16,-1-1 1-16,-1 3-1 15,0 0 1-15,-4 1-1 16,1 3 1-16,-3 0-1 16,-4 2 0-16,-1 4 1 15,-3-1 0-15,-1 2-1 16,1 0 1-16,-2 2-1 15,-1-2 1-15,3-2 0 16,5 0 0-16,0-3 0 16,2-2 0-16,6-1 0 15,0-1 1-15,4 0-1 0,-1-2 0 16,5 2 0-16,-1 1 0 15,6-1-1-15,0-1 1 16,4-1 0-16,1 1 0 16,-1 1-1-16,4 0 2 15,-4-2-2-15,7 0 1 16,-7 2-1-16,3 3 1 15,-7 1-1-15,-1 3 0 16,-2 1 0-16,-2 3 1 16,-3 0-1-16,-3 1 0 15,3 0 0-15,-3-2 1 16,1 0-1-16,2-2 0 15,4-1 0-15,0-2 1 16,5-2-1-16,2-3 1 0,-1-1-1 16,4-3 0-16,5-1 0 15,-2-2 0-15,1 0 0 16,-5-3 0-16,-5 1-1 15,1 5-7-15,-19-1-27 16,2 1-1-16,-16-1-2 16,-9 8 1-16</inkml:trace>
  <inkml:trace contextRef="#ctx0" brushRef="#br2" timeOffset="443941.392">2998 15860 30 0,'18'-1'36'0,"-6"-7"1"16,4 14-1-16,-16-6-27 0,10 18-4 15,-10 7-1-15,2 10-1 16,-9 14-1-16,0 12-1 16,-8 9 1-16,3 10-2 15,-2 1 2-15,1-1-3 16,2-5 0-16,6-9-3 15,10-5-9-15,-5-29-22 16,15-4-3-16,-2-28 1 16,10-8-1-16</inkml:trace>
  <inkml:trace contextRef="#ctx0" brushRef="#br2" timeOffset="444191.4063">2877 15813 54 0,'0'0'40'0,"0"0"0"16,0 0-1-16,6 14-36 15,14-8-1-15,7-3-1 16,9-2 0-16,7-3-1 15,8-1-1-15,11 0-1 16,2-5-2-16,9 10-6 16,-10-11-25-16,10 16-2 15,-9-6-3-15,2 12 2 16</inkml:trace>
  <inkml:trace contextRef="#ctx0" brushRef="#br2" timeOffset="444561.4275">3650 16092 36 0,'-26'34'37'16,"-7"-4"2"-16,5 16-2 15,-6-7-28-15,11 11-4 16,5-3 0-16,12 2-3 16,7-11 1-16,13-4-3 15,11-15 1-15,10-8 0 0,9-13 0 16,4-11-1-16,-1-8 1 15,-2-7 0-15,-8-4-2 16,-8-1 3-16,-15 2-2 16,-9 1 1-16,-13 2-2 15,-11 7 2-15,-7 0-3 16,-7 10 1-16,2 4-2 15,-2-2-4-15,14 11-3 16,-4-19-26-16,23 17-2 16,9-18 0-16,20 7 1 15</inkml:trace>
  <inkml:trace contextRef="#ctx0" brushRef="#br2" timeOffset="444779.44">4234 15740 48 0,'4'-17'40'16,"-12"-4"-2"-16,8 21-1 15,-20-3-32-15,11 19 0 16,-1 14-3-16,1 16-1 16,-1 13-1-16,2 17 0 15,0 9 0-15,-1 9-2 16,1 4-1-16,-2-10-6 15,16 1-25-15,-14-23-4 16,10-4 0-16,-6-29 0 16</inkml:trace>
  <inkml:trace contextRef="#ctx0" brushRef="#br2" timeOffset="444959.4503">3998 16122 52 0,'-20'-15'39'0,"-5"-2"-2"16,25 17-2-16,-4 13-31 15,20 3-1-15,15 4-6 16,9-7-3-16,23 15-21 16,-5-17-9-16,17 12-1 15,-4-17 0-15</inkml:trace>
  <inkml:trace contextRef="#ctx0" brushRef="#br2" timeOffset="445312.4705">4640 16265 56 0,'0'0'38'15,"-29"-8"-2"-15,11 13-10 16,-11-11-20-16,4 7-2 15,-6 4 3-15,7 11-5 16,-7 1 2-16,3 12-2 16,-1 7 2-16,7 9-3 15,3-4 2-15,8 2-2 16,10-9 0-16,5-7-1 15,15-12 1-15,11-17-1 16,7-16 0-16,6-13-1 16,3-6 1-16,-4-9 1 15,-1-1-2-15,-10 1 3 16,-8 3-3-16,-8 11 2 0,-7 12-1 15,-8 20 0-15,0 0 2 16,-22 14-3-16,12 15 2 16,-4 8-3-16,8 8 0 15,-3-4-6-15,18 12-16 16,-6-28-13-16,20 1-4 15,-2-31 1-15,22-6-1 16</inkml:trace>
  <inkml:trace contextRef="#ctx0" brushRef="#br2" timeOffset="445477.4799">5159 15669 57 0,'-25'22'41'15,"3"34"-2"-15,-12 17 0 0,7 22-35 16,4 4-9-16,-7-7-33 15,21 7 0-15,-3-20-3 16,15-6 2-16</inkml:trace>
  <inkml:trace contextRef="#ctx0" brushRef="#br2" timeOffset="446228.5229">9784 15425 50 0,'13'-19'38'16,"-13"19"-1"-16,0 0 1 15,-18 43-33-15,-16 3 2 16,0 21-2-16,-17 9-2 15,-4 11-2-15,-3 11 0 16,-1 4 0-16,0-5-1 16,3-10-3-16,14-2-5 15,-5-24-30-15,28-12-1 16,7-21 0-16,18-18 0 15</inkml:trace>
  <inkml:trace contextRef="#ctx0" brushRef="#br2" timeOffset="446629.5458">9809 15837 67 0,'-23'10'41'0,"16"1"0"15,7-11 0-15,21-3-36 16,9-8-2-16,15 0 0 16,6-5-1-16,10 3 0 15,-1 0-1-15,-1 6 0 0,-13 3 0 16,-12 9 0-16,-15 10-1 15,-16 10 1-15,-19 9-1 16,-11 12 0-16,-17 7 1 16,-12 3-1-16,-1 0 1 15,5 0-1-15,2-9 2 16,12-3-2-16,13-10 1 15,15-9 0-15,23-14-1 16,17-7-1-16,20-9-1 16,7-8 1-16,16-1-7 15,1-27-14-15,17 11-19 16,-6-17-1-16,4 6 0 15,-10-11 1-15</inkml:trace>
  <inkml:trace contextRef="#ctx0" brushRef="#br2" timeOffset="446927.5628">10660 15769 66 0,'-38'12'42'0,"6"13"-1"16,-8-1 1-16,18 6-34 16,-9 3-3-16,10 1-1 15,11 1-1-15,6-6-1 16,14-5-1-16,13-8 1 15,14-4-2-15,7-8 1 16,7-3-1-16,0 1 0 16,-4-2 0-16,-6 8 0 15,-11 1 0-15,-11 7-1 16,-16 8 1-16,-12 6-1 15,-13 4 1-15,-8 5 0 0,-4-1-1 16,-4-5-1-16,5 1-2 16,-3-20-6-16,26 5-28 15,-8-25-2-15,18 6-2 16,9-35 1-16</inkml:trace>
  <inkml:trace contextRef="#ctx0" brushRef="#br2" timeOffset="447100.5727">10693 15744 81 0,'-16'-13'44'16,"16"13"-1"-16,11-6 0 16,24 2-39-16,11-11-2 0,16-4-2 15,8 6-5-15,-4-15-24 16,13 22-14-16,-16-3 1 15,-2 17-2-15</inkml:trace>
  <inkml:trace contextRef="#ctx0" brushRef="#br2" timeOffset="447297.584">11208 16178 85 0,'-19'20'45'15,"-8"-17"-2"-15,12-3-4 0,5 2-47 16,-4-32-29-16,17 13-4 16,-3-13-5-16,14 7 2 15</inkml:trace>
  <inkml:trace contextRef="#ctx0" brushRef="#br2" timeOffset="450485.7664">265 9504 36 0,'22'-3'28'0,"-5"-5"1"16,5-5-6-16,11 4-13 15,-10-5-1-15,16 4 0 0,-10-5-1 16,10 9-1-1,-1-2-3-15,6 4-1 0,-3 0 1 16,8 5-3-16,3-2 1 16,10 2-1-16,6-5-1 15,8 1 1-15,2-4-1 16,7-1 0-16,4-4 0 15,7 2 1-15,-1-2-2 16,5 4 2-16,-1 1-1 16,-3 4 0-16,2 4 0 15,-3 3 1-15,-2 3-1 16,5 2 1-16,-2 0-1 15,-2 3 0-15,5-2 0 16,-4-2 0-16,5 0 0 0,2-2 1 16,-2-3-1-16,1 0 1 15,5-1 0-15,-2 0-1 16,-4 1 1-16,2 3 0 15,-1 1 0-15,-4 3-1 16,-2 3 1-16,-5-2-1 16,1 3 0-16,-2-1 0 15,-2-1 0-15,2-2 0 16,-2 0 0-16,4-5 0 15,0-2 0-15,1-1 0 16,2-2 1-16,1 0-1 16,-2 0 0-16,4 1 1 15,-4 3-1-15,-3 1 0 16,0 3 0-16,0 1 0 15,-7 0 0-15,0-1 0 0,0 0 0 16,4 1 0-16,-2-4 0 16,3-4 0-16,1-1 0 15,4-2 0-15,-1-2 1 16,-1 1-1-16,0-2 0 15,-3 3 0-15,-6-2 0 16,-2 5 0-16,-4 3 0 16,-4-1 0-16,-2 2 0 15,-3 0 0-15,-2-2 0 16,4 0 0-16,4-3 0 15,5-3 0-15,2-3 0 16,5-4 1-16,1 0-1 16,3-2 0-16,2-1 1 15,-3 2-1-15,2-1 0 0,-2 2 0 16,-2 2 1-16,-4 2-1 15,-1 1 0-15,0 1 0 16,-2 0 0-16,2 1 0 16,-4-2 0-16,7-1 0 15,1-2-1-15,3 1 1 16,2-4 0-16,4-2-1 15,-4 1 1-15,1 1 0 16,-3 1 0-16,-1 1 1 16,-3 3-1-16,-2 2 0 15,-4 3 0-15,-4 2 1 16,0 3-1-16,-3 0 0 15,-5 2 0-15,-1 1 0 16,0 1 0-16,-3-1 0 16,4 0 0-16,1 3 1 0,1 1 0 15,1-1-1-15,-1 1 1 16,3 0-1-16,-1 2 1 15,-2-1-1-15,-3 1 1 16,-1-2 0-16,-2-1-2 16,3-2 1-16,1-1 0 15,-2-1 0-15,3-3 0 16,0-2 0-16,-4 2 1 15,2-5-2-15,-3 1 2 16,-3-2-1-16,-4 1 0 16,-2-2 0-16,-4-1 0 15,-1 3-1-15,0 0 1 16,-4-2 0-16,0 6-2 15,-7-7-2-15,8 10-18 0,-15-7-11 16,-2 2-2-16,-13-4 0 16,-15 4-1-16</inkml:trace>
  <inkml:trace contextRef="#ctx0" brushRef="#br2" timeOffset="451363.8166">11525 9534 34 0,'9'-11'29'16,"-7"-1"1"-16,2 1-1 16,-4 11-16-16,3-19-4 15,-3 19-2-15,5-10-2 16,-5 10-2-16,0 0-1 15,0 0-1-15,11-8 2 16,-11 8-1-16,7 20 1 16,-4-1 0-16,-3 3 0 15,-1 9 0-15,-4 1-1 16,-1 11 1-16,-2 0-2 15,-1 6 0-15,2 3 0 0,2 3 0 16,0 2 0-16,3 3-1 16,2 2 0-16,-1 2 0 15,1 2-1-15,1 5 1 16,-2-1-1-16,1 7 1 15,0 4-1-15,3 0 1 16,1 1-1-16,2 0 2 16,2-1-2-16,3 4-1 15,0 1 2-15,0 1-1 16,1 1 0-16,-3 2 0 15,-4 4 1-15,3-1 1 16,-4 4-1-16,-1 0 0 16,4 2 0-16,0 1 0 15,3 2 0-15,5 1 0 0,4-1 0 16,2 1-2-16,3 2 1 15,-1 3 2-15,2 3-1 16,1 0 1-16,-4 4-1 16,-1 2 0-16,-6 2 0 15,-1 7 0-15,-5 5 0 16,2 1 0-16,-4 0-1 15,-1 1 0-15,-1 1 0 16,2-2 1-16,0 1-1 16,1-3 1-16,2-3-1 15,-5-5 0-15,2-4 0 16,1 1 1-16,-3-2-1 15,2-1 1-15,-5-2 0 16,1 0-1-16,-2-1 1 16,1 2 1-16,-2 1-1 0,1 1 0 15,4-2 0-15,-4 6 1 16,0-6 0-16,3 0-1 15,-3-3 0-15,2-6 1 16,2-8-3-16,-4-25-18 16,10 2-16-16,-7-24-3 15,4-12 1-15,-8-19 0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5871183"/>
              </p:ext>
            </p:extLst>
          </p:nvPr>
        </p:nvGraphicFramePr>
        <p:xfrm>
          <a:off x="214283" y="762001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Do 25 more minutes on the End-Of-Topic Assessment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learned all about Genetics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Set up the title page and objectives for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new unit is and what we will learn in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Time on HRT, title page and book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7322254"/>
              </p:ext>
            </p:extLst>
          </p:nvPr>
        </p:nvGraphicFramePr>
        <p:xfrm>
          <a:off x="533400" y="152400"/>
          <a:ext cx="8094663" cy="16459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5400" y="246600"/>
              <a:ext cx="8878680" cy="5736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080" y="231120"/>
                <a:ext cx="8895600" cy="5758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4424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23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3087</TotalTime>
  <Words>97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266</cp:revision>
  <dcterms:created xsi:type="dcterms:W3CDTF">2006-08-16T00:00:00Z</dcterms:created>
  <dcterms:modified xsi:type="dcterms:W3CDTF">2014-03-07T00:17:48Z</dcterms:modified>
</cp:coreProperties>
</file>