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8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832402"/>
              </p:ext>
            </p:extLst>
          </p:nvPr>
        </p:nvGraphicFramePr>
        <p:xfrm>
          <a:off x="214283" y="762001"/>
          <a:ext cx="8750332" cy="6065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4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the End-Of-Topic Assessment</a:t>
                      </a:r>
                      <a:endParaRPr lang="en-NZ" sz="44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all about Genetics and Reproduction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3027</TotalTime>
  <Words>56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262</cp:revision>
  <dcterms:created xsi:type="dcterms:W3CDTF">2006-08-16T00:00:00Z</dcterms:created>
  <dcterms:modified xsi:type="dcterms:W3CDTF">2014-03-05T03:58:58Z</dcterms:modified>
</cp:coreProperties>
</file>