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283" r:id="rId4"/>
    <p:sldId id="284" r:id="rId5"/>
    <p:sldId id="285" r:id="rId6"/>
    <p:sldId id="320" r:id="rId7"/>
    <p:sldId id="286" r:id="rId8"/>
    <p:sldId id="287" r:id="rId9"/>
    <p:sldId id="289" r:id="rId10"/>
    <p:sldId id="29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4T21:08:05.419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9558 4068 62 0,'-10'43'37'0,"-3"-3"-1"16,6 5 2-16,-4-11-28 15,18-7-4-15,12-33 1 16,36-33-1-16,36-52-1 16,43-39-1-16,44-46 0 15,39-24-2-15,32-16-10 16,-3-14-28-16,8 20-2 15,-32 19-2-15,-33 46-1 16</inkml:trace>
  <inkml:trace contextRef="#ctx0" brushRef="#br0" timeOffset="504.0289">10264 6272 89 0,'5'48'38'16,"1"20"2"-16,-14-1-1 15,5 4-33-15,10-25-2 16,29-25 1-16,39-55-1 15,108-65 2-15,21-72-6 16,69-80-23-16,98-33-15 16,14-42-3-16,26-14-1 15,-9-5-1-15</inkml:trace>
  <inkml:trace contextRef="#ctx0" brushRef="#br0" timeOffset="1078.0617">12080 8710 81 0,'10'-28'39'16,"-11"3"-3"-16,1 25 2 16,-8 14-37-16,0 20 0 15,-5 18 1-15,-1 26 0 16,-7 11 1-16,4 2 1 15,3-8 1-15,27-18-1 16,29-55 0-16,43-56 2 16,61-74-4-16,101-70-3 15,47-44-32-15,33-50-4 16,28-13-2-16,-13-17-1 15</inkml:trace>
  <inkml:trace contextRef="#ctx0" brushRef="#br0" timeOffset="2367.1354">11964 12487 63 0,'0'0'39'0,"9"17"-3"15,-15 4 3-15,-1 16-34 16,-8 6-2-16,4 5 0 16,-3-7 1-16,10-9 1 15,15-33-1-15,34-38 0 16,39-51 1-16,58-50-2 15,59-47-2-15,59-41-10 0,94-8-26 16,-29-19-5-16,1 14 0 16,-34 21 0-16</inkml:trace>
  <inkml:trace contextRef="#ctx0" brushRef="#br0" timeOffset="144073.2406">12904 16167 18 0,'-9'-11'34'16,"9"11"1"-16,-13-3-2 15,-5 1-22-15,12 25-7 16,-10-5 2-16,9 21 0 16,-5-8 0-16,10 10-1 15,2-15 1-15,21-3 1 16,14-22-1-16,24-16 1 15,21-30-4-15,30-24 1 16,26-31-1-16,26-26-3 16,23-25-7-16,8-47-31 15,23-30-2-15,1-56-3 16,13-36 1-16</inkml:trace>
  <inkml:trace contextRef="#ctx0" brushRef="#br0" timeOffset="147841.4561">11694 11372 42 0,'0'0'31'16,"0"-18"1"-16,0 18-2 15,0-17-29-15,0 17-1 16,2-12 1-16,-2 12 1 16,0 0 1-16,4-10 1 15,-4 10 0-15,0 0 1 16,0 0-1-16,0 0 1 15,0 0-1-15,0 0 1 16,0 0-2-16,0 0-1 16,0 0 0-16,11 17-1 0,-9 8 1 15,2 11 0-15,-2 16 2 16,-2 4-1-16,-1 7-1 15,1-6 2-15,11-10-1 16,8-31 1-16,30-37 0 16,40-57 0-16,50-52-3 15,60-54 2-15,57-44-3 16,69-30-33-16,12-25-4 15,20-1 1-15,-27 10-6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5T20:42:28.26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2209 1010 65 0,'-50'-13'37'0,"50"13"-2"15,0 0 1-15,0 0-14 16,0 0-18-16,0 0-2 15,13-48 1-15,-13 48-2 16,57-17 0-16,-57 17 0 16,72-11-1-16,-29 14 1 15,-43-3 0-15,83 25 1 16,-28 18-3-16,-18 14 3 15,-33 18-1-15,-34 18 2 16,-30 6-1-16,-13 3-1 16,0-7 1-16,24-21-1 15,18-24 2-15,31-14-2 0,32-23 0 16,29-19-1-16,21-12-4 15,8-16-30-15,27 0-4 16,-3-8 0-16,0 6-2 16</inkml:trace>
  <inkml:trace contextRef="#ctx0" brushRef="#br0" timeOffset="601.0343">3643 858 81 0,'0'0'39'15,"12"-65"-2"-15,-12 65 1 16,6-47-33-16,-6 47 0 16,0 0-1-16,0 0-1 15,-10 23-2-15,-6 41 1 16,-7 15-2-16,7 19 1 15,-5 6-1-15,3 9 1 16,0-9-2-16,8-13 1 16,3-20 0-16,3-15 0 15,-1-16 2-15,3-9-2 16,2-12 1-16,0-19 0 15,4-11 0-15,1-14 1 0,0-11-1 16,3-8 1-16,6-10-2 16,4-7 1-16,-18 61 0 15,31-65 0-15,-31 65 1 16,38-65-2-16,-38 65 2 15,49-51-2-15,-14 13 1 16,17 13-1-16,-6 13 0 16,1 22 0-16,-11 13-1 15,-4 17 1-15,-17 7-1 16,-10 7 1-16,-16-9 0 15,-10 2 1-15,-10-7-1 16,-5-7 1-16,-10-9-1 16,3-6 0-16,-1-13-1 15,1-9-4-15,19-7-11 0,3-19-22 16,23-7-1-16,6-11 0 15,23-4-2-15</inkml:trace>
  <inkml:trace contextRef="#ctx0" brushRef="#br0" timeOffset="824.0468">4124 899 99 0,'74'-62'39'0,"-74"62"2"15,56-49-3-15,-56 49-35 16,0 0-2-16,48-12 2 15,-55 32-2-15,5 37 0 0,-18 21-1 16,0 14 0 0,-12 14-1-16,9 7-1 0,8 5-8 15,7-22-27-15,27-26-2 16,4-27 1-16,14-10-2 15</inkml:trace>
  <inkml:trace contextRef="#ctx0" brushRef="#br0" timeOffset="1210.0692">4705 1278 81 0,'8'-45'40'0,"-19"8"-1"16,-3 9 0-16,-16 15-20 15,-3 22-16-15,-14 6 1 0,1 14 0 16,-5 7-2-16,10 8 1 15,7 0-2-15,9-3 1 16,7-5-1-16,14-6 1 16,15-10-1-16,12-11 0 15,12-8-1-15,10-9 1 16,8-10-1-16,3-10 1 15,1-4 0-15,-2-6-1 16,-8-2 2-16,-11 6-2 16,-8-1 1-16,-11 10 0 15,-12 11-1-15,-5 14 0 16,-24 14 0-16,0 10-1 15,-2 11 0-15,-1 3 0 16,6 9-1-16,4-1-1 16,15-3-2-16,10-9-4 0,28-8-29 15,3-16-2-15,21-3 0 16,0-10-1-16</inkml:trace>
  <inkml:trace contextRef="#ctx0" brushRef="#br0" timeOffset="1427.0816">5346 1172 102 0,'-30'-20'39'16,"-2"15"0"-16,-15 11-2 16,6 16-31-16,-6 7-1 15,9 9 0-15,7 2-3 16,15 2 0-16,12-6-1 15,15-10 0-15,9-2-2 0,12-9-1 16,14-5-9-16,-1-16-26 16,18-3-2-16,-8-17-1 15,6-3-1-15</inkml:trace>
  <inkml:trace contextRef="#ctx0" brushRef="#br0" timeOffset="1681.0961">5668 875 100 0,'7'-69'39'16,"-7"69"1"-16,5-52-1 16,-5 52-34-16,0 0-1 15,0 0-1-15,0 0 1 0,-30 14-3 16,13 63 3-16,-4 13-3 15,13 8 0-15,-2 4-1 16,5 6 0-16,1-2-4 16,4-17-2-16,13-23-32 15,-8-20-3-15,11-13 1 16,-1-14-2-16</inkml:trace>
  <inkml:trace contextRef="#ctx0" brushRef="#br0" timeOffset="4007.2292">5943 800 80 0,'0'0'37'16,"0"0"0"-16,0 0 0 0,0 0-31 15,18-47-2-15,-18 47-1 16,0 0-1-16,0 0-1 15,0 0 0-15,0 0-1 16,-46 28 1-16,46-28 2 16,0 0-3-16,-54 40 2 15,54-40 0-15,-42 31 0 16,42-31 0-16,-43 35 1 15,43-35-2-15,-41 40 0 16,41-40 1-16,0 0-1 16,-39 58-1-16,39-58 0 15,-5 42 0-15,26-15 1 16,15-3-2-16,10 2 1 15,4 0 0-15,7 1 0 0,-9-3 0 16,0 2-1-16,-12-3-6 16,-11-8-28-16,4 3-3 15,-13-4 0-15,0 1-2 16</inkml:trace>
  <inkml:trace contextRef="#ctx0" brushRef="#br0" timeOffset="4506.2576">6725 1011 99 0,'23'-45'38'0,"-23"45"1"16,0 0-1-16,0 0-36 15,0 0 1-15,0 0 0 16,0 10-2-16,-4 24 1 16,-7 9-1-16,-4 3 0 15,-5 9-1-15,-1 5 1 16,-1-3-1-16,9-10 0 15,9-18 0-15,4-14 1 16,0-15-1-16,14 1 1 16,0-19-1-16,5-11 1 0,-19 29 0 15,0 0-1-15,35-67 2 16,-35 67-2-16,26-54 2 15,-26 54-2-15,29-57 2 16,-29 57-2-16,29-49 1 16,-29 49 0-16,0 0-1 15,54-59-2-15,-54 59-5 16,42-26-24-16,-42 26-8 15,59-17 1-15,-59 17-2 16</inkml:trace>
  <inkml:trace contextRef="#ctx0" brushRef="#br0" timeOffset="4918.2813">7484 1014 99 0,'0'0'38'0,"47"-6"0"15,-47 6-1-15,0 0-31 16,0 0 0-16,-53-4 0 15,5 15-2-15,-20 15-1 16,-6 7-1-16,14 6 1 16,8 5-2-16,13 7 1 15,11 1-2-15,25-5 1 16,16-16 0-16,15-13 0 15,14-10-1-15,7-15 1 16,8-11 0-16,6-12-1 16,-63 30 1-16,64-42 0 0,-64 42 0 15,61-49-1-15,-61 49 2 16,55-49-2-16,-55 49 0 15,40-45 0-15,-40 45 0 16,0 0 0-16,25-33 0 16,-18 42 0-16,-16 12-3 15,6 12 3-15,-2 9-2 16,8 3-1-16,10-4-2 15,12-23-14-15,30-23-18 16,-55 5-3-16,66-25 2 16,-26 4-3-16</inkml:trace>
  <inkml:trace contextRef="#ctx0" brushRef="#br0" timeOffset="5120.2928">8340 693 105 0,'0'0'39'15,"41"-76"2"-15,-41 76-2 16,0 0-29-16,0 0-7 15,0 0 1-15,0 0-2 16,-13 5-1-16,-21 81 0 16,-13 29-2-16,5 11-1 15,7 1-6-15,2-28-24 16,30-17-8-16,-1-28 1 15,14-31-3-15</inkml:trace>
  <inkml:trace contextRef="#ctx0" brushRef="#br0" timeOffset="5609.3208">8162 976 111 0,'0'0'40'15,"-20"-47"1"-15,20 47-2 16,0 0-39-16,4-56 0 15,-4 56 2-15,0 0-1 16,60-30 0-16,-60 30-1 16,66-4 0-16,-66 4 0 15,75-2 1-15,-34 1 0 16,-1 0 0-16,-40 1 0 15,74-1-1-15,-74 1 1 16,57 3 0-16,-57-3 1 16,0 0 0-16,0 0-1 0,38 24 0 15,-38-24 0-15,0 0 1 16,0 0-1-16,0 0 1 15,-33 56-2-15,33-56 2 16,0 0-2-16,0 0 0 16,7 54 0-16,-7-54 0 15,0 0 0-15,53 58 0 16,-32-26 0-16,-1 5 0 15,-15-1 0-15,-17 3 0 16,-19-4 0-16,-4 4 0 16,-7-9 0-16,8-5-2 15,5-7-4-15,-2-8-8 16,31-10-7-16,-24 2-8 15,36-9-12-15,-3-7 0 0,19-3-2 16,1-9 2-16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5T20:42:45.86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21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2-25T20:43:05.840"/>
    </inkml:context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9953 3145 71 0,'-1'-18'35'0,"-9"-6"-2"15,1 11 1-15,-12-5-28 16,2 15-2-16,-12 4 0 16,-4 16 0-16,-5 9-1 0,-3 16 0 15,-2 8 0-15,1 5-1 16,5 4 0-16,8 0-1 15,11-8 0-15,10-4 0 16,13-12 0-16,15-14-1 16,17-14 0-16,14-16 0 15,9-13 0-15,7-10 1 16,2-12-1-16,3-9 1 15,-9-7 0-15,-6 4 0 16,-14 2-1-16,-13 9 1 16,-11 6 0-16,-12 13-1 15,-10 15 1-15,-7 16 0 16,-7 13-1-16,-3 13 0 15,0 11 1-15,1 6-1 0,6 6 0 16,5-4 0-16,10-4 0 16,12-7 0-16,13-11 0 15,10-13 0-15,13-8-1 16,8-12-1-16,9-5-5 15,-3-19-20-15,7 8-9 16,-13-12 0-16,0 8-1 16,-17-10 0-16</inkml:trace>
  <inkml:trace contextRef="#ctx0" brushRef="#br0" timeOffset="304.0174">10594 3261 62 0,'-3'21'31'0,"-2"-2"-1"15,2 10 0-15,-6-4-25 0,6 2-1 16,-2-4 2-16,2 3-1 15,-4-9 1-15,6 0-2 16,1-17 1-16,0 0-1 16,0 0-1-16,13-29 0 15,-3-3-1-15,6-4 0 16,-1-12 0-16,5-6-1 15,0-3 0-15,2-2-1 16,-3 5 1-16,0 1 0 16,0 10-1-16,-2 7 0 15,-1 11 0-15,-3 10 0 16,4 8-1-16,-1 5-4 15,12 18-27-15,-10-10-2 16,17 11-1-16,-4-10-1 16</inkml:trace>
  <inkml:trace contextRef="#ctx0" brushRef="#br0" timeOffset="645.0368">11136 3039 75 0,'-27'24'35'15,"13"10"0"-15,0-13 1 16,21 10-21-16,4-15-11 16,16-3-1-16,6-13 0 15,11-5 0-15,1-12-1 16,2-6 0-16,-5-3 0 15,-7-7-1-15,-12-1 0 0,-9 1-1 16,-12 3 1-16,-9 5-1 16,-11 10 0-16,-9 9 0 15,-8 12 1-15,-2 18 0 16,-4 15-1-16,2 15 1 15,2 4 0-15,9 7 0 16,13-1 0-16,15-9-5 16,27-1-30-16,5-26-5 15,32-8 1-15,12-22-2 16</inkml:trace>
  <inkml:trace contextRef="#ctx0" brushRef="#br0" timeOffset="1332.0762">12470 3041 78 0,'6'-13'36'16,"4"11"0"-16,-10 2 0 15,0 0-23-15,-4 11-10 16,-3 14 0-16,-4 7-1 16,-1 8 0-16,-2 9-1 0,1 3-2 15,-2-1 2-15,3 1-1 16,2-9 1-16,2-7-1 15,3-12 0-15,6-11 0 16,-1-13 1-16,12-13 1 16,1-12-2-16,2-12 1 15,3-12 0-15,4-7 0 16,1-5 0-16,-1 1 0 15,-4 7 0-15,0 7-1 16,-8 9 1-16,-2 12-1 16,-8 25 1-16,0 0-1 15,0 12 0-15,-1 13 1 16,3 3-1-16,3 2 0 15,6 0 0-15,8-2 0 0,9-12 0 16,8-5 1-16,7-13-1 16,8-7 1-16,1-10-1 15,1-6 1-15,-2-3-1 16,-5-4 1-16,-7 2-1 15,-9 2 1-15,-6 6-1 16,-9 7 0-16,-15 15 0 16,0 0 0-16,-1 23 0 15,-13 13 0-15,-2 7 0 16,-2 6-1-16,3 7-1 15,0-1-1-15,13 3-6 16,-2-20-26-16,22-1-2 16,5-21 0-16,15-3-1 0</inkml:trace>
  <inkml:trace contextRef="#ctx0" brushRef="#br0" timeOffset="1705.0975">13358 3085 98 0,'-9'-15'37'15,"-13"-3"0"-15,0 26 0 16,-9 4-32-16,6 12-1 15,-2 5-1-15,9 8-1 16,-1 2-1-16,10 1 0 16,6-5 0-16,10-1 0 15,3-13 0-15,10-4 0 16,3-13-1-16,5-6 1 15,3-13 0-15,1-6 0 0,-3-11 0 16,1-7-1-16,-2-3 1 16,-1-4-1-16,-2-1 1 15,-7 4-1-15,-3 8 0 16,-6 7 0-16,-5 13 1 15,-4 15-1-15,0 0 0 16,-18 28 0-16,8 5 0 16,-1 8 0-16,4 2-1 15,6 1 1-15,5-4-1 16,8-6-2-16,15-7-4 15,-3-24-25-15,24 1-5 16,-6-32-1-16,13 3-1 16</inkml:trace>
  <inkml:trace contextRef="#ctx0" brushRef="#br0" timeOffset="1900.1087">14079 2516 79 0,'-7'-19'38'0,"7"19"1"15,-30 32-1-15,11 28-20 16,-11 3-14-16,3 15-1 15,0 7-1-15,5 4-1 16,7-1-1-16,1-5-2 16,12 2-9-16,-2-29-25 15,11-1 0-15,-6-23-1 16,11-8-1-16</inkml:trace>
  <inkml:trace contextRef="#ctx0" brushRef="#br0" timeOffset="2088.1194">13820 2899 102 0,'-19'-8'38'16,"19"8"1"-16,-13 11-1 16,28-2-35-16,5-3-1 15,12 3 0-15,10-4-4 16,6-8-10-16,18 10-23 15,-6-14-3-15,9 3 0 16,-5-9-2-16</inkml:trace>
  <inkml:trace contextRef="#ctx0" brushRef="#br0" timeOffset="2441.1396">14359 2929 76 0,'-34'21'40'0,"7"6"-2"15,2-6 0-15,12 6-17 16,6-16-17-16,12 3 0 15,11-9-2-15,11-5 0 16,12-7 0-16,11-6-1 16,5-8 0-16,8-3 0 15,-2-2 0-15,-4-6-1 16,-6 1 1-16,-11-2-1 15,-12 3 0-15,-13 6 0 16,-15 3 0-16,-15 9 0 16,-12 9 0-16,-11 10 0 0,-7 9 0 15,-7 12 0-15,3 9 0 16,0 3 0-16,12 10 0 15,11-2 0-15,15-1-1 16,14-9-6-16,27 11-20 16,7-29-10-16,25 4-1 15,2-21-2-15,21-2 1 16</inkml:trace>
  <inkml:trace contextRef="#ctx0" brushRef="#br0" timeOffset="2801.1601">15104 2900 114 0,'-39'-2'39'15,"4"18"1"-15,-12-1-8 0,1 17-28 16,5 1-1-16,5 9 0 16,11-1-1-16,14-1 0 15,13-11 0-15,15-11-1 16,17-17 0-16,15-17 0 15,11-14 0-15,8-15 0 16,8-14-1-16,0-11 1 16,-3-9-1-16,-1-6-2 15,-10-6 1-15,-11 7-1 16,-14 6 1-16,-13 15-1 15,-18 22 1-15,-16 22-1 16,-17 28 2-16,-17 24 2 16,-5 28-1-16,-4 16 1 15,4 12-1-15,3 7 0 16,18 2-3-16,16-17-10 0,28 4-24 15,7-26-4-15,25-3 0 16,2-21-1-16</inkml:trace>
  <inkml:trace contextRef="#ctx0" brushRef="#br0" timeOffset="3416.1954">16003 3200 93 0,'-10'3'37'0,"2"-7"-1"16,8 4 2-16,-20 3-33 16,8 9-3-16,-1 9 0 0,-2 9-2 15,-1 10-1-15,-4-2-16 16,13 15-17-16,-5-11-2 15,20 0-1-15,4-23-1 16</inkml:trace>
  <inkml:trace contextRef="#ctx0" brushRef="#br0" timeOffset="4057.2321">16576 2026 72 0,'6'-20'37'0,"-10"0"-3"16,4 20 0-16,2-21-27 15,-2 21 0-15,4 9-3 16,-2 13-1-16,-2 10-1 15,3 15 0-15,-3 14-1 16,0 15 0-16,-2 10 1 16,-3 10 1-16,-3 4-1 15,-4 4 1-15,0 0-1 16,-6-7 1-16,1-14 0 0,3-7-1 15,0-15-1-15,6-10-2 16,3-19 2-16,6-15-1 16,-1-17 1-16,16-14-1 15,-3-13 1-15,5-11-1 16,2-12 1-16,1-8 1 15,2-5-3-15,2 1 0 16,-3 8 0-16,-2 6-1 16,-1 9 0-16,1 14 3 15,0 14-1-15,-2 15 0 16,4 18 1-16,-3 9 0 15,1 7 0-15,4 7 0 16,-3 4 0-16,-1 2-1 16,-8-1 0-16,-6-4-1 0,-10-5 1 15,-8-3 0-15,-10-6 1 16,-6-8-2-16,-5-6-1 15,-5-18-5-15,17 4-29 16,-6-25-2-16,19 1-1 16,4-20-1-16</inkml:trace>
  <inkml:trace contextRef="#ctx0" brushRef="#br0" timeOffset="4409.2522">17239 2634 64 0,'11'3'42'0,"-11"-3"-5"0,-6 11 4 15,-14-4-17 1,-4 16-21-16,0 7 1 0,-4 8-1 16,-2 5 1-16,1 8-3 15,2-1 2-15,7 3-2 16,5-8 1-16,11-5-1 15,10-10 0-15,15-9 1 16,11-14-1-16,11-11 0 16,8-13-1-16,1-8 1 15,3-11-1-15,-4-7 1 16,-9-7-1-16,-6-5 0 15,-15 2-2-15,-11 4 0 16,-14 8-1-16,-9 9 0 16,-6 8-1-16,-7 7 0 0,2 15-4 15,-7-5-31-15,19 17 0 16,4-11 0-16,19 6-1 15</inkml:trace>
  <inkml:trace contextRef="#ctx0" brushRef="#br0" timeOffset="4649.2659">17908 1966 90 0,'-5'15'38'0,"-13"8"0"16,5 34-1-16,-14 15-34 15,6 10-1-15,-3 13 1 16,-1 11 1-16,0 0-2 0,1-2 0 16,1-4-1-16,7-11-3 15,5 0-14-15,-1-34-19 16,10-1-4-16,0-25 0 15,12-6-1-15</inkml:trace>
  <inkml:trace contextRef="#ctx0" brushRef="#br0" timeOffset="4831.2762">17596 2711 94 0,'-24'-9'41'0,"14"17"-1"15,10-8 0-15,14 5-29 16,17-14-11-16,13-7-3 0,19 6-10 15,0-21-25-15,17 3-1 16,-4-19-1-16,8 4 0 16</inkml:trace>
  <inkml:trace contextRef="#ctx0" brushRef="#br0" timeOffset="5213.2982">18431 1709 99 0,'-35'39'40'0,"-8"13"0"15,3 21-1-15,-10 5-35 16,7 19-3-16,-1 11 2 16,5 8 1-16,-1 6-2 0,7-1-1 15,4-8 1-15,9-8-1 16,9-19 0-16,8-18 1 15,8-19-1-15,13-19-1 16,8-23 1-16,5-16-1 16,6-17 1-16,3-11 0 15,2-8 0-15,0-7-2 16,-2 2 1-16,-7 5-1 15,-4 8 0-15,-6 14 2 16,-6 14-1-16,-6 15 0 16,-6 15 0-16,-2 10 2 15,-3 13-3-15,-3 3 1 16,2 11-3-16,-2-8-6 0,8 18-26 15,-16-23-6 1,5 14 2-16,-13-17-2 0</inkml:trace>
  <inkml:trace contextRef="#ctx0" brushRef="#br0" timeOffset="5468.3128">16952 3373 106 0,'-29'11'41'0,"19"-21"-1"15,43 1 0-15,20-6-37 16,41-14-2-16,29-4 1 0,19 1-1 15,14 4-2-15,-1 0-5 16,10 18-31-16,-24-7-2 16,-10 15 1-16,-29-7-3 15</inkml:trace>
  <inkml:trace contextRef="#ctx0" brushRef="#br0" timeOffset="6618.3786">19599 2635 68 0,'-10'-12'35'0,"-5"17"1"15,-15-4-17-15,-1 21 13 16,-14 0-25-16,-1 13-1 16,-7 0-1-16,4 10-1 15,1-4 0-15,10 4-1 16,7-6-1-16,19-2 0 15,12-14 0-15,13-5 0 16,19-10-1-16,8-9 0 16,7-9 0-16,5-7 0 0,-1-4 0 15,-1-10 0-15,-5-5 0 16,-8-3 0-16,-7 1-1 15,-10 1 0-15,-7 4 0 16,-7 6 0-16,-8 6 1 16,-6 12-1-16,-5 11 0 15,1 12 0-15,-4 8 0 16,7 5 0-16,4 6 1 15,8 1-2-15,10-1 1 16,14-1 0-16,8-6 1 16,8-7-1-16,8-8 0 15,2-2 1-15,0-7-1 16,-3-3 1-16,-7-3 0 15,-9-2-1-15,-9 1 1 16,-6 1-1-16,-8 3 0 0,-11 1 0 16,-1 12 0-16,-12 4 0 15,-3 2-1-15,1 4 0 16,-3-1 0-16,3 4 1 15,0-4-1-15,10-3 1 16,5-7 0-16,10-10 0 16,6-9 1-16,4-9-1 15,4-5 1-15,3-7 0 16,-1-7 0-16,-3-2-1 15,1-2 1-15,-7 7 0 16,-6 1-1-16,-2 10 1 16,-1 5-1-16,-8 17 0 15,12-9 0-15,0 12 0 16,3 6 0-16,6-4 0 0,6 2 0 15,8-2 0-15,7-7 0 16,0-6 0-16,2-4 1 16,-3-6-1-16,-4-4 0 15,-10-2-1-15,-6-3 1 16,-11 2-1-16,-14 8 0 15,-12 8 1-15,-14 11 0 16,-10 14 0-16,-2 12 0 16,-3 9 2-16,8 7-2 15,7 8 2-15,16-4-2 16,23-8-3-16,32 4-16 15,8-29-19-15,27 2-1 16,5-20 0-16,21-2-2 0</inkml:trace>
  <inkml:trace contextRef="#ctx0" brushRef="#br0" timeOffset="8436.4825">23049 3299 118 0,'-19'2'42'0,"8"3"1"15,-4-23-5-15,13-10-34 16,15 11-35-16,-13-13-8 16,11 8-2-16,-10-5-1 15,13 13-1-15</inkml:trace>
  <inkml:trace contextRef="#ctx0" brushRef="#br0" timeOffset="16424.9394">21144 2765 93 0,'0'-23'35'15,"0"23"-2"-15,1-15 2 16,-1 15-32-16,0 0-1 16,13 1 1-16,-13-1-1 15,9 28 1-15,-4-1-1 0,-1 11 1 16,-2 8-1-16,-1 16 0 15,-3 8-1-15,-1 8 0 16,-1 0 0-16,-1-4-2 16,-1 2 2-16,0-12-3 15,4 1-4-15,-8-23-27 16,11-6-4-16,-5-17 1 15,7-6-2-15</inkml:trace>
  <inkml:trace contextRef="#ctx0" brushRef="#br0" timeOffset="19387.1089">21197 2593 15 0,'6'-26'28'16,"-2"-1"2"-16,-4 0-1 16,2 12-10-16,-13-13-1 15,11 28 0-15,-15-26-7 16,15 26-2-16,-13-19-4 15,13 19-1-15,-5-10-1 16,5 10-1-16,10-14-1 16,-2 9 1-16,-8 5 1 15,17-3-1-15,-17 3 0 16,10 24 1-16,-10 4-1 15,-1 11 1-15,-5 9 0 16,-6 18 0-16,0 7-2 16,-3 9 1-16,3 4-1 0,-1 4 1 15,10 1-2-15,0-1 1 16,5-5-2-16,6-7 0 15,0-6 2-15,3-8-2 16,-2-8 1-16,-2-10 0 16,-5-4-1-16,-4-12-2 15,3 4-21-15,-10-22-12 16,8-1 0-16,1-11-1 15,-5-17-1-15</inkml:trace>
  <inkml:trace contextRef="#ctx0" brushRef="#br0">21176 2418 81 0,'-17'-18'34'16,"17"18"0"-16,-18-25 0 15,21 9-31-15,2-2 1 16,14 8 0-16,8-5-1 16,12 2 0-16,8-1-1 15,12 8 1-15,4 3-1 0,2 10-1 16,-4 5 1-16,-7 10-1 15,-7 8-1-15,-11 6 1 16,-18 8-1-16,-13 3 0 16,-14 0 2-16,-15 3 0 15,-9-4-1-15,-11 0 1 16,-4 0-1-16,-2-8 1 15,3-2-1-15,4-10 0 16,13-2-1-16,13-5 0 16,17-4 0-16,18-8-1 15,18 1 1-15,15-1 0 16,11 1-1-16,7 0 2 15,2 5-1-15,-4 2 0 0,-7 6 0 16,-17 5 1-16,-20 9-1 16,-20 9 1-16,-23 4 0 15,-19 5 0-15,-17 3 0 16,-12-1 0-16,-7-4 0 15,2-6 0-15,6-6-1 16,10-14-1-16,16-3-4 16,10-21-30-16,31-1-2 15,13-12-1-15,24-3-1 16</inkml:trace>
  <inkml:trace contextRef="#ctx1" brushRef="#br0">23899 8963 0</inkml:trace>
  <inkml:trace contextRef="#ctx0" brushRef="#br0" timeOffset="20687.1832">22063 2288 59 0,'9'-28'34'0,"4"14"-1"15,-6-3 1-15,8 17-15 16,-14-10-13-16,-1 10 0 16,0 0 0-16,7 24-1 0,-10-2-1 15,3 17 0-15,-5 7-1 16,0 14 0-16,-2 7 0 15,-1 13 0-15,-4 0-1 16,4 8-1-16,-3-4 1 16,-1-1-1-16,7-2 0 15,-1-6-1-15,6-4 0 16,2-10 0-16,-1-9 0 15,3-7 0-15,0-14-1 16,-1-6 1-16,1-9 0 16,-4-16 1-16,9 2-1 15,-1-12 0-15,-1-11 1 16,5-6-1-16,3-7 1 15,6-2-1-15,2-1 0 0,5 4 0 16,1 3 0-16,2 6 0 16,2 9 0-16,-5 3-1 15,0 15 1-15,-4 11 0 16,-4 6-1-16,-6 6 1 15,-3 9 0-15,-7 3 1 16,-7 2-1-16,-6 5 1 16,-8-3 0-16,-7-3 0 15,-9-8 0-15,-6-2 1 16,-2-12-1-16,-4-6 1 15,0-9 0-15,4-7-2 16,6-6-1-16,3-11-5 16,23 2-30-16,-5-18-2 0,20 5-2 15,-1-12-2 1</inkml:trace>
  <inkml:trace contextRef="#ctx0" brushRef="#br0" timeOffset="22570.291">6865 6422 17 0,'5'-13'28'0,"-5"13"0"16,0 0 1-16,0 0-12 16,0 0-1-16,0 0-12 15,-5 21-2-15,5 0 1 16,0 10-1-16,0 8-1 15,2 9 1-15,0 10 0 0,2 9 0 16,0 7-1 0,1 8 2-16,-3 9-2 0,0 8 1 15,-5 9-1-15,0 13 1 16,-3 4-1-16,1 10 1 15,-1 6-1-15,-1 10 0 16,0 7-1-16,4 4 3 16,1 5-1-16,1 5-2 15,0 9 2-15,3 8-1 16,-1 5 2-16,2 8 0 15,-5 2 0-15,2 12-1 16,-5-1-1-16,1 4 3 16,-4-3-4-16,1 2 1 15,-1-1-2-15,1-2 2 16,4-5-1-16,0 4-1 0,4-6 1 15,3 3-1-15,4 0 1 16,1 4 0-16,1 1-1 16,2-2 0-16,-2 6 0 15,0-1 2-15,-3 0-2 16,-1-1 0-16,-2-7 0 15,-1-12 0-15,-2-17-1 16,4-18 2-16,-1-26-3 16,0-30-7-16,12-20-27 15,-5-35 1-15,7-23-3 16,-6-30 2-16</inkml:trace>
  <inkml:trace contextRef="#ctx0" brushRef="#br0" timeOffset="23952.37">7138 6187 9 0,'0'0'21'16,"0"0"0"-16,-16-13-1 0,16 13-16 16,-11-8-2-16,2 0 0 15,9 8-1-15,-13-21 0 16,7 10 0-16,-2-4 2 15,2 2 0-15,-3-2 2 16,9 15 2-16,-18-26 0 16,18 26 2-16,-22-17 0 15,13 15 0-15,-4-10 0 16,13 12-1-16,-18-7-2 15,18 7-1-15,-8-3-2 16,8 3-1-16,0 0 1 16,11 7-1-16,0-2-1 15,7 4 0-15,4-2-1 16,7 4 2-16,7-2-1 0,9 2 0 15,7-3 0-15,4 1 0 16,8-1 0-16,6-2 0 16,10-3 0-16,6 2 0 15,9-3-1-15,6 2 1 16,8-2 0-16,7-1 0 15,9-1 0-15,8-1 0 16,7-1 0-16,4-1 0 16,7 0 0-16,5 2 0 15,5-3 0-15,8 3 0 16,6 0 0-16,5 2-1 15,6-4 1-15,10 2 0 16,7-3 0-16,9 2 0 16,9-3 0-16,4 2 0 0,5-2 0 15,4 1 0-15,0 0 0 16,0 5-1-16,-2 0 1 15,-4 4 0-15,-1-2-1 16,0 4 1-16,-4 1-1 16,1-1 0-16,-4 0 0 15,3 0 0-15,1-2 0 16,-3-2 1-16,-1-3-1 15,-2-2 0-15,-8 0 1 16,-4-2-1-16,-9 1 0 16,-14-2 0-16,-14 2 1 15,-11 2-1-15,-21 1 0 16,-14-2 0-16,-18 5 0 15,-19-1 0-15,-18 1 0 0,-15 1 0 16,-13-1 1-16,-12-1-1 16,-14 0 0-16,-14-2 1 15,0 0-1-15,0 0 0 16,-23 10 1-16,4-5-2 16,-4 3-1-16,-5-3-5 15,12 7-27-15,-10-5-3 16,9 7 0-16,-1-9 0 15</inkml:trace>
  <inkml:trace contextRef="#ctx0" brushRef="#br0" timeOffset="24809.4189">16213 6055 2 0,'7'-29'24'16,"2"10"3"-16,-1-3 1 16,0-1-11-16,6 15-2 15,-13-8-1-15,11 17-1 16,-12-1-2-16,6 10-2 15,-10 4-3-15,4 16 0 16,-10 3-2-16,5 11 0 16,-3 6-3-16,-1 9 0 15,-2 5 0-15,3 10 1 16,0 4-2-16,1 8 2 15,1 8-2-15,2 9 2 16,-1 9-1-16,-1 9-1 0,-2 7 0 16,-3 12 0-1,-3 12-1-15,-2 7 2 0,-5 8 0 16,-2 9-1-16,3 5 2 15,-1 11 0-15,3-1 0 16,6 5-1-16,6 4 2 16,1 2-3-16,8 6 2 15,0 2 0-15,0 3-4 16,2 7 3-16,-2 3-2 15,-3-1 1-15,-1 0-2 16,-4 2 1-16,0-3-1 16,-2-4 3-16,2-1-2 15,1-2 0-15,2-5 0 16,3-3 0-16,3-1 1 0,5-7 0 15,5-2 0-15,2-4-3 16,2-9 3-16,4-2 0 16,0-6 0-16,-2-3 1 15,3-10-2-15,-2-1 1 16,2-7-1-16,-4-5 1 15,-1-10-1-15,0-11 2 16,0-13-2-16,-1-13-2 16,2-15 1-16,-6-23-4 15,13-11-29-15,-11-27-1 16,6-10-2-16,-7-22 1 15</inkml:trace>
  <inkml:trace contextRef="#ctx0" brushRef="#br0" timeOffset="25295.4468">16377 14524 63 0,'-19'-10'36'0,"-9"-7"-2"16,-3 6 0-16,-10-1-33 15,-11 4 1-15,-11 2-1 16,-12 6-1-16,-12 3 1 16,-12 4 0-16,-15-2 1 15,-12 4 0-15,-8-7 0 16,-6-1 1-16,-14-2 0 15,-5-1-1-15,-10-4 1 16,-11 3-1-16,-6-2 0 0,-11 2 0 16,-18 3-1-16,-8 3-1 15,-11 2 0-15,-10 2 0 16,-12 1 1-16,-7 2-1 15,-3-1 1-15,-5 0-1 16,1-1 1-16,-4-1-1 16,5 0 1-16,-2-2 0 15,2 0 0-15,-2 0 0 16,0-2-1-16,0 7 1 15,-5-1-1-15,4 1 0 16,-1 1 0-16,4 3-1 16,6-3 0-16,5-1 1 15,10 0-2-15,13-9 1 16,19-1-10-16,13-20-28 0,25-4 0 15,11-22-2-15,28-15 1 16</inkml:trace>
  <inkml:trace contextRef="#ctx0" brushRef="#br0" timeOffset="26206.4989">11772 6076 77 0,'12'-2'35'0,"-12"2"-1"16,9 9 1-16,-11 10-32 16,3 11 0-16,-4 8-2 15,3 16-1-15,-5 14 2 16,1 12 1-16,-6 18-2 15,0 14 2-15,0 10-3 16,-2 9 1-16,-2 12 0 16,1 8 1-16,-3 8-2 15,1 6-1-15,0 4 1 0,0 11-2 16,-2 5 2-16,2 6 1 15,-1 7 0-15,2 8-1 16,2 5 2-16,0 6 0 16,-2 7 0-16,4 2 0 15,-2 2-1-15,1-1 2 16,1-2-4-16,1-7 3 15,2-7-3-15,4-6 1 16,1-8-1-16,4-3 3 16,0-10-3-16,6 1 0 15,-3-2 1-15,4 0 0 16,-5 0 0-16,-2 0 0 15,-2-1 0-15,-3 2-2 16,-4-3 2-16,-2-8 0 0,-1-7 0 16,2-13 0-16,2-11 0 15,5-14-1-15,6-16 1 16,5-15-2-16,3-17 1 15,3-12-2-15,8-10-1 16,-9-10-2-16,8 3-4 16,-15-22-12-16,8 9-16 15,-12-8-1-15,4 2 1 16,-11-13 2-16</inkml:trace>
  <inkml:trace contextRef="#ctx0" brushRef="#br0" timeOffset="27363.5651">6797 10299 60 0,'0'0'34'0,"-10"15"-1"15,10-15 0-15,17 2-28 16,-1-7 1-16,15 3-2 15,8-7-1-15,12 2-1 16,15-6 0-16,11 4-1 16,12-1 1-16,9-1-2 15,8 1 2-15,15 2-2 16,5 0 1-16,10 2-1 15,5 0 2-15,9 1-1 16,10-2 1-16,10 2-1 16,12-3 1-16,3 3 1 15,7-5-1-15,9 2 1 0,6-1-1 16,1-1 1-16,2 1-1 15,4 2 1-15,-2-3-2 16,3 2 0-16,3-4-1 16,3 2 1-16,4-4-1 15,2 0 0-15,5 0 1 16,-1 2-1-16,1-3 0 15,-1 2 1-15,-1 1-1 16,-5 7 1-16,-6-2-1 16,-4 4 1-16,-9 2-1 15,-3 2 1-15,-7 1-1 16,-8-1 0-16,-10-2 1 15,-2-2 0-15,-10 0-1 16,-11-3 1-16,-8-2 0 0,-12-2-1 16,-9 0 1-16,-11 1 0 15,-10 3-1-15,-15 2 0 16,-10-1 0-16,-4 3 1 15,-5 2-1-15,-6 0 0 16,-1 0 0-16,-2-1 0 16,-6-2 0-16,-1 1 0 15,-9-2 0-15,-6-1 0 16,-9 0 0-16,-9 1 0 15,-6-4 1-15,-3 2-1 16,-3-2 0-16,3 1 0 16,2 0 1-16,8 1-1 15,3 0 0-15,4 4 0 16,2 2 0-16,0 2-1 0,-5 3 1 15,-4 0-1-15,-8 6-4 16,-15-11-23-16,0 0-11 16,-11 8 1-16,-1-7-2 15,-11-9 1-15</inkml:trace>
  <inkml:trace contextRef="#ctx0" brushRef="#br1" timeOffset="31503.8019">11420 4000 56 0,'4'-23'35'0,"-8"-3"-2"15,4 14-1-15,-9-6-23 16,9 18 5-16,0 0-10 16,-7 16 0-16,3 8-2 15,4 18 0-15,0 7-1 16,1 12-1-16,2 10 1 15,0 5-2-15,2 2 1 16,0 1-2-16,2 0-2 0,-8-19-19 16,9 2-11-16,-6-17 0 15,6-9-2-15,-2-21 1 16</inkml:trace>
  <inkml:trace contextRef="#ctx0" brushRef="#br1" timeOffset="31934.8266">11397 3841 75 0,'-16'-30'35'16,"3"5"-2"-16,9 14-2 15,1-13-24-15,18 10-1 0,5-3-2 16,12 3-1-16,7 0 0 15,9 1-1-15,6 3 0 16,0 7 0-16,-2 5-1 16,1 7 0-16,-8 12-1 15,-3 7 1-15,-8 9-1 16,-7 4 1-16,-8 8-1 15,-5-1 0-15,-8 2 0 16,-5 0 1-16,-9 0-1 16,-5-4 0-16,-7 3 0 15,-6-3-1-15,-5 1 1 16,-2 6-1-16,-2-5 1 15,2 3-1-15,-3-5 1 16,4-5 0-16,6-8 0 16,1-8 0-16,5-11-1 0,4-11 1 15,3-6-2-15,-3-12-3 16,16 15-13-16,-25-34-17 15,20 14-1-15,-4-6-1 16,15 7-1-16</inkml:trace>
  <inkml:trace contextRef="#ctx0" brushRef="#br1" timeOffset="32443.8557">12325 4218 64 0,'-2'-14'35'15,"2"14"-1"-15,-20-12 0 16,5 13-23-16,-9 0-8 16,-2 9 0-16,-10 3 1 15,-1 9-1-15,-4 4 1 16,1 7-2-16,3-1 0 15,6 0 0-15,6-2-1 16,12-1 1-16,10-8-1 16,13-8-1-16,13-11 1 15,13-8 0-15,11-9 0 0,4-6-1 16,3-6 2-16,0-3-2 15,-5-3 1-15,-8 6 0 16,-8 0 0-16,-13 8 0 16,-10 5 0-16,-10 14-1 15,0 0 0-15,-22 4 0 16,5 13 0-16,0 4 0 15,-2 9-1-15,7 0-1 16,8 5 0-16,4-7-4 16,19 6-13-16,-3-20-15 15,23 3-1-15,-1-18-3 16,16-2 2-16</inkml:trace>
  <inkml:trace contextRef="#ctx0" brushRef="#br1" timeOffset="32820.8773">12797 4137 86 0,'-30'6'35'0,"-9"0"0"16,5 18 1-16,-11-1-32 16,12 11-2-16,5-2 1 15,13 5-1-15,6-4 1 16,11-6-1-16,12-12 0 15,14-9 0-15,9-18 1 16,16-12-1-16,3-14 1 16,3-15-1-16,4-13-1 15,-2-15 1-15,-5-3-1 0,-4-7 1 16,-9 3-1-1,-12 8 0-15,-11 11 0 0,-8 12-1 16,-12 24 1-16,-12 28 0 16,-8 27 0-16,-14 30-1 15,-6 23 0-15,-4 16 0 16,5 10 0-16,3 8-2 15,12 9-7-15,1-18-8 16,26 7-7-16,-6-32-9 16,22 3-3-16,-7-19-6 15,8 0 2-15</inkml:trace>
  <inkml:trace contextRef="#ctx0" brushRef="#br1" timeOffset="33481.9151">9389 5051 29 0,'6'-16'30'16,"-1"-1"4"-16,1 7-2 15,-5-9-12-15,-1 19-9 16,0-18-2-16,0 18 1 16,0 0-4-16,0 0-2 15,0 0 0-15,0 18-2 0,0 3 1 16,1 14-1-16,2 12-1 15,-2 14 1-15,-1 12-1 16,1 12 0-16,-2 10 2 16,-2 5-1-16,-2 4 0 15,1-5 0-15,-3-3 0 16,-2-10-1-16,3-9 1 15,3-14-1-15,1-11-2 16,3-15 1-16,2-18 0 16,-3-19 0-16,16-2-2 15,-12-23-5-15,12 5-15 16,-11-23-13-16,6 0-1 15,-8-13-1-15,5 6 0 16</inkml:trace>
  <inkml:trace contextRef="#ctx0" brushRef="#br1" timeOffset="34158.9538">9455 5148 41 0,'-10'-16'31'16,"-2"7"1"-16,1-2 0 16,11 11-22-16,-17-23-1 15,17 23-1-15,2-31 0 16,13 17-2-16,3-12-2 15,16 3 3-15,3-1-5 16,11 5 2-16,7-1-2 16,3 8 0-16,-3 4-1 15,-3 10 0-15,-5 6 1 16,-8 10-3-16,-17 6 3 15,-10 11-3-15,-20 6 3 16,-11 9-2-16,-17 8 1 16,-10 3-1-16,-10 2 0 0,-6 2 0 15,-1-4 0-15,1-2 0 16,13-11 0-16,9-8 0 15,21-11 0-15,16-9 0 16,26-14 1-16,24-7-1 16,16-9 0-16,17-2 1 15,6 4-1-15,7-3 1 16,-8 11-1-16,-6 9 1 15,-17 13-1-15,-22 13 2 16,-25 11 0-16,-24 11 0 16,-26 9 0-16,-24 7 1 15,-20 1-1-15,-11-3 1 16,-5-7-1-16,2-9-2 15,8-12 1-15,16-14-1 0,23-17-5 16,18-23-11-16,40-1-10 16,11-27-11-16,34-5-1 15,13-18-2-15,27-3-1 16</inkml:trace>
  <inkml:trace contextRef="#ctx0" brushRef="#br1" timeOffset="35067.0055">14050 4902 53 0,'-4'-20'34'0,"-2"-6"0"15,4 10 0-15,-5-5-18 16,3 9-11-16,-5-1 1 16,9 13-2-16,-15 0-1 15,8 16-1-15,0 11 2 16,1 16-3-16,2 14 2 0,2 14-2 15,2 11 2-15,0 8-2 16,3 4 1-16,-2 7-1 16,0-9-1-16,1-4 1 15,-5-10 1-15,3-13 0 16,-1-12-1-16,-1-11 1 15,5-9 0-15,-1-16-1 16,-2-17 1-16,13 10-1 16,-1-20-3-16,2-5 4 15,4-6-3-15,5-4 2 16,2-6-2-16,2 3 1 15,2-2-2-15,0 9 2 16,-1 6 0-16,-2 6 0 16,-4 9 1-16,-3 7-1 0,-6 11 1 15,-3 3 0-15,-6 9 1 16,-5 0-1-16,-7 1 1 15,-4 2-3-15,-9-5 3 16,-5-2-3-16,-5-3 3 16,-3-7-2-16,0-7 1 15,-1-5-1-15,6-9 0 16,3-12-6-16,16 4-12 15,-4-21-9-15,20-1-12 16,-2-13 2-16,16-6-5 16,0-8 1-16</inkml:trace>
  <inkml:trace contextRef="#ctx0" brushRef="#br2" timeOffset="40252.3023">2008 9463 74 0,'11'-45'32'0,"3"11"-3"16,-8 4 3-16,2 16-29 0,-8 14 0 16,0 0 1-16,-5 34 2 15,-3 12-1-15,-7 14 0 16,2 18 0-16,-7 12-2 15,1 8 1-15,-1 4-2 16,2-3 1-16,3-8-2 16,4-12-1-16,3-16 1 15,3-15 0-15,5-20 0 16,2-16-1-16,4-24 1 15,3-14 1-15,3-19-1 16,3-14 0-16,2-17-1 16,3-10-1-16,-3-9 0 15,1-5 0-15,-2 5 0 16,-2 4-1-16,-4 12 0 0,0 15 1 15,-7 13 1-15,-1 16 0 16,2 17 0-16,-4 18 0 16,0 0 1-16,15 25 0 15,-5 2 0-15,7 4 0 16,7 0 0-16,12 1 1 15,8-5-1-15,12-6 1 16,6-13-1-16,9-13 0 16,4-13 0-16,7-12-1 15,-3-15 1-15,-4-5-1 16,-7-3 1-16,-8-1-1 15,-11 7 0-15,-9 9 1 16,-13 14 0-16,-11 21 0 16,-13 21-1-16,-12 25 0 0,-13 22 0 15,-5 20 1-15,-6 19-1 16,-2 12 0-16,2 6 0 15,0-3-1-15,9-6-1 16,9-16 1-16,14-14-4 16,4-30-8-16,30-6-13 15,-4-34-10-15,20-7-1 16,-1-23-2-16,11-5 4 15</inkml:trace>
  <inkml:trace contextRef="#ctx0" brushRef="#br2" timeOffset="40646.3248">3255 9758 96 0,'-8'-14'37'0,"8"14"1"16,-11-5-2-16,5 18-31 15,-3 8 0-15,4 15 0 16,-4 7-3-16,1 13 0 15,-1 4 0-15,2 1-1 16,2-2-1-16,6-10 1 16,6-9-2-16,9-16 1 15,7-16 1-15,9-17-2 16,9-14 2-16,3-12-1 15,3-12 2-15,5-9-2 16,-3-4 2-16,-7 0-2 16,-1 2 1-16,-6 7 1 15,-8 7-2-15,-4 13 0 0,-11 15 1 16,-12 16-1-16,5 14-1 15,-13 17 1-15,0 13-1 16,-7 6-1-16,4 9-1 16,-1-2-5-16,13 8-13 15,-9-19-16-15,20-2 0 16,-2-18-2-16,16-8 1 15</inkml:trace>
  <inkml:trace contextRef="#ctx0" brushRef="#br2" timeOffset="41186.3557">3948 9902 103 0,'0'0'36'0,"-15"16"0"0,7 10-2 15,-7-3-30-15,1 12-1 16,-2 3-3-16,0 4 1 15,0-3 0-15,5-2-1 16,1-8 0-16,4-7 0 16,6-11 1-16,0-11-2 15,15-16 2-15,3-9 0 16,0-7 0-16,4-10-1 15,6-6 2-15,2-1-2 16,1 0 0-16,-3 5 1 16,-3 7 0-16,-4 8-1 15,-1 8 1-15,-7 12-1 16,-3 7 1-16,-10 2-1 15,11 14 1-15,-11-14-1 16,14 18 0-16,-3-9 0 0,0-1 1 16,6-3-1-16,2-2 0 15,-1-3 0-15,1-4 0 16,3-2 1-16,4-6-1 15,-4 0 1-15,2-2 0 16,-3 2-1-16,0 2 1 16,-1 4 0-16,-5 6 1 15,1 11-1-15,-9 7 0 16,-3 11 0-16,-4 4 0 15,-4 5 0-15,-1 5-1 16,-6 3-3-16,2 6-6 16,-7-16-8-16,11 15-13 0,-10-20-7 15,11 7-3-15,-4-16-1 16,11-4-1-16</inkml:trace>
  <inkml:trace contextRef="#ctx0" brushRef="#br2" timeOffset="42465.4289">5490 7942 58 0,'7'-29'34'16,"3"6"0"-16,-4 3-1 16,-6 20-18-16,0 0-9 15,0 0-1-15,0 33-1 16,-2 8-1-16,-2 14-1 15,3 24-1-15,0 11 1 16,3 14 0-16,2 6 0 16,2 7 0-16,-2 1 0 15,3 2-1-15,-3-11 0 16,0-12 0-16,-2-15 1 15,0-16-3-15,0-16 1 16,-1-19 0-16,-1-31 0 0,0 0 1 16,12-31-1-16,-7-16 0 15,2-17 0-15,-1-10 0 16,1-17-1-16,0-12 1 15,-3-10-1-15,0-5 1 16,4 2-1-16,-3-3 1 16,4 8-1-16,8 7 2 15,3 13 0-15,4 14-1 16,7 17 1-16,5 15 0 15,4 9-1-15,2 14 1 16,-3 13 0-16,-3 8 0 16,-5 11 0-16,-9 16 0 0,-12 13-1 15,-11 10 0-15,-12 10 0 16,-10 12 0-16,-7 5 0 15,-5 4 0-15,-4 1 0 16,3-8-1-16,4-7 1 16,9-6 0-16,9-13 0 15,12-10 0-15,10-11-1 16,14-11 1-16,14-8 0 15,14-5 0-15,10 1 0 16,7 0 0-16,0 4 1 16,-4 3 0-16,-8 7 1 15,-10 11-1-15,-21 11 2 16,-21 8-2-16,-26 8 1 15,-21 11 0-15,-18 3 1 16,-11 9-3-16,-11-4 1 0,-3-2 0 16,1-9-1-16,12-9 0 15,15-14-1-15,16-18-9 16,26-4-8-16,7-34-13 15,28-5-7-15,10-22-1 16,23-4-3-16</inkml:trace>
  <inkml:trace contextRef="#ctx0" brushRef="#br2" timeOffset="43380.4812">5726 12312 75 0,'0'0'35'0,"0"0"-1"16,-15 12-5-16,7 18-27 15,1 5 1-15,6 16 0 16,-3 8-1-16,7 17 1 0,1 9-1 15,3 10 1-15,1 5-2 16,-1 5 0-16,-2-2 0 16,0-1 1-16,-2-5-2 15,-3-7 1-15,-4-12 0 16,4-12-1-16,-4-14 1 15,2-12 0-15,1-13 0 16,1-11-1-16,0-16 1 16,3-12-1-16,2-11 1 15,2-9-1-15,4-10 1 16,2-3-1-16,5-7 0 15,3 2 0-15,4 5 0 16,3 5 0-16,4 7 0 16,1 8 0-16,3 15 0 0,3 8 0 15,0 10 0 1,-1 11 0-16,-4 12 0 0,-2 10 0 15,-6 8 0-15,-7 9 1 16,-7 1-1-16,-13 2 1 16,-11-2 0-16,-7 0 0 15,-17-10 0-15,-10-8 1 16,-4-11-2-16,-6-12 1 15,-3-15-1-15,4-9 0 16,5-15-1-16,9-14 0 16,14-4-1-16,8-11-6 15,22 11-11-15,-1-14-11 16,21 13-7-16,2-4-3 15,12 12 1-15</inkml:trace>
  <inkml:trace contextRef="#ctx0" brushRef="#br2" timeOffset="72562.1503">7323 8135 53 0,'0'-23'34'16,"0"-1"-1"-16,4 2 0 0,0-3-23 16,4 8-6-16,-5-2 0 15,-3 19-1-15,12-10-1 16,-12 10 0-16,8 29-1 15,-3 5 1-15,2 18-1 16,3 15 1-16,-1 16 0 16,3 16 0-16,3 10 0 15,-1 9-1-15,2 7 1 16,-2-1-2-16,-2-5 1 15,-4-13-2-15,1-2-8 16,-6-27-26-16,4-12 1 16,-4-26-3-16,5-19 2 15</inkml:trace>
  <inkml:trace contextRef="#ctx0" brushRef="#br2" timeOffset="73133.183">7413 8142 81 0,'-16'-19'37'0,"11"3"-1"16,2-16 1-16,15 3-35 16,20-6 0-16,20 3 0 0,22-2 0 15,19 5 0-15,12 6-1 16,8 8 1-16,-2 13-1 15,-8 14-1-15,-16 11 0 16,-22 15-1-16,-29 14 1 16,-30 12-1-16,-28 15 0 15,-25 8 1-15,-22 7 0 16,-13 0 1-16,-5-3 0 15,1-7 0-15,7-11 1 16,15-11-1-16,19-20 1 16,26-17-1-16,34-19-1 15,29-14 1-15,22-12-3 16,21-4 3-16,10 0-2 15,5 1 2-15,-4 9-1 0,-12 14 0 16,-24 16 1-16,-28 15-1 16,-25 19 2-16,-28 10-2 15,-25 11 2-15,-19 9-1 16,-20-2-1-16,-8-3 2 15,-5-8-2-15,5-8 2 16,7-15-2-16,13-17 0 16,16-5-12-16,16-33-24 15,27-8-2-15,14-26-2 16,26-13-1-16</inkml:trace>
  <inkml:trace contextRef="#ctx0" brushRef="#br2" timeOffset="73815.222">12293 8024 66 0,'10'-26'35'0,"-6"9"-1"15,-4 17-2-15,0 0-27 16,-9 32-1-16,-4 14-1 16,0 21-1-16,-6 15 0 15,6 16-1-15,-1 8 2 16,5 8-1-16,5 4 1 15,5 1-2-15,5-7 0 16,6-13-4-16,9-6-28 16,-8-20-4-16,4-11 0 0,-4-22-1 15</inkml:trace>
  <inkml:trace contextRef="#ctx0" brushRef="#br2" timeOffset="74304.25">12133 8154 75 0,'15'-20'37'16,"13"-12"-1"-16,18 4 2 15,17-7-33-15,18 6 0 0,6 1-1 16,8 8 0-16,0 15-2 16,-8 10-1-16,-17 14 0 15,-15 14-2-15,-27 14 1 16,-22 10 0-16,-26 10 0 15,-22 6-1-15,-15 3 1 16,-14-1 0-16,0-4 0 16,1-4 1-16,14-9 1 15,17-10-1-15,28-18-1 16,24-10 0-16,28-11 1 15,28-8-1-15,15-1 0 16,10-2 1-16,1 8-1 16,-10 6 1-16,-23 14 1 15,-22 13-1-15,-41 10 2 16,-34 16-2-16,-32 5 2 0,-22 9-1 15,-20-7-1-15,-7-2 1 16,-1-9-1-16,11-15-1 16,25-7-8-16,16-30-28 15,38-10-4-15,15-24-1 16,32-13-1-16</inkml:trace>
  <inkml:trace contextRef="#ctx0" brushRef="#br2" timeOffset="75438.3147">7569 12133 52 0,'-7'-27'33'0,"0"15"-1"15,-1 12 1-15,2 14-30 16,-1 11 1-16,7 17 0 15,-3 13-2-15,7 14 0 16,3 13 0-16,1 18 1 16,0 6-2-16,1 7 1 15,-4 7 0-15,2 4-1 16,-7-9 0-16,-4 0 1 15,-2-13 1-15,-1-10-1 16,1-19 0-16,1-12 0 16,0-23 0-16,7-9 0 15,-2-29 0-15,14 5 0 16,1-23 0-16,3-6-2 0,4-3 1 15,4-6 0-15,3 3-1 16,2-1 0-16,5 9 0 16,4 5-1-16,0 5 1 15,2 9 0-15,-4 5 0 16,-4 9 0-16,-7 2 0 15,-8 10 1-15,-11 3-1 16,-14 4 1-16,-15 2 0 16,-15 2 0-16,-13-2 0 15,-10-4 0-15,-7-5 0 16,-4-15-2-16,3-8-3 15,2-23-7-15,22 0-27 16,10-25-1-16,25-6-2 16,16-20-1-16</inkml:trace>
  <inkml:trace contextRef="#ctx0" brushRef="#br2" timeOffset="76482.3745">12245 11721 55 0,'0'0'34'0,"-15"9"0"15,6 17-1-15,-5 5-30 16,6 25-1-16,3 12 0 15,5 16 2-15,0 11 0 16,8 12-1-16,-3 2 0 16,2 9 0-16,-2-2 0 15,1-1 1-15,-4-12-2 16,1-5 0-16,-6-15 0 15,1-9 0-15,-1-17 0 16,4-9-1-16,-2-19 0 16,5-9 0-16,-4-20 0 15,14-2 1-15,-1-14-2 16,3-8 1-16,5-8 0 0,1-6 0 15,7-4-1-15,1-2 0 16,2 4 0-16,0 4 0 16,3 9 0-16,-3 8 0 15,0 13 0-15,-2 15 0 16,-6 10 0-16,3 12 0 15,-9 13 0-15,-4 9 0 16,-6 5 1-16,-6 2-2 16,-8 1 2-16,-8-2-1 15,-8-6 0-15,-7-6 0 16,-9-14 1-16,-5-13 0 15,-4-15 0-15,-1-11-1 16,2-18 0-16,6-16-1 16,9-1-6-16,2-24-21 0,26 12-10 15,5-8-2-15,16 6-1 16</inkml:trace>
  <inkml:trace contextRef="#ctx0" brushRef="#br1" timeOffset="80528.606">9683 7921 59 0,'10'-33'35'0,"-4"1"-1"15,0 9 0-15,-5 9-20 16,-1 14-11-16,2 17 0 16,-1 16-2-16,-2 16 1 15,0 22 0-15,0 18-1 16,1 16 0-16,-2 11 2 0,2 10-3 15,-4-4 2-15,4 0-1 16,1-4-6-16,-4-23-29 16,9-10 0-16,-2-24-1 15,8-19-2-15</inkml:trace>
  <inkml:trace contextRef="#ctx0" brushRef="#br1" timeOffset="81025.6344">9844 7793 92 0,'-11'-15'37'0,"11"15"-1"0,16-20 1 16,4 12-35-16,17-1-1 15,16 4 1-15,9 2-1 16,2 5 1-16,3 4-2 16,-3 9 1-16,-5 7-1 15,-10 11-1-15,-16 9 1 16,-16 4-1-16,-18 9 1 15,-18 7-1-15,-17 4 0 16,-17 6 0-16,-8 2 1 16,-7-4 0-16,5-4-1 15,8-7 2-15,16-11-2 16,16-11 2-16,24-15-1 15,26-12 0-15,25-11 0 16,24-6 0-16,15-3 0 0,8 5 0 16,1 4 0-16,-8 11 0 15,-19 17 2-15,-23 13-2 16,-30 18 1-16,-31 12 0 15,-34 14 0-15,-26 11 0 16,-15 1 1-16,-16 1-1 16,-6-4 0-16,2-11 0 15,10-12-4-15,9-20-30 16,35-17-4-16,14-25-1 15,28-13-1-15</inkml:trace>
  <inkml:trace contextRef="#ctx0" brushRef="#br1" timeOffset="81593.6669">9806 12025 68 0,'1'-10'37'15,"-5"-3"-1"-15,4 13 1 16,0 0-35-16,2 31 0 0,2 6 1 15,4 18 0-15,0 18-1 16,-1 19 0-16,-1 17 0 16,0 17 0-16,-8 11-1 15,-2 2-1-15,-4-2 0 16,-1-5-2-16,3-10-4 15,-11-24-32-15,17-15 1 16,0-30-2-16,13-24 0 16</inkml:trace>
  <inkml:trace contextRef="#ctx0" brushRef="#br1" timeOffset="82096.6957">9811 11951 71 0,'-8'-30'39'0,"16"11"0"16,9-6 1-16,17 1-29 15,12 5-9-15,13 6 0 16,12 6-1-16,4 8 0 15,2 11 0-15,-3 11 0 16,-7 10-1-16,-11 13 0 16,-14 10 0-16,-13 6 1 15,-21 6-1-15,-19 3 1 16,-16 2-1-16,-13 0 0 15,-13-5 0-15,-4-6 0 16,-2-9 0-16,4-9-1 0,10-9 1 16,16-12-1-16,14-7 1 15,15-16 0-15,28 2 0 16,17-7 0-16,14-3 0 15,13 1 0-15,5 9 0 16,-1 6 1-16,-6 12-1 16,-11 15 1-16,-22 13 0 15,-19 15-1-15,-26 14 1 16,-22 11-1-16,-22 5 0 15,-18 7 0-15,-13 0 0 16,-7-6 0-16,-1-6-1 16,1-18-4-16,22-8-29 15,4-32-6-15,24-15 0 0,13-34-1 16</inkml:trace>
  <inkml:trace contextRef="#ctx0" brushRef="#br1" timeOffset="83181.7577">13945 7788 55 0,'0'0'32'16,"-8"15"-1"-16,-6-1-5 15,8 21-20-15,-5 3 0 16,9 18-2-16,-4 12 1 16,7 18-2-16,-2 8 2 15,6 11-2-15,-2 6 2 16,1 0-3-16,-4-3 1 15,1-2-1-15,-2-14 1 16,-4-6-1-16,-1-15 0 0,0-10-1 16,0-18 0-16,4-7 0 15,0-16 0-15,3-9 0 16,-1-11 0-16,11-8-1 15,3-8 1-15,4-10-1 16,5-4 1-16,7-4-1 16,5-3 1-16,5 3-2 15,2 4 2-15,1 7-1 16,1 9 0-16,-6 9 0 15,-4 10 0-15,-6 13 0 16,-10 5-1-16,-6 10 1 16,-11 9 0-16,-9 0 1 15,-10 3-2-15,-7 2 2 16,-10-4-1-16,-4-7 0 15,-2-5 0-15,0-11 1 0,3-10-3 16,1-22-16-16,16 0-18 16,4-18 0-16,16-8-2 15,5-15 1-15</inkml:trace>
  <inkml:trace contextRef="#ctx0" brushRef="#br1" timeOffset="84165.814">13599 11490 57 0,'12'13'34'15,"-7"-3"0"-15,-1 2-1 0,3 9-29 16,0 5-2-16,5 11 0 15,-1 8 0-15,-2 15 1 16,3 10 0-16,-4 15-1 16,-7 10 1-16,0 12 0 15,-11 0 0-15,-1 10 0 16,-7-1 0-16,-2 2 0 15,-5-6 0-15,-2-7 0 16,3-13-2-16,3-9 0 16,3-15-1-16,9-15 1 15,2-11-1-15,7-16 0 16,4-12 0-16,-4-14 1 15,20-6-1-15,-10-10 1 16,3-13-1-16,-1-7 1 0,7-8-1 16,0-6 1-16,5-4-1 15,1-2 0-15,6 6-1 16,5 5 1-16,-1 8-1 15,2 10 1-15,-1 13-1 16,-2 14 0-16,-2 13 0 16,-6 18 0-16,-5 14 1 15,-8 11-1-15,-9 7 1 16,-5 5 0-16,-9 4 0 15,-10-2 0-15,-7-9 0 16,-7-10 1-16,-6-11 0 16,-5-16-1-16,0-17 1 15,0-15-1-15,1-18 1 16,6-19-3-16,13-8-6 0,-1-22-29 15,23 3 0-15,6-9-2 16,17 11 0-16</inkml:trace>
  <inkml:trace contextRef="#ctx0" brushRef="#br3" timeOffset="101455.8029">17719 6069 82 0,'8'-43'36'0,"-8"9"-2"16,-21 0 0-16,-10 9-32 15,-19 12 0-15,-7 17-1 16,-10 4 0-16,0 14 1 16,0 4-2-16,11 12 2 15,12 5-2-15,20 5 2 0,19 8-1 16,22 3 0-16,23 5 0 15,20 5 2-15,13 4-3 16,7 3 3-16,-1 2-3 16,-10 2 2-16,-14-2-1 15,-15-1 1-15,-29-8-3 16,-15-8 2-16,-16-10-1 15,-17-14 0-15,-9-18 1 16,-4-18-1-16,5-21 1 16,5-22-1-16,11-20 1 15,12-20-2-15,17-16 1 16,12-11-1-16,20-5 1 15,10-1-3-15,17 15-29 16,-7 2-5-16,7 20 1 0,-7 15-2 16</inkml:trace>
  <inkml:trace contextRef="#ctx0" brushRef="#br3" timeOffset="102274.8498">18618 6461 59 0,'6'-11'35'0,"-4"-1"-1"16,-2 12 0-16,0 0-15 15,0 32-12-15,-8 1-2 16,-3 16 0-16,-5 9-3 0,0 10 1 16,-4 3-2-16,0 2 2 15,0-6-2-15,5-3 0 16,2-14-1-16,5-11 2 15,5-11-1-15,6-14 1 16,-3-14-1-16,13-14 1 16,-2-11-1-16,-3-12 1 15,4-12-1-15,0-8 0 16,1-13 0-16,2-8-2 15,5-3 1-15,4 3-1 16,1 4 1-16,4 6-1 16,1 8 1-16,2 14-1 15,0 12 2-15,-2 19-1 16,-2 10 0-16,-3 14 0 15,-5 8 0-15,-5 14 0 0,-4 9 1 16,-5 8 0-16,-8 9-1 16,-6 2 1-16,-4 4-1 15,-8-1 2-15,-3-4-2 16,-5-6 1-16,0-9-2 15,-3-8 1-15,-1-8 0 16,1-9 0-16,2-9-1 16,0-5 1-16,3-4 0 15,3-2 0-15,-2 5 0 16,1 4 0-16,0 11 0 15,0 9 0-15,-3 15-1 16,-2 14 1-16,-2 13 0 16,-1 7-1-16,1 9-1 15,-1-7-28-15,13 5-7 0,-1-16-1 16,12-11 0-16</inkml:trace>
  <inkml:trace contextRef="#ctx0" brushRef="#br3" timeOffset="102795.8796">19112 6513 45 0,'0'0'30'0,"0"0"3"15,0 0 0-15,2-13-17 16,-2 13-3-16,-12 14-4 15,6 2 2-15,-9 0-3 16,3 12-1-16,-8 8-3 16,7 8 0-16,-2 4-2 15,3 9 0-15,5-1-1 16,7-1 0-16,10-3-1 15,11-10 1-15,9-16-1 16,10-13 1-16,10-20 1 16,6-15-1-16,5-16 1 15,0-8-1-15,-3-10 1 0,-4-3 0 16,-9-2-1-16,-5 3-1 15,-9 6 1-15,-10 14-2 16,-8 9 1-16,-12 17 1 16,-1 12-1-16,-21 17 1 15,1 15-1-15,-5 14 2 16,1 11-2-16,1 4 2 15,4 5-4-15,5-13-22 16,20 5-12-16,2-15-1 16,20-4 1-16,3-18-3 15</inkml:trace>
  <inkml:trace contextRef="#ctx0" brushRef="#br3" timeOffset="103431.9157">20087 6627 109 0,'0'0'35'0,"0"0"3"16,-9 12-3-16,-3 7-31 16,2 10 0-16,-6 5-3 15,1 6 1-15,-1 7-2 16,-4 2 1-16,2-2 0 15,1 1-1-15,-1-10 1 16,5-3-1-16,2-11 1 16,5-9-1-16,6-15 1 15,0 0 0-15,4-26 0 16,9-7-1-16,0-10 1 15,6-10 0-15,3-13 0 0,2-9-1 16,3-1 0-16,4-2-1 16,-2 10 2-16,0 7-2 15,-3 12 1-15,-3 15-1 16,1 15 1-16,-2 13 0 15,0 17 0-15,0 8 1 16,-1 6 0-16,5 8 0 16,-1 2-1-16,-1 3 1 15,0 3-1-15,-5 3 1 16,-7-2-1-16,-11 3 0 15,-11-2 0-15,-9-1 0 16,-13-3 0-16,-6-6-1 16,-5-3 1-16,-3-8 0 15,1-4 0-15,0-4 0 0,5-5-1 16,8-2 2-16,5-1-1 15,5 2 0-15,4 5 0 16,6 3 0-16,2 9 1 16,1 9-3-16,0 12 3 15,-8 13-2-15,-3 10 0 16,-10 14 1-16,-9 7-1 15,-2 1 0-15,-3-2 0 16,4-12-1-16,6-3-8 16,3-28-26-16,24-11-1 15,7-35-2-15,21-3 0 16</inkml:trace>
  <inkml:trace contextRef="#ctx0" brushRef="#br3" timeOffset="104385.9705">20893 6313 94 0,'0'0'34'0,"6"-11"-1"16,-6 11-2-16,-16 11-26 16,-4 6-1-16,-13 5 1 15,-5 9 0-15,-8 0-1 16,4 6 0-16,1-4 0 15,9-1-1-15,14-4 1 16,17-3-1-16,17-6-1 16,20-1-1-16,10 0 0 15,12 6-1-15,1 1 1 0,-4 10-1 16,-10 8 0-16,-15 6 1 15,-21 4-1-15,-17 4 1 16,-18 0-1-16,-16-1 0 16,-7-2-1-16,-9-21-14 15,3 9-22-15,-2-17-3 16,12-5 2-16,6-16-4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7T00:10:36.667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2173 1238 57 0,'14'-27'35'16,"1"0"-1"-16,-6 8-1 15,-1 7-16-15,-8 12-16 16,11 2 0-16,-7 19 0 16,1 18 0-16,-2 17 0 15,2 22 0-15,-3 23 2 16,-1 28-2-16,-2 23 1 15,1 20 0-15,-5 8 0 16,0 4 0-16,-1-11 0 16,4-13-1-16,2-20-2 0,2-35-11 15,13-27-23-15,-3-39 0 16,10-32-2-16,-1-30 0 15</inkml:trace>
  <inkml:trace contextRef="#ctx0" brushRef="#br0" timeOffset="534.0305">2297 1189 81 0,'0'0'39'15,"-9"-47"0"-15,9 47-1 16,0 0-22-16,24-60-18 0,-24 60 2 16,52-37 0-16,-52 37 0 15,80-34-1-15,-80 34 1 16,95-25-1-16,-43 17 1 15,1 6 2-15,-25 15-2 16,69 16 2-16,-15 17-2 16,-22 19 2-16,-37 21-1 15,-37 11 0-15,-38 8-1 16,-20 1 0-16,7-33 0 15,6-15-1-15,15-19 2 16,19-17-2-16,25-22 1 16,16-5 0-16,24-17-2 15,22-5 3-15,17-1-2 16,16 1 2-16,3 5-2 0,2 11 2 15,-8 13-1-15,-13 15 0 16,-21 23 1-16,-22 23-2 16,-29 17 2-16,-31 20-2 15,-30 18 2-15,-18 11-1 16,-27 3 1-16,-10 1 1 15,-13-10 0-15,3-17-1 16,5-18 0-16,10-22-1 16,22-27-3-16,10-29-32 15,40-14-4-15,14-30 0 16,36-7-1-16</inkml:trace>
  <inkml:trace contextRef="#ctx0" brushRef="#br0" timeOffset="1436.0818">3606 1185 81 0,'24'-49'36'0,"-24"49"-1"16,26-11-4-16,-17 25-29 15,-1 21-1-15,-2 12 2 16,-4 21-1-16,3 13 0 16,4 12 1-16,4 17-2 15,3 3 1-15,0 9-2 16,2 5 1-16,-1 3-2 15,-2-11 3-15,-1-8-1 16,0-17-1-16,0-15 1 16,-4-19-1-16,-1-23 2 0,3-29-1 15,-3-26 0-15,0-28-1 16,0-22 0-16,-4-16 1 15,1-21-2-15,-5-22 1 16,-3-16 1-16,-5-9 0 16,-2-1 1-16,4 83-1 15,1-3 2-15,-2 6-2 16,1 2 2-16,2 10-1 15,3-2-2-15,0 11 2 16,8 0-2-16,-8 46 2 16,33-67-2-16,-33 67 0 15,34-38 0-15,30 20 0 16,1 23 1-16,3 16-1 15,-4 21 0-15,-13 14 0 16,-18 13 1-16,-33 8-2 0,-29 2 1 16,-19 10 1-16,-9 2-2 15,-5-8 0-15,3-7-1 16,9-15 2-16,18-13-2 15,18-18 1-15,25-13 1 16,21-15 0-16,22-10 0 16,15-6 0-16,8 3 1 15,7 3 0-15,-2 8 1 16,-11 11-2-16,-11 12 0 15,-21 18 1-15,-21 20-2 16,-24 14 2-16,-22 16 0 16,-23 6-1-16,-20 8 1 15,-18 1-1-15,-15 0 2 16,-5-7-3-16,-4-16-1 0,7-6-17 15,2-36-20-15,19-13 1 16,5-35-2-16,29-10-1 16</inkml:trace>
  <inkml:trace contextRef="#ctx0" brushRef="#br0" timeOffset="2104.1203">2358 4289 38 0,'12'-15'32'0,"-5"-2"2"16,-7 17-1-16,6-26-12 16,3 25-13-16,-9 1 0 15,6 17-2-15,-4 13-1 0,6 23-1 16,-1 16-1-16,3 22 0 15,-4 20-1-15,-1 17-1 16,-4 13 1-16,1 1-2 16,2-8-1-16,-3-20-20 15,15-3-13-15,-8-29 0 16,18-14-2-16,-7-33 1 15</inkml:trace>
  <inkml:trace contextRef="#ctx0" brushRef="#br0" timeOffset="2659.1521">2344 4294 83 0,'5'-25'36'0,"5"-10"1"16,23 7 0-16,11-5-36 15,15 3 2-15,8-2-1 16,10 5 0-16,1 6-1 15,1 4 1-15,-6 14-1 16,-6 8-1-16,-11 12 1 16,-16 9-1-16,-19 15 1 15,-17 12-1-15,-19 10 1 16,-19 10 0-16,-16 5 0 0,-11 4 0 15,-10-3-1-15,3-4 1 16,2-11-1-16,11-9 0 16,15-15 0-16,21-14 0 15,19-26 0-15,32 6 0 16,16-23-1-16,21-6 1 15,13-4 0-15,6 2 0 16,3 4 0-16,-3 11 0 16,-10 15 0-16,-17 17 0 15,-19 16 2-15,-25 20-2 16,-21 15 2-16,-23 14-2 15,-18 10 1-15,-18 3-1 16,-6 0 2-16,-9 0-2 16,-2-12 2-16,5-14-2 0,11-12-3 15,1-36-21-15,24-9-13 16,7-27-2-16,23-12 0 15,3-30-1-15</inkml:trace>
  <inkml:trace contextRef="#ctx0" brushRef="#br0" timeOffset="3259.1863">3707 3962 77 0,'-14'-17'38'15,"-5"9"-3"-15,10 22 2 16,-3 11-34-16,3 14-1 16,7 15 0-16,6 17 0 15,1 13-1-15,5 17 0 16,3 8 1-16,3 8-1 15,1 2 1-15,0 0 0 16,-3-6 0-16,-1-3-1 16,-5-15 1-16,0-13-1 15,-2-14 1-15,-1-16-1 16,-2-14-1-16,1-17 1 0,-4-21-1 15,15-14 1-15,-4-17 0 16,3-13 0-16,1-10 0 16,6-7-1-16,2-6 0 15,3 1 0-15,8 5-1 16,-4 14 1-16,6 11-1 15,-1 14 1-15,0 14 0 16,2 17 0-16,-6 15 2 16,-4 9-1-16,-8 13 0 15,-9 7 0-15,-10 8 1 16,-13 5-2-16,-18 2 0 15,-15-2 1-15,-14-3-1 16,-7-4 0-16,-8-10-2 0,-8-19-6 16,14-5-28-16,-8-27-4 15,21-14 0-15,7-22-2 16</inkml:trace>
  <inkml:trace contextRef="#ctx0" brushRef="#br0" timeOffset="4058.2321">2513 6624 92 0,'-2'-11'36'0,"8"22"0"15,-5 1 1-15,5 18-34 16,1 11 0-16,8 14 0 16,0 13 0-16,0 15-1 15,-1 13 0-15,3 11 0 16,-3 4-1-16,-1 2 1 15,0-7-1-15,-2-7 0 16,0-12 0-16,-1-11 0 16,0-21 0-16,0-10 0 15,-1-22-1-15,-2-13 1 16,-7-10-1-16,12-13 1 15,-10-9 0-15,-2-14-1 16,0-6 1-16,2-12 0 0,4-5 0 16,3-3-2-16,6 0 2 15,7 5-2-15,5 9 1 16,10 10 0-16,2 16 0 15,8 16-1-15,-4 18 1 16,5 13 1-16,-8 15-1 16,-4 9 0-16,-10 7 1 15,-10 7 0-15,-16 1-1 16,-13 3 1-16,-16-1-1 15,-17-6 0-15,-7-7 0 16,-8-14-1-16,-6-9 1 16,2-18-2-16,8-18-3 15,4-32-6-15,24-3-26 0,7-21-2 16,20-1-1-16,9-12-1 15</inkml:trace>
  <inkml:trace contextRef="#ctx0" brushRef="#br0" timeOffset="4442.2541">3805 6526 91 0,'-8'-14'37'16,"8"25"-1"-16,-9 14 1 15,2 24-33-15,2 13-1 16,3 19 0-16,1 15-1 15,5 13 0-15,-1 9-1 16,2 8 0-16,3-3-2 16,2-8-1-16,7 5-12 15,-6-25-24-15,9-9 2 16,-6-29-1-16,11-16-1 0</inkml:trace>
  <inkml:trace contextRef="#ctx0" brushRef="#br0" timeOffset="4943.2827">3702 6662 104 0,'-19'-37'38'0,"17"15"0"16,3-2-2-16,21 5-35 15,10-2-1-15,17-2 0 16,13 2 1-16,11 3 0 16,2 3-1-16,8 8 2 15,-3 4-1-15,-8 10 0 0,-7 7 1 16,-13 12-1-16,-19 9 1 15,-15 12-1-15,-18 10 1 16,-20 7-1-16,-15 6-1 16,-13 4 1-16,-8-3 0 15,3-9-1-15,1-10-1 16,14-13 1-16,15-15 1 15,23-24-1-15,14-4 0 16,25-21-1-16,20-6 2 16,8-3-1-16,13-1 0 15,-1 7 1-15,-6 13-1 16,-6 15 1-16,-18 22-1 15,-21 19 1-15,-26 22-1 16,-24 15 1-16,-19 14 0 0,-14 8 0 16,-16-3 0-16,-9 0 0 15,-7-12-1-15,-1-11 1 16,8-17-3-16,10-23-6 15,20-8-26-15,-4-23-6 16,20-9-1-16,1-18-1 16</inkml:trace>
  <inkml:trace contextRef="#ctx0" brushRef="#br0" timeOffset="5777.3304">2505 8890 77 0,'5'-21'36'0,"-5"21"-2"15,10-2 2-15,2 19-32 16,-6 7-1-16,4 20 1 15,3 10 0-15,4 19 1 16,-1 12-1-16,8 13 0 16,-5 8-1-16,5 9 0 15,-5 3 0-15,0 0-1 16,-5-6-1-16,-5-9 0 0,-2-10-1 15,-1-15 1-15,-5-12-2 16,0-18 2-16,0-16-2 16,-2-12 1-16,1-20 1 15,0 0-1-15,-6-24 2 16,6-10-1-16,-1-9 1 15,3-13-1-15,5-8 1 16,3-6-1-16,5-3 0 16,9 4 0-16,3 6-1 15,4 10 0-15,6 14 0 16,1 14 0-16,5 17-1 15,-1 17 2-15,-3 18-2 16,-1 14 2-16,-8 11-1 16,-2 13 1-16,-13 6-2 15,-10 4 1-15,-11 0-1 0,-16 0 2 16,-11-6-2-16,-14-6 2 15,-10-12-2-15,-7-12 1 16,-4-17 0-16,-1-14-1 16,9-16-2-16,5-23-5 15,19-4-5-15,3-26-19 16,27 7-7-16,9-14-1 15,19 7 1-15</inkml:trace>
  <inkml:trace contextRef="#ctx0" brushRef="#br0" timeOffset="6518.3728">3723 8840 76 0,'-7'-44'36'0,"3"14"-1"15,-1 4 1-15,5 13-31 16,0 13-3-16,0 0 1 16,-4 17 1-16,8 21-1 15,0 15 1-15,5 24-2 16,0 12 1-16,0 22-1 15,1 9 1-15,2 13-1 16,-4 3 0-16,1-4 1 16,-4-7-1-16,-2-13 0 15,0-14-2-15,-3-20 0 16,0-16-1-16,2-18 2 15,-2-16-2-15,1-13 0 16,-1-15 2-16,6-15 0 16,-1-12 1-16,-2-7-1 0,2-13 1 15,3-9-1-15,0-7 1 16,2-3-1-16,7 3-1 15,1 5-1-15,5 8 1 16,5 10 0-16,4 16 0 16,6 15-1-16,0 17 1 15,0 11 0-15,-2 14 0 16,-1 8 1-16,-6 10-1 15,-6 8 0-15,-9 6 1 16,-14 3-1-16,-14 3 0 16,-14 1 1-16,-15-2-2 15,-9-6 2-15,-9-7-2 16,-7-11 1-16,1-17-1 0,6-17 0 15,9-16-3-15,7-27-7 16,26-7-24-16,3-24-5 16,17 0 2-16,5-12-3 15</inkml:trace>
  <inkml:trace contextRef="#ctx0" brushRef="#br1" timeOffset="12677.7251">5027 7166 91 0,'11'-11'36'15,"9"4"1"-15,0-8-1 16,9 3-33-16,10-2-2 16,11 0 0-16,13-3 1 15,5 9-1-15,-1 1-1 16,-2 2 0-16,1 6 0 15,-4 0-1-15,-8 5-3 16,-18-7-28-16,2 9-4 16,-15-9-1-16,-2-3-1 15</inkml:trace>
  <inkml:trace contextRef="#ctx0" brushRef="#br1" timeOffset="13157.7526">4726 4846 66 0,'-9'10'37'15,"25"-1"-1"-15,2-5 1 16,18 1-32-16,12-13-1 16,16 1 0-16,6-8 0 15,10-4-1-15,6-4 0 16,4 1-2-16,-5-2 0 15,-5 4-2-15,-12 10-2 16,-16-4-9-16,-9 20-24 16,-22-3-1-16,-9 15-1 0,-24-5 0 15</inkml:trace>
  <inkml:trace contextRef="#ctx0" brushRef="#br1" timeOffset="16297.9322">6246 4276 64 0,'7'-30'35'16,"-3"10"-2"-16,-7 5 0 16,3 15-31-16,-6 11 1 15,3 21-2-15,-2 15 1 16,3 21 0-16,-4 14-1 15,0 16 1-15,-2 7 0 16,2 5-2-16,5-3 2 16,-1-9-3-16,10-7-15 0,-2-26-17 15,8-17 0-15,1-25-3 16,8-15 1-16</inkml:trace>
  <inkml:trace contextRef="#ctx0" brushRef="#br1" timeOffset="16480.9426">6311 4867 71 0,'-17'-12'36'15,"-3"-2"-1"-15,20 14 1 16,-14-14-32-16,28 4 0 16,13-11-1-16,12-3-2 15,14-14 0-15,9-11-5 16,21 3-17-16,-9-20-12 0,13 2-1 15,-13-13-1-15,2 6 2 16</inkml:trace>
  <inkml:trace contextRef="#ctx0" brushRef="#br1" timeOffset="16647.9522">6897 3954 88 0,'-36'28'34'16,"7"28"0"-16,-1 16 1 16,11 27-33-16,0 7 0 15,7 11 0-15,0 5 0 16,9 0-3-16,2-9 0 15,4-9-4-15,18-7-28 16,-7-28-3-16,16-9 2 16,-2-28-4-16</inkml:trace>
  <inkml:trace contextRef="#ctx0" brushRef="#br1" timeOffset="17031.9742">7130 4779 82 0,'-20'15'36'0,"16"3"0"15,4-18 1-15,3 16-35 16,15-17 0-16,15-6 0 16,5-9 0-16,6-6 0 15,1-8 1-15,-1-4-2 16,-6-3 1-16,-10-1-1 15,-10 1 1-15,-18 6-1 0,-18 4-1 16,-10 7 1-16,-11 8-1 16,-11 12 0-16,-3 10 1 15,-3 13-1-15,5 11 0 16,7 12 1-16,7 8 0 15,18 7-1-15,15 0 2 16,17-4-2-16,23-9 2 16,18-12-3-16,22-15 1 15,10-23-1-15,21-10-7 16,-4-33-17-16,20-1-13 15,-14-26 2-15,2 0-3 16,-21-18 2-16</inkml:trace>
  <inkml:trace contextRef="#ctx0" brushRef="#br1" timeOffset="17207.9842">8048 3864 100 0,'-23'60'38'16,"-5"12"0"-16,4 25-2 15,2 9-34-15,1 10 0 16,3 1-1-16,6 1-1 15,3-6 0-15,2-10-4 16,7-3-5-16,-5-28-29 16,13-8 2-16,-7-31-1 15,9-10-1-15</inkml:trace>
  <inkml:trace contextRef="#ctx0" brushRef="#br1" timeOffset="17397.9951">7786 4508 96 0,'-6'-15'38'15,"19"23"1"-15,6-12-4 16,15 7-34-16,13-9 0 16,10 2-1-16,11-4-1 15,3-11-14-15,12 9-22 16,-5-7 2-16,4 7-4 15,-16-6 1-15</inkml:trace>
  <inkml:trace contextRef="#ctx0" brushRef="#br1" timeOffset="18285.0458">8435 4579 92 0,'-14'38'38'16,"0"-15"-1"-16,19 5 2 15,5-13-37-15,14-6 1 16,5-10-1-16,9-2 0 15,2-14 0-15,3-2-1 16,-3-10 1-16,-6-2-1 16,-7-5-1-16,-10-2 1 15,-7 5-1-15,-15 0 0 16,-8 8 1-16,-11 9-2 15,-9 10 1-15,0 9 0 16,-5 14 0-16,-1 9 0 16,4 10 1-16,9 4-1 15,12 2 1-15,14-1 0 16,14-7-1-16,15-4 1 0,14-12 0 15,14-6 0-15,5-11-1 16,3-5 1-16,2-5-1 16,-3-1 0-16,-13 1 1 15,-4 0-1-15,-12 6 0 16,-12 5 0-16,-10 8 0 15,-11 7 0-15,-7 8 0 16,-8 4 1-16,-2 6-1 16,1 0-1-16,-3 2 2 15,3-3-1-15,3-7 1 16,7-6-1-16,4-21 0 15,10 7 1-15,6-21-1 0,0-12 1 16,5-13-2-16,2-11 1 16,1-7-1-16,0-1 2 15,-1-1 0-15,-2 6-2 16,-7 5 1-16,1 10 0 15,-5 11 0-15,2 8 0 16,-2 9 0-16,4 5 0 16,4 6-1-16,2 1 1 15,5 1 0-15,5-1 0 16,5-2 0-16,3-1 0 15,0-1 0-15,3 0 0 16,-5-3 0-16,-5 0 0 16,-3 2 0-16,-9 1 0 15,-5 0 1-15,-14 2-1 16,0 0 0-16,-8 12 1 0,-7 0-1 15,-2 3 1-15,1 2-1 16,-2 5 0-16,3 4 0 16,0 2 1-16,7 4-1 15,0 5 0-15,8-6 0 16,-1 4 0-16,10-3 0 15,5-5 0-15,4-5 0 16,7-5 0-16,5-8 0 16,0-5 0-16,1-4 0 15,-1-9-1-15,-1 4-5 16,-11-17-7-16,9 11-5 15,-21-21-10-15,16 10-12 16,-16-14-1-16,13 8-1 16,-9-13 2-16</inkml:trace>
  <inkml:trace contextRef="#ctx0" brushRef="#br1" timeOffset="18936.0831">9767 4384 54 0,'0'0'36'0,"-15"-20"0"15,15 20 1-15,-33-12-23 16,21 18-3-16,-12-4-2 16,9 12-3-16,-8 8-2 0,3 5-1 15,-2 8-1-15,8 9-1 16,-2 2 0-16,5 4 0 15,4-1 0-15,10-4 0 16,6-8 0-16,11-6 1 16,10-16-1-16,7-13 1 15,10-13-1-15,9-12 0 16,2-16 0-16,0-5 0 15,-4-11 0-15,-6-3 0 16,-12 0 0-16,-14-1-1 16,-14 5 0-16,-18 8 0 15,-17 9 0-15,-12 12-1 16,-9 13 1-16,-9 15-1 15,0 16-2-15,-2 8-4 0,17 23-9 16,-5-10-6-16,31 21-11 16,-3-13-6-16,23 8-2 15,8-16 2-15</inkml:trace>
  <inkml:trace contextRef="#ctx0" brushRef="#br1" timeOffset="19502.1154">10313 4383 86 0,'-4'-18'38'0,"14"8"-1"16,0-13 1-16,11 5-34 15,15-4-1-15,13 4 0 16,4-3 0-16,7 4-1 16,-1 6 0-16,-1 3-1 0,-9 9 0 15,-13 12 0-15,-22 11 0 16,-19 12-1-16,-22 11 1 15,-20 12-1-15,-15 8 1 16,-6 5 0-16,-6 2-1 16,-1-1 1-16,14-8-1 15,14-8 1-15,20-12-1 16,20-11 1-16,26-14-1 15,19-9 2-15,26-14-3 16,16-8 0-16,11-4-3 16,-2-12-8-16,20 11-8 15,-23-20-6-15,8 13-12 16,-26-11-3-16,-5 8 1 15,-22-9 1-15</inkml:trace>
  <inkml:trace contextRef="#ctx0" brushRef="#br1" timeOffset="20049.1467">11213 4309 98 0,'-18'-7'39'0,"7"18"0"15,-9-2 0-15,-3 15-36 16,5 5 0-16,1 10 0 15,0 4-1-15,8 2 0 16,4-2 0-16,12-5-1 16,12-12 0-16,11-12 1 15,13-17-2-15,12-11 1 16,7-17 0-16,1-11 0 0,2-6-1 15,-7-9 1-15,-6 1 0 16,-10-1 0-16,-11 11 0 16,-10 4 0-16,-10 15-1 15,-7 13 1-15,-4 14-1 16,-17 36-1-16,-2 19 0 15,-3 25-1-15,-6 27 3 16,-4 22-3-16,-6 21 2 16,0 6-1-16,-4 10 2 15,4-10 0-15,-1-7 2 16,2-17-1-16,6-26 0 15,2-20-1-15,6-26 2 16,2-24-1-16,7-28-2 16,3-21 1-16,4-25-3 0,5-19 1 15,6-28-1-15,8-19 1 16,6-19-3-16,13-8 1 15,10-3 1-15,5 4-3 16,6 12 1-16,6 9 0 16,9 23-9-16,-6 9-3 15,14 38-4-15,-15-6-14 16,12 25-4-16,-2-5-1 15,6 13 2-15</inkml:trace>
  <inkml:trace contextRef="#ctx0" brushRef="#br1" timeOffset="20583.1773">12341 4313 96 0,'-15'-22'39'16,"0"9"1"-16,-17-8-1 16,2 15-33-16,-11 3-1 15,-1 14 0-15,-6 8-2 16,0 13 0-16,3 7 0 15,7 7-1-15,11 2-1 16,14 2 1-16,13-7-1 16,16-4-1-16,14-15 1 15,14-13-1-15,8-10 1 16,6-14-1-16,-3-13 0 15,2-10 0-15,-6-7 0 16,-7-5 1-16,-9 1-1 16,-9 2 0-16,-9 6 0 0,-7 7 0 15,-9 19-1-15,-1 13 1 16,-16 30 0-16,-4 21-1 15,-5 27 0-15,-6 21 1 16,-6 21 1-16,-3 19-1 16,-2 8 0-16,0 4 0 15,0-8 1-15,4-14 1 16,5-17 0-16,0-21-1 15,9-24-1-15,0-28 3 16,10-26-3-16,8-27 0 16,8-20 0-16,7-23-2 15,15-27 2-15,10-20-1 16,12-17-1-16,7-14-3 15,8 5 1-15,-5-3-1 16,10 19-7-16,-18 1-2 0,5 37-5 16,-25 1-6-16,6 42-6 15,-17 1-8-15,6 21-1 16,-4 1 3-16</inkml:trace>
  <inkml:trace contextRef="#ctx0" brushRef="#br1" timeOffset="21524.2311">13190 4271 70 0,'16'-9'37'15,"-16"-7"0"-15,0 16 1 16,-19-7-30-16,4 13 0 15,-18 6-2-15,3 11 0 16,-13 6-2-16,3 11-1 0,-3 3 0 16,8 9 0-16,4-1-1 15,13 2 0-15,13-5-1 16,16-5 1-16,15-8-1 15,17-10 0-15,5-11-1 16,13-14 1-16,1-14-1 16,3-11 1-16,-7-12-1 15,-5-6 0-15,-11-9 1 16,-13-1-1-16,-12-2 0 15,-14 2-1-15,-9 7 1 16,-11 9 1-16,-9 7-2 16,-3 8 1-16,-1 12 0 15,2 7-1-15,5 9 1 16,13 1 0-16,7 6 0 0,16-4-1 15,17-1 2-15,13-2-1 16,14-6 1-16,8-5 0 16,6 0-1-16,-1 0 1 15,-8-1-1-15,-5 1 1 16,-13 1 0-16,-12 4 0 15,-15 3 0-15,-12 7 0 16,-16 9 0-16,-5 9 0 16,-7 5-1-16,-4 9 1 15,-1 5 0-15,5 4-1 16,3-4 0-16,15-1 1 15,12-10-1-15,11-11 1 16,18-16-1-16,13-17 1 16,7-11-1-16,1-14 1 0,9-9 0 15,-9-9-1-15,-4-3 1 16,-3 1 0-16,-12 5-1 15,-10 10 0-15,-8 11 0 16,-11 13 0-16,-9 14 0 16,-6 19 0-16,-5 11-1 15,-5 9 1-15,3 8-3 16,2 4-2-16,11 9-5 15,3-17-2-15,24 9-4 16,-2-31-2-16,32 12-5 16,-15-31-5-16,29 3-8 15,-10-21-3-15,8-6 7 16,-5-8 3-16</inkml:trace>
  <inkml:trace contextRef="#ctx0" brushRef="#br1" timeOffset="22002.2585">14754 4240 96 0,'-19'-19'38'0,"6"13"1"15,-9-6-1-15,22 12-32 16,-19-3-3-16,19 3-1 16,-16 11 0-16,16-11-2 15,-8 18 1-15,8-18-1 16,-2 19 0-16,2-19 0 15,0 14 1-15,0-14 0 16,0 0-1-16,-5 10 2 16,5-10-2-16,-10 0 1 15,0 0 0-15,-5 4 1 16,-3 2-2-16,-4 1 1 0,-1 8 0 15,1 3 0-15,0 0-1 16,4 7 1-16,11-2-1 16,7 2 1-16,12-3-1 15,12-1 1-15,9-3-1 16,8 2 1-16,4-3-1 15,-3 4 1-15,0 0-1 16,-9 4 1-16,-7 4 0 16,-12 5-1-16,-16 2 1 15,-14 5 0-15,-12 1 0 16,-10 3 0-16,-8-7 0 15,-10-1 0-15,3-6-2 16,-2-9-3-16,15-3-5 16,1-22-3-16,25 6-4 0,-7-30-3 15,34 13-8-15,-14-30-7 16,20 4-8-16,-6-15 1 15,1-6 7-15</inkml:trace>
  <inkml:trace contextRef="#ctx0" brushRef="#br1" timeOffset="25070.4339">6454 6237 58 0,'11'-24'35'0,"0"7"0"15,-8 4 0-15,8 21-20 16,-12 7-10-16,5 22-1 16,-8 17 0-16,2 20 0 15,-8 18-1-15,0 14 0 16,-4 11-2-16,-1 2 0 15,0-5 0-15,0-9 1 16,5-13-3-16,3-12-1 16,9-16-7-16,0-26-27 15,13-14 0-15,3-21 1 0,12-12-2 16</inkml:trace>
  <inkml:trace contextRef="#ctx0" brushRef="#br1" timeOffset="25264.445">6547 6836 91 0,'-29'-14'37'15,"9"16"0"-15,1-4 0 16,19 2-33-16,0 0-1 16,34-3 0-16,19-17-1 15,18-8-2-15,19-6-3 16,5-18-14-16,16 3-19 15,-8-13 0-15,0 4 0 16,-13-5-4-16</inkml:trace>
  <inkml:trace contextRef="#ctx0" brushRef="#br1" timeOffset="25445.4554">7199 6123 96 0,'-38'56'37'0,"15"21"3"15,-3 0-6-15,12 15-31 16,5 10-1-16,9 3 1 15,-1-3-2-15,6 2 0 16,4-7-4-16,-1-19-25 16,14 1-11-16,-2-20 2 15,10-11-2-15</inkml:trace>
  <inkml:trace contextRef="#ctx0" brushRef="#br1" timeOffset="25836.4778">7438 6861 90 0,'-13'18'38'0,"1"-8"1"16,19 6 0-16,-7-16-27 15,37 8-10-15,5-17 1 16,11-7-1-16,4-8 1 15,5-5-1-15,-6-6-1 16,0-2 0-16,-13-2 0 16,-14 4 0-16,-16 1 0 15,-18 8-1-15,-15 5 1 0,-13 10 0 16,-11 15-1-16,-7 14 1 15,-7 12 0-15,1 16 0 16,5 7 0-16,6 6 0 16,17 1-1-16,16-2 1 15,23-10 0-15,24-11-1 16,24-16-1-16,19-18 0 15,20-13-4-15,8-21-5 16,22-2-18-16,-11-23-12 16,7-1 1-16,-22-16 0 15,-6 2 1-15</inkml:trace>
  <inkml:trace contextRef="#ctx0" brushRef="#br1" timeOffset="26022.4884">8538 6040 98 0,'-31'-11'38'15,"2"33"1"-15,-8 13-2 16,8 21-33-16,-6 20-1 15,4 14 2-15,2 9-2 16,4 9 0-16,-1-2-2 16,5 0 1-16,5-5-5 15,1-24-13-15,13 3-22 16,-4-26-3-16,14-15 2 15,-2-24-2-15</inkml:trace>
  <inkml:trace contextRef="#ctx0" brushRef="#br1" timeOffset="26216.4994">8124 6602 111 0,'-24'10'40'16,"5"-1"0"-16,22 10-1 15,9-11-37-15,29-2-1 16,26-7-1-16,12-5-2 15,25 3-10-15,-6-13-24 16,16 8-3-16,-13-9 1 16,1 9-2-16</inkml:trace>
  <inkml:trace contextRef="#ctx0" brushRef="#br1" timeOffset="26955.5418">8761 6819 95 0,'0'0'37'16,"14"11"3"-16,1-20-2 15,17-4-33-15,6-6-1 16,10-1-1-16,9-11 1 16,0-1-1-16,4-5-1 15,-5-3-1-15,-6 0 0 16,-10 0 0-16,-13 2 0 15,-16 4-2-15,-20 5 2 16,-10 14-2-16,-17 10 2 16,-9 10 0-16,-7 13 0 15,-3 13 0-15,3 12 0 16,8 8 1-16,12 5-1 15,16 0 1-15,16-6-1 0,19-5 0 16,20-11-2-16,17-12 0 16,20-12-3-16,5-17-6 15,16-3-26-15,-10-22-3 16,7 3 0-16,-21-13 1 15</inkml:trace>
  <inkml:trace contextRef="#ctx0" brushRef="#br1" timeOffset="27241.5581">9701 6573 105 0,'-16'21'35'16,"-14"4"2"-16,8 18-2 15,-5 4-29-15,9 6-2 16,-2 2-1-16,12 1 0 16,3-6-1-16,8-8 1 15,2-11-1-15,7-15 1 0,9-17-1 16,-1-16 0-16,4-15 0 15,-1-11-1-15,-1-11 2 16,2-7-1-16,-5-5 0 16,2 1-1-16,-6 2 1 15,2 10-2-15,-5 6 0 16,5 12 0-16,3 7 0 15,8 11-5-15,13 15-8 16,-6-8-10-16,30 20-17 16,1-6 1-16,23 14-3 15,6-10 2-15</inkml:trace>
  <inkml:trace contextRef="#ctx0" brushRef="#br1" timeOffset="27863.5937">10491 6498 65 0,'-1'-18'36'15,"-1"1"-3"-15,-11 1 1 16,13 16-7-16,-36-7-21 15,13 19-1-15,-8 4 1 16,3 13 0-16,-2 10-1 16,4 9 1-16,2 1-2 15,15 3 1-15,8-6-2 0,13-2-1 16,15-13 0-16,14-12 0 15,10-13 0-15,11-12-1 16,2-13 0-16,2-12-1 16,-8-8 1-16,-4-5-1 15,-14-2 0-15,-14-3-1 16,-15 2-1-16,-14 2-3 15,-7 10 2-15,-7 3-5 16,4 20-8-16,-13-6-22 16,26 18-2-16,0 0 1 15,10 16 0-15</inkml:trace>
  <inkml:trace contextRef="#ctx0" brushRef="#br1" timeOffset="28593.6354">11247 6451 100 0,'-19'1'39'16,"19"-1"1"-16,17-5-1 15,12 9-35-15,7-14 0 16,13 2-2-16,7-5 1 16,4 2-1-16,1 0-1 15,-3 3-1-15,-8 3 1 16,-8 5 0-16,-17 8-1 15,-13 8 2-15,-18 8-1 16,-16 5 2-16,-16 10-2 16,-14 9 2-16,-5 0-2 15,-5 4 2-15,6-2-2 16,8-4 0-16,16-4 0 15,16-7 1-15,21-11-2 0,23-11 0 16,20-10 0-16,7-7-2 16,17-2-3-16,-8-16-15 15,16 8-18-15,-18-9-3 16,0 9 0-16,-20-8 0 15</inkml:trace>
  <inkml:trace contextRef="#ctx0" brushRef="#br1" timeOffset="28841.6494">11391 6651 128 0,'-18'12'40'0,"9"-14"1"16,27 7-8-16,25-13-31 15,20-6-3-15,25 8-12 16,-4-16-20-16,22 5-7 15,-3-7 1-15,7 6-3 16</inkml:trace>
  <inkml:trace contextRef="#ctx0" brushRef="#br1" timeOffset="32505.8591">12288 6530 65 0,'6'-11'36'16,"-7"-4"1"-16,1 15-1 16,-3-21-10-16,3 21-20 15,-14-2-1-15,8 12 1 16,-10 6-2-16,3 13 0 0,-8 7 0 15,6 4 0-15,1-1-2 16,8 4 1-16,11-10-1 16,13-5-1-16,10-16 0 15,11-12 1-15,18-19-1 16,3-8-1-16,7-12 1 15,2-5-2-15,-3-5 1 16,-7 1-2-16,-9 6 2 16,-10 8-2-16,-11 12 2 15,-13 15-2-15,-7 17 2 16,-14 20 1-16,-9 21 0 15,-9 20 0-15,-3 23-1 16,-6 15-1-16,-6 12 0 16,0 5 1-16,-1 3-1 0,-1-4 0 15,0-9-1-15,3-15 1 16,-1-15 0-16,0-18 2 15,-5-16-1-15,1-17 1 16,-1-20-1-16,1-17 0 16,0-16-1-16,8-19-1 15,11-9-5-15,-1-29-16 16,25 3-16-16,1-14 1 15,25 4 1-15,3-6-2 16</inkml:trace>
  <inkml:trace contextRef="#ctx0" brushRef="#br1" timeOffset="33091.8926">13350 6623 67 0,'-2'-15'37'0,"-12"-7"0"16,0 10 0-16,-10-8-10 15,0 15-19-15,-15 1-2 16,1 15 0-16,-13 2-1 15,5 14-1-15,-3 4-1 16,6 6 0-16,6 0-1 16,14 2 0-16,14-4 0 15,18-8-1-15,14-7 0 16,19-11-1-16,15-9 0 0,6-7 1 15,8-11-1-15,-1-5 0 16,-2-11 0-16,-7-3 0 16,-7-2 0-16,-10-1 1 15,-12-2-1-15,-10 3-2 16,-10 3 2-16,-3 10-1 15,-11 12 0-15,2 14 1 16,-22 12 0-16,5 19 0 16,-1 22 0-16,-3 19 1 15,-3 25-3-15,-4 14 2 16,1 12-2-16,-4 10 0 15,1 2 1-15,-3-5-1 0,-1-3 0 16,-2-14 0-16,0-16 2 16,-1-13 0-16,-4-24 0 15,1-18 0-15,-3-23 0 16,3-19-1-16,2-18 0 15,7-23-3-15,9-10-4 16,-2-38-13-16,28 5-18 16,-7-14 0-16,25 4 1 15,0-5 1-15</inkml:trace>
  <inkml:trace contextRef="#ctx0" brushRef="#br1" timeOffset="33850.9362">14168 6545 96 0,'-32'0'38'0,"-2"13"0"16,-15 0 0-16,14 12-27 15,-13 4-6-15,11 7 0 16,6 0-1-16,9 6-1 16,14-2-1-16,12-4 0 15,12-7-1-15,16-8 0 16,6-11-1-16,9-8 1 15,4-12-1-15,2-8 0 16,-1-14 0-16,-3-4 1 16,-8-11-1-16,-4-1 0 0,-10-6 0 15,-6-3-2-15,-3 2 2 16,-7 5-1-16,-7 9 1 15,-4 5-2-15,-4 11 2 16,-1 10-1-16,5 15 1 16,-16 0 0-16,16 0 0 15,-12 24 0-15,14-7 0 16,12 1 0-16,7-6 0 15,12-4 0-15,13-4 0 16,5-4 1-16,7-4-1 16,-1-5 0-16,-1 2 1 15,-5-1-1-15,-12 5 1 16,-10 1-1-16,-12 11 1 15,-11 3 1-15,-16 9-1 0,-3 7 2 16,-7 4-3-16,-3 4 3 16,4 3-3-16,4-3 2 15,6-4-2-15,13-7 0 16,15-12 0-16,8-10 0 15,13-13 0-15,8-11 0 16,7-6 0-16,3-10 0 16,2-6 0-16,-5-1 0 15,-8 4 0-15,-6 5 0 16,-12 8 0-16,-13 8 0 15,-16 19 0-15,0 0 0 16,-23 26 0-16,1 2 0 16,-1 9 0-16,-2 4 0 0,12 6-5 15,-3-11-5-15,28 11-5 16,-4-30-4-16,33 13-10 15,-10-24-13-15,27-3 1 16,-1-13 1-16,11-5 2 16</inkml:trace>
  <inkml:trace contextRef="#ctx0" brushRef="#br1" timeOffset="34297.9615">15833 6311 101 0,'0'0'36'16,"4"-15"2"-16,9 17-7 16,-13-2-25-16,0 0-1 15,-10-12 0-15,-2 13-1 16,-9 0 1-16,-2 6-1 15,-9 2-1-15,-2 5 0 16,0 3-1-16,6 4 0 16,1-1-1-16,8 4-1 15,15-1 1-15,11-1 0 16,9 0 0-16,12-1 0 15,2 2-1-15,6-1 2 16,-2 2-2-16,-2 0 3 16,-9 4-3-16,-8 2 0 15,-10 1 0-15,-13 2 0 16,-11 0 0-16,-10 1 0 0,-7 1 0 15,-10-2 0-15,-2-3 0 16,-2-6-3-16,8 2-9 16,-7-16-4-16,17 11-5 15,-11-27-9-15,18 12-12 16,0-17 0-16,9 3 1 15,1-10 2-15</inkml:trace>
  <inkml:trace contextRef="#ctx0" brushRef="#br1" timeOffset="42441.4275">5060 1693 103 0,'-13'4'39'16,"-2"-6"2"-16,15 2-3 16,0 0-35-16,23-11 1 15,17-9-2-15,17-3 1 16,16-7-1-16,9 0 1 15,7 0-4-15,-5 0-6 16,9 18-25-16,-25 3-8 16,-3 16 2-16,-20 5-4 15</inkml:trace>
  <inkml:trace contextRef="#ctx0" brushRef="#br1" timeOffset="43147.4678">4773 10027 85 0,'3'11'41'0,"-3"-11"-2"15,30-1 2-15,-2-16-28 0,18 5-10 16,12-4-2-16,13-2 1 15,7-3-2-15,3-5-6 16,13 10-29-16,-13-7-4 16,-1 13 0-16,-18-5-3 15</inkml:trace>
  <inkml:trace contextRef="#ctx0" brushRef="#br1" timeOffset="48718.7865">6477 1104 91 0,'0'0'38'0,"0"0"0"16,12-19 0-16,-12 19-24 15,5 32-14-15,-10 13-1 16,0 28 1-16,-8 17 0 15,0 22 0-15,1 19 0 16,-3 1-1-16,2 0 0 16,1 1-1-16,2-8-3 15,1-26-14-15,13-8-16 0,-6-36-1 16,19-21-1-16,-3-41 1 15</inkml:trace>
  <inkml:trace contextRef="#ctx0" brushRef="#br1" timeOffset="48914.7973">6523 1775 104 0,'-17'-30'38'0,"17"30"1"16,-17-16-2-16,17 16-32 16,23 10-3-16,2-7 0 15,9-5-1-15,15-5-1 16,10-9 0-16,13-9 0 15,8-11-4-15,-3-21-15 16,10 0-18-16,-13-16 0 16,-74 73-1-16,70-74 0 0</inkml:trace>
  <inkml:trace contextRef="#ctx0" brushRef="#br1" timeOffset="49086.8076">7258 1047 85 0,'0'0'39'0,"-24"23"-1"15,-6 29 2-15,-20 28-20 16,2 38-17-16,4 25-1 15,7 29-3-15,13-9 0 16,18-41-4-16,19-16-4 16,3-36-27-16,35-20 0 15,5-34-2-15,19-16 0 0</inkml:trace>
  <inkml:trace contextRef="#ctx0" brushRef="#br1" timeOffset="49827.85">7667 1648 112 0,'-35'-4'40'0,"4"23"-1"15,-11 2-6-15,13 10-29 16,-5 14 0-16,12 7-2 16,7-1 1-16,15 4-1 15,11-8-1-15,17-6 0 16,14-11 0-16,9-10-1 15,5-16 0-15,1-13 0 16,-1-15 0-16,-8-12 0 16,-6-5-1-16,-9-10 0 0,-15-3 0 15,-9-5 1-15,-11 3-2 16,-4 2 3-16,-6 11-2 15,-3 8 2-15,-2 9-1 16,2 8 1-16,15 18 0 16,-9-10 0-16,9 10 0 15,24 0 0-15,6-5 0 16,5 2-1-16,10-6 0 15,3 4 0-15,-1 1 1 16,-1 6-1-16,-8 9 0 16,-9 9-1-16,-14 11 2 15,-11 9-1-15,-6 7 1 16,-10-1-1-16,-3 1 0 15,-1-1 0-15,2-11 1 0,4-5-1 16,8-15 0-16,2-15 0 16,22-15 0-16,3-10 0 15,4-9 0-15,3-10 1 16,2-4-1-16,-4-1 1 15,-3 8-1-15,-9 8 1 16,-5 12-1-16,-13 21 1 16,0 0-1-16,-3 11 0 15,-7 13 0-15,6 2 0 16,1-1 0-16,13-3-1 15,7-11 2-15,12-12-1 16,13-13 0-16,5-5 2 16,5-11-3-16,3-1 4 15,-5 1-3-15,-6 1 0 0,-10 8 0 16,-8 15 0-16,-13 14 0 15,-13 17 0-15,-5 12 0 16,-11 9-2-16,1 2 1 16,-2 10-2-16,8 3-5 15,-6-21-7-15,24 6-5 16,-12-27-15-16,25-1-7 15,-1-20-1-15,12-1-1 16</inkml:trace>
  <inkml:trace contextRef="#ctx0" brushRef="#br1" timeOffset="50303.8772">9371 1488 65 0,'9'-14'38'0,"1"10"1"16,-10 4 0-16,0 0-19 16,-28 1-11-16,8 9-2 15,-10 5 0-15,-1 9-3 0,-6 5 1 16,1 10-2-16,1 1 1 15,7 10-3-15,9-2 2 16,9 4-3-16,14-11 2 16,13-8-1-16,12-11-1 15,12-13 1-15,6-12-1 16,3-14 0-16,1-11 1 15,-2-13 0-15,-12-6-1 16,-14-6 1-16,-8 6-2 16,-19 2 1-16,-11 6-3 15,-14 10 0-15,-5 9-3 16,-15 2-12-16,15 25-9 15,-10-3-15-15,19 13 1 16,6-4-2-16,23 6 3 16</inkml:trace>
  <inkml:trace contextRef="#ctx0" brushRef="#br1" timeOffset="50862.9092">9740 1519 98 0,'0'0'39'0,"5"-22"1"16,6 23-1-16,-11-1-34 16,11 0-3-16,10-1 0 15,12 0 1-15,10-1-1 16,12 1 0-16,2-3 0 15,10-6-1-15,-2 4 1 16,-4-3-1-16,-9 4 0 16,-10 2-1-16,-20 6 1 15,-20 8 0-15,-20 11-1 0,-20 12 0 16,-18 7 1-16,-8 8-1 15,-7 2 0-15,1 2 0 16,5 1 0-16,13-3 0 16,14-9 0-16,22-7-1 15,25-14 1-15,18-4-1 16,24-12-2-16,3-10-5 15,26 8-25-15,-12-24-8 16,12 4 1-16,-10-6 0 16</inkml:trace>
  <inkml:trace contextRef="#ctx0" brushRef="#br1" timeOffset="51414.9408">10648 1489 106 0,'-16'-14'40'15,"16"14"2"-15,-26-4-2 16,26 4-36-16,-20 12-1 16,10 8 0-16,-5 8 0 15,2 8-2-15,3 3 1 16,5 3-2-16,3-4 2 15,5 2-2-15,10-11 2 16,11-12-2-16,9-12 1 16,6-17 0-16,6-9-1 15,4-12 2-15,-2-6-1 0,-1-7 1 16,-7 2-2-1,-8 3 0-15,-6 6 0 0,-9 12 0 16,-16 23 0-16,11 6 0 16,-15 29 0-16,-5 22-2 15,-5 20 2-15,-5 21-3 16,-3 19 3-16,-3 14-1 15,-4 8 1-15,-6-2 0 16,-1-8 0-16,0-7 0 16,1-19 0-16,1-18 1 15,2-24-1-15,6-23 0 16,1-24 0-16,11-27-1 15,4-23 2-15,9-26-3 16,2-28 2-16,7-16-1 16,7-14 1-16,7-4 0 0,4 6 0 15,3 8-1-15,3 15-1 16,-3 10-1-16,13 29-6 15,-8 2-7-15,27 28-13 16,-14-4-12-16,24 10 1 16,-1-3-3-16,20 7 3 15</inkml:trace>
  <inkml:trace contextRef="#ctx0" brushRef="#br1" timeOffset="51914.9693">11697 1453 85 0,'-15'-3'41'0,"-21"-3"-1"15,5 13 2-15,-20-4-16 0,6 10-21 16,-4 5-1-16,3 12-1 16,1 4 0-16,10 6-2 15,6 3 1-15,14 2-2 16,16-6 1-16,14-5-1 15,12-9 2-15,10-11-2 16,8-13 0-16,7-12 0 16,0-9 0-16,2-13 0 15,-7-7 0-15,-4-5 0 16,-7-1 0-16,-6 2 0 15,-8 8 0-15,-7 5 0 16,-5 21 0-16,-10 10 0 16,-3 30 0-16,-11 20 0 15,-3 27 0-15,-6 19-2 16,-6 17 2-16,0 19-2 0,-5-1 2 15,-3 3 0-15,3-15 0 16,3-5 0-16,-4-22 1 16,3-19 0-16,-7-21 1 15,-2-22-2-15,2-19 0 16,-4-14 0-16,1-18 0 15,0-20-6-15,12-11-1 16,-1-24-6-16,26 8-3 16,-7-18-6-16,30 23-7 15,-5-17-13-15,25 15-1 16,3-2 3-16,12 10 3 15</inkml:trace>
  <inkml:trace contextRef="#ctx0" brushRef="#br1" timeOffset="52475.0012">12363 1514 99 0,'0'0'39'0,"-26"-10"0"15,8 26-3-15,-19 2-30 16,0 10-2-16,-2 5 2 16,3 8-3-16,1 3 0 15,14 3-1-15,7-1 0 16,19-1-1-16,15-12 0 15,14-1 0-15,15-15 0 16,9-11-1-16,8-10 1 16,0-10 0-16,-3-12 0 0,-4-11-1 15,-15-6 1-15,-14-8 0 16,-14 4 0-16,-15-5-1 15,-11 7-1-15,-11 3 0 16,-3 9-2-16,-5 6 0 16,3 14-4-16,-2-2-7 15,28 15-8-15,-20 0-9 16,31 8-8-16,3-2-1 15,21 5 1-15,2-4 0 16</inkml:trace>
  <inkml:trace contextRef="#ctx0" brushRef="#br1" timeOffset="52850.0228">12965 1491 113 0,'-14'-7'41'0,"-11"6"-1"16,17 21-6-16,-21-3-29 15,1 14-1-15,-1 4-1 16,6 7-1-16,4 6 0 15,13-2-1-15,12-1 1 16,16-13-2-16,12-9 1 16,13-11 0-16,7-16-1 15,10-11 1-15,0-13 0 16,-1-10 0-16,-5-5 0 15,-7-6 1-15,-11 1-2 16,-8 2 0-16,-6 5 0 16,-13 11 0-16,-6 13 0 15,-7 17 0-15,-14 10 0 16,-4 17 0-16,-4 11 0 0,5 6 0 15,-1 3-2-15,7 3-3 16,13-4-5-16,6-13-7 16,29-4-6-16,-7-23-12 15,30-2-7-15,-4-19 1 16,19-4 0-16</inkml:trace>
  <inkml:trace contextRef="#ctx0" brushRef="#br1" timeOffset="53151.0401">13934 1335 104 0,'-39'5'42'0,"1"16"1"0,-17 3-1 16,17 20-26-16,7-14-13 16,3 0-1-16,16-3 1 15,17-4-3-15,18-5 0 16,18-8 0-16,7 2 0 15,7-1 0-15,-2 4 0 16,-10 6 0-16,-11 7 0 16,-18 9 0-16,-21 5 0 15,-19 12 0-15,-16 4 0 16,-14 1 0-16,-6 3-6 15,-18-7-6-15,9 10-3 16,-10-19-4-16,16 23-6 16,-15-25-11-16,14 20-7 15,-9-4 1-15,-5 12 3 16</inkml:trace>
  <inkml:trace contextRef="#ctx0" brushRef="#br1" timeOffset="53895.0826">6160 9045 74 0,'5'-16'40'0,"9"12"0"16,-5-7 0-16,8 22-21 0,-11 8-14 15,6 25-2-15,-2 22 0 16,-3 22 0-16,-8 23 0 16,-6 16-1-16,-4 10-1 15,2 0 0-15,-4-5-3 16,8-21 1-16,9-6-12 15,0-40-20-15,22-14-8 16,0-34 1-16,17-13 0 16</inkml:trace>
  <inkml:trace contextRef="#ctx0" brushRef="#br1" timeOffset="54089.0935">6292 9744 117 0,'-38'-15'40'0,"17"21"1"15,5-11-8-15,16 5-29 16,30-3-2-16,20-14-1 15,16-11-2-15,15-16-1 16,17-3-3-16,5-18-4 16,17 5-15-16,-21-24-16 15,9 11 1-15,-28-10-2 16,-7 11 2-16</inkml:trace>
  <inkml:trace contextRef="#ctx0" brushRef="#br1" timeOffset="54255.1032">7164 8827 93 0,'-30'1'37'15,"-15"16"0"-15,7 31 1 16,-7 20-33-16,8 20-2 15,2 16-1-15,7 15 1 0,0 11-2 16,13 2 0-16,11-4-4 16,8-11-1-16,25-4-23 15,-2-33-10-15,19-9 0 16,-1-33-3-16,19-15 3 15</inkml:trace>
  <inkml:trace contextRef="#ctx0" brushRef="#br1" timeOffset="55368.1669">7372 9560 78 0,'-29'-23'39'16,"0"25"0"-16,-11 7 1 16,9 28-13-16,-4 2-22 15,6 12-1-15,7 2-2 16,13 3 1-16,10-1-1 0,11-7 0 15,13-10 0-15,12-12-1 16,6-13 0-16,5-13 0 16,-1-17-1-16,1-11 0 15,-2-11 0-15,-8-10-1 16,-6-8 1-16,-11-2-1 15,-4-1 0-15,-10 4 0 16,-7 5 1-16,-9 8-1 16,-1 13 0-16,-5 11 1 15,3 7 0-15,-2 12 0 16,14 0 1-16,-11 18 0 16,18-6 0-16,11 0 0 15,8-3 0-15,14-3 0 16,6 1-1-16,8-6 1 0,-2 0-1 15,2 1 1-15,-7 3-1 16,-5 1 0-16,-11 5 1 16,-11 5-1-16,-11 5 0 15,-10 7 1-15,-12 6-1 16,-2 2 0-16,-4 3 0 15,-3 5 1-15,2-5-1 16,6-2 0-16,5-7 0 16,4-8 0-16,5-22-1 15,23 0 1-15,2-19 0 16,2-11 0-16,0-10 1 15,-2-7-1-15,-1-5 0 16,-5 3 0-16,-5 5 0 16,-5 6 1-16,-9 10-1 0,-3 10 0 15,3 18 0-15,-9-3 0 16,3 17 0-16,6 5 0 15,3 5 0-15,9 1 1 16,5-3-1-16,10-1 0 16,4-7 2-16,6-9-2 15,5-3 0-15,1-9 0 16,3-9 0-16,-6-8 0 15,-3-5 0-15,0-7 0 16,-4-3 0-16,0 0 0 16,-7 1 0-16,0 5 0 15,-6 9 0-15,-3 12 0 16,-7 13 0-16,-4 16 0 0,-7 14 0 15,-4 10 0-15,-5 11-2 16,1 3 0-16,-1 3 0 16,7-4-2-16,9-5-3 15,2-20-7-15,23-2-4 16,-6-33-4-16,29 6-3 15,-15-33-2-15,20 3-7 16,-10-21-3-16,2 9 14 16,-13-2 31-16,-9-9 5 15,5 23 5-15,-28-12 5 16,6 33 3-16,-23-4 9 15,4 30 5-15,-18-2-10 16,12 25-24-16,-14 9-2 16,6 10 0-16,5 5-1 15,4-1 0-15,10-5-2 0,9-5 2 16,6-14-3-16,14-18 0 15,6-18 0-15,5-19 0 16,4-16 0-16,0-14 0 16,-5-11 0-16,-3-7 0 15,-9-3 0-15,-10 3-5 16,-7 14 0-16,-20 3-8 15,2 34-7-15,-25-8-3 16,14 36-7-16,-19-8-5 16,12 20-7-16,0-1 3 15,13 3 1-15</inkml:trace>
  <inkml:trace contextRef="#ctx0" brushRef="#br1" timeOffset="55956.2005">9711 9434 115 0,'-19'-12'40'0,"19"12"0"15,-14-20-11-15,14 8-29 16,9 2 1-16,10-1 0 15,6 2 1-15,16 2 0 16,6-2 0-16,14 2-1 16,-1 1 1-16,3 3-1 15,-4 1 0-15,-8 3 0 16,-12 3 0-16,-15 7 0 15,-18 5-1-15,-18 10 1 16,-19 4 0-16,-12 11 0 0,-15 5 0 16,-6 6 0-16,-4 3 0 15,1 3 0-15,10-2 0 16,9-5 0-16,19-4-1 15,21-13 1-15,24-12-1 16,22-11 0-16,17-11-2 16,13-14-1-16,12 2-3 15,-3-22-11-15,16 15-11 16,-23-21-12-16,-1 13-1 15,-21-11-2-15,-5 10 2 16</inkml:trace>
  <inkml:trace contextRef="#ctx0" brushRef="#br1" timeOffset="56134.2107">9918 9591 101 0,'-31'9'42'0,"23"2"-1"15,8-11 0-15,27 2-27 16,10-14-13-16,10-5-2 15,18 5-11-15,-12-14-19 16,18 12-10-16,-8-13 0 16,13 15-2-16</inkml:trace>
  <inkml:trace contextRef="#ctx0" brushRef="#br1" timeOffset="56800.2488">10590 9427 93 0,'20'1'39'0,"-20"-1"1"16,-2 28-1-16,-16 1-34 0,9 6-1 16,-7 6 0-16,4 11 1 15,-2 1 0-15,5-1-1 16,12-5-1-16,6-8-1 15,17-16 0-15,12-12-1 16,10-16 1-16,6-16-2 16,5-13 1-16,5-10-1 15,-6-10 0-15,-3-2-1 16,-11 0 0-16,-10 1 0 15,-10 7 0-15,-6 8 0 16,-8 14 0-16,-10 26 0 16,0 0 2-16,-9 37-1 15,-4 22 1-15,-1 24 0 16,-2 27-2-16,-3 15 3 0,-3 17-2 15,-1 5 1-15,2-1-2 16,-2-3 2-16,-5-12-2 16,-3-16 2-16,-4-23-2 15,-2-17 0-15,-6-27 2 16,-4-19-1-16,-1-22 0 15,1-21-1-15,4-20-2 16,0-19-1-16,13-12-6 16,1-28-4-16,21 6-6 15,-2-21-11-15,30 12-8 16,1 0-3-16,26 12 3 15,7 5 1-15</inkml:trace>
  <inkml:trace contextRef="#ctx0" brushRef="#br1" timeOffset="57344.2799">11833 9472 85 0,'-37'-14'40'0,"-2"14"-1"15,-13-1 2-15,11 21-21 16,-16 0-15-16,9 14 0 16,1 7-1-16,8 8-1 15,11-2 0-15,13 1-1 16,16-4-1-16,13-8 0 15,14-13 0-15,10-13-1 16,9-13 1-16,9-12-1 0,-1-15 0 16,-4-8 0-16,-4-8 0 15,-7-6-1-15,-6 1 1 16,-6 2-2-16,-7 6 1 15,-8 9 0-15,-4 14 0 16,-9 20 0-16,4 10 1 16,-5 27 0-16,-5 24 1 15,-2 22 0-15,-1 19-1 16,-5 13 2-16,-1 12-1 15,-2 2 0-15,-7 1-1 16,-1-8 1-16,-5-12-2 16,-4-15 2-16,-1-20 0 15,-2-20 0-15,-1-19-1 16,-1-23-1-16,3-19 1 0,0-20-2 15,8-16-1-15,0-27-6 16,18-2-4-16,-7-26-6 16,29 13-1-16,-8-22-7 15,33 19-7-15,0-5-8 16,21 13 3-16,5 7 5 15</inkml:trace>
  <inkml:trace contextRef="#ctx0" brushRef="#br1" timeOffset="58087.3224">12470 9428 111 0,'-21'-3'41'0,"-11"-2"0"15,8 19-8-15,-16-1-28 16,5 14 0-16,-1 7-1 15,5 12 0-15,4 5-1 16,10 0 0-16,9 1-1 16,14-2 1-16,10-12-3 15,11-7 0-15,8-16 0 16,7-14 0-16,4-15 0 15,3-16 0-15,1-10 0 16,-3-12 0-16,2-4-2 16,-10-7 0-16,-5 1 0 15,-8 4 0-15,-11 12 1 16,-6 7 0-16,-10 15 0 0,-9 11 0 15,-2 12 1-15,-2 10 0 16,0 7 0-16,6 5 0 16,9 0 0-16,8 2 0 15,10-6 1-15,9-2-1 16,5-4 0-16,7-4 1 15,4-6-1-15,1-5 0 16,-2-1 1-16,-4-1-1 16,-10-1 0-16,-1-1 0 15,-12 6 1-15,-6 6 0 16,-12 8 1-16,-4 10 0 15,-8 11-1-15,-4 9 1 16,-1 6-2-16,4 6 0 16,0 3 0-16,8-3 0 15,11-10 0-15,11-13 0 0,8-15 0 16,12-16 0-16,9-17 0 15,4-13 0-15,7-18 0 16,-3-7 0-16,2-7 0 16,-5-1 0-16,-6 7 0 15,-7 8 0-15,-8 12 0 16,-15 15 0-16,-13 21 0 15,0 0 0-15,-4 37 0 16,-10 1 0-16,-1 10 0 16,-2 4-3-16,10 7-5 15,-3-14-2-15,20 8-4 16,-5-27-4-16,29 6-4 0,-9-37-1 15,29 10-3-15,-7-33-5 16,15-5-5-16,0-11 4 16,-2-9 3-16</inkml:trace>
  <inkml:trace contextRef="#ctx0" brushRef="#br1" timeOffset="58380.3392">13917 9381 100 0,'-22'14'40'16,"-18"0"2"-16,9 16 1 15,-12-2-36-15,14 5-1 16,5-1-2-16,11-4-1 15,13-5-1-15,15-6 0 16,14-7-2-16,12-2 1 16,2-3-1-16,1-2 0 15,-3 2 1-15,-6 9-1 0,-11 7 1 16,-14 9 0-16,-16 7-1 15,-14 8 2-15,-9 4-2 16,-12 2-2-16,-2 1-2 16,-8-11-5-16,7 4-3 15,-8-24-4-15,21 8-5 16,-14-35-5-16,24 7-11 15,-9-24-4-15,15-20-1 16,5-13 7-16</inkml:trace>
  <inkml:trace contextRef="#ctx0" brushRef="#br1" timeOffset="59602.4091">15339 988 76 0,'0'0'41'0,"17"-56"-2"16,-17 56 0-16,0 0-21 16,19-57-17-16,-19 57 1 15,0 0-1-15,11 29 1 16,-16 28-2-16,-3 26 1 15,-6 17-1-15,6 16 0 16,1 8-1-16,7 0 0 16,8-16-2-16,7-39-12 15,14-7-22-15,-6-26 0 16,8-13-1-16,-4-17 0 15</inkml:trace>
  <inkml:trace contextRef="#ctx0" brushRef="#br1" timeOffset="59962.4296">15450 1066 97 0,'-8'-50'40'0,"8"50"1"15,-9-87 0-15,9 87-28 16,1-71-12-16,-1 71 0 15,23-53-1-15,-23 53 1 16,0 0 0-16,71-28 0 16,-71 28-1-16,80 18 1 15,-80-18 0-15,93 40 0 0,-76-22 0 16,78 48-1-1,0 14 1-15,-22 7-2 0,-20 14 2 16,-39 2-2-16,-29 9 0 16,-36-11 0-16,-22-20 0 15,-2-11 1-15,-4-16-1 16,10-10 0-16,6-13-2 15,20-16-1-15,7-22-10 16,36-12-22-16,4-16-3 16,22 0-1-16,10-13 0 15</inkml:trace>
  <inkml:trace contextRef="#ctx0" brushRef="#br1" timeOffset="60351.4519">16481 1331 104 0,'0'0'37'16,"-8"19"2"-16,-22-6-7 16,2 2-27-16,-6 6 0 15,-2 10-1-15,-6 6 0 16,4 7-2-16,4 3 1 15,10-1-2-15,10-1 1 16,16-3-2-16,18-11 1 16,15-9-1-16,16-16 0 15,10-14 1-15,10-14 0 16,4-6 0-16,-3-13 0 15,-10-4 0-15,-9-4 0 0,-17-4 1 16,-20 4-1-16,-21 4-1 16,-16 11 0-16,-19 6 0 15,-10 13 0-15,-8 5-1 16,2 10-2-16,4 2-3 15,20 11-9-15,1-11-6 16,31-2-10-16,17 7-8 16,25-4-1-16,5-7-2 15</inkml:trace>
  <inkml:trace contextRef="#ctx0" brushRef="#br1" timeOffset="60898.4832">17092 1356 78 0,'9'22'39'0,"-18"-12"-1"16,4 12 0-16,-14-2-13 15,2-4-23-15,-1 7 0 16,2 6 0-16,-4 4 1 16,1 2-2-16,3-2 1 15,3-3-1-15,4-3 0 16,0-4-1-16,9-13 1 15,0-10 0-15,22-17-1 16,-2-8 2-16,4-9-1 16,1-12 0-16,2-5 0 15,-1-7 1-15,-1 0-1 16,-6 6-1-16,-7 8 1 15,-2 10 0-15,-7 12-1 16,-3 22 0-16,0 0 0 0,-1 24 0 16,-3 8 0-16,9 7 0 15,1 2 0-15,9-3 0 16,10-2 0-16,11-11 1 15,12-12-1-15,6-12 0 16,10-13 1-16,1-10 0 16,-3-5 0-16,0-8 0 15,-8 0 0-15,-11 0-1 16,-10 6 1-16,-10 6 0 15,-12 9-1-15,-11 14 0 16,-1 17-1-16,-12 9 1 16,-1 11-1-16,-2 10 0 15,-1 4-1-15,2 7-2 16,6 4-2-16,-2-13-6 15,22 2-7-15,-8-22-4 0,25 4-8 16,-8-19-9-16,17-4-2 16,1-17 3-16</inkml:trace>
  <inkml:trace contextRef="#ctx0" brushRef="#br1" timeOffset="61306.5065">18189 1361 101 0,'0'0'39'0,"-2"10"2"16,2-10-10-16,0 14-23 16,0-14-3-16,-10 30-1 15,-1-2 0-15,-1 8-3 16,-3 9 1-16,-2 7-2 15,1 1 0-15,4 2-2 16,5-9-1-16,7-12-6 0,23-5-15 16,-23-29-14-16,38 2-2 15,-13-27-1-15,12-8 1 16</inkml:trace>
  <inkml:trace contextRef="#ctx0" brushRef="#br1" timeOffset="61458.5152">18268 1173 101 0,'0'0'38'0,"-11"-59"2"16,11 59-5-16,-2-50-41 16,2 50-31-16,0 0-2 15,0 0 0-15,20-52 0 0</inkml:trace>
  <inkml:trace contextRef="#ctx0" brushRef="#br1" timeOffset="61819.5359">18495 1238 106 0,'17'48'41'16,"-17"-7"0"-16,-1 3-2 15,-15-12-36-15,5 2 1 16,-3 0-2-16,8 0 1 16,-1-4-2-16,3-7 0 15,9-8-1-15,-5-15 1 16,26 2 0-16,-5-12 0 15,6-7 0-15,3-11-1 16,-1-4 1-16,5-10 0 0,-3 4 0 16,2 0-1-16,-6 3 1 15,0 7-1-15,-6 9 0 16,-3 10-1-16,-3 12 1 15,0 13-1-15,-6 9 0 16,1 10 0-16,1 5-2 16,-3-1-1-16,9 2-3 15,0-6-1-15,15 0-10 16,-11-23-4-16,30 1-8 15,-15-13-10-15,20-6 1 16,-4-9 2-16,9-7 1 16</inkml:trace>
  <inkml:trace contextRef="#ctx0" brushRef="#br1" timeOffset="62522.5761">19422 1357 80 0,'6'-22'42'0,"-17"-2"-2"0,-2 16 2 16,-17 0-13-16,5 10-24 16,-14 5-2-16,1 7-2 15,-1 11 1-15,0 4-1 16,5 8 0-16,6-2-1 15,4 4 1-15,11-1-1 16,11-3 1-16,11-7 0 16,10-7-1-16,12-8 1 15,6-12-1-15,6-10 1 16,3-6 0-16,3-8-1 15,0-10 1-15,-8-7 1 16,-3-1-2-16,-5 1 0 16,-11 6 0-16,-7 8 0 15,-10 6 0-15,-5 20 0 0,-10 1 0 16,-3 20 0-16,-2 7-3 15,1 6 2-15,4 5-3 16,4-1 0-16,13-2-4 16,-4-17-5-16,31 0-5 15,-12-23-3-15,30 0-4 16,-14-18-4-16,18-2-8 15,-12-13 13-15,15 1 6 16,-10 10 26-16,-18-6 6 16,8 14 5-16,-29-5 2 15,9 21 6-15,-19 2 11 16,-4 17-13-16,-21 2-2 15,7 5-19-15,-6 6-1 0,5 6-1 16,-1 2 0-16,6 1-1 16,2-7 0-16,6-7 0 15,8-10 0-15,-2-15 0 16,25 2 0-16,-6-14 0 15,2-9 0-15,8-9 0 16,1-3 0-16,-1-7 0 16,0 6-1-16,-5 4 1 15,-4 4 0-15,-4 9-1 16,-5 13 0-16,-11 4 1 15,4 19-1-15,-5 5 0 16,-2 2-1-16,3 0 1 16,4 0 0-16,5-7-1 15,11-5-2-15,8-8-3 0,22-10-10 16,-12-21-5-16,28 1-3 15,-12-19-7-15,20-1-9 16,-74 44-1-16,69-57 3 16</inkml:trace>
  <inkml:trace contextRef="#ctx0" brushRef="#br1" timeOffset="62720.5874">20864 839 99 0,'0'0'40'15,"0"0"4"-15,0 0-3 16,29-16-38-16,-46 68 0 15,-15 43 0-15,-21 26-1 16,4 7-1-16,3-6-4 0,13-23-10 16,26-16-15-16,-2-40-13 15,14-17 1-15,-5-26-2 16,14 4 1-16</inkml:trace>
  <inkml:trace contextRef="#ctx0" brushRef="#br1" timeOffset="62877.5964">20642 1282 119 0,'0'0'44'0,"4"-62"-1"16,-4 62 0-16,0 0-40 16,44-51-8-16,-44 51-15 15,61-27-12-15,-61 27-10 16,76-18 0-16,-29 16-2 15</inkml:trace>
  <inkml:trace contextRef="#ctx0" brushRef="#br1" timeOffset="68243.9031">14952 9060 58 0,'10'-16'35'16,"-6"7"-1"-16,-4 9 0 16,0 0-21-16,8 23-10 15,-10 8-1-15,4 20 2 16,-4 11 0-16,7 18 1 15,-5 10-1-15,2 13 0 16,0 1-1-16,2-1 0 16,-3-14-1-16,5-13 1 0,-2-17-1 15,2-20-1-15,3-25 1 16,1-27-1-16,0-22 0 15,4-20 0-15,-6-15 0 16,1-15-2-16,-3-13 2 16,0-9-2-16,-4-1 2 15,5 1-2-15,0 10 1 16,5 6-1-16,6 9 1 15,9 13 0-15,9 15 1 16,3 18-1-16,6 14 0 16,2 14 1-16,-1 13-1 15,-1 14 1-15,-10 11-1 16,-8 12 0-16,-15 13 0 15,-12 7 1-15,-16 5-1 0,-9 2 0 16,-16 1-1-16,-9-5 1 16,-6-5 0-16,0-11 1 15,9-10 0-15,3-12-1 16,12-10 0-16,15-6 1 15,17-11 0-15,15 4 0 16,12-2-1-16,11 0 1 16,7 9 0-16,5 7 1 15,0 8-1-15,2 12 0 16,-8 6 0-16,-3 8 2 15,-7 3-3-15,0 0 0 16,2-2-5-16,-9-18-11 16,15 1-21-16,-8-22-3 15,10-7 1-15,-4-24-2 16</inkml:trace>
  <inkml:trace contextRef="#ctx0" brushRef="#br1" timeOffset="68626.9252">15824 9492 102 0,'-19'9'38'16,"21"8"1"-16,-2-17-1 16,47 23-34-16,-9-19-2 15,15-2 0-15,12-7 0 16,1-2-1-16,5-8 0 15,-1-3 0-15,-12-4 0 0,-7-6-1 16,-16 1 1-16,-13-1-1 16,-16-2 1-16,-12 2 0 15,-17 8-1-15,-14 3 1 16,-7 12 0-16,-8 10 0 15,-7 15 0-15,1 10-1 16,0 10 1-16,11 10 1 16,15 5-1-16,17 4 1 15,18-5-2-15,23-6 1 16,24-8-3-16,17-15-1 15,29 4-8-15,0-27-7 16,26 8-13-16,-15-23-9 16,10 3 0-16,-17-16-1 15,0 6 2-15</inkml:trace>
  <inkml:trace contextRef="#ctx0" brushRef="#br1" timeOffset="68851.9381">17054 9380 111 0,'-25'-10'39'0,"-16"1"1"16,2 16-1-16,-10 5-34 15,1 11-2-15,1 4 1 16,7 11 0-16,8 2-2 16,12 4 0-16,17-4-1 15,13-2 0-15,21-7-1 16,15-9-2-16,16 1-8 15,-2-21-7-15,18 12-14 16,-12-22-9-16,5 5 0 16,-17-12-3-16,1 1 3 0</inkml:trace>
  <inkml:trace contextRef="#ctx0" brushRef="#br1" timeOffset="69213.9587">17273 9525 80 0,'-17'7'40'0,"17"9"-3"16,0-16 2-16,21 23-12 15,2-21-24-15,18 0 0 16,9-10-1-16,12-5 0 16,7-8 0-16,4-7-1 15,-3-2 0-15,-7-5 0 16,-11 1-1-16,-14-2 1 15,-15 4-1-15,-14 5 2 0,-19 6-2 16,-16 10 1-16,-13 9 0 16,-8 9 0-16,-8 13 0 15,1 10 0-15,1 6 0 16,10 8 0-16,10 1 1 15,20-2-1-15,18-3-1 16,22-5-1-16,19-6-2 16,11-13-4-16,24 6-13 15,-9-25-11-15,21 3-10 16,-5-16 1-16,2 0-2 15,-9-18 3-15</inkml:trace>
  <inkml:trace contextRef="#ctx0" brushRef="#br1" timeOffset="69542.9776">18527 9207 97 0,'-14'-7'39'15,"-16"5"2"-15,-3 14-2 16,-13-5-18-16,0 12-18 16,9 4-1-16,3 1-1 15,11-2 0-15,13 1 0 16,10-8 0-16,10-1 0 15,12-3-1-15,4 2-1 16,5 0 2-16,5 0-2 16,-2 1 1-16,-4 5 0 15,-3 4 0-15,-8 1 0 16,-6 4 0-16,-9 0 1 15,-7 2 0-15,-9 0 0 16,-4 0 0-16,-5-3 0 16,-3-3-1-16,-2-3 0 0,1-2 0 15,2-6-2-15,5 1-3 16,0-16-8-16,18 12-9 15,-11-23-10-15,27 3-10 16,0-12 1-16,17 1-1 16</inkml:trace>
  <inkml:trace contextRef="#ctx0" brushRef="#br1" timeOffset="69918.9991">19125 9222 55 0,'-10'-6'40'0,"-18"5"-1"0,-1 13 2 16,-22-2-11-16,11 24-6 16,-6-8-17-16,6 9-3 15,7-3 0-15,12 1-2 16,13-8 0-16,17-4-1 15,16-9-1-15,9-1 0 16,7-6 1-16,5 1-1 16,-2 0 0-16,-5 4 2 15,-10 8-2-15,-14 9 3 16,-15 7-3-16,-12 10 0 15,-16 3 0-15,-5 3 0 16,-8 2 0-16,3-5 0 16,3-5 0-16,4-17-10 0,22 4-7 15,-6-31-6-15,28 8-8 16,-6-22-11-16,20-7-1 15,-4-17-1-15,8-10 3 16</inkml:trace>
  <inkml:trace contextRef="#ctx0" brushRef="#br1" timeOffset="70369.0249">19693 9395 111 0,'0'0'39'16,"1"-23"2"-16,-1 23-11 16,0 0-24-16,0 0-2 15,-19 10 0-15,4 18-1 16,-8 9-1-16,-4 11 0 0,2 6-1 15,-1 4 0-15,8 0-1 16,5-8-1-16,17-1-6 16,1-30-11-16,32 3-10 15,-5-30-13-15,18-7 2 16,-6-17-2-16,12-6 2 15</inkml:trace>
  <inkml:trace contextRef="#ctx0" brushRef="#br1" timeOffset="70521.0336">19814 9030 99 0,'-26'-35'39'0,"-2"2"-1"16,12 19 0-16,-3 5-25 16,19 9-20-16,28 11-19 0,-4-9-10 15,24 14-1-15,0 0-2 16,21 10 1-16</inkml:trace>
  <inkml:trace contextRef="#ctx0" brushRef="#br1" timeOffset="70813.0503">20231 9395 97 0,'-15'40'38'0,"0"11"3"15,-3-14-2-15,13 8-23 16,-8-10-11-16,12 2 0 16,1-3-2-16,9-4 0 15,1-3-1-15,6-2-1 16,0-8 0-16,7-6 1 0,0-11-2 15,5-6 2-15,0-16-2 16,1-8 0-16,2-12 0 16,3-10 0-16,-1-10 0 15,0-4 0-15,0-1-2 16,-4 6-1-16,1 11-2 15,-12 0-11-15,10 30-6 16,-24-7-9-16,11 28-9 16,-15-1-1-16,14 25 1 15,-8-8 0-15</inkml:trace>
  <inkml:trace contextRef="#ctx0" brushRef="#br1" timeOffset="71173.0709">20803 9510 112 0,'0'17'40'0,"14"4"1"15,-14-21-5-15,33 21-29 16,-1-18-3-16,13-4 0 16,4-8-1-16,4-7-1 15,1-7-1-15,-5-6 0 16,-4-5-1-16,-13 0 0 15,-9-2 0-15,-12 4 0 16,-18 9 0-16,-15 11 0 16,-15 15 1-16,-13 16 0 15,-11 20 1-15,-5 18-2 16,0 13 0-16,8 6 0 15,13 6 0-15,17-6 0 16,24-10 0-16,24-16 0 0,27-16 0 16,17-22 0-16,24-10-8 15,-1-26-9-15,25 5-5 16,-17-33-3-16,24 14-10 15,-23-18-8-15,2-3-1 16,-16 1 3-16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8T01:48:35.86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</inkml:brush>
    <inkml:brush xml:id="br5">
      <inkml:brushProperty name="width" value="0.05292" units="cm"/>
      <inkml:brushProperty name="height" value="0.05292" units="cm"/>
      <inkml:brushProperty name="color" value="#002060"/>
    </inkml:brush>
    <inkml:brush xml:id="br6">
      <inkml:brushProperty name="width" value="0.05292" units="cm"/>
      <inkml:brushProperty name="height" value="0.05292" units="cm"/>
      <inkml:brushProperty name="color" value="#00B050"/>
    </inkml:brush>
    <inkml:brush xml:id="br7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1280 786 62 0,'0'0'34'15,"0"0"-1"-15,0 0 2 16,0 0-27-16,0 0 0 15,0 0-2-15,46 21-1 16,-46-21 1-16,0 0-3 0,23 59 0 16,-25 8-1-16,1 12 1 15,0 17-2-15,-1 17 0 16,0 12 0-16,0 10-2 15,-2-2 1-15,1-25-1 16,-2-16 2-16,2-10-3 16,4-19 2-16,-1-17-1 15,2-10 2-15,4-16-1 16,-6-20 0-16,0 0 1 15,-3-16 0-15,0-18 1 16,-4-13-1-16,1-18 1 16,-4-18-1-16,0-17 1 15,-2-15-1-15,6 52 2 16,-2-6-3-16,5 5 2 0,1-5-1 15,5 5-1-15,-3-4 1 16,9 3-3-16,-1 1 3 16,5 4-2-16,1 1 1 15,6 8 0-15,3 2 0 16,-23 49 0-16,58-76 0 15,-58 76-1-15,78-43 1 16,-78 43 0-16,83-5 1 16,-83 5 1-16,76 30-2 15,-25 13 1-15,-15 30-1 16,-16 11 3-16,-30 7-3 15,-20-5 1-15,-29-14-1 16,-10-19-1-16,-7-22-1 0,13-29-4 16,24-19-30-16,39 17-1 15,0 0 1-15,-42-48-3 16</inkml:trace>
  <inkml:trace contextRef="#ctx0" brushRef="#br0" timeOffset="655.0373">2284 1007 73 0,'0'0'35'0,"4"-58"1"15,-4 58 1-15,12-50-32 16,-12 50-1-16,0 0 0 15,20-43 3-15,-20 43-2 16,12 16-1-16,-1 38-2 16,-2 22 2-16,-9 20-3 0,-2 18 2 15,-6 8-1-15,4 2-2 16,-4-7 1-16,4-14-1 15,-1-14 0-15,2-18-1 16,4-16 2-16,1-14-2 16,5-18 2-16,2-20-1 15,5-14 1-15,7-19-1 16,0-12 2-16,3-13 1 15,5-12-1-15,-1-7 0 16,3 3-1-16,-3 4 2 16,-2 8-3-16,0 8 2 15,-5 16-2-15,-1 13 0 16,-2 19 0-16,1 11 0 15,-3 17 0-15,-1 12-1 16,0 16 2-16,3 8-2 0,-1 1 1 16,3 11-2-16,-1-6 0 15,-2-4-5-15,9-4-10 16,-11-25-20-16,17-4-2 15,-14-25 0-15,8-5-2 16</inkml:trace>
  <inkml:trace contextRef="#ctx0" brushRef="#br0" timeOffset="1052.0601">2937 1501 98 0,'5'15'37'0,"11"3"2"16,0-7-3-16,5-3-33 15,14-7-1-15,11-6 1 16,0-9 1-16,7-6-2 16,-4-6 1-16,-1-8-1 15,-6 0 0-15,-10-4-1 16,-9 0 1-16,-12 1-1 15,-12 1 0-15,-17 6 0 16,-9 8 0-16,-12 12 0 16,-7 12 0-16,-5 15 0 15,-6 17 0-15,2 11 0 16,1 16 0-16,9 9-1 15,13 6 1-15,12 0-1 16,14-6 1-16,17-11-2 0,18-12 1 16,17-16-2-1,20-20-1-15,12-15-2 0,12-11-3 16,-8-26-23-16,18 4-8 15,-18-16-1-15,2 6-1 16,-20-9 2-16</inkml:trace>
  <inkml:trace contextRef="#ctx0" brushRef="#br0" timeOffset="1441.0822">3818 1309 100 0,'-14'6'37'16,"13"5"2"-16,-10 2-1 15,3 8-34-15,4 5 0 16,4 12-2-16,-6 8 2 0,2 11-2 15,-2 3 1-15,-2 1-2 16,-1-5 1-16,1 3-2 16,1-17 1-16,-1-4-1 15,8-19 1-15,0-19-1 16,14-11 0-16,6-18 0 15,8-21 0-15,8-10 2 16,3-9-2-16,5-7 2 16,1-1-1-16,0 4 0 15,-7 14 0-15,-3 12 0 16,-8 14-1-16,-5 14 1 15,-4 13-1-15,-3 17 0 16,-1 13 0-16,-6 13 0 16,2 9-1-16,0 8 0 15,-1 9-1-15,4 0-2 0,2 2-4 16,-10-16-22-16,21 3-9 15,-7-16-1-15,14-7-2 16,-4-20 3-16</inkml:trace>
  <inkml:trace contextRef="#ctx0" brushRef="#br0" timeOffset="1779.1018">4648 1232 114 0,'-23'21'40'0,"-9"11"1"15,3 19-2-15,6 4-35 16,-2 7-1-16,9 9-1 0,9-3 0 16,12-3-1-16,9-8-1 15,19-14 1-15,16-17-2 16,9-18 1-16,6-14 1 15,3-19-1-15,-1-13 2 16,-9-8-1-16,-5-13 0 16,-19-2 0-16,-19-6-1 15,-10 2-1-15,-18 2 0 16,-13 7-1-16,-13 13-1 15,-7 13-2-15,-11 11-7 16,12 24-18-16,-13 12-9 16,14 18-1-16,6 7-1 15,16 14 1-15</inkml:trace>
  <inkml:trace contextRef="#ctx0" brushRef="#br0" timeOffset="2351.1345">5398 857 81 0,'0'0'40'0,"30"-58"-2"15,-30 58 1-15,0 0-19 16,34-56-17-16,-34 56 1 16,0 0 0-16,0 0-1 15,0 0-1-15,18 56-2 16,-16 23 2-16,-4 15-2 15,2 17 2-15,-5 8-3 16,5 7 1-16,0-4-3 16,4-11-6-16,8-33-16 15,-9-25-13-15,11-10 2 16,-11-19-1-16,10-12-2 15</inkml:trace>
  <inkml:trace contextRef="#ctx0" brushRef="#br0" timeOffset="2562.1465">5187 1354 120 0,'-23'-1'39'16,"-1"5"1"-16,19 10-2 16,5-14-36-16,27 9-1 15,3-14-1-15,13-7 1 16,14-6-1-16,13-8 0 15,6-4-2-15,-76 30-4 16,88-38-15-16,-88 38-15 16,95-36-2-16,-95 36-1 15,93-32 0-15</inkml:trace>
  <inkml:trace contextRef="#ctx0" brushRef="#br0" timeOffset="3013.1723">6025 1190 106 0,'-6'29'38'0,"-6"2"0"16,3 6 1-16,-11-2-34 15,12 7 0-15,-5 2 0 16,9 4-2-16,-1-3 1 16,5-2-2-16,9-8 0 15,10-9-1-15,9-13-1 16,10-15 1-16,9-13 0 15,10-14 0-15,0-9 0 16,7-14 2-16,-5-5-3 16,-3-5 0-16,-56 62 0 15,51-58 0-15,-51 58 0 16,35-56 0-16,-15 17 0 0,-3 16 0 15,-17 23 0-15,8 21 0 16,-16 31 0-16,-2 27-2 16,-5 27 0-16,2 28 0 15,-4 5 1-15,-1 15-1 16,1-3 2-16,-2-5-1 15,2-16 1-15,-3-11 1 16,-2-22-1-16,-4-14 1 16,-7-20-1-16,-5-19 1 15,-8-21-2-15,-6-13 0 16,-1-22-2-16,-3-24-2 15,4-13-6-15,-12-35-26 16,29-4-1-16,-2-16 0 0,27 6-2 16</inkml:trace>
  <inkml:trace contextRef="#ctx0" brushRef="#br0" timeOffset="3712.2123">7027 1263 120 0,'-11'0'40'0,"-13"-4"0"16,10 11-2-16,0-2-35 0,-1 5-1 15,3 7-1-15,2 10 0 16,3 8 0-16,2 12-2 16,1 9 1-16,1 11 0 15,1 2 0-15,-1 6-1 16,3-5 1-16,2-6-1 16,-3-10 1-16,2-12-1 15,0-16 1-15,-1-26-1 16,13 0 1-16,-3-26 0 15,1-17 0-15,4-16 1 16,2-13 0-16,-2-22 0 16,-1 42-1-16,1-3 1 15,-4 1 0-15,2 0 0 16,4 6 0-16,2 0-2 15,-7 3 2-15,-12 45-1 0,36-78 1 16,-36 78-1-16,46-57-1 16,-38 35 1-16,43-4-1 15,-1 26 1-15,-2 22-1 16,-6 17 1-16,-9 9-1 15,-8 5 1-15,-13-1-1 16,-21-2 1-16,-10-5 0 16,-9-3 0-16,-5-2 1 15,-2-5-1-15,-3-6 0 16,1-2 0-16,-2-3 0 15,4-2 0-15,1 0 0 16,2 2 0-16,-1 4 0 16,0 12 0-16,0 8 0 15,3 11 0-15,-2 9 0 0,-1 14 0 16,5 1 0-16,3 6 0 15,5-4 0-15,4-10-1 16,8-2-7-16,-5-25-14 16,19 6-16-16,-11-28 0 15,14-2-3-15,-9-24-2 16</inkml:trace>
  <inkml:trace contextRef="#ctx0" brushRef="#br0" timeOffset="4312.2466">7696 1405 103 0,'22'13'37'0,"-10"-10"1"15,13 8-1-15,2-11-33 0,9-1-1 16,2-8 1-16,6-5-1 16,1-7-1-16,3-6 0 15,-7-6 0-15,-2-4 0 16,-39 37-1-16,0 0 0 15,42-67 1-15,-42 67 0 16,7-47 0-16,-7 47-1 16,0 0 1-16,-33-54-1 15,-15 48 1-15,-13 21 0 16,-11 18-2-16,-4 14 2 15,0 15-2-15,14 20 0 16,17 3 0-16,32 2 0 0,31-27 0 16,23-16 0-16,22-19-2 15,20-19-1-15,17-12-2 16,5-18-2-16,15-3-16 15,-14-10-16-15,7 5-3 16,-20-3 1-16,-4 9-1 16</inkml:trace>
  <inkml:trace contextRef="#ctx0" brushRef="#br0" timeOffset="4463.2553">8785 1601 124 0,'-13'17'43'15,"9"5"0"-15,-11-16-2 16,-2-6-42-16,17 0-4 15,-24-21-12-15,26 10-22 0,-13-6-3 16,11 17 0-16,-14-24-2 16</inkml:trace>
  <inkml:trace contextRef="#ctx0" brushRef="#br0" timeOffset="6261.3581">10253 1673 61 0,'16'12'36'0,"-16"-12"-1"15,0 0 3-15,-16-9-23 16,16 9-2-16,-28-24-5 16,5 1-2-16,-9-5-4 0,-3-12 1 15,-12-9-1-15,1-9 0 16,46 58 0-16,-52-76 0 15,52 76 0-15,-57-93-1 16,27 41 1-16,3-5-3 16,-2 2 3-16,3-5-2 15,5 1 0-15,3-2-1 16,2 2 2-16,2 0-2 15,7 6 1-15,5-3 1 16,2 10-1-16,0 46-1 16,8-78 1-16,-8 78 1 15,0 0-2-15,0 0 1 16,0 0 0-16,0 0 0 15,7 83 0-15,-24 34 0 0,-20 14-1 16,-7 19 2-16,-10 2-1 16,3-5 0-16,7-24 0 15,29-22 0-15,30-52 1 16,34-21 0-16,33-20-2 15,20-24-3-15,36-12-30 16,-1-17-3-16,24-6 0 16,-10-6-2-16</inkml:trace>
  <inkml:trace contextRef="#ctx0" brushRef="#br0" timeOffset="7440.4256">9831 759 62 0,'0'0'35'0,"7"48"0"15,-7-48-2-15,0 0-19 16,0 0-7-16,0 0-1 16,0 0-1-16,0 0-1 15,-51 21-1-15,51-21 0 16,0 0 1-16,0 0-1 15,0 0-2-15,-57-42 0 16,57 42 1-16,0 0-1 16,-34-49 1-16,34 49-1 15,0 0 0-15,-33-66 0 16,33 66 0-16,-13-54 0 15,13 54 0-15,-3-57-1 0,3 57 1 16,10-63 0-16,-10 63-1 16,27-68 0-16,-27 68 0 15,40-63 0-15,-40 63-1 16,49-57 1-16,-49 57 1 15,55-29-2-15,-55 29 1 16,51 0 0-16,-51 0 0 16,52 0 1-16,-52 0-1 15,0 0 1-15,59 0-2 16,-59 0 2-16,17 29-2 15,-17-29 1-15,-8 67 1 16,8-67-2-16,-28 84 2 16,5-37 0-16,1 1 0 15,-5 2 1-15,3-2-1 0,-3-1 1 16,27-47-1-16,-51 84-1 15,51-84-2-15,-38 64-7 16,38-64-29-16,0 0-1 16,-32 47 0-16,32-47-3 15</inkml:trace>
  <inkml:trace contextRef="#ctx0" brushRef="#br0" timeOffset="8386.4797">11748 785 81 0,'0'0'39'15,"0"0"-2"-15,42-54 0 16,-42 54-31-16,0 0-1 16,5-54-1-16,-5 54-1 15,0 0 1-15,-54-21-1 16,54 21 0-16,-74 16 0 15,25 7 0-15,49-23 1 16,-68 56-2-16,-28 37 1 16,0 14-2-16,12 19 0 15,9 3-1-15,31 0 0 16,24-14-1-16,37-17 0 15,29-48 0-15,15-17 1 0,11-22 1 16,12-19-1-16,5-14 1 16,2-21 1-16,-4-8-1 15,-6-7 1-15,-12-3-1 16,-13 5 0-16,-15 10 0 15,-10 9 0-15,-13 11 0 16,-18 26 0-16,0 0-1 16,-14 37 0-16,-6 5 0 15,-2 10-1-15,2 4 1 16,2 7-2-16,7 1 1 15,11-11-3-15,11-11-1 16,12-14-6-16,27-8-25 16,-6-20-4-16,22-4 2 15,-7-19-2-15</inkml:trace>
  <inkml:trace contextRef="#ctx0" brushRef="#br0" timeOffset="8800.5034">12392 1375 97 0,'-10'9'37'0,"15"6"2"16,-5-15-2-16,27 0-33 15,3-4-1-15,12-5 1 16,7-2 0-16,6-10-1 15,6-3 0-15,0-9-1 16,-61 33 0-16,60-35 0 16,-60 35 0-16,47-43 0 0,-47 43 0 15,0 0-2-15,30-65 2 16,-30 65-2-16,0 0 1 15,0 0-1-15,-84-49 1 16,18 66-1-16,-21 11 0 16,5 17 1-16,-2 10-2 15,15 14 2-15,17 7-1 16,35-3 0-16,31-22-1 15,24-11 1-15,22-12-2 16,22-11 0-16,19-10-1 16,7-15-2-16,13-8-3 15,-9-18-16-15,6 2-15 16,-21-12 1-16,0 4-1 0,-26-12 0 15</inkml:trace>
  <inkml:trace contextRef="#ctx0" brushRef="#br0" timeOffset="9188.5255">13455 1195 111 0,'-4'-13'39'0,"-5"-1"0"15,-20 12-1-15,6 15-34 16,-11 11-1-16,10 15 0 16,-13 11-1-16,14 8 0 15,4 1-2-15,-1 1 1 16,6 0 0-16,3-7-1 15,4-8 1-15,5-9-2 16,6-17 1-16,11-17 1 16,5-19-1-16,9-13 2 0,3-12-1 15,3-14 1-15,1-10-1 16,-36 66 1-16,38-74 1 15,-38 74-3-15,44-75 0 16,-44 75 0-16,36-69 0 16,-36 69 0-16,43-53 0 15,-2 13 0-15,-10 22 0 16,0 17 0-16,-4 22 0 15,-1 13 0-15,-9 19 0 16,1 5-4-16,0 4-1 16,4-9-1-16,17-1-20 15,-5-17-14-15,15-4 0 16,-5-19 0-16,13-7-1 15</inkml:trace>
  <inkml:trace contextRef="#ctx0" brushRef="#br0" timeOffset="9514.5442">14334 1233 92 0,'-1'-36'41'16,"-31"21"1"-16,-1 22-1 16,-21 11-16-16,9 22-21 15,-16 13-1-15,13 32 0 16,11-10-1-16,32-8-2 15,13-11 2-15,17-8-2 16,17-15 0-16,10-10 0 16,12-21 0-16,1-18 0 15,3-13 0-15,-2-11 0 16,-9-15 0-16,-11-9 0 0,-46 64 0 15,34-71 0-15,-34 71 0 16,7-75 0-16,-7 75 0 16,-13-62 0-16,13 62 0 15,-34-44-7-15,5 11-11 16,-12 3-16-16,20 18-9 15,2 8 1-15,19 4-2 16</inkml:trace>
  <inkml:trace contextRef="#ctx0" brushRef="#br0" timeOffset="9776.5592">15184 667 120 0,'0'0'42'0,"32"-59"1"15,-32 59-2-15,0 0-38 16,0 0-1-16,0 0 0 16,-66 55 0-16,20 44-2 15,0 21 0-15,20 12 0 16,1 8 0-16,13-4-3 15,8-12-4-15,4-29-4 16,9-18-24-16,-15-28-7 16,10-10 0-16,-11-17-1 15</inkml:trace>
  <inkml:trace contextRef="#ctx0" brushRef="#br0" timeOffset="10390.5943">14817 1240 115 0,'-1'16'41'16,"15"-7"0"-16,2-7-2 16,17-3-36-16,13-5-1 15,10-3 0-15,6-4 0 16,8 2-1-16,-70 11-1 15,78-15 0-15,-78 15 1 16,78-17-1-16,-78 17 0 16,80-15 0-16,-80 15 1 0,66-14-1 15,-66 14 1 1,46-1-1-16,-10 4 0 0,-4 16 1 15,-20 6-1-15,-2 15 1 16,-18 5-1-16,-3 13 2 16,-8 2-2-16,3 1-1 15,2-6 2-15,7-8-1 16,7-11 0-16,12-16 2 15,10-14-2-15,8-17 0 16,11-12 0-16,7-14 0 16,7-8 0-16,5-6 0 15,0-6 0-15,-8 3 0 16,-3 9 0-16,-10 6 0 15,-8 14 0-15,-9 16 0 0,-9 20 0 16,-12 19 0-16,-10 24 0 16,-10 20 0-16,-6 16 0 15,-10 19 0-15,-10 8 0 16,-7 5 0-16,-10 0 0 15,-4 3 0-15,-2-16 0 16,-1-9 0-16,-1-12 0 16,2-19 0-16,2-16-2 15,7-17-2-15,10-16-4 16,-1-36-5-16,26-4-6 15,-13-46-16-15,26-6-8 16,4-30 0-16,21-1 0 16</inkml:trace>
  <inkml:trace contextRef="#ctx0" brushRef="#br0" timeOffset="11272.6448">16414 1289 66 0,'0'0'38'16,"17"-3"-2"-16,-21 13 2 15,8 19-12-15,-11 1-18 16,2 9-2-16,-6 6-2 15,6 12-2-15,-6 3 0 0,3 3 0 16,2-3 0-16,3-4-2 16,-1-7 1-16,7-6-1 15,-2-13 0-15,2-9 1 16,2-10-1-16,-5-11 1 15,12-13 0-15,-4-10-1 16,-1-10 2-16,0-15-1 16,-2-9 1-16,5-14-1 15,-1-9 1-15,4 0-1 16,-13 80 0-16,17-77 0 15,-17 77 1-15,20-76-2 16,-20 76 1-16,39-63 0 16,-39 63 0-16,43-48-2 15,-9 19 2-15,18 18-1 0,0 18-1 16,-1 10 1-16,-5 12-2 15,-3 12 2-15,-23 2-1 16,-11 4 1-16,-21-3-2 16,-10 3 2-16,-12-2 0 15,-8 1-1-15,-4-3 1 16,-5 1-1-16,-2 0 1 15,5-1-1-15,1 1 0 16,6 4 0-16,4-2 1 16,4 6-1-16,4-3 0 15,6 9 0-15,-1 0 1 16,1 8 0-16,-2 4 0 15,4-4-2-15,-1 5-2 0,3-10-1 16,10 12-17-16,-15-30-13 16,24 2-3-16,-7-27-1 15,22-4-1-15</inkml:trace>
  <inkml:trace contextRef="#ctx0" brushRef="#br0" timeOffset="11726.6707">17097 1430 75 0,'0'0'39'0,"0"0"-1"0,18 9 2 15,10 3-14-15,6-15-22 16,8 1-1-16,8-5 0 16,7 0-1-16,2-7 0 15,1-3-1-15,-2-5 0 16,-6-3 0-16,-8-6 0 15,-9-3 0-15,-35 34 0 16,0 0 0-16,24-56 1 16,-24 56-1-16,0 0 1 15,-12-51-1-15,12 51 2 16,-43-10-2-16,-13 13 1 15,-9 20-1-15,-2 13 0 16,-1 9 1-16,4 10-2 16,21 14 0-16,18 1 0 0,40-16-2 15,24-15 1-15,20-9-2 16,24-9-2-16,5-10-5 15,24 4-17-15,-12-16-15 16,11 7 0-16,-15-10 0 16,4 7 0-16</inkml:trace>
  <inkml:trace contextRef="#ctx0" brushRef="#br0" timeOffset="11849.6778">18362 1684 102 0,'-24'3'40'0,"1"3"2"15,-8-7-10-15,1-18-45 16,10 12-27-16,-4-5-2 15,3 8-2-15,-10 1 0 0</inkml:trace>
  <inkml:trace contextRef="#ctx0" brushRef="#br1" timeOffset="16174.9252">1674 2307 83 0,'12'-4'32'0,"7"5"-1"16,-6-8-5-16,11 6-24 15,7-7-1-15,6 4 0 16,6-3 0-16,5 1 0 15,8-7-1-15,9 4 0 16,4-3 1-16,8 1-1 16,9-1 1-16,5 1-1 15,9 1 0-15,2 1 1 16,7 1-1-16,8 3 0 15,3 4 0-15,5 1 0 16,2 3 0-16,0 1-1 16,8 5 2-16,2 3-1 15,5 1 0-15,1 0 0 16,2 1 0-16,8 0 1 0,6-2-1 15,4 0 1-15,4-2 0 16,7 0-1-16,5-1 1 16,3-1 0-16,7 0 0 15,6-1-1-15,5 2 1 16,3-4 0-16,7 0-1 15,8-4 0-15,2-2 0 16,11-2 0-16,4-2 0 16,3-3 0-16,0-2-1 15,5-2 1-15,2 1-1 16,-8-1 0-16,3 2 1 15,1 1-1-15,-1 1 1 16,3 2 0-16,6 0 0 0,3 1 0 16,6-1 0-16,3-1 0 15,5-2 1-15,4-2-1 16,1 1 0-16,3-1 1 15,1 0-1-15,1 1 0 16,1 2 1-16,-1-2-1 16,2 1 1-16,4 1-1 15,-4 0 0-15,2 1 0 16,-1-3 0-16,-1-1 1 15,2-2-1-15,-7-2 0 16,0-3 0-16,-4 0 2 16,-6-3-2-16,-11 5 1 15,-12 0-1-15,-8 3 1 16,-21 3-2-16,-14 1 2 0,-19 5-1 15,-16 5 0-15,-17 0 0 16,-15 4 0-16,-14 0 0 16,-21-1 0-16,-14 1 0 15,-15-2 0-15,-15 0 0 16,-13-1 1-16,-15-1-1 15,-11-1-2-15,-12 0-12 16,0 0-19-16,-12 14-1 16,-7-16-2-16,1 8 0 15</inkml:trace>
  <inkml:trace contextRef="#ctx0" brushRef="#br2" timeOffset="20662.1818">992 3131 94 0,'0'0'32'0,"-7"27"1"16,-8-15-7-16,10 12-23 16,-6-3-2-16,5 4-1 15,6 3-4-15,-3-11-27 16,16 3-1-16,5-10-1 15,12-5 0-15</inkml:trace>
  <inkml:trace contextRef="#ctx0" brushRef="#br2" timeOffset="20841.192">1430 3034 93 0,'-14'21'35'16,"3"12"0"-16,-8 1 0 15,1 6-32-15,4-1-1 16,8-2-3-16,11 6-7 15,-4-13-26-15,21 1 0 16,-4-13-1-16,11 1-1 16</inkml:trace>
  <inkml:trace contextRef="#ctx0" brushRef="#br2" timeOffset="21427.2256">1991 3194 94 0,'-21'-10'37'0,"10"13"2"16,-8-4-3-16,14 14-28 15,-11 8-3-15,7 17-3 16,-2 10 2-16,2 19-3 15,-1 14 1-15,-1 13-2 16,0 9 0-16,1 5 0 16,1-3 0-16,0-4 0 15,0-10-1-15,6-15 0 16,1-15 1-16,3-18-2 15,4-17 1-15,-5-26 0 16,14-2 0-16,-6-24 1 16,0-14 0-16,-2-14 1 15,-2-17-1-15,-4-15 1 0,0-18 0 16,-3-9 0-16,2-8 0 15,1-1 0-15,8 2 0 16,2 2 0-16,9 15 0 16,9 11 0-16,6 19 0 15,9 16 0-15,4 16-1 16,4 14 0-16,-3 16 1 15,4 14-1-15,-5 11 0 16,-3 15 0-16,-8 13 0 16,-10 11 1-16,-12 9-1 15,-12 6 0-15,-14 3 1 16,-13-1-1-16,-13 2 1 15,-7-10-1-15,-7-5 1 16,-1-16-3-16,2-4 0 0,2-18-4 16,21 0-28-16,-10-21-3 15,22 0-2-15,4-18-1 16</inkml:trace>
  <inkml:trace contextRef="#ctx0" brushRef="#br2" timeOffset="22112.2648">2940 3020 89 0,'4'-39'36'15,"8"18"2"-15,-14 2 0 16,2 19-28-16,0 0-7 0,0 0-1 16,2 11 0-16,-1 19 0 15,-1 13 0-15,0 16-1 16,-1 12 1-16,-1 13-1 15,-3 13 0-15,0 3 0 16,-4 2 0-16,1-4 0 16,-2-10 0-16,4-14 0 15,1-14-1-15,5-11 0 16,2-23 1-16,5-15-1 15,7-19 1-15,1-14 0 16,6-15 0-16,1-5 0 16,-2-11 0-16,3-2 0 15,0 0 1-15,-3 3-2 16,1 9 1-16,-4 8-1 15,-1 12 0-15,1 13 0 0,1 12 0 16,2 11 0-16,-2 16 0 16,4 9 1-16,-4 9-1 15,0 11 0-15,1 2-1 16,-4 1-1-16,0 0-1 15,-3-9-1-15,5-1-6 16,-10-25-24-16,19 1-4 16,-9-25-2-16,12-4 0 15</inkml:trace>
  <inkml:trace contextRef="#ctx0" brushRef="#br2" timeOffset="22478.2857">3519 3694 97 0,'-4'13'38'15,"4"-13"0"-15,4 14-1 16,5-14-35-16,13-3 1 16,4-6 0-16,8-5 0 15,5-9 0-15,0-2-1 16,4-7 0-16,-6-2 0 15,-3-5 0-15,-11 0 0 16,-11 2-1-16,-8 3 1 16,-11 5-1-16,-13 9 0 15,-8 9 0-15,-6 14-1 16,-9 13 1-16,-2 16 0 15,1 10 1-15,5 10-2 16,6 7 1-16,6 5 0 0,11-2-1 16,17-7 0-16,17-12-2 15,13-13 0-15,20-13-2 16,11-18-3-16,18-4-6 15,-3-31-20-15,14 10-7 16,-11-21 2-16,4 9-2 16</inkml:trace>
  <inkml:trace contextRef="#ctx0" brushRef="#br2" timeOffset="22831.3059">4294 3527 78 0,'-13'19'37'0,"-9"1"1"16,5 13 0-16,-9-7-17 15,8 17-15-15,-3 0-2 0,7 2 0 16,-2-6-1-1,6-2 0-15,2-11-1 0,8-4 0 16,0-22-1-16,12 4 0 16,0-20 0-16,6-14 0 15,2-6-1-15,3-8 1 16,-3-5-1-16,3-5 0 15,0 1 1-15,-3 8-1 16,-3 4 0-16,-3 10 1 16,-1 8-1-16,-2 9 0 15,0 12-1-15,-2 13 1 16,0 10 0-16,1 11-1 15,5 10 0-15,-4 3-1 16,7 5-2-16,0-1-1 0,10-1-4 16,-5-18-15-16,18 3-14 15,-9-25-1-15,16-3-1 16,-4-21 3-16</inkml:trace>
  <inkml:trace contextRef="#ctx0" brushRef="#br2" timeOffset="23110.3218">4875 3463 107 0,'-8'-14'39'0,"-16"-2"1"15,4 22-1-15,-12 1-34 16,5 13-1-16,-2 11-1 16,7 6-1-16,5 7 0 15,10 7-1-15,9-3 0 16,12 1 0-16,10-9-1 15,9-10 1-15,7-13-1 0,1-13 1 16,3-14-1-16,0-16 0 16,-9-12 0-16,-4-7 0 15,-10-7-1-15,-11-7-1 16,-6 5-2-16,-16-5-4 15,4 24-16-15,-29-13-15 16,10 25-1-16,-18-1 0 16,15 16-1-16</inkml:trace>
  <inkml:trace contextRef="#ctx0" brushRef="#br2" timeOffset="23628.3514">5548 2870 107 0,'0'-23'37'0,"0"23"1"16,-1-10-6-16,2 28-27 15,-2 11-1-15,0 21-1 16,-4 13-1-16,1 13 0 15,-5 14-1-15,-4 10-1 16,1 4 1-16,-2 1-1 16,2-3-1-16,2-12-2 15,5-6-3-15,-2-27-12 16,16 3-19-16,-8-24-1 15,14-7 1-15,-15-29-3 0</inkml:trace>
  <inkml:trace contextRef="#ctx0" brushRef="#br2" timeOffset="23830.363">5310 3620 109 0,'-21'-6'38'0,"-1"-6"1"16,22 12-2-16,0 0-33 15,10-9-2-15,20-1-1 16,11-4 0-16,11-3-2 15,11-5-1-15,10 1-1 16,3-8-4-16,11 17-14 16,-14-21-17-16,5 19 0 0,-22-11 0 15,3 13 1-15</inkml:trace>
  <inkml:trace contextRef="#ctx0" brushRef="#br2" timeOffset="24266.388">6034 3337 99 0,'-14'18'37'15,"-10"-7"1"-15,10 17-1 16,-12-2-27-16,12 9-5 15,-2 2-1-15,10 3-1 16,3-2 1-16,7-1-2 16,6-6 0-16,8-10-1 15,9-10 1-15,6-11-2 16,9-13 1-16,2-10 0 15,4-11-1-15,-1-5 1 0,-3-8-1 16,-1-1 1-16,-8 3-1 16,-6 6 1-16,-8 9-1 15,-9 8 1-15,-12 22-2 16,0 0 1-16,5 29 0 15,-12 18-2-15,-7 20 2 16,-2 22-2-16,-4 17 1 16,3 14-1-16,-5 8 1 15,1 5 0-15,-3-4 0 16,1-8-1-16,-4-13 1 15,3-14 0-15,-7-20 1 16,-1-17 0-16,-4-16 0 16,-4-21 0-16,0-17 0 15,1-18-1-15,-2-15-1 0,2-25-4 16,16-3-12-16,-5-25-14 15,21 2-7-15,2-8 0 16,17 8-1-16</inkml:trace>
  <inkml:trace contextRef="#ctx0" brushRef="#br2" timeOffset="24918.4253">6679 3411 77 0,'0'-25'40'0,"0"25"-1"0,4-13 0 15,0 24-10-15,-4-11-24 16,-8 27-2-16,8-2 0 15,-5 10-1-15,-3 8-1 16,3 6 0-16,-2 4 0 16,0-2-1-16,1 0 0 15,1-5 1-15,1-9-1 16,0-7 0-16,4-14 1 15,0-16-1-15,0 0 0 16,15-30 0-16,-1-6 0 16,0-11 1-16,3-11 0 15,2-7 0-15,3-5-1 16,2 2 1-16,-2 7-1 0,0 6 1 15,-2 10-1-15,-2 10 1 16,1 12-1-16,-3 12 0 16,2 9 0-16,-1 13 0 15,-1 6-1-15,0 7 1 16,-1 8 0-16,-1 4-1 15,-7 6 1-15,-6 5-1 16,-8 4 0-16,-9-1 0 16,-8 0 1-16,-6-1-1 15,-7-4 1-15,0-3-1 16,-2-1 1-16,1-8-1 15,5-1 1-15,4-3 1 16,1 2-2-16,7-1 2 16,1 6-2-16,2 6 1 0,-2 7-1 15,2 10 0-15,-2 7 0 16,4 1-1-16,3 2-3 15,-2-8-3-15,16 8-16 16,-13-25-16-16,23-4 2 16,-3-25-3-16,17-11 2 15</inkml:trace>
  <inkml:trace contextRef="#ctx0" brushRef="#br2" timeOffset="25295.4468">7259 3531 115 0,'19'13'38'15,"-9"-17"2"-15,24 9-8 16,-3-17-28-16,4-2-1 15,3-6-1-15,4-8 0 16,-8-4-1-16,-2-3 1 16,-8-3-2-16,-5 0 2 15,-10 3-1-15,-12 7 0 16,-11 8 0-16,-9 13 1 15,-9 14-1-15,-9 14-1 16,-2 16 2-16,1 13-1 16,0 10 0-16,10 7-1 15,10 2 1-15,14-4-1 0,17-6-1 16,15-13-4-16,23-2-10 15,-4-33-16-15,24 1-9 16,-2-25-1-16,13-4-1 16,-10-22 0-16</inkml:trace>
  <inkml:trace contextRef="#ctx0" brushRef="#br2" timeOffset="25723.4713">8191 2696 112 0,'3'-25'39'0,"-3"25"-2"16,-10-8-5-16,10 8-30 15,-16 20 0-15,6 1-1 0,5 6 0 16,0-1-2-16,5 8-3 16,5-10-2-16,15 13-14 15,-3-27-17-15,15 2 1 16,-2-18-1-16,11 0-1 15</inkml:trace>
  <inkml:trace contextRef="#ctx0" brushRef="#br2" timeOffset="25850.4786">8475 2663 99 0,'0'0'36'15,"-7"11"0"-15,-6 2 0 16,13 8-37-16,0 10-31 16,-7-8-3-16,10 9-1 15,1-9-2-15</inkml:trace>
  <inkml:trace contextRef="#ctx0" brushRef="#br2" timeOffset="26356.5075">9167 3099 77 0,'0'0'38'0,"7"-11"-2"0,-2 23 1 16,-5-12-19-16,-6 25-14 15,-4 5-2-15,2 9 1 16,1 7-1-16,-2 7-1 16,0-1 0-16,5-3-2 15,0-3-3-15,-2-17-25 16,18-2-8-16,-12-27 1 15,28 6-2-15</inkml:trace>
  <inkml:trace contextRef="#ctx0" brushRef="#br2" timeOffset="26507.5161">9207 2776 113 0,'-34'-27'37'0,"11"20"0"0,2 5-8 15,8 2-62-15,21 15-4 16,3-9 0-16,26 14-3 15</inkml:trace>
  <inkml:trace contextRef="#ctx0" brushRef="#br2" timeOffset="26849.5357">9767 3000 80 0,'-30'6'39'15,"6"13"-1"-15,-15-11 2 16,10 25-19-16,-9-14-16 15,7 5 0-15,6-2-2 0,7 4 0 16,7-3-2-16,15-2 1 16,13-6-2-16,9-2 1 15,11-2-1-15,6-1 0 16,0 2 0-16,0 1 0 15,-6 4 0-15,-13 4 0 16,-11 6 1-16,-14 0-1 16,-11 4 0-16,-12 0 0 15,-3 1 0-15,-3-1-2 16,1-2-1-16,3-9-1 15,6 7-6-15,-8-19-22 16,23 6-7-16,-5-14 0 16,10 0-2-16</inkml:trace>
  <inkml:trace contextRef="#ctx0" brushRef="#br2" timeOffset="27489.5723">10826 3100 92 0,'7'-21'36'0,"5"16"2"16,-10-7 0-16,-2 12-31 15,0 0-3-15,1 22-1 16,-7 2 0-16,2 11 1 16,-9 7-2-16,6 10 0 15,-5 3 0-15,4 1-1 0,-1-3 0 16,3-7 0-16,3-6 0 15,-1-10-1-15,7-13 0 16,-3-17 1-16,19-2-1 16,-4-15 1-16,2-12-1 15,2-7 1-15,-4-10 0 16,0-6 1-16,-1-4-2 15,-2 0 1-15,-5 6 0 16,0 3-1-16,-1 7 1 16,2 9-1-16,2 8 0 15,6 8 0-15,5 10 0 16,7 5-2-16,6 4-1 15,4 0-3-15,12 15-7 16,-10-18-16-16,20 20-10 16,-12-14-1-16,5 11 1 0,-13-10 1 15</inkml:trace>
  <inkml:trace contextRef="#ctx0" brushRef="#br2" timeOffset="27856.5933">11327 3218 105 0,'-28'11'37'0,"17"11"3"16,-3-10-3-16,24 2-32 15,-1-1-1-15,15-2-1 16,9-5 0-16,7 0 0 16,5-9-2-16,3-6 1 15,-1-3-1-15,0-8 0 16,-11-2 0-16,-6-3 0 15,-12-5 0-15,-6 1-1 0,-12 3 1 16,-10 0 0-16,-9 7-1 16,-4 8 0-16,-11 11 0 15,-3 14 0-15,-3 11 0 16,-1 12-1-16,2 8 1 15,11 6-1-15,8 3 2 16,13-4-2-16,20-5 1 16,17-11-2-16,21-12-1 15,14-14-2-15,19-5-9 16,1-31-13-16,24 3-12 15,-9-26 0-15,8-2-2 16,-13-19 2-16</inkml:trace>
  <inkml:trace contextRef="#ctx0" brushRef="#br2" timeOffset="30695.7557">12412 2531 50 0,'0'-21'39'15,"-2"-6"-1"-15,9 11 0 16,-12-10-11-16,5 26-12 15,5-16-9-15,-5 16-2 0,-7 28-1 16,1 7 0-16,-3 17-1 16,-2 11 1-16,-2 13-2 15,2 14 1-15,-3 7-2 16,0 3 2-16,5-3-3 15,2-7-2-15,10-5-4 16,-2-23-14-16,21 1-17 16,-2-35 2-16,17-2-3 15,4-29 0-15</inkml:trace>
  <inkml:trace contextRef="#ctx0" brushRef="#br2" timeOffset="31112.7796">12983 2967 102 0,'1'-17'38'15,"-16"-5"1"-15,-1 11-1 16,-20 2-33-16,4 3-1 16,-8 8 0-16,-3 9-1 15,-2 10 0-15,-7 14 0 16,2 9-1-16,3 7 0 15,3 3-1-15,10 2 0 16,10-2 0-16,12-7-2 16,15-9 2-16,15-12-1 15,16-17 1-15,10-14-1 16,15-12 0-16,8-11 1 15,4-12-1-15,-5-8 2 16,2-3-2-16,-9 1 0 0,-7 6 1 16,-12 5-1-16,-15 10 0 15,-11 10 0-15,-14 19-1 16,-3 11 1-16,-9 13 0 15,-4 11-1-15,1 9 0 16,1 3 0-16,9 0-3 16,5-3 0-16,16-2-7 15,-1-28-20-15,32 1-8 16,-3-30 0-16,19-2 0 15,-3-25 0-15</inkml:trace>
  <inkml:trace contextRef="#ctx0" brushRef="#br2" timeOffset="31329.792">13816 2340 104 0,'-19'-11'38'0,"2"38"3"16,-15 12-2-16,6 22-34 15,-9 19-2-15,6 11 1 16,-5 12-2-16,4 4 1 15,3 0-2-15,3-4 0 16,7-4-2-16,3-15-4 16,11-2-6-16,-7-29-26 15,19-5-2-15,-5-32-2 16,16-7 1-16</inkml:trace>
  <inkml:trace contextRef="#ctx0" brushRef="#br2" timeOffset="31517.8027">13440 2935 115 0,'-24'-1'40'16,"21"17"0"-16,3-16-1 16,-2 18-37-16,28-11-2 15,19-5-1-15,12 2-2 16,6-12-5-16,22 9-28 15,-8-17-3-15,7 12 0 16,-9-9-2-16</inkml:trace>
  <inkml:trace contextRef="#ctx0" brushRef="#br2" timeOffset="31882.8236">14013 3044 102 0,'-28'29'38'0,"13"9"2"16,3-14-2-16,18 6-32 15,8-15-3-15,16-5 0 16,7-14-1-16,11-6 0 16,4-6 0-16,5-11-1 15,-4-5 0-15,-2-4 0 16,-10 0 0-16,-10-2-1 15,-13 5 0-15,-13 4 0 16,-13 6 1-16,-15 9-2 16,-12 14 1-16,-11 14 0 0,-8 7 0 15,1 17 1 1,1 8-1-16,4 8 0 0,11 5 0 15,14-1 0-15,17-5-1 16,20-11-1-16,23-6-3 16,15-18-2-16,26 4-22 15,-3-33-10-15,25 5 1 16,-10-22-2-16,9 1 1 15</inkml:trace>
  <inkml:trace contextRef="#ctx0" brushRef="#br2" timeOffset="32216.8427">14877 2958 112 0,'-16'-9'39'0,"-24"3"2"15,6 21-2-15,-8 4-35 16,-3 18-1-16,1 6 0 0,8 9-1 16,12-1 0-16,14-3 0 15,14-10-1-15,21-10 1 16,11-18-1-16,14-19-1 15,9-19 1-15,5-17 0 16,2-11 1-16,1-12-2 16,-6-12 0-16,-4-5 0 15,-5 2 0-15,-10 6 0 16,-8 10 0-16,-11 14-2 15,-13 18 1-15,-12 24 1 16,-11 28 0-16,-14 23-1 16,-4 24 1-16,-4 19 0 15,1 13-3-15,1-2-8 16,19 19-20-16,-5-27-10 0,20-3 1 15,2-24-3-15,23-8 0 16</inkml:trace>
  <inkml:trace contextRef="#ctx0" brushRef="#br2" timeOffset="32761.8739">16705 2502 86 0,'13'-14'38'0,"-12"-3"-1"15,-1 17 1-15,10 14-33 16,-10 9 1-16,-7 13-1 15,-2 15-1-15,-9 11-1 16,-3 11 0-16,-1 5-1 16,-6 6 0-16,2-2-1 15,2-1-2-15,6-5-3 16,4-14-4-16,18 1-24 15,-6-24-5-15,16 0 1 16,-9-27-2-16</inkml:trace>
  <inkml:trace contextRef="#ctx0" brushRef="#br2" timeOffset="33233.9009">16453 2982 112 0,'-24'-23'37'0,"12"20"1"15,-1-7-1-15,13 10-34 16,13 8 0-16,6 0-1 15,9-2-1-15,14 1 1 16,8-5 0-16,13 1-1 16,6-4 0-16,5-4 0 15,6-1-1-15,-4 0 0 16,1-2 0-16,-9 1 0 15,-11 2 0-15,-10 1 0 16,-10 1 0-16,-11 0 1 0,-13 3-1 16,-13 0 1-16,-10 15-1 15,-9 2 1-15,-9 6 0 16,-3 9 0-16,-1 8-1 15,3 4 1-15,7 5-1 16,11-1 1-16,13-5-1 16,17-4 0-16,14-13 0 15,18-14 0-15,7-13 1 16,7-13-1-16,0-16 0 15,-8-9 1-15,-8-9-1 16,-14-2 0-16,-16-2-1 16,-21 0 0-16,-17 8-1 15,-17 5-2-15,-8 17-3 16,-12-1-7-16,13 26-19 0,-11-7-6 15,20 19-1-15,3-8 0 16</inkml:trace>
  <inkml:trace contextRef="#ctx0" brushRef="#br2" timeOffset="33753.9306">18782 2434 83 0,'-6'-20'38'16,"6"20"0"-16,-4-19 0 0,4 19-34 16,0 12-1-16,-2 12-1 15,-6 10 1-15,4 16 1 16,-9 8-2-16,-1 9 0 15,-3 9-1-15,1 4 1 16,-2 0-1-16,0-3-1 16,6-2-6-16,-2-22-12 15,16 8-19-15,-6-21 1 16,11-1-1-16,-7-24-2 15</inkml:trace>
  <inkml:trace contextRef="#ctx0" brushRef="#br2" timeOffset="33950.9419">18514 3043 103 0,'-20'-3'38'0,"-5"-9"1"16,25 12-1-16,0 0-34 16,0 0-2-16,29-7-1 15,12-8-1-15,16-3-2 16,11-11-2-16,19 1-3 15,0-20-4-15,22 9-26 16,-16-17-2-16,8 9 2 16,-16-9-3-16</inkml:trace>
  <inkml:trace contextRef="#ctx0" brushRef="#br2" timeOffset="34341.9642">19478 2200 101 0,'-18'14'38'15,"-10"1"1"-15,6 29-7 16,-6 0-28-16,3 13 1 15,-7 9-1-15,5 16 1 16,-7 1-2-16,6 6 0 16,-1-4-1-16,6-1 1 15,2-11-1-15,7-6-2 16,7-15 0-16,8-13 0 15,8-13 0-15,8-13 1 16,10-12 0-16,3-12 0 16,3-12 0-16,7-5 0 15,-2-3 0-15,2-6 0 16,-2 5-1-16,-6 3 0 15,-4 9 0-15,-6 6 0 16,-5 16 0-16,-5 13 0 0,-3 8-1 16,-7 12 1-16,0 10-2 15,-1 5 0-15,2 3-2 16,2-5-1-16,9 2-6 15,-4-26-11-15,23 11-17 16,-4-31 0-16,18-1 1 16,-6-24-2-16</inkml:trace>
  <inkml:trace contextRef="#ctx0" brushRef="#br2" timeOffset="34687.984">19887 2964 77 0,'-26'9'40'0,"15"12"-1"16,-4-9 1-16,20 8-14 15,9-9-22-15,15-4-1 16,8-8 0-16,14-5-1 16,4-7 0-16,4-4 0 15,3-9-1-15,-8-1-1 16,-11-3 1-16,-12-1 0 16,-12-2-1-16,-15 5 1 15,-19 2 0-15,-8 12 0 16,-20 10 0-16,-4 10 0 15,-10 14-1-15,-3 13 1 16,-2 13 0-16,10 6-1 16,9 8 1-16,16-1-1 15,17-5-1-15,20-7-1 0,26-7-3 16,11-28-13-16,38 9-21 15,-3-27-3-15,17 1 1 16,0-20-1-16</inkml:trace>
  <inkml:trace contextRef="#ctx0" brushRef="#br3" timeOffset="39514.2599">21284 2297 73 0,'5'-25'34'0,"-5"25"-1"15,-4-19-2-15,4 19-26 16,0 0-1-16,0 0 1 15,-4-12-1-15,4 12 0 16,0 0 0-16,4 13 0 16,-5 5-2-16,1 15 1 15,-3 10 0-15,-3 13 0 16,-2 17 0-16,-3 10-1 15,-2 10-1-15,-6 2 0 16,0 3 0-16,0-2 0 16,3-9-1-16,2-8-1 15,6-14-2-15,2-14-1 0,15 0-20 16,-8-29-12-16,14-4 1 15,-15-18-3-15,25-11 2 16</inkml:trace>
  <inkml:trace contextRef="#ctx0" brushRef="#br3" timeOffset="40455.3139">21049 2701 88 0,'-14'0'36'0,"-4"-12"-1"15,18 12 2-15,-2-14-32 16,22 3-2-16,14-2 0 16,12-2-1-16,11-3-1 15,14 4-1-15,2 1-2 16,3 0-6-16,10 15-27 15,-18-5-1-15,0 14 0 16,-12-3-2-16</inkml:trace>
  <inkml:trace contextRef="#ctx0" brushRef="#br3" timeOffset="40966.3431">21757 2741 92 0,'-5'13'35'16,"5"-13"0"-16,-9 31 1 16,2-10-31-16,5 11 0 15,-3 2-1-15,4 9 0 16,-3-4 0-16,6 3-2 15,1-11 0-15,11-4 1 16,4-12-2-16,11-12 1 16,9-13-1-16,8-11 1 0,3-8-1 15,3-7 0-15,0-6 0 16,-2-3 0-16,-8 3-1 15,-4 4 1-15,-11 12-1 16,-7 6 1-16,-10 18-1 16,-5 11 0-16,-8 21 0 15,-3 16-1-15,-6 21 0 16,-4 17 1-16,-5 13 0 15,-5 15-1-15,-6 1 1 16,0 1-1-16,-9 1 1 16,-5-8 0-16,-4-10 1 15,-4-14 0-15,-3-16-1 16,-2-17 1-16,0-16-1 15,-2-15-1-15,9-21 0 0,5-21-3 16,14-14-2-16,9-28-17 16,24-1-15-16,8-20 0 15,27 4 1-15,6-13-2 16</inkml:trace>
  <inkml:trace contextRef="#ctx0" brushRef="#br3" timeOffset="41582.3784">22511 2924 91 0,'2'-15'38'0,"-2"15"-1"0,7-13 1 15,-7 13-19-15,0 0-15 16,0 0-2-16,0 0 0 15,-7 25 0-15,0 1-1 16,3 9 0-16,-7 8-1 16,0 6 0-16,-3 2 1 15,2 1-1-15,-2-2 0 16,2-8 0-16,0-8-1 15,3-9 2-15,4-10-1 16,5-15 0-16,0 0 0 16,7-32 0-16,5-2 1 15,3-10-1-15,3-9 1 16,3-7 0-16,7-6-1 15,2-4 1-15,1 7-1 0,3 5 1 16,-2 6-1-16,-3 13 0 16,1 10 0-16,-1 13 0 15,-3 14 0-15,-6 11 0 16,-1 11 0-16,-4 4 0 15,-1 7 0-15,-3 8 0 16,-4 4-1-16,-7 8 1 16,-9 2 0-16,-2 1 0 15,-9 1 0-15,-5 3 0 16,-7-4 0-16,-4-3 0 15,-2-6-1-15,-3-2 1 16,2-9 0-16,-1 0-1 16,0-4 2-16,2-2-1 15,2 6 0-15,0 2 0 0,5 6 0 16,1 5 0-16,2 7-3 15,7-5-1-15,10 11-9 16,-2-16-23-16,16 0-2 16,0-21 0-16,15-4-1 15</inkml:trace>
  <inkml:trace contextRef="#ctx0" brushRef="#br3" timeOffset="42000.4023">23054 2998 90 0,'15'4'37'16,"-2"-10"0"-16,15 7 0 15,-3-15-15-15,12 0-21 16,11-2 1-16,5-5 0 16,3-5-1-16,-1-3 1 15,-6-4-1-15,-7 0 1 16,-10-1-2-16,-11-1 1 15,-19 2-1-15,-14 10 0 16,-16 7 1-16,-14 13 2 16,-10 18-1-16,-13 16 0 15,-2 15 0-15,1 18 2 16,3 9-2-16,12 7 2 15,18 3-4-15,20-3 0 0,25-14 0 16,22-11-2-16,23-11-1 16,12-19-2-16,19 3-15 15,-9-34-18-15,12 6-1 16,-19-20 0-16,-2 8-2 15</inkml:trace>
  <inkml:trace contextRef="#ctx0" brushRef="#br3" timeOffset="42505.4312">22299 3357 47 0,'17'-22'30'16,"-2"2"-2"-16,-3 4 1 15,-4-5-11-15,6 10-8 16,-6-6-5-16,4 8 1 16,-8-4 0-16,8 8 1 0,-10-4 1 15,-2 9-1-15,10-1 0 16,-7 11-1-16,-5 7-1 15,-1 14 0-15,-4 11-1 16,-2 11-1-16,-2 9 0 16,-4 12-2-16,-4 3 1 15,0 8-1-15,-3-5 0 16,2-1-1-16,3-11-2 15,2-8-1-15,10 1-14 16,-4-28-20-16,14-2 0 16,-5-31-2-16,24 8 1 15</inkml:trace>
  <inkml:trace contextRef="#ctx0" brushRef="#br3" timeOffset="43655.4969">1386 5383 68 0,'23'-24'33'0,"4"1"-1"0,-12-4-5 15,7 13-16-15,-20-8-3 16,-2 22 0-16,-4-15-2 15,4 15 0-15,-28 14-1 16,8 5-1-16,-3 5-1 16,0 6-1-16,3 9 0 15,2 9 0-15,7 6 0 16,9 3 0-16,12 1-1 15,8-5 0-15,13-6 1 16,11-13-1-16,8-14 1 16,10-18-1-16,4-24-2 15,-4-14 1-15,-3-14 0 16,-6-10 0-16,-17-4-1 15,-14-1 1-15,-18 6-1 0,-17 4-1 16,-17 13 3-16,-13 10-2 16,-10 11 1-16,-4 11-1 15,6 8-1-15,5 3-3 16,19 14-4-16,6-12-26 15,41 10-2-15,9-11 0 16,35 9 0-16</inkml:trace>
  <inkml:trace contextRef="#ctx0" brushRef="#br3" timeOffset="43971.515">2849 4606 94 0,'-22'-51'38'0,"-15"-3"2"15,6 18-2-15,-18 14-34 16,3 11 0-16,-4 22-1 15,3 20-1-15,0 22-1 16,6 20 0-16,1 16 1 16,6 14-2-16,5 16 1 15,7 7-1-15,8 2-2 16,4-6-3-16,10 0-3 15,-4-21-27-15,16-8-2 0,-7-26 1 16,14-15-1-16</inkml:trace>
  <inkml:trace contextRef="#ctx0" brushRef="#br3" timeOffset="44135.5243">2184 5453 99 0,'-27'-33'38'0,"20"18"1"15,2-8-1-15,25 8-26 16,14 0-9-16,23-3-1 15,20 3-7-15,5-12-29 16,29 11-5-16,0-11 2 16,25 10-3-16</inkml:trace>
  <inkml:trace contextRef="#ctx0" brushRef="#br3" timeOffset="44969.5721">4142 5187 87 0,'6'-21'35'0,"-6"21"1"15,0 0-2-15,-16 2-30 16,9 13-1-16,4 14 1 16,-1 12-1-16,0 12 0 15,-1 7-1-15,2 13 0 16,-1 0 2-16,0 1-2 0,3-10 1 15,1-12-1-15,0-11 1 16,0-12-1-16,5-17 1 16,-5-12-2-16,11-31-3 15,-4-2 2-15,-2-15-1 16,4-8 1-16,-1-13-2 15,-1-9 2-15,2-5-2 16,1 5 1-16,1 8 2 16,1 6-1-16,1 10 0 15,4 10 0-15,0 18 0 16,9 9 0-16,-1 16-1 15,3 11 1-15,0 7-1 16,4 9 1-16,1 6 0 16,-5 6-1-16,-1 3 1 0,-8 6 0 15,-5-1-1-15,-10 2 1 16,-8-3 0-16,-10-5 0 15,-9 0 0-15,-9-5 0 16,-5-5 1-16,-8-1-1 16,-2-5 0-16,-1 0 0 15,0 4 3-15,1 2-2 16,5 10 1-16,3 12-2 15,3 14 2-15,7 9-1 16,1 18 0-16,4 4 1 16,4 9-3-16,3-4 0 15,7 2-6-15,-4-24-18 16,16-3-11-16,-7-26 1 15,20-12-2-15,-5-28-1 0</inkml:trace>
  <inkml:trace contextRef="#ctx0" brushRef="#br3" timeOffset="45473.6009">5043 4372 75 0,'12'-3'39'0,"-12"3"0"15,0 36-1-15,-14-1-16 16,2 17-20-16,1 16-1 0,-3 13 1 15,0 12 0-15,1 8 0 16,-3 4 0-16,3 1-1 16,-3-6 1-16,2-4-1 15,2-10 0-15,3-14-1 16,1-15 0-16,1-13 1 15,10-18-1-15,-3-26 0 16,19-1 1-16,-2-24-1 16,5-12 1-16,5-11 0 15,2-4-1-15,3-6 1 16,-2 3 0-16,-2 9-1 15,-6 8 0-15,0 13 0 16,-5 13 1-16,-3 15-1 16,-5 15 0-16,-1 14-1 0,-2 10 1 15,1 6-2-15,3 9-1 16,2-2-1-16,4 3-3 15,2-17-7-15,16 7-24 16,-4-26 2-16,17-5-2 16,-8-22-1-16</inkml:trace>
  <inkml:trace contextRef="#ctx0" brushRef="#br3" timeOffset="45848.6222">5661 5115 98 0,'-21'15'39'15,"13"14"-1"-15,-3-12 0 0,16 5-36 16,2-4 1-16,15-7-2 16,10-6 1-16,7-7 0 15,8-12-1-15,5-5 0 16,-1-8 0-16,1-6-1 15,-4-5 1-15,-10 1 0 16,-10-2-2-16,-10 3 3 16,-16 5-3-16,-13 8 2 15,-9 9-1-15,-11 7 0 16,-6 14 0-16,-7 13 1 15,-1 13 0-15,1 13-1 16,7 12 1-16,4 4-1 16,8 4 1-16,11 0-1 15,16-5-1-15,15-7-1 16,16-12-2-16,9-17-3 0,24-2-14 15,1-30-17-15,16 0 0 16,-7-23-1-16,8 0 1 16</inkml:trace>
  <inkml:trace contextRef="#ctx0" brushRef="#br3" timeOffset="46208.6429">6483 5108 79 0,'-18'0'37'16,"4"21"0"-16,-14-2 2 15,8 22-21-15,-4-5-13 16,0 8-1-16,2 1-1 15,2 2 0-15,4-4-1 0,9-3-1 16,5-10 0 0,6-9-1-16,10-17 1 0,7-12-1 15,7-17 0-15,5-11 1 16,3-12 0-16,4-9-1 15,-3-3 2-15,-1-2-2 16,-6 2 1-16,-5 10 0 16,-4 12 0-16,-6 12-1 15,-1 15 0-15,-14 11 1 16,10 26-1-16,-6 10 0 15,-3 10-1-15,3 9 0 16,0 4-1-16,2 1-2 16,7 1-5-16,2-21-11 15,17 5-19-15,-4-25 1 16,19-2-1-16,0-25 0 0</inkml:trace>
  <inkml:trace contextRef="#ctx0" brushRef="#br3" timeOffset="46508.6599">7228 4979 106 0,'-20'18'39'0,"-22"-1"2"16,7 27-4-16,-16 8-32 15,9 1-1-15,6 4-2 16,13 2 1-16,11-5-2 15,17-5 0-15,17-11 0 16,15-13-1-16,10-16 0 16,10-10 0-16,3-18 0 0,-4-11 1 15,-1-13-1-15,-14-8 0 16,-12-5 1-16,-12-2-2 15,-19 2 1-15,-16 6-3 16,-16 12-1-16,-10 10-4 16,1 24-10-16,-24 1-19 15,17 22-4-15,-4 0 2 16,22 16-2-16</inkml:trace>
  <inkml:trace contextRef="#ctx0" brushRef="#br3" timeOffset="47293.7048">7854 4963 86 0,'12'-18'37'0,"2"17"-1"16,-14 1 0-16,-10 17-31 16,-6 9 0-16,-1 14 0 15,-6 6-1-15,5 6-1 16,-8 4-1-16,9 2 0 15,1-5-1-15,2-8 0 16,4-8-1-16,10-11 1 16,5-13-1-16,6-12 1 15,7-15-1-15,1-10 1 16,3-14 0-16,3-6 0 15,-3-10 0-15,-1-4-1 16,2 2 0-16,-8 4 0 0,-1 6-1 16,-3 8 1-16,-2 12 0 15,0 11 0-15,0 7 1 16,5 12-1-16,0 5 2 15,8 2-2-15,4 2 2 16,5-1-1-16,4-7 0 16,10-2 0-16,1-8-1 15,3-6 1-15,-1-7-2 16,2-4 3-16,-5-5-3 15,-4 2 2-15,-7-1-2 16,-9 4 2-16,-3 4-1 16,-10 7 0-16,-12 11 1 15,-1 21-1-15,-11 9 1 16,-7 16-1-16,2 12 1 0,-4 9-3 15,5 9 2-15,0 1-3 16,8 1 0-16,5-14-4 16,25 0-10-16,-8-29-16 15,22-4-6-15,-1-24 0 16,11-7 0-16</inkml:trace>
  <inkml:trace contextRef="#ctx0" brushRef="#br3" timeOffset="47677.7268">8777 5078 74 0,'-14'20'39'0,"16"9"-1"0,-1-16 2 15,25 6-14-15,1-18-21 16,11-3-2-16,8-11-1 15,6-9 0-15,3-6 0 16,-1-9 0-16,-2-4-3 16,-9-1 2-16,-10-2-1 15,-15 2 0-15,-13 3 0 16,-12 9 0-16,-14 7-1 15,-13 12 0-15,-6 13 1 16,-9 12 1-16,1 17 1 16,-3 12-1-16,5 10 1 15,12 7-2-15,5 2 2 16,12-1-2-16,17-3 1 15,17-12-3-15,20-11-2 0,11-21-7 16,29 2-15-16,-5-33-13 16,20 0 1-16,-9-25-2 15,8 1 1-15</inkml:trace>
  <inkml:trace contextRef="#ctx0" brushRef="#br3" timeOffset="48027.7469">9675 4848 93 0,'-33'8'39'0,"10"18"-3"16,-13-3 4-16,13 12-25 15,-11 8-10-15,8 6-3 16,3 2 2-16,8 1-1 16,3-7-2-16,8-4 0 15,8-13 0-15,9-12 0 16,4-17 0-16,7-15-1 0,7-13 1 15,3-16-1-15,3-7-1 16,2-10 3-16,1 0-3 16,-5 2 1-16,-3 6-1 15,-6 9 2-15,-4 15-2 16,-6 15 1-16,-3 16 1 15,-7 17-2-15,-2 17 2 16,1 11-1-16,-3 12 1 16,2 5-2-16,5 4-1 15,5-4-3-15,10 1-2 16,-2-22-10-16,26 5-20 15,-10-27-3-15,19-2 1 16,-6-25-1-16</inkml:trace>
  <inkml:trace contextRef="#ctx0" brushRef="#br3" timeOffset="48712.7862">10455 4872 106 0,'-23'-2'40'16,"-23"1"-1"-16,8 22 1 15,-19 13-34-15,6 4-2 16,5 7 0-16,7 5-2 15,12 3 1-15,10 1-2 16,14-3 1-16,18-9-1 16,9-7-1-16,12-13 0 15,12-13 0-15,2-14-1 16,3-15 1-16,4-14-1 15,-4-12 1-15,-2-9 0 16,-14-6-2-16,-8-4 2 0,-8 5-2 16,-13 3 1-16,-13 11-1 15,-10 9 2-15,-3 14-1 16,-10 12-1-16,7 11 2 15,2 9 0-15,7 7-1 16,11 4 1-16,12 2-1 16,15-4 0-16,8-3 1 15,10-4 1-15,6-7-1 16,-1-3 2-16,2-4-2 15,-6-2 0-15,-9-1 1 16,-6 3 0-16,-9 0 0 16,-8 6-1-16,-13-3 3 0,2 28-4 15,-13-1 4-15,-5 9-2 16,-2 8 0-16,-3 4 0 15,2 2 0-15,0-2-1 16,9-5 0-16,7-12 0 16,11-11 0-16,7-19 0 15,14-16 0-15,6-12 0 16,4-13 1-16,3-10-1 15,1-8-1-15,1-3 1 16,-1 1-1-16,-6 8 1 16,-6 11-1-16,-6 10 1 15,-3 15-1-15,-5 20 1 16,-8 14 2-16,-4 14-3 15,-7 13 2-15,-2 8-3 16,-2 7 0-16,-2 0-5 0,11 8-6 16,-13-22-7-16,22 7-10 15,-8-24-11-15,24-3 0 16,7-24 0-16,19-7 2 15</inkml:trace>
  <inkml:trace contextRef="#ctx0" brushRef="#br3" timeOffset="49637.8391">11815 3976 100 0,'-7'-22'36'16,"7"22"1"-16,-20 4-3 0,12 5-33 16,-10 10-3-16,2-7-9 15,11 17-24-15,-5-11 0 16,16 9 0-16,-2-15-3 15</inkml:trace>
  <inkml:trace contextRef="#ctx0" brushRef="#br3" timeOffset="49787.8477">12096 3974 98 0,'0'0'40'16,"-5"-15"-1"-16,-6 26-1 16,-15 8-28-16,-16 3-13 15,23 18-27-15,-6-8-9 0,11 18 0 16,-1-6-2-16</inkml:trace>
  <inkml:trace contextRef="#ctx0" brushRef="#br3" timeOffset="51635.9534">20605 2008 67 0,'-4'20'35'16,"-5"5"-1"-16,2 8-2 15,-9-8-14-15,5 9-22 16,6 14-10-16,-4-21-19 0,17 5 2 16,1-19-3-16,19-6 0 15</inkml:trace>
  <inkml:trace contextRef="#ctx0" brushRef="#br3" timeOffset="51785.962">20915 1985 86 0,'-19'20'35'0,"-4"3"1"15,4 11-5-15,8 5-53 16,0-6-12-16,20 8-1 16,7-16-4-16</inkml:trace>
  <inkml:trace contextRef="#ctx0" brushRef="#br3" timeOffset="52523.0041">20662 3711 95 0,'0'0'36'0,"14"-13"0"16,3-5-5-16,14 10-26 15,-1-6-1-15,7 6 0 16,-1-2 0-16,4 8-1 15,0-1 0-15,12 3-1 16,14-1 1-16,21 1-1 16,25 1 1-16,30 1-1 15,36 0 0-15,26 2 0 16,21 0-1-16,13 4 1 15,-3 3-1-15,-12-2 0 16,-18 0 0-16,-31 3 0 0,-35-5-2 16,-31-3 1-1,-30-1 0-15,-27-1-1 0,-18 0 0 16,-13-2-1-16,-7 3 1 15,-13-3 0-15,15 4 0 16,-15-4 0-16,15 5 0 16,-15-5-3-16,17 8-12 15,-17-8-20-15,7-13-2 16,-10-5 0-16,4 5-2 15</inkml:trace>
  <inkml:trace contextRef="#ctx0" brushRef="#br3" timeOffset="53626.0672">4029 6102 78 0,'0'0'33'0,"-13"-9"-1"16,22 3-2-16,2-18-19 16,14 8-4-16,6-12-2 15,14 5-1-15,12-2 0 16,15 5-1-16,11 4-1 0,18 4 0 15,15 5-1-15,17 4 0 16,17 1-1-16,24-1 1 16,18-3-1-16,20-3 1 15,11-4 0-15,10 0 1 16,7-2-1-16,0 3 0 15,-5 3 1-15,-18 7-1 16,-22 4 0-16,-20 5 0 16,-21 4-1-16,-22 0 0 15,-23 1 0-15,-21-2 1 16,-19-5-1-16,-15-3 0 15,-13-2 0-15,-12-6 0 16,-13-2 1-16,-12-1-1 16,-4 9-1-16,-22-20 0 15,4 17-4-15,-15-11-17 0,10 18-15 16,-10-10 0-16,7 8-1 15,0-4-2-15</inkml:trace>
  <inkml:trace contextRef="#ctx0" brushRef="#br4" timeOffset="114965.5757">2290 6764 67 0,'1'-15'36'15,"-1"15"-1"-15,0 0 2 16,0 0-18-16,6 14-10 15,0 12-3-15,-5 8-1 16,0 15-2-16,-1 9-2 16,-2 15 0-16,-2 12-1 15,-2 8 0-15,1 1-2 16,-5-3-2-16,10-1-7 0,-6-23-24 15,16-9-1-15,-3-29 1 16,11-18-3-16</inkml:trace>
  <inkml:trace contextRef="#ctx0" brushRef="#br4" timeOffset="115506.6066">2070 6905 107 0,'-43'1'38'16,"5"-3"0"-16,18 9 0 15,8-13-36-15,26-4 1 16,23-12-1-16,20-13 0 0,21-6 0 16,12-7-1-16,10-6 1 15,5-6-2-15,2 3 1 16,-7 6-1-16,-9 5 0 15,-16 16 0-15,-19 10 0 16,-16 14 0-16,-12 16 1 16,-13 15 0-16,-11 16 0 15,-9 16 1-15,-8 14-2 16,-2 10 2-16,0 11-2 15,-1 5 0-15,-3-1 0 16,8-4-1-16,-1-8 1 16,9-11 0-16,4-14-1 15,4-13 1-15,1-15 0 16,8-11 1-16,3-17 0 0,3-12 0 15,5-14-1-15,-2-9 1 16,5-10 0-16,3-5 0 16,-1-3 0-16,4 3 0 15,-4 7 0-15,-2 7-1 16,-5 17 1-16,-5 13 0 15,-4 19-1-15,-7 12-1 16,-4 11 1-16,-3 10 0 16,2 6-2-16,-2 0 0 15,6-3-2-15,6-12-2 16,13-2-6-16,0-24-24 15,20-6-3-15,-6-21 2 16,17-4-1-16</inkml:trace>
  <inkml:trace contextRef="#ctx0" brushRef="#br4" timeOffset="115679.6165">3672 7070 94 0,'7'-24'36'0,"-14"2"-1"16,7 22 2-16,-15 2-17 16,9 19-14-16,-11 8-4 15,7 9-1-15,2 6-1 16,1 3-1-16,7 6-2 15,-1-7-4-15,15 2-28 16,-8-16-1-16,12-5-1 16,-18-27 0-16</inkml:trace>
  <inkml:trace contextRef="#ctx0" brushRef="#br4" timeOffset="115821.6246">3606 6800 103 0,'-28'-39'34'0,"11"16"1"16,3 11-6-16,14 12-56 15,0 0-6-15,31-2 0 16,12 8-3-16</inkml:trace>
  <inkml:trace contextRef="#ctx0" brushRef="#br4" timeOffset="116129.6421">4453 6834 100 0,'-12'15'38'0,"0"6"0"0,-14-8 0 16,0 13-24-16,1-15-11 15,0 3 0-15,2-4-2 16,8 8 1-16,7-5-1 16,14-1-1-16,9 1 0 15,10 0 0-15,7 2 0 16,6 7 0-16,-6 1 0 15,-1 6 0-15,-11 4 0 16,-12 7 0-16,-16 3 1 16,-12 6-1-16,-16 3 0 15,-8-4 0-15,-6-5-1 16,1-13-7-16,12 1-27 15,-2-23-4-15,17-3 1 0,12-24-3 16</inkml:trace>
  <inkml:trace contextRef="#ctx0" brushRef="#br4" timeOffset="116896.6861">5992 6889 104 0,'0'0'37'0,"-5"-13"2"16,5 13-2-16,-15 22-35 16,10-3-1-16,-8 11 1 15,1 10-3-15,-6 10 2 16,2 4 0-16,-4 1 0 15,4-2 0-15,1-6 0 16,5-10 0-16,2-10 0 16,8-27 1-16,0 0-1 0,21-24 0 15,-1-13 0-15,1-13 0 16,3-11 0-16,3-7 0 15,-2-8 0-15,-2-1-1 16,-4 4 1-16,-3 11 0 16,-7 10 0-16,-2 11 0 15,-6 17-1-15,-1 24 1 16,-3 12-1-16,1 19 1 15,-1 12-1-15,8 7 0 16,6 3 0-16,9 2 0 16,14-9 0-16,11-9 0 15,8-12 0-15,7-12 1 16,5-13 0-16,0-10 0 15,0-13 0-15,-8-4 0 0,-7-8 0 16,-8-3 0-16,-9 3 0 16,-9 5-1-16,-8 4 1 15,-6 7-1-15,-10 19 0 16,0 0 0-16,-11 32 0 15,-1 3 0-15,-3 11-1 16,2 10-1-16,0 0 0 16,4 4-1-16,6-2-3 15,5-17-7-15,21 0-25 16,-1-25-2-16,15 0 0 15,1-25 1-15</inkml:trace>
  <inkml:trace contextRef="#ctx0" brushRef="#br4" timeOffset="117263.7071">6974 6962 97 0,'0'17'37'15,"0"-17"1"-15,24 11-1 16,-2-13-28-16,12-7-5 15,7-8-1-15,3-5 0 16,-4-5-1-16,0-6 0 16,-8 0 0-16,-10 1 0 15,-14-1-1-15,-8 4 1 16,-11 3-1-16,-11 7 0 15,-8 10 0-15,-10 13-1 16,-7 8 0-16,-1 14 1 16,1 14-1-16,-1 8 1 0,9 5-2 15,7 7 2-15,10 1-1 16,16-4-1-16,22-7 1 15,19-13-3-15,18-10-1 16,14-20-4-16,25 4-18 16,3-27-13-16,12-4 2 15,-4-14-1-15,2-1 0 16</inkml:trace>
  <inkml:trace contextRef="#ctx0" brushRef="#br4" timeOffset="117631.7282">7868 6808 96 0,'-27'-23'37'15,"0"14"2"-15,-19-1 0 16,1 23-19-16,-3-2-16 15,-2 8-1-15,2 10-1 0,5 10 1 16,0 4-2-16,15 10 0 16,5-4 0-16,17-3 0 15,7-3 0-15,15-9 0 16,11-13 0-16,15-13 0 15,9-16 0-15,9-15 2 16,3-10-3-16,-3-8 0 16,-1-10 0-16,-4-4 0 15,-9 2 0-15,-13 2 0 16,-5 8 0-16,-11 8 0 15,-13 15 0-15,-4 20 0 16,-14 2 0-16,-1 24 0 16,-6 12 0-16,-1 7 0 0,7 6 0 15,1 6-2-15,12-2-1 16,7-11-3-16,18-3-2 15,7-29-13-15,21 1-16 16,-7-23-3-16,17-1 2 16,-6-23 0-16</inkml:trace>
  <inkml:trace contextRef="#ctx0" brushRef="#br4" timeOffset="117970.7474">8400 6823 127 0,'-16'-15'37'16,"2"34"2"-16,-19-3-8 15,5 16-26-15,0 6-2 16,7 4 0-16,0-1-2 15,5 2-1-15,12-11 1 0,0-3-1 16,13-13 1-16,5-14 0 16,9-10 0-16,6-14 0 15,4-10 0-15,5-14 2 16,-1-1-3-16,4-11 0 15,-3 3 0-15,-2 4 0 16,-11 13 0-16,-4 7 0 16,-6 18 0-16,-15 13 0 15,14 19 0-15,-14 13 0 16,-5 14 0-16,4 5 0 15,4 7 0-15,4 4-3 16,9-5-2-16,6-15-6 16,23 3-17-16,-2-31-12 15,15-4 2-15,-5-24-2 16,13-3 1-16</inkml:trace>
  <inkml:trace contextRef="#ctx0" brushRef="#br4" timeOffset="118269.7646">9165 6686 106 0,'-24'-28'39'16,"4"21"2"-16,-18 4-1 15,6 20-21-15,-1 0-16 16,0 7 0-16,7 3-1 16,4 8 0-16,8-3-2 15,10 3 0-15,13-9 0 16,11-3 0-16,9-3 0 15,5-4 0-15,1-4 0 0,3 0 0 16,-3 0 0 0,-5 2 0-16,-11 3 0 0,-8 4 0 15,-13 5 0-15,-10 5 0 16,-9 6 0-16,-7 0 0 15,-3 2 0-15,-5-4-6 16,5 15-11-16,-12-20-22 16,19 2-2-16,-8-20 1 15,21 1-2-15</inkml:trace>
  <inkml:trace contextRef="#ctx0" brushRef="#br4" timeOffset="118826.7964">10091 6146 72 0,'11'-18'36'16,"-10"-1"-1"-16,-1 19 1 15,0-19-20-15,0 19-12 16,-9 11-1-16,0 11 0 15,-2 2-2-15,4 6 0 16,5 5-3-16,2-7-3 0,15 6-18 16,-1-19-11-16,18-1 1 15,-3-16-3-15,19-3 2 16</inkml:trace>
  <inkml:trace contextRef="#ctx0" brushRef="#br4" timeOffset="118961.8042">10543 6087 99 0,'-9'22'34'0,"-7"1"-2"15,0 13-15-15,-2 7-44 16,0-2-6-16,7 10-1 16,6-5-1-16</inkml:trace>
  <inkml:trace contextRef="#ctx0" brushRef="#br4" timeOffset="119646.8434">10795 6591 108 0,'28'-16'36'0,"-16"6"2"15,3 17-9-15,-15-7-22 16,-1 21-2-16,-8 2-1 16,4 5-1-16,-7 8-1 15,1 6 1-15,2 3-1 16,3-2 0-16,2 0-1 15,8-4 0-15,5-8 0 16,8-7 0-16,9-13-1 16,7-11 1-16,5-13-1 15,4-5 1-15,1-7-1 16,2-8 0-16,-1-2 1 15,-6-4-1-15,-2 5 1 16,-7 0-2-16,-7 9 2 0,-5 5-1 16,-8 9 0-16,-9 11 0 15,0 0 0-15,4 22 0 16,-11 4 0-16,-1 8 0 15,1 4 0-15,-1 5 0 16,4-3 0-16,6 1 0 16,3-5 0-16,7-6 0 15,8-8 0-15,5-9 1 16,6-16-1-16,8-8 0 15,0-17 1-15,-2-9 0 16,0-11-1-16,-4-10 1 16,-8-5-1-16,-5-5-2 15,-6 0-1-15,-6-3-3 16,-1 13-2-16,-8-10-20 0,12 24-10 15,-4-5-3-15,9 15 3 16,0-1-3-16</inkml:trace>
  <inkml:trace contextRef="#ctx0" brushRef="#br4" timeOffset="120066.8674">12150 5942 93 0,'0'0'39'0,"-28"4"1"15,12 16-1-15,-13-2-18 16,8 15-17-16,-1 12-1 0,4 10 0 16,-4 15-1-16,2 12 2 15,-3 5-3-15,4 4 2 16,1-1-2-16,4-1 1 15,1-9-2-15,2-10 0 16,5-15 0-16,6-14 0 16,4-17 0-16,9-18 0 15,5-16 0-15,7-12 0 16,8-11 0-16,-1-5 0 15,3-4 0-15,1 1 0 16,-5 6 0-16,-3 8 0 16,-7 14 0-16,-5 11 0 15,-3 11 0-15,-4 9 0 16,1 9 0-16,-1 2 0 0,7 5 0 15,6-3-6-15,7 1-3 16,-1-19-9-16,21 10-19 16,-12-19-2-16,13 1 2 15,-11-18 0-15</inkml:trace>
  <inkml:trace contextRef="#ctx0" brushRef="#br4" timeOffset="120434.8885">12652 6595 91 0,'-11'-30'37'15,"2"18"0"-15,-18-2 1 16,9 26-5-16,-16-3-27 15,4 17 0-15,-1 6-3 16,3 4 1-16,6 5-4 16,7 2 0-16,10-2 0 0,9-4 0 15,12-9 0-15,7-10 0 16,9-12 0-16,5-9 0 15,0-9 0-15,4-7 0 16,-1-13 0-16,-1 0 0 16,-8-7 0-16,-3 2 0 15,-5 5 0-15,-5 6 0 16,-8 8 0-16,-10 18 0 15,0 0 0-15,-13 32 0 16,-2 6 0-16,-3 10 0 16,4 3 0-16,-1 1 0 15,15-2 0-15,7-13 0 16,20-14-9-16,7-25-6 0,29-8-17 15,-6-30-9-15,21-4 2 16,-10-25-2-16,11-8 3 16</inkml:trace>
  <inkml:trace contextRef="#ctx0" brushRef="#br4" timeOffset="120606.8983">13460 5935 108 0,'-23'11'39'16,"0"35"1"-16,-20 13-1 15,12 34-27-15,1-4-10 16,5 11 2-16,12 2-4 15,3-4 0-15,7 0-5 16,-2-22-17-16,16 4-14 16,-14-23-1-16,13-9-3 0,-17-25-1 15</inkml:trace>
  <inkml:trace contextRef="#ctx0" brushRef="#br4" timeOffset="120765.9074">13164 6480 98 0,'-9'-24'38'16,"-2"6"3"-16,11 18-1 15,0 0-12-15,26 1-28 16,12 4-6-16,2-14-31 16,32 5-2-16,-1-11-1 15,22 5-2-15</inkml:trace>
  <inkml:trace contextRef="#ctx0" brushRef="#br4" timeOffset="121320.9392">14474 6429 72 0,'24'-11'38'16,"-13"-4"-1"-16,-11 15 1 15,1-12-18-15,-1 12-12 16,-38 16-3-16,8-1 2 15,-16 2-3-15,3 5 1 16,-2 3-3-16,1 3 2 16,7-3-2-16,12-3 0 15,11-3-1-15,16-5 0 16,16-6-1-16,15-2 0 15,9-3 0-15,9-2 0 16,2 4 0-16,-3-1 0 16,-5 7 0-16,-10 6 0 0,-15 7 0 15,-15 9 0-15,-20 2 1 16,-9 5-1-16,-10-4 0 15,1-2 0-15,-1-8-2 16,4-16-4-16,24 0-21 16,-1-30-12-16,29-8-1 15,8-23 0-15,23-2 0 16</inkml:trace>
  <inkml:trace contextRef="#ctx0" brushRef="#br4" timeOffset="121740.9631">15159 5842 114 0,'0'0'41'16,"-13"14"0"-16,-10 3-1 0,18 3-36 16,-17 18-2-16,1 12 0 15,0 9 0-15,-3 15 1 16,-3 9-2-16,0 5 2 15,-1-1-1-15,0-1-2 16,4-3 0-16,-2-12 0 16,9-10 0-16,1-13 0 15,9-16 0-15,7-13 0 16,0-19 0-16,22-8 0 15,-2-15 0-15,7-9 0 16,3-8 0-16,4-3 0 16,1-2 0-16,-2 5 0 15,-3 9 0-15,-5 13 0 16,-8 12 0-16,-4 16 0 0,-9 12 0 15,0 13 0-15,-2 8 0 16,3 0 0-16,9 5 0 16,-2-8-2-16,15 0-5 15,1-20-3-15,24 1-8 16,-15-30-17-16,22-3-4 15,-8-19 2-15,11-3-1 16</inkml:trace>
  <inkml:trace contextRef="#ctx0" brushRef="#br4" timeOffset="122538.0088">15666 6430 100 0,'-28'-16'38'15,"0"19"2"-15,-16 1-2 16,3 22-18-16,-10 3-15 0,8 7 1 16,3 5-4-16,15 3 2 15,11 5-2-15,12-9-2 16,16-4 0-16,13-11 0 15,13-6 0-15,10-11 0 16,3-13 0-16,3-8 0 16,-1-13 0-16,-3-7 0 15,-5-7 0-15,-9-5 0 16,-6-3 0-16,-5-4-4 15,-2 5 2-15,-11 5-1 16,-7 7 2-16,-3 9-1 16,-4 7 2-16,0 19 0 15,0 0 0-15,-13 4 0 16,8 10 1-16,5 4 0 0,8 2-1 15,5 1 1-15,5-4 0 16,4-3 1-16,5-4-1 16,3 0 2-16,1-6-3 15,-1-2 2-15,-6-2-2 16,0-2 0-16,-5-2 0 15,-4 2 0-15,-2-4 0 16,-13 6-3-16,14 0 4 16,-14 0-2-16,2 17 2 15,-9-2 1-15,-3 9-2 16,-4 5 0-16,0 5 0 15,1 3 0-15,3 3 0 16,4-2 0-16,7-5 0 16,8-10 0-16,16-10 0 0,8-13 0 15,9-12 0-15,6-10 0 16,5-10 0-16,2-11 0 15,-3-2 0-15,-2-3 0 16,-8 4 0-16,-9 6 0 16,-9 8 0-16,-12 14 0 15,-12 16 0-15,0 0 0 16,-23 31 0-16,3 3 0 15,1 10 0-15,-2 7 0 16,7 2 0-16,9-5 0 16,9-4 0-16,10-7 0 15,12-14 0-15,9-14 0 16,3-11 0-16,8-14 0 15,0-13 0-15,-2-11 0 16,-2-10 0-16,-4-3 0 0,-9 0 0 16,-6 0 0-16,-4 6 0 15,-8 5-7-15,1 18-4 16,-12-5-4-16,12 26-7 15,-12 3-19-15,21-2 2 16,-2 4-1-16,14 8 3 16</inkml:trace>
  <inkml:trace contextRef="#ctx0" brushRef="#br4" timeOffset="122868.0277">17404 6354 121 0,'-9'-17'39'15,"9"17"2"-15,-38-12-4 0,15 17-34 16,-5 5 1-16,0 10-2 15,-2 6 0-15,7 4 2 16,7 4-2-16,4 2-2 16,10-2 0-16,7-2 0 15,10-6 0-15,4-6 0 16,3 0 0-16,3-6 0 15,-3 0 0-15,-4-4 0 16,-6 3 0-16,-10 5 0 16,-12 3 0-16,-11 4 0 15,-5 2 0-15,-7 2 0 16,-1-1 0-16,-5-2 0 15,11 3-9-15,-6-22-5 16,25 10-11-16,-5-28-17 0,14 11 0 16,6-32-1-16,7 2 2 15</inkml:trace>
  <inkml:trace contextRef="#ctx0" brushRef="#br4" timeOffset="123537.0659">18144 6417 74 0,'16'-12'36'0,"13"5"0"16,-5-8 0-16,6 7-19 15,-5-10-11-15,-3 7 0 16,-8-1 0-16,0 9-1 16,-14 3 0-16,-5 11-1 15,-11 12-1-15,-4 10 2 0,-9 7-2 16,1 8 0-16,0 7-1 15,2 1 2-15,5 1-3 16,12-3 2-16,10-10-3 16,14-6 0-16,10-14 0 15,11-9 0-15,9-13 0 16,6-9 0-16,6-13 0 15,-1-12 0-15,-5-6 0 16,-4-7 0-16,-12-1 0 16,-4-4 0-16,-8 5 0 15,-7 4 0-15,-12 12 0 16,-4 12 0-16,0 17 0 15,-18 4 0-15,7 19 0 16,2 9 0-16,3 8 0 0,3 3 0 16,7 5 0-16,10-8 0 15,11-6-4-15,1-17-11 16,30 5-21-16,-12-24-4 15,17-3 0-15,-5-19 0 16</inkml:trace>
  <inkml:trace contextRef="#ctx0" brushRef="#br4" timeOffset="124100.0981">19196 6358 98 0,'0'0'39'16,"-26"11"0"-16,16 17 0 15,-18 1-19-15,13 12-16 16,-4 5-1-16,5 13 1 0,-4 3-1 15,3 4 0-15,-1-2 0 16,2-5-3-16,2-9 0 16,4-8 0-16,0-9 0 15,4-15 0-15,4-18 0 16,14-16 0-16,0-14 0 15,2-11 0-15,3-10 0 16,2-10 0-16,2-11 0 16,4-9 0-16,4 5 0 15,-1 11 0-15,-2 5 0 16,1 9 0-16,-1 16 0 15,2 15 0-15,-1 15 0 16,-5 15 0-16,-2 10 0 16,0 11 0-16,0 1 0 15,-6 6 0-15,-2-2 0 0,-6 1 0 16,-8-2 0-16,-9-2 0 15,-10-1 0-15,-9-5 0 16,-10-5 0-16,-3 0 0 16,-7 0 0-16,-2-3 0 15,-1 2 0-15,2 4 0 16,1 9 0-16,3 7 0 15,0 11 0-15,4 14 0 16,2 11 0-16,-5 12 0 16,0 11 0-16,0-2 0 15,4 0 0-15,0-7 0 16,9-6-6-16,0-27-7 0,23-3-10 15,-3-36-17-15,25-12-1 16,5-26 0-16,24-15 0 16</inkml:trace>
  <inkml:trace contextRef="#ctx0" brushRef="#br4" timeOffset="124408.1157">20092 5644 81 0,'-22'3'40'0,"8"15"-1"16,-16 1 2-16,8 15-20 15,-3-2-18-15,3-1-1 16,4 8-1-16,11-9-4 15,19 7-26-15,1-22-8 16,25-5-1-16,4-17 0 16</inkml:trace>
  <inkml:trace contextRef="#ctx0" brushRef="#br4" timeOffset="124557.1243">20455 5720 110 0,'-28'31'40'15,"4"17"-3"-15,-9 11-8 16,8-14-61-16,3 13-4 15,2-5-3-15,11 3-1 16</inkml:trace>
  <inkml:trace contextRef="#ctx0" brushRef="#br4" timeOffset="124708.1329">20486 6767 92 0,'-24'-1'5'0,"-6"-8"-2"15,0-6-3-15,8-5-22 16</inkml:trace>
  <inkml:trace contextRef="#ctx0" brushRef="#br5" timeOffset="131297.5098">1946 4276 36 0,'-3'-13'28'0,"3"13"2"15,16-12-2-15,-16 12-19 16,19-13-1-16,-19 13 1 15,23-4 0-15,-23 4-2 16,27 0-3-16,-10 2-1 16,8 0-1-16,3-2-1 15,7 0 0-15,8-5-1 16,12-2 1-16,7-2-1 0,9-5 0 15,3 4 1-15,4-2 0 16,5-2-1-16,1 5 1 16,-2 1-2-16,-1 2 2 15,0 2-2-15,0 3 2 16,1-3-2-16,1 2 1 15,-2 1 1-15,1-3-1 16,-1 1 0-16,0-1 0 16,-1-1 0-16,-1 3 0 15,-2 1 0-15,2 2 0 16,1 1-1-16,-1 0 2 15,-2 0-1-15,3 2 0 0,-4 0 0 16,4-3 0-16,-2-1 1 16,7-1-1-16,1-1 0 15,2-3 1-15,2 0 0 16,3-1-1-16,2-2 1 15,-1 2 0-15,-3 0 0 16,3 2 0-16,-3-1 0 16,0 2-1-16,-2 1 1 15,-2 0-1-15,-3 0 1 16,1-1-1-16,-5 1 1 15,-4-4-1-15,1 2 1 16,-1 0-1-16,3 0 1 16,-4-4-1-16,-1 1 1 15,1-1 0-15,2 1-1 16,-3 0 1-16,1 0 0 0,-3 2-1 15,1 0 0-15,0 1 1 16,-3-2-1-16,1 4 0 16,-7-1 0-16,-3-1 0 15,-9 2 1-15,-8 1-1 16,-7-2 1-16,-13 2-1 15,-3-2 1-15,-5 2-1 16,-6-1 1-16,-10 2-1 16,14-3 1-16,-14 3-1 15,11-4 1-15,-11 4-1 16,17-2 0-16,-17 2 0 15,16-2 0-15,-16 2 0 16,12 0 0-16,-12 0 0 16,0 0 0-16,11 8 0 0,-11-8-2 15,0 0-6-15,17 20-25 16,-17-20-1-16,13 12 0 15,-13-12-3-15</inkml:trace>
  <inkml:trace contextRef="#ctx0" brushRef="#br5" timeOffset="132845.5983">1536 9555 54 0,'10'-33'32'16,"-2"3"-1"-16,-14-2 0 15,0 15-13-15,-22-5-11 16,0 13 0-16,-17 0-1 15,1 19 1-15,-11 3-1 16,-3 18-2-16,-9 6 1 16,2 14-1-16,2 11-1 15,1 14 0-15,3 8-2 16,9 6 0-16,7 4-1 15,14-1 1-15,12-5-1 16,17-7 1-16,14-11-2 16,18-17 2-16,12-16-1 0,12-16 2 15,8-15 0-15,2-9-1 16,1-13 1-16,-3-11-2 15,-5-2 2-15,-12-3-3 16,-7-3 2-16,-8 4-1 16,-9 0 1-16,-5 9-1 15,-4 7 0-15,-14 15 0 16,13-2-2-16,-10 17 3 15,-2 11-2-15,-1 14 1 16,-1 6-2-16,1 5 0 16,3 2-2-16,2-4-2 15,12 0-26-15,1-22-4 16,15-5 0-16,0-25-1 15</inkml:trace>
  <inkml:trace contextRef="#ctx0" brushRef="#br5" timeOffset="133228.6202">1931 10090 83 0,'-15'14'35'15,"12"9"2"-15,1-12 0 16,18 9-15-16,2-15-18 15,15-2-1-15,9-6-1 16,10-8 1-16,-1-7-1 16,2-6 0-16,2-6-1 15,-8-4 1-15,-9 0-1 16,-10-3 0-16,-16 0 0 0,-12 5-1 15,-12 7 1-15,-12 7-1 16,-15 13 1-16,-7 13-1 16,-7 15 1-16,1 11 0 15,-2 15-1-15,3 7 1 16,12 7-2-16,10-1 2 15,15-4-3-15,16-5 2 16,16-8-3-16,17-16-2 16,24-7-6-16,5-22-22 15,26-1-5-15,-4-22-1 16,15 2-1-16</inkml:trace>
  <inkml:trace contextRef="#ctx0" brushRef="#br5" timeOffset="133604.6417">2818 9930 113 0,'-10'7'37'0,"-12"-3"0"16,10 21-1-16,-5-2-32 16,2 10 0-16,2 2-2 15,0 3 0-15,0 0-2 16,4-3 1-16,1-6-1 15,5-6 0-15,3-7 0 16,0-16 0-16,17-9 1 16,0-11 0-16,3-10 1 15,5-9-2-15,2-4 2 16,4-6-1-16,1-3 0 0,-3 7 0 15,-4 4-1-15,-1 11 0 16,-3 9-1-16,-4 12 2 16,-6 16-1-16,-2 14 0 15,-1 9-1-15,-3 8 0 16,2 8-1-16,-2 1-1 15,5 5-3-15,-1-12-1 16,17 5-9-16,-6-21-21 16,18-2-3-16,-2-22 1 15,14-4 3-15</inkml:trace>
  <inkml:trace contextRef="#ctx0" brushRef="#br5" timeOffset="133907.6591">3473 9892 104 0,'-10'-29'37'0,"10"29"2"0,-32-16-1 16,16 24-27-16,-13 13-8 15,6 12 1-15,-1 10-2 16,8 6 0-16,2 5-2 16,8-1 1-16,10-4-1 15,6-10 0-15,10-7 0 16,8-12 0-16,4-14 1 15,2-17-2-15,-1-14 3 16,7-11-2-16,-4-14 1 16,-8-8-2-16,-4-7 1 15,-9 1-3-15,-6 3-1 16,-5 3 0-16,-9 19-2 15,-9 9-3-15,1 29-9 0,-7-5-19 16,10 23 0-16,-4-3 1 16,17 10-1-16</inkml:trace>
  <inkml:trace contextRef="#ctx0" brushRef="#br5" timeOffset="134159.6735">4236 9014 116 0,'-17'26'41'16,"-16"7"-1"-16,9 28-2 15,-5 7-35-15,5 15-1 16,3 14 0-16,2 9 0 0,3 5-1 15,3-4 0-15,6 0-3 16,-1-8-2-16,8 4-15 16,-10-29-19-16,9-5-4 15,-11-26 2-15,11-12-3 16</inkml:trace>
  <inkml:trace contextRef="#ctx0" brushRef="#br5" timeOffset="134377.6859">3939 9724 106 0,'0'0'39'0,"7"26"0"16,6-24-2-16,16 2-32 15,5-4-4-15,9 0 0 16,5-2-2-16,5-3-2 15,5 4-3-15,-8-18-14 16,8 14-18-16,-10-11 1 16,-1 9 0-16,-8-11-1 15</inkml:trace>
  <inkml:trace contextRef="#ctx0" brushRef="#br5" timeOffset="134775.7087">4573 9611 77 0,'0'0'37'0,"-7"27"-1"16,-13-5 3-16,9 22-17 15,-11-5-14-15,7 11-2 16,0-2-1-16,5 0-1 0,6-7-1 15,10-9-1-15,7-11 0 16,10-15-1-16,3-13-1 16,11-13 1-16,3-12-1 15,5-6 0-15,0-11 1 16,-1 0-1-16,0 1 0 15,-8 3 0-15,0 13-1 16,-12 8 1-16,-5 17 0 16,-7 22 0-16,-7 24-1 15,-5 22 1-15,-3 26-1 16,-10 19 1-16,-6 17-1 15,-4 15 2-15,-5 1-2 16,-5-5 1-16,-2-10-1 16,-1-13 0-16,-3-21 0 0,3-20 0 15,1-22 1-15,1-24-2 16,2-17 2-16,-2-18 0 15,-2-16 0-15,-4-23-2 16,3-13-7-16,-14-25-26 16,15-1-4-16,-2-4-1 15,9 8 1-15</inkml:trace>
  <inkml:trace contextRef="#ctx0" brushRef="#br5" timeOffset="135654.759">5342 9648 40 0,'-23'-12'35'0,"23"12"1"15,-17 4 0-15,20 14-8 16,-17-14-4-16,13 23-16 15,-7-3-1-15,8 16-2 16,-6 5-1-16,3 8 0 16,-4 6-1-16,3 6-1 15,-1-2 0-15,0 1-1 16,1-9 0-16,1-9 0 15,3-9-2-15,1-13 2 16,3-12-1-16,-4-12 0 16,9-22 2-16,-2-8-1 0,1-12 0 15,-1-12 0-15,3-13 1 16,0-9-2-16,3-3 1 15,2 0 0-15,4 8-1 16,-4 7 0-16,4 10 0 16,1 14-1-16,2 14 1 15,5 17 0-15,0 14 0 16,3 11-1-16,-1 7 1 15,4 7 0-15,0 4 0 16,-3 5 0-16,-2 4 0 16,-10 0 0-16,-4 1 0 15,-9-2 0-15,-11-3 1 16,-8-3-1-16,-10-4 0 15,-6-2 1-15,-8-4-1 16,-2-1 0-16,0 2 0 0,-1 1 0 16,2 4-1-16,0 4 1 15,5 11-1-15,0 6 1 16,6 12 0-16,0 6 0 15,3 6-1-15,-1 3 0 16,8-1 0-16,2-5-3 16,6-2-2-16,-1-18-10 15,18-4-23-15,-7-23-2 16,15-8 1-16,-1-22-3 15</inkml:trace>
  <inkml:trace contextRef="#ctx0" brushRef="#br5" timeOffset="136068.7827">5815 9827 106 0,'18'11'38'0,"-18"-11"1"16,29 13-1-16,-5-14-35 16,11-5 0-16,6-3-1 15,9-7 0-15,4-9 0 16,5-4-2-16,-1-8 1 15,-9-1-1-15,-5 0 1 16,-15 0-1-16,-13 1 1 0,-15 3-2 16,-17 9 2-16,-12 15-1 15,-15 12 1-15,-9 20 1 16,-6 14-1-16,0 20 2 15,0 13-2-15,9 11 3 16,13 4-3-16,13-3 1 16,20-11-1-16,24-13-2 15,22-15-1-15,17-24-7 16,27-2-17-16,-5-28-15 15,19-6-1-15,-7-18 0 16,4-3-2-16</inkml:trace>
  <inkml:trace contextRef="#ctx0" brushRef="#br5" timeOffset="137480.8633">651 8929 73 0,'7'16'35'16,"-5"5"-1"-16,-11 1 0 16,8 13-20-16,-11-5-13 15,0 1 0-15,7-2-2 16,0-11-3-16,13 1-8 15,1-23-20-15,19-7-1 16,0-15-1-16,12-2 2 16</inkml:trace>
  <inkml:trace contextRef="#ctx0" brushRef="#br5" timeOffset="137594.87">923 8865 80 0,'10'-11'34'0,"-10"11"0"16,-10 0-1-16,-9 10-23 16,10 11-9-16,10 7-33 0,-1-3 0 15,18 4-3-15,3-7-2 16</inkml:trace>
  <inkml:trace contextRef="#ctx0" brushRef="#br5" timeOffset="138148.9015">6621 8902 74 0,'0'0'38'0,"1"20"-3"16,-5-7 0-16,-3 5-19 16,2 5-22-16,-7-8-18 15,17 12-10-15,-4-14-1 16,12 4 0-16,2-13 0 15</inkml:trace>
  <inkml:trace contextRef="#ctx0" brushRef="#br5" timeOffset="138281.9093">6879 8918 88 0,'0'0'35'15,"-18"33"-2"-15,-5 9-13 16,-5-4-53-16,1 17 0 16,2-1-2-16,3 13-1 15</inkml:trace>
  <inkml:trace contextRef="#ctx0" brushRef="#br5" timeOffset="139469.9772">7864 9673 72 0,'0'0'34'0,"-13"18"-1"15,2 7 1-15,-11 4-26 16,3 13-1-16,-10-1-2 16,6 10 0-16,-5-3-1 15,9 7-1-15,-6-9-1 16,11 0-2-16,0-9 1 15,5-8-2-15,9-10 2 16,0-19-2-16,0 0 2 0,19-10 0 16,-5-20 0-16,6-10 1 15,2-12-1-15,3-8 2 16,-3-10-2-16,-1 2 1 15,2 3 0-15,-9 5-2 16,0 12 2-16,-5 10-1 16,-4 13 0-16,-5 25 0 15,0 0 0-15,0 0 0 16,4 29 0-16,2-1-1 15,7 2 1-15,3 1-1 16,11-1 1-16,6-11-1 16,11-5 1-16,6-10 0 15,7-13-1-15,3-7 1 16,-2-9 0-16,3-5 0 0,-4 1-1 15,-9 0 1-15,-9 5 0 16,-8 7-1-16,-12 11 1 16,-8 16-1-16,-13 15 0 15,-11 16 1-15,-8 16-1 16,-1 10 0-16,-4 7 0 15,0 8 0-15,5-2-3 16,6-7-1-16,13-4-3 16,4-27-17-16,24 0-15 15,-1-25 1-15,22-9-2 16,-4-17-2-16</inkml:trace>
  <inkml:trace contextRef="#ctx0" brushRef="#br5" timeOffset="139835.9982">8749 9866 101 0,'0'0'37'0,"-6"27"1"16,6-27-2-16,19 14-33 15,5-11 1-15,19-2-1 16,5-9 0-16,11-4 0 15,3-8-1-15,4-4-1 16,-6-4 0-16,-5-3 0 16,-9 0 0-16,-13-3 0 15,-15 4 0-15,-13 2-1 16,-19 3 1-16,-15 8-1 0,-12 7 0 15,-6 8 0-15,-6 12 0 16,-3 12 1-16,-1 15-1 16,6 6 1-16,10 10-1 15,10 2 1-15,13 2-1 16,17-6 1-16,16-3-2 15,14-8-2-15,24-7-5 16,2-18-29-16,27 2-1 16,-7-19 0-16,17-1-1 15</inkml:trace>
  <inkml:trace contextRef="#ctx0" brushRef="#br5" timeOffset="140221.0202">9679 9670 104 0,'-24'-10'38'16,"-14"0"2"-16,4 21-1 15,-9 5-33-15,2 12-2 16,1 8 0-16,4 7-1 16,3 6 0-16,7 3-1 15,9-3-1-15,9-3 1 16,11-7-2-16,8-12 1 15,12-11-1-15,10-12 0 16,9-17 0-16,4-8 1 16,3-14-1-16,-4-6 1 15,-1-7-1-15,-5-1 0 16,-11 2 1-16,-4 6-1 15,-13 8 0-15,-3 9 1 16,-8 24-1-16,0 0 0 0,-14 15 0 16,5 19-1-1,-1 11 0-15,-1 3 0 0,6 8-3 16,1 1 1-16,9-2-4 15,2-15-6-15,18 0-25 16,-4-24-3-16,16-4 3 16,0-22-1-16</inkml:trace>
  <inkml:trace contextRef="#ctx0" brushRef="#br5" timeOffset="140589.0412">10202 9632 111 0,'-7'20'38'0,"-16"4"2"0,6 21-3 15,-7-3-33-15,3 9 1 16,0 0-3-16,7 2 1 16,8-8-2-16,2-8 1 15,8-8-2-15,6-13 1 16,5-16 0-16,5-13-1 15,8-14 1-15,3-12-1 16,-2-11 1-16,4-5-1 16,0-8 0-16,0 3 0 15,-5 5 1-15,0 7-1 16,-7 16 0-16,-3 11 0 15,-3 17 0-15,-3 16 0 16,-6 16-1-16,-2 10 0 16,0 13-1-16,-3 1-1 15,7 5-1-15,0-10-3 0,14 5-17 16,-1-21-15-16,20-6 1 15,-2-19-1-15,18-7-1 16</inkml:trace>
  <inkml:trace contextRef="#ctx0" brushRef="#br5" timeOffset="140890.0583">11052 9439 108 0,'-15'-7'38'0,"-19"2"3"15,3 22-1-15,-9 4-35 16,5 7 0-16,5 5-2 15,8 2 0-15,11-1-1 16,14-3 1-16,17-6-2 0,14-7-1 16,10-5 1-16,6-2-1 15,-3-4 0-15,-3 5 1 16,-8-2-1-16,-13 10 1 15,-16 5 0-15,-18 10 1 16,-16 3-2-16,-9 8 0 16,-10 1 0-16,-5 2-4 15,-2 6-6-15,-8-17-23 16,19 7-9-16,-5-20 2 15,18 4-5-15</inkml:trace>
  <inkml:trace contextRef="#ctx0" brushRef="#br6" timeOffset="144361.257">12114 8819 62 0,'0'0'34'15,"-7"13"-1"-15,3 2-2 16,-6 0-17-16,6 5-14 15,-1 3-3-15,1-7-8 16,13 5-19-16,0-10-2 16,10-4-1-16,7-9 2 15</inkml:trace>
  <inkml:trace contextRef="#ctx0" brushRef="#br6" timeOffset="144503.2651">12421 8778 81 0,'0'0'35'0,"0"0"-1"15,-17 26 0-15,2 0-30 16,0 6-4-16,7 7-8 15,1-4-25-15,13 10-1 16,3-8-1-16,10 4 1 16</inkml:trace>
  <inkml:trace contextRef="#ctx0" brushRef="#br6" timeOffset="144781.281">12945 8962 78 0,'0'0'37'16,"0"0"0"-16,-11 28 0 15,-1 2-28-15,1 21-3 16,-1 6-2-16,-2 15-1 15,1 4 1-15,0 5-1 16,-2-1-1-16,6-1-1 16,2-7-3-16,-2-14-4 15,9 2-30-15,-4-18-2 16,8-4 0-16,-11-14-1 15</inkml:trace>
  <inkml:trace contextRef="#ctx0" brushRef="#br6" timeOffset="144976.2922">12651 9549 100 0,'2'-27'38'0,"-1"-5"1"16,15 17-2-16,2-5-33 15,7 9-2-15,13-3 0 16,12-3-2-16,9 2-1 15,5-9-5-15,17 5-28 16,-6-16-5-16,8-1 2 16,-8-9-3-16</inkml:trace>
  <inkml:trace contextRef="#ctx0" brushRef="#br6" timeOffset="145364.3143">13553 8841 96 0,'-21'6'39'0,"12"15"0"15,-11-5-5-15,11 20-28 16,-6 5-1-16,4 18 1 16,-2 7-2-16,0 14-1 15,-6 5 1-15,3 1-1 16,-4-3-1-16,4-3 1 15,2-11-1-15,4-12 0 16,5-15-1-16,6-18 0 16,10-19-1-16,7-13 0 15,7-18 0-15,5-8 0 0,5-7-1 16,0 0-1-1,-2 1 2-15,-3 6-1 0,-3 10 0 16,-8 15 0-16,-7 13 2 16,-4 10-2-16,-5 10 0 15,0 5 1-15,0 8-2 16,2-5-2-16,8 9-2 15,-3-22-8-15,18 9-25 16,-10-16 0-16,16-3 0 16,-11-15 0-16</inkml:trace>
  <inkml:trace contextRef="#ctx0" brushRef="#br6" timeOffset="145681.3325">13903 9458 92 0,'0'0'36'15,"0"0"1"-15,-2 12 1 16,2-12-25-16,6 11-9 15,10-9-1-15,8-4-2 16,5-5 1-16,9-5 0 16,4-11-2-16,-1-2-1 15,-2-1 2-15,-8-4-2 16,-10 2 2-16,-12 2 0 15,-12 6-1-15,-15 11 1 16,-13 9 0-16,-8 14 0 16,-5 6 0-16,2 15 0 15,-1 5 0-15,9 6 2 16,10 2-2-16,12-3 0 15,18-6-4-15,6-18-14 0,26 2-21 16,4-20-2-16,15-2-1 16,4-16-1-16</inkml:trace>
  <inkml:trace contextRef="#ctx0" brushRef="#br6" timeOffset="146263.3658">15134 8886 67 0,'11'-31'36'15,"3"11"0"-15,-10 1 1 16,-4 19-19-16,5 11-13 16,-5 15-1-16,-4 6 0 15,3 19 1-15,-3 10-2 16,0 12-1-16,-1 4 0 15,4 6-1-15,-6-4 0 16,4 2 1-16,-1-4-4 16,3-16-3-16,8 3-22 15,-9-26-10-15,11-3 0 0,-9-22 0 16,0-13-1-16</inkml:trace>
  <inkml:trace contextRef="#ctx0" brushRef="#br6" timeOffset="146463.3772">15006 9323 77 0,'-32'-24'38'0,"13"12"-1"16,-1 2 0-16,20 10-13 16,0 0-19-16,22 8-2 15,13-14-1-15,16 1-1 16,8 0-1-16,7-5-2 15,10 5-2-15,0-10-10 16,5 15-23-16,-15-5 0 16,-1 10 1-16,-17-4-3 0</inkml:trace>
  <inkml:trace contextRef="#ctx0" brushRef="#br6" timeOffset="146921.4033">15657 9276 110 0,'0'0'37'0,"-25"11"0"16,18 11-7-16,-8-3-24 15,7 7-2-15,-4 4 1 16,6 7 0-16,-1 1-2 16,6 1 1-16,5-2-2 15,6-4 1-15,5-8-2 16,10-10 1-16,9-10-2 15,4-10 0-15,5-12 1 0,5-6-3 16,0-8 3-16,1-11-2 16,-4-2 1-16,-5-1-1 15,-5-4 1-15,-6 1-1 16,-7 7 1-16,-7 9 0 15,-6 8 0-15,-9 24 0 16,0 0-1-16,-9 39 0 16,-3 15 1-16,-5 23 1 15,-5 22-2-15,0 14 2 16,-5 16-3-16,0 6 3 15,-2-3-3-15,-1-3 3 16,-3-12-2-16,0-14 1 16,-5-15-2-16,0-20 2 15,-2-20 0-15,-2-18 0 0,-1-22-2 16,1-22-2-16,9-12-4 15,-3-32-27-15,22-10-3 16,6-26-2-16,18-16 0 16</inkml:trace>
  <inkml:trace contextRef="#ctx0" brushRef="#br6" timeOffset="147522.4378">16432 9317 105 0,'-1'17'37'16,"2"6"2"-16,-12-4-1 16,10 5-34-16,-11 3 0 0,6 6 0 15,-5-3-1-15,1 3 0 16,-1-2-1-16,2-1 1 15,-1-5-1-15,3-5 0 16,0-8-2-16,7-12 0 16,0 0 0-16,0 0 0 15,0-24 0-15,7-5-2 16,4-7 3-16,2-8-2 15,2-9 1-15,4-2 0 16,0-1 0-16,1 9 0 16,-2 7 0-16,1 8 1 15,-2 14-1-15,0 9 0 16,0 11 0-16,-1 8 0 15,4 7 0-15,1 7 0 0,2-3 0 16,1 3 1-16,-2 2-1 16,-1-2-1-16,-4-1 1 15,-7 6-1-15,-11-5 1 16,-10 2 1-16,-7-2-1 15,-10 0 0-15,-2-2 0 16,-6 2 1-16,-1-1-1 16,1-1 1-16,3 4-1 15,1 2 0-15,4 8 0 16,0 8 0-16,3 9 0 15,-1 11 1-15,1 7-3 16,1 7 2-16,-4 1-2 16,3-2 2-16,6-5-3 15,1-14-3-15,17 0-15 0,-3-29-18 16,15-14-2-16,2-23 1 15,16-10-3-15</inkml:trace>
  <inkml:trace contextRef="#ctx0" brushRef="#br6" timeOffset="147934.4613">16885 9435 116 0,'0'0'37'0,"0"0"2"16,3 17-9-16,16-19-27 15,5-1 0-15,14-9-2 16,9-1 1-16,0-4 0 15,5-7-1-15,-1-2 0 16,-7 0 1-16,-7-4-1 16,-14 2-1-16,-12-1 1 15,-11 8 0-15,-15 7 1 16,-13 11-1-16,-6 8 1 15,-12 13-1-15,-2 15 0 16,2 8 1-16,3 12-1 16,9 4 1-16,8-1-1 15,16-4-1-15,17-3-1 0,9-12-3 16,24-3-12-16,-1-23-21 15,20-2-4-15,2-18 0 16,16-3-2-16</inkml:trace>
  <inkml:trace contextRef="#ctx0" brushRef="#br6" timeOffset="148492.4933">18255 9274 102 0,'-16'2'35'0,"-11"0"2"16,7 18-2-16,-12-5-29 15,3 12-1-15,-2 2 0 0,5 6 1 16,2-2-2-16,10 5 0 15,13-5-2-15,11-2 0 16,15-8-1-16,12-8 1 16,10-8-2-16,5-8 1 15,5-12-1-15,5-4-1 16,-6-12 1-16,-9-5 0 15,-7-5 1-15,-14-1-2 16,-14-3 1-16,-10 4-1 16,-15 3 1-16,-7 7 0 15,-5 9-1-15,-6 9 0 16,3 11-1-16,2 5-1 15,12 11-1-15,5-3-4 16,25 9-27-16,0-12-4 16,24 0 0-16,6-13-1 0</inkml:trace>
  <inkml:trace contextRef="#ctx0" brushRef="#br6" timeOffset="148740.5075">19372 8659 81 0,'-23'-54'38'15,"-6"18"1"-15,-11 4 0 16,2 27-13-16,-7 16-21 16,-7 25 0-16,-4 21 0 15,2 18-3-15,-4 16 1 16,9 15-1-16,5 9 0 15,8 3-2-15,9-2-1 0,11-9-3 16,15 1-11-16,-4-25-21 16,19-12-5-16,-2-26 2 15,8-10-2-15</inkml:trace>
  <inkml:trace contextRef="#ctx0" brushRef="#br6" timeOffset="148906.517">18777 9346 124 0,'-18'-34'41'0,"18"12"0"15,3 0-2-15,23 10-34 16,6 4-4-16,15-8-4 16,19 13-10-16,0-15-25 15,15 13-3-15,-2-12 0 0,5 11-1 16</inkml:trace>
  <inkml:trace contextRef="#ctx0" brushRef="#br6" timeOffset="149656.5599">20271 9304 66 0,'1'-23'37'16,"-9"-3"-2"-16,-2 11 3 15,-13-2-18-15,6 16-3 16,-18 2-11-16,3 13-1 16,-10 6 0-16,4 13 0 15,-5 9-1-15,7 5 0 0,4-1-1 16,8 3 0-1,10-6-1-15,16-5 0 0,13-10-1 16,10-11 1-16,11-12-2 16,9-12 0-16,7-12 0 15,5-5 0-15,-4-8-2 16,-3-6 2-16,-2-6-1 15,-7 0 1-15,-5-1 0 16,-9-1-1-16,-6 7 1 16,-5 9 0-16,-7 10 0 15,-9 20 0-15,0 0-1 16,-7 28 1-16,-2 17 0 15,-2 20 1-15,-3 22-1 16,1 10 1-16,-4 12-1 16,1 10 0-16,-2 1-1 15,1-3 2-15,-4-4-2 0,-4-6 1 16,0-15-1-16,-6-12 2 15,3-20-3-15,-6-19 4 16,-1-14-3-16,0-18 1 16,-3-16 0-16,3-17-2 15,4-14 0-15,0-19-4 16,10-6 1-16,-2-25-11 15,23 13-12-15,-7-15-10 16,20 14 0-16,1-10-2 16,19 12 3-16</inkml:trace>
  <inkml:trace contextRef="#ctx0" brushRef="#br6" timeOffset="150406.6028">20823 9413 119 0,'-15'7'38'16,"13"6"2"-16,-10-14-7 15,26 2-30-15,1-7-1 16,18-1 0-16,0-6-1 15,9-4-1-15,1-6 1 16,2-4-1-16,-3-4 0 16,-8 1 1-16,-7-7-1 15,-13 5 0-15,-9 0 1 0,-12 3-1 16,-7 9 1-16,-11 9 0 15,-8 11 0-15,-4 15 0 16,-5 14 0-16,3 13 1 16,2 10-1-16,4 9 1 15,9 2-1-15,6-1 2 16,17-6-3-16,18-9 0 15,9-13 0-15,17-14 0 16,13-12-2-16,5-15 0 16,9-11-1-16,1-9-1 15,1-10 1-15,-8-2-1 16,-5-3 2-16,-13 1 0 15,-7 0 0-15,-12 8 2 16,-7 4 1-16,-11 12 0 16,-9 17 1-16,0 0 0 0,-9 5 0 15,-4 20 0-15,-4 7 1 16,1 5-1-16,-3 6 0 15,2-1 0-15,-1 0-1 16,8-7 1-16,5-10 0 16,3-8-2-16,2-17 0 15,20 0 0-15,2-16 0 16,0-9 0-16,4-9 0 15,6-3 0-15,-1-4 0 16,3-4 0-16,-2 3 0 16,-4 5 0-16,-2 6 0 15,-1 9 0-15,-6 10 0 16,-4 12 0-16,-3 12 0 15,-5 10 0-15,-2 13 0 0,-3 10 0 16,-1 3-2-16,-2 1 0 16,2 4-2-16,0-9-4 15,15 3-8-15,-16-21-19 16,23 1-6-16,-7-21 2 15,13-3-2-15</inkml:trace>
  <inkml:trace contextRef="#ctx0" brushRef="#br6" timeOffset="150768.6233">21995 9374 112 0,'-20'8'39'0,"10"14"2"0,-2-9-2 15,23-1-34-15,0 1-2 16,12 3-1-16,9-10 0 15,5-3 0-15,3-7-1 16,3-8 0-16,-2-5-1 16,-3-6 1-16,-4-7-1 15,-4-5 0-15,-14-3 0 16,-2 4 0-16,-7 0 1 15,-8 9-1-15,-9 8 1 16,-13 14-1-16,-6 14 0 16,-9 10 0-16,4 14 0 15,-2 9 1-15,3 7 0 16,11-1 0-16,10-2-1 15,10-6-1-15,19-6-2 0,9-15-5 16,18 3-9-16,0-25-20 16,17-3-4-16,1-14-1 15,15-5 0-15</inkml:trace>
  <inkml:trace contextRef="#ctx0" brushRef="#br6" timeOffset="151158.6458">22803 9131 107 0,'-17'17'40'15,"-7"-12"1"-15,13 11-6 16,-17-9-26-16,11 0-3 0,-3-3-1 15,4 1-2-15,-2 1-1 16,8 3 0-16,3 0-1 16,7 4-1-16,7 3 0 15,4 3 1-15,5 3-1 16,2 1 0-16,1 3 0 15,-1-1 1-15,0-2 1 16,-8 4-2-16,-5-7 0 16,-5 5 0-16,-6-5 0 15,-8-2 0-15,-5-3 0 16,-4-5 0-16,-1-2 0 15,0-8 0-15,2 4-4 16,0-21-8-16,22 17-14 16,-7-27-14-16,18 6-3 0,2-14 0 15,19 2 1-15</inkml:trace>
  <inkml:trace contextRef="#ctx0" brushRef="#br6" timeOffset="151406.66">23325 8509 104 0,'-18'1'40'15,"-16"3"0"-15,9 12-1 0,-11 7-38 16,9 1 0-16,10 4-2 16,4-1-4-16,18 12-23 15,-4-16-10-15,21 1 1 16,-1-17-2-16</inkml:trace>
  <inkml:trace contextRef="#ctx0" brushRef="#br6" timeOffset="151549.6681">23431 8596 88 0,'0'0'38'0,"0"0"0"15,-15 10 1-15,-10 4-21 16,7 9-17-16,2 13-10 16,-9-6-26-16,14 5-3 15,-6-1 0-15,14-4-1 16</inkml:trace>
  <inkml:trace contextRef="#ctx0" brushRef="#br6" timeOffset="154195.8193">1393 11330 78 0,'9'-28'35'0,"2"13"-1"15,-24-5-5-15,-1 23-21 16,-15 4 0-16,-4 17 0 16,-17 4-1-16,-3 14-2 15,-6 5-1-15,3 2 1 16,5 2-4-16,9-3 1 0,13-4-2 15,15-8 0-15,20-10-1 16,20-10 0-16,12-13 2 16,15-13-2-16,10-12 2 15,6-14-2-15,2-15 1 16,-4-5 2-16,-4-7-2 15,-7-4 1-15,-10 6 0 16,-12 9-2-16,-9 6 2 16,-10 14 0-16,-11 12-1 15,-4 20 1-15,-9 13-1 16,-6 18 0-16,0 14 0 15,-2 8 2-15,2 8-3 16,4 5 2-16,10-3-3 16,4-4 1-16,18-10-4 0,11-23-2 15,20-6-2-15,-5-26-12 16,30 1-11-16,-16-26-5 15,14 8 10-15,-18-24 11 16,6 4 10-16,-17 0 6 16,-14-2 4-16,0 13 13 15,-26-10 12-15,4 16 5 16,-19-4-6-16,9 30-13 15,-24-17-6-15,11 25-3 16,-8 7-1-16,3 10-1 16,-2 9-2-16,2 6 1 15,1 7-2-15,5 5 1 16,-2-3-1-16,7-1 1 15,2-6-1-15,3-10-2 0,6-8 2 16,2-10-2-16,-6-14 1 16,23-16 1-16,-5-8 0 15,2-11-2-15,1-9 3 16,3-3-1-16,-1-3-1 15,-2 4 1-15,-1 5 0 16,-6 10-2-16,3 9 0 16,-3 12 1-16,0 13-1 15,-2 12 1-15,3 10-1 16,2 6-1-16,5 6-2 15,6-1-1-15,10 5-6 16,-4-19-14-16,19 8-13 16,-4-19-1-16,12-1 2 15,-8-17-1-15</inkml:trace>
  <inkml:trace contextRef="#ctx0" brushRef="#br6" timeOffset="154547.8394">2817 11345 91 0,'-9'-13'38'15,"-20"0"0"-15,8 24 2 16,-19 4-33-16,14 10-1 15,-1 4-2-15,7 8 0 16,4-1-2-16,13-1 0 16,9-13-1-16,10-7 0 15,15-16 0-15,7-17 0 16,6-17-1-16,4-16 0 15,3-9 1-15,-5-12-1 16,-7-7 0-16,0-6 3 16,-7 1-2-16,-5 3 2 0,-10 14-2 15,-6 12 1-15,-6 14 0 16,-5 21 0-16,0 20-1 15,-16 34-3-15,-1 17 1 16,-4 16-2-16,1 10 0 16,5 4-6-16,11 10-3 15,-2-17-7-15,22 3-3 16,-6-29-10-16,26 0-8 15,3-22-2-15,16-5 2 16</inkml:trace>
  <inkml:trace contextRef="#ctx0" brushRef="#br6" timeOffset="155268.8809">4741 11184 95 0,'0'0'38'15,"2"-11"1"-15,9 21-8 16,-11-10-27-16,-3 31-1 16,-1-3-1-16,0 8 0 15,0 3 0-15,-1 6-2 0,4-1-1 16,1-6-2-16,9-5-5 15,-8-20-26-15,25-6-4 16,-6-26 0-16,14-4-1 16</inkml:trace>
  <inkml:trace contextRef="#ctx0" brushRef="#br6" timeOffset="155425.8897">4909 10739 115 0,'-27'-23'36'16,"11"15"2"-16,-1-3-12 15,17 11-29-15,0 0-23 16,13 2-11-16,11 5 0 0,1-11-1 16</inkml:trace>
  <inkml:trace contextRef="#ctx0" brushRef="#br6" timeOffset="155934.919">5650 10676 101 0,'5'-26'38'0,"-14"-1"1"16,8 16-2-16,-13 3-35 0,0 16 1 15,0 13-1-15,-5 21 0 16,0 11-1-16,-2 16-1 15,-5 14 0-15,4 8-1 16,1 2 0-16,2 1-2 16,5-5-1-16,3-14-3 15,17 0-23-15,-9-26-8 16,18-7 0-16,-11-27-2 15</inkml:trace>
  <inkml:trace contextRef="#ctx0" brushRef="#br6" timeOffset="156116.9293">5353 11129 101 0,'-17'-22'41'16,"-1"-4"0"-16,19 13-1 0,4 1-35 16,25-4-3-16,16 0-1 15,11-4-3-15,17 8-8 16,1-15-10-16,24 16-19 15,-12-5 0-15,13 10-2 16,-14-2 0-16</inkml:trace>
  <inkml:trace contextRef="#ctx0" brushRef="#br6" timeOffset="156559.9545">7181 10938 79 0,'9'-17'40'16,"-14"-2"-2"-16,5 19 3 15,-30-22-32-15,4 22-2 16,-14 2-2-16,-2 12 0 16,-10 9-1-16,0 11-3 0,2 4 1 15,6 4-1-15,6 3 0 16,14 0-1-16,13-7 1 15,18-5 0-15,20-9-2 16,17-9-2-16,21-7-4 16,0-18-9-16,30 8-11 15,-7-20-12-15,13 5-1 16,-12-12 1-16,0 5-1 15</inkml:trace>
  <inkml:trace contextRef="#ctx0" brushRef="#br6" timeOffset="156928.9758">7688 10946 71 0,'-21'-6'41'0,"-15"-4"-1"0,1 14-1 15,-6-7-10-15,3 14-25 16,-1 8 0-16,6 6-1 16,-3 7-1-16,7 4-2 15,5 1 1-15,10 1 1 16,8-7-1-16,7-3-1 15,8-9 1-15,14-9-1 16,6-10 0-16,8-12 1 16,6-6-1-16,4-11 0 15,-1-3 0-15,2-6 0 16,-7 1 1-16,-3 1 0 15,-7 4 0-15,-5 6 0 16,-7 7 0-16,-9 8 0 16,-10 11-1-16,0 0 1 0,-3 33-2 15,-8-5-1-15,-3 10 0 16,0 4-1-16,9 5-2 15,-1-6-2-15,15 2-3 16,0-23-10-16,26 5-16 16,-2-25-2-16,19-5-3 15,-5-21 4-15</inkml:trace>
  <inkml:trace contextRef="#ctx0" brushRef="#br6" timeOffset="157273.9956">8242 10934 96 0,'0'0'38'0,"0"0"2"16,-10 17-5-16,-7 0-28 15,7 11 0-15,-8 5-3 16,3 2-2-16,5 0 0 0,3-2 0 16,6-5-1-16,6-7 1 15,7-13-2-15,10-10 1 16,7-13-1-16,8-11 1 15,4-6-1-15,4-7 1 16,2-5 0-16,0 0 2 16,-4 5-2-16,-3 4 2 15,-6 11-1-15,-7 7 0 16,-6 11 0-16,-2 12 0 15,-10 12-2-15,-2 7-2 16,-2 10 0-16,-4 2-3 16,2 9-5-16,-5-9-5 15,11 12-5-15,-13-27-9 16,25 10-12-16,-11-19 0 0,13 2-1 15,-3-18 3-15</inkml:trace>
  <inkml:trace contextRef="#ctx0" brushRef="#br6" timeOffset="157986.0363">9838 10617 99 0,'0'-25'38'0,"9"14"1"16,-17-3-6-16,8 14-27 15,-6 26-2-15,2 5 1 16,-1 8-1-16,-4 10-2 15,3 2-1-15,1 9-1 0,-3 0 1 16,7-3-1-16,-2-5 0 16,3-7 0-16,0-8 0 15,4-8 0-15,2-12 0 16,-6-17 1-16,17 9-1 15,-6-18 0-15,-1-5 0 16,3-9 1-16,1-4-1 16,2-3 0-16,3-4 1 15,2 0 1-15,1 3-2 16,4 4 2-16,3 5-2 15,0 7 2-15,1 8-2 16,-1 10 2-16,-2 10-2 16,-5 9-2-16,-2 7 2 0,-8 4-2 15,-5 5 2-15,-8 6-1 16,-6-1 0-16,-8-3 0 15,-10-1 1-15,-8-5 0 16,-3-6-1-16,-5-9-1 16,0-9-1-16,2-16-3 15,11 0-7-15,-5-27-11 16,28 6-15-16,-3-16-1 15,25 3-2-15,-1-9 2 16</inkml:trace>
  <inkml:trace contextRef="#ctx0" brushRef="#br6" timeOffset="158707.0775">10409 10999 103 0,'0'0'40'0,"16"18"0"0,5-26-8 16,16 0-30-16,8-6 0 15,11-4 2-15,1-6-2 16,4-2 1-16,-6-2-2 15,-6 1 2-15,-10 0-2 16,-18 4 2-16,-15 7-2 16,-15 2-1-16,-14 7 1 15,-15 8 0-15,-6 8 0 16,-12 9 0-16,1 5 0 15,-1 10-1-15,6 3 1 16,8 2-2-16,17 3 2 16,12-2-1-16,14-5 0 15,23-8-1-15,17-5-1 16,11-10-1-16,20-4-3 0,-3-13-8 15,22 7-7 1,-20-20-11-16,10 4-9 0,-16-12 0 16,3 5 0-16</inkml:trace>
  <inkml:trace contextRef="#ctx0" brushRef="#br6" timeOffset="158904.0888">11429 10633 106 0,'-19'5'42'15,"-9"-9"0"-15,12 9 0 16,-11-11-29-16,10 4-17 16,17 2-9-16,0 0-13 15,3 16-15-15,-3-16 0 0,20 30-1 16,-7-13-1-16</inkml:trace>
  <inkml:trace contextRef="#ctx0" brushRef="#br6" timeOffset="159047.097">11397 11051 113 0,'-33'22'42'15,"9"-1"0"-15,-9-17-2 16,5-4-41-16,28 0-6 16,-18-21-13-16,33 13-19 15,-12-12-2-15,9 8-2 16,-8-6 0-16</inkml:trace>
  <inkml:trace contextRef="#ctx0" brushRef="#br6" timeOffset="159760.1378">2047 12507 83 0,'17'-5'40'0,"13"8"-3"16,3-10 2-16,23 5-33 15,0-5-3-15,16 3-1 16,11-2 0-16,5 1 0 16,5-2-1-16,-5 2 0 15,0-1-1-15,-12 4 1 0,-10 0-2 16,-14-2-2-16,-10 7-6 15,-22-12-25-15,-3 13-5 16,-17-4 1-16,-4-12-2 16</inkml:trace>
  <inkml:trace contextRef="#ctx0" brushRef="#br6" timeOffset="160273.1671">2253 13464 74 0,'-12'2'40'15,"17"10"-2"-15,-5-12 3 16,26 6-33-16,-1-10-2 16,20 3-1-16,7-6 0 15,11 1-1-15,4-2-1 16,3-2-1-16,3-2-1 15,-6-1 0-15,-1 1-1 16,-15-1-1-16,-6 5-3 16,-13-7-5-16,2 15-13 15,-23-12-18-15,0 12 0 16,-11 0-1-16,0 0 0 15</inkml:trace>
  <inkml:trace contextRef="#ctx0" brushRef="#br6" timeOffset="160789.1966">2228 14647 73 0,'0'0'42'15,"12"11"-2"-15,2-14 3 16,20 2-40-16,8-5 1 0,13 4-1 16,9-6 1-1,6 1-2-15,5-1 0 0,1-1-1 16,-2 2-2-16,-6-2-2 15,-2 5-4-15,-18-14-15 16,9 15-17-16,-20-12-1 16,1 10-1-16,-20-14-1 15</inkml:trace>
  <inkml:trace contextRef="#ctx0" brushRef="#br6" timeOffset="161776.2531">3558 11781 61 0,'5'-12'36'0,"-7"-3"0"16,2 15 2-16,2-11-29 15,-2 11 0-15,0 0-3 16,1 24 0-16,-6 1-2 16,2 13-1-16,-3 12-1 15,2 9-3-15,-1 12 2 16,-3 6 1-16,0 2 0 15,2-1-1-15,1-5 0 0,2-8 0 16,3-8-1-16,0-14 1 16,4-13-1-16,7-12 0 15,0-13 0-15,9-12 0 16,0-13 1-16,3-6-1 15,1-10 1-15,3-4 0 16,1-2 0-16,-2 2-1 16,0 3 1-16,-5 8-1 15,-4 8 1-15,0 12-1 16,-5 9 1-16,-1 12-1 15,-2 8 0-15,-5 10 1 16,3 6-1-16,0 2 0 16,1 6-2-16,4-4-1 15,1-1-2-15,-2-17-9 0,22 7-22 16,-10-21-3-16,12 1 0 15,-11-19-1-15</inkml:trace>
  <inkml:trace contextRef="#ctx0" brushRef="#br6" timeOffset="162141.274">4103 12289 85 0,'0'0'37'15,"3"24"1"-15,-3-24 0 16,23 18-33-16,-3-9-2 15,8 0 0-15,2-7 0 16,4-3-1-16,-2-5 0 16,0-4 0-16,-4-4-1 0,-3-2 0 15,-10-4 1-15,-6 0-1 16,-7 0 0-16,-9 3-1 15,-3 4 0-15,-9 4 0 16,-4 8 0-16,-1 8 0 16,-4 8 0-16,4 11 0 15,-1 4 0-15,5 9 1 16,8 1-1-16,6 0 0 15,13-3 0-15,9-9 0 16,14-10-1-16,12-13-3 16,15-10-3-16,4-26-15 15,24 0-16-15,-10-22 0 16,16-2-1-16,-16-18 0 15</inkml:trace>
  <inkml:trace contextRef="#ctx0" brushRef="#br6" timeOffset="162337.2852">5004 11679 104 0,'-24'37'37'0,"-10"4"2"16,14 28-7-16,-6 0-30 16,7 11 0-16,4 6-1 15,6-1-2-15,3-2 1 16,6-8-2-16,6-5-2 15,-6-25-20-15,14 2-14 16,-13-24 0-16,12-6-2 16,-13-17 1-16</inkml:trace>
  <inkml:trace contextRef="#ctx0" brushRef="#br6" timeOffset="162511.2951">4784 12167 110 0,'0'0'39'15,"-22"-5"0"-15,28 17-11 16,6-10-26-16,12-1-1 15,10-3-2-15,8-4-2 16,15 8-13-16,-10-14-22 16,10 8 1-16,-9-7-2 15,-2 8-1-15</inkml:trace>
  <inkml:trace contextRef="#ctx0" brushRef="#br6" timeOffset="162878.3161">5157 12252 86 0,'-4'19'38'16,"15"5"0"-16,-11-24 0 16,35 17-33-16,-8-20 0 15,8-5-2-15,1-12-1 16,5-2 0-16,-4-7 0 15,0-4-1-15,-9-1 0 16,-8 1-1-16,-9 3 1 16,-9 5-1-16,-9 6 1 15,-9 10-1-15,-11 9 1 0,-4 13 0 16,-6 10 0-16,0 10 0 15,1 5 0-15,7 7 0 16,7 1 0-16,9-1-1 16,17-7 0-16,11-7-1 15,14-12-3-15,12-13-2 16,17-3-6-16,-5-24-16 15,17 6-11-15,-8-18-1 16,5 6 1-16,-13-10 0 16</inkml:trace>
  <inkml:trace contextRef="#ctx0" brushRef="#br6" timeOffset="163171.3329">5844 12139 76 0,'-5'11'38'0,"-4"0"0"16,5 18 1-16,-14-5-27 16,13 14-6-16,-6 1-2 15,7 5-1-15,-3-1-1 16,5-6-1-16,1-6 0 15,2-7 0-15,4-10 1 16,-5-14-2-16,13-9 1 16,-3-13 1-16,4-12 0 15,-2-3 0-15,3-10-1 16,2 1 1-16,-1-1-1 15,0 5 1-15,3 7-1 16,0 6 0-16,3 8-1 16,2 4 0-16,4 10-4 15,-2-7-7-15,16 22-14 0,-13-17-16 16,12 12 1-16,-13-10-3 15,10 8 1-15</inkml:trace>
  <inkml:trace contextRef="#ctx0" brushRef="#br6" timeOffset="163703.3633">6618 12077 92 0,'-6'-20'37'16,"6"20"-6"-16,-20-15 1 15,20 15-23-15,-31 11-2 16,11 5-2-16,-6 2-1 16,1 12-1-16,-7 1 1 15,7 10-1-15,5-1-1 16,3 5 0-16,12-1 0 15,6-4-1-15,10-5-1 0,16-11 0 16,10-10 0-16,9-11 1 16,5-8-1-16,5-13 0 15,-5-8 1-15,0-9 0 16,-15-6-1-16,-11-3 1 15,-12 0-2-15,-13 4-2 16,-12 3 0-16,-11 2-3 16,1 20-7-16,-19-10-15 15,13 27-12-15,-2-6-1 16,12 15 0-16,3-5 1 15</inkml:trace>
  <inkml:trace contextRef="#ctx0" brushRef="#br6" timeOffset="164245.3941">7240 11941 57 0,'0'0'38'0,"0"0"0"15,2-11 1-15,20 9-20 16,-6-13-11-16,14 1-3 15,4-5 1-15,9 5-2 16,-1-2-1-16,3 5 0 16,-5 7-1-16,-7 5 0 15,-12 12-1-15,-12 10 0 16,-14 8-1-16,-12 11 1 15,-11 12 0-15,-10 4 1 16,-6 5-2-16,-4 5 2 16,4-7-2-16,4 1 2 15,11-10-2-15,7-8 0 16,15-12 0-16,13-10-1 15,18-12 1-15,9-10 0 0,13-8-2 16,6-8-2-16,12-1-5 16,-10-20-15-16,21 14-14 15,-20-12-3-15,-1 12 0 16,-13-10-1-16</inkml:trace>
  <inkml:trace contextRef="#ctx0" brushRef="#br6" timeOffset="164507.4093">7272 12071 98 0,'-16'12'41'16,"0"-12"-1"-16,16 0 0 16,29-3-39-16,4-12-1 15,17-3-1-15,15-2-1 16,9 3-4-16,1-11-24 15,16 17-9-15,-11-5-1 16,1 13 0-16</inkml:trace>
  <inkml:trace contextRef="#ctx0" brushRef="#br6" timeOffset="165019.4386">8017 11914 88 0,'-19'6'41'16,"16"10"0"-16,-11-2-1 16,12 16-33-16,-7 0-2 15,3 8-1-15,1 0-1 16,10-2-1-16,4-5-1 15,10-7 0-15,5-10-1 16,5-14 1-16,8-14-1 16,5-12 0-16,3-9 0 15,1-8 0-15,0-3 0 0,-5-4 0 16,-3 5 0-16,-5 1 0 15,-4 10 0-15,-9 7-1 16,-6 12 1-16,-4 11-1 16,-6 17 1-16,-8 18-1 15,-4 23 0-15,-6 18 2 16,-4 18-2-16,-4 16 0 15,-1 13 1-15,-4 5-1 16,3 2 1-16,1-7 0 16,-3-12 0-16,3-13 0 15,-1-19 1-15,-4-16 0 16,4-23-1-16,-4-18-1 15,-1-17 0-15,1-17-1 16,0-16-1-16,-2-22-4 16,9-3-14-16,-13-27-12 0,20 7-6 15,-2-11-1-15,13 14 0 16</inkml:trace>
  <inkml:trace contextRef="#ctx0" brushRef="#br6" timeOffset="165574.4703">8852 11897 96 0,'-21'5'40'16,"-12"-5"1"-16,12 18-5 15,-10-4-32-15,-2 14 1 16,3 5-2-16,5 5-1 15,5 4 0-15,8-1 0 16,9-3-1-16,10-6 0 16,7-7 0-16,10-13-1 15,5-13 1-15,6-13-1 16,2-9 0-16,1-10 0 15,1-6 1-15,-5-6-1 16,-4 0 0-16,-6 2-1 16,-2 7 1-16,-6 9 0 0,-5 12 0 15,-11 15-1-15,6 13 1 16,-10 24 0-16,-5 18-1 15,-4 20 2-15,-3 13-1 16,-3 16-1-16,-6 6 1 16,1 3 0-16,-4-1-1 15,6-12 1-15,-3-10 0 16,0-18-1-16,-3-14 0 15,4-19 1-15,-6-13-1 16,0-16-1-16,0-15-2 16,-11-15-2-16,12-2-12 15,-18-36-14-15,19 4-8 16,-9-21-1-16,20 3 0 15</inkml:trace>
  <inkml:trace contextRef="#ctx0" brushRef="#br6" timeOffset="166635.531">9418 11872 83 0,'2'-15'38'16,"-2"15"-1"-16,-16-10-3 15,6 13-30-15,-8 0-1 16,-1 8 1-16,-5 5 0 16,5 7 0-16,-5 6 0 0,4 8 0 15,3 1-1-15,8 5-1 16,4-3 0-16,13-2 0 15,7-7-2-15,8-7 1 16,10-12-1-16,6-11 0 16,8-16 1-16,-3-10-1 15,2-8 0-15,-9-6-1 16,-3-5 1-16,-14-3 0 15,-3 2 0-15,-14 2-1 16,-10 10 1-16,-3 6 0 16,-4 8 0-16,-3 6 0 15,1 8 0-15,1 9 0 16,3 4 0-16,7 6 0 15,5 1 1-15,8 0-1 0,6-2 1 16,10 0-1-16,4-8 0 16,10-3 1-16,3-5 0 15,-2-2-1-15,4-4 1 16,0-2 0-16,-11 0 1 15,-1-2-1-15,-11 4 0 16,-3 0 0-16,-17 9 1 16,12-11-1-16,-12 11-1 15,-8 12 1-15,1 5-1 16,0 7 1-16,-1 6-1 15,0 11 0-15,4-1 0 16,4 5 0-16,3-7 0 16,10-6 1-16,9-11-1 15,6-13 0-15,7-11 0 16,8-15 0-16,1-7-1 0,3-12 1 15,-2-3 0-15,-5-4-1 16,-5 2 1-16,-9 6-1 16,-7 6 1-16,-8 5-1 15,-10 9 1-15,-1 16 0 16,-15-9 0-16,4 14 1 15,-2 5-1-15,0 5 0 16,6 3-1-16,-2 4 1 16,5 6 0-16,3 2-2 15,3 1 0-15,1 1-3 16,5 10-7-16,-11-20-9 15,18 18-7-15,-17-26-6 0,17 8-6 16,-15-22-1-16,19 9 2 16</inkml:trace>
  <inkml:trace contextRef="#ctx0" brushRef="#br6" timeOffset="167129.5593">10670 11708 100 0,'-12'-2'42'16,"-5"-5"-1"-16,5 17-8 15,-12-3-28-15,4 8 0 16,-3 5-2-16,4 5-2 16,4 3 1-16,6-1-3 15,6 0 3-15,6-4-1 16,11-7-1-16,6-3 0 15,6-9 0-15,7-3 0 16,-1-2 0-16,2-1 0 16,-5 1 0-16,-6 4 1 0,-8 3-1 15,-7 8 0-15,-11 4 0 16,-10 9 1-16,-3 3-1 15,-13 6 0-15,-7 3-2 16,-7-5-2-16,4 14-9 16,-22-23-14-16,20 14-14 15,-16-16 0-15,7 5-2 16,-4-13 3-16</inkml:trace>
  <inkml:trace contextRef="#ctx0" brushRef="#br6" timeOffset="168030.6108">3572 13017 92 0,'4'-18'36'0,"-4"18"-5"16,0 0-4-16,0 14-21 15,-8 6-2-15,3 13 0 16,-5 8-1-16,-1 11-1 15,-2 5 0-15,3 9 0 16,-3-3 0-16,4 4 1 16,2-3-1-16,3-10-1 15,3-8 0-15,5-10 1 16,2-14-2-16,5-13 1 0,4-15 0 15,4-13-1-15,5-13 1 16,-1-5 0-16,5-6 0 16,0-6-1-16,-1 5 1 15,-2 5-1-15,-5 7 1 16,-2 10-1-16,-4 13 0 15,-3 11 1-15,-5 12-1 16,-1 14 0-16,-5 4 0 16,5 7 0-16,4 1-1 15,3 2-2-15,4-4-1 16,5-11-3-16,18 1-13 15,-8-33-9-15,21 5-9 16,-8-22-1-16,11-3-2 16,-10-13 3-16</inkml:trace>
  <inkml:trace contextRef="#ctx0" brushRef="#br6" timeOffset="168873.6589">4200 13208 86 0,'-20'-1'38'16,"-12"-1"1"-16,8 18 0 15,-8-1-35-15,7 11 0 16,-4 5-1-16,10 6-1 15,5 3 0-15,10 0 0 16,7-1 0-16,10-4 0 16,9-8-1-16,7-8 0 15,9-13-1-15,0-11 1 16,5-10-1-16,0-11 0 15,-6-7 0-15,-1-6-1 0,-10-1 1 16,-8-1 0-16,-9 6 0 16,-9 2-1-16,-5 9 1 15,-12 8 0-15,1 7 0 16,0 6 0-16,-1 6 0 15,0 5 0-15,10 2 0 16,7-10 0-16,6 21 0 16,13-18 0-16,4 0 0 15,6-7 0-15,8 1 0 16,6-6 0-16,1-3 1 15,1 3 0-15,-3 3 0 16,-8 0-1-16,-1 3 1 16,-9 7 0-16,-3 4-1 0,-8 5 1 15,-9 8 0 1,-4 7-1-16,-4 0 0 0,-5 10 0 15,-1 2 1-15,-1 1-1 16,-1-5 0-16,4 1 0 16,3-12 0-16,3-4 0 15,2-21 0-15,20-6 0 16,3-15 0-16,2-13 0 15,6-8 1-15,1-6-2 16,2-6 1-16,-3 2 1 16,-2 6-1-16,-7 8 0 15,-5 6 0-15,-5 12 1 16,-5 9-1-16,-7 11 1 15,0 15-1-15,0 6 0 0,-4 3 0 16,2 4 0 0,7 2 0-16,-1-1 0 0,7-7 0 15,6-8 0-15,6-10 0 16,7-7 0-16,6-10 0 15,4-4 0-15,-2-10 0 16,2 0 1-16,-5-2 0 16,-1 2 0-16,-11 6-1 15,-5 5 1-15,-8 9-1 16,-10 7 1-16,4 20-1 15,-8 2-1-15,-6 6 0 16,3 5-1-16,4 5 0 16,-2-1-2-16,9 1-1 15,-1-15-6-15,20 7-5 16,-9-28-7-16,27 10-7 0,-14-26-2 15,20 2-7-15,-9-14 1 16</inkml:trace>
  <inkml:trace contextRef="#ctx0" brushRef="#br6" timeOffset="169172.6761">5641 13104 98 0,'0'0'39'16,"-10"0"1"-16,10 25-7 16,-11-2-28-16,2 9-1 15,0 6-1-15,8 5-1 16,2 2-1-16,6 0 1 15,5-6-1-15,8-7 0 16,1-10 0-16,7-10-1 16,0-11 1-16,-2-13 0 0,-1-7-1 15,-6-13 0-15,-1-3 1 16,-9-7-2-16,-7-3 1 15,-6 0-1-15,-3 3-1 16,-6 3 0-16,-2 8-3 16,-6 5-3-16,9 21-10 15,-15-9-11-15,18 28-8 16,-9-3-3-16,12 14-2 15,-3-2 2-15</inkml:trace>
  <inkml:trace contextRef="#ctx0" brushRef="#br6" timeOffset="169796.7118">6363 13093 89 0,'-27'-2'39'16,"27"2"1"-16,-24-3-4 15,24 3-32-15,0 0 0 16,8-14-2-16,10 5 0 15,10-1 0-15,8-2-1 16,6 2 1-16,1 4 0 16,0 4-1-16,-2 4 0 15,-7 11 1-15,-13 5-1 16,-10 11 0-16,-16 8-1 15,-12 4 1-15,-13 8-1 16,-5 3 0-16,-9 3 0 16,-3 1 0-16,1-3 0 0,5-5 0 15,9-4 0-15,10-6 1 16,12-9-1-16,14-9 0 15,14-10 0-15,14-8-1 16,13-10 0-16,5-8-2 16,10-3-2-16,-3-15-7 15,12 15-12-15,-23-23-7 16,11 19-6-16,-24-14-4 15,-2 9 0-15</inkml:trace>
  <inkml:trace contextRef="#ctx0" brushRef="#br6" timeOffset="169984.7226">6371 13319 85 0,'-31'13'38'0,"6"-11"1"16,25-2 1-16,0 0-37 15,34-19-1-15,11 2-1 16,12-5-3-16,11 3-2 15,1-15-18-15,17 13-17 16,-6-5 2-16,0 12-3 16,-17-4 2-16</inkml:trace>
  <inkml:trace contextRef="#ctx0" brushRef="#br6" timeOffset="170459.7497">7095 13089 72 0,'-12'-3'41'16,"0"-1"0"-16,10 14 0 15,-10-3-31-15,8 18-5 16,-2 4 1-16,3 8-2 16,-2 3-1-16,8 3-1 15,1-4 0-15,8 0-1 16,5-17 1-16,4-10-1 15,7-15-1-15,7-9 1 16,3-13 0-16,1-10-1 16,2-10 0-16,-5-5 1 15,-2-2-1-15,-6 3 1 16,-1 5-1-16,-10 9 0 15,-3 10 0-15,-14 25 1 16,14 8-2-16,-14 25 1 0,-1 26-1 16,-5 23 1-16,-2 22 0 15,-5 15 0-15,-3 9-1 16,-1 3 0-16,-6-1 1 15,-4-7 0-15,-3-14-1 16,-6-18 1-16,-2-23-1 16,-1-23 0-16,-6-17 0 15,0-25 0-15,4-18-2 16,2-23-3-16,16-14-6 15,-8-35-11-15,25 3-6 16,-13-33-5-16,32 9-7 16,-3-8 1-16</inkml:trace>
  <inkml:trace contextRef="#ctx0" brushRef="#br6" timeOffset="171186.7913">7931 13107 82 0,'18'-5'40'0,"-14"-10"-1"16,-4 15-5-16,-1-11-27 15,-12 9-1-15,-10 1-2 16,-5 12 0-16,-10 6-1 16,-2 11-1-16,-4 7 0 15,2 9 0-15,4 6-1 16,9 0 0-16,9-3 1 0,12-6-2 15,16-10 1 1,15-12 0-16,12-16-1 0,12-12 0 16,9-13 1-16,5-9-1 15,1-6 0-15,-5-9 0 16,-6 0 1-16,-9 0 0 15,-8 5-1-15,-7 9 0 16,-11 8 0-16,-16 24 1 16,13-3-1-16,-17 28 0 15,2 20 0-15,-7 22-1 16,-5 16 1-16,2 13 0 15,-6 14-1-15,0 2 0 16,-2-1 0-16,0-4 1 16,-2-14 0-16,-2-12-1 0,0-18 1 15,0-15 0-15,-1-27 0 16,-1-15-1-16,-2-18-1 15,4-20-1-15,2-14-2 16,-3-21-5-16,15 4-11 16,-18-29-7-16,26 17-2 15,-11-14-7-15,21 19-4 16,-1-2 3-16</inkml:trace>
  <inkml:trace contextRef="#ctx0" brushRef="#br6" timeOffset="171967.8359">8595 13208 90 0,'-1'-21'41'0,"1"21"2"15,-29-19-2-15,20 5-34 16,-16 6-5-16,2 9 2 15,-2 6-2-15,-3 9 0 16,-1 9 0-16,-1 10-1 16,3 7 0-16,5 1 0 15,11 6 0-15,5-5-1 16,10-5 1-16,17-5-1 15,11-13 0-15,9-10 0 16,7-17-1-16,4-10 0 16,-1-13 0-16,0-7 0 15,-11-8 0-15,-5-4 0 16,-11-5 0-16,-5 1 1 0,-10 2-1 15,-5 5 2-15,-9 7-2 16,-4 9 2-16,0 8-1 16,-2 9 0-16,11 12 0 15,-17 7 1-15,16 4-1 16,4 7 1-16,7-2-1 15,6 1 1-15,7-4-1 16,5-2 1-16,4-7 0 16,4-5 0-16,6-5-1 15,-4-6 0-15,-1 1 1 16,-4-3 0-16,-7 3-1 15,-3-1 1-15,-6 4 0 16,-17 8-1-16,0 0 0 16,3 17 1-16,-14 6 0 0,-4 11-1 15,0 6-1-15,-3 7 1 16,4 3 0-16,1 3 0 15,8-6 0-15,9-11-1 16,6-11 1-16,12-17 0 16,7-14 1-16,12-18-1 15,3-9 0-15,0-13 1 16,2-8-1-16,-4-4 1 15,-3 2-1-15,-4 4 1 16,-9 11-1-16,-9 9 1 16,-8 16-1-16,-9 16 1 15,-2 13-2-15,-5 12 0 16,-4 15-1-16,1 3-2 15,4 8-2-15,-4-7-4 16,20 7-4-16,-10-26-6 0,27 7-6 16,-10-33-3-16,31 4-2 15,-5-28-1-15,20-1-5 16,3-14 3-16</inkml:trace>
  <inkml:trace contextRef="#ctx0" brushRef="#br6" timeOffset="172267.853">9942 12964 102 0,'-43'12'40'15,"6"21"2"-15,-15-13-6 16,8 16-33-16,4-1 0 16,13-1-1-16,10-3 0 0,9-6-1 15,18-9 0-15,12-8-1 16,10-8 0-16,7-4 1 15,3-1-1-15,-2 1 1 16,-4 3 0-16,-8 7 0 16,-16 11 0-16,-9 9 1 15,-15 6-2-15,-11 8 1 16,-10 4-1-16,-2-1-1 15,-3 0-2-15,0-8-3 16,13 2-8-16,-10-27-9 16,25 12-8-16,-12-30-4 15,22 8-7-15,-12-30-2 16</inkml:trace>
  <inkml:trace contextRef="#ctx0" brushRef="#br6" timeOffset="173011.8957">10962 13050 87 0,'0'0'39'16,"-22"-13"-8"-16,7 25 2 16,-24-2-25-16,2 17 0 0,-9 3-2 15,3 14-1-15,-3 0 0 16,6 6-2-16,9-5 1 15,11-2-2-15,16-14 0 16,17-17-1-16,15-15 0 16,15-19 0-16,18-21 1 15,6-15-1-15,7-17 0 16,1-10 1-16,-5-3-1 15,-7-3-1-15,-12 3 1 16,-8 12 0-16,-20 12-1 16,-11 16 0-16,-17 23 0 15,-10 21 0-15,-9 25 0 16,-10 24 0-16,-4 21 0 0,-1 17 1 15,-1 9-2-15,8 4 0 16,12-2-1-16,10-9 0 16,14-7-2-16,15-26-3 15,24-9-6-15,1-37-9 16,31 3-7-16,-11-37-1 15,22 7-6-15,-15-24-5 16,1 2 2-16</inkml:trace>
  <inkml:trace contextRef="#ctx0" brushRef="#br6" timeOffset="174010.9529">11595 13019 79 0,'-34'-5'41'0,"6"17"0"16,-14-2 1-16,7 20-22 16,-3-2-16-16,8 8-1 0,6 1-1 15,9 2 0-15,5 0 0 16,17-3-1-16,7-10 0 15,13-7-1-15,6-12 1 16,7-8-1-16,3-13 1 16,-3-6-2-16,3-9 1 15,-11-6 0-15,-5-4 0 16,-6 0-1-16,-12-3 0 15,-5 4 1-15,-8 2-1 16,-5 7 1-16,-1 7-1 16,-6 7 1-16,0 8 0 15,2 7 0-15,4 7-1 16,4 6 2-16,8-1-1 15,8 2 0-15,7-2 0 16,11-1 0-16,4-5 1 0,3-1-1 16,2-1 1-16,1-3 0 15,-6 2 0-15,-2-1 0 16,-8 0 0-16,-6 2 0 15,-4 0 0-15,-12-4-1 16,8 15 1-16,-12 0-1 16,-2 4 0-16,-3 5 0 15,-1 5 0-15,-4 1-1 16,0 2 1-16,5-3 0 15,3-2 0-15,2-15-1 16,4-12 1-16,19 1-1 16,-1-19 2-16,7-12-1 15,5-5 0-15,2-7 1 16,0-4-1-16,-3 2 1 0,-4 5-1 15,-4 6 0-15,-6 10 0 16,-9 11 0-16,-6 12 0 16,-1 11 0-16,-7 10 1 15,-2 6-1-15,0 3 0 16,2 5 0-16,1-5 0 15,11-2 1-15,7-12-1 16,11-9 0-16,10-10 1 16,5-7-1-16,6-7 0 15,0-10 1-15,5 1-1 16,-10-4 0-16,-1 7 1 15,-12 4-1-15,-7 10 0 16,-18 9 0-16,9 6 0 16,-14 10 0-16,0 8 0 15,-4 6-1-15,-1 5 0 0,4-2-2 16,3 2-1-16,4-8-1 15,8-1-3-15,0-15-3 16,18 8-4-16,-12-30-7 16,23 15-4-16,-14-28-1 15,15 9-2-15,-11-21-1 16,10 11 1-16,-7-11-1 15,-5-3 38-15,6 22 10 16,-25-18 6-16,16 28 5 16,-29-6 2-16,15 26 1 15,-27-4 4-15,10 28 6 16,-14 3-37-16,5 10-3 15,-3 5 0-15,6 2-2 16,3-1 0-16,4-5-2 0,7-7-2 16,2-26-6-16,19 2-10 15,-11-36-8-15,25 3-7 16,-13-32-5-16,17-5-1 15,-7-20 0-15</inkml:trace>
  <inkml:trace contextRef="#ctx0" brushRef="#br6" timeOffset="174133.9597">12819 12643 102 0,'-37'8'30'16,"-1"-4"-19"-16,8 4-10 16,11-9-42-16,19 1-1 15</inkml:trace>
  <inkml:trace contextRef="#ctx0" brushRef="#br6" timeOffset="174709.9928">12978 12939 91 0,'28'0'40'0,"-15"-4"1"15,7 18-5-15,-20-14-29 16,0 26-1-16,-7-3-1 16,-3 7-1-16,-6 4-1 15,0 5-1-15,-6 2-1 16,3-3 0-16,3-2-1 15,4-5 0-15,2-8 1 16,9-6-1-16,1-17 0 16,14-5-1-16,5-15 1 15,1-5 1-15,7-10 0 16,-1-2 0-16,0-9-1 0,0 1 1 15,-3-2-1-15,0 8 1 16,-6 4 0-16,-3 11-1 16,1 8 1-16,-4 12-1 15,-2 16 0-15,-3 12 1 16,1 11-1-16,-1 9-1 15,1 8 0-15,2-3-2 16,5 2-2-16,1-13-5 16,13 3-7-16,-11-27-8 15,23 7-6-15,-12-35-2 16,20 2-8-16,-10-17 2 15,9-2 3-15</inkml:trace>
  <inkml:trace contextRef="#ctx0" brushRef="#br6" timeOffset="175416.0332">13607 12987 110 0,'-24'-15'39'16,"2"16"3"-16,-17-8-8 15,11 22-28-15,-8 3-2 16,4 10-1-16,1 8 0 16,5 5-1-16,8 2 0 15,6-4-1-15,7-2-1 16,13-8 0-16,7-8 1 15,10-10-2-15,7-13 1 16,6-13 0-16,4-10 0 16,4-8 0-16,-3-4 0 15,-3-4 1-15,-5-1-1 16,-6 3 0-16,-9 6 0 15,-7 6 0-15,-9 11 0 16,-4 16 0-16,-12-5 0 0,0 15 0 16,1 8 0-16,1 6-1 15,6 4 0-15,7-3-1 16,6 2-1-16,6-10 0 15,11 1-2-15,3-13-1 16,13-1-2-16,-8-11 1 16,13 0 1-16,-10-8 0 15,2 0 2-15,-6-4 3 16,-8 1 1-16,-3 4 2 15,-11 0 2-15,0 7 1 16,-11 7 0-16,0 0 0 16,-16 3-1-16,5 13 0 15,-4 6-1-15,3 11 0 0,-3 0-2 16,1 2 1-16,3 1-1 15,0-5 0-15,8-5 0 16,5-12 0-16,-2-14 0 16,23-9-1-16,-2-13 1 15,3-8 0-15,5-8 0 16,4-2-1-16,1-4 0 15,0 6 1-15,-7 8-1 16,-7 11 0-16,-6 12 0 16,-14 7 0-16,6 21 0 15,-12 6 0-15,-3 6 0 16,-1 3 0-16,5-1 0 15,4-8-2-15,6-9 0 16,10-12-1-16,13-11-5 0,-2-16-3 16,19-1-3-16,-13-31-7 15,27 11-5-15,-17-36-3 16,24 11-2-16,-13-18-5 15,13-1 2-15</inkml:trace>
  <inkml:trace contextRef="#ctx0" brushRef="#br6" timeOffset="175569.042">14885 12438 92 0,'-24'30'40'0,"-4"26"2"15,-16 3-2-15,12 16-30 16,-11 5-8-16,3-1-1 16,4 4-4-16,3-15-5 15,21 11-14-15,-17-33-10 16,20 2-9-16,-3-28 0 0,15-9 2 15</inkml:trace>
  <inkml:trace contextRef="#ctx0" brushRef="#br6" timeOffset="175739.0515">14561 12747 96 0,'-24'-7'41'16,"11"17"2"-16,2-4-1 16,21 14-28-16,14-16-14 15,12-7-2-15,16 3-5 16,-1-17-13-16,18 12-12 15,-14-15-10-15,3 3 0 16,-19-6-1-16</inkml:trace>
  <inkml:trace contextRef="#ctx0" brushRef="#br6" timeOffset="176708.1071">3666 14105 71 0,'1'-30'39'0,"5"13"-2"16,-12-10-4-16,9 18-26 15,-6-2-1-15,3 11-1 0,0 0-2 16,-4 18 1-16,-5 9-2 15,6 10 0-15,-5 13 0 16,3 13-1-16,-6 5 0 16,7 7 0-16,0 0-2 15,2-4 1-15,4-6-1 16,3-9-1-16,3-15 0 15,3-13 1-15,5-12-1 16,0-13 2-16,4-14 2 16,1-11-1-16,3-6 1 15,3-9 0-15,-1-6 0 16,1-1 0-16,-4 4 1 0,-1 3-3 15,-2 9 1-15,-4 10-1 16,-2 13 0-16,-14 5 1 16,15 28-1-16,-9-2 0 15,-4 9-1-15,8 3 0 16,2 0-4-16,6-7 2 15,7-3-5-15,3-16-2 16,19 1-15-16,-11-25-4 16,19 6-7-16,-10-22-3 15,2 7 4-15</inkml:trace>
  <inkml:trace contextRef="#ctx0" brushRef="#br6" timeOffset="177038.126">4354 14366 71 0,'-13'-5'39'15,"-12"-4"-1"-15,9 19 2 0,-13 0-33 16,9 14 0-16,-1 7-3 15,5 5 0-15,2 5-4 16,5 3 2-16,9-2-2 16,6-4-1-16,10-11 1 15,6-6-1-15,9-11 0 16,6-13 1-16,3-11 2 15,1-11-2-15,-3-10 2 16,0-4 0-16,-10-7-1 16,-9 2 1-16,-10 0-1 15,-12 5-2-15,-8 8 0 16,-7 8 0-16,-6 9 0 15,-4 8 0-15,1 10-2 16,4 0-1-16,14 12-3 0,-3-11-11 16,27 17-9-16,-15-22-3 15,42 13-9-15,-11-16-1 16,19 7 2-16</inkml:trace>
  <inkml:trace contextRef="#ctx0" brushRef="#br6" timeOffset="177587.1574">4855 14383 72 0,'-12'15'40'15,"-5"-12"-1"-15,5 15 1 16,-13-3-35-16,11 6-1 16,-4 5-1-16,7 2 0 15,-2 3-2-15,4 1 1 16,1-2-3-16,5-4 3 0,1-8-3 15,7-5 2-15,-5-13-1 16,18-4 1-16,-1-13 1 16,1-8-3-16,4-8 3 15,-1-6-2-15,2 1 1 16,-3-1-1-16,-4 3 0 15,-1 9 0-15,-5 3 0 16,-4 13 0-16,-6 11 0 16,0 0 1-16,6 10-1 15,-5 3 0-15,0 4 1 16,3 1-1-16,3-3 0 15,4-2 0-15,4-2 0 16,6-7 1-16,5-2-1 16,1-6 1-16,5-5-1 15,-2-4 1-15,1-3 0 0,-1-1 0 16,-3-5 0-16,-6-1-1 15,-1 0 1-15,-3-2-1 16,-3 5 0-16,-4 0 0 16,-1 9-1-16,-9 11 0 15,12 1 0-15,-10 16-1 16,-5 15 0-16,-3 8 0 15,1 7-1-15,0 0-1 16,9 5-4-16,-4-16-3 16,23 3-13-16,-9-32-2 15,31 4-3-15,-11-27-5 16,19-3-4-16,-5-16 1 0</inkml:trace>
  <inkml:trace contextRef="#ctx0" brushRef="#br6" timeOffset="177849.1724">5674 14283 85 0,'-16'-13'39'16,"11"26"1"-16,-13-4-5 15,7 21-30-15,-2 8 0 16,5 8-2-16,3 2 0 16,10 2 0-16,1-5-3 15,8-7 1-15,6-10 1 16,7-13-1-16,8-16 0 15,0-13-1-15,-1-14 0 16,-1-10 0-16,-4-7 1 16,-8-5-2-16,-8-3-1 15,-11-1-1-15,-9 5-2 0,-14-1-7 16,3 26-7-16,-19-8-10 15,17 28-5-15,-16-1-8 16,11 20 2-16</inkml:trace>
  <inkml:trace contextRef="#ctx0" brushRef="#br6" timeOffset="178526.2111">6245 14231 83 0,'0'0'41'16,"0"0"0"-16,9 15-1 15,5-16-38-15,7-3-1 16,9 2 0-16,3 1 0 16,6-1 0-16,-1 3-1 15,-1 2 1-15,-4 4-1 16,-8 6 0-16,-7 2 1 15,-13 7-1-15,-7 2 1 16,-15 7 0-16,-7 1-1 0,-8 6 0 16,-7-1 1-1,-1 1 0-15,5-1 0 0,2-4-1 16,12-5 1-16,10-1-2 15,15-11 1-15,14-6 0 16,12-8-3-16,21-7 0 16,2-13-6-16,23 7-11 15,-12-26-11-15,20 13-7 16,-8-16-4-16,6 7 2 15</inkml:trace>
  <inkml:trace contextRef="#ctx0" brushRef="#br6" timeOffset="178976.2369">6985 14329 75 0,'-19'7'40'0,"-6"-7"1"0,12 9 0 16,-5-1-36-16,11 6 0 15,3 6 0-15,5 10-2 16,-1 0 0-16,10 4 0 15,-2 0-2-15,3-2 0 16,1-7 0-16,5-7 0 16,-1-16 0-16,8-14-1 15,5-13 0-15,1-14 1 16,4-10-1-16,4-7 0 15,-4-2 0-15,1 2 0 16,-10 5 0-16,2 16 0 16,-13 20 0-16,-14 15 0 15,6 37-1-15,-15 17 1 0,-5 28-1 16,-6 18-1-16,-4 14 1 15,-4 9 0-15,-1-1-1 16,-4-4 1-16,2-11 0 16,-1-16 0-16,-2-20 1 15,-1-18 1-15,-1-24-1 16,2-19-2-16,0-18 0 15,-2-16-2-15,6-11-3 16,1-24-8-16,16 8-9 16,-16-27-6-16,29 11-4 15,-8-17-10-15,21 9 5 16</inkml:trace>
  <inkml:trace contextRef="#ctx0" brushRef="#br6" timeOffset="179704.2785">7858 14294 40 0,'12'-10'38'16,"4"7"1"-16,-14-9 0 15,-2 12-15-15,0 0-15 16,-18-7-4-16,-3 6-1 15,-1 7-1-15,-6 4 0 16,-1 7 0-16,-5 9 0 16,2 6-1-16,1 7 1 15,5 4-1-15,6 1 0 16,10-2 0-16,7-2-1 15,9-10 0-15,12-10 0 16,9-9 0-16,5-11 0 16,5-14-1-16,5-8 1 15,-3-6-1-15,1-6 1 0,-9-3-1 16,-7-1 1-16,-5 1-1 15,-9 5 0-15,-2 7 0 16,-6 12 0-16,-2 13-1 16,-8 16 1-16,-2 17 1 15,0 21-3-15,-4 19 1 16,0 17 0-16,1 15 0 15,-2 9 0-15,3 1 0 16,0-1 0-16,3-4 0 16,-1-15 1-16,-4-10-1 15,-2-18 0-15,-6-19 0 16,-6-15 1-16,-1-20-1 15,-8-16 0-15,-1-18 0 16,0-15-2-16,1-17 1 0,10-11-4 16,-1-22-5-16,23 9-8 15,-13-19-5-15,36 23-5 16,-10-17-3-16,25 22-9 15,0 0 4-15</inkml:trace>
  <inkml:trace contextRef="#ctx0" brushRef="#br6" timeOffset="180480.3229">8450 14424 60 0,'-3'-15'41'15,"3"15"0"-15,-37-14 0 0,10 16-16 16,-4-5-21-16,-9 5-1 15,-1 5 0-15,2 9-1 16,-2 6 0-16,7 7 0 16,3 5 0-16,8 2-1 15,10 0 0-15,10-2 0 16,15-7-1-16,10-6 0 15,18-11 0-15,7-9 0 16,10-9 0-16,5-10 0 16,0-7 0-16,-3-8 0 15,-9-2 0-15,-6-6-1 16,-20-1 1-16,-5 1-1 15,-11 2 0-15,-9 5 1 16,-8 2 0-16,-2 9 0 0,-1 3-1 16,1 9 1-16,11 11 0 15,-12-8 0-15,12 8 0 16,0 0 0-16,21 17 1 15,-1-9-1-15,2-1 0 16,10-4 0-16,3-1 1 16,2-4-1-16,-1-2 1 15,0 0-1-15,-1-4 1 16,-8 5 0-16,-2-2 0 15,-10 3 0-15,-3 4-1 16,-12-2 1-16,4 29-1 16,-12-5 1-16,-5 11-1 15,0 5 0-15,-3 6 0 16,2 5 0-16,5-5 0 15,1-3 0-15,10-11 1 0,11-12-1 16,7-18 0-16,12-15 1 16,12-15-1-16,1-12 1 15,8-9-1-15,3-11 0 16,-5 0 0-16,-3 2 0 15,-9 6 1-15,-7 10-1 16,-12 14 0-16,-7 13 0 16,-13 15 0-16,-4 15 0 15,-6 13 0-15,-4 12 0 16,0 5-1-16,0 6 0 15,4-1-2-15,4-2 0 16,12-4-4-16,-4-12-4 16,20 2-5-16,-8-29-6 15,27 9-6-15,-11-33-3 0,31 9-1 16,-11-27-3-16,10-2 0 15</inkml:trace>
  <inkml:trace contextRef="#ctx0" brushRef="#br6" timeOffset="180764.3389">9697 14186 76 0,'-42'3'41'15,"6"19"0"-15,-14-1 1 16,18 10-29-16,-4 3-10 16,10 4 0-16,7-5 0 15,19 1 0-15,9-10-1 16,13-7-1-16,13-6 0 15,3-8-1-15,4-3 0 0,-2-2 0 16,-6-2 1-16,-10 8-1 16,-11 5 0-16,-13 6 0 15,-12 6 1-15,-7 6-2 16,-14 6 0-16,0-1-2 15,1 4-2-15,-5-12-8 16,20 10-9-16,-11-28-9 16,23 14-5-16,-7-24-6 15,12 4 0-15</inkml:trace>
  <inkml:trace contextRef="#ctx0" brushRef="#br6" timeOffset="181500.381">10607 14323 63 0,'0'-23'40'0,"0"23"-1"16,-2-26 1-16,2 26-23 16,0 0-13-16,0 0-1 15,0 22-1-15,-1 1 1 16,-7 8-1-16,6 6 0 15,-6 6-1-15,1 9 1 0,-2-1-1 16,0-4-1-16,3-6 0 16,0-8 0-16,4-9 0 15,7-10 0-15,-5-14 0 16,18-16 1-16,-3-9-1 15,3-11 1-15,1-10 0 16,2-8 1-16,-4-4-1 16,1 4 0-16,-7 0 0 15,0 9-1-15,-4 5 1 16,-5 13-1-16,3 11 0 15,-5 16-1-15,16-2-1 16,-1 8 0-16,11 9-2 16,8-9-2-16,16 11-3 15,0-19-11-15,26 16-9 0,-14-25-3 16,18 13-9-16,-14-12 2 15,0 1 0-15</inkml:trace>
  <inkml:trace contextRef="#ctx0" brushRef="#br6" timeOffset="181838.4006">11125 14356 83 0,'-23'23'41'0,"16"5"0"15,2-14 1-15,19 1-39 16,14-14 1-16,15 2-2 15,8-13 0-15,7-6 0 16,-2-6-1-16,0-3-1 16,-8-4 0-16,-11-2 1 0,-17 2-1 15,-14 5 0-15,-16 4 0 16,-12 10 0-16,-15 8 1 15,-6 8-1-15,-5 14 0 16,-1 8 0-16,1 10 0 16,6 4 1-16,9 5-1 15,14-6-1-15,17 1 0 16,17-10-2-16,24-3-8 15,7-27-10-15,31 9-11 16,-4-24-9-16,18 0-1 16,-6-14 1-16</inkml:trace>
  <inkml:trace contextRef="#ctx0" brushRef="#br6" timeOffset="182078.4143">12018 14171 78 0,'-15'-15'41'0,"1"15"-1"15,-21-1-7-15,16 20-21 16,-23 8-5-16,4 13-1 16,-6 5-2-16,9 3 0 15,4-1-2-15,9-3-1 16,10-6-1-16,17-12-3 15,17-4-5-15,3-25-12 16,29 10-11-16,-12-21-5 16,13 5-6-16,-1-11-2 0</inkml:trace>
  <inkml:trace contextRef="#ctx0" brushRef="#br6" timeOffset="182581.4431">12352 14305 91 0,'9'18'40'16,"-9"-18"0"-16,10 21-12 15,-10-21-24-15,18 1-1 16,-4-7-1-16,8-5 0 16,-1-5-1-16,4-4 0 15,1-5-1-15,-3-4 1 16,-2 1-1-16,-8 1 0 15,-8 3 0-15,-7 7 0 16,-13 6 0-16,-7 10 0 16,-11 9 1-16,-7 10-1 15,-5 7 1-15,-1 10-1 0,4 5 1 16,4 3 0-16,14 1 0 15,9-3-1-15,15-1 0 16,15-10-2-16,20-5-1 16,9-15-4-16,23 3-12 15,-7-27-10-15,24 5-10 16,-9-18-2-16,11 3 2 15</inkml:trace>
  <inkml:trace contextRef="#ctx0" brushRef="#br6" timeOffset="182920.4625">13026 14119 65 0,'-26'-23'38'15,"2"18"0"-15,-15-1 2 16,4 15-29-16,-11 1-5 0,4 12-1 16,-1 1-2-16,5 5 1 15,8 1-2-15,4-3 0 16,11-2-1-16,11-2 1 15,4-3-1-15,13-8 0 16,5-4-1-16,3 1 0 16,5-3 0-16,-1-1 0 15,-1 3 0-15,-5-2 0 16,-2 7 0-16,-10 0 1 15,-7 8-1-15,-9 2 0 16,-6 4 0-16,1-2 0 16,-4 6-1-16,-1-8-1 15,8 0-2-15,11-22-3 0,0 21-13 16,5-39-8-16,33 5-10 15,-4-18-2-15,17-3 0 16,1-13 2-16</inkml:trace>
  <inkml:trace contextRef="#ctx0" brushRef="#br6" timeOffset="183258.4816">13295 14068 73 0,'-23'2'41'16,"2"14"-2"-16,-14-5 2 15,11 11-28-15,-13 0-11 16,4 5 1-16,5-3-1 15,7 0 0-15,6 0 0 16,8-5-1-16,10-2 0 16,7-8 0-16,9 2 0 0,4-9 0 15,4 1-1-15,-2 3 0 16,-1-5 1-16,-3 6-1 15,-7 5 0-15,-3 2 0 16,-10 4 1-16,-7 5-1 16,-7 2 0-16,-3 2 0 15,-3-1 0-15,-1 1 0 16,2-5-2-16,2-7-1 15,8 1-4-15,8-16-8 16,0 0-9-16,8-16-8 16,23 3-8-16,-4-18-1 15,15 2 1-15</inkml:trace>
  <inkml:trace contextRef="#ctx0" brushRef="#br6" timeOffset="183444.4924">13560 14150 98 0,'0'0'41'0,"-12"22"0"16,3 17-10-16,-15-2-25 15,5 5-4-15,1 0-1 16,3 3 0-16,1 0-2 16,5-5-2-16,9-2-5 15,-6-26-12-15,23 10-12 16,-17-22-8-16,30-8-1 15,-9-18 1-15</inkml:trace>
  <inkml:trace contextRef="#ctx0" brushRef="#br6" timeOffset="183573.4998">13671 14043 70 0,'-14'-32'41'15,"-10"-1"-3"-15,2 13-3 16,7 5-38-16,-8 3-35 16,23 12-2-16,-12-11-2 15,27 11 2-15</inkml:trace>
  <inkml:trace contextRef="#ctx0" brushRef="#br6" timeOffset="184018.5253">13923 14150 85 0,'0'-23'39'16,"0"23"-1"-16,-3-23-6 15,3 23-25-15,-10 17-2 16,1 8-1-16,-7 7-2 15,3 14 0-15,-6 1 0 16,5 6 0-16,5-4-1 16,3-2 1-16,11-9-1 15,9-10 0-15,5-11 1 16,11-17-1-16,6-14-1 15,3-10 0-15,5-12 1 0,1-6-1 16,-2-8 0-16,-2-4 0 16,-5-1-1-16,-6 0-1 15,-1 10-2-15,-10 0-5 16,4 23-12-16,-23-9-10 15,12 26-9-15,-12 5-1 16,0 0 0-16</inkml:trace>
  <inkml:trace contextRef="#ctx0" brushRef="#br6" timeOffset="184414.5479">14323 14177 80 0,'0'0'40'0,"0"0"-1"15,0 0 0-15,0 0-32 16,25 10-4-16,-1-8 0 16,4 2-1-16,5-1 0 15,0-1-1-15,0-5 0 16,0-1 0-16,-5-9 0 15,-4-2 0-15,-3-5-1 16,-4-5 1-16,-3-8-1 16,-5 4 2-16,-2-5-2 15,-7 5 2-15,-5 6-2 16,-10 13 1-16,-9 11 0 15,-6 14-1-15,-10 20 1 0,-3 5-1 16,0 14 1-16,4 9-1 16,6 0 1-16,12-3-1 15,13-8-1-15,15-8-1 16,15-7-5-16,5-26-9 15,23 10-11-15,-13-30-7 16,24 5-8-16,-4-12-2 16,15 0 2-16</inkml:trace>
  <inkml:trace contextRef="#ctx0" brushRef="#br7" timeOffset="189250.8243">14468 11503 42 0,'-8'-13'31'0,"8"13"1"15,-2-14 0-15,-1 3-23 16,3 11-2-16,15-13-1 0,2 7 1 15,-5-5-1-15,15 4-1 16,1-5-1-16,10 4 0 16,4-5-1-16,8 9 0 15,5-5-1-15,3 5-1 16,4 2 0-16,2 3 0 15,-1 0 0-15,-5 0-1 16,0 4 0-16,-5-3 1 16,-5 3-1-16,-4-1 1 15,-2 2-1-15,-7 3 1 16,-3-1 0-16,-2 3-1 15,-5 2 1-15,2 0-1 16,-3 1 1-16,-2 2-1 16,-1 2 0-16,1-2 0 0,0-1 1 15,1 1-1-15,3 1 0 16,-1-2 2-16,2 0-2 15,2 1 2-15,1-1-2 16,2 4 2-16,-2-1-1 16,2 2 0-16,-3 2 0 15,-4-1-4-15,-2 2 4 16,-1-3-4-16,-3 2 3 15,-5-3-2-15,-2 0 2 16,-2-3-2-16,-1-1 2 16,-4 3 0-16,-2-4 0 15,-2-2 0-15,-1 2 0 16,-2 2 0-16,-3-1 1 0,-3 0-1 15,-2 0 0-15,-3 1 0 16,1-1 0-16,-4 3 0 16,0-3 0-16,-3 3 0 15,0 1 0-15,-3 1 0 16,-3 2 0-16,-2 2 0 15,-2 3 0-15,0-1 0 16,-4 2 0-16,0-1 1 16,-1 1-1-16,-2 1 1 15,6-3 0-15,-2 1 1 16,-1-2-2-16,7-1 2 15,-1 0-1-15,1-1 0 16,3 2-1-16,1 1 0 16,0 0 1-16,1 0-2 0,1 3 1 15,-1-3 0 1,1 4 0-16,4-1 0 0,2-1 1 15,3 0-1-15,4-5 0 16,7-1 1-16,10-2-1 16,5-4 1-16,7-4-1 15,7-3 1-15,4-3-1 16,6-3 0-16,-1-2 0 15,6-1 0-15,-1 0-1 16,-3-1 1-16,2-1 0 16,-4 1 0-16,-4 1 0 15,-4 1 0-15,-6-1 0 16,-3-3 0-16,-7 3 0 15,-14 0 0-15,12 2 0 0,-12-2 0 16,-14 8 1-16,-4 1-1 16,-1 7 0-16,-9 2 0 15,-6 10 0-15,-5 7 0 16,-3 10 1-16,-5 5-1 15,-3 8 1-15,6 3-2 16,-1 7 2-16,3 1-1 16,8 6 0-16,8 3 0 15,9-3 0-15,8 3 0 16,13 3 0-16,5 2 0 15,9-1 0-15,6 1 0 16,3 0-1-16,4 0 1 16,-2-3-1-16,1-2 0 15,-4-8 1-15,-1-5 0 16,-8-9-1-16,-7-6 2 0,-7-11-2 15,-11-3 1-15,-12-6-1 16,-14-4 0-16,-12-2 0 16,-14-1-1-16,-7 1 1 15,-9-9-2-15,0 2 1 16,2-14-5-16,15 3-8 15,1-30-11-15,33 3-4 16,7-26-8-16,28-13-2 16,15-23 2-16</inkml:trace>
  <inkml:trace contextRef="#ctx0" brushRef="#br7" timeOffset="189864.8595">16740 12016 81 0,'-25'-36'38'0,"-13"-2"-1"16,-1 14 0-16,-11 2-33 16,1 16-1-16,-3 7 1 15,0 15-1-15,0 17 1 16,1 20-1-16,4 12-1 0,7 20 2 15,2 7-3-15,8 9 0 16,5 5 0-16,10 1 0 16,11-5-2-16,5-11 0 15,12-11-2-15,2-18-4 16,9-8-3-16,-3-31-11 15,11 5-18-15,-13-27 0 16,4-1 0-16,-15-18 1 16</inkml:trace>
  <inkml:trace contextRef="#ctx0" brushRef="#br7" timeOffset="190654.9048">16056 12712 87 0,'-26'-17'38'0,"1"-7"0"16,21 11 1-16,11-5-32 15,15 3-4-15,15-3-1 16,11 0-2-16,13 1 0 15,4-2-2-15,10 8-1 16,-3-1-2-16,6 12-2 16,-8-3-1-16,2 12-2 15,-15-3-1-15,3 11 0 16,-21-9 2-16,-3 5 2 15,-13-6 4-15,-8-2 4 16,-15-5 3-16,0 0 3 16,0 0 2-16,-16-9 2 15,4 13 0-15,-12-7-2 16,2 13-1-16,-11-2-2 0,0 14-1 15,-2 3-1-15,-1 13 0 16,3 3-1-16,5 7 0 16,3-3-1-16,14 2 0 15,12-10 0-15,17-8-1 16,14-15 0-16,13-14-1 15,14-13 1-15,6-17-2 16,2-7 1-16,-1-9 0 16,-9-1 0-16,-10-2-1 15,-14 1 0-15,-18 6 1 16,-15 9-1-16,-14 5 1 15,-10 11-1-15,-7 6 1 16,-5 8 0-16,1 6 0 16,1 5 1-16,11 6-1 0,12-1 0 15,8 1 0-15,16-4 0 16,14-1 0-16,9 1 0 15,9-1 0-15,1-1 0 16,2 8 0-16,-5 0 0 16,-5 6 1-16,-9 5-1 15,-11 7 0-15,-8 3 0 16,-8 0 1-16,-4 0-1 15,-8-5 0-15,1-4 0 16,1-4 0-16,-3-8 0 16,11-16 0-16,0 0 1 15,0 0-1-15,-1-25 0 16,12-2 0-16,4-5 0 16,4-8 0-16,2-5 0 15,4-7 0-15,4 2 1 0,-2 0-1 16,5 6 0-16,-5 3 0 15,5 10-3-15,0 6-3 16,11 17-9-16,-10-3-7 16,23 23-4-16,-13-11-2 15,31 22-3-15,-4-14-10 16,25 9 3-16</inkml:trace>
  <inkml:trace contextRef="#ctx0" brushRef="#br7" timeOffset="191337.9439">18641 12554 67 0,'-14'-3'36'16,"-15"-6"1"-16,2 7 0 15,-16-2-28-15,9 8-1 16,-9-1-1-16,3 11-1 16,0-1-1-16,4 13-1 15,7-1 0-15,9 7-1 16,11-3-1-16,6 0 0 15,12-7 0-15,9-7-1 16,9-7-1-16,8-11 1 0,6-8 0 16,2-13-1-16,2-5 0 15,4-5 0-15,-3-8 1 16,-2 5 0-16,-2 4-1 15,-8 7 2-15,-10 13-2 16,-5 13 1-16,-12 13-1 16,-11 17 0-16,-9 17 1 15,-2 3-2-15,0 7 0 16,1-2-2-16,16-1-2 15,6-23-8-15,30 6-8 16,-2-33-5-16,31 2-2 16,-9-32-4-16,25 2-9 15,2-16 1-15</inkml:trace>
  <inkml:trace contextRef="#ctx0" brushRef="#br7" timeOffset="192434.0066">19764 12551 36 0,'0'0'34'16,"7"-23"2"-16,-7 23-1 15,8-23-16-15,3 23 7 16,-11 0-18-16,0 0-3 16,0 0-1-16,0 0-1 15,-6 27-1-15,3 0 0 16,-4 12 0-16,0 4-2 0,-4 8 1 15,1 7 0-15,-1 3-1 16,-1 2 1-16,1-4-1 16,5-9 1-16,-2-8-1 15,8-15 1-15,0-16 0 16,0-11-1-16,19-34 1 15,-5-2-1-15,1-13 1 16,-1-9 0-16,4-4 0 16,-3-6-1-16,0 0 0 15,2 4 1-15,-5 7 0 16,2 9 0-16,3 4 0 15,-1 11 0-15,1 10-1 16,7 10 1-16,0 10-1 0,1 10 0 16,1 7 0-16,-1 6-1 15,-2 5 1-15,0 4-1 16,-5 3 1-16,-11 4-2 15,-5 2 2-15,-9 0-1 16,-8-2 1-16,-6 1 1 16,-7-5-1-16,-3 1 0 15,-5-5 0-15,0-3 0 16,-1-4 0-16,4-1 0 15,0-2 0-15,1 3 0 16,3 5 0-16,0 2 1 16,2 10-2-16,3 11 1 15,0 5-1-15,0 5 1 16,6 4 0-16,-2 0-1 0,7 1-1 15,-2-8-2-15,12 4-6 16,-9-25-10-16,18 10-10 16,-14-23-7-16,15-3-2 15,-7-19 0-15</inkml:trace>
  <inkml:trace contextRef="#ctx0" brushRef="#br7" timeOffset="193292.0557">20506 12557 77 0,'0'0'37'15,"-7"-18"0"-15,7 18 0 16,-36 1-24-16,8 5-9 15,-11 7 0-15,-4 8-1 16,-8 5 0-16,-1 8 0 16,0 5 0-16,1 4 0 15,12 0-1-15,9 2 0 16,11-5-1-16,12-7 0 15,16-8 0-15,15-12-1 0,13-12 0 16,17-14 0-16,8-10 0 16,7-10 0-16,1-7 0 15,-3-8-1-15,-5 3 1 16,-10 0 0-16,-10 7 0 15,-18 4 0-15,-10 7 0 16,-10 10 0-16,-4 17 0 16,-17-8 0-16,2 18 0 15,-1 9 0-15,2 3 0 16,5 4 0-16,4 4-1 15,8-5 0-15,9 2 0 16,11-5-1-16,6-4-1 16,6-7 0-16,6-6-1 15,-1-7 0-15,5-1 0 0,-7-6 1 16,0-2 1-16,-10-3 0 15,-2-3 1-15,-7 4 1 16,-7-1 1-16,-2 5 0 16,-10 9-1-16,0 0 1 15,0 0 0-15,0 0 0 16,-17 27 0-16,7-5-1 15,1 4 1-15,-1 5 1 16,0-3-1-16,4 1 1 16,3-7 0-16,3-4 1 15,0-18-1-15,0 0 1 16,14-7-1-16,-1-12-1 15,3-7 0-15,1-5 0 16,1-5-1-16,4-4 1 0,0 1-1 16,0 0 0-16,-1-1 0 15,1 7 0-15,-2 3-1 16,-1 3-1-16,3 10-4 15,-7-7-7-15,19 19-8 16,-17-17-5-16,25 18-2 16,-11-19-8-16,18 5 0 15,1-13-1-15</inkml:trace>
  <inkml:trace contextRef="#ctx0" brushRef="#br7" timeOffset="193501.0676">21786 11956 104 0,'-20'47'38'15,"-12"7"0"-15,7 28-4 16,-2-1-30-16,3 9-2 16,1 2-1-16,5-1-1 15,3-2-2-15,1-11-3 16,8-3-4-16,-8-26-15 15,19-2-13-15,-12-23 1 16,9-4-1-16,-2-20 1 16</inkml:trace>
  <inkml:trace contextRef="#ctx0" brushRef="#br7" timeOffset="193810.0853">21512 12528 83 0,'-22'-26'39'0,"22"26"1"15,-20-17-1-15,20 17-21 0,18 0-13 16,6 0 1-16,14-2-4 15,4-6 0-15,14 1 0 16,0-1 0-16,-3-1-1 16,-1 0 2-16,-9 8-2 15,-11 7 0-15,-9 4 0 16,-11 7-2-16,-10 6 2 15,-9 7-1-15,-6 3 0 16,-4 4-2-16,-1 2 2 16,2-1-3-16,2-2-1 15,0-7-2-15,15-2-9 16,-1-27-5-16,14 17-8 15,-6-36-1-15,25 3-9 16,-9-22 0-16,12 1 1 0</inkml:trace>
  <inkml:trace contextRef="#ctx0" brushRef="#br7" timeOffset="193930.0922">22051 12206 77 0,'-1'-28'39'16,"-8"3"-3"-16,9 25 0 16,0 0-19-16,-10-13-44 15,23 28-10-15,0-9-1 16,19 15 0-16</inkml:trace>
  <inkml:trace contextRef="#ctx0" brushRef="#br7" timeOffset="194188.1069">22518 12363 92 0,'-42'5'38'16,"4"12"3"-16,-16-9-10 15,6 21-15-15,-6-2-9 16,5 7-2-16,6 4 0 15,12 0-3-15,13-2-1 16,18-5-2-16,18-7-1 16,13-9-6-16,26 5-12 15,-8-25-7-15,22 7-10 16,-9-17-3-16,7 3-2 15,-12-14 1-15</inkml:trace>
  <inkml:trace contextRef="#ctx0" brushRef="#br7" timeOffset="194643.133">22782 12429 109 0,'10'-6'40'15,"-10"6"0"-15,0 0-9 16,5 15-26-16,-11 3-2 15,-5 5 1-15,0 6-3 0,0 1 1 16,-2 2-1-16,7 0 0 16,3-7-1-16,6-5 0 15,3-5 0-15,11-9 0 16,5-8 0-16,5-8 0 15,4-6-1-15,4-6 1 16,1-7 1-16,-1-6-1 16,2 0 1-16,-5-3 0 15,-4 5-1-15,-4 7 1 16,-6 5 1-16,-7 13-1 15,-11 8 1-15,7 22-3 16,-14 5 0-16,3 12-2 16,-9-7-7-16,9 21-9 15,-13-23-8-15,21 11-4 0,-13-23-10 16,21-6-1-16,-2-19 2 15</inkml:trace>
  <inkml:trace contextRef="#ctx0" brushRef="#br7" timeOffset="195094.1587">23647 11861 69 0,'0'0'39'0,"0"0"-1"16,4 14 0-16,-20 14-14 15,10 21-20-15,-6 14-2 16,-2 10 2-16,-6 12-3 0,-1 2 0 15,1 0 0-15,1-5-3 16,9-3-3-16,-7-22-15 16,22 2-16-16,-2-24-3 15,19-7 0-15,1-21 1 16</inkml:trace>
  <inkml:trace contextRef="#ctx0" brushRef="#br7" timeOffset="195800.1991">24022 12414 95 0,'-12'-5'40'16,"-12"-8"0"-16,2 17-1 16,-15-8-30-16,4 17-4 0,-5 0-1 15,1 11-2-15,0 0 1 16,4 4-3-16,4 2 2 15,10-3-2-15,6-2 0 16,9-8-1-16,11-5 2 16,12-10-1-16,10-6 0 15,11-7 0-15,7-10 1 16,5-4 0-16,0-2-1 15,1-2 1-15,-8 4-1 16,-6 5 2-16,-11 4-2 16,-13 9 2-16,-15 7-2 15,-11 16 0-15,-7 6 0 16,-7 4-1-16,2 4 0 15,1-3-1-15,11 3 0 0,4-7-2 16,16-3 0-16,8-14-4 16,18-2-1-16,-3-15-10 15,24 6-4-15,-19-20-4 16,23 11 5-16,-21-14 1 15,3 5 17-15,-8 4 7 16,-14-2 3-16,3 14 10 16,-23-9 5-16,0 16 5 15,0 0-4-15,-8 26-2 16,-7-7-16-16,1 7-3 15,3 4-1-15,-3 6-1 16,5-2 2-16,0-2-3 16,4-3 2-16,4-6 1 15,1-9-1-15,0-14 1 0,0 0 1 16,20-17 0-16,-10-9 0 15,9-5 1-15,-1-13 0 16,2-2 0-16,3-5 0 16,3 3-1-16,-1 0 0 15,-1 8 0-15,3 3-1 16,2 11 0-16,2 4-1 15,5 7-3-15,4 14-6 16,-9-9-9-16,18 22-5 16,-23-18-6-16,24 19-2 15,-18-16-10-15,13 9-2 16,-10-10 2-16</inkml:trace>
  <inkml:trace contextRef="#ctx0" brushRef="#br7" timeOffset="196672.249">16390 13366 75 0,'-5'-26'38'16,"5"5"-2"-16,-15-9 0 15,0 11-30-15,-8-2-2 16,0 12 2-16,-6 6-3 16,-4 9 0-16,0 9 0 15,-4 16 1-15,-3 9-1 16,2 18-2-16,1 11 1 15,9 8-1-15,2 8-1 16,9 8 2-16,8-2-3 16,9-1-2-16,9-4-2 15,4-19-5-15,15-1-24 0,-12-26-4 16,7-3-1-16,-10-29-1 15</inkml:trace>
  <inkml:trace contextRef="#ctx0" brushRef="#br7" timeOffset="196882.261">15870 13816 65 0,'-40'-29'40'0,"16"14"0"16,-3-3-1-16,27 18-20 15,-10-7-13-15,26 3-2 16,16-4-1-16,9 2-2 15,13-4-1-15,7-2-2 16,10 7-3-16,-7-14-11 0,13 22-22 16,-10-9-1-16,4 10 0 15,-11-7-1-15</inkml:trace>
  <inkml:trace contextRef="#ctx0" brushRef="#br7" timeOffset="197235.2812">16473 13870 95 0,'-11'12'38'16,"17"5"2"-16,-6-17-4 15,37-10-33-15,3-8 0 16,9-4-2-16,3-9 0 15,2-2-1-15,-3-5 1 0,-9 3-1 16,-6-1 1-16,-14 8-1 16,-16 2 0-16,-13 9 0 15,-13 8 0-15,-10 9 1 16,-9 9-2-16,-5 8 1 15,-3 11 0-15,1 5 0 16,2 10 0-16,8 0 1 16,12 2-2-16,10-3 0 15,23-1-3-15,14-15-4 16,29 5-11-16,0-25-20 15,27 6 1-15,-1-19-4 16,17 3 5-16</inkml:trace>
  <inkml:trace contextRef="#ctx0" brushRef="#br7" timeOffset="197597.3019">17309 13786 97 0,'-5'-19'36'0,"-19"-11"-9"16,5 20 3-16,-12-12-24 16,0 11-2-16,-1 3 0 15,0 12 0-15,-2 9 0 16,9 11-1-16,-2 5 0 15,10 10 0-15,2-3-2 16,10 7 2-16,7-8-2 16,12-5-1-16,9-10 1 15,8-6-1-15,8-15 1 16,4-12-2-16,7-6 2 15,-2-13-2-15,-1-4 1 0,-3-5 1 16,-4 0-1-16,-9 2 0 16,-5 8 0-16,-6 7 0 15,-8 12 0-15,-12 12 0 16,4 22 0-16,-9 6 0 15,2 11-2-15,-3 4 1 16,8 5-5-16,-2-11-4 16,20 7-8-16,-7-29-21 15,25-3 0-15,-5-25-2 16,24-4 3-16</inkml:trace>
  <inkml:trace contextRef="#ctx0" brushRef="#br7" timeOffset="197783.3126">18011 13293 87 0,'-31'56'38'16,"12"22"-1"-16,-9-3 0 15,13 4-36-15,-4 5-5 16,1-15-14-16,11 7-18 15,-2-19-1-15,10-8-2 16,-4-21 1-16</inkml:trace>
  <inkml:trace contextRef="#ctx0" brushRef="#br7" timeOffset="197972.3233">17789 13667 80 0,'-12'-8'42'15,"1"-7"-2"-15,11 15 1 16,11-14-22-16,8 12-16 15,9-3-5-15,7-6-5 16,15 14-18-16,-12-19-14 16,13 14-1-16,-5-13-2 15,12 14 2-15</inkml:trace>
  <inkml:trace contextRef="#ctx0" brushRef="#br7" timeOffset="198546.356">18357 13612 94 0,'-9'-8'38'16,"3"18"1"-16,-17 0-4 16,9 16-31-16,-5 3-2 0,4 8 1 15,5 3-2-15,4 4 1 16,6-3-1-16,8-2 0 15,8-5-1-15,10-5 0 16,12-13 1-16,3-3-1 16,5-13 1-16,3-12-1 15,-3-6 1-15,0-10 0 16,-3-6 0-16,-6-4-1 15,-6-1 1-15,-5-1-1 16,-6 2 0-16,-4 3 0 16,-2 6 0-16,-4 7 0 15,-2 11 0-15,-8 11 0 16,8 9 0-16,-5 12-1 15,-3 9 1-15,0 3-2 0,6 7-2 16,-2-4-1 0,11 7-6-16,-1-23-10 0,19 10-18 15,-10-22-1-15,20 3 1 16,-9-16 1-16</inkml:trace>
  <inkml:trace contextRef="#ctx0" brushRef="#br7" timeOffset="198857.3739">19164 13689 70 0,'-9'-13'38'15,"9"13"-1"-15,-18 7-14 16,13 20 8-16,-4 0-27 16,-1 7-2-16,3 7-1 15,0 6 0-15,2-5-1 0,1-1 0 16,3-7 1-16,2-6 0 15,2-12 0-15,-3-16 1 16,0 0 0-16,16-20 1 16,-7-10-1-16,5-5 0 15,-1-11 0-15,2-6-1 16,4-3 0-16,0 0 0 15,1 3-1-15,-3 7-1 16,3 8 1-16,-5 7-3 16,6 14 0-16,-10 2-7 15,17 25-12-15,-14-15-17 16,9 18 1-16,-4-10-2 15,14 8 1-15</inkml:trace>
  <inkml:trace contextRef="#ctx0" brushRef="#br7" timeOffset="199196.3933">19637 13621 63 0,'-6'23'38'0,"-9"-8"0"16,16 7 1-16,-1-22-23 15,19 24-6-15,-1-20-5 16,11-1-1-16,5-9-1 15,2-2 0-15,2-8-1 16,-1-1 0-16,-8-4-1 16,-3-2 0-16,-9-1 0 15,-7 1 0-15,-5 1-1 16,-8 3 0-16,-8 10 1 15,-6 6-1-15,-8 11 0 0,-4 10 0 16,-10 11 1-16,0 8-1 16,-2 8 0-16,5 1 1 15,8-1-1-15,10-5-1 16,13-4-4-16,6-22-8 15,30 7-17-15,-8-26-10 16,18 2 1-16,-4-20-4 16</inkml:trace>
  <inkml:trace contextRef="#ctx0" brushRef="#br7" timeOffset="200172.4492">20766 13508 81 0,'-22'1'38'0,"9"13"0"16,-19-6-3-16,9 15-27 15,-9 1-2-15,7 7-1 0,-2 5-2 16,11-1 0-16,3 2-1 15,8 0-1-15,10-6 0 16,5-7-1-16,12-6 0 16,8-8 0-16,3-10-1 15,4-12 0-15,-1-6 1 16,-2-5-1-16,-4-9 0 15,-8-2 0-15,-4-3 1 16,-10 0-1-16,-6 0 1 16,-2 5 0-16,-3 2 0 15,-2 6 0-15,-1 5 0 16,3 8 0-16,3 11 1 15,0 0-1-15,13-4 1 16,0 15-1-16,7-1 1 16,3 5 0-16,5 0 0 0,3 2 0 15,1 2 0-15,-1-2-1 16,-4 3 1-16,-3 0 0 15,-6 1-1-15,-4 0 0 16,-8 0 0-16,-5 1 0 16,-1-6 0-16,-5 2 0 15,-4-1 0-15,0-4 0 16,3-3 0-16,6-10-1 15,0 0 1-15,0 0 0 16,0 0 0-16,11-17 0 16,-1-2 1-16,3-3-1 15,1-3 2-15,2-6-2 16,1-1 1-16,1-1 0 15,5-2 0-15,2 3 0 0,3 2-2 16,1 2-3-16,12 17-10 16,-16-7-13-16,10 19-13 15,-8-4 1-15,5 14-3 16,-10-5 0-16</inkml:trace>
  <inkml:trace contextRef="#ctx0" brushRef="#br7" timeOffset="200649.4765">22234 13088 92 0,'5'-12'37'0,"-10"0"1"16,5 12-2-16,5 21-33 15,-1 4 1-15,-6 12-1 16,4 11-1-16,-4 8 0 15,-3 12-1-15,-3 5-1 16,-4 1-1-16,0 1-1 16,-5-10-4-16,12 3-14 15,-15-23-17-15,17-5 0 16,-6-19-2-16,17-9 1 15</inkml:trace>
  <inkml:trace contextRef="#ctx0" brushRef="#br7" timeOffset="201479.5239">22079 13478 68 0,'-35'-21'39'0,"14"14"-1"16,-2-4 1-16,23 11-19 16,0 0-14-16,21-6-2 15,10-3-2-15,14 0-1 16,11-2 0-16,3 1 0 15,6 1-1-15,-5 2 0 16,-2 6 1-16,-10 3-1 16,-7 6 0-16,-9 6 0 15,-12 3 0-15,-9 7 1 16,-8 2-1-16,-7 2 0 15,-6 4 0-15,-1-1 1 16,-2 1-1-16,-1-1 0 16,5-1 0-16,0-7 0 0,4-2 0 15,5-6 0-15,0-15 0 16,0 0 0-16,19-15 0 15,-5-8 1-15,2-11-1 16,3-7 1-16,2-5-1 16,2-6 1-16,1 0-1 15,2 1 0-15,1 7 0 16,-2 9 1-16,4 5-1 15,-1 10 1-15,1 10-1 16,6 7 0-16,2 10 0 16,1 3 0-16,3 6 0 15,-2 0-1-15,3 3 1 16,-3-1 0-16,-5 0 0 15,-6 0 0-15,-5-5 0 0,-11-1 0 16,-12-12 0-16,5 15 0 16,-5-15 0-16,-22-2 0 15,4-5 1-15,-7-1-1 16,2 1 1-16,-5 2-1 15,-2 5 1-15,-1 6-1 16,1 8 1-16,-2 10-1 16,4 7 1-16,1 9-1 15,4 3 1-15,9 2 0 16,8-2-1-16,13-4 1 15,8-13 0-15,13-8 0 16,11-17-1-16,9-15 1 16,3-10-1-16,4-12 1 15,-5-5-1-15,-6-2 0 16,-6 0 1-16,-12 2-1 0,-5 8 0 15,-13 9 0-15,-11 9 1 16,-9 13-1-16,-6 11 0 16,-3 10 0-16,-2 9-1 15,5 5 0-15,2 4-2 16,3 1-1-16,14-1-4 15,1-11-6-15,20 3-7 16,-7-25-9-16,26 3-9 16,-7-18-1-16,16 1 3 15,-5-18 1-15</inkml:trace>
  <inkml:trace contextRef="#ctx0" brushRef="#br7" timeOffset="201645.5335">23586 13435 73 0,'10'-2'39'0,"-10"2"-1"0,-12 17 2 15,-10 1-13-15,15 17-22 16,-14 8-4-16,6 4 0 15,4 5-2-15,-1-6-2 16,10 2-6-16,-7-24-9 16,20 6-20-16,-11-30 0 15,23 1-1-15,-8-24 0 16</inkml:trace>
  <inkml:trace contextRef="#ctx0" brushRef="#br7" timeOffset="201780.5412">23697 13149 94 0,'-13'-30'38'15,"-10"7"0"-15,5 15-6 0,4 16-57 16,-5-8-13-16,19 10 1 16,0-10-3-16</inkml:trace>
  <inkml:trace contextRef="#ctx0" brushRef="#br7" timeOffset="202035.5558">24088 12794 107 0,'3'35'40'0,"-13"-6"1"16,5 25-9-16,-14 0-27 0,3 13-1 15,-8 6-2-15,-3 7 0 16,-2 7-3-16,-2-2 0 15,7-1-3-15,-5-11-7 16,19 4-12-16,-13-27-17 16,26-4 1-16,-6-21-2 15,20-9 1-15</inkml:trace>
  <inkml:trace contextRef="#ctx0" brushRef="#br7" timeOffset="202216.5661">23858 13401 102 0,'-18'-24'41'0,"18"24"0"15,-10-20-2-15,29 26-31 0,1-7-5 16,18-1-2-16,9-3-2 16,9-2-3-16,11 6-9 15,-10-14-10-15,15 12-17 16,-16-7 1-16,6 12-2 15,-20-4 0-15</inkml:trace>
  <inkml:trace contextRef="#ctx0" brushRef="#br7" timeOffset="202358.5742">24456 13574 109 0,'-16'20'43'16,"11"6"-1"-16,-8-20-3 16,13-6-38-16,0 0-15 15,-4-26-18-15,7 17-9 16,-10-15-1-16,10 4-1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8T01:54:33.255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1208 1233 95 0,'17'7'37'0,"-6"0"1"16,12 4-2-16,-1-3-33 16,14 1 0-16,5-7 0 15,12-2 0-15,0-9-1 0,6-4 0 16,-2-9 1-16,-3 1-1 15,-54 21 0-15,45-29 0 16,-45 29 0-16,0 0-1 16,32-52 1-16,-32 52-1 15,0 0 0-15,-22-53 0 16,22 53 0-16,0 0 1 15,-107-27-1-15,39 39 0 16,-16 11-1-16,6 19 2 16,7 9-2-16,20 12 1 15,21 6-2-15,34 1 1 16,25-20-3-16,19-17 0 15,27-13-4-15,10-27-16 0,29-8-16 16,0-16-2-16,17-7 1 16,-8-13 0-16</inkml:trace>
  <inkml:trace contextRef="#ctx0" brushRef="#br0" timeOffset="189.0108">2487 1064 108 0,'0'0'37'0,"-18"25"1"16,-26 15-1-16,-30 16-38 15,-9 16 2-15,2 3-3 16,12-4 3-16,14-11-3 16,6-12-1-16,19-10-18 15,2-27-17-15,28-11 2 0,-10-15-2 16,23-16 1-16</inkml:trace>
  <inkml:trace contextRef="#ctx0" brushRef="#br0" timeOffset="355.0202">2062 1198 113 0,'15'-33'38'16,"-8"7"3"-16,8 17-3 15,-1 8-34-15,13 12-2 16,1 8-3-16,25-4-1 16,22-1-3-16,-1-5-4 15,30-3-27-15,-7-2-4 16,17 4 1-16,-9-4-1 15</inkml:trace>
  <inkml:trace contextRef="#ctx0" brushRef="#br0" timeOffset="740.0423">3264 1205 103 0,'-27'-50'39'0,"27"50"3"16,-48-18-2-16,22 17-32 16,-35 2-1-16,-17 7-3 15,11 15 0-15,-16 9-2 16,21 3 1-16,10 7-2 15,23 6 1-15,30-15-4 16,18-5 4-16,11-11-4 16,15-11 4-16,13-10-2 15,8-9 0-15,2-13 0 16,4-6 0-16,-6-6 0 15,-66 38 0-15,56-44 0 0,-56 44 0 16,49-38 0-16,-11 7 0 16,-24 12 0-16,-14 19 0 15,-11 10 0-15,-8 16 0 16,-3 11 0-16,1 7-3 15,-1 3-1-15,17 1 1 16,20-7-3-16,9-15-2 16,27-7-21-16,-3-15-12 15,19-6 1-15,-2-14-2 16,5-4 3-16</inkml:trace>
  <inkml:trace contextRef="#ctx0" brushRef="#br0" timeOffset="1224.07">3817 1173 116 0,'-34'1'40'16,"15"20"1"-16,-12 2-3 15,7 4-35-15,1 9 0 16,4-1-1-16,3 2-1 16,3-3 0-16,6-4-1 15,7-6 1-15,5-6-1 16,6-13 0-16,8-8 1 15,5-14-1-15,0-7 1 16,7-10-1-16,-2-10 1 16,0-3-1-16,-29 47 1 15,24-47 0-15,-24 47 0 16,20-45-1-16,-20 45 1 15,11-31-1-15,-8 11 0 0,6 14 0 16,-9 6 0-16,8 23 0 16,-7-1-1-16,17 4 1 15,-3-2 0-15,5-7 0 16,9-11 1-16,5-11-1 15,2-9 2-15,-36 14-2 16,0 0 0-16,61-40 0 16,-61 40 0-16,0 0 0 15,57-47 0-15,-57 47 0 16,0 0 0-16,68-43 0 15,-49 36 0-15,-6 14 0 16,-8 10 0-16,0 12 0 16,-7 9-2-16,3 5-2 15,9 0-10-15,-3-16-5 0,27 0-11 16,-12-15-11-16,13-5 0 15,-6-12 1-15,12-8 2 16</inkml:trace>
  <inkml:trace contextRef="#ctx0" brushRef="#br0" timeOffset="1758.1006">4593 1176 93 0,'0'0'39'0,"9"-21"3"16,4 9-4-16,-13 12-15 16,-7 14-18-16,-8 12-3 15,5 19 1-15,-9 4-2 16,0 8 1-16,10-5-3 15,0-3 2-15,3-11-1 16,6-6 0-16,0-18 0 16,0-14 1-16,10-4 0 0,0-13-1 15,-1-15 1-15,0-9 0 16,4-7 0-16,0-3 1 15,-13 51-2-15,18-53 0 16,-18 53 0-16,22-55 0 16,-22 55 0-16,34-48 0 15,-34 48 0-15,0 0 0 16,59-60 0-16,-59 60 0 15,44-25 0-15,-44 25 0 16,50-17 0-16,-50 17 0 16,33-7 0-16,7 18 0 15,-23 10 0-15,-10 9 0 16,-24 0 0-16,-8 8 0 15,-18-3 0-15,4 5 0 0,-5-1 0 16,3-2 0-16,4-1 0 16,6 3 0-16,3 3 0 15,3 4 0-15,5 6 0 16,-3 4-2-16,-2 3 2 15,-3 8-1-15,-1-5 0 16,1 3-2-16,0-8 0 16,5-7-4-16,10-2-7 15,-2-28-10-15,29-1-14 16,2-29-4-16,26-9-1 15,14-25 4-15</inkml:trace>
  <inkml:trace contextRef="#ctx0" brushRef="#br0" timeOffset="1983.1135">5282 957 123 0,'31'-79'44'15,"-31"79"0"-15,8-47-2 16,-8 47-40-16,-20 22-2 15,-21 51 0-15,0 24 0 16,8 2 0-16,10 2-2 16,6-8-5-16,11-24-9 15,11-15-24-15,-5-19-2 16,13-11 1-16,-13-24-1 15</inkml:trace>
  <inkml:trace contextRef="#ctx0" brushRef="#br0" timeOffset="2326.1331">5380 1233 113 0,'25'9'39'0,"-12"-4"2"16,12 5-2-16,7-10-34 15,6-4-1-15,0-5-1 16,0-8-1-16,-38 17 1 15,0 0-2-15,61-42 1 16,-61 42-1-16,0 0-1 16,55-63 0-16,-55 63 2 15,0 0-2-15,7-54 0 16,-7 54 0-16,-48-19 0 15,11 30 0-15,-11 7 0 0,2 16 0 16,-1 14 0-16,13 13 0 16,15 0 0-16,28-11 0 15,31-20-9-15,4-19-8 16,32-4-8-16,-9-14-18 15,27-4 1-15,-6-6-3 16,9-3 3-16</inkml:trace>
  <inkml:trace contextRef="#ctx0" brushRef="#br0" timeOffset="2760.1579">2442 2667 104 0,'7'16'38'15,"-7"-16"1"-15,3 30-1 16,-11 1-37-16,3 1 0 15,-2 7-1-15,3-1 0 16,1 5-3-16,-2-12-6 16,15 8-28-16,-5-23 0 15,19-6-1-15,-2-23 0 16</inkml:trace>
  <inkml:trace contextRef="#ctx0" brushRef="#br0" timeOffset="2910.1665">2567 2160 106 0,'-30'0'39'0,"3"6"-4"16,8-1-15-16,28 15-57 16,-9-20-2-16,44 14 1 15,2-14-3-15</inkml:trace>
  <inkml:trace contextRef="#ctx0" brushRef="#br0" timeOffset="3185.1821">3561 2077 97 0,'-15'-35'41'16,"-13"-9"0"-16,5 14-1 15,-20 0-34-15,1 17-1 16,-3 8-2-16,-6 20 0 15,-8 24-2-15,2 28 0 16,-3 21 0-16,4 18 0 16,9 11 0-16,8 5-3 15,15 0 0-15,14-10-2 16,18-6-4-16,-1-36-18 15,25-2-15-15,-6-35 1 16,10-5-1-16,-16-26 2 16</inkml:trace>
  <inkml:trace contextRef="#ctx0" brushRef="#br0" timeOffset="3328.1904">2922 2768 110 0,'-16'-18'41'0,"8"-13"1"16,25 12-1-16,13-6-36 15,27-2-7-15,31 7-23 16,-1-15-15-16,20 11-2 15,5-8-2-15,14 13 1 16</inkml:trace>
  <inkml:trace contextRef="#ctx0" brushRef="#br0" timeOffset="3786.2166">5858 2063 104 0,'14'-23'39'0,"5"16"2"15,-14-3-3-15,-5 10-34 0,0 0 0 16,7 13-1-16,-9 6-1 16,-3 17 1-16,0 12-1 15,-2 18 0-15,-3 12-1 16,-2 19 1-16,-5 7-2 15,3 7 1-15,-4-1-1 16,4-4 0-16,3-12-2 16,4-16-1-16,12-10-2 15,-4-30-4-15,22 0-23 16,-10-38-8-16,8-5 1 15,-8-30-2-15</inkml:trace>
  <inkml:trace contextRef="#ctx0" brushRef="#br0" timeOffset="4113.2352">5360 2060 119 0,'-18'-4'41'15,"-1"-6"1"-15,19 10-3 16,31 4-36-16,13-9 0 15,27-12-1-15,21-2 1 16,30-7 0-16,19-1-3 16,16-3 0-16,9-1 0 15,-3 5 0-15,-8 5 0 16,-15 12 0-16,-18 7 0 15,-31 5 0-15,-21 5 0 0,-26 6 0 16,-19 2 0 0,-19 5-3-16,-15-3-3 0,-2 2-3 15,-17-10-8-15,14 10-11 16,-13-16-14-16,14 3 2 15,-6-12-2-15,19 5 1 16</inkml:trace>
  <inkml:trace contextRef="#ctx0" brushRef="#br0" timeOffset="4564.2611">7928 2449 98 0,'3'-12'38'0,"-2"-8"0"15,-1 20 0-15,13-3-35 16,-8 15 0-16,-4 12 0 15,-2 17 0-15,-7 6-1 16,-2 6 1-16,-1 2-3 16,-2-5 0-16,12 2-9 15,-8-24-26-15,24-10-4 16,-1-33 1-16,17-6-2 15</inkml:trace>
  <inkml:trace contextRef="#ctx0" brushRef="#br0" timeOffset="4718.2699">8030 1998 90 0,'-42'3'39'0,"13"21"-2"16,8-10-3-16,21-14-28 15,13 16-42-15,14-17-3 16,25 5 1-16,1-8-1 15</inkml:trace>
  <inkml:trace contextRef="#ctx0" brushRef="#br0" timeOffset="5018.2869">8617 2149 99 0,'-15'18'37'0,"-5"8"1"16,-21-7-9-16,1 14-22 16,-6-6 0-16,3 4-2 15,1-5-1-15,9 0-1 16,11-1-1-16,16-5 0 0,18-5-2 15,18-5 1-15,17-3-1 16,10 1 0-16,4 2 0 16,2 1 0-16,-8 4 0 15,-7 4 2-15,-18 11-2 16,-17 6 2-16,-22 3-1 15,-13 5 0-15,-13-3-1 16,-2-6-2-16,3 3-9 16,-9-25-16-16,26 1-13 15,5-28 0-15,26-3-2 16,7-18-2-16</inkml:trace>
  <inkml:trace contextRef="#ctx0" brushRef="#br0" timeOffset="5407.3093">10036 1819 96 0,'9'-35'39'16,"6"20"1"-16,-15 15-1 16,0 0-34-16,-7 43-3 15,-9 6-1-15,-10 17 0 16,-2 20 0-16,-8 15-1 15,-2 8 1-15,2 0-1 16,2-1 1-16,8-6-4 16,7-19-3-16,21-3-27 15,-9-34-5-15,21-11 0 16,-1-27-2-16</inkml:trace>
  <inkml:trace contextRef="#ctx0" brushRef="#br0" timeOffset="5589.3197">9755 2337 107 0,'-28'-20'39'0,"14"21"2"16,2-8-3-16,12 7-34 16,32-4-4-16,7-12-2 15,22-1-2-15,8-16-9 16,26 6-24-16,-3-18-2 15,20 2 0-15,-7-14-1 16</inkml:trace>
  <inkml:trace contextRef="#ctx0" brushRef="#br0" timeOffset="5985.3424">10777 1569 91 0,'-35'20'39'0,"-15"9"3"16,1 22-2-16,-6 6-17 15,7 12-21-15,-1 5 1 16,11 13-3-16,0 0 3 15,2 6-2-15,7-3-1 16,9-5 1-16,1-12 0 16,9-8 0-16,6-12-1 15,4-11 1-15,9-17-1 16,5-11 2-16,9-14-2 15,3-13-1-15,7-7 1 16,2-10-1-16,0-8 2 16,5 0-2-16,-6-2 1 15,-1 9-1-15,-5 6 1 16,-8 17 0-16,-6 12 0 0,-4 16 0 15,-10 13 0-15,0 8 1 16,0 4-3-16,4 0 1 16,10 2-4-16,3-15-2 15,20 5-8-15,-7-32-6 16,30 7-9-16,-10-25-12 15,12-4 3-15,-10-15-3 16,1-2 5-16</inkml:trace>
  <inkml:trace contextRef="#ctx0" brushRef="#br0" timeOffset="6318.3614">11020 2234 111 0,'-14'24'40'0,"-1"-8"1"16,17 16-1-16,15-10-38 15,2-1-1-15,11-4 1 16,12-5-1-16,4-10 0 15,3-9 0-15,2-9 0 16,1-9-1-16,-7-5 0 16,-6-8 0-16,-11 0 0 15,-9-4 0-15,-15 5-1 16,-13 5 1-16,-13 12 0 15,-10 10 0-15,-10 16 1 16,-8 17 0-16,-4 17 0 16,-1 15-1-16,9 10 1 15,9 5 1-15,18 0-4 16,19-13-5-16,37 2-8 0,10-37-3 15,43 7-7-15,0-36-15 16,42-8-3-16,13-22-2 16,24-9 4-16</inkml:trace>
  <inkml:trace contextRef="#ctx0" brushRef="#br0" timeOffset="6734.3852">12425 1651 103 0,'0'0'39'15,"18"-4"0"-15,-18 4-1 16,-4 29-38-16,-10-5 0 15,0 1-2-15,1 5 1 16,-3 0-2-16,8 4-1 0,-1-14-8 16,21 2-26-16,-2-14 2 15,22-4-2-15,0-14 1 16</inkml:trace>
  <inkml:trace contextRef="#ctx0" brushRef="#br0" timeOffset="6881.3936">12706 1636 105 0,'-24'25'38'15,"-10"5"2"-15,8 11-2 16,0 1-37-16,12-7-7 16,24 9-30-16,-1-9-3 15,24-1 0-15,10-9-2 16</inkml:trace>
  <inkml:trace contextRef="#ctx0" brushRef="#br0" timeOffset="7202.412">13392 2035 90 0,'-12'-7'40'0,"-21"-2"1"16,-3 20-1-16,-22-3-26 16,1 12-10-16,-9 5 0 0,6 9-2 15,1 1 0-15,11 7 0 16,19-4-2-16,18-1 1 15,22-5-3-15,20-12-1 16,29-6-3-16,7-18-9 16,33 12-19-16,-15-26-7 15,22 6 2-15,-14-15-3 16</inkml:trace>
  <inkml:trace contextRef="#ctx0" brushRef="#br0" timeOffset="7865.4499">13810 2071 117 0,'-30'5'41'15,"-16"-1"1"-15,6 19-10 16,-8-4-28-16,3 7 0 0,-1 3-2 16,8 8 0-16,5-1-1 15,14 0 0-15,13-4 0 16,12-8 0-16,17-8-1 15,11-9 0-15,12-12 0 16,5-11 0-16,2-6 0 16,-1-10-1-16,-1-2 2 15,-10-3-1-15,-9 2 0 16,-7 2 0-16,-8 10 0 15,-9 3 0-15,-8 20 0 16,0-9 0-16,0 9-1 16,-18 27 1-16,5 1 0 0,1 7-2 15,7 3-1 1,2 0 0-16,9 0-2 0,8-9 0 15,15-5-2-15,1-17 0 16,11-4 0-16,0-17 0 16,6-4 2-16,-8-9 2 15,-2-3 0-15,-8 0 2 16,-5-2 3-16,-4 10 1 15,-10-1 2-15,0 12 0 16,-10-1 0-16,0 12 1 16,-12 11 0-16,4 6-1 15,-7 4 0-15,6 5-2 16,-5 1 0-16,7 1-1 15,2-2 0-15,8-4-1 16,-3-22 1-16,23 11-1 0,1-20 0 16,4-8-1-16,8-6 1 15,2-7-1-15,3-1 1 16,-3 2-1-16,-3 5 0 15,-8 3 0-15,0 10 0 16,-11 11 0-16,-3 10 0 16,-8 14-2-16,-4 9-2 15,-6 5-5-15,14 14-5 16,-9-16-3-16,22 22-4 15,-15-35-8-15,36 15-5 16,-3-27-10-16,17-10 5 16</inkml:trace>
  <inkml:trace contextRef="#ctx0" brushRef="#br0" timeOffset="8503.4864">15572 1693 105 0,'6'-20'39'0,"-6"20"0"15,7-11-10-15,-7 11-27 16,0 27 0-16,-4 4-1 16,-5 17 2-16,0 7-3 15,-5 5 2-15,4 7-3 16,-4 0 2-16,3-1-2 15,7-4-3-15,-3-14-11 16,21 0-23-16,-10-24 0 16,14 0 0-16,-9-17-2 0</inkml:trace>
  <inkml:trace contextRef="#ctx0" brushRef="#br0" timeOffset="9277.5307">15382 1997 104 0,'-29'-10'41'0,"6"-6"-1"16,23 16 0-16,0 0-35 15,14 10-3-15,22-9 0 16,15 0-1-16,14-2 0 16,16-6 0-16,8 3 0 15,7-9 0-15,-2 2 0 16,-6-2 0-16,-9 2-1 15,-14 1 1-15,-17 4 0 16,-16 2-1-16,-19 3 1 0,-13 1-1 16,-24 13 1-16,-13 6-1 15,-8 6 1-15,-10 6-2 16,-2 5 1-16,1 2 0 15,8 2 1-15,13 2-2 16,14-4 1-16,24-11 0 16,24-9 0-16,17-8 0 15,15-10 0-15,8-8 0 16,4-9 0-16,-1-7-1 15,-6-4 1-15,-14-4 0 16,-12-3-1-16,-15 2 2 16,-15 3-1-16,-9 2 1 15,-10 6 0-15,-1 4 0 16,-1 4-1-16,6 0 2 0,7 14-2 15,6-14 0-15,15 10 0 16,10-1 0-16,12 2 0 16,8-1 1-16,5 4-1 15,-2 8 0-15,-3-1 0 16,-9 10 0-16,-10 5 1 15,-12 6-2-15,-17 1 1 16,-12 7-1-16,-13-2 1 16,-2 1-1-16,-9 1 1 15,4-8-1-15,2-5 1 16,6-4 0-16,10-11 0 15,11-8-1-15,18-16 2 16,13-7-1-16,11-3 0 16,8-7 0-16,2-4 1 0,2 5 0 15,-4 2-1-15,-8 10 2 16,-10 10-2-16,-12 9 0 15,-20 1-1-15,13 25 1 16,-16 2-1-16,-1 0-2 16,2 8 0-16,6-4-3 15,12 5-3-15,6-16-3 16,23 13-5-16,-2-29-3 15,32 16-5-15,-11-34-3 16,28 13-4-16,-19-22-6 16,7-2 3-16</inkml:trace>
  <inkml:trace contextRef="#ctx0" brushRef="#br0" timeOffset="9759.5582">17532 1994 111 0,'-40'1'43'0,"-19"-5"0"16,15 18-2-16,-3-2-39 15,9 3-1-15,10 4 0 16,15 2-1-16,13 3 1 15,18-4-2-15,11-3 1 16,9-4 0-16,9-3 0 16,3-7 0-16,-1-9 0 15,-3-8 0-15,-3-3 0 16,-6-5 0-16,-3-8 0 15,-11 0 2-15,-3 2-3 16,-6 4 3-16,-5 4-3 16,-9 20 2-16,0 0-2 15,-5 27 1-15,-12 17-1 16,-11 23-1-16,-7 19 0 0,-8 14 3 15,-5 11-1-15,-3-4 0 16,-1 1 0-16,1-6 1 16,2-13 0-16,6-20 1 15,5-17 0-15,7-17-3 16,6-17 1-16,6-14 0 15,4-16 0-15,8-11 0 16,8-20 1-16,9-17-3 16,10-15 1-16,10-13 0 15,13-8 1-15,8-1-3 16,4 7-2-16,2-1-6 15,8 25-2-15,-15 1-4 16,9 35-3-16,-23-5-7 0,13 35-6 16,-19-8-8-16,8 13 1 15</inkml:trace>
  <inkml:trace contextRef="#ctx0" brushRef="#br0" timeOffset="10341.5915">18011 1904 79 0,'24'8'39'15,"-24"-8"0"-15,25 3 1 16,-25-3-25-16,3 11-11 16,-7 5 1-16,-2 8-3 15,-9 7 2-15,-2 6-2 16,-4 0 0-16,4 6-1 15,2-8 0-15,11-1-1 16,10-11 1-16,14-6 0 16,14-13-1-16,13-10 0 15,6-4 1-15,5-11-1 0,0-6 0 16,-1-3 1-16,-10-4 0 15,0-1 1-15,-19 4-2 16,0 8 2-16,-17 6-2 16,-11 17 2-16,0 0-3 15,-6 13 1-15,-8 15 0 16,-2 6-3-16,3 6 1 15,0-3-3-15,12 6-1 16,1-12-5-16,26 8-3 16,-7-28-5-16,27 16-6 15,-12-35-3-15,27 8-7 16,-12-17-4-16,8-4 2 15</inkml:trace>
  <inkml:trace contextRef="#ctx0" brushRef="#br0" timeOffset="10636.6084">18808 2031 90 0,'0'0'40'15,"-17"11"2"-15,27 1-2 16,0-10-30-16,21-3-8 16,6-7 0-16,9 1 1 15,-1-7-1-15,3-2 0 16,-6-5-1-16,-7-1 1 15,-12-3-1-15,-14 3 0 16,-11 2-1-16,-12 3 1 16,-11 9 0-16,-14 7-1 15,-6 11 0-15,-7 13 1 0,0 10-1 16,1 9-1-16,9 4 1 15,14 1-2-15,23-3-4 16,15-12-8-16,35 2-4 16,3-30-7-16,43 11-9 15,5-23-8-15,31-3-1 16,4-13 1-16</inkml:trace>
  <inkml:trace contextRef="#ctx0" brushRef="#br0" timeOffset="11479.6564">19774 1918 94 0,'0'0'39'0,"27"2"0"15,-27-2-1-15,16 18-35 16,-20 6-1-16,2 8 0 0,-6 4 0 15,-4 11 0-15,-3-1 0 16,6 2-1-16,-4-1 0 16,8-9-1-16,3-10 1 15,6-6 0-15,6-16-1 16,6-11 1-16,4-10 0 15,3-10-1-15,-1-6 1 16,4-9 1-16,-3-8-2 16,0-2 2-16,-2 6-1 15,-4 2 0-15,-2 9-1 16,-1 3 1-16,1 11-1 15,-1 3 0-15,7 12-3 16,2 0 0-16,8 10-3 16,4-7-5-16,18 12-9 15,-9-14-9-15,17 10-10 0,-12-8 1 16,4 9-1-16,-18-9 33 15,-6 3 6-15,-10 4 6 16,-19-6 13-16,0 0 8 16,-37 3 12-16,9 11 1 15,-18-11 0-15,7 18-29 16,-8-6-5-16,6 7-2 15,2 2 0-15,9 3-2 16,9-1 0-16,14 1-2 16,12-1 1-16,16-5-1 15,12-7 0-15,9-5 0 16,8-9 1-16,5-8-1 15,2-5 0-15,-8-9 0 16,-2-4 0-16,-12-6 0 0,-13-2 0 16,-13 3-1-16,-13 2-1 15,-7 3 0-15,-12 10-1 16,0-1-1-16,-1 16-2 15,-4-4-6-15,23 17-8 16,-9-15-5-16,33 14-6 16,-5-15-8-16,29-1-1 15,4-10 3-15</inkml:trace>
  <inkml:trace contextRef="#ctx0" brushRef="#br0" timeOffset="11726.6707">21091 1372 113 0,'-18'4'41'0,"3"20"1"16,-14 17-2-16,11 15-38 16,-15 13 0-16,3 16-1 15,-2 5 0-15,-1 7-1 16,4-9 0-16,10-1-3 15,7-12 0-15,9-19-4 16,24-7-12-16,-3-41-9 16,34-5-13-16,0-30 1 15,18-6-1-15,-2-24 3 16</inkml:trace>
  <inkml:trace contextRef="#ctx0" brushRef="#br0" timeOffset="11891.6802">21490 1386 119 0,'-27'13'42'16,"5"36"1"-16,-19 17-2 15,16 6-38-15,-8 5-2 16,5 2-3-16,13 2-8 16,-9-17-8-16,29 9-8 15,-18-28-11-15,19 3-5 16,-6-18-3-16,12 0 3 15</inkml:trace>
  <inkml:trace contextRef="#ctx0" brushRef="#br0" timeOffset="12343.706">21854 1123 98 0,'16'5'36'16,"-9"12"1"-16,-14 10-10 15,-13 7-25-15,-8 5-3 16,0 4-2-16,20-13-11 16,10-14-21-16,28-14 0 15,8-14-1-15,-38 12 0 16</inkml:trace>
  <inkml:trace contextRef="#ctx0" brushRef="#br0" timeOffset="12478.7138">22139 1180 81 0,'74'-41'40'0,"-74"41"-2"16,-8 21 0-16,-15 7-23 15,-13 18-26-15,-10 8-25 16,11 7-1-16,20-9-1 16,24-6-2-16</inkml:trace>
  <inkml:trace contextRef="#ctx0" brushRef="#br0" timeOffset="12928.7395">22443 1809 114 0,'-21'-10'39'0,"-14"-2"2"16,1 17-2-16,-10-2-35 15,2 10-1-15,-5 6 0 16,4 12-1-16,2 0 0 16,7 6-1-16,5 0 0 15,16-4-1-15,13-4 0 16,13-9 0-16,14-8 0 15,13-13-1-15,11-6 2 16,7-14-1-16,1-2 1 16,-1-4 0-16,-6-2 0 0,-7 1 0 15,-11 4 1-15,-11 5-2 16,-23 19 0-16,0 0 0 15,0 0 0-15,-24 20-2 16,2 5 2-16,-1 3-3 16,3 7 0-16,5-3-3 15,15 1-7-15,0-15-7 16,31 4-6-16,-8-34-8 15,30 3-7-15,-2-18 1 16,20-4 2-16</inkml:trace>
  <inkml:trace contextRef="#ctx0" brushRef="#br0" timeOffset="13162.7529">23161 1324 121 0,'7'-49'41'0,"-14"31"1"15,-12 24-1-15,-10 31-39 16,-5 36 0-16,-15 28-1 15,0 9 0-15,5-2 0 16,5-3-2-16,8-12-1 16,7-5-2-16,15-15 0 15,1-21-6-15,27-6-10 16,-7-34-9-16,35-10-12 15,-6-27 1-15,22-10 0 16,-3-15 3-16</inkml:trace>
  <inkml:trace contextRef="#ctx0" brushRef="#br0" timeOffset="13379.7652">23523 1303 96 0,'-12'-9'42'0,"-11"30"1"15,-12 30-2-15,-13 31-18 16,-13 18-21-16,18-9 0 15,1-7 0-15,9 1-1 16,8-9-2-16,7-4-4 16,13-5-5-16,-5-24-10 15,25 9-9-15,-11-24-13 16,21-4 0-16,-3-19-1 15,9-3 3-15</inkml:trace>
  <inkml:trace contextRef="#ctx0" brushRef="#br0" timeOffset="13731.7854">23415 2001 112 0,'4'19'39'0,"-4"-19"1"15,19 20-2-15,-2-20-35 16,19-8 0-16,13 0-1 15,5-11-1-15,5-5 0 16,0 0-1-16,-5-5 1 16,-9-1 0-16,-13 4 0 15,-14 1-1-15,-16 5 1 16,-15 7 1-16,-15 5-1 15,-8 11 1-15,-10 5 0 0,1 11-1 16,-3 6 1-16,7 13 0 16,7 3-2-16,13 4-2 15,17 0 0-15,11-6-3 16,22 0-2-16,1-17-9 15,31 7-7-15,-12-33-6 16,26 3-13-16,-8-22 2 16,10-4-2-16,-7-15 5 15</inkml:trace>
  <inkml:trace contextRef="#ctx0" brushRef="#br0" timeOffset="13933.797">24403 1370 110 0,'-35'33'41'16,"-4"33"2"-16,-14 9-1 15,8 6-36-15,-2 4-3 16,2 4 0-16,5 0-2 16,1-7-3-16,12-3-2 15,-1-19-10-15,26 8-10 16,-7-36-8-16,20 1-10 15,8-30-1-15,23-3 1 16</inkml:trace>
  <inkml:trace contextRef="#ctx0" brushRef="#br0" timeOffset="14272.8164">24317 1978 96 0,'0'0'38'0,"2"23"2"15,-2-23-1-15,36 14-30 16,-8-16-5-16,9 0-1 15,1-7 0-15,4-7-1 16,-1-2-1-16,-4-6 0 16,-11 1 0-16,-6-7-2 15,-11 0 0-15,-12 4 1 16,-11 4 1-16,-13 7 0 15,-10 12 0-15,-6 13 1 16,-4 8 0-16,0 19 1 16,5 8 1-16,7 12-2 15,12-4-2-15,15 2-2 0,16-4-4 16,8-14-9-16,36 8-7 15,-5-33-7-15,29 10-14 16,-8-15-1-16,4 2 0 16,-16-4 1-16</inkml:trace>
  <inkml:trace contextRef="#ctx0" brushRef="#br0" timeOffset="15034.86">6109 3537 92 0,'5'-15'38'0,"-5"15"-1"15,-15-1 2-15,-5 17-29 16,-16 10-6-16,-3 18-1 16,-9 17-2-16,-5 22 1 15,-2 18-1-15,3 18 0 16,1 16 0-16,9 11-1 15,1-2 1-15,17-4-2 16,11-12 2-16,15-19-3 0,17-18 2 16,14-30-3-16,21-27-2 15,9-36-6-15,24-6-9 16,-18-38-10-16,7 0-9 15,-18-17 0-15,-7 6-1 16,-33-9 3-16</inkml:trace>
  <inkml:trace contextRef="#ctx0" brushRef="#br0" timeOffset="15199.8694">5603 4495 108 0,'-77'5'40'16,"31"8"2"-16,18-15-2 16,40-2-37-16,41-16-1 15,32-11-3-15,33-3-5 16,13-18-8-16,26 16-3 15,-10-26-7-15,21 22-11 0,-18-3-7 16,5 10 0-16,-15 3 1 16</inkml:trace>
  <inkml:trace contextRef="#ctx0" brushRef="#br0" timeOffset="15570.8906">7830 4196 96 0,'0'0'37'0,"-8"11"3"15,7 11-3-15,-8 10-35 16,0 0-2-16,-1 9 0 16,1 2 0-16,0 5 0 15,-2-5-1-15,7 2-8 16,-9-24-20-16,21-1-9 15,-8-20 1-15,29-20-2 0</inkml:trace>
  <inkml:trace contextRef="#ctx0" brushRef="#br0" timeOffset="15718.8991">7902 3794 105 0,'-34'-16'38'16,"-5"8"-2"-16,18 19-3 15,18 9-44-15,3-20-25 16,28 27-1-16,10-17 0 15,22 7-2-15</inkml:trace>
  <inkml:trace contextRef="#ctx0" brushRef="#br0" timeOffset="16018.9163">8375 4045 102 0,'-35'29'39'0,"-13"-12"1"16,13 10-1-16,-3-11-34 15,17 4-2-15,3-8-1 16,19 0-1-16,17-6 0 15,13-1 0-15,11 0-1 16,7 4-1-16,3 2 1 16,-1 2 0-16,-7 12 0 15,-13 3 1-15,-15 12-1 16,-15 2-1-16,-16 2 1 15,-13 2 0-15,-4-2-3 16,-10-12-4-16,17 8-10 0,-13-35-8 16,26 3-16-16,2-16 1 15,18-7-3-15,7-17 2 16</inkml:trace>
  <inkml:trace contextRef="#ctx0" brushRef="#br0" timeOffset="16351.9353">10585 3770 100 0,'-16'28'37'0,"-5"-2"0"15,11 12-6-15,4 0-38 16,-2-10-26-16,18 4-2 15,2-15-1-15,17 1-1 16</inkml:trace>
  <inkml:trace contextRef="#ctx0" brushRef="#br0" timeOffset="16486.943">10952 3850 96 0,'19'10'37'16,"-18"2"0"-16,-1 17-4 16,-1 17-53-16,-12-10-16 15,9 10-1-15,-2-9-2 16,20-2-1-16</inkml:trace>
  <inkml:trace contextRef="#ctx0" brushRef="#br0" timeOffset="17229.9855">12365 3426 90 0,'-13'25'35'0,"-8"-2"0"16,2 5-2-16,9 1-39 15,-2-8-2-15,20 4-22 0,-2-13-3 16,21-1-3-16,-2-14 3 16</inkml:trace>
  <inkml:trace contextRef="#ctx0" brushRef="#br0" timeOffset="17372.9937">12644 3466 73 0,'-20'11'31'15,"-4"0"-1"-15,2 2-4 16,8 9-42-16,2-5-13 15,9 4-3-15,7-1 2 16,6 4 0-16</inkml:trace>
  <inkml:trace contextRef="#ctx0" brushRef="#br0" timeOffset="17711.013">12938 3926 97 0,'-23'-10'38'0,"-10"-5"-1"15,1 16 0-15,-8 3-33 0,0 11 0 16,-3 7-1-16,7 10 0 16,1 6-1-16,9 3 0 15,10 1 0-15,12-5-2 16,15-4 0-16,13-11-2 15,18-4-2-15,6-17-7 16,25 7-23-16,-8-19-6 16,8 9 1-16,-3-14-1 15</inkml:trace>
  <inkml:trace contextRef="#ctx0" brushRef="#br0" timeOffset="18131.0371">13456 3980 103 0,'-18'-17'38'15,"18"17"2"-15,-32-8-2 16,2 13-34-16,1 2-1 16,-4 9 0-16,-8 8 0 15,-4 8-1-15,-5 5 0 16,6 6 0-16,-3 1-1 15,14-3-1-15,10-3 1 16,13-9-1-16,22-10 0 16,17-15 0-16,15-9 0 15,13-13 1-15,4-8 0 16,5-5 0-16,0-6-1 15,-9 1 1-15,-7 4 0 16,-13 3 0-16,-14 6-1 16,-8 7 0-16,-15 16 0 0,0 0 0 15,-17 1 0-15,-1 16 0 16,0 7-1-16,0 5 0 15,9 3-2-15,6 0-3 16,14 1-5-16,4-17-6 16,30 11-5-16,-11-28-9 15,23 6-9-15,-4-17-1 16,8-2 4-16,-8-9 1 15</inkml:trace>
  <inkml:trace contextRef="#ctx0" brushRef="#br0" timeOffset="18477.0568">13985 3984 99 0,'0'0'38'15,"-18"-2"0"-15,8 18 0 0,-9 2-34 16,5 14 0-16,-5 1 0 16,2 6-2-16,-1 0 0 15,5-1 0-15,0-6 0 16,8-7-1-16,9-12 0 15,6-13-1-15,12-14 1 16,7-10 0-16,9-12 0 16,5-6 0-16,0-4 0 15,2-2 1-15,-4 4-2 16,-5 8 1-16,-7 7 0 15,-11 14-1-15,-7 13 0 16,-7 14 0-16,-8 11-1 16,-3 6 0-16,-3 10-2 0,1 0-1 15,3 4-1-15,-1-7-4 16,19 8-9-16,-9-26-7 15,27 12-8-15,-8-25-6 16,16-1-1-16,-5-16 2 16</inkml:trace>
  <inkml:trace contextRef="#ctx0" brushRef="#br0" timeOffset="18845.0779">14540 3976 110 0,'-22'-3'40'0,"8"16"1"16,-9-6-2-16,3 12-36 15,4 3-1-15,4 3 0 0,3 5-1 16,2 2 0-16,1-2-1 16,2-1 0-16,3-6 0 15,2-3-1-15,1-10 1 16,-2-10-1-16,14 0 1 15,-1-12 0-15,6-10 0 16,7-7 1-16,5-7 0 16,2-1 0-16,1-3-1 15,-1 4 1-15,-1 5-1 16,-7 9 0-16,-9 10 0 15,-5 14 0-15,-8 10-2 16,-4 10 0-16,-4 10-1 16,-2 4-2-16,8 9-4 15,-9-15-11-15,25 17-4 0,-13-25-9 16,21 5-6-16,-4-18 0 15,15-1 2-15</inkml:trace>
  <inkml:trace contextRef="#ctx0" brushRef="#br0" timeOffset="19191.0977">14988 4036 86 0,'8'-29'37'15,"-16"-2"0"-15,3 16 3 16,-19 0-32-16,9 16-1 16,-7 7-1-16,1 18 0 15,-4 4 0-15,3 11-2 16,5 1-2-16,5 3 0 15,7-4-1-15,10-5 0 16,9-10 0-16,10-11-2 16,5-11 2-16,9-12-1 0,6-13 1 15,2-4 0-15,-6-12-1 16,-3-4 1-16,-10-4 0 15,-6 3 0-15,-10 3-1 16,-11 4-1-16,-4 10 0 16,-7 8 0-16,0 9-1 15,0 6-2-15,11 2-2 16,-6 14-6-16,25 4-4 15,-10-19-4-15,29 16-7 16,-13-27-5-16,26 3-7 16,-4-16 0-16,13-8 3 15</inkml:trace>
  <inkml:trace contextRef="#ctx0" brushRef="#br0" timeOffset="19385.1088">15785 3411 115 0,'-25'17'41'0,"-1"28"0"16,-10 4-2-16,4 19-36 15,3 11-1-15,-3 9-1 16,3 3-1-16,7-2-3 16,8 2-8-16,-7-24-6 15,21 2-8-15,-15-32-10 16,16-6-6-16,-1-31-1 15,0 0 2-15</inkml:trace>
  <inkml:trace contextRef="#ctx0" brushRef="#br0" timeOffset="19536.1174">15444 3863 123 0,'6'-23'42'0,"4"-4"-2"16,19 12-4-16,19 4-48 16,-5-18-6-16,33 22-6 15,-13-18-14-15,26 10-5 16,5-6-1-16,15 6 1 15</inkml:trace>
  <inkml:trace contextRef="#ctx0" brushRef="#br0" timeOffset="19926.1395">17390 3551 96 0,'-10'31'37'0,"-17"3"1"16,-1 14-3-16,-2 0-34 16,1-3-2-16,15 8-14 15,6-23-21-15,22-5 0 16,10-21-2-16,22-6 1 15</inkml:trace>
  <inkml:trace contextRef="#ctx0" brushRef="#br0" timeOffset="20062.1475">17853 3602 90 0,'-15'18'41'16,"-1"12"-5"-16,-7 9-11 16,-9-10-36-16,15 5-29 0,1-11-1 15,18 4-2-15</inkml:trace>
  <inkml:trace contextRef="#ctx0" brushRef="#br0" timeOffset="20445.1694">20619 3694 96 0,'-56'25'39'16,"8"12"-1"-16,5-6-3 15,12-6-41-15,19 10-31 16,5-17 0-16,28 0-1 15,4-21-2-15</inkml:trace>
  <inkml:trace contextRef="#ctx0" brushRef="#br0" timeOffset="20594.1779">21069 3625 111 0,'-8'13'39'0,"-7"2"-4"16,-2 8-21-16,-5-7-53 15,18 10-1-15,4-9-2 16,19 5 0-16</inkml:trace>
  <inkml:trace contextRef="#ctx0" brushRef="#br0" timeOffset="21167.2107">21556 3015 94 0,'0'0'37'16,"0"29"-1"-16,-13-8 0 15,-5 3-37-15,2 6-4 16,-5-8-4-16,18 7-26 15,-5-14 0-15,17 1-1 16,4-17 1-16</inkml:trace>
  <inkml:trace contextRef="#ctx0" brushRef="#br0" timeOffset="21317.2191">21870 2973 88 0,'-4'-13'36'16,"4"13"0"-16,-34 9 1 0,10 9-25 15,-7 6-13-15,-2-8-17 16,13 21-18-16,-3-9 0 15,17 7-2-15,-2-9 1 16</inkml:trace>
  <inkml:trace contextRef="#ctx0" brushRef="#br0" timeOffset="22083.2631">23069 3426 115 0,'0'0'39'16,"-22"23"1"-16,-11-6-4 16,-5 10-38-16,-2 7-2 15,0-1-8-15,18 5-25 16,3-11-2-16,29-3 1 0,18-22-2 15</inkml:trace>
  <inkml:trace contextRef="#ctx0" brushRef="#br0" timeOffset="22240.2721">23791 3442 125 0,'2'30'42'16,"-33"-8"-1"-16,-5 17-5 16,-10-5-35-16,-2-1-7 15,15 16-14-15,-8-23-17 16,17 10-5-16,-2-14 0 15,18 4-2-15</inkml:trace>
  <inkml:trace contextRef="#ctx0" brushRef="#br1" timeOffset="26922.5398">1707 6067 75 0,'0'0'39'0,"0"-16"0"15,0 16 0-15,0 0-11 16,0 0-25-16,0 0-1 16,19 34-1-16,-8 10 1 15,0 18-1-15,1 22-1 16,-6 19 3-16,-5 17-3 15,-4 13 2-15,-8 2-1 16,-4-3 0-16,-2-14-1 16,2-12 1-16,1-20-4 15,5-23-5-15,23-14-27 16,-13-32-4-16,15-7 0 15,-9-23 0-15</inkml:trace>
  <inkml:trace contextRef="#ctx0" brushRef="#br1" timeOffset="27182.5548">1102 6267 102 0,'-17'0'38'0,"17"0"2"16,26-12-3-16,28-11-32 16,20-19 0-16,36-9-1 15,21-9 0-15,16-2-1 16,8-5-2-16,3 3-3 0,2 16-9 15,-20 5-25-15,-17 23-3 16,-32 7 0-16,-11 23-2 16</inkml:trace>
  <inkml:trace contextRef="#ctx0" brushRef="#br1" timeOffset="27525.5744">3115 6182 91 0,'10'-12'38'16,"-4"-2"0"-16,4 10 1 15,-6-7-26-15,7 16-9 16,-7 7-2-16,7 15 1 16,-5 15 0-16,0 17 1 15,-7 17-2-15,1 15 1 16,-6 12-2-16,-2 5 1 15,-4 4-1-15,-3-3 0 16,4-4-2-16,-1-15-2 16,5-10-4-16,-2-28-29 15,18-8-3-15,-5-31-1 16,12-11 0-16</inkml:trace>
  <inkml:trace contextRef="#ctx0" brushRef="#br1" timeOffset="27774.5886">2644 6086 120 0,'7'13'42'0,"16"-20"0"16,33 2-1-16,20-22-39 15,31-9 0-15,14-3 1 16,12-4 0-16,-5 1-3 16,-3 2-2-16,-12 10-1 15,-15 3-7-15,-11 25-29 0,-37 1-3 16,-13 21 0-16,-28 1 0 15</inkml:trace>
  <inkml:trace contextRef="#ctx0" brushRef="#br1" timeOffset="28722.6429">1879 8355 39 0,'0'0'29'0,"0"0"2"15,0 0-13-15,4-14 10 16,-4 14-16-16,0 0-1 0,0 0 2 15,-4-16-2 1,4 16-3-16,0 0-1 0,3 11-1 16,2 9-2-16,4 12 0 15,-4 14-1-15,4 14 0 16,-4 16-1-16,-4 18-1 15,-4 15 0-15,-6 12-1 16,-11 7 1-16,1-4-1 16,-4-6 0-16,-2-12-2 15,9-12-1-15,2-24-2 16,15-13-25-16,-2-38-6 15,18-16-2-15,-6-26 0 16</inkml:trace>
  <inkml:trace contextRef="#ctx0" brushRef="#br1" timeOffset="28959.6564">1425 8560 105 0,'0'0'41'0,"-3"-24"-1"15,21 9 0-15,-2-11-36 16,27-5-2-16,20-2 1 16,11-2-1-16,16 3-1 15,1 2-3-15,15 10-4 16,-4-9-27-16,18 17-6 15,-15-7 1-15,8 10-3 16</inkml:trace>
  <inkml:trace contextRef="#ctx0" brushRef="#br1" timeOffset="29427.6832">3413 7989 73 0,'-6'-25'38'16,"-5"25"0"-16,-18 15 0 16,-3 30-11-16,-11 20-24 15,-6 23 0-15,-8 23 1 16,3 22 0-16,-6 16 0 15,5 9 0-15,10-4-1 16,16-10-1-16,12-19 0 16,19-17-1-16,24-29-2 15,12-33-3-15,28-26-3 0,0-34-29 16,15-16-4-16,-7-24 1 15,-2-6-2-15</inkml:trace>
  <inkml:trace contextRef="#ctx0" brushRef="#br1" timeOffset="29586.6923">2864 8792 122 0,'-38'22'41'16,"24"-16"1"-16,27 1-2 15,22-23-39-15,34-14-2 16,26 3-5-16,7-12-32 15,18 6-1-15,-10 0-1 16,3 14-2-16</inkml:trace>
  <inkml:trace contextRef="#ctx0" brushRef="#br1" timeOffset="30864.7654">2045 10383 88 0,'5'-24'34'0,"7"12"0"16,-17-2-4-16,5 14-24 15,0 0-1-15,-10 30 0 16,-9 8-1-16,-1 20 2 15,-12 18-3-15,-3 21 0 16,-7 17 0-16,2 14-2 16,4 5 1-16,13 1-1 15,8-13-1-15,17-8 0 0,18-20-1 16,12-17 0-1,18-20-3-15,4-28-1 0,13-9-9 16,-12-28-24-16,5-8 1 16,-16-17-2-16,-5-4 0 15</inkml:trace>
  <inkml:trace contextRef="#ctx0" brushRef="#br1" timeOffset="31036.7752">1700 11083 90 0,'-45'3'38'15,"29"3"-1"-15,16-6 0 16,42-13-35-16,20-8-3 0,27-19-20 16,27 13-13-16,3-14 1 15,17 6-4-15,-9-5 1 16</inkml:trace>
  <inkml:trace contextRef="#ctx0" brushRef="#br1" timeOffset="31463.7996">3166 10541 105 0,'5'-30'38'15,"7"20"0"-15,-12 10-7 16,0 0-27-16,-13 38-2 15,9 10 1-15,-6 18-3 16,2 13 0-16,-2 14 0 16,1 10-2-16,-3 7 2 15,2-4-2-15,4-8 1 0,5-11-5 16,9-7-19-16,-4-31-11 15,17-12-1-15,-3-35-2 16,15-14 0-16</inkml:trace>
  <inkml:trace contextRef="#ctx0" brushRef="#br1" timeOffset="31682.8121">2853 10591 111 0,'-19'-18'39'0,"19"18"3"15,23-19-4-15,21 8-34 16,21-7-2-16,22-4 0 0,15-1 0 16,13-4-2-16,3 5-4 15,0-9-21-15,10 17-14 16,-21-4-2-16,-8 14 0 15,-25 3-1-15</inkml:trace>
  <inkml:trace contextRef="#ctx0" brushRef="#br1" timeOffset="32373.8517">2301 12321 67 0,'0'-26'36'16,"5"14"0"-16,-14 1 0 15,9 11-29-15,-23 18-4 0,1 16 0 16,-11 14 1-16,2 24 1 16,-8 19-1-16,0 21 1 15,2 9-2-15,8 7 1 16,6-4-1-16,15 1-1 15,11-15-1-15,16-14-1 16,11-21-1-16,13-24-2 16,14-18-3-16,-2-26-8 15,13-3-24-15,-15-26 1 16,2-2-3-16,-20-18 2 15</inkml:trace>
  <inkml:trace contextRef="#ctx0" brushRef="#br1" timeOffset="32553.862">1921 12929 96 0,'-49'-14'40'16,"22"15"0"-16,15-9-2 16,37-10-35-16,15 2-2 15,26-12-2-15,22 4-3 16,7-12-21-16,22 16-13 15,-7-9 0-15,7 9-2 16,-9-3 1-16</inkml:trace>
  <inkml:trace contextRef="#ctx0" brushRef="#br1" timeOffset="32950.8847">3581 12147 61 0,'5'-29'38'16,"-6"-2"-2"-16,6 17 2 15,-12-11-18-15,7 25-17 0,-19 29 0 16,6 16 0-16,-5 21 0 15,-2 22 1-15,-9 17-1 16,3 19 0-16,-2 11-1 16,2 2 1-16,5-8-2 15,10-9-1-15,6-13-3 16,6-17-5-16,22-15-29 15,-7-28-3-15,13-11 1 16,-6-30-1-16</inkml:trace>
  <inkml:trace contextRef="#ctx0" brushRef="#br1" timeOffset="33154.8964">3161 12762 81 0,'-43'-14'42'0,"26"20"-1"16,17-6 0-16,17-4-22 15,24-3-18-15,24-10 0 16,19-4 0-16,17-1-2 16,17 2-3-16,8-9-8 15,14 12-26-15,-14-10-3 16,0 12 1-16,-20-1-2 15</inkml:trace>
  <inkml:trace contextRef="#ctx0" brushRef="#br2" timeOffset="685083.1843">4257 4945 52 0,'0'0'30'0,"-15"-6"0"16,15 6-1-16,-4 15-29 15,4 3-1-15,-1 9 1 16,6 9 1-16,4 11 0 16,-4 9 0-16,5 14 1 15,-2 6-2-15,3 11 2 16,-1 9 1-16,4 6-1 15,-2 8 0-15,4 7 0 16,-2 4 0-16,3 6 0 16,0 6 1-16,5 3-1 15,-2 6-2-15,-1 2 2 16,0 5-2-16,-4 3 3 0,4 5-2 15,-5 2-1-15,0 4 1 16,2-2-1-16,-4 1 1 16,5 5 0-16,-4-4 0 15,6 0 1-15,-1 0 0 16,4 5-1-16,-4 3 0 15,0 7 1-15,-2 3-1 16,-1 3 0-16,-1 5 0 16,-7-1-1-16,1 5-1 15,1-5 2-15,-2-5-1 16,1-4 1-16,-1-8-3 15,4-3 1-15,1-3 0 16,-1-3 0-16,1-2 1 16,-1-2-2-16,0 1 1 0,1 4 0 15,-4 1 1-15,-3 1 0 16,-2 2 0-16,1 7 0 15,-4-2 0-15,2 9 2 16,-7 3-2-16,3 4 1 16,0-2-1-16,-2 3 1 15,1-7-2-15,3-12 0 16,2-12-5-16,-3-26-29 15,15-19-2-15,-4-35-1 16,8-26 0-16</inkml:trace>
  <inkml:trace contextRef="#ctx0" brushRef="#br2" timeOffset="687037.2962">4914 5123 37 0,'3'-11'31'16,"-2"-2"2"-16,-1 13-1 15,5-22-13-15,-5 22-11 16,0 0-2-16,0 0 1 16,0 0-2-16,0 0-1 15,0 26 0-15,-1-1-1 16,-5 7-2-16,4 11 2 15,-4 4-2-15,2 5 0 16,-1 0 0-16,0 1 0 16,0-6 0-16,1-4-1 0,1-8 1 15,1-9-1-15,0-9 0 16,2-17 1-16,0 0-1 15,7-18 1-15,-3-11-1 16,4-11 1-16,-3-11 0 16,0-9 0-16,2-8 0 15,0-5 0-15,1 4 0 16,4 5 0-16,-2 7-2 15,4 10 2-15,0 10-2 16,5 14 2-16,0 10-1 16,3 13 1-16,-3 8-1 15,1 8 1-15,0 8 0 16,-2 2-1-16,-4 5 2 15,-1 4-2-15,-6 2 0 16,-6 0 0-16,-7-1 0 0,-10-2 1 16,-7-2-1-16,-5-4 1 15,-5-9-1-15,-2-6 0 16,0-6-1-16,1-14-6 15,17 7-21-15,0-22-8 16,17 7-2-16,4-12-2 16</inkml:trace>
  <inkml:trace contextRef="#ctx0" brushRef="#br2" timeOffset="687552.3258">5369 4972 66 0,'8'-20'39'0,"-8"-1"-3"15,0 21 1-15,5-17-21 16,-5 17-12-16,-6 10 0 16,2 10-1-16,-1 5 1 15,-5 10-2-15,1 6 0 16,0 13 0-16,-3 5-1 15,2 3 0-15,-1 1 0 16,2-2 0-16,2-5 0 16,2-7-1-16,3-9 0 0,1-15 1 15,6-10-1-15,-5-15 0 16,22-9 1-16,-6-10-1 15,4-10 1-15,2-5-1 16,1-2 1-16,0 1-1 16,-2 2 1-16,-2 8-1 15,-1 9 1-15,-3 11-1 16,-2 12 0-16,-6 13 1 15,0 6-1-15,-2 9 0 16,2 5-1-16,-2 5-1 16,4 4-1-16,-2-12-2 15,16 5-14-15,-12-22-17 16,17 2-1-16,-5-23-1 15,15 0-1-15</inkml:trace>
  <inkml:trace contextRef="#ctx0" brushRef="#br2" timeOffset="687922.3469">5883 5383 60 0,'0'0'38'0,"-19"10"-2"16,17 1 2-16,2-11-12 15,0 0-23-15,0 0 0 16,25-4-1-16,-4-5 0 15,6-6 0-15,5-6-1 16,2 2 0-16,1-7 0 16,-6 2 0-16,-7 0 0 0,-2 0 0 15,-13 3 0-15,-8 6 0 16,-13 6 0-16,-5 7 0 15,-7 8 0-15,-8 9-1 16,-1 8 1-16,-2 10 0 16,1 2-1-16,11 2 1 15,5 2-1-15,7-4 0 16,14-4-1-16,12-10-1 15,15-4-3-15,9-13-2 16,21 4-5-16,-9-24-15 16,20 9-11-16,-6-16 0 15,8 9 0-15,-13-15 2 16</inkml:trace>
  <inkml:trace contextRef="#ctx0" brushRef="#br2" timeOffset="688274.3671">6489 5236 77 0,'-8'-19'36'15,"8"19"0"-15,-19 9 0 16,15 13-26-16,-16-1-3 15,10 8-3-15,-7 2 0 16,6 3-1-16,-1-4-1 16,3 1-1-16,2-6 1 15,5-5-2-15,4-8 1 16,-2-12 0-16,23-5 0 15,-3-10-1-15,3-11 0 16,7-7 1-16,1-3-1 16,3-6 1-16,-1 2-1 15,-6 4 1-15,-2 7-1 16,-6 7 0-16,-4 14 1 0,-15 8-1 15,10 17 0-15,-11 7 0 16,-4 9 0-16,1 2 0 16,3 5-2-16,4-4 0 15,4-2-2-15,8-8-2 16,10 0-6-16,-4-19-26 15,22 1 1-15,-8-16-1 16,13 1 1-16</inkml:trace>
  <inkml:trace contextRef="#ctx0" brushRef="#br2" timeOffset="688549.3828">7051 5303 89 0,'-13'-18'37'0,"2"14"0"16,-16-1 0-16,4 14-29 0,-9 2-2 16,6 12-2-16,-4 2-1 15,9 5-1-15,12-2-1 16,7 1 1-16,11-4-1 15,8-6-1-15,10-8 1 16,6-8-1-16,5-6 0 16,3-12 0-16,-2-9 0 15,-5-4 0-15,-2-8-1 16,-10-4-1-16,-5 0 1 15,-9-1-1-15,-7 10 0 16,-6 3-1-16,-2 14-2 16,-8 0-2-16,15 14-22 15,-14 7-7-15,19 4 0 16,-5-11-1-16</inkml:trace>
  <inkml:trace contextRef="#ctx0" brushRef="#br2" timeOffset="688784.3962">7747 4686 91 0,'-13'-3'38'0,"3"24"0"15,-13 1 1-15,7 26-34 16,-10 7 0-16,5 15-2 15,-2 7-1-15,1 4-1 16,6-1-1-16,-2-4-5 16,10 4-15-16,-7-22-19 0,14-2 1 15,-8-22-2 1,11-6 0-16</inkml:trace>
  <inkml:trace contextRef="#ctx0" brushRef="#br2" timeOffset="689324.4271">7493 5143 97 0,'0'0'38'16,"19"21"1"-16,-2-26-4 15,17 2-34-15,11-3 0 16,8-4 0-16,4-3 0 15,-4 0-1-15,0 1 1 16,-8 1-1-16,-9 7 0 0,-11 2 0 16,-10 7 1-16,-10 9-1 15,-10 3 1-15,-4 7 0 16,-7 3 1-16,-1 5-1 15,2 2 1-15,6-2 0 16,3-3-1-16,8-6 1 16,9-7-1-16,15-8 0 15,7-14 0-15,10-8-1 16,3-12 1-16,10-8 0 15,-2-6-1-15,2 0 1 16,-8 0-1-16,-9 4 1 16,-5 9-1-16,-11 9 0 15,-12 14 1-15,-10 16-1 16,-6 18 0-16,-12 12 0 0,-5 15 0 15,-5 12 1-15,-5 12-1 16,-4 3 1-16,-3 4 1 16,0-8-1-16,2-2 1 15,-1-12-1-15,5-9 1 16,0-16-2-16,6-15 0 15,1-18-5-15,10-8-6 16,-7-28-12-16,24-4-17 16,-10-29 0-16,18-5-1 15,-4-23 0-15</inkml:trace>
  <inkml:trace contextRef="#ctx0" brushRef="#br2" timeOffset="689971.4641">8578 5126 96 0,'-12'11'39'0,"7"11"0"15,-11-7-2-15,3 8-34 16,-2 5 0-16,6 4 0 15,-5 2-2-15,4-1 1 16,-2 1-1-16,5-6-1 16,-1-1 1-16,4-6 0 15,1-12-1-15,3-9 0 16,0 0 1-16,18-22-1 15,-8-3 0-15,5-8 0 16,4-9 0-16,3-3 0 0,3-3 0 16,1 3 0-16,0 4 0 15,0 5 0-15,0 8 0 16,0 5 1-16,-3 12-1 15,-1 4 0-15,-6 9 1 16,3 5-1-16,-6 6 1 16,-3 4-1-16,2 2 0 15,-7 6 1-15,-3 1-1 16,-7 3 1-16,-1 1-1 15,-9 0 0-15,-2-3 1 16,-7 0 0-16,4-6-1 16,-5 0 0-16,2-8 0 15,2-2 0-15,4-8 0 16,3-3 0-16,2-2 0 0,12 2 0 15,-11-9 0-15,11 9 0 16,0 0 0-16,-16 16 0 16,5 4 1-16,-3 12-1 15,-9 10 1-15,-1 6 1 16,-9 7 1-16,2 4-1 15,-6 2 0-15,3-3-1 16,7-5 0-16,5-10-3 16,9-7-2-16,6-26-11 15,24 6-9-15,-7-29-16 16,23 0 0-16,0-20-2 15,11 1 1-15</inkml:trace>
  <inkml:trace contextRef="#ctx0" brushRef="#br2" timeOffset="690343.4854">8852 5279 68 0,'0'0'39'16,"14"17"-1"-16,-14-17 2 15,29 5-13-15,-10-13-23 16,13 0 1-16,2-8-2 16,8-2 0-16,0-7-1 15,6-4-1-15,-5-2 1 16,-1-2-2-16,-7-1 1 0,-9 5-1 15,-8 4 1-15,-11 7-1 16,-20 11 0-16,-12 16 1 16,-10 19 0-16,-4 11 0 15,-2 13 0-15,-2 6 0 16,11 5-1-16,9-4 0 15,17-3-3-15,9-20-9 16,32 1-8-16,-5-30-5 16,27-3-15-16,3-19-1 15,28-1-1-15,10-20 1 16</inkml:trace>
  <inkml:trace contextRef="#ctx0" brushRef="#br2" timeOffset="692349.6002">12323 4451 59 0,'17'-22'33'0,"-17"22"-1"16,7-22-6-16,5 18-19 16,-12 4-1-16,0 0 1 15,-4-14-2-15,4 14 0 16,0 0-2-16,-1 13-1 15,-1-2-1-15,1 6 1 16,-1 9-2-16,-2 10 1 16,0 6-1-16,1 9 1 15,-3 11-1-15,0 6 1 16,-1 11 0-16,2 6 0 15,-1 5 1-15,6 3-1 0,0 6 0 16,2 6-1-16,0 5 4 16,0 6-2-16,-4 8-1 15,1 4 1-15,-3 4 0 16,-6 10 0-16,-2 2 1 15,-2 6 1-15,-3 6-3 16,4 2 0-16,-1 0-1 16,1 1 1-16,2 9-1 15,6-1 1-15,-1 4-3 16,1 1 0-16,4 5 0 15,3 2 2-15,0 6 1 16,1 3-2-16,2 0 1 16,0 6 0-16,1 3 2 15,0 6 0-15,2 2 0 0,-1 1-1 16,2 4-2-16,3-1 3 15,1 0-3-15,2-4 3 16,4-2-4-16,3-4 1 16,3-4 0-16,8 0 2 15,-1-1-1-15,-1 0-2 16,5 5 2-16,-1 2-1 15,-5 5 1-15,-2 4-1 16,-6 12 1-16,-9 8-2 16,-3 9 0-16,-6 5 1 15,-9 4 0-15,1 0 0 16,-9-7 0-16,3-12-1 15,4-20-2-15,3-28-5 16,22-21-26-16,-5-43-3 0,21-28-4 16,0-46 1-16</inkml:trace>
  <inkml:trace contextRef="#ctx0" brushRef="#br2" timeOffset="693480.6648">13310 4602 80 0,'-12'-21'35'15,"2"11"0"-15,-17-8-4 16,6 16-25-16,-13 7 0 16,-4 16-1-16,-9 8 1 15,-2 14-1-15,-6 8-1 16,5 9 0-16,0 5 0 15,7 3-2-15,8 0 1 16,10 0-2-16,12-7 1 16,11-5-2-16,12-9 2 15,12-9-2-15,8-11 0 16,8-8 0-16,1-13 1 15,6-9-1-15,-2-11 0 16,-4-4 0-16,0-4 0 0,-10 0 1 16,-4 3-1-16,-9 2 0 15,-3 9 0-15,-13 8 0 16,12 11 0-16,-15 9 0 15,1 8 0-15,-2 4 0 16,1 6-2-16,3 1 0 16,5 1-2-16,-1-14-4 15,19 8-19-15,-9-19-12 16,15-2 1-16,-3-19-2 15,12-1 1-15</inkml:trace>
  <inkml:trace contextRef="#ctx0" brushRef="#br2" timeOffset="693863.6868">13579 5078 93 0,'-14'3'38'16,"8"13"-1"-16,-8-6 1 15,16 1-33-15,-2 1-2 16,13-1 0-16,4-8-1 15,8-1 0-15,8-10 0 16,4-5-1-16,3-7 0 16,0-3 0-16,-1-5-2 15,-11 1 3-15,-9-1-3 16,-7 3 2-16,-15 1-2 15,-8 7 2-15,-14 6-2 16,-9 8 2-16,-9 11 2 16,-8 10-3-16,-1 9 2 15,0 11-1-15,4 4 2 0,10 6-1 16,13 0 0-16,15-2-1 15,19-8-2-15,18-6 0 16,18-8-3-16,8-14-1 16,19 1-8-16,-9-24-16 15,20 10-11-15,-11-19 1 16,4 6-1-16,-19-12 2 15</inkml:trace>
  <inkml:trace contextRef="#ctx0" brushRef="#br2" timeOffset="694226.7074">14186 5055 91 0,'-22'-11'38'0,"10"19"-1"15,-11-3 2-15,8 21-29 16,-4-3-5-16,3 7 0 0,-4 2-2 16,9 6 0-16,-6-4-2 15,10 0 1-15,3-7-1 16,4-5 0-16,4-9 0 15,-4-13 0-15,26 0-1 16,-11-13 0-16,8-9 1 16,-2-8-1-16,3-6 0 15,4-5 1-15,1 0-1 16,-1 2 0-16,1 3 0 15,-6 6 0-15,-1 13 0 16,-2 10 1-16,-7 14-1 16,-9 14 0-16,-4 11 0 15,-1 5-1-15,-2 8-1 0,1-2-1 16,5 1-1-16,6-8-2 15,19-1-4-15,-5-25-13 16,27 9-15-16,-5-23 0 16,16 3-1-16,-7-16 2 15</inkml:trace>
  <inkml:trace contextRef="#ctx0" brushRef="#br2" timeOffset="694504.7234">14810 5182 72 0,'-1'-29'38'0,"-4"14"-1"16,-15-2 2-16,5 23-21 15,-15-5-9-15,6 16-1 16,-7 4-2-16,6 10-2 15,4 6 0-15,11 0-2 16,7 0 0-16,8-2 0 0,12-8-1 16,9-6 0-16,5-6-1 15,3-10 1-15,3-11-1 16,-3-10 0-16,-3-9 1 15,-4-9-2-15,-8-5 0 16,-6-10-1-16,-5-2-1 16,-10-3-2-16,-4 6-2 15,-5-4 0-15,8 23-16 16,-15-10-14-16,18 20-2 15,-4-1 1-15,17 15 0 16</inkml:trace>
  <inkml:trace contextRef="#ctx0" brushRef="#br2" timeOffset="694750.7374">15498 4541 100 0,'2'-18'40'16,"-13"5"0"-16,4 36-1 15,-13 14-33-15,3 18-2 16,-4 14-1-16,-1 14-1 16,2 11-1-16,2 5-1 15,3-1-1-15,2-9-3 16,8-5-5-16,-10-27-20 15,20-1-11-15,-11-27 0 16,8-8-1-16,-2-21 2 16</inkml:trace>
  <inkml:trace contextRef="#ctx0" brushRef="#br2" timeOffset="694938.7482">15149 4957 110 0,'-9'6'41'15,"15"15"0"-15,4-11 0 16,22-4-38-16,9-2-1 15,10-2-4-15,8 0-1 16,-2-6-4-16,6 10-5 16,-17-15-24-16,12 16-4 15,-16-10 0-15,2 10 0 16</inkml:trace>
  <inkml:trace contextRef="#ctx0" brushRef="#br2" timeOffset="695328.7704">15746 5012 94 0,'0'0'39'0,"-12"5"0"15,-5 1-4-15,12 22-22 16,-10-2-4-16,6 10-2 15,-4-1-3-15,7 3-1 16,3-5 0-16,8-6-1 16,6-9-1-16,10-10 0 15,6-14 0-15,11-6-1 16,1-11 1-16,6-7-1 15,1-4 1-15,-5-1-1 16,-4 3 0-16,-3 6 0 16,-10 7 0-16,-9 15 0 15,-8 19 0-15,-7 19 0 0,-7 24-1 16,-4 17 1-16,-9 15 0 15,-2 10 0-15,-6 9 1 16,1 4 1-16,-2-6-2 16,-5-9 0-16,-3-14 0 15,-1-16 0-15,-1-15 0 16,-1-15 0-16,3-14 0 15,1-18-7-15,10-8-7 16,-12-36-10-16,24 0-6 16,-12-31-5-16,20-10-7 15,-6-19-2-15,11-10 3 16</inkml:trace>
  <inkml:trace contextRef="#ctx0" brushRef="#br2" timeOffset="696224.8218">16411 5123 95 0,'2'-15'36'15,"-2"15"1"-15,7-18-5 16,-7 18-26-16,0 0-1 15,14-2-1-15,-16 11 0 16,4 14 0-16,-5 6-1 16,-1 8 0-16,-3 5-1 15,2 7 0-15,-4-1 0 0,2 1-1 16,-1-6 0-16,0-7 0 15,3-8-1-15,4-11 1 16,1-17 0-16,0 0-1 16,0 0 1-16,16-31-1 15,-6-4 1-15,-1-12-1 16,0-13 1-16,2-5-1 15,3-5-1-15,3 5 3 16,1 3-3-16,-1 11 1 16,1 8-1-16,2 12 1 15,2 16-1-15,0 10 1 16,-1 11 1-16,-3 8-3 15,1 7 4-15,-1 3-3 16,-3 7 2-16,-2 5-1 0,-4 5 1 16,-7 0-1-16,-2 2-1 15,-10 0 1-15,-5-6 0 16,-7-3 0-16,-7-5 0 15,0-6-1-15,-3-4 1 16,-3-4 0-16,4-4 0 16,3 1 0-16,4 2 0 15,5 6-1-15,2 12 1 16,4 5 4-16,0 10-3 15,3 9 0-15,1 7 0 16,-4 2 0-16,4-1-1 16,-2-4-1-16,5-10-3 15,-3-14-11-15,15 3-8 16,-6-39-7-16,5 17-12 15,3-30 2-15,13-6-2 0,-2-13 3 16</inkml:trace>
  <inkml:trace contextRef="#ctx0" brushRef="#br2" timeOffset="696628.8449">16890 5176 86 0,'13'28'39'15,"-14"-16"0"-15,11 10 1 16,-10-22-21-16,19 5-16 0,8-5-1 16,12-4 0-16,8-10 0 15,7-7-1-15,5-5 0 16,0-7-1-16,-10-2 1 15,-3-5-1-15,-13 5 0 16,-12-1 0-16,-16 6-1 16,-14 5 2-16,-13 8-1 15,-13 13 1-15,-8 14 1 16,-8 19 0-16,-4 10 1 15,5 17-1-15,5 6 2 16,14 7-3-16,12-2 1 16,19-5 1-16,22-9-5 15,23-18 1-15,28-12-5 16,8-22-5-16,27 2-7 15,-6-33-8-15,20 12-8 0,-13-22-7 16,9 5-2-16,-23-8 2 16</inkml:trace>
  <inkml:trace contextRef="#ctx0" brushRef="#br2" timeOffset="696772.8532">18101 5231 122 0,'-14'17'41'16,"-10"-14"0"-16,10 4-6 15,14-7-47-15,-14-15-7 16,14 15-11-16,-5-11-12 15,5 11 1-15,-21-11-2 16,1 8 1-16</inkml:trace>
  <inkml:trace contextRef="#ctx0" brushRef="#br3" timeOffset="701584.1283">4367 5746 41 0,'0'0'30'16,"-11"-4"0"-16,11 4-2 15,0 0-19-15,0 0-1 16,0 0-2-16,0 0 1 15,14 10-4-15,-14-10-1 16,18 14 0-16,-6-8 0 16,7-2 1-16,4-2-2 15,7 0 0-15,3-2 0 16,6-4 0-16,4 3-1 15,2 1 1-15,4 2-1 16,-3 4 0-16,4 2 0 16,-1 1 0-16,2 4 0 0,0 0 0 15,1-2 0-15,4-3 1 16,6 2-1-16,6-5 0 15,6-1 0-15,5-2 0 16,3-2 1-16,2-1-1 16,5 1 0-16,-2 2 1 15,2-1-1-15,0 2 0 16,2 2 0-16,4 0 1 15,-3 0-1-15,6-1 1 16,-2-3-1-16,4 2 1 16,2-4 0-16,6-2 0 15,-5-2 0-15,5 0 0 16,-4 0 0-16,4 0 1 15,-5-1-1-15,0 1 0 0,-3 3 0 16,-1-2 0-16,-1 2-1 16,-2-3 1-16,2 2 0 15,-4-3-1-15,2 2 0 16,0-3 1-16,3-3-1 15,-1 1 1-15,1 0-1 16,-2 1 1-16,0 1-1 16,2 1 1-16,-3 3-1 15,0 1 1-15,0 0-1 16,2 4 1-16,-2-1-1 15,3 0 0-15,1 0 1 16,8-1 0-16,5-3-3 16,9-1 3-16,1-2-3 15,4-1 3-15,5-1-3 0,6 0 3 16,5 0-4-16,-1 0 3 15,3 5 1-15,-4-2-1 16,-2 4 0-16,0 3 0 16,-2 0 0-16,-7 3 1 15,-5 3-1-15,-5 0-1 16,-3-1 1-16,0 1 0 15,1 1 2-15,-4-3-2 16,1 1 2-16,3-2-2 16,0-3 3-16,6 0-3 15,3-2 3-15,2 0-3 16,1-2 1-16,-2 3 0 15,2-2-1-15,2 1 0 0,-1 0 0 16,-1 0 0-16,-6 1-2 16,1-1 3-16,-4-1-1 15,3 0 0-15,4-1-2 16,-4-2 4-16,1 1-4 15,-1 0 3-15,1-1 0 16,3 1 0-16,2 0-2 16,-1 2 2-16,-3-1 0 15,1-1-1-15,1 2 0 16,2-1 0-16,3-3 1 15,-1 2-1-15,-2-3 0 16,5-2 0-16,3-6 0 16,3-1-2-16,4 1 2 15,-1-1-3-15,-3 0 3 0,2 1-3 16,0 1 3-16,-3 1-3 15,-1 3 3-15,-1 2 0 16,-5 1 0-16,9-1 0 16,-1-1 0-16,3 0 0 15,-2-2 0-15,6-1 0 16,4-1 0-16,3-1 1 15,1-2-1-15,-14 1 0 16,-4-2 0-16,-12 3 0 16,-9 5-3-16,-21-8-8 15,-11 15-24-15,-28-4 0 16,-10 10-2-16,-27-2 0 15</inkml:trace>
  <inkml:trace contextRef="#ctx0" brushRef="#br4" timeOffset="710378.6314">4955 6260 66 0,'11'-13'35'16,"-7"1"-1"-16,-4 12 2 16,0 0-20-16,0 12-12 15,-3-2 0-15,4 12 0 16,-4 2-2-16,3 12 2 15,-2 4-2-15,4 12 2 16,-2 7-2-16,-3 7 1 0,2 1-2 16,-5-1 1-1,4 0-4-15,-5-13-4 0,8-1-27 16,-7-21-4-16,8-10 1 15,-2-21-1-15</inkml:trace>
  <inkml:trace contextRef="#ctx0" brushRef="#br4" timeOffset="710614.6449">4782 6310 103 0,'-31'-10'38'15,"18"12"2"-15,2-8-2 16,11 6-34-16,31-10-1 15,11 1-1-15,13-2 0 0,7-3 0 16,8 2-2-16,1-2 0 16,8 5-3-16,-7-2-3 15,3 16-12-15,-13-10-21 16,1 16 1-16,-14-7-1 15,-3 10-1-15</inkml:trace>
  <inkml:trace contextRef="#ctx0" brushRef="#br4" timeOffset="711305.6842">5495 6510 78 0,'-6'12'35'0,"-9"1"0"15,3 11 2-15,-14-2-26 16,9 14-2-16,-6-7-3 16,7 9-1-16,3-10-2 15,8 6 0-15,5-12-1 16,10-5 0-16,9-9-1 15,8-6-1-15,6-6 1 16,5-8-1-16,2-6 1 16,-4-7-1-16,-3-4 1 15,-6-5-1-15,-6 2 0 16,-12-1 0-16,-7-2 0 15,-5 5 1-15,-9 5-2 16,2 3 1-16,-5 7 0 0,1 4 0 16,5 8 0-16,9 3 0 15,0 0 0-15,0 0 0 16,14 10 1-16,4-4-1 15,5-1 1-15,5-3-1 16,2 1 0-16,0 0 1 16,0 1-1-16,-3 3 1 15,-6 4-1-15,-4 5 1 16,-11 8-1-16,-4 7 1 15,-9 3-1-15,-2 4 1 16,-6 1-1-16,-1-2 0 16,1-4 0-16,3-8 0 15,5-10 0-15,7-15 0 16,13-12 0-16,6-12 1 15,5-10-1-15,5-7 0 0,3-7 1 16,3-4-1-16,1 6 0 16,-6 6 1-16,-4 9-1 15,-7 11 0-15,-7 14 1 16,-12 6-1-16,11 25 0 15,-14 4 0-15,3 7 0 16,0 2-2-16,7 5-2 16,2-8-3-16,18 6-13 15,-4-20-17-15,20 3-1 16,-8-13-1-16,13-6 0 15</inkml:trace>
  <inkml:trace contextRef="#ctx0" brushRef="#br4" timeOffset="711801.7128">6436 6598 97 0,'-14'-25'38'0,"2"11"0"15,-11-3 0-15,6 16-30 16,-10-3-3-16,5 13 0 16,-3 5-2-16,3 12 0 15,0-1-1-15,8 3 0 16,8 2-1-16,6-5 0 15,10-5-1-15,11-5 1 16,4-10-1-16,7-10 1 16,2-8-1-16,-2-3 1 15,0-11-1-15,-3 0 0 16,-4-3 1-16,-6 0-1 15,-5 7 0-15,-2 6 0 0,-12 17 0 16,0 0-1-16,-2 28 1 16,-10 16-1-16,-1 15 0 15,-2 12 1-15,-5 15 0 16,-2 3-1-16,3 7 1 15,3-6 0-15,-1-7 0 16,2-8 0-16,1-15 0 16,2-13 0-16,2-14 0 15,3-16-1-15,7-17 2 16,-13-12-2-16,8-16 1 15,5-14 0-15,2-14 0 16,2-14 0-16,6-10 0 16,3-3-1-16,5 2 0 15,1 1-1-15,6 12-2 0,-1 0-4 16,13 28-21-16,-13 0-9 15,12 21 0-15,-11 0-1 16,11 13 1-16</inkml:trace>
  <inkml:trace contextRef="#ctx0" brushRef="#br4" timeOffset="712184.7346">6802 6561 83 0,'0'0'39'15,"-14"-7"0"-15,14 7-1 16,-21 7-16-16,9 7-17 15,-3 4-1-15,6 5-1 16,1 0 0-16,3 2-2 0,4 0 0 16,4-4 1-16,6-6-1 15,8-7-1-15,6-9 1 16,6-8-1-16,5-6 1 15,3-5-1-15,0-6 1 16,-2 0-1-16,-6 0 0 16,-4 0 0-16,-7 7 1 15,-6 6-1-15,-12 13 0 16,0 0 0-16,0 0 0 15,-3 11-1-15,-5 12 0 16,-1 3-2-16,2 6 1 16,0 5-1-16,3 1-1 15,2-4-3-15,13 5-12 16,-6-19-18-16,16-1 0 15,-4-15 0-15,13-7-2 0</inkml:trace>
  <inkml:trace contextRef="#ctx0" brushRef="#br4" timeOffset="712587.7577">7301 6631 104 0,'0'19'37'0,"-5"-7"2"16,16 3-4-1,-1-8-31-15,9-4 0 0,4-8-2 16,6-4 0-16,0-6 0 15,3-4-1-15,2-7 0 16,-2-3-1-16,1-2 1 16,-10-4-1-16,-2 1 0 15,-4 3-1-15,-10 3 1 16,-11 13-1-16,-8 7 2 15,-11 15 0-15,-6 8 1 16,-2 14 0-16,-3 11 0 16,4 6 1-16,4 2-1 15,11-2 0-15,10-7-1 16,13-7-2-16,12-6-4 15,4-23-17-15,23 4-17 16,-5-20-1-16,11-2-1 0,-4-13-1 16</inkml:trace>
  <inkml:trace contextRef="#ctx0" brushRef="#br4" timeOffset="713558.8133">8197 6500 91 0,'0'0'36'0,"12"-9"-1"15,-12 9 3-15,0 0-34 16,-8 16 0-16,6-3-1 15,-4 1 0-15,3 5 0 16,-3 0 0-16,2 4-1 16,2-4 0-16,1 1-1 15,0-5 0-15,1 0 0 16,0-15 0-16,2 16 0 15,-2-16 0-15,12-13-1 16,-8-1 1-16,6-6 0 16,0-4 0-16,3-6-1 15,-2 1 0-15,3-2 1 16,0 7-1-16,0 2 0 15,-1 3-1-15,-2 6 1 0,2 7 0 16,-3 2 0-16,4 4 0 16,3 0 0-16,2 1 0 15,6-1 0-15,2-1 0 16,7-1 1-16,2-1-1 15,1 0 0-15,0-2 0 16,-7 3 0-16,-3-1 0 16,-9 2 0-16,-7 2 0 15,-11-1 1-15,-1 11-1 16,-12-2 1-16,-6 3 0 15,-4 5 1-15,-1 3-1 16,0-1 0-16,-1 5 1 16,5 3 0-16,7-3-1 15,8 2 0-15,11-3 0 0,10-5 0 16,9-6-1-16,8-6 1 15,5-8-1-15,3-8 1 16,-1-6-1-16,-2-9 0 16,-5-3 0-16,-9-4 0 15,-8-2-1-15,-9 3-2 16,-7 1 0-16,-12 7-1 15,0 9 0-15,-10 5-1 16,2 11-3-16,-6 2-2 16,15 18-19-16,-7-11-6 15,17 12-2-15,1-10 0 16,13 0 1-16</inkml:trace>
  <inkml:trace contextRef="#ctx0" brushRef="#br4" timeOffset="713820.8282">9135 6144 106 0,'4'-23'38'0,"-12"-4"2"16,8 27-2-16,-14-12-34 15,5 23 1-15,-7 13-2 16,0 11-1-16,-5 12-1 15,5 6 1-15,-2 6-2 16,4 0 2-16,5-3-2 16,7-4 0-16,5-9-2 15,8-14-4-15,22-6-23 0,-7-24-8 16,21-4-2-16,-5-25 0 15,15-3-1-15</inkml:trace>
  <inkml:trace contextRef="#ctx0" brushRef="#br4" timeOffset="714008.839">9513 6022 111 0,'-10'-14'40'0,"1"24"0"16,-15 10-1-16,10 17-33 16,-11 10-2-16,0 8-2 15,4 7 0-15,-2 2 1 16,6 0-2-16,5-3 0 15,5-3-3-15,2-8-5 16,16 4-11-16,-8-25-19 0,17 2-3 16,-7-20 1-16,15-2-2 15</inkml:trace>
  <inkml:trace contextRef="#ctx0" brushRef="#br4" timeOffset="714588.8722">9548 6514 107 0,'10'17'38'0,"-10"-17"1"16,31 17-2-16,-7-22-33 15,9-7-1-15,0-7-1 16,1-5-2-16,4-6 1 15,-5-3-2-15,-9 1 1 0,-1-1-1 16,-11 3 1-16,-10 4-1 16,-9 9 3-16,-8 9-1 15,-9 9 1-15,-4 14 0 16,-3 6 0-16,0 10 2 15,1 4-2-15,8 4 1 16,12-1-1-16,6-1 0 16,13-7-1-16,13-8 1 15,8-6-2-15,7-11 0 16,8-3 2-16,-1-5-2 15,2-6 0-15,-3 2 0 16,-9-1 0-16,-2 1 0 16,-12 5 0-16,-7 4 0 0,-13-2 0 15,4 24-2-15,-10-6 2 16,-1 4-1-16,1 3 1 15,-3 0 0-15,0 0-1 16,5-5 1-16,0-8 0 16,4-12 0-16,12-2 0 15,2-15 0-15,5-8 0 16,2-7 0-16,6-11 0 15,6-1-1-15,4-2 1 16,2 2-1-16,-2 7-1 16,-4 3-3-16,10 15-10 15,-20-5-24-15,16 18-1 16,-14 1-1-16,7 10 0 15</inkml:trace>
  <inkml:trace contextRef="#ctx0" brushRef="#br4" timeOffset="715657.9333">5130 8201 76 0,'0'0'36'15,"10"-19"-1"-15,-10 19 1 16,0 10-32-16,-2 10-1 16,-5 11 0-16,3 14-1 15,-8 9 1-15,2 10-1 16,-2 9 0-16,1 1 0 15,-1-1-1-15,2-10-1 16,5-5-1-16,0-20-5 16,17-6-27-16,-7-21-2 0,8-12-1 15,-3-19-1-15</inkml:trace>
  <inkml:trace contextRef="#ctx0" brushRef="#br4" timeOffset="715857.9448">4917 8284 98 0,'-32'-21'38'15,"18"17"1"-15,3-5-3 16,22 5-33-16,3 1-1 16,18-4-1-16,12-4 0 15,9 0-1-15,11 0-1 0,8-7-4 16,17 11-30-1,-11-3-3-15,3 10 0 0,-16 3-1 16</inkml:trace>
  <inkml:trace contextRef="#ctx0" brushRef="#br4" timeOffset="716511.9822">5584 8447 85 0,'-15'7'37'15,"-11"0"0"-15,2 12 1 16,-6 0-32-16,3 10 0 16,-4 2 0-16,12 7-3 0,1 0 1 15,8-1-2-15,10-4 0 16,14-6-1-16,9-8 0 15,7-7-1-15,8-12 0 16,5-9 0-16,1-11-2 16,0-5 2-16,-6-8-2 15,-4-1 2-15,-11-4-1 16,-10 0 1-16,-6 4-2 15,-6 3 2-15,-4 4 0 16,-4 9 0-16,-3 4 0 16,10 14 0-16,-7-15 0 15,7 15 0-15,12-6 0 16,10 3 1-16,4 1-1 15,1-4 0-15,7 2 1 0,-2 4 0 16,2 5 0-16,-3 7 0 16,-9 6-1-16,-9 9 2 15,-7 6 0-15,-9 6-1 16,-6 0 1-16,-5 4-1 15,-2-4 1-15,1-9-2 16,5-9 1-16,10-21-1 16,0 0-1-16,7-9 1 15,11-18-2-15,10-8 2 16,7-8-1-16,-1-1 1 15,2 4-1-15,-2 4 1 16,-5 8 0-16,-4 10 1 16,-8 10-1-16,-17 8 0 15,11 18 0-15,-10 1 0 0,0 9-2 16,-2 2 0-16,11 5-3 15,-1-6-2-15,15 10-4 16,-5-20-17-16,19 8-9 16,-8-16-1-16,13-1 2 15,-8-11 1-15</inkml:trace>
  <inkml:trace contextRef="#ctx0" brushRef="#br4" timeOffset="716994.0096">6488 8451 96 0,'-19'4'38'0,"-8"0"1"15,5 16-1-15,-2 3-32 0,6 4-2 16,4-1-1-16,10 0-1 16,9-7 1-16,7 0-2 15,9-11 0-15,5-6-1 16,8-8 1-16,-1-6-1 15,0-9 0-15,-3-1 0 16,-3-3-1-16,-5-1 1 16,-6 2 0-16,-6 3-1 15,-2 7 1-15,-8 14-1 16,0 0 0-16,-3 26 0 15,-5 13 1-15,-4 13-1 16,-2 17 1-16,-1 14 0 16,-3 10 0-16,0 10 0 15,1 0 1-15,-2-2-1 0,4-10 1 16,1-10 0-16,2-15 0 15,2-16 0-15,3-18 1 16,2-20-1-16,5-12 0 16,-6-29-1-16,1-9 0 15,6-15 0-15,2-16 1 16,3-12-2-16,4-7 1 15,7-2-1-15,6 3 1 16,2 5-1-16,4 15-5 16,2 3-5-16,11 27-22 15,-11-1-6-15,10 22 0 16,-12-2-1-16</inkml:trace>
  <inkml:trace contextRef="#ctx0" brushRef="#br4" timeOffset="717375.0315">6991 8488 90 0,'0'0'39'15,"-14"-16"-1"-15,14 16 2 16,-23-6-33-16,11 14-2 16,-4 4-1-16,5 10-1 15,-3 3 1-15,4 9-2 16,2-2 1-16,4 5-1 15,6-5 1-15,7-2-2 16,8-10 1-16,6-6-1 16,10-14 0-16,4-11-1 15,2-8-1-15,4-10 1 16,1-6-1-16,-6-1 1 15,-5 1-1-15,-4-3 1 0,-6 9-1 16,-7 3 1-16,-5 10 0 16,-11 16 0-16,0 0-1 15,-2 16 1-15,-4 9-1 16,-5 4 0-16,2 7-1 15,-2 1-1-15,7 5-2 16,-2-14-8-16,19 12-10 16,-6-27-16-16,14 5 1 15,-4-19 0-15,13 0-1 16</inkml:trace>
  <inkml:trace contextRef="#ctx0" brushRef="#br4" timeOffset="717698.05">7536 8532 91 0,'-10'9'37'0,"16"1"2"16,-6-10-1-16,20 13-32 16,1-10-3-16,6-3 0 15,2-4-1-15,3-1-1 16,-2-6 1-16,-2-3-2 15,-3-3 1-15,-7-3 0 16,-5-3-1-16,-11 1 1 16,-4 1-1-16,-12 3 0 15,-8 9 1-15,-4 9 0 16,-4 9-1-16,-2 11 1 15,3 10 0-15,2 4 0 16,9 7 1-16,9-2-2 16,13 5-2-16,4-23-14 0,26 6-20 15,-3-18-4-15,19-4 1 16,-1-18-3-16</inkml:trace>
  <inkml:trace contextRef="#ctx0" brushRef="#br4" timeOffset="718313.0852">8507 8417 86 0,'0'0'37'0,"-13"15"-1"16,12 6 2-16,-7 0-34 15,5 11 0-15,-6 0-1 16,4 2 0-16,-2 0 0 16,1 1-1-16,2-9 0 15,2-3-1-15,2-23 2 16,7 13-2-16,-7-13-1 15,20-22 1-15,-9-1-2 16,4-8 2-16,-2-4-2 16,4-5 2-16,3 2-2 15,-1 0 1-15,-2 3 0 16,0 7 0-16,1 5 1 15,0 8-1-15,1 6-1 0,1 6-2 16,6 6-3-16,-3-9-6 16,14 17-25-16,-3-14 0 15,9 9-1-15,-5-12-1 16</inkml:trace>
  <inkml:trace contextRef="#ctx0" brushRef="#br4" timeOffset="718630.1033">9054 8374 82 0,'-21'8'37'0,"5"11"1"16,-16-5 0-16,12 12-29 15,-8-8-3-15,6 8-1 16,6-3 0-16,4 3-2 16,5-5 0-16,9 1-1 15,8-8 0-15,7-4-1 16,6-6-1-16,10-8 1 0,-4-6-1 15,4-5 1-15,0-7-1 16,-1-6 0-16,-4-5 0 16,-9 1 0-16,-5-2-1 15,-8 4 0-15,-6 8 0 16,-4 7 0-16,4 15-1 15,-20-7 1-15,7 18-2 16,-2 3-1-16,10 8-4 16,-7-13-13-16,20 9-17 15,-8-18 0-15,37 8-1 16,-9-20 1-16</inkml:trace>
  <inkml:trace contextRef="#ctx0" brushRef="#br4" timeOffset="718862.1166">9619 7913 102 0,'-7'-22'40'0,"7"22"0"16,-27 8-1-16,11 20-34 16,-8 9-3-16,3 17 0 15,-2 10 0-15,1 14-1 16,0 1-1-16,7 1 1 15,1-6-1-15,7-5 0 16,9-10-3-16,2-20-3 16,19-6-15-16,-5-30-17 15,22-13-1-15,-4-23-1 16,12-9-1-16</inkml:trace>
  <inkml:trace contextRef="#ctx0" brushRef="#br4" timeOffset="719043.1269">9894 7889 115 0,'-19'32'39'15,"2"28"-1"-15,-17 1-9 16,7 19-27-16,0 0 0 16,6 3-2-16,6-7-1 15,5-7-2-15,17-3-10 16,-2-23-24-16,16-5-1 15,-3-21-2-15,17-5 0 16</inkml:trace>
  <inkml:trace contextRef="#ctx0" brushRef="#br4" timeOffset="719636.1609">10038 8404 87 0,'7'20'38'16,"-7"-20"-1"-16,19 20 2 15,-9-17-35-15,15-4 0 16,2-12-1-16,4-3-1 16,-2-7 0-16,-2-1-1 15,0-6 0-15,-4-5 0 16,-8 2-1-16,-2 0 0 15,-7 4 0-15,-11 5 0 0,-3 10-1 16,-7 11 2-16,-6 9-1 16,-6 16 1-16,-3 11 1 15,1 9 0-15,5 6-1 16,3 4 2-16,12-5-1 15,9 0 0-15,9-11-1 16,17-12 0-16,6-9-1 16,10-11 0-16,8-10 0 15,-1-7 0-15,4-5 0 16,-7 1 0-16,-8-2 0 15,-4 4 0-15,-11 6 0 16,-9 7 0-16,-14 2 0 16,0 18 1-16,-11 2-1 15,-1 2 0-15,-5 4 0 16,5 1 0-16,-3-3-1 0,5-3 1 15,5-6 0-15,5-15 0 16,0 0 0-16,12-2 0 16,3-15 0-16,6-11 0 15,5-3 0-15,5-6 1 16,0-2-1-16,4 1 0 15,-1 5 0-15,-2 5 0 16,4 11-4-16,-11-7-11 16,17 18-22-16,-14-5-3 15,16 9-1-15,-7-8-1 16</inkml:trace>
  <inkml:trace contextRef="#ctx0" brushRef="#br4" timeOffset="721391.2612">5236 10364 72 0,'0'0'35'0,"0"0"0"16,0 0 1-16,-5 15-30 15,6 12 0-15,-5 5-1 16,4 14 0-16,-6 10-1 15,3 9 0-15,-5 8-3 16,0 3 0-16,-3-1 0 16,1 1-2-16,-2-8 1 15,1-8-3-15,8-11-2 16,-2-26-14-16,18-5-18 15,-2-24 1-15,15-8-3 16,-1-25 1-16</inkml:trace>
  <inkml:trace contextRef="#ctx0" brushRef="#br4" timeOffset="721586.2722">5036 10416 82 0,'-41'-10'40'0,"19"19"-2"15,5-9 1-15,30 6-15 16,14-7-22-16,23-8 0 15,18-3-1-15,20-5-1 16,13-2-2-16,1-4-4 16,16 12-30-16,-20-3-2 15,-1 14-1-15,-22-1-1 16</inkml:trace>
  <inkml:trace contextRef="#ctx0" brushRef="#br4" timeOffset="722277.3119">5744 10746 88 0,'0'0'38'0,"-18"5"-1"15,8 7 2-15,-7-1-34 16,-4 12-1-16,-2 1 0 15,3 8-2-15,-1 1 0 16,10 2-2-16,5-2 1 16,13-6-2-16,10-5 1 15,14-9 0-15,6-10 1 16,8-9-1-16,3-6 0 0,2-10 1 15,-2-3-1-15,-7-5 2 16,-8-1-1-16,-13-2 0 16,-10 5-1-16,-10 0 1 15,-9 5-1-15,-6 4 1 16,-6 4-1-16,1 10 0 15,3-1 0-15,3 6 1 16,14 0-1-16,0 0 0 16,0 0 1-16,23 8-1 15,4-8 0-15,9 0 1 16,-1-2-1-16,5 2 0 15,-2 0 1-15,-4 3-1 16,-7 4 1-16,-6 7-1 16,-9 2 1-16,-11 8-1 0,-4 0 0 15,-3 4-2-15,-6 0 2 16,-2-4-1-16,0 0 0 15,1-8-1-15,6-4 2 16,7-12-1-16,0 0 1 16,11-19 2-16,8-3-1 15,5-5 1-15,4-6-2 16,3 1 3-16,-1 0-2 15,-2 2 1-15,-4 7-2 16,-5 7 0-16,-4 10 0 16,-15 6 1-16,14 13-1 15,-12 4-1-15,3 7 1 16,-4 5-2-16,7 6 0 15,2-3-4-15,8 1 0 16,-2-8-7-16,21 5-22 0,-8-19-5 16,13 3 1-16,-10-19-1 15</inkml:trace>
  <inkml:trace contextRef="#ctx0" brushRef="#br4" timeOffset="722770.3401">6744 10761 86 0,'-7'-17'40'15,"-12"-3"-2"-15,4 18 1 16,-12 2-26-16,7 10-8 15,-8 8 0-15,10 6-3 16,-3 6 0-16,8 2-2 16,8-1 1-16,6-3-2 15,8-4 1-15,8-9-1 16,5-7 1-16,5-11-1 0,3-8 2 15,1-8 1-15,-3-5-1 16,1-4 1-16,-7-6-2 16,0 4 2-16,-8 2-2 15,-4 7 1-15,-5 9-1 16,-5 12-1-16,-10 16 1 15,-2 14-1-15,-7 17 0 16,-2 17-2-16,-2 16 2 16,-3 11 0-16,2 5 0 15,1 4 0-15,5-1 0 16,0-7 1-16,3-11 0 15,1-14-1-15,0-13 1 16,4-22-1-16,-4-15 0 16,14-17 1-16,-23-19 0 0,14-14-1 15,2-20 1-15,8-12 0 16,1-13 1-16,7-9-1 15,8 1 0-15,4-1-2 16,3 8 2-16,6 1-2 16,11 18-6-16,-16-1-18 15,19 27-10-15,-13-3-1 16,14 13-2-16,-10-4 1 15</inkml:trace>
  <inkml:trace contextRef="#ctx0" brushRef="#br4" timeOffset="723157.3623">7123 10663 101 0,'0'0'40'0,"-19"9"1"16,12 6-1-16,-10-1-35 15,5 10 0-15,0 1-2 16,3 6-1-16,0 1 0 15,3-2-2-15,5-1 0 16,6-6 0-16,6-6 0 16,2-6-2-16,9-13 3 15,4-9-1-15,1-8 1 16,2-5 1-16,0-7-1 15,-1-2 0-15,-6-3 0 16,0 5 1-16,-4 3-2 16,-6 7 0-16,-5 12 0 15,-7 9-1-15,0 9 1 16,-4 10 0-16,-6 10 0 0,1 3-2 15,3 6 0-15,-2-5-3 16,12 4-1-16,-7-14-9 16,23 9-11-16,-10-22-15 15,16 3 0-15,-8-20-2 16,16 1 5-16</inkml:trace>
  <inkml:trace contextRef="#ctx0" brushRef="#br4" timeOffset="723489.3812">7572 10733 98 0,'0'24'39'16,"0"-24"0"-16,6 27-1 0,-6-27-33 16,20 19-2-16,3-17-1 15,8-3 0-15,2-8-1 16,2-5 0-16,-2-5 0 15,-2-1 0-15,-2-7-1 16,-10-2 0-16,-10 3 1 16,-11 1-1-16,-9 7 0 15,-12 12 1-15,-9 7 1 16,-5 10-1-16,-4 10 1 15,3 10-1-15,2 7 1 16,10 3-1-16,17 3-1 16,9-8-3-16,23 2-7 15,2-25-19-15,26 3-10 16,-3-19-5-16,23-4 2 0,-3-21 0 15</inkml:trace>
  <inkml:trace contextRef="#ctx0" brushRef="#br4" timeOffset="724424.4347">8692 10679 76 0,'0'0'37'0,"0"0"-1"15,0 0 2-15,-2 18-28 0,0 4-3 16,-8-4-2-16,2 6-2 16,0-1 1-16,-2 1-2 15,2-4 0-15,0 0 0 16,1-7-1-16,7-13 0 15,0 0-1-15,0 0 1 16,0-17 0-16,5-4-1 16,2-5 1-16,1-8-1 15,2 1 1-15,0-4-1 16,-1 4 0-16,2-1 0 15,0 9 1-15,2 2-2 16,0 7 1-16,2 6 0 16,7 8 0-16,0 4-2 15,4 5 1-15,2 0-2 0,7 5 0 16,2-5-1-16,6 3 0 15,-5-8-1-15,5 2 0 16,-5-5 1-16,1 2 1 16,-12-2 0-16,-3 1 1 15,-9 0 2-15,-15 0 1 16,0 0 2-16,-11 11 1 15,-3 1 1-15,-11-2 1 16,3 9 0-16,-6-4-1 16,4 5 1-16,-3 2-2 15,10 2-1-15,3-3-1 16,7 2 0-16,8-7-1 15,12 1 0-15,6-10 0 16,10-3 0-16,6-5-1 0,0-8 0 16,2-3 1-16,-2-4-1 15,-4-6 0-15,-7-1 0 16,-9-1 0-16,-4-1-1 15,-9 4 0-15,-6-1-1 16,-1 7 1-16,-4 3-2 16,9 12-1-16,-17-11-4 15,17 11-9-15,0 0-14 16,17 2-7-16,-3-10 0 15,12 2-1-15</inkml:trace>
  <inkml:trace contextRef="#ctx0" brushRef="#br4" timeOffset="724658.4481">9730 10180 97 0,'0'0'40'16,"-17"1"2"-16,-6 12-2 15,0 19-34-15,-3 11-3 16,6 13 1-16,-5 13-2 15,4 4 0-15,1 1-1 16,10 0 1-16,2-7-2 16,8-12-1-16,13-9-2 15,0-22-4-15,25-4-16 16,-8-30-17-16,19-7 2 15,-9-21-2-15,18-4-1 16</inkml:trace>
  <inkml:trace contextRef="#ctx0" brushRef="#br4" timeOffset="724838.4584">10051 10180 95 0,'-9'-12'40'0,"4"27"0"16,-16 12-2-16,6 20-20 16,-10 11-16-16,5 10 1 15,5 3-3-15,1 0 2 16,6 1-3-16,2-8-2 15,12 3-8-15,-9-25-29 16,19 5 0-16,-7-24-3 16,12-5 1-16</inkml:trace>
  <inkml:trace contextRef="#ctx0" brushRef="#br4" timeOffset="725417.4915">10153 10657 99 0,'2'26'38'0,"1"-17"1"16,15 4-2-16,1-14-33 16,7-6-1-16,3-7-1 15,2-6-1-15,1-8 0 16,-1 0 0-16,-5-7-1 15,-8 2 1-15,-3 0-1 16,-9 6 0-16,-9 5 0 16,-5 6 0-16,-8 10 1 0,-3 10-1 15,-7 11 1 1,2 11 0-16,1 5 1 0,2 5-1 15,7 2 1-15,9-1 0 16,8-6 0-16,9-6-1 16,9-8 0-16,8-6 0 15,5-9-1-15,5-5 1 16,2-7-1-16,-3-1 0 15,-1 1 0-15,-6 0 0 16,-5 2 0-16,-6 7 0 16,-7 7 0-16,-13-6 0 15,5 23 0-15,-14-1 0 16,-3 3 0-16,-4-2 0 15,4 3-1-15,0-6 1 16,4-5 0-16,8-15-1 16,0 0 2-16,17 0-1 0,1-17 0 15,6-6 0-15,5-8 0 16,2-1 1-16,4-6-1 15,-1-2 0-15,7 1-1 16,-3 2-1-16,5 8-5 16,-11-9-11-16,21 20-19 15,-20-5-4-15,10 14 0 16,-11-5-1-16</inkml:trace>
  <inkml:trace contextRef="#ctx0" brushRef="#br4" timeOffset="726277.5407">5185 12820 65 0,'11'-3'37'15,"-11"3"0"-15,11-4 1 16,-11 4-32-16,0 16-1 16,-5-1-1-16,4 12 1 15,-8 1-1-15,4 8 0 16,-3 2-2-16,2-1 0 15,0-5-2-15,3-4 1 16,1-6 0-16,3-8-1 16,-1-14 1-16,15-6 0 15,-3-10-1-15,8-11 1 16,1-5 0-16,6-6 0 0,-4-1 0 15,1-2-1-15,0 5 1 16,-4 8-1-16,-2 6 1 16,-6 11-1-16,0 11 1 15,-7 11 0-15,-1 7-1 16,4 10 1-16,-2 2-1 15,3 3-1-15,10 1-2 16,-2-7-1-16,11 4-5 16,-7-24-10-16,19 7-20 15,-8-18 0-15,7-1-1 16,-9-13 1-16</inkml:trace>
  <inkml:trace contextRef="#ctx0" brushRef="#br4" timeOffset="726597.559">5753 12802 76 0,'-18'-21'38'0,"9"16"0"16,-17-1 1-16,9 15-32 15,-6 0-2-15,4 14-1 16,-2 3-1-16,4 6-1 16,6 0 0-16,9 3 0 15,7-4 0-15,8-7-1 16,9-3 0-16,9-9 1 15,4-8-2-15,3-8 1 16,0-8-1-16,-1-5 1 16,-8-9-1-16,-6-1 0 15,-4-3-1-15,-12-4 0 16,-5 7-1-16,-10 0 0 0,0 10-1 15,-6-2-1-15,0 14-1 16,0-2 0-16,14 7-1 16,-17 5-3-16,25 10-10 15,-8-15-16-15,18 10-1 16,-4-11-2-16,12 2 3 15</inkml:trace>
  <inkml:trace contextRef="#ctx0" brushRef="#br4" timeOffset="726904.5766">6012 12790 67 0,'14'8'37'0,"-14"-8"0"16,9 12 1-16,-9-12-28 15,-8 19-3-15,2-7-2 16,-1 9-1-16,-1 1-2 16,-1 2 1-16,1 4-1 15,2-4-1-15,0 0 1 0,4-3-1 16,2-8 0-16,0-13 0 15,14-2-1-15,1-13 1 16,3-11-1-16,2-5 0 16,2-6 1-16,3 3-1 15,0-6 0-15,-2 9 0 16,-2 4 0-16,-5 9 0 15,-1 11-1-15,-3 9 1 16,-5 10-3-16,-5 9 0 16,0 14-4-16,-6-7-7 15,13 17-21-15,-14-9-3 16,14 6-3-16,-4-11 2 15</inkml:trace>
  <inkml:trace contextRef="#ctx0" brushRef="#br4" timeOffset="727085.5869">6486 12889 88 0,'0'0'39'15,"30"10"0"-15,-12-16-2 16,12-10-44-16,7 7-31 15,-2-11 0-15,9 3-2 16,-6-8 1-16</inkml:trace>
  <inkml:trace contextRef="#ctx0" brushRef="#br4" timeOffset="727596.6162">7190 12341 72 0,'0'0'38'0,"0"0"0"16,0 0-3-16,-15 30-30 15,7 8-1-15,-3 8-2 16,1 14 0-16,-2 6 0 0,5 6-1 15,-3 0 0 1,6-2-1-16,9-5-2 0,-5-14-2 16,15-1-22-16,-6-25-11 15,10-10 0-15,-5-21-3 16</inkml:trace>
  <inkml:trace contextRef="#ctx0" brushRef="#br4" timeOffset="727806.6282">6998 12395 87 0,'-28'-17'40'16,"0"1"1"-16,28 16 0 16,-13 2-38-16,31-5 0 15,14-4-1-15,11-5 0 0,16-3-1 16,7-2-1-16,9 2-3 15,1-6-4-15,14 14-30 16,-18-3-4-16,1 16 1 16,-20-1-1-16</inkml:trace>
  <inkml:trace contextRef="#ctx0" brushRef="#br4" timeOffset="728465.6659">7610 12660 70 0,'-11'6'40'0,"-12"-4"-1"16,4 17-1-16,-8-3-31 0,7 16 1 16,-8 2-3-16,7 8-1 15,4 0 0-15,6 2-2 16,10-7 0-16,10-4-1 15,10-13 0-15,9-11 0 16,8-9-1-16,4-12 0 16,2-6 0-16,1-7-1 15,-7-5 1-15,-5-5-1 16,-7-2 1-16,-11 3-1 15,-7-2 1-15,-10 5-1 16,-4 4 1-16,-2 6 0 16,-1 4 0-16,1 7 0 15,10 10 0-15,-6-14 0 16,6 14 0-16,21-4 1 0,-1 1-1 15,7 1 0-15,3-1 1 16,2 3 0-16,-2 1 0 16,-3 5 0-16,-4 6-1 15,-8 4 1-15,-6 5 0 16,-8 8 0-16,-3 2 0 15,-7 4-1-15,-4 1 0 16,-1 0 0-16,-1-4 0 16,1-3 0-16,5-6 0 15,3-11 0-15,6-12 0 16,0 0 0-16,20-30 0 15,0-3 0-15,7-5 0 16,2-4 0-16,4 0 1 16,-5 2-1-16,0 6 0 15,-6 10 0-15,-5 14 0 0,-8 12 0 16,-7 13 0-16,-3 10-1 15,1 9-1-15,-1 0-2 16,2 11-2-16,2-13-7 16,21 12-9-16,-9-26-15 15,25 5-3-15,-5-22 0 16,17 0 1-16</inkml:trace>
  <inkml:trace contextRef="#ctx0" brushRef="#br4" timeOffset="728949.6936">8590 12662 88 0,'-23'-19'41'0,"0"17"1"16,-17-4-1-16,11 13-37 0,-11 6-1 16,3 10-1-16,0 7 0 15,9 8 0-15,4-1-1 16,15 0 1-16,11-2-2 15,10-7 1-15,11-12-1 16,10-10 1-16,8-14-1 16,4-11 0-16,4-11 1 15,-4-5-1-15,-5-8 0 16,-5 3 0-16,-7-2 0 15,-8 10 0-15,-8 8 0 16,-8 11 0-16,-4 13-1 16,-12 26 1-16,-5 14 0 15,-6 16-1-15,-7 20 0 0,-2 11 0 16,-4 11 1-16,1 6-1 15,3-1 0-15,4-5 0 16,4-10 0-16,4-15 1 16,7-19-1-16,3-16 1 15,6-19 0-15,4-19 0 16,-7-20 0-16,4-16 0 15,7-11 0-15,3-11 0 16,6-13 0-16,5-10-1 16,9-3-1-16,3-4-3 15,12 16-9-15,-15-13-10 16,19 26-16-16,-16-2 1 15,10 24-4-15,-10 6 2 16</inkml:trace>
  <inkml:trace contextRef="#ctx0" brushRef="#br4" timeOffset="729570.7289">8915 12588 60 0,'0'0'39'16,"0"0"0"-16,0 0 0 16,0 0-27-16,7 11-6 15,-10 3-1-15,2 11 0 16,-5 4-2-16,2 5 1 15,-5-1-2-15,4 2 0 16,-1-5-1-16,3-5 1 16,5-8-1-16,-2-17 0 15,24 10-1-15,1-22 1 0,2-4 0 16,9-6-1-16,1-8 1 15,4-2-1-15,-2-2 0 16,-2 2 1-16,-9 3-1 16,-3 6 0-16,-9 5 0 15,-5 7 0-15,-11 11 1 16,0 0-1-16,-3 22 0 15,-6 4 0-15,-3 8 0 16,-1 8 0-16,3 2-1 16,2 2 0-16,8 0-4 15,1-12-3-15,21 8-12 16,-11-26-17-16,22 3-2 15,-8-19-3-15,11-3 2 0</inkml:trace>
  <inkml:trace contextRef="#ctx0" brushRef="#br4" timeOffset="729917.7489">9424 12689 81 0,'-8'22'41'15,"-2"-7"-1"-15,15 9-1 16,-2-11-34-16,16-1 1 15,5-12-3-15,6-4 0 16,6-11-1-16,2-2 0 16,-1-9-1-16,0-1 0 15,-8-3 0-15,-10 1-1 0,-10 5 0 16,-9 3 1-16,-12 8-1 15,-4 11 0-15,-10 8 0 16,-3 10 0-16,-4 6 0 16,3 10 0-16,2 4 0 15,6 4 0-15,12 1 0 16,5-7-2-16,18 1-4 15,2-24-9-15,26 9-21 16,-8-22-4-16,15-2-1 16,-1-12-2-16</inkml:trace>
  <inkml:trace contextRef="#ctx0" brushRef="#br4" timeOffset="730780.7982">10322 12549 73 0,'0'0'38'0,"0"0"0"15,0 0 1-15,-14 23-35 16,12 0 0-16,-6 2-1 15,7 10 0-15,-7-2 0 16,5 10 0-16,-2-6-1 16,5 1 0-16,-5-9 0 15,5-5-1-15,0-10 1 16,0-14-1-16,0 0-1 15,11-19 1-15,-2-6 0 16,0-8-1-16,5-3 0 16,-4-6 0-16,3 2 1 15,0 0-1-15,-1 8 0 0,1 6-1 16,1 6 1-16,2 9 0 15,3 6 0-15,5 4 0 16,3 5-1-16,4 2 0 16,4 2 0-16,2 1-1 15,3-3 1-15,-4-2 0 16,3-1 0-16,-7-4 0 15,-4-2 1-15,-9-2 0 16,-8-1 0-16,-11 6 1 16,-1-13 1-16,-11 12 0 15,-9 2-1-15,-3 9 1 16,-5 4 0-16,-2 9 0 15,1 2 0-15,3 10 0 16,3-3-1-16,11 4 1 0,9-5-1 16,8-4 0-16,11-9-1 15,9-8 1-15,10-9-1 16,1-7 0-16,4-7 1 15,-2-12-1-15,-3-1 0 16,-6-8 0-16,-5 1-1 16,-9-4 0-16,-7 5-1 15,-5 1 0-15,0 8 0 16,-5 1-2-16,3 10-2 15,-5-2-2-15,5 14-8 16,0 0-13-16,12 1-9 16,-12-1 0-16,26-2-2 15,-10-5 2-15</inkml:trace>
  <inkml:trace contextRef="#ctx0" brushRef="#br4" timeOffset="731021.8121">11234 12040 85 0,'0'0'39'0,"-13"15"2"16,-1 18-1-16,0 19-32 16,-3 11-3-16,3 15-2 15,-1 5 0-15,0 6-1 16,3-3-1-16,3-5 0 15,4-8-2-15,4-16-3 16,11-16-2-16,-10-41-13 0,41 4-20 16,-9-35-1-16,15-11-2 15,-2-24 0-15</inkml:trace>
  <inkml:trace contextRef="#ctx0" brushRef="#br4" timeOffset="731208.8228">11564 12005 92 0,'0'0'41'0,"-24"28"1"16,9 25 0-16,-12 2-34 15,3 20-3-15,1 3-3 16,6 1-1-16,0-3-1 16,8-6-1-16,11-7-2 15,0-11-4-15,16 1-10 16,-14-28-22-16,23 2-1 15,-11-27-1-15,14-2-2 0</inkml:trace>
  <inkml:trace contextRef="#ctx0" brushRef="#br4" timeOffset="731771.855">11683 12568 100 0,'14'21'40'15,"-14"-21"3"-15,30 23-8 16,-5-24-32-16,7-7 0 15,1-8-1-15,6-5 0 16,-4-10-1-16,-3 0 0 16,-5-5-1-16,-9 2 1 15,-11 1-1-15,-9 6 0 0,-12 7 1 16,-6 5 0-16,-7 10 0 15,-6 12 0-15,0 9-1 16,5 8 1-16,3 3-1 16,12 5 1-16,8 0 0 15,13 1-1-15,12-7 0 16,7-8-1-16,16-6 1 15,1-7 1-15,8-5-1 16,-4-7 0-16,-2 0 0 16,-5-1 0-16,-9 0 0 15,-7 6 1-15,-11 3-1 16,-14-1 0-16,4 20 0 15,-12 1 0-15,-1 5 0 0,-3 4 0 16,2 3-1-16,-1-4 1 16,2 0 0-16,7-7 0 15,4-9 0-15,-2-13 0 16,14-4 0-16,2-17 1 15,4-9-1-15,5-5 0 16,2-5 1-16,4-4-2 16,3 2 1-16,-2 0 0 15,3 10-2-15,-1-2-5 16,5 17-8-16,-13-11-7 15,16 19-16-15,-8-9-4 16,8 9-1-16,2-9-1 16</inkml:trace>
  <inkml:trace contextRef="#ctx0" brushRef="#br5" timeOffset="735830.0869">12582 6192 82 0,'5'-20'35'16,"1"-6"-1"-16,2 6 2 16,-5-6-31-16,8 10 0 15,-7-1 0-15,-4 17 0 16,0 0 0-16,11 23-1 15,-18 10-1-15,-1 14 0 0,-6 12 0 16,-2 12 0-16,-3 1-3 16,2 6 2-16,-2-6-1 15,5-5-1-15,4-6-3 16,2-18-5-16,18-3-28 15,-4-19-1-15,10-5-1 16,-4-18 0-16</inkml:trace>
  <inkml:trace contextRef="#ctx0" brushRef="#br5" timeOffset="736019.0978">12582 6518 109 0,'-9'-14'38'15,"9"14"0"-15,0 0 0 0,19 6-32 16,-3-8-4-16,15-2-2 15,7-9 0-15,9-4-4 16,11-2-2-16,-5-14-10 16,14 9-21-16,-11-10-2 15,2 8 3-15,-14-9-3 16</inkml:trace>
  <inkml:trace contextRef="#ctx0" brushRef="#br5" timeOffset="736236.1102">13181 5938 102 0,'0'0'37'15,"-18"0"1"-15,8 20-1 16,-9 9-30-16,0 9-3 16,-2 13-2-16,-1 9 0 0,-7 10 0 15,4 8 1-15,-2 0-2 16,4-1 1-16,8-5-3 15,5-9-1-15,15-5-6 16,5-25-25-16,24-4-5 16,-2-24 0-16,21-5-2 15</inkml:trace>
  <inkml:trace contextRef="#ctx0" brushRef="#br5" timeOffset="737063.1576">13332 6431 108 0,'-29'-3'37'16,"7"18"3"-16,-11-8-2 15,7 13-33-15,3 2-1 0,10 5 0 16,4 2-1-16,10-2 0 16,8-1-1-16,10 0-1 15,5-11-1-15,8-6 0 16,5-6-1-16,0-8 0 15,3-6-1-15,-5-10 0 16,-2-6 0-16,-9-3-1 16,-4-4 0-16,-6-2 0 15,-8 0 2-15,-6 4-1 16,-7 2 2-16,-2 8 0 15,-3 2 1-15,0 8-1 16,0 9 2-16,-1 7-1 16,13-4 0-16,-10 23 0 15,13-7 1-15,6 0 0 0,6 2-1 16,6-6 0-16,6-3 0 15,4-3-1-15,4-4 1 16,1-3 0-16,-1-2-1 16,-5 2-1-16,-7 1 2 15,-2 3 1-15,-7 5-2 16,-9 3 2-16,-6 11-1 15,-8 1 1-15,-3 5-2 16,-3 2 2-16,-1-1-2 16,2 2 0-16,1-4-1 15,5-6 1-15,6-9 0 16,2-12-1-16,15-2 1 15,-1-13 0-15,6-6 0 16,3-5 0-16,0-7 1 16,0 0-2-16,-3-2 1 0,-3 7-1 15,-5 1 1-15,-3 10-1 16,-4 3 2-16,-5 14-2 15,0 0 1-15,0 0 2 16,-1 22-1-16,-1-5 1 16,4 2-2-16,2-3 2 15,7 1-2-15,3-8 3 16,8-2-3-16,3-6 0 15,4-5 0-15,3-5 0 16,1-3 0-16,-1-5 0 16,-4-3 0-16,-4-1 0 15,-2-1 0-15,-4 3 0 0,-4 2 0 16,-4 2 0-16,-10 15 0 15,14-9-2-15,-14 9 1 16,-1 25 1-16,-4-1-2 16,-2 0-1-16,3 11-2 15,-3-8-6-15,11 16-15 16,-8-22-7-16,15 3-6 15,1-10 0-15,15-4-1 16</inkml:trace>
  <inkml:trace contextRef="#ctx0" brushRef="#br5" timeOffset="737363.1746">14415 6435 104 0,'0'0'36'0,"-21"-10"4"16,9 17 0-16,-12 8-32 0,9 6-2 15,-2 4-1-15,6 10 0 16,2 2-1-16,9 2-1 15,5-4-1-15,9-3 0 16,3-9-2-16,8-6 0 16,-1-9 0-16,5-11 0 15,-2-11 0-15,1-10 0 16,-4-7 0-16,-3-8 0 15,-1-8 0-15,-8-3-3 16,-2-1 0-16,-7-1-4 16,3 12-1-16,-13-5-11 15,13 24-11-15,-19-1-11 16,13 22 3-16,-15 0-2 15,11 16 3-15</inkml:trace>
  <inkml:trace contextRef="#ctx0" brushRef="#br5" timeOffset="738003.2114">14777 6423 104 0,'-15'-10'39'0,"15"10"0"15,6-18-1-15,21 6-34 0,-6-1 0 16,11 0-1-16,4 1 0 16,2 1-2-16,2 0 1 15,-2 5-1-15,-6 1 0 16,-3 6-1-16,-10 5 1 15,-9 5-1-15,-9 6 0 16,-13 7 0-16,-12 5 0 16,-7 6 2-16,-4 5-1 15,-5 1 1-15,-3 4-2 16,9-4 1-16,2-1-1 15,12-9 2-15,9-7-2 16,13-7 0-16,10-12 0 16,8-8-1-16,15-6-2 15,3-6-2-15,11 1-4 16,-9-16-17-16,15 13-14 0,-5-10 1 15,3 12 0-15,-8-5-1 16</inkml:trace>
  <inkml:trace contextRef="#ctx0" brushRef="#br5" timeOffset="738501.2398">15413 6481 102 0,'-15'-22'38'0,"15"22"2"16,-16-20-2-16,16 20-33 16,-21-1 0-16,11 10 0 15,-4 9-1-15,0 6 1 16,0 5-3-16,7-1 2 0,3 2-3 15,6-4 2-15,7-5 0 16,5-8-3-16,8-9 0 16,5-9 0-16,5-9 0 15,3-8 0-15,2-5 0 16,-5-6 0-16,-1 0 0 15,-7-2-2-15,-2 5 1 16,-7 7 0-16,-5 7 0 16,-10 16-1-16,0 0 1 15,-1 24 3-15,-7 15-3 16,-3 11 3-16,-3 15-3 15,-5 10 3-15,-1 7-2 16,-3 6 2-16,0 0-2 16,-1-6-2-16,1-8 1 0,-2-11 0 15,2-13 1-15,1-14-2 16,2-16 1-16,2-17-2 15,3-13 0-15,1-13 2 16,5-8-4-16,-2-16-4 16,17 3-15-16,-13-22-4 15,19 11-11-15,-3-11 2 16,13 13-2-16,0-4 2 15</inkml:trace>
  <inkml:trace contextRef="#ctx0" brushRef="#br5" timeOffset="739052.2714">16027 6503 93 0,'2'-11'38'0,"-16"-3"1"15,14 14 0-15,-33-23-23 16,15 14-13-16,-3-2 1 15,1 7-3-15,-3 6 3 16,-1 9 0-16,-2 4-1 16,0 9 0-16,0 1-1 15,4 8 1-15,6-3 0 16,5-3-3-16,10-2 0 15,8-5 0-15,12-7 0 16,8-11 0-16,5-6 0 16,6-10 0-16,0-3 0 15,-1-7 0-15,-3-1 0 16,-6-4 0-16,-5 4 0 0,-8 1-3 15,-5 5 2-15,-4 5-1 16,-6 14 2-16,0 0 0 16,0 0 0-16,-11 34 1 15,1 3-1-15,1 11 2 16,-5 14-2-16,-4 6 3 15,-1 10-3-15,-4 4 0 16,-1-2 0-16,0-2 0 16,-1-8-2-16,2-11 1 15,-4-10 1-15,4-11-1 16,1-15 0-16,1-13 0 15,1-11 0-15,3-13 0 16,7-12-1-16,-1-15-2 0,13-5-6 16,-2-28-9-16,25 13-9 15,-8-17-9-15,26 9-2 16,-4-7 0-16,15 14 0 15</inkml:trace>
  <inkml:trace contextRef="#ctx0" brushRef="#br5" timeOffset="739788.3135">16525 6422 119 0,'-4'-10'38'16,"-7"15"2"-16,-21-12-9 15,3 18-28-15,-3 4 2 16,-1 3 0-16,2 8-2 0,4 5 2 15,2 0-3-15,11 5 2 16,5-4-4-16,9 0 0 16,9-7 0-16,8-4 0 15,8-6 0-15,2-10 0 16,7-7 0-16,0-10 0 15,1-6 0-15,-6-8 0 16,3-4 0-16,-8-7-2 16,-1-2 1-16,-7 0-2 15,2 1 2-15,-9 3-1 16,-3 5 1-16,-2 6-1 15,2 8 2-15,-6 16-1 16,0 0 1-16,0 0 1 16,0 0-1-16,3 22 1 0,2-7-1 15,6 2 1-15,3-5-1 16,8 0 1-16,3-6 0 15,8 0 0-15,-1-6 0 16,1-5-1-16,2 1 1 16,-4-4 0-16,-5 1 0 15,-5-1-1-15,-5 2 1 16,-16 6-1-16,11-1 2 15,-11 1-2-15,-11 24 0 16,0-5 0-16,0 6 0 16,1 5 0-16,2 1 0 15,2 2 0-15,7-3 0 16,5-6 0-16,8-7 0 15,12-12 0-15,3-9 0 16,8-11 0-16,6-8 0 0,1-5 0 16,-2-7 0-16,1 1 0 15,-8 3 0-15,-9 4 0 16,-8 10 0-16,-18 17 0 15,0 0 0-15,0 0 0 16,-22 32 0-16,4-6 0 16,4 1 0-16,2 3 0 15,13-1 0-15,7-17-5 16,22 5-9-16,-1-23-8 15,27 10-6-15,-15-24-6 16,20 8-1-16,-9-14-8 16,4 4 6-16,-10 0 2 15</inkml:trace>
  <inkml:trace contextRef="#ctx0" brushRef="#br5" timeOffset="740233.3389">17702 6445 75 0,'14'-2'27'0,"-14"-19"0"16,14 16 2-16,-20-19-8 15,6 24-4-15,-2-22-4 16,2 22-4-16,-18-19-1 15,4 16-3-15,-6 1-1 16,-1 8 0-16,-2 3-1 0,0 7-1 16,1 3-1-16,4 1 3 15,5 3-3-15,3-3 2 16,8 0-3-16,7-5 2 15,6-4-2-15,7-6 0 16,2-3 0-16,6-1 0 16,-2-2 0-16,-1 1 0 15,-5 2 0-15,-1 6 0 16,-10 3 0-16,-5 5 0 15,-9 5 0-15,-4 5 0 16,-3 1 0-16,-6 2 0 16,6-3 0-16,-4-4 0 15,10 2-11-15,-7-24-13 16,20 12-5-16,-11-30-5 0,15 7-6 15,-8-19-3-15,7-4 2 16</inkml:trace>
  <inkml:trace contextRef="#ctx0" brushRef="#br5" timeOffset="740805.3717">18351 6121 107 0,'6'-17'37'16,"4"10"0"-16,-6-9-6 15,-4 16-28-15,15 2 0 16,-6 13 0-16,-4 10 0 15,-1 11 0-15,-7 8-1 16,1 9 1-16,-6 4-2 16,-2 5 3-16,-4-1-3 15,3-2 1-15,2-8-2 16,2-7 0-16,5-6-4 15,0-17-2-15,17-1-20 16,-15-20-13-16,22-7 0 16,-11-19-2-16,6-2 2 15</inkml:trace>
  <inkml:trace contextRef="#ctx0" brushRef="#br5" timeOffset="741112.3892">18359 6010 111 0,'-2'-26'39'0,"16"15"1"16,-4 0-1-16,13 8-35 15,6 5-2-15,8 2 1 16,5 8-1-16,5 10 0 16,-1 8-1-16,0 4 0 15,-5 11 0-15,-7 6 0 16,-13 7-1-16,-4 5 0 15,-17 2 0-15,-14 0 3 16,-10-1-3-16,-9-3 2 16,-8-6-1-16,0-5 2 0,-2-10-3 15,2-11 0-15,6-9 0 16,10-15-5-16,10-2-4 15,2-24-13-15,29 7-12 16,-2-19-6-16,21 5 0 16,2-15-3-16</inkml:trace>
  <inkml:trace contextRef="#ctx0" brushRef="#br5" timeOffset="742044.4425">19091 6355 77 0,'18'-7'38'15,"0"8"1"-15,-18-1 1 16,13 0-12-16,-13 0-22 0,-22 3-1 15,6 1-1-15,-6 11 0 16,-11 4-2-16,0 11 2 16,-7 2-2-16,0 5 2 15,3 2-2-15,4 1-2 16,12-3 0-16,16-4 0 15,12-9 0-15,22-8 0 16,12-13 0-16,20-7 0 16,5-11 0-16,5-7 0 15,0-6 0-15,-7-5 0 16,-10-4 0-16,-13-1 0 15,-16 0 0-15,-16 2 0 16,-13 7 0-16,-14 6 0 16,-10 6 0-16,-8 8 0 0,-3 9-2 15,1 4 2-15,3 9-1 16,9 0 0-16,10 2-1 15,16-4-2-15,16-3-1 16,10-6-3-16,22 4-6 16,-5-18-11-16,29 13-3 15,-16-21-3-15,13 17-6 16,-17-11 28-16,5 6 7 15,-11 1 4-15,-16-6 9 16,5 15 10-16,-28-13 4 16,10 14 6-16,-17-3 7 15,0 0-28-15,-10 6-3 16,0 10-3-16,-6 4 0 15,1 8 1-15,-5 3-3 16,-2 4 2-16,0 0-2 0,2 1 1 16,1-5-3-16,5-8 0 15,6-7 0-15,8-16 0 16,0 0 0-16,30-20 0 15,-3-7 0-15,5-7 0 16,5-7 0-16,0-3 0 16,2-1 0-16,-7 4 0 15,-5 6 0-15,-9 8 0 16,-6 11 0-16,-12 16 0 15,0 0 0-15,0 0 0 16,-7 24 0-16,2 0 0 16,4-3 0-16,5 5 0 15,7-8 0-15,9-2 0 16,3-6 0-16,7-8 0 0,5-7 0 15,-2-3 0-15,0-2 0 16,-4-3 0-16,-6 4 0 16,-7-3 0-16,-4 9 0 15,-12 3 0-15,0 0 0 16,0 18 0-16,-5 0 0 15,1 2 0-15,-1 5 0 16,3-1 0-16,3 2 0 16,2-4 0-16,9 1 0 15,1-15-9-15,14 9-6 16,-9-24-11-16,21 12-1 15,-17-21-5-15,19 8 2 16,-14-16-9-16,12-2 3 16,-7-6 2-16</inkml:trace>
  <inkml:trace contextRef="#ctx0" brushRef="#br5" timeOffset="742224.4528">20402 6406 0 0,'15'-37'23'0,"12"20"4"16,-23-11 2-16,6 24 10 15,-10 4-1-15,-9 21 3 16,-13 1-2-16,6 12-33 16,-4 6-3-16,-1 6 1 15,0 0-2-15,7 1 2 16,9-4-4-16,1-9 0 15,10-7-5-15,2-16-4 16,18 1-15-16,-14-28-6 16,18 1-11-16,-8-16 0 15,11-2 1-15,-11-16 0 16</inkml:trace>
  <inkml:trace contextRef="#ctx0" brushRef="#br5" timeOffset="742667.4782">20581 6189 115 0,'0'0'36'16,"5"15"1"-16,-5-15-8 15,4 13-29-15,8-2 0 16,5 2 0-16,4-2 1 16,1 6 2-16,1-1 0 15,1 4 1-15,-7-2 0 16,-1 7 1-16,-5-4-1 15,-7 5 1-15,-6-3-2 16,-3 2 3-16,-4 0-6 16,2-2 0-16,-6-2 0 15,6-3 0-15,-1 0 0 0,7-7 0 16,1-11 0-16,0 0 0 15,24-3 0-15,-5-14 0 16,3-6 0-16,3-3 0 16,3-5 0-16,1-5 0 15,0 4 0-15,-3 2 0 16,-4 6 0-16,-2 6 0 15,-6 12 0-15,-3 10 0 16,-2 9 0-16,-4 10 0 16,-3 9 0-16,0 0-2 15,6 9-4-15,-3-11-5 16,17 9-9-16,-9-24-4 15,22 10-6-15,-8-25-1 16,19 2-7-16,-9-13-2 0,7-3 6 16</inkml:trace>
  <inkml:trace contextRef="#ctx0" brushRef="#br5" timeOffset="743544.5283">21370 6445 24 0,'23'-19'30'0,"-24"-12"9"15,1 14 1-15,-17-3 1 16,0 12-1-16,-22-4-8 16,5 16-29-16,-3 6 1 15,0 13-2-15,1 5-2 16,-1 7 0-16,9 3 0 15,4-1 0-15,10-2 0 16,11-3 0-16,12-7 0 16,10-12 0-16,8-10 0 15,10-7 0-15,2-11 0 16,-1-7 0-16,5-8 0 0,-2-5 0 15,-7-3 0-15,2 2 0 16,-11 3 0-16,-4 3 0 16,-8 10 0-16,-5 5 0 15,-8 15 0-15,0 0 0 16,-14 24 0-16,4-3 0 15,1 9 0-15,0 0 0 16,7 3 0-16,3-4 0 16,7-6 0-16,6-7 0 15,5-6 0-15,6-9 0 16,3-5 0-16,2-8 0 15,3-6 0-15,-2 2 0 16,-3-8 0-16,-2 5 0 16,-5-1 0-16,-3 4 0 15,-10 5 0-15,-8 11 0 0,0 0 0 16,0 0 0-16,-16 21 0 15,0-1 0-15,1 7 0 16,0 0 0-16,1 3 0 16,3-4 0-16,5-3 0 15,6-7 0-15,0-16 0 16,16 7 0-16,-1-14 0 15,7-10 0-15,4-8 0 16,2-1 0-16,1-5 0 16,0 0 0-16,-3 1 0 15,-3 5 0-15,-3 3 0 16,-4 11 0-16,-16 11 0 0,13 1 0 15,-13 14 0 1,-6 6 0-16,-3 6 0 0,-3 3 0 16,2 3 0-16,4-6 0 15,8-4 0-15,8-11 0 16,12-9 0-16,9-14 0 15,17-3-11-15,-4-23-4 16,24 6-7-16,-18-28-5 16,25 14-2-16,-26-29-1 15,17 15 0-15,-22-16-5 16,1 10 6-16,-16 7 10 15,-20 8 37-15,11 31 4 16,-32 1 5-16,9 37 2 16,-29 6 3-16,8 26 7 15,-20 7-1-15,15 20-6 0,-7-7-29 16,3-1-1-16,4-3-3 15,4-9-1-15,17 1-15 16,-10-31-11-16,21 2-10 16,-3-30 1-16,0 0-5 15,9-11-1-15</inkml:trace>
  <inkml:trace contextRef="#ctx0" brushRef="#br5" timeOffset="743681.5362">22243 6249 116 0,'17'-16'41'16,"10"11"0"-16,1-2-7 15,10-9-39-15,9 16-32 16,-6-7-5-16,7 13 1 0,-11-6-1 16</inkml:trace>
  <inkml:trace contextRef="#ctx0" brushRef="#br5" timeOffset="744596.5885">12552 7734 82 0,'14'-15'36'0,"-8"5"-1"15,3 10 2-15,-9 0-34 0,-3 29-1 16,0-2 1-16,1 18 0 15,-13 9-1-15,6 12 0 16,-6 3-1-16,2 3 0 16,4-4 0-16,2-4-2 15,9-4-3-15,-2-26-17 16,14 3-15-16,-1-21-1 15,11-5-1-15,-7-15 0 16</inkml:trace>
  <inkml:trace contextRef="#ctx0" brushRef="#br5" timeOffset="744777.5989">12587 8176 92 0,'-15'-15'39'0,"15"15"1"0,-15-17-1 16,15 17-33-16,19-13-2 15,5 7-2-15,6-3-1 16,11-4-3-16,13 0-4 15,-2-20-17-15,20 9-14 16,-7-12-1-16,5 3-2 16,-10-12 1-16</inkml:trace>
  <inkml:trace contextRef="#ctx0" brushRef="#br5" timeOffset="744980.6104">13163 7538 98 0,'-40'35'38'16,"9"22"1"-16,-10 6-2 0,7 15-34 15,1 2-1-15,9 6 0 16,5-4-1-16,11-4-1 16,7-5-1-16,12-11-4 15,15 1-12-15,-4-28-20 16,18-1-1-16,-9-19-2 15,8-6 1-15</inkml:trace>
  <inkml:trace contextRef="#ctx0" brushRef="#br5" timeOffset="745355.6319">13187 8168 74 0,'0'0'38'16,"0"0"1"-16,16-8 0 0,-1 4-20 15,10 3-16-15,4-2 0 16,5-2-1-16,2-2 1 15,2-2-1-15,-1-3-1 16,-5-5 0-16,-7 0 0 16,0-4 0-16,-9-4-1 15,-5-3 1-15,-11 0 0 16,-4 4 0-16,-6 2-1 15,-7 5 1-15,-4 10-1 16,-8 9 1-16,-4 14 0 16,-4 12-1-16,0 9 0 15,-2 4 0-15,13 6 1 16,7-1-1-16,12-4 0 0,15-8 0 15,18-13-1-15,17-13 0 16,19-12-4-16,12-14-2 16,18-2-12-16,-11-29-10 15,20 6-10-15,-14-17 0 16,3 3 0-16</inkml:trace>
  <inkml:trace contextRef="#ctx0" brushRef="#br5" timeOffset="745543.6427">14132 7489 103 0,'-30'0'38'0,"3"30"2"15,-8 6-4-15,7 27-32 16,-1 13-1-16,2 5-2 16,3 6 0-16,3-2 0 15,11-4-2-15,1-6-1 0,7-7-2 16,-3-22-13-16,16 4-13 15,-11-28-10-15,10-6 1 16,-10-16-2-16</inkml:trace>
  <inkml:trace contextRef="#ctx0" brushRef="#br5" timeOffset="745739.6539">13817 7946 93 0,'-7'-12'41'15,"21"23"1"-15,-1-9-2 16,17 12-27-16,5-11-10 15,4-3-2-15,11-3-3 16,2-7-1-16,8 8-5 0,-9-19-18 16,18 20-12-16,-18-13-2 15,6 13 0-15,-16-7-1 16</inkml:trace>
  <inkml:trace contextRef="#ctx0" brushRef="#br5" timeOffset="746648.7058">14314 8046 104 0,'-17'12'40'0,"17"10"0"16,0-22-3-16,14 9-35 16,5-10 1-16,14-3-2 15,4-5 1-15,-2-4-1 16,0-8 0-16,0-3 0 15,-5-1-1-15,-10-1 1 0,-10-2 0 16,-5 3 0-16,-10 0-2 16,-3 5 2-16,-12 10-1 15,-4 3 0-15,-8 9 0 16,-2 12 1-16,1 8-1 15,0 8 0-15,8 3 0 16,7 4 0-16,13 1 1 16,10-2-1-16,19-7 1 15,10-9-1-15,13-8 1 16,5-6 0-16,5-6 0 15,3-7 0-15,-2-2-1 16,-10-3 1-16,-5 2-1 16,-9 0 1-16,-10 5-1 15,-9 6 0-15,-15-1 0 0,9 21 0 16,-15-2 0-16,-3 4 0 15,0 1 0-15,-1 3 0 16,2-2 0-16,0-3-1 16,3-7 1-16,5-15 0 15,0 0 0-15,13-6 0 16,1-14 1-16,3-9-1 15,3-8 1-15,5-9-1 16,-2-1 0-16,5-1 1 16,-4 4-1-16,4 6 1 15,-3 8-2-15,-6 5 0 16,7 10-3-16,-5 5-3 15,16 14-8-15,-13-13-6 16,18 18-6-16,-15-14-4 0,22 13-3 16,-12-11-5-16,4 4 3 15,-11-5 21-15,-5-2 24 16,3 15 8-16,-28-9 7 15,12 3 5-15,-26-7 4 16,14 4 5-16,-31 11 2 16,14 5-18-16,-16-5-15 15,10 12-2-15,-1 3-1 16,8 6-1-16,5 1 0 15,7 5-1-15,9-2-1 16,10-2-1-16,8-10 2 16,6-10-2-16,5-10 0 15,3-9 0-15,3-9 0 16,-7-11 0-16,-4-8 0 15,-6-5 0-15,-8-2 0 0,-8-3 0 16,-7 4 0-16,-10 2 0 16,-3 8-2-16,-8 9-1 15,-2 16-4-15,-10 3-4 16,10 24-6-16,-15-12-8 15,23 27-5-15,-17-15-3 16,23 18-2-16,-6-14-6 16,14-2 4-16</inkml:trace>
  <inkml:trace contextRef="#ctx0" brushRef="#br5" timeOffset="747334.745">15821 7809 99 0,'0'0'40'16,"-14"9"-1"-16,14-9 0 15,0 0-34-15,28-1-2 16,1-9 0-16,14 1 0 16,3-4 0-16,9 1-1 15,-5 2 0-15,2 2 0 0,-11 3-1 16,-12 10 0-16,-16 6 0 15,-16 9-1-15,-18 10 1 16,-19 14 0-16,-8 3 0 16,-8 8-1-16,-1 1 1 15,3 1-1-15,9-3 1 16,11-7-1-16,20-7 0 15,22-16 0-15,18-7 1 16,14-14-1-16,15-6-2 16,8-10-2-16,13 2-8 15,-9-20-11-15,15 18-6 16,-19-19-6-16,5 14-6 15,-13-10 0-15,0 9 2 16</inkml:trace>
  <inkml:trace contextRef="#ctx0" brushRef="#br5" timeOffset="747865.7753">16572 7877 106 0,'-12'-4'39'16,"-9"-6"1"-16,21 10-1 15,-31 0-32-15,17 6-3 16,-2 3 1-16,3 14 0 15,-1 5-2-15,3 1-1 16,5 4 1-16,6 0-1 16,6-3-2-16,10-9 0 15,8-6 0-15,15-15 0 0,6-13 0 16,6-9 0-16,2-8 0 15,-2-3 0-15,-2-7 0 16,-4 3 0-16,-12 1 0 16,-5 8 0-16,-9 6 0 15,-8 9 0-15,-11 13 0 16,4 13 0-16,-12 16 0 15,-4 12 0-15,-6 18 0 16,-1 12 0-16,-8 12 0 16,2 11 0-16,2-2 0 15,-2 4 0-15,5-4 0 16,2-8 0-16,0-8 0 15,5-10 0-15,-2-14 0 16,1-14 0-16,-2-12 0 0,-4-15 0 16,3-15 0-16,-2-11 0 15,1-17 0-15,-1-13 0 16,10-14 0-16,4-13-2 15,14-8-2-15,9-9-2 16,14 7-1-16,3-1-3 16,22 19-7-16,-9-9-8 15,28 31-2-15,-16-8-2 16,21 29-2-16,-10-2-6 15,12 2 3-15</inkml:trace>
  <inkml:trace contextRef="#ctx0" brushRef="#br5" timeOffset="748368.8043">17573 7836 122 0,'-4'-14'39'0,"-14"-9"1"16,7 12-7-16,-13-7-29 16,-6 9-1-16,-5 4 0 15,-3 11 0-15,-5 11 0 16,-2 13 0-16,-4 5-1 15,7 4-2-15,7 5 0 16,8-5 0-16,11-2 0 16,12-7 0-16,15-9 0 15,12-14 0-15,12-9 0 16,10-8 0-16,1-6 0 15,3-10 0-15,-3-2 0 16,0-5 0-16,-7 1 0 16,-9 2 0-16,-7 6 0 15,-8 4 0-15,-15 20 0 0,13-4 0 16,-18 19 0-16,-1 18 0 15,-5 11 0-15,-6 14 0 16,-1 13 0-16,-4 11 0 16,-5 3 0-16,-1 3 0 15,0 0 0-15,-3-2 0 16,2-9 0-16,2-10 0 15,-1-11 0-15,4-14 0 16,0-12 0-16,5-10 0 16,2-16 0-16,4-15 0 15,3-12-2-15,0-13-3 16,12-10-7-16,-4-26-6 15,19 3-7-15,-10-20-2 16,27 16-5-16,-8-10 0 0,22 16-7 16,-3 0 5-16</inkml:trace>
  <inkml:trace contextRef="#ctx0" brushRef="#br5" timeOffset="749132.848">18028 7831 116 0,'0'0'37'0,"-32"-22"2"16,15 23-8-16,-9-1-27 16,-1 11 0-16,-3 4 0 15,2 13 2-15,0 7-2 16,5 4-1-16,7 0 0 15,5 2-1-15,8-2 0 0,8-7-2 16,12-4 0-16,4-14 0 16,6-8 0-16,3-11 0 15,2-7 0-15,2-8 0 16,-2-10-2-16,2-7 2 15,-3-6-1-15,-3-3 0 16,-4 0 1-16,-1 2-1 16,-4 3 0-16,-5 5 1 15,-4 12 0-15,-3 9 0 16,-7 15 0-16,0 0 0 15,2 10 0-15,-4 8 1 16,0 7-1-16,5-3 0 16,2 1 0-16,2-1 1 0,7-9-1 15,3-1 1-15,3-5-1 16,4-7 1-16,-1-4 1 15,0-3-2-15,2-4 0 16,-2-3 0-16,-3 3 0 16,-3-2 0-16,-4 1 0 15,-3 7 0-15,-10 5 0 16,11 3 0-16,-13 11 0 15,-2 9 0-15,-3 5 0 16,1 6 0-16,-1 1 0 16,2 2 0-16,4-4 0 15,8-5 0-15,4-3 0 16,7-14 0-16,7-8 0 15,2-9 0-15,6-4 0 0,3-5 0 16,1-7 0-16,-6-1 0 16,-1-4 0-16,-3 3 0 15,-4 3 0-15,-7 4 0 16,-4 6 0-16,-12 11 0 15,0 0 0-15,0 0 0 16,-9 27 0-16,-5-7-7 16,8 11-3-16,-10-9-3 15,17 13-6-15,-12-19-6 16,28 10-2-16,-17-26-3 15,39 13 0-15,-15-21 0 16,21 1-2-16,2-8 2 16</inkml:trace>
  <inkml:trace contextRef="#ctx0" brushRef="#br5" timeOffset="749457.8666">19260 7686 114 0,'-28'11'41'0,"-16"0"0"16,5 12-2-16,-9 0-34 15,13 3-1-15,6 0-1 16,8 1 0-16,16-5-1 16,15-2-2-16,13-6 0 15,13-5 0-15,3-3 0 16,3 3 0-16,0-6 0 15,-8 5 1-15,-7 4 1 16,-13 2-2-16,-14 3 0 0,-9 4 0 16,-10 2 0-16,-5-2 0 15,-6 4-4-15,-10-9-6 16,7 10-6-16,-19-20-8 15,14 16-5-15,-18-16-5 16,15 14-3-16,-23-10-5 16,-5 11 3-16</inkml:trace>
  <inkml:trace contextRef="#ctx0" brushRef="#br5" timeOffset="750186.9083">12870 9949 85 0,'10'-22'37'15,"3"11"1"-15,-12-1 1 16,-1 12-26-16,5 10-10 16,-7 14-1-16,-6 10 1 15,4 15 0-15,-2 7-1 16,-3 16 1-16,2 4-2 15,2 4 1-15,3-3-2 16,4-8 0-16,10-3-4 16,-2-21-6-16,17 5-19 15,-9-29-9-15,9-1-2 0,-7-21 0 16</inkml:trace>
  <inkml:trace contextRef="#ctx0" brushRef="#br5" timeOffset="750375.919">12941 10351 110 0,'-11'-16'40'15,"-3"-4"1"-15,14 20-1 16,8-16-36-16,9 9-2 16,8 1 0-16,9-1-3 15,8 3-1-15,6-9-5 16,14 11-16-16,-14-22-11 15,17 7-5-15,-11-14-2 16,7 2 1-16</inkml:trace>
  <inkml:trace contextRef="#ctx0" brushRef="#br5" timeOffset="750584.931">13563 9701 99 0,'-20'38'39'0,"-13"10"1"15,9 20-1-15,-9 1-33 16,9 13 0-16,2 0-3 15,7 1 0-15,8-4-3 16,5-7 0-16,9-6-4 16,5-16-5-16,19 8-18 15,-16-23-12-15,16-2-1 16,-11-18-1-16,10-6 2 15</inkml:trace>
  <inkml:trace contextRef="#ctx0" brushRef="#br5" timeOffset="750958.9524">13664 10283 82 0,'0'0'40'0,"22"23"-2"16,-22-23-9-16,34 35 1 15,-16-18-25-15,10 0 0 16,2-10-2-16,11-7-1 15,2-8-1-15,1-10 0 16,0-5 0-16,-5-4-1 16,-8-4 2-16,-6 2-2 15,-11 1 1-15,-12 7-1 0,-12 9 1 16,-12 8 0-16,-10 12-1 15,-6 10 1-15,-6 9-2 16,1 8 2-16,5 4-1 16,5 1 1-16,15 1-1 15,13-6 1-15,18-5 0 16,15-11-2-16,17-6-2 15,8-13-3-15,19 4-10 16,-10-27-9-16,17 13-8 16,-14-27-4-16,8 6-3 15,-12-17-2-15</inkml:trace>
  <inkml:trace contextRef="#ctx0" brushRef="#br5" timeOffset="751154.9636">14698 9793 104 0,'-7'-12'38'0,"1"29"1"16,-22 8-8-16,12 22-22 15,-18 13-4-15,12 15 1 16,-8 5-3-16,6 9 0 16,2-2-2-16,3-3-1 15,11-6-4-15,1-14-4 16,18-1-15-16,-18-28-10 15,18-4-7-15,-11-31-1 16,19 2 0-16</inkml:trace>
  <inkml:trace contextRef="#ctx0" brushRef="#br5" timeOffset="751344.9743">14469 10231 121 0,'-5'-22'43'16,"16"14"0"-16,-5-6 0 15,22 6-38-15,-3-4-5 16,10 2 0-16,2 5-4 15,-2-7-7-15,10 19-14 16,-17-19-7-16,19 21-5 16,-9-13-6-16,9 11 0 15,-5-9 0-15</inkml:trace>
  <inkml:trace contextRef="#ctx0" brushRef="#br5" timeOffset="752494.0402">14817 10281 113 0,'0'0'39'16,"22"15"2"-16,-4-25-12 16,15 9-26-16,7-5 0 15,8-2-1-15,2-1 0 16,1-2-1-16,-5-1 2 15,-3-1-3-15,-13-1 2 16,-10 3-1-16,-12-3 0 16,-14 1-1-16,-16 5 2 15,-4 1-2-15,-12 6 0 16,-6 5-1-16,-2 11 0 15,-3 6 2-15,6 11-2 16,5 6 2-16,10 4-1 16,14 4 1-16,18-2-1 15,14-8 3-15,22-6-2 0,17-12 0 16,13-10-1-16,10-10 1 15,7-9-1-15,1-10 0 16,-7-6-1-16,-4-3 1 16,-15-3 0-16,-13 1 0 15,-13 2 0-15,-17 4 0 16,-9 8 0-16,-13 6 0 15,-7 8 0-15,-10 12 0 16,-4 6 0-16,-3 11 0 16,-2 7 0-16,4 9 1 15,1-1-1-15,4 0 0 16,4-5 1-16,6-3 0 15,8-9-1-15,7-10 1 16,6-13-1-16,4-12 1 0,6-12 0 16,0-9-1-16,5-4 0 15,-2-10 0-15,1-2 2 16,-1 1-2-16,-1 4 0 15,-1 5 0-15,0 10 0 16,1 7 0-16,-1 7 0 16,2 13 0-16,3 7 0 15,3 6 0-15,0 4 0 16,6 0 0-16,1 1 0 15,-1-1 0-15,2-2-2 16,-5-8 4-16,-3-1-2 16,-5-4 0-16,-10-4 0 15,-15 4 0-15,11-12 0 0,-11 12 0 16,-20-6 0-16,0 8 0 15,-6 9 0-15,-3 7 0 16,-4 7 0-16,0 14 0 16,5 3 0-16,4 3 0 15,11 1 0-15,12-3 0 16,12-8 0-16,12-8 0 15,13-12 0-15,12-14 0 16,-1-12 0-16,4-11 0 16,-7-10 0-16,-5-9 0 15,-15-4 0-15,-10-3 0 16,-15 1 0-16,-10-1 0 15,-11 13 0-15,-10 8 0 16,-2 13 0-16,-5 6-8 16,9 14-3-16,-5-1-2 0,26 20-9 15,-9-17-3-15,31 18-4 16,-13-26 2-16,43 21-3 15,-7-23 1-15,16 2 0 16,1-6 0-16</inkml:trace>
  <inkml:trace contextRef="#ctx0" brushRef="#br5" timeOffset="752981.0681">16509 10138 100 0,'3'14'39'0,"10"0"1"16,1-15-1-16,15 9-23 15,6-14-12-15,3 1-1 16,9-4 0-16,1-1 2 15,-1 4-4-15,-3 3 4 16,-11 4-5-16,-11 8 0 16,-12 9-3-16,-19 6 3 15,-15 3-2-15,-13 9 2 0,-10 2-2 16,-9 6 1-16,-3 2-1 15,3-7 4-15,5 3-2 16,13-6 0-16,14-6 0 16,17-7 0-16,20-8 0 15,17-8-1-15,15-6-2 16,9-7-2-16,12 3-5 15,-8-22-11-15,23 17-6 16,-23-26-4-16,13 15-3 16,-22-14-6-16,3 2 2 15,-12-4 3-15</inkml:trace>
  <inkml:trace contextRef="#ctx0" brushRef="#br5" timeOffset="753469.096">17212 10189 99 0,'0'0'39'15,"-27"7"2"-15,14 7-1 16,-15-4-29-16,11 12-5 15,-4 5-3-15,3 10 2 16,1 5-4-16,7 1 3 16,4-3-2-16,11 0 0 15,6-8 0-15,12-11-2 16,11-12 0-16,8-15 0 15,9-17 0-15,5-9 0 16,6-9 0-16,-6-9 0 16,1-6 0-16,-9 2 0 15,-11 5 0-15,-8 5 0 0,-12 13 0 16,-11 14 0-1,-6 17 0-15,-19 23 0 0,-1 20 0 16,-5 19 0-16,-7 21 0 16,-1 13 0-16,1 10-4 15,-3 5 3-15,5-2 0 16,2-6-1-16,2-7 1 15,0-12-1-15,2-18 1 16,-3-12-1-16,2-19 2 16,-3-15 0-16,-3-14 0 15,-2-14 0-15,1-15-1 16,3-16 0-16,4-11-1 15,8-17-2-15,17-2-5 16,1-16-4-16,32 14-7 16,-6-14-4-16,36 24-2 0,-9-9-2 15,28 22-4-15,-11 1 0 16,14 12 0-16</inkml:trace>
  <inkml:trace contextRef="#ctx0" brushRef="#br5" timeOffset="753995.1261">18108 10256 121 0,'-21'-24'41'0,"5"16"-1"16,-13-12-7-16,9 12-30 15,-11 5-1-15,1 8 1 16,-4 7-3-16,1 11 3 15,-7 9-1-15,5 6 0 0,6 5-2 16,6 3 5-16,8-5-5 16,15-3 0-16,7-12 0 15,14-5 0-15,8-15 0 16,10-10 0-16,5-10 0 15,0-11 0-15,0-7 0 16,-1-6 0-16,-3-5 0 16,-7 0 0-16,-5 2 0 15,-6 6 0-15,-8 8 0 16,-5 14 0-16,-9 13 0 15,-3 19 0-15,-9 16 0 16,-3 18 0-16,-3 16 0 16,-3 11 0-16,-4 9 0 15,-1 2 0-15,0 1-2 16,-3-3 0-16,3-10 1 0,-2-6-1 15,-2-10 1-15,-3-8-1 16,0-15 0-16,0-12 1 16,0-13 0-16,-1-12 1 15,5-11-3-15,1-15-2 16,10-7-4-16,-5-25-7 15,18 5-4-15,-11-32-5 16,25 9-3-16,-14-27-3 16,30 16-4-16,-7-5 0 15,11 8 2-15</inkml:trace>
  <inkml:trace contextRef="#ctx0" brushRef="#br5" timeOffset="755205.1952">18708 10235 97 0,'0'0'37'0,"-14"0"1"16,-16-3-8-16,7 14-20 16,-20 1-3-16,0 6-1 15,-3 4-1-15,5 6 0 16,4 0-2-16,10 7 0 15,9-1 0-15,13 0 0 16,19-4-2-16,13-3 0 16,13-9 0-16,12-7 0 15,9-11-1-15,6-9 1 16,-1-10-1-16,-1-7 0 15,-8-8 0-15,-10-4-1 16,-13-1 2-16,-11-4-3 16,-14 4 3-16,-14 2-1 0,-5 6 0 15,-7 9 0-15,-4 7 1 16,-5 10-2-16,7 8 0 15,-1 6 2-15,11 5-2 16,4 5 1-16,10 2-2 16,9-6 2-16,13 0-1 15,12-8 3-15,1-5-2 16,10-4 0-16,0-6 2 15,-3-1-2-15,-4-7 4 16,-9 1-4-16,-5-1 0 16,-11 2 0-16,-6 3 0 15,-12 11 0-15,0 0 0 16,0 0 0-16,-25 19 0 15,13 8 0-15,-6 9 0 0,4 7 0 16,1 3 0-16,6 1 0 16,8-3 0-16,5-7 0 15,10-8 0-15,5-15 0 16,15-18 0-16,5-12 0 15,4-14 0-15,3-7 0 16,-1-8 0-16,-4-6 0 16,-1-2 0-16,-12 7 0 15,-8 7 0-15,-11 17 0 16,-8 11 0-16,-3 11 0 15,-19 24 0-15,4 5 0 16,-3 11 0-16,4 7 0 16,1 4 0-16,11-9 0 15,8 1-7-15,3-16-3 16,23 1-4-16,-3-27-6 0,30 9-3 15,-13-32-4-15,25 8 1 16,-17-24 0-16,15 6 0 16,-14-16 0-16,-3 5 7 15,-12-3 15-15,-23-7 24 16,12 20 1-16,-29-12 6 15,10 22 0-15,-24-7 5 16,14 30 3-16,-28-15-3 16,16 32-9-16,-6-2-19 15,0 5 0-15,0 9-1 16,9 2-3-16,2-1 0 15,9 1 0-15,10-4 0 16,4-1 0-16,7-4 0 16,2-2 0-16,-1 1 0 0,-8-1 0 15,-3 4 0-15,-8 0 0 16,-8 2 0-16,-6 1 0 15,-6 0 0-15,-8-3 0 16,-6 3-5-16,-7-11-5 16,3 10-6-16,-21-23-6 15,12 20-5-15,-30-18-3 16,9 18-2-16,-40-12-3 15,-9 16 6-15,-34 4-4 16</inkml:trace>
  <inkml:trace contextRef="#ctx0" brushRef="#br5" timeOffset="755834.2313">13060 11847 95 0,'0'0'38'0,"8"-12"2"15,-5 23-8-15,-5 0-29 16,-3 13-1-16,-2 12 0 15,0 13 1-15,-3 9-1 16,-3 11 0-16,-2 7-1 16,2 0 0-16,2-2-1 15,-3-6-3-15,13-6-3 16,-7-22-14-16,19 0-14 15,-6-23-6-15,12-4-1 16,-3-19 2-16</inkml:trace>
  <inkml:trace contextRef="#ctx0" brushRef="#br5" timeOffset="756015.2416">13069 12302 82 0,'-13'-11'39'16,"-8"2"1"-16,8 15-1 16,-2-5-31-16,15 12-1 15,0-13-2-15,19 12-3 16,9-12-1-16,11-13-3 15,12-4-5-15,1-23-17 16,22 9-9-16,-11-21-6 16,3 6-2-16,-10-13 1 15</inkml:trace>
  <inkml:trace contextRef="#ctx0" brushRef="#br5" timeOffset="756204.2524">13493 11718 75 0,'-27'21'40'0,"-6"12"-1"15,7 27 1-15,-4 14-22 16,6 8-17-16,-4 2 2 15,12 6 0-15,-3-2-2 16,13-10-1-16,6-9-1 16,7-18-4-16,16-3-13 15,-6-34-12-15,23 0-8 16,-7-24-2-16,14-5-1 15</inkml:trace>
  <inkml:trace contextRef="#ctx0" brushRef="#br5" timeOffset="757323.3164">13662 12167 87 0,'-17'-19'38'15,"6"19"2"-15,-13 0 0 0,11 19-30 16,-7 0-6-16,6 9-1 16,1 6 0-16,3 5 0 15,6 0-1-15,7-4-1 16,3-3 0-16,8-4 0 15,9-13 0-15,5-10-1 16,4-10 0-16,4-13-1 16,4-7 1-16,-5-10-1 15,-1-4 0-15,-5-5 0 16,-6 2 0-16,-5-3-1 15,-9 4 1-15,-3 7 0 16,-8 3 1-16,-1 6 0 16,-2 8 0-16,0 8 0 15,5 9 0-15,0 0 0 0,0 0 0 16,13 7 1-16,2-2-1 15,10 4 1-15,0-5 0 16,3 4 0-16,2 1 1 16,0 3-1-16,-5 3 1 15,-2 2-1-15,-8 4 0 16,-7 1 0-16,-3 4 0 15,-5 0-1-15,-5 2 1 16,-3-3 0-16,-3-1-1 16,3-1 1-16,-1-6-1 15,2 0 1-15,7-17-2 16,-3 12 1-16,3-12 0 15,15-19 0-15,1-4 0 0,0-6-1 16,11-6 1-16,-6-2-1 16,3-2 1-16,-1 4 0 15,-4 6 0-15,-4 5 0 16,-4 9 0-16,-11 15 0 15,12 0 0-15,-10 13 0 16,-4 6 0-16,2 5 0 16,0 0 0-16,5 0 0 15,-1-1 1-15,8-7-1 16,4-6 1-16,7-9 0 15,10-10 0-15,4-8-1 16,2-7 1-16,3-3 0 16,3-5-1-16,-6 1 0 15,-2 4 1-15,-7 2-1 16,-7 9 0-16,-10 8 0 0,-13 8 0 15,6 16 0-15,-12 6 0 16,-3 8-1-16,0 3 0 16,0 2-1-16,4 4-2 15,0-9 0-15,15 2-5 16,-6-19-3-16,25 4-6 15,-7-28-5-15,21 12-3 16,-15-31 0-16,21 13-1 16,-17-22-1-16,15 12 9 15,-19-5 21-15,-6-8 12 16,7 20 5-16,-23-13 5 15,8 27 1-15,-28-13 3 16,14 19 4-16,-21 7-6 16,14 15-18-16,-11 1-4 0,3 10 0 15,4 2-2-15,3 2 0 16,8 0 0-16,7-5-1 15,7-5 0-15,8-12 0 16,2-8 0-16,5-13-1 16,0-9 0-16,1-13 0 15,-3-3 1-15,-4-7-2 16,-7-3 1-16,-6-2 0 15,-7 4-1-15,-6 2-1 16,-8 8 0-16,-6 6-1 16,-2 15-2-16,-9 0-5 15,9 23-4-15,-14-10-8 16,23 27-5-16,-16-16 0 15,26 19-3-15,-13-20-3 0,23 11 1 16,0-12 3-16</inkml:trace>
  <inkml:trace contextRef="#ctx0" brushRef="#br5" timeOffset="758179.3654">15434 11904 65 0,'0'0'41'15,"0"0"-1"-15,28 13 0 16,-9-24-13-16,10 10-24 16,4-5-1-16,9 5 0 15,-2-1-1-15,0 3 0 16,-5 1-1-16,-10 4 1 15,-6 4-1-15,-15 5 0 16,-10 5 1-16,-13 4-1 16,-10 6 0-16,-9 6 1 15,-6 2 0-15,-2 5 0 16,0-1 0-16,10 1 2 15,8-3-2-15,16-3 1 16,12-7-1-16,18-9 1 16,17-8-2-16,16-11-1 0,10-5-3 15,5-12-3-15,14 5-12 16,-22-21-8-16,15 16-4 15,-27-19-4-15,0 14-6 16,-23-8 0-16</inkml:trace>
  <inkml:trace contextRef="#ctx0" brushRef="#br5" timeOffset="758345.3748">15614 12087 98 0,'-20'12'40'0,"6"-14"0"15,25 7-1-15,12-10-38 16,15-5-1-16,15 1-5 15,-1-14-18-15,20 14-10 16,-10-12-5-16,5 9-3 0,-14-5 1 16</inkml:trace>
  <inkml:trace contextRef="#ctx0" brushRef="#br5" timeOffset="759035.4144">16200 11982 68 0,'0'0'40'0,"-6"-11"-1"16,6 11 0-16,-9-14-18 16,9 14-18-16,0 0 0 15,-15 18 0-15,6 2 0 16,2 10 0-16,0 5-1 15,3 5 1-15,4 0-1 16,9-2 0-16,8-6-1 16,4-7 1-16,9-14-1 0,6-11-1 15,6-13 0-15,4-10 0 16,-2-12 1-16,3-5-1 15,-5-4 0-15,-3-1 0 16,-5 2 0-16,-3 7 0 16,-9 11 0-16,-7 15 0 15,-15 10-1-15,1 34 1 16,-10 12 0-16,-8 19 1 15,-8 16-1-15,0 10 0 16,-1 6-1-16,1-1 2 16,4-2-2-16,1-9 1 15,3-14 0-15,0-11-1 16,3-17 2-16,-1-10-1 0,-4-17 0 15,-3-14-1-15,-2-10 0 16,-4-13-1-16,1-9 0 16,3-14-4-16,7-1-3 15,-7-24-10-15,20 19-5 16,-9-22-3-16,30 21-3 15,-12-13-3-15,28 18-4 16,-5 1 0-16</inkml:trace>
  <inkml:trace contextRef="#ctx0" brushRef="#br5" timeOffset="759575.4453">17086 12015 77 0,'-10'-10'40'16,"-18"-8"-1"-16,5 9 1 15,-12-14-23-15,4 11-13 16,-3 4 0-16,1 12-1 16,-1 8 0-16,-1 12 0 15,4 11 0-15,3 5 0 16,6 7-1-16,12-1 0 15,7-4-1-15,13-4 1 16,9-10-2-16,13-11 1 16,4-13-1-16,5-10 0 15,4-9 0-15,-4-8 0 16,-4-5 0-16,-6-6-1 15,-5-3 1-15,-7 0-1 16,-2 2 1-16,-8 5 0 0,-2 10-1 16,-4 9 1-16,-3 11 0 15,-1 22 0-15,-3 15 0 16,-3 13 0-16,0 13 0 15,-6 12 1-15,1 7-1 16,-2 3-1-16,-4 3 1 16,-2-3 0-16,-4-4 0 15,-3-6-1-15,-6-7 1 16,-2-15-1-16,-3-13 1 15,-4-12 0-15,0-15-1 16,1-16-1-16,5-14-2 16,0-19-3-16,13-6-5 15,-8-25-8-15,29 6-5 16,-12-29-3-16,33 15-1 0,-10-20-4 15,28 19 2-15,-4-8 0 16</inkml:trace>
  <inkml:trace contextRef="#ctx0" brushRef="#br5" timeOffset="760800.5153">17617 11990 80 0,'-19'5'38'0,"-9"-7"-2"16,13 11-4-16,-17-12-21 15,11 8-3-15,-7-1-2 16,5 3-1-16,-5 3-2 16,4 10 1-16,4 2-2 15,3 5 0-15,6 2 0 16,11 4 0-16,10-1-1 0,9-4 1 15,14-6-1-15,10-8 0 16,2-9-1-16,8-9 1 16,4-11-1-16,-5-8 0 15,-4-7 0-15,-11-5-1 16,-8-3 1-16,-16-2-1 15,-8 2 0-15,-12 1 1 16,-9 10-1-16,-7 4 1 16,-4 6-1-16,0 11 1 15,2 4 0-15,4 6 0 16,8 4 1-16,9 5-1 15,12-3 1-15,13 3-1 16,9-5 0-16,8-5 1 16,10-4-1-16,4-1 0 0,3-6 1 15,-7 0 0-15,-8 0 0 16,-5-2 0-16,-11 3 0 15,-10 2 0-15,-14 5 0 16,0 0 0-16,0 0 0 16,-18 11 0-16,4 6-1 15,-6 9 0-15,6 5 1 16,0 6-1-16,4 2 1 15,3-1-1-15,9-3 1 16,10-9-1-16,10-11 1 16,10-12-1-16,11-16 1 15,5-9-1-15,3-9 0 16,-1-6 0-16,-3-5 0 15,-3 1 0-15,-8 4 0 16,-11 9 0-16,-10 10 0 0,-15 18 0 16,0 0 0-16,3 10 0 15,-11 16-1-15,-2 7 0 16,2 6-2-16,3 2-1 15,8 4-5-15,0-14-1 16,18 6-6-16,-9-24-4 16,25 11-5-16,-12-34 0 15,23 15 0-15,-16-30-1 16,21 8 2-16,-15-21 2 15,7 3 3-15,-1-9 7 16,-6-5 6-16,7 10 24 16,-24-14 3-16,9 20 4 15,-26-9 3-15,7 27 1 16,-25-6 2-16,14 21 0 0,-40 14-3 15,10 10-20-15,-6 5-3 16,8 5-1-16,1-1-1 16,11-1-1-16,7-5 0 15,10-7-1-15,12-8 0 16,5-8-1-16,11-7 1 15,-1-5-1-15,0 1 0 16,0 0 0-16,-6 5 0 16,-12 4 1-16,-10-2-1 15,0 27 0-15,-14-4 0 16,-9 6 0-16,-1 1-1 15,-5-1-1-15,2 3-4 16,-3-11-4-16,12 9-6 16,-11-26-8-16,22 16-3 0,-17-24-3 15,24 4-2-15,-13-5-2 16,13 5 4-16</inkml:trace>
  <inkml:trace contextRef="#ctx0" brushRef="#br5" timeOffset="761454.5527">19409 11975 80 0,'4'-12'37'0,"-4"12"-1"15,5-20-7-15,5 22-19 16,-10-2-4-16,2 12 0 15,-4 3-1-15,5 10-1 16,-3 3 0-16,0 8-1 16,-5 3 0-16,2 2-1 15,-3-1 0-15,0-5-1 16,0-2 0-16,1-10 0 15,1-8 0-15,4-15-1 16,0 0 0-16,7-19 0 16,1-8 1-16,1-9-1 15,2-4 0-15,0-5 0 16,0-3 1-16,-2 2-1 15,0 5 0-15,1 5 0 16,2 8 0-16,2 6 0 0,5 7-1 16,4 5-1-16,8 8-4 15,-3-9-11-15,21 18-7 16,-16-15-5-16,22 15-3 15,-16-12-7-15,13 8-1 16,-11-3 2-16</inkml:trace>
  <inkml:trace contextRef="#ctx0" brushRef="#br5" timeOffset="761800.5723">19895 11970 99 0,'-15'19'39'0,"-1"-9"1"15,16 10-3-15,0-5-31 16,19-9-2-16,8-3-1 0,16-7-1 15,9-4 0-15,5-7-1 16,0-4 0-16,0-1-1 16,-9-6 0-16,-9 2 0 15,-16 2 0-15,-14 1 0 16,-15 9 0-16,-12 1 0 15,-11 10 0-15,-10 10 0 16,-7 6 0-16,-5 12 0 16,0 6 0-16,6 8 1 15,9 0-1-15,11 3 1 16,15-4-2-16,18-6-1 15,21-4-3-15,12-20-10 16,34 9-9-16,-10-25-4 0,22 10-3 16,-12-23-4-16,8 7-5 15,-8-13 2-15</inkml:trace>
  <inkml:trace contextRef="#ctx0" brushRef="#br5" timeOffset="762018.585">20749 11887 93 0,'-21'-14'37'16,"3"17"0"-16,-17-3-5 15,4 22-23-15,-9 4-1 16,3 9-1-16,0 0-2 16,13 6 0-16,5-4-2 15,13 0-1-15,13-10-2 16,11-8-2-16,20 0-6 0,-2-20-10 15,20 12-8-15,-18-21-6 16,16 11-2-16,-13-18-8 16,3 3 3-16</inkml:trace>
  <inkml:trace contextRef="#ctx0" brushRef="#br5" timeOffset="762370.605">20974 11984 102 0,'0'0'39'0,"10"23"0"15,-10-23-10-15,33 11-22 16,-7-9-2-16,8 0-2 16,1-8 0-16,2-5-2 15,-1-5 1-15,-4-4-2 0,-2-2 1 16,-6-3-1-16,-7 1 0 15,-8-1 0-15,-9 8 0 16,-9 2 0-16,-10 9 0 16,-11 10 0-16,-9 11 1 15,-9 11 0-15,-2 6 0 16,3 6 1-16,7 2-1 15,10 4 0-15,15-6 0 16,15-4-1-16,18-4-4 16,11-18-7-16,19 13-10 15,-11-28-6-15,21 16-4 16,-16-25-3-16,19 11-7 15,-5-15 0-15</inkml:trace>
  <inkml:trace contextRef="#ctx0" brushRef="#br5" timeOffset="762930.6372">21679 11808 97 0,'-33'-4'38'16,"7"11"0"-16,-10-9-9 15,21 15-21-15,-3-4-4 16,8 9 0-16,9-5-2 16,6 4 0-16,4-2 0 15,5 1 0-15,5-5-1 16,0 1 1-16,2-3-1 15,1-1 0-15,0-2 0 16,-2-2 0-16,-2 1-1 0,-6 1 0 16,1 3 0-1,-9 3 0-15,-4 5 0 0,-12 8 1 16,-5 3-1-16,-1 2 0 15,-9 2 0-15,2-3 1 16,2-2-3-16,6-10 0 16,15-4-3-16,2-13-7 15,34-10-10-15,-7-16-6 16,26 7-3-16,-6-16-4 15,19 3-5-15,-2-8 3 16</inkml:trace>
  <inkml:trace contextRef="#ctx0" brushRef="#br5" timeOffset="763272.6567">22253 11866 95 0,'-5'-13'36'0,"-5"19"0"0,-25-8-6 16,9 10-23-16,-12-1-1 15,0 5 0-15,-4 1-2 16,5 0 1-16,4-2-2 15,9 1 0-15,8-2-1 16,16-10-1-16,0 19 0 16,16-12 0-16,11 1-1 15,8 2 1-15,-3 4-1 16,6 3 0-16,-6 2 1 15,-7 5-1-15,-10 1 0 16,-9 4 1-16,-14 2-1 16,-11-2 0-16,-1-3 0 15,-8-4 0-15,1-2-1 0,4-11-3 16,9-2-2-16,6-18-7 15,26 9-9-15,-5-28-5 16,31 15-2-16,-7-24-3 16,26 12-3-16,-6-15-2 15</inkml:trace>
  <inkml:trace contextRef="#ctx0" brushRef="#br5" timeOffset="763467.6679">22594 11879 82 0,'15'-3'40'16,"-15"3"-1"-16,-16 19 2 15,-13-1-17-15,-1 17-21 16,-1 5 0-16,-2 9-1 15,4 1-1-15,5 2 1 16,9-3-3-16,8-9 0 0,12-3-4 16,6-22-7-16,23 3-11 15,-11-33-6-15,25 5-3 16,-16-25-7-16,18 1-1 15,-13-19 2-15</inkml:trace>
  <inkml:trace contextRef="#ctx0" brushRef="#br5" timeOffset="763851.6896">22691 11799 107 0,'-18'-27'41'0,"-10"1"-2"15,16 17-3-15,-8-3-32 16,20 12-2-16,0 0-5 16,12-4-2-16,11 14 0 15,3-3-3-15,9 8 3 16,-4-4-1-16,3 7 4 0,-6 0-1 15,-9 4 5-15,-1 6-1 16,-14-4 5-16,-1 8 0 16,-8-3 1-16,0 8-1 15,-5-5 0-15,3 5-1 16,0-6-1-16,4 3 0 15,2-8-2-15,3 0 0 16,4-11 0-16,8-2-1 16,1-10 0-16,3-6 0 15,4-9 0-15,2-7-1 16,5-10 0-16,-2-3-1 15,0-6-1-15,-4-7-3 16,1 6-5-16,-6-12-4 16,9 21-8-16,-21-14-6 15,19 29-1-15,-23-10-1 0,18 23-4 16,-20 2 3-16,10 0-1 15</inkml:trace>
  <inkml:trace contextRef="#ctx0" brushRef="#br5">23154 11944 83 0,'0'0'41'15,"2"26"-2"-15,-2-26 1 16,21 18-23-16,-9-16-12 16,13 1-3-16,4-6 0 15,6-1-1-15,2-5 0 16,5-5-1-16,-3-1 0 15,-3-3 1-15,-6-1-1 16,-7-1 1-16,-9 1-1 0,-10 0 0 16,-13 5 0-16,-6 4 1 15,-12 8-1-15,-7 7 0 16,-8 8 0-16,-1 10 1 15,-3 9 0-15,7 7 0 16,5 4 0-16,9 6 0 16,14-5 0-16,15-3 0 15,11-5-1-15,14-6-1 16,14-9-1-16,6-13-2 15,9-3-3-15,3-14-2 16,10 7-4-16,-14-20-5 16,14 14 5-16,-19-7 6 15,-2 9 4-15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4T21:42:30.52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3673 1188 60 0,'0'0'38'15,"13"-65"-1"-15,-13 65 0 16,9-56-16-16,-9 56-18 16,0 0-1-16,3-52 0 15,-3 52-1-15,-4 23 0 16,5 23-1-16,-1 24 1 15,5 21-1-15,3 15-1 16,1 18 1-16,3 11-1 16,-4-25 1-16,-1-3-2 15,1-19 2-15,-2-9-2 0,3-23 1 16,2-14 0-16,3-24 1 15,-1-17 0-15,2-16-1 16,-3-18 1-16,-4-11-1 16,-2-13 2-16,-10-13-2 15,-3-14 3-15,-8-10-3 16,-5-17 3-16,8 52-1 15,2-8-1-15,-2 1 1 16,2 0 1-16,6 0 0 16,1-3-1-16,6-1 2 15,9 0-2-15,7 6 2 16,5 0 0-16,5 6 0 15,8 3-1-15,5 10 0 0,-42 45-1 16,92-69 0-16,-45 47 0 16,-47 22-1-16,89-2 2 15,-45 34-2-15,15 41 0 16,-31 20 0-16,-29 14 2 15,-31 4-3-15,-17-4 1 16,-12-17-1-16,10-22 1 16,19-32-1-16,20-19 1 15,12-17-1-15,35-11 1 16,15-11 0-16,16-2 0 15,18-4 1-15,6 1-1 16,4 10 1-16,-4 13 0 16,-14 15-1-16,-20 18 1 15,-22 22 0-15,-24 17-1 0,-32 18 1 16,-22 11-1-16,-23 6 1 15,-19 4-2-15,-16-6 2 16,-6-3-2-16,1-16 0 16,3-13-1-16,16-14-1 15,7-25-6-15,31-10-28 16,3-30-4-16,31-12 0 15,15-26-1-15</inkml:trace>
  <inkml:trace contextRef="#ctx0" brushRef="#br0" timeOffset="5779.3305">4054 2942 68 0,'-9'2'34'0,"9"-2"-2"16,-9 14 0-16,12 0-31 15,4 14 0-15,2 12 1 16,5 16 0-16,-3 13 1 15,5 19-1-15,-5 9 1 16,2 11 0-16,-5 0 0 16,0-1-1-16,-5-13 1 0,1-7-1 15,-1-17 0-15,-1-16 0 16,-1-14-1-16,5-16 0 15,-6-24 0-15,16 7 0 16,-7-21 0-16,5-10 0 16,2-7 0-16,1-6 0 15,-1-7 0-15,4-5 0 16,-2 2-1-16,0 3 0 15,0 7 0-15,1 10 0 16,0 11 0-16,1 13 0 16,3 18-1-16,-5 14 1 15,-1 15 0-15,-6 9 1 0,-2 7-1 16,-8 6 1-16,-7-3-1 15,-6-3 0-15,-8-7 1 16,-6-13 0-16,-3-12 0 16,-3-13-2-16,0-14 1 15,-1-18-4-15,8-10-4 16,-2-23-28-16,19-7-1 15,1-18 0-15,16-1-3 16</inkml:trace>
  <inkml:trace contextRef="#ctx0" brushRef="#br0" timeOffset="6328.3619">4982 2838 63 0,'-8'-20'37'0,"8"20"-2"15,-18-15 1-15,8 26-20 16,-4 8-13-16,0 20 0 15,2 13 0-15,0 16 0 16,-2 13 0-16,6 13-1 16,0 8 0-16,2 5 0 15,0 2 0-15,4-3 0 16,2-9-1-16,3-11-1 15,1-14 0-15,2-11 0 0,2-14 0 16,-4-10 0-16,6-14-1 16,-1-11 1-16,-9-12 0 15,14-5 0-15,-8-9 0 16,-2-8 0-16,7-7 0 15,0-4 0-15,4-5 1 16,9-2-1-16,3 2 0 16,3 4 0-16,4 6 1 15,1 9-1-15,-5 10 0 16,-1 12 0-16,-6 10 1 15,-11 12-1-15,-15 9 1 16,-7 5 0-16,-17 2-1 16,-6 2 1-16,-9-5-1 15,-6-2 0-15,0-13-1 0,-3-12-4 16,16-3-24-16,-5-31-10 15,21-7 1-15,4-22-2 16</inkml:trace>
  <inkml:trace contextRef="#ctx0" brushRef="#br0" timeOffset="8539.4884">5108 792 46 0,'0'0'33'15,"0"0"1"-15,0 0-1 16,0 0-20-16,0 0-6 16,0 0 0-16,7-46-2 15,-7 46 1-15,0 0-2 16,0 0-1-16,0 0 1 0,0 0 1 15,-2 52-1-15,8 13-1 16,-2 14-2-16,1 11 3 16,-4 14-3-16,-1 11 0 15,1 3 0-15,-1-4-1 16,-1-26-1-16,-2-17 1 15,3-14 0-15,0-11 0 16,4-14 0-16,-4-14 1 16,0-18-1-16,13 0 1 15,-6-17 0-15,2-9 1 16,0-10-2-16,4-8 2 15,-1-3-1-15,6-4 0 16,0 1-1-16,1 8 1 16,6 7-1-16,-2 10 0 0,1 13-1 15,4 10 1 1,0 7 0-16,-3 8 0 0,-3 8-1 15,-2 9 2-15,-6 2-1 16,-8 4 0-16,-11-2 1 16,-9 1 0-16,-9 2 0 15,-7-7-1-15,-8-3 2 16,-1-10-3-16,-1-5 0 15,3-12-3-15,11-7-9 16,1-22-24-16,17-8-2 16,8-9 0-16,15-1-2 15</inkml:trace>
  <inkml:trace contextRef="#ctx0" brushRef="#br0" timeOffset="9448.5404">6585 1353 92 0,'-13'0'36'0,"-11"2"0"16,4 11 0-16,-5 2-31 0,1 10 1 15,-4 7-3-15,9 9-1 16,2 2 0-16,6 4-2 15,9-2 1-15,6-5-1 16,12-4 0-16,9-10-1 16,11-11 2-16,4-13-1 15,8-12 0-15,4-11 1 16,2-13 0-16,0-4 0 15,-5-7-1-15,-6-3 2 16,-11 0-1-16,-5 4 1 16,-12 7-1-16,-9 6-1 15,-8 9 1-15,-3 4 0 16,-3 4-1-16,8 14 0 15,-14-10 0-15,14 10 0 0,0 0-1 16,26 10 1-16,-1-1 0 16,5 4 0-16,8 2 0 15,0 3 0-15,5 5 0 16,-7 6 0-16,-2 5 0 15,-9 4-1-15,-10 1 2 16,-6 0-1-16,-10-2 2 16,-6-2-1-16,-2-9 2 15,0-9-2-15,9-17 1 16,0 0 1-16,-1-31-2 15,20-1 1-15,9-11-2 16,6-10 1-16,7-7 0 16,5 2-1-16,-1-2 1 15,-2 3-4-15,-6 13-2 16,-37 44-14-16,27-47-18 0,-9 17-3 15,-2 7 0-15,3 13-3 16</inkml:trace>
  <inkml:trace contextRef="#ctx0" brushRef="#br0" timeOffset="9811.5612">8687 946 56 0,'-55'-8'36'0,"55"8"-1"16,-54-10 0-16,54 10-11 16,0 0-21-16,-62-7 2 15,62 7 0-15,0 0-1 16,-21 36 0-16,6 14-2 15,10 15 1-15,-4 16-2 16,3 14 0-16,-3 10-2 16,0 1-5-16,9 3-29 15,-3-41-2-15,13-11 0 16,-2-21-2-16</inkml:trace>
  <inkml:trace contextRef="#ctx0" brushRef="#br0" timeOffset="10312.5898">8516 1016 110 0,'-19'-85'42'16,"19"85"-1"-16,-6-81-11 15,6 81-29-15,21-73 1 16,-21 73-1-16,46-56 0 16,-46 56 0-16,63-35 0 0,-63 35-1 15,79-13 1-15,-79 13-1 16,78-3 0-16,-78 3 1 15,63 15-2-15,-63-15 2 16,0 0 0-16,44 60 0 16,-44-60 1-16,-10 61-2 15,10-61 1-15,-61 85-1 16,61-85 1-16,-42 65-1 15,42-65-1-15,-29 55 1 16,29-55 0-16,0 0 0 16,13 53 0-16,-13-53 0 15,0 0 0-15,58 41 0 16,16-23 1-16,1 5-2 15,-6 10 2-15,-25 6-2 16,-27 15 1-16,-40 10-1 0,-26 11 1 16,-24-8-1-16,-3-2 0 15,9-10 1-15,3-14-3 16,18-10-7-16,7-27-27 15,39-4-3-15,-1-38 0 16,33-2-1-16</inkml:trace>
  <inkml:trace contextRef="#ctx0" brushRef="#br0" timeOffset="11297.6462">9434 639 47 0,'0'0'30'16,"0"0"1"-16,0 0-1 15,0 0-17-15,-36-46-13 16,36 46 1-16,0 0 1 16,0 0 1-16,0 0 1 15,0 0 1-15,0 0 0 16,0 0 0-16,0 0-1 15,0 0 0-15,0 0-1 16,0 0 0-16,0 0 0 0,0 0 0 16,0 0 1-16,0 0-1 15,0 0-1-15,0 0 1 16,0 0-1-16,0 0 0 15,0 0 0-15,14 47-1 16,-14-47-1-16,0 0 1 16,8 66 0-16,5-11 0 15,-13 32-1-15,0 9 1 16,-2 9-1-16,2 4 1 15,-8-8-1-15,6-9-1 16,-5-21 1-16,4-23 0 16,1-14-1-16,4-14 1 15,-2-20 0-15,15 2 0 16,-4-20-1-16,3-14 1 0,0-12 0 15,-14 44 0-15,14-63 1 16,-14 63-2-16,14-87 2 16,-10 37-2-16,1-6 2 15,3 1-2-15,-2-5 3 16,0 3-3-16,-2-3 2 15,6 6 0-15,0-5 1 16,4 6-1-16,2-2 1 16,6 8-1-16,5 1 0 15,-27 46 1-15,60-67-1 16,-60 67-1-16,71-31 1 15,-71 31-1-15,68 4 1 16,-68-4-1-16,48 33 1 16,-48-33-2-16,26 54 2 0,-26-54 1 15,-4 69-1-15,4-69 0 16,-32 79-1-16,32-79 0 15,-45 79 1-15,45-79 0 16,-50 66-2-16,50-66 1 16,-34 55 0-16,34-55 0 15,0 0 0-15,-4 62 0 16,4-62 0-16,64 37 0 15,-4-12-1-15,17 4 2 16,-11 4-2-16,-11 9 2 16,-40 8-2-16,-32 4 3 15,-42 4-1-15,-19 2 0 16,-13-4 0-16,-11 0-1 15,-5-11 1-15,6-6-1 16,12-12-1-16,14-12-4 0,31-13-21 16,6-24-13-16,35-8-3 15,15-16 1-15,32-9-3 16</inkml:trace>
  <inkml:trace contextRef="#ctx0" brushRef="#br0" timeOffset="17395.995">4595 268 71 0,'-50'-11'38'16,"-7"5"-2"-16,-2 3 1 15,-3 4-34-15,-4 1-2 0,-1 4 1 16,-3 0-1-16,2 4 1 15,-1 1-2-15,1-2 1 16,2 1-1-16,-5 2 0 16,4 3 0-16,2 1 0 15,0 4 0-15,1 3 1 16,0 0-1-16,3 4 0 15,4 1 0-15,0 2-1 16,5 1 0-16,3 6 0 16,2 0 2-16,47-37-1 15,-86 85 0-15,32-10-1 16,-6 22 1-16,25 3-1 15,15 1 3-15,15-3-3 16,9 2 1-16,11-1-1 0,4-6 0 16,6-6 1-16,8-5-1 15,6 0 2-15,10-5-3 16,8-4 2-16,9-9-1 15,9-8 0-15,10-9 1 16,7-7-1-16,13-5 1 16,4-10 0-16,6-2 0 15,2-5 0-15,2 0 1 16,1-2-1-16,2 3 1 15,-3-3-1-15,3-5 1 16,-4-3 0-16,5-5-1 16,-5-10 1-16,5-6 0 15,2-10 0-15,-2-9-1 0,-2-9 1 16,-4-10 0-16,-8-6 0 15,-4-4 1-15,-8-4-2 16,-11-5 3-16,-10-5-3 16,-11 4 3-16,-12-6-2 15,-15 4 2-15,-9-5-2 16,-29 78 1-16,13-80 0 15,-13 80-1-15,-5-89 0 16,-6 42-1-16,-4-4 1 16,-5 1 0-16,-9-4 0 15,-3 0 0-15,-12-3 0 16,-7 2 0-16,-11-1 0 15,-6 5 1-15,-14 1-1 16,-9 8-1-16,-12 2 0 0,-8 8 0 16,-12 7-2-1,-4 6-3-15,-4 4-4 0,-6 0-24 16,6 3-7-16,3 1 0 15,7-1-1-15</inkml:trace>
  <inkml:trace contextRef="#ctx0" brushRef="#br0" timeOffset="19099.0924">4595 2365 58 0,'-74'13'34'0,"-1"-1"-2"15,4 6 0-15,5-3-32 16,1 6 0-16,8-2 1 16,3 3 0-16,2 0 0 15,5 0 0-15,1 2-1 16,1 5 1-16,2 3 0 15,-3 5-1-15,-2 9 0 16,-2 8-1-16,-4 12 1 0,2 8 1 16,-7 8-1-16,9 1-1 15,1 7 2-15,8 1 0 16,8 1 0-16,12-1-1 15,11-2 1-15,11-1-2 16,8 0 2-16,11-1-1 16,7-1 0-16,9 1-1 15,2-2 0-15,7 2 0 16,6-3 1-16,7-2-1 15,8-1 0-15,5-8 0 16,10-6 0-16,5-6 2 16,11-11-2-16,7-9 2 15,11-12-1-15,6-9 1 16,5-18-1-16,7-10 1 15,2-16 0-15,4-12 0 0,4-12 0 16,-2-13 0-16,-3-17 1 16,-7-10-1-16,-2-15 2 15,-4-9-2-15,-6-9 1 16,-7-5-1-16,-12-4 0 15,-13-6 2-15,-18-1-2 16,-16-4 1-16,-18 1-1 16,-19 0 0-16,-27-6 1 15,-21-3 0-15,-24-4 1 16,-20 8-2-16,-21 2 2 15,-22 12-1-15,-21 12 0 16,-23 24 0-16,-17 30-2 16,-23 33-3-16,-14 57-13 15,-20 28-22-15,-6 49-1 0,-11 23 0 16,6 20 0-16</inkml:trace>
  <inkml:trace contextRef="#ctx0" brushRef="#br1" timeOffset="27374.5657">952 5570 81 0,'14'12'38'0,"-4"11"0"16,-6 2 1-16,5 13-35 16,-9 10 0-16,0 14-1 15,-4 12 1-15,2 7-1 16,-8 3-1-16,0 1-2 15,1 2-5-15,-6-21-23 16,20-4-10-16,-3-27 1 16,14-18-1-16</inkml:trace>
  <inkml:trace contextRef="#ctx0" brushRef="#br1" timeOffset="27734.5863">1127 5009 92 0,'-73'13'37'0,"-7"30"0"16,1 44 2-16,0 31-36 16,6 33 0-16,14 29 0 15,25 22-1-15,17 12 0 16,20 2-1-16,22-14 0 15,31-27 1-15,27-38-1 16,20-42 1-16,21-49-1 0,13-55 1 16,16-54 0-16,3-35-1 15,-10-29 2-15,-17-21-3 16,-27-11 2-16,-26-10-1 15,-37 1-2-15,-35 9 0 16,-48 10-1-16,-28 7-1 16,-22 21-2-16,-20 17-1 15,-8 32-6-15,-15 13-19 16,24 39-8-16,9 20 1 15,34 37-2-15</inkml:trace>
  <inkml:trace contextRef="#ctx0" brushRef="#br1" timeOffset="28868.6512">1559 8284 82 0,'-11'23'37'16,"-2"1"-2"-16,3 17 1 15,-1 5-33-15,4 19 0 16,-5 13-1-16,2 17 0 16,-3 6 0-16,1 6 0 15,-1-6 1-15,0-6-1 16,2-17-1-16,3-15 0 15,2-23 1-15,5-21-1 16,6-30 0-16,1-21-1 16,6-17 0-16,0-17 0 15,1-13 1-15,-3-13-1 16,4-7 0-16,-5-6 1 0,-1 4-2 15,-1 8 1-15,-4 13 0 16,-1 14 1-16,-4 16-1 16,5 20 0-16,-3 30 1 15,0 0-1-15,1 31 1 16,4 7 0-16,4 5-1 15,9 1 1-15,8-5 0 16,17-10 1-16,10-19-1 16,15-12 1-16,9-18-1 15,9-14 1-15,0-11-1 16,-2-2 0-16,-8-4 0 15,-10 8 0-15,-15 9 0 16,-12 17-1-16,-16 20 0 16,-9 24 1-16,-14 22-1 0,-9 22 1 15,-6 14-1-15,-7 10 0 16,3 9-1-16,1-4-2 15,10-3-3-15,-1-26-15 16,24 0-15-16,3-26-3 16,17-9 0-16,2-25-1 15</inkml:trace>
  <inkml:trace contextRef="#ctx0" brushRef="#br1" timeOffset="29252.6731">2752 8616 98 0,'-10'28'39'16,"-10"4"0"-16,3 18-1 0,-7 3-34 16,6 7 0-16,2-4 0 15,10 3-1-15,6-13 0 16,8-6-1-16,12-17 0 15,13-14-1-15,9-20 0 16,9-13 0-16,8-12 0 16,5-11-1-16,-1-9 1 15,0-2-1-15,-7 3-1 16,-7 3 2-16,-12 10-2 15,-10 11 2-15,-13 10-2 16,-14 21 1-16,-5 12 0 16,-11 13 0-16,-5 13 0 15,-4 8-1-15,4 11 0 16,0 2-2-16,12 3-2 0,4-15-6 15,21 11-17-15,-3-23-11 16,22-3 2-16,1-24-2 16,14-7 2-16</inkml:trace>
  <inkml:trace contextRef="#ctx0" brushRef="#br1" timeOffset="29747.7015">3617 8727 66 0,'-11'-3'36'0,"-4"16"-1"16,-11 8 1-16,8 24-14 15,-9-2-16-15,5 4-2 16,4-4-1-16,7-3 1 16,6-10-1-16,7-7 0 15,10-21-2-15,10-14 1 0,5-17-1 16,8-10-1-16,1-11 0 15,1-6 0-15,1-3 0 16,-3 0 0-16,-6 9-1 16,-5 9 2-16,-7 11 0 15,-3 11 0-15,-14 19 0 16,10 12 1-16,-12 13 1 15,1 8-2-15,1 5 2 16,6 0-2-16,8-1 0 16,14-8-1-16,10-11 1 15,11-16-1-15,10-16-1 16,7-9 2-16,4-10-3 0,1-2 2 15,-10 1-2 1,-5 0 2-16,-14 11 0 0,-13 11 1 16,-13 14 0-16,-9 15 0 15,-14 14 1-15,-3 11-1 16,-6 6 1-16,5 8-2 15,2 0 1-15,5-3-4 16,11 1-5-16,0-18-11 16,22 13-9-16,-7-22-12 15,13 2 0-15,-9-17-2 16,6 3 1-16</inkml:trace>
  <inkml:trace contextRef="#ctx0" brushRef="#br1" timeOffset="32053.8334">6432 7322 55 0,'0'0'35'16,"3"-20"0"-16,-3 20-1 15,-6-16-21-15,6 16-4 16,0 0-3-16,4 21-2 15,0 5-2-15,3 15 0 16,-2 17-1-16,0 16 0 16,3 20 0-16,-5 14-1 15,-1 10 0-15,-7 9 1 0,0 0-1 16,-3-6 0-16,-4-10 2 15,4-11-1-15,-1-17 0 16,2-10 0-16,3-21 1 16,2-12-1-16,3-18 1 15,-1-22-1-15,0 0-2 16,14-18 1-16,-7-19-1 15,0-18 1-15,1-10 0 16,-3-18 0-16,-3-13-1 16,0-10 2-16,-2-11 0 15,-2-6-1-15,-4-1 2 16,0 0-1-16,7 7 0 15,-1 6-1-15,5 9 0 16,5 15 0-16,7 13 0 0,7 15 1 16,7 13-2-16,4 15 2 15,6 8-2-15,4 12 2 16,6 14-1-16,1 11-1 15,-1 7 2-15,-4 8-1 16,-1 12 0-16,-8 2 1 16,-10 11-1-16,-13 4 1 15,-19 6-1-15,-12 1 2 16,-17 5-3-16,-14-1 2 15,-12 1-1-15,-8-1-1 16,-4-5 1-16,0-11-1 16,12-8 1-16,5-9-1 15,18-12 0-15,15-9 0 0,21-15 1 16,24-6-1-16,19-8 1 15,19-3 0-15,15 2 1 16,12 3-1-16,4 9 0 16,-2 9 1-16,-12 16-1 15,-16 14 0-15,-26 15 1 16,-23 17 0-16,-38 12 0 15,-18 9 1-15,-25 2 1 16,-18 6 0-16,-6-7 0 16,-7-5-1-16,5-14 0 15,7-15-2-15,15-15-1 16,13-21-5-16,26-8-12 15,-1-33-15-15,30-5-8 16,5-18 0-16,18-7-2 16</inkml:trace>
  <inkml:trace contextRef="#ctx0" brushRef="#br1" timeOffset="33053.8906">6363 11986 34 0,'7'-13'34'15,"-5"-1"3"-15,-2 14-2 16,0-23-16-16,0 23-10 15,0 0-1-15,0 26-3 16,-2 4-1-16,5 13-1 0,1 15-1 16,4 14 0-16,1 13-1 15,3 15 1-15,-4 10-1 16,2 6 0-16,-2 0 0 15,-2 5 1-15,-5-6-1 16,4-4 0-16,-7-9 0 16,-2-11 0-16,4-16 0 15,4-14 0-15,-3-18-1 16,5-14 0-16,-6-29 1 15,15 2 0-15,-5-25-1 16,2-13 0-16,0-12 1 16,3-10-1-16,0-7 1 15,4-5-1-15,4 1 1 16,1 5-1-16,4 7 0 0,2 12 1 15,3 15-2-15,-1 13 1 16,2 20 0-16,-3 14 1 16,-2 17-2-16,-2 17 2 15,-6 11-1-15,-4 8 1 16,-5 7-1-16,-12 3 0 15,-10 1 1-15,-6-6-1 16,-12-7 0-16,-9-12 0 16,-10-14 0-16,-7-18 0 15,-6-18-2-15,-5-21-3 16,7-7-9-16,-12-34-16 15,16 0-9-15,-2-22-3 16,15 1 2-16</inkml:trace>
  <inkml:trace contextRef="#ctx0" brushRef="#br2" timeOffset="37714.1571">11902 4444 65 0,'12'-26'36'16,"-7"-3"0"-16,1 8 0 16,-4-9-30-16,2 19-1 15,-4-4-1-15,0 15 0 16,5-13-2-16,-5 13 0 15,13 20 0-15,-4 8 0 16,0 20 0-16,5 17 0 16,-4 20 1-16,4 15 0 15,-5 19-1-15,-7 9 0 0,-2 3 0 16,-5 3 0-16,-4-11 0 15,-3-7 1-15,3-17-1 16,-4-13 0-16,8-17 0 16,1-17 0-16,4-12 0 15,5-17-1-15,-1-13-1 16,10-11 0-16,0-13-2 15,4-10 3-15,2-12-3 16,4-7 1-16,0-5 0 16,4-6 0-16,3 0 1 15,4 3-2-15,-2 5 2 16,4 11-2-16,2 12 2 15,-2 14 0-15,0 11 0 16,-4 13 0-16,-5 9 0 16,-4 12 0-16,-4 7 0 0,-9 1 2 15,-9 3-2-15,-9-3 2 16,-12-4-2-16,-7-4 2 15,-12-7-2-15,-7-11 3 16,-3-10-3-16,-2-11-1 16,3-14-1-16,5-14-4 15,20 1-24-15,-1-18-9 16,27 3 0-16,6-6-4 15</inkml:trace>
  <inkml:trace contextRef="#ctx0" brushRef="#br2" timeOffset="38733.2154">16961 4330 59 0,'-5'-14'37'15,"5"14"-1"-15,-20 18 0 16,11 14-11-16,-2-3-23 16,3 16 1-16,-1 9-1 15,5 13 1-15,2 9 1 0,2 10-2 16,1 7 0-16,-2 3-2 15,-2 2 2-15,1-3-1 16,-5-10 1-16,0-7-1 16,1-13-1-16,-1-12 1 15,0-13 0-15,2-12-1 16,2-14 1-16,3-14-1 15,0 0 1-15,6-26-1 16,1-3 1-16,2-8-1 16,5-8 1-16,7-6-1 15,5-2 0-15,3 2 0 16,5 4 0-16,5 9 0 15,0 9 0-15,3 12 0 16,2 12 0-16,-6 15-1 16,-3 8 1-16,-4 12 0 0,-6 6 0 15,-6 4 1-15,-12-1 0 16,-12 4 0-16,-11-3 0 15,-14-5 0-15,-9-6 1 16,-8-8-1-16,-5-12 0 16,0-8-2-16,6-10-4 15,-1-26-23-15,28 4-11 16,5-21 0-16,22 3-3 15,10-13 2-15</inkml:trace>
  <inkml:trace contextRef="#ctx0" brushRef="#br3" timeOffset="43642.4962">6576 3637 11 0,'-26'-13'25'16,"14"6"1"-16,-1 1 0 0,-2-7-15 15,15 13 1-15,-20-14-1 16,20 14-1-16,-9-10-3 15,9 10-2-15,0 0-2 16,0 0 0-16,0 0-2 16,12 4 1-16,-1 1-2 15,5 4 2-15,6-2-1 16,7 1 1-16,8-1 1 15,11-2-1-15,14-4 1 16,16-4-1-16,7-3 1 16,13-1-1-16,12-4-1 15,14 1 0-15,8-1 0 16,5 2-1-16,6-1 0 15,3 4 0-15,7 0 0 0,5-1 0 16,3 3 0-16,3 0-1 16,9-4 1-16,8 1 1 15,6-3-1-15,10-2 1 16,7 0 0-16,7-2 0 15,1 2 0-15,14 1 1 16,-5 2-1-16,-1 3 1 16,4 1-1-16,-2 1 0 15,-3 0-1-15,0 2 1 16,2-4-1-16,1 1 2 15,-5-1-2-15,12-1 2 16,1-1-1-16,3-1 0 16,0 5 1-16,-2-1-2 15,-3 4 1-15,-3 3 0 16,-2 2 0-16,-9 0-1 0,-8 1 1 15,4-3-1-15,-4-3 0 16,3 0 0-16,-1-5 1 16,8-3-1-16,-4-1 0 15,4-4 0-15,0 2 0 16,-3 3 0-16,-3 1 0 15,-7 5-1-15,-2 3 1 16,-11 3-1-16,-6 3 0 16,-8 3 0-16,-9 1 1 15,-4 3-1-15,-8-2 1 16,-3 0 0-16,-6 1 0 15,-3-2 0-15,-2-2 0 16,-2-2 1-16,0 2-1 0,-7-2 0 16,-5-2 1-16,-6 1-1 15,-8-2 0-15,-11 3 1 16,-11 0-1-16,-12 0 0 15,-16-2 0-15,-11 5-1 16,-10-4 2-16,-8 4-1 16,-9-2 1-16,-4 0-2 15,-6-1 2-15,-2 0 0 16,-13-6 0-16,17 8-1 15,-17-8 0-15,12 4 1 16,-12-4-1-16,0 0 1 16,0 0 0-16,0 0-1 15,0 0 1-15,0 0-1 16,-9-16 0-16,9 16 0 0,-10-9-1 15,10 9 1-15,0 0-1 16,-4-13 0-16,4 13 0 16,0 0 1-16,9-7-2 15,-9 7 3-15,14 0-1 16,-14 0-1-16,11 3 2 15,-11-3-2-15,0 0 2 16,8 15-3-16,-8-15 0 16,-6 12-5-16,6 7-8 15,-13-15-20-15,8 8 0 16,-5-11-2-16,10-1 1 15</inkml:trace>
  <inkml:trace contextRef="#ctx0" brushRef="#br3" timeOffset="45787.6189">19554 3464 66 0,'0'0'36'16,"-11"-13"-3"-16,11 13 3 15,-6-11-34-15,6 11 1 16,0 0-1-16,0 0 0 15,0 0 1-15,15 25-2 16,-9 1 0-16,2 6 0 16,-4 12 0-16,0 10 0 15,-7 13 0-15,3 8 0 16,-5 10-2-16,0 7 2 15,-8 9-2-15,-2 6 1 0,1 12-1 16,0 3 0-16,-1 6 3 16,-3 6-3-16,1 6 2 15,-4 9-1-15,-1 4 0 16,-2 8 0-16,0-2 3 15,-4 6-1-15,0 2-1 16,4 4 0-16,0-3 0 16,5 2 3-16,3 2-3 15,1 3 2-15,5-1-3 16,1 6 1-16,1 3-1 15,0 5 1-15,-4 0-1 16,-1 4 0-16,-2 0 0 16,-5 3 0-16,-1-1 1 15,-2-3 0-15,2 2 1 16,-3 0-2-16,1 1 1 0,5 3 1 15,-1-1 1-15,3 1-3 16,1 4-1-16,3-1 3 16,0-7-3-16,1-1 2 15,2-7-3-15,1-4 1 16,-3-6-2-16,3-7 5 15,-1-6-3-15,1-4-2 16,-2-1 3-16,-1-1-2 16,2-3 2-16,2-2 1 15,-2-4-1-15,4 4-2 16,2-4 1-16,1 0 1 15,2-2 0-15,11-3-1 0,-1-5 1 16,3-1-2 0,4-4 2-16,-2-9 0 0,2-7-1 15,1-9 1-15,-5-14-1 16,-5-4 1-16,-2-11 0 15,-3-8-1-15,0-10 1 16,-2-5-1-16,1-6 2 16,3-1-2-16,0-6 1 15,1 0 0-15,2-5 0 16,0-1 0-16,2-6 0 15,-2-6 0-15,-1-5 1 16,0-5-1-16,-7-14 0 16,9 12 1-16,-9-12-1 15,0 0 1-15,-7-11-1 16,7 11 1-16,-21-20-1 15,5 9 0-15,-6-1 1 0,-5 0-1 16,-5 4 0-16,-6-1-1 16,-9 4 1-16,-6 2 0 15,-11 4 0-15,-11 1 0 16,-15 4 0-16,-15 2 0 15,-13 3 0-15,-17 2-1 16,-20 3 1-16,-22 0 0 16,-14 3 0-16,-20-3 0 15,-13 4-1-15,-16-2 2 16,-17-1-2-16,-10-2 2 15,-10-2-1-15,-7-1 1 16,-10-2-1-16,-10-1 1 16,-7 0-1-16,-12 2 1 0,-5-3-1 15,-10 2-2-15,-3-1 3 16,-7 2-3-16,-6-3 3 15,3-2-3-15,-2-3 3 16,10-6-2-16,2-4 1 16,7-4 2-16,1-2-2 15,8-5 2-15,4 4-2 16,5-3 1-16,5 3-2 15,-5 4 2-15,6 5-2 16,2 3 1-16,9 4-1 16,4 4 1-16,14 0 0 15,10 0-1-15,16-1 1 16,20 0 0-16,14-4-1 15,19-1 1-15,17-3 0 0,16-1-1 16,16-3 1-16,16 0 0 16,11-2 0-16,12-2 0 15,13 0 0-15,15-1-1 16,9-3 1-16,15 1 0 15,9-1 0-15,12-1 0 16,9-2 0-16,9 2 0 16,8 0 0-16,5 1 0 15,3-1 0-15,1 0 0 16,1-3-1-16,2 0 1 15,-2-4 0-15,1-5 0 16,1-4 0-16,0-10-1 16,3-4 1-16,-1-13 0 15,1-7 1-15,1-10 0 16,1-10 0-16,2-12 0 0,-3-8 0 15,-1-12 0-15,0-6 0 16,0-12 1-16,-1-9-2 16,-1-8 0-16,0-5 1 15,3-10 0-15,4-12 0 16,3-7-1-16,4-6 1 15,4-6-1-15,4-6 1 16,7-4-1-16,1-6 1 16,5 0 1-16,-1-4 0 15,2 0 0-15,-3-11 1 16,1 0-2-16,-2-7 1 15,-3-3-1-15,0 2-1 16,-4 2-1-16,1-4 0 16,-1 6 0-16,2 6 1 0,-1 5 0 15,2 6 0-15,0 2 0 16,0 4 2-16,0 3-2 15,-1 4 2-15,0 6-1 16,-5-1-1-16,-2 1-1 16,1 3 2-16,-9 4-1 15,2 4-1-15,-9 5-1 16,-1 3 1-16,-1 7-1 15,-2 9 0-15,-3 8 2 16,1 11-2-16,3 3 1 16,0 5 1-16,4 9 0 15,5 9 0-15,1 5 1 16,0 7 0-16,2 6 0 15,-2 12 0-15,-1 6 1 0,-4 10-2 16,-1 8 2-16,-2 7-2 16,-2 9 1-16,-2 7 0 15,0 9-1-15,0 4 0 16,0 8 0-16,-3 5 1 15,5 15-1-15,-1-16 0 16,1 16-1-16,0 0 1 16,0 0 0-16,0 0 0 15,10 2 0-15,-10-2-1 16,19 4 2-16,-6-1-1 15,-2-1 0-15,3-1 0 16,-2-1 0-16,-1 1 0 16,3 2 0-16,5 1-1 0,4 0 1 15,20-3 0-15,17-8 0 16,30-6-1-16,24-24-11 15,47 7-14-15,3-26-14 16,16-4 0-16,-5-9-2 16,-9-2 0-16</inkml:trace>
  <inkml:trace contextRef="#ctx0" brushRef="#br3" timeOffset="46732.6729">8885 3755 56 0,'-4'-50'33'16,"1"5"0"-16,0 12-2 16,3-2-25-16,7 12-2 15,-2 3 0-15,7 12 1 16,0 8-2-16,5 15 0 15,-6 11-2-15,3 17 1 16,-2 14-2-16,-5 18 1 16,-3 15 0-16,-4 16-2 0,-3 21 1 15,-5 12-1-15,-3 18 2 16,-3 14-1-16,-1 13 1 15,0 15-1-15,4 11 3 16,-3 10 0-16,0 2 0 16,2 7 1-16,4 4-2 15,1 1 2-15,0 3-2 16,5 7 2-16,-3 4-4 15,3 2 1-15,-2 2 0 16,3 7-1-16,-8-1 2 16,7 7-2-16,-4 3 1 15,2 0 1-15,-3-6-1 16,2 1 0-16,-5-4 0 0,2-1 1 15,7-12-3 1,-6-8 3-16,0-12-3 0,0-5 1 16,3-10-1-16,5-4 0 15,-1-5 1-15,1-3 0 16,2 2-1-16,3 3-1 15,-2-1 2-15,3-3-1 16,-5-1 1-16,-3 1-1 16,-3-6 1-16,0-7-2 15,-1-7 2-15,-4-12-1 16,1-12 1-16,3-15-2 15,7-13 0-15,4-26-3 16,17-5-19-16,-5-30-16 16,14-7 1-16,-4-21-2 0,9 2 1 15</inkml:trace>
  <inkml:trace contextRef="#ctx0" brushRef="#br3" timeOffset="47462.7147">9353 14743 47 0,'-6'-28'36'0,"-6"-5"2"16,3-4-1-16,-6-13-32 0,9-6-1 16,4-12-1-16,4-8 0 15,3-6-1-15,1-9 0 16,3-8 0-16,4-7 0 15,2-9 0-15,-1-3 0 16,-2-14 1-16,3-5-1 16,0-15 0-16,4-12 0 15,-2-11 0-15,3-11 0 16,1-9-1-16,2-6 0 15,-1-4 0-15,2-5 0 16,-2-1-1-16,-1 1 1 16,0 3 0-16,-5 2 1 15,-2-3-1-15,-1-4 0 16,-6-6 2-16,3-5-2 0,0-4 2 15,-2-9-1-15,4-9 0 16,5-3-3-16,1-5 2 16,5 0-1-16,4 1 0 15,3 0 0-15,0 3 1 16,-1 4 0-16,-1 5-1 15,-5 4 2-15,-5 13-1 16,-7 4 0-16,-6 9 0 16,-6 8-1-16,-1 7-1 15,-3 5 1-15,-3 9-1 16,1 3-2-16,4 1 3 15,3 2-1-15,4 6-1 16,3 3 1-16,2 2 1 16,5 10-2-16,-1 0 1 0,1 10 3 15,-6 10-3-15,-1 6 1 16,-3 13 0-16,-5 9 1 15,-2 15 0-15,-9 11 0 16,-3 13-1-16,0 9-2 16,0 17-4-16,-5-3-18 15,17 19-14-15,-7-3 0 16,16 11-2-16,0-5 1 15</inkml:trace>
  <inkml:trace contextRef="#ctx0" brushRef="#br3" timeOffset="48351.7655">5603 5913 37 0,'9'-25'30'16,"6"1"3"-16,8 6-1 15,3-6-22-15,10 21-1 16,-5-4-2-16,14 14 0 0,4-1-2 16,15 10-2-16,14-2-1 15,17 1-1-15,19-3 0 16,19 0 1-16,25-5-1 15,22-4 0-15,18-3 1 16,21-1-1-16,11 0 1 16,12 3-1-16,12 3 0 15,4 3 1-15,7 6-1 16,6 1 0-16,8 0 1 15,9 0-1-15,58-2 0 16,-31-1 0-16,58-4 0 16,-28-3-1-16,56-3 1 15,-41 1 0-15,5 0 0 16,0 4 1-16,-45 0-1 0,39 3 0 15,-50-1 0-15,40 2 0 16,-55-2-1-16,46-2 1 16,-9-5-1-16,0-4 0 15,-2-5 0-15,-7-5 0 16,-1-3 1-16,-6-3-1 15,-9 2 0-15,-7-3 0 16,-18 4 0-16,-14 6 0 16,-26 3 1-16,-12 7-1 15,-25 7 0-15,-19 5 0 16,-14 6-3-16,-25-8-7 15,-6 13-25-15,-22-6-1 16,-14 1-1-16,-27-7-1 16</inkml:trace>
  <inkml:trace contextRef="#ctx0" brushRef="#br3" timeOffset="49018.8037">19232 6341 68 0,'-34'6'33'15,"-4"-1"-3"-15,-6-2 2 16,-11 0-30-16,-6 4-1 16,-13-2-1-16,-13 2 2 15,-20-1 1-15,-14 3 0 16,-23-1 0-16,-15 2 0 15,-18 0 0-15,-14 1 0 16,-16-2 0-16,-12 2 0 16,-15-3-1-16,-11 1-1 0,-13-1 0 15,-11 0 0 1,-12 3 0-16,-9 0 1 0,-9-2-2 15,-14 1 2-15,-5 3-2 16,-11-1 1-16,-9-1 1 16,-6 3-2-16,-6-5 1 15,-5 3 1-15,-4-3-1 16,-1 0 0-16,-3-2 0 15,1 0 0-15,0 0-1 16,5-1 0-16,-2 1 0 16,6-1 0-16,1 1 0 15,9 1-1-15,1-1 0 16,12 1 1-16,5-1-1 15,13-1 0-15,10-1 0 16,14-4 0-16,18 2-2 0,16-8-3 16,34 8-14-16,11-8-16 15,28 0-1-15,14-2 0 16,28 5-1-16</inkml:trace>
  <inkml:trace contextRef="#ctx0" brushRef="#br3" timeOffset="49663.8406">6059 10635 55 0,'91'-23'32'15,"7"4"-2"-15,18 2 0 0,15 2-28 16,17 2-1-16,15 7 1 15,16 0 0-15,24 6 1 16,16-4 0-16,25 5 1 16,17-3 2-16,19 0-1 15,16-3 0-15,21 2-1 16,7-6 0-16,13 6 0 15,7-7-1-15,15 5-1 16,7-2 0-16,19 4 0 16,8 0-1-16,11 3 0 15,49 3 0-15,-22 2 0 16,11-2 0-16,5-1 0 15,5-4-1-15,4-2 1 16,1-8 0-16,-1-3 0 0,-37-7 0 16,27-4 0-16,30-5-1 15,-58-3-3-15,-17 2-1 16,-35-8-33-16,-23 5 3 15,-46-8-3-15,-44 1 0 16</inkml:trace>
  <inkml:trace contextRef="#ctx0" brushRef="#br3" timeOffset="50443.8852">15110 3597 65 0,'-17'41'32'0,"-1"15"-1"16,1 12-1-16,6 18-31 15,3 13 1-15,4 21 0 16,-2 19 2-16,1 14 1 15,2 23-2-15,-7 13 3 16,2 24-3-16,-7 11 5 16,-2 21-2-16,-6 12 1 15,1 14 0-15,-10 9-3 16,6 7 1-16,-7 3-1 0,6 4 2 15,1 5-3-15,4 4 1 16,5 0 0-16,5 9-2 16,5 3 3-16,3 8 0 15,0 6-1-15,9 2 0 16,-3-5-1-16,6-3 0 15,-2-3-1-15,4-14 2 16,-3-12-3-16,0-10 1 16,0-16 0-16,-1-10-1 15,2-4 1-15,-4-6 1 16,-3-5-2-16,-4 1-1 15,-5 1 1-15,-4-3 0 16,-7-1 0-16,-2-7 1 16,-3-17-1-16,-2-19-1 15,7-21 0-15,0-33-3 0,18-22-9 16,-2-47-26-16,21-30 0 15,1-35-4-15,10-22 2 16</inkml:trace>
  <inkml:trace contextRef="#ctx0" brushRef="#br2" timeOffset="56952.2575">11024 8013 40 0,'-10'-32'34'16,"1"-4"1"-16,5 11-10 15,-8-13-4-15,14 15-5 16,-13-6-4-16,12 15-5 15,-5-1-2-15,4 15-2 16,0 0-1-16,-7 22-1 16,3 13-1-16,3 16 0 0,-1 20 0 15,4 16 0-15,-1 20 0 16,-1 14-1-16,-2 7 3 15,-1 7-2-15,-6-1 2 16,1-2-1-16,-1-13 1 16,-3-11-2-16,1-20 2 15,4-17-1-15,2-18 0 16,5-22 0-16,5-19 0 15,-5-12 0-15,21-35 0 16,-7-4 0-16,0-10 0 16,4-9-1-16,-3-4 1 15,3-3-1-15,4 5 0 16,0 6 0-16,4 12 0 15,3 9 0-15,0 13 0 0,5 17 0 16,-1 13 0-16,0 14 0 16,-5 14 0-16,-3 11 0 15,-6 5 0-15,-8 8 1 16,-11 2-1-16,-14-1 1 15,-9-5-1-15,-13-5 1 16,-10-12-1-16,-6-8 1 16,-7-16-3-16,-5-16-3 15,14-3-30-15,-6-23-4 16,17-7 1-16,7-9-2 15</inkml:trace>
  <inkml:trace contextRef="#ctx0" brushRef="#br2" timeOffset="57734.3022">10877 11798 68 0,'1'-24'38'0,"3"9"-2"16,-4 2 2-16,0 13-35 16,0 0 0-16,10 25 0 15,-5 11-1-15,3 23 1 16,-5 15-1-16,3 21 2 0,-6 14-3 15,0 12 2-15,-4 8-2 16,0 2 1-16,-4-1-1 16,1-13 1-16,-1-14-1 15,3-14-1-15,1-21 1 16,2-16 0-16,2-22 0 15,5-15-1-15,-5-15 1 16,9-22-1-16,-3-11 1 16,3-14-1-16,2-8 0 15,2-9 1-15,2-3-1 16,8 2 0-16,1 6 0 15,6 8 0-15,3 12 0 16,3 15 0-16,-2 15 0 16,-1 15 0-16,-1 15 0 0,-5 9 1 15,-9 9-1-15,-6 8 0 16,-13 4 0-16,-8 6 1 15,-15-1-1-15,-15-1 1 16,-12-5-1-16,-8-6 0 16,-9-10-3-16,-8-19-4 15,13-3-14-15,-14-32-18 16,20-14-2-16,10-29-1 15,17-18 0-15</inkml:trace>
  <inkml:trace contextRef="#ctx0" brushRef="#br2" timeOffset="59132.3822">15539 8203 30 0,'13'-18'34'0,"-3"-12"1"16,4-3 0-16,-6-16-15 15,7 15-1-15,-13-10-9 16,12 13 0-16,-11 1-5 15,3 11 0-15,-6 19-2 16,0 0 2-16,5 38-1 16,-3 16-2-16,-9 23 1 15,0 26-1-15,-8 21 1 16,-3 20-1-16,-5 18 0 15,-5 5-1-15,-6 2 1 16,6-8 0-16,-4-18 0 16,11-17 0-16,4-24-2 0,7-24 2 15,7-30-2-15,8-23 2 16,7-30-2-16,7-18 1 15,2-22-1-15,5-15 0 16,3-15 1-16,5-9-2 16,3-5 1-16,2 0 0 15,5 7 0-15,3 13-1 16,3 15 1-16,2 16 0 15,-5 21 0-15,2 21 0 16,-7 22 1-16,-10 23-1 16,-10 15 0-16,-12 13 0 15,-14 8 0-15,-15 5 1 16,-14 1-1-16,-14 2 1 15,-13-15-1-15,-9-9 1 0,-10-13-1 16,-1-21 1-16,0-14-4 16,7-24-3-16,17-5-24 15,2-33-8-15,23-6-2 16,9-20-2-16,23-1 0 15</inkml:trace>
  <inkml:trace contextRef="#ctx0" brushRef="#br2" timeOffset="59824.4217">15612 11813 49 0,'-4'-58'37'0,"5"16"1"16,-10 9-2-16,7 18-17 0,2 15-14 16,-8 26 0-16,3 9 1 15,10 26-4-15,-5 18 2 16,4 19-2-16,1 16 1 15,-3 15-3-15,-1 11 2 16,-3 11 1-16,-4-2-2 16,-4-6 1-16,-4-13-1 15,1-16-2-15,-3-21 2 16,5-20-1-16,0-26 0 15,6-29 0-15,5-18 0 16,5-38 0-16,6-15 0 16,2-14 1-16,8-13-1 15,5-6 1-15,7-2-1 16,4 7 0-16,5 14 0 0,4 14 0 15,2 23 0-15,0 21 0 16,0 24 0-16,-5 23 0 16,-7 16 0-16,-9 16 1 15,-6 9-1-15,-11 5 1 16,-14 0-1-16,-8-2-1 15,-13-8 1-15,-11-9 0 16,-9-16 0-16,-4-15-3 16,-3-10-4-16,-10-25-30 15,14-8-3-15,-3-28-1 16,14-13 0-16</inkml:trace>
  <inkml:trace contextRef="#ctx0" brushRef="#br1" timeOffset="63485.6312">12020 7989 77 0,'10'-21'37'0,"0"2"0"15,-1-7-1-15,5 6-34 16,-4 5 0-16,-10 15 1 15,18-17-1-15,-18 17 1 16,6 22-1-16,-6 7-1 16,3 11 2-16,-3 17-2 15,2 12 0-15,-4 14-1 16,1 12 0-16,1 9 0 15,-1-3 2-15,-1 0-1 16,1-1 0-16,-2-10 0 16,2-13 0-16,-1-14 0 0,4-10 0 15,0-16-1-15,3-15 0 16,-5-22 0-16,14-3 0 15,-5-22-1-15,3-17 1 16,1-9 0-16,0-16-1 16,-1-11 1-16,2-17-2 15,-1-5 2-15,1-7-1 16,-6-9 2-16,1 8-2 15,-2 4 2-15,1 12-1 16,4 10 1-16,3 16-1 16,4 13 1-16,9 14 0 15,5 17-1-15,12 12 0 16,5 5 0-16,4 9 0 15,4 8 0-15,-6 7 1 16,-4 10-1-16,-15 11 0 0,-14 8 0 16,-18 9 0-16,-17 4 0 15,-18 9 0-15,-18 4 0 16,-13 5 0-16,-7-6 0 15,-2-7 0-15,12-8 1 16,8-9-2-16,22-14 1 16,25-14 0-16,25-16 0 15,28-10 0-15,20-8 0 16,20-7-1-16,11 1 1 15,2 3 0-15,-7 5 1 16,-17 15-1-16,-22 11 0 16,-24 12 2-16,-30 17-1 15,-32 13 2-15,-28 12-2 16,-22 6 2-16,-24 6-2 0,-13-2 2 15,-9-4-2-15,5-6-2 16,6-13-3-16,22-2-22 16,6-25-12-16,33-12-2 15,20-23-2-15,45-11 0 16</inkml:trace>
  <inkml:trace contextRef="#ctx0" brushRef="#br1" timeOffset="64093.6659">16535 8016 72 0,'16'-15'36'16,"5"13"0"-16,-4 6 0 15,9 15-28-15,-17 11-2 16,6 28-1-16,-10 14 0 16,-2 18-2-16,-13 16 2 0,-4 10-4 15,-8 6 1-15,-7 5-1 16,1-3-1-16,-3-14-1 15,6-7-4-15,1-27-19 16,13-8-13-16,1-22 0 16,16-22-1-16,-6-24 0 15</inkml:trace>
  <inkml:trace contextRef="#ctx0" brushRef="#br1" timeOffset="64565.6929">16490 8140 103 0,'-26'-29'38'16,"4"7"2"-16,22 22-3 0,19-14-34 16,23 2-1-16,27-3-1 15,22 4 1-15,14-6-1 16,7 9 2-16,-1 3-2 15,-5 8 0-15,-18 5 0 16,-22 13-1-16,-29 10 1 16,-30 13-1-16,-32 17 1 15,-22 7-2-15,-28 7 1 16,-18 2 1-16,-7 0 0 15,2-5 0-15,10-8 0 16,18-14-1-16,25-18 1 16,32-13 0-16,30-16-1 15,35-9 0-15,23-5-1 16,19-5 2-16,7 4-2 0,-2 9 3 15,-18 12-1-15,-17 13 1 16,-35 12 0-16,-29 17-1 16,-37 11 2-16,-29 12-2 15,-33 5 3-15,-21-1-4 16,-14-1-2-16,-9-6 0 15,9-8-3-15,-1-19-11 16,23 2-24-16,1-21-2 16,25-5 0-16,11-17-2 15</inkml:trace>
  <inkml:trace contextRef="#ctx0" brushRef="#br1" timeOffset="65392.7402">11731 11760 71 0,'15'-13'37'15,"-15"13"0"-15,0 0-1 0,10 19-35 16,-4 7 1-16,-1 11 0 15,1 19 2-15,-4 14-1 16,1 17 1-16,-7 12-1 16,-1 12 0-16,-4 2 0 15,-5 6 0-15,0-4-2 16,0-4 1-16,-3-14-2 15,2-12 0-15,8-14 1 16,3-14-1-16,5-19-1 16,5-14 2-16,12-20-1 15,1-17 0-15,10-17 0 16,1-10 1-16,9-12-1 15,1-2 1-15,6 1-1 16,2 3 0-16,-2 9 0 0,1 14 0 16,-3 16 0-16,-5 19 0 15,-7 17 0-15,-8 15 1 16,-12 11-1-16,-12 8 0 15,-11 4 1-15,-10 4-1 16,-11-4 1-16,-11-7-1 16,-5-12 0-16,-4-13 0 15,-2-13 0-15,-2-13-3 16,4-11-4-16,-11-28-29 15,27-7-4-15,-2-24 0 16,18-12-3-16</inkml:trace>
  <inkml:trace contextRef="#ctx0" brushRef="#br1" timeOffset="66271.7905">16478 11808 65 0,'14'-17'37'16,"0"12"-1"-16,-14 5 1 15,10 25-32-15,-16 13-2 16,2 20 1-16,-5 16 1 15,-1 20 0-15,-4 12-2 16,-2 15 0-16,-2 9 0 16,-2 5-1-16,-1 1 0 15,0-8 0-15,0-9-1 16,3-14-2-16,4-14 1 15,5-18 0-15,3-20 0 16,6-20-1-16,6-20 2 16,6-20-2-16,3-16 2 15,7-15 0-15,-1-12 0 16,7-6 0-16,1-16 0 0,8 1 0 15,1 0 0-15,5 10 0 16,-1 9-1-16,2 13 0 16,-1 15 0-16,-4 13 0 15,1 17 0-15,-6 15 0 16,-5 12 0-16,-4 9 1 15,-7 5-1-15,-9 5 0 16,-7-1 0-16,-9 5 1 16,-15-1-1-16,-12-5 0 15,-10-7 0-15,-8-8 0 16,-3-11-1-16,-1-16-2 15,8-8-2-15,-3-30-18 16,27-2-16-16,2-24 0 0,17-12-3 16,9-21 1-16</inkml:trace>
  <inkml:trace contextRef="#ctx0" brushRef="#br3" timeOffset="149053.5254">13554 7593 24 0,'20'-26'32'15,"-3"6"1"-15,-17 20 0 16,10-12-11-16,-9 32-13 16,-19 9 0-16,9 23 2 15,-12 6-1-15,0 17-3 16,-4-3-1-16,5-1-1 15,11-24 0-15,22-29-1 16,26-51 1-16,41-44-2 16,38-57 0-16,40-40-1 0,39-23-11 15,13-35-26-15,22-7-2 16,-14-3-2-16,-10 23 0 15</inkml:trace>
  <inkml:trace contextRef="#ctx0" brushRef="#br3" timeOffset="149796.5679">17970 7201 69 0,'0'0'35'16,"-13"21"0"-16,11 17 0 15,-10 6-24-15,8 25-1 16,-10 2-2-16,3 8 1 16,1-11-3-16,10-10 0 15,10-36-1-15,34-35 0 16,31-48-1-16,42-46-1 15,42-43-2-15,40-37-9 16,33-19-28-16,9-30-4 16,3-2-2-16,-23-5-3 15</inkml:trace>
  <inkml:trace contextRef="#ctx0" brushRef="#br3" timeOffset="159862.1436">18665 13342 98 0,'0'0'40'0,"-9"-12"-1"15,-3-3-10-15,18 5-62 16,-23-18-5-16,10 9-1 16,-10-4-1-16</inkml:trace>
  <inkml:trace contextRef="#ctx0" brushRef="#br3" timeOffset="164072.3844">13624 8343 57 0,'5'-26'35'0,"4"4"0"16,-9-1-3-16,11 8-23 15,-11 0 1-15,0 15-2 16,6 17 0-16,-7 19-2 0,-10 5 0 15,3 9-1-15,-1-4-1 16,8 1 0-16,8-12-1 16,8-15-1-16,17-23 0 15,11-24-1-15,14-19 1 16,9-11-2-16,9-11 0 15,1-20-2-15,12-2-7 16,-13-23-27-16,26-6-4 16,-9-17 2-16,10-2-2 15</inkml:trace>
  <inkml:trace contextRef="#ctx0" brushRef="#br3" timeOffset="167760.5953">13700 8948 45 0,'0'0'36'0,"8"-10"1"16,-8 10-1-16,0 0-14 16,-17-16-6-16,17 16-9 15,-13-8-2-15,13 8 0 16,0 0-1-16,0 0-1 15,-10 2 0-15,10 11 0 0,0 9-1 16,2 9 1-16,-2 7-1 16,2 9 0-16,-2 3 0 15,4-2 0-15,0-7 0 16,13-18-1-16,14-34 1 15,18-34-1-15,26-38-1 16,25-39-1-16,23-23-3 16,8-36-19-16,13-4-16 15,-13-15-2-15,-6 14-1 16,-20 5-1-16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4T21:45:52.119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3855 8684 69 0,'13'-23'33'0,"6"1"0"16,-14-11-7-16,13 8-17 16,-9-9-3-16,4 9 1 15,-7-6-1-15,-2 8-2 16,-8-4 0-16,4 7-1 15,-6-3 1-15,2 8-1 16,-4-2 0-16,8 17-1 16,-12-11 1-16,10 20-1 15,2 18-1-15,4 17 2 16,3 17-1-16,4 18-1 0,-2 13 0 15,5 18 0-15,-2 8 0 16,3 5 0-16,-5-10 0 16,-3-8-1-16,2-15 0 15,-3-14 1-15,2-15-1 16,-1-21 1-16,-1-19 0 15,-6-21-1-15,7-19 1 16,-5-19-1-16,-2-20 0 16,-1-16 1-16,-6-20-1 15,-2-21 0-15,-3-15-1 16,3-12 1-16,0-7 0 15,-2-1-1-15,1 7 1 16,8 4-1-16,6 10 1 16,10 14 0-16,10 16 1 0,10 15-1 15,12 19 0-15,9 18 1 16,8 11-1-16,6 21 0 15,3 15 0-15,2 14 0 16,-7 16 0-16,-1 16-1 16,-17 13 1-16,-18 13-1 15,-17 13 1-15,-25 13 0 16,-23 7-1-16,-21 3 2 15,-18 2 0-15,-8-9-1 16,0-12 1-16,6-13 0 16,15-19 0-16,18-24 0 15,22-20 0-15,34-17-1 16,24-15-2-16,24-9 2 0,22-3-1 15,16 0 0-15,6 6 0 16,-2 7 0-16,-11 14 2 16,-13 17-1-16,-23 15 1 15,-26 21 0-15,-36 19 0 16,-31 20 0-16,-26 15 2 15,-19 13-1-15,-19 3-2 16,-12 6 1-16,-7-8-1 16,2-12-3-16,18-5-10 15,8-38-8-15,32-1-12 16,10-35-8-16,32-9 0 15,20-29-3-15</inkml:trace>
  <inkml:trace contextRef="#ctx0" brushRef="#br0" timeOffset="916.0524">4431 12508 86 0,'7'-26'39'0,"-5"3"-1"15,-2 23-7-15,4 11-27 16,-8 20-1-16,-2 22 0 16,-1 23 0-16,-3 24-2 15,2 15 1-15,-2 18-1 16,3 10 1-16,2 1-1 15,3-6 1-15,5-13-1 16,1-14-1-16,4-22 0 16,5-17 1-16,-1-20-2 15,-2-21 1-15,2-24 0 16,-4-23 0-16,-1-23 0 0,-1-23-1 15,-2-23 2-15,0-25-2 16,-5-22 3-16,2-21-2 16,-6-11 1-16,5-7-1 15,-2 1 1-15,-2 10-1 16,7 16 1-16,4 22 1 15,4 21-2-15,8 23 0 16,7 21 1-16,13 24-1 16,9 19 0-16,14 14 0 15,4 9 0-15,7 11 1 16,2 10-1-16,-3 8 0 15,-2 13 0-15,-19 10 0 16,-12 9 1-16,-22 9-1 16,-17 9 0-16,-23 8 0 0,-19 5 0 15,-13-5 0-15,-10-8-1 16,1-8 1-16,4-20-1 15,10-15 1-15,16-21 0 16,20-20 0-16,27-14-1 16,20-8 1-16,19-8 0 15,17-2 0-15,9 8 1 16,10 5-1-16,-2 15 0 15,-6 17 1-15,-16 15-2 16,-15 17 1-16,-23 20 0 16,-23 15 0-16,-24 16 0 15,-29 7 0-15,-21 8-1 16,-26 0 0-16,-18 0 0 15,-12-7 0-15,-2-14-2 0,-7-25-4 16,14-10-8-16,0-40-6 16,32-14-10-16,8-44-8 15,37-24-3-15,19-43 0 16</inkml:trace>
  <inkml:trace contextRef="#ctx0" brushRef="#br0" timeOffset="5036.2881">9847 4551 73 0,'-18'-56'37'0,"13"6"-1"16,-2 1 0-16,12 12-32 16,-8 2 0-16,7 11-1 0,1 15 0 15,-5 9 0-15,7 38 0 16,-4 12-1-16,-3 21 0 15,-1 21 0-15,-3 18 1 16,2 21-1-16,-6 12 1 16,3 8-1-16,-7 0 1 15,2-5 0-15,1-11 2 16,0-11-2-16,3-18-1 15,5-18 0-15,0-21 0 16,6-21 0-16,1-14 0 16,4-18-2-16,1-19 0 15,2-17 0-15,3-11-1 16,3-12 2-16,3-10-3 15,2-11 1-15,7-3-1 16,7 1 1-16,4 4-1 0,7 10 0 16,4 10 2-16,-2 14-2 15,3 20 1-15,-4 12 2 16,-3 16-2-16,-4 12 2 15,-11 11-1-15,-8 2 2 16,-12 4-1-16,-10 3 1 16,-20-5 0-16,-11-3 1 15,-18-4-1-15,-12-10 0 16,-11-6-1-16,-6-15-6 15,7-5-5-15,-4-28-8 16,33 0-9-16,2-37-7 16,42-11-8-16,20-23-2 15,46-12 1-15</inkml:trace>
  <inkml:trace contextRef="#ctx0" brushRef="#br0" timeOffset="5854.3349">15701 4192 66 0,'12'-14'38'15,"-1"2"-1"-15,7 23 0 16,-6 5-16-16,8 21-20 0,4 12 1 15,8 23 1-15,-6 15-1 16,5 22 0-16,-11 11 2 16,-6 15-1-16,-11 3 0 15,-11 4 0-15,-12-1 0 16,-2-13 0-16,-8-14 1 15,0-10-2-15,4-21 0 16,0-20 0-16,10-19-1 16,7-15 0-16,9-29-1 15,0 0 2-15,14-29-3 16,2-8 0-16,5-14 0 15,3-10 1-15,5-10 0 16,7-7-1-16,4 1 2 16,3 8-3-16,1 8 2 15,3 12 0-15,1 17 0 0,2 17 0 16,-2 20 0-16,-1 12-1 15,1 18 1-15,-3 6 0 16,-2 10 0-16,-6 0 0 16,-10 4 0-16,-9 0 0 15,-18 2 1-15,-18-5 0 16,-19-6 0-16,-16-6 0 15,-21-10 0-15,-14-5-1 16,-4-13-1-16,-6-17-2 16,12-3-11-16,-3-37-5 15,32 7-7-15,-1-30-11 16,37-4-4-16,13-15-2 15,26-3 2-15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5" Type="http://schemas.openxmlformats.org/officeDocument/2006/relationships/customXml" Target="../ink/ink3.xml"/><Relationship Id="rId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05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15797349"/>
              </p:ext>
            </p:extLst>
          </p:nvPr>
        </p:nvGraphicFramePr>
        <p:xfrm>
          <a:off x="214283" y="762001"/>
          <a:ext cx="8750332" cy="5395199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3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5599"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Revisit</a:t>
                      </a:r>
                      <a:r>
                        <a:rPr lang="en-NZ" sz="200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the</a:t>
                      </a:r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two new words: Phenotype and Genotype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these words mean and how they will help simplify things for 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5599">
                <a:tc>
                  <a:txBody>
                    <a:bodyPr/>
                    <a:lstStyle/>
                    <a:p>
                      <a:r>
                        <a:rPr kumimoji="0" lang="en-NZ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Revisit the ESA books on page 71 to look at Whakapapa and Genetics (“carriers, heterozygous, recessive…”)</a:t>
                      </a:r>
                      <a:endParaRPr lang="en-NZ" sz="200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Whakapapa (genealogy and pedigree charts) to solve puzzles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96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Work on a Formative assessment in small teams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a rehearsal to maximize our marks later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Review the objectives of the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Whether we have covered them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Check to see if we have set sufficient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 pages to ensure success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our workbooks to get the most marks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Look ahead to tomorrow’s Assessment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today well to do well tomorrow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426120" y="944280"/>
              <a:ext cx="1781640" cy="4943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13520" y="938880"/>
                <a:ext cx="1797840" cy="4960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424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7322254"/>
              </p:ext>
            </p:extLst>
          </p:nvPr>
        </p:nvGraphicFramePr>
        <p:xfrm>
          <a:off x="533400" y="152400"/>
          <a:ext cx="8094663" cy="164592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124 – 143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excl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126 and 127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the 10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March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692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dirty="0" smtClean="0"/>
              <a:t>Buzzwords – Technical Jargon in Genetics</a:t>
            </a:r>
          </a:p>
          <a:p>
            <a:r>
              <a:rPr lang="en-NZ" sz="2400" dirty="0" smtClean="0"/>
              <a:t>Allele – two different versions of the same gene (one from mum and one from dad)</a:t>
            </a:r>
          </a:p>
          <a:p>
            <a:endParaRPr lang="en-NZ" sz="2400" dirty="0"/>
          </a:p>
          <a:p>
            <a:r>
              <a:rPr lang="en-NZ" sz="2400" dirty="0" smtClean="0"/>
              <a:t>Chance – probability (as either a fraction or a percentage. E.g. 1 out of 4 or 25%)</a:t>
            </a:r>
          </a:p>
          <a:p>
            <a:endParaRPr lang="en-NZ" sz="2400" dirty="0"/>
          </a:p>
          <a:p>
            <a:r>
              <a:rPr lang="en-NZ" sz="2400" dirty="0" smtClean="0"/>
              <a:t>Punnett Squares – the square chart for working out inheritance</a:t>
            </a:r>
          </a:p>
          <a:p>
            <a:endParaRPr lang="en-NZ" sz="2400" dirty="0"/>
          </a:p>
          <a:p>
            <a:r>
              <a:rPr lang="en-NZ" sz="2400" dirty="0" smtClean="0"/>
              <a:t>Dominant – the stronger allele (version of the gene)</a:t>
            </a:r>
          </a:p>
          <a:p>
            <a:endParaRPr lang="en-NZ" sz="2400" dirty="0"/>
          </a:p>
          <a:p>
            <a:r>
              <a:rPr lang="en-NZ" sz="2400" dirty="0" smtClean="0"/>
              <a:t>Recessive – the weaker allele (version of the gene)</a:t>
            </a:r>
          </a:p>
          <a:p>
            <a:endParaRPr lang="en-NZ" sz="2400" dirty="0"/>
          </a:p>
          <a:p>
            <a:r>
              <a:rPr lang="en-NZ" sz="2400" dirty="0" smtClean="0"/>
              <a:t>Pure bred – both alleles for a gene are the same as each other</a:t>
            </a:r>
          </a:p>
          <a:p>
            <a:endParaRPr lang="en-NZ" sz="2000" dirty="0"/>
          </a:p>
          <a:p>
            <a:r>
              <a:rPr lang="en-NZ" sz="2400" dirty="0" smtClean="0"/>
              <a:t>Homozygous – means pure bred</a:t>
            </a:r>
          </a:p>
          <a:p>
            <a:endParaRPr lang="en-NZ" sz="2400" dirty="0"/>
          </a:p>
          <a:p>
            <a:r>
              <a:rPr lang="en-NZ" sz="2400" dirty="0" smtClean="0"/>
              <a:t>Heterozygous – the two alleles (for a gene) are different</a:t>
            </a:r>
          </a:p>
        </p:txBody>
      </p:sp>
    </p:spTree>
    <p:extLst>
      <p:ext uri="{BB962C8B-B14F-4D97-AF65-F5344CB8AC3E}">
        <p14:creationId xmlns:p14="http://schemas.microsoft.com/office/powerpoint/2010/main" val="1328783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77240" y="1062600"/>
              <a:ext cx="2344320" cy="385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63560" y="1046760"/>
                <a:ext cx="2374560" cy="416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680400" y="615240"/>
              <a:ext cx="7923600" cy="47412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66000" y="607320"/>
                <a:ext cx="7947360" cy="4755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45667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82280" y="279720"/>
              <a:ext cx="7032600" cy="3640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76880" y="263880"/>
                <a:ext cx="7041600" cy="3672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15727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1760" y="100800"/>
              <a:ext cx="8752320" cy="5481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8800" y="85680"/>
                <a:ext cx="8768160" cy="5511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8498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90600" y="299160"/>
              <a:ext cx="8502480" cy="51271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8000" y="282600"/>
                <a:ext cx="8517600" cy="5148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37059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7880" y="89280"/>
              <a:ext cx="6874560" cy="5281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3120" y="76680"/>
                <a:ext cx="6903000" cy="5299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04519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87800" y="1499760"/>
              <a:ext cx="4538880" cy="3597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81680" y="1489320"/>
                <a:ext cx="4560840" cy="3618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7509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3026</TotalTime>
  <Words>272</Words>
  <Application>Microsoft Office PowerPoint</Application>
  <PresentationFormat>On-screen Show (4:3)</PresentationFormat>
  <Paragraphs>38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261</cp:revision>
  <dcterms:created xsi:type="dcterms:W3CDTF">2006-08-16T00:00:00Z</dcterms:created>
  <dcterms:modified xsi:type="dcterms:W3CDTF">2014-03-04T21:48:59Z</dcterms:modified>
</cp:coreProperties>
</file>