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75" r:id="rId2"/>
    <p:sldId id="260" r:id="rId3"/>
    <p:sldId id="283" r:id="rId4"/>
    <p:sldId id="284" r:id="rId5"/>
    <p:sldId id="285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794" autoAdjust="0"/>
    <p:restoredTop sz="94660"/>
  </p:normalViewPr>
  <p:slideViewPr>
    <p:cSldViewPr>
      <p:cViewPr varScale="1">
        <p:scale>
          <a:sx n="75" d="100"/>
          <a:sy n="75" d="100"/>
        </p:scale>
        <p:origin x="744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26T23:30:38.530"/>
    </inkml:context>
    <inkml:brush xml:id="br0">
      <inkml:brushProperty name="width" value="0.05292" units="cm"/>
      <inkml:brushProperty name="height" value="0.05292" units="cm"/>
      <inkml:brushProperty name="color" value="#FFFF00"/>
    </inkml:brush>
  </inkml:definitions>
  <inkml:trace contextRef="#ctx0" brushRef="#br0">2120 7032 70 0,'-61'1'32'15,"-1"0"-2"-15,-10 5-5 16,-9-6-22-16,2 5-1 15,-4-1 0-15,-1 4 2 16,0 0 0-16,1 4 0 16,4-3 0-16,6 5-2 15,-3-5 1-15,10 2-2 16,1 1 1-16,6 6-2 15,-1 1 0-15,8 6 0 16,0 4 0-16,5 11 1 16,8 6-1-16,-3 4 1 15,11 6 0-15,4 4 0 0,8 0-1 16,11 2 0-16,6 0 0 15,8-1-2-15,13-2 2 16,6-1-2-16,16-5 2 16,6-2-2-16,17-5 2 15,6-5-1-15,11-10 2 16,10-6 0-16,13-12 0 15,10-7 0-15,15-8 0 16,4-7 0-16,5-9-1 16,-1-5 1-16,8-1-1 15,-1-9 0-15,-6-1 1 16,-11 3 0-16,-14-4-1 15,-9 2 1-15,-19-2 0 0,-14 1 1 16,-14-4-1 0,-19-1 2-16,-11-9-1 0,-13-5 0 15,-17-12 0-15,-7-5 0 16,-17-7 0-16,-10-4 0 15,-15 3-2-15,-15 4 1 16,-15 11-2-16,-17 11 0 16,-9 23 0-16,-14 14-2 15,-5 24-5-15,-14 5-21 16,14 19-9-16,5-3 0 15,20 5-1-15</inkml:trace>
  <inkml:trace contextRef="#ctx0" brushRef="#br0" timeOffset="388.0222">2454 6964 93 0,'0'0'35'0,"10"1"2"15,-21 4-8-15,11 13-23 16,0-3-2-16,9 8-1 15,7-7 1-15,15-5 0 16,16-19-1-16,25-25 0 16,37-37-1-16,31-36-6 15,43-34-32-15,13-38-4 16,17-22 0-16,-6-20-4 15</inkml:trace>
  <inkml:trace contextRef="#ctx0" brushRef="#br0" timeOffset="2141.1225">12387 7053 61 0,'-64'-11'31'0,"-10"2"0"15,-13 1-6-15,-8 8-19 16,-14-2-2-16,-5 9 1 16,-12-7-1-16,3 9 2 15,-10-8-2-15,2 6-1 16,-9-5 0-16,0 5 0 15,-10-6-1-15,3 3 0 16,0-1 0-16,-8-1-1 16,-1 2 0-16,-3-2 0 0,-1 2-1 15,6-1 0-15,-5-2 0 16,4-1 0-16,2-2 0 15,8-1 0-15,7-3 0 16,4-5 0-16,4 1 0 16,4-3 0-16,7 2 0 15,5-2-1-15,-3 4 1 16,7-1 0-16,-3 4-1 15,0 1 1-15,2 2 0 16,6 0 0-16,-2 1-1 16,5 1 1-16,3 1 0 15,4 0 0-15,1 0 0 16,5 2 0-16,5 3 0 15,1 2 0-15,4 1 0 0,1 3 0 16,2 4 0-16,3 2 0 16,3 1 0-16,6 4 0 15,3 0 0-15,5 3-1 16,6 1 2-16,7 0-2 15,8-1 1-15,10 7 0 16,8-1 0-16,9-1-1 16,8 5 1-16,7 2 0 15,9 7-1-15,8 2 1 16,3 0-1-16,6 6 1 15,7 0 0-15,2-1 0 16,11-2 0-16,6-1 0 16,16-6 0-16,8 0-1 15,12-5 2-15,14-6-2 16,15-1 2-16,11-6-2 0,17-2 2 15,9 0-1-15,4-5 0 16,7-1 0-16,5 2 1 16,4-3-1-16,-1 3 0 15,-1-1 0-15,1 1 0 16,-1 1 0-16,-1 0 1 15,-1-3-1-15,2-3 0 16,8-2 0-16,1-3 0 16,6-4 0-16,2-4 0 15,7-6 0-15,5-1 0 16,3-2 0-16,-1-3 0 15,1-2 0-15,-2-1 0 16,-7 0 0-16,-8 2 0 16,-5-4-1-16,-16 4 1 0,-12-2 0 15,-11 1 0-15,-12 0-1 16,-16-6 2-16,-10 1 0 15,-13-2-2-15,-14-2 3 16,-9-4-2-16,-13-4 1 16,-12-2-1-16,-7-8 1 15,-10 0-1-15,-11-9 1 16,-8-7-1-16,-5-7 1 15,-15-5-1-15,-10-5 1 16,-15-4 0-16,-21-1 1 16,-25 3-1-16,-27 11 1 15,-29 6 0-15,-25 10 0 16,-33 13-1-16,-26 9 0 0,-19 21-10 15,-24-2-27-15,-5 9 0 16,-7-1-1-16,-4 1-1 16</inkml:trace>
  <inkml:trace contextRef="#ctx0" brushRef="#br0" timeOffset="3294.1884">12793 6701 90 0,'-18'38'38'15,"3"-5"1"-15,5-1 0 16,4-16-29-16,31-23-7 16,25-30-2-16,36-25-1 15,44-32 1-15,36-29-7 16,38-17-30-16,8-23-3 15,9-3 0-15,-23-3-3 16</inkml:trace>
  <inkml:trace contextRef="#ctx0" brushRef="#br0" timeOffset="4546.26">5985 7123 59 0,'-23'-9'37'0,"-6"-7"-3"16,-3 8-4-16,-16-16-19 15,8 12-4-15,-15-8-2 16,4 4-2-16,-13-2 0 16,-2 3-2-16,-5 1 1 15,-9 3-1-15,-6 1 0 16,-6 7 0-16,-4 3 0 15,-6 1 1-15,-2 1-1 16,0 5 1-16,-4-2 0 16,4-1 0-16,1 2 0 0,3-1 0 15,0-1-1-15,7 7 1 16,1-2-1-16,4 6 0 15,2 7-1-15,2 2 0 16,-1 7 0-16,5 4-1 16,4 5 1-16,5-1 0 15,5 4 0-15,5 0-1 16,4-2 1-16,6-2 1 15,8 2-2-15,10-5 1 16,7 0 0-16,8 5 0 16,9-3 0-16,5 1-1 15,13 2 1-15,6 1 0 16,11 4-1-16,4 0 0 15,7 3 1-15,5-3-1 16,5-1 0-16,5 0 0 0,4-2 1 16,9-1-1-16,4-4 1 15,8-5 0-15,12-3 0 16,5 0 1-16,8-8-1 15,6-3 0-15,11-5 0 16,7-6 0-16,6-4 0 16,3-1 0-16,3-6 0 15,2-2 0-15,2 1-1 16,1-3 1-16,-1 5 0 15,-8-2 0-15,-3 3 0 16,-1-1 0-16,-2-3 0 16,-5 2 0-16,-2-5 0 0,-6-6 0 15,-1-6 0-15,-3-5 0 16,-2-6 1-16,-3-11-1 15,-9-5 0-15,-5-7 1 16,-8-7 0-16,-10-6 0 16,-15-9-1-16,-16-4 1 15,-16-4 0-15,-27 4 0 16,-24-4 0-16,-22 2 0 15,-22 9 0-15,-23 3 0 16,-17 13-1-16,-21 8 1 16,-15 10 0-16,-11 13-1 15,-4 9-1-15,-3 7-2 16,6 16-12-16,-3-12-22 15,21 7-1-15,13-7-1 16,28 0-1-16</inkml:trace>
  <inkml:trace contextRef="#ctx0" brushRef="#br0" timeOffset="4988.2853">5273 7206 95 0,'0'0'38'0,"11"-1"1"15,-11 1-10-15,-9 11-25 16,7 1-1-16,-1 9 1 15,3-5-1-15,7 1 0 16,13-16 0-16,26-23-1 16,32-33 0-16,42-34-2 0,51-34-3 15,21-34-34-15,46-21-2 16,-4-21-2-16,1 1-1 15</inkml:trace>
  <inkml:trace contextRef="#ctx0" brushRef="#br0" timeOffset="16133.9228">10225 9196 8 0,'0'13'25'16,"0"-13"-5"-16,-1 18-3 15,1-18-2-15,-13 13 1 16,4-16 1-16,9 3-4 15,-10-12-5-15,10 12 0 16,-1-30-2-16,6 16-1 16,-7-9-1-16,2 4-2 15,-6-1 1-15,-3 5 0 16,-5 2-2-16,-6 6 1 15,-8 4-1-15,-2 3 1 16,-10-1-1-16,-1 3 1 16,-4-5 0-16,-2 2 0 15,1-4 0-15,-1 2 0 0,-1-7 0 16,3 3-1-16,-5 0 1 15,0 3-2-15,-4 3 1 16,-5 0 0-16,-4 1-1 16,-3 1 0-16,-6 0 0 15,-2 2 1-15,0 0-1 16,-2-3 0-16,-2 1 0 15,-2-2 0-15,3-1 0 16,-2 0 1-16,-1-2-1 16,-2 0 0-16,-3 2 1 15,-2-1-1-15,1 1 0 16,1 3 0-16,-3 2 0 15,1-2 0-15,1 2 0 16,0 0 0-16,1-1 0 16,1-2 0-16,4 1 0 15,5-1 0-15,0-6 0 0,3 5 0 16,6-4 0-16,1 5 0 15,6-2 0-15,-3 3-1 16,2-1 1-16,-1 0 0 16,1 5 0-16,-1 1 0 15,5-1 0-15,1 1 0 16,4 0 0-16,6-1 1 15,7 0-1-15,2 3 0 16,5 2 0-16,2-1-1 16,1 6 1-16,1 0 0 15,2 3 0-15,-3 7 0 16,1-1-1-16,1 2 1 15,2 3 0-15,2 0 0 0,3-3 0 16,4 0 0-16,1-3 1 16,5 0-1-16,4-1 1 15,5-3 0-15,2 5-1 16,3-1 1-16,4 1 0 15,0 3 0-15,4 1-2 16,-2 2 2-16,-1 4-1 16,3-6 1-16,-3 6-2 15,-2-4 2-15,6 0-1 16,-2-3 0-16,0 1 0 15,5 1 0-15,-1-2 0 16,2-2 1-16,3 1-1 16,0 2 0-16,3 0 1 15,0-1-1-15,3-1 0 0,-2 0 0 16,7-5 0-16,2 1 0 15,3-2 0-15,6-4 1 16,1-2-1-16,6-3-1 16,3-1 1-16,4-3-1 15,1-2 1-15,3 0-1 16,3-3 2-16,-2 1-1 15,5 0 1-15,2-1-1 16,1 1 1-16,6 1-1 16,1 1 0-16,3 0 0 15,-1 0 0-15,2 0 0 16,1-2 0-16,5 0 1 15,0 0 0-15,3-4-1 16,1 1 0-16,1-5 0 16,5 2 0-16,0-2-1 0,-1-3 1 15,1 2 1-15,1-2-1 16,-3 2 2-16,-1 0-2 15,-3 2 2-15,-5-2-2 16,1 0 2-16,-4 4-2 16,-3-4 0-16,-5 2 1 15,-3-3-1-15,0 2 0 16,-1-2 0-16,-3 0 0 15,-4-1 0-15,1-1 0 16,-5-1 0-16,-2-3 0 16,-2 1 0-16,-5-4 0 15,2 1 0-15,-6-4 0 16,-4 0 0-16,-1 0 0 15,-4-6 0-15,-2 0 0 0,-6-2 0 16,-7-4 1-16,-3 3-1 16,-6-7 0-16,-3 1 0 15,-4-2 1-15,-6-2-1 16,-3 1-1-16,-6-4 2 15,-5 1-2-15,-3 1 0 16,-6-2 1-16,-5 0-1 16,-4-2 1-16,-7 0 0 15,-5-1 0-15,-5-3 0 16,-3 2 1-16,-3 5-1 15,-9 5 1-15,1 11-1 16,-9 14 0-16,1 13 0 16,-5 15-2-16,5 4-4 15,13 16-29-15,0-10-4 0,22 5 2 16,8-19-3-16</inkml:trace>
  <inkml:trace contextRef="#ctx0" brushRef="#br0" timeOffset="16644.952">10899 9487 87 0,'-3'21'38'0,"-7"-2"0"16,1 11 1-16,-11 0-36 15,9 4-1-15,4-4-1 16,14-4 2-16,10-17-1 16,23-18 0-16,24-28 0 15,35-24-2-15,32-26 2 16,26-22-2-16,26-19-1 15,12-18-6-15,10 2-31 16,-17-4-2-16,-11 15 0 16,-35 12-2-16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25T20:42:28.264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2209 1010 65 0,'-50'-13'37'0,"50"13"-2"15,0 0 1-15,0 0-14 16,0 0-18-16,0 0-2 15,13-48 1-15,-13 48-2 16,57-17 0-16,-57 17 0 16,72-11-1-16,-29 14 1 15,-43-3 0-15,83 25 1 16,-28 18-3-16,-18 14 3 15,-33 18-1-15,-34 18 2 16,-30 6-1-16,-13 3-1 16,0-7 1-16,24-21-1 15,18-24 2-15,31-14-2 0,32-23 0 16,29-19-1-16,21-12-4 15,8-16-30-15,27 0-4 16,-3-8 0-16,0 6-2 16</inkml:trace>
  <inkml:trace contextRef="#ctx0" brushRef="#br0" timeOffset="601.0343">3643 858 81 0,'0'0'39'15,"12"-65"-2"-15,-12 65 1 16,6-47-33-16,-6 47 0 16,0 0-1-16,0 0-1 15,-10 23-2-15,-6 41 1 16,-7 15-2-16,7 19 1 15,-5 6-1-15,3 9 1 16,0-9-2-16,8-13 1 16,3-20 0-16,3-15 0 15,-1-16 2-15,3-9-2 16,2-12 1-16,0-19 0 15,4-11 0-15,1-14 1 0,0-11-1 16,3-8 1-16,6-10-2 16,4-7 1-16,-18 61 0 15,31-65 0-15,-31 65 1 16,38-65-2-16,-38 65 2 15,49-51-2-15,-14 13 1 16,17 13-1-16,-6 13 0 16,1 22 0-16,-11 13-1 15,-4 17 1-15,-17 7-1 16,-10 7 1-16,-16-9 0 15,-10 2 1-15,-10-7-1 16,-5-7 1-16,-10-9-1 16,3-6 0-16,-1-13-1 15,1-9-4-15,19-7-11 0,3-19-22 16,23-7-1-16,6-11 0 15,23-4-2-15</inkml:trace>
  <inkml:trace contextRef="#ctx0" brushRef="#br0" timeOffset="824.0469">4124 899 99 0,'74'-62'39'0,"-74"62"2"15,56-49-3-15,-56 49-35 16,0 0-2-16,48-12 2 15,-55 32-2-15,5 37 0 0,-18 21-1 16,0 14 0 0,-12 14-1-16,9 7-1 0,8 5-8 15,7-22-27-15,27-26-2 16,4-27 1-16,14-10-2 15</inkml:trace>
  <inkml:trace contextRef="#ctx0" brushRef="#br0" timeOffset="1210.0692">4705 1278 81 0,'8'-45'40'0,"-19"8"-1"16,-3 9 0-16,-16 15-20 15,-3 22-16-15,-14 6 1 0,1 14 0 16,-5 7-2-16,10 8 1 15,7 0-2-15,9-3 1 16,7-5-1-16,14-6 1 16,15-10-1-16,12-11 0 15,12-8-1-15,10-9 1 16,8-10-1-16,3-10 1 15,1-4 0-15,-2-6-1 16,-8-2 2-16,-11 6-2 16,-8-1 1-16,-11 10 0 15,-12 11-1-15,-5 14 0 16,-24 14 0-16,0 10-1 15,-2 11 0-15,-1 3 0 16,6 9-1-16,4-1-1 16,15-3-2-16,10-9-4 0,28-8-29 15,3-16-2-15,21-3 0 16,0-10-1-16</inkml:trace>
  <inkml:trace contextRef="#ctx0" brushRef="#br0" timeOffset="1427.0816">5346 1172 102 0,'-30'-20'39'16,"-2"15"0"-16,-15 11-2 16,6 16-31-16,-6 7-1 15,9 9 0-15,7 2-3 16,15 2 0-16,12-6-1 15,15-10 0-15,9-2-2 0,12-9-1 16,14-5-9-16,-1-16-26 16,18-3-2-16,-8-17-1 15,6-3-1-15</inkml:trace>
  <inkml:trace contextRef="#ctx0" brushRef="#br0" timeOffset="1681.0961">5668 875 100 0,'7'-69'39'16,"-7"69"1"-16,5-52-1 16,-5 52-34-16,0 0-1 15,0 0-1-15,0 0 1 0,-30 14-3 16,13 63 3-16,-4 13-3 15,13 8 0-15,-2 4-1 16,5 6 0-16,1-2-4 16,4-17-2-16,13-23-32 15,-8-20-3-15,11-13 1 16,-1-14-2-16</inkml:trace>
  <inkml:trace contextRef="#ctx0" brushRef="#br0" timeOffset="4007.2292">5943 800 80 0,'0'0'37'16,"0"0"0"-16,0 0 0 0,0 0-31 15,18-47-2-15,-18 47-1 16,0 0-1-16,0 0-1 15,0 0 0-15,0 0-1 16,-46 28 1-16,46-28 2 16,0 0-3-16,-54 40 2 15,54-40 0-15,-42 31 0 16,42-31 0-16,-43 35 1 15,43-35-2-15,-41 40 0 16,41-40 1-16,0 0-1 16,-39 58-1-16,39-58 0 15,-5 42 0-15,26-15 1 16,15-3-2-16,10 2 1 15,4 0 0-15,7 1 0 0,-9-3 0 16,0 2-1-16,-12-3-6 16,-11-8-28-16,4 3-3 15,-13-4 0-15,0 1-2 16</inkml:trace>
  <inkml:trace contextRef="#ctx0" brushRef="#br0" timeOffset="4506.2576">6725 1011 99 0,'23'-45'38'0,"-23"45"1"16,0 0-1-16,0 0-36 15,0 0 1-15,0 0 0 16,0 10-2-16,-4 24 1 16,-7 9-1-16,-4 3 0 15,-5 9-1-15,-1 5 1 16,-1-3-1-16,9-10 0 15,9-18 0-15,4-14 1 16,0-15-1-16,14 1 1 16,0-19-1-16,5-11 1 0,-19 29 0 15,0 0-1-15,35-67 2 16,-35 67-2-16,26-54 2 15,-26 54-2-15,29-57 2 16,-29 57-2-16,29-49 1 16,-29 49 0-16,0 0-1 15,54-59-2-15,-54 59-5 16,42-26-24-16,-42 26-8 15,59-17 1-15,-59 17-2 16</inkml:trace>
  <inkml:trace contextRef="#ctx0" brushRef="#br0" timeOffset="4918.2813">7484 1014 99 0,'0'0'38'0,"47"-6"0"15,-47 6-1-15,0 0-31 16,0 0 0-16,-53-4 0 15,5 15-2-15,-20 15-1 16,-6 7-1-16,14 6 1 16,8 5-2-16,13 7 1 15,11 1-2-15,25-5 1 16,16-16 0-16,15-13 0 15,14-10-1-15,7-15 1 16,8-11 0-16,6-12-1 16,-63 30 1-16,64-42 0 0,-64 42 0 15,61-49-1-15,-61 49 2 16,55-49-2-16,-55 49 0 15,40-45 0-15,-40 45 0 16,0 0 0-16,25-33 0 16,-18 42 0-16,-16 12-3 15,6 12 3-15,-2 9-2 16,8 3-1-16,10-4-2 15,12-23-14-15,30-23-18 16,-55 5-3-16,66-25 2 16,-26 4-3-16</inkml:trace>
  <inkml:trace contextRef="#ctx0" brushRef="#br0" timeOffset="5120.2928">8340 693 105 0,'0'0'39'15,"41"-76"2"-15,-41 76-2 16,0 0-29-16,0 0-7 15,0 0 1-15,0 0-2 16,-13 5-1-16,-21 81 0 16,-13 29-2-16,5 11-1 15,7 1-6-15,2-28-24 16,30-17-8-16,-1-28 1 15,14-31-3-15</inkml:trace>
  <inkml:trace contextRef="#ctx0" brushRef="#br0" timeOffset="5609.3208">8162 976 111 0,'0'0'40'15,"-20"-47"1"-15,20 47-2 16,0 0-39-16,4-56 0 15,-4 56 2-15,0 0-1 16,60-30 0-16,-60 30-1 16,66-4 0-16,-66 4 0 15,75-2 1-15,-34 1 0 16,-1 0 0-16,-40 1 0 15,74-1-1-15,-74 1 1 16,57 3 0-16,-57-3 1 16,0 0 0-16,0 0-1 0,38 24 0 15,-38-24 0-15,0 0 1 16,0 0-1-16,0 0 1 15,-33 56-2-15,33-56 2 16,0 0-2-16,0 0 0 16,7 54 0-16,-7-54 0 15,0 0 0-15,53 58 0 16,-32-26 0-16,-1 5 0 15,-15-1 0-15,-17 3 0 16,-19-4 0-16,-4 4 0 16,-7-9 0-16,8-5-2 15,5-7-4-15,-2-8-8 16,31-10-7-16,-24 2-8 15,36-9-12-15,-3-7 0 0,19-3-2 16,1-9 2-16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25T20:42:45.867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context xml:id="ctx1">
      <inkml:inkSource xml:id="inkSrc21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1" timeString="2014-02-25T20:43:05.840"/>
    </inkml:context>
    <inkml:brush xml:id="br1">
      <inkml:brushProperty name="width" value="0.05292" units="cm"/>
      <inkml:brushProperty name="height" value="0.05292" units="cm"/>
      <inkml:brushProperty name="color" value="#00B0F0"/>
    </inkml:brush>
    <inkml:brush xml:id="br2">
      <inkml:brushProperty name="width" value="0.05292" units="cm"/>
      <inkml:brushProperty name="height" value="0.05292" units="cm"/>
      <inkml:brushProperty name="color" value="#FFC000"/>
    </inkml:brush>
    <inkml:brush xml:id="br3">
      <inkml:brushProperty name="width" value="0.05292" units="cm"/>
      <inkml:brushProperty name="height" value="0.05292" units="cm"/>
    </inkml:brush>
  </inkml:definitions>
  <inkml:trace contextRef="#ctx0" brushRef="#br0">9953 3145 71 0,'-1'-18'35'0,"-9"-6"-2"15,1 11 1-15,-12-5-28 16,2 15-2-16,-12 4 0 16,-4 16 0-16,-5 9-1 0,-3 16 0 15,-2 8 0-15,1 5-1 16,5 4 0-16,8 0-1 15,11-8 0-15,10-4 0 16,13-12 0-16,15-14-1 16,17-14 0-16,14-16 0 15,9-13 0-15,7-10 1 16,2-12-1-16,3-9 1 15,-9-7 0-15,-6 4 0 16,-14 2-1-16,-13 9 1 16,-11 6 0-16,-12 13-1 15,-10 15 1-15,-7 16 0 16,-7 13-1-16,-3 13 0 15,0 11 1-15,1 6-1 0,6 6 0 16,5-4 0-16,10-4 0 16,12-7 0-16,13-11 0 15,10-13 0-15,13-8-1 16,8-12-1-16,9-5-5 15,-3-19-20-15,7 8-9 16,-13-12 0-16,0 8-1 16,-17-10 0-16</inkml:trace>
  <inkml:trace contextRef="#ctx0" brushRef="#br0" timeOffset="304.0174">10594 3261 62 0,'-3'21'31'0,"-2"-2"-1"15,2 10 0-15,-6-4-25 0,6 2-1 16,-2-4 2-16,2 3-1 15,-4-9 1-15,6 0-2 16,1-17 1-16,0 0-1 16,0 0-1-16,13-29 0 15,-3-3-1-15,6-4 0 16,-1-12 0-16,5-6-1 15,0-3 0-15,2-2-1 16,-3 5 1-16,0 1 0 16,0 10-1-16,-2 7 0 15,-1 11 0-15,-3 10 0 16,4 8-1-16,-1 5-4 15,12 18-27-15,-10-10-2 16,17 11-1-16,-4-10-1 16</inkml:trace>
  <inkml:trace contextRef="#ctx0" brushRef="#br0" timeOffset="645.0368">11136 3039 75 0,'-27'24'35'15,"13"10"0"-15,0-13 1 16,21 10-21-16,4-15-11 16,16-3-1-16,6-13 0 15,11-5 0-15,1-12-1 16,2-6 0-16,-5-3 0 15,-7-7-1-15,-12-1 0 0,-9 1-1 16,-12 3 1-16,-9 5-1 16,-11 10 0-16,-9 9 0 15,-8 12 1-15,-2 18 0 16,-4 15-1-16,2 15 1 15,2 4 0-15,9 7 0 16,13-1 0-16,15-9-5 16,27-1-30-16,5-26-5 15,32-8 1-15,12-22-2 16</inkml:trace>
  <inkml:trace contextRef="#ctx0" brushRef="#br0" timeOffset="1332.0762">12470 3041 78 0,'6'-13'36'16,"4"11"0"-16,-10 2 0 15,0 0-23-15,-4 11-10 16,-3 14 0-16,-4 7-1 16,-1 8 0-16,-2 9-1 0,1 3-2 15,-2-1 2-15,3 1-1 16,2-9 1-16,2-7-1 15,3-12 0-15,6-11 0 16,-1-13 1-16,12-13 1 16,1-12-2-16,2-12 1 15,3-12 0-15,4-7 0 16,1-5 0-16,-1 1 0 15,-4 7 0-15,0 7-1 16,-8 9 1-16,-2 12-1 16,-8 25 1-16,0 0-1 15,0 12 0-15,-1 13 1 16,3 3-1-16,3 2 0 15,6 0 0-15,8-2 0 0,9-12 0 16,8-5 1-16,7-13-1 16,8-7 1-16,1-10-1 15,1-6 1-15,-2-3-1 16,-5-4 1-16,-7 2-1 15,-9 2 1-15,-6 6-1 16,-9 7 0-16,-15 15 0 16,0 0 0-16,-1 23 0 15,-13 13 0-15,-2 7 0 16,-2 6-1-16,3 7-1 15,0-1-1-15,13 3-6 16,-2-20-26-16,22-1-2 16,5-21 0-16,15-3-1 0</inkml:trace>
  <inkml:trace contextRef="#ctx0" brushRef="#br0" timeOffset="1705.0975">13358 3085 98 0,'-9'-15'37'15,"-13"-3"0"-15,0 26 0 16,-9 4-32-16,6 12-1 15,-2 5-1-15,9 8-1 16,-1 2-1-16,10 1 0 16,6-5 0-16,10-1 0 15,3-13 0-15,10-4 0 16,3-13-1-16,5-6 1 15,3-13 0-15,1-6 0 0,-3-11 0 16,1-7-1-16,-2-3 1 16,-1-4-1-16,-2-1 1 15,-7 4-1-15,-3 8 0 16,-6 7 0-16,-5 13 1 15,-4 15-1-15,0 0 0 16,-18 28 0-16,8 5 0 16,-1 8 0-16,4 2-1 15,6 1 1-15,5-4-1 16,8-6-2-16,15-7-4 15,-3-24-25-15,24 1-5 16,-6-32-1-16,13 3-1 16</inkml:trace>
  <inkml:trace contextRef="#ctx0" brushRef="#br0" timeOffset="1900.1087">14079 2516 79 0,'-7'-19'38'0,"7"19"1"15,-30 32-1-15,11 28-20 16,-11 3-14-16,3 15-1 15,0 7-1-15,5 4-1 16,7-1-1-16,1-5-2 16,12 2-9-16,-2-29-25 15,11-1 0-15,-6-23-1 16,11-8-1-16</inkml:trace>
  <inkml:trace contextRef="#ctx0" brushRef="#br0" timeOffset="2088.1194">13820 2899 102 0,'-19'-8'38'16,"19"8"1"-16,-13 11-1 16,28-2-35-16,5-3-1 15,12 3 0-15,10-4-4 16,6-8-10-16,18 10-23 15,-6-14-3-15,9 3 0 16,-5-9-2-16</inkml:trace>
  <inkml:trace contextRef="#ctx0" brushRef="#br0" timeOffset="2441.1396">14359 2929 76 0,'-34'21'40'0,"7"6"-2"15,2-6 0-15,12 6-17 16,6-16-17-16,12 3 0 15,11-9-2-15,11-5 0 16,12-7 0-16,11-6-1 16,5-8 0-16,8-3 0 15,-2-2 0-15,-4-6-1 16,-6 1 1-16,-11-2-1 15,-12 3 0-15,-13 6 0 16,-15 3 0-16,-15 9 0 16,-12 9 0-16,-11 10 0 0,-7 9 0 15,-7 12 0-15,3 9 0 16,0 3 0-16,12 10 0 15,11-2 0-15,15-1-1 16,14-9-6-16,27 11-20 16,7-29-10-16,25 4-1 15,2-21-2-15,21-2 1 16</inkml:trace>
  <inkml:trace contextRef="#ctx0" brushRef="#br0" timeOffset="2801.1601">15104 2900 114 0,'-39'-2'39'15,"4"18"1"-15,-12-1-8 0,1 17-28 16,5 1-1-16,5 9 0 16,11-1-1-16,14-1 0 15,13-11 0-15,15-11-1 16,17-17 0-16,15-17 0 15,11-14 0-15,8-15 0 16,8-14-1-16,0-11 1 16,-3-9-1-16,-1-6-2 15,-10-6 1-15,-11 7-1 16,-14 6 1-16,-13 15-1 15,-18 22 1-15,-16 22-1 16,-17 28 2-16,-17 24 2 16,-5 28-1-16,-4 16 1 15,4 12-1-15,3 7 0 16,18 2-3-16,16-17-10 0,28 4-24 15,7-26-4-15,25-3 0 16,2-21-1-16</inkml:trace>
  <inkml:trace contextRef="#ctx0" brushRef="#br0" timeOffset="3416.1954">16003 3200 93 0,'-10'3'37'0,"2"-7"-1"16,8 4 2-16,-20 3-33 16,8 9-3-16,-1 9 0 0,-2 9-2 15,-1 10-1-15,-4-2-16 16,13 15-17-16,-5-11-2 15,20 0-1-15,4-23-1 16</inkml:trace>
  <inkml:trace contextRef="#ctx0" brushRef="#br0" timeOffset="4057.2321">16576 2026 72 0,'6'-20'37'0,"-10"0"-3"16,4 20 0-16,2-21-27 15,-2 21 0-15,4 9-3 16,-2 13-1-16,-2 10-1 15,3 15 0-15,-3 14-1 16,0 15 0-16,-2 10 1 16,-3 10 1-16,-3 4-1 15,-4 4 1-15,0 0-1 16,-6-7 1-16,1-14 0 0,3-7-1 15,0-15-1-15,6-10-2 16,3-19 2-16,6-15-1 16,-1-17 1-16,16-14-1 15,-3-13 1-15,5-11-1 16,2-12 1-16,1-8 1 15,2-5-3-15,2 1 0 16,-3 8 0-16,-2 6-1 16,-1 9 0-16,1 14 3 15,0 14-1-15,-2 15 0 16,4 18 1-16,-3 9 0 15,1 7 0-15,4 7 0 16,-3 4 0-16,-1 2-1 16,-8-1 0-16,-6-4-1 0,-10-5 1 15,-8-3 0-15,-10-6 1 16,-6-8-2-16,-5-6-1 15,-5-18-5-15,17 4-29 16,-6-25-2-16,19 1-1 16,4-20-1-16</inkml:trace>
  <inkml:trace contextRef="#ctx0" brushRef="#br0" timeOffset="4409.2522">17239 2634 64 0,'11'3'42'0,"-11"-3"-5"0,-6 11 4 15,-14-4-17 1,-4 16-21-16,0 7 1 0,-4 8-1 16,-2 5 1-16,1 8-3 15,2-1 2-15,7 3-2 16,5-8 1-16,11-5-1 15,10-10 0-15,15-9 1 16,11-14-1-16,11-11 0 16,8-13-1-16,1-8 1 15,3-11-1-15,-4-7 1 16,-9-7-1-16,-6-5 0 15,-15 2-2-15,-11 4 0 16,-14 8-1-16,-9 9 0 16,-6 8-1-16,-7 7 0 0,2 15-4 15,-7-5-31-15,19 17 0 16,4-11 0-16,19 6-1 15</inkml:trace>
  <inkml:trace contextRef="#ctx0" brushRef="#br0" timeOffset="4649.2659">17908 1966 90 0,'-5'15'38'0,"-13"8"0"16,5 34-1-16,-14 15-34 15,6 10-1-15,-3 13 1 16,-1 11 1-16,0 0-2 0,1-2 0 16,1-4-1-16,7-11-3 15,5 0-14-15,-1-34-19 16,10-1-4-16,0-25 0 15,12-6-1-15</inkml:trace>
  <inkml:trace contextRef="#ctx0" brushRef="#br0" timeOffset="4831.2762">17596 2711 94 0,'-24'-9'41'0,"14"17"-1"15,10-8 0-15,14 5-29 16,17-14-11-16,13-7-3 0,19 6-10 15,0-21-25-15,17 3-1 16,-4-19-1-16,8 4 0 16</inkml:trace>
  <inkml:trace contextRef="#ctx0" brushRef="#br0" timeOffset="5213.2982">18431 1709 99 0,'-35'39'40'0,"-8"13"0"15,3 21-1-15,-10 5-35 16,7 19-3-16,-1 11 2 16,5 8 1-16,-1 6-2 0,7-1-1 15,4-8 1-15,9-8-1 16,9-19 0-16,8-18 1 15,8-19-1-15,13-19-1 16,8-23 1-16,5-16-1 16,6-17 1-16,3-11 0 15,2-8 0-15,0-7-2 16,-2 2 1-16,-7 5-1 15,-4 8 0-15,-6 14 2 16,-6 14-1-16,-6 15 0 16,-6 15 0-16,-2 10 2 15,-3 13-3-15,-3 3 1 16,2 11-3-16,-2-8-6 0,8 18-26 15,-16-23-6 1,5 14 2-16,-13-17-2 0</inkml:trace>
  <inkml:trace contextRef="#ctx0" brushRef="#br0" timeOffset="5468.3128">16952 3373 106 0,'-29'11'41'0,"19"-21"-1"15,43 1 0-15,20-6-37 16,41-14-2-16,29-4 1 0,19 1-1 15,14 4-2-15,-1 0-5 16,10 18-31-16,-24-7-2 16,-10 15 1-16,-29-7-3 15</inkml:trace>
  <inkml:trace contextRef="#ctx0" brushRef="#br0" timeOffset="6618.3786">19599 2635 68 0,'-10'-12'35'0,"-5"17"1"15,-15-4-17-15,-1 21 13 16,-14 0-25-16,-1 13-1 16,-7 0-1-16,4 10-1 15,1-4 0-15,10 4-1 16,7-6-1-16,19-2 0 15,12-14 0-15,13-5 0 16,19-10-1-16,8-9 0 16,7-9 0-16,5-7 0 0,-1-4 0 15,-1-10 0-15,-5-5 0 16,-8-3 0-16,-7 1-1 15,-10 1 0-15,-7 4 0 16,-7 6 0-16,-8 6 1 16,-6 12-1-16,-5 11 0 15,1 12 0-15,-4 8 0 16,7 5 0-16,4 6 1 15,8 1-2-15,10-1 1 16,14-1 0-16,8-6 1 16,8-7-1-16,8-8 0 15,2-2 1-15,0-7-1 16,-3-3 1-16,-7-3 0 15,-9-2-1-15,-9 1 1 16,-6 1-1-16,-8 3 0 0,-11 1 0 16,-1 12 0-16,-12 4 0 15,-3 2-1-15,1 4 0 16,-3-1 0-16,3 4 1 15,0-4-1-15,10-3 1 16,5-7 0-16,10-10 0 16,6-9 1-16,4-9-1 15,4-5 1-15,3-7 0 16,-1-7 0-16,-3-2-1 15,1-2 1-15,-7 7 0 16,-6 1-1-16,-2 10 1 16,-1 5-1-16,-8 17 0 15,12-9 0-15,0 12 0 16,3 6 0-16,6-4 0 0,6 2 0 15,8-2 0-15,7-7 0 16,0-6 0-16,2-4 1 16,-3-6-1-16,-4-4 0 15,-10-2-1-15,-6-3 1 16,-11 2-1-16,-14 8 0 15,-12 8 1-15,-14 11 0 16,-10 14 0-16,-2 12 0 16,-3 9 2-16,8 7-2 15,7 8 2-15,16-4-2 16,23-8-3-16,32 4-16 15,8-29-19-15,27 2-1 16,5-20 0-16,21-2-2 0</inkml:trace>
  <inkml:trace contextRef="#ctx0" brushRef="#br0" timeOffset="8436.4825">23049 3299 118 0,'-19'2'42'0,"8"3"1"15,-4-23-5-15,13-10-34 16,15 11-35-16,-13-13-8 16,11 8-2-16,-10-5-1 15,13 13-1-15</inkml:trace>
  <inkml:trace contextRef="#ctx0" brushRef="#br0" timeOffset="16424.9394">21144 2765 93 0,'0'-23'35'15,"0"23"-2"-15,1-15 2 16,-1 15-32-16,0 0-1 16,13 1 1-16,-13-1-1 15,9 28 1-15,-4-1-1 0,-1 11 1 16,-2 8-1-16,-1 16 0 15,-3 8-1-15,-1 8 0 16,-1 0 0-16,-1-4-2 16,-1 2 2-16,0-12-3 15,4 1-4-15,-8-23-27 16,11-6-4-16,-5-17 1 15,7-6-2-15</inkml:trace>
  <inkml:trace contextRef="#ctx0" brushRef="#br0" timeOffset="19387.1089">21197 2593 15 0,'6'-26'28'16,"-2"-1"2"-16,-4 0-1 16,2 12-10-16,-13-13-1 15,11 28 0-15,-15-26-7 16,15 26-2-16,-13-19-4 15,13 19-1-15,-5-10-1 16,5 10-1-16,10-14-1 16,-2 9 1-16,-8 5 1 15,17-3-1-15,-17 3 0 16,10 24 1-16,-10 4-1 15,-1 11 1-15,-5 9 0 16,-6 18 0-16,0 7-2 16,-3 9 1-16,3 4-1 0,-1 4 1 15,10 1-2-15,0-1 1 16,5-5-2-16,6-7 0 15,0-6 2-15,3-8-2 16,-2-8 1-16,-2-10 0 16,-5-4-1-16,-4-12-2 15,3 4-21-15,-10-22-12 16,8-1 0-16,1-11-1 15,-5-17-1-15</inkml:trace>
  <inkml:trace contextRef="#ctx0" brushRef="#br0">21176 2418 81 0,'-17'-18'34'16,"17"18"0"-16,-18-25 0 15,21 9-31-15,2-2 1 16,14 8 0-16,8-5-1 16,12 2 0-16,8-1-1 15,12 8 1-15,4 3-1 0,2 10-1 16,-4 5 1-16,-7 10-1 15,-7 8-1-15,-11 6 1 16,-18 8-1-16,-13 3 0 16,-14 0 2-16,-15 3 0 15,-9-4-1-15,-11 0 1 16,-4 0-1-16,-2-8 1 15,3-2-1-15,4-10 0 16,13-2-1-16,13-5 0 16,17-4 0-16,18-8-1 15,18 1 1-15,15-1 0 16,11 1-1-16,7 0 2 15,2 5-1-15,-4 2 0 0,-7 6 0 16,-17 5 1-16,-20 9-1 16,-20 9 1-16,-23 4 0 15,-19 5 0-15,-17 3 0 16,-12-1 0-16,-7-4 0 15,2-6 0-15,6-6-1 16,10-14-1-16,16-3-4 16,10-21-30-16,31-1-2 15,13-12-1-15,24-3-1 16</inkml:trace>
  <inkml:trace contextRef="#ctx1" brushRef="#br0">23899 8963 0</inkml:trace>
  <inkml:trace contextRef="#ctx0" brushRef="#br0" timeOffset="20687.1832">22063 2288 59 0,'9'-28'34'0,"4"14"-1"15,-6-3 1-15,8 17-15 16,-14-10-13-16,-1 10 0 16,0 0 0-16,7 24-1 0,-10-2-1 15,3 17 0-15,-5 7-1 16,0 14 0-16,-2 7 0 15,-1 13 0-15,-4 0-1 16,4 8-1-16,-3-4 1 16,-1-1-1-16,7-2 0 15,-1-6-1-15,6-4 0 16,2-10 0-16,-1-9 0 15,3-7 0-15,0-14-1 16,-1-6 1-16,1-9 0 16,-4-16 1-16,9 2-1 15,-1-12 0-15,-1-11 1 16,5-6-1-16,3-7 1 15,6-2-1-15,2-1 0 0,5 4 0 16,1 3 0-16,2 6 0 16,2 9 0-16,-5 3-1 15,0 15 1-15,-4 11 0 16,-4 6-1-16,-6 6 1 15,-3 9 0-15,-7 3 1 16,-7 2-1-16,-6 5 1 16,-8-3 0-16,-7-3 0 15,-9-8 0-15,-6-2 1 16,-2-12-1-16,-4-6 1 15,0-9 0-15,4-7-2 16,6-6-1-16,3-11-5 16,23 2-30-16,-5-18-2 0,20 5-2 15,-1-12-2 1</inkml:trace>
  <inkml:trace contextRef="#ctx0" brushRef="#br0" timeOffset="22570.291">6865 6422 17 0,'5'-13'28'0,"-5"13"0"16,0 0 1-16,0 0-12 16,0 0-1-16,0 0-12 15,-5 21-2-15,5 0 1 16,0 10-1-16,0 8-1 15,2 9 1-15,0 10 0 0,2 9 0 16,0 7-1 0,1 8 2-16,-3 9-2 0,0 8 1 15,-5 9-1-15,0 13 1 16,-3 4-1-16,1 10 1 15,-1 6-1-15,-1 10 0 16,0 7-1-16,4 4 3 16,1 5-1-16,1 5-2 15,0 9 2-15,3 8-1 16,-1 5 2-16,2 8 0 15,-5 2 0-15,2 12-1 16,-5-1-1-16,1 4 3 16,-4-3-4-16,1 2 1 15,-1-1-2-15,1-2 2 16,4-5-1-16,0 4-1 0,4-6 1 15,3 3-1-15,4 0 1 16,1 4 0-16,1 1-1 16,2-2 0-16,-2 6 0 15,0-1 2-15,-3 0-2 16,-1-1 0-16,-2-7 0 15,-1-12 0-15,-2-17-1 16,4-18 2-16,-1-26-3 16,0-30-7-16,12-20-27 15,-5-35 1-15,7-23-3 16,-6-30 2-16</inkml:trace>
  <inkml:trace contextRef="#ctx0" brushRef="#br0" timeOffset="23952.37">7138 6187 9 0,'0'0'21'16,"0"0"0"-16,-16-13-1 0,16 13-16 16,-11-8-2-16,2 0 0 15,9 8-1-15,-13-21 0 16,7 10 0-16,-2-4 2 15,2 2 0-15,-3-2 2 16,9 15 2-16,-18-26 0 16,18 26 2-16,-22-17 0 15,13 15 0-15,-4-10 0 16,13 12-1-16,-18-7-2 15,18 7-1-15,-8-3-2 16,8 3-1-16,0 0 1 16,11 7-1-16,0-2-1 15,7 4 0-15,4-2-1 16,7 4 2-16,7-2-1 0,9 2 0 15,7-3 0-15,4 1 0 16,8-1 0-16,6-2 0 16,10-3 0-16,6 2 0 15,9-3-1-15,6 2 1 16,8-2 0-16,7-1 0 15,9-1 0-15,8-1 0 16,7-1 0-16,4-1 0 16,7 0 0-16,5 2 0 15,5-3 0-15,8 3 0 16,6 0 0-16,5 2-1 15,6-4 1-15,10 2 0 16,7-3 0-16,9 2 0 16,9-3 0-16,4 2 0 0,5-2 0 15,4 1 0-15,0 0 0 16,0 5-1-16,-2 0 1 15,-4 4 0-15,-1-2-1 16,0 4 1-16,-4 1-1 16,1-1 0-16,-4 0 0 15,3 0 0-15,1-2 0 16,-3-2 1-16,-1-3-1 15,-2-2 0-15,-8 0 1 16,-4-2-1-16,-9 1 0 16,-14-2 0-16,-14 2 1 15,-11 2-1-15,-21 1 0 16,-14-2 0-16,-18 5 0 15,-19-1 0-15,-18 1 0 0,-15 1 0 16,-13-1 1-16,-12-1-1 16,-14 0 0-16,-14-2 1 15,0 0-1-15,0 0 0 16,-23 10 1-16,4-5-2 16,-4 3-1-16,-5-3-5 15,12 7-27-15,-10-5-3 16,9 7 0-16,-1-9 0 15</inkml:trace>
  <inkml:trace contextRef="#ctx0" brushRef="#br0" timeOffset="24809.4189">16213 6055 2 0,'7'-29'24'16,"2"10"3"-16,-1-3 1 16,0-1-11-16,6 15-2 15,-13-8-1-15,11 17-1 16,-12-1-2-16,6 10-2 15,-10 4-3-15,4 16 0 16,-10 3-2-16,5 11 0 16,-3 6-3-16,-1 9 0 15,-2 5 0-15,3 10 1 16,0 4-2-16,1 8 2 15,1 8-2-15,2 9 2 16,-1 9-1-16,-1 9-1 0,-2 7 0 16,-3 12 0-1,-3 12-1-15,-2 7 2 0,-5 8 0 16,-2 9-1-16,3 5 2 15,-1 11 0-15,3-1 0 16,6 5-1-16,6 4 2 16,1 2-3-16,8 6 2 15,0 2 0-15,0 3-4 16,2 7 3-16,-2 3-2 15,-3-1 1-15,-1 0-2 16,-4 2 1-16,0-3-1 16,-2-4 3-16,2-1-2 15,1-2 0-15,2-5 0 16,3-3 0-16,3-1 1 0,5-7 0 15,5-2 0-15,2-4-3 16,2-9 3-16,4-2 0 16,0-6 0-16,-2-3 1 15,3-10-2-15,-2-1 1 16,2-7-1-16,-4-5 1 15,-1-10-1-15,0-11 2 16,0-13-2-16,-1-13-2 16,2-15 1-16,-6-23-4 15,13-11-29-15,-11-27-1 16,6-10-2-16,-7-22 1 15</inkml:trace>
  <inkml:trace contextRef="#ctx0" brushRef="#br0" timeOffset="25295.4468">16377 14524 63 0,'-19'-10'36'0,"-9"-7"-2"16,-3 6 0-16,-10-1-33 15,-11 4 1-15,-11 2-1 16,-12 6-1-16,-12 3 1 16,-12 4 0-16,-15-2 1 15,-12 4 0-15,-8-7 0 16,-6-1 1-16,-14-2 0 15,-5-1-1-15,-10-4 1 16,-11 3-1-16,-6-2 0 0,-11 2 0 16,-18 3-1-16,-8 3-1 15,-11 2 0-15,-10 2 0 16,-12 1 1-16,-7 2-1 15,-3-1 1-15,-5 0-1 16,1-1 1-16,-4-1-1 16,5 0 1-16,-2-2 0 15,2 0 0-15,-2 0 0 16,0-2-1-16,0 7 1 15,-5-1-1-15,4 1 0 16,-1 1 0-16,4 3-1 16,6-3 0-16,5-1 1 15,10 0-2-15,13-9 1 16,19-1-10-16,13-20-28 0,25-4 0 15,11-22-2-15,28-15 1 16</inkml:trace>
  <inkml:trace contextRef="#ctx0" brushRef="#br0" timeOffset="26206.4989">11772 6076 77 0,'12'-2'35'0,"-12"2"-1"16,9 9 1-16,-11 10-32 16,3 11 0-16,-4 8-2 15,3 16-1-15,-5 14 2 16,1 12 1-16,-6 18-2 15,0 14 2-15,0 10-3 16,-2 9 1-16,-2 12 0 16,1 8 1-16,-3 8-2 15,1 6-1-15,0 4 1 0,0 11-2 16,-2 5 2-16,2 6 1 15,-1 7 0-15,2 8-1 16,2 5 2-16,0 6 0 16,-2 7 0-16,4 2 0 15,-2 2-1-15,1-1 2 16,1-2-4-16,1-7 3 15,2-7-3-15,4-6 1 16,1-8-1-16,4-3 3 16,0-10-3-16,6 1 0 15,-3-2 1-15,4 0 0 16,-5 0 0-16,-2 0 0 15,-2-1 0-15,-3 2-2 16,-4-3 2-16,-2-8 0 0,-1-7 0 16,2-13 0-16,2-11 0 15,5-14-1-15,6-16 1 16,5-15-2-16,3-17 1 15,3-12-2-15,8-10-1 16,-9-10-2-16,8 3-4 16,-15-22-12-16,8 9-16 15,-12-8-1-15,4 2 1 16,-11-13 2-16</inkml:trace>
  <inkml:trace contextRef="#ctx0" brushRef="#br0" timeOffset="27363.5651">6797 10299 60 0,'0'0'34'0,"-10"15"-1"15,10-15 0-15,17 2-28 16,-1-7 1-16,15 3-2 15,8-7-1-15,12 2-1 16,15-6 0-16,11 4-1 16,12-1 1-16,9-1-2 15,8 1 2-15,15 2-2 16,5 0 1-16,10 2-1 15,5 0 2-15,9 1-1 16,10-2 1-16,10 2-1 16,12-3 1-16,3 3 1 15,7-5-1-15,9 2 1 0,6-1-1 16,1-1 1-16,2 1-1 15,4 2 1-15,-2-3-2 16,3 2 0-16,3-4-1 16,3 2 1-16,4-4-1 15,2 0 0-15,5 0 1 16,-1 2-1-16,1-3 0 15,-1 2 1-15,-1 1-1 16,-5 7 1-16,-6-2-1 16,-4 4 1-16,-9 2-1 15,-3 2 1-15,-7 1-1 16,-8-1 0-16,-10-2 1 15,-2-2 0-15,-10 0-1 16,-11-3 1-16,-8-2 0 0,-12-2-1 16,-9 0 1-16,-11 1 0 15,-10 3-1-15,-15 2 0 16,-10-1 0-16,-4 3 1 15,-5 2-1-15,-6 0 0 16,-1 0 0-16,-2-1 0 16,-6-2 0-16,-1 1 0 15,-9-2 0-15,-6-1 0 16,-9 0 0-16,-9 1 0 15,-6-4 1-15,-3 2-1 16,-3-2 0-16,3 1 0 16,2 0 1-16,8 1-1 15,3 0 0-15,4 4 0 16,2 2 0-16,0 2-1 0,-5 3 1 15,-4 0-1-15,-8 6-4 16,-15-11-23-16,0 0-11 16,-11 8 1-16,-1-7-2 15,-11-9 1-15</inkml:trace>
  <inkml:trace contextRef="#ctx0" brushRef="#br1" timeOffset="31503.8019">11420 4000 56 0,'4'-23'35'0,"-8"-3"-2"15,4 14-1-15,-9-6-23 16,9 18 5-16,0 0-10 16,-7 16 0-16,3 8-2 15,4 18 0-15,0 7-1 16,1 12-1-16,2 10 1 15,0 5-2-15,2 2 1 16,0 1-2-16,2 0-2 0,-8-19-19 16,9 2-11-16,-6-17 0 15,6-9-2-15,-2-21 1 16</inkml:trace>
  <inkml:trace contextRef="#ctx0" brushRef="#br1" timeOffset="31934.8266">11397 3841 75 0,'-16'-30'35'16,"3"5"-2"-16,9 14-2 15,1-13-24-15,18 10-1 0,5-3-2 16,12 3-1-16,7 0 0 15,9 1-1-15,6 3 0 16,0 7 0-16,-2 5-1 16,1 7 0-16,-8 12-1 15,-3 7 1-15,-8 9-1 16,-7 4 1-16,-8 8-1 15,-5-1 0-15,-8 2 0 16,-5 0 1-16,-9 0-1 16,-5-4 0-16,-7 3 0 15,-6-3-1-15,-5 1 1 16,-2 6-1-16,-2-5 1 15,2 3-1-15,-3-5 1 16,4-5 0-16,6-8 0 16,1-8 0-16,5-11-1 0,4-11 1 15,3-6-2-15,-3-12-3 16,16 15-13-16,-25-34-17 15,20 14-1-15,-4-6-1 16,15 7-1-16</inkml:trace>
  <inkml:trace contextRef="#ctx0" brushRef="#br1" timeOffset="32443.8557">12325 4218 64 0,'-2'-14'35'15,"2"14"-1"-15,-20-12 0 16,5 13-23-16,-9 0-8 16,-2 9 0-16,-10 3 1 15,-1 9-1-15,-4 4 1 16,1 7-2-16,3-1 0 15,6 0 0-15,6-2-1 16,12-1 1-16,10-8-1 16,13-8-1-16,13-11 1 15,13-8 0-15,11-9 0 0,4-6-1 16,3-6 2-16,0-3-2 15,-5-3 1-15,-8 6 0 16,-8 0 0-16,-13 8 0 16,-10 5 0-16,-10 14-1 15,0 0 0-15,-22 4 0 16,5 13 0-16,0 4 0 15,-2 9-1-15,7 0-1 16,8 5 0-16,4-7-4 16,19 6-13-16,-3-20-15 15,23 3-1-15,-1-18-3 16,16-2 2-16</inkml:trace>
  <inkml:trace contextRef="#ctx0" brushRef="#br1" timeOffset="32820.8773">12797 4137 86 0,'-30'6'35'0,"-9"0"0"16,5 18 1-16,-11-1-32 16,12 11-2-16,5-2 1 15,13 5-1-15,6-4 1 16,11-6-1-16,12-12 0 15,14-9 0-15,9-18 1 16,16-12-1-16,3-14 1 16,3-15-1-16,4-13-1 15,-2-15 1-15,-5-3-1 0,-4-7 1 16,-9 3-1-1,-12 8 0-15,-11 11 0 0,-8 12-1 16,-12 24 1-16,-12 28 0 16,-8 27 0-16,-14 30-1 15,-6 23 0-15,-4 16 0 16,5 10 0-16,3 8-2 15,12 9-7-15,1-18-8 16,26 7-7-16,-6-32-9 16,22 3-3-16,-7-19-6 15,8 0 2-15</inkml:trace>
  <inkml:trace contextRef="#ctx0" brushRef="#br1" timeOffset="33481.9151">9389 5051 29 0,'6'-16'30'16,"-1"-1"4"-16,1 7-2 15,-5-9-12-15,-1 19-9 16,0-18-2-16,0 18 1 16,0 0-4-16,0 0-2 15,0 0 0-15,0 18-2 0,0 3 1 16,1 14-1-16,2 12-1 15,-2 14 1-15,-1 12-1 16,1 12 0-16,-2 10 2 16,-2 5-1-16,-2 4 0 15,1-5 0-15,-3-3 0 16,-2-10-1-16,3-9 1 15,3-14-1-15,1-11-2 16,3-15 1-16,2-18 0 16,-3-19 0-16,16-2-2 15,-12-23-5-15,12 5-15 16,-11-23-13-16,6 0-1 15,-8-13-1-15,5 6 0 16</inkml:trace>
  <inkml:trace contextRef="#ctx0" brushRef="#br1" timeOffset="34158.9538">9455 5148 41 0,'-10'-16'31'16,"-2"7"1"-16,1-2 0 16,11 11-22-16,-17-23-1 15,17 23-1-15,2-31 0 16,13 17-2-16,3-12-2 15,16 3 3-15,3-1-5 16,11 5 2-16,7-1-2 16,3 8 0-16,-3 4-1 15,-3 10 0-15,-5 6 1 16,-8 10-3-16,-17 6 3 15,-10 11-3-15,-20 6 3 16,-11 9-2-16,-17 8 1 16,-10 3-1-16,-10 2 0 0,-6 2 0 15,-1-4 0-15,1-2 0 16,13-11 0-16,9-8 0 15,21-11 0-15,16-9 0 16,26-14 1-16,24-7-1 16,16-9 0-16,17-2 1 15,6 4-1-15,7-3 1 16,-8 11-1-16,-6 9 1 15,-17 13-1-15,-22 13 2 16,-25 11 0-16,-24 11 0 16,-26 9 0-16,-24 7 1 15,-20 1-1-15,-11-3 1 16,-5-7-1-16,2-9-2 15,8-12 1-15,16-14-1 0,23-17-5 16,18-23-11-16,40-1-10 16,11-27-11-16,34-5-1 15,13-18-2-15,27-3-1 16</inkml:trace>
  <inkml:trace contextRef="#ctx0" brushRef="#br1" timeOffset="35067.0055">14050 4902 53 0,'-4'-20'34'0,"-2"-6"0"15,4 10 0-15,-5-5-18 16,3 9-11-16,-5-1 1 16,9 13-2-16,-15 0-1 15,8 16-1-15,0 11 2 16,1 16-3-16,2 14 2 0,2 14-2 15,2 11 2-15,0 8-2 16,3 4 1-16,-2 7-1 16,0-9-1-16,1-4 1 15,-5-10 1-15,3-13 0 16,-1-12-1-16,-1-11 1 15,5-9 0-15,-1-16-1 16,-2-17 1-16,13 10-1 16,-1-20-3-16,2-5 4 15,4-6-3-15,5-4 2 16,2-6-2-16,2 3 1 15,2-2-2-15,0 9 2 16,-1 6 0-16,-2 6 0 16,-4 9 1-16,-3 7-1 0,-6 11 1 15,-3 3 0-15,-6 9 1 16,-5 0-1-16,-7 1 1 15,-4 2-3-15,-9-5 3 16,-5-2-3-16,-5-3 3 16,-3-7-2-16,0-7 1 15,-1-5-1-15,6-9 0 16,3-12-6-16,16 4-12 15,-4-21-9-15,20-1-12 16,-2-13 2-16,16-6-5 16,0-8 1-16</inkml:trace>
  <inkml:trace contextRef="#ctx0" brushRef="#br2" timeOffset="40252.3023">2008 9463 74 0,'11'-45'32'0,"3"11"-3"16,-8 4 3-16,2 16-29 0,-8 14 0 16,0 0 1-16,-5 34 2 15,-3 12-1-15,-7 14 0 16,2 18 0-16,-7 12-2 15,1 8 1-15,-1 4-2 16,2-3 1-16,3-8-2 16,4-12-1-16,3-16 1 15,3-15 0-15,5-20 0 16,2-16-1-16,4-24 1 15,3-14 1-15,3-19-1 16,3-14 0-16,2-17-1 16,3-10-1-16,-3-9 0 15,1-5 0-15,-2 5 0 16,-2 4-1-16,-4 12 0 0,0 15 1 15,-7 13 1-15,-1 16 0 16,2 17 0-16,-4 18 0 16,0 0 1-16,15 25 0 15,-5 2 0-15,7 4 0 16,7 0 0-16,12 1 1 15,8-5-1-15,12-6 1 16,6-13-1-16,9-13 0 16,4-13 0-16,7-12-1 15,-3-15 1-15,-4-5-1 16,-7-3 1-16,-8-1-1 15,-11 7 0-15,-9 9 1 16,-13 14 0-16,-11 21 0 16,-13 21-1-16,-12 25 0 0,-13 22 0 15,-5 20 1-15,-6 19-1 16,-2 12 0-16,2 6 0 15,0-3-1-15,9-6-1 16,9-16 1-16,14-14-4 16,4-30-8-16,30-6-13 15,-4-34-10-15,20-7-1 16,-1-23-2-16,11-5 4 15</inkml:trace>
  <inkml:trace contextRef="#ctx0" brushRef="#br2" timeOffset="40646.3248">3255 9758 96 0,'-8'-14'37'0,"8"14"1"16,-11-5-2-16,5 18-31 15,-3 8 0-15,4 15 0 16,-4 7-3-16,1 13 0 15,-1 4 0-15,2 1-1 16,2-2-1-16,6-10 1 16,6-9-2-16,9-16 1 15,7-16 1-15,9-17-2 16,9-14 2-16,3-12-1 15,3-12 2-15,5-9-2 16,-3-4 2-16,-7 0-2 16,-1 2 1-16,-6 7 1 15,-8 7-2-15,-4 13 0 0,-11 15 1 16,-12 16-1-16,5 14-1 15,-13 17 1-15,0 13-1 16,-7 6-1-16,4 9-1 16,-1-2-5-16,13 8-13 15,-9-19-16-15,20-2 0 16,-2-18-2-16,16-8 1 15</inkml:trace>
  <inkml:trace contextRef="#ctx0" brushRef="#br2" timeOffset="41186.3557">3948 9902 103 0,'0'0'36'0,"-15"16"0"0,7 10-2 15,-7-3-30-15,1 12-1 16,-2 3-3-16,0 4 1 15,0-3 0-15,5-2-1 16,1-8 0-16,4-7 0 16,6-11 1-16,0-11-2 15,15-16 2-15,3-9 0 16,0-7 0-16,4-10-1 15,6-6 2-15,2-1-2 16,1 0 0-16,-3 5 1 16,-3 7 0-16,-4 8-1 15,-1 8 1-15,-7 12-1 16,-3 7 1-16,-10 2-1 15,11 14 1-15,-11-14-1 16,14 18 0-16,-3-9 0 0,0-1 1 16,6-3-1-16,2-2 0 15,-1-3 0-15,1-4 0 16,3-2 1-16,4-6-1 15,-4 0 1-15,2-2 0 16,-3 2-1-16,0 2 1 16,-1 4 0-16,-5 6 1 15,1 11-1-15,-9 7 0 16,-3 11 0-16,-4 4 0 15,-4 5 0-15,-1 5-1 16,-6 3-3-16,2 6-6 16,-7-16-8-16,11 15-13 0,-10-20-7 15,11 7-3-15,-4-16-1 16,11-4-1-16</inkml:trace>
  <inkml:trace contextRef="#ctx0" brushRef="#br2" timeOffset="42465.4289">5490 7942 58 0,'7'-29'34'16,"3"6"0"-16,-4 3-1 16,-6 20-18-16,0 0-9 15,0 0-1-15,0 33-1 16,-2 8-1-16,-2 14-1 15,3 24-1-15,0 11 1 16,3 14 0-16,2 6 0 16,2 7 0-16,-2 1 0 15,3 2-1-15,-3-11 0 16,0-12 0-16,-2-15 1 15,0-16-3-15,0-16 1 16,-1-19 0-16,-1-31 0 0,0 0 1 16,12-31-1-16,-7-16 0 15,2-17 0-15,-1-10 0 16,1-17-1-16,0-12 1 15,-3-10-1-15,0-5 1 16,4 2-1-16,-3-3 1 16,4 8-1-16,8 7 2 15,3 13 0-15,4 14-1 16,7 17 1-16,5 15 0 15,4 9-1-15,2 14 1 16,-3 13 0-16,-3 8 0 16,-5 11 0-16,-9 16 0 0,-12 13-1 15,-11 10 0-15,-12 10 0 16,-10 12 0-16,-7 5 0 15,-5 4 0-15,-4 1 0 16,3-8-1-16,4-7 1 16,9-6 0-16,9-13 0 15,12-10 0-15,10-11-1 16,14-11 1-16,14-8 0 15,14-5 0-15,10 1 0 16,7 0 0-16,0 4 1 16,-4 3 0-16,-8 7 1 15,-10 11-1-15,-21 11 2 16,-21 8-2-16,-26 8 1 15,-21 11 0-15,-18 3 1 16,-11 9-3-16,-11-4 1 0,-3-2 0 16,1-9-1-16,12-9 0 15,15-14-1-15,16-18-9 16,26-4-8-16,7-34-13 15,28-5-7-15,10-22-1 16,23-4-3-16</inkml:trace>
  <inkml:trace contextRef="#ctx0" brushRef="#br2" timeOffset="43380.4812">5726 12312 75 0,'0'0'35'0,"0"0"-1"16,-15 12-5-16,7 18-27 15,1 5 1-15,6 16 0 16,-3 8-1-16,7 17 1 0,1 9-1 15,3 10 1-15,1 5-2 16,-1 5 0-16,-2-2 0 16,0-1 1-16,-2-5-2 15,-3-7 1-15,-4-12 0 16,4-12-1-16,-4-14 1 15,2-12 0-15,1-13 0 16,1-11-1-16,0-16 1 16,3-12-1-16,2-11 1 15,2-9-1-15,4-10 1 16,2-3-1-16,5-7 0 15,3 2 0-15,4 5 0 16,3 5 0-16,4 7 0 16,1 8 0-16,3 15 0 0,3 8 0 15,0 10 0 1,-1 11 0-16,-4 12 0 0,-2 10 0 15,-6 8 0-15,-7 9 1 16,-7 1-1-16,-13 2 1 16,-11-2 0-16,-7 0 0 15,-17-10 0-15,-10-8 1 16,-4-11-2-16,-6-12 1 15,-3-15-1-15,4-9 0 16,5-15-1-16,9-14 0 16,14-4-1-16,8-11-6 15,22 11-11-15,-1-14-11 16,21 13-7-16,2-4-3 15,12 12 1-15</inkml:trace>
  <inkml:trace contextRef="#ctx0" brushRef="#br2" timeOffset="72562.1503">7323 8135 53 0,'0'-23'34'16,"0"-1"-1"-16,4 2 0 0,0-3-23 16,4 8-6-16,-5-2 0 15,-3 19-1-15,12-10-1 16,-12 10 0-16,8 29-1 15,-3 5 1-15,2 18-1 16,3 15 1-16,-1 16 0 16,3 16 0-16,3 10 0 15,-1 9-1-15,2 7 1 16,-2-1-2-16,-2-5 1 15,-4-13-2-15,1-2-8 16,-6-27-26-16,4-12 1 16,-4-26-3-16,5-19 2 15</inkml:trace>
  <inkml:trace contextRef="#ctx0" brushRef="#br2" timeOffset="73133.183">7413 8142 81 0,'-16'-19'37'0,"11"3"-1"16,2-16 1-16,15 3-35 16,20-6 0-16,20 3 0 0,22-2 0 15,19 5 0-15,12 6-1 16,8 8 1-16,-2 13-1 15,-8 14-1-15,-16 11 0 16,-22 15-1-16,-29 14 1 16,-30 12-1-16,-28 15 0 15,-25 8 1-15,-22 7 0 16,-13 0 1-16,-5-3 0 15,1-7 0-15,7-11 1 16,15-11-1-16,19-20 1 16,26-17-1-16,34-19-1 15,29-14 1-15,22-12-3 16,21-4 3-16,10 0-2 15,5 1 2-15,-4 9-1 0,-12 14 0 16,-24 16 1-16,-28 15-1 16,-25 19 2-16,-28 10-2 15,-25 11 2-15,-19 9-1 16,-20-2-1-16,-8-3 2 15,-5-8-2-15,5-8 2 16,7-15-2-16,13-17 0 16,16-5-12-16,16-33-24 15,27-8-2-15,14-26-2 16,26-13-1-16</inkml:trace>
  <inkml:trace contextRef="#ctx0" brushRef="#br2" timeOffset="73815.222">12293 8024 66 0,'10'-26'35'0,"-6"9"-1"15,-4 17-2-15,0 0-27 16,-9 32-1-16,-4 14-1 16,0 21-1-16,-6 15 0 15,6 16-1-15,-1 8 2 16,5 8-1-16,5 4 1 15,5 1-2-15,5-7 0 16,6-13-4-16,9-6-28 16,-8-20-4-16,4-11 0 0,-4-22-1 15</inkml:trace>
  <inkml:trace contextRef="#ctx0" brushRef="#br2" timeOffset="74304.25">12133 8154 75 0,'15'-20'37'16,"13"-12"-1"-16,18 4 2 15,17-7-33-15,18 6 0 0,6 1-1 16,8 8 0-16,0 15-2 16,-8 10-1-16,-17 14 0 15,-15 14-2-15,-27 14 1 16,-22 10 0-16,-26 10 0 15,-22 6-1-15,-15 3 1 16,-14-1 0-16,0-4 0 16,1-4 1-16,14-9 1 15,17-10-1-15,28-18-1 16,24-10 0-16,28-11 1 15,28-8-1-15,15-1 0 16,10-2 1-16,1 8-1 16,-10 6 1-16,-23 14 1 15,-22 13-1-15,-41 10 2 16,-34 16-2-16,-32 5 2 0,-22 9-1 15,-20-7-1-15,-7-2 1 16,-1-9-1-16,11-15-1 16,25-7-8-16,16-30-28 15,38-10-4-15,15-24-1 16,32-13-1-16</inkml:trace>
  <inkml:trace contextRef="#ctx0" brushRef="#br2" timeOffset="75438.3147">7569 12133 52 0,'-7'-27'33'0,"0"15"-1"15,-1 12 1-15,2 14-30 16,-1 11 1-16,7 17 0 15,-3 13-2-15,7 14 0 16,3 13 0-16,1 18 1 16,0 6-2-16,1 7 1 15,-4 7 0-15,2 4-1 16,-7-9 0-16,-4 0 1 15,-2-13 1-15,-1-10-1 16,1-19 0-16,1-12 0 16,0-23 0-16,7-9 0 15,-2-29 0-15,14 5 0 16,1-23 0-16,3-6-2 0,4-3 1 15,4-6 0-15,3 3-1 16,2-1 0-16,5 9 0 16,4 5-1-16,0 5 1 15,2 9 0-15,-4 5 0 16,-4 9 0-16,-7 2 0 15,-8 10 1-15,-11 3-1 16,-14 4 1-16,-15 2 0 16,-15 2 0-16,-13-2 0 15,-10-4 0-15,-7-5 0 16,-4-15-2-16,3-8-3 15,2-23-7-15,22 0-27 16,10-25-1-16,25-6-2 16,16-20-1-16</inkml:trace>
  <inkml:trace contextRef="#ctx0" brushRef="#br2" timeOffset="76482.3745">12245 11721 55 0,'0'0'34'0,"-15"9"0"15,6 17-1-15,-5 5-30 16,6 25-1-16,3 12 0 15,5 16 2-15,0 11 0 16,8 12-1-16,-3 2 0 16,2 9 0-16,-2-2 0 15,1-1 1-15,-4-12-2 16,1-5 0-16,-6-15 0 15,1-9 0-15,-1-17 0 16,4-9-1-16,-2-19 0 16,5-9 0-16,-4-20 0 15,14-2 1-15,-1-14-2 16,3-8 1-16,5-8 0 0,1-6 0 15,7-4-1-15,1-2 0 16,2 4 0-16,0 4 0 16,3 9 0-16,-3 8 0 15,0 13 0-15,-2 15 0 16,-6 10 0-16,3 12 0 15,-9 13 0-15,-4 9 0 16,-6 5 1-16,-6 2-2 16,-8 1 2-16,-8-2-1 15,-8-6 0-15,-7-6 0 16,-9-14 1-16,-5-13 0 15,-4-15 0-15,-1-11-1 16,2-18 0-16,6-16-1 16,9-1-6-16,2-24-21 0,26 12-10 15,5-8-2-15,16 6-1 16</inkml:trace>
  <inkml:trace contextRef="#ctx0" brushRef="#br1" timeOffset="80528.606">9683 7921 59 0,'10'-33'35'0,"-4"1"-1"15,0 9 0-15,-5 9-20 16,-1 14-11-16,2 17 0 16,-1 16-2-16,-2 16 1 15,0 22 0-15,0 18-1 16,1 16 0-16,-2 11 2 0,2 10-3 15,-4-4 2-15,4 0-1 16,1-4-6-16,-4-23-29 16,9-10 0-16,-2-24-1 15,8-19-2-15</inkml:trace>
  <inkml:trace contextRef="#ctx0" brushRef="#br1" timeOffset="81025.6344">9844 7793 92 0,'-11'-15'37'0,"11"15"-1"0,16-20 1 16,4 12-35-16,17-1-1 15,16 4 1-15,9 2-1 16,2 5 1-16,3 4-2 16,-3 9 1-16,-5 7-1 15,-10 11-1-15,-16 9 1 16,-16 4-1-16,-18 9 1 15,-18 7-1-15,-17 4 0 16,-17 6 0-16,-8 2 1 16,-7-4 0-16,5-4-1 15,8-7 2-15,16-11-2 16,16-11 2-16,24-15-1 15,26-12 0-15,25-11 0 16,24-6 0-16,15-3 0 0,8 5 0 16,1 4 0-16,-8 11 0 15,-19 17 2-15,-23 13-2 16,-30 18 1-16,-31 12 0 15,-34 14 0-15,-26 11 0 16,-15 1 1-16,-16 1-1 16,-6-4 0-16,2-11 0 15,10-12-4-15,9-20-30 16,35-17-4-16,14-25-1 15,28-13-1-15</inkml:trace>
  <inkml:trace contextRef="#ctx0" brushRef="#br1" timeOffset="81593.6669">9806 12025 68 0,'1'-10'37'15,"-5"-3"-1"-15,4 13 1 16,0 0-35-16,2 31 0 0,2 6 1 15,4 18 0-15,0 18-1 16,-1 19 0-16,-1 17 0 16,0 17 0-16,-8 11-1 15,-2 2-1-15,-4-2 0 16,-1-5-2-16,3-10-4 15,-11-24-32-15,17-15 1 16,0-30-2-16,13-24 0 16</inkml:trace>
  <inkml:trace contextRef="#ctx0" brushRef="#br1" timeOffset="82096.6957">9811 11951 71 0,'-8'-30'39'0,"16"11"0"16,9-6 1-16,17 1-29 15,12 5-9-15,13 6 0 16,12 6-1-16,4 8 0 15,2 11 0-15,-3 11 0 16,-7 10-1-16,-11 13 0 16,-14 10 0-16,-13 6 1 15,-21 6-1-15,-19 3 1 16,-16 2-1-16,-13 0 0 15,-13-5 0-15,-4-6 0 16,-2-9 0-16,4-9-1 0,10-9 1 16,16-12-1-16,14-7 1 15,15-16 0-15,28 2 0 16,17-7 0-16,14-3 0 15,13 1 0-15,5 9 0 16,-1 6 1-16,-6 12-1 16,-11 15 1-16,-22 13 0 15,-19 15-1-15,-26 14 1 16,-22 11-1-16,-22 5 0 15,-18 7 0-15,-13 0 0 16,-7-6 0-16,-1-6-1 16,1-18-4-16,22-8-29 15,4-32-6-15,24-15 0 0,13-34-1 16</inkml:trace>
  <inkml:trace contextRef="#ctx0" brushRef="#br1" timeOffset="83181.7577">13945 7788 55 0,'0'0'32'16,"-8"15"-1"-16,-6-1-5 15,8 21-20-15,-5 3 0 16,9 18-2-16,-4 12 1 16,7 18-2-16,-2 8 2 15,6 11-2-15,-2 6 2 16,1 0-3-16,-4-3 1 15,1-2-1-15,-2-14 1 16,-4-6-1-16,-1-15 0 0,0-10-1 16,0-18 0-16,4-7 0 15,0-16 0-15,3-9 0 16,-1-11 0-16,11-8-1 15,3-8 1-15,4-10-1 16,5-4 1-16,7-4-1 16,5-3 1-16,5 3-2 15,2 4 2-15,1 7-1 16,1 9 0-16,-6 9 0 15,-4 10 0-15,-6 13 0 16,-10 5-1-16,-6 10 1 16,-11 9 0-16,-9 0 1 15,-10 3-2-15,-7 2 2 16,-10-4-1-16,-4-7 0 15,-2-5 0-15,0-11 1 0,3-10-3 16,1-22-16-16,16 0-18 16,4-18 0-16,16-8-2 15,5-15 1-15</inkml:trace>
  <inkml:trace contextRef="#ctx0" brushRef="#br1" timeOffset="84165.814">13599 11490 57 0,'12'13'34'15,"-7"-3"0"-15,-1 2-1 0,3 9-29 16,0 5-2-16,5 11 0 15,-1 8 0-15,-2 15 1 16,3 10 0-16,-4 15-1 16,-7 10 1-16,0 12 0 15,-11 0 0-15,-1 10 0 16,-7-1 0-16,-2 2 0 15,-5-6 0-15,-2-7 0 16,3-13-2-16,3-9 0 16,3-15-1-16,9-15 1 15,2-11-1-15,7-16 0 16,4-12 0-16,-4-14 1 15,20-6-1-15,-10-10 1 16,3-13-1-16,-1-7 1 0,7-8-1 16,0-6 1-16,5-4-1 15,1-2 0-15,6 6-1 16,5 5 1-16,-1 8-1 15,2 10 1-15,-1 13-1 16,-2 14 0-16,-2 13 0 16,-6 18 0-16,-5 14 1 15,-8 11-1-15,-9 7 1 16,-5 5 0-16,-9 4 0 15,-10-2 0-15,-7-9 0 16,-7-10 1-16,-6-11 0 16,-5-16-1-16,0-17 1 15,0-15-1-15,1-18 1 16,6-19-3-16,13-8-6 0,-1-22-29 15,23 3 0-15,6-9-2 16,17 11 0-16</inkml:trace>
  <inkml:trace contextRef="#ctx0" brushRef="#br3" timeOffset="101455.8029">17719 6069 82 0,'8'-43'36'0,"-8"9"-2"16,-21 0 0-16,-10 9-32 15,-19 12 0-15,-7 17-1 16,-10 4 0-16,0 14 1 16,0 4-2-16,11 12 2 15,12 5-2-15,20 5 2 0,19 8-1 16,22 3 0-16,23 5 0 15,20 5 2-15,13 4-3 16,7 3 3-16,-1 2-3 16,-10 2 2-16,-14-2-1 15,-15-1 1-15,-29-8-3 16,-15-8 2-16,-16-10-1 15,-17-14 0-15,-9-18 1 16,-4-18-1-16,5-21 1 16,5-22-1-16,11-20 1 15,12-20-2-15,17-16 1 16,12-11-1-16,20-5 1 15,10-1-3-15,17 15-29 16,-7 2-5-16,7 20 1 0,-7 15-2 16</inkml:trace>
  <inkml:trace contextRef="#ctx0" brushRef="#br3" timeOffset="102274.8498">18618 6461 59 0,'6'-11'35'0,"-4"-1"-1"16,-2 12 0-16,0 0-15 15,0 32-12-15,-8 1-2 16,-3 16 0-16,-5 9-3 0,0 10 1 16,-4 3-2-16,0 2 2 15,0-6-2-15,5-3 0 16,2-14-1-16,5-11 2 15,5-11-1-15,6-14 1 16,-3-14-1-16,13-14 1 16,-2-11-1-16,-3-12 1 15,4-12-1-15,0-8 0 16,1-13 0-16,2-8-2 15,5-3 1-15,4 3-1 16,1 4 1-16,4 6-1 16,1 8 1-16,2 14-1 15,0 12 2-15,-2 19-1 16,-2 10 0-16,-3 14 0 15,-5 8 0-15,-5 14 0 0,-4 9 1 16,-5 8 0-16,-8 9-1 16,-6 2 1-16,-4 4-1 15,-8-1 2-15,-3-4-2 16,-5-6 1-16,0-9-2 15,-3-8 1-15,-1-8 0 16,1-9 0-16,2-9-1 16,0-5 1-16,3-4 0 15,3-2 0-15,-2 5 0 16,1 4 0-16,0 11 0 15,0 9 0-15,-3 15-1 16,-2 14 1-16,-2 13 0 16,-1 7-1-16,1 9-1 15,-1-7-28-15,13 5-7 0,-1-16-1 16,12-11 0-16</inkml:trace>
  <inkml:trace contextRef="#ctx0" brushRef="#br3" timeOffset="102795.8796">19112 6513 45 0,'0'0'30'0,"0"0"3"15,0 0 0-15,2-13-17 16,-2 13-3-16,-12 14-4 15,6 2 2-15,-9 0-3 16,3 12-1-16,-8 8-3 16,7 8 0-16,-2 4-2 15,3 9 0-15,5-1-1 16,7-1 0-16,10-3-1 15,11-10 1-15,9-16-1 16,10-13 1-16,10-20 1 16,6-15-1-16,5-16 1 15,0-8-1-15,-3-10 1 0,-4-3 0 16,-9-2-1-16,-5 3-1 15,-9 6 1-15,-10 14-2 16,-8 9 1-16,-12 17 1 16,-1 12-1-16,-21 17 1 15,1 15-1-15,-5 14 2 16,1 11-2-16,1 4 2 15,4 5-4-15,5-13-22 16,20 5-12-16,2-15-1 16,20-4 1-16,3-18-3 15</inkml:trace>
  <inkml:trace contextRef="#ctx0" brushRef="#br3" timeOffset="103431.9158">20087 6627 109 0,'0'0'35'0,"0"0"3"16,-9 12-3-16,-3 7-31 16,2 10 0-16,-6 5-3 15,1 6 1-15,-1 7-2 16,-4 2 1-16,2-2 0 15,1 1-1-15,-1-10 1 16,5-3-1-16,2-11 1 16,5-9-1-16,6-15 1 15,0 0 0-15,4-26 0 16,9-7-1-16,0-10 1 15,6-10 0-15,3-13 0 0,2-9-1 16,3-1 0-16,4-2-1 16,-2 10 2-16,0 7-2 15,-3 12 1-15,-3 15-1 16,1 15 1-16,-2 13 0 15,0 17 0-15,0 8 1 16,-1 6 0-16,5 8 0 16,-1 2-1-16,-1 3 1 15,0 3-1-15,-5 3 1 16,-7-2-1-16,-11 3 0 15,-11-2 0-15,-9-1 0 16,-13-3 0-16,-6-6-1 16,-5-3 1-16,-3-8 0 15,1-4 0-15,0-4 0 0,5-5-1 16,8-2 2-16,5-1-1 15,5 2 0-15,4 5 0 16,6 3 0-16,2 9 1 16,1 9-3-16,0 12 3 15,-8 13-2-15,-3 10 0 16,-10 14 1-16,-9 7-1 15,-2 1 0-15,-3-2 0 16,4-12-1-16,6-3-8 16,3-28-26-16,24-11-1 15,7-35-2-15,21-3 0 16</inkml:trace>
  <inkml:trace contextRef="#ctx0" brushRef="#br3" timeOffset="104385.9705">20893 6313 94 0,'0'0'34'0,"6"-11"-1"16,-6 11-2-16,-16 11-26 16,-4 6-1-16,-13 5 1 15,-5 9 0-15,-8 0-1 16,4 6 0-16,1-4 0 15,9-1-1-15,14-4 1 16,17-3-1-16,17-6-1 16,20-1-1-16,10 0 0 15,12 6-1-15,1 1 1 0,-4 10-1 16,-10 8 0-16,-15 6 1 15,-21 4-1-15,-17 4 1 16,-18 0-1-16,-16-1 0 16,-7-2-1-16,-9-21-14 15,3 9-22-15,-2-17-3 16,12-5 2-16,6-16-4 15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27T00:10:36.667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2173 1238 57 0,'14'-27'35'16,"1"0"-1"-16,-6 8-1 15,-1 7-16-15,-8 12-16 16,11 2 0-16,-7 19 0 16,1 18 0-16,-2 17 0 15,2 22 0-15,-3 23 2 16,-1 28-2-16,-2 23 1 15,1 20 0-15,-5 8 0 16,0 4 0-16,-1-11 0 16,4-13-1-16,2-20-2 0,2-35-11 15,13-27-23-15,-3-39 0 16,10-32-2-16,-1-30 0 15</inkml:trace>
  <inkml:trace contextRef="#ctx0" brushRef="#br0" timeOffset="534.0305">2297 1189 81 0,'0'0'39'15,"-9"-47"0"-15,9 47-1 16,0 0-22-16,24-60-18 0,-24 60 2 16,52-37 0-16,-52 37 0 15,80-34-1-15,-80 34 1 16,95-25-1-16,-43 17 1 15,1 6 2-15,-25 15-2 16,69 16 2-16,-15 17-2 16,-22 19 2-16,-37 21-1 15,-37 11 0-15,-38 8-1 16,-20 1 0-16,7-33 0 15,6-15-1-15,15-19 2 16,19-17-2-16,25-22 1 16,16-5 0-16,24-17-2 15,22-5 3-15,17-1-2 16,16 1 2-16,3 5-2 0,2 11 2 15,-8 13-1-15,-13 15 0 16,-21 23 1-16,-22 23-2 16,-29 17 2-16,-31 20-2 15,-30 18 2-15,-18 11-1 16,-27 3 1-16,-10 1 1 15,-13-10 0-15,3-17-1 16,5-18 0-16,10-22-1 16,22-27-3-16,10-29-32 15,40-14-4-15,14-30 0 16,36-7-1-16</inkml:trace>
  <inkml:trace contextRef="#ctx0" brushRef="#br0" timeOffset="1436.0821">3606 1185 81 0,'24'-49'36'0,"-24"49"-1"16,26-11-4-16,-17 25-29 15,-1 21-1-15,-2 12 2 16,-4 21-1-16,3 13 0 16,4 12 1-16,4 17-2 15,3 3 1-15,0 9-2 16,2 5 1-16,-1 3-2 15,-2-11 3-15,-1-8-1 16,0-17-1-16,0-15 1 16,-4-19-1-16,-1-23 2 0,3-29-1 15,-3-26 0-15,0-28-1 16,0-22 0-16,-4-16 1 15,1-21-2-15,-5-22 1 16,-3-16 1-16,-5-9 0 16,-2-1 1-16,4 83-1 15,1-3 2-15,-2 6-2 16,1 2 2-16,2 10-1 15,3-2-2-15,0 11 2 16,8 0-2-16,-8 46 2 16,33-67-2-16,-33 67 0 15,34-38 0-15,30 20 0 16,1 23 1-16,3 16-1 15,-4 21 0-15,-13 14 0 16,-18 13 1-16,-33 8-2 0,-29 2 1 16,-19 10 1-16,-9 2-2 15,-5-8 0-15,3-7-1 16,9-15 2-16,18-13-2 15,18-18 1-15,25-13 1 16,21-15 0-16,22-10 0 16,15-6 0-16,8 3 1 15,7 3 0-15,-2 8 1 16,-11 11-2-16,-11 12 0 15,-21 18 1-15,-21 20-2 16,-24 14 2-16,-22 16 0 16,-23 6-1-16,-20 8 1 15,-18 1-1-15,-15 0 2 16,-5-7-3-16,-4-16-1 0,7-6-17 15,2-36-20-15,19-13 1 16,5-35-2-16,29-10-1 16</inkml:trace>
  <inkml:trace contextRef="#ctx0" brushRef="#br0" timeOffset="2104.1203">2358 4289 38 0,'12'-15'32'0,"-5"-2"2"16,-7 17-1-16,6-26-12 16,3 25-13-16,-9 1 0 15,6 17-2-15,-4 13-1 0,6 23-1 16,-1 16-1-16,3 22 0 15,-4 20-1-15,-1 17-1 16,-4 13 1-16,1 1-2 16,2-8-1-16,-3-20-20 15,15-3-13-15,-8-29 0 16,18-14-2-16,-7-33 1 15</inkml:trace>
  <inkml:trace contextRef="#ctx0" brushRef="#br0" timeOffset="2659.1521">2344 4294 83 0,'5'-25'36'0,"5"-10"1"16,23 7 0-16,11-5-36 15,15 3 2-15,8-2-1 16,10 5 0-16,1 6-1 15,1 4 1-15,-6 14-1 16,-6 8-1-16,-11 12 1 16,-16 9-1-16,-19 15 1 15,-17 12-1-15,-19 10 1 16,-19 10 0-16,-16 5 0 0,-11 4 0 15,-10-3-1-15,3-4 1 16,2-11-1-16,11-9 0 16,15-15 0-16,21-14 0 15,19-26 0-15,32 6 0 16,16-23-1-16,21-6 1 15,13-4 0-15,6 2 0 16,3 4 0-16,-3 11 0 16,-10 15 0-16,-17 17 0 15,-19 16 2-15,-25 20-2 16,-21 15 2-16,-23 14-2 15,-18 10 1-15,-18 3-1 16,-6 0 2-16,-9 0-2 16,-2-12 2-16,5-14-2 0,11-12-3 15,1-36-21-15,24-9-13 16,7-27-2-16,23-12 0 15,3-30-1-15</inkml:trace>
  <inkml:trace contextRef="#ctx0" brushRef="#br0" timeOffset="3259.1864">3707 3962 77 0,'-14'-17'38'15,"-5"9"-3"-15,10 22 2 16,-3 11-34-16,3 14-1 16,7 15 0-16,6 17 0 15,1 13-1-15,5 17 0 16,3 8 1-16,3 8-1 15,1 2 1-15,0 0 0 16,-3-6 0-16,-1-3-1 16,-5-15 1-16,0-13-1 15,-2-14 1-15,-1-16-1 16,-2-14-1-16,1-17 1 0,-4-21-1 15,15-14 1-15,-4-17 0 16,3-13 0-16,1-10 0 16,6-7-1-16,2-6 0 15,3 1 0-15,8 5-1 16,-4 14 1-16,6 11-1 15,-1 14 1-15,0 14 0 16,2 17 0-16,-6 15 2 16,-4 9-1-16,-8 13 0 15,-9 7 0-15,-10 8 1 16,-13 5-2-16,-18 2 0 15,-15-2 1-15,-14-3-1 16,-7-4 0-16,-8-10-2 0,-8-19-6 16,14-5-28-16,-8-27-4 15,21-14 0-15,7-22-2 16</inkml:trace>
  <inkml:trace contextRef="#ctx0" brushRef="#br0" timeOffset="4058.2321">2513 6624 92 0,'-2'-11'36'0,"8"22"0"15,-5 1 1-15,5 18-34 16,1 11 0-16,8 14 0 16,0 13 0-16,0 15-1 15,-1 13 0-15,3 11 0 16,-3 4-1-16,-1 2 1 15,0-7-1-15,-2-7 0 16,0-12 0-16,-1-11 0 16,0-21 0-16,0-10 0 15,-1-22-1-15,-2-13 1 16,-7-10-1-16,12-13 1 15,-10-9 0-15,-2-14-1 16,0-6 1-16,2-12 0 0,4-5 0 16,3-3-2-16,6 0 2 15,7 5-2-15,5 9 1 16,10 10 0-16,2 16 0 15,8 16-1-15,-4 18 1 16,5 13 1-16,-8 15-1 16,-4 9 0-16,-10 7 1 15,-10 7 0-15,-16 1-1 16,-13 3 1-16,-16-1-1 15,-17-6 0-15,-7-7 0 16,-8-14-1-16,-6-9 1 16,2-18-2-16,8-18-3 15,4-32-6-15,24-3-26 0,7-21-2 16,20-1-1-16,9-12-1 15</inkml:trace>
  <inkml:trace contextRef="#ctx0" brushRef="#br0" timeOffset="4442.2541">3805 6526 91 0,'-8'-14'37'16,"8"25"-1"-16,-9 14 1 15,2 24-33-15,2 13-1 16,3 19 0-16,1 15-1 15,5 13 0-15,-1 9-1 16,2 8 0-16,3-3-2 16,2-8-1-16,7 5-12 15,-6-25-24-15,9-9 2 16,-6-29-1-16,11-16-1 0</inkml:trace>
  <inkml:trace contextRef="#ctx0" brushRef="#br0" timeOffset="4943.2827">3702 6662 104 0,'-19'-37'38'0,"17"15"0"16,3-2-2-16,21 5-35 15,10-2-1-15,17-2 0 16,13 2 1-16,11 3 0 16,2 3-1-16,8 8 2 15,-3 4-1-15,-8 10 0 0,-7 7 1 16,-13 12-1-16,-19 9 1 15,-15 12-1-15,-18 10 1 16,-20 7-1-16,-15 6-1 16,-13 4 1-16,-8-3 0 15,3-9-1-15,1-10-1 16,14-13 1-16,15-15 1 15,23-24-1-15,14-4 0 16,25-21-1-16,20-6 2 16,8-3-1-16,13-1 0 15,-1 7 1-15,-6 13-1 16,-6 15 1-16,-18 22-1 15,-21 19 1-15,-26 22-1 16,-24 15 1-16,-19 14 0 0,-14 8 0 16,-16-3 0-16,-9 0 0 15,-7-12-1-15,-1-11 1 16,8-17-3-16,10-23-6 15,20-8-26-15,-4-23-6 16,20-9-1-16,1-18-1 16</inkml:trace>
  <inkml:trace contextRef="#ctx0" brushRef="#br0" timeOffset="5777.3304">2505 8890 77 0,'5'-21'36'0,"-5"21"-2"15,10-2 2-15,2 19-32 16,-6 7-1-16,4 20 1 15,3 10 0-15,4 19 1 16,-1 12-1-16,8 13 0 16,-5 8-1-16,5 9 0 15,-5 3 0-15,0 0-1 16,-5-6-1-16,-5-9 0 0,-2-10-1 15,-1-15 1-15,-5-12-2 16,0-18 2-16,0-16-2 16,-2-12 1-16,1-20 1 15,0 0-1-15,-6-24 2 16,6-10-1-16,-1-9 1 15,3-13-1-15,5-8 1 16,3-6-1-16,5-3 0 16,9 4 0-16,3 6-1 15,4 10 0-15,6 14 0 16,1 14 0-16,5 17-1 15,-1 17 2-15,-3 18-2 16,-1 14 2-16,-8 11-1 16,-2 13 1-16,-13 6-2 15,-10 4 1-15,-11 0-1 0,-16 0 2 16,-11-6-2-16,-14-6 2 15,-10-12-2-15,-7-12 1 16,-4-17 0-16,-1-14-1 16,9-16-2-16,5-23-5 15,19-4-5-15,3-26-19 16,27 7-7-16,9-14-1 15,19 7 1-15</inkml:trace>
  <inkml:trace contextRef="#ctx0" brushRef="#br0" timeOffset="6518.3728">3723 8840 76 0,'-7'-44'36'0,"3"14"-1"15,-1 4 1-15,5 13-31 16,0 13-3-16,0 0 1 16,-4 17 1-16,8 21-1 15,0 15 1-15,5 24-2 16,0 12 1-16,0 22-1 15,1 9 1-15,2 13-1 16,-4 3 0-16,1-4 1 16,-4-7-1-16,-2-13 0 15,0-14-2-15,-3-20 0 16,0-16-1-16,2-18 2 15,-2-16-2-15,1-13 0 16,-1-15 2-16,6-15 0 16,-1-12 1-16,-2-7-1 0,2-13 1 15,3-9-1-15,0-7 1 16,2-3-1-16,7 3-1 15,1 5-1-15,5 8 1 16,5 10 0-16,4 16 0 16,6 15-1-16,0 17 1 15,0 11 0-15,-2 14 0 16,-1 8 1-16,-6 10-1 15,-6 8 0-15,-9 6 1 16,-14 3-1-16,-14 3 0 16,-14 1 1-16,-15-2-2 15,-9-6 2-15,-9-7-2 16,-7-11 1-16,1-17-1 0,6-17 0 15,9-16-3-15,7-27-7 16,26-7-24-16,3-24-5 16,17 0 2-16,5-12-3 15</inkml:trace>
  <inkml:trace contextRef="#ctx0" brushRef="#br1" timeOffset="12677.7251">5027 7166 91 0,'11'-11'36'15,"9"4"1"-15,0-8-1 16,9 3-33-16,10-2-2 16,11 0 0-16,13-3 1 15,5 9-1-15,-1 1-1 16,-2 2 0-16,1 6 0 15,-4 0-1-15,-8 5-3 16,-18-7-28-16,2 9-4 16,-15-9-1-16,-2-3-1 15</inkml:trace>
  <inkml:trace contextRef="#ctx0" brushRef="#br1" timeOffset="13157.7526">4726 4846 66 0,'-9'10'37'15,"25"-1"-1"-15,2-5 1 16,18 1-32-16,12-13-1 16,16 1 0-16,6-8 0 15,10-4-1-15,6-4 0 16,4 1-2-16,-5-2 0 15,-5 4-2-15,-12 10-2 16,-16-4-9-16,-9 20-24 16,-22-3-1-16,-9 15-1 0,-24-5 0 15</inkml:trace>
  <inkml:trace contextRef="#ctx0" brushRef="#br1" timeOffset="16297.9322">6246 4276 64 0,'7'-30'35'16,"-3"10"-2"-16,-7 5 0 16,3 15-31-16,-6 11 1 15,3 21-2-15,-2 15 1 16,3 21 0-16,-4 14-1 15,0 16 1-15,-2 7 0 16,2 5-2-16,5-3 2 16,-1-9-3-16,10-7-15 0,-2-26-17 15,8-17 0-15,1-25-3 16,8-15 1-16</inkml:trace>
  <inkml:trace contextRef="#ctx0" brushRef="#br1" timeOffset="16480.9426">6311 4867 71 0,'-17'-12'36'15,"-3"-2"-1"-15,20 14 1 16,-14-14-32-16,28 4 0 16,13-11-1-16,12-3-2 15,14-14 0-15,9-11-5 16,21 3-17-16,-9-20-12 0,13 2-1 15,-13-13-1-15,2 6 2 16</inkml:trace>
  <inkml:trace contextRef="#ctx0" brushRef="#br1" timeOffset="16647.9522">6897 3954 88 0,'-36'28'34'16,"7"28"0"-16,-1 16 1 16,11 27-33-16,0 7 0 15,7 11 0-15,0 5 0 16,9 0-3-16,2-9 0 15,4-9-4-15,18-7-28 16,-7-28-3-16,16-9 2 16,-2-28-4-16</inkml:trace>
  <inkml:trace contextRef="#ctx0" brushRef="#br1" timeOffset="17031.9742">7130 4779 82 0,'-20'15'36'0,"16"3"0"15,4-18 1-15,3 16-35 16,15-17 0-16,15-6 0 16,5-9 0-16,6-6 0 15,1-8 1-15,-1-4-2 16,-6-3 1-16,-10-1-1 15,-10 1 1-15,-18 6-1 0,-18 4-1 16,-10 7 1-16,-11 8-1 16,-11 12 0-16,-3 10 1 15,-3 13-1-15,5 11 0 16,7 12 1-16,7 8 0 15,18 7-1-15,15 0 2 16,17-4-2-16,23-9 2 16,18-12-3-16,22-15 1 15,10-23-1-15,21-10-7 16,-4-33-17-16,20-1-13 15,-14-26 2-15,2 0-3 16,-21-18 2-16</inkml:trace>
  <inkml:trace contextRef="#ctx0" brushRef="#br1" timeOffset="17207.9842">8048 3864 100 0,'-23'60'38'16,"-5"12"0"-16,4 25-2 15,2 9-34-15,1 10 0 16,3 1-1-16,6 1-1 15,3-6 0-15,2-10-4 16,7-3-5-16,-5-28-29 16,13-8 2-16,-7-31-1 15,9-10-1-15</inkml:trace>
  <inkml:trace contextRef="#ctx0" brushRef="#br1" timeOffset="17397.9951">7786 4508 96 0,'-6'-15'38'15,"19"23"1"-15,6-12-4 16,15 7-34-16,13-9 0 16,10 2-1-16,11-4-1 15,3-11-14-15,12 9-22 16,-5-7 2-16,4 7-4 15,-16-6 1-15</inkml:trace>
  <inkml:trace contextRef="#ctx0" brushRef="#br1" timeOffset="18285.0458">8435 4579 92 0,'-14'38'38'16,"0"-15"-1"-16,19 5 2 15,5-13-37-15,14-6 1 16,5-10-1-16,9-2 0 15,2-14 0-15,3-2-1 16,-3-10 1-16,-6-2-1 16,-7-5-1-16,-10-2 1 15,-7 5-1-15,-15 0 0 16,-8 8 1-16,-11 9-2 15,-9 10 1-15,0 9 0 16,-5 14 0-16,-1 9 0 16,4 10 1-16,9 4-1 15,12 2 1-15,14-1 0 16,14-7-1-16,15-4 1 0,14-12 0 15,14-6 0-15,5-11-1 16,3-5 1-16,2-5-1 16,-3-1 0-16,-13 1 1 15,-4 0-1-15,-12 6 0 16,-12 5 0-16,-10 8 0 15,-11 7 0-15,-7 8 0 16,-8 4 1-16,-2 6-1 16,1 0-1-16,-3 2 2 15,3-3-1-15,3-7 1 16,7-6-1-16,4-21 0 15,10 7 1-15,6-21-1 0,0-12 1 16,5-13-2-16,2-11 1 16,1-7-1-16,0-1 2 15,-1-1 0-15,-2 6-2 16,-7 5 1-16,1 10 0 15,-5 11 0-15,2 8 0 16,-2 9 0-16,4 5 0 16,4 6-1-16,2 1 1 15,5 1 0-15,5-1 0 16,5-2 0-16,3-1 0 15,0-1 0-15,3 0 0 16,-5-3 0-16,-5 0 0 16,-3 2 0-16,-9 1 0 15,-5 0 1-15,-14 2-1 16,0 0 0-16,-8 12 1 0,-7 0-1 15,-2 3 1-15,1 2-1 16,-2 5 0-16,3 4 0 16,0 2 1-16,7 4-1 15,0 5 0-15,8-6 0 16,-1 4 0-16,10-3 0 15,5-5 0-15,4-5 0 16,7-5 0-16,5-8 0 16,0-5 0-16,1-4 0 15,-1-9-1-15,-1 4-5 16,-11-17-7-16,9 11-5 15,-21-21-10-15,16 10-12 16,-16-14-1-16,13 8-1 16,-9-13 2-16</inkml:trace>
  <inkml:trace contextRef="#ctx0" brushRef="#br1" timeOffset="18936.0831">9767 4384 54 0,'0'0'36'0,"-15"-20"0"15,15 20 1-15,-33-12-23 16,21 18-3-16,-12-4-2 16,9 12-3-16,-8 8-2 0,3 5-1 15,-2 8-1-15,8 9-1 16,-2 2 0-16,5 4 0 15,4-1 0-15,10-4 0 16,6-8 0-16,11-6 1 16,10-16-1-16,7-13 1 15,10-13-1-15,9-12 0 16,2-16 0-16,0-5 0 15,-4-11 0-15,-6-3 0 16,-12 0 0-16,-14-1-1 16,-14 5 0-16,-18 8 0 15,-17 9 0-15,-12 12-1 16,-9 13 1-16,-9 15-1 15,0 16-2-15,-2 8-4 0,17 23-9 16,-5-10-6-16,31 21-11 16,-3-13-6-16,23 8-2 15,8-16 2-15</inkml:trace>
  <inkml:trace contextRef="#ctx0" brushRef="#br1" timeOffset="19502.1155">10313 4383 86 0,'-4'-18'38'0,"14"8"-1"16,0-13 1-16,11 5-34 15,15-4-1-15,13 4 0 16,4-3 0-16,7 4-1 16,-1 6 0-16,-1 3-1 0,-9 9 0 15,-13 12 0-15,-22 11 0 16,-19 12-1-16,-22 11 1 15,-20 12-1-15,-15 8 1 16,-6 5 0-16,-6 2-1 16,-1-1 1-16,14-8-1 15,14-8 1-15,20-12-1 16,20-11 1-16,26-14-1 15,19-9 2-15,26-14-3 16,16-8 0-16,11-4-3 16,-2-12-8-16,20 11-8 15,-23-20-6-15,8 13-12 16,-26-11-3-16,-5 8 1 15,-22-9 1-15</inkml:trace>
  <inkml:trace contextRef="#ctx0" brushRef="#br1" timeOffset="20049.1467">11213 4309 98 0,'-18'-7'39'0,"7"18"0"15,-9-2 0-15,-3 15-36 16,5 5 0-16,1 10 0 15,0 4-1-15,8 2 0 16,4-2 0-16,12-5-1 16,12-12 0-16,11-12 1 15,13-17-2-15,12-11 1 16,7-17 0-16,1-11 0 0,2-6-1 15,-7-9 1-15,-6 1 0 16,-10-1 0-16,-11 11 0 16,-10 4 0-16,-10 15-1 15,-7 13 1-15,-4 14-1 16,-17 36-1-16,-2 19 0 15,-3 25-1-15,-6 27 3 16,-4 22-3-16,-6 21 2 16,0 6-1-16,-4 10 2 15,4-10 0-15,-1-7 2 16,2-17-1-16,6-26 0 15,2-20-1-15,6-26 2 16,2-24-1-16,7-28-2 16,3-21 1-16,4-25-3 0,5-19 1 15,6-28-1-15,8-19 1 16,6-19-3-16,13-8 1 15,10-3 1-15,5 4-3 16,6 12 1-16,6 9 0 16,9 23-9-16,-6 9-3 15,14 38-4-15,-15-6-14 16,12 25-4-16,-2-5-1 15,6 13 2-15</inkml:trace>
  <inkml:trace contextRef="#ctx0" brushRef="#br1" timeOffset="20583.1773">12341 4313 96 0,'-15'-22'39'16,"0"9"1"-16,-17-8-1 16,2 15-33-16,-11 3-1 15,-1 14 0-15,-6 8-2 16,0 13 0-16,3 7 0 15,7 7-1-15,11 2-1 16,14 2 1-16,13-7-1 16,16-4-1-16,14-15 1 15,14-13-1-15,8-10 1 16,6-14-1-16,-3-13 0 15,2-10 0-15,-6-7 0 16,-7-5 1-16,-9 1-1 16,-9 2 0-16,-9 6 0 0,-7 7 0 15,-9 19-1-15,-1 13 1 16,-16 30 0-16,-4 21-1 15,-5 27 0-15,-6 21 1 16,-6 21 1-16,-3 19-1 16,-2 8 0-16,0 4 0 15,0-8 1-15,4-14 1 16,5-17 0-16,0-21-1 15,9-24-1-15,0-28 3 16,10-26-3-16,8-27 0 16,8-20 0-16,7-23-2 15,15-27 2-15,10-20-1 16,12-17-1-16,7-14-3 15,8 5 1-15,-5-3-1 16,10 19-7-16,-18 1-2 0,5 37-5 16,-25 1-6-16,6 42-6 15,-17 1-8-15,6 21-1 16,-4 1 3-16</inkml:trace>
  <inkml:trace contextRef="#ctx0" brushRef="#br1" timeOffset="21524.2311">13190 4271 70 0,'16'-9'37'15,"-16"-7"0"-15,0 16 1 16,-19-7-30-16,4 13 0 15,-18 6-2-15,3 11 0 16,-13 6-2-16,3 11-1 0,-3 3 0 16,8 9 0-16,4-1-1 15,13 2 0-15,13-5-1 16,16-5 1-16,15-8-1 15,17-10 0-15,5-11-1 16,13-14 1-16,1-14-1 16,3-11 1-16,-7-12-1 15,-5-6 0-15,-11-9 1 16,-13-1-1-16,-12-2 0 15,-14 2-1-15,-9 7 1 16,-11 9 1-16,-9 7-2 16,-3 8 1-16,-1 12 0 15,2 7-1-15,5 9 1 16,13 1 0-16,7 6 0 0,16-4-1 15,17-1 2-15,13-2-1 16,14-6 1-16,8-5 0 16,6 0-1-16,-1 0 1 15,-8-1-1-15,-5 1 1 16,-13 1 0-16,-12 4 0 15,-15 3 0-15,-12 7 0 16,-16 9 0-16,-5 9 0 16,-7 5-1-16,-4 9 1 15,-1 5 0-15,5 4-1 16,3-4 0-16,15-1 1 15,12-10-1-15,11-11 1 16,18-16-1-16,13-17 1 16,7-11-1-16,1-14 1 0,9-9 0 15,-9-9-1-15,-4-3 1 16,-3 1 0-16,-12 5-1 15,-10 10 0-15,-8 11 0 16,-11 13 0-16,-9 14 0 16,-6 19 0-16,-5 11-1 15,-5 9 1-15,3 8-3 16,2 4-2-16,11 9-5 15,3-17-2-15,24 9-4 16,-2-31-2-16,32 12-5 16,-15-31-5-16,29 3-8 15,-10-21-3-15,8-6 7 16,-5-8 3-16</inkml:trace>
  <inkml:trace contextRef="#ctx0" brushRef="#br1" timeOffset="22002.2585">14754 4240 96 0,'-19'-19'38'0,"6"13"1"15,-9-6-1-15,22 12-32 16,-19-3-3-16,19 3-1 16,-16 11 0-16,16-11-2 15,-8 18 1-15,8-18-1 16,-2 19 0-16,2-19 0 15,0 14 1-15,0-14 0 16,0 0-1-16,-5 10 2 16,5-10-2-16,-10 0 1 15,0 0 0-15,-5 4 1 16,-3 2-2-16,-4 1 1 0,-1 8 0 15,1 3 0-15,0 0-1 16,4 7 1-16,11-2-1 16,7 2 1-16,12-3-1 15,12-1 1-15,9-3-1 16,8 2 1-16,4-3-1 15,-3 4 1-15,0 0-1 16,-9 4 1-16,-7 4 0 16,-12 5-1-16,-16 2 1 15,-14 5 0-15,-12 1 0 16,-10 3 0-16,-8-7 0 15,-10-1 0-15,3-6-2 16,-2-9-3-16,15-3-5 16,1-22-3-16,25 6-4 0,-7-30-3 15,34 13-8-15,-14-30-7 16,20 4-8-16,-6-15 1 15,1-6 7-15</inkml:trace>
  <inkml:trace contextRef="#ctx0" brushRef="#br1" timeOffset="25070.4339">6454 6237 58 0,'11'-24'35'0,"0"7"0"15,-8 4 0-15,8 21-20 16,-12 7-10-16,5 22-1 16,-8 17 0-16,2 20 0 15,-8 18-1-15,0 14 0 16,-4 11-2-16,-1 2 0 15,0-5 0-15,0-9 1 16,5-13-3-16,3-12-1 16,9-16-7-16,0-26-27 15,13-14 0-15,3-21 1 0,12-12-2 16</inkml:trace>
  <inkml:trace contextRef="#ctx0" brushRef="#br1" timeOffset="25264.445">6547 6836 91 0,'-29'-14'37'15,"9"16"0"-15,1-4 0 16,19 2-33-16,0 0-1 16,34-3 0-16,19-17-1 15,18-8-2-15,19-6-3 16,5-18-14-16,16 3-19 15,-8-13 0-15,0 4 0 16,-13-5-4-16</inkml:trace>
  <inkml:trace contextRef="#ctx0" brushRef="#br1" timeOffset="25445.4554">7199 6123 96 0,'-38'56'37'0,"15"21"3"15,-3 0-6-15,12 15-31 16,5 10-1-16,9 3 1 15,-1-3-2-15,6 2 0 16,4-7-4-16,-1-19-25 16,14 1-11-16,-2-20 2 15,10-11-2-15</inkml:trace>
  <inkml:trace contextRef="#ctx0" brushRef="#br1" timeOffset="25836.4778">7438 6861 90 0,'-13'18'38'0,"1"-8"1"16,19 6 0-16,-7-16-27 15,37 8-10-15,5-17 1 16,11-7-1-16,4-8 1 15,5-5-1-15,-6-6-1 16,0-2 0-16,-13-2 0 16,-14 4 0-16,-16 1 0 15,-18 8-1-15,-15 5 1 0,-13 10 0 16,-11 15-1-16,-7 14 1 15,-7 12 0-15,1 16 0 16,5 7 0-16,6 6 0 16,17 1-1-16,16-2 1 15,23-10 0-15,24-11-1 16,24-16-1-16,19-18 0 15,20-13-4-15,8-21-5 16,22-2-18-16,-11-23-12 16,7-1 1-16,-22-16 0 15,-6 2 1-15</inkml:trace>
  <inkml:trace contextRef="#ctx0" brushRef="#br1" timeOffset="26022.4884">8538 6040 98 0,'-31'-11'38'15,"2"33"1"-15,-8 13-2 16,8 21-33-16,-6 20-1 15,4 14 2-15,2 9-2 16,4 9 0-16,-1-2-2 16,5 0 1-16,5-5-5 15,1-24-13-15,13 3-22 16,-4-26-3-16,14-15 2 15,-2-24-2-15</inkml:trace>
  <inkml:trace contextRef="#ctx0" brushRef="#br1" timeOffset="26216.4995">8124 6602 111 0,'-24'10'40'16,"5"-1"0"-16,22 10-1 15,9-11-37-15,29-2-1 16,26-7-1-16,12-5-2 15,25 3-10-15,-6-13-24 16,16 8-3-16,-13-9 1 16,1 9-2-16</inkml:trace>
  <inkml:trace contextRef="#ctx0" brushRef="#br1" timeOffset="26955.5418">8761 6819 95 0,'0'0'37'16,"14"11"3"-16,1-20-2 15,17-4-33-15,6-6-1 16,10-1-1-16,9-11 1 16,0-1-1-16,4-5-1 15,-5-3-1-15,-6 0 0 16,-10 0 0-16,-13 2 0 15,-16 4-2-15,-20 5 2 16,-10 14-2-16,-17 10 2 16,-9 10 0-16,-7 13 0 15,-3 13 0-15,3 12 0 16,8 8 1-16,12 5-1 15,16 0 1-15,16-6-1 0,19-5 0 16,20-11-2-16,17-12 0 16,20-12-3-16,5-17-6 15,16-3-26-15,-10-22-3 16,7 3 0-16,-21-13 1 15</inkml:trace>
  <inkml:trace contextRef="#ctx0" brushRef="#br1" timeOffset="27241.5581">9701 6573 105 0,'-16'21'35'16,"-14"4"2"-16,8 18-2 15,-5 4-29-15,9 6-2 16,-2 2-1-16,12 1 0 16,3-6-1-16,8-8 1 15,2-11-1-15,7-15 1 0,9-17-1 16,-1-16 0-16,4-15 0 15,-1-11-1-15,-1-11 2 16,2-7-1-16,-5-5 0 16,2 1-1-16,-6 2 1 15,2 10-2-15,-5 6 0 16,5 12 0-16,3 7 0 15,8 11-5-15,13 15-8 16,-6-8-10-16,30 20-17 16,1-6 1-16,23 14-3 15,6-10 2-15</inkml:trace>
  <inkml:trace contextRef="#ctx0" brushRef="#br1" timeOffset="27863.5937">10491 6498 65 0,'-1'-18'36'15,"-1"1"-3"-15,-11 1 1 16,13 16-7-16,-36-7-21 15,13 19-1-15,-8 4 1 16,3 13 0-16,-2 10-1 16,4 9 1-16,2 1-2 15,15 3 1-15,8-6-2 0,13-2-1 16,15-13 0-16,14-12 0 15,10-13 0-15,11-12-1 16,2-13 0-16,2-12-1 16,-8-8 1-16,-4-5-1 15,-14-2 0-15,-14-3-1 16,-15 2-1-16,-14 2-3 15,-7 10 2-15,-7 3-5 16,4 20-8-16,-13-6-22 16,26 18-2-16,0 0 1 15,10 16 0-15</inkml:trace>
  <inkml:trace contextRef="#ctx0" brushRef="#br1" timeOffset="28593.6355">11247 6451 100 0,'-19'1'39'16,"19"-1"1"-16,17-5-1 15,12 9-35-15,7-14 0 16,13 2-2-16,7-5 1 16,4 2-1-16,1 0-1 15,-3 3-1-15,-8 3 1 16,-8 5 0-16,-17 8-1 15,-13 8 2-15,-18 8-1 16,-16 5 2-16,-16 10-2 16,-14 9 2-16,-5 0-2 15,-5 4 2-15,6-2-2 16,8-4 0-16,16-4 0 15,16-7 1-15,21-11-2 0,23-11 0 16,20-10 0-16,7-7-2 16,17-2-3-16,-8-16-15 15,16 8-18-15,-18-9-3 16,0 9 0-16,-20-8 0 15</inkml:trace>
  <inkml:trace contextRef="#ctx0" brushRef="#br1" timeOffset="28841.6496">11391 6651 128 0,'-18'12'40'0,"9"-14"1"16,27 7-8-16,25-13-31 15,20-6-3-15,25 8-12 16,-4-16-20-16,22 5-7 15,-3-7 1-15,7 6-3 16</inkml:trace>
  <inkml:trace contextRef="#ctx0" brushRef="#br1" timeOffset="32505.8592">12288 6530 65 0,'6'-11'36'16,"-7"-4"1"-16,1 15-1 16,-3-21-10-16,3 21-20 15,-14-2-1-15,8 12 1 16,-10 6-2-16,3 13 0 0,-8 7 0 15,6 4 0-15,1-1-2 16,8 4 1-16,11-10-1 16,13-5-1-16,10-16 0 15,11-12 1-15,18-19-1 16,3-8-1-16,7-12 1 15,2-5-2-15,-3-5 1 16,-7 1-2-16,-9 6 2 16,-10 8-2-16,-11 12 2 15,-13 15-2-15,-7 17 2 16,-14 20 1-16,-9 21 0 15,-9 20 0-15,-3 23-1 16,-6 15-1-16,-6 12 0 16,0 5 1-16,-1 3-1 0,-1-4 0 15,0-9-1-15,3-15 1 16,-1-15 0-16,0-18 2 15,-5-16-1-15,1-17 1 16,-1-20-1-16,1-17 0 16,0-16-1-16,8-19-1 15,11-9-5-15,-1-29-16 16,25 3-16-16,1-14 1 15,25 4 1-15,3-6-2 16</inkml:trace>
  <inkml:trace contextRef="#ctx0" brushRef="#br1" timeOffset="33091.8927">13350 6623 67 0,'-2'-15'37'0,"-12"-7"0"16,0 10 0-16,-10-8-10 15,0 15-19-15,-15 1-2 16,1 15 0-16,-13 2-1 15,5 14-1-15,-3 4-1 16,6 6 0-16,6 0-1 16,14 2 0-16,14-4 0 15,18-8-1-15,14-7 0 16,19-11-1-16,15-9 0 0,6-7 1 15,8-11-1-15,-1-5 0 16,-2-11 0-16,-7-3 0 16,-7-2 0-16,-10-1 1 15,-12-2-1-15,-10 3-2 16,-10 3 2-16,-3 10-1 15,-11 12 0-15,2 14 1 16,-22 12 0-16,5 19 0 16,-1 22 0-16,-3 19 1 15,-3 25-3-15,-4 14 2 16,1 12-2-16,-4 10 0 15,1 2 1-15,-3-5-1 0,-1-3 0 16,-2-14 0-16,0-16 2 16,-1-13 0-16,-4-24 0 15,1-18 0-15,-3-23 0 16,3-19-1-16,2-18 0 15,7-23-3-15,9-10-4 16,-2-38-13-16,28 5-18 16,-7-14 0-16,25 4 1 15,0-5 1-15</inkml:trace>
  <inkml:trace contextRef="#ctx0" brushRef="#br1" timeOffset="33850.9362">14168 6545 96 0,'-32'0'38'0,"-2"13"0"16,-15 0 0-16,14 12-27 15,-13 4-6-15,11 7 0 16,6 0-1-16,9 6-1 16,14-2-1-16,12-4 0 15,12-7-1-15,16-8 0 16,6-11-1-16,9-8 1 15,4-12-1-15,2-8 0 16,-1-14 0-16,-3-4 1 16,-8-11-1-16,-4-1 0 0,-10-6 0 15,-6-3-2-15,-3 2 2 16,-7 5-1-16,-7 9 1 15,-4 5-2-15,-4 11 2 16,-1 10-1-16,5 15 1 16,-16 0 0-16,16 0 0 15,-12 24 0-15,14-7 0 16,12 1 0-16,7-6 0 15,12-4 0-15,13-4 0 16,5-4 1-16,7-4-1 16,-1-5 0-16,-1 2 1 15,-5-1-1-15,-12 5 1 16,-10 1-1-16,-12 11 1 15,-11 3 1-15,-16 9-1 0,-3 7 2 16,-7 4-3-16,-3 4 3 16,4 3-3-16,4-3 2 15,6-4-2-15,13-7 0 16,15-12 0-16,8-10 0 15,13-13 0-15,8-11 0 16,7-6 0-16,3-10 0 16,2-6 0-16,-5-1 0 15,-8 4 0-15,-6 5 0 16,-12 8 0-16,-13 8 0 15,-16 19 0-15,0 0 0 16,-23 26 0-16,1 2 0 16,-1 9 0-16,-2 4 0 0,12 6-5 15,-3-11-5-15,28 11-5 16,-4-30-4-16,33 13-10 15,-10-24-13-15,27-3 1 16,-1-13 1-16,11-5 2 16</inkml:trace>
  <inkml:trace contextRef="#ctx0" brushRef="#br1" timeOffset="34297.9617">15833 6311 101 0,'0'0'36'16,"4"-15"2"-16,9 17-7 16,-13-2-25-16,0 0-1 15,-10-12 0-15,-2 13-1 16,-9 0 1-16,-2 6-1 15,-9 2-1-15,-2 5 0 16,0 3-1-16,6 4 0 16,1-1-1-16,8 4-1 15,15-1 1-15,11-1 0 16,9 0 0-16,12-1 0 15,2 2-1-15,6-1 2 16,-2 2-2-16,-2 0 3 16,-9 4-3-16,-8 2 0 15,-10 1 0-15,-13 2 0 16,-11 0 0-16,-10 1 0 0,-7 1 0 15,-10-2 0-15,-2-3 0 16,-2-6-3-16,8 2-9 16,-7-16-4-16,17 11-5 15,-11-27-9-15,18 12-12 16,0-17 0-16,9 3 1 15,1-10 2-15</inkml:trace>
  <inkml:trace contextRef="#ctx0" brushRef="#br1" timeOffset="42441.4275">5060 1693 103 0,'-13'4'39'16,"-2"-6"2"-16,15 2-3 16,0 0-35-16,23-11 1 15,17-9-2-15,17-3 1 16,16-7-1-16,9 0 1 15,7 0-4-15,-5 0-6 16,9 18-25-16,-25 3-8 16,-3 16 2-16,-20 5-4 15</inkml:trace>
  <inkml:trace contextRef="#ctx0" brushRef="#br1" timeOffset="43147.4679">4773 10027 85 0,'3'11'41'0,"-3"-11"-2"15,30-1 2-15,-2-16-28 0,18 5-10 16,12-4-2-16,13-2 1 15,7-3-2-15,3-5-6 16,13 10-29-16,-13-7-4 16,-1 13 0-16,-18-5-3 15</inkml:trace>
  <inkml:trace contextRef="#ctx0" brushRef="#br1" timeOffset="48718.7865">6477 1104 91 0,'0'0'38'0,"0"0"0"16,12-19 0-16,-12 19-24 15,5 32-14-15,-10 13-1 16,0 28 1-16,-8 17 0 15,0 22 0-15,1 19 0 16,-3 1-1-16,2 0 0 16,1 1-1-16,2-8-3 15,1-26-14-15,13-8-16 0,-6-36-1 16,19-21-1-16,-3-41 1 15</inkml:trace>
  <inkml:trace contextRef="#ctx0" brushRef="#br1" timeOffset="48914.7978">6523 1775 104 0,'-17'-30'38'0,"17"30"1"16,-17-16-2-16,17 16-32 16,23 10-3-16,2-7 0 15,9-5-1-15,15-5-1 16,10-9 0-16,13-9 0 15,8-11-4-15,-3-21-15 16,10 0-18-16,-13-16 0 16,-74 73-1-16,70-74 0 0</inkml:trace>
  <inkml:trace contextRef="#ctx0" brushRef="#br1" timeOffset="49086.8076">7258 1047 85 0,'0'0'39'0,"-24"23"-1"15,-6 29 2-15,-20 28-20 16,2 38-17-16,4 25-1 15,7 29-3-15,13-9 0 16,18-41-4-16,19-16-4 16,3-36-27-16,35-20 0 15,5-34-2-15,19-16 0 0</inkml:trace>
  <inkml:trace contextRef="#ctx0" brushRef="#br1" timeOffset="49827.85">7667 1648 112 0,'-35'-4'40'0,"4"23"-1"15,-11 2-6-15,13 10-29 16,-5 14 0-16,12 7-2 16,7-1 1-16,15 4-1 15,11-8-1-15,17-6 0 16,14-11 0-16,9-10-1 15,5-16 0-15,1-13 0 16,-1-15 0-16,-8-12 0 16,-6-5-1-16,-9-10 0 0,-15-3 0 15,-9-5 1-15,-11 3-2 16,-4 2 3-16,-6 11-2 15,-3 8 2-15,-2 9-1 16,2 8 1-16,15 18 0 16,-9-10 0-16,9 10 0 15,24 0 0-15,6-5 0 16,5 2-1-16,10-6 0 15,3 4 0-15,-1 1 1 16,-1 6-1-16,-8 9 0 16,-9 9-1-16,-14 11 2 15,-11 9-1-15,-6 7 1 16,-10-1-1-16,-3 1 0 15,-1-1 0-15,2-11 1 0,4-5-1 16,8-15 0-16,2-15 0 16,22-15 0-16,3-10 0 15,4-9 0-15,3-10 1 16,2-4-1-16,-4-1 1 15,-3 8-1-15,-9 8 1 16,-5 12-1-16,-13 21 1 16,0 0-1-16,-3 11 0 15,-7 13 0-15,6 2 0 16,1-1 0-16,13-3-1 15,7-11 2-15,12-12-1 16,13-13 0-16,5-5 2 16,5-11-3-16,3-1 4 15,-5 1-3-15,-6 1 0 0,-10 8 0 16,-8 15 0-16,-13 14 0 15,-13 17 0-15,-5 12 0 16,-11 9-2-16,1 2 1 16,-2 10-2-16,8 3-5 15,-6-21-7-15,24 6-5 16,-12-27-15-16,25-1-7 15,-1-20-1-15,12-1-1 16</inkml:trace>
  <inkml:trace contextRef="#ctx0" brushRef="#br1" timeOffset="50303.8772">9371 1488 65 0,'9'-14'38'0,"1"10"1"16,-10 4 0-16,0 0-19 16,-28 1-11-16,8 9-2 15,-10 5 0-15,-1 9-3 0,-6 5 1 16,1 10-2-16,1 1 1 15,7 10-3-15,9-2 2 16,9 4-3-16,14-11 2 16,13-8-1-16,12-11-1 15,12-13 1-15,6-12-1 16,3-14 0-16,1-11 1 15,-2-13 0-15,-12-6-1 16,-14-6 1-16,-8 6-2 16,-19 2 1-16,-11 6-3 15,-14 10 0-15,-5 9-3 16,-15 2-12-16,15 25-9 15,-10-3-15-15,19 13 1 16,6-4-2-16,23 6 3 16</inkml:trace>
  <inkml:trace contextRef="#ctx0" brushRef="#br1" timeOffset="50862.9092">9740 1519 98 0,'0'0'39'0,"5"-22"1"16,6 23-1-16,-11-1-34 16,11 0-3-16,10-1 0 15,12 0 1-15,10-1-1 16,12 1 0-16,2-3 0 15,10-6-1-15,-2 4 1 16,-4-3-1-16,-9 4 0 16,-10 2-1-16,-20 6 1 15,-20 8 0-15,-20 11-1 0,-20 12 0 16,-18 7 1-16,-8 8-1 15,-7 2 0-15,1 2 0 16,5 1 0-16,13-3 0 16,14-9 0-16,22-7-1 15,25-14 1-15,18-4-1 16,24-12-2-16,3-10-5 15,26 8-25-15,-12-24-8 16,12 4 1-16,-10-6 0 16</inkml:trace>
  <inkml:trace contextRef="#ctx0" brushRef="#br1" timeOffset="51414.9408">10648 1489 106 0,'-16'-14'40'15,"16"14"2"-15,-26-4-2 16,26 4-36-16,-20 12-1 16,10 8 0-16,-5 8 0 15,2 8-2-15,3 3 1 16,5 3-2-16,3-4 2 15,5 2-2-15,10-11 2 16,11-12-2-16,9-12 1 16,6-17 0-16,6-9-1 15,4-12 2-15,-2-6-1 0,-1-7 1 16,-7 2-2-1,-8 3 0-15,-6 6 0 0,-9 12 0 16,-16 23 0-16,11 6 0 16,-15 29 0-16,-5 22-2 15,-5 20 2-15,-5 21-3 16,-3 19 3-16,-3 14-1 15,-4 8 1-15,-6-2 0 16,-1-8 0-16,0-7 0 16,1-19 0-16,1-18 1 15,2-24-1-15,6-23 0 16,1-24 0-16,11-27-1 15,4-23 2-15,9-26-3 16,2-28 2-16,7-16-1 16,7-14 1-16,7-4 0 0,4 6 0 15,3 8-1-15,3 15-1 16,-3 10-1-16,13 29-6 15,-8 2-7-15,27 28-13 16,-14-4-12-16,24 10 1 16,-1-3-3-16,20 7 3 15</inkml:trace>
  <inkml:trace contextRef="#ctx0" brushRef="#br1" timeOffset="51914.9694">11697 1453 85 0,'-15'-3'41'0,"-21"-3"-1"15,5 13 2-15,-20-4-16 0,6 10-21 16,-4 5-1-16,3 12-1 16,1 4 0-16,10 6-2 15,6 3 1-15,14 2-2 16,16-6 1-16,14-5-1 15,12-9 2-15,10-11-2 16,8-13 0-16,7-12 0 16,0-9 0-16,2-13 0 15,-7-7 0-15,-4-5 0 16,-7-1 0-16,-6 2 0 15,-8 8 0-15,-7 5 0 16,-5 21 0-16,-10 10 0 16,-3 30 0-16,-11 20 0 15,-3 27 0-15,-6 19-2 16,-6 17 2-16,0 19-2 0,-5-1 2 15,-3 3 0-15,3-15 0 16,3-5 0-16,-4-22 1 16,3-19 0-16,-7-21 1 15,-2-22-2-15,2-19 0 16,-4-14 0-16,1-18 0 15,0-20-6-15,12-11-1 16,-1-24-6-16,26 8-3 16,-7-18-6-16,30 23-7 15,-5-17-13-15,25 15-1 16,3-2 3-16,12 10 3 15</inkml:trace>
  <inkml:trace contextRef="#ctx0" brushRef="#br1" timeOffset="52475.0014">12363 1514 99 0,'0'0'39'0,"-26"-10"0"15,8 26-3-15,-19 2-30 16,0 10-2-16,-2 5 2 16,3 8-3-16,1 3 0 15,14 3-1-15,7-1 0 16,19-1-1-16,15-12 0 15,14-1 0-15,15-15 0 16,9-11-1-16,8-10 1 16,0-10 0-16,-3-12 0 0,-4-11-1 15,-15-6 1-15,-14-8 0 16,-14 4 0-16,-15-5-1 15,-11 7-1-15,-11 3 0 16,-3 9-2-16,-5 6 0 16,3 14-4-16,-2-2-7 15,28 15-8-15,-20 0-9 16,31 8-8-16,3-2-1 15,21 5 1-15,2-4 0 16</inkml:trace>
  <inkml:trace contextRef="#ctx0" brushRef="#br1" timeOffset="52850.0228">12965 1491 113 0,'-14'-7'41'0,"-11"6"-1"16,17 21-6-16,-21-3-29 15,1 14-1-15,-1 4-1 16,6 7-1-16,4 6 0 15,13-2-1-15,12-1 1 16,16-13-2-16,12-9 1 16,13-11 0-16,7-16-1 15,10-11 1-15,0-13 0 16,-1-10 0-16,-5-5 0 15,-7-6 1-15,-11 1-2 16,-8 2 0-16,-6 5 0 16,-13 11 0-16,-6 13 0 15,-7 17 0-15,-14 10 0 16,-4 17 0-16,-4 11 0 0,5 6 0 15,-1 3-2-15,7 3-3 16,13-4-5-16,6-13-7 16,29-4-6-16,-7-23-12 15,30-2-7-15,-4-19 1 16,19-4 0-16</inkml:trace>
  <inkml:trace contextRef="#ctx0" brushRef="#br1" timeOffset="53151.0401">13934 1335 104 0,'-39'5'42'0,"1"16"1"0,-17 3-1 16,17 20-26-16,7-14-13 16,3 0-1-16,16-3 1 15,17-4-3-15,18-5 0 16,18-8 0-16,7 2 0 15,7-1 0-15,-2 4 0 16,-10 6 0-16,-11 7 0 16,-18 9 0-16,-21 5 0 15,-19 12 0-15,-16 4 0 16,-14 1 0-16,-6 3-6 15,-18-7-6-15,9 10-3 16,-10-19-4-16,16 23-6 16,-15-25-11-16,14 20-7 15,-9-4 1-15,-5 12 3 16</inkml:trace>
  <inkml:trace contextRef="#ctx0" brushRef="#br1" timeOffset="53895.0826">6160 9045 74 0,'5'-16'40'0,"9"12"0"16,-5-7 0-16,8 22-21 0,-11 8-14 15,6 25-2-15,-2 22 0 16,-3 22 0-16,-8 23 0 16,-6 16-1-16,-4 10-1 15,2 0 0-15,-4-5-3 16,8-21 1-16,9-6-12 15,0-40-20-15,22-14-8 16,0-34 1-16,17-13 0 16</inkml:trace>
  <inkml:trace contextRef="#ctx0" brushRef="#br1" timeOffset="54089.0937">6292 9744 117 0,'-38'-15'40'0,"17"21"1"15,5-11-8-15,16 5-29 16,30-3-2-16,20-14-1 15,16-11-2-15,15-16-1 16,17-3-3-16,5-18-4 16,17 5-15-16,-21-24-16 15,9 11 1-15,-28-10-2 16,-7 11 2-16</inkml:trace>
  <inkml:trace contextRef="#ctx0" brushRef="#br1" timeOffset="54255.1032">7164 8827 93 0,'-30'1'37'15,"-15"16"0"-15,7 31 1 16,-7 20-33-16,8 20-2 15,2 16-1-15,7 15 1 0,0 11-2 16,13 2 0-16,11-4-4 16,8-11-1-16,25-4-23 15,-2-33-10-15,19-9 0 16,-1-33-3-16,19-15 3 15</inkml:trace>
  <inkml:trace contextRef="#ctx0" brushRef="#br1" timeOffset="55368.1669">7372 9560 78 0,'-29'-23'39'16,"0"25"0"-16,-11 7 1 16,9 28-13-16,-4 2-22 15,6 12-1-15,7 2-2 16,13 3 1-16,10-1-1 0,11-7 0 15,13-10 0-15,12-12-1 16,6-13 0-16,5-13 0 16,-1-17-1-16,1-11 0 15,-2-11 0-15,-8-10-1 16,-6-8 1-16,-11-2-1 15,-4-1 0-15,-10 4 0 16,-7 5 1-16,-9 8-1 16,-1 13 0-16,-5 11 1 15,3 7 0-15,-2 12 0 16,14 0 1-16,-11 18 0 16,18-6 0-16,11 0 0 15,8-3 0-15,14-3 0 16,6 1-1-16,8-6 1 0,-2 0-1 15,2 1 1-15,-7 3-1 16,-5 1 0-16,-11 5 1 16,-11 5-1-16,-11 5 0 15,-10 7 1-15,-12 6-1 16,-2 2 0-16,-4 3 0 15,-3 5 1-15,2-5-1 16,6-2 0-16,5-7 0 16,4-8 0-16,5-22-1 15,23 0 1-15,2-19 0 16,2-11 0-16,0-10 1 15,-2-7-1-15,-1-5 0 16,-5 3 0-16,-5 5 0 16,-5 6 1-16,-9 10-1 0,-3 10 0 15,3 18 0-15,-9-3 0 16,3 17 0-16,6 5 0 15,3 5 0-15,9 1 1 16,5-3-1-16,10-1 0 16,4-7 2-16,6-9-2 15,5-3 0-15,1-9 0 16,3-9 0-16,-6-8 0 15,-3-5 0-15,0-7 0 16,-4-3 0-16,0 0 0 16,-7 1 0-16,0 5 0 15,-6 9 0-15,-3 12 0 16,-7 13 0-16,-4 16 0 0,-7 14 0 15,-4 10 0-15,-5 11-2 16,1 3 0-16,-1 3 0 16,7-4-2-16,9-5-3 15,2-20-7-15,23-2-4 16,-6-33-4-16,29 6-3 15,-15-33-2-15,20 3-7 16,-10-21-3-16,2 9 14 16,-13-2 31-16,-9-9 5 15,5 23 5-15,-28-12 5 16,6 33 3-16,-23-4 9 15,4 30 5-15,-18-2-10 16,12 25-24-16,-14 9-2 16,6 10 0-16,5 5-1 15,4-1 0-15,10-5-2 0,9-5 2 16,6-14-3-16,14-18 0 15,6-18 0-15,5-19 0 16,4-16 0-16,0-14 0 16,-5-11 0-16,-3-7 0 15,-9-3 0-15,-10 3-5 16,-7 14 0-16,-20 3-8 15,2 34-7-15,-25-8-3 16,14 36-7-16,-19-8-5 16,12 20-7-16,0-1 3 15,13 3 1-15</inkml:trace>
  <inkml:trace contextRef="#ctx0" brushRef="#br1" timeOffset="55956.2005">9711 9434 115 0,'-19'-12'40'0,"19"12"0"15,-14-20-11-15,14 8-29 16,9 2 1-16,10-1 0 15,6 2 1-15,16 2 0 16,6-2 0-16,14 2-1 16,-1 1 1-16,3 3-1 15,-4 1 0-15,-8 3 0 16,-12 3 0-16,-15 7 0 15,-18 5-1-15,-18 10 1 16,-19 4 0-16,-12 11 0 0,-15 5 0 16,-6 6 0-16,-4 3 0 15,1 3 0-15,10-2 0 16,9-5 0-16,19-4-1 15,21-13 1-15,24-12-1 16,22-11 0-16,17-11-2 16,13-14-1-16,12 2-3 15,-3-22-11-15,16 15-11 16,-23-21-12-16,-1 13-1 15,-21-11-2-15,-5 10 2 16</inkml:trace>
  <inkml:trace contextRef="#ctx0" brushRef="#br1" timeOffset="56134.2107">9918 9591 101 0,'-31'9'42'0,"23"2"-1"15,8-11 0-15,27 2-27 16,10-14-13-16,10-5-2 15,18 5-11-15,-12-14-19 16,18 12-10-16,-8-13 0 16,13 15-2-16</inkml:trace>
  <inkml:trace contextRef="#ctx0" brushRef="#br1" timeOffset="56800.2488">10590 9427 93 0,'20'1'39'0,"-20"-1"1"16,-2 28-1-16,-16 1-34 0,9 6-1 16,-7 6 0-16,4 11 1 15,-2 1 0-15,5-1-1 16,12-5-1-16,6-8-1 15,17-16 0-15,12-12-1 16,10-16 1-16,6-16-2 16,5-13 1-16,5-10-1 15,-6-10 0-15,-3-2-1 16,-11 0 0-16,-10 1 0 15,-10 7 0-15,-6 8 0 16,-8 14 0-16,-10 26 0 16,0 0 2-16,-9 37-1 15,-4 22 1-15,-1 24 0 16,-2 27-2-16,-3 15 3 0,-3 17-2 15,-1 5 1-15,2-1-2 16,-2-3 2-16,-5-12-2 16,-3-16 2-16,-4-23-2 15,-2-17 0-15,-6-27 2 16,-4-19-1-16,-1-22 0 15,1-21-1-15,4-20-2 16,0-19-1-16,13-12-6 16,1-28-4-16,21 6-6 15,-2-21-11-15,30 12-8 16,1 0-3-16,26 12 3 15,7 5 1-15</inkml:trace>
  <inkml:trace contextRef="#ctx0" brushRef="#br1" timeOffset="57344.2799">11833 9472 85 0,'-37'-14'40'0,"-2"14"-1"15,-13-1 2-15,11 21-21 16,-16 0-15-16,9 14 0 16,1 7-1-16,8 8-1 15,11-2 0-15,13 1-1 16,16-4-1-16,13-8 0 15,14-13 0-15,10-13-1 16,9-13 1-16,9-12-1 0,-1-15 0 16,-4-8 0-16,-4-8 0 15,-7-6-1-15,-6 1 1 16,-6 2-2-16,-7 6 1 15,-8 9 0-15,-4 14 0 16,-9 20 0-16,4 10 1 16,-5 27 0-16,-5 24 1 15,-2 22 0-15,-1 19-1 16,-5 13 2-16,-1 12-1 15,-2 2 0-15,-7 1-1 16,-1-8 1-16,-5-12-2 16,-4-15 2-16,-1-20 0 15,-2-20 0-15,-1-19-1 16,-1-23-1-16,3-19 1 0,0-20-2 15,8-16-1-15,0-27-6 16,18-2-4-16,-7-26-6 16,29 13-1-16,-8-22-7 15,33 19-7-15,0-5-8 16,21 13 3-16,5 7 5 15</inkml:trace>
  <inkml:trace contextRef="#ctx0" brushRef="#br1" timeOffset="58087.3224">12470 9428 111 0,'-21'-3'41'0,"-11"-2"0"15,8 19-8-15,-16-1-28 16,5 14 0-16,-1 7-1 15,5 12 0-15,4 5-1 16,10 0 0-16,9 1-1 16,14-2 1-16,10-12-3 15,11-7 0-15,8-16 0 16,7-14 0-16,4-15 0 15,3-16 0-15,1-10 0 16,-3-12 0-16,2-4-2 16,-10-7 0-16,-5 1 0 15,-8 4 0-15,-11 12 1 16,-6 7 0-16,-10 15 0 0,-9 11 0 15,-2 12 1-15,-2 10 0 16,0 7 0-16,6 5 0 16,9 0 0-16,8 2 0 15,10-6 1-15,9-2-1 16,5-4 0-16,7-4 1 15,4-6-1-15,1-5 0 16,-2-1 1-16,-4-1-1 16,-10-1 0-16,-1-1 0 15,-12 6 1-15,-6 6 0 16,-12 8 1-16,-4 10 0 15,-8 11-1-15,-4 9 1 16,-1 6-2-16,4 6 0 16,0 3 0-16,8-3 0 15,11-10 0-15,11-13 0 0,8-15 0 16,12-16 0-16,9-17 0 15,4-13 0-15,7-18 0 16,-3-7 0-16,2-7 0 16,-5-1 0-16,-6 7 0 15,-7 8 0-15,-8 12 0 16,-15 15 0-16,-13 21 0 15,0 0 0-15,-4 37 0 16,-10 1 0-16,-1 10 0 16,-2 4-3-16,10 7-5 15,-3-14-2-15,20 8-4 16,-5-27-4-16,29 6-4 0,-9-37-1 15,29 10-3-15,-7-33-5 16,15-5-5-16,0-11 4 16,-2-9 3-16</inkml:trace>
  <inkml:trace contextRef="#ctx0" brushRef="#br1" timeOffset="58380.3392">13917 9381 100 0,'-22'14'40'16,"-18"0"2"-16,9 16 1 15,-12-2-36-15,14 5-1 16,5-1-2-16,11-4-1 15,13-5-1-15,15-6 0 16,14-7-2-16,12-2 1 16,2-3-1-16,1-2 0 15,-3 2 1-15,-6 9-1 0,-11 7 1 16,-14 9 0-16,-16 7-1 15,-14 8 2-15,-9 4-2 16,-12 2-2-16,-2 1-2 16,-8-11-5-16,7 4-3 15,-8-24-4-15,21 8-5 16,-14-35-5-16,24 7-11 15,-9-24-4-15,15-20-1 16,5-13 7-16</inkml:trace>
  <inkml:trace contextRef="#ctx0" brushRef="#br1" timeOffset="59602.4091">15339 988 76 0,'0'0'41'0,"17"-56"-2"16,-17 56 0-16,0 0-21 16,19-57-17-16,-19 57 1 15,0 0-1-15,11 29 1 16,-16 28-2-16,-3 26 1 15,-6 17-1-15,6 16 0 16,1 8-1-16,7 0 0 16,8-16-2-16,7-39-12 15,14-7-22-15,-6-26 0 16,8-13-1-16,-4-17 0 15</inkml:trace>
  <inkml:trace contextRef="#ctx0" brushRef="#br1" timeOffset="59962.4296">15450 1066 97 0,'-8'-50'40'0,"8"50"1"15,-9-87 0-15,9 87-28 16,1-71-12-16,-1 71 0 15,23-53-1-15,-23 53 1 16,0 0 0-16,71-28 0 16,-71 28-1-16,80 18 1 15,-80-18 0-15,93 40 0 0,-76-22 0 16,78 48-1-1,0 14 1-15,-22 7-2 0,-20 14 2 16,-39 2-2-16,-29 9 0 16,-36-11 0-16,-22-20 0 15,-2-11 1-15,-4-16-1 16,10-10 0-16,6-13-2 15,20-16-1-15,7-22-10 16,36-12-22-16,4-16-3 16,22 0-1-16,10-13 0 15</inkml:trace>
  <inkml:trace contextRef="#ctx0" brushRef="#br1" timeOffset="60351.4519">16481 1331 104 0,'0'0'37'16,"-8"19"2"-16,-22-6-7 16,2 2-27-16,-6 6 0 15,-2 10-1-15,-6 6 0 16,4 7-2-16,4 3 1 15,10-1-2-15,10-1 1 16,16-3-2-16,18-11 1 16,15-9-1-16,16-16 0 15,10-14 1-15,10-14 0 16,4-6 0-16,-3-13 0 15,-10-4 0-15,-9-4 0 0,-17-4 1 16,-20 4-1-16,-21 4-1 16,-16 11 0-16,-19 6 0 15,-10 13 0-15,-8 5-1 16,2 10-2-16,4 2-3 15,20 11-9-15,1-11-6 16,31-2-10-16,17 7-8 16,25-4-1-16,5-7-2 15</inkml:trace>
  <inkml:trace contextRef="#ctx0" brushRef="#br1" timeOffset="60898.4832">17092 1356 78 0,'9'22'39'0,"-18"-12"-1"16,4 12 0-16,-14-2-13 15,2-4-23-15,-1 7 0 16,2 6 0-16,-4 4 1 16,1 2-2-16,3-2 1 15,3-3-1-15,4-3 0 16,0-4-1-16,9-13 1 15,0-10 0-15,22-17-1 16,-2-8 2-16,4-9-1 16,1-12 0-16,2-5 0 15,-1-7 1-15,-1 0-1 16,-6 6-1-16,-7 8 1 15,-2 10 0-15,-7 12-1 16,-3 22 0-16,0 0 0 0,-1 24 0 16,-3 8 0-16,9 7 0 15,1 2 0-15,9-3 0 16,10-2 0-16,11-11 1 15,12-12-1-15,6-12 0 16,10-13 1-16,1-10 0 16,-3-5 0-16,0-8 0 15,-8 0 0-15,-11 0-1 16,-10 6 1-16,-10 6 0 15,-12 9-1-15,-11 14 0 16,-1 17-1-16,-12 9 1 16,-1 11-1-16,-2 10 0 15,-1 4-1-15,2 7-2 16,6 4-2-16,-2-13-6 15,22 2-7-15,-8-22-4 0,25 4-8 16,-8-19-9-16,17-4-2 16,1-17 3-16</inkml:trace>
  <inkml:trace contextRef="#ctx0" brushRef="#br1" timeOffset="61306.5065">18189 1361 101 0,'0'0'39'0,"-2"10"2"16,2-10-10-16,0 14-23 16,0-14-3-16,-10 30-1 15,-1-2 0-15,-1 8-3 16,-3 9 1-16,-2 7-2 15,1 1 0-15,4 2-2 16,5-9-1-16,7-12-6 0,23-5-15 16,-23-29-14-16,38 2-2 15,-13-27-1-15,12-8 1 16</inkml:trace>
  <inkml:trace contextRef="#ctx0" brushRef="#br1" timeOffset="61458.5152">18268 1173 101 0,'0'0'38'0,"-11"-59"2"16,11 59-5-16,-2-50-41 16,2 50-31-16,0 0-2 15,0 0 0-15,20-52 0 0</inkml:trace>
  <inkml:trace contextRef="#ctx0" brushRef="#br1" timeOffset="61819.5359">18495 1238 106 0,'17'48'41'16,"-17"-7"0"-16,-1 3-2 15,-15-12-36-15,5 2 1 16,-3 0-2-16,8 0 1 16,-1-4-2-16,3-7 0 15,9-8-1-15,-5-15 1 16,26 2 0-16,-5-12 0 15,6-7 0-15,3-11-1 16,-1-4 1-16,5-10 0 0,-3 4 0 16,2 0-1-16,-6 3 1 15,0 7-1-15,-6 9 0 16,-3 10-1-16,-3 12 1 15,0 13-1-15,-6 9 0 16,1 10 0-16,1 5-2 16,-3-1-1-16,9 2-3 15,0-6-1-15,15 0-10 16,-11-23-4-16,30 1-8 15,-15-13-10-15,20-6 1 16,-4-9 2-16,9-7 1 16</inkml:trace>
  <inkml:trace contextRef="#ctx0" brushRef="#br1" timeOffset="62522.5761">19422 1357 80 0,'6'-22'42'0,"-17"-2"-2"0,-2 16 2 16,-17 0-13-16,5 10-24 16,-14 5-2-16,1 7-2 15,-1 11 1-15,0 4-1 16,5 8 0-16,6-2-1 15,4 4 1-15,11-1-1 16,11-3 1-16,11-7 0 16,10-7-1-16,12-8 1 15,6-12-1-15,6-10 1 16,3-6 0-16,3-8-1 15,0-10 1-15,-8-7 1 16,-3-1-2-16,-5 1 0 16,-11 6 0-16,-7 8 0 15,-10 6 0-15,-5 20 0 0,-10 1 0 16,-3 20 0-16,-2 7-3 15,1 6 2-15,4 5-3 16,4-1 0-16,13-2-4 16,-4-17-5-16,31 0-5 15,-12-23-3-15,30 0-4 16,-14-18-4-16,18-2-8 15,-12-13 13-15,15 1 6 16,-10 10 26-16,-18-6 6 16,8 14 5-16,-29-5 2 15,9 21 6-15,-19 2 11 16,-4 17-13-16,-21 2-2 15,7 5-19-15,-6 6-1 0,5 6-1 16,-1 2 0-16,6 1-1 16,2-7 0-16,6-7 0 15,8-10 0-15,-2-15 0 16,25 2 0-16,-6-14 0 15,2-9 0-15,8-9 0 16,1-3 0-16,-1-7 0 16,0 6-1-16,-5 4 1 15,-4 4 0-15,-4 9-1 16,-5 13 0-16,-11 4 1 15,4 19-1-15,-5 5 0 16,-2 2-1-16,3 0 1 16,4 0 0-16,5-7-1 15,11-5-2-15,8-8-3 0,22-10-10 16,-12-21-5-16,28 1-3 15,-12-19-7-15,20-1-9 16,-74 44-1-16,69-57 3 16</inkml:trace>
  <inkml:trace contextRef="#ctx0" brushRef="#br1" timeOffset="62720.5874">20864 839 99 0,'0'0'40'15,"0"0"4"-15,0 0-3 16,29-16-38-16,-46 68 0 15,-15 43 0-15,-21 26-1 16,4 7-1-16,3-6-4 0,13-23-10 16,26-16-15-16,-2-40-13 15,14-17 1-15,-5-26-2 16,14 4 1-16</inkml:trace>
  <inkml:trace contextRef="#ctx0" brushRef="#br1" timeOffset="62877.5964">20642 1282 119 0,'0'0'44'0,"4"-62"-1"16,-4 62 0-16,0 0-40 16,44-51-8-16,-44 51-15 15,61-27-12-15,-61 27-10 16,76-18 0-16,-29 16-2 15</inkml:trace>
  <inkml:trace contextRef="#ctx0" brushRef="#br1" timeOffset="68243.9033">14952 9060 58 0,'10'-16'35'16,"-6"7"-1"-16,-4 9 0 16,0 0-21-16,8 23-10 15,-10 8-1-15,4 20 2 16,-4 11 0-16,7 18 1 15,-5 10-1-15,2 13 0 16,0 1-1-16,2-1 0 16,-3-14-1-16,5-13 1 0,-2-17-1 15,2-20-1-15,3-25 1 16,1-27-1-16,0-22 0 15,4-20 0-15,-6-15 0 16,1-15-2-16,-3-13 2 16,0-9-2-16,-4-1 2 15,5 1-2-15,0 10 1 16,5 6-1-16,6 9 1 15,9 13 0-15,9 15 1 16,3 18-1-16,6 14 0 16,2 14 1-16,-1 13-1 15,-1 14 1-15,-10 11-1 16,-8 12 0-16,-15 13 0 15,-12 7 1-15,-16 5-1 0,-9 2 0 16,-16 1-1-16,-9-5 1 16,-6-5 0-16,0-11 1 15,9-10 0-15,3-12-1 16,12-10 0-16,15-6 1 15,17-11 0-15,15 4 0 16,12-2-1-16,11 0 1 16,7 9 0-16,5 7 1 15,0 8-1-15,2 12 0 16,-8 6 0-16,-3 8 2 15,-7 3-3-15,0 0 0 16,2-2-5-16,-9-18-11 16,15 1-21-16,-8-22-3 15,10-7 1-15,-4-24-2 16</inkml:trace>
  <inkml:trace contextRef="#ctx0" brushRef="#br1" timeOffset="68626.9252">15824 9492 102 0,'-19'9'38'16,"21"8"1"-16,-2-17-1 16,47 23-34-16,-9-19-2 15,15-2 0-15,12-7 0 16,1-2-1-16,5-8 0 15,-1-3 0-15,-12-4 0 0,-7-6-1 16,-16 1 1-16,-13-1-1 16,-16-2 1-16,-12 2 0 15,-17 8-1-15,-14 3 1 16,-7 12 0-16,-8 10 0 15,-7 15 0-15,1 10-1 16,0 10 1-16,11 10 1 16,15 5-1-16,17 4 1 15,18-5-2-15,23-6 1 16,24-8-3-16,17-15-1 15,29 4-8-15,0-27-7 16,26 8-13-16,-15-23-9 16,10 3 0-16,-17-16-1 15,0 6 2-15</inkml:trace>
  <inkml:trace contextRef="#ctx0" brushRef="#br1" timeOffset="68851.9381">17054 9380 111 0,'-25'-10'39'0,"-16"1"1"16,2 16-1-16,-10 5-34 15,1 11-2-15,1 4 1 16,7 11 0-16,8 2-2 16,12 4 0-16,17-4-1 15,13-2 0-15,21-7-1 16,15-9-2-16,16 1-8 15,-2-21-7-15,18 12-14 16,-12-22-9-16,5 5 0 16,-17-12-3-16,1 1 3 0</inkml:trace>
  <inkml:trace contextRef="#ctx0" brushRef="#br1" timeOffset="69213.9588">17273 9525 80 0,'-17'7'40'0,"17"9"-3"16,0-16 2-16,21 23-12 15,2-21-24-15,18 0 0 16,9-10-1-16,12-5 0 16,7-8 0-16,4-7-1 15,-3-2 0-15,-7-5 0 16,-11 1-1-16,-14-2 1 15,-15 4-1-15,-14 5 2 0,-19 6-2 16,-16 10 1-16,-13 9 0 16,-8 9 0-16,-8 13 0 15,1 10 0-15,1 6 0 16,10 8 0-16,10 1 1 15,20-2-1-15,18-3-1 16,22-5-1-16,19-6-2 16,11-13-4-16,24 6-13 15,-9-25-11-15,21 3-10 16,-5-16 1-16,2 0-2 15,-9-18 3-15</inkml:trace>
  <inkml:trace contextRef="#ctx0" brushRef="#br1" timeOffset="69542.9776">18527 9207 97 0,'-14'-7'39'15,"-16"5"2"-15,-3 14-2 16,-13-5-18-16,0 12-18 16,9 4-1-16,3 1-1 15,11-2 0-15,13 1 0 16,10-8 0-16,10-1 0 15,12-3-1-15,4 2-1 16,5 0 2-16,5 0-2 16,-2 1 1-16,-4 5 0 15,-3 4 0-15,-8 1 0 16,-6 4 0-16,-9 0 1 15,-7 2 0-15,-9 0 0 16,-4 0 0-16,-5-3 0 16,-3-3-1-16,-2-3 0 0,1-2 0 15,2-6-2-15,5 1-3 16,0-16-8-16,18 12-9 15,-11-23-10-15,27 3-10 16,0-12 1-16,17 1-1 16</inkml:trace>
  <inkml:trace contextRef="#ctx0" brushRef="#br1" timeOffset="69918.9991">19125 9222 55 0,'-10'-6'40'0,"-18"5"-1"0,-1 13 2 16,-22-2-11-16,11 24-6 16,-6-8-17-16,6 9-3 15,7-3 0-15,12 1-2 16,13-8 0-16,17-4-1 15,16-9-1-15,9-1 0 16,7-6 1-16,5 1-1 16,-2 0 0-16,-5 4 2 15,-10 8-2-15,-14 9 3 16,-15 7-3-16,-12 10 0 15,-16 3 0-15,-5 3 0 16,-8 2 0-16,3-5 0 16,3-5 0-16,4-17-10 0,22 4-7 15,-6-31-6-15,28 8-8 16,-6-22-11-16,20-7-1 15,-4-17-1-15,8-10 3 16</inkml:trace>
  <inkml:trace contextRef="#ctx0" brushRef="#br1" timeOffset="70369.0249">19693 9395 111 0,'0'0'39'16,"1"-23"2"-16,-1 23-11 16,0 0-24-16,0 0-2 15,-19 10 0-15,4 18-1 16,-8 9-1-16,-4 11 0 0,2 6-1 15,-1 4 0-15,8 0-1 16,5-8-1-16,17-1-6 16,1-30-11-16,32 3-10 15,-5-30-13-15,18-7 2 16,-6-17-2-16,12-6 2 15</inkml:trace>
  <inkml:trace contextRef="#ctx0" brushRef="#br1" timeOffset="70521.0336">19814 9030 99 0,'-26'-35'39'0,"-2"2"-1"16,12 19 0-16,-3 5-25 16,19 9-20-16,28 11-19 0,-4-9-10 15,24 14-1-15,0 0-2 16,21 10 1-16</inkml:trace>
  <inkml:trace contextRef="#ctx0" brushRef="#br1" timeOffset="70813.0503">20231 9395 97 0,'-15'40'38'0,"0"11"3"15,-3-14-2-15,13 8-23 16,-8-10-11-16,12 2 0 16,1-3-2-16,9-4 0 15,1-3-1-15,6-2-1 16,0-8 0-16,7-6 1 0,0-11-2 15,5-6 2-15,0-16-2 16,1-8 0-16,2-12 0 16,3-10 0-16,-1-10 0 15,0-4 0-15,0-1-2 16,-4 6-1-16,1 11-2 15,-12 0-11-15,10 30-6 16,-24-7-9-16,11 28-9 16,-15-1-1-16,14 25 1 15,-8-8 0-15</inkml:trace>
  <inkml:trace contextRef="#ctx0" brushRef="#br1" timeOffset="71173.0709">20803 9510 112 0,'0'17'40'0,"14"4"1"15,-14-21-5-15,33 21-29 16,-1-18-3-16,13-4 0 16,4-8-1-16,4-7-1 15,1-7-1-15,-5-6 0 16,-4-5-1-16,-13 0 0 15,-9-2 0-15,-12 4 0 16,-18 9 0-16,-15 11 0 16,-15 15 1-16,-13 16 0 15,-11 20 1-15,-5 18-2 16,0 13 0-16,8 6 0 15,13 6 0-15,17-6 0 16,24-10 0-16,24-16 0 0,27-16 0 16,17-22 0-16,24-10-8 15,-1-26-9-15,25 5-5 16,-17-33-3-16,24 14-10 15,-23-18-8-15,2-3-1 16,-16 1 3-16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2/27/2014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2/27/2014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2/27/2014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2/27/2014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emf"/><Relationship Id="rId5" Type="http://schemas.openxmlformats.org/officeDocument/2006/relationships/customXml" Target="../ink/ink3.xml"/><Relationship Id="rId4" Type="http://schemas.openxmlformats.org/officeDocument/2006/relationships/image" Target="../media/image9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4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10Science1 27 </a:t>
            </a:r>
            <a:r>
              <a:rPr lang="en-NZ" sz="3200" dirty="0" err="1">
                <a:solidFill>
                  <a:srgbClr val="FFFF00"/>
                </a:solidFill>
                <a:latin typeface="TheSansBold-Plain"/>
              </a:rPr>
              <a:t>Hui-Tanguru</a:t>
            </a:r>
            <a:r>
              <a:rPr lang="en-NZ" sz="3200" dirty="0">
                <a:solidFill>
                  <a:srgbClr val="FFFF00"/>
                </a:solidFill>
                <a:latin typeface="TheSansBold-Plain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64298373"/>
              </p:ext>
            </p:extLst>
          </p:nvPr>
        </p:nvGraphicFramePr>
        <p:xfrm>
          <a:off x="214283" y="762001"/>
          <a:ext cx="8750332" cy="454152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386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661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75599">
                <a:tc>
                  <a:txBody>
                    <a:bodyPr/>
                    <a:lstStyle/>
                    <a:p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</a:rPr>
                        <a:t>Define and use the buzzwords: allele, </a:t>
                      </a:r>
                      <a:r>
                        <a:rPr lang="en-NZ" sz="2400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chance, Punnet squares, pedigree chart, homozygous, heterozygous, dominant, recessive, pure bred,</a:t>
                      </a:r>
                      <a:r>
                        <a:rPr lang="en-NZ" sz="2400" kern="1200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 h</a:t>
                      </a:r>
                      <a:r>
                        <a:rPr lang="en-NZ" sz="2400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ybrid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all the buzzwords in the objectives now come to light.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961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</a:rPr>
                        <a:t>Set some new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</a:rPr>
                        <a:t> HW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use the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well – to boost our knowledge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26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</a:rPr>
                        <a:t>HRT using the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</a:rPr>
                        <a:t>Scipads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use time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28240" y="2109240"/>
              <a:ext cx="4825080" cy="156348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5280" y="2103480"/>
                <a:ext cx="4843800" cy="15832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287255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17322254"/>
              </p:ext>
            </p:extLst>
          </p:nvPr>
        </p:nvGraphicFramePr>
        <p:xfrm>
          <a:off x="533400" y="152400"/>
          <a:ext cx="8094663" cy="1645920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pages 124 – 143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excl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126 and 127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Monday the 10</a:t>
                      </a:r>
                      <a:r>
                        <a:rPr kumimoji="0" lang="en-US" sz="2000" b="0" i="0" u="none" strike="noStrike" cap="none" normalizeH="0" baseline="3000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March 14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Genetics and Variation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951101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9144000" cy="69249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4000" dirty="0" smtClean="0"/>
              <a:t>Buzzwords – Technical Jargon in Genetics</a:t>
            </a:r>
          </a:p>
          <a:p>
            <a:r>
              <a:rPr lang="en-NZ" sz="2400" dirty="0" smtClean="0"/>
              <a:t>Allele </a:t>
            </a:r>
            <a:r>
              <a:rPr lang="en-NZ" sz="2400" dirty="0" smtClean="0"/>
              <a:t>– two different versions of the same gene (one from mum and one from dad)</a:t>
            </a:r>
          </a:p>
          <a:p>
            <a:endParaRPr lang="en-NZ" sz="2400" dirty="0"/>
          </a:p>
          <a:p>
            <a:r>
              <a:rPr lang="en-NZ" sz="2400" dirty="0" smtClean="0"/>
              <a:t>Chance – probability (as either a fraction or a percentage. E.g. 1 out of 4 or 25%)</a:t>
            </a:r>
          </a:p>
          <a:p>
            <a:endParaRPr lang="en-NZ" sz="2400" dirty="0"/>
          </a:p>
          <a:p>
            <a:r>
              <a:rPr lang="en-NZ" sz="2400" dirty="0" smtClean="0"/>
              <a:t>Punnett Squares – the square chart for working out inheritance</a:t>
            </a:r>
          </a:p>
          <a:p>
            <a:endParaRPr lang="en-NZ" sz="2400" dirty="0"/>
          </a:p>
          <a:p>
            <a:r>
              <a:rPr lang="en-NZ" sz="2400" dirty="0" smtClean="0"/>
              <a:t>Dominant </a:t>
            </a:r>
            <a:r>
              <a:rPr lang="en-NZ" sz="2400" dirty="0" smtClean="0"/>
              <a:t>– the stronger allele (version of the gene)</a:t>
            </a:r>
          </a:p>
          <a:p>
            <a:endParaRPr lang="en-NZ" sz="2400" dirty="0"/>
          </a:p>
          <a:p>
            <a:r>
              <a:rPr lang="en-NZ" sz="2400" dirty="0" smtClean="0"/>
              <a:t>Recessive – the weaker allele (version of the gene)</a:t>
            </a:r>
          </a:p>
          <a:p>
            <a:endParaRPr lang="en-NZ" sz="2400" dirty="0"/>
          </a:p>
          <a:p>
            <a:r>
              <a:rPr lang="en-NZ" sz="2400" dirty="0" smtClean="0"/>
              <a:t>Pure bred – both alleles for a gene are the same as each other</a:t>
            </a:r>
          </a:p>
          <a:p>
            <a:endParaRPr lang="en-NZ" sz="2000" dirty="0"/>
          </a:p>
          <a:p>
            <a:r>
              <a:rPr lang="en-NZ" sz="2400" dirty="0" smtClean="0"/>
              <a:t>Homozygous – means pure bred</a:t>
            </a:r>
          </a:p>
          <a:p>
            <a:endParaRPr lang="en-NZ" sz="2400" dirty="0"/>
          </a:p>
          <a:p>
            <a:r>
              <a:rPr lang="en-NZ" sz="2400" dirty="0" smtClean="0"/>
              <a:t>Heterozygous – the two alleles (for a gene) are different</a:t>
            </a:r>
            <a:endParaRPr lang="en-NZ" sz="2400" dirty="0" smtClean="0"/>
          </a:p>
        </p:txBody>
      </p:sp>
    </p:spTree>
    <p:extLst>
      <p:ext uri="{BB962C8B-B14F-4D97-AF65-F5344CB8AC3E}">
        <p14:creationId xmlns:p14="http://schemas.microsoft.com/office/powerpoint/2010/main" val="1328783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777240" y="1062600"/>
              <a:ext cx="2344320" cy="38520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763560" y="1046760"/>
                <a:ext cx="2374560" cy="4161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680400" y="615240"/>
              <a:ext cx="7923600" cy="474120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666000" y="607320"/>
                <a:ext cx="7947360" cy="47556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545667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782280" y="279720"/>
              <a:ext cx="7032600" cy="364032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776880" y="263880"/>
                <a:ext cx="7041600" cy="36723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715727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2655</TotalTime>
  <Words>216</Words>
  <Application>Microsoft Office PowerPoint</Application>
  <PresentationFormat>On-screen Show (4:3)</PresentationFormat>
  <Paragraphs>32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251</cp:revision>
  <dcterms:created xsi:type="dcterms:W3CDTF">2006-08-16T00:00:00Z</dcterms:created>
  <dcterms:modified xsi:type="dcterms:W3CDTF">2014-02-27T00:15:01Z</dcterms:modified>
</cp:coreProperties>
</file>