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18" r:id="rId3"/>
    <p:sldId id="260" r:id="rId4"/>
    <p:sldId id="279" r:id="rId5"/>
    <p:sldId id="282" r:id="rId6"/>
    <p:sldId id="281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23:54.86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11394 4018 57 0,'4'-15'32'16,"-2"-4"-2"-16,-2 8 0 15,2-1-29-15,-2 12 0 0,0-10 0 16,0 10-1 0,0 0 1-16,0 0 1 0,2 12 0 15,-2 3 0-15,-2 2-1 16,4 3 1-16,-2 2 0 15,1 1 1-15,5-7 0 16,12-5 0-16,15-26 0 16,21-29-1-16,25-34 2 15,27-29-2-15,27-36 2 16,25-18-2-16,17-18-1 15,9-11-4-15,0 3-1 16,-10 3-1-16,-12 18-8 16,-27 3-19-16,-7 19-2 15,-20 3-1-15,-6 6 2 16</inkml:trace>
  <inkml:trace contextRef="#ctx0" brushRef="#br0" timeOffset="826.0472">12003 5876 87 0,'-21'-13'33'0,"9"9"-1"15,-2 0 1-15,4 5-33 16,-2 6-1-16,7 3 1 0,2 11-1 16,0 4 0-16,3 11 0 15,-1 5 0-15,1 4 1 16,0 1 0-16,1-4 1 15,3-6 1-15,3-11 1 16,11-15 0-16,16-26 1 16,21-21 0-16,18-27-2 15,28-24 3-15,25-24-4 16,24-20 0-16,17-22-3 15,16-17 1-15,10-17-5 16,-5-15-1-16,9-5-6 16,-9-28-21-16,5-4 0 15,-14-16-1-15,5 4 2 16</inkml:trace>
  <inkml:trace contextRef="#ctx0" brushRef="#br0" timeOffset="2208.1262">12335 8977 49 0,'0'0'28'0,"-10"6"2"16,10-6-3-16,0 0-19 15,0 0-3-15,-8-1 0 16,8 1-1-16,0 0-1 15,0 0 0-15,0 0-1 16,3 21 0-16,-3-4-1 16,-3 11-1-16,3 6 1 15,0 12-1-15,-4 9 2 16,3 3-1-16,-3 1 1 15,8 0 1-15,-4-8 0 16,9-7 1-16,-1-10-1 0,11-6 1 16,-2-13 0-1,8-6-1-15,4-9-1 0,5-7 0 16,0-9-1-16,7-15-1 15,10-30 0-15,19-28 0 16,14-35-1-16,26-37 1 16,30-40-2-16,28-26 3 15,25-25-1-15,21-10 1 16,3 7-1-16,0 9-1 15,-2 27-11-15,-26 18-21 16,-18 30 0-16,-29 18-2 16,-24 28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2:14:48.9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10429 10945 46 0,'-136'-21'33'15,"-5"0"2"-15,-12 3-2 16,-5-4-20-16,-8 0-13 16,-6 4 2-16,-5 1-2 15,-6-1 0-15,-9-4 0 16,-8 4 0-16,-5 0 1 15,-9 1-1-15,-5 2 1 16,-3 6 0-16,-4 3 1 0,0 9-1 16,0 4 2-16,-1 7 0 15,-4 2-1-15,6 6 0 16,-8 3 1-16,0 3 0 15,1-1-2-15,3 3 1 16,-7-2-1-16,10 2-1 16,8 0 1-16,6 2-2 15,7 3 2-15,9 6-3 16,13 8 3-16,10 9-2 15,12 10 1-15,11 7 1 16,9 7-1-16,17 10 2 16,12 5-2-16,20 3-1 15,11 6 0-15,16-4 0 16,14-1 1-16,16 1-1 0,12 0 0 15,10 1-1-15,14 2 2 16,15-1 1-16,10 4-2 16,20-2 2-16,20-3-1 15,18-1-1-15,20-2 0 16,20-10 1-16,29-10 0 15,16-6-1-15,23-8 1 16,18-5-1-16,12-6 1 16,20-1 1-16,10-2-1 15,7 0 0-15,4 0 0 16,10 0 1-16,0 2-2 15,5-4 0-15,5-2 1 16,2-10-1-16,6-8 1 16,11-10-1-16,2-17 2 15,15-10-1-15,4-17 1 0,3-12 1 16,0-13-2-16,0-8 2 15,-3-11-1-15,-8-9-1 16,-13-1 1-16,-10-7-1 16,-14-1 0-16,-15-1 1 15,-25-4-1-15,-18-1 0 16,-21 0 0-16,-25-2 1 15,-26-1-1-15,-26-2 1 16,-32-6 0-16,-24-7-1 16,-28-9 1-16,-26-5-1 15,-31-6 1-15,-22-7 1 16,-26-12-2-16,-25-2 1 0,-26 0 0 15,-21 6 0-15,-24 10-1 16,-21 14 2-16,-17 15-2 16,-20 17-2-16,-9 31-18 15,-16 13-15-15,-6 21-1 16,-7 8-2-16,0 12 1 15</inkml:trace>
  <inkml:trace contextRef="#ctx0" brushRef="#br0" timeOffset="1434.0818">5791 16269 28 0,'8'-12'32'15,"-8"12"2"-15,0 0-9 16,-13 10-19-16,0 0 0 15,2 7-3-15,-14 6 3 16,-3 19-4-16,-19 13 2 16,-6 16-2-16,-13 16 0 15,-8 16 1-15,-9 5 0 0,-1 7 0 16,4-4-3-16,-1-13-13 15,24-10-20-15,0-25-2 16,24-19 0-16,5-28 0 16</inkml:trace>
  <inkml:trace contextRef="#ctx0" brushRef="#br0" timeOffset="1660.095">5149 16683 50 0,'-20'-8'38'0,"15"23"-1"15,-6-1 0-15,10 12-32 0,15 2-1 16,15 10-2-16,12 2 1 16,17 1 0-16,11 8-2 15,8 0 1-15,10 6-2 16,-5-1-3-16,13 8-34 15,-19-9 1-15,1-1-4 16,-12-12 1-16</inkml:trace>
  <inkml:trace contextRef="#ctx0" brushRef="#br0" timeOffset="3750.2145">10993 16360 28 0,'2'-10'33'0,"-2"10"2"15,0 0-3-15,-14 15-24 0,7 19-2 16,-15 9-1-16,-1 19 1 15,-18 13-2-15,-10 19-1 16,-12 7-1-16,-3 4 1 16,-5-3-2-16,8-13-1 15,7-11-8-15,5-26-25 16,22-26-3-16,14-27-2 15,16-21 2-15</inkml:trace>
  <inkml:trace contextRef="#ctx0" brushRef="#br0" timeOffset="3952.2261">10632 16520 55 0,'-6'12'39'0,"10"9"0"16,15 22-2-16,2-11-29 15,22 11-2-15,2-6-2 16,17 1 0-16,4-5-2 15,6 4 0-15,1-2-3 16,-1-4-6-16,7 5-31 16,-16-6-2-16,8 1 0 15,-12-9-2-15</inkml:trace>
  <inkml:trace contextRef="#ctx0" brushRef="#br0" timeOffset="5342.3056">15782 16499 21 0,'9'-15'31'15,"0"4"-1"-15,-6-2 3 16,-3 13-28-16,0 0-2 16,4 17 1-16,-11 2 1 15,5 13 0-15,-7 2 0 16,4 8 1-16,0 2-1 15,10 2 0-15,-4-8-1 16,15-2 0-16,5-14 0 16,13-8-2-16,8-15 0 15,9-13 0-15,2-17-1 0,5-13 0 16,3-12 0-16,-5-4-2 15,-5 3-5-15,-16-9-19 16,-1 21-10-16,-19-3-2 16,-1 25 0-16</inkml:trace>
  <inkml:trace contextRef="#ctx0" brushRef="#br0" timeOffset="5578.3191">16053 16736 54 0,'-9'31'38'0,"4"15"0"0,-7 2-1 16,5 24-31-16,-6 4-4 15,2 5 1-15,-4 2 0 16,3-3-1-16,7-7-4 15,-1-19-9-15,19-2-26 16,-4-23 0-16,19-15-3 16,-3-19 1-16</inkml:trace>
  <inkml:trace contextRef="#ctx0" brushRef="#br0" timeOffset="6716.3842">21185 16364 12 0,'3'-12'30'0,"-6"0"1"16,3 12 1-16,-7-13-22 0,7 13-2 15,-13 14-1-15,8 4 0 16,-9-2-3-16,6 11 1 15,-3 0-2-15,5 7 0 16,1 1 0-16,10 5 0 16,0 1 0-16,5-1-1 15,6-4 0-15,4 0 0 16,1-11 1-16,4-7-1 15,4-13 0-15,4-14 0 16,3-21 0-16,5-14-1 16,6-14 1-16,-1-8-2 15,-1-4-1-15,-3 1-2 0,-2 16-24 16,-19-5-8-16,-2 27-2 15,-19 5 1-15</inkml:trace>
  <inkml:trace contextRef="#ctx0" brushRef="#br0" timeOffset="6995.4001">21347 16752 53 0,'-9'23'38'16,"7"15"-1"-16,-8-1-1 0,1 10-30 15,-3 4-4-15,7 6 2 16,0 1 0-16,0 1-1 15,5-5-2-15,0-9 0 16,9 2-10-16,-4-15-27 16,13-7-1-16,-4-15-2 15,10-7 0-15</inkml:trace>
  <inkml:trace contextRef="#ctx0" brushRef="#br1" timeOffset="11506.6582">6802 16372 22 0,'0'0'32'16,"0"0"2"-16,0 0-2 0,-23 33-25 15,-2 14-4-15,-13 9-1 16,-6 25-1-16,-10 11 0 16,-11 16 1-16,-9 4 0 15,6-1 0-15,-1-13-1 16,10-11 0-16,13-16-6 15,5-27-25-15,21-24-3 16,9-32-1-16,20-18 0 16</inkml:trace>
  <inkml:trace contextRef="#ctx0" brushRef="#br1" timeOffset="11712.6698">6260 16474 46 0,'-13'-6'37'0,"13"26"1"16,-2-1-1-16,17 19-32 15,3 4-1-15,15 6 0 16,7 12-2-16,12 6 0 16,4 4 0-16,5 0 0 15,7 2-2-15,2-6-4 16,17 2-32-16,-12-17 0 15,11-6-3-15,-11-17 0 16</inkml:trace>
  <inkml:trace contextRef="#ctx0" brushRef="#br1" timeOffset="13357.764">12121 16322 44 0,'0'0'34'0,"0"0"3"0,-10 23-8 15,-13-12-24-15,-1 16 0 16,-10 4-1-16,-2 13 1 15,-14 13-2-15,-3 11 1 16,-10 15-2-16,-4 9 2 16,-5 2-2-16,1 1 1 15,7-4-2-15,5-16-2 16,17-7-12-16,8-30-22 15,21-24-2-15,12-24-3 16,20-18 2-16</inkml:trace>
  <inkml:trace contextRef="#ctx0" brushRef="#br1" timeOffset="13560.7757">11665 16480 54 0,'0'0'39'0,"0"0"0"15,-6 35-1-15,4-2-30 16,19 10-3-16,6 5-2 15,12 1 0-15,8 4-2 16,14 0 0-16,6-1-4 16,10-11-34-16,17 1-1 15,-4-11-3-15,18 1 2 16</inkml:trace>
  <inkml:trace contextRef="#ctx0" brushRef="#br1" timeOffset="14649.8379">17401 16488 24 0,'6'-22'31'0,"7"8"1"16,-13-8-7-16,0 22-14 15,0 0-2-15,-11 7-3 16,-11 11 0-16,-4 20-1 16,-17 7-1-16,-5 15-1 15,-13 12-1-15,-6 9 0 16,-11 4-1-16,3 1 1 15,-6-3-1-15,8-2 1 16,6-13-2-16,9-11-3 16,18-8-15-16,3-20-15 0,24-15-3 15,3-17 0-15,19-12 1 16</inkml:trace>
  <inkml:trace contextRef="#ctx0" brushRef="#br1" timeOffset="14866.8504">16857 16617 58 0,'0'0'38'0,"13"11"-2"16,0 22-2-16,-1-4-28 15,11 13-2-15,8 4-2 16,9 6 1-16,4 2-2 15,8-1 0-15,7 3-3 16,5-8-2-16,15 1-32 0,-15-15 0 16,12 1-3-16,-14-12 1 15</inkml:trace>
  <inkml:trace contextRef="#ctx0" brushRef="#br1" timeOffset="15596.8921">22479 16412 12 0,'0'0'30'0,"-20"-4"2"16,7 20-14-16,-11-3 7 15,1 22-16-15,-16 1-1 16,7 18-1-16,-16 2-1 15,2 16-2-15,-8-1-1 16,0 5 0-16,-2 1-2 16,-1-5 0-16,8-2-4 15,1-11-17-15,13-6-14 16,2-21 0-16,17-5-1 15</inkml:trace>
  <inkml:trace contextRef="#ctx0" brushRef="#br1" timeOffset="15814.9046">21941 16816 48 0,'5'-13'37'16,"-13"0"0"-16,8 13-1 16,8 13-28-16,9 8-2 15,4 0-3-15,14 2 0 16,11 1-1-16,8-2-1 15,15-2-1-15,4-8-2 16,12 6-11-16,-5-22-23 16,4 11-1-16,-16-7-2 15,-4 5 1-15</inkml:trace>
  <inkml:trace contextRef="#ctx0" brushRef="#br1" timeOffset="17671.0107">18220 16601 42 0,'0'0'29'0,"0"0"2"15,0 0-14-15,-23 19-15 16,8-3 1-16,-5 2 0 16,3 6 2-16,-6-4-1 15,9 4 1-15,0-3-1 16,13 3 0-16,1-8 0 15,16 1-2-15,6-6 0 16,8-4-2-16,5-6 1 16,2-5-1-16,0-4 0 15,-3-7 0-15,-8-2 1 0,-6-4-1 16,-11-2 0-16,-6 1 0 15,-12 3 1-15,-4 0-1 16,-7 4 0-16,-1 4 1 16,-2 2-1-16,3 5 0 15,4 2 0-15,16 2 0 16,-9 5 1-16,9-5-1 15,23 6 0-15,0-4 1 16,6 0 0-16,5-1 0 16,4-1 0-16,1 1 0 15,-4 0 0-15,-4 6-1 16,-5 2 2-16,-8 5-1 15,-4 4 0-15,-5 3-1 16,-9 3 0-16,-4 2 1 0,-1-2-1 16,0-4 0-16,4-4 0 15,1-16 1-15,0 0-1 16,15-7 2-16,-2-15 0 15,2-2 0-15,0-9 1 16,4 2 0-16,-5-3-1 16,0 4 1-16,-5 2-1 15,0 6-1-15,0 5-1 16,2 5 0-16,9 5 0 15,3 3-2-15,11 11-6 16,-6-11-28-16,21 19-1 16,-12-7-2-16,6 16 1 15</inkml:trace>
  <inkml:trace contextRef="#ctx0" brushRef="#br1" timeOffset="18030.0313">18058 17393 36 0,'31'-25'33'16,"-6"-5"2"-16,2 9-1 0,-15-2-26 16,1 12-2-16,-13 11-1 15,0 0 2-15,0 0-1 16,-20 30 0-16,2-2-3 15,-1 9 0-15,-5 7-1 16,-1 5 0-16,25-49-2 16,-23 53 1-16,23-53-1 15,-28 55-3-15,28-55-15 16,-17 51-18-16,8-18 1 15,0-17-3-15,9-16 2 16</inkml:trace>
  <inkml:trace contextRef="#ctx0" brushRef="#br1" timeOffset="18204.0412">17989 17459 40 0,'1'-36'36'0,"-11"4"1"0,9 13 0 15,-8 3-25-15,9 16-1 16,0 0-5-16,17 28 0 16,-5-8-3-16,10 8-1 15,6 0-1-15,7-3 0 16,5 3-3-16,5-11-7 15,10 5-28-15,-9-12 0 16,9 2-1-16,-9-10-1 16</inkml:trace>
  <inkml:trace contextRef="#ctx0" brushRef="#br1" timeOffset="18549.061">18627 17166 58 0,'0'0'37'0,"0"0"0"16,0 0-2-16,0 0-29 15,-12 17-1-15,5-1 1 16,6 5-1-16,-2 2-2 15,6 2 0-15,-1-2 0 16,8 1-1-16,2-7-1 16,6-6 1-16,5-5-2 15,5-5 0-15,5-9 1 16,2-9-2-16,0-6 0 15,2-6 0-15,-3-1-1 16,-5-1 0-16,-4 1-3 0,-13 0-3 16,5 21-20-16,-22-3-10 15,5 12-1-15,-18 11 2 16</inkml:trace>
  <inkml:trace contextRef="#ctx0" brushRef="#br1" timeOffset="18767.0734">18787 17385 49 0,'0'0'40'0,"-4"18"-2"16,4-18 1-16,-6 26-19 15,-2-3-14-15,6 4-2 0,-3 6-2 16,1 0-1-16,-2 1-1 15,6-34-1-15,0 0-5 16,-5 53-31-16,5-53 0 16,0 0-2-16,3 40 0 15</inkml:trace>
  <inkml:trace contextRef="#ctx0" brushRef="#br1" timeOffset="19916.1389">23666 17092 43 0,'14'-2'25'16,"-14"2"-1"-16,0 0 2 15,-20 4-16-15,15 8-3 16,-14-1 1-16,5 12-3 16,-14 5 0-16,0 7-2 15,-8-1 0-15,0 8-1 16,-1-1-2-16,-2-7-11 15,14 0-23-15,-2-7-1 16,13-10 0-16,0-11 0 0</inkml:trace>
  <inkml:trace contextRef="#ctx0" brushRef="#br1" timeOffset="20123.1508">23410 17202 51 0,'5'-11'38'0,"-10"0"-1"15,5 11 0-15,0 0-28 16,28 12-4-16,-12 1-1 15,9 4-1-15,1 3 0 16,6 2-2-16,-2 4-2 16,-1-4-3-16,11 12-22 15,-14-14-10-15,8 2-2 16,-10-11 0-16</inkml:trace>
  <inkml:trace contextRef="#ctx0" brushRef="#br1" timeOffset="20507.173">23945 17007 54 0,'0'0'37'16,"-18"3"-2"-16,22 12-6 15,-13-2-24-15,3 4 0 0,-2 6 2 16,7 5-3-16,-1-2 0 15,5 4 0-15,3-3-1 16,8-4 0-16,3-5 1 16,11-7-3-16,7-11 1 15,6-7-1-15,5-11-2 16,4-3 1-16,-1-11-1 15,0-2 0-15,-6 0-2 16,-7 2 1-16,-9 4-3 16,-13 1-4-16,6 13-27 15,-24-1-2-15,4 15 0 16,-13-2-1-16</inkml:trace>
  <inkml:trace contextRef="#ctx0" brushRef="#br1" timeOffset="20705.1843">24158 17214 64 0,'-11'16'40'0,"8"10"0"16,-8-6 0-16,0 13-35 15,1 4-2-15,1 4-1 16,-2 1-1-16,2-1-1 15,7 0-6-15,-9-3-31 16,22-6 0-16,-10-14-3 16,16-7 0-16</inkml:trace>
  <inkml:trace contextRef="#ctx0" brushRef="#br2" timeOffset="26455.5131">12063 15164 36 0,'-10'-21'31'16,"-4"5"2"-16,-9 3-2 15,-7 10-29-15,-6-3-1 16,-9 0-1-16,-5 1 1 15,-7-2 0-15,-4 0-1 16,-15-3 0-16,-4-1 1 16,-6-3 0-16,-12 0 0 15,-6-3-1-15,-12 3 1 16,-12 1-1-16,-13 1 1 15,-9 4 0-15,-15 1 0 16,-12 1 0-16,-15-1 0 16,-6 1 0-16,-13-2 0 0,-3 4 0 15,-10-7-1-15,-9 2 1 16,-4 0-1-16,-3 4 1 15,-6 5-1-15,-4 7 0 16,-2 7-1-16,-2 7 2 16,-3 12-2-16,1 9 1 15,1 8 0-15,0 7 0 16,0 4-2-16,4 7 4 15,2 0-2-15,9 4-1 16,4-2 2-16,10 4-1 16,10-4 1-16,18 6-1 15,5-1 1-15,17 2-2 16,9 9 1-16,14 1 0 0,16 8 0 15,14 3-1-15,10 3 2 16,11-1-2-16,20 0 1 16,13-1 0-16,17-5 0 15,17-6 0-15,17-6 0 16,16-7 0-16,18-2 2 15,14-1-1-15,20 0 1 16,16-9-1-16,14 2 2 16,16 1-1-16,14-3-1 15,10-3 1-15,-54-32-1 16,10 9-1-16,7-2-1 15,9 5 3-15,6-1 0 16,16 1-1-16,6 0 2 16,13 3-2-16,7-2 1 0,17 0-1 15,4-1 2-15,15 0-3 16,8-5 0-16,15 3 1 15,9-3 0-15,14 2-3 16,12-5 3-16,5-1 0 16,6-4 0-16,4-4 0 15,2-1 1-15,1-4-1 16,0-2 1-16,1 1 3 15,2-5-4-15,-1 0 0 16,-1-4 0-16,1-2 0 16,-2-3-1-16,-2-2 0 15,-3-2 0-15,-5-4-2 16,-6-4 2-16,-6-2 1 15,-1-2-1-15,-6-3-2 0,-8-3 2 16,-1-5-3-16,-4-2 2 16,-9-4 0-16,-4-5 1 15,-7-2-1-15,74-26-1 16,57-18 2-16,-44-2-2 15,-36 3 3-15,-43-3-3 16,-32 5 2-16,-40-4-1 16,-32 7-1-16,-27 5 2 15,-16-2-2-15,-18-1 2 16,-9-9-1-16,-14-4 0 15,-11-4 1-15,-7-11 0 16,-14-3-1-16,-7-9 2 16,-11-4 1-16,-7-10-1 15,-11-4 0-15,-10-1 0 16,-9-2 0-16,-12 6-1 0,-8 6 2 15,-11 8-1-15,-17 10 0 16,-13 13 0-16,-14 12 0 16,-13 11 0-16,-17 12 0 15,-13 8 1-15,-9 7-2 16,-10 6 0-16,1 3 1 15,2 2-2-15,8-7-7 16,12 11-29-16,6-7-2 16,14 14-1-16,-1-2 0 15</inkml:trace>
  <inkml:trace contextRef="#ctx0" brushRef="#br2" timeOffset="27402.5674">7548 17637 42 0,'-4'-27'35'16,"3"-1"1"-16,-13 3-1 15,-4-1-29-15,-11 7-2 16,1 9-1-16,-10 7 1 15,-2 8-2-15,-2 7 3 0,0 8-2 16,0 4 0-16,42-24 0 16,0 0-1-16,-49 59 1 15,49-59-2-15,0 0 0 16,-23 73 3-16,23-73-2 15,0 0 1-15,32 51-3 16,-15-51 0-16,41-4 1 16,4-17 0-16,18-15 0 15,-2-25-3-15,10-14 1 16,-18-18 0-16,-10 4-1 15,-29 20 2-15,-9 12-1 16,-9 15 0-16,-13 18 1 16,-11 24 1-16,-8 20-1 15,-8 23 0-15,0 19 3 16,0 14-3-16,27-76 0 0,-29 93 0 15,21-42-3-15,1 9-8 16,1-7-28-16,8-1 1 16,-2-52-5-16,27 83 3 15</inkml:trace>
  <inkml:trace contextRef="#ctx0" brushRef="#br2" timeOffset="27805.5904">8177 17582 62 0,'-29'0'39'0,"5"1"0"16,-13-1 0 0,13 8-34-16,-9 1-1 0,33-9 0 15,0 0-1-15,0 0-1 16,-66 57 0-16,66-57-2 15,0 0 3-15,-30 68-2 16,30-68 1-16,0 0-4 16,-7 65 3-16,7-65 0 15,0 0 0-15,55 25 1 16,-14-31-3-16,4-9 2 15,7-22-1-15,6-12 3 16,-13-3-2-16,-2 2-1 16,-20 11 0-16,-8 30 0 15,-15 9 0-15,0 14 1 16,0-14-2-16,0 0 1 15,-22 63 2-15,22-63-3 0,-18 62 1 16,18-62-3-16,-12 63 0 16,12-63-8-16,5 60-29 15,-5-60-2-15,0 0 0 16,24 63 1-16</inkml:trace>
  <inkml:trace contextRef="#ctx0" brushRef="#br2" timeOffset="28160.6107">8548 17782 61 0,'0'0'39'15,"0"0"1"-15,0 0 0 16,0 0-32-16,0 0-4 16,0 0 0-16,0 0-1 0,0 0 0 15,0 0-1-15,0 0-2 16,0 0 2-16,0 0 0 15,-14 57-1-15,14-57 0 16,0 0 1-16,0 0-1 16,65 4-1-16,-28-14 3 15,1-15-3-15,8-12 1 16,-5-8 0-16,-2 1 0 15,-11 2-3-15,-7 19 3 16,-12 11-1-16,-9 12 0 16,0 0 0-16,0 0-1 15,0 0 2-15,1 67-2 16,-1-67 0-16,-8 51-4 15,8-51-20-15,-6 52-17 0,6-52 2 16,0 0-1-16,0 0-1 16</inkml:trace>
  <inkml:trace contextRef="#ctx0" brushRef="#br2" timeOffset="28889.6524">9287 17592 61 0,'-11'-1'41'15,"-12"-1"-2"-15,4 13 2 16,19-11-35-16,0 0-1 15,0 0 2-15,-59 63-4 16,59-63 1-16,-29 54-3 16,29-54 2-16,-25 55-2 0,25-55 1 15,0 0-3-15,-10 69 2 16,10-69 0-16,0 0-2 15,0 0 2-15,33 37 0 16,7-50 0-16,2-23-2 16,9-9 2-16,-8-8-2 15,-5 6 2-15,-16 12-1 16,-22 35 1-16,0 0-1 15,0 0 0-15,0 0 1 16,-5 52-3-16,5-52 3 16,-17 94-2-16,8-29 2 15,-2 8-4-15,-6 5 3 16,3 7-1-16,-4 3 0 15,-2 2 1-15,-3 4-1 0,2-4 3 16,-4 2-2-16,3-15 3 16,-3-18-2-16,5-59 1 15,20 0-1-15,-35 0 3 16,35 0-3-16,0 0-1 15,0 0 0-15,-36 0-2 16,39-6-3-16,3-56-15 16,10-9-21-16,1-6-2 15,7-6 0-15,21-49 0 16</inkml:trace>
  <inkml:trace contextRef="#ctx0" brushRef="#br2" timeOffset="29158.6678">9792 17176 52 0,'-5'-18'43'16,"5"18"-2"-16,-9-11 2 15,6 25-17-15,-5 7-22 16,1 8 0-16,-4 18-1 15,2 8 0-15,-3 15-2 16,12-70-3-16,-17 86 4 16,10-32-1-16,-3 4 0 15,-1 1-1-15,2-2-2 16,4-4-6-16,5 4-33 15,0-57 2-15,-5 90-5 16,5-90 1-16</inkml:trace>
  <inkml:trace contextRef="#ctx0" brushRef="#br2" timeOffset="29657.6963">9832 17755 71 0,'0'0'42'0,"-30"66"-1"16,30-66 1-16,0 0-35 15,-1 24-3-15,1-24-2 16,22-27-1-16,-2-4-1 15,9-15 1-15,4 0-2 16,4 1 2-16,-8 8 0 16,-15 27 0-16,-2 12 0 0,-12-2 0 15,0 0 0-15,0 0-1 16,0 0 2-16,1 69-5 15,-1-69-1-15,-4 53-28 16,4-53-9-16,2 55-1 16,-2-55-1-16</inkml:trace>
  <inkml:trace contextRef="#ctx0" brushRef="#br2" timeOffset="30007.7164">10334 17340 60 0,'0'0'41'15,"-6"11"-1"-15,-2 8 2 16,8 17-34-16,-5-4-3 15,5 15 1-15,0-47-3 16,-3 61-1-16,3-61 0 16,-6 86-1-16,6-86-2 0,-7 101-5 15,7-50-34 1,-3 0-2-16,3-51 0 0,2 96 1 15</inkml:trace>
  <inkml:trace contextRef="#ctx0" brushRef="#br2" timeOffset="30211.728">10290 17888 87 0,'0'0'40'0,"0"0"1"16,-35-63 1-16,35 63-39 15,0 0-3-15,0 0 1 16,0 0-1-16,15-50-7 0,-15 50-32 16,29-4-1-16,32-7-1 15,21-8-3-15</inkml:trace>
  <inkml:trace contextRef="#ctx0" brushRef="#br2" timeOffset="30826.7632">10788 17715 73 0,'0'0'41'16,"-50"46"1"-16,50-46-2 0,0 0-33 15,0 0-5-15,-18 29 1 16,18-29-3-16,23-12 3 16,-2-12-3-16,13-5 0 15,1-14 0-15,0 4 1 16,-13 5-1-16,-15 11 0 15,-10 6 0-15,-3 7 0 16,-10 11 0-16,-4 5 1 16,-2 18-1-16,22-24-3 15,0 0 4-15,0 0 0 16,-44 70 1-16,44-70-1 15,0 0 0-15,-7 64-1 16,7-64 0-16,0 0 5 16,0 0-4-16,51 54-2 0,-51-54 0 15,71 10 1-15,-13-10-1 16,-58 0 2-16,59-4-1 15,-59 4-1-15,55-6 2 16,-55 6-2-16,0 0 2 16,59 9-2-16,-59-9 1 15,0 0 0-15,0 0 1 16,25 56-3-16,-25-56 2 15,0 0 1-15,-10 53 0 16,10-53 0-16,0 0 2 16,0 0-2-16,0 0 0 15,19 9 2-15,-11-41-2 16,9-17-1-16,4-12 0 15,8-3-2-15,6 7-11 16,-2 10-17-16,20 8-13 0,4 12 0 16,29-1-3-16</inkml:trace>
  <inkml:trace contextRef="#ctx0" brushRef="#br2" timeOffset="32779.8749">22627 14495 36 0,'-109'-15'30'0,"-13"-1"0"0,-10 3 0 15,-16-1-28-15,2 5 0 16,-8-1 0-16,-4 1 0 15,-7-4 0-15,1 0 0 16,-2-5 0-16,-1 3 0 16,-5-5 0-16,1 4-1 15,-4-2 1-15,-1 5 0 16,-7 1 0-16,-5 12 0 15,-6 0 0-15,-6 8 0 16,-6 7 0-16,-5 7-1 16,-5 7 0-16,-4 5 1 15,1 4-1-15,-1 3 1 16,-2 4-1-16,5 4 2 15,3-2-2-15,5 6 0 16,1 1 0-16,7 5 0 0,3 2-1 16,4 7 0-16,8 8 0 15,9 3 0-15,5 2 0 16,12 5 2-16,15 1-2 15,8 2-1-15,5 3 1 16,10 0-1-16,13 0 1 16,8 0-1-16,9 5 1 15,3 1-2-15,8 2 2 16,10 2 0-16,9 3 0 15,10-3 0-15,13 0 0 16,6-1 0-16,12 0 0 16,9-5 1-16,8-1-1 0,11-2 1 15,9-4-1-15,11-5 1 16,9-2-1-16,10-7 1 15,11-7 0-15,12-3 0 16,14-6-2-16,15-4 2 16,-45-28-1-16,12 1 0 15,4 2-1-15,13 3 2 16,4 1 0-16,11 5 0 15,3 3 0-15,13 4-1 16,4 0 1-16,12 6 0 16,3 1-1-16,16 0 0 15,1 3-1-15,15 1 1 16,3-3-1-16,17 4 1 15,5-1 1-15,3-7-3 16,8 1 3-16,5-5-2 0,2-2 2 16,8-7-1-16,3-4 2 15,4-4-1-15,3-7 1 16,2-2 1-16,4-4 0 15,-2-6-1-15,5-3-1 16,-1-3 0-16,-2-4 0 16,5-2-2-16,-7-1 1 15,-3-4 1-15,-1-3-2 16,-7-1 2-16,-3-4-1 15,-6 0 2-15,-5-4-1 16,-3-2 0-16,-5-2-1 16,-4-5 1-16,-7-2 0 15,-8-3-2-15,-3 0 1 16,-7-2 0-16,-9-2-1 0,-7-2 1 15,-6-3 0-15,-7 1-1 16,-6-3-1-16,-9-4 2 16,-5 1 0-16,-65 15-1 15,152-72 0-15,-33 4 1 16,-33 9-1-16,-28 0 1 15,-29 2 0-15,-13 6 2 16,-22 2-2-16,-18 14 0 16,-4-4 0-16,-6-3 0 15,-9-7-2-15,-7 2 1 16,-8-11 0-16,-10-3-1 15,-8-3 1-15,-3-5 1 16,-11-6 0-16,-8-8 0 16,-6-3 1-16,-3-4 0 15,-10-5 0-15,-4-2 0 0,-8 1-1 16,-8-1 1-16,-9 0-1 15,-5-1 1-15,-12 7-1 16,-9 1 1-16,-5 4-1 16,-16 6 1-16,-10 5 1 15,-10 3-1-15,-13 13-1 16,-11 6 1-16,-14 14 0 15,-11 10-1-15,-11 19-2 16,-9 5-4-16,4 30-20 16,-13-7-10-16,8 16-1 15,1-2-2-15</inkml:trace>
  <inkml:trace contextRef="#ctx0" brushRef="#br2" timeOffset="33431.9122">20513 14998 55 0,'-19'4'39'15,"8"10"-2"-15,-14-7 0 16,9 6-25-16,-7 5-11 16,2 4 0-16,4 5 0 0,5 2 0 15,5-1 1-15,9 0-1 16,9-6 0-16,9-2 0 15,9-11-1-15,9-2 1 16,5-4-1-16,1 1 1 16,-5 0-1-16,-1 6 0 15,-10 3 1-15,-6 7-1 16,-15 9 1-16,-10 8 0 15,-15 5 0-15,-10 2-1 16,-5 0 1-16,-7 0-1 16,4-10 0-16,6-8-3 15,16-11-5-15,-2-27-27 16,34-4-2-16,1-23-1 0,28-1 0 15</inkml:trace>
  <inkml:trace contextRef="#ctx0" brushRef="#br2" timeOffset="34086.9497">21139 15028 43 0,'12'-6'34'0,"-25"-2"2"16,1 17 0-16,-19-10-19 16,7 10-10-16,-13 4-2 15,6 11-1-15,1 5 0 16,4 11 0-16,5 4-2 15,7 6 1-15,5 2-1 16,9 2 0-16,9-3-1 16,5-8-1-16,8-7 1 15,10-14-2-15,7-14 1 0,4-14-1 16,3-16 1-16,2-10-1 15,0-13 1-15,-3-6 0 16,-3-8 0-16,-7-4 1 16,-8 3-1-16,-8 5 0 15,-3 8 0-15,-9 7 1 16,-4 12-1-16,-1 9 0 15,-2 19 0-15,0 0 1 16,0 0-1-16,0 0 1 16,10 19-1-16,9-9 0 15,5-3 1-15,6-1 0 16,8-3 0-16,2 1-1 15,-1 1 1-15,-3 3 0 16,-7 3 0-16,-5 6-1 0,-9 5 1 16,-11 10-1-16,-7 3 1 15,-11 10-1-15,-5 0 0 16,0 0 1-16,-1-3-1 15,3-5 1-15,6-10-1 16,8-12 0-16,15-17 0 16,13-15 0-16,12-15 1 15,11-8-1-15,8-7 2 16,1-4-2-16,2 4 2 15,-9 5-1-15,-4 13 1 16,-11 15-1-16,-13 21 1 16,-13 21-2-16,-14 16 1 15,-5 18 0-15,-6 8-2 16,-3 8-4-16,11 7-6 0,-3-23-8 15,24 13-13-15,1-34-10 16,40-7-2-16,16-32-2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4T22:08:48.6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4453 3845 75 0,'13'-14'33'0,"-2"17"-1"16,-11-3-4-16,20-6-26 15,2 8-4-15,4 1 2 16,11 1 2-16,9 0-2 16,6 2-2-16,7 1 4 15,10 3-2-15,8 4 1 16,8 1-1-16,18 2 1 15,9 1-1-15,16-3 2 16,10-2-1-16,23 0 0 16,15-5 0-16,23-2 0 15,20-6 1-15,15-1-1 16,13-1 0-16,18-1-1 15,10 2 1-15,8 2-1 0,6 0 0 16,9 4-1 0,8 0 1-16,7 0-1 0,17 0 1 15,14 1 0-15,15-5 0 16,14-2 0-16,15-3 1 15,13 2 0-15,8-5 0 16,12 1 0-16,38-1 1 16,-29 3-1-16,4 0 1 15,-1 5-1-15,3 3 0 16,44 4 1-16,-44 5-1 15,2 3 0-15,-34 2 0 16,34 1 0-16,43-4 0 16,-33 0 1-16,6-7-1 15,-35-2 0-15,45-10 0 0,1-4 0 16,-4-5 0-16,-8-2 1 15,-51-7-1-15,26 3-1 16,-22-2-1-16,-25-7-5 16,-20 11-29-16,-46-6 0 15,-36 13-1-15,-55-7-2 16</inkml:trace>
  <inkml:trace contextRef="#ctx0" brushRef="#br0" timeOffset="1038.0592">4599 3566 77 0,'0'0'34'0,"-19"-7"0"15,19 7 0-15,-13-10-31 16,13 10-2-16,0 0-1 16,0 0 0-16,-2 18 0 15,7 1 0-15,-1 9-1 16,2 9 1-16,-1 11-1 15,2 13 2-15,-5 14-2 16,-1 12 1-16,0 13-1 16,4 15 1-16,-6 13 0 15,2 11 0-15,-2 13 2 16,-2 12-2-16,3 10 1 15,-1 14 0-15,-2 11 2 16,2 10-2-16,-4 13 2 16,0 8 0-16,1 8-2 0,0 4 1 15,-2 7 0-15,4 0 0 16,1 1-2-16,3 3 1 15,1 2-2-15,1 2 1 16,1 7 1-16,4 11 0 16,-1 7 0-16,-1 7-1 15,1 8 1-15,-3 5 0 16,-2 5-1-16,-5-2-1 15,1 3 0-15,-6-4 1 16,0 1-1-16,-2-8-1 16,4 1 2-16,0-4-2 15,5 0 2-15,5 1 0 16,4-2-2-16,5-1-1 15,0-5 1-15,6-2 1 0,0-7-2 16,-2-5 1-16,-1-9-1 16,0-11-1-16,-7-15 0 15,-3-22-6-15,7-15-26 16,-17-34-3-16,6-20 1 15,-10-38-2-15</inkml:trace>
  <inkml:trace contextRef="#ctx0" brushRef="#br0" timeOffset="1717.0982">4885 15547 28 0,'5'-21'23'15,"-5"21"-10"-15,0 0-28 0,3-10-12 16</inkml:trace>
  <inkml:trace contextRef="#ctx0" brushRef="#br0" timeOffset="2307.1319">5010 15503 6 0,'32'5'28'16,"4"3"-2"-16,6-3-4 16,8 6-18-16,10-1-2 15,13 5 0-15,10 4 0 16,13 0 2-16,12-2-1 15,18 3 1-15,11-6 1 16,16 4 0-16,8-8 0 16,19 3 0-16,11-10 1 0,21 5-1 15,11-8-2-15,16 4 0 16,13 0 0-16,16 0-1 15,20 2 1-15,8 2-1 16,18 0 0-16,14 0 0 16,15 1 1-16,10-6-1 15,59-6 1-15,-34-2-1 16,41-8 0-16,-17-2 0 15,7-7 1-15,12 4-2 16,8-4 0-16,42 8 0 16,-74 0-1-16,58 5 0 15,7 7-1-15,-6 2 1 0,-1 0-1 16,-1 6 1-16,-4-3 0 15,-38 2 1-15,27-3 0 16,35 1 0-16,-91-4 0 16,35 1 0-16,-9-4 1 15,-11 2-1-15,-15-3 0 16,-15 1 0-16,-17 0 0 15,-61 1-1-15,14 4 0 16,-22 2 0-16,-26 1 0 16,-23 1-1-16,-27 0 0 15,-23-2 1-15,-30 2-3 16,-27-13-7-16,-12 9-25 15,-39-16 0-15,-19 8-3 16,-32-12 1-16</inkml:trace>
  <inkml:trace contextRef="#ctx0" brushRef="#br0" timeOffset="2458.1405">21691 15534 51 0,'-23'-1'14'0,"-5"-13"-11"15,-2-9-2-15,3-5-35 16</inkml:trace>
  <inkml:trace contextRef="#ctx0" brushRef="#br0" timeOffset="3160.1807">23121 3890 70 0,'2'-36'35'15,"-5"12"-3"-15,3 24 1 16,-21 10-24-16,5 26-9 16,-1 23-1-16,2 25 1 15,-4 28 0-15,3 24 1 16,0 27 2-16,2 24-2 15,0 23 1-15,4 21 1 0,-4 19 0 16,7 15-1 0,-4 18 1-16,1 17 0 0,-6 19-1 15,-1 20 1-15,-6 13-1 16,-1 16 1-16,-5 14-1 15,0 68 1-15,-2-31-1 16,-1 13 1-16,4 1-2 16,3 7 2-16,-1 3-2 15,1 9-1-15,2 1-1 16,-4-41 0-16,-4 44-2 15,-5 36 2-15,-5-28-1 16,-6 2-2-16,-4-7 2 16,3-22-1-16,1-35 0 15,8-42-2-15,13-54 0 16,8-101-11-16,25-26-22 0,-4-75-1 15,17-65 0-15,-10-61-2 16</inkml:trace>
  <inkml:trace contextRef="#ctx0" brushRef="#br0" timeOffset="3994.2283">14268 3803 44 0,'0'0'31'0,"-21"16"1"16,5 8-2-16,2 14-17 15,-5 2-10-15,10 9 0 16,-1 17-2-16,10 14 1 15,0 13 0-15,7 20-1 16,1 21 1-16,3 26-2 16,0 27 2-16,-4 25-1 15,-2 28 0-15,-3 24 1 16,-6 25 1-16,-1 23-1 0,-5 11 0 15,0 15 2-15,-3-3-1 16,7 12 0-16,1-1 0 16,3 8 0-16,3 0 0 15,5 1-2-15,1 4 1 16,2 6 0-16,-3 1-1 15,-2 2 2-15,-4-1-2 16,-5 3 1-16,-3-8-2 16,-6 3 2-16,-2-5-2 15,-5 3 0-15,-2-2 1 16,-1-2-2-16,1-12-1 15,-1-15 1-15,-2-17-1 16,6-21 1-16,-2-31-1 16,3-35-3-16,10-32-7 0,-11-52-25 15,16-28-1-15,-6-44-2 16,8-28 0-16</inkml:trace>
  <inkml:trace contextRef="#ctx0" brushRef="#br0" timeOffset="4955.2832">4482 9620 69 0,'24'0'37'0,"7"9"-3"16,7 1 1-16,9 12-19 15,11-7-16-15,10-1 0 16,27 4-1-16,17-3 1 15,27-3 0-15,15-3 0 0,21-5 0 16,22-4 0-16,16 0 0 16,16-2 1-16,17 0-1 15,10 3 0-15,19 0 1 16,11 4 0-16,19 1-1 15,10 1 1-15,17-2 0 16,16 2-1-16,13-2 1 16,16-2 0-16,10-3 0 15,54-2-1-15,-33 2 0 16,12 2 1-16,2 2-1 15,9 4 1-15,45 6-1 16,-35 5 1-16,1 4-1 16,-43 4 2-16,44 0-1 15,43-2 0-15,-40-2 1 16,4-3 0-16,-48-7-1 0,43-2 1 15,-6-7-1-15,0-1 1 16,30-4-1-16,-86 4-1 16,27-3 1-16,-11 1-1 15,-11 6 0-15,-17 0 1 16,-22 1-1-16,-13-2 0 15,-60 1 1-15,16-3-1 16,-18 0 1-16,-14-3-1 16,-20-1 0-16,-19-2 1 15,-23-1-1-15,-23 2 0 16,-22 7-3-16,-33-6-5 15,-17 13-26-15,-42-5-2 16,-22 13 0-16,-31-9-4 16</inkml:trace>
  <inkml:trace contextRef="#ctx0" brushRef="#br1" timeOffset="10348.5919">13115 883 93 0,'0'0'38'0,"30"-46"1"16,-30 46-7-16,0 0-30 15,0 0 0-15,0 0 1 0,0 0-2 16,28 50 1-16,-26 18-1 15,-4 14 0-15,2 6-1 16,4 10 0-16,-3 6-1 16,2-5-5-16,10-7-29 15,-15-45-2-15,14-17 2 16,-1-27-3-16</inkml:trace>
  <inkml:trace contextRef="#ctx0" brushRef="#br1" timeOffset="10673.6105">13243 994 98 0,'-18'-76'39'16,"18"76"2"-16,-4-68-3 15,4 68-35-15,24-52-1 16,-24 52 1-16,49-35-2 15,-49 35 1-15,73-2 0 16,-73 2-2-16,84 29 1 16,-84-29 0-16,48 53 0 15,12 21-2-15,-12 12 3 16,-31 10-2-16,-29 4 1 15,-40-1-1-15,-19-2-1 16,-14-17 0-16,10-40-2 16,19-18-2-16,7-31-14 15,34-11-19-15,7-15-1 0,30-10 0 16,7-7-1-16</inkml:trace>
  <inkml:trace contextRef="#ctx0" brushRef="#br1" timeOffset="11157.6382">14255 1220 100 0,'0'0'40'16,"0"0"-1"-16,0 0-1 0,-63-48-33 16,19 48-2-1,-7 10 2-15,-2 6-1 0,-1 16 0 16,-3 9-2-16,6 7 1 15,12 3-2-15,21 3 0 16,11-8 0-16,13-8 0 16,11-12-1-16,11-14 1 15,7-13 0-15,8-9-1 16,7-13 2-16,-2-12-2 15,0-9 1-15,-5-6 0 16,-43 50 1-16,45-51-2 16,-45 51 0-16,25-53 0 15,-25 53 0-15,0 0 0 16,30-69 0-16,-30 69 0 15,0 0 0-15,-4 19 0 0,-12 16 0 16,10 10-3-16,0 6-2 16,8 3 0-16,17-12-4 15,3-15-8-15,31-5-17 16,-2-14-7-16,21-8 1 15,-3-17 0-15</inkml:trace>
  <inkml:trace contextRef="#ctx0" brushRef="#br1" timeOffset="11537.6598">14991 1197 109 0,'41'-67'40'16,"-41"67"0"-16,25-56 0 16,-25 56-33-16,0 0-2 15,-19-50-1-15,9 53-1 0,-35 7 0 16,-12 19-1-16,-1 13 0 15,1 12-2-15,17 7 0 16,18-5 0-16,31-15 0 16,31-36 0-16,-40-5 0 15,70-23 0-15,-23-4 0 16,3-5 0-16,5-13 0 15,0-8 0-15,2-7 0 16,-1-7 0-16,-8-5 0 16,-1 1 0-16,-5 7 0 15,-3 1 0-15,-12 17 0 16,-27 46 0-16,37-55 0 15,-37 55 0-15,0 0 0 16,20 11 0-16,-44 53 0 0,-18 39 0 16,-1 31-10-16,22 29-12 15,-4-12-4-15,38-18-10 16,6-45-2-16,31-39-6 15,-9-16 1-15</inkml:trace>
  <inkml:trace contextRef="#ctx0" brushRef="#br1" timeOffset="12244.7003">11854 2367 81 0,'0'0'38'0,"0"0"-1"16,-11-4 0-16,7 18-25 16,-7-2-10-16,-6 13 2 15,-10 13-2-15,-9 23 2 16,-12 21-2-16,-17 21 1 15,-12 24-2-15,-8 14 1 16,-12 8-1-16,2-5-1 16,5-7-1-16,7-18-1 15,15-18-3-15,13-38-16 16,31-20-16-16,3-41 1 15,28-20-2-15,4-34-1 16</inkml:trace>
  <inkml:trace contextRef="#ctx0" brushRef="#br1" timeOffset="12476.7136">11118 2478 108 0,'0'-21'39'16,"16"32"3"-16,0 5-4 15,15 24-33-15,14 10-2 16,17 7 1-16,9 10-1 15,15 9 0-15,3 10-1 16,2 3-1-16,1 4-2 16,-5 3-1-16,-5-1-4 15,-12-10-11-15,13 10-6 16,-25-30-11-16,14-1-6 15,-9-27-3-15,13-7 2 16</inkml:trace>
  <inkml:trace contextRef="#ctx0" brushRef="#br1" timeOffset="13514.773">16684 2525 64 0,'0'0'35'0,"0"-17"-2"16,0 17-2-16,1-22-22 16,-1 22-1-16,0-25 0 15,0 25-1-15,5-17-2 0,-5 17-1 16,0 0-1-16,10 20 0 15,-7 7 0-15,-3 17 1 16,-3 9-1-16,0 9 0 16,-3 5 0-16,4 0 0 15,3-4 0-15,5-9 1 16,13-18-2-16,13-23-1 15,19-21 1-15,12-25 0 16,17-16-2-16,11-16-1 16,1-13 0-16,2-6-1 15,-8-2 0-15,-11 2-3 16,-13 15-4-16,-25 0-10 15,-3 35-6-15,-39-3-12 16,5 37-2-16,-42 2-2 0,8 29 2 16</inkml:trace>
  <inkml:trace contextRef="#ctx0" brushRef="#br1" timeOffset="13783.7884">16978 2915 74 0,'-11'16'39'16,"7"24"-2"-16,-14-2 2 15,9 26-10-15,-10 4-24 16,-2 16-1-16,-2 6 1 15,1 7-2-15,0-2-1 0,3-8-1 16,9-11-2-16,2-20-7 16,20-7-21-16,-8-37-9 15,17-9-1-15,-5-28-1 16,12-5 0-16</inkml:trace>
  <inkml:trace contextRef="#ctx0" brushRef="#br2" timeOffset="17937.0259">1471 6318 86 0,'0'0'35'16,"0"0"-1"-16,0 0 1 15,-2 19-30-15,-4 7-2 16,2 17 0-16,-2 11 0 15,0 20 0-15,-5 9-1 16,-4 14 2-16,0 1-2 16,0-3 1-16,-1-9-1 15,3-11 0-15,4-18 0 0,4-15-1 16,3-21 0-1,2-21-1-15,18-25 0 0,-5-18 0 16,3-20 1-16,5-14-1 16,-1-18 1-16,1-11-1 15,-3-6 0-15,-3-2 0 16,0 6 1-16,-5 11-2 15,-5 13 1-15,0 18 0 16,-5 15 1-16,0 19-1 16,0 17 1-16,0 15 0 15,5 20-1-15,4 9 1 16,-1 12-1-16,8 9 1 15,4 7 0-15,7 7 0 16,5-3-1-16,10-3 2 16,3-13-1-16,6-12 1 0,4-17 0 15,3-17-1-15,3-23 0 16,-6-15-2-16,3-18 3 15,-6-8-3-15,-5-4 2 16,-8 1-1-16,-7 8 0 16,-7 10-1-16,-4 16 2 15,-9 18-1-15,-5 29 0 16,-7 24 0-16,-8 26 0 15,-6 23 1-15,-4 22-1 16,-3 7 2-16,2 8-3 16,2 1 2-16,5-11-4 15,7-18-1-15,13-13-8 16,1-32-26-16,23-14 0 15,2-29-1-15,18-11 0 0</inkml:trace>
  <inkml:trace contextRef="#ctx0" brushRef="#br2" timeOffset="18338.0489">2702 6665 112 0,'-3'-9'37'16,"-13"-7"2"-16,16 16-2 15,-25 0-32-15,25 0 0 16,-18 24-1-16,15 5 0 15,-4 7-2-15,5 7 0 16,3 7 0-16,2-2 0 16,2-3-1-16,9-1 0 15,0-15 1-15,6-10-2 0,12-19 0 16,7-13 0-16,2-17 0 15,2-9 0-15,5-12 0 16,-6-8 0-16,0 0 0 16,-8 3 0-16,-4 6 0 15,-14 11 0-15,-7 14 0 16,-8 14 0-16,-1 11 0 15,-17 34 0-15,2 5 0 16,0 10 0-16,5 8 0 16,-3 4-2-16,14 5-7 15,-4-18-10-15,23 11-8 16,-8-23-14-16,18-4 1 15,-2-19-2-15,15-5 3 16</inkml:trace>
  <inkml:trace contextRef="#ctx0" brushRef="#br2" timeOffset="19056.0899">3444 6682 97 0,'0'0'34'0,"-14"6"0"16,4 12 1-16,-5-3-27 16,1 17-3-16,-3 1-1 15,3 11 0-15,-1 1 0 16,1 3-1-16,4-3-1 15,2-3 0-15,3-9 0 16,5-10-2-16,0-23 2 16,9 7-2-16,2-24 1 15,0-9 0-15,6-15 0 0,-2-5 1 16,0-5-1-16,0-6 0 15,-3 1-1-15,0 8 0 16,-3 5 1-16,1 9-1 16,-5 14 1-16,-5 20-1 15,10 2 1-15,-6 18 0 16,-1 9 0-16,2 3 0 15,4 4 0-15,3-3 0 16,8-11 0-16,3-14 0 16,5-16 1-16,10-15-2 15,4-17 0-15,2-10 0 16,0-6 0-16,-4-1 0 15,-5 6 0-15,-5 6 0 16,-9 18 0-16,-7 19 0 0,-12 25 0 16,-12 20 0-16,-5 23 0 15,-6 11 0-15,-1 20-7 16,-8-2-9-16,15 18-11 15,-16-13-13-15,21 0-1 16,-2-16 0-16,14-3 1 16</inkml:trace>
  <inkml:trace contextRef="#ctx0" brushRef="#br2" timeOffset="19664.1247">4185 7583 90 0,'6'-17'36'15,"-6"17"0"-15,0 0 1 16,-26 18-30-16,-13 11-2 15,-7 25-1-15,-22 20-2 0,-8 29 0 16,-13 20-1-16,-9 18 1 16,-4 8 0-16,5 4-1 15,9-9-1-15,8-15-2 16,23-16-6-16,5-36-26 15,31-25-2-15,9-35 0 16,12-17-3-16</inkml:trace>
  <inkml:trace contextRef="#ctx0" brushRef="#br2" timeOffset="19882.1371">3448 7743 121 0,'11'21'40'16,"-7"13"0"-16,21 26-3 0,2 2-34 15,17 16-2-15,17 6 0 16,13 4-1-16,7 3 0 16,8-6-2-16,7 8-5 15,-11-15-15-15,11 11-16 16,-15-14-3-16,-1 2 1 15,-14-8-3-15</inkml:trace>
  <inkml:trace contextRef="#ctx0" brushRef="#br2" timeOffset="20376.1654">3810 11443 93 0,'0'0'38'0,"-15"22"-2"16,0 19 2-16,-9 10-36 15,-3 21-2-15,-9 25 2 16,-5 27-1-16,-10 20 0 16,-8 17 0-16,-6 12 0 15,1 3-3-15,-4-9 2 16,6-16-1-16,9-22-3 15,4-36-4-15,21-20-27 16,0-51-3-16,28-22 2 16,-16-51-1-16</inkml:trace>
  <inkml:trace contextRef="#ctx0" brushRef="#br2" timeOffset="20603.1784">3126 11925 94 0,'11'-7'40'15,"3"17"0"-15,21 36-1 16,7 12-29-16,16 12-5 15,15 3-3-15,15 4 1 16,19-2-2-16,10 0 0 16,7-6 0-16,3-2-2 15,-3-3-2-15,-8-10-7 16,4 10-10-16,-28-24-5 15,-5 7-17-15,-26-17 0 0,-8-4-1 16,-21-16 1-16</inkml:trace>
  <inkml:trace contextRef="#ctx0" brushRef="#br2" timeOffset="24061.3762">6115 7599 96 0,'5'-16'35'0,"-12"-7"1"16,7 23-9-16,-10-28-22 15,7 16-1-15,-3-1 0 16,6 13 0-16,0 0 0 15,-18 36-2-15,1 6 0 16,-8 23 0-16,-15 21-1 0,-12 25 0 16,-20 28-1-16,-19 20 2 15,-16 9-1-15,-11 10 0 16,-2-2 0-16,6-8-1 15,8-18 0-15,16-27-3 16,26-28-6-16,16-43-27 16,39-26-2-16,13-48 1 15,27-22-2-15</inkml:trace>
  <inkml:trace contextRef="#ctx0" brushRef="#br2" timeOffset="24310.3904">5221 7930 106 0,'-17'-15'40'0,"5"9"0"16,21 23-1-16,12 1-36 16,29 12-1-16,16 10 1 15,20 18-1-15,13 14 0 16,11 13-1-16,14 5 1 15,6 11-1-15,1 7 0 16,-7 0-2-16,-1 0-1 16,-3-17-9-16,10 5-26 15,-8-24-4-15,10-8 1 16,-9-23-3-16</inkml:trace>
  <inkml:trace contextRef="#ctx0" brushRef="#br2" timeOffset="24955.4274">15967 7660 86 0,'0'0'36'16,"-28"30"0"-16,-13 16 1 15,-27 11-29-15,-7 25-4 16,-19 20 0-16,-18 23-1 15,-17 12 1-15,-2 14-3 16,-1 5 1-16,4 7-3 16,9-8 2-16,6-11-1 15,23-20-1-15,19-29-4 16,33-14-25-16,5-40-7 15,29-22 1-15,7-42-3 16</inkml:trace>
  <inkml:trace contextRef="#ctx0" brushRef="#br2" timeOffset="25203.4415">14910 7800 102 0,'12'15'41'0,"0"18"-1"16,20 35-1-16,7 18-35 15,17 19 0-15,15 9-1 16,15 14 0-16,12-3 2 16,18 1-4-16,4-8 1 0,6-4-1 15,3-14 0 1,-1-14-4-16,4-3-8 0,-11-26-27 15,-1-1-1-15,-22-19-1 16,-7-4-2-16</inkml:trace>
  <inkml:trace contextRef="#ctx0" brushRef="#br2" timeOffset="25894.4811">6382 11686 63 0,'12'-10'37'0,"-12"10"0"0,-5 11-1 15,-11 12-22-15,-17 8-12 16,-11 19-1-16,-14 21 1 15,-14 27-1-15,-17 22 1 16,-12 23-1-16,-14 16 0 16,-5 11 0-16,3 1-1 15,8-13-1-15,13-18-5 16,9-35-26-16,29-22-5 15,14-47 1-15,29-34-1 16</inkml:trace>
  <inkml:trace contextRef="#ctx0" brushRef="#br2" timeOffset="26121.4941">5503 11850 90 0,'0'0'40'15,"12"19"1"-15,18 29-2 16,4 15-34-16,22 7 0 15,21 10-3-15,17 8 2 16,9 4-3-16,7 1 0 16,4 8-1-16,-1-5-2 15,-2 2-3-15,-10-13-30 16,12 9-6-16,-8-22 0 15,6-1-2-15</inkml:trace>
  <inkml:trace contextRef="#ctx0" brushRef="#br2" timeOffset="26837.535">15842 11602 55 0,'12'-9'34'0,"-12"9"1"16,0 0 2-16,-33 8-27 15,7 20 0-15,-24 12-2 16,-7 21-2-16,-23 17 0 15,-14 21-2-15,-15 13-1 16,-10 20-3-16,-10 7 2 16,0 11-3-16,-1 0 1 15,5-6 1-15,15-20-3 0,16-22-3 16,35-18-31-16,10-40 0 15,36-28-1-15,16-42-2 16</inkml:trace>
  <inkml:trace contextRef="#ctx0" brushRef="#br2" timeOffset="27066.5481">14960 11731 95 0,'4'-15'43'15,"-4"15"-2"-15,13 39 0 16,-12 11-35-16,26 24-4 15,6 9 1-15,17 12 0 16,8 7-1-16,8-2-3 0,13 0 2 16,3-3-1-16,7-8-2 15,6-15-2-15,6-1-7 16,-10-25-28-16,8 0-1 15,-12-18-1-15,-3-1-1 16</inkml:trace>
  <inkml:trace contextRef="#ctx0" brushRef="#br1" timeOffset="32326.849">11402 3976 57 0,'7'-15'34'15,"-6"2"-2"-15,-1 13-1 16,0 0-21-16,-5 34-1 16,-3-2-2-16,9 21-3 15,-4 14-1-15,2 18-1 16,0 16-1-16,-2 15-2 15,-5 9 2-15,4-2-4 16,-1 5-3-16,-12-17-26 16,11-10-1-16,-4-19-2 15,6-14 2-15</inkml:trace>
  <inkml:trace contextRef="#ctx0" brushRef="#br1" timeOffset="32617.8656">11252 4783 64 0,'-15'-32'34'16,"7"12"0"-16,0 5 1 16,8 15-21-16,-1 28-9 15,2 7-1-15,5 12 2 16,3 15-4-16,-1 6 2 15,7 11-3-15,0-4 3 0,4-4-2 16,4-10 1-16,8-12-1 16,8-26 0-16,5-26 0 15,4-31-1-15,8-24 1 16,4-21-7-16,-2-23-13 15,7 6-18-15,-19-15 0 16,-2 9-3-16,-10-5 0 16</inkml:trace>
  <inkml:trace contextRef="#ctx0" brushRef="#br1" timeOffset="33449.9132">17394 3880 58 0,'19'-27'32'0,"-6"6"0"16,3 15-1-16,-16 6-24 16,8 30 0-16,-7 5 2 15,6 25-2-15,-9 9-1 0,5 19-2 16,-7 11-1-16,1 11-2 15,-4 7 1-15,-3-1-3 16,-1 1 2-16,-6-10-5 16,5 3-2-16,-13-29-25 15,16-3-2-15,-8-28-2 16,12-15 0-16</inkml:trace>
  <inkml:trace contextRef="#ctx0" brushRef="#br1" timeOffset="33702.9275">17163 4618 89 0,'-5'14'36'0,"0"6"-1"16,17 20 0-16,-5 5-30 15,9 7-2-15,11 3 1 16,4 2-2-16,8-10 2 15,7-10-2-15,5-16 1 16,5-19 0-16,3-24-3 16,7-20 2-16,2-28-3 15,2-21 1-15,1-8-4 16,-10-24-11-16,7 12-15 15,-23-15-9-15,-6 18 1 16,-16 8-1-16</inkml:trace>
  <inkml:trace contextRef="#ctx0" brushRef="#br1" timeOffset="34513.9741">11478 7348 63 0,'0'0'28'16,"18"0"0"-16,-18 0-7 15,0 0-16-15,10-15 0 16,-5 3 0-16,6 8 1 16,-6-7 3-16,7 12-1 15,-12-1 0-15,8 22-1 0,-15 6-1 16,1 24 0-16,-21 17-2 15,-4 23-1-15,-20 27-2 16,-15 25 1-16,-17 22-1 16,-12 14-1-16,-17 8 2 15,-1 3-2-15,2-6 1 16,3-12-1-16,12-23 2 15,16-30-4-15,18-23-5 16,10-48-19-16,34-15-10 16,4-40-1-16,22-20 0 15,1-33-1-15</inkml:trace>
  <inkml:trace contextRef="#ctx0" brushRef="#br1" timeOffset="34835.9925">10404 7742 89 0,'-3'-33'38'16,"-3"12"-2"-16,6 21 3 16,0 15-33-16,15 14-1 15,15 15-1-15,16 17 0 16,11 14-1-16,15 17-1 15,11 15-1-15,14 11 0 16,1 4 0-16,5 3 0 16,-1-9 1-16,-4-1-1 15,-7-7 0-15,-5-13-1 0,-8-10 2 16,-7-13-3-16,-3-12 0 15,-13-13-3-15,0-3-11 16,-22-31-8-16,7 8-8 16,-23-31-5-16,3 1-4 15,-20-17-2-15,4-1 2 16</inkml:trace>
  <inkml:trace contextRef="#ctx0" brushRef="#br1" timeOffset="35604.0364">11533 11753 69 0,'4'-14'35'0,"-4"14"-1"15,-27-5 1-15,-4 19-31 16,-11 7 0-16,-5 19 0 15,-12 15 1-15,-5 24 1 16,-11 20-2-16,-5 28 0 16,-8 20-1-16,-3 18-1 15,-3 11-1-15,0 5-1 16,6-9 0-16,9-13-2 15,11-21-2-15,10-36-5 16,26-24-28-16,5-44 0 16,27-34-2-16,-12-30 1 0</inkml:trace>
  <inkml:trace contextRef="#ctx0" brushRef="#br1" timeOffset="35835.0496">10585 11962 93 0,'9'-13'39'15,"15"38"1"-15,-1 10-4 16,10 25-30-16,17 12-3 16,14 10-1-16,11 13 0 15,11 4 0-15,8 3-1 16,7-2 0-16,-1-4-1 15,0-6-2-15,3-6-4 0,-16-23-18 16,10 2-15-16,-13-20 0 16,8-10-2-16,-8-26-1 15</inkml:trace>
  <inkml:trace contextRef="#ctx0" brushRef="#br1" timeOffset="42031.404">19844 8131 65 0,'14'-49'35'15,"4"7"-1"-15,-8 0 0 16,4 10-26-16,-8 4-3 15,3 12 1-15,-9 16-1 16,3 20 3-16,-15 11-4 0,1 18-1 16,-7 13 1-16,5 11-1 15,-2 3 0-15,9 4 0 16,6-14 0-16,15-10-1 15,13-22-1-15,16-23 0 16,17-27 0-16,15-24 0 16,5-17-1-16,6-15 0 15,0-14 1-15,-4-5 0 16,-11 2-2-16,-17 5-3 15,-9 14-4-15,-28 6-28 16,1 23-1-16,-20 7 0 16,1 34-1-16</inkml:trace>
  <inkml:trace contextRef="#ctx0" brushRef="#br1" timeOffset="42283.4185">20137 8481 95 0,'-18'28'37'16,"9"21"3"-16,-12 4-2 15,3 22-31-15,-7 8-1 16,2 11-1-16,0 2 0 15,5 0-3-15,3-8-3 16,1-20-35-16,21-3-1 16,0-27-1-16,16-13-2 0</inkml:trace>
  <inkml:trace contextRef="#ctx0" brushRef="#br1" timeOffset="42888.4531">19918 11582 71 0,'2'-33'35'0,"6"12"1"15,-7 5-1-15,12 17-29 16,-13-1-2-16,4 36 3 16,-7 1-2-16,4 18-1 15,-7 7 1-15,0 10-1 16,4-1 0-16,7 0-1 15,6-14 0-15,12-13-2 16,13-22 2-16,13-20-2 16,12-22 0-16,15-21 0 15,5-14-1-15,1-11 1 16,-7-1-3-16,-9-1-1 15,-8 13-12-15,-21-2-22 16,-8 18-2-16,-25 8 2 0,-4 31-3 16</inkml:trace>
  <inkml:trace contextRef="#ctx0" brushRef="#br1" timeOffset="43111.4658">20220 11936 95 0,'-11'36'38'15,"8"18"0"-15,-17 5-1 16,5 22-31-16,-9 1-3 16,-4 11 0-16,0 0-1 15,4 2 0-15,-5-7-1 16,7-9-2-16,11-6-5 0,-3-24-31 15,19-2-1-15,0-21 0 16,12-6-3-16</inkml:trace>
  <inkml:trace contextRef="#ctx0" brushRef="#br0" timeOffset="68752.9321">5868 5949 61 0,'0'0'33'16,"6"-17"-1"-16,-6 17 1 16,0 0-27-16,0 0 1 15,3 12-2-15,-1 14 0 16,-4 4-1-16,2 14-1 15,-3 8-2-15,-3 11 0 16,-1 8 0-16,-2 3 1 16,-3-1-3-16,3-6 0 15,6-3-9-15,-5-18-21 16,12-13-2-16,-2-18 1 15,12-16-4-15</inkml:trace>
  <inkml:trace contextRef="#ctx0" brushRef="#br0" timeOffset="69267.9619">5687 6007 89 0,'-22'-12'35'0,"4"2"1"15,18 10 0-15,0 0-33 16,10-12 0-16,18 3 0 15,10 2 0-15,5-3 0 16,9-1 0-16,4 1-1 16,1 1 0-16,-3 1-1 0,-2 5 1 15,-9 0-1-15,-2 8 0 16,-8 0 0-16,-7 7-1 15,-5 4 1-15,-7 6-1 16,-8 8 1-16,-4 5-1 16,-5 6 0-16,-4 5 1 15,-2 0-1-15,-2 4 0 16,1-6 0-16,1-4 0 15,6-10 0-15,3-8 0 16,8-11 0-16,6-11 0 16,6-9 0-16,6-7 1 15,-2-5-1-15,5-3 1 16,-3 2 0-16,-2-2-1 15,-2 7 1-15,-4 5 0 0,-7 10-1 16,-11 2 1-16,15 15-1 16,-10 3 0-16,-2 7-1 15,1 0 1-15,3 5-1 16,-3-4-1-16,9 2-3 15,-3-15-4-15,19 2-26 16,-8-20-2-16,9 3-1 16,-3-18-1-16</inkml:trace>
  <inkml:trace contextRef="#ctx0" brushRef="#br0" timeOffset="69443.972">6707 6161 90 0,'-12'-5'35'15,"9"18"1"-15,-9 1 0 0,8 9-31 16,-7 5-1-16,7 8-2 15,-1-2 0-15,3 2 0 16,2-3-2-16,2-5-2 16,12-1-21-16,-14-27-11 15,24 10-1-15,-10-27-1 16,5-3 1-16</inkml:trace>
  <inkml:trace contextRef="#ctx0" brushRef="#br0" timeOffset="69601.981">6679 5942 95 0,'-15'-6'35'0,"15"6"-1"16,0 18 1-16,0-18-39 0,37 27-13 16,-3-17-17-16,17 0 0 15,-2-7-1-15,16 4 1 16</inkml:trace>
  <inkml:trace contextRef="#ctx0" brushRef="#br0" timeOffset="69863.9959">7154 6071 90 0,'-13'19'35'0,"-18"-8"2"16,2 11 0-16,-8-10-30 15,8 5-1-15,-1-5-2 16,8 3 0-16,8-2-2 16,12-1 0-16,2-12-1 15,30 17-1-15,2-11 1 0,2 2-1 16,7-1 0-16,-3 3 1 15,-4 3 0-15,-7 9-1 16,-13 3 1-16,-12 9 1 16,-15 4-2-16,-7 1 2 15,-9 0-3-15,-4-5-2 16,10 3-22-16,-5-24-9 15,20-3-6-15,8-10 2 16,8-20-2-16</inkml:trace>
  <inkml:trace contextRef="#ctx0" brushRef="#br0" timeOffset="70496.0321">8092 6158 89 0,'-2'-15'36'0,"-7"2"0"15,9 13 0-15,-13 5-31 16,6 7-1-16,-5 9-2 15,3 9 0-15,0 6 0 0,-2 5 0 16,5 1 0-16,-1-2 1 16,7-4-2-16,9-7 2 15,5-13-2-15,7-7 1 16,9-18-1-16,3-5-1 15,3-10 0-15,1-7-1 16,4-4 1-16,-8-1 0 16,-1 3 0-16,-8 2 0 15,-7 8 0-15,-2 4 0 16,-15 19 1-16,11-9-1 15,-11 22 0-15,-6 6 0 16,0 9 0-16,-1 7-1 16,3 2 1-16,4 1 2 15,0-1-2-15,8-5 2 0,3-10-1 16,8-7 1-16,4-12 0 15,8-12 1-15,1-11-2 16,-2-5-2-16,1-8 2 16,-2-2-2-16,-3-2 0 15,-9-1-3-15,0 3 0 16,-11 7-4-16,4 8-2 15,-8-8-22-15,8 18-6 16,-10-4 2-16,12 14-1 16</inkml:trace>
  <inkml:trace contextRef="#ctx0" brushRef="#br0" timeOffset="70699.0437">8748 6160 87 0,'16'12'34'0,"-16"-12"1"16,14 20 0-16,-14-20-25 0,5 23-2 15,-8-8-3-15,1 10 0 16,-5 1-2-16,0 5 0 15,0 4-1-15,-1-2 0 16,2 1-1-16,3-7-1 16,3-2-2-16,0-25-6 15,24 8-27-15,-10-29-2 16,14-3 1-16,-7-19-3 15</inkml:trace>
  <inkml:trace contextRef="#ctx0" brushRef="#br0" timeOffset="70857.0527">8835 5780 109 0,'-18'-11'36'0,"0"4"2"16,18 7-3-16,-19 1-36 16,19-1 0-16,24-9-10 15,-2-6-23-15,13 5-4 16,0-11 3-16,14 3-4 15</inkml:trace>
  <inkml:trace contextRef="#ctx0" brushRef="#br0" timeOffset="71074.0652">9231 5638 97 0,'-19'30'39'15,"7"19"1"-15,-8-6-1 16,4 17-35-16,-3 6 3 15,7 11-4-15,-1 0 2 0,4 9-2 16,3-9-3-16,8-7 2 16,7-10-4-16,10-20 1 15,13-19-4-15,7-25-3 16,21-15-28-16,-7-30-2 15,11-7 1-15,-10-28-1 16</inkml:trace>
  <inkml:trace contextRef="#ctx0" brushRef="#br0" timeOffset="71216.0733">9631 5521 96 0,'-19'-5'36'0,"4"41"0"16,-15 19 4-16,9 26-30 16,-7 8-4-16,9 6-3 15,5 2-5-15,1-19-26 16,22 7-7-16,-1-21-2 0,17-5-1 15</inkml:trace>
  <inkml:trace contextRef="#ctx0" brushRef="#br0" timeOffset="71989.1174">10358 6215 82 0,'19'-25'35'0,"4"7"0"16,-15 2 0-16,-8 16-30 15,0 0 1-15,0 11 0 16,-13 5-1-16,2 11-1 16,-6-1-1-16,1 5 0 15,-1-2 0-15,6 1-1 16,-1-6-2-16,9-5 1 0,1-9 0 15,2-10-1-15,19 0 0 16,-3-10 0-16,3-6 1 16,2-12-1-16,5-1 1 15,-4-5-1-15,1-2 1 16,-1 5-1-16,-6 3 0 15,-2 4 1-15,-5 7-1 16,1 5 1-16,-10 12-1 16,0 0 1-16,9 13 0 15,-7 4-1-15,1 3 1 16,1 5-1-16,4-1 1 15,4 0-1-15,2-1 0 16,7-5 1-16,2-6-1 16,3-5 1-16,8-8-1 0,-2-5 1 15,2-9 0-15,0-2-1 16,-2-8 1-16,-3 2 0 15,-2-6 0-15,-6 5 0 16,-2 1 0-16,-3 5-1 16,-5 10 1-16,-11 8-1 15,13 7 0-15,-12 12 0 16,-2 6 0-16,-3 6 0 15,4 6-1-15,-2 1 0 16,5 2-2-16,2-5-3 16,18 2-23-16,-4-21-9 15,14 3 0-15,-5-18 0 16,20 0-1-16</inkml:trace>
  <inkml:trace contextRef="#ctx0" brushRef="#br0" timeOffset="72357.1386">11346 6184 107 0,'-24'-10'38'15,"1"10"1"-15,-12 1-1 16,-1 12-33-16,3 3-1 16,5 8-1-16,2 3-1 15,5 6 0-15,5-3 0 16,8 2-2-16,5-4 1 15,10-7 1-15,6-8-2 16,7-9 1-16,8-6-1 16,3-11 1-16,4-5 0 15,1-8 0-15,0-6-1 0,-1-1 0 16,-5-1 0-16,-5 3 0 15,-5 6 1-15,-5 5-1 16,-9 8 0-16,-6 12-1 16,-11 17 1-16,-4 8 0 15,-1 10-1-15,-4 7-1 16,6 7 0-16,-1-3 0 15,14 5-4-15,1-21-19 16,26 4-13-16,0-20 0 16,21-4-1-16,1-17 1 15</inkml:trace>
  <inkml:trace contextRef="#ctx0" brushRef="#br0" timeOffset="72741.1605">11850 5858 104 0,'0'0'37'15,"-14"-6"2"-15,11 21-2 16,-6 5-33-16,9 11 0 16,0 9-1-16,3 12-1 15,-4 7 0-15,2 6-1 16,-1 4-1-16,1-1 2 15,3-1-4-15,-3-13-3 16,12 2-30-16,-8-20-1 16,12-9-2-16,-4-19-1 15</inkml:trace>
  <inkml:trace contextRef="#ctx0" brushRef="#br0" timeOffset="73004.1756">12046 6146 109 0,'-17'5'39'0,"-12"-2"1"15,9 15-2-15,-6 2-33 16,9-5-2-16,3 0 0 16,8 0 0-16,4 0-1 15,6 0 0-15,6-3-1 16,3-1-1-16,2 0 1 15,4-1 0-15,2-2-1 16,0 0-1-16,-2 0-2 16,3-6-3-16,16 6-25 15,-14-14-8-15,17 2 0 16,-8-9-1-16,14 0-2 15</inkml:trace>
  <inkml:trace contextRef="#ctx0" brushRef="#br0" timeOffset="73342.1949">12366 6239 99 0,'0'0'37'0,"-1"16"2"15,1-16-1-15,38-8-30 16,-9-3-4-16,9 0-1 15,-1-8 0-15,5-2-1 16,-9-2 0-16,1 2-1 16,-16-5 1-16,-7 4-1 15,-12 7-1-15,-13 5 1 16,-9 10 0-16,-8 8-1 0,-6 8 1 15,0 12 0-15,4 5-1 16,4 5 1-16,9 0-1 16,12 3 0-16,13-8 0 15,14-8-4-15,27 1-11 16,-7-23-9-16,22 3-14 15,-4-15-2-15,4 0-1 16,-12-12 1-16</inkml:trace>
  <inkml:trace contextRef="#ctx0" brushRef="#br0" timeOffset="74033.2344">6433 7024 83 0,'-10'-14'35'15,"10"14"1"-15,-29-8 1 16,11 17-29-16,-13 4-1 16,6 13-2-16,-10 5 0 0,4 10-1 15,3 0 0-15,5 2-2 16,8-6 1-16,13-6-2 15,13-12 1-15,16-15 0 16,12-15-1-16,10-10 0 16,5-15-1-16,3 1 2 15,-1-5-2-15,-8 3 2 16,-8 5-2-16,-11 10 1 15,-11 12 0-15,-18 10 0 16,7 22 0-16,-12 4-2 16,-4 9 1-16,3 0-1 15,5 6-2-15,1-11-8 16,22 7-26-16,-6-19-3 15,23-2 1-15,-2-16-2 16</inkml:trace>
  <inkml:trace contextRef="#ctx0" brushRef="#br0" timeOffset="74627.2684">7736 7102 78 0,'0'0'37'16,"-2"-24"-2"-16,2 24 2 15,-29-13-25-15,12 16-7 16,-14-1 0-16,2 12-2 16,-6 5 1-16,1 9-1 15,1 4 0-15,4 9 0 16,1-1 0-16,12 2-1 15,5-3 0-15,15-9 0 16,12-11-1-16,13-12 0 0,15-15 0 16,7-16 0-16,10-13 0 15,4-14 0-15,0-12 0 16,-5-9 0-16,-3-4 0 15,-8-2 0-15,-16 1 0 16,-5 6 0-16,-9 13-1 16,-12 14 0-16,-7 19 0 15,0 25 0-15,-25 18 0 16,2 26 0-16,0 16-1 15,-4 16-1-15,10 10 0 16,3-4-3-16,19 5-5 16,-4-22-27-16,33-1-1 15,3-24-1-15,19-8 0 16</inkml:trace>
  <inkml:trace contextRef="#ctx0" brushRef="#br0" timeOffset="75002.2899">8453 7055 106 0,'-32'-15'37'0,"3"13"2"16,-12-3-3-16,2 14-31 16,2 4 0-16,5 13-3 15,-2 4 2-15,10 5-1 16,2 2-1-16,12 0 0 15,5-4 0-15,10-3-2 16,7-8 2-16,11-13 0 16,8-10-2-16,7-10 1 0,5-12-1 15,2-3 1-15,-3-8 0 16,-1-1 0-16,-7 2-1 15,-8 3 0-15,-8 7 1 16,-10 8-1-16,-8 15 0 16,0 0-1-16,-21 23 0 15,8 0 0-15,2 3 0 16,2 5-2-16,7 5-2 15,4-5-1-15,13 4-7 16,-5-19-23-16,21 1-3 16,-3-17 1-16,14 3-1 15</inkml:trace>
  <inkml:trace contextRef="#ctx0" brushRef="#br0" timeOffset="75362.3104">8828 7073 98 0,'-6'-11'36'0,"6"11"2"16,-13-5-2-16,16 18-27 15,-16 2-2-15,7 11-2 16,-3 1 0-16,1 9-3 16,2-4 1-16,1 3-1 15,8-5 0-15,5-10-1 16,6-7 0-16,5-11 0 15,7-10 0-15,5-12 0 16,2-9-1-16,4-8 2 16,1-1-2-16,-6-4 1 0,-3 3 0 15,-4 4 0 1,-7 9-1-16,-7 10 0 0,-11 16 0 15,0 0 0-15,-4 23-1 16,-5 7-1-16,-3 6 1 16,4 5-3-16,2 5-1 15,2-9-5-15,22 12-21 16,-6-21-9-16,20 0 2 15,1-19-1-15,14-2 1 16</inkml:trace>
  <inkml:trace contextRef="#ctx0" brushRef="#br0" timeOffset="75863.3391">9465 7123 112 0,'-6'-15'37'0,"-16"-2"2"16,4 17-2-16,-10 3-33 0,4 10-2 15,-4 5 1-15,3 4-1 16,2 6 0-16,8 0 0 15,5-2-1-15,7-3-1 16,12-6 2-16,8-8-1 16,8-12 0-16,7-8-1 15,2-11 0-15,5-2 1 16,0-5 0-16,-3-2 0 15,-5 4-1-15,-6 3 1 16,-8 8-1-16,-17 16-1 16,10 14 1-16,-14 12-1 15,-7 16 1-15,-3 13-1 16,-3 13 0-16,-3 12 1 0,-1 1-1 15,1 2 3-15,6-5-2 16,-6-3-1-16,10-14 2 16,-2-12-2-16,5-18 2 15,5-12-1-15,2-19 1 16,0 0-1-16,15-34 1 15,-4-6 0-15,-1-8-1 16,5-16 1-16,-6-4-1 16,1-8-1-16,2 2 1 15,-2 6-1-15,0 4 0 16,0 6 1-16,4 14-3 15,0 7-2-15,10 22-11 16,-10-5-22-16,20 14-1 16,-8-15 2-16,17 10-3 0</inkml:trace>
  <inkml:trace contextRef="#ctx0" brushRef="#br0" timeOffset="76250.3613">10086 6617 116 0,'-16'12'39'15,"-7"0"1"-15,5 19-1 16,-4 4-35-16,0 15 0 16,-2 3 0-16,1 11-2 15,-2 5 0-15,8 3-1 16,2-8 0-16,3-4-1 15,5-7 1-15,7-16-2 16,6-13 1-16,13-17 1 0,6-17 1 16,4-14-2-16,6-8 0 15,1-7 0-15,-4-2 0 16,1-1 0-16,-6 8 0 15,-6 5 0-15,-7 17 0 16,-14 12 0-16,12 8 0 16,-15 17 0-16,-1 7 0 15,2 2 0-15,2 5 0 16,2-4-6-16,6 0-1 15,1-20-8-15,25 4-4 16,-9-27-19-16,18-4-2 16,0-18 2-16,14-5-1 15</inkml:trace>
  <inkml:trace contextRef="#ctx0" brushRef="#br0" timeOffset="76430.3716">10680 6709 115 0,'-13'22'38'15,"-13"9"1"-15,3 21-3 16,-5 2-33-16,2 10-2 15,4 2 1-15,-2 1-2 16,7-2-2-16,5-12-4 16,10 3-23-16,-9-22-10 15,11-3 1-15,0-31 1 16,5 14-2-16</inkml:trace>
  <inkml:trace contextRef="#ctx0" brushRef="#br0" timeOffset="76573.3797">10480 6986 136 0,'-3'-14'42'0,"-6"0"-4"15,9 14-7-15,0 0-35 16,12-6-26-16,10 12-9 16,-1-9-2-16,12 6 2 15,5-8-2-15</inkml:trace>
  <inkml:trace contextRef="#ctx0" brushRef="#br0" timeOffset="77324.4227">10998 7100 95 0,'0'0'35'0,"0"0"2"16,0 0-1-16,29-13-32 0,-11 1 0 15,8-1-1-15,0-4 0 16,2-2-1-16,-3-5-1 15,0 3 0-15,-11-3 0 16,-7 2 0-16,-10 2 0 16,-5 9 1-16,-9 2-1 15,-6 10 1-15,-10 8 0 16,1 8 0-16,-2 4 0 15,5 9 0-15,7 1 0 16,8 3-3-16,13-4 2 16,13-3-2-16,14-7 1 15,15-11 1-15,12-3-1 16,12-8 1-16,6-6-1 15,1-4 2-15,-8 2-2 16,-2-5 3-16,-11 3-3 0,-12 4 1 16,-13 5-1-16,-16 3 0 15,-10 0 1-15,-11 15-3 16,-7-2 2-16,-5 7-2 15,-1 3 1-15,-2 0 0 16,2 4 0-16,9-5-1 16,4-4 2-16,9-5 1 15,2-13-1-15,17 5 2 16,2-17 0-16,4-8 1 15,6-9-1-15,0-2 1 16,-1-6-1-16,4-1 0 16,2 3-2-16,3 0 0 15,1 10 0-15,-4-2-6 16,11 20-9-16,-16-7-5 0,10 18-20 15,-3-2-2-15,7 15 1 16,-9-1-2-16</inkml:trace>
  <inkml:trace contextRef="#ctx0" brushRef="#br0" timeOffset="78525.4914">7671 11094 69 0,'-6'-11'36'0,"-13"-3"0"15,4 8 1-15,-13-4-27 16,6 15-5-16,-8 1-1 16,7 13-1-16,-5 5 0 15,4 10 0-15,3 1 0 16,10 6-1-16,1-3 0 0,9-3 0 15,8-8-1-15,13-12 1 16,6-16-1-16,16-15 1 16,7-19-1-16,11-16 0 15,5-11 1-15,2-13 0 16,-3-7-1-16,-5-4 1 15,-7-1-1-15,-14 8 0 16,-6 14 0-16,-16 16 1 16,-10 15-2-16,-8 23 1 15,-6 24-1-15,-4 23 0 16,-7 22 0-16,0 14-2 15,1 15 0-15,3 5-2 16,7 10-2-16,3-18-15 16,21 5-18-16,2-21-1 15,21-6 0-15,-1-25 1 0</inkml:trace>
  <inkml:trace contextRef="#ctx0" brushRef="#br0" timeOffset="78902.5127">8442 11073 90 0,'-29'-12'38'0,"-14"3"1"16,5 16 0-16,-8-3-34 16,5 18-1-16,4 6-1 15,7 8 0-15,7-1-1 16,5 6 0-16,12-3 0 15,12-5-1-15,10-9 1 0,12-7-1 16,10-16 0-16,11-9 0 16,7-14 0-16,2-6-1 15,-1-9 1-15,-2-1-1 16,-10 1 1-16,-9 1-1 15,-8 9 0-15,-14 4 0 16,-9 11 0-16,-5 12 0 16,-15 6 0-16,2 8 0 15,-1 9-1-15,4 3-1 16,4 6-2-16,3-2-2 15,15 2-3-15,-4-18-12 16,21 9-19-16,-3-21 2 16,15 4-2-16,-4-17 3 15</inkml:trace>
  <inkml:trace contextRef="#ctx0" brushRef="#br0" timeOffset="79236.5321">8918 11115 88 0,'-6'-17'37'16,"6"17"-1"-16,-13-17 3 15,13 17-33-15,-19-2-2 16,19 2 0-16,-13 19-1 15,11-1-1-15,-2 7 0 16,4 0-1-16,6 1 1 16,2 2-1-16,6-6 0 15,5-6 0-15,9-7 0 16,1-9-1-16,4-11 1 15,10-10-1-15,-1-5 1 16,1-7-1-16,-1-1 0 0,-4-3 1 16,-10 0-1-16,-3 6 0 15,-5 4 0-15,-11 9 0 16,-6 5 0-16,-3 13 0 15,0 0-1-15,-12 2-2 16,8 17-4-16,-9-10-16 16,13 19-17-16,-8-6 1 15,13 8-1-15,-8-10 0 16</inkml:trace>
  <inkml:trace contextRef="#ctx0" brushRef="#br0" timeOffset="80038.5779">9691 11024 69 0,'-9'-18'38'0,"9"18"-1"16,-28-8 2-16,14 11-31 15,-12-4 0-15,4 8-2 16,-1-1-1-16,5 5-1 15,-2 1-1-15,7 3-1 16,5 1 0-16,8 2 0 16,5 0-1-16,3 1 0 15,4 0-1-15,6-4 1 16,2-5-1-16,1-4 0 0,1-7 1 15,0-5-1-15,-3-7 0 16,2-9 1-16,-3-2-1 16,-2-3 0-16,-5 1 0 15,2 3 0-15,-6 2 0 16,-2 10 0-16,-5 11 0 15,0 0 0-15,-5 34 0 16,-3 9 0-16,-1 19 0 16,-1 18 2-16,1 12-2 15,1 12 0-15,1 3 0 16,-2 5 0-16,0-8 0 15,-1-9-1-15,0-14 2 16,3-18-3-16,0-25 2 16,0-16 1-16,7-22-1 15,-5-18 0-15,11-18 1 0,3-20 0 16,4-13-2-16,2-17 2 15,6-3-1-15,3-3 0 16,1 6-1-16,-2 1-1 16,2 12-3-16,-7 1-10 15,15 24-23-15,-14 0-2 16,12 17 1-16,-10-1-1 15</inkml:trace>
  <inkml:trace contextRef="#ctx0" brushRef="#br0" timeOffset="80424.6">10296 10528 104 0,'-20'16'39'16,"9"18"1"-16,-9-4-1 15,8 9-32-15,-7 7-2 16,7 9-2-16,-2-1-1 16,5 1-1-16,0-6 0 15,5-1-2-15,4-9 2 16,4-7-2-16,1-10 1 15,9-10-1-15,0-9 1 16,6-7 0-16,-2-7 0 16,1-4 1-16,-1-2-1 15,-3 0 0-15,-2 3 0 16,-13 14 0-16,15-13 0 0,-15 13 0 15,5 20 0-15,-3-2-1 16,0 4-1-16,2 2-1 16,5 2-1-16,0-9-2 15,11 2-8-15,-7-21-19 16,19 1-7-16,-4-17 1 15,13-3-1-15</inkml:trace>
  <inkml:trace contextRef="#ctx0" brushRef="#br0" timeOffset="80629.6117">10759 10567 107 0,'-14'32'38'16,"-14"6"2"-16,5 22-3 15,-9-3-32-15,6 11-2 0,1-1-1 16,6-2-2-16,6-6 1 15,9-8-4-15,4-6-1 16,0-13-5-16,18-2-25 16,-18-30-5-16,21 12 0 15,-16-27-1-15</inkml:trace>
  <inkml:trace contextRef="#ctx0" brushRef="#br0" timeOffset="80794.6212">10547 10945 90 0,'-10'0'36'0,"-1"-2"2"16,13 13 1-16,-2-11-35 15,24 14 0-15,-1-9-3 16,10-1-1-16,6-2-4 0,-2-12-22 16,10 9-12-16,-10-12 0 15,10 6-2-15,-10-10 0 16</inkml:trace>
  <inkml:trace contextRef="#ctx0" brushRef="#br0" timeOffset="81305.6504">11022 10909 94 0,'-15'11'39'0,"8"8"1"16,-5-8-1-16,15 2-29 16,-3-13-7-16,16 14-2 15,1-13 0-15,5-3 0 16,4-5 0-16,3-4 1 0,0-5-2 15,-5-2 2-15,-4-4-2 16,-2 0 2-16,-9 1-2 16,-3 2 2-16,-7 5-3 15,1 14 1-15,-21-11 0 16,5 16 0-16,-3 8 0 15,1 6 0-15,-1 4-1 16,4 3 0-16,7 1 0 16,7-1 0-16,7-5 1 15,9-4-1-15,6-6 1 16,8-4-2-16,4-3 2 15,1-3 1-15,0-1-1 16,-2 2 0-16,-4 2 0 0,-9 4 0 16,-5 3 0-16,-9 7 1 15,-10 1-1-15,1 3 0 16,-10-1 0-16,-1 0 0 15,-1-5 0-15,4-8 0 16,12-8 0-16,0 0 1 16,0-23-1-16,16-2 0 15,11-2-1-15,-2-9-2 16,11 5-4-16,-13-12-16 15,12 17-16-15,-16-7 1 16,3 12-2-16,-22-1 1 16</inkml:trace>
  <inkml:trace contextRef="#ctx0" brushRef="#br0" timeOffset="81841.6811">9415 11001 82 0,'0'0'39'0,"0"0"-1"15,1-20 1-15,11 17-32 16,-12 3-3-16,0 0-2 15,0 0 0-15,-13 5-1 16,4 8-1-16,-3 2 1 0,2 8-1 16,1 1 0-16,5 2-1 15,2-2-1-15,9 7-8 16,-4-16-27-16,15 5 0 15,-6-12 0-15,12 1-3 16</inkml:trace>
  <inkml:trace contextRef="#ctx0" brushRef="#br0" timeOffset="82829.7374">16861 6112 96 0,'-13'-15'36'16,"-5"17"2"-16,-15 1-2 15,-11 12-32-15,-6 7-2 16,-4 6 0-16,1 4-1 16,2 5 1-16,7 1-2 15,9-3 1-15,20-4-1 16,19-4 1-16,19-9-1 15,15-2 0-15,14-8 1 16,5 1-1-16,2-2 0 16,-2 4 1-16,-10 0-1 15,-13 8 2-15,-17 3 0 16,-19 5 0-16,-19 6-1 15,-12-1 1-15,-9-1-1 16,-1-4 1-16,4-6-3 0,3-10-3 16,24 0-13-16,10-26-18 15,27-4-3-15,14-17-2 16,21-2 2-16</inkml:trace>
  <inkml:trace contextRef="#ctx0" brushRef="#br0" timeOffset="83423.7716">17238 6180 102 0,'-23'5'37'16,"-11"2"1"-16,6 12-2 16,-3 2-33-16,4 7 0 15,0 5-1-15,8 9 0 16,6 0 1-16,6 2 1 15,10-3-2-15,9-4 1 0,12-9-1 16,7-9 1-16,9-9-2 16,1-10 2-16,6-11-3 15,1-7-3-15,-3-4 2 16,-4-5-2-16,-9-4 2 15,-9 2-1-15,-9-1 1 16,-7 3-2-16,-8 5 3 16,-5 2 0-16,-2 2 0 15,3 5 1-15,4 0-1 16,1 13 1-16,22-17 0 15,3 10 0-15,5 0 0 16,6 4 1-16,1 3-1 16,1 2 1-16,-4 4-1 15,-4 5 0-15,-9 6 0 0,-11 4-1 16,-5 6 1-16,-10 9-1 15,-5-2 0-15,-4 2 3 16,2-2-3-16,0-7 2 16,8-7-2-16,4-20 0 15,28 0 1-15,3-22-1 16,11-12 0-16,6-5-1 15,9-6 2-15,2 0-3 16,-6 0 3-16,-7 11 0 16,-12 13 0-16,-9 15-1 15,-11 18 0-15,-14 14 0 16,-10 20-3-16,-8 6-6 15,10 24-6-15,-18-8-2 0,26 24-18 16,-9-9-6-16,18 9-1 16,0-5 1-16</inkml:trace>
  <inkml:trace contextRef="#ctx0" brushRef="#br0" timeOffset="84061.808">17170 11360 81 0,'-20'-14'37'16,"3"25"-2"-16,-16-1 0 15,1 14-32-15,-5 8 0 16,2 7 1-16,-6 0 0 16,8 3 1-16,3-5-2 15,10-4 2-15,12-6-3 16,12-8 1-16,15-8-2 15,8-7 2-15,7-4-3 16,3-1 1-16,-3 0-1 16,-3 7 0-16,-8 1 1 15,-11 8-4-15,-15 7 3 16,-11 3-2-16,-10 3 1 15,-1 1-3-15,3 1 0 0,-2-12-5 16,22 5-16-16,2-23-12 16,19-1-1-16,10-19-1 15,20-4 1-15</inkml:trace>
  <inkml:trace contextRef="#ctx0" brushRef="#br0" timeOffset="84708.8451">17563 11506 94 0,'-32'6'36'0,"4"8"1"15,-10-3-10-15,0 12-21 16,-5 0-1-16,10 11 0 0,0 0-1 16,12 3-3-16,12-2 2 15,13-3-2-15,16-4 0 16,12-4-2-16,14-9 2 15,2-9-3-15,7-7 2 16,-2-7-1-16,-1-9 1 16,-9-3 2-16,-9-3-4 15,-11-5 2-15,-9-1-1 16,-5-1 2-16,-6 0-2 15,-4 4 2-15,-2 3-2 16,-1 3 0-16,4 4 2 16,0 5-1-16,0 11 1 15,13-9 0-15,-1 9 1 16,2 1-1-16,4 2 1 15,4 1-1-15,-1-1 1 0,6-1-1 16,-3 0 0-16,1 3 0 16,-4 1 0-16,-1 5 0 15,-7 2 0-15,-3 4 1 16,-8 4-1-16,-5 7 1 15,-5 0-2-15,-3 5 0 16,-2-3 0-16,-1-2-1 16,0-3 1-16,8-6-2 15,2-7 2-15,4-12-2 16,24-12 2-16,-1-7 3 15,10-9-2-15,8-4 1 16,3-3-1-16,3 2 0 16,1 2 0-16,-8 9 1 15,-5 12-1-15,-7 14 0 0,-7 14-1 16,-8 11 0-16,-9 12 1 15,-1 8-2-15,-1 5 0 16,-2 3-3-16,9 3-6 16,-5-15-7-16,18 3 0 15,-11-27-13-15,27 0-12 16,6-19-1-16,29-8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28.2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1010 65 0,'-50'-13'37'0,"50"13"-2"15,0 0 1-15,0 0-14 16,0 0-18-16,0 0-2 15,13-48 1-15,-13 48-2 16,57-17 0-16,-57 17 0 16,72-11-1-16,-29 14 1 15,-43-3 0-15,83 25 1 16,-28 18-3-16,-18 14 3 15,-33 18-1-15,-34 18 2 16,-30 6-1-16,-13 3-1 16,0-7 1-16,24-21-1 15,18-24 2-15,31-14-2 0,32-23 0 16,29-19-1-16,21-12-4 15,8-16-30-15,27 0-4 16,-3-8 0-16,0 6-2 16</inkml:trace>
  <inkml:trace contextRef="#ctx0" brushRef="#br0" timeOffset="601.0343">3643 858 81 0,'0'0'39'15,"12"-65"-2"-15,-12 65 1 16,6-47-33-16,-6 47 0 16,0 0-1-16,0 0-1 15,-10 23-2-15,-6 41 1 16,-7 15-2-16,7 19 1 15,-5 6-1-15,3 9 1 16,0-9-2-16,8-13 1 16,3-20 0-16,3-15 0 15,-1-16 2-15,3-9-2 16,2-12 1-16,0-19 0 15,4-11 0-15,1-14 1 0,0-11-1 16,3-8 1-16,6-10-2 16,4-7 1-16,-18 61 0 15,31-65 0-15,-31 65 1 16,38-65-2-16,-38 65 2 15,49-51-2-15,-14 13 1 16,17 13-1-16,-6 13 0 16,1 22 0-16,-11 13-1 15,-4 17 1-15,-17 7-1 16,-10 7 1-16,-16-9 0 15,-10 2 1-15,-10-7-1 16,-5-7 1-16,-10-9-1 16,3-6 0-16,-1-13-1 15,1-9-4-15,19-7-11 0,3-19-22 16,23-7-1-16,6-11 0 15,23-4-2-15</inkml:trace>
  <inkml:trace contextRef="#ctx0" brushRef="#br0" timeOffset="824.0471">4124 899 99 0,'74'-62'39'0,"-74"62"2"15,56-49-3-15,-56 49-35 16,0 0-2-16,48-12 2 15,-55 32-2-15,5 37 0 0,-18 21-1 16,0 14 0 0,-12 14-1-16,9 7-1 0,8 5-8 15,7-22-27-15,27-26-2 16,4-27 1-16,14-10-2 15</inkml:trace>
  <inkml:trace contextRef="#ctx0" brushRef="#br0" timeOffset="1210.0692">4705 1278 81 0,'8'-45'40'0,"-19"8"-1"16,-3 9 0-16,-16 15-20 15,-3 22-16-15,-14 6 1 0,1 14 0 16,-5 7-2-16,10 8 1 15,7 0-2-15,9-3 1 16,7-5-1-16,14-6 1 16,15-10-1-16,12-11 0 15,12-8-1-15,10-9 1 16,8-10-1-16,3-10 1 15,1-4 0-15,-2-6-1 16,-8-2 2-16,-11 6-2 16,-8-1 1-16,-11 10 0 15,-12 11-1-15,-5 14 0 16,-24 14 0-16,0 10-1 15,-2 11 0-15,-1 3 0 16,6 9-1-16,4-1-1 16,15-3-2-16,10-9-4 0,28-8-29 15,3-16-2-15,21-3 0 16,0-10-1-16</inkml:trace>
  <inkml:trace contextRef="#ctx0" brushRef="#br0" timeOffset="1427.0816">5346 1172 102 0,'-30'-20'39'16,"-2"15"0"-16,-15 11-2 16,6 16-31-16,-6 7-1 15,9 9 0-15,7 2-3 16,15 2 0-16,12-6-1 15,15-10 0-15,9-2-2 0,12-9-1 16,14-5-9-16,-1-16-26 16,18-3-2-16,-8-17-1 15,6-3-1-15</inkml:trace>
  <inkml:trace contextRef="#ctx0" brushRef="#br0" timeOffset="1681.0961">5668 875 100 0,'7'-69'39'16,"-7"69"1"-16,5-52-1 16,-5 52-34-16,0 0-1 15,0 0-1-15,0 0 1 0,-30 14-3 16,13 63 3-16,-4 13-3 15,13 8 0-15,-2 4-1 16,5 6 0-16,1-2-4 16,4-17-2-16,13-23-32 15,-8-20-3-15,11-13 1 16,-1-14-2-16</inkml:trace>
  <inkml:trace contextRef="#ctx0" brushRef="#br0" timeOffset="4007.2292">5943 800 80 0,'0'0'37'16,"0"0"0"-16,0 0 0 0,0 0-31 15,18-47-2-15,-18 47-1 16,0 0-1-16,0 0-1 15,0 0 0-15,0 0-1 16,-46 28 1-16,46-28 2 16,0 0-3-16,-54 40 2 15,54-40 0-15,-42 31 0 16,42-31 0-16,-43 35 1 15,43-35-2-15,-41 40 0 16,41-40 1-16,0 0-1 16,-39 58-1-16,39-58 0 15,-5 42 0-15,26-15 1 16,15-3-2-16,10 2 1 15,4 0 0-15,7 1 0 0,-9-3 0 16,0 2-1-16,-12-3-6 16,-11-8-28-16,4 3-3 15,-13-4 0-15,0 1-2 16</inkml:trace>
  <inkml:trace contextRef="#ctx0" brushRef="#br0" timeOffset="4506.2577">6725 1011 99 0,'23'-45'38'0,"-23"45"1"16,0 0-1-16,0 0-36 15,0 0 1-15,0 0 0 16,0 10-2-16,-4 24 1 16,-7 9-1-16,-4 3 0 15,-5 9-1-15,-1 5 1 16,-1-3-1-16,9-10 0 15,9-18 0-15,4-14 1 16,0-15-1-16,14 1 1 16,0-19-1-16,5-11 1 0,-19 29 0 15,0 0-1-15,35-67 2 16,-35 67-2-16,26-54 2 15,-26 54-2-15,29-57 2 16,-29 57-2-16,29-49 1 16,-29 49 0-16,0 0-1 15,54-59-2-15,-54 59-5 16,42-26-24-16,-42 26-8 15,59-17 1-15,-59 17-2 16</inkml:trace>
  <inkml:trace contextRef="#ctx0" brushRef="#br0" timeOffset="4918.2813">7484 1014 99 0,'0'0'38'0,"47"-6"0"15,-47 6-1-15,0 0-31 16,0 0 0-16,-53-4 0 15,5 15-2-15,-20 15-1 16,-6 7-1-16,14 6 1 16,8 5-2-16,13 7 1 15,11 1-2-15,25-5 1 16,16-16 0-16,15-13 0 15,14-10-1-15,7-15 1 16,8-11 0-16,6-12-1 16,-63 30 1-16,64-42 0 0,-64 42 0 15,61-49-1-15,-61 49 2 16,55-49-2-16,-55 49 0 15,40-45 0-15,-40 45 0 16,0 0 0-16,25-33 0 16,-18 42 0-16,-16 12-3 15,6 12 3-15,-2 9-2 16,8 3-1-16,10-4-2 15,12-23-14-15,30-23-18 16,-55 5-3-16,66-25 2 16,-26 4-3-16</inkml:trace>
  <inkml:trace contextRef="#ctx0" brushRef="#br0" timeOffset="5120.2928">8340 693 105 0,'0'0'39'15,"41"-76"2"-15,-41 76-2 16,0 0-29-16,0 0-7 15,0 0 1-15,0 0-2 16,-13 5-1-16,-21 81 0 16,-13 29-2-16,5 11-1 15,7 1-6-15,2-28-24 16,30-17-8-16,-1-28 1 15,14-31-3-15</inkml:trace>
  <inkml:trace contextRef="#ctx0" brushRef="#br0" timeOffset="5609.3208">8162 976 111 0,'0'0'40'15,"-20"-47"1"-15,20 47-2 16,0 0-39-16,4-56 0 15,-4 56 2-15,0 0-1 16,60-30 0-16,-60 30-1 16,66-4 0-16,-66 4 0 15,75-2 1-15,-34 1 0 16,-1 0 0-16,-40 1 0 15,74-1-1-15,-74 1 1 16,57 3 0-16,-57-3 1 16,0 0 0-16,0 0-1 0,38 24 0 15,-38-24 0-15,0 0 1 16,0 0-1-16,0 0 1 15,-33 56-2-15,33-56 2 16,0 0-2-16,0 0 0 16,7 54 0-16,-7-54 0 15,0 0 0-15,53 58 0 16,-32-26 0-16,-1 5 0 15,-15-1 0-15,-17 3 0 16,-19-4 0-16,-4 4 0 16,-7-9 0-16,8-5-2 15,5-7-4-15,-2-8-8 16,31-10-7-16,-24 2-8 15,36-9-12-15,-3-7 0 0,19-3-2 16,1-9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45.8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5T20:43:05.84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9953 3145 71 0,'-1'-18'35'0,"-9"-6"-2"15,1 11 1-15,-12-5-28 16,2 15-2-16,-12 4 0 16,-4 16 0-16,-5 9-1 0,-3 16 0 15,-2 8 0-15,1 5-1 16,5 4 0-16,8 0-1 15,11-8 0-15,10-4 0 16,13-12 0-16,15-14-1 16,17-14 0-16,14-16 0 15,9-13 0-15,7-10 1 16,2-12-1-16,3-9 1 15,-9-7 0-15,-6 4 0 16,-14 2-1-16,-13 9 1 16,-11 6 0-16,-12 13-1 15,-10 15 1-15,-7 16 0 16,-7 13-1-16,-3 13 0 15,0 11 1-15,1 6-1 0,6 6 0 16,5-4 0-16,10-4 0 16,12-7 0-16,13-11 0 15,10-13 0-15,13-8-1 16,8-12-1-16,9-5-5 15,-3-19-20-15,7 8-9 16,-13-12 0-16,0 8-1 16,-17-10 0-16</inkml:trace>
  <inkml:trace contextRef="#ctx0" brushRef="#br0" timeOffset="304.0174">10594 3261 62 0,'-3'21'31'0,"-2"-2"-1"15,2 10 0-15,-6-4-25 0,6 2-1 16,-2-4 2-16,2 3-1 15,-4-9 1-15,6 0-2 16,1-17 1-16,0 0-1 16,0 0-1-16,13-29 0 15,-3-3-1-15,6-4 0 16,-1-12 0-16,5-6-1 15,0-3 0-15,2-2-1 16,-3 5 1-16,0 1 0 16,0 10-1-16,-2 7 0 15,-1 11 0-15,-3 10 0 16,4 8-1-16,-1 5-4 15,12 18-27-15,-10-10-2 16,17 11-1-16,-4-10-1 16</inkml:trace>
  <inkml:trace contextRef="#ctx0" brushRef="#br0" timeOffset="645.0369">11136 3039 75 0,'-27'24'35'15,"13"10"0"-15,0-13 1 16,21 10-21-16,4-15-11 16,16-3-1-16,6-13 0 15,11-5 0-15,1-12-1 16,2-6 0-16,-5-3 0 15,-7-7-1-15,-12-1 0 0,-9 1-1 16,-12 3 1-16,-9 5-1 16,-11 10 0-16,-9 9 0 15,-8 12 1-15,-2 18 0 16,-4 15-1-16,2 15 1 15,2 4 0-15,9 7 0 16,13-1 0-16,15-9-5 16,27-1-30-16,5-26-5 15,32-8 1-15,12-22-2 16</inkml:trace>
  <inkml:trace contextRef="#ctx0" brushRef="#br0" timeOffset="1332.0762">12470 3041 78 0,'6'-13'36'16,"4"11"0"-16,-10 2 0 15,0 0-23-15,-4 11-10 16,-3 14 0-16,-4 7-1 16,-1 8 0-16,-2 9-1 0,1 3-2 15,-2-1 2-15,3 1-1 16,2-9 1-16,2-7-1 15,3-12 0-15,6-11 0 16,-1-13 1-16,12-13 1 16,1-12-2-16,2-12 1 15,3-12 0-15,4-7 0 16,1-5 0-16,-1 1 0 15,-4 7 0-15,0 7-1 16,-8 9 1-16,-2 12-1 16,-8 25 1-16,0 0-1 15,0 12 0-15,-1 13 1 16,3 3-1-16,3 2 0 15,6 0 0-15,8-2 0 0,9-12 0 16,8-5 1-16,7-13-1 16,8-7 1-16,1-10-1 15,1-6 1-15,-2-3-1 16,-5-4 1-16,-7 2-1 15,-9 2 1-15,-6 6-1 16,-9 7 0-16,-15 15 0 16,0 0 0-16,-1 23 0 15,-13 13 0-15,-2 7 0 16,-2 6-1-16,3 7-1 15,0-1-1-15,13 3-6 16,-2-20-26-16,22-1-2 16,5-21 0-16,15-3-1 0</inkml:trace>
  <inkml:trace contextRef="#ctx0" brushRef="#br0" timeOffset="1705.0975">13358 3085 98 0,'-9'-15'37'15,"-13"-3"0"-15,0 26 0 16,-9 4-32-16,6 12-1 15,-2 5-1-15,9 8-1 16,-1 2-1-16,10 1 0 16,6-5 0-16,10-1 0 15,3-13 0-15,10-4 0 16,3-13-1-16,5-6 1 15,3-13 0-15,1-6 0 0,-3-11 0 16,1-7-1-16,-2-3 1 16,-1-4-1-16,-2-1 1 15,-7 4-1-15,-3 8 0 16,-6 7 0-16,-5 13 1 15,-4 15-1-15,0 0 0 16,-18 28 0-16,8 5 0 16,-1 8 0-16,4 2-1 15,6 1 1-15,5-4-1 16,8-6-2-16,15-7-4 15,-3-24-25-15,24 1-5 16,-6-32-1-16,13 3-1 16</inkml:trace>
  <inkml:trace contextRef="#ctx0" brushRef="#br0" timeOffset="1900.1087">14079 2516 79 0,'-7'-19'38'0,"7"19"1"15,-30 32-1-15,11 28-20 16,-11 3-14-16,3 15-1 15,0 7-1-15,5 4-1 16,7-1-1-16,1-5-2 16,12 2-9-16,-2-29-25 15,11-1 0-15,-6-23-1 16,11-8-1-16</inkml:trace>
  <inkml:trace contextRef="#ctx0" brushRef="#br0" timeOffset="2088.1194">13820 2899 102 0,'-19'-8'38'16,"19"8"1"-16,-13 11-1 16,28-2-35-16,5-3-1 15,12 3 0-15,10-4-4 16,6-8-10-16,18 10-23 15,-6-14-3-15,9 3 0 16,-5-9-2-16</inkml:trace>
  <inkml:trace contextRef="#ctx0" brushRef="#br0" timeOffset="2441.1396">14359 2929 76 0,'-34'21'40'0,"7"6"-2"15,2-6 0-15,12 6-17 16,6-16-17-16,12 3 0 15,11-9-2-15,11-5 0 16,12-7 0-16,11-6-1 16,5-8 0-16,8-3 0 15,-2-2 0-15,-4-6-1 16,-6 1 1-16,-11-2-1 15,-12 3 0-15,-13 6 0 16,-15 3 0-16,-15 9 0 16,-12 9 0-16,-11 10 0 0,-7 9 0 15,-7 12 0-15,3 9 0 16,0 3 0-16,12 10 0 15,11-2 0-15,15-1-1 16,14-9-6-16,27 11-20 16,7-29-10-16,25 4-1 15,2-21-2-15,21-2 1 16</inkml:trace>
  <inkml:trace contextRef="#ctx0" brushRef="#br0" timeOffset="2801.1602">15104 2900 114 0,'-39'-2'39'15,"4"18"1"-15,-12-1-8 0,1 17-28 16,5 1-1-16,5 9 0 16,11-1-1-16,14-1 0 15,13-11 0-15,15-11-1 16,17-17 0-16,15-17 0 15,11-14 0-15,8-15 0 16,8-14-1-16,0-11 1 16,-3-9-1-16,-1-6-2 15,-10-6 1-15,-11 7-1 16,-14 6 1-16,-13 15-1 15,-18 22 1-15,-16 22-1 16,-17 28 2-16,-17 24 2 16,-5 28-1-16,-4 16 1 15,4 12-1-15,3 7 0 16,18 2-3-16,16-17-10 0,28 4-24 15,7-26-4-15,25-3 0 16,2-21-1-16</inkml:trace>
  <inkml:trace contextRef="#ctx0" brushRef="#br0" timeOffset="3416.1954">16003 3200 93 0,'-10'3'37'0,"2"-7"-1"16,8 4 2-16,-20 3-33 16,8 9-3-16,-1 9 0 0,-2 9-2 15,-1 10-1-15,-4-2-16 16,13 15-17-16,-5-11-2 15,20 0-1-15,4-23-1 16</inkml:trace>
  <inkml:trace contextRef="#ctx0" brushRef="#br0" timeOffset="4057.2321">16576 2026 72 0,'6'-20'37'0,"-10"0"-3"16,4 20 0-16,2-21-27 15,-2 21 0-15,4 9-3 16,-2 13-1-16,-2 10-1 15,3 15 0-15,-3 14-1 16,0 15 0-16,-2 10 1 16,-3 10 1-16,-3 4-1 15,-4 4 1-15,0 0-1 16,-6-7 1-16,1-14 0 0,3-7-1 15,0-15-1-15,6-10-2 16,3-19 2-16,6-15-1 16,-1-17 1-16,16-14-1 15,-3-13 1-15,5-11-1 16,2-12 1-16,1-8 1 15,2-5-3-15,2 1 0 16,-3 8 0-16,-2 6-1 16,-1 9 0-16,1 14 3 15,0 14-1-15,-2 15 0 16,4 18 1-16,-3 9 0 15,1 7 0-15,4 7 0 16,-3 4 0-16,-1 2-1 16,-8-1 0-16,-6-4-1 0,-10-5 1 15,-8-3 0-15,-10-6 1 16,-6-8-2-16,-5-6-1 15,-5-18-5-15,17 4-29 16,-6-25-2-16,19 1-1 16,4-20-1-16</inkml:trace>
  <inkml:trace contextRef="#ctx0" brushRef="#br0" timeOffset="4409.2522">17239 2634 64 0,'11'3'42'0,"-11"-3"-5"0,-6 11 4 15,-14-4-17 1,-4 16-21-16,0 7 1 0,-4 8-1 16,-2 5 1-16,1 8-3 15,2-1 2-15,7 3-2 16,5-8 1-16,11-5-1 15,10-10 0-15,15-9 1 16,11-14-1-16,11-11 0 16,8-13-1-16,1-8 1 15,3-11-1-15,-4-7 1 16,-9-7-1-16,-6-5 0 15,-15 2-2-15,-11 4 0 16,-14 8-1-16,-9 9 0 16,-6 8-1-16,-7 7 0 0,2 15-4 15,-7-5-31-15,19 17 0 16,4-11 0-16,19 6-1 15</inkml:trace>
  <inkml:trace contextRef="#ctx0" brushRef="#br0" timeOffset="4649.2659">17908 1966 90 0,'-5'15'38'0,"-13"8"0"16,5 34-1-16,-14 15-34 15,6 10-1-15,-3 13 1 16,-1 11 1-16,0 0-2 0,1-2 0 16,1-4-1-16,7-11-3 15,5 0-14-15,-1-34-19 16,10-1-4-16,0-25 0 15,12-6-1-15</inkml:trace>
  <inkml:trace contextRef="#ctx0" brushRef="#br0" timeOffset="4831.2763">17596 2711 94 0,'-24'-9'41'0,"14"17"-1"15,10-8 0-15,14 5-29 16,17-14-11-16,13-7-3 0,19 6-10 15,0-21-25-15,17 3-1 16,-4-19-1-16,8 4 0 16</inkml:trace>
  <inkml:trace contextRef="#ctx0" brushRef="#br0" timeOffset="5213.2982">18431 1709 99 0,'-35'39'40'0,"-8"13"0"15,3 21-1-15,-10 5-35 16,7 19-3-16,-1 11 2 16,5 8 1-16,-1 6-2 0,7-1-1 15,4-8 1-15,9-8-1 16,9-19 0-16,8-18 1 15,8-19-1-15,13-19-1 16,8-23 1-16,5-16-1 16,6-17 1-16,3-11 0 15,2-8 0-15,0-7-2 16,-2 2 1-16,-7 5-1 15,-4 8 0-15,-6 14 2 16,-6 14-1-16,-6 15 0 16,-6 15 0-16,-2 10 2 15,-3 13-3-15,-3 3 1 16,2 11-3-16,-2-8-6 0,8 18-26 15,-16-23-6 1,5 14 2-16,-13-17-2 0</inkml:trace>
  <inkml:trace contextRef="#ctx0" brushRef="#br0" timeOffset="5468.3128">16952 3373 106 0,'-29'11'41'0,"19"-21"-1"15,43 1 0-15,20-6-37 16,41-14-2-16,29-4 1 0,19 1-1 15,14 4-2-15,-1 0-5 16,10 18-31-16,-24-7-2 16,-10 15 1-16,-29-7-3 15</inkml:trace>
  <inkml:trace contextRef="#ctx0" brushRef="#br0" timeOffset="6618.3786">19599 2635 68 0,'-10'-12'35'0,"-5"17"1"15,-15-4-17-15,-1 21 13 16,-14 0-25-16,-1 13-1 16,-7 0-1-16,4 10-1 15,1-4 0-15,10 4-1 16,7-6-1-16,19-2 0 15,12-14 0-15,13-5 0 16,19-10-1-16,8-9 0 16,7-9 0-16,5-7 0 0,-1-4 0 15,-1-10 0-15,-5-5 0 16,-8-3 0-16,-7 1-1 15,-10 1 0-15,-7 4 0 16,-7 6 0-16,-8 6 1 16,-6 12-1-16,-5 11 0 15,1 12 0-15,-4 8 0 16,7 5 0-16,4 6 1 15,8 1-2-15,10-1 1 16,14-1 0-16,8-6 1 16,8-7-1-16,8-8 0 15,2-2 1-15,0-7-1 16,-3-3 1-16,-7-3 0 15,-9-2-1-15,-9 1 1 16,-6 1-1-16,-8 3 0 0,-11 1 0 16,-1 12 0-16,-12 4 0 15,-3 2-1-15,1 4 0 16,-3-1 0-16,3 4 1 15,0-4-1-15,10-3 1 16,5-7 0-16,10-10 0 16,6-9 1-16,4-9-1 15,4-5 1-15,3-7 0 16,-1-7 0-16,-3-2-1 15,1-2 1-15,-7 7 0 16,-6 1-1-16,-2 10 1 16,-1 5-1-16,-8 17 0 15,12-9 0-15,0 12 0 16,3 6 0-16,6-4 0 0,6 2 0 15,8-2 0-15,7-7 0 16,0-6 0-16,2-4 1 16,-3-6-1-16,-4-4 0 15,-10-2-1-15,-6-3 1 16,-11 2-1-16,-14 8 0 15,-12 8 1-15,-14 11 0 16,-10 14 0-16,-2 12 0 16,-3 9 2-16,8 7-2 15,7 8 2-15,16-4-2 16,23-8-3-16,32 4-16 15,8-29-19-15,27 2-1 16,5-20 0-16,21-2-2 0</inkml:trace>
  <inkml:trace contextRef="#ctx0" brushRef="#br0" timeOffset="8436.4825">23049 3299 118 0,'-19'2'42'0,"8"3"1"15,-4-23-5-15,13-10-34 16,15 11-35-16,-13-13-8 16,11 8-2-16,-10-5-1 15,13 13-1-15</inkml:trace>
  <inkml:trace contextRef="#ctx0" brushRef="#br0" timeOffset="16424.9395">21144 2765 93 0,'0'-23'35'15,"0"23"-2"-15,1-15 2 16,-1 15-32-16,0 0-1 16,13 1 1-16,-13-1-1 15,9 28 1-15,-4-1-1 0,-1 11 1 16,-2 8-1-16,-1 16 0 15,-3 8-1-15,-1 8 0 16,-1 0 0-16,-1-4-2 16,-1 2 2-16,0-12-3 15,4 1-4-15,-8-23-27 16,11-6-4-16,-5-17 1 15,7-6-2-15</inkml:trace>
  <inkml:trace contextRef="#ctx0" brushRef="#br0" timeOffset="19387.1089">21197 2593 15 0,'6'-26'28'16,"-2"-1"2"-16,-4 0-1 16,2 12-10-16,-13-13-1 15,11 28 0-15,-15-26-7 16,15 26-2-16,-13-19-4 15,13 19-1-15,-5-10-1 16,5 10-1-16,10-14-1 16,-2 9 1-16,-8 5 1 15,17-3-1-15,-17 3 0 16,10 24 1-16,-10 4-1 15,-1 11 1-15,-5 9 0 16,-6 18 0-16,0 7-2 16,-3 9 1-16,3 4-1 0,-1 4 1 15,10 1-2-15,0-1 1 16,5-5-2-16,6-7 0 15,0-6 2-15,3-8-2 16,-2-8 1-16,-2-10 0 16,-5-4-1-16,-4-12-2 15,3 4-21-15,-10-22-12 16,8-1 0-16,1-11-1 15,-5-17-1-15</inkml:trace>
  <inkml:trace contextRef="#ctx0" brushRef="#br0">21176 2418 81 0,'-17'-18'34'16,"17"18"0"-16,-18-25 0 15,21 9-31-15,2-2 1 16,14 8 0-16,8-5-1 16,12 2 0-16,8-1-1 15,12 8 1-15,4 3-1 0,2 10-1 16,-4 5 1-16,-7 10-1 15,-7 8-1-15,-11 6 1 16,-18 8-1-16,-13 3 0 16,-14 0 2-16,-15 3 0 15,-9-4-1-15,-11 0 1 16,-4 0-1-16,-2-8 1 15,3-2-1-15,4-10 0 16,13-2-1-16,13-5 0 16,17-4 0-16,18-8-1 15,18 1 1-15,15-1 0 16,11 1-1-16,7 0 2 15,2 5-1-15,-4 2 0 0,-7 6 0 16,-17 5 1-16,-20 9-1 16,-20 9 1-16,-23 4 0 15,-19 5 0-15,-17 3 0 16,-12-1 0-16,-7-4 0 15,2-6 0-15,6-6-1 16,10-14-1-16,16-3-4 16,10-21-30-16,31-1-2 15,13-12-1-15,24-3-1 16</inkml:trace>
  <inkml:trace contextRef="#ctx1" brushRef="#br0">23899 8963 0</inkml:trace>
  <inkml:trace contextRef="#ctx0" brushRef="#br0" timeOffset="20687.1832">22063 2288 59 0,'9'-28'34'0,"4"14"-1"15,-6-3 1-15,8 17-15 16,-14-10-13-16,-1 10 0 16,0 0 0-16,7 24-1 0,-10-2-1 15,3 17 0-15,-5 7-1 16,0 14 0-16,-2 7 0 15,-1 13 0-15,-4 0-1 16,4 8-1-16,-3-4 1 16,-1-1-1-16,7-2 0 15,-1-6-1-15,6-4 0 16,2-10 0-16,-1-9 0 15,3-7 0-15,0-14-1 16,-1-6 1-16,1-9 0 16,-4-16 1-16,9 2-1 15,-1-12 0-15,-1-11 1 16,5-6-1-16,3-7 1 15,6-2-1-15,2-1 0 0,5 4 0 16,1 3 0-16,2 6 0 16,2 9 0-16,-5 3-1 15,0 15 1-15,-4 11 0 16,-4 6-1-16,-6 6 1 15,-3 9 0-15,-7 3 1 16,-7 2-1-16,-6 5 1 16,-8-3 0-16,-7-3 0 15,-9-8 0-15,-6-2 1 16,-2-12-1-16,-4-6 1 15,0-9 0-15,4-7-2 16,6-6-1-16,3-11-5 16,23 2-30-16,-5-18-2 0,20 5-2 15,-1-12-2 1</inkml:trace>
  <inkml:trace contextRef="#ctx0" brushRef="#br0" timeOffset="22570.291">6865 6422 17 0,'5'-13'28'0,"-5"13"0"16,0 0 1-16,0 0-12 16,0 0-1-16,0 0-12 15,-5 21-2-15,5 0 1 16,0 10-1-16,0 8-1 15,2 9 1-15,0 10 0 0,2 9 0 16,0 7-1 0,1 8 2-16,-3 9-2 0,0 8 1 15,-5 9-1-15,0 13 1 16,-3 4-1-16,1 10 1 15,-1 6-1-15,-1 10 0 16,0 7-1-16,4 4 3 16,1 5-1-16,1 5-2 15,0 9 2-15,3 8-1 16,-1 5 2-16,2 8 0 15,-5 2 0-15,2 12-1 16,-5-1-1-16,1 4 3 16,-4-3-4-16,1 2 1 15,-1-1-2-15,1-2 2 16,4-5-1-16,0 4-1 0,4-6 1 15,3 3-1-15,4 0 1 16,1 4 0-16,1 1-1 16,2-2 0-16,-2 6 0 15,0-1 2-15,-3 0-2 16,-1-1 0-16,-2-7 0 15,-1-12 0-15,-2-17-1 16,4-18 2-16,-1-26-3 16,0-30-7-16,12-20-27 15,-5-35 1-15,7-23-3 16,-6-30 2-16</inkml:trace>
  <inkml:trace contextRef="#ctx0" brushRef="#br0" timeOffset="23952.37">7138 6187 9 0,'0'0'21'16,"0"0"0"-16,-16-13-1 0,16 13-16 16,-11-8-2-16,2 0 0 15,9 8-1-15,-13-21 0 16,7 10 0-16,-2-4 2 15,2 2 0-15,-3-2 2 16,9 15 2-16,-18-26 0 16,18 26 2-16,-22-17 0 15,13 15 0-15,-4-10 0 16,13 12-1-16,-18-7-2 15,18 7-1-15,-8-3-2 16,8 3-1-16,0 0 1 16,11 7-1-16,0-2-1 15,7 4 0-15,4-2-1 16,7 4 2-16,7-2-1 0,9 2 0 15,7-3 0-15,4 1 0 16,8-1 0-16,6-2 0 16,10-3 0-16,6 2 0 15,9-3-1-15,6 2 1 16,8-2 0-16,7-1 0 15,9-1 0-15,8-1 0 16,7-1 0-16,4-1 0 16,7 0 0-16,5 2 0 15,5-3 0-15,8 3 0 16,6 0 0-16,5 2-1 15,6-4 1-15,10 2 0 16,7-3 0-16,9 2 0 16,9-3 0-16,4 2 0 0,5-2 0 15,4 1 0-15,0 0 0 16,0 5-1-16,-2 0 1 15,-4 4 0-15,-1-2-1 16,0 4 1-16,-4 1-1 16,1-1 0-16,-4 0 0 15,3 0 0-15,1-2 0 16,-3-2 1-16,-1-3-1 15,-2-2 0-15,-8 0 1 16,-4-2-1-16,-9 1 0 16,-14-2 0-16,-14 2 1 15,-11 2-1-15,-21 1 0 16,-14-2 0-16,-18 5 0 15,-19-1 0-15,-18 1 0 0,-15 1 0 16,-13-1 1-16,-12-1-1 16,-14 0 0-16,-14-2 1 15,0 0-1-15,0 0 0 16,-23 10 1-16,4-5-2 16,-4 3-1-16,-5-3-5 15,12 7-27-15,-10-5-3 16,9 7 0-16,-1-9 0 15</inkml:trace>
  <inkml:trace contextRef="#ctx0" brushRef="#br0" timeOffset="24809.419">16213 6055 2 0,'7'-29'24'16,"2"10"3"-16,-1-3 1 16,0-1-11-16,6 15-2 15,-13-8-1-15,11 17-1 16,-12-1-2-16,6 10-2 15,-10 4-3-15,4 16 0 16,-10 3-2-16,5 11 0 16,-3 6-3-16,-1 9 0 15,-2 5 0-15,3 10 1 16,0 4-2-16,1 8 2 15,1 8-2-15,2 9 2 16,-1 9-1-16,-1 9-1 0,-2 7 0 16,-3 12 0-1,-3 12-1-15,-2 7 2 0,-5 8 0 16,-2 9-1-16,3 5 2 15,-1 11 0-15,3-1 0 16,6 5-1-16,6 4 2 16,1 2-3-16,8 6 2 15,0 2 0-15,0 3-4 16,2 7 3-16,-2 3-2 15,-3-1 1-15,-1 0-2 16,-4 2 1-16,0-3-1 16,-2-4 3-16,2-1-2 15,1-2 0-15,2-5 0 16,3-3 0-16,3-1 1 0,5-7 0 15,5-2 0-15,2-4-3 16,2-9 3-16,4-2 0 16,0-6 0-16,-2-3 1 15,3-10-2-15,-2-1 1 16,2-7-1-16,-4-5 1 15,-1-10-1-15,0-11 2 16,0-13-2-16,-1-13-2 16,2-15 1-16,-6-23-4 15,13-11-29-15,-11-27-1 16,6-10-2-16,-7-22 1 15</inkml:trace>
  <inkml:trace contextRef="#ctx0" brushRef="#br0" timeOffset="25295.4468">16377 14524 63 0,'-19'-10'36'0,"-9"-7"-2"16,-3 6 0-16,-10-1-33 15,-11 4 1-15,-11 2-1 16,-12 6-1-16,-12 3 1 16,-12 4 0-16,-15-2 1 15,-12 4 0-15,-8-7 0 16,-6-1 1-16,-14-2 0 15,-5-1-1-15,-10-4 1 16,-11 3-1-16,-6-2 0 0,-11 2 0 16,-18 3-1-16,-8 3-1 15,-11 2 0-15,-10 2 0 16,-12 1 1-16,-7 2-1 15,-3-1 1-15,-5 0-1 16,1-1 1-16,-4-1-1 16,5 0 1-16,-2-2 0 15,2 0 0-15,-2 0 0 16,0-2-1-16,0 7 1 15,-5-1-1-15,4 1 0 16,-1 1 0-16,4 3-1 16,6-3 0-16,5-1 1 15,10 0-2-15,13-9 1 16,19-1-10-16,13-20-28 0,25-4 0 15,11-22-2-15,28-15 1 16</inkml:trace>
  <inkml:trace contextRef="#ctx0" brushRef="#br0" timeOffset="26206.4989">11772 6076 77 0,'12'-2'35'0,"-12"2"-1"16,9 9 1-16,-11 10-32 16,3 11 0-16,-4 8-2 15,3 16-1-15,-5 14 2 16,1 12 1-16,-6 18-2 15,0 14 2-15,0 10-3 16,-2 9 1-16,-2 12 0 16,1 8 1-16,-3 8-2 15,1 6-1-15,0 4 1 0,0 11-2 16,-2 5 2-16,2 6 1 15,-1 7 0-15,2 8-1 16,2 5 2-16,0 6 0 16,-2 7 0-16,4 2 0 15,-2 2-1-15,1-1 2 16,1-2-4-16,1-7 3 15,2-7-3-15,4-6 1 16,1-8-1-16,4-3 3 16,0-10-3-16,6 1 0 15,-3-2 1-15,4 0 0 16,-5 0 0-16,-2 0 0 15,-2-1 0-15,-3 2-2 16,-4-3 2-16,-2-8 0 0,-1-7 0 16,2-13 0-16,2-11 0 15,5-14-1-15,6-16 1 16,5-15-2-16,3-17 1 15,3-12-2-15,8-10-1 16,-9-10-2-16,8 3-4 16,-15-22-12-16,8 9-16 15,-12-8-1-15,4 2 1 16,-11-13 2-16</inkml:trace>
  <inkml:trace contextRef="#ctx0" brushRef="#br0" timeOffset="27363.5651">6797 10299 60 0,'0'0'34'0,"-10"15"-1"15,10-15 0-15,17 2-28 16,-1-7 1-16,15 3-2 15,8-7-1-15,12 2-1 16,15-6 0-16,11 4-1 16,12-1 1-16,9-1-2 15,8 1 2-15,15 2-2 16,5 0 1-16,10 2-1 15,5 0 2-15,9 1-1 16,10-2 1-16,10 2-1 16,12-3 1-16,3 3 1 15,7-5-1-15,9 2 1 0,6-1-1 16,1-1 1-16,2 1-1 15,4 2 1-15,-2-3-2 16,3 2 0-16,3-4-1 16,3 2 1-16,4-4-1 15,2 0 0-15,5 0 1 16,-1 2-1-16,1-3 0 15,-1 2 1-15,-1 1-1 16,-5 7 1-16,-6-2-1 16,-4 4 1-16,-9 2-1 15,-3 2 1-15,-7 1-1 16,-8-1 0-16,-10-2 1 15,-2-2 0-15,-10 0-1 16,-11-3 1-16,-8-2 0 0,-12-2-1 16,-9 0 1-16,-11 1 0 15,-10 3-1-15,-15 2 0 16,-10-1 0-16,-4 3 1 15,-5 2-1-15,-6 0 0 16,-1 0 0-16,-2-1 0 16,-6-2 0-16,-1 1 0 15,-9-2 0-15,-6-1 0 16,-9 0 0-16,-9 1 0 15,-6-4 1-15,-3 2-1 16,-3-2 0-16,3 1 0 16,2 0 1-16,8 1-1 15,3 0 0-15,4 4 0 16,2 2 0-16,0 2-1 0,-5 3 1 15,-4 0-1-15,-8 6-4 16,-15-11-23-16,0 0-11 16,-11 8 1-16,-1-7-2 15,-11-9 1-15</inkml:trace>
  <inkml:trace contextRef="#ctx0" brushRef="#br1" timeOffset="31503.8019">11420 4000 56 0,'4'-23'35'0,"-8"-3"-2"15,4 14-1-15,-9-6-23 16,9 18 5-16,0 0-10 16,-7 16 0-16,3 8-2 15,4 18 0-15,0 7-1 16,1 12-1-16,2 10 1 15,0 5-2-15,2 2 1 16,0 1-2-16,2 0-2 0,-8-19-19 16,9 2-11-16,-6-17 0 15,6-9-2-15,-2-21 1 16</inkml:trace>
  <inkml:trace contextRef="#ctx0" brushRef="#br1" timeOffset="31934.8266">11397 3841 75 0,'-16'-30'35'16,"3"5"-2"-16,9 14-2 15,1-13-24-15,18 10-1 0,5-3-2 16,12 3-1-16,7 0 0 15,9 1-1-15,6 3 0 16,0 7 0-16,-2 5-1 16,1 7 0-16,-8 12-1 15,-3 7 1-15,-8 9-1 16,-7 4 1-16,-8 8-1 15,-5-1 0-15,-8 2 0 16,-5 0 1-16,-9 0-1 16,-5-4 0-16,-7 3 0 15,-6-3-1-15,-5 1 1 16,-2 6-1-16,-2-5 1 15,2 3-1-15,-3-5 1 16,4-5 0-16,6-8 0 16,1-8 0-16,5-11-1 0,4-11 1 15,3-6-2-15,-3-12-3 16,16 15-13-16,-25-34-17 15,20 14-1-15,-4-6-1 16,15 7-1-16</inkml:trace>
  <inkml:trace contextRef="#ctx0" brushRef="#br1" timeOffset="32443.8557">12325 4218 64 0,'-2'-14'35'15,"2"14"-1"-15,-20-12 0 16,5 13-23-16,-9 0-8 16,-2 9 0-16,-10 3 1 15,-1 9-1-15,-4 4 1 16,1 7-2-16,3-1 0 15,6 0 0-15,6-2-1 16,12-1 1-16,10-8-1 16,13-8-1-16,13-11 1 15,13-8 0-15,11-9 0 0,4-6-1 16,3-6 2-16,0-3-2 15,-5-3 1-15,-8 6 0 16,-8 0 0-16,-13 8 0 16,-10 5 0-16,-10 14-1 15,0 0 0-15,-22 4 0 16,5 13 0-16,0 4 0 15,-2 9-1-15,7 0-1 16,8 5 0-16,4-7-4 16,19 6-13-16,-3-20-15 15,23 3-1-15,-1-18-3 16,16-2 2-16</inkml:trace>
  <inkml:trace contextRef="#ctx0" brushRef="#br1" timeOffset="32820.8773">12797 4137 86 0,'-30'6'35'0,"-9"0"0"16,5 18 1-16,-11-1-32 16,12 11-2-16,5-2 1 15,13 5-1-15,6-4 1 16,11-6-1-16,12-12 0 15,14-9 0-15,9-18 1 16,16-12-1-16,3-14 1 16,3-15-1-16,4-13-1 15,-2-15 1-15,-5-3-1 0,-4-7 1 16,-9 3-1-1,-12 8 0-15,-11 11 0 0,-8 12-1 16,-12 24 1-16,-12 28 0 16,-8 27 0-16,-14 30-1 15,-6 23 0-15,-4 16 0 16,5 10 0-16,3 8-2 15,12 9-7-15,1-18-8 16,26 7-7-16,-6-32-9 16,22 3-3-16,-7-19-6 15,8 0 2-15</inkml:trace>
  <inkml:trace contextRef="#ctx0" brushRef="#br1" timeOffset="33481.9151">9389 5051 29 0,'6'-16'30'16,"-1"-1"4"-16,1 7-2 15,-5-9-12-15,-1 19-9 16,0-18-2-16,0 18 1 16,0 0-4-16,0 0-2 15,0 0 0-15,0 18-2 0,0 3 1 16,1 14-1-16,2 12-1 15,-2 14 1-15,-1 12-1 16,1 12 0-16,-2 10 2 16,-2 5-1-16,-2 4 0 15,1-5 0-15,-3-3 0 16,-2-10-1-16,3-9 1 15,3-14-1-15,1-11-2 16,3-15 1-16,2-18 0 16,-3-19 0-16,16-2-2 15,-12-23-5-15,12 5-15 16,-11-23-13-16,6 0-1 15,-8-13-1-15,5 6 0 16</inkml:trace>
  <inkml:trace contextRef="#ctx0" brushRef="#br1" timeOffset="34158.9538">9455 5148 41 0,'-10'-16'31'16,"-2"7"1"-16,1-2 0 16,11 11-22-16,-17-23-1 15,17 23-1-15,2-31 0 16,13 17-2-16,3-12-2 15,16 3 3-15,3-1-5 16,11 5 2-16,7-1-2 16,3 8 0-16,-3 4-1 15,-3 10 0-15,-5 6 1 16,-8 10-3-16,-17 6 3 15,-10 11-3-15,-20 6 3 16,-11 9-2-16,-17 8 1 16,-10 3-1-16,-10 2 0 0,-6 2 0 15,-1-4 0-15,1-2 0 16,13-11 0-16,9-8 0 15,21-11 0-15,16-9 0 16,26-14 1-16,24-7-1 16,16-9 0-16,17-2 1 15,6 4-1-15,7-3 1 16,-8 11-1-16,-6 9 1 15,-17 13-1-15,-22 13 2 16,-25 11 0-16,-24 11 0 16,-26 9 0-16,-24 7 1 15,-20 1-1-15,-11-3 1 16,-5-7-1-16,2-9-2 15,8-12 1-15,16-14-1 0,23-17-5 16,18-23-11-16,40-1-10 16,11-27-11-16,34-5-1 15,13-18-2-15,27-3-1 16</inkml:trace>
  <inkml:trace contextRef="#ctx0" brushRef="#br1" timeOffset="35067.0057">14050 4902 53 0,'-4'-20'34'0,"-2"-6"0"15,4 10 0-15,-5-5-18 16,3 9-11-16,-5-1 1 16,9 13-2-16,-15 0-1 15,8 16-1-15,0 11 2 16,1 16-3-16,2 14 2 0,2 14-2 15,2 11 2-15,0 8-2 16,3 4 1-16,-2 7-1 16,0-9-1-16,1-4 1 15,-5-10 1-15,3-13 0 16,-1-12-1-16,-1-11 1 15,5-9 0-15,-1-16-1 16,-2-17 1-16,13 10-1 16,-1-20-3-16,2-5 4 15,4-6-3-15,5-4 2 16,2-6-2-16,2 3 1 15,2-2-2-15,0 9 2 16,-1 6 0-16,-2 6 0 16,-4 9 1-16,-3 7-1 0,-6 11 1 15,-3 3 0-15,-6 9 1 16,-5 0-1-16,-7 1 1 15,-4 2-3-15,-9-5 3 16,-5-2-3-16,-5-3 3 16,-3-7-2-16,0-7 1 15,-1-5-1-15,6-9 0 16,3-12-6-16,16 4-12 15,-4-21-9-15,20-1-12 16,-2-13 2-16,16-6-5 16,0-8 1-16</inkml:trace>
  <inkml:trace contextRef="#ctx0" brushRef="#br2" timeOffset="40252.3023">2008 9463 74 0,'11'-45'32'0,"3"11"-3"16,-8 4 3-16,2 16-29 0,-8 14 0 16,0 0 1-16,-5 34 2 15,-3 12-1-15,-7 14 0 16,2 18 0-16,-7 12-2 15,1 8 1-15,-1 4-2 16,2-3 1-16,3-8-2 16,4-12-1-16,3-16 1 15,3-15 0-15,5-20 0 16,2-16-1-16,4-24 1 15,3-14 1-15,3-19-1 16,3-14 0-16,2-17-1 16,3-10-1-16,-3-9 0 15,1-5 0-15,-2 5 0 16,-2 4-1-16,-4 12 0 0,0 15 1 15,-7 13 1-15,-1 16 0 16,2 17 0-16,-4 18 0 16,0 0 1-16,15 25 0 15,-5 2 0-15,7 4 0 16,7 0 0-16,12 1 1 15,8-5-1-15,12-6 1 16,6-13-1-16,9-13 0 16,4-13 0-16,7-12-1 15,-3-15 1-15,-4-5-1 16,-7-3 1-16,-8-1-1 15,-11 7 0-15,-9 9 1 16,-13 14 0-16,-11 21 0 16,-13 21-1-16,-12 25 0 0,-13 22 0 15,-5 20 1-15,-6 19-1 16,-2 12 0-16,2 6 0 15,0-3-1-15,9-6-1 16,9-16 1-16,14-14-4 16,4-30-8-16,30-6-13 15,-4-34-10-15,20-7-1 16,-1-23-2-16,11-5 4 15</inkml:trace>
  <inkml:trace contextRef="#ctx0" brushRef="#br2" timeOffset="40646.3248">3255 9758 96 0,'-8'-14'37'0,"8"14"1"16,-11-5-2-16,5 18-31 15,-3 8 0-15,4 15 0 16,-4 7-3-16,1 13 0 15,-1 4 0-15,2 1-1 16,2-2-1-16,6-10 1 16,6-9-2-16,9-16 1 15,7-16 1-15,9-17-2 16,9-14 2-16,3-12-1 15,3-12 2-15,5-9-2 16,-3-4 2-16,-7 0-2 16,-1 2 1-16,-6 7 1 15,-8 7-2-15,-4 13 0 0,-11 15 1 16,-12 16-1-16,5 14-1 15,-13 17 1-15,0 13-1 16,-7 6-1-16,4 9-1 16,-1-2-5-16,13 8-13 15,-9-19-16-15,20-2 0 16,-2-18-2-16,16-8 1 15</inkml:trace>
  <inkml:trace contextRef="#ctx0" brushRef="#br2" timeOffset="41186.3557">3948 9902 103 0,'0'0'36'0,"-15"16"0"0,7 10-2 15,-7-3-30-15,1 12-1 16,-2 3-3-16,0 4 1 15,0-3 0-15,5-2-1 16,1-8 0-16,4-7 0 16,6-11 1-16,0-11-2 15,15-16 2-15,3-9 0 16,0-7 0-16,4-10-1 15,6-6 2-15,2-1-2 16,1 0 0-16,-3 5 1 16,-3 7 0-16,-4 8-1 15,-1 8 1-15,-7 12-1 16,-3 7 1-16,-10 2-1 15,11 14 1-15,-11-14-1 16,14 18 0-16,-3-9 0 0,0-1 1 16,6-3-1-16,2-2 0 15,-1-3 0-15,1-4 0 16,3-2 1-16,4-6-1 15,-4 0 1-15,2-2 0 16,-3 2-1-16,0 2 1 16,-1 4 0-16,-5 6 1 15,1 11-1-15,-9 7 0 16,-3 11 0-16,-4 4 0 15,-4 5 0-15,-1 5-1 16,-6 3-3-16,2 6-6 16,-7-16-8-16,11 15-13 0,-10-20-7 15,11 7-3-15,-4-16-1 16,11-4-1-16</inkml:trace>
  <inkml:trace contextRef="#ctx0" brushRef="#br2" timeOffset="42465.4289">5490 7942 58 0,'7'-29'34'16,"3"6"0"-16,-4 3-1 16,-6 20-18-16,0 0-9 15,0 0-1-15,0 33-1 16,-2 8-1-16,-2 14-1 15,3 24-1-15,0 11 1 16,3 14 0-16,2 6 0 16,2 7 0-16,-2 1 0 15,3 2-1-15,-3-11 0 16,0-12 0-16,-2-15 1 15,0-16-3-15,0-16 1 16,-1-19 0-16,-1-31 0 0,0 0 1 16,12-31-1-16,-7-16 0 15,2-17 0-15,-1-10 0 16,1-17-1-16,0-12 1 15,-3-10-1-15,0-5 1 16,4 2-1-16,-3-3 1 16,4 8-1-16,8 7 2 15,3 13 0-15,4 14-1 16,7 17 1-16,5 15 0 15,4 9-1-15,2 14 1 16,-3 13 0-16,-3 8 0 16,-5 11 0-16,-9 16 0 0,-12 13-1 15,-11 10 0-15,-12 10 0 16,-10 12 0-16,-7 5 0 15,-5 4 0-15,-4 1 0 16,3-8-1-16,4-7 1 16,9-6 0-16,9-13 0 15,12-10 0-15,10-11-1 16,14-11 1-16,14-8 0 15,14-5 0-15,10 1 0 16,7 0 0-16,0 4 1 16,-4 3 0-16,-8 7 1 15,-10 11-1-15,-21 11 2 16,-21 8-2-16,-26 8 1 15,-21 11 0-15,-18 3 1 16,-11 9-3-16,-11-4 1 0,-3-2 0 16,1-9-1-16,12-9 0 15,15-14-1-15,16-18-9 16,26-4-8-16,7-34-13 15,28-5-7-15,10-22-1 16,23-4-3-16</inkml:trace>
  <inkml:trace contextRef="#ctx0" brushRef="#br2" timeOffset="43380.4812">5726 12312 75 0,'0'0'35'0,"0"0"-1"16,-15 12-5-16,7 18-27 15,1 5 1-15,6 16 0 16,-3 8-1-16,7 17 1 0,1 9-1 15,3 10 1-15,1 5-2 16,-1 5 0-16,-2-2 0 16,0-1 1-16,-2-5-2 15,-3-7 1-15,-4-12 0 16,4-12-1-16,-4-14 1 15,2-12 0-15,1-13 0 16,1-11-1-16,0-16 1 16,3-12-1-16,2-11 1 15,2-9-1-15,4-10 1 16,2-3-1-16,5-7 0 15,3 2 0-15,4 5 0 16,3 5 0-16,4 7 0 16,1 8 0-16,3 15 0 0,3 8 0 15,0 10 0 1,-1 11 0-16,-4 12 0 0,-2 10 0 15,-6 8 0-15,-7 9 1 16,-7 1-1-16,-13 2 1 16,-11-2 0-16,-7 0 0 15,-17-10 0-15,-10-8 1 16,-4-11-2-16,-6-12 1 15,-3-15-1-15,4-9 0 16,5-15-1-16,9-14 0 16,14-4-1-16,8-11-6 15,22 11-11-15,-1-14-11 16,21 13-7-16,2-4-3 15,12 12 1-15</inkml:trace>
  <inkml:trace contextRef="#ctx0" brushRef="#br2" timeOffset="72562.1503">7323 8135 53 0,'0'-23'34'16,"0"-1"-1"-16,4 2 0 0,0-3-23 16,4 8-6-16,-5-2 0 15,-3 19-1-15,12-10-1 16,-12 10 0-16,8 29-1 15,-3 5 1-15,2 18-1 16,3 15 1-16,-1 16 0 16,3 16 0-16,3 10 0 15,-1 9-1-15,2 7 1 16,-2-1-2-16,-2-5 1 15,-4-13-2-15,1-2-8 16,-6-27-26-16,4-12 1 16,-4-26-3-16,5-19 2 15</inkml:trace>
  <inkml:trace contextRef="#ctx0" brushRef="#br2" timeOffset="73133.183">7413 8142 81 0,'-16'-19'37'0,"11"3"-1"16,2-16 1-16,15 3-35 16,20-6 0-16,20 3 0 0,22-2 0 15,19 5 0-15,12 6-1 16,8 8 1-16,-2 13-1 15,-8 14-1-15,-16 11 0 16,-22 15-1-16,-29 14 1 16,-30 12-1-16,-28 15 0 15,-25 8 1-15,-22 7 0 16,-13 0 1-16,-5-3 0 15,1-7 0-15,7-11 1 16,15-11-1-16,19-20 1 16,26-17-1-16,34-19-1 15,29-14 1-15,22-12-3 16,21-4 3-16,10 0-2 15,5 1 2-15,-4 9-1 0,-12 14 0 16,-24 16 1-16,-28 15-1 16,-25 19 2-16,-28 10-2 15,-25 11 2-15,-19 9-1 16,-20-2-1-16,-8-3 2 15,-5-8-2-15,5-8 2 16,7-15-2-16,13-17 0 16,16-5-12-16,16-33-24 15,27-8-2-15,14-26-2 16,26-13-1-16</inkml:trace>
  <inkml:trace contextRef="#ctx0" brushRef="#br2" timeOffset="73815.222">12293 8024 66 0,'10'-26'35'0,"-6"9"-1"15,-4 17-2-15,0 0-27 16,-9 32-1-16,-4 14-1 16,0 21-1-16,-6 15 0 15,6 16-1-15,-1 8 2 16,5 8-1-16,5 4 1 15,5 1-2-15,5-7 0 16,6-13-4-16,9-6-28 16,-8-20-4-16,4-11 0 0,-4-22-1 15</inkml:trace>
  <inkml:trace contextRef="#ctx0" brushRef="#br2" timeOffset="74304.25">12133 8154 75 0,'15'-20'37'16,"13"-12"-1"-16,18 4 2 15,17-7-33-15,18 6 0 0,6 1-1 16,8 8 0-16,0 15-2 16,-8 10-1-16,-17 14 0 15,-15 14-2-15,-27 14 1 16,-22 10 0-16,-26 10 0 15,-22 6-1-15,-15 3 1 16,-14-1 0-16,0-4 0 16,1-4 1-16,14-9 1 15,17-10-1-15,28-18-1 16,24-10 0-16,28-11 1 15,28-8-1-15,15-1 0 16,10-2 1-16,1 8-1 16,-10 6 1-16,-23 14 1 15,-22 13-1-15,-41 10 2 16,-34 16-2-16,-32 5 2 0,-22 9-1 15,-20-7-1-15,-7-2 1 16,-1-9-1-16,11-15-1 16,25-7-8-16,16-30-28 15,38-10-4-15,15-24-1 16,32-13-1-16</inkml:trace>
  <inkml:trace contextRef="#ctx0" brushRef="#br2" timeOffset="75438.3148">7569 12133 52 0,'-7'-27'33'0,"0"15"-1"15,-1 12 1-15,2 14-30 16,-1 11 1-16,7 17 0 15,-3 13-2-15,7 14 0 16,3 13 0-16,1 18 1 16,0 6-2-16,1 7 1 15,-4 7 0-15,2 4-1 16,-7-9 0-16,-4 0 1 15,-2-13 1-15,-1-10-1 16,1-19 0-16,1-12 0 16,0-23 0-16,7-9 0 15,-2-29 0-15,14 5 0 16,1-23 0-16,3-6-2 0,4-3 1 15,4-6 0-15,3 3-1 16,2-1 0-16,5 9 0 16,4 5-1-16,0 5 1 15,2 9 0-15,-4 5 0 16,-4 9 0-16,-7 2 0 15,-8 10 1-15,-11 3-1 16,-14 4 1-16,-15 2 0 16,-15 2 0-16,-13-2 0 15,-10-4 0-15,-7-5 0 16,-4-15-2-16,3-8-3 15,2-23-7-15,22 0-27 16,10-25-1-16,25-6-2 16,16-20-1-16</inkml:trace>
  <inkml:trace contextRef="#ctx0" brushRef="#br2" timeOffset="76482.3745">12245 11721 55 0,'0'0'34'0,"-15"9"0"15,6 17-1-15,-5 5-30 16,6 25-1-16,3 12 0 15,5 16 2-15,0 11 0 16,8 12-1-16,-3 2 0 16,2 9 0-16,-2-2 0 15,1-1 1-15,-4-12-2 16,1-5 0-16,-6-15 0 15,1-9 0-15,-1-17 0 16,4-9-1-16,-2-19 0 16,5-9 0-16,-4-20 0 15,14-2 1-15,-1-14-2 16,3-8 1-16,5-8 0 0,1-6 0 15,7-4-1-15,1-2 0 16,2 4 0-16,0 4 0 16,3 9 0-16,-3 8 0 15,0 13 0-15,-2 15 0 16,-6 10 0-16,3 12 0 15,-9 13 0-15,-4 9 0 16,-6 5 1-16,-6 2-2 16,-8 1 2-16,-8-2-1 15,-8-6 0-15,-7-6 0 16,-9-14 1-16,-5-13 0 15,-4-15 0-15,-1-11-1 16,2-18 0-16,6-16-1 16,9-1-6-16,2-24-21 0,26 12-10 15,5-8-2-15,16 6-1 16</inkml:trace>
  <inkml:trace contextRef="#ctx0" brushRef="#br1" timeOffset="80528.606">9683 7921 59 0,'10'-33'35'0,"-4"1"-1"15,0 9 0-15,-5 9-20 16,-1 14-11-16,2 17 0 16,-1 16-2-16,-2 16 1 15,0 22 0-15,0 18-1 16,1 16 0-16,-2 11 2 0,2 10-3 15,-4-4 2-15,4 0-1 16,1-4-6-16,-4-23-29 16,9-10 0-16,-2-24-1 15,8-19-2-15</inkml:trace>
  <inkml:trace contextRef="#ctx0" brushRef="#br1" timeOffset="81025.6344">9844 7793 92 0,'-11'-15'37'0,"11"15"-1"0,16-20 1 16,4 12-35-16,17-1-1 15,16 4 1-15,9 2-1 16,2 5 1-16,3 4-2 16,-3 9 1-16,-5 7-1 15,-10 11-1-15,-16 9 1 16,-16 4-1-16,-18 9 1 15,-18 7-1-15,-17 4 0 16,-17 6 0-16,-8 2 1 16,-7-4 0-16,5-4-1 15,8-7 2-15,16-11-2 16,16-11 2-16,24-15-1 15,26-12 0-15,25-11 0 16,24-6 0-16,15-3 0 0,8 5 0 16,1 4 0-16,-8 11 0 15,-19 17 2-15,-23 13-2 16,-30 18 1-16,-31 12 0 15,-34 14 0-15,-26 11 0 16,-15 1 1-16,-16 1-1 16,-6-4 0-16,2-11 0 15,10-12-4-15,9-20-30 16,35-17-4-16,14-25-1 15,28-13-1-15</inkml:trace>
  <inkml:trace contextRef="#ctx0" brushRef="#br1" timeOffset="81593.6669">9806 12025 68 0,'1'-10'37'15,"-5"-3"-1"-15,4 13 1 16,0 0-35-16,2 31 0 0,2 6 1 15,4 18 0-15,0 18-1 16,-1 19 0-16,-1 17 0 16,0 17 0-16,-8 11-1 15,-2 2-1-15,-4-2 0 16,-1-5-2-16,3-10-4 15,-11-24-32-15,17-15 1 16,0-30-2-16,13-24 0 16</inkml:trace>
  <inkml:trace contextRef="#ctx0" brushRef="#br1" timeOffset="82096.6957">9811 11951 71 0,'-8'-30'39'0,"16"11"0"16,9-6 1-16,17 1-29 15,12 5-9-15,13 6 0 16,12 6-1-16,4 8 0 15,2 11 0-15,-3 11 0 16,-7 10-1-16,-11 13 0 16,-14 10 0-16,-13 6 1 15,-21 6-1-15,-19 3 1 16,-16 2-1-16,-13 0 0 15,-13-5 0-15,-4-6 0 16,-2-9 0-16,4-9-1 0,10-9 1 16,16-12-1-16,14-7 1 15,15-16 0-15,28 2 0 16,17-7 0-16,14-3 0 15,13 1 0-15,5 9 0 16,-1 6 1-16,-6 12-1 16,-11 15 1-16,-22 13 0 15,-19 15-1-15,-26 14 1 16,-22 11-1-16,-22 5 0 15,-18 7 0-15,-13 0 0 16,-7-6 0-16,-1-6-1 16,1-18-4-16,22-8-29 15,4-32-6-15,24-15 0 0,13-34-1 16</inkml:trace>
  <inkml:trace contextRef="#ctx0" brushRef="#br1" timeOffset="83181.7577">13945 7788 55 0,'0'0'32'16,"-8"15"-1"-16,-6-1-5 15,8 21-20-15,-5 3 0 16,9 18-2-16,-4 12 1 16,7 18-2-16,-2 8 2 15,6 11-2-15,-2 6 2 16,1 0-3-16,-4-3 1 15,1-2-1-15,-2-14 1 16,-4-6-1-16,-1-15 0 0,0-10-1 16,0-18 0-16,4-7 0 15,0-16 0-15,3-9 0 16,-1-11 0-16,11-8-1 15,3-8 1-15,4-10-1 16,5-4 1-16,7-4-1 16,5-3 1-16,5 3-2 15,2 4 2-15,1 7-1 16,1 9 0-16,-6 9 0 15,-4 10 0-15,-6 13 0 16,-10 5-1-16,-6 10 1 16,-11 9 0-16,-9 0 1 15,-10 3-2-15,-7 2 2 16,-10-4-1-16,-4-7 0 15,-2-5 0-15,0-11 1 0,3-10-3 16,1-22-16-16,16 0-18 16,4-18 0-16,16-8-2 15,5-15 1-15</inkml:trace>
  <inkml:trace contextRef="#ctx0" brushRef="#br1" timeOffset="84165.814">13599 11490 57 0,'12'13'34'15,"-7"-3"0"-15,-1 2-1 0,3 9-29 16,0 5-2-16,5 11 0 15,-1 8 0-15,-2 15 1 16,3 10 0-16,-4 15-1 16,-7 10 1-16,0 12 0 15,-11 0 0-15,-1 10 0 16,-7-1 0-16,-2 2 0 15,-5-6 0-15,-2-7 0 16,3-13-2-16,3-9 0 16,3-15-1-16,9-15 1 15,2-11-1-15,7-16 0 16,4-12 0-16,-4-14 1 15,20-6-1-15,-10-10 1 16,3-13-1-16,-1-7 1 0,7-8-1 16,0-6 1-16,5-4-1 15,1-2 0-15,6 6-1 16,5 5 1-16,-1 8-1 15,2 10 1-15,-1 13-1 16,-2 14 0-16,-2 13 0 16,-6 18 0-16,-5 14 1 15,-8 11-1-15,-9 7 1 16,-5 5 0-16,-9 4 0 15,-10-2 0-15,-7-9 0 16,-7-10 1-16,-6-11 0 16,-5-16-1-16,0-17 1 15,0-15-1-15,1-18 1 16,6-19-3-16,13-8-6 0,-1-22-29 15,23 3 0-15,6-9-2 16,17 11 0-16</inkml:trace>
  <inkml:trace contextRef="#ctx0" brushRef="#br3" timeOffset="101455.8029">17719 6069 82 0,'8'-43'36'0,"-8"9"-2"16,-21 0 0-16,-10 9-32 15,-19 12 0-15,-7 17-1 16,-10 4 0-16,0 14 1 16,0 4-2-16,11 12 2 15,12 5-2-15,20 5 2 0,19 8-1 16,22 3 0-16,23 5 0 15,20 5 2-15,13 4-3 16,7 3 3-16,-1 2-3 16,-10 2 2-16,-14-2-1 15,-15-1 1-15,-29-8-3 16,-15-8 2-16,-16-10-1 15,-17-14 0-15,-9-18 1 16,-4-18-1-16,5-21 1 16,5-22-1-16,11-20 1 15,12-20-2-15,17-16 1 16,12-11-1-16,20-5 1 15,10-1-3-15,17 15-29 16,-7 2-5-16,7 20 1 0,-7 15-2 16</inkml:trace>
  <inkml:trace contextRef="#ctx0" brushRef="#br3" timeOffset="102274.8498">18618 6461 59 0,'6'-11'35'0,"-4"-1"-1"16,-2 12 0-16,0 0-15 15,0 32-12-15,-8 1-2 16,-3 16 0-16,-5 9-3 0,0 10 1 16,-4 3-2-16,0 2 2 15,0-6-2-15,5-3 0 16,2-14-1-16,5-11 2 15,5-11-1-15,6-14 1 16,-3-14-1-16,13-14 1 16,-2-11-1-16,-3-12 1 15,4-12-1-15,0-8 0 16,1-13 0-16,2-8-2 15,5-3 1-15,4 3-1 16,1 4 1-16,4 6-1 16,1 8 1-16,2 14-1 15,0 12 2-15,-2 19-1 16,-2 10 0-16,-3 14 0 15,-5 8 0-15,-5 14 0 0,-4 9 1 16,-5 8 0-16,-8 9-1 16,-6 2 1-16,-4 4-1 15,-8-1 2-15,-3-4-2 16,-5-6 1-16,0-9-2 15,-3-8 1-15,-1-8 0 16,1-9 0-16,2-9-1 16,0-5 1-16,3-4 0 15,3-2 0-15,-2 5 0 16,1 4 0-16,0 11 0 15,0 9 0-15,-3 15-1 16,-2 14 1-16,-2 13 0 16,-1 7-1-16,1 9-1 15,-1-7-28-15,13 5-7 0,-1-16-1 16,12-11 0-16</inkml:trace>
  <inkml:trace contextRef="#ctx0" brushRef="#br3" timeOffset="102795.8796">19112 6513 45 0,'0'0'30'0,"0"0"3"15,0 0 0-15,2-13-17 16,-2 13-3-16,-12 14-4 15,6 2 2-15,-9 0-3 16,3 12-1-16,-8 8-3 16,7 8 0-16,-2 4-2 15,3 9 0-15,5-1-1 16,7-1 0-16,10-3-1 15,11-10 1-15,9-16-1 16,10-13 1-16,10-20 1 16,6-15-1-16,5-16 1 15,0-8-1-15,-3-10 1 0,-4-3 0 16,-9-2-1-16,-5 3-1 15,-9 6 1-15,-10 14-2 16,-8 9 1-16,-12 17 1 16,-1 12-1-16,-21 17 1 15,1 15-1-15,-5 14 2 16,1 11-2-16,1 4 2 15,4 5-4-15,5-13-22 16,20 5-12-16,2-15-1 16,20-4 1-16,3-18-3 15</inkml:trace>
  <inkml:trace contextRef="#ctx0" brushRef="#br3" timeOffset="103431.916">20087 6627 109 0,'0'0'35'0,"0"0"3"16,-9 12-3-16,-3 7-31 16,2 10 0-16,-6 5-3 15,1 6 1-15,-1 7-2 16,-4 2 1-16,2-2 0 15,1 1-1-15,-1-10 1 16,5-3-1-16,2-11 1 16,5-9-1-16,6-15 1 15,0 0 0-15,4-26 0 16,9-7-1-16,0-10 1 15,6-10 0-15,3-13 0 0,2-9-1 16,3-1 0-16,4-2-1 16,-2 10 2-16,0 7-2 15,-3 12 1-15,-3 15-1 16,1 15 1-16,-2 13 0 15,0 17 0-15,0 8 1 16,-1 6 0-16,5 8 0 16,-1 2-1-16,-1 3 1 15,0 3-1-15,-5 3 1 16,-7-2-1-16,-11 3 0 15,-11-2 0-15,-9-1 0 16,-13-3 0-16,-6-6-1 16,-5-3 1-16,-3-8 0 15,1-4 0-15,0-4 0 0,5-5-1 16,8-2 2-16,5-1-1 15,5 2 0-15,4 5 0 16,6 3 0-16,2 9 1 16,1 9-3-16,0 12 3 15,-8 13-2-15,-3 10 0 16,-10 14 1-16,-9 7-1 15,-2 1 0-15,-3-2 0 16,4-12-1-16,6-3-8 16,3-28-26-16,24-11-1 15,7-35-2-15,21-3 0 16</inkml:trace>
  <inkml:trace contextRef="#ctx0" brushRef="#br3" timeOffset="104385.9705">20893 6313 94 0,'0'0'34'0,"6"-11"-1"16,-6 11-2-16,-16 11-26 16,-4 6-1-16,-13 5 1 15,-5 9 0-15,-8 0-1 16,4 6 0-16,1-4 0 15,9-1-1-15,14-4 1 16,17-3-1-16,17-6-1 16,20-1-1-16,10 0 0 15,12 6-1-15,1 1 1 0,-4 10-1 16,-10 8 0-16,-15 6 1 15,-21 4-1-15,-17 4 1 16,-18 0-1-16,-16-1 0 16,-7-2-1-16,-9-21-14 15,3 9-22-15,-2-17-3 16,12-5 2-16,6-16-4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6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7533839"/>
              </p:ext>
            </p:extLst>
          </p:nvPr>
        </p:nvGraphicFramePr>
        <p:xfrm>
          <a:off x="214283" y="762001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why men who divorce their wives for not producing sons are blaming the wrong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sperm and egg match up to make a boy or a girl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what a Punnett square is and how we can use it to shortcut tricky genetic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it can be used to answer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Investigate the buzzwords: allele, 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chance, Punnet squares, pedigree chart, homozygous, heterozygous, dominant, recessive, pure bred,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ybrid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all the buzzwords in the objectives now come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new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– to boost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1840" y="738000"/>
              <a:ext cx="1236240" cy="269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3200" y="733680"/>
                <a:ext cx="1250280" cy="271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Hayley D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11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000" t="10999" r="24375" b="10001"/>
          <a:stretch/>
        </p:blipFill>
        <p:spPr>
          <a:xfrm>
            <a:off x="76200" y="76200"/>
            <a:ext cx="8915400" cy="655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46160" y="3845880"/>
              <a:ext cx="7997400" cy="2881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3560" y="3834000"/>
                <a:ext cx="8023320" cy="290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4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4560" y="232920"/>
              <a:ext cx="7840080" cy="5606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440" y="216360"/>
                <a:ext cx="7866000" cy="562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4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656272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Buzzwords – Technical Jargon in Genetics</a:t>
            </a:r>
          </a:p>
          <a:p>
            <a:endParaRPr lang="en-NZ" dirty="0"/>
          </a:p>
          <a:p>
            <a:r>
              <a:rPr lang="en-NZ" dirty="0" smtClean="0"/>
              <a:t>Allele – two different versions of the same gene (one from mum and one from dad)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28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7240" y="1062600"/>
              <a:ext cx="2344320" cy="38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560" y="1046760"/>
                <a:ext cx="2374560" cy="4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80400" y="615240"/>
              <a:ext cx="7923600" cy="4741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6000" y="607320"/>
                <a:ext cx="7947360" cy="475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56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7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2590</TotalTime>
  <Words>287</Words>
  <Application>Microsoft Office PowerPoint</Application>
  <PresentationFormat>On-screen Show (4:3)</PresentationFormat>
  <Paragraphs>41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246</cp:revision>
  <dcterms:created xsi:type="dcterms:W3CDTF">2006-08-16T00:00:00Z</dcterms:created>
  <dcterms:modified xsi:type="dcterms:W3CDTF">2014-02-25T20:47:08Z</dcterms:modified>
</cp:coreProperties>
</file>