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79" r:id="rId4"/>
    <p:sldId id="282" r:id="rId5"/>
    <p:sldId id="281" r:id="rId6"/>
    <p:sldId id="28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1:36:39.564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9489 3976 61 0,'1'-17'35'16,"-2"1"-2"-16,1 16 1 15,0-20-24-15,0 20-8 16,4 20-1-16,0 13 1 0,1 15 1 15,1 19-1-15,-1 5 1 16,5-2 0-16,5-16 1 16,19-29 0-16,26-57 0 15,36-53 1-15,53-69-1 16,46-54 0-16,52-47-2 15,24-43-31-15,27-1-7 16,-10-2-2-16,-22 36-3 16</inkml:trace>
  <inkml:trace contextRef="#ctx0" brushRef="#br0" timeOffset="616.0353">10409 5344 53 0,'-2'-25'34'0,"-3"2"0"16,3 1-1-16,-4-9-17 16,3 14-15-16,-3-1 0 15,2 4 1-15,4 14 0 16,0 0 2-16,5 18-1 0,0 18 1 15,-5 11 0-15,2 14 1 16,-2-2 0-16,8-2 2 16,15-25-3-16,29-35 0 15,41-66-2-15,52-60 2 16,57-69-4-16,50-65-32 15,100-31-5-15,-16-45-2 16,8-7-4-16</inkml:trace>
  <inkml:trace contextRef="#ctx0" brushRef="#br0" timeOffset="2306.1319">12162 6915 93 0,'0'60'36'16,"-9"0"-1"-16,4 3 2 15,-17-14-33-15,25-18-2 16,25-36 0-16,28-48 0 16,51-58-1-16,55-63-6 15,68-42-28-15,34-48-5 16,44-27 0-16,5-23-3 15</inkml:trace>
  <inkml:trace contextRef="#ctx0" brushRef="#br0" timeOffset="5690.3255">5274 9042 85 0,'-22'-4'35'15,"22"4"1"-15,5-13 0 16,34-14-32-16,20-8-2 16,27-11 0-16,31-15-2 15,31-10 2-15,29-17-2 16,21-4 1-16,17-5-1 15,5 4 0-15,0 5-2 16,-12 8-1-16,-7 25-13 16,-30 2-20-16,-20 16 0 15,-37 6-1-15,-27 10 0 16</inkml:trace>
  <inkml:trace contextRef="#ctx0" brushRef="#br0" timeOffset="5978.342">6547 7860 70 0,'-12'0'37'0,"22"13"-2"15,8 5 1-15,29 9-26 16,4 12-7-16,19 14-2 16,14 10 2-16,14 16-1 0,4 5 1 15,10 2-1-15,1 4 1 16,3 2-5-16,5 8-19 15,-12-15-15-15,5-4 0 16,-7-19-2-16,3-12 1 16</inkml:trace>
  <inkml:trace contextRef="#ctx0" brushRef="#br0" timeOffset="407153.2879">12339 9954 81 0,'5'-14'36'15,"-5"14"0"-15,0 0 1 16,12 14-33-16,-15 15-2 0,-2 17 1 15,-1 7 0-15,2 6 1 16,2-6 0-16,13-12 2 16,22-41-1-16,42-55 1 15,56-76-2-15,68-72-1 16,99-67-4-16,40-65-15 15,65-27-11-15,8-39-13 16,-11 8 0-16,-49 26-2 16,-64 64 0-16</inkml:trace>
  <inkml:trace contextRef="#ctx0" brushRef="#br0" timeOffset="417307.8687">6685 11156 59 0,'13'-4'35'15,"-13"4"-1"-15,2 31 0 16,-10-5-21-16,3 15-10 16,2 9 0-16,3 12 2 15,-1 8-1-15,2 13 0 16,-1 3-1-16,1 13 0 15,-2 1-2-15,-4 4 1 16,3-5-1-16,-5-5-2 16,2-10-1-16,2-16-1 15,7-4-22-15,-1-31-13 16,7-11 0-16,-10-22 0 15,24-21 1-15</inkml:trace>
  <inkml:trace contextRef="#ctx0" brushRef="#br0" timeOffset="417697.891">7337 11222 61 0,'-24'23'35'0,"-6"1"-1"15,-4 11 0-15,-9-1-27 16,-2 10-1-16,-11-4 0 16,4 6 0-16,-5-7-1 15,5 5 0-15,0-9-2 16,8-3 2-16,7-8-3 0,9-1 1 15,11-12-1-15,15 1 1 16,12-8-2-16,13 0 0 16,11-2 0-16,3 2 0 15,6 7-1-15,3 1-1 16,-2 9 1-16,-3 5-1 15,-4 9 1-15,-7 3-1 16,-6 11 0-16,-2 1 0 16,-3 6 0-16,-5-1-3 15,4 7-16-15,-4-20-19 16,14-2 2-16,-4-24-4 15,11-10 2-15</inkml:trace>
  <inkml:trace contextRef="#ctx0" brushRef="#br0" timeOffset="418215.9206">7866 11748 62 0,'-1'-17'38'16,"2"7"1"-16,-12-9-1 15,-3 9-29-15,-10-5-3 16,-4 9 3-16,-9 0-4 15,-2 11 2-15,-5 6-4 16,2 9-2-16,-5 3 1 0,4 10-1 16,10 8 0-16,0 7-1 15,9 2 1-15,7 1-2 16,7 1 2-16,12-6 0 15,8-9 0-15,13-9-1 16,8-16 1-16,13-18-1 16,9-11 0-16,6-13 0 15,3-9 0-15,-5-10 0 16,1 1 1-16,-7-1-2 15,-12 9 2-15,-11 8-2 16,-7 9 1-16,-11 9 0 16,-10 14 0-16,-5 11 0 15,-8 11 0-15,-3 9-1 16,-2 6 1-16,5 2-1 0,4 1 0 15,5-7-2-15,13-5-2 16,5-18-6-16,23 1-28 16,-4-21 0-16,18 3 1 15,-8-19-2-15</inkml:trace>
  <inkml:trace contextRef="#ctx0" brushRef="#br0" timeOffset="418557.9402">8325 11797 74 0,'0'0'37'0,"-13"-11"0"16,13 11 1-16,-23 12-33 15,14 4-1-15,-3 6-1 16,1 8 0-16,-1 6-2 16,-1 7 1-16,4 5-1 15,-1-1 0-15,2-1 0 0,3-6 1 16,0-6-1-16,8-10 0 15,-3-24 1-15,11 4-1 16,1-24 0-16,4-11 0 16,1-11 1-16,4-8-2 15,-2-5 1-15,3-5-1 16,0 1 0-16,1 2 3 15,-4 10-3-15,1 8 2 16,-3 6-3-16,-2 11 4 16,3 12-5-16,1 4 1 15,7 19-10-15,-9-11-29 16,15 13 1-16,-8-11-1 15,20 6 0-15</inkml:trace>
  <inkml:trace contextRef="#ctx0" brushRef="#br0" timeOffset="419057.9688">8905 11700 76 0,'-13'8'41'0,"-7"-10"-2"15,9 7 3-15,-13-2-34 16,13 9-1-16,-4 2-2 15,5 10-4-15,-2 6 2 16,6 8-2-16,-2 3 1 16,5 3-3-16,2-3 2 15,5-4 1-15,6-10-2 16,3-10 1-16,10-15 0 0,2-13-1 15,7-11 1-15,5-13-1 16,-1-3 0-16,0-1 0 16,1 1 0-16,-6 4 0 15,-6 8 0-15,-3 6 0 16,-5 12 0-16,-17 8 0 15,14 17 0-15,-14 9 0 16,-7 12-1-16,-3 15 1 16,-4 16 0-16,-2 11 1 15,-1 13-1-15,-6 7 0 16,2 8-1-16,-6 1 1 15,2 0 0-15,-4-9-1 16,0-9 1-16,-4-10-1 0,-4-16 1 16,-1-9 0-16,-5-17 0 15,-3-15 0-15,2-12-1 16,-5-19-2-16,5-12-2 15,-5-30-22-15,19 8-13 16,-1-18 0-16,17 3-2 16,0-7 2-16</inkml:trace>
  <inkml:trace contextRef="#ctx0" brushRef="#br0" timeOffset="419619.0009">9603 11804 68 0,'0'0'38'16,"-20"7"0"-16,11 3 1 16,-13-7-32-16,7 9 0 15,-8-2-1-15,4 8-1 0,-6-1-1 16,6 7 0-16,1 5-2 15,4 8 1-15,3 1-1 16,7 3 0-16,6 0-1 16,7-4 1-16,12-9-1 15,7-7 0-15,8-14 0 16,7-11 0-16,5-14 0 15,3-12-1-15,0-7 1 16,-1-8-1-16,-9-3 1 16,-8-3-2-16,-12 4 2 15,-8 2-2-15,-13 7 0 16,-14 9 3-16,-8 13-4 15,-8 11 1-15,-6 11-2 16,-5 9-2-16,9 16-7 0,-6-5-27 16,17 9-1-16,3-13-2 15,17 2 1-15</inkml:trace>
  <inkml:trace contextRef="#ctx0" brushRef="#br0" timeOffset="420102.0285">10381 11108 62 0,'0'0'38'16,"0"0"-1"-16,5 37 2 0,-3 8-22 16,-9 12-12-16,3 15 1 15,-6 8-1-15,5 10-2 16,-5 1 0-16,1 0-2 15,3-3 0-15,2-9 0 16,0-6-3-16,0-14-4 16,10 1-15-16,-7-29-17 15,6 0-1-15,-5-31-1 16,5 11 2-16</inkml:trace>
  <inkml:trace contextRef="#ctx0" brushRef="#br0" timeOffset="420290.0392">10145 11763 88 0,'-13'-17'42'15,"-1"-1"-1"-15,14 18 2 0,3-12-36 16,11 14 0-16,9 1-5 16,9-2-2-16,8 3 1 15,6-2-4-15,11 2 1 16,-2-5-8-16,21 9-28 15,-16-11-4-15,7 7 3 16,-11-8-1-16</inkml:trace>
  <inkml:trace contextRef="#ctx0" brushRef="#br0" timeOffset="420748.0654">10894 11678 95 0,'-22'9'40'15,"14"11"-3"-15,-11-2 3 0,4 11-36 16,-7 1 1-16,8 5-3 15,0-1 1-15,6 1-2 16,4-6 1-16,9-3-1 16,4-9 0-16,10-8 0 15,5-12-1-15,10-7 0 16,7-10 1-16,0-5-1 15,2-7 0-15,-3-3-1 16,1-3 1-16,-6 2 2 16,-4 5-2-16,-10 5 2 15,-4 7-2-15,-7 9 2 16,-10 10-2-16,0 0 0 15,0 26 0-15,-4 8-3 0,-5 14 3 16,-1 14-2-16,-5 14 2 16,-1 10-1-16,-4 8 1 15,-5 9 0-15,-1 2-1 16,-6-1 1-16,-2-7 0 15,-2-10 0-15,-3-12 0 16,1-11-1-16,1-19 0 16,-2-20 0-16,7-12-2 15,-4-21-2-15,10-2-13 16,-6-32-22-16,9-6 0 15,-2-17-1-15,7-1 1 16</inkml:trace>
  <inkml:trace contextRef="#ctx0" brushRef="#br0" timeOffset="421620.1153">11571 11767 67 0,'-13'-1'38'16,"13"1"-1"-16,-17 2 2 15,17-2-33-15,-11 10 0 16,11 6 0-16,-5 3-1 15,2 10 0-15,-4 4-1 16,3 10-1-16,-6 1 0 16,4 5 0-16,-5-4-1 15,5-1 0-15,1-8-1 16,1-9 0-16,4-7 0 15,0-20 0-15,0 0-1 0,19-15 0 16,-7-13 1-16,1-7-1 16,3-12 0-16,2-4 0 15,3-9 0-15,1-4 0 16,1 4 0-16,1 5 2 15,-1 5-2-15,5 8 0 16,0 8 0-16,3 9 0 16,0 11 0-16,2 8 2 15,4 7-2-15,-5 9 0 16,0 3 0-16,-2 8-1 15,-6 6 1-15,-7 4-1 16,-9 7 1-16,-8 3-2 16,-12 6 2-16,-8-6-2 15,-8 1 2-15,-6-1 0 0,-4-5 0 16,-4-5 1-16,-2-7-1 15,2-8 0-15,5-6 0 16,2-6 0-16,5-4 0 16,6-7 0-16,6 1 0 15,5 0 0-15,13 6 0 16,-10-2 0-16,10 16 0 15,-2 13 1-15,-3 10-1 16,-2 17 2-16,-10 9-2 16,-4 11 1-16,-6 9-1 15,-5 1 0-15,-5-2 0 16,2-7-2-16,3-6-5 15,-3-26-32-15,27-4-1 16,8-39-1-16,0 0-1 0</inkml:trace>
  <inkml:trace contextRef="#ctx0" brushRef="#br0" timeOffset="422182.1475">12052 11868 78 0,'30'4'39'0,"2"-7"-1"16,11 5 1-16,-5-11-34 16,5 4-3-16,4-6 0 15,5 0 0-15,-5-5-1 16,-5-4 1-16,-9-4-1 15,-1-3 2-15,-8-3-2 16,-9-1 2-16,-3-2-2 0,-10 0 1 16,-8 5-1-16,-6 2 1 15,-7 12 0-15,-5 10-1 16,-11 10 2-16,-4 15 0 15,-9 16-1-15,-1 11-1 16,0 6 1-16,1 8-2 16,9-1 2-16,10 0-4 15,15-4 2-15,16-9-2 16,20-12 2-16,16-11-2 15,19-7-2-15,9-18-7 16,19 1-28-16,-6-20-2 16,11 1 2-16,-4-18-3 15</inkml:trace>
  <inkml:trace contextRef="#ctx0" brushRef="#br0" timeOffset="422566.1694">13288 11559 80 0,'-7'-14'39'16,"7"14"1"-16,-33-5-1 15,8 8-27-15,-11 5-8 16,-1 6 0-16,-7 2 0 16,1 7 0-16,0-3-2 15,5 3 1-15,7-4 0 16,6 2-3-16,11-6 2 15,9-1-4-15,5-14 3 16,32 12-4-16,-1-8 4 16,6-4-4-16,5 5 3 15,-4 2 0-15,-2 4 1 0,-6 6-1 16,-11 9 0-16,-13 10 1 15,-14 6-1-15,-11 7 1 16,-11 6 0-16,-11-1 0 16,-6-1 0-16,-2-2 0 15,2-9-1-15,-1-8 1 16,9-6-3-16,5-16-1 15,17 0-13-15,-2-26-23 16,22 0-3-16,-1-21 1 16,13-1-2-16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2:10:42.89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13042 12505 39 0,'-11'-13'33'16,"-3"7"3"-16,-7 6-3 16,-14-2-15-16,3 10-16 15,-7 0-1-15,5 5 0 16,-2-1 0-16,2-1 0 15,4-2 0-15,2-3-1 16,0-6 1-16,5-1-1 16,0-7 1-16,-1 1 2 15,-9-3-2-15,0 4 1 16,-8-4 0-16,-4 9 0 15,-11-3-1-15,-3 7 1 16,-7-1 0-16,-3 4 0 16,-2-1-1-16,0-1 0 0,-3-3 0 15,1-3 0-15,2-1-1 16,1-8 0-16,-1-4 1 15,1 0 0-15,-6-4-1 16,0-1 1-16,-7 5-1 16,-8-1 2-16,-4 3-2 15,-8 6 2-15,-6 3-2 16,-5 0 0-16,-6 3 1 15,-3-1-1-15,-2-3 0 16,0-2 0-16,-5-1-1 16,-2-2 1-16,-1-4 0 15,-3-1-1-15,-5 0 1 16,-6 2-1-16,-3 3 1 15,-10 3 0-15,-5 2 1 16,-10 7-1-16,-5 1-1 0,-6 4 2 16,-6 0-1-16,-1 1 1 15,1-3-1-15,2-3 0 16,4-6 1-16,5-4 0 15,5-4-1-15,8-4 1 16,8-7-1-16,4-3 0 16,4 0 1-16,0-1-1 15,2 1 0-15,-1 3 0 16,-2-1 0-16,-4 8 0 15,-4 4 0-15,-5 0 0 16,-3 4 0-16,0 1 0 16,-3-2-1-16,7 1 1 15,3 0 0-15,3-4 0 16,5 1 0-16,6-2 0 0,5 1 1 15,6 6-2-15,1 0 1 16,2 6 0-16,0 4 0 16,0 7 0-16,0 6-1 15,6 3 1-15,-2 5 0 16,-8 4-1-16,10 0 1 15,1 2 0-15,6-4 0 16,3 3 1-16,2 0-2 16,6-2 2-16,1 1-1 15,8 1 1-15,4 0-1 16,6 2 1-16,2 5-1 15,5 1 0-15,3 3 1 16,4 2-1-16,8 3 1 0,3 1-2 16,3 2 2-16,2 3-2 15,0-1 2-15,9 1-1 16,0-2-1-16,0 2 1 15,6 0-1-15,3 0 2 16,0 1-2-16,5-3 0 16,5 0 2-16,-1 4-1 15,7-4 1-15,3 6-1 16,5 0 1-16,3 5-1 15,5 0 1-15,10 3-1 16,8 0-2-16,6 0 1 16,2-1-1-16,8-2 1 15,5-3 0-15,3-4-1 16,6-3 1-16,-2-4 0 0,9-1 1 15,7-2-1-15,9-4 1 16,6-3-1-16,8-4 1 16,10-6-1-16,11-5 1 15,9-4 0-15,7-10-1 16,5-3 1-16,2-1 0 15,3-2-1-15,2 0 1 16,-1 1 0-16,0 3 0 16,-5 0 0-16,-2 7 0 15,2-2 0-15,-5 0 0 16,6-1 1-16,7 0-1 15,-2-5 0-15,9 1 0 16,4-3 0-16,5-2 0 16,7 0 0-16,2 2 0 15,4 2 0-15,-4 1 0 0,6 2 1 16,-1 2-1-16,1 0 0 15,-1 1 0-15,2 2 1 16,0-5-1-16,3-1 0 16,0-4 0-16,-2-3 1 15,0 1-1-15,-2 1 0 16,-1 1 0-16,-3 0 1 15,-6 4-1-15,-4 4 0 16,-1 1 1-16,3 4-1 16,-4-1 0-16,-1 3 1 15,0-3-1-15,4-3 1 16,3 0-1-16,0-3 0 15,1-2 1-15,1-1-2 16,3 1 1-16,1-3 0 0,3 4 1 16,-4 0-2-16,5 3 1 15,-4-1-1-15,1 2 1 16,-2-3 0-16,-5 0 0 15,3 0 0-15,1-2 0 16,-1-2 0-16,-2-3 0 16,4 2 0-16,-3-3 1 15,2-1-1-15,-1-1 0 16,2 0 0-16,-8-3 0 15,3 2 0-15,-2 1 0 16,3-2-1-16,0 2 1 16,-3-1 0-16,3-2-1 15,3-1 1-15,1-3 0 16,2-3 1-16,-4-3-1 0,2-1 2 15,-3-3-2-15,1-2 1 16,-10 3-1-16,-4-3 2 16,-9 4-3-16,-5-1 1 15,-5 0 0-15,-9-2 0 16,-5 3 1-16,-8-5-1 15,-3 1 0-15,-7-7-1 16,1-3 1-16,-4-5 0 16,-5-6 0-16,0-3 0 15,-4-7 0-15,-1-1 0 16,-4-5 0-16,-5-2 1 15,-9 0 0-15,-7-2-1 16,-10 1 1-16,-11 0 0 16,-10 0 0-16,-11-1 0 15,-12-1-1-15,-7-2 0 0,-7 0 1 16,-2-2-1-16,-7 0 1 15,-4-2-1-15,-5 1 1 16,-2 1-1-16,-4-2 1 16,-6-1-1-16,-5-1 1 15,-4 2-1-15,-10 1 1 16,-9 1-2-16,-10 8 2 15,-10 2-1-15,-17 8 0 16,-15 13 0-16,-20 13 0 16,-23 9-1-16,-13 13 0 15,-9 1-4-15,12 8-20 16,-2-25-12-16,26-13-2 15,29-30-1-15,41-26-1 16</inkml:trace>
  <inkml:trace contextRef="#ctx0" brushRef="#br0" timeOffset="9014.5156">12880 13108 44 0,'-13'-11'33'0,"-1"0"3"16,-1-3-2-16,3 6-22 0,-7-4-9 15,-1 8 0-15,-9 0 4 16,0 11 0-16,-13 3-1 15,3 8 0-15,-4-5-1 16,14 3-1-16,3-3-1 16,15-2 0-16,11-11-2 15,34 1 0-15,17-11-1 16,17-9 1-16,17 0-1 15,4-5 0-15,7-5 0 16,-3 0 0-16,-10 2 1 16,-14 4-2-16,-22 7 2 15,-25 5-1-15,-22 11 0 16,-25 2 0-16,-31 12 0 15,-16 5 1-15,-19 7-1 0,-8 3 0 16,-5-1 1-16,7-1-1 16,11-5 1-16,16-6-1 15,29-9 1-15,22-8-1 16,29-11 0-16,27-4 0 15,26-8 0-15,17-3 0 16,12 4 0-16,5-2 0 16,-4 5 0-16,-6 5 0 15,-18 8 0-15,-13 7 1 16,-28 5-1-16,-23 7 1 15,-20 4-1-15,-22 3 2 16,-16 5-1-16,-17 1 1 16,-6-2 0-16,-2 1-1 15,10-7 1-15,9-3-1 0,17-5 0 16,24-7-1-16,29-7-1 15,25-7-1-15,26-1-2 16,8-5-2-16,25 14-23 16,-10-16-10-16,4 14-1 15,-18-4-1-15</inkml:trace>
  <inkml:trace contextRef="#ctx0" brushRef="#br0" timeOffset="9570.5474">12836 13360 46 0,'5'-16'35'16,"-5"16"3"-16,4-10-2 16,-4 10-17-16,0 0-12 15,0 0-3-15,0 0 0 16,-18 10 0-16,8 9-1 15,-5 0-1-15,-1 9 0 0,-1 1 0 16,1 0 0-16,1-5-1 16,5-1 1-16,7-9-1 15,3-14 0-15,16 3 0 16,5-17 0-16,8-9 0 15,4-3-1-15,4-4 1 16,1 1-1-16,-1-1 1 16,-8 6-1-16,-6 8 1 15,-6 6-1-15,-17 10 1 16,7 13-1-16,-15 6 0 15,-4 4 0-15,3 2 0 16,0 1-1-16,9 2-4 16,2-14-8-16,20 10-20 15,-4-17-4-15,17 4 0 0,-3-15-2 16</inkml:trace>
  <inkml:trace contextRef="#ctx0" brushRef="#br0" timeOffset="9886.5655">13338 13438 85 0,'-10'-12'37'0,"10"12"0"15,-31 4-1-15,16 5-31 16,0 5-2-16,-2 5 0 16,0 7-1-16,3 4-1 15,5-2 0-15,5 4 0 16,2-6 0-16,7-2 0 15,1-10-1-15,12-6 1 16,2-8 0-16,3-11-1 0,1-9 1 16,2-8-1-16,1-3 0 15,0-7 1-15,-3 2-2 16,-6-3 0-16,-3 7 0 15,-6 2-1-15,-4 13 0 16,-8 1-2-16,3 16-6 16,-19-10-20-16,19 10-6 15,-14 6-1-15,14-6-1 16</inkml:trace>
  <inkml:trace contextRef="#ctx0" brushRef="#br0" timeOffset="10087.577">13837 13080 76 0,'4'-18'39'0,"-4"18"-1"16,0 0 0-16,0 0-25 16,-26 22-11-16,5 8 0 15,-3 9-1-15,-4 7-1 16,0 6 0-16,-3 3-2 15,9 7-7-15,-14-15-24 16,17 8-3-16,-6-17-2 16,13-2 0-16</inkml:trace>
  <inkml:trace contextRef="#ctx0" brushRef="#br0" timeOffset="10254.5865">13590 13333 66 0,'9'-15'40'0,"-3"0"0"16,15 7 0-16,1-13-14 15,13 9-25-15,12 11-26 16,-7-15-12-16,9 7-2 16,-8-4-1-16,12 4-1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0T02:13:21.16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5572 12026 55 0,'-7'-18'36'0,"-14"-3"-1"16,-4 11 0-16,-19-5-24 16,0 13-4-16,-16 4-2 15,-4 16 0-15,-8 11-1 16,-10 12-1-16,-7 15 0 0,-5 13-1 15,-5 9 0-15,10 10-1 16,-3 8 0-16,13 9 1 16,9 1-1-16,13 2 0 15,20-1 0-15,21-4 0 16,19-8-1-16,21-7 0 15,18-15 0-15,21-18 0 16,14-21-1-16,14-18 1 16,9-24-1-16,6-15 1 15,2-19 1-15,-4-10-1 16,-9-11 1-16,-10-7 0 15,-9-1-1-15,-15 4 1 16,-14 11-1-16,-12 10 1 16,-14 20-1-16,-7 19 0 0,-13 29 0 15,-9 19 0-15,-10 22 0 16,-3 13-1-16,0 10-3 15,-1-8-7-15,16 12-9 16,-8-36-8-16,31-3-6 16,-7-33-5-16,30-12 0 15</inkml:trace>
  <inkml:trace contextRef="#ctx0" brushRef="#br0" timeOffset="4838.2768">6315 12281 80 0,'0'0'41'0,"0"0"-2"16,11-6 2-16,3-6-36 15,13-5-4-15,16-4 0 16,13-3-1-16,10-4 0 16,15-2 1-16,9-4-1 15,4 1 0-15,8 0 0 0,0 2-2 16,-6 8-1-16,-11-3-5 15,-3 23-13-15,-36-13-8 16,-4 24-6-16,-31-9-3 16,-11 13 0-16</inkml:trace>
  <inkml:trace contextRef="#ctx0" brushRef="#br0" timeOffset="5061.2895">6351 12598 77 0,'-11'12'40'0,"28"-11"-2"16,13-24 1-16,25-10-35 0,12-2-1 16,14-3-1-16,9-4 0 15,1 4 0-15,-6 7-3 16,-1 2-1-16,-11 21-14 15,-22-9-9-15,-2 25-8 16,-28-6-2-16,-10 19-5 16,-24 0 2-16</inkml:trace>
  <inkml:trace contextRef="#ctx0" brushRef="#br0" timeOffset="5248.3002">6459 12966 85 0,'23'12'41'0,"11"-26"-1"0,26-6 1 15,16-15-39-15,8-3-2 16,10-2-2-16,-4-8-6 16,14 20-15-16,-17-10-14 15,6 14-2-15,-13-2-3 16,0 10 0-16</inkml:trace>
  <inkml:trace contextRef="#ctx0" brushRef="#br0" timeOffset="5849.3346">8784 11782 36 0,'20'-29'35'15,"-10"2"0"-15,-7 5 0 16,-15-6-24-16,0 14-1 15,-15-7-1-15,0 12 0 16,-21 1-2-16,1 11-1 16,-20 5 0-16,-3 15 0 15,-9 13-1-15,-3 17-1 16,-4 24-1-16,-1 23 1 15,-2 15-2-15,9 17-2 16,12 6 2-16,17 1-2 16,15-4 2-16,23-10-1 15,25-23-1-15,25-16 1 0,29-26-1 16,23-19-1-16,24-20-4 15,7-33-8-15,28-5-8 16,-13-39-11-16,23-4-8 16,-16-27-3-16,1-5 2 15</inkml:trace>
  <inkml:trace contextRef="#ctx0" brushRef="#br0" timeOffset="6992.4">11361 12347 42 0,'0'0'35'16,"0"0"2"-16,-5 26 0 15,-14-6-28-15,10 19-1 16,-7-1 0-16,5 17-3 15,-2-4-1-15,9 8-1 16,0-2-2-16,10-9 0 16,10-9 0-16,13-13 0 15,11-17 0-15,7-18-1 16,6-16 1-16,10-15-2 0,-2-14 2 15,1-6-1-15,-7-5 0 16,-6 1 0-16,-12 0 0 16,-9 8 0-16,-13 4 0 15,-15 11 1-15,-9 11-2 16,-12 10 1-16,-10 11 0 15,-5 7 1-15,-3 9-1 16,3 7 0-16,2 2 1 16,9 2-1-16,16-2 1 15,14-2 0-15,18-8 0 16,17-6 0-16,14-3-1 15,14-3 1-15,9 2 0 16,0 1-1-16,-2 6 0 16,-4 6 1-16,-13 7 0 15,-12 8-1-15,-18 10 1 0,-13 4-2 16,-17 6 1-16,-10 0 0 15,-4 0 1-15,-6 0-2 16,1-8 1-16,0-8 0 16,6-11 1-16,15-17 1 15,0 0 0-15,3-17 0 16,12-16 0-16,8-5 1 15,2-10-1-15,4-3 0 16,4-2-1-16,-4-1-1 16,2 5 0-16,-4 1-2 15,3 14-3-15,-9-7-14 16,19 26-12-16,-7-8-8 0,16 13 0 15,4-4-2 1</inkml:trace>
  <inkml:trace contextRef="#ctx0" brushRef="#br0" timeOffset="7443.4258">15528 12002 70 0,'-18'-13'39'16,"-8"-5"-1"-16,-2 6 0 15,-13-5-34-15,-6 5-1 16,-10 7-1-16,-4 10 2 15,-14 9-1-15,-6 17 1 16,-10 11 1-16,-1 17 0 16,1 10-2-16,7 11 2 15,8 4-3-15,19 2 1 16,14 0-1-16,20-8-1 15,23-9 0-15,25-9-2 16,24-13 0-16,19-18-3 16,25-8 0-16,14-25-7 0,25 8-14 15,-5-29-13-15,15-2-3 16,-6-17 0-16,10 4 0 15</inkml:trace>
  <inkml:trace contextRef="#ctx0" brushRef="#br0" timeOffset="7742.4429">16721 12076 66 0,'16'-21'40'0,"12"9"-1"15,5-9 1-15,14 3-30 16,2 0-5-16,11 4-2 15,5 1-1-15,-1 3-3 16,4 5-2-16,-7 0-4 16,8 15-14-16,-26-14-11 15,3 16-4-15,-21-6-2 16,-3 8 0-16</inkml:trace>
  <inkml:trace contextRef="#ctx0" brushRef="#br0" timeOffset="7961.4554">16658 12395 83 0,'-49'24'39'16,"26"-2"2"-16,23-22-2 16,28 8-34-16,20-20-2 15,24-7-1-15,11-4 0 16,12-4-2-16,-1-1-1 15,1 2-4-15,-1 10-7 16,-27-9-14-16,-1 24-9 16,-33-3-3-16,-14 16-4 15,-24 1 5-15</inkml:trace>
  <inkml:trace contextRef="#ctx0" brushRef="#br0" timeOffset="8148.4661">16407 12890 88 0,'1'15'41'15,"27"-21"-2"-15,29-4 2 16,22-19-40-16,17-3-1 16,13-2-2-16,4-6-5 15,17 13-12-15,-16-14-12 16,5 15-7-16,-16-7-1 15,2 10 0-15</inkml:trace>
  <inkml:trace contextRef="#ctx0" brushRef="#br0" timeOffset="8778.5021">18989 12015 66 0,'5'-20'36'16,"-8"-5"-1"-16,-1 5 1 15,-11-8-30-15,1 9-2 16,-14-2 0-16,-2 6-1 16,-15 5 0-16,-5 10 0 15,-17 5 1-15,-4 18-1 16,-14 16 1-16,-6 21 0 15,-9 13-1-15,0 23 2 16,3 14-2-16,9 15 1 16,13 3-2-16,22-3 1 15,26-11-2-15,31-16 0 16,30-17 0-16,29-27-1 15,28-24 0-15,20-27 1 0,19-23 0 16,4-14-1-16,-2-12 0 16,-9-2 1-16,-15-3-1 15,-20 7 0-15,-24 11 0 16,-18 18 0-16,-26 17 0 15,-18 20 1-15,-16 19-2 16,-11 12 1-16,-1 10-2 16,-1-2-2-16,7 7-8 15,3-22-6-15,29 2-11 16,-8-30-11-16,31-13-1 15,1-21-3-15,20-8 4 16</inkml:trace>
  <inkml:trace contextRef="#ctx0" brushRef="#br0" timeOffset="9741.5572">2803 15324 39 0,'-24'4'36'16,"-12"-19"0"-16,-13-3-1 16,-19-17-31-16,-9-5-3 15,-14-11 1-15,-8-9-1 0,-10-10 3 16,-3-5-2-16,2-6 3 15,13-5 0-15,13-4 0 16,23-3 0-16,17-5-1 16,23-3 0-16,31-2-1 15,22 0 1-15,15 2-1 16,15 8-1-16,4 15-1 15,-3 16 1-15,-1 24-1 16,-11 24 1-16,-19 33-3 16,-13 28 0-16,-25 34 1 15,-21 29 0-15,-20 27-1 16,-16 20 0-16,-16 17 1 15,1 6-1-15,2-7 1 0,9-12 2 16,22-25-2-16,27-29 0 16,35-38 1-16,37-33-1 15,34-41 0-15,32-33-2 16,26-20-2-16,12-26-9 15,28 6-10-15,-18-18-10 16,14 15-8-16,-17-2-1 16,0 21 0-16</inkml:trace>
  <inkml:trace contextRef="#ctx0" brushRef="#br0" timeOffset="10326.5907">4975 14331 41 0,'0'-31'37'15,"-2"9"-1"-15,2 22 1 16,0 0-29-16,-3 22-1 15,2 16-2-15,6 22-1 16,-3 14-2-16,3 23-1 16,-1 16-1-16,0 17 0 0,-2 7 0 15,1 4-2-15,-3-5-1 16,0-9-4-16,1-8-3 15,-8-37-21-15,14-12-5 16,-7-35-3-16,6-23 1 16</inkml:trace>
  <inkml:trace contextRef="#ctx0" brushRef="#br0" timeOffset="10565.6043">4438 14350 76 0,'-11'-14'42'0,"26"17"-1"16,8-7 0-16,28 6-38 16,16-2-1-16,23-3-1 15,14-4-1-15,8-5-2 16,20 4-2-16,-4-10-11 15,21 15-24-15,-20-5-1 16,5 12-2-16,-11-3 0 16</inkml:trace>
  <inkml:trace contextRef="#ctx0" brushRef="#br0" timeOffset="10865.6215">6217 14625 68 0,'18'-10'42'0,"10"-11"-1"16,15 5 0-16,9-10-38 16,13-2-1-16,9 1-1 15,5 2-2-15,-4 9 0 16,-5 3-4-16,3 25-14 15,-25-3-20-15,-4 16 1 0,-23 2-3 16,-10 15-1-16</inkml:trace>
  <inkml:trace contextRef="#ctx0" brushRef="#br0" timeOffset="11066.633">6212 15051 58 0,'-17'11'41'15,"17"-11"-1"-15,32-21 0 16,10-11-36-16,24-1-2 15,15-6-1-15,13 1 0 16,2 5-1-16,1 3-4 16,1 22-14-16,-22-7-14 15,1 20-7-15,-25 3-1 0,-9 14-1 16</inkml:trace>
  <inkml:trace contextRef="#ctx0" brushRef="#br0" timeOffset="11258.644">6429 15288 58 0,'-45'25'41'0,"13"-16"-2"16,32-9 2-16,11-5-37 16,28-11-1-16,17-6-1 15,21 0-1-15,10-3-1 16,7-3-3-16,12 12-11 15,-13-15-15-15,15 16-8 16,-15-8-4-16,5 8 1 0</inkml:trace>
  <inkml:trace contextRef="#ctx0" brushRef="#br0" timeOffset="11806.6752">7865 14494 65 0,'0'0'40'0,"-29"17"-2"16,6 15 1-1,-8 10-37-15,1 18-1 0,-3 11 0 16,2 17 1-16,-4 9 0 16,5 4-1-16,3-4 1 15,10-6 1-15,6-14-2 16,6-15 2-16,7-22-2 15,6-23 1-15,7-28-1 16,7-21 1-16,2-24-1 16,3-13 0-16,-2-15 1 15,1-14-1-15,-2-11 1 16,0-5 0-16,0-6 0 15,-3 7 0-15,6 11 0 16,-2 10 0-16,2 14-1 16,-1 21 1-16,3 22-1 0,8 28-1 15,-6 30 1-15,-1 24 0 16,-4 20-1-16,-2 16 0 15,1 18 0-15,0 14 0 16,0 11-1-16,-4-3-1 16,5-3 0-16,0-9-2 15,5-9-1-15,-8-23-5 16,14-4-7-16,-20-43-9 15,13-4-10-15,-20-35-5 16,3-8-1-16,-18-27 1 16</inkml:trace>
  <inkml:trace contextRef="#ctx0" brushRef="#br0" timeOffset="11964.6844">7942 14911 77 0,'-37'-2'42'0,"27"14"-1"0,10-12 0 15,26 3-39-15,28-6-3 16,23-17-10-16,39 11-15 15,3-21-13-15,27 4-2 16,11-7 0-16,17 6-1 16</inkml:trace>
  <inkml:trace contextRef="#ctx0" brushRef="#br0" timeOffset="12836.7342">15021 14020 56 0,'0'0'39'0,"-1"17"-1"0,-8 2 2 15,6 16-32-15,-10 8-4 16,6 15-1-16,-3 10 0 16,1 11 0-16,-4 9-3 15,-2 3 0-15,3 1 0 16,3-5-1-16,2-9 0 15,4-13-3-15,8-12-3 16,-7-29-24-16,18-4-5 16,-4-27-2-16,10-8 0 15</inkml:trace>
  <inkml:trace contextRef="#ctx0" brushRef="#br0" timeOffset="13053.7467">14696 14094 63 0,'-24'0'44'15,"7"-1"-2"-15,25 11 0 16,7-13-19-16,23 1-19 16,23-6-2-16,19-4-1 15,20-8-1-15,10-4-1 16,17 0-7-16,1-16-16 15,25 15-15-15,-10-7-1 16,13 6-2-16,-17 0 0 16</inkml:trace>
  <inkml:trace contextRef="#ctx0" brushRef="#br0" timeOffset="13715.7845">16292 14427 70 0,'0'0'39'0,"11"-25"-1"16,20 9-1-16,12-5-35 15,20-2-2-15,12-2 1 16,6 9-2-16,0 8 0 16,-4 0-6-16,6 22-23 0,-27-1-6 15,-11 9-2-15,-23-2 0 16</inkml:trace>
  <inkml:trace contextRef="#ctx0" brushRef="#br0" timeOffset="13917.7961">16273 14731 41 0,'-12'-4'39'0,"24"-1"2"16,13-14-2-16,24-8-17 15,14-4-19-15,14-2-1 16,12-2-1-16,6 3-3 15,6 14-17-15,-13-6-17 0,0 17-1 16,-19-3-4 0,-9 14 2-16</inkml:trace>
  <inkml:trace contextRef="#ctx0" brushRef="#br0" timeOffset="14139.8088">16405 14941 68 0,'-56'19'42'15,"29"-5"-2"-15,10-19 0 16,38-4-37-16,15-10-3 16,23-7 0-16,18-5 0 15,10-7-3-15,12 3-3 16,-3-11-13-16,18 17-14 0,-12-7-3 15,2 11-4-15,-14-4 2 16</inkml:trace>
  <inkml:trace contextRef="#ctx0" brushRef="#br0" timeOffset="14714.8417">17875 14146 60 0,'-12'9'39'0,"-7"8"-2"15,0 21 1-15,-14 10-35 16,6 14 0-16,-4 10-1 16,-1 15 0-16,-3 4 0 15,4 5 0-15,0-3-1 16,7-2 1-16,3-12-1 15,8-11 0-15,6-18 0 16,7-18 1-16,6-21-1 16,8-22 0-16,4-18 0 15,2-22 0-15,5-17 1 16,8-19 0-16,-4-16 0 15,3-13 0-15,3-5 0 0,1-2 0 16,1 10 0-16,0 9 1 16,-1 18-1-16,-2 18 0 15,-4 23-1-15,6 30 1 16,-4 25 0-16,0 23-1 15,-3 18-1-15,-5 20 0 16,1 15 0-16,0 12-1 16,-3 8 0-16,-3 3-1 15,-5 2 1-15,-1-2-2 16,-1-5 0-16,-9-15-2 15,7-8-2-15,-14-25-8 16,10-1-7-16,-23-40-9 16,17-15-8-16,-23-12-2 15,8-16 2-15</inkml:trace>
  <inkml:trace contextRef="#ctx0" brushRef="#br0" timeOffset="14886.8515">17802 14615 92 0,'-12'2'43'0,"12"-2"-3"16,16-2 0-16,23-8-36 15,28-9-4-15,25-5-2 16,13-13-6-16,26 12-9 16,-5-19-10-16,21 21-10 15,-15-9-3-15,4 21-2 16,-20-2 2-16</inkml:trace>
  <inkml:trace contextRef="#ctx0" brushRef="#br0" timeOffset="14993.8574">19266 14601 90 0,'-34'36'37'0,"0"-8"-11"16,3-1-18-16,-9-15-47 15,21-4-4-15,4-12 1 16</inkml:trace>
  <inkml:trace contextRef="#ctx0" brushRef="#br1" timeOffset="18428.0541">20561 12071 59 0,'-10'-2'36'16,"10"2"-1"-16,0 0 0 15,0 0-24-15,-4 11-4 16,8 8-2-16,-6 2-2 15,3 7 0-15,-5 5-1 16,3 6 0-16,-5-2-1 16,1-3 1-16,-1-1-1 15,1-8 1-15,-1-6-1 16,2-7 1-16,4-12-1 15,0 0 0-15,4-21 0 16,6-2 0-16,-1-7-1 0,5-5 0 16,3-7 1-16,1-1-1 15,-2 0 1-15,2 0-1 16,-1 3 0-16,-1 6 0 15,-4 7 1-15,5 6-1 16,-1 6-1-16,0 3 0 16,8 10-1-16,-2 1-2 15,7 9-2-15,-1-10-6 16,19 18-13-16,-13-16-4 15,15 11-4-15,-7-7-2 16,9 5 2-16</inkml:trace>
  <inkml:trace contextRef="#ctx0" brushRef="#br1" timeOffset="19867.1364">21190 11986 77 0,'-22'9'35'0,"-10"-2"-1"15,9 13 1-15,-12-2-27 16,13 13-2-16,-3 0-2 15,7 8 1-15,5-2-2 16,10-1 0-16,5-2-1 16,12-8 0-16,9-7-1 15,10-14 0-15,6-9 0 16,4-12-1-16,3-10 0 15,-2-6 0-15,-3-7 0 16,-7-5-1-16,-9 0 1 16,-8-1 0-16,-10 5 0 0,-7 3-1 15,-7 10 1-15,-4 8 0 16,-5 5 0-16,2 6 0 15,-1 9 0-15,5 6 0 16,10-7 0-16,-4 19 0 16,13-6 0-16,6-2 1 15,8-2-1-15,7-2 1 16,6-5-1-16,-1 0 2 15,3-3-1-15,-1-1 0 16,-4 1 0-16,-7-2 1 16,0 0-1-16,-11 1 1 15,-15 2-1-15,15 0 0 16,-15 0 0-16,-5 15-1 15,0 1 1-15,-5 7-1 16,0 4 1-16,1 8-1 0,-1 1 0 16,6 1 1-16,4 0-1 15,8-7 0-15,3-6 0 16,13-9 1-16,3-12-1 15,7-6 1-15,4-14 0 16,5-10-1-16,-2-3 1 16,-2-5-1-16,-2-1 1 15,-5 1-1-15,-7 6 0 16,-8 5 0-16,-6 9 0 15,-11 15 0-15,0 0 0 16,-11 17 0-16,0 7-1 16,-3 8 0-16,2 6-1 0,1 0 0 15,9 4-3 1,7-7 0-16,10-1-2 0,5-13-1 15,17 2-3-15,-6-22-2 16,18 8-3-16,-12-23 2 16,9 4 3-16,-12-11 5 15,-4-3 4-15,-7-4 3 16,-9-7 5-16,0 12 3 15,-16-15 3-15,6 17 2 16,-14-10-2-16,7 20-3 16,-11-3-3-16,14 14-2 15,-18 5 0-15,10 12-1 16,-4 7-1-16,8 7 1 15,-4-1-2-15,3 5 1 16,5-7 0-16,5 1 0 0,0-9 0 16,5-10-1-16,1-10 1 15,3-10-1-15,5-11 0 16,1-10 0-16,2-4-1 15,0-4 1-15,-1 0-1 16,-1 0 0-16,-1 5 0 16,-6 9 1-16,0 10-1 15,-13 15 0-15,15 0-1 16,-10 11 0-16,4 8-1 15,-2 4-2-15,9 7 0 16,2-4-1-16,12 4-2 16,0-11-1-16,15 7-2 15,-5-15 0-15,12 5 1 16,-11-15 0-16,9 3 1 0,-13-13 3 15,-3-2 4-15,-8 1 4 16,-10-12 3-16,-4 5 1 16,-12-8 2-16,0 10 0 15,-14-10 1-15,4 12-1 16,-11-1-2-16,-1 12-2 15,-5 2-1-15,2 13 0 16,-4 5-1-16,6 9-1 16,4 0 0-16,8 4 0 15,11-3-1-15,12-5 0 16,9-8 0-16,13-13 0 15,8-14 0-15,5-12-1 16,3-10 1-16,0-11-1 16,0-4 1-16,-8-7-1 0,-7-3 1 15,-5 5 2-15,-12 6-3 16,-7 5 3-16,-8 11-3 15,-8 17 2-15,-4 10-2 16,-11 16 0-16,1 14-1 16,-1 12-2-16,2 10 0 15,3 4-3-15,7 7-1 16,2-11-9-16,20 12-2 15,-8-26-5-15,24 13-5 16,-11-29-3-16,19 5-2 16,-10-24 0-16,11 0 2 15</inkml:trace>
  <inkml:trace contextRef="#ctx0" brushRef="#br1" timeOffset="20208.1558">23248 12040 93 0,'0'0'36'0,"6"27"0"15,4-23 2-15,17 5-32 16,2-6-2-16,9-3-1 16,1-6-1-16,2-3 0 15,-3-4 0-15,-4-2-1 16,-11-1 0-16,-5 0 0 15,-8 2 0-15,-10 14 0 16,-10-19 0-16,-8 17-1 16,-9 4 1-16,-3 8-1 15,-4 4 0-15,1 2 0 16,1 3 0-16,7 7 0 0,6-2 0 15,10 1 0-15,10-3-1 16,11-3-1-16,13 0-3 16,3-11-4-16,17 12-9 15,-9-25-6-15,22 17-7 16,-9-21-3-16,12 9-3 15,-9-12 1-15</inkml:trace>
  <inkml:trace contextRef="#ctx0" brushRef="#br1" timeOffset="20568.1764">23871 12060 99 0,'-20'3'38'0,"-14"-6"2"16,12 16-2-16,-10-3-31 0,9 7-3 15,2 0 0-15,10 3-2 16,4-2 0-16,9-2-1 15,10-9 0-15,10-10 0 16,10-11-1-16,6-9 1 16,9-8-1-16,5-12 0 15,-1-4 0-15,-2-11 0 16,-1-1 0-16,-9 1 0 15,-4 1 0-15,-9 6 1 16,-15 12-1-16,-12 12 2 16,-13 16-2-16,-10 20 3 15,-5 19-2-15,-9 16-2 16,-4 14 0-16,0 8-2 0,7 17-8 15,-9-11-8-15,26 13-7 16,-16-26-10-16,20 8-1 16,-10-19-1-16,7 0-2 15</inkml:trace>
  <inkml:trace contextRef="#ctx0" brushRef="#br1" timeOffset="21018.2022">20641 12600 86 0,'0'0'37'0,"17"-1"-1"16,-17 1 1-16,3 36-33 0,-12-1-1 16,-4 15-1-16,-6 9 0 15,0 7 0-15,-2 2-3 16,0 1 1-16,6-4-4 15,3-16-5-15,21 7-20 16,-6-32-3-16,17 0-4 16,1-22-2-16</inkml:trace>
  <inkml:trace contextRef="#ctx0" brushRef="#br1" timeOffset="21411.2247">20737 12960 89 0,'-10'13'36'0,"10"-13"0"0,-7 22 1 15,7-22-32-15,31 11-1 16,-1-14-2-16,16-3 1 16,-2-5-1-16,8-2-1 15,-6-3 1-15,-3 1-1 16,-6-4-1-16,-9 4 1 15,-13-3-1-15,-10 5 0 16,-10-1 1-16,-11 3-1 16,-9 0 0-16,-5 6 0 15,-4 5 1-15,-4 5-1 16,3 9 1-16,0 8 0 15,7 2 0-15,4 9 0 16,10 2 0-16,9 1 0 0,10-2 0 16,11-7-1-1,14-2-2-15,11-13 0 0,17-6-4 16,3-19-5-16,19 9-9 15,-16-32-9-15,24 12-2 16,-19-22-3-16,8 5-1 16,-19-15 1-16</inkml:trace>
  <inkml:trace contextRef="#ctx0" brushRef="#br1" timeOffset="21590.2349">21649 12478 78 0,'0'-27'37'0,"-14"3"0"16,14 24 2-16,-33 10-18 15,18 23-15-15,-9 10-3 16,6 10-1-16,-2 6-1 0,5 10-2 15,2 2 1-15,4-4-4 16,4 0-1-16,1-14-10 16,13 7-14-16,-10-25-7 15,10 2-2-15,-12-24-1 16</inkml:trace>
  <inkml:trace contextRef="#ctx0" brushRef="#br1" timeOffset="21801.247">21368 12808 106 0,'-13'-24'39'0,"13"24"1"16,1-18-2-16,13 16-33 16,6-2-2-16,7-4-2 15,11-1-1-15,4-4-2 0,11 0-2 16,2-9-3-16,15 10-11 15,-16-19-9-15,17 16-7 16,-16-13-2-16,8 8-2 16,-16-14 1-16</inkml:trace>
  <inkml:trace contextRef="#ctx0" brushRef="#br1" timeOffset="21996.2581">22141 12350 75 0,'-10'15'39'0,"-18"5"-2"15,7 17 1-15,-15 0-11 16,9 12-24-16,-2 9 1 15,3 5-3-15,2 3 1 16,4 2-3-16,6-3 0 0,7-8-1 16,5 0-5-16,-4-24-11 15,20 11-15-15,-14-28-4 16,11 4 0-16,-11-20-2 15</inkml:trace>
  <inkml:trace contextRef="#ctx0" brushRef="#br1" timeOffset="22192.2694">21852 12808 100 0,'-15'-3'38'16,"-6"-6"2"-16,21 9-2 16,0 12-32-16,13-10-3 15,12-1-1-15,11-1-2 16,9-3-2-16,9-7-4 0,15 10-11 15,-11-22-11-15,10 12-8 16,-14-7-2-16,1 10-2 16,-14-11 2-16</inkml:trace>
  <inkml:trace contextRef="#ctx0" brushRef="#br1" timeOffset="22786.3033">22289 12791 87 0,'7'22'36'0,"-7"-22"1"15,20 24 0-15,-2-22-30 16,5-1-2-16,-2-4-1 16,5-6-1-16,-2-6-1 15,-4-3-1-15,-2-2 0 0,-4-3-1 16,-3-2 1-16,-4-1-1 15,-6 4 0-15,-4 3 1 16,-7 4-1-16,-4 7 0 16,-5 8 0-16,-3 10 1 15,-5 8-1-15,2 6 1 16,2 5 0-16,3 3 0 15,8-1 0-15,11 2 1 16,6-10-1-16,13-4 0 16,7-6-1-16,8-9 1 15,7-4-1-15,4-3 1 16,-2-4-1-16,-2 2 0 0,-6 1 0 15,-3 9 0-15,-13 6 0 16,-7 7 0-16,-11 6-1 16,-6 5 1-16,-7 2 0 15,2 2-1-15,-3-4 1 16,2-2-1-16,3-7 0 15,6-7 1-15,3-13 0 16,12-3 0-16,-2-14 0 16,3-8 1-16,1-10 1 15,0-5 0-15,0-8 1 16,-1 0-1-16,-3-2 1 15,-4 3-2-15,3 7 1 16,-1 4-1-16,1 10-2 16,2 5-3-16,4 14-5 15,-1-6-8-15,20 23-9 0,-8-16-15 16,18 13-1-16,-1-9 0 15,14 7 2-15</inkml:trace>
  <inkml:trace contextRef="#ctx0" brushRef="#br1" timeOffset="23206.3274">23168 12637 95 0,'-15'10'38'0,"-10"-6"1"16,9 12-11-16,-12-11-19 15,12 9-4-15,1-3-2 16,8 3 0-16,5-2-1 16,8 0 0-16,6-2-1 15,6-3 0-15,3 1-1 16,-1 0 1-16,-1-1-1 15,-4 3 1-15,-15-10-1 16,9 25 1-16,-13-9-1 16,-11 5 1-16,-5 1 0 15,-7 0 0-15,1 3-1 16,-3-4-2-16,8 5-9 0,-5-23-14 15,21 10-15-15,5-13 0 16,10-3-2-16,6-9 0 16</inkml:trace>
  <inkml:trace contextRef="#ctx0" brushRef="#br1" timeOffset="23708.3561">23688 12687 80 0,'6'-14'38'15,"5"8"-1"-15,-11-5-6 16,17 15-21-16,-17-4-3 0,17 27-2 15,-12-3 0-15,3 17-1 16,-6 3-1-16,0 11-1 16,-4 5 0-16,-5 3 0 15,-7 3-2-15,-4-3 1 16,-7-3-1-16,-5-8 0 15,-1-10-1-15,-2-11 0 16,3-11-3-16,2-21-4 16,28 1-10-16,-28-43-10 15,33 10-3-15,-6-30-5 16,17-6-3-16,-3-19 2 15</inkml:trace>
  <inkml:trace contextRef="#ctx0" brushRef="#br1" timeOffset="23860.3648">23530 12454 80 0,'-14'6'40'0,"-5"-6"-1"15,13 14 2-15,6-14-21 16,0 0-19-16,34 8-7 16,-3-20-17-16,23 17-12 15,1-16-3-15,17 10-1 16,-1-9 2-16</inkml:trace>
  <inkml:trace contextRef="#ctx0" brushRef="#br1" timeOffset="24391.3951">24236 12561 79 0,'-19'26'39'0,"-14"-13"-1"16,10 11 1-16,-6-8-26 0,7 10-5 16,-3 0-3-16,11 1-1 15,2 0-2-15,7 2 0 16,6-2-1-16,10-5 0 15,4-3-1-15,7-7 0 16,3-8 0-16,3-5 0 16,6-12-1-16,-3-8 1 15,-1-5-1-15,-7-8 0 16,-4 0 1-16,-5-4-1 15,-9-1 0-15,-5 4 1 16,-5 7-1-16,-9 4 1 16,-6 8-1-16,-2 8 0 15,2 6-1-15,1 4-2 16,6 8-1-16,13-10-2 15,0 24-6-15,0-24-7 0,36 14-7 16,-15-16-4-16,21 9-3 16,-5-11 1-16,6 4 1 15,-10-4 24-15,-4-4 15 16,3 13 9-16,-32-5 8 15,29-4 7-15,-29 4 3 16,0 0 2-16,-3 12 2 16,5 10-23-16,-16-3-8 15,9 12-2-15,-8 0-3 16,1 6 1-16,0 3-3 15,3 1 0-15,3-2-3 16,1-10-5-16,11 6-13 16,-6-35-12-16,11 18-4 15,-1-29-3-15,16 0 2 0</inkml:trace>
  <inkml:trace contextRef="#ctx0" brushRef="#br1" timeOffset="24791.418">24647 12426 106 0,'-10'4'39'0,"13"17"3"16,-11-6-4-16,9 4-34 16,4 2-2-16,6 5-1 15,-1-1 0-15,-1 2-1 16,-2 2 0-16,0 0-1 15,-5 3 1-15,-6 1 1 16,-3-1-1-16,-5 1 0 0,-2-2 0 16,-1-3 0-16,5-9 0 15,0-8 1-15,10-11-1 16,12-10 0-16,5-11 0 15,11-9 1-15,3-5-1 16,9-4 1-16,-2 0 0 16,0 7 0-16,-2 5 0 15,-7 9 0-15,-8 11 0 16,-7 13 0-16,-10 9-1 15,-6 13 0-15,-5 5-1 16,-3 7-4-16,5 11-9 16,-12-13-7-16,20 16-13 15,-9-15-7-15,12 6 0 0,-2-11-3 16</inkml:trace>
  <inkml:trace contextRef="#ctx0" brushRef="#br1" timeOffset="26849.5357">19453 13880 62 0,'9'-6'34'16,"-9"6"0"-16,5 21-11 16,-15-1-19-16,10 13 0 15,-7 7 0-15,6 14 2 16,-6 1-1-16,4 14-1 15,-4 1 0-15,5 0-2 16,-3-5 1-16,3-7-1 16,-2-9-1-16,2-10 0 15,1-14 0-15,1-12-1 16,0-13 0-16,1-23 0 15,2-8 0-15,3-13 0 16,0-9 1-16,3-9-1 0,3-7 0 16,-3-9 0-16,5-4 1 15,2 3-1-15,0 0 1 16,4 7 0-16,3 9 0 15,0 15-1-15,3 8 1 16,2 20 0-16,3 17-1 16,0 12 0-16,2 14 0 15,-3 10 0-15,-5 5-1 16,-6 9 1-16,-6 0-1 15,-9 2 0-15,-8 0 1 16,-11-4-1-16,-11-1 0 16,-6-5 1-16,-7-5-1 15,-2-7-1-15,2-6-1 16,-2-16-6-16,19 10-20 15,-4-21-6-15,26 6-3 0,-9-15 1 16</inkml:trace>
  <inkml:trace contextRef="#ctx0" brushRef="#br1" timeOffset="27209.5563">20002 14210 61 0,'0'0'36'16,"-15"-3"-1"-16,2 5 1 15,-8-2-30-15,-1 6-2 16,-3 0 1-16,-2 11-1 0,-7 3 1 16,7 6 0-16,-3 3-1 15,6 5-1-15,5-2 0 16,7 2 0-16,10-6-1 15,9-3-1-15,9-7 0 16,9-9-1-16,4-9 0 16,10-7 0-16,-2-8 0 15,-3-9 0-15,-2-4 0 16,-4-8-1-16,-10 2 0 15,-7-4 0-15,-9 6-2 16,-10 0-1-16,-4 10-2 16,-9-5-10-16,9 22-22 15,-10-4 0-15,9 13-1 16,-1-5 1-16</inkml:trace>
  <inkml:trace contextRef="#ctx0" brushRef="#br1" timeOffset="27435.5693">20268 14176 71 0,'0'0'38'0,"0"0"0"16,-3 12 1-16,3 3-33 15,-14 3-2-15,5 8 0 16,-1 5-3-16,-1 2 1 15,3 2-3-15,2-4-1 16,6 2-4-16,-5-22-14 16,20 8-16-16,-15-19-1 15,32-8-1-15,-12-18 0 0</inkml:trace>
  <inkml:trace contextRef="#ctx0" brushRef="#br1" timeOffset="27881.5948">20363 13965 69 0,'0'0'37'16,"-7"23"-1"-16,7-23 0 16,18 19-35-16,5-9-1 15,1 3 1-15,5 2 0 16,-3 5 0-16,-3 0 0 15,-2 4 1-15,-10 5 0 16,2 4 0-16,-11 2 1 0,-2 5 0 16,-7-2 0-16,-1-1 0 15,-3-2 0-15,1-7 0 16,0-5-1-16,3-6 0 15,7-17-1-15,0 0 0 16,8-15-1-16,8-10 1 16,4-3-1-16,4-5 0 15,3-1 0-15,0 3 0 16,-3 3 0-16,1 7 0 15,-8 10 0-15,-2 6 1 16,-15 5-1-16,15 17 0 16,-14 4-1-16,-3 6 1 15,-1 5-1-15,0-2-2 0,6 3-2 16,-1-12-8-16,18 7-11 15,-20-28-8-15,41 3-4 16,-13-27-3-16,18-3 2 16</inkml:trace>
  <inkml:trace contextRef="#ctx0" brushRef="#br1" timeOffset="28065.6053">21175 13771 89 0,'-14'22'36'0,"-13"5"-1"16,7 33-1-16,-8 5-32 15,3 12-2-15,1 5 0 16,1 2-2-16,15 4-10 16,-8-22-10-16,21 2-13 0,-8-18-1 15,13-6-1-15,-6-22 0 16</inkml:trace>
  <inkml:trace contextRef="#ctx0" brushRef="#br1" timeOffset="28599.6358">20958 14151 65 0,'-22'8'40'0,"11"14"-1"16,2-5 0-16,19 6-22 15,8-13-14-15,18-2-1 16,8-8-1-16,8-3 0 15,2-7 0-15,3-1 0 0,-4-2-1 16,-9 2 1-16,-9-1 0 16,-11 7 0-16,-10 3 0 15,-14 2 0-15,4 15 0 16,-12 1 1-16,-4 4-1 15,3 1-1-15,-3 3 1 16,6-1-1-16,5-3 0 16,4-3 0-16,6-7 0 15,5-6 0-15,4-8 1 16,9-6-1-16,-2-5 0 15,3-4 0-15,-4 0 1 16,0-1-1-16,-2 4 0 16,-7 7 0-16,-1 9 0 15,-14 10-1-15,0 17 0 0,-5 11 0 16,-9 16-1-16,-1 14 1 15,-8 10-1-15,-6 7 0 16,-4 7 0-16,0-1 1 16,-4-7 1-16,-1-8-1 15,-1-13 1-15,5-15-1 16,2-18 0-16,5-19-3 15,8-6-4-15,-5-30-8 16,24 5-11-16,-15-31-10 16,16-5-3-16,-7-20 1 15</inkml:trace>
  <inkml:trace contextRef="#ctx0" brushRef="#br1" timeOffset="29086.6637">22221 13822 54 0,'17'1'38'16,"-17"-1"-3"-16,10 22 1 15,-20 1-13-15,1 17-20 16,-4 7-2-16,1 15 0 15,-5 7 0-15,-2 6-1 16,1 2-1-16,3-3-1 16,4-4-2-16,-2-19-17 15,13 0-14-15,-1-23-1 0,10-3-2 16,-9-25 1-16</inkml:trace>
  <inkml:trace contextRef="#ctx0" brushRef="#br1" timeOffset="29456.6849">22298 14203 52 0,'-13'3'38'16,"11"13"-2"-16,-4-4 1 16,12 15-15-16,-3-11-17 15,13-6-2-15,8-3-1 16,9-4 0-16,5-10-1 15,5-4 0-15,3-7 0 0,-5-3 0 16,-4-3 0-16,-8-1 0 16,-11-2 1-16,-11 2-2 15,-13 1 1-15,-9 3 0 16,-12 8 0-16,-5 6 0 15,-4 9 0-15,-4 9 0 16,3 10 1-16,3 10-1 16,6 6 0-16,8 8 1 15,12-2-1-15,15-1-1 16,15-6-1-16,14-10-2 15,18-10-3-15,5-19-8 16,25 4-9-16,-14-29-16 16,18 1 1-16,-9-22-1 15,6 1 0-15</inkml:trace>
  <inkml:trace contextRef="#ctx0" brushRef="#br1" timeOffset="29637.6952">23227 13603 56 0,'0'0'37'0,"-26"-2"-1"16,8 42 1-16,-10 3-13 15,4 28-19-15,-5 8-2 16,2 11-2-16,4 1-1 16,-1-2-4-16,13 7-12 15,-7-25-21-15,13-1 1 16,-4-23-3-16,9-6 2 15</inkml:trace>
  <inkml:trace contextRef="#ctx0" brushRef="#br1" timeOffset="29838.7067">22868 14189 94 0,'0'0'40'0,"14"5"1"15,-4-14-4-15,12 3-33 16,8-2-4-16,6-10-2 15,12 5-9-15,-11-23-16 16,17 14-12-16,-11-15 0 16,11 6-3-16,-12-9 3 15</inkml:trace>
  <inkml:trace contextRef="#ctx0" brushRef="#br1" timeOffset="30019.7171">23448 13671 78 0,'-20'56'39'0,"-11"5"-3"15,11 13 0-15,-11-1-32 16,12 4-2-16,0-3-3 16,-1-12-16-16,16 7-20 15,-7-15 0-15,10-4-1 16,-4-18 1-16</inkml:trace>
  <inkml:trace contextRef="#ctx0" brushRef="#br1" timeOffset="30214.7282">23241 14113 86 0,'0'0'39'16,"-14"2"0"-16,21 9-1 15,-7-11-32-15,20 4-4 16,5-3-4-16,2-9-6 15,17 11-22-15,-7-17-9 16,8 6 1-16,-2-8-2 16</inkml:trace>
  <inkml:trace contextRef="#ctx0" brushRef="#br1" timeOffset="31271.7887">23603 14162 70 0,'0'0'38'16,"27"7"-1"-16,-15-12-4 15,15 7-24-15,-6-7-4 16,6-1-2-16,-3-6-1 16,1 1 0-16,-5-5-1 15,0-4 0-15,-5-2-1 0,-6 3 2 16,-4-5-2-16,-5 5 2 15,-7 3-2-15,-7 4 2 16,-3 4-2-16,-4 12 2 16,-3 7-2-16,-2 5 0 15,-2 7 1-15,4 7-1 16,5 1 1-16,8 2 0 15,6-2-1-15,9-3 1 16,8-8 0-16,11-5-1 16,9-8 1-16,7-7-1 15,11-6 0-15,5-6 0 16,0-3 1-16,3-6-1 15,-2 1 0-15,-5 2-1 16,-8 2 1-16,-9 2 0 16,-9 8 0-16,-13 6 0 0,-12 0 1 15,-5 22-2-15,-8-1 1 16,-2 4 0-16,-3 5 0 15,2 0 0-15,2-2 0 16,4 1 0-16,4-10-1 16,5-3 1-16,1-16-1 15,13 12 1-15,-1-18-1 16,1-6 1-16,2-7 0 15,-1-4 0-15,0-3 0 16,-4-4 1-16,-1-3-1 16,-5 2 1-16,-3 2 0 15,3 3 0-15,-3 0 0 16,0 9 1-16,1 0-2 0,-2 17 2 15,13-17-2-15,-1 14 1 16,3-1-1-16,2 5 1 16,1 0-1-16,4 1 0 15,-3-2 1-15,2 0 0 16,-5-1-1-16,2-1 1 15,-4-3 1-15,1-5-1 16,-4-1 0-16,2-1 0 16,-3 2 0-16,-3 0-1 15,-7 10 0-15,0 0 0 16,0 0 0-16,-20 28-2 15,-4-1 2-15,-2 8-2 16,-7 4 2-16,4 5-2 16,2-2 2-16,9-6-2 0,10-6 2 15,9-8 0-15,13-10-1 16,12-10 1-16,7-8 1 15,8-3-1-15,0-3 0 16,0 2 0-16,-9 7 1 16,-5 5-1-16,-13 12 1 15,-12 8-1-15,-11 7 1 16,-15 6-2-16,-9 5 1 15,-3-2 0-15,-3 1-3 16,1-9-2-16,10 1-9 16,-6-24-7-16,25 11-12 15,-6-24-7-15,15 6-2 16,-4-21 1-16</inkml:trace>
  <inkml:trace contextRef="#ctx0" brushRef="#br1" timeOffset="31912.8253">19594 15224 67 0,'23'14'38'16,"-13"-2"-2"-16,9 18-4 16,-9 4-27-16,3 11-2 15,0 8 1-15,-2 11-2 16,-6 6 1-16,0 7-1 15,-7-1 1-15,-6 0-2 16,-6-9 0-16,-5-5 1 16,-4-10-1-16,-1-18-2 15,0-10-4-15,-6-29-7 16,15 2-19-16,-11-34-6 15,14-6-2-15,-9-28 0 0</inkml:trace>
  <inkml:trace contextRef="#ctx0" brushRef="#br1" timeOffset="32072.8345">19313 14963 80 0,'0'0'40'0,"-6"-14"-2"16,20 21 0-16,-3-4-38 15,12-15-11-15,25 12-26 16,-7-10-1-16,18 9-3 15,-3-8 2-15</inkml:trace>
  <inkml:trace contextRef="#ctx0" brushRef="#br1" timeOffset="32456.8565">20096 15234 74 0,'-11'-11'39'0,"11"11"0"15,-15-10-7-15,15 10-27 16,-23 21 0-16,10 3-1 16,-2 10 0-16,1 10-1 15,0 2 0-15,6 2-2 16,5 0 1-16,5-8-1 15,10-10 0-15,7-13-1 16,10-16 0-16,4-14-2 0,4-14 2 16,1-10 0-16,-5-6 0 15,-6-4 0-15,-7 1 0 16,-12 2 0-16,-9 3 0 15,-8 7 0-15,-7 9 0 16,-6 5-1-16,1 9 0 16,0 3-2-16,8 11-4 15,-2-9-10-15,25 19-21 16,-10-13-2-16,26 13 0 15,-6-14 0-15</inkml:trace>
  <inkml:trace contextRef="#ctx0" brushRef="#br1" timeOffset="32657.868">20517 15183 52 0,'0'0'40'0,"0"0"0"16,0 0 0-16,6 15-20 16,-17 3-13-16,8 5-3 15,-1 8-1-15,-1 8-1 16,2 6-1-16,-2 1-2 15,1 3-1-15,2-10-3 16,9 5-9-16,-13-27-23 16,17-1-2-16,-1-28-3 15,9-5 2-15</inkml:trace>
  <inkml:trace contextRef="#ctx0" brushRef="#br1" timeOffset="33069.8915">20688 14997 48 0,'0'0'39'15,"-7"26"-1"-15,4-14 0 16,13 17-17-16,-3-17-16 16,7 4-1-16,-3-3 0 15,6 7 0-15,-3-2-1 16,-2 5 0-16,-3 3-1 15,-4 1 0-15,-7 8 0 16,-1-1 0-16,-6 0-1 16,2-2 1-16,0-5-1 15,0-9 0-15,7-18-1 16,0 0 0-16,19-17 1 15,1-12-2-15,7-6 1 0,1-5 0 16,1 1 0-16,0 4 0 16,-3 6 1-16,-1 14-1 15,-11 14 1-15,-5 15-1 16,-8 13 0-16,3 8 1 15,-4 8-1-15,0 3 0 16,1 4-5-16,-2-11-6 16,11 7-2-16,-10-27-8 15,23 8-12-15,-9-24-10 16,14-1-1-16,0-19 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2:14:48.95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10429 10945 46 0,'-136'-21'33'15,"-5"0"2"-15,-12 3-2 16,-5-4-20-16,-8 0-13 16,-6 4 2-16,-5 1-2 15,-6-1 0-15,-9-4 0 16,-8 4 0-16,-5 0 1 15,-9 1-1-15,-5 2 1 16,-3 6 0-16,-4 3 1 0,0 9-1 16,0 4 2-16,-1 7 0 15,-4 2-1-15,6 6 0 16,-8 3 1-16,0 3 0 15,1-1-2-15,3 3 1 16,-7-2-1-16,10 2-1 16,8 0 1-16,6 2-2 15,7 3 2-15,9 6-3 16,13 8 3-16,10 9-2 15,12 10 1-15,11 7 1 16,9 7-1-16,17 10 2 16,12 5-2-16,20 3-1 15,11 6 0-15,16-4 0 16,14-1 1-16,16 1-1 0,12 0 0 15,10 1-1-15,14 2 2 16,15-1 1-16,10 4-2 16,20-2 2-16,20-3-1 15,18-1-1-15,20-2 0 16,20-10 1-16,29-10 0 15,16-6-1-15,23-8 1 16,18-5-1-16,12-6 1 16,20-1 1-16,10-2-1 15,7 0 0-15,4 0 0 16,10 0 1-16,0 2-2 15,5-4 0-15,5-2 1 16,2-10-1-16,6-8 1 16,11-10-1-16,2-17 2 15,15-10-1-15,4-17 1 0,3-12 1 16,0-13-2-16,0-8 2 15,-3-11-1-15,-8-9-1 16,-13-1 1-16,-10-7-1 16,-14-1 0-16,-15-1 1 15,-25-4-1-15,-18-1 0 16,-21 0 0-16,-25-2 1 15,-26-1-1-15,-26-2 1 16,-32-6 0-16,-24-7-1 16,-28-9 1-16,-26-5-1 15,-31-6 1-15,-22-7 1 16,-26-12-2-16,-25-2 1 0,-26 0 0 15,-21 6 0-15,-24 10-1 16,-21 14 2-16,-17 15-2 16,-20 17-2-16,-9 31-18 15,-16 13-15-15,-6 21-1 16,-7 8-2-16,0 12 1 15</inkml:trace>
  <inkml:trace contextRef="#ctx0" brushRef="#br0" timeOffset="1434.082">5791 16269 28 0,'8'-12'32'15,"-8"12"2"-15,0 0-9 16,-13 10-19-16,0 0 0 15,2 7-3-15,-14 6 3 16,-3 19-4-16,-19 13 2 16,-6 16-2-16,-13 16 0 15,-8 16 1-15,-9 5 0 0,-1 7 0 16,4-4-3-16,-1-13-13 15,24-10-20-15,0-25-2 16,24-19 0-16,5-28 0 16</inkml:trace>
  <inkml:trace contextRef="#ctx0" brushRef="#br0" timeOffset="1660.095">5149 16683 50 0,'-20'-8'38'0,"15"23"-1"15,-6-1 0-15,10 12-32 0,15 2-1 16,15 10-2-16,12 2 1 16,17 1 0-16,11 8-2 15,8 0 1-15,10 6-2 16,-5-1-3-16,13 8-34 15,-19-9 1-15,1-1-4 16,-12-12 1-16</inkml:trace>
  <inkml:trace contextRef="#ctx0" brushRef="#br0" timeOffset="3750.2145">10993 16360 28 0,'2'-10'33'0,"-2"10"2"15,0 0-3-15,-14 15-24 0,7 19-2 16,-15 9-1-16,-1 19 1 15,-18 13-2-15,-10 19-1 16,-12 7-1-16,-3 4 1 16,-5-3-2-16,8-13-1 15,7-11-8-15,5-26-25 16,22-26-3-16,14-27-2 15,16-21 2-15</inkml:trace>
  <inkml:trace contextRef="#ctx0" brushRef="#br0" timeOffset="3952.2261">10632 16520 55 0,'-6'12'39'0,"10"9"0"16,15 22-2-16,2-11-29 15,22 11-2-15,2-6-2 16,17 1 0-16,4-5-2 15,6 4 0-15,1-2-3 16,-1-4-6-16,7 5-31 16,-16-6-2-16,8 1 0 15,-12-9-2-15</inkml:trace>
  <inkml:trace contextRef="#ctx0" brushRef="#br0" timeOffset="5342.3056">15782 16499 21 0,'9'-15'31'15,"0"4"-1"-15,-6-2 3 16,-3 13-28-16,0 0-2 16,4 17 1-16,-11 2 1 15,5 13 0-15,-7 2 0 16,4 8 1-16,0 2-1 15,10 2 0-15,-4-8-1 16,15-2 0-16,5-14 0 16,13-8-2-16,8-15 0 15,9-13 0-15,2-17-1 0,5-13 0 16,3-12 0-16,-5-4-2 15,-5 3-5-15,-16-9-19 16,-1 21-10-16,-19-3-2 16,-1 25 0-16</inkml:trace>
  <inkml:trace contextRef="#ctx0" brushRef="#br0" timeOffset="5578.3191">16053 16736 54 0,'-9'31'38'0,"4"15"0"0,-7 2-1 16,5 24-31-16,-6 4-4 15,2 5 1-15,-4 2 0 16,3-3-1-16,7-7-4 15,-1-19-9-15,19-2-26 16,-4-23 0-16,19-15-3 16,-3-19 1-16</inkml:trace>
  <inkml:trace contextRef="#ctx0" brushRef="#br0" timeOffset="6716.3842">21185 16364 12 0,'3'-12'30'0,"-6"0"1"16,3 12 1-16,-7-13-22 0,7 13-2 15,-13 14-1-15,8 4 0 16,-9-2-3-16,6 11 1 15,-3 0-2-15,5 7 0 16,1 1 0-16,10 5 0 16,0 1 0-16,5-1-1 15,6-4 0-15,4 0 0 16,1-11 1-16,4-7-1 15,4-13 0-15,4-14 0 16,3-21 0-16,5-14-1 16,6-14 1-16,-1-8-2 15,-1-4-1-15,-3 1-2 0,-2 16-24 16,-19-5-8-16,-2 27-2 15,-19 5 1-15</inkml:trace>
  <inkml:trace contextRef="#ctx0" brushRef="#br0" timeOffset="6995.4001">21347 16752 53 0,'-9'23'38'16,"7"15"-1"-16,-8-1-1 0,1 10-30 15,-3 4-4-15,7 6 2 16,0 1 0-16,0 1-1 15,5-5-2-15,0-9 0 16,9 2-10-16,-4-15-27 16,13-7-1-16,-4-15-2 15,10-7 0-15</inkml:trace>
  <inkml:trace contextRef="#ctx0" brushRef="#br1" timeOffset="11506.6582">6802 16372 22 0,'0'0'32'16,"0"0"2"-16,0 0-2 0,-23 33-25 15,-2 14-4-15,-13 9-1 16,-6 25-1-16,-10 11 0 16,-11 16 1-16,-9 4 0 15,6-1 0-15,-1-13-1 16,10-11 0-16,13-16-6 15,5-27-25-15,21-24-3 16,9-32-1-16,20-18 0 16</inkml:trace>
  <inkml:trace contextRef="#ctx0" brushRef="#br1" timeOffset="11712.6699">6260 16474 46 0,'-13'-6'37'0,"13"26"1"16,-2-1-1-16,17 19-32 15,3 4-1-15,15 6 0 16,7 12-2-16,12 6 0 16,4 4 0-16,5 0 0 15,7 2-2-15,2-6-4 16,17 2-32-16,-12-17 0 15,11-6-3-15,-11-17 0 16</inkml:trace>
  <inkml:trace contextRef="#ctx0" brushRef="#br1" timeOffset="13357.764">12121 16322 44 0,'0'0'34'0,"0"0"3"0,-10 23-8 15,-13-12-24-15,-1 16 0 16,-10 4-1-16,-2 13 1 15,-14 13-2-15,-3 11 1 16,-10 15-2-16,-4 9 2 16,-5 2-2-16,1 1 1 15,7-4-2-15,5-16-2 16,17-7-12-16,8-30-22 15,21-24-2-15,12-24-3 16,20-18 2-16</inkml:trace>
  <inkml:trace contextRef="#ctx0" brushRef="#br1" timeOffset="13560.7757">11665 16480 54 0,'0'0'39'0,"0"0"0"15,-6 35-1-15,4-2-30 16,19 10-3-16,6 5-2 15,12 1 0-15,8 4-2 16,14 0 0-16,6-1-4 16,10-11-34-16,17 1-1 15,-4-11-3-15,18 1 2 16</inkml:trace>
  <inkml:trace contextRef="#ctx0" brushRef="#br1" timeOffset="14649.8379">17401 16488 24 0,'6'-22'31'0,"7"8"1"16,-13-8-7-16,0 22-14 15,0 0-2-15,-11 7-3 16,-11 11 0-16,-4 20-1 16,-17 7-1-16,-5 15-1 15,-13 12-1-15,-6 9 0 16,-11 4-1-16,3 1 1 15,-6-3-1-15,8-2 1 16,6-13-2-16,9-11-3 16,18-8-15-16,3-20-15 0,24-15-3 15,3-17 0-15,19-12 1 16</inkml:trace>
  <inkml:trace contextRef="#ctx0" brushRef="#br1" timeOffset="14866.8504">16857 16617 58 0,'0'0'38'0,"13"11"-2"16,0 22-2-16,-1-4-28 15,11 13-2-15,8 4-2 16,9 6 1-16,4 2-2 15,8-1 0-15,7 3-3 16,5-8-2-16,15 1-32 0,-15-15 0 16,12 1-3-16,-14-12 1 15</inkml:trace>
  <inkml:trace contextRef="#ctx0" brushRef="#br1" timeOffset="15596.8921">22479 16412 12 0,'0'0'30'0,"-20"-4"2"16,7 20-14-16,-11-3 7 15,1 22-16-15,-16 1-1 16,7 18-1-16,-16 2-1 15,2 16-2-15,-8-1-1 16,0 5 0-16,-2 1-2 16,-1-5 0-16,8-2-4 15,1-11-17-15,13-6-14 16,2-21 0-16,17-5-1 15</inkml:trace>
  <inkml:trace contextRef="#ctx0" brushRef="#br1" timeOffset="15814.9046">21941 16816 48 0,'5'-13'37'16,"-13"0"0"-16,8 13-1 16,8 13-28-16,9 8-2 15,4 0-3-15,14 2 0 16,11 1-1-16,8-2-1 15,15-2-1-15,4-8-2 16,12 6-11-16,-5-22-23 16,4 11-1-16,-16-7-2 15,-4 5 1-15</inkml:trace>
  <inkml:trace contextRef="#ctx0" brushRef="#br1" timeOffset="17671.0107">18220 16601 42 0,'0'0'29'0,"0"0"2"15,0 0-14-15,-23 19-15 16,8-3 1-16,-5 2 0 16,3 6 2-16,-6-4-1 15,9 4 1-15,0-3-1 16,13 3 0-16,1-8 0 15,16 1-2-15,6-6 0 16,8-4-2-16,5-6 1 16,2-5-1-16,0-4 0 15,-3-7 0-15,-8-2 1 0,-6-4-1 16,-11-2 0-16,-6 1 0 15,-12 3 1-15,-4 0-1 16,-7 4 0-16,-1 4 1 16,-2 2-1-16,3 5 0 15,4 2 0-15,16 2 0 16,-9 5 1-16,9-5-1 15,23 6 0-15,0-4 1 16,6 0 0-16,5-1 0 16,4-1 0-16,1 1 0 15,-4 0 0-15,-4 6-1 16,-5 2 2-16,-8 5-1 15,-4 4 0-15,-5 3-1 16,-9 3 0-16,-4 2 1 0,-1-2-1 16,0-4 0-16,4-4 0 15,1-16 1-15,0 0-1 16,15-7 2-16,-2-15 0 15,2-2 0-15,0-9 1 16,4 2 0-16,-5-3-1 16,0 4 1-16,-5 2-1 15,0 6-1-15,0 5-1 16,2 5 0-16,9 5 0 15,3 3-2-15,11 11-6 16,-6-11-28-16,21 19-1 16,-12-7-2-16,6 16 1 15</inkml:trace>
  <inkml:trace contextRef="#ctx0" brushRef="#br1" timeOffset="18030.0313">18058 17393 36 0,'31'-25'33'16,"-6"-5"2"-16,2 9-1 0,-15-2-26 16,1 12-2-16,-13 11-1 15,0 0 2-15,0 0-1 16,-20 30 0-16,2-2-3 15,-1 9 0-15,-5 7-1 16,-1 5 0-16,25-49-2 16,-23 53 1-16,23-53-1 15,-28 55-3-15,28-55-15 16,-17 51-18-16,8-18 1 15,0-17-3-15,9-16 2 16</inkml:trace>
  <inkml:trace contextRef="#ctx0" brushRef="#br1" timeOffset="18204.0412">17989 17459 40 0,'1'-36'36'0,"-11"4"1"0,9 13 0 15,-8 3-25-15,9 16-1 16,0 0-5-16,17 28 0 16,-5-8-3-16,10 8-1 15,6 0-1-15,7-3 0 16,5 3-3-16,5-11-7 15,10 5-28-15,-9-12 0 16,9 2-1-16,-9-10-1 16</inkml:trace>
  <inkml:trace contextRef="#ctx0" brushRef="#br1" timeOffset="18549.061">18627 17166 58 0,'0'0'37'0,"0"0"0"16,0 0-2-16,0 0-29 15,-12 17-1-15,5-1 1 16,6 5-1-16,-2 2-2 15,6 2 0-15,-1-2 0 16,8 1-1-16,2-7-1 16,6-6 1-16,5-5-2 15,5-5 0-15,5-9 1 16,2-9-2-16,0-6 0 15,2-6 0-15,-3-1-1 16,-5-1 0-16,-4 1-3 0,-13 0-3 16,5 21-20-16,-22-3-10 15,5 12-1-15,-18 11 2 16</inkml:trace>
  <inkml:trace contextRef="#ctx0" brushRef="#br1" timeOffset="18767.0734">18787 17385 49 0,'0'0'40'0,"-4"18"-2"16,4-18 1-16,-6 26-19 15,-2-3-14-15,6 4-2 0,-3 6-2 16,1 0-1-16,-2 1-1 15,6-34-1-15,0 0-5 16,-5 53-31-16,5-53 0 16,0 0-2-16,3 40 0 15</inkml:trace>
  <inkml:trace contextRef="#ctx0" brushRef="#br1" timeOffset="19916.1392">23666 17092 43 0,'14'-2'25'16,"-14"2"-1"-16,0 0 2 15,-20 4-16-15,15 8-3 16,-14-1 1-16,5 12-3 16,-14 5 0-16,0 7-2 15,-8-1 0-15,0 8-1 16,-1-1-2-16,-2-7-11 15,14 0-23-15,-2-7-1 16,13-10 0-16,0-11 0 0</inkml:trace>
  <inkml:trace contextRef="#ctx0" brushRef="#br1" timeOffset="20123.151">23410 17202 51 0,'5'-11'38'0,"-10"0"-1"15,5 11 0-15,0 0-28 16,28 12-4-16,-12 1-1 15,9 4-1-15,1 3 0 16,6 2-2-16,-2 4-2 16,-1-4-3-16,11 12-22 15,-14-14-10-15,8 2-2 16,-10-11 0-16</inkml:trace>
  <inkml:trace contextRef="#ctx0" brushRef="#br1" timeOffset="20507.173">23945 17007 54 0,'0'0'37'16,"-18"3"-2"-16,22 12-6 15,-13-2-24-15,3 4 0 0,-2 6 2 16,7 5-3-16,-1-2 0 15,5 4 0-15,3-3-1 16,8-4 0-16,3-5 1 16,11-7-3-16,7-11 1 15,6-7-1-15,5-11-2 16,4-3 1-16,-1-11-1 15,0-2 0-15,-6 0-2 16,-7 2 1-16,-9 4-3 16,-13 1-4-16,6 13-27 15,-24-1-2-15,4 15 0 16,-13-2-1-16</inkml:trace>
  <inkml:trace contextRef="#ctx0" brushRef="#br1" timeOffset="20705.1843">24158 17214 64 0,'-11'16'40'0,"8"10"0"16,-8-6 0-16,0 13-35 15,1 4-2-15,1 4-1 16,-2 1-1-16,2-1-1 15,7 0-6-15,-9-3-31 16,22-6 0-16,-10-14-3 16,16-7 0-16</inkml:trace>
  <inkml:trace contextRef="#ctx0" brushRef="#br2" timeOffset="26455.5132">12063 15164 36 0,'-10'-21'31'16,"-4"5"2"-16,-9 3-2 15,-7 10-29-15,-6-3-1 16,-9 0-1-16,-5 1 1 15,-7-2 0-15,-4 0-1 16,-15-3 0-16,-4-1 1 16,-6-3 0-16,-12 0 0 15,-6-3-1-15,-12 3 1 16,-12 1-1-16,-13 1 1 15,-9 4 0-15,-15 1 0 16,-12 1 0-16,-15-1 0 16,-6 1 0-16,-13-2 0 0,-3 4 0 15,-10-7-1-15,-9 2 1 16,-4 0-1-16,-3 4 1 15,-6 5-1-15,-4 7 0 16,-2 7-1-16,-2 7 2 16,-3 12-2-16,1 9 1 15,1 8 0-15,0 7 0 16,0 4-2-16,4 7 4 15,2 0-2-15,9 4-1 16,4-2 2-16,10 4-1 16,10-4 1-16,18 6-1 15,5-1 1-15,17 2-2 16,9 9 1-16,14 1 0 0,16 8 0 15,14 3-1-15,10 3 2 16,11-1-2-16,20 0 1 16,13-1 0-16,17-5 0 15,17-6 0-15,17-6 0 16,16-7 0-16,18-2 2 15,14-1-1-15,20 0 1 16,16-9-1-16,14 2 2 16,16 1-1-16,14-3-1 15,10-3 1-15,-54-32-1 16,10 9-1-16,7-2-1 15,9 5 3-15,6-1 0 16,16 1-1-16,6 0 2 16,13 3-2-16,7-2 1 0,17 0-1 15,4-1 2-15,15 0-3 16,8-5 0-16,15 3 1 15,9-3 0-15,14 2-3 16,12-5 3-16,5-1 0 16,6-4 0-16,4-4 0 15,2-1 1-15,1-4-1 16,0-2 1-16,1 1 3 15,2-5-4-15,-1 0 0 16,-1-4 0-16,1-2 0 16,-2-3-1-16,-2-2 0 15,-3-2 0-15,-5-4-2 16,-6-4 2-16,-6-2 1 15,-1-2-1-15,-6-3-2 0,-8-3 2 16,-1-5-3-16,-4-2 2 16,-9-4 0-16,-4-5 1 15,-7-2-1-15,74-26-1 16,57-18 2-16,-44-2-2 15,-36 3 3-15,-43-3-3 16,-32 5 2-16,-40-4-1 16,-32 7-1-16,-27 5 2 15,-16-2-2-15,-18-1 2 16,-9-9-1-16,-14-4 0 15,-11-4 1-15,-7-11 0 16,-14-3-1-16,-7-9 2 16,-11-4 1-16,-7-10-1 15,-11-4 0-15,-10-1 0 16,-9-2 0-16,-12 6-1 0,-8 6 2 15,-11 8-1-15,-17 10 0 16,-13 13 0-16,-14 12 0 16,-13 11 0-16,-17 12 0 15,-13 8 1-15,-9 7-2 16,-10 6 0-16,1 3 1 15,2 2-2-15,8-7-7 16,12 11-29-16,6-7-2 16,14 14-1-16,-1-2 0 15</inkml:trace>
  <inkml:trace contextRef="#ctx0" brushRef="#br2" timeOffset="27402.5674">7548 17637 42 0,'-4'-27'35'16,"3"-1"1"-16,-13 3-1 15,-4-1-29-15,-11 7-2 16,1 9-1-16,-10 7 1 15,-2 8-2-15,-2 7 3 0,0 8-2 16,0 4 0-16,42-24 0 16,0 0-1-16,-49 59 1 15,49-59-2-15,0 0 0 16,-23 73 3-16,23-73-2 15,0 0 1-15,32 51-3 16,-15-51 0-16,41-4 1 16,4-17 0-16,18-15 0 15,-2-25-3-15,10-14 1 16,-18-18 0-16,-10 4-1 15,-29 20 2-15,-9 12-1 16,-9 15 0-16,-13 18 1 16,-11 24 1-16,-8 20-1 15,-8 23 0-15,0 19 3 16,0 14-3-16,27-76 0 0,-29 93 0 15,21-42-3-15,1 9-8 16,1-7-28-16,8-1 1 16,-2-52-5-16,27 83 3 15</inkml:trace>
  <inkml:trace contextRef="#ctx0" brushRef="#br2" timeOffset="27805.5904">8177 17582 62 0,'-29'0'39'0,"5"1"0"16,-13-1 0 0,13 8-34-16,-9 1-1 0,33-9 0 15,0 0-1-15,0 0-1 16,-66 57 0-16,66-57-2 15,0 0 3-15,-30 68-2 16,30-68 1-16,0 0-4 16,-7 65 3-16,7-65 0 15,0 0 0-15,55 25 1 16,-14-31-3-16,4-9 2 15,7-22-1-15,6-12 3 16,-13-3-2-16,-2 2-1 16,-20 11 0-16,-8 30 0 15,-15 9 0-15,0 14 1 16,0-14-2-16,0 0 1 15,-22 63 2-15,22-63-3 0,-18 62 1 16,18-62-3-16,-12 63 0 16,12-63-8-16,5 60-29 15,-5-60-2-15,0 0 0 16,24 63 1-16</inkml:trace>
  <inkml:trace contextRef="#ctx0" brushRef="#br2" timeOffset="28160.6107">8548 17782 61 0,'0'0'39'15,"0"0"1"-15,0 0 0 16,0 0-32-16,0 0-4 16,0 0 0-16,0 0-1 0,0 0 0 15,0 0-1-15,0 0-2 16,0 0 2-16,0 0 0 15,-14 57-1-15,14-57 0 16,0 0 1-16,0 0-1 16,65 4-1-16,-28-14 3 15,1-15-3-15,8-12 1 16,-5-8 0-16,-2 1 0 15,-11 2-3-15,-7 19 3 16,-12 11-1-16,-9 12 0 16,0 0 0-16,0 0-1 15,0 0 2-15,1 67-2 16,-1-67 0-16,-8 51-4 15,8-51-20-15,-6 52-17 0,6-52 2 16,0 0-1-16,0 0-1 16</inkml:trace>
  <inkml:trace contextRef="#ctx0" brushRef="#br2" timeOffset="28889.6524">9287 17592 61 0,'-11'-1'41'15,"-12"-1"-2"-15,4 13 2 16,19-11-35-16,0 0-1 15,0 0 2-15,-59 63-4 16,59-63 1-16,-29 54-3 16,29-54 2-16,-25 55-2 0,25-55 1 15,0 0-3-15,-10 69 2 16,10-69 0-16,0 0-2 15,0 0 2-15,33 37 0 16,7-50 0-16,2-23-2 16,9-9 2-16,-8-8-2 15,-5 6 2-15,-16 12-1 16,-22 35 1-16,0 0-1 15,0 0 0-15,0 0 1 16,-5 52-3-16,5-52 3 16,-17 94-2-16,8-29 2 15,-2 8-4-15,-6 5 3 16,3 7-1-16,-4 3 0 15,-2 2 1-15,-3 4-1 0,2-4 3 16,-4 2-2-16,3-15 3 16,-3-18-2-16,5-59 1 15,20 0-1-15,-35 0 3 16,35 0-3-16,0 0-1 15,0 0 0-15,-36 0-2 16,39-6-3-16,3-56-15 16,10-9-21-16,1-6-2 15,7-6 0-15,21-49 0 16</inkml:trace>
  <inkml:trace contextRef="#ctx0" brushRef="#br2" timeOffset="29158.6678">9792 17176 52 0,'-5'-18'43'16,"5"18"-2"-16,-9-11 2 15,6 25-17-15,-5 7-22 16,1 8 0-16,-4 18-1 15,2 8 0-15,-3 15-2 16,12-70-3-16,-17 86 4 16,10-32-1-16,-3 4 0 15,-1 1-1-15,2-2-2 16,4-4-6-16,5 4-33 15,0-57 2-15,-5 90-5 16,5-90 1-16</inkml:trace>
  <inkml:trace contextRef="#ctx0" brushRef="#br2" timeOffset="29657.6963">9832 17755 71 0,'0'0'42'0,"-30"66"-1"16,30-66 1-16,0 0-35 15,-1 24-3-15,1-24-2 16,22-27-1-16,-2-4-1 15,9-15 1-15,4 0-2 16,4 1 2-16,-8 8 0 16,-15 27 0-16,-2 12 0 0,-12-2 0 15,0 0 0-15,0 0-1 16,0 0 2-16,1 69-5 15,-1-69-1-15,-4 53-28 16,4-53-9-16,2 55-1 16,-2-55-1-16</inkml:trace>
  <inkml:trace contextRef="#ctx0" brushRef="#br2" timeOffset="30007.7164">10334 17340 60 0,'0'0'41'15,"-6"11"-1"-15,-2 8 2 16,8 17-34-16,-5-4-3 15,5 15 1-15,0-47-3 16,-3 61-1-16,3-61 0 16,-6 86-1-16,6-86-2 0,-7 101-5 15,7-50-34 1,-3 0-2-16,3-51 0 0,2 96 1 15</inkml:trace>
  <inkml:trace contextRef="#ctx0" brushRef="#br2" timeOffset="30211.728">10290 17888 87 0,'0'0'40'0,"0"0"1"16,-35-63 1-16,35 63-39 15,0 0-3-15,0 0 1 16,0 0-1-16,15-50-7 0,-15 50-32 16,29-4-1-16,32-7-1 15,21-8-3-15</inkml:trace>
  <inkml:trace contextRef="#ctx0" brushRef="#br2" timeOffset="30826.7632">10788 17715 73 0,'0'0'41'16,"-50"46"1"-16,50-46-2 0,0 0-33 15,0 0-5-15,-18 29 1 16,18-29-3-16,23-12 3 16,-2-12-3-16,13-5 0 15,1-14 0-15,0 4 1 16,-13 5-1-16,-15 11 0 15,-10 6 0-15,-3 7 0 16,-10 11 0-16,-4 5 1 16,-2 18-1-16,22-24-3 15,0 0 4-15,0 0 0 16,-44 70 1-16,44-70-1 15,0 0 0-15,-7 64-1 16,7-64 0-16,0 0 5 16,0 0-4-16,51 54-2 0,-51-54 0 15,71 10 1-15,-13-10-1 16,-58 0 2-16,59-4-1 15,-59 4-1-15,55-6 2 16,-55 6-2-16,0 0 2 16,59 9-2-16,-59-9 1 15,0 0 0-15,0 0 1 16,25 56-3-16,-25-56 2 15,0 0 1-15,-10 53 0 16,10-53 0-16,0 0 2 16,0 0-2-16,0 0 0 15,19 9 2-15,-11-41-2 16,9-17-1-16,4-12 0 15,8-3-2-15,6 7-11 16,-2 10-17-16,20 8-13 0,4 12 0 16,29-1-3-16</inkml:trace>
  <inkml:trace contextRef="#ctx0" brushRef="#br2" timeOffset="32779.8749">22627 14495 36 0,'-109'-15'30'0,"-13"-1"0"0,-10 3 0 15,-16-1-28-15,2 5 0 16,-8-1 0-16,-4 1 0 15,-7-4 0-15,1 0 0 16,-2-5 0-16,-1 3 0 16,-5-5 0-16,1 4-1 15,-4-2 1-15,-1 5 0 16,-7 1 0-16,-5 12 0 15,-6 0 0-15,-6 8 0 16,-6 7 0-16,-5 7-1 16,-5 7 0-16,-4 5 1 15,1 4-1-15,-1 3 1 16,-2 4-1-16,5 4 2 15,3-2-2-15,5 6 0 16,1 1 0-16,7 5 0 0,3 2-1 16,4 7 0-16,8 8 0 15,9 3 0-15,5 2 0 16,12 5 2-16,15 1-2 15,8 2-1-15,5 3 1 16,10 0-1-16,13 0 1 16,8 0-1-16,9 5 1 15,3 1-2-15,8 2 2 16,10 2 0-16,9 3 0 15,10-3 0-15,13 0 0 16,6-1 0-16,12 0 0 16,9-5 1-16,8-1-1 0,11-2 1 15,9-4-1-15,11-5 1 16,9-2-1-16,10-7 1 15,11-7 0-15,12-3 0 16,14-6-2-16,15-4 2 16,-45-28-1-16,12 1 0 15,4 2-1-15,13 3 2 16,4 1 0-16,11 5 0 15,3 3 0-15,13 4-1 16,4 0 1-16,12 6 0 16,3 1-1-16,16 0 0 15,1 3-1-15,15 1 1 16,3-3-1-16,17 4 1 15,5-1 1-15,3-7-3 16,8 1 3-16,5-5-2 0,2-2 2 16,8-7-1-16,3-4 2 15,4-4-1-15,3-7 1 16,2-2 1-16,4-4 0 15,-2-6-1-15,5-3-1 16,-1-3 0-16,-2-4 0 16,5-2-2-16,-7-1 1 15,-3-4 1-15,-1-3-2 16,-7-1 2-16,-3-4-1 15,-6 0 2-15,-5-4-1 16,-3-2 0-16,-5-2-1 16,-4-5 1-16,-7-2 0 15,-8-3-2-15,-3 0 1 16,-7-2 0-16,-9-2-1 0,-7-2 1 15,-6-3 0-15,-7 1-1 16,-6-3-1-16,-9-4 2 16,-5 1 0-16,-65 15-1 15,152-72 0-15,-33 4 1 16,-33 9-1-16,-28 0 1 15,-29 2 0-15,-13 6 2 16,-22 2-2-16,-18 14 0 16,-4-4 0-16,-6-3 0 15,-9-7-2-15,-7 2 1 16,-8-11 0-16,-10-3-1 15,-8-3 1-15,-3-5 1 16,-11-6 0-16,-8-8 0 16,-6-3 1-16,-3-4 0 15,-10-5 0-15,-4-2 0 0,-8 1-1 16,-8-1 1-16,-9 0-1 15,-5-1 1-15,-12 7-1 16,-9 1 1-16,-5 4-1 16,-16 6 1-16,-10 5 1 15,-10 3-1-15,-13 13-1 16,-11 6 1-16,-14 14 0 15,-11 10-1-15,-11 19-2 16,-9 5-4-16,4 30-20 16,-13-7-10-16,8 16-1 15,1-2-2-15</inkml:trace>
  <inkml:trace contextRef="#ctx0" brushRef="#br2" timeOffset="33431.9122">20513 14998 55 0,'-19'4'39'15,"8"10"-2"-15,-14-7 0 16,9 6-25-16,-7 5-11 16,2 4 0-16,4 5 0 0,5 2 0 15,5-1 1-15,9 0-1 16,9-6 0-16,9-2 0 15,9-11-1-15,9-2 1 16,5-4-1-16,1 1 1 16,-5 0-1-16,-1 6 0 15,-10 3 1-15,-6 7-1 16,-15 9 1-16,-10 8 0 15,-15 5 0-15,-10 2-1 16,-5 0 1-16,-7 0-1 16,4-10 0-16,6-8-3 15,16-11-5-15,-2-27-27 16,34-4-2-16,1-23-1 0,28-1 0 15</inkml:trace>
  <inkml:trace contextRef="#ctx0" brushRef="#br2" timeOffset="34086.9497">21139 15028 43 0,'12'-6'34'0,"-25"-2"2"16,1 17 0-16,-19-10-19 16,7 10-10-16,-13 4-2 15,6 11-1-15,1 5 0 16,4 11 0-16,5 4-2 15,7 6 1-15,5 2-1 16,9 2 0-16,9-3-1 16,5-8-1-16,8-7 1 15,10-14-2-15,7-14 1 0,4-14-1 16,3-16 1-16,2-10-1 15,0-13 1-15,-3-6 0 16,-3-8 0-16,-7-4 1 16,-8 3-1-16,-8 5 0 15,-3 8 0-15,-9 7 1 16,-4 12-1-16,-1 9 0 15,-2 19 0-15,0 0 1 16,0 0-1-16,0 0 1 16,10 19-1-16,9-9 0 15,5-3 1-15,6-1 0 16,8-3 0-16,2 1-1 15,-1 1 1-15,-3 3 0 16,-7 3 0-16,-5 6-1 0,-9 5 1 16,-11 10-1-16,-7 3 1 15,-11 10-1-15,-5 0 0 16,0 0 1-16,-1-3-1 15,3-5 1-15,6-10-1 16,8-12 0-16,15-17 0 16,13-15 0-16,12-15 1 15,11-8-1-15,8-7 2 16,1-4-2-16,2 4 2 15,-9 5-1-15,-4 13 1 16,-11 15-1-16,-13 21 1 16,-13 21-2-16,-14 16 1 15,-5 18 0-15,-6 8-2 16,-3 8-4-16,11 7-6 0,-3-23-8 15,24 13-13-15,1-34-10 16,40-7-2-16,16-32-2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2:08:48.64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4453 3845 75 0,'13'-14'33'0,"-2"17"-1"16,-11-3-4-16,20-6-26 15,2 8-4-15,4 1 2 16,11 1 2-16,9 0-2 16,6 2-2-16,7 1 4 15,10 3-2-15,8 4 1 16,8 1-1-16,18 2 1 15,9 1-1-15,16-3 2 16,10-2-1-16,23 0 0 16,15-5 0-16,23-2 0 15,20-6 1-15,15-1-1 16,13-1 0-16,18-1-1 15,10 2 1-15,8 2-1 0,6 0 0 16,9 4-1 0,8 0 1-16,7 0-1 0,17 0 1 15,14 1 0-15,15-5 0 16,14-2 0-16,15-3 1 15,13 2 0-15,8-5 0 16,12 1 0-16,38-1 1 16,-29 3-1-16,4 0 1 15,-1 5-1-15,3 3 0 16,44 4 1-16,-44 5-1 15,2 3 0-15,-34 2 0 16,34 1 0-16,43-4 0 16,-33 0 1-16,6-7-1 15,-35-2 0-15,45-10 0 0,1-4 0 16,-4-5 0-16,-8-2 1 15,-51-7-1-15,26 3-1 16,-22-2-1-16,-25-7-5 16,-20 11-29-16,-46-6 0 15,-36 13-1-15,-55-7-2 16</inkml:trace>
  <inkml:trace contextRef="#ctx0" brushRef="#br0" timeOffset="1038.0594">4599 3566 77 0,'0'0'34'0,"-19"-7"0"15,19 7 0-15,-13-10-31 16,13 10-2-16,0 0-1 16,0 0 0-16,-2 18 0 15,7 1 0-15,-1 9-1 16,2 9 1-16,-1 11-1 15,2 13 2-15,-5 14-2 16,-1 12 1-16,0 13-1 16,4 15 1-16,-6 13 0 15,2 11 0-15,-2 13 2 16,-2 12-2-16,3 10 1 15,-1 14 0-15,-2 11 2 16,2 10-2-16,-4 13 2 16,0 8 0-16,1 8-2 0,0 4 1 15,-2 7 0-15,4 0 0 16,1 1-2-16,3 3 1 15,1 2-2-15,1 2 1 16,1 7 1-16,4 11 0 16,-1 7 0-16,-1 7-1 15,1 8 1-15,-3 5 0 16,-2 5-1-16,-5-2-1 15,1 3 0-15,-6-4 1 16,0 1-1-16,-2-8-1 16,4 1 2-16,0-4-2 15,5 0 2-15,5 1 0 16,4-2-2-16,5-1-1 15,0-5 1-15,6-2 1 0,0-7-2 16,-2-5 1-16,-1-9-1 16,0-11-1-16,-7-15 0 15,-3-22-6-15,7-15-26 16,-17-34-3-16,6-20 1 15,-10-38-2-15</inkml:trace>
  <inkml:trace contextRef="#ctx0" brushRef="#br0" timeOffset="1717.0982">4885 15547 28 0,'5'-21'23'15,"-5"21"-10"-15,0 0-28 0,3-10-12 16</inkml:trace>
  <inkml:trace contextRef="#ctx0" brushRef="#br0" timeOffset="2307.1319">5010 15503 6 0,'32'5'28'16,"4"3"-2"-16,6-3-4 16,8 6-18-16,10-1-2 15,13 5 0-15,10 4 0 16,13 0 2-16,12-2-1 15,18 3 1-15,11-6 1 16,16 4 0-16,8-8 0 16,19 3 0-16,11-10 1 0,21 5-1 15,11-8-2-15,16 4 0 16,13 0 0-16,16 0-1 15,20 2 1-15,8 2-1 16,18 0 0-16,14 0 0 16,15 1 1-16,10-6-1 15,59-6 1-15,-34-2-1 16,41-8 0-16,-17-2 0 15,7-7 1-15,12 4-2 16,8-4 0-16,42 8 0 16,-74 0-1-16,58 5 0 15,7 7-1-15,-6 2 1 0,-1 0-1 16,-1 6 1-16,-4-3 0 15,-38 2 1-15,27-3 0 16,35 1 0-16,-91-4 0 16,35 1 0-16,-9-4 1 15,-11 2-1-15,-15-3 0 16,-15 1 0-16,-17 0 0 15,-61 1-1-15,14 4 0 16,-22 2 0-16,-26 1 0 16,-23 1-1-16,-27 0 0 15,-23-2 1-15,-30 2-3 16,-27-13-7-16,-12 9-25 15,-39-16 0-15,-19 8-3 16,-32-12 1-16</inkml:trace>
  <inkml:trace contextRef="#ctx0" brushRef="#br0" timeOffset="2458.1406">21691 15534 51 0,'-23'-1'14'0,"-5"-13"-11"15,-2-9-2-15,3-5-35 16</inkml:trace>
  <inkml:trace contextRef="#ctx0" brushRef="#br0" timeOffset="3160.1807">23121 3890 70 0,'2'-36'35'15,"-5"12"-3"-15,3 24 1 16,-21 10-24-16,5 26-9 16,-1 23-1-16,2 25 1 15,-4 28 0-15,3 24 1 16,0 27 2-16,2 24-2 15,0 23 1-15,4 21 1 0,-4 19 0 16,7 15-1 0,-4 18 1-16,1 17 0 0,-6 19-1 15,-1 20 1-15,-6 13-1 16,-1 16 1-16,-5 14-1 15,0 68 1-15,-2-31-1 16,-1 13 1-16,4 1-2 16,3 7 2-16,-1 3-2 15,1 9-1-15,2 1-1 16,-4-41 0-16,-4 44-2 15,-5 36 2-15,-5-28-1 16,-6 2-2-16,-4-7 2 16,3-22-1-16,1-35 0 15,8-42-2-15,13-54 0 16,8-101-11-16,25-26-22 0,-4-75-1 15,17-65 0-15,-10-61-2 16</inkml:trace>
  <inkml:trace contextRef="#ctx0" brushRef="#br0" timeOffset="3994.2284">14268 3803 44 0,'0'0'31'0,"-21"16"1"16,5 8-2-16,2 14-17 15,-5 2-10-15,10 9 0 16,-1 17-2-16,10 14 1 15,0 13 0-15,7 20-1 16,1 21 1-16,3 26-2 16,0 27 2-16,-4 25-1 15,-2 28 0-15,-3 24 1 16,-6 25 1-16,-1 23-1 0,-5 11 0 15,0 15 2-15,-3-3-1 16,7 12 0-16,1-1 0 16,3 8 0-16,3 0 0 15,5 1-2-15,1 4 1 16,2 6 0-16,-3 1-1 15,-2 2 2-15,-4-1-2 16,-5 3 1-16,-3-8-2 16,-6 3 2-16,-2-5-2 15,-5 3 0-15,-2-2 1 16,-1-2-2-16,1-12-1 15,-1-15 1-15,-2-17-1 16,6-21 1-16,-2-31-1 16,3-35-3-16,10-32-7 0,-11-52-25 15,16-28-1-15,-6-44-2 16,8-28 0-16</inkml:trace>
  <inkml:trace contextRef="#ctx0" brushRef="#br0" timeOffset="4955.2834">4482 9620 69 0,'24'0'37'0,"7"9"-3"16,7 1 1-16,9 12-19 15,11-7-16-15,10-1 0 16,27 4-1-16,17-3 1 15,27-3 0-15,15-3 0 0,21-5 0 16,22-4 0-16,16 0 0 16,16-2 1-16,17 0-1 15,10 3 0-15,19 0 1 16,11 4 0-16,19 1-1 15,10 1 1-15,17-2 0 16,16 2-1-16,13-2 1 16,16-2 0-16,10-3 0 15,54-2-1-15,-33 2 0 16,12 2 1-16,2 2-1 15,9 4 1-15,45 6-1 16,-35 5 1-16,1 4-1 16,-43 4 2-16,44 0-1 15,43-2 0-15,-40-2 1 16,4-3 0-16,-48-7-1 0,43-2 1 15,-6-7-1-15,0-1 1 16,30-4-1-16,-86 4-1 16,27-3 1-16,-11 1-1 15,-11 6 0-15,-17 0 1 16,-22 1-1-16,-13-2 0 15,-60 1 1-15,16-3-1 16,-18 0 1-16,-14-3-1 16,-20-1 0-16,-19-2 1 15,-23-1-1-15,-23 2 0 16,-22 7-3-16,-33-6-5 15,-17 13-26-15,-42-5-2 16,-22 13 0-16,-31-9-4 16</inkml:trace>
  <inkml:trace contextRef="#ctx0" brushRef="#br1" timeOffset="10348.5919">13115 883 93 0,'0'0'38'0,"30"-46"1"16,-30 46-7-16,0 0-30 15,0 0 0-15,0 0 1 0,0 0-2 16,28 50 1-16,-26 18-1 15,-4 14 0-15,2 6-1 16,4 10 0-16,-3 6-1 16,2-5-5-16,10-7-29 15,-15-45-2-15,14-17 2 16,-1-27-3-16</inkml:trace>
  <inkml:trace contextRef="#ctx0" brushRef="#br1" timeOffset="10673.6105">13243 994 98 0,'-18'-76'39'16,"18"76"2"-16,-4-68-3 15,4 68-35-15,24-52-1 16,-24 52 1-16,49-35-2 15,-49 35 1-15,73-2 0 16,-73 2-2-16,84 29 1 16,-84-29 0-16,48 53 0 15,12 21-2-15,-12 12 3 16,-31 10-2-16,-29 4 1 15,-40-1-1-15,-19-2-1 16,-14-17 0-16,10-40-2 16,19-18-2-16,7-31-14 15,34-11-19-15,7-15-1 0,30-10 0 16,7-7-1-16</inkml:trace>
  <inkml:trace contextRef="#ctx0" brushRef="#br1" timeOffset="11157.6382">14255 1220 100 0,'0'0'40'16,"0"0"-1"-16,0 0-1 0,-63-48-33 16,19 48-2-1,-7 10 2-15,-2 6-1 0,-1 16 0 16,-3 9-2-16,6 7 1 15,12 3-2-15,21 3 0 16,11-8 0-16,13-8 0 16,11-12-1-16,11-14 1 15,7-13 0-15,8-9-1 16,7-13 2-16,-2-12-2 15,0-9 1-15,-5-6 0 16,-43 50 1-16,45-51-2 16,-45 51 0-16,25-53 0 15,-25 53 0-15,0 0 0 16,30-69 0-16,-30 69 0 15,0 0 0-15,-4 19 0 0,-12 16 0 16,10 10-3-16,0 6-2 16,8 3 0-16,17-12-4 15,3-15-8-15,31-5-17 16,-2-14-7-16,21-8 1 15,-3-17 0-15</inkml:trace>
  <inkml:trace contextRef="#ctx0" brushRef="#br1" timeOffset="11537.6599">14991 1197 109 0,'41'-67'40'16,"-41"67"0"-16,25-56 0 16,-25 56-33-16,0 0-2 15,-19-50-1-15,9 53-1 0,-35 7 0 16,-12 19-1-16,-1 13 0 15,1 12-2-15,17 7 0 16,18-5 0-16,31-15 0 16,31-36 0-16,-40-5 0 15,70-23 0-15,-23-4 0 16,3-5 0-16,5-13 0 15,0-8 0-15,2-7 0 16,-1-7 0-16,-8-5 0 16,-1 1 0-16,-5 7 0 15,-3 1 0-15,-12 17 0 16,-27 46 0-16,37-55 0 15,-37 55 0-15,0 0 0 16,20 11 0-16,-44 53 0 0,-18 39 0 16,-1 31-10-16,22 29-12 15,-4-12-4-15,38-18-10 16,6-45-2-16,31-39-6 15,-9-16 1-15</inkml:trace>
  <inkml:trace contextRef="#ctx0" brushRef="#br1" timeOffset="12244.7003">11854 2367 81 0,'0'0'38'0,"0"0"-1"16,-11-4 0-16,7 18-25 16,-7-2-10-16,-6 13 2 15,-10 13-2-15,-9 23 2 16,-12 21-2-16,-17 21 1 15,-12 24-2-15,-8 14 1 16,-12 8-1-16,2-5-1 16,5-7-1-16,7-18-1 15,15-18-3-15,13-38-16 16,31-20-16-16,3-41 1 15,28-20-2-15,4-34-1 16</inkml:trace>
  <inkml:trace contextRef="#ctx0" brushRef="#br1" timeOffset="12476.7136">11118 2478 108 0,'0'-21'39'16,"16"32"3"-16,0 5-4 15,15 24-33-15,14 10-2 16,17 7 1-16,9 10-1 15,15 9 0-15,3 10-1 16,2 3-1-16,1 4-2 16,-5 3-1-16,-5-1-4 15,-12-10-11-15,13 10-6 16,-25-30-11-16,14-1-6 15,-9-27-3-15,13-7 2 16</inkml:trace>
  <inkml:trace contextRef="#ctx0" brushRef="#br1" timeOffset="13514.773">16684 2525 64 0,'0'0'35'0,"0"-17"-2"16,0 17-2-16,1-22-22 16,-1 22-1-16,0-25 0 15,0 25-1-15,5-17-2 0,-5 17-1 16,0 0-1-16,10 20 0 15,-7 7 0-15,-3 17 1 16,-3 9-1-16,0 9 0 16,-3 5 0-16,4 0 0 15,3-4 0-15,5-9 1 16,13-18-2-16,13-23-1 15,19-21 1-15,12-25 0 16,17-16-2-16,11-16-1 16,1-13 0-16,2-6-1 15,-8-2 0-15,-11 2-3 16,-13 15-4-16,-25 0-10 15,-3 35-6-15,-39-3-12 16,5 37-2-16,-42 2-2 0,8 29 2 16</inkml:trace>
  <inkml:trace contextRef="#ctx0" brushRef="#br1" timeOffset="13783.7884">16978 2915 74 0,'-11'16'39'16,"7"24"-2"-16,-14-2 2 15,9 26-10-15,-10 4-24 16,-2 16-1-16,-2 6 1 15,1 7-2-15,0-2-1 0,3-8-1 16,9-11-2-16,2-20-7 16,20-7-21-16,-8-37-9 15,17-9-1-15,-5-28-1 16,12-5 0-16</inkml:trace>
  <inkml:trace contextRef="#ctx0" brushRef="#br2" timeOffset="17937.0259">1471 6318 86 0,'0'0'35'16,"0"0"-1"-16,0 0 1 15,-2 19-30-15,-4 7-2 16,2 17 0-16,-2 11 0 15,0 20 0-15,-5 9-1 16,-4 14 2-16,0 1-2 16,0-3 1-16,-1-9-1 15,3-11 0-15,4-18 0 0,4-15-1 16,3-21 0-1,2-21-1-15,18-25 0 0,-5-18 0 16,3-20 1-16,5-14-1 16,-1-18 1-16,1-11-1 15,-3-6 0-15,-3-2 0 16,0 6 1-16,-5 11-2 15,-5 13 1-15,0 18 0 16,-5 15 1-16,0 19-1 16,0 17 1-16,0 15 0 15,5 20-1-15,4 9 1 16,-1 12-1-16,8 9 1 15,4 7 0-15,7 7 0 16,5-3-1-16,10-3 2 16,3-13-1-16,6-12 1 0,4-17 0 15,3-17-1-15,3-23 0 16,-6-15-2-16,3-18 3 15,-6-8-3-15,-5-4 2 16,-8 1-1-16,-7 8 0 16,-7 10-1-16,-4 16 2 15,-9 18-1-15,-5 29 0 16,-7 24 0-16,-8 26 0 15,-6 23 1-15,-4 22-1 16,-3 7 2-16,2 8-3 16,2 1 2-16,5-11-4 15,7-18-1-15,13-13-8 16,1-32-26-16,23-14 0 15,2-29-1-15,18-11 0 0</inkml:trace>
  <inkml:trace contextRef="#ctx0" brushRef="#br2" timeOffset="18338.0489">2702 6665 112 0,'-3'-9'37'16,"-13"-7"2"-16,16 16-2 15,-25 0-32-15,25 0 0 16,-18 24-1-16,15 5 0 15,-4 7-2-15,5 7 0 16,3 7 0-16,2-2 0 16,2-3-1-16,9-1 0 15,0-15 1-15,6-10-2 0,12-19 0 16,7-13 0-16,2-17 0 15,2-9 0-15,5-12 0 16,-6-8 0-16,0 0 0 16,-8 3 0-16,-4 6 0 15,-14 11 0-15,-7 14 0 16,-8 14 0-16,-1 11 0 15,-17 34 0-15,2 5 0 16,0 10 0-16,5 8 0 16,-3 4-2-16,14 5-7 15,-4-18-10-15,23 11-8 16,-8-23-14-16,18-4 1 15,-2-19-2-15,15-5 3 16</inkml:trace>
  <inkml:trace contextRef="#ctx0" brushRef="#br2" timeOffset="19056.0899">3444 6682 97 0,'0'0'34'0,"-14"6"0"16,4 12 1-16,-5-3-27 16,1 17-3-16,-3 1-1 15,3 11 0-15,-1 1 0 16,1 3-1-16,4-3-1 15,2-3 0-15,3-9 0 16,5-10-2-16,0-23 2 16,9 7-2-16,2-24 1 15,0-9 0-15,6-15 0 0,-2-5 1 16,0-5-1-16,0-6 0 15,-3 1-1-15,0 8 0 16,-3 5 1-16,1 9-1 16,-5 14 1-16,-5 20-1 15,10 2 1-15,-6 18 0 16,-1 9 0-16,2 3 0 15,4 4 0-15,3-3 0 16,8-11 0-16,3-14 0 16,5-16 1-16,10-15-2 15,4-17 0-15,2-10 0 16,0-6 0-16,-4-1 0 15,-5 6 0-15,-5 6 0 16,-9 18 0-16,-7 19 0 0,-12 25 0 16,-12 20 0-16,-5 23 0 15,-6 11 0-15,-1 20-7 16,-8-2-9-16,15 18-11 15,-16-13-13-15,21 0-1 16,-2-16 0-16,14-3 1 16</inkml:trace>
  <inkml:trace contextRef="#ctx0" brushRef="#br2" timeOffset="19664.1247">4185 7583 90 0,'6'-17'36'15,"-6"17"0"-15,0 0 1 16,-26 18-30-16,-13 11-2 15,-7 25-1-15,-22 20-2 0,-8 29 0 16,-13 20-1-16,-9 18 1 16,-4 8 0-16,5 4-1 15,9-9-1-15,8-15-2 16,23-16-6-16,5-36-26 15,31-25-2-15,9-35 0 16,12-17-3-16</inkml:trace>
  <inkml:trace contextRef="#ctx0" brushRef="#br2" timeOffset="19882.1372">3448 7743 121 0,'11'21'40'16,"-7"13"0"-16,21 26-3 0,2 2-34 15,17 16-2-15,17 6 0 16,13 4-1-16,7 3 0 16,8-6-2-16,7 8-5 15,-11-15-15-15,11 11-16 16,-15-14-3-16,-1 2 1 15,-14-8-3-15</inkml:trace>
  <inkml:trace contextRef="#ctx0" brushRef="#br2" timeOffset="20376.1654">3810 11443 93 0,'0'0'38'0,"-15"22"-2"16,0 19 2-16,-9 10-36 15,-3 21-2-15,-9 25 2 16,-5 27-1-16,-10 20 0 16,-8 17 0-16,-6 12 0 15,1 3-3-15,-4-9 2 16,6-16-1-16,9-22-3 15,4-36-4-15,21-20-27 16,0-51-3-16,28-22 2 16,-16-51-1-16</inkml:trace>
  <inkml:trace contextRef="#ctx0" brushRef="#br2" timeOffset="20603.1784">3126 11925 94 0,'11'-7'40'15,"3"17"0"-15,21 36-1 16,7 12-29-16,16 12-5 15,15 3-3-15,15 4 1 16,19-2-2-16,10 0 0 16,7-6 0-16,3-2-2 15,-3-3-2-15,-8-10-7 16,4 10-10-16,-28-24-5 15,-5 7-17-15,-26-17 0 0,-8-4-1 16,-21-16 1-16</inkml:trace>
  <inkml:trace contextRef="#ctx0" brushRef="#br2" timeOffset="24061.3762">6115 7599 96 0,'5'-16'35'0,"-12"-7"1"16,7 23-9-16,-10-28-22 15,7 16-1-15,-3-1 0 16,6 13 0-16,0 0 0 15,-18 36-2-15,1 6 0 16,-8 23 0-16,-15 21-1 0,-12 25 0 16,-20 28-1-16,-19 20 2 15,-16 9-1-15,-11 10 0 16,-2-2 0-16,6-8-1 15,8-18 0-15,16-27-3 16,26-28-6-16,16-43-27 16,39-26-2-16,13-48 1 15,27-22-2-15</inkml:trace>
  <inkml:trace contextRef="#ctx0" brushRef="#br2" timeOffset="24310.3905">5221 7930 106 0,'-17'-15'40'0,"5"9"0"16,21 23-1-16,12 1-36 16,29 12-1-16,16 10 1 15,20 18-1-15,13 14 0 16,11 13-1-16,14 5 1 15,6 11-1-15,1 7 0 16,-7 0-2-16,-1 0-1 16,-3-17-9-16,10 5-26 15,-8-24-4-15,10-8 1 16,-9-23-3-16</inkml:trace>
  <inkml:trace contextRef="#ctx0" brushRef="#br2" timeOffset="24955.4274">15967 7660 86 0,'0'0'36'16,"-28"30"0"-16,-13 16 1 15,-27 11-29-15,-7 25-4 16,-19 20 0-16,-18 23-1 15,-17 12 1-15,-2 14-3 16,-1 5 1-16,4 7-3 16,9-8 2-16,6-11-1 15,23-20-1-15,19-29-4 16,33-14-25-16,5-40-7 15,29-22 1-15,7-42-3 16</inkml:trace>
  <inkml:trace contextRef="#ctx0" brushRef="#br2" timeOffset="25203.4415">14910 7800 102 0,'12'15'41'0,"0"18"-1"16,20 35-1-16,7 18-35 15,17 19 0-15,15 9-1 16,15 14 0-16,12-3 2 16,18 1-4-16,4-8 1 0,6-4-1 15,3-14 0 1,-1-14-4-16,4-3-8 0,-11-26-27 15,-1-1-1-15,-22-19-1 16,-7-4-2-16</inkml:trace>
  <inkml:trace contextRef="#ctx0" brushRef="#br2" timeOffset="25894.4811">6382 11686 63 0,'12'-10'37'0,"-12"10"0"0,-5 11-1 15,-11 12-22-15,-17 8-12 16,-11 19-1-16,-14 21 1 15,-14 27-1-15,-17 22 1 16,-12 23-1-16,-14 16 0 16,-5 11 0-16,3 1-1 15,8-13-1-15,13-18-5 16,9-35-26-16,29-22-5 15,14-47 1-15,29-34-1 16</inkml:trace>
  <inkml:trace contextRef="#ctx0" brushRef="#br2" timeOffset="26121.4941">5503 11850 90 0,'0'0'40'15,"12"19"1"-15,18 29-2 16,4 15-34-16,22 7 0 15,21 10-3-15,17 8 2 16,9 4-3-16,7 1 0 16,4 8-1-16,-1-5-2 15,-2 2-3-15,-10-13-30 16,12 9-6-16,-8-22 0 15,6-1-2-15</inkml:trace>
  <inkml:trace contextRef="#ctx0" brushRef="#br2" timeOffset="26837.535">15842 11602 55 0,'12'-9'34'0,"-12"9"1"16,0 0 2-16,-33 8-27 15,7 20 0-15,-24 12-2 16,-7 21-2-16,-23 17 0 15,-14 21-2-15,-15 13-1 16,-10 20-3-16,-10 7 2 16,0 11-3-16,-1 0 1 15,5-6 1-15,15-20-3 0,16-22-3 16,35-18-31-16,10-40 0 15,36-28-1-15,16-42-2 16</inkml:trace>
  <inkml:trace contextRef="#ctx0" brushRef="#br2" timeOffset="27066.5481">14960 11731 95 0,'4'-15'43'15,"-4"15"-2"-15,13 39 0 16,-12 11-35-16,26 24-4 15,6 9 1-15,17 12 0 16,8 7-1-16,8-2-3 0,13 0 2 16,3-3-1-16,7-8-2 15,6-15-2-15,6-1-7 16,-10-25-28-16,8 0-1 15,-12-18-1-15,-3-1-1 16</inkml:trace>
  <inkml:trace contextRef="#ctx0" brushRef="#br1" timeOffset="32326.849">11402 3976 57 0,'7'-15'34'15,"-6"2"-2"-15,-1 13-1 16,0 0-21-16,-5 34-1 16,-3-2-2-16,9 21-3 15,-4 14-1-15,2 18-1 16,0 16-1-16,-2 15-2 15,-5 9 2-15,4-2-4 16,-1 5-3-16,-12-17-26 16,11-10-1-16,-4-19-2 15,6-14 2-15</inkml:trace>
  <inkml:trace contextRef="#ctx0" brushRef="#br1" timeOffset="32617.8656">11252 4783 64 0,'-15'-32'34'16,"7"12"0"-16,0 5 1 16,8 15-21-16,-1 28-9 15,2 7-1-15,5 12 2 16,3 15-4-16,-1 6 2 15,7 11-3-15,0-4 3 0,4-4-2 16,4-10 1-16,8-12-1 16,8-26 0-16,5-26 0 15,4-31-1-15,8-24 1 16,4-21-7-16,-2-23-13 15,7 6-18-15,-19-15 0 16,-2 9-3-16,-10-5 0 16</inkml:trace>
  <inkml:trace contextRef="#ctx0" brushRef="#br1" timeOffset="33449.9132">17394 3880 58 0,'19'-27'32'0,"-6"6"0"16,3 15-1-16,-16 6-24 16,8 30 0-16,-7 5 2 15,6 25-2-15,-9 9-1 0,5 19-2 16,-7 11-1-16,1 11-2 15,-4 7 1-15,-3-1-3 16,-1 1 2-16,-6-10-5 16,5 3-2-16,-13-29-25 15,16-3-2-15,-8-28-2 16,12-15 0-16</inkml:trace>
  <inkml:trace contextRef="#ctx0" brushRef="#br1" timeOffset="33702.9277">17163 4618 89 0,'-5'14'36'0,"0"6"-1"16,17 20 0-16,-5 5-30 15,9 7-2-15,11 3 1 16,4 2-2-16,8-10 2 15,7-10-2-15,5-16 1 16,5-19 0-16,3-24-3 16,7-20 2-16,2-28-3 15,2-21 1-15,1-8-4 16,-10-24-11-16,7 12-15 15,-23-15-9-15,-6 18 1 16,-16 8-1-16</inkml:trace>
  <inkml:trace contextRef="#ctx0" brushRef="#br1" timeOffset="34513.9741">11478 7348 63 0,'0'0'28'16,"18"0"0"-16,-18 0-7 15,0 0-16-15,10-15 0 16,-5 3 0-16,6 8 1 16,-6-7 3-16,7 12-1 15,-12-1 0-15,8 22-1 0,-15 6-1 16,1 24 0-16,-21 17-2 15,-4 23-1-15,-20 27-2 16,-15 25 1-16,-17 22-1 16,-12 14-1-16,-17 8 2 15,-1 3-2-15,2-6 1 16,3-12-1-16,12-23 2 15,16-30-4-15,18-23-5 16,10-48-19-16,34-15-10 16,4-40-1-16,22-20 0 15,1-33-1-15</inkml:trace>
  <inkml:trace contextRef="#ctx0" brushRef="#br1" timeOffset="34835.9925">10404 7742 89 0,'-3'-33'38'16,"-3"12"-2"-16,6 21 3 16,0 15-33-16,15 14-1 15,15 15-1-15,16 17 0 16,11 14-1-16,15 17-1 15,11 15-1-15,14 11 0 16,1 4 0-16,5 3 0 16,-1-9 1-16,-4-1-1 15,-7-7 0-15,-5-13-1 0,-8-10 2 16,-7-13-3-16,-3-12 0 15,-13-13-3-15,0-3-11 16,-22-31-8-16,7 8-8 16,-23-31-5-16,3 1-4 15,-20-17-2-15,4-1 2 16</inkml:trace>
  <inkml:trace contextRef="#ctx0" brushRef="#br1" timeOffset="35604.0364">11533 11753 69 0,'4'-14'35'0,"-4"14"-1"15,-27-5 1-15,-4 19-31 16,-11 7 0-16,-5 19 0 15,-12 15 1-15,-5 24 1 16,-11 20-2-16,-5 28 0 16,-8 20-1-16,-3 18-1 15,-3 11-1-15,0 5-1 16,6-9 0-16,9-13-2 15,11-21-2-15,10-36-5 16,26-24-28-16,5-44 0 16,27-34-2-16,-12-30 1 0</inkml:trace>
  <inkml:trace contextRef="#ctx0" brushRef="#br1" timeOffset="35835.0496">10585 11962 93 0,'9'-13'39'15,"15"38"1"-15,-1 10-4 16,10 25-30-16,17 12-3 16,14 10-1-16,11 13 0 15,11 4 0-15,8 3-1 16,7-2 0-16,-1-4-1 15,0-6-2-15,3-6-4 0,-16-23-18 16,10 2-15-16,-13-20 0 16,8-10-2-16,-8-26-1 15</inkml:trace>
  <inkml:trace contextRef="#ctx0" brushRef="#br1" timeOffset="42031.404">19844 8131 65 0,'14'-49'35'15,"4"7"-1"-15,-8 0 0 16,4 10-26-16,-8 4-3 15,3 12 1-15,-9 16-1 16,3 20 3-16,-15 11-4 0,1 18-1 16,-7 13 1-16,5 11-1 15,-2 3 0-15,9 4 0 16,6-14 0-16,15-10-1 15,13-22-1-15,16-23 0 16,17-27 0-16,15-24 0 16,5-17-1-16,6-15 0 15,0-14 1-15,-4-5 0 16,-11 2-2-16,-17 5-3 15,-9 14-4-15,-28 6-28 16,1 23-1-16,-20 7 0 16,1 34-1-16</inkml:trace>
  <inkml:trace contextRef="#ctx0" brushRef="#br1" timeOffset="42283.4185">20137 8481 95 0,'-18'28'37'16,"9"21"3"-16,-12 4-2 15,3 22-31-15,-7 8-1 16,2 11-1-16,0 2 0 15,5 0-3-15,3-8-3 16,1-20-35-16,21-3-1 16,0-27-1-16,16-13-2 0</inkml:trace>
  <inkml:trace contextRef="#ctx0" brushRef="#br1" timeOffset="42888.4531">19918 11582 71 0,'2'-33'35'0,"6"12"1"15,-7 5-1-15,12 17-29 16,-13-1-2-16,4 36 3 16,-7 1-2-16,4 18-1 15,-7 7 1-15,0 10-1 16,4-1 0-16,7 0-1 15,6-14 0-15,12-13-2 16,13-22 2-16,13-20-2 16,12-22 0-16,15-21 0 15,5-14-1-15,1-11 1 16,-7-1-3-16,-9-1-1 15,-8 13-12-15,-21-2-22 16,-8 18-2-16,-25 8 2 0,-4 31-3 16</inkml:trace>
  <inkml:trace contextRef="#ctx0" brushRef="#br1" timeOffset="43111.4658">20220 11936 95 0,'-11'36'38'15,"8"18"0"-15,-17 5-1 16,5 22-31-16,-9 1-3 16,-4 11 0-16,0 0-1 15,4 2 0-15,-5-7-1 16,7-9-2-16,11-6-5 0,-3-24-31 15,19-2-1-15,0-21 0 16,12-6-3-16</inkml:trace>
  <inkml:trace contextRef="#ctx0" brushRef="#br0" timeOffset="68752.9324">5868 5949 61 0,'0'0'33'16,"6"-17"-1"-16,-6 17 1 16,0 0-27-16,0 0 1 15,3 12-2-15,-1 14 0 16,-4 4-1-16,2 14-1 15,-3 8-2-15,-3 11 0 16,-1 8 0-16,-2 3 1 16,-3-1-3-16,3-6 0 15,6-3-9-15,-5-18-21 16,12-13-2-16,-2-18 1 15,12-16-4-15</inkml:trace>
  <inkml:trace contextRef="#ctx0" brushRef="#br0" timeOffset="69267.9619">5687 6007 89 0,'-22'-12'35'0,"4"2"1"15,18 10 0-15,0 0-33 16,10-12 0-16,18 3 0 15,10 2 0-15,5-3 0 16,9-1 0-16,4 1-1 16,1 1 0-16,-3 1-1 0,-2 5 1 15,-9 0-1-15,-2 8 0 16,-8 0 0-16,-7 7-1 15,-5 4 1-15,-7 6-1 16,-8 8 1-16,-4 5-1 16,-5 6 0-16,-4 5 1 15,-2 0-1-15,-2 4 0 16,1-6 0-16,1-4 0 15,6-10 0-15,3-8 0 16,8-11 0-16,6-11 0 16,6-9 0-16,6-7 1 15,-2-5-1-15,5-3 1 16,-3 2 0-16,-2-2-1 15,-2 7 1-15,-4 5 0 0,-7 10-1 16,-11 2 1-16,15 15-1 16,-10 3 0-16,-2 7-1 15,1 0 1-15,3 5-1 16,-3-4-1-16,9 2-3 15,-3-15-4-15,19 2-26 16,-8-20-2-16,9 3-1 16,-3-18-1-16</inkml:trace>
  <inkml:trace contextRef="#ctx0" brushRef="#br0" timeOffset="69443.972">6707 6161 90 0,'-12'-5'35'15,"9"18"1"-15,-9 1 0 0,8 9-31 16,-7 5-1-16,7 8-2 15,-1-2 0-15,3 2 0 16,2-3-2-16,2-5-2 16,12-1-21-16,-14-27-11 15,24 10-1-15,-10-27-1 16,5-3 1-16</inkml:trace>
  <inkml:trace contextRef="#ctx0" brushRef="#br0" timeOffset="69601.981">6679 5942 95 0,'-15'-6'35'0,"15"6"-1"16,0 18 1-16,0-18-39 0,37 27-13 16,-3-17-17-16,17 0 0 15,-2-7-1-15,16 4 1 16</inkml:trace>
  <inkml:trace contextRef="#ctx0" brushRef="#br0" timeOffset="69863.996">7154 6071 90 0,'-13'19'35'0,"-18"-8"2"16,2 11 0-16,-8-10-30 15,8 5-1-15,-1-5-2 16,8 3 0-16,8-2-2 16,12-1 0-16,2-12-1 15,30 17-1-15,2-11 1 0,2 2-1 16,7-1 0-16,-3 3 1 15,-4 3 0-15,-7 9-1 16,-13 3 1-16,-12 9 1 16,-15 4-2-16,-7 1 2 15,-9 0-3-15,-4-5-2 16,10 3-22-16,-5-24-9 15,20-3-6-15,8-10 2 16,8-20-2-16</inkml:trace>
  <inkml:trace contextRef="#ctx0" brushRef="#br0" timeOffset="70496.0321">8092 6158 89 0,'-2'-15'36'0,"-7"2"0"15,9 13 0-15,-13 5-31 16,6 7-1-16,-5 9-2 15,3 9 0-15,0 6 0 0,-2 5 0 16,5 1 0-16,-1-2 1 16,7-4-2-16,9-7 2 15,5-13-2-15,7-7 1 16,9-18-1-16,3-5-1 15,3-10 0-15,1-7-1 16,4-4 1-16,-8-1 0 16,-1 3 0-16,-8 2 0 15,-7 8 0-15,-2 4 0 16,-15 19 1-16,11-9-1 15,-11 22 0-15,-6 6 0 16,0 9 0-16,-1 7-1 16,3 2 1-16,4 1 2 15,0-1-2-15,8-5 2 0,3-10-1 16,8-7 1-16,4-12 0 15,8-12 1-15,1-11-2 16,-2-5-2-16,1-8 2 16,-2-2-2-16,-3-2 0 15,-9-1-3-15,0 3 0 16,-11 7-4-16,4 8-2 15,-8-8-22-15,8 18-6 16,-10-4 2-16,12 14-1 16</inkml:trace>
  <inkml:trace contextRef="#ctx0" brushRef="#br0" timeOffset="70699.0437">8748 6160 87 0,'16'12'34'0,"-16"-12"1"16,14 20 0-16,-14-20-25 0,5 23-2 15,-8-8-3-15,1 10 0 16,-5 1-2-16,0 5 0 15,0 4-1-15,-1-2 0 16,2 1-1-16,3-7-1 16,3-2-2-16,0-25-6 15,24 8-27-15,-10-29-2 16,14-3 1-16,-7-19-3 15</inkml:trace>
  <inkml:trace contextRef="#ctx0" brushRef="#br0" timeOffset="70857.0528">8835 5780 109 0,'-18'-11'36'0,"0"4"2"16,18 7-3-16,-19 1-36 16,19-1 0-16,24-9-10 15,-2-6-23-15,13 5-4 16,0-11 3-16,14 3-4 15</inkml:trace>
  <inkml:trace contextRef="#ctx0" brushRef="#br0" timeOffset="71074.0652">9231 5638 97 0,'-19'30'39'15,"7"19"1"-15,-8-6-1 16,4 17-35-16,-3 6 3 15,7 11-4-15,-1 0 2 0,4 9-2 16,3-9-3-16,8-7 2 16,7-10-4-16,10-20 1 15,13-19-4-15,7-25-3 16,21-15-28-16,-7-30-2 15,11-7 1-15,-10-28-1 16</inkml:trace>
  <inkml:trace contextRef="#ctx0" brushRef="#br0" timeOffset="71216.0733">9631 5521 96 0,'-19'-5'36'0,"4"41"0"16,-15 19 4-16,9 26-30 16,-7 8-4-16,9 6-3 15,5 2-5-15,1-19-26 16,22 7-7-16,-1-21-2 0,17-5-1 15</inkml:trace>
  <inkml:trace contextRef="#ctx0" brushRef="#br0" timeOffset="71989.1175">10358 6215 82 0,'19'-25'35'0,"4"7"0"16,-15 2 0-16,-8 16-30 15,0 0 1-15,0 11 0 16,-13 5-1-16,2 11-1 16,-6-1-1-16,1 5 0 15,-1-2 0-15,6 1-1 16,-1-6-2-16,9-5 1 0,1-9 0 15,2-10-1-15,19 0 0 16,-3-10 0-16,3-6 1 16,2-12-1-16,5-1 1 15,-4-5-1-15,1-2 1 16,-1 5-1-16,-6 3 0 15,-2 4 1-15,-5 7-1 16,1 5 1-16,-10 12-1 16,0 0 1-16,9 13 0 15,-7 4-1-15,1 3 1 16,1 5-1-16,4-1 1 15,4 0-1-15,2-1 0 16,7-5 1-16,2-6-1 16,3-5 1-16,8-8-1 0,-2-5 1 15,2-9 0-15,0-2-1 16,-2-8 1-16,-3 2 0 15,-2-6 0-15,-6 5 0 16,-2 1 0-16,-3 5-1 16,-5 10 1-16,-11 8-1 15,13 7 0-15,-12 12 0 16,-2 6 0-16,-3 6 0 15,4 6-1-15,-2 1 0 16,5 2-2-16,2-5-3 16,18 2-23-16,-4-21-9 15,14 3 0-15,-5-18 0 16,20 0-1-16</inkml:trace>
  <inkml:trace contextRef="#ctx0" brushRef="#br0" timeOffset="72357.1386">11346 6184 107 0,'-24'-10'38'15,"1"10"1"-15,-12 1-1 16,-1 12-33-16,3 3-1 16,5 8-1-16,2 3-1 15,5 6 0-15,5-3 0 16,8 2-2-16,5-4 1 15,10-7 1-15,6-8-2 16,7-9 1-16,8-6-1 16,3-11 1-16,4-5 0 15,1-8 0-15,0-6-1 0,-1-1 0 16,-5-1 0-16,-5 3 0 15,-5 6 1-15,-5 5-1 16,-9 8 0-16,-6 12-1 16,-11 17 1-16,-4 8 0 15,-1 10-1-15,-4 7-1 16,6 7 0-16,-1-3 0 15,14 5-4-15,1-21-19 16,26 4-13-16,0-20 0 16,21-4-1-16,1-17 1 15</inkml:trace>
  <inkml:trace contextRef="#ctx0" brushRef="#br0" timeOffset="72741.1605">11850 5858 104 0,'0'0'37'15,"-14"-6"2"-15,11 21-2 16,-6 5-33-16,9 11 0 16,0 9-1-16,3 12-1 15,-4 7 0-15,2 6-1 16,-1 4-1-16,1-1 2 15,3-1-4-15,-3-13-3 16,12 2-30-16,-8-20-1 16,12-9-2-16,-4-19-1 15</inkml:trace>
  <inkml:trace contextRef="#ctx0" brushRef="#br0" timeOffset="73004.1756">12046 6146 109 0,'-17'5'39'0,"-12"-2"1"15,9 15-2-15,-6 2-33 16,9-5-2-16,3 0 0 16,8 0 0-16,4 0-1 15,6 0 0-15,6-3-1 16,3-1-1-16,2 0 1 15,4-1 0-15,2-2-1 16,0 0-1-16,-2 0-2 16,3-6-3-16,16 6-25 15,-14-14-8-15,17 2 0 16,-8-9-1-16,14 0-2 15</inkml:trace>
  <inkml:trace contextRef="#ctx0" brushRef="#br0" timeOffset="73342.1949">12366 6239 99 0,'0'0'37'0,"-1"16"2"15,1-16-1-15,38-8-30 16,-9-3-4-16,9 0-1 15,-1-8 0-15,5-2-1 16,-9-2 0-16,1 2-1 16,-16-5 1-16,-7 4-1 15,-12 7-1-15,-13 5 1 16,-9 10 0-16,-8 8-1 0,-6 8 1 15,0 12 0-15,4 5-1 16,4 5 1-16,9 0-1 16,12 3 0-16,13-8 0 15,14-8-4-15,27 1-11 16,-7-23-9-16,22 3-14 15,-4-15-2-15,4 0-1 16,-12-12 1-16</inkml:trace>
  <inkml:trace contextRef="#ctx0" brushRef="#br0" timeOffset="74033.2344">6433 7024 83 0,'-10'-14'35'15,"10"14"1"-15,-29-8 1 16,11 17-29-16,-13 4-1 16,6 13-2-16,-10 5 0 0,4 10-1 15,3 0 0-15,5 2-2 16,8-6 1-16,13-6-2 15,13-12 1-15,16-15 0 16,12-15-1-16,10-10 0 16,5-15-1-16,3 1 2 15,-1-5-2-15,-8 3 2 16,-8 5-2-16,-11 10 1 15,-11 12 0-15,-18 10 0 16,7 22 0-16,-12 4-2 16,-4 9 1-16,3 0-1 15,5 6-2-15,1-11-8 16,22 7-26-16,-6-19-3 15,23-2 1-15,-2-16-2 16</inkml:trace>
  <inkml:trace contextRef="#ctx0" brushRef="#br0" timeOffset="74627.2684">7736 7102 78 0,'0'0'37'16,"-2"-24"-2"-16,2 24 2 15,-29-13-25-15,12 16-7 16,-14-1 0-16,2 12-2 16,-6 5 1-16,1 9-1 15,1 4 0-15,4 9 0 16,1-1 0-16,12 2-1 15,5-3 0-15,15-9 0 16,12-11-1-16,13-12 0 0,15-15 0 16,7-16 0-16,10-13 0 15,4-14 0-15,0-12 0 16,-5-9 0-16,-3-4 0 15,-8-2 0-15,-16 1 0 16,-5 6 0-16,-9 13-1 16,-12 14 0-16,-7 19 0 15,0 25 0-15,-25 18 0 16,2 26 0-16,0 16-1 15,-4 16-1-15,10 10 0 16,3-4-3-16,19 5-5 16,-4-22-27-16,33-1-1 15,3-24-1-15,19-8 0 16</inkml:trace>
  <inkml:trace contextRef="#ctx0" brushRef="#br0" timeOffset="75002.2899">8453 7055 106 0,'-32'-15'37'0,"3"13"2"16,-12-3-3-16,2 14-31 16,2 4 0-16,5 13-3 15,-2 4 2-15,10 5-1 16,2 2-1-16,12 0 0 15,5-4 0-15,10-3-2 16,7-8 2-16,11-13 0 16,8-10-2-16,7-10 1 0,5-12-1 15,2-3 1-15,-3-8 0 16,-1-1 0-16,-7 2-1 15,-8 3 0-15,-8 7 1 16,-10 8-1-16,-8 15 0 16,0 0-1-16,-21 23 0 15,8 0 0-15,2 3 0 16,2 5-2-16,7 5-2 15,4-5-1-15,13 4-7 16,-5-19-23-16,21 1-3 16,-3-17 1-16,14 3-1 15</inkml:trace>
  <inkml:trace contextRef="#ctx0" brushRef="#br0" timeOffset="75362.3105">8828 7073 98 0,'-6'-11'36'0,"6"11"2"16,-13-5-2-16,16 18-27 15,-16 2-2-15,7 11-2 16,-3 1 0-16,1 9-3 16,2-4 1-16,1 3-1 15,8-5 0-15,5-10-1 16,6-7 0-16,5-11 0 15,7-10 0-15,5-12 0 16,2-9-1-16,4-8 2 16,1-1-2-16,-6-4 1 0,-3 3 0 15,-4 4 0 1,-7 9-1-16,-7 10 0 0,-11 16 0 15,0 0 0-15,-4 23-1 16,-5 7-1-16,-3 6 1 16,4 5-3-16,2 5-1 15,2-9-5-15,22 12-21 16,-6-21-9-16,20 0 2 15,1-19-1-15,14-2 1 16</inkml:trace>
  <inkml:trace contextRef="#ctx0" brushRef="#br0" timeOffset="75863.3391">9465 7123 112 0,'-6'-15'37'0,"-16"-2"2"16,4 17-2-16,-10 3-33 0,4 10-2 15,-4 5 1-15,3 4-1 16,2 6 0-16,8 0 0 15,5-2-1-15,7-3-1 16,12-6 2-16,8-8-1 16,8-12 0-16,7-8-1 15,2-11 0-15,5-2 1 16,0-5 0-16,-3-2 0 15,-5 4-1-15,-6 3 1 16,-8 8-1-16,-17 16-1 16,10 14 1-16,-14 12-1 15,-7 16 1-15,-3 13-1 16,-3 13 0-16,-3 12 1 0,-1 1-1 15,1 2 3-15,6-5-2 16,-6-3-1-16,10-14 2 16,-2-12-2-16,5-18 2 15,5-12-1-15,2-19 1 16,0 0-1-16,15-34 1 15,-4-6 0-15,-1-8-1 16,5-16 1-16,-6-4-1 16,1-8-1-16,2 2 1 15,-2 6-1-15,0 4 0 16,0 6 1-16,4 14-3 15,0 7-2-15,10 22-11 16,-10-5-22-16,20 14-1 16,-8-15 2-16,17 10-3 0</inkml:trace>
  <inkml:trace contextRef="#ctx0" brushRef="#br0" timeOffset="76250.3613">10086 6617 116 0,'-16'12'39'15,"-7"0"1"-15,5 19-1 16,-4 4-35-16,0 15 0 16,-2 3 0-16,1 11-2 15,-2 5 0-15,8 3-1 16,2-8 0-16,3-4-1 15,5-7 1-15,7-16-2 16,6-13 1-16,13-17 1 0,6-17 1 16,4-14-2-16,6-8 0 15,1-7 0-15,-4-2 0 16,1-1 0-16,-6 8 0 15,-6 5 0-15,-7 17 0 16,-14 12 0-16,12 8 0 16,-15 17 0-16,-1 7 0 15,2 2 0-15,2 5 0 16,2-4-6-16,6 0-1 15,1-20-8-15,25 4-4 16,-9-27-19-16,18-4-2 16,0-18 2-16,14-5-1 15</inkml:trace>
  <inkml:trace contextRef="#ctx0" brushRef="#br0" timeOffset="76430.3716">10680 6709 115 0,'-13'22'38'15,"-13"9"1"-15,3 21-3 16,-5 2-33-16,2 10-2 15,4 2 1-15,-2 1-2 16,7-2-2-16,5-12-4 16,10 3-23-16,-9-22-10 15,11-3 1-15,0-31 1 16,5 14-2-16</inkml:trace>
  <inkml:trace contextRef="#ctx0" brushRef="#br0" timeOffset="76573.3797">10480 6986 136 0,'-3'-14'42'0,"-6"0"-4"15,9 14-7-15,0 0-35 16,12-6-26-16,10 12-9 16,-1-9-2-16,12 6 2 15,5-8-2-15</inkml:trace>
  <inkml:trace contextRef="#ctx0" brushRef="#br0" timeOffset="77324.4227">10998 7100 95 0,'0'0'35'0,"0"0"2"16,0 0-1-16,29-13-32 0,-11 1 0 15,8-1-1-15,0-4 0 16,2-2-1-16,-3-5-1 15,0 3 0-15,-11-3 0 16,-7 2 0-16,-10 2 0 16,-5 9 1-16,-9 2-1 15,-6 10 1-15,-10 8 0 16,1 8 0-16,-2 4 0 15,5 9 0-15,7 1 0 16,8 3-3-16,13-4 2 16,13-3-2-16,14-7 1 15,15-11 1-15,12-3-1 16,12-8 1-16,6-6-1 15,1-4 2-15,-8 2-2 16,-2-5 3-16,-11 3-3 0,-12 4 1 16,-13 5-1-16,-16 3 0 15,-10 0 1-15,-11 15-3 16,-7-2 2-16,-5 7-2 15,-1 3 1-15,-2 0 0 16,2 4 0-16,9-5-1 16,4-4 2-16,9-5 1 15,2-13-1-15,17 5 2 16,2-17 0-16,4-8 1 15,6-9-1-15,0-2 1 16,-1-6-1-16,4-1 0 16,2 3-2-16,3 0 0 15,1 10 0-15,-4-2-6 16,11 20-9-16,-16-7-5 0,10 18-20 15,-3-2-2-15,7 15 1 16,-9-1-2-16</inkml:trace>
  <inkml:trace contextRef="#ctx0" brushRef="#br0" timeOffset="78525.4914">7671 11094 69 0,'-6'-11'36'0,"-13"-3"0"15,4 8 1-15,-13-4-27 16,6 15-5-16,-8 1-1 16,7 13-1-16,-5 5 0 15,4 10 0-15,3 1 0 16,10 6-1-16,1-3 0 0,9-3 0 15,8-8-1-15,13-12 1 16,6-16-1-16,16-15 1 16,7-19-1-16,11-16 0 15,5-11 1-15,2-13 0 16,-3-7-1-16,-5-4 1 15,-7-1-1-15,-14 8 0 16,-6 14 0-16,-16 16 1 16,-10 15-2-16,-8 23 1 15,-6 24-1-15,-4 23 0 16,-7 22 0-16,0 14-2 15,1 15 0-15,3 5-2 16,7 10-2-16,3-18-15 16,21 5-18-16,2-21-1 15,21-6 0-15,-1-25 1 0</inkml:trace>
  <inkml:trace contextRef="#ctx0" brushRef="#br0" timeOffset="78902.513">8442 11073 90 0,'-29'-12'38'0,"-14"3"1"16,5 16 0-16,-8-3-34 16,5 18-1-16,4 6-1 15,7 8 0-15,7-1-1 16,5 6 0-16,12-3 0 15,12-5-1-15,10-9 1 0,12-7-1 16,10-16 0-16,11-9 0 16,7-14 0-16,2-6-1 15,-1-9 1-15,-2-1-1 16,-10 1 1-16,-9 1-1 15,-8 9 0-15,-14 4 0 16,-9 11 0-16,-5 12 0 16,-15 6 0-16,2 8 0 15,-1 9-1-15,4 3-1 16,4 6-2-16,3-2-2 15,15 2-3-15,-4-18-12 16,21 9-19-16,-3-21 2 16,15 4-2-16,-4-17 3 15</inkml:trace>
  <inkml:trace contextRef="#ctx0" brushRef="#br0" timeOffset="79236.5321">8918 11115 88 0,'-6'-17'37'16,"6"17"-1"-16,-13-17 3 15,13 17-33-15,-19-2-2 16,19 2 0-16,-13 19-1 15,11-1-1-15,-2 7 0 16,4 0-1-16,6 1 1 16,2 2-1-16,6-6 0 15,5-6 0-15,9-7 0 16,1-9-1-16,4-11 1 15,10-10-1-15,-1-5 1 16,1-7-1-16,-1-1 0 0,-4-3 1 16,-10 0-1-16,-3 6 0 15,-5 4 0-15,-11 9 0 16,-6 5 0-16,-3 13 0 15,0 0-1-15,-12 2-2 16,8 17-4-16,-9-10-16 16,13 19-17-16,-8-6 1 15,13 8-1-15,-8-10 0 16</inkml:trace>
  <inkml:trace contextRef="#ctx0" brushRef="#br0" timeOffset="80038.5779">9691 11024 69 0,'-9'-18'38'0,"9"18"-1"16,-28-8 2-16,14 11-31 15,-12-4 0-15,4 8-2 16,-1-1-1-16,5 5-1 15,-2 1-1-15,7 3-1 16,5 1 0-16,8 2 0 16,5 0-1-16,3 1 0 15,4 0-1-15,6-4 1 16,2-5-1-16,1-4 0 0,1-7 1 15,0-5-1-15,-3-7 0 16,2-9 1-16,-3-2-1 16,-2-3 0-16,-5 1 0 15,2 3 0-15,-6 2 0 16,-2 10 0-16,-5 11 0 15,0 0 0-15,-5 34 0 16,-3 9 0-16,-1 19 0 16,-1 18 2-16,1 12-2 15,1 12 0-15,1 3 0 16,-2 5 0-16,0-8 0 15,-1-9-1-15,0-14 2 16,3-18-3-16,0-25 2 16,0-16 1-16,7-22-1 15,-5-18 0-15,11-18 1 0,3-20 0 16,4-13-2-16,2-17 2 15,6-3-1-15,3-3 0 16,1 6-1-16,-2 1-1 16,2 12-3-16,-7 1-10 15,15 24-23-15,-14 0-2 16,12 17 1-16,-10-1-1 15</inkml:trace>
  <inkml:trace contextRef="#ctx0" brushRef="#br0" timeOffset="80424.6">10296 10528 104 0,'-20'16'39'16,"9"18"1"-16,-9-4-1 15,8 9-32-15,-7 7-2 16,7 9-2-16,-2-1-1 16,5 1-1-16,0-6 0 15,5-1-2-15,4-9 2 16,4-7-2-16,1-10 1 15,9-10-1-15,0-9 1 16,6-7 0-16,-2-7 0 16,1-4 1-16,-1-2-1 15,-3 0 0-15,-2 3 0 16,-13 14 0-16,15-13 0 0,-15 13 0 15,5 20 0-15,-3-2-1 16,0 4-1-16,2 2-1 16,5 2-1-16,0-9-2 15,11 2-8-15,-7-21-19 16,19 1-7-16,-4-17 1 15,13-3-1-15</inkml:trace>
  <inkml:trace contextRef="#ctx0" brushRef="#br0" timeOffset="80629.6117">10759 10567 107 0,'-14'32'38'16,"-14"6"2"-16,5 22-3 15,-9-3-32-15,6 11-2 0,1-1-1 16,6-2-2-16,6-6 1 15,9-8-4-15,4-6-1 16,0-13-5-16,18-2-25 16,-18-30-5-16,21 12 0 15,-16-27-1-15</inkml:trace>
  <inkml:trace contextRef="#ctx0" brushRef="#br0" timeOffset="80794.6212">10547 10945 90 0,'-10'0'36'0,"-1"-2"2"16,13 13 1-16,-2-11-35 15,24 14 0-15,-1-9-3 16,10-1-1-16,6-2-4 0,-2-12-22 16,10 9-12-16,-10-12 0 15,10 6-2-15,-10-10 0 16</inkml:trace>
  <inkml:trace contextRef="#ctx0" brushRef="#br0" timeOffset="81305.6504">11022 10909 94 0,'-15'11'39'0,"8"8"1"16,-5-8-1-16,15 2-29 16,-3-13-7-16,16 14-2 15,1-13 0-15,5-3 0 16,4-5 0-16,3-4 1 0,0-5-2 15,-5-2 2-15,-4-4-2 16,-2 0 2-16,-9 1-2 16,-3 2 2-16,-7 5-3 15,1 14 1-15,-21-11 0 16,5 16 0-16,-3 8 0 15,1 6 0-15,-1 4-1 16,4 3 0-16,7 1 0 16,7-1 0-16,7-5 1 15,9-4-1-15,6-6 1 16,8-4-2-16,4-3 2 15,1-3 1-15,0-1-1 16,-2 2 0-16,-4 2 0 0,-9 4 0 16,-5 3 0-16,-9 7 1 15,-10 1-1-15,1 3 0 16,-10-1 0-16,-1 0 0 15,-1-5 0-15,4-8 0 16,12-8 0-16,0 0 1 16,0-23-1-16,16-2 0 15,11-2-1-15,-2-9-2 16,11 5-4-16,-13-12-16 15,12 17-16-15,-16-7 1 16,3 12-2-16,-22-1 1 16</inkml:trace>
  <inkml:trace contextRef="#ctx0" brushRef="#br0" timeOffset="81841.6811">9415 11001 82 0,'0'0'39'0,"0"0"-1"15,1-20 1-15,11 17-32 16,-12 3-3-16,0 0-2 15,0 0 0-15,-13 5-1 16,4 8-1-16,-3 2 1 0,2 8-1 16,1 1 0-16,5 2-1 15,2-2-1-15,9 7-8 16,-4-16-27-16,15 5 0 15,-6-12 0-15,12 1-3 16</inkml:trace>
  <inkml:trace contextRef="#ctx0" brushRef="#br0" timeOffset="82829.7376">16861 6112 96 0,'-13'-15'36'16,"-5"17"2"-16,-15 1-2 15,-11 12-32-15,-6 7-2 16,-4 6 0-16,1 4-1 16,2 5 1-16,7 1-2 15,9-3 1-15,20-4-1 16,19-4 1-16,19-9-1 15,15-2 0-15,14-8 1 16,5 1-1-16,2-2 0 16,-2 4 1-16,-10 0-1 15,-13 8 2-15,-17 3 0 16,-19 5 0-16,-19 6-1 15,-12-1 1-15,-9-1-1 16,-1-4 1-16,4-6-3 0,3-10-3 16,24 0-13-16,10-26-18 15,27-4-3-15,14-17-2 16,21-2 2-16</inkml:trace>
  <inkml:trace contextRef="#ctx0" brushRef="#br0" timeOffset="83423.7716">17238 6180 102 0,'-23'5'37'16,"-11"2"1"-16,6 12-2 16,-3 2-33-16,4 7 0 15,0 5-1-15,8 9 0 16,6 0 1-16,6 2 1 15,10-3-2-15,9-4 1 0,12-9-1 16,7-9 1-16,9-9-2 16,1-10 2-16,6-11-3 15,1-7-3-15,-3-4 2 16,-4-5-2-16,-9-4 2 15,-9 2-1-15,-9-1 1 16,-7 3-2-16,-8 5 3 16,-5 2 0-16,-2 2 0 15,3 5 1-15,4 0-1 16,1 13 1-16,22-17 0 15,3 10 0-15,5 0 0 16,6 4 1-16,1 3-1 16,1 2 1-16,-4 4-1 15,-4 5 0-15,-9 6 0 0,-11 4-1 16,-5 6 1-16,-10 9-1 15,-5-2 0-15,-4 2 3 16,2-2-3-16,0-7 2 16,8-7-2-16,4-20 0 15,28 0 1-15,3-22-1 16,11-12 0-16,6-5-1 15,9-6 2-15,2 0-3 16,-6 0 3-16,-7 11 0 16,-12 13 0-16,-9 15-1 15,-11 18 0-15,-14 14 0 16,-10 20-3-16,-8 6-6 15,10 24-6-15,-18-8-2 0,26 24-18 16,-9-9-6-16,18 9-1 16,0-5 1-16</inkml:trace>
  <inkml:trace contextRef="#ctx0" brushRef="#br0" timeOffset="84061.808">17170 11360 81 0,'-20'-14'37'16,"3"25"-2"-16,-16-1 0 15,1 14-32-15,-5 8 0 16,2 7 1-16,-6 0 0 16,8 3 1-16,3-5-2 15,10-4 2-15,12-6-3 16,12-8 1-16,15-8-2 15,8-7 2-15,7-4-3 16,3-1 1-16,-3 0-1 16,-3 7 0-16,-8 1 1 15,-11 8-4-15,-15 7 3 16,-11 3-2-16,-10 3 1 15,-1 1-3-15,3 1 0 0,-2-12-5 16,22 5-16-16,2-23-12 16,19-1-1-16,10-19-1 15,20-4 1-15</inkml:trace>
  <inkml:trace contextRef="#ctx0" brushRef="#br0" timeOffset="84708.8451">17563 11506 94 0,'-32'6'36'0,"4"8"1"15,-10-3-10-15,0 12-21 16,-5 0-1-16,10 11 0 0,0 0-1 16,12 3-3-16,12-2 2 15,13-3-2-15,16-4 0 16,12-4-2-16,14-9 2 15,2-9-3-15,7-7 2 16,-2-7-1-16,-1-9 1 16,-9-3 2-16,-9-3-4 15,-11-5 2-15,-9-1-1 16,-5-1 2-16,-6 0-2 15,-4 4 2-15,-2 3-2 16,-1 3 0-16,4 4 2 16,0 5-1-16,0 11 1 15,13-9 0-15,-1 9 1 16,2 1-1-16,4 2 1 15,4 1-1-15,-1-1 1 0,6-1-1 16,-3 0 0-16,1 3 0 16,-4 1 0-16,-1 5 0 15,-7 2 0-15,-3 4 1 16,-8 4-1-16,-5 7 1 15,-5 0-2-15,-3 5 0 16,-2-3 0-16,-1-2-1 16,0-3 1-16,8-6-2 15,2-7 2-15,4-12-2 16,24-12 2-16,-1-7 3 15,10-9-2-15,8-4 1 16,3-3-1-16,3 2 0 16,1 2 0-16,-8 9 1 15,-5 12-1-15,-7 14 0 0,-7 14-1 16,-8 11 0-16,-9 12 1 15,-1 8-2-15,-1 5 0 16,-2 3-3-16,9 3-6 16,-5-15-7-16,18 3 0 15,-11-27-13-15,27 0-12 16,6-19-1-16,29-8 0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10Science1 25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Hui-Tanguru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0800367"/>
              </p:ext>
            </p:extLst>
          </p:nvPr>
        </p:nvGraphicFramePr>
        <p:xfrm>
          <a:off x="214283" y="762000"/>
          <a:ext cx="8750332" cy="5511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Issue more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you pay for it, you should get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Revisit </a:t>
                      </a:r>
                      <a:r>
                        <a:rPr lang="en-NZ" sz="1600" b="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DNA, chromosomes, genes </a:t>
                      </a:r>
                      <a:r>
                        <a:rPr lang="en-NZ" sz="1600" b="0" strike="sng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and alleles</a:t>
                      </a:r>
                      <a:endParaRPr kumimoji="0" lang="en-US" sz="16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genetic information is stored and passed along.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Set some HW from the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 and set a due date for it PLUS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Revisit how Adenine, Cytosine, Guanine and Thymine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DNA fits together and how it uses “zipping” to copy itself.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Introduce Karyotypes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photomicrographs to piece together info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Find out why men who divorce their wives for only producing sons are blaming the wrong person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sperm and egg match up to make a boy or a girl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Find out what a Punnett square is and how we can use it to shortcut tricky genetic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Punnett square is and how it can be used to answer tough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HRT using the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time well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90720" y="869400"/>
              <a:ext cx="3607920" cy="3825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79560" y="862920"/>
                <a:ext cx="3623040" cy="384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230400" y="4301280"/>
              <a:ext cx="4989240" cy="10062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6720" y="4287600"/>
                <a:ext cx="5016960" cy="103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8750" t="26000" r="28750" b="35000"/>
          <a:stretch/>
        </p:blipFill>
        <p:spPr>
          <a:xfrm>
            <a:off x="105507" y="0"/>
            <a:ext cx="9026769" cy="4191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97240" y="4184640"/>
              <a:ext cx="8374320" cy="1580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83560" y="4171680"/>
                <a:ext cx="8404200" cy="160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9223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5000" t="10999" r="24375" b="10001"/>
          <a:stretch/>
        </p:blipFill>
        <p:spPr>
          <a:xfrm>
            <a:off x="76200" y="76200"/>
            <a:ext cx="8915400" cy="65532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46160" y="3845880"/>
              <a:ext cx="7997400" cy="2881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33560" y="3834000"/>
                <a:ext cx="8023320" cy="2908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548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4560" y="232920"/>
              <a:ext cx="7840080" cy="5606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9440" y="216360"/>
                <a:ext cx="7866000" cy="5628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1449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878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2499</TotalTime>
  <Words>293</Words>
  <Application>Microsoft Office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241</cp:revision>
  <dcterms:created xsi:type="dcterms:W3CDTF">2006-08-16T00:00:00Z</dcterms:created>
  <dcterms:modified xsi:type="dcterms:W3CDTF">2014-02-24T22:18:08Z</dcterms:modified>
</cp:coreProperties>
</file>