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9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23:22.09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8292 3849 59 0,'2'56'39'15,"1"14"-2"-15,-11-7 2 16,11 3-15-16,-1-24-19 16,21-27-1-16,25-48 0 15,30-43 0-15,36-48-1 16,39-41 0-16,34-34-3 15,28-20-5-15,27 1-27 16,-17-12-8-16,-3 31 0 0,-29 22-2 16</inkml:trace>
  <inkml:trace contextRef="#ctx0" brushRef="#br0" timeOffset="746.0427">8531 5097 71 0,'10'11'37'0,"-13"16"1"16,6 27-9-16,-12 0-20 15,7 20-1-15,-7-3-1 16,10 3 2-16,4-19-3 15,21-27 1-15,22-45-2 16,33-44-2-16,44-50-2 16,42-50-2-16,46-24-25 15,22-45-16-15,22-11 0 16,-8-7-2-16,-13 17 1 15</inkml:trace>
  <inkml:trace contextRef="#ctx0" brushRef="#br0" timeOffset="1474.0843">3462 7477 64 0,'0'0'36'0,"-11"1"0"15,11-1 0-15,12 2-22 16,7-10-4-16,19 6-2 15,10-9-1-15,21 1-1 16,12-4-2-16,19 1-1 0,12-3-1 16,9 1-1-16,6 0-1 15,10 1-1-15,4 3-4 16,-11-7-21-16,9 10-13 15,-13-10 0-15,5 4-3 16,-7-7 1-16</inkml:trace>
  <inkml:trace contextRef="#ctx0" brushRef="#br0" timeOffset="1985.1136">7263 7655 29 0,'-78'-14'25'16,"16"5"-1"-16,-9-11 1 16,10 3-25-16,9 0 3 15,1-2 5-15,12 12 2 0,-4-8 2 16,23 16 0-16,-6-10 1 15,26 9 1-15,-20 9-3 16,31 6-1-16,4-6-3 16,20 6-2-16,16-7-1 15,20 0 0-15,20-5-1 16,25-6-1-16,24-3-1 16,17-5 0-16,18 1 0 15,7-2-3-15,12 7-2 16,-9-12-23-16,11 16-11 15,-12-6-1-15,-3 7-2 16,-12-7 0-16</inkml:trace>
  <inkml:trace contextRef="#ctx0" brushRef="#br0" timeOffset="2414.1381">10188 7535 91 0,'0'0'39'15,"32"-13"2"-15,8-3-1 16,25-4-36-16,14 2-2 15,16-3 0-15,14-2-2 16,7-1-1-16,1 4-4 16,-13-5-25-16,4 13-9 15,-21 0 1-15,-9 2-3 0</inkml:trace>
  <inkml:trace contextRef="#ctx0" brushRef="#br0" timeOffset="2812.1609">11029 6198 89 0,'0'0'38'16,"0"28"2"-16,-13 1-1 15,2 14-31-15,-3 1-4 16,7-3 2-16,10-14-2 15,21-15-1-15,26-33 0 16,33-32-1-16,34-36-3 16,32-28-4-16,36-15-34 15,-5-25-4-15,4 2 1 16,-24-6-1-16</inkml:trace>
  <inkml:trace contextRef="#ctx0" brushRef="#br0" timeOffset="3291.1883">7978 6482 6 0,'19'-34'25'16,"-5"-1"2"-16,5 5 5 15,4 9-20-15,-17-3 4 16,11 20 1-16,-17 4 1 16,0 0 0-16,-1 16-3 15,3 11-3-15,-12-4-2 16,11 7-2-16,-5-6-1 15,15 2-1-15,5-16-2 0,21-15 0 16,20-25-1 0,23-22-2-16,28-34-1 0,19-26-3 15,35-14-29-15,-9-28-12 16,-1-12 2-16,-25-7-4 15</inkml:trace>
  <inkml:trace contextRef="#ctx0" brushRef="#br0" timeOffset="3712.2124">4705 6375 81 0,'-13'3'37'16,"8"13"1"-16,-6 8 1 15,3 26-35-15,-2 0 0 16,6 7 2-16,4-6-1 16,19-7 3-16,19-33-2 0,34-39-2 15,40-54-1-15,48-45-3 16,46-30-12-16,15-43-13 15,27-1-16-15,-29-12-2 16,-31 27-3-16,-51 29 1 16</inkml:trace>
  <inkml:trace contextRef="#ctx0" brushRef="#br0" timeOffset="4695.2686">2925 7268 78 0,'0'0'36'0,"-5"-11"-1"0,-12 13 1 16,-9 0-32-16,-5 5-2 15,-10 1 0-15,-3 2 0 16,-8-1-1-16,-5 0 1 16,-7-4 0-16,0-3-1 15,-2-3 1-15,-5-4 0 16,-4-2 0-16,1 0 0 15,-7-3-1-15,-2 3 1 16,-8 0-1-16,-4 3 0 16,-4 1 0-16,-5 6 0 15,0 1-1-15,-3 4 0 16,-5 6 1-16,2 4-1 15,2 4 0-15,5 6 1 0,-1 3 1 16,7 6-1 0,2 3 0-16,8 3 1 0,3 3-1 15,9 4 0-15,4 1 0 16,5 2 0-16,13 2-1 15,11 0-1-15,12 1 1 16,14-2-1-16,16 0 1 16,17 0-1-16,17 0 1 15,11-5 0-15,18 5-1 16,5-2 1-16,13-1 0 15,2-2 0-15,21-1 0 16,2-3 0-16,10-7 1 16,6-3-1-16,4-9 1 15,15-7 0-15,7-7 0 16,8-10 0-16,0-9 0 15,10-9 0-15,3-6-1 0,3-9 0 16,-5-7 1-16,-6-8-1 16,-3-1 0-16,-5-9 0 15,-12 2 0-15,-11-5 0 16,-17 0 0-16,-12-4 0 15,-14 0 0-15,-15-1 1 16,-17-2-1-16,-15 0 1 16,-17-4 0-16,-14 0 0 15,-18-1 0-15,-16 6 0 16,-21 4-1-16,-24 6 1 15,-24 12-1-15,-21 11 0 16,-25 15 0-16,-19 9 0 16,-14 12-1-16,-9 0-2 0,7 6-5 15,-5-17-26-15,34-1-7 16,14-20-1-16,27-7 0 15</inkml:trace>
  <inkml:trace contextRef="#ctx0" brushRef="#br0" timeOffset="9793.5602">12675 9307 62 0,'0'0'34'0,"5"-13"-8"0,-9 2 3 16,4 11-21-16,0 0 0 16,0 0 1-16,8 14-2 15,-3 19-1-15,-10 5 0 16,8 15 1-16,-6-4-1 15,3 3 0-15,7-19-1 16,21-28 0-16,31-52 0 16,48-45-2-16,59-57-1 15,64-45-2-15,54-32-4 16,32-42-11-16,36-1-14 15,-29 0-12-15,-29 33-1 16,-69 33 0-16,-73 49 1 16</inkml:trace>
  <inkml:trace contextRef="#ctx0" brushRef="#br0" timeOffset="12790.7316">11735 10828 34 0,'11'1'24'16,"-11"-1"0"-16,0 0 3 15,0 0-19-15,0 0 0 16,0 0 0-16,0 0-1 16,5-18 1-16,-5 18-1 15,9-13-1-15,-9 13 0 16,10-6 1-16,1 16-1 0,-8 8-1 15,6 20-2-15,-13 13 1 16,4 19-1-16,-9 9 1 16,4 2-1-16,3-15 1 15,17-21-1-15,25-45 2 16,45-45-2-16,95-57 2 15,20-58-2-15,65-48-1 16,43-46-11-16,50-8-15 16,-3-24-16-16,-3 13 0 15,-41 11-1-15,-83 32-1 16</inkml:trace>
  <inkml:trace contextRef="#ctx0" brushRef="#br0" timeOffset="15830.9055">13046 12073 38 0,'-48'-6'31'15,"-4"8"0"-15,-8 1-3 16,-7 2-27-16,-5 3-1 16,-5 0 0-16,-3 0 0 15,2-2 0-15,-6 1 1 16,-7-7 1-16,0 1 2 15,-12-7 0-15,2 4 0 16,-11-5 1-16,-6 4 0 16,-12-6 0-16,-2 8 0 15,-9-4-1-15,-4 5 0 16,-10-5-1-16,-3 6-1 0,-5-7 0 15,0 4-1-15,-5-4 0 16,-5 2 0-16,-5-3 0 16,-1 1 0-16,-1-2 0 15,-8 4-1-15,-8 3 1 16,-4 5-1-16,-9-1 0 15,-4 6 0-15,-8 1 1 16,-5 3-1-16,-2 1 0 16,-3 0 1-16,-4 0-1 15,3 0 1-15,4-3 0 16,0 1-1-16,0-2 2 15,1 1-2-15,-5-2 1 16,-3 0 0-16,-2 3 0 0,-6 0-1 16,-5 3 1-16,-2 0-2 15,0 0 1-15,3 0 0 16,9-2 0-16,6-2 0 15,8-2-1-15,12-5 1 16,10-4 0-16,9-2 0 16,9-4-1-16,8 0 1 15,3-1 0-15,9 2 0 16,5-1 0-16,4 1 0 15,-1 4 0-15,10 0-1 16,4 2 2-16,15 1-1 16,1 1 1-16,11 0-1 15,7 1 0-15,14 1 0 16,11 1 1-16,9 0-1 0,11 2-1 15,10 2 2-15,8 4-1 16,7 6 0-16,6 7 0 16,7 8-1-16,3 8 1 15,2 9 0-15,-1 10 1 16,2 12-1-16,-2 10 0 15,0 5 1-15,1 8 0 16,-1 4 0-16,3 3-1 16,2 2 1-16,6-1-2 15,3-1 1-15,6-5-1 16,5-5 1-16,6-5-1 15,2-7 1-15,11-2-1 16,5-8-1-16,3-5 1 16,6-5-1-16,2-3 1 15,9-2-1-15,7-4 0 0,11-1 2 16,5-2 0-16,8-2 0 15,5-2 0-15,9-6 0 16,6 1-1-16,8-8 1 16,7-2 0-16,5-2-1 15,4-6 0-15,7-2 0 16,11-5 0-16,6-2-1 15,7-2 1-15,1-1 0 16,11-3-1-16,3 2 1 16,11-1 0-16,3 2-1 15,8 2 2-15,7 0 0 16,4 0 0-16,10-1 0 15,5 1 0-15,2-1 0 16,10-3 0-16,5-1 1 0,3-3 0 16,7-3-1-16,7-3 1 15,2-1-1-15,7-1 1 16,2 0 0-16,-1 2 1 15,1-2-2-15,2 1 2 16,2 3-1-16,-1 3 0 16,0-1 0-16,-2 1 1 15,-2-1-2-15,-1-1 2 16,0-3-2-16,-3-1 1 15,-3-5-1-15,-3-2 1 16,-4-3-1-16,-3-2 1 16,-4-4-1-16,-2 0 0 15,-8-4 0-15,-5-5 0 16,-3-1 1-16,-6-5-1 0,-8-2 2 15,-6-6-3-15,-2-3 3 16,-9-7-2-16,-9-3 0 16,-7-3 0-16,-15-3 0 15,-12-4 0-15,-8-2 0 16,-10-3 1-16,-18-1 0 15,-7-4 0-15,-15-1-1 16,-9-3 1-16,-10-1 0 16,-11-1-1-16,-14-1 1 15,-12 4-1-15,-10-5 0 16,-9 6 0-16,-10-3 0 15,-12 1 1-15,-6 2-1 16,-8-2 1-16,-4 1 0 16,-9 1-1-16,-4 1 1 0,-12 6-1 15,-3 1 0-15,-7 2 0 16,-5 5 1-16,-5 1-1 15,-5 4 0-15,0 0 0 16,-5 1 0-16,-1-3 0 16,0 4 1-16,-1 3-1 15,-4 4 0-15,-5 7 0 16,-4 5 0-16,-8 7 0 15,-4 6-1-15,-5 11-2 16,-10-5-7-16,15 19-10 16,-16-19-8-16,25 13-1 15,-8-20-3-15,26 6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20T02:13:21.16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5572 12026 55 0,'-7'-18'36'0,"-14"-3"-1"16,-4 11 0-16,-19-5-24 16,0 13-4-16,-16 4-2 15,-4 16 0-15,-8 11-1 16,-10 12-1-16,-7 15 0 0,-5 13-1 15,-5 9 0-15,10 10-1 16,-3 8 0-16,13 9 1 16,9 1-1-16,13 2 0 15,20-1 0-15,21-4 0 16,19-8-1-16,21-7 0 15,18-15 0-15,21-18 0 16,14-21-1-16,14-18 1 16,9-24-1-16,6-15 1 15,2-19 1-15,-4-10-1 16,-9-11 1-16,-10-7 0 15,-9-1-1-15,-15 4 1 16,-14 11-1-16,-12 10 1 16,-14 20-1-16,-7 19 0 0,-13 29 0 15,-9 19 0-15,-10 22 0 16,-3 13-1-16,0 10-3 15,-1-8-7-15,16 12-9 16,-8-36-8-16,31-3-6 16,-7-33-5-16,30-12 0 15</inkml:trace>
  <inkml:trace contextRef="#ctx0" brushRef="#br0" timeOffset="4838.2768">6315 12281 80 0,'0'0'41'0,"0"0"-2"16,11-6 2-16,3-6-36 15,13-5-4-15,16-4 0 16,13-3-1-16,10-4 0 16,15-2 1-16,9-4-1 15,4 1 0-15,8 0 0 0,0 2-2 16,-6 8-1-16,-11-3-5 15,-3 23-13-15,-36-13-8 16,-4 24-6-16,-31-9-3 16,-11 13 0-16</inkml:trace>
  <inkml:trace contextRef="#ctx0" brushRef="#br0" timeOffset="5061.2895">6351 12598 77 0,'-11'12'40'0,"28"-11"-2"16,13-24 1-16,25-10-35 0,12-2-1 16,14-3-1-16,9-4 0 15,1 4 0-15,-6 7-3 16,-1 2-1-16,-11 21-14 15,-22-9-9-15,-2 25-8 16,-28-6-2-16,-10 19-5 16,-24 0 2-16</inkml:trace>
  <inkml:trace contextRef="#ctx0" brushRef="#br0" timeOffset="5248.3002">6459 12966 85 0,'23'12'41'0,"11"-26"-1"0,26-6 1 15,16-15-39-15,8-3-2 16,10-2-2-16,-4-8-6 16,14 20-15-16,-17-10-14 15,6 14-2-15,-13-2-3 16,0 10 0-16</inkml:trace>
  <inkml:trace contextRef="#ctx0" brushRef="#br0" timeOffset="5849.3346">8784 11782 36 0,'20'-29'35'15,"-10"2"0"-15,-7 5 0 16,-15-6-24-16,0 14-1 15,-15-7-1-15,0 12 0 16,-21 1-2-16,1 11-1 16,-20 5 0-16,-3 15 0 15,-9 13-1-15,-3 17-1 16,-4 24-1-16,-1 23 1 15,-2 15-2-15,9 17-2 16,12 6 2-16,17 1-2 16,15-4 2-16,23-10-1 15,25-23-1-15,25-16 1 0,29-26-1 16,23-19-1-16,24-20-4 15,7-33-8-15,28-5-8 16,-13-39-11-16,23-4-8 16,-16-27-3-16,1-5 2 15</inkml:trace>
  <inkml:trace contextRef="#ctx0" brushRef="#br0" timeOffset="6992.4">11361 12347 42 0,'0'0'35'16,"0"0"2"-16,-5 26 0 15,-14-6-28-15,10 19-1 16,-7-1 0-16,5 17-3 15,-2-4-1-15,9 8-1 16,0-2-2-16,10-9 0 16,10-9 0-16,13-13 0 15,11-17 0-15,7-18-1 16,6-16 1-16,10-15-2 0,-2-14 2 15,1-6-1-15,-7-5 0 16,-6 1 0-16,-12 0 0 16,-9 8 0-16,-13 4 0 15,-15 11 1-15,-9 11-2 16,-12 10 1-16,-10 11 0 15,-5 7 1-15,-3 9-1 16,3 7 0-16,2 2 1 16,9 2-1-16,16-2 1 15,14-2 0-15,18-8 0 16,17-6 0-16,14-3-1 15,14-3 1-15,9 2 0 16,0 1-1-16,-2 6 0 16,-4 6 1-16,-13 7 0 15,-12 8-1-15,-18 10 1 0,-13 4-2 16,-17 6 1-16,-10 0 0 15,-4 0 1-15,-6 0-2 16,1-8 1-16,0-8 0 16,6-11 1-16,15-17 1 15,0 0 0-15,3-17 0 16,12-16 0-16,8-5 1 15,2-10-1-15,4-3 0 16,4-2-1-16,-4-1-1 16,2 5 0-16,-4 1-2 15,3 14-3-15,-9-7-14 16,19 26-12-16,-7-8-8 0,16 13 0 15,4-4-2 1</inkml:trace>
  <inkml:trace contextRef="#ctx0" brushRef="#br0" timeOffset="7443.4258">15528 12002 70 0,'-18'-13'39'16,"-8"-5"-1"-16,-2 6 0 15,-13-5-34-15,-6 5-1 16,-10 7-1-16,-4 10 2 15,-14 9-1-15,-6 17 1 16,-10 11 1-16,-1 17 0 16,1 10-2-16,7 11 2 15,8 4-3-15,19 2 1 16,14 0-1-16,20-8-1 15,23-9 0-15,25-9-2 16,24-13 0-16,19-18-3 16,25-8 0-16,14-25-7 0,25 8-14 15,-5-29-13-15,15-2-3 16,-6-17 0-16,10 4 0 15</inkml:trace>
  <inkml:trace contextRef="#ctx0" brushRef="#br0" timeOffset="7742.4429">16721 12076 66 0,'16'-21'40'0,"12"9"-1"15,5-9 1-15,14 3-30 16,2 0-5-16,11 4-2 15,5 1-1-15,-1 3-3 16,4 5-2-16,-7 0-4 16,8 15-14-16,-26-14-11 15,3 16-4-15,-21-6-2 16,-3 8 0-16</inkml:trace>
  <inkml:trace contextRef="#ctx0" brushRef="#br0" timeOffset="7961.4554">16658 12395 83 0,'-49'24'39'16,"26"-2"2"-16,23-22-2 16,28 8-34-16,20-20-2 15,24-7-1-15,11-4 0 16,12-4-2-16,-1-1-1 15,1 2-4-15,-1 10-7 16,-27-9-14-16,-1 24-9 16,-33-3-3-16,-14 16-4 15,-24 1 5-15</inkml:trace>
  <inkml:trace contextRef="#ctx0" brushRef="#br0" timeOffset="8148.4661">16407 12890 88 0,'1'15'41'15,"27"-21"-2"-15,29-4 2 16,22-19-40-16,17-3-1 16,13-2-2-16,4-6-5 15,17 13-12-15,-16-14-12 16,5 15-7-16,-16-7-1 15,2 10 0-15</inkml:trace>
  <inkml:trace contextRef="#ctx0" brushRef="#br0" timeOffset="8778.5021">18989 12015 66 0,'5'-20'36'16,"-8"-5"-1"-16,-1 5 1 15,-11-8-30-15,1 9-2 16,-14-2 0-16,-2 6-1 16,-15 5 0-16,-5 10 0 15,-17 5 1-15,-4 18-1 16,-14 16 1-16,-6 21 0 15,-9 13-1-15,0 23 2 16,3 14-2-16,9 15 1 16,13 3-2-16,22-3 1 15,26-11-2-15,31-16 0 16,30-17 0-16,29-27-1 15,28-24 0-15,20-27 1 0,19-23 0 16,4-14-1-16,-2-12 0 16,-9-2 1-16,-15-3-1 15,-20 7 0-15,-24 11 0 16,-18 18 0-16,-26 17 0 15,-18 20 1-15,-16 19-2 16,-11 12 1-16,-1 10-2 16,-1-2-2-16,7 7-8 15,3-22-6-15,29 2-11 16,-8-30-11-16,31-13-1 15,1-21-3-15,20-8 4 16</inkml:trace>
  <inkml:trace contextRef="#ctx0" brushRef="#br0" timeOffset="9741.5572">2803 15324 39 0,'-24'4'36'16,"-12"-19"0"-16,-13-3-1 16,-19-17-31-16,-9-5-3 15,-14-11 1-15,-8-9-1 0,-10-10 3 16,-3-5-2-16,2-6 3 15,13-5 0-15,13-4 0 16,23-3 0-16,17-5-1 16,23-3 0-16,31-2-1 15,22 0 1-15,15 2-1 16,15 8-1-16,4 15-1 15,-3 16 1-15,-1 24-1 16,-11 24 1-16,-19 33-3 16,-13 28 0-16,-25 34 1 15,-21 29 0-15,-20 27-1 16,-16 20 0-16,-16 17 1 15,1 6-1-15,2-7 1 0,9-12 2 16,22-25-2-16,27-29 0 16,35-38 1-16,37-33-1 15,34-41 0-15,32-33-2 16,26-20-2-16,12-26-9 15,28 6-10-15,-18-18-10 16,14 15-8-16,-17-2-1 16,0 21 0-16</inkml:trace>
  <inkml:trace contextRef="#ctx0" brushRef="#br0" timeOffset="10326.5907">4975 14331 41 0,'0'-31'37'15,"-2"9"-1"-15,2 22 1 16,0 0-29-16,-3 22-1 15,2 16-2-15,6 22-1 16,-3 14-2-16,3 23-1 16,-1 16-1-16,0 17 0 0,-2 7 0 15,1 4-2-15,-3-5-1 16,0-9-4-16,1-8-3 15,-8-37-21-15,14-12-5 16,-7-35-3-16,6-23 1 16</inkml:trace>
  <inkml:trace contextRef="#ctx0" brushRef="#br0" timeOffset="10565.6043">4438 14350 76 0,'-11'-14'42'0,"26"17"-1"16,8-7 0-16,28 6-38 16,16-2-1-16,23-3-1 15,14-4-1-15,8-5-2 16,20 4-2-16,-4-10-11 15,21 15-24-15,-20-5-1 16,5 12-2-16,-11-3 0 16</inkml:trace>
  <inkml:trace contextRef="#ctx0" brushRef="#br0" timeOffset="10865.6215">6217 14625 68 0,'18'-10'42'0,"10"-11"-1"16,15 5 0-16,9-10-38 16,13-2-1-16,9 1-1 15,5 2-2-15,-4 9 0 16,-5 3-4-16,3 25-14 15,-25-3-20-15,-4 16 1 0,-23 2-3 16,-10 15-1-16</inkml:trace>
  <inkml:trace contextRef="#ctx0" brushRef="#br0" timeOffset="11066.633">6212 15051 58 0,'-17'11'41'15,"17"-11"-1"-15,32-21 0 16,10-11-36-16,24-1-2 15,15-6-1-15,13 1 0 16,2 5-1-16,1 3-4 16,1 22-14-16,-22-7-14 15,1 20-7-15,-25 3-1 0,-9 14-1 16</inkml:trace>
  <inkml:trace contextRef="#ctx0" brushRef="#br0" timeOffset="11258.644">6429 15288 58 0,'-45'25'41'0,"13"-16"-2"16,32-9 2-16,11-5-37 16,28-11-1-16,17-6-1 15,21 0-1-15,10-3-1 16,7-3-3-16,12 12-11 15,-13-15-15-15,15 16-8 16,-15-8-4-16,5 8 1 0</inkml:trace>
  <inkml:trace contextRef="#ctx0" brushRef="#br0" timeOffset="11806.6753">7865 14494 65 0,'0'0'40'0,"-29"17"-2"16,6 15 1-1,-8 10-37-15,1 18-1 0,-3 11 0 16,2 17 1-16,-4 9 0 16,5 4-1-16,3-4 1 15,10-6 1-15,6-14-2 16,6-15 2-16,7-22-2 15,6-23 1-15,7-28-1 16,7-21 1-16,2-24-1 16,3-13 0-16,-2-15 1 15,1-14-1-15,-2-11 1 16,0-5 0-16,0-6 0 15,-3 7 0-15,6 11 0 16,-2 10 0-16,2 14-1 16,-1 21 1-16,3 22-1 0,8 28-1 15,-6 30 1-15,-1 24 0 16,-4 20-1-16,-2 16 0 15,1 18 0-15,0 14 0 16,0 11-1-16,-4-3-1 16,5-3 0-16,0-9-2 15,5-9-1-15,-8-23-5 16,14-4-7-16,-20-43-9 15,13-4-10-15,-20-35-5 16,3-8-1-16,-18-27 1 16</inkml:trace>
  <inkml:trace contextRef="#ctx0" brushRef="#br0" timeOffset="11964.6844">7942 14911 77 0,'-37'-2'42'0,"27"14"-1"0,10-12 0 15,26 3-39-15,28-6-3 16,23-17-10-16,39 11-15 15,3-21-13-15,27 4-2 16,11-7 0-16,17 6-1 16</inkml:trace>
  <inkml:trace contextRef="#ctx0" brushRef="#br0" timeOffset="12836.7342">15021 14020 56 0,'0'0'39'0,"-1"17"-1"0,-8 2 2 15,6 16-32-15,-10 8-4 16,6 15-1-16,-3 10 0 16,1 11 0-16,-4 9-3 15,-2 3 0-15,3 1 0 16,3-5-1-16,2-9 0 15,4-13-3-15,8-12-3 16,-7-29-24-16,18-4-5 16,-4-27-2-16,10-8 0 15</inkml:trace>
  <inkml:trace contextRef="#ctx0" brushRef="#br0" timeOffset="13053.7467">14696 14094 63 0,'-24'0'44'15,"7"-1"-2"-15,25 11 0 16,7-13-19-16,23 1-19 16,23-6-2-16,19-4-1 15,20-8-1-15,10-4-1 16,17 0-7-16,1-16-16 15,25 15-15-15,-10-7-1 16,13 6-2-16,-17 0 0 16</inkml:trace>
  <inkml:trace contextRef="#ctx0" brushRef="#br0" timeOffset="13715.7845">16292 14427 70 0,'0'0'39'0,"11"-25"-1"16,20 9-1-16,12-5-35 15,20-2-2-15,12-2 1 16,6 9-2-16,0 8 0 16,-4 0-6-16,6 22-23 0,-27-1-6 15,-11 9-2-15,-23-2 0 16</inkml:trace>
  <inkml:trace contextRef="#ctx0" brushRef="#br0" timeOffset="13917.7961">16273 14731 41 0,'-12'-4'39'0,"24"-1"2"16,13-14-2-16,24-8-17 15,14-4-19-15,14-2-1 16,12-2-1-16,6 3-3 15,6 14-17-15,-13-6-17 0,0 17-1 16,-19-3-4 0,-9 14 2-16</inkml:trace>
  <inkml:trace contextRef="#ctx0" brushRef="#br0" timeOffset="14139.8088">16405 14941 68 0,'-56'19'42'15,"29"-5"-2"-15,10-19 0 16,38-4-37-16,15-10-3 16,23-7 0-16,18-5 0 15,10-7-3-15,12 3-3 16,-3-11-13-16,18 17-14 0,-12-7-3 15,2 11-4-15,-14-4 2 16</inkml:trace>
  <inkml:trace contextRef="#ctx0" brushRef="#br0" timeOffset="14714.8417">17875 14146 60 0,'-12'9'39'0,"-7"8"-2"15,0 21 1-15,-14 10-35 16,6 14 0-16,-4 10-1 16,-1 15 0-16,-3 4 0 15,4 5 0-15,0-3-1 16,7-2 1-16,3-12-1 15,8-11 0-15,6-18 0 16,7-18 1-16,6-21-1 16,8-22 0-16,4-18 0 15,2-22 0-15,5-17 1 16,8-19 0-16,-4-16 0 15,3-13 0-15,3-5 0 0,1-2 0 16,1 10 0-16,0 9 1 16,-1 18-1-16,-2 18 0 15,-4 23-1-15,6 30 1 16,-4 25 0-16,0 23-1 15,-3 18-1-15,-5 20 0 16,1 15 0-16,0 12-1 16,-3 8 0-16,-3 3-1 15,-5 2 1-15,-1-2-2 16,-1-5 0-16,-9-15-2 15,7-8-2-15,-14-25-8 16,10-1-7-16,-23-40-9 16,17-15-8-16,-23-12-2 15,8-16 2-15</inkml:trace>
  <inkml:trace contextRef="#ctx0" brushRef="#br0" timeOffset="14886.8515">17802 14615 92 0,'-12'2'43'0,"12"-2"-3"16,16-2 0-16,23-8-36 15,28-9-4-15,25-5-2 16,13-13-6-16,26 12-9 16,-5-19-10-16,21 21-10 15,-15-9-3-15,4 21-2 16,-20-2 2-16</inkml:trace>
  <inkml:trace contextRef="#ctx0" brushRef="#br0" timeOffset="14993.8576">19266 14601 90 0,'-34'36'37'0,"0"-8"-11"16,3-1-18-16,-9-15-47 15,21-4-4-15,4-12 1 16</inkml:trace>
  <inkml:trace contextRef="#ctx0" brushRef="#br1" timeOffset="18428.0541">20561 12071 59 0,'-10'-2'36'16,"10"2"-1"-16,0 0 0 15,0 0-24-15,-4 11-4 16,8 8-2-16,-6 2-2 15,3 7 0-15,-5 5-1 16,3 6 0-16,-5-2-1 16,1-3 1-16,-1-1-1 15,1-8 1-15,-1-6-1 16,2-7 1-16,4-12-1 15,0 0 0-15,4-21 0 16,6-2 0-16,-1-7-1 0,5-5 0 16,3-7 1-16,1-1-1 15,-2 0 1-15,2 0-1 16,-1 3 0-16,-1 6 0 15,-4 7 1-15,5 6-1 16,-1 6-1-16,0 3 0 16,8 10-1-16,-2 1-2 15,7 9-2-15,-1-10-6 16,19 18-13-16,-13-16-4 15,15 11-4-15,-7-7-2 16,9 5 2-16</inkml:trace>
  <inkml:trace contextRef="#ctx0" brushRef="#br1" timeOffset="19867.1364">21190 11986 77 0,'-22'9'35'0,"-10"-2"-1"15,9 13 1-15,-12-2-27 16,13 13-2-16,-3 0-2 15,7 8 1-15,5-2-2 16,10-1 0-16,5-2-1 16,12-8 0-16,9-7-1 15,10-14 0-15,6-9 0 16,4-12-1-16,3-10 0 15,-2-6 0-15,-3-7 0 16,-7-5-1-16,-9 0 1 16,-8-1 0-16,-10 5 0 0,-7 3-1 15,-7 10 1-15,-4 8 0 16,-5 5 0-16,2 6 0 15,-1 9 0-15,5 6 0 16,10-7 0-16,-4 19 0 16,13-6 0-16,6-2 1 15,8-2-1-15,7-2 1 16,6-5-1-16,-1 0 2 15,3-3-1-15,-1-1 0 16,-4 1 0-16,-7-2 1 16,0 0-1-16,-11 1 1 15,-15 2-1-15,15 0 0 16,-15 0 0-16,-5 15-1 15,0 1 1-15,-5 7-1 16,0 4 1-16,1 8-1 0,-1 1 0 16,6 1 1-16,4 0-1 15,8-7 0-15,3-6 0 16,13-9 1-16,3-12-1 15,7-6 1-15,4-14 0 16,5-10-1-16,-2-3 1 16,-2-5-1-16,-2-1 1 15,-5 1-1-15,-7 6 0 16,-8 5 0-16,-6 9 0 15,-11 15 0-15,0 0 0 16,-11 17 0-16,0 7-1 16,-3 8 0-16,2 6-1 0,1 0 0 15,9 4-3 1,7-7 0-16,10-1-2 0,5-13-1 15,17 2-3-15,-6-22-2 16,18 8-3-16,-12-23 2 16,9 4 3-16,-12-11 5 15,-4-3 4-15,-7-4 3 16,-9-7 5-16,0 12 3 15,-16-15 3-15,6 17 2 16,-14-10-2-16,7 20-3 16,-11-3-3-16,14 14-2 15,-18 5 0-15,10 12-1 16,-4 7-1-16,8 7 1 15,-4-1-2-15,3 5 1 16,5-7 0-16,5 1 0 0,0-9 0 16,5-10-1-16,1-10 1 15,3-10-1-15,5-11 0 16,1-10 0-16,2-4-1 15,0-4 1-15,-1 0-1 16,-1 0 0-16,-1 5 0 16,-6 9 1-16,0 10-1 15,-13 15 0-15,15 0-1 16,-10 11 0-16,4 8-1 15,-2 4-2-15,9 7 0 16,2-4-1-16,12 4-2 16,0-11-1-16,15 7-2 15,-5-15 0-15,12 5 1 16,-11-15 0-16,9 3 1 0,-13-13 3 15,-3-2 4-15,-8 1 4 16,-10-12 3-16,-4 5 1 16,-12-8 2-16,0 10 0 15,-14-10 1-15,4 12-1 16,-11-1-2-16,-1 12-2 15,-5 2-1-15,2 13 0 16,-4 5-1-16,6 9-1 16,4 0 0-16,8 4 0 15,11-3-1-15,12-5 0 16,9-8 0-16,13-13 0 15,8-14 0-15,5-12-1 16,3-10 1-16,0-11-1 16,0-4 1-16,-8-7-1 0,-7-3 1 15,-5 5 2-15,-12 6-3 16,-7 5 3-16,-8 11-3 15,-8 17 2-15,-4 10-2 16,-11 16 0-16,1 14-1 16,-1 12-2-16,2 10 0 15,3 4-3-15,7 7-1 16,2-11-9-16,20 12-2 15,-8-26-5-15,24 13-5 16,-11-29-3-16,19 5-2 16,-10-24 0-16,11 0 2 15</inkml:trace>
  <inkml:trace contextRef="#ctx0" brushRef="#br1" timeOffset="20208.1559">23248 12040 93 0,'0'0'36'0,"6"27"0"15,4-23 2-15,17 5-32 16,2-6-2-16,9-3-1 16,1-6-1-16,2-3 0 15,-3-4 0-15,-4-2-1 16,-11-1 0-16,-5 0 0 15,-8 2 0-15,-10 14 0 16,-10-19 0-16,-8 17-1 16,-9 4 1-16,-3 8-1 15,-4 4 0-15,1 2 0 16,1 3 0-16,7 7 0 0,6-2 0 15,10 1 0-15,10-3-1 16,11-3-1-16,13 0-3 16,3-11-4-16,17 12-9 15,-9-25-6-15,22 17-7 16,-9-21-3-16,12 9-3 15,-9-12 1-15</inkml:trace>
  <inkml:trace contextRef="#ctx0" brushRef="#br1" timeOffset="20568.1765">23871 12060 99 0,'-20'3'38'0,"-14"-6"2"16,12 16-2-16,-10-3-31 0,9 7-3 15,2 0 0-15,10 3-2 16,4-2 0-16,9-2-1 15,10-9 0-15,10-10 0 16,10-11-1-16,6-9 1 16,9-8-1-16,5-12 0 15,-1-4 0-15,-2-11 0 16,-1-1 0-16,-9 1 0 15,-4 1 0-15,-9 6 1 16,-15 12-1-16,-12 12 2 16,-13 16-2-16,-10 20 3 15,-5 19-2-15,-9 16-2 16,-4 14 0-16,0 8-2 0,7 17-8 15,-9-11-8-15,26 13-7 16,-16-26-10-16,20 8-1 16,-10-19-1-16,7 0-2 15</inkml:trace>
  <inkml:trace contextRef="#ctx0" brushRef="#br1" timeOffset="21018.2022">20641 12600 86 0,'0'0'37'0,"17"-1"-1"16,-17 1 1-16,3 36-33 0,-12-1-1 16,-4 15-1-16,-6 9 0 15,0 7 0-15,-2 2-3 16,0 1 1-16,6-4-4 15,3-16-5-15,21 7-20 16,-6-32-3-16,17 0-4 16,1-22-2-16</inkml:trace>
  <inkml:trace contextRef="#ctx0" brushRef="#br1" timeOffset="21411.2247">20737 12960 89 0,'-10'13'36'0,"10"-13"0"0,-7 22 1 15,7-22-32-15,31 11-1 16,-1-14-2-16,16-3 1 16,-2-5-1-16,8-2-1 15,-6-3 1-15,-3 1-1 16,-6-4-1-16,-9 4 1 15,-13-3-1-15,-10 5 0 16,-10-1 1-16,-11 3-1 16,-9 0 0-16,-5 6 0 15,-4 5 1-15,-4 5-1 16,3 9 1-16,0 8 0 15,7 2 0-15,4 9 0 16,10 2 0-16,9 1 0 0,10-2 0 16,11-7-1-1,14-2-2-15,11-13 0 0,17-6-4 16,3-19-5-16,19 9-9 15,-16-32-9-15,24 12-2 16,-19-22-3-16,8 5-1 16,-19-15 1-16</inkml:trace>
  <inkml:trace contextRef="#ctx0" brushRef="#br1" timeOffset="21590.2349">21649 12478 78 0,'0'-27'37'0,"-14"3"0"16,14 24 2-16,-33 10-18 15,18 23-15-15,-9 10-3 16,6 10-1-16,-2 6-1 0,5 10-2 15,2 2 1-15,4-4-4 16,4 0-1-16,1-14-10 16,13 7-14-16,-10-25-7 15,10 2-2-15,-12-24-1 16</inkml:trace>
  <inkml:trace contextRef="#ctx0" brushRef="#br1" timeOffset="21801.247">21368 12808 106 0,'-13'-24'39'0,"13"24"1"16,1-18-2-16,13 16-33 16,6-2-2-16,7-4-2 15,11-1-1-15,4-4-2 0,11 0-2 16,2-9-3-16,15 10-11 15,-16-19-9-15,17 16-7 16,-16-13-2-16,8 8-2 16,-16-14 1-16</inkml:trace>
  <inkml:trace contextRef="#ctx0" brushRef="#br1" timeOffset="21996.2581">22141 12350 75 0,'-10'15'39'0,"-18"5"-2"15,7 17 1-15,-15 0-11 16,9 12-24-16,-2 9 1 15,3 5-3-15,2 3 1 16,4 2-3-16,6-3 0 0,7-8-1 16,5 0-5-16,-4-24-11 15,20 11-15-15,-14-28-4 16,11 4 0-16,-11-20-2 15</inkml:trace>
  <inkml:trace contextRef="#ctx0" brushRef="#br1" timeOffset="22192.2694">21852 12808 100 0,'-15'-3'38'16,"-6"-6"2"-16,21 9-2 16,0 12-32-16,13-10-3 15,12-1-1-15,11-1-2 16,9-3-2-16,9-7-4 0,15 10-11 15,-11-22-11-15,10 12-8 16,-14-7-2-16,1 10-2 16,-14-11 2-16</inkml:trace>
  <inkml:trace contextRef="#ctx0" brushRef="#br1" timeOffset="22786.3033">22289 12791 87 0,'7'22'36'0,"-7"-22"1"15,20 24 0-15,-2-22-30 16,5-1-2-16,-2-4-1 16,5-6-1-16,-2-6-1 15,-4-3-1-15,-2-2 0 0,-4-3-1 16,-3-2 1-16,-4-1-1 15,-6 4 0-15,-4 3 1 16,-7 4-1-16,-4 7 0 16,-5 8 0-16,-3 10 1 15,-5 8-1-15,2 6 1 16,2 5 0-16,3 3 0 15,8-1 0-15,11 2 1 16,6-10-1-16,13-4 0 16,7-6-1-16,8-9 1 15,7-4-1-15,4-3 1 16,-2-4-1-16,-2 2 0 0,-6 1 0 15,-3 9 0-15,-13 6 0 16,-7 7 0-16,-11 6-1 16,-6 5 1-16,-7 2 0 15,2 2-1-15,-3-4 1 16,2-2-1-16,3-7 0 15,6-7 1-15,3-13 0 16,12-3 0-16,-2-14 0 16,3-8 1-16,1-10 1 15,0-5 0-15,0-8 1 16,-1 0-1-16,-3-2 1 15,-4 3-2-15,3 7 1 16,-1 4-1-16,1 10-2 16,2 5-3-16,4 14-5 15,-1-6-8-15,20 23-9 0,-8-16-15 16,18 13-1-16,-1-9 0 15,14 7 2-15</inkml:trace>
  <inkml:trace contextRef="#ctx0" brushRef="#br1" timeOffset="23206.3274">23168 12637 95 0,'-15'10'38'0,"-10"-6"1"16,9 12-11-16,-12-11-19 15,12 9-4-15,1-3-2 16,8 3 0-16,5-2-1 16,8 0 0-16,6-2-1 15,6-3 0-15,3 1-1 16,-1 0 1-16,-1-1-1 15,-4 3 1-15,-15-10-1 16,9 25 1-16,-13-9-1 16,-11 5 1-16,-5 1 0 15,-7 0 0-15,1 3-1 16,-3-4-2-16,8 5-9 0,-5-23-14 15,21 10-15-15,5-13 0 16,10-3-2-16,6-9 0 16</inkml:trace>
  <inkml:trace contextRef="#ctx0" brushRef="#br1" timeOffset="23708.3561">23688 12687 80 0,'6'-14'38'15,"5"8"-1"-15,-11-5-6 16,17 15-21-16,-17-4-3 0,17 27-2 15,-12-3 0-15,3 17-1 16,-6 3-1-16,0 11-1 16,-4 5 0-16,-5 3 0 15,-7 3-2-15,-4-3 1 16,-7-3-1-16,-5-8 0 15,-1-10-1-15,-2-11 0 16,3-11-3-16,2-21-4 16,28 1-10-16,-28-43-10 15,33 10-3-15,-6-30-5 16,17-6-3-16,-3-19 2 15</inkml:trace>
  <inkml:trace contextRef="#ctx0" brushRef="#br1" timeOffset="23860.3648">23530 12454 80 0,'-14'6'40'0,"-5"-6"-1"15,13 14 2-15,6-14-21 16,0 0-19-16,34 8-7 16,-3-20-17-16,23 17-12 15,1-16-3-15,17 10-1 16,-1-9 2-16</inkml:trace>
  <inkml:trace contextRef="#ctx0" brushRef="#br1" timeOffset="24391.3951">24236 12561 79 0,'-19'26'39'0,"-14"-13"-1"16,10 11 1-16,-6-8-26 0,7 10-5 16,-3 0-3-16,11 1-1 15,2 0-2-15,7 2 0 16,6-2-1-16,10-5 0 15,4-3-1-15,7-7 0 16,3-8 0-16,3-5 0 16,6-12-1-16,-3-8 1 15,-1-5-1-15,-7-8 0 16,-4 0 1-16,-5-4-1 15,-9-1 0-15,-5 4 1 16,-5 7-1-16,-9 4 1 16,-6 8-1-16,-2 8 0 15,2 6-1-15,1 4-2 16,6 8-1-16,13-10-2 15,0 24-6-15,0-24-7 0,36 14-7 16,-15-16-4-16,21 9-3 16,-5-11 1-16,6 4 1 15,-10-4 24-15,-4-4 15 16,3 13 9-16,-32-5 8 15,29-4 7-15,-29 4 3 16,0 0 2-16,-3 12 2 16,5 10-23-16,-16-3-8 15,9 12-2-15,-8 0-3 16,1 6 1-16,0 3-3 15,3 1 0-15,3-2-3 16,1-10-5-16,11 6-13 16,-6-35-12-16,11 18-4 15,-1-29-3-15,16 0 2 0</inkml:trace>
  <inkml:trace contextRef="#ctx0" brushRef="#br1" timeOffset="24791.418">24647 12426 106 0,'-10'4'39'0,"13"17"3"16,-11-6-4-16,9 4-34 16,4 2-2-16,6 5-1 15,-1-1 0-15,-1 2-1 16,-2 2 0-16,0 0-1 15,-5 3 1-15,-6 1 1 16,-3-1-1-16,-5 1 0 0,-2-2 0 16,-1-3 0-16,5-9 0 15,0-8 1-15,10-11-1 16,12-10 0-16,5-11 0 15,11-9 1-15,3-5-1 16,9-4 1-16,-2 0 0 16,0 7 0-16,-2 5 0 15,-7 9 0-15,-8 11 0 16,-7 13 0-16,-10 9-1 15,-6 13 0-15,-5 5-1 16,-3 7-4-16,5 11-9 16,-12-13-7-16,20 16-13 15,-9-15-7-15,12 6 0 0,-2-11-3 16</inkml:trace>
  <inkml:trace contextRef="#ctx0" brushRef="#br1" timeOffset="26849.5357">19453 13880 62 0,'9'-6'34'16,"-9"6"0"-16,5 21-11 16,-15-1-19-16,10 13 0 15,-7 7 0-15,6 14 2 16,-6 1-1-16,4 14-1 15,-4 1 0-15,5 0-2 16,-3-5 1-16,3-7-1 16,-2-9-1-16,2-10 0 15,1-14 0-15,1-12-1 16,0-13 0-16,1-23 0 15,2-8 0-15,3-13 0 16,0-9 1-16,3-9-1 0,3-7 0 16,-3-9 0-16,5-4 1 15,2 3-1-15,0 0 1 16,4 7 0-16,3 9 0 15,0 15-1-15,3 8 1 16,2 20 0-16,3 17-1 16,0 12 0-16,2 14 0 15,-3 10 0-15,-5 5-1 16,-6 9 1-16,-6 0-1 15,-9 2 0-15,-8 0 1 16,-11-4-1-16,-11-1 0 16,-6-5 1-16,-7-5-1 15,-2-7-1-15,2-6-1 16,-2-16-6-16,19 10-20 15,-4-21-6-15,26 6-3 0,-9-15 1 16</inkml:trace>
  <inkml:trace contextRef="#ctx0" brushRef="#br1" timeOffset="27209.5563">20002 14210 61 0,'0'0'36'16,"-15"-3"-1"-16,2 5 1 15,-8-2-30-15,-1 6-2 16,-3 0 1-16,-2 11-1 0,-7 3 1 16,7 6 0-16,-3 3-1 15,6 5-1-15,5-2 0 16,7 2 0-16,10-6-1 15,9-3-1-15,9-7 0 16,9-9-1-16,4-9 0 16,10-7 0-16,-2-8 0 15,-3-9 0-15,-2-4 0 16,-4-8-1-16,-10 2 0 15,-7-4 0-15,-9 6-2 16,-10 0-1-16,-4 10-2 16,-9-5-10-16,9 22-22 15,-10-4 0-15,9 13-1 16,-1-5 1-16</inkml:trace>
  <inkml:trace contextRef="#ctx0" brushRef="#br1" timeOffset="27435.5693">20268 14176 71 0,'0'0'38'0,"0"0"0"16,-3 12 1-16,3 3-33 15,-14 3-2-15,5 8 0 16,-1 5-3-16,-1 2 1 15,3 2-3-15,2-4-1 16,6 2-4-16,-5-22-14 16,20 8-16-16,-15-19-1 15,32-8-1-15,-12-18 0 0</inkml:trace>
  <inkml:trace contextRef="#ctx0" brushRef="#br1" timeOffset="27881.5948">20363 13965 69 0,'0'0'37'16,"-7"23"-1"-16,7-23 0 16,18 19-35-16,5-9-1 15,1 3 1-15,5 2 0 16,-3 5 0-16,-3 0 0 15,-2 4 1-15,-10 5 0 16,2 4 0-16,-11 2 1 0,-2 5 0 16,-7-2 0-16,-1-1 0 15,-3-2 0-15,1-7 0 16,0-5-1-16,3-6 0 15,7-17-1-15,0 0 0 16,8-15-1-16,8-10 1 16,4-3-1-16,4-5 0 15,3-1 0-15,0 3 0 16,-3 3 0-16,1 7 0 15,-8 10 0-15,-2 6 1 16,-15 5-1-16,15 17 0 16,-14 4-1-16,-3 6 1 15,-1 5-1-15,0-2-2 0,6 3-2 16,-1-12-8-16,18 7-11 15,-20-28-8-15,41 3-4 16,-13-27-3-16,18-3 2 16</inkml:trace>
  <inkml:trace contextRef="#ctx0" brushRef="#br1" timeOffset="28065.6053">21175 13771 89 0,'-14'22'36'0,"-13"5"-1"16,7 33-1-16,-8 5-32 15,3 12-2-15,1 5 0 16,1 2-2-16,15 4-10 16,-8-22-10-16,21 2-13 0,-8-18-1 15,13-6-1-15,-6-22 0 16</inkml:trace>
  <inkml:trace contextRef="#ctx0" brushRef="#br1" timeOffset="28599.6358">20958 14151 65 0,'-22'8'40'0,"11"14"-1"16,2-5 0-16,19 6-22 15,8-13-14-15,18-2-1 16,8-8-1-16,8-3 0 15,2-7 0-15,3-1 0 0,-4-2-1 16,-9 2 1-16,-9-1 0 16,-11 7 0-16,-10 3 0 15,-14 2 0-15,4 15 0 16,-12 1 1-16,-4 4-1 15,3 1-1-15,-3 3 1 16,6-1-1-16,5-3 0 16,4-3 0-16,6-7 0 15,5-6 0-15,4-8 1 16,9-6-1-16,-2-5 0 15,3-4 0-15,-4 0 1 16,0-1-1-16,-2 4 0 16,-7 7 0-16,-1 9 0 15,-14 10-1-15,0 17 0 0,-5 11 0 16,-9 16-1-16,-1 14 1 15,-8 10-1-15,-6 7 0 16,-4 7 0-16,0-1 1 16,-4-7 1-16,-1-8-1 15,-1-13 1-15,5-15-1 16,2-18 0-16,5-19-3 15,8-6-4-15,-5-30-8 16,24 5-11-16,-15-31-10 16,16-5-3-16,-7-20 1 15</inkml:trace>
  <inkml:trace contextRef="#ctx0" brushRef="#br1" timeOffset="29086.6637">22221 13822 54 0,'17'1'38'16,"-17"-1"-3"-16,10 22 1 15,-20 1-13-15,1 17-20 16,-4 7-2-16,1 15 0 15,-5 7 0-15,-2 6-1 16,1 2-1-16,3-3-1 16,4-4-2-16,-2-19-17 15,13 0-14-15,-1-23-1 0,10-3-2 16,-9-25 1-16</inkml:trace>
  <inkml:trace contextRef="#ctx0" brushRef="#br1" timeOffset="29456.6849">22298 14203 52 0,'-13'3'38'16,"11"13"-2"-16,-4-4 1 16,12 15-15-16,-3-11-17 15,13-6-2-15,8-3-1 16,9-4 0-16,5-10-1 15,5-4 0-15,3-7 0 0,-5-3 0 16,-4-3 0-16,-8-1 0 16,-11-2 1-16,-11 2-2 15,-13 1 1-15,-9 3 0 16,-12 8 0-16,-5 6 0 15,-4 9 0-15,-4 9 0 16,3 10 1-16,3 10-1 16,6 6 0-16,8 8 1 15,12-2-1-15,15-1-1 16,15-6-1-16,14-10-2 15,18-10-3-15,5-19-8 16,25 4-9-16,-14-29-16 16,18 1 1-16,-9-22-1 15,6 1 0-15</inkml:trace>
  <inkml:trace contextRef="#ctx0" brushRef="#br1" timeOffset="29637.6952">23227 13603 56 0,'0'0'37'0,"-26"-2"-1"16,8 42 1-16,-10 3-13 15,4 28-19-15,-5 8-2 16,2 11-2-16,4 1-1 16,-1-2-4-16,13 7-12 15,-7-25-21-15,13-1 1 16,-4-23-3-16,9-6 2 15</inkml:trace>
  <inkml:trace contextRef="#ctx0" brushRef="#br1" timeOffset="29838.7067">22868 14189 94 0,'0'0'40'0,"14"5"1"15,-4-14-4-15,12 3-33 16,8-2-4-16,6-10-2 15,12 5-9-15,-11-23-16 16,17 14-12-16,-11-15 0 16,11 6-3-16,-12-9 3 15</inkml:trace>
  <inkml:trace contextRef="#ctx0" brushRef="#br1" timeOffset="30019.7171">23448 13671 78 0,'-20'56'39'0,"-11"5"-3"15,11 13 0-15,-11-1-32 16,12 4-2-16,0-3-3 16,-1-12-16-16,16 7-20 15,-7-15 0-15,10-4-1 16,-4-18 1-16</inkml:trace>
  <inkml:trace contextRef="#ctx0" brushRef="#br1" timeOffset="30214.7282">23241 14113 86 0,'0'0'39'16,"-14"2"0"-16,21 9-1 15,-7-11-32-15,20 4-4 16,5-3-4-16,2-9-6 15,17 11-22-15,-7-17-9 16,8 6 1-16,-2-8-2 16</inkml:trace>
  <inkml:trace contextRef="#ctx0" brushRef="#br1" timeOffset="31271.7887">23603 14162 70 0,'0'0'38'16,"27"7"-1"-16,-15-12-4 15,15 7-24-15,-6-7-4 16,6-1-2-16,-3-6-1 16,1 1 0-16,-5-5-1 15,0-4 0-15,-5-2-1 0,-6 3 2 16,-4-5-2-16,-5 5 2 15,-7 3-2-15,-7 4 2 16,-3 4-2-16,-4 12 2 16,-3 7-2-16,-2 5 0 15,-2 7 1-15,4 7-1 16,5 1 1-16,8 2 0 15,6-2-1-15,9-3 1 16,8-8 0-16,11-5-1 16,9-8 1-16,7-7-1 15,11-6 0-15,5-6 0 16,0-3 1-16,3-6-1 15,-2 1 0-15,-5 2-1 16,-8 2 1-16,-9 2 0 16,-9 8 0-16,-13 6 0 0,-12 0 1 15,-5 22-2-15,-8-1 1 16,-2 4 0-16,-3 5 0 15,2 0 0-15,2-2 0 16,4 1 0-16,4-10-1 16,5-3 1-16,1-16-1 15,13 12 1-15,-1-18-1 16,1-6 1-16,2-7 0 15,-1-4 0-15,0-3 0 16,-4-4 1-16,-1-3-1 16,-5 2 1-16,-3 2 0 15,3 3 0-15,-3 0 0 16,0 9 1-16,1 0-2 0,-2 17 2 15,13-17-2-15,-1 14 1 16,3-1-1-16,2 5 1 16,1 0-1-16,4 1 0 15,-3-2 1-15,2 0 0 16,-5-1-1-16,2-1 1 15,-4-3 1-15,1-5-1 16,-4-1 0-16,2-1 0 16,-3 2 0-16,-3 0-1 15,-7 10 0-15,0 0 0 16,0 0 0-16,-20 28-2 15,-4-1 2-15,-2 8-2 16,-7 4 2-16,4 5-2 16,2-2 2-16,9-6-2 0,10-6 2 15,9-8 0-15,13-10-1 16,12-10 1-16,7-8 1 15,8-3-1-15,0-3 0 16,0 2 0-16,-9 7 1 16,-5 5-1-16,-13 12 1 15,-12 8-1-15,-11 7 1 16,-15 6-2-16,-9 5 1 15,-3-2 0-15,-3 1-3 16,1-9-2-16,10 1-9 16,-6-24-7-16,25 11-12 15,-6-24-7-15,15 6-2 16,-4-21 1-16</inkml:trace>
  <inkml:trace contextRef="#ctx0" brushRef="#br1" timeOffset="31912.8253">19594 15224 67 0,'23'14'38'16,"-13"-2"-2"-16,9 18-4 16,-9 4-27-16,3 11-2 15,0 8 1-15,-2 11-2 16,-6 6 1-16,0 7-1 15,-7-1 1-15,-6 0-2 16,-6-9 0-16,-5-5 1 16,-4-10-1-16,-1-18-2 15,0-10-4-15,-6-29-7 16,15 2-19-16,-11-34-6 15,14-6-2-15,-9-28 0 0</inkml:trace>
  <inkml:trace contextRef="#ctx0" brushRef="#br1" timeOffset="32072.8345">19313 14963 80 0,'0'0'40'0,"-6"-14"-2"16,20 21 0-16,-3-4-38 15,12-15-11-15,25 12-26 16,-7-10-1-16,18 9-3 15,-3-8 2-15</inkml:trace>
  <inkml:trace contextRef="#ctx0" brushRef="#br1" timeOffset="32456.8565">20096 15234 74 0,'-11'-11'39'0,"11"11"0"15,-15-10-7-15,15 10-27 16,-23 21 0-16,10 3-1 16,-2 10 0-16,1 10-1 15,0 2 0-15,6 2-2 16,5 0 1-16,5-8-1 15,10-10 0-15,7-13-1 16,10-16 0-16,4-14-2 0,4-14 2 16,1-10 0-16,-5-6 0 15,-6-4 0-15,-7 1 0 16,-12 2 0-16,-9 3 0 15,-8 7 0-15,-7 9 0 16,-6 5-1-16,1 9 0 16,0 3-2-16,8 11-4 15,-2-9-10-15,25 19-21 16,-10-13-2-16,26 13 0 15,-6-14 0-15</inkml:trace>
  <inkml:trace contextRef="#ctx0" brushRef="#br1" timeOffset="32657.868">20517 15183 52 0,'0'0'40'0,"0"0"0"16,0 0 0-16,6 15-20 16,-17 3-13-16,8 5-3 15,-1 8-1-15,-1 8-1 16,2 6-1-16,-2 1-2 15,1 3-1-15,2-10-3 16,9 5-9-16,-13-27-23 16,17-1-2-16,-1-28-3 15,9-5 2-15</inkml:trace>
  <inkml:trace contextRef="#ctx0" brushRef="#br1" timeOffset="33069.8915">20688 14997 48 0,'0'0'39'15,"-7"26"-1"-15,4-14 0 16,13 17-17-16,-3-17-16 16,7 4-1-16,-3-3 0 15,6 7 0-15,-3-2-1 16,-2 5 0-16,-3 3-1 15,-4 1 0-15,-7 8 0 16,-1-1 0-16,-6 0-1 16,2-2 1-16,0-5-1 15,0-9 0-15,7-18-1 16,0 0 0-16,19-17 1 15,1-12-2-15,7-6 1 0,1-5 0 16,1 1 0-16,0 4 0 16,-3 6 1-16,-1 14-1 15,-11 14 1-15,-5 15-1 16,-8 13 0-16,3 8 1 15,-4 8-1-15,0 3 0 16,1 4-5-16,-2-11-6 16,11 7-2-16,-10-27-8 15,23 8-12-15,-9-24-10 16,14-1-1-16,0-19 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20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6728511"/>
              </p:ext>
            </p:extLst>
          </p:nvPr>
        </p:nvGraphicFramePr>
        <p:xfrm>
          <a:off x="214283" y="762000"/>
          <a:ext cx="8750332" cy="46056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Revisit </a:t>
                      </a:r>
                      <a:r>
                        <a:rPr lang="en-NZ" sz="2000" b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DNA, chromosomes, genes and alleles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genetic information is stored and passed along.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Set some HW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and set a due date for it PLUS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Examine how Adenine, Cytosine, Guanine and Thymine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fits together and how it uses “zipping” to copy itself.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Add another pair of pages in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</a:rPr>
                        <a:t> to the list of “checked pages”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how to keep track of the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expectations placed on us.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9560" y="907560"/>
              <a:ext cx="5402520" cy="444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440" y="901800"/>
                <a:ext cx="5421240" cy="446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750" t="26000" r="28750" b="35000"/>
          <a:stretch/>
        </p:blipFill>
        <p:spPr>
          <a:xfrm>
            <a:off x="105507" y="0"/>
            <a:ext cx="9026769" cy="4191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240" y="4184640"/>
              <a:ext cx="8374320" cy="1580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3560" y="4171680"/>
                <a:ext cx="8404200" cy="16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22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3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2429</TotalTime>
  <Words>244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234</cp:revision>
  <dcterms:created xsi:type="dcterms:W3CDTF">2006-08-16T00:00:00Z</dcterms:created>
  <dcterms:modified xsi:type="dcterms:W3CDTF">2014-02-20T03:19:26Z</dcterms:modified>
</cp:coreProperties>
</file>