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279" r:id="rId4"/>
    <p:sldId id="280" r:id="rId5"/>
    <p:sldId id="281" r:id="rId6"/>
    <p:sldId id="282" r:id="rId7"/>
    <p:sldId id="283" r:id="rId8"/>
    <p:sldId id="284" r:id="rId9"/>
    <p:sldId id="28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32" d="100"/>
          <a:sy n="32" d="100"/>
        </p:scale>
        <p:origin x="35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9T00:06:24.39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9566 4003 64 0,'10'-13'32'0,"6"5"0"16,-5-9 0-16,6 11-24 16,-6-5 0-16,11 16-1 15,-8 4 0-15,3 24-1 16,-8 9-1-16,-2 16-1 15,-6 5-1-15,2 1 0 16,5-19 0-16,17-33-1 16,29-46 1-16,36-52-1 15,50-54-1-15,45-52-1 16,48-24-14-16,16-42-13 0,27 15-7 15,-27 0-3-15,-23 46-2 16</inkml:trace>
  <inkml:trace contextRef="#ctx0" brushRef="#br0" timeOffset="556.0318">9935 5009 85 0,'0'0'35'0,"5"19"1"16,-3 26 1-16,-11 10-31 15,0 23 0-15,-4 0-1 16,7-7 2-16,18-27-3 16,24-41 0-16,41-62-2 15,51-61 1-15,100-66-4 16,18-64-10-16,61-18-15 15,-1-40-8-15,11 18-3 16,-42 7-1-16,-39 48-2 16</inkml:trace>
  <inkml:trace contextRef="#ctx0" brushRef="#br0" timeOffset="1382.079">11255 6614 96 0,'-5'24'36'0,"-2"1"2"16,6 24-1-16,-12 0-28 15,6 13-2-15,-3-6-1 16,9-5 0-16,17-28-2 15,24-41 1-15,37-52-2 16,46-55-3-16,57-56-3 16,47-54-12-16,67-23-12 15,1-45-8-15,14 8-4 16,-41 0-3-16,-40 37-3 15</inkml:trace>
  <inkml:trace contextRef="#ctx0" brushRef="#br0" timeOffset="2456.1405">10684 8811 72 0,'0'0'36'15,"0"0"0"-15,-3 22 1 16,-5 2-28-16,8 25-1 16,-9 10-2-16,5 13 0 15,-5 0-1-15,13-12-1 16,15-34-1-16,29-41 1 0,46-64-3 15,60-67 0 1,74-61-3-16,93-63-14 0,44-21-19 16,21-36-3-16,10 9-2 15,-31 10-2-15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8T23:34:26.06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1428 778 64 0,'5'-50'35'16,"-5"50"1"-16,0 0 2 15,0 0-33-15,9-44 2 16,-9 44 1-16,0 0-1 15,0 0-1-15,0 0-2 16,0 0-2-16,0 0 0 16,22 55 1-16,-29-32-3 15,15 48 1-15,-3 9-2 16,-1 8 0-16,1 1-4 15,-4-5 0-15,8-6-14 16,-13-25-7-16,18-25-2 0,-14-28-2 16,15 3-2-16,-11-26 0 15</inkml:trace>
  <inkml:trace contextRef="#ctx0" brushRef="#br0" timeOffset="555.0318">1348 890 104 0,'-52'-56'36'16,"52"56"0"-16,-48-53 0 16,48 53-32-16,-23-45 0 15,23 45-2-15,0 0 0 16,21-53 0-16,-21 53-1 15,58-34 2-15,-58 34-2 0,86-33 1 16,-33 15-1-16,0 2 0 16,3 3 0-16,0 2 1 15,0 2-1-15,-4 7 0 16,-2 5-1-16,-50-3 0 15,87 24 1-15,-87-24-1 16,62 51 1-16,-62-51 0 16,56 95-1-16,-51-7 0 15,-5 6 1-15,-7-5-2 16,0-10 2-16,1-20-1 15,10-22 0-15,3-26-1 16,-7-11 2-16,0 0 0 16,0 0-1-16,0 0 1 15,51-57-1-15,-51 57 0 0,27-50 0 16,-27 50 0-16,31-54-1 15,-31 54 1-15,35-49-1 16,-35 49 2-16,0 0-1 16,44-44 2-16,-44 44-1 15,42-2-2-15,-12 9 1 16,-2 22-3-16,1 15 1 15,-2 10-4-15,2-5-5 16,16-8-15-16,-45-41-5 16,0 0-2-16,64 12-2 15,-64-12 0-15,47-15 0 16</inkml:trace>
  <inkml:trace contextRef="#ctx0" brushRef="#br0" timeOffset="887.0507">2633 985 106 0,'0'0'37'15,"0"0"2"-15,7-46-8 16,-7 46-26-16,0 0-2 16,0 0-1-16,49-8 1 15,-49 8-2-15,0 0 0 16,67-14-1-16,-67 14 0 15,0 0-1-15,62-41 2 16,-62 41 0-16,0 0 0 16,46-46 1-16,-46 46 0 15,0 0-2-15,0 0 3 0,0 0 1 16,0 0-2-1,-63 27 0-15,11 17-1 0,6 11 0 16,13 5-2-16,20 0-2 16,13-60-17-16,0 0-11 15,66 44-6-15,-66-44-3 16,97-7-2-16,-38-4 0 15</inkml:trace>
  <inkml:trace contextRef="#ctx0" brushRef="#br0" timeOffset="1383.0791">4132 706 85 0,'0'0'39'0,"-7"-57"0"0,7 57 1 16,4-49-34-16,-4 49-2 16,0 0 0-16,10-48 1 15,-10 48-2-15,0 0-1 16,0 0 0-16,0 0 1 15,9 65-2-15,-9-65 1 16,-9 100-1-16,11-3 0 16,0 5-3-16,4 7 1 15,1-2-3-15,5-14-3 16,7-23-9-16,-11-35-9 15,18-22-6-15,-16-16-2 16,13-9 0-16,-13-12-2 16</inkml:trace>
  <inkml:trace contextRef="#ctx0" brushRef="#br0" timeOffset="1586.0907">4251 1110 88 0,'-38'-55'38'16,"38"55"0"-16,0 0 1 15,0 0-13-15,-43-48-22 16,43 48-2-16,0 0 0 15,0 0-2-15,0 0-1 16,0 0-4-16,57-50-2 16,-57 50-16-16,72-24-5 15,-72 24-4-15,88-37-2 16,-88 37-1-16,98-50 0 15</inkml:trace>
  <inkml:trace contextRef="#ctx0" brushRef="#br0" timeOffset="1815.1038">4830 479 113 0,'0'0'38'0,"0"0"1"16,0 0-1-16,0 0-34 16,-53-9-2-16,53 9 0 15,-38 67 1-15,21-23-1 16,11-10-2-16,-21 81 0 15,11 6-2-15,15-2-3 16,16-9-7-16,10-25-12 16,32-23-6-16,-7-30-1 15,21-26-3-15,-7-18-1 0,9-5 1 16</inkml:trace>
  <inkml:trace contextRef="#ctx0" brushRef="#br0" timeOffset="2907.1663">5252 1015 116 0,'0'0'39'0,"0"0"1"16,0 0-1-16,-48-44-34 16,48 44-1-16,-46 3-1 15,-3 19 0-15,-7 9-1 16,5 16-1-16,2 3-1 15,14 5 1-15,10-4-1 16,22-4 0-16,24-26-1 0,13-15 1 16,9-9 1-16,9-17-1 15,-52 20 2-15,61-31-2 16,-61 31 0-16,63-50 0 15,-63 50 0-15,61-53 0 16,-61 53 0-16,48-58 0 16,-48 58 0-16,36-49 0 15,-36 49 0-15,0 0 0 16,0 0 0-16,10-45 0 15,-37 44 0-15,18 16 0 16,-9 15 0-16,8 7 0 16,7 2 0-16,23-1 0 15,13-16-5-15,24-17 2 16,-57-5-4-16,66-8 0 15,-66 8-1-15,72-22-1 0,-72 22 1 16,80-29 1-16,-80 29 3 16,67-30 2-16,-67 30 4 15,56-27 1-15,-56 27 2 16,0 0 2-16,48-23 0 15,-34 30 0-15,-7 6-3 16,-6 10 0-16,-16 12-3 16,-8 11 2-16,0 4-2 15,12 1 0-15,2-7 0 16,8-18 1-16,3-12-1 15,-2-14 0-15,16-14 0 16,-3-14 0-16,-13 28 1 16,0 0-1-16,25-72 1 15,-25 72-2-15,20-64 1 0,-20 64-1 16,20-68 0-16,-20 68 0 15,23-65 0-15,-23 65-2 16,25-59 1-16,-25 59 1 16,34-48-1-16,-34 48 0 15,45-38 0-15,-45 38-1 16,63-27 1-16,-63 27-1 15,72-10 0-15,-72 10-1 16,75 2 1-16,-75-2 1 16,78 6 0-16,-78-6 0 15,72 2 1-15,-72-2 3 16,61 1-1-16,-61-1 1 15,0 0 0-15,50 7 2 16,-50-7-2-16,0 0 1 0,0 0-4 16,-41 39 0-16,-6-3 0 15,2 9 0-15,-5 5 0 16,16 0 0-16,12 0 0 15,27-7 0-15,23-20 0 16,-28-23 0-16,53-13 0 16,-53 13 0-16,80-39 0 15,-80 39 0-15,86-68 0 16,-40 23 0-16,-3-10 0 15,0-2 0-15,-6-2 0 16,1 0 0-16,-5 4 0 16,-6 5 0-16,-27 50 0 15,37-70 0-15,-37 70 0 0,0 0 0 16,0 0 0-16,0 0 0 15,16 9 0-15,-43 55-4 16,6 30-14-16,-12 25-4 16,26 13-8-16,-2-19-6 15,28-27-5-15,7-31 0 16,17-33 2-16</inkml:trace>
  <inkml:trace contextRef="#ctx0" brushRef="#br0" timeOffset="3768.2155">8307 667 89 0,'49'-57'38'16,"-49"57"1"-16,0 0-1 15,0 0-29-15,6-51-3 16,-6 51 0-16,0 0-2 16,-59-2-1-16,59 2 0 15,-66 15-1-15,66-15 0 16,-75 30-2-16,75-30 1 15,-71 43-1-15,71-43 0 16,-53 50 0-16,53-50 0 16,-28 58 0-16,28-58 1 15,6 57 0-15,-6-57 0 16,31 50-1-16,-31-50 1 15,50 48-1-15,-50-48 0 16,56 42 0-16,-39-6 0 16,23 9 0-16,-22-5 0 0,-20-2 0 15,-24-4 0-15,-4-2-1 16,-11-8-1-16,5-5-3 15,16-9-6-15,20-10-8 16,0 0-7-16,0 0-4 16,0 0-1-16,0 0-1 15,40-52-1-15,-40 52 2 16</inkml:trace>
  <inkml:trace contextRef="#ctx0" brushRef="#br0" timeOffset="4336.248">8493 970 77 0,'0'0'34'16,"73"-29"0"-16,-73 29 2 15,55-21-14-15,-55 21-15 0,0 0-1 16,0 0-1-16,0 0 0 16,0 0 0-16,0 0-1 15,0 0-1-15,0 0 0 16,0 0 0-16,-14 50-1 15,14-50-1-15,0 0 0 16,0 0 0-16,-6 57-1 16,6-57 1-16,0 0-1 15,0 0 0-15,61 21 0 16,-61-21-1-16,54-9 1 15,-54 9-1-15,62-23-1 16,-62 23 1-16,64-29-1 16,-64 29 0-16,55-30 0 15,-55 30 2-15,0 0-1 0,58-15 1 16,-41 34-1-16,-11 24 2 15,-19 28-2-15,-9 29 0 16,-13 17 1-16,0 13-1 16,-7 12 1-16,6-5-2 15,11-38 2-15,-1-11-1 16,3-18 2-16,2-17-1 15,6-24 0-15,0-12 0 16,1-26 1-16,5-12 0 16,1-17-1-16,3-16 1 15,1-14-1-15,6-16 2 16,3-6-2-16,6-9 1 15,2 4-1-15,-2 47 0 0,-1-2-1 16,6 4 1-16,4-2-4 16,-3 1-4-16,9-2-9 15,-26 49-9-15,66-84-4 16,-66 84-1-16,70-74-1 15,-70 74-3-15,87-62 2 16</inkml:trace>
  <inkml:trace contextRef="#ctx0" brushRef="#br0" timeOffset="4920.2814">9376 854 108 0,'0'0'38'0,"0"0"2"16,57 14-1-16,-57-14-33 15,0 0-1-15,0 0-1 0,9 58-1 16,-18-45 0-1,-1 34-1-15,-7-1-2 0,1 1 1 16,-6-1-2-16,7-1 2 16,-2-8-2-16,12-11 1 15,5-26-1-15,17-10 1 16,-17 10 0-16,0 0 0 15,0 0 2-15,42-58-2 16,-42 58 2-16,0 0-2 16,38-64 2-16,-38 64-2 15,0 0 0-15,40-61 2 16,-40 61-2-16,0 0 0 15,31-48-2-15,-31 48 2 16,0 0 0-16,0 0 0 16,0 0 2-16,56-34-2 0,-56 34 0 15,0 0 0-15,0 0 0 16,59 20 0-16,-59-20 0 15,0 0 0-15,73 1 0 16,-73-1 0-16,62-6-2 16,-62 6 2-16,60-12 0 15,-60 12 0-15,60-17 0 16,-60 17-1-16,54-15 4 15,-54 15-3-15,0 0 0 16,56-4 0-16,-56 4 0 16,0 0 0-16,11 26 0 15,-1 10 0-15,-11 6 0 16,3-2-7-16,9-3-8 0,-11-37-6 15,0 0-4-15,0 0-5 16,0 0-2-16,61 33 1 16,-61-33-2-16,0 0 4 15,73-30 6-15</inkml:trace>
  <inkml:trace contextRef="#ctx0" brushRef="#br0" timeOffset="5566.3184">10632 449 112 0,'-19'-48'38'0,"19"48"1"16,0 0-1-16,0 0-34 15,0 0-1-15,-32 52 0 16,32-52 0-16,-13 66-1 15,13-66 1-15,-16 86-1 16,10-37 0-16,9-16 0 16,-19 75-1-16,-4-1-1 15,6-12 1-15,-1-14-2 16,6-15 2-16,-5-23-3 15,10-20 2-15,4-23 0 0,0 0 0 16,0 0 1-16,0 0-1 16,29-52 1-16,-29 52-2 15,19-49 1-15,-19 49 0 16,33-56-1-16,-33 56 1 15,41-59-1-15,-41 59 0 16,48-48 0-16,-48 48 1 16,53-38 0-16,-53 38-1 15,57-29 2-15,-57 29-1 16,56-8 1-16,-56 8-1 15,49 9 0-15,-49-9 2 16,0 0-2-16,42 48 2 16,-42-48-2-16,-22 34 0 15,-3 14-1-15,-7-1 1 0,-15-12-1 16,-5-4 1-16,-7-15-3 15,59-16 0-15,-57 10-3 16,57-10-7-16,0 0-7 16,-57-22-4-16,57 22-6 15,0 0-2-15,0 0-1 16,21-56-1-16,-21 56 0 15</inkml:trace>
  <inkml:trace contextRef="#ctx0" brushRef="#br0" timeOffset="6005.3435">11139 888 111 0,'0'0'40'0,"0"0"2"15,50-9-2-15,-50 9-36 16,0 0-1-16,0 0 0 15,0 0 0-15,0 0 0 16,-23 46-1-16,14-20-1 16,-11 10 0-16,3 7 1 15,7 3-2-15,17 0 0 16,6-8 0-16,17-7 0 15,-1-20-2-15,-29-11 4 16,0 0-2-16,58-11 0 16,-58 11 0-16,0 0 0 15,56-45 0-15,-56 45 0 16,0 0-2-16,37-68 0 15,-37 68 0-15,0 0-2 0,10-63 1 16,-10 63-1-16,0 0-2 16,-14-52-4-16,14 52-7 15,0 0-1-15,0-45-5 16,0 45 1-16,0 0-5 15,0 0 0-15,23-47 0 16,-23 47 6-16,0 0 6 16,61-50 1-16</inkml:trace>
  <inkml:trace contextRef="#ctx0" brushRef="#br0" timeOffset="6235.3567">11775 432 139 0,'0'0'36'15,"32"-62"-2"-15,-32 62 1 0,0 0-32 16,0 0-1-16,0 0 0 15,0 0 0-15,0 0-2 16,-22 73 2-16,13-26-2 16,-7 6-3-16,0 4 0 15,27-19-7-15,-33 82-5 16,15 4-7-16,3-74-2 15,17 0-8-15,-13-50 1 16,16 67-1-16,-16-67 0 16,0 0 6-16,52 35 4 15</inkml:trace>
  <inkml:trace contextRef="#ctx0" brushRef="#br0" timeOffset="6640.3798">12166 783 113 0,'0'0'39'16,"0"0"1"-16,26-48-1 15,-26 48-34-15,0 0-1 16,0 0-1-16,0 0 0 16,-52 20 0-16,52-20 0 15,0 0 0-15,-63 55-3 16,63-55 0-16,0 0 0 15,-47 61 0-15,47-61 0 16,0 0 0-16,-16 57 0 16,16-57 0-16,0 0 0 15,0 0 0-15,39 54 0 0,-39-54 0 16,0 0 0-16,78 44 0 15,-60-15 0-15,-4 2 0 16,-20 6 0-16,-12 7 0 16,-24 0 0-16,0 0 0 15,-6-10 0-15,9-6 0 16,10-5 0-16,2-13-7 15,27-10-9-15,-15-11-5 16,37-5-3-16,-22 16-4 16,0 0-5-16,44-55-1 15,-44 55-2-15,49-42 3 16</inkml:trace>
  <inkml:trace contextRef="#ctx0" brushRef="#br0" timeOffset="6858.3923">12535 1159 126 0,'-15'16'45'16,"9"-4"-1"-16,-6-8-4 15,12-4-40-15,0 0 0 16,0 0 0-16,0 0-14 15,0 0-11-15,0 0-13 16,0 0-5-16,-16-52 2 16,16 52-2-16</inkml:trace>
  <inkml:trace contextRef="#ctx0" brushRef="#br1" timeOffset="12136.6942">1979 1604 53 0,'-9'-2'33'0,"-1"-3"-3"16,10 5-4-16,-17-6-13 15,17 6-3-15,0 0-3 16,0 0-3-16,0 0-1 15,13-1 0-15,-1 1-2 16,4 1 0-16,6-1 0 0,7 1 0 16,-1-2 0-16,8 2 0 15,0-1 0-15,3 2 0 16,7-1 0-16,6-1 0 15,2-6 0-15,7 3 1 16,10-4-1-16,-1-3-1 16,8 1 1-16,3-3-1 15,-1 0 1-15,2 0-1 16,2 6-1-16,-4 0 1 15,3 2 0-15,-3 4 0 16,1-1 1-16,0 2-1 16,1-1 0-16,-2 1 0 15,3-1 0-15,0 0 0 16,2 0 1-16,1 0-1 0,4 2 0 15,-1-1 0-15,-2 0 1 16,2 2-1-16,-2 4 0 16,2-3 1-16,1-1-1 15,-2 4 0-15,2-3 1 16,-2-1-1-16,3-1 0 15,-3 0 1-15,3-4-1 16,-3 2 1-16,0-3-1 16,3-2 1-16,1 0-1 15,1-5 1-15,0 5-1 16,0-2 0-16,0-1 0 15,-2 3 0-15,1 0 1 16,-4 3-1-16,2 1 0 16,-4 2 0-16,-2 0 0 15,2 1-1-15,-3 0 1 0,0-1 0 16,-6-1 0-16,3-1 0 15,1-2 0-15,4-2-1 16,2 2 2-16,1 0-2 16,1-2 1-16,0 2 0 15,1-1 0-15,0 3-1 16,0 0 1-16,-1 2 0 15,2-4-1-15,-8 3 1 16,3-2 0-16,-3 2 0 16,1 0 0-16,0-1-1 15,-5 1 1-15,3-2 0 16,1 0 0-16,2-2 0 15,0 2 0-15,2-1 0 16,-1-1 0-16,1 2 0 0,1-3 0 16,0 3 0-16,3-2 0 15,-2 1 0-15,1 1-1 16,3-1 2-16,-3-1-1 15,2-1 0-15,-1 0 0 16,0 1 0-16,0-2 0 16,0 3 1-16,-1-2-1 15,-3-1 0-15,0 4 0 16,-4 0 0-16,-3 3 0 15,-5 0 0-15,-4 0 1 16,2 1-2-16,-4 1 1 16,2-1 0-16,-1-2 0 15,-6 1 0-15,1-1 0 0,-2 0 0 16,-3 0 0-16,-4-1 1 15,-3 1-1-15,1-2 0 16,-1 1 0-16,0-2 1 16,1 1-1-16,0 0 1 15,-2-2-1-15,-1 3 0 16,-4-1 0-16,0-1 1 15,-6 0-1-15,-1 2 0 16,-3 2 0-16,-4-3 0 16,0 2 1-16,-1-2-1 15,-1 0 0-15,2 0 0 16,-3-2 1-16,-1 1-1 15,-4 1 0-15,0-1 0 16,-7 1 1-16,-4 0-1 0,-2-1 0 16,-12 3 0-16,16-1 0 15,-16 1 0-15,0 0 0 16,12 0 0-16,-12 0 0 15,12 3 0-15,-12-3 0 16,14 3 0-16,-14-3 0 16,15 2 0-16,-15-2 1 15,11 1-1-15,-11-1 0 16,0 0 1-16,0 0-1 15,0 0-1-15,0 0-2 16,0 0-6-16,0 0-25 16,0-11-2-16,0 11 0 15,0 0-2-15</inkml:trace>
  <inkml:trace contextRef="#ctx0" brushRef="#br2" timeOffset="16709.9558">734 2235 78 0,'5'-15'33'0,"-8"-7"-9"16,3 22 0-16,5-24-15 16,-5 24-1-16,2-12-3 15,-2 12 1-15,5 23-1 16,-2 13-1-16,-4 14 0 15,-1 14 0-15,-3 17-2 16,0 12 0-16,-4 9-1 0,-2 2 0 16,-1-2-2-16,0-12-1 15,9-3-11-15,-6-25-20 16,15-10 0-16,-4-28-2 15,10-6-1-15</inkml:trace>
  <inkml:trace contextRef="#ctx0" brushRef="#br2" timeOffset="16908.9672">742 2773 95 0,'0'0'36'15,"0"0"1"-15,0 0 0 16,0 0-33-16,26 1-2 15,-8-2-1-15,10-7-1 0,13-9-2 16,1-12-3-16,22 4-20 16,-8-25-11-16,12 4 3 15,-11-19-4-15,8 7 1 16</inkml:trace>
  <inkml:trace contextRef="#ctx0" brushRef="#br2" timeOffset="17109.9786">1342 2051 92 0,'-22'39'36'0,"-11"8"-1"16,7 17 1-16,1 7-35 0,0 12 1 16,7 6-1-16,4 0 0 15,6 3-2-15,6-13-3 16,21 6-16-16,-8-25-10 15,25-7-4-15,1-21 0 16,9-7-1-16</inkml:trace>
  <inkml:trace contextRef="#ctx0" brushRef="#br2" timeOffset="17578.0054">1674 2578 93 0,'-24'-1'36'0,"6"21"-1"16,-10 3 3-16,5 13-33 15,1-1-1-15,9 8 0 0,3-8 0 16,10-1-1-16,6-9 0 16,12-17 0-16,8-12-1 15,11-9 0-15,3-14 0 16,4-10-1-16,1-6 0 15,-3-4-2-15,-3 1 1 16,-3 2-1-16,-10 6 0 16,-6 8-1-16,-7 16 0 15,-13 14 2-15,11 19-1 16,-15 19 1-16,0 20 0 15,-2 22 1-15,-2 18-1 16,-4 12 0-16,1 3 1 16,-1 3-1-16,-4-6 1 15,2-11 0-15,0-16 0 0,0-19-1 16,-3-20 0-16,-2-16 2 15,-2-20-2-15,1-15 0 16,0-16-1-16,-3-17 0 16,6-16-1-16,-1-14 0 15,9-9-2-15,4-6 0 16,11 0-3-16,-2-5-6 15,29 17-23-15,-10-6 0 16,16 26-1-16,4 1 1 16</inkml:trace>
  <inkml:trace contextRef="#ctx0" brushRef="#br2" timeOffset="18006.0299">2615 2395 102 0,'-39'-2'39'16,"0"19"1"-16,-17-3-3 16,5 19-31-16,-5 4-2 15,7 11 1-15,10-2-2 16,8-1 0-16,17-8-1 15,21-11 1-15,17-19-3 16,18-10 1-16,11-23-1 16,13-12-1-16,6-16 1 15,-1-12-1-15,0-8 0 16,-11-6-1-16,-7 1 1 15,-11 2-1-15,-13 5 2 0,-11 11-1 16,-7 13 1-16,-11 17 1 16,0 31-1-16,-21 7 0 15,-1 34 1-15,-2 23-1 16,-4 19 1-16,9 5-1 15,4 12-1-15,12-7-2 16,17-6-3-16,9-21-2 16,25-4-15-16,-2-44-10 15,17-1-5-15,-7-27 1 16,13-6-2-16</inkml:trace>
  <inkml:trace contextRef="#ctx0" brushRef="#br2" timeOffset="18592.0634">3237 2445 98 0,'-24'2'35'16,"7"21"5"-16,-12-6-4 15,6 18-30-15,4-5-1 16,4 10 0-16,5-4-2 16,1-3 0-16,8-4-1 15,5-7-2-15,-4-22 1 16,22 6 0-16,-8-18-1 15,3-13 0-15,4-12 0 16,1-8-1-16,-4-7 1 16,2-7-1-16,-4 5 1 15,2 0-1-15,-6 7 1 16,0 8-2-16,0 6 2 15,0 9 0-15,5 8 0 0,-2 8 0 16,6 4-1-16,2 3 1 16,3 2 0-16,2-1 0 15,0 4 0-15,-3-1 0 16,-3 0 0-16,-2 0 0 15,-6 1 1-15,-4 2-1 16,-10-6 1-16,10 21 0 16,-15-1 0-16,-5 8 0 15,0 5 0-15,-2 7 1 16,0 9 0-16,-2 4 0 15,5-2-1-15,4-4 2 16,8-5-3-16,9-10 2 16,9-16-2-16,6-12 1 15,6-14-2-15,7-17 0 0,-3-8 1 16,-1-14-2-16,-5-11 2 15,-5-3-1-15,-9-4 0 16,-7 2-3-16,-7 8 2 16,-8 4-1-16,-3 12-1 15,-9 11-1-15,5 22-2 16,-10 3-6-16,17 37-16 15,-14-9-8-15,16 23 0 16,-4-8-1-16,19 12 2 16</inkml:trace>
  <inkml:trace contextRef="#ctx0" brushRef="#br2" timeOffset="19097.0923">4250 2236 103 0,'-29'-16'40'0,"-1"17"2"15,-19-7-2-15,2 19-35 16,-4 3 0-16,9 15-2 16,-3 6-1-16,8 6 2 15,9 3-2-15,13-1 1 16,16-3-2-16,12-7 1 15,13-7-2-15,9-13 3 16,8-12-3-16,7-13-3 16,1-12 3-16,0-10-2 15,-6-12 2-15,-6-5-1 16,-9-1 1-16,-5-1-1 15,-10 8 1-15,-2 6 0 0,-9 15 0 16,-4 22 0-16,-13 15-1 16,-2 26 3-16,-4 18-2 15,0 20 1-15,-7 17-1 16,-1 11 1-16,-4 6-1 15,3 2 1-15,-1-6-1 16,1-12 0-16,0-12 0 16,0-18-1-16,4-16 1 15,0-19-1-15,3-17 1 16,0-20-2-16,5-13 0 15,1-16-1-15,7-8-4 16,-2-24-8-16,20 12-9 16,-11-22-15-16,17 11-1 0,-2-11-1 15,15 14 1-15</inkml:trace>
  <inkml:trace contextRef="#ctx0" brushRef="#br2" timeOffset="19794.1322">4457 2445 104 0,'-14'-8'38'0,"14"8"2"16,0 0-4-16,19 4-34 15,3-6 0-15,9-4-1 0,4-7 1 16,10-2-1-16,-1-11 0 16,2-3 0-16,-5-5 1 15,-5-5-1-15,-11 0 0 16,-7 2 1-16,-15 0-1 15,-9 5 0-15,-14 8 0 16,-8 9 0-16,-6 10-1 16,-5 11 1-16,-3 11-1 15,0 17 1-15,5 6-1 16,8 11 1-16,11 1-1 15,12 1 0-15,14-6 0 16,12-8 0-16,13-11-2 16,13-15 1-16,7-13-1 15,5-16-2-15,4-9 1 0,0-12-1 16,-2-1 1-16,-8-3 1 15,-7 2 1-15,-9 4 1 16,-7 6 1-16,-7 11 2 16,-10 10 0-16,-12 8 1 15,-5 21 0-15,-6 6-1 16,-7 5 0-16,0 9-1 15,-3-1-1-15,6 1 0 16,-3-6 0-16,8-6-1 16,9-14 1-16,11-13-1 15,9-18 1-15,6-8-1 16,6-9 1-16,4-5 0 15,2-4 0-15,-2 1 0 16,-1 7 0-16,-9 13 0 16,-5 12 1-16,-6 17-2 0,-7 14 0 15,1 9 0-15,-2 8 0 16,-3 2 0-16,11 0-6 15,0-8-3-15,15 4-7 16,-7-31-4-16,28 12-12 16,-16-31-9-16,19 8 1 15,-15-20-1-15,8 9 5 16</inkml:trace>
  <inkml:trace contextRef="#ctx0" brushRef="#br2" timeOffset="19922.1395">5657 2446 116 0,'-12'38'40'0,"-10"-9"-2"16,11 6-1-16,0 5-43 15,-7-20-14-15,15 22-11 0,-11-22-6 16,15 5-2-16,-6-14-1 16</inkml:trace>
  <inkml:trace contextRef="#ctx0" brushRef="#br2" timeOffset="20515.1734">6381 1745 110 0,'0'0'37'16,"3"20"1"-16,5 17-5 15,-16-1-31-15,0 14 0 16,-5 10-1-16,-3 18 0 15,-4 11 0-15,-1 5 0 16,-1 0-2-16,6-8 0 16,7 0-4-16,3-22-3 15,22 1-20-15,-7-36-6 0,23-7-2 16,-10-28-2-16,17-7 3 15</inkml:trace>
  <inkml:trace contextRef="#ctx0" brushRef="#br2" timeOffset="20717.185">6307 2230 81 0,'-24'-4'37'0,"-2"-6"-1"16,23 21 3-16,3-11-11 16,17-1-25-16,18-4-1 15,17-9-1-15,14-7-2 16,9-11-2-16,12-8-2 15,-2-14-5-15,12 7-18 16,-23-10-6-16,3 8-1 16,-26-5 0-16,-6 8 0 0</inkml:trace>
  <inkml:trace contextRef="#ctx0" brushRef="#br2" timeOffset="20897.1953">6941 1568 118 0,'-15'49'38'15,"-14"5"0"-15,10 20-1 16,-7 2-33-16,5 15-3 15,-2 7 1-15,2 5-2 16,0-1-1-16,5-5-2 16,11-5-4-16,0-24-12 15,33 10-13-15,-6-35-4 16,23-8-1-16,5-27 0 15</inkml:trace>
  <inkml:trace contextRef="#ctx0" brushRef="#br2" timeOffset="21068.205">7349 2409 107 0,'-28'21'36'16,"1"20"3"-16,-11-6-3 16,9 7-33-16,2 10-9 15,-3-17-17-15,26 8-11 16,-1-19 0-16,22 0-2 15,4-16-3-15</inkml:trace>
  <inkml:trace contextRef="#ctx0" brushRef="#br2" timeOffset="21468.2279">8197 2060 106 0,'10'6'37'0,"-11"6"1"15,11 27-5-15,-19 4-31 16,4 12-1-16,-5 10-1 16,1 6 2-16,-1 3-2 15,5 0-1-15,3-6-3 16,2-28-10-16,19 1-22 15,-6-33 0-15,17-9-1 16,-1-26-2-16</inkml:trace>
  <inkml:trace contextRef="#ctx0" brushRef="#br2" timeOffset="21652.2384">8205 1642 108 0,'-37'-5'39'0,"8"20"1"16,3 0-3-16,15-5-39 15,11 8-1-15,13-5-6 16,25 4-20-16,0-9-6 16,23 7-2-16,1-8 1 15</inkml:trace>
  <inkml:trace contextRef="#ctx0" brushRef="#br2" timeOffset="21957.2559">8821 1937 106 0,'-30'30'38'0,"-14"-7"2"15,6 15-2-15,-8-8-32 16,9 4-3-16,5-5 0 16,6 3-1-16,10-2-1 15,14-1-1-15,11-5 0 16,10-1 0-16,14-5 0 15,4 6 0-15,2-7 0 16,-2 5 0-16,-3 4 0 16,-7 1 1-16,-14 9-1 15,-12 0 1-15,-11 4-1 16,-10 1 1-16,-8-2-3 15,0-10-1-15,4 7-12 0,-10-28-20 16,20 1-5-16,2-21-2 16,17 0 0-16</inkml:trace>
  <inkml:trace contextRef="#ctx0" brushRef="#br2" timeOffset="22912.3105">9672 2138 68 0,'0'0'37'16,"8"25"-1"-16,5-15 1 15,15 9-18-15,6-13-17 16,8-1 0-16,7-7 0 15,9 0 0-15,-1-9 1 16,-2-2-1-16,-1-8 1 16,-3-1 0-16,-17-3 1 0,-7-2-2 15,-17 0 1-15,-8 2 0 16,-14 0 0-16,-15 10-1 15,-12 5 0-15,-11 11-1 16,-10 9 0-16,-4 13 1 16,-3 13-1-16,3 10-1 15,10 9 1-15,8 4-1 16,18 1 0-16,17-2 0 15,21-5-1-15,23-12 0 16,23-7-1-16,14-18-1 16,17-9-1-16,8-15-1 15,10-4-2-15,-2-20-2 16,3 9-6-16,-23-23-14 15,6 14-5-15,-29-17-1 0,-2 15 0 16,-23-11 1-16,-9 9 32 16,-15 5 5-16,-21-6 8 15,9 22 15-15,-24-13 9 16,7 20 1-16,-16-6 3 15,8 17-2-15,-11-3-28 16,5 10-2-16,-2 3-4 16,-1 10 0-16,-1 3-1 15,4 10 0-15,2 3 0 16,6 5-1-16,2-5 0 15,11 4 0-15,2-7-1 16,12-4 1-16,3-8-1 16,8-12 1-16,9-11-1 0,6-9 0 15,2-12 0-15,6-10 0 16,4-6 0-16,-3-3 1 15,2 1-1-15,-7-1 0 16,-3 9 1-16,-5 5-1 16,-7 11 0-16,-6 10 0 15,-12 4-1-15,2 28 0 16,-8 4-1-16,-1 6-1 15,6 7-2-15,1-2-2 16,18 13-8-16,-9-27-9 16,29 14-12-16,-4-29-3 15,22 0 0-15,-2-25 2 16</inkml:trace>
  <inkml:trace contextRef="#ctx0" brushRef="#br2" timeOffset="23255.3301">11285 1995 106 0,'-24'7'39'0,"-17"-1"1"16,0 19 0-16,-1-1-35 16,-4 9-1-16,6-4-2 15,7 6 0-15,9-5-1 16,11 0 0-16,15-8 0 15,11-7-1-15,15-8-1 16,6-5 1-16,4-2-1 16,1-2 1-16,-3-2 0 15,-2 4-1-15,-11 6 1 16,-10 5-1-16,-15 9 1 0,-9 8 0 15,-13 2 0-15,-5 3-1 16,-5 2-1-16,1-5-1 16,6 1-3-16,-1-18-8 15,29 9-14-15,-1-22-11 16,26-7 1-16,3-16-2 15,24 3 3-15</inkml:trace>
  <inkml:trace contextRef="#ctx0" brushRef="#br2" timeOffset="23825.3627">11713 2071 101 0,'-18'-7'39'0,"4"13"1"0,-10-5-1 15,9 9-34-15,-10 7-1 16,3 9 0-16,-2 4-1 15,1 14 0-15,4 2-1 16,9 1 1-16,5 1-2 16,6-2 0-16,12-11-1 15,7-8 1-15,9-14-1 16,6-16 1-16,6-16-1 15,4-12 0-15,4-11 0 16,0-5 1-16,-2-7-1 16,-2-3 0-16,-3-4 0 15,-6 10 0-15,-4 6 0 16,-6 8 0-16,-5 9 0 0,-7 13 0 15,-14 15 0-15,10 17 0 16,-17 19 0-16,-2 21 0 16,-11 21-1-16,-4 8 2 15,-4 19-1-15,-2 6 0 16,-7 4 0-16,-1-3 1 15,3-1-1-15,-2-13 1 16,2-15-1-16,1-11 0 16,6-19 0-16,3-15 0 15,3-19 0-15,4-18 0 16,6-16 0-16,3-19 0 15,9-16 1-15,8-18-2 16,6-14 1-16,15-5-1 16,6-3 1-16,6 3-1 15,4 0 1-15,4 9-2 0,2 10 0 16,-1 9-5-16,10 24-4 15,-18-10-8-15,16 32-12 16,-17-14-10-16,16 21 1 16,-7-7-2-16</inkml:trace>
  <inkml:trace contextRef="#ctx0" brushRef="#br2" timeOffset="23990.3722">12658 2305 121 0,'-6'12'43'0,"-14"-18"-1"16,7 8-2-16,13-2-42 15,-16-29-7-15,16 29-9 0,-25-20-15 16,25 20-8-16,-18-14-1 16,18 14-1-16</inkml:trace>
  <inkml:trace contextRef="#ctx0" brushRef="#br3" timeOffset="58586.351">1004 3878 80 0,'14'-20'36'0,"-14"20"-2"16,0 0 1-16,-21 28-32 0,8 1 0 15,-1 14-1-15,-6 10 1 16,1 15-1-16,-5 7 0 16,1 7-1-16,1-2 0 15,4-5-1-15,2-10 0 16,2-11 1-16,7-19-1 15,5-20 1-15,6-26 0 16,7-18 0-16,5-21 0 16,5-16 1-16,1-14-1 15,3-8 1-15,-3-7 0 16,3-2-1-16,-8 7 1 15,-1 12 0-15,-6 12-1 16,-2 18 1-16,-8 16-1 16,-4 21 0-16,-4 21 0 0,2 20 0 15,-3 12 0-15,8 7 1 16,6 6-1-16,10-7 0 15,14-8 0-15,16-12 0 16,7-18 0-16,16-20 0 16,5-18 0-16,7-12-1 15,-3-11 2-15,-4-5-2 16,-10-2 1-16,-6 6 0 15,-13 7 0-15,-14 13-1 16,-11 20 1-16,-19 12 0 16,-5 41-2-16,-13 11 2 15,-7 19-2-15,-8 14 0 16,-1 9 0-16,0 5-2 15,11-2-1-15,7-16-5 0,21-2-25 16,-3-28-7-16,21-11 1 16,6-18-2-16</inkml:trace>
  <inkml:trace contextRef="#ctx0" brushRef="#br3" timeOffset="59773.4189">2510 4066 56 0,'-16'-14'36'16,"3"5"-1"-16,-13 0 0 15,1 10-18-15,-11-7-9 16,7 12-2-16,-8-2 0 16,5 9-2-16,-3 1 0 15,1 11-2-15,2 4 1 16,8 5-1-16,4 6 0 15,8 4-1-15,6 1 0 0,6-1-1 16,14-9 1-16,5-2 0 16,10-14-1-16,7-7 1 15,2-18 0-15,9-11 0 16,0-14 0-16,0-10 0 15,5-7 0-15,-9-2 1 16,-6 1-1-16,-3 5 0 16,-10 7 0-16,-5 9 0 15,-9 16-1-15,-10 12 0 16,-1 23-1-16,-8 9-1 15,3 9-1-15,-3 3-2 16,15 10-2-16,-6-14-9 16,19 7-22-16,2-18 0 15,18-3-2-15,2-18 3 16</inkml:trace>
  <inkml:trace contextRef="#ctx0" brushRef="#br3" timeOffset="60246.4459">3132 4044 80 0,'-22'-16'38'0,"-14"2"0"16,0 18 1-16,-15 0-29 16,8 19-3-16,-4 1-2 15,7 12-1-15,5 0-1 16,4 5-1-16,12-1 0 15,13-3-1-15,13-7-1 16,10-7 0-16,13-11 0 16,7-6 0-16,6-12 0 0,5-5 0 15,-1-7 0-15,-3-5-1 16,-4-2 1-16,-6-4 0 15,-7 4 0-15,-6-2 0 16,-6 5 0-16,-7 5 0 16,-8 17 0-16,0 0 0 15,0 0 0-15,-15 39 0 16,5 9-1-16,-4 14 0 15,-1 20 0-15,0 11 0 16,-6 12 2-16,-1 0-2 16,3 1 1-16,-5-2 0 15,1-11 1-15,-5-12-1 16,-1-16 1-16,0-20-2 15,0-19 0-15,2-22-2 0,5-16-1 16,-1-25-2-16,16-3-13 16,-11-34-13-16,27-3-5 15,-4-22 1-15,17 1-2 16</inkml:trace>
  <inkml:trace contextRef="#ctx0" brushRef="#br3" timeOffset="60692.4714">3572 4071 101 0,'20'5'39'0,"-20"-5"1"15,0 0-1-15,0 0-34 0,0 0-2 16,0 0 0-16,-11 2-1 15,3 14 0-15,3 11-2 16,-5 8 1-16,1 8 0 16,-1 5-1-16,-3 0 0 15,1 1 0-15,3-8 1 16,3-7-1-16,4-11 1 15,2-23 0-15,18-6-1 16,4-19 0-16,3-12 0 16,4-10 1-16,3-9-1 15,-1-4 1-15,3 3 0 16,-5 6-1-16,-7 11 2 15,-2 12-2-15,-9 13 1 0,-11 15-1 16,15 21 0-16,-12 10 0 16,-2 10-2-16,0 8 0 15,-1 4-1-15,5 7-1 16,-3-7-3-16,13 7-10 15,-10-27-18-15,18 6-5 16,-7-24 0-16,16-3-1 16</inkml:trace>
  <inkml:trace contextRef="#ctx0" brushRef="#br3" timeOffset="61013.4898">4092 4147 96 0,'-7'24'38'0,"-1"-7"3"0,14 6-3 15,2-7-35-15,16-9-2 16,11-8 1-16,8-7 0 16,7-9 0-16,0-5 0 15,0-6 0-15,-9-2 0 16,-7-2-1-16,-9 2 1 15,-15 2-1-15,-15 6 1 16,-10 9-1-16,-9 7-1 16,-8 12 1-16,-4 11 0 15,-1 11-1-15,3 6 0 16,2 9 0-16,10 1-1 15,13 2 0-15,12-6-3 16,21-3-6-16,1-27-21 16,30 7-9-16,0-24 1 0,23-4-3 15</inkml:trace>
  <inkml:trace contextRef="#ctx0" brushRef="#br3" timeOffset="61336.5083">4963 3862 98 0,'-41'2'39'15,"3"18"1"-15,-16-3-1 16,15 18-32-16,-4-9-2 16,12 5-1-16,11-5-2 15,18-2 0-15,14-8-1 16,19-8 0-16,8-4-1 15,12-3 0-15,1-4 0 0,0 3 0 16,-5 0 0-16,-12 6 0 16,-11 6 0-16,-13 7-1 15,-14 8 1-15,-10 2 0 16,-9 4-1-16,-6 1 1 15,0-1-2-15,1-6-1 16,9-1-3-16,2-20-12 16,25 7-18-16,-9-13-3 15,41-22-2-15,-8-8 0 16</inkml:trace>
  <inkml:trace contextRef="#ctx0" brushRef="#br3" timeOffset="61524.519">5474 3831 108 0,'1'-26'40'0,"-1"26"2"0,-16 3-2 15,1 13-35-15,-11 18-2 16,2 15 0-16,0 4-3 16,1 9 0-16,8 3-2 15,2-5-2-15,11 1-6 16,-4-29-21-16,22 5-10 15,-4-28 0-15,17-8-1 16</inkml:trace>
  <inkml:trace contextRef="#ctx0" brushRef="#br3" timeOffset="61673.5275">5510 3536 121 0,'-24'-20'38'0,"11"22"-1"15,3 3-18-15,10-5-54 16,9 24-5-16,10-16 1 15,18 14-2-15</inkml:trace>
  <inkml:trace contextRef="#ctx0" brushRef="#br3" timeOffset="62028.5478">5888 3817 116 0,'-20'38'41'16,"-9"-12"1"-16,10 22-5 15,-5-14-34-15,6 4 0 16,5 0-2-16,12-3 0 0,10-4-1 15,6-8-1-15,10-10 1 16,9-12 0-16,6-11 0 16,8-11 0-16,0-11 1 15,-2-9 0-15,-2-5 0 16,3-5 0-16,-7 0 0 15,-4 7-1-15,-6 3 0 16,-7 11 0-16,-8 11 0 16,-15 19 0-16,7 15 0 15,-18 15 0-15,-7 14-1 16,-3 4-1-16,5 12-3 15,1-8-4-15,21 9-11 16,-9-30-17-16,27-1-6 16,2-26 1-16,24-6 2 0</inkml:trace>
  <inkml:trace contextRef="#ctx0" brushRef="#br3" timeOffset="62479.5736">6731 3777 97 0,'-32'10'40'0,"0"21"2"16,-13-2-2-16,13 18-22 15,-4-9-14-15,9 3-1 16,5-6-1-16,11-4-1 16,11-9 0-16,11-10-1 15,8-11 1-15,5-11-1 16,4-15 0-16,6-5 0 15,-1-9 0-15,0-5 0 16,-3 1 1-16,-5 2-1 0,-5 8 0 16,-9 10 0-16,-6 11 1 15,-5 12-1-15,-7 13 1 16,-1 8 0-16,1 3-1 15,5 2 0-15,3-1 2 16,8-7-2-16,10-11 0 16,9-12 0-16,7-11 0 15,7-6 0-15,1-2 0 16,-4-5 0-16,0 5 0 15,-9 1 0-15,-8 13 0 16,-10 14 0-16,-10 19 0 16,-9 11 0-16,-7 10 0 15,0 5 0-15,-5 8 0 16,0-5-9-16,8 12-9 0,-17-23-10 15,21 10-8-15,-20-17-7 16,2 4-2-16,-21-12 1 16</inkml:trace>
  <inkml:trace contextRef="#ctx0" brushRef="#br3" timeOffset="63304.6208">989 5285 48 0,'14'-8'37'15,"-14"8"-2"-15,8 12 1 16,-8-12-15-16,-2 43-10 16,-13-6-4-16,2 22-1 15,-8 3 0-15,-2 8-1 16,1-3 0-16,2-3-1 15,5-10 0-15,6-11-2 16,4-21 2-16,5-22-2 16,20-17-3-16,3-18 2 15,0-17-1-15,11-10 0 16,-11-11 0-16,4-8 0 15,-7 2 0-15,-1 2 0 16,-7 14 1-16,-9 11 0 16,-3 13 0-16,-6 12-1 0,2 16 1 15,4 11-1-15,-7 13 1 16,14 4 0-16,5 2-1 15,12 2 1-15,8-5 0 16,9-4 1-16,11-5-2 16,4-11 1-16,6-1 0 15,-1-9 0-15,-4-5 0 16,-3 1 0-16,-10-3 0 15,-7 3-1-15,-12 2 1 16,-6 7-1-16,-19 9 0 16,12 9 0-16,-19 16 0 15,-7 12 0-15,-2 11-1 16,1 11 1-16,-4 7-2 15,2 4 0-15,8 2 0 16,8-12-1-16,15-4-2 0,3-17-4 16,25-4-5-16,-10-26-16 15,25 0-8-15,-9-25 1 16,14 0-3-16,-12-16 3 15</inkml:trace>
  <inkml:trace contextRef="#ctx0" brushRef="#br3" timeOffset="63664.6414">2089 5368 91 0,'-9'-28'38'0,"6"14"0"15,-12-2 2-15,1 19-32 16,-8 0-2-16,1 11-2 16,-7 8 0-16,4 12-1 15,-10 8 0-15,6 9 1 16,-4 2-1-16,12 1 0 0,4-6 0 15,9 0-1-15,12-14 1 16,13-11-1-16,11-16-2 16,11-17 0-16,9-13 0 15,4-12 0-15,2-10 0 16,-3-4-2-16,-5-6 1 15,-7 5-1-15,-9 3 0 16,-12 12 0-16,-9 8 2 16,-10 13-2-16,0 14 0 15,-17 14 0-15,4 10-1 16,-3 6-1-16,7 10-3 15,-3-3-2-15,18 11-6 16,-8-22-14-16,27 9-8 0,-2-18 0 16,16 2-1-16,2-20 3 15</inkml:trace>
  <inkml:trace contextRef="#ctx0" brushRef="#br3" timeOffset="64032.6625">2718 5398 97 0,'-19'13'39'0,"1"13"1"16,-5-6-1-16,12 4-34 16,-7 0-1-16,11 1-1 15,3-3 0-15,5-3-1 16,8-9 0-16,6-7-1 0,7-9 0 15,7-10-1 1,0-5 1-16,5-7-1 0,-1-6 1 16,-3-3-1-16,-1-4 1 15,-5 4 0-15,-4 7-1 16,-5 3 1-16,-3 5-1 15,-5 11 0-15,-7 11 1 16,5 17-1-16,-7 7-1 16,-2 7 0-16,1 8-2 15,1 2-2-15,7 14-6 16,-9-20-10-16,25 8-18 15,-7-15 1-15,17 3-3 16,1-20 2-16</inkml:trace>
  <inkml:trace contextRef="#ctx0" brushRef="#br3" timeOffset="64723.702">3647 5271 88 0,'-23'-15'38'15,"5"13"0"-15,-11-6 2 16,1 7-34-16,-10 7 0 16,0 9-2-16,-9 10 0 15,3 8 0-15,-2 5 0 16,9 9-1-16,3 0-1 15,10 6 0-15,10-7 2 16,13-5-2-16,12-10 0 16,11-6-1-16,9-14 0 15,9-9-1-15,3-11 0 16,1-9-1-16,-2-10-1 0,-3-3 1 15,-3-8-1-15,-7-4 1 16,-5 2 1-16,-4-2-1 16,-5 3 0-16,-3 7 1 15,-4 8-1-15,-7 12 1 16,-1 13-1-16,-8 27 1 15,-3 15 0-15,-5 22 0 16,-2 18 2-16,-4 12 0 16,0 12 0-16,-2 5-1 15,1-6 1-15,1-4-1 16,4-11 1-16,0-15-2 15,-1-16 0-15,1-16-1 16,2-20 0-16,-3-17-2 16,8-11 0-16,-4-17-2 0,7-6-2 15,-8-26-9-15,20 9-12 16,-12-24-11-16,17 1 0 15,2-9 1-15,12 9 0 16</inkml:trace>
  <inkml:trace contextRef="#ctx0" brushRef="#br3" timeOffset="65184.7284">4169 5347 71 0,'-8'-11'39'0,"-16"-10"0"16,1 14 1-16,-14-10-17 0,7 15-18 16,-15 9 0-16,3 10-2 15,-2 8 0-15,4 6 0 16,6 7-1-16,7 2 0 15,12-3-1-15,7 0 0 16,18-8 0-16,8-8-1 16,15-10 0-16,7-11 0 15,8-10 0-15,1-7 0 16,1-11 0-16,-3-8 0 15,-8-1 0-15,-5-2-1 16,-7 1 1-16,-9 5 0 16,-9 3 0-16,-3 10 0 0,-6 20 1 15,0 0-1-15,-22 10 0 16,10 17 0-16,-2 11 0 15,3 1-1-15,6 7-1 16,2-1-1-16,12-5-2 16,1-15-3-16,23 7-15 15,-9-32-10-15,19-1-5 16,-1-20 0-16,10-1-1 15</inkml:trace>
  <inkml:trace contextRef="#ctx0" brushRef="#br3" timeOffset="65527.748">4628 5292 74 0,'0'0'39'0,"-12"-6"0"15,3 22 0-15,-13-9-15 16,4 17-20-16,-4 6-1 0,8 3-1 16,-2 1 0-16,7 0-1 15,3-7 0-15,6-4 0 16,5-7 0-16,6-10 0 15,4-8-1-15,6-11 1 16,1-7 0-16,3-10-1 16,4-5 1-16,-2-7-1 15,0 0 0-15,2 4 0 16,-4 3 0-16,-1 7 0 15,-4 11 0-15,-2 13 0 16,-5 13 0-16,-5 13 0 16,-4 12 0-16,-1 9 0 15,-1 8-1-15,-2 2 0 16,5 2-1-16,-4-7-1 0,13-1-3 15,-10-29-17-15,24 9-10 16,-8-27-4-16,14-4-1 16,-1-22-2-16</inkml:trace>
  <inkml:trace contextRef="#ctx0" brushRef="#br3" timeOffset="65871.7677">5151 5270 86 0,'-10'23'38'0,"-5"-3"0"15,15 4 0-15,0-8-31 16,15-1-4-16,8-6-1 16,12-4 0-16,3-9-1 0,7-6 1 15,2-9-2-15,2-6 1 16,-1-5-1-16,-9-6 0 15,-3-1 1-15,-9 2-1 16,-11-1 1-16,-7 9 0 16,-15 4 1-16,-12 14 0 15,-15 11 0-15,-6 15 0 16,-9 8 0-16,-1 13 0 15,5 7-1-15,2 3 0 16,16 3-2-16,14-7-1 16,20 0-3-16,7-23-14 15,31 7-12-15,2-25-9 16,17-3 0-16,1-20-2 15</inkml:trace>
  <inkml:trace contextRef="#ctx0" brushRef="#br3" timeOffset="66188.7858">5999 5103 99 0,'-42'0'40'16,"2"16"1"-16,-15-7-2 16,13 11-34-16,-3-1-2 15,12 7 0-15,5-4-1 16,12 1 0-16,15-1-1 15,11-5 0-15,9-5-1 16,4 0 0-16,6-4 1 16,-1 0-2-16,1 1 2 15,-6 2-2-15,-9 3 1 0,-10 5 1 16,-12 3-1-16,-9 2 0 15,-9 5 0-15,-3-3 0 16,-4-1-3-16,-1-5-2 16,12 5-12-16,-10-25-11 15,32 0-12-15,-17 2-1 16,17-2-1-16,17-24 0 15</inkml:trace>
  <inkml:trace contextRef="#ctx0" brushRef="#br3" timeOffset="66728.8167">6243 5196 64 0,'20'2'39'0,"11"3"-2"15,2-11 1-15,6 4-18 16,8-12-17-16,-1-4-2 16,-2-3 1-16,-2-1-1 15,-6-2 1-15,-5 0-1 16,-10-1 1-16,-10 2-1 15,-18 1 0-15,-12 9 1 16,-14 2-1-16,-11 11 1 16,-16 9 1-16,-4 14 0 15,-6 12 0-15,4 13 0 16,8 5 0-16,14 6 0 15,16 0-1-15,24-7-1 16,26-5-4-16,21-18-5 16,30 0-9-16,-1-30-12 15,23 3-12-15,-5-18-1 0,5 0-1 16,-10-11 1-16</inkml:trace>
  <inkml:trace contextRef="#ctx0" brushRef="#br3" timeOffset="69126.9538">7780 4135 80 0,'-5'45'39'15,"-11"2"-3"-15,-5 10-1 16,-8 1-30-16,-15-5-41 16,22-1-2-16,8-17-2 15,23-15 2-15</inkml:trace>
  <inkml:trace contextRef="#ctx0" brushRef="#br3" timeOffset="69930.9998">9069 3320 88 0,'0'0'37'0,"16"0"-1"15,-21 13 0-15,5 14-35 16,-13 7 1-16,-3 15 0 16,-9 8 1-16,2 11-1 15,-10 3 1-15,4 4-1 16,2-6 0-16,3-3 0 15,6-13-1-15,7-14 0 16,8-17 1-16,3-22-2 16,19-16 1-16,3-21 0 15,7-19 0-15,1-12-1 0,4-13 1 16,-2-7 0-16,-1-5-1 15,-8 0 1-15,-4 5-1 16,-5 10 1-16,-9 13-1 16,0 20 1-16,-7 14 0 15,2 31-1-15,0 0 1 16,-7 30-1-16,8 9 0 15,13 8 0-15,5 6 1 16,10-5-1-16,13-6 2 16,9-13-2-16,10-13 2 15,11-10-1-15,6-14 0 16,2-13 0-16,-4-9 0 15,0-3 0-15,-9-5 0 16,-7 2 0-16,-15 5-1 0,-10 8 0 16,-15 12 1-16,-20 11-1 15,0 32 1-15,-19 8-1 16,-8 15 0-16,-1 13-1 15,0 8 0-15,0 9-1 16,13 2 0-16,9-7-4 16,20-4-2-16,3-18-8 15,32 5-14-15,-6-28-9 16,18 2 0-16,-4-24-1 15</inkml:trace>
  <inkml:trace contextRef="#ctx0" brushRef="#br3" timeOffset="70394.0263">10439 3652 101 0,'-2'-37'38'0,"-15"-7"2"16,1 20-3-16,-15 1-32 16,1 16-1-16,-9 13-1 15,3 16 0-15,-1 11 0 16,3 12-1-16,2 8 0 15,12 5 0-15,8-4 0 16,15-3-1-16,14-11 0 16,9-10-1-16,12-16 1 15,4-13-1-15,10-14 1 16,0-11-1-16,-5-6 1 15,-5-9-1-15,-3 1 0 16,-10 0 0-16,-4 7 0 0,-9 5 0 16,-10 15 0-16,-6 11 0 15,-2 28 0-15,-7 15-1 16,-2 27 1-16,-8 21-1 15,-4 18 0-15,-4 16 0 16,-4 11 0-16,-4 3 1 16,-8-1 0-16,-3-9-1 15,-3-15 2-15,-2-16-1 16,-1-20 1-16,0-22-3 15,1-26 1-15,3-25-5 16,11-13-6-16,-6-35-3 16,19-2-14-16,-10-35-12 15,15-6-1-15,-7-18 0 16,10-6 0-16</inkml:trace>
  <inkml:trace contextRef="#ctx0" brushRef="#br3" timeOffset="71216.0733">719 4724 87 0,'0'11'41'16,"12"7"-1"-16,0-11 1 16,14 7-30-16,5-13-8 15,18-4-1-15,10-4-1 16,10-7-2-16,8 0-3 16,-4-12-15-16,15 16-18 15,-16-6-2-15,-3 12-1 16,-12-2-2-16</inkml:trace>
  <inkml:trace contextRef="#ctx0" brushRef="#br3" timeOffset="71880.1113">2911 4599 94 0,'0'0'40'16,"0"0"1"-16,17 2-3 15,6-17-32-15,18 2-2 16,5-4 0-16,7-1-1 16,7-2-1-16,-4 5-1 15,-2 2-2-15,-9 2-2 0,-6 15-8 16,-13-15-13-16,-4 14-15 15,-22-3-1-15,19 2-3 16,-19-2 2-16</inkml:trace>
  <inkml:trace contextRef="#ctx0" brushRef="#br3" timeOffset="72911.1703">824 6184 105 0,'0'0'40'16,"0"0"0"-16,33 12-4 15,-4-19-30-15,20 0-1 16,7-3-2-16,9-3-2 15,12 3-4-15,-8-11-16 16,11 13-15-16,-19-5-6 16,2 13-1-16,-16 0-2 15</inkml:trace>
  <inkml:trace contextRef="#ctx0" brushRef="#br3" timeOffset="73430.2">2915 5940 104 0,'-18'-1'39'0,"18"1"1"16,-20-1-4-16,20 1-32 15,20-5-2-15,9-2-3 0,17 12-12 16,-3-17-21-16,22 9-5 15,-3-10 0-15,10 6-2 16</inkml:trace>
  <inkml:trace contextRef="#ctx0" brushRef="#br3" timeOffset="74018.2336">7912 5420 86 0,'12'16'40'0,"-24"4"-1"15,2 18 1-15,-14 4-30 16,-1 8-9-16,12 14-19 16,-7-17-18-16,18 3-1 15,5-15-2-15,17-7-1 16</inkml:trace>
  <inkml:trace contextRef="#ctx0" brushRef="#br3" timeOffset="74767.2765">9276 4706 77 0,'0'0'38'0,"0"0"-1"16,-2 24 0-16,-22 3-32 15,4 15-2-15,-4 9 1 16,0 14-3-16,-3 3 3 15,2 9-3-15,2-5 2 16,-1-2-3-16,10-8 3 16,5-9-2-16,-1-12-1 15,10-21 1-15,0-20-1 16,20-5 1-16,-3-22-1 15,8-13 1-15,-2-15-1 0,2-7 2 16,2-7-3-16,-4-6 2 16,-3-3-2-16,-2 4 1 15,-4 6-1-15,-2 12 2 16,-3 9-2-16,-4 15 1 15,-5 13 0-15,0 19 1 16,0 0 0-16,3 32 0 16,2-5 0-16,0 4 0 15,12 0 0-15,3-1 0 16,13-9 0-16,4-8 0 15,13-12 0-15,3-9-1 16,5-10 1-16,7-6 0 16,-12-3 0-16,2 0 0 15,-16 1 0-15,-2 6-1 16,-12 12 1-16,-8 12-1 0,-11 16 0 15,-14 15 1-15,-3 13 1 16,-8 11-2-16,1 13 1 16,4 4-2-16,0 1 1 15,7-8-4-15,13-2-1 16,5-22-9-16,26 1-15 15,-2-26-11-15,15-5 0 16,0-21-1-16,9-2 2 16</inkml:trace>
  <inkml:trace contextRef="#ctx0" brushRef="#br3" timeOffset="75237.3033">10301 5095 95 0,'5'-10'38'0,"-5"10"0"16,0 0-7-16,0 0-24 15,0 0-1-15,0 25-1 16,-8-2-2-16,-3 11 0 15,-4 5-1-15,-1 8 0 16,0 1-1-16,-1-2 0 16,4-3 0-16,5-7 0 15,3-12-1-15,14-10 1 16,8-16-1-16,8-14 1 0,9-14-1 15,4-8 1-15,4-7 0 16,2-7-1-16,-2-1 1 16,-1 3 0-16,-7 4-1 15,-1 6 1-15,-8 13-1 16,-1 8 1-16,-6 15 0 15,-3 10 0-15,-2 14-1 16,-1 12 0-16,-4 13 0 16,-5 6 0-16,0 8-3 15,-3-3-3-15,8 10-8 16,-13-23-5-16,24 9-18 15,-13-25-1-15,16-6-6 16,2-19 2-16</inkml:trace>
  <inkml:trace contextRef="#ctx0" brushRef="#br3" timeOffset="86798.9646">939 6978 71 0,'12'-22'37'0,"-12"22"0"15,2-20 0-15,-2 20-17 16,-6 9-16-16,-3 11 0 15,-6 10-1-15,3 16 0 16,-9 12-1-16,2 12 1 0,-3 6-2 16,1 3 1-16,2-6 0 15,7-8-1-15,1-14 0 16,7-15 0-16,4-20 0 15,0-16 0-15,11-22-1 16,1-15 0-16,3-12 1 16,-2-13-1-16,-2-11 1 15,2-6-1-15,-8-6 1 16,0-1-1-16,-2 4 1 15,-5 9-1-15,0 7 0 16,-2 10 1-16,-1 13-1 16,4 14 0-16,0 14 0 15,1 15 0-15,16 8 1 16,-1 10 0-16,6 8-1 0,9-1 1 15,8-3 0-15,10-6 0 16,7-10 0-16,8-13 0 16,4-9 0-16,2-13 0 15,3-6-1-15,-2-4 1 16,-9 3 0-16,-11 8-1 15,-7 9 1-15,-12 19-1 16,-15 19 0-16,-12 16 1 16,-11 21-1-16,-8 14 0 15,-5 12-1-15,-2 3 0 16,4 5-1-16,-1-3-1 15,12-7-3-15,5-20-8 16,25 4-11-16,-5-31-13 0,21-4-2 16,0-23-1-16,13-7 1 15</inkml:trace>
  <inkml:trace contextRef="#ctx0" brushRef="#br3" timeOffset="87175.9862">1873 7085 78 0,'-21'28'39'16,"14"6"-1"-16,2-11 1 16,23 6-15-16,3-24-19 15,17-10-2-15,9-13 1 16,11-8-1-16,-3-11-1 15,-2-3 0-15,-2-5-2 0,-12-2 2 16,-11-2-1-16,-15 11 0 16,-12 4-1-16,-13 12 0 15,-11 9 1-15,-10 13 0 16,-10 16 0-16,-7 17-1 15,-1 10 1-15,5 9 0 16,1 5 0-16,12 0-1 16,16-2 0-16,13-9-1 15,19-13-1-15,19-20-5 16,26-4-8-16,-3-29-12 15,29 7-11-15,-6-19-3 16,10 1 1-16,-10-7 1 16</inkml:trace>
  <inkml:trace contextRef="#ctx0" brushRef="#br3" timeOffset="87468.0029">2685 7076 105 0,'-24'39'37'16,"0"8"2"-16,-9-5-2 15,10 8-33-15,-3-7 0 16,9-1-1-16,7-10 0 15,7-7 0-15,3-25-1 16,17 6-1-16,4-22 0 16,2-11-1-16,2-10 1 15,1-7 0-15,-2-11-1 16,-2-1 1-16,-2-3 0 15,-1 4 0-15,-4 6-1 16,1 8 1-16,-2 7-1 0,3 10 0 16,2 14-1-16,0 6-2 15,5 13-3-15,-1-6-11 16,19 15-20-16,-8-5-2 15,15 6 0-15,-5-6-2 16</inkml:trace>
  <inkml:trace contextRef="#ctx0" brushRef="#br3" timeOffset="87768.0201">3638 6922 72 0,'0'0'38'15,"-17"-10"0"-15,3 15 1 0,-10-10-18 16,4 15-8-16,-14-2-6 16,2 13-1-16,-10 7-1 15,0 8-2-15,5 4 1 16,2 5-2-16,8-1-1 15,8 2 0-15,14-6-1 16,14-5-1-16,14-12-1 16,11-14-4-16,19-1-8 15,-6-27-15-15,21 2-10 16,-11-15-2-16,11-4 0 15,-8-9 1-15</inkml:trace>
  <inkml:trace contextRef="#ctx0" brushRef="#br3" timeOffset="88111.0397">3930 6905 113 0,'-14'18'40'15,"-16"6"0"-15,5 17 0 16,0-1-35-16,1 5-2 16,2 2 0-16,10-5-1 15,7-5-1-15,14-10 0 16,13-15 0-16,10-14-1 15,11-13 1-15,7-13 0 16,1-6-1-16,2-9 1 16,-4-5-1-16,-4 2 1 15,-6 2-1-15,-8 8 2 16,-11 11-2-16,-8 10 0 15,-12 15 0-15,0 13 0 0,-9 12 0 16,-6 13 0-16,0 6 0 16,1 2-2-16,4 2 1 15,7-8-2-15,9-4-3 16,7-19-6-16,22 2-14 15,-7-26-15-15,19 1 1 16,-3-20-1-16,11-1 2 16</inkml:trace>
  <inkml:trace contextRef="#ctx0" brushRef="#br3" timeOffset="88400.0562">4623 6995 113 0,'0'0'39'16,"-15"25"2"-16,-5-2-2 16,-3 12-35-16,3 4-1 15,3 3-1-15,3 2 0 0,4 2-1 16,3-11 0-16,3 0 0 15,2-13 0-15,8-11 0 16,-6-11-1-16,18-12 1 16,-5-12 0-16,4-14 0 15,1-11 0-15,2-6-1 16,5-6 1-16,-1 1 1 15,0 4-2-15,2 7 0 16,-4 6 0-16,2 12 0 16,1 9-3-16,-2 8-1 15,7 14-4-15,-7-8-11 16,19 17-16-16,-14-6-6 15,10 7-1-15,-7-7 0 16</inkml:trace>
  <inkml:trace contextRef="#ctx0" brushRef="#br3" timeOffset="88918.0858">5260 6875 108 0,'0'0'39'0,"0"0"2"16,-12 9-2-16,-5 4-34 15,2 7-2-15,-5 6 1 16,-2 11-1-16,-1 1 0 15,5 5-1-15,1-3-1 0,9-4 0 16,8-8 0-16,10-9 0 16,8-14-1-16,11-12 1 15,9-13-1-15,4-7 1 16,5-8-1-16,4-7 0 15,-2 0 0-15,1-1 2 16,-4 2-2-16,-5 7 0 16,-7 2 0-16,-7 11 0 15,-6 10 0-15,-7 11 0 16,-9 13 0-16,-5 19 0 15,-10 16 0-15,-5 13 0 16,-8 14 0-16,-8 13 0 16,-7 10 0-16,-3 2 0 15,-4-1-2-15,-5-3 2 0,2-11-1 16,1-3 0-16,2-14-2 15,1-15-1-15,6-14-3 16,-5-25-6-16,15 6-10 16,-17-32-14-16,13-3-2 15,-5-25-1-15,6-10-1 16</inkml:trace>
  <inkml:trace contextRef="#ctx0" brushRef="#br3" timeOffset="94003.3767">1211 8140 92 0,'0'0'38'0,"0"0"-1"15,10 15 2-15,-15 10-36 16,3 15 0-16,-1 7-1 15,2 14 1-15,-2 8-1 16,-1 11 0-16,0 2-2 16,2-4-3-16,5 3-5 15,-4-17-26-15,15 0-3 16,-3-22-1-16,16-5-1 15</inkml:trace>
  <inkml:trace contextRef="#ctx0" brushRef="#br3" timeOffset="94959.4314">1694 8529 90 0,'0'0'37'16,"0"0"0"-16,0 0 1 15,-11 27-32-15,-2 6-2 16,-2 4 0-16,6 5-2 15,-5 2 1-15,9-2-1 16,1-4 0-16,4-5-1 16,0-8 0-16,9-10-1 15,0-11 1-15,4-10 0 16,2-11 0-16,5-12 0 15,-2-9-1-15,1-7 2 16,0-6-2-16,1-1 1 16,2-2 0-16,1 7 0 15,-2 6-1-15,2 7 1 16,5 7 0-16,1 9-1 0,3 4 1 15,6 8-2-15,4 4 1 16,1 4-1-16,7 1 0 16,-1-1 0-16,1 3-1 15,-3-3 1-15,-2 2 0 16,-10 0 0-16,-5 2 0 15,-10-2 1-15,-7 6 0 16,-10 0 0-16,-10 3 1 16,-9 6-1-16,-6 5 1 15,-4 6 1-15,-1 5 0 16,0 6-1-16,3 0 1 15,5 2 0-15,10-5-1 16,8-7 0-16,11-7 0 16,10-10-1-16,10-12 1 0,8-15-2 15,3-11 0-15,4-4 1 16,-6-7 0-16,-1-4-1 15,-10-4 0-15,-9 2 1 16,-9 0-1-16,-8 6 1 16,-10 5 0-16,-3 5 0 15,-5 8 1-15,1 4-1 16,3 6 0-16,12 7 1 15,0 0-1-15,0 0 0 16,30-7 1-16,4 4-1 16,8-5 0-16,5-3 1 15,4 2-1-15,0 3 0 16,-3 7 0-16,-7 5 0 15,-7 13 1-15,-12 7-1 0,-15 12 0 16,-7 10 2-16,-16 7-1 16,0-2-1-16,-7 1 2 15,2-7-2-15,3-10 1 16,10-14-1-16,8-23 0 15,22-15 0-15,7-18-1 16,10-12 1-16,12-13 0 16,0-3 0-16,3 0 0 15,-5 5 0-15,-8 15 1 16,-8 15 0-16,-12 21-1 15,-7 17 1-15,-12 19-1 16,-8 16 0-16,-2 13 0 16,-3 6-4-16,8 8-6 15,-7-16-5-15,25 12-4 16,-8-31-10-16,23-1-13 0,4-20-1 15,24-11 0-15,12-16 2 16</inkml:trace>
  <inkml:trace contextRef="#ctx0" brushRef="#br3" timeOffset="95490.4618">6395 7178 95 0,'0'0'38'0,"1"12"1"16,-11-2-3-16,1 9-35 16,-5 12 0-16,-1 7-3 15,7 8-4-15,-4-7-29 16,17 0-1-16,2-16 0 15,17-10-2-15</inkml:trace>
  <inkml:trace contextRef="#ctx0" brushRef="#br3" timeOffset="95716.4747">7233 6316 96 0,'0'0'37'0,"-32"26"1"16,9 27 1-16,-16 14-34 15,8 19-1-15,-3 5-3 16,6 8 1-16,6 3-4 16,8-6 1-16,14-2-9 15,0-24-20-15,21-5-9 16,-1-24 1-16,10-8-2 15</inkml:trace>
  <inkml:trace contextRef="#ctx0" brushRef="#br3" timeOffset="95925.4866">7123 6912 113 0,'0'0'41'16,"0"0"-1"-16,19-5-1 15,9-5-36-15,14-7-2 16,16-6-1-16,10-9-2 15,14-4-2-15,3-13-5 16,10 12-16-16,-9-17-12 16,-2 9-2-16,-15-10-1 15,-1 3 3-15</inkml:trace>
  <inkml:trace contextRef="#ctx0" brushRef="#br3" timeOffset="96091.4961">7987 6177 97 0,'-31'-8'36'16,"6"26"3"-16,-13 14-1 15,9 24-29-15,-8 14-5 16,5 8 1-16,3 10-4 15,12-1 0-15,10 4-3 16,7-13-2-16,22 0-15 16,-2-19-19-16,22-7 0 15,0-18 0-15,17-8-1 16</inkml:trace>
  <inkml:trace contextRef="#ctx0" brushRef="#br3" timeOffset="96493.5191">8356 6688 90 0,'-19'-10'39'15,"-14"2"0"-15,3 20 1 16,-12 3-21-16,8 18-13 16,-3 3-1-16,10 4-1 15,8-1-1-15,11-2-1 16,13-8 0-16,12-11-1 15,9-11 0-15,10-9 0 16,5-14-1-16,3-6 0 16,1-6 0-16,-1-3 0 15,-6-1 0-15,-5 1 0 16,-7 6 0-16,-8 7 0 0,-8 13 0 15,-10 5 0-15,3 22 0 16,-16 11 0-16,-7 17-1 16,-8 15 0-16,-5 10 1 15,-5 10 0-15,-9 4 0 16,-6 5-1-16,1-2 0 15,-9-9-1-15,0-11-2 16,-8-18-5-16,10 1-9 16,-21-32-12-16,9 4-11 15,-10-15 0-15,3 1-2 16,-16-8 2-16</inkml:trace>
  <inkml:trace contextRef="#ctx0" brushRef="#br3" timeOffset="96877.5411">4253 8745 104 0,'0'36'38'0,"-8"5"1"15,5 5-4-15,-2 9-45 16,-2-18-16-16,26 7-11 16,-3-17 0-16,14-5-3 15,9-18 1-15</inkml:trace>
  <inkml:trace contextRef="#ctx0" brushRef="#br3" timeOffset="97226.5611">6202 7918 91 0,'-1'-26'39'0,"11"7"1"16,-4 0-3-16,9 13-33 15,-7 20-1-15,1 10-2 16,-8 12 2-16,-1 15-2 16,-8 11-1-16,-1 6 0 0,-1 3 0 15,-1-2-3-15,9-5-2 16,-7-21-20-16,19 1-12 15,-2-22-1-15,16-13-2 16,-2-23 2-16</inkml:trace>
  <inkml:trace contextRef="#ctx0" brushRef="#br3" timeOffset="97415.5719">6387 7751 104 0,'-5'-12'41'0,"0"-4"-2"16,5 16 0-16,24-17-37 0,8 5-1 15,11-1-2-15,7-5-5 16,18 15-20-16,-7-12-12 16,4 14-1-16,-14 0-1 15,-3 11 1-15</inkml:trace>
  <inkml:trace contextRef="#ctx0" brushRef="#br3" timeOffset="97602.5826">6401 8039 105 0,'-29'8'40'0,"29"-8"0"16,0 0-4-16,21-14-33 16,18-5-2-16,15-1 0 0,7 2-4 15,2-7-10-15,15 21-19 16,-12-4-7-16,2 11-1 15,-18 1-1-15</inkml:trace>
  <inkml:trace contextRef="#ctx0" brushRef="#br3" timeOffset="97946.6022">7024 8209 89 0,'10'14'40'0,"-10"-14"1"15,35-1-2-15,-3-15-32 16,16-3-3-16,10-9 0 15,7-6-2-15,0-6 1 16,-5-2-1-16,-5 2 0 0,-16 2 0 16,-15 3 0-16,-19 9-1 15,-19 10 0-15,-18 13 0 16,-13 16 0-16,-11 13-1 15,-9 17 1-15,4 11 0 16,4 10 0-16,16 4 1 16,16-3-1-16,20-10 0 15,28-13-1-15,25-20-2 16,25-9-4-16,17-30-7 15,25 3-8-15,-12-32-10 16,19 4-12-16,-9-13 1 16,0 3-3-16</inkml:trace>
  <inkml:trace contextRef="#ctx0" brushRef="#br3" timeOffset="103771.9354">1253 9468 81 0,'5'-33'37'16,"10"7"-1"-16,-9-9-1 16,10 10-22-16,-10-2-8 15,1 12-2-15,-7 15 0 0,11-6 0 16,-10 19-1-16,-7 18-1 15,-3 6 1-15,-4 16 0 16,-5 12 1-16,-6 13-1 16,-5 10-1-16,-4 4 1 15,-4 2 0-15,4-2-1 16,-6-4 0-16,10-8 0 15,2-9-1-15,10-11 2 16,9-15-2-16,14-5 1 16,15-16-1-16,11-7 1 15,13-10-1-15,13-7-2 16,10-5 0-16,-1-8-2 15,14 1-1-15,-10-12-6 16,14 16-16-16,-19-15-11 0,3 11-2 16,-20-6 0-16,0 8 1 15</inkml:trace>
  <inkml:trace contextRef="#ctx0" brushRef="#br3" timeOffset="104190.9594">1709 10082 95 0,'-12'10'36'16,"19"2"3"-16,-7-12-3 15,31 11-30-15,-2-9-2 0,9-2-1 16,5-6 0-1,6-3-1-15,2-5 0 0,0-4-2 16,-5-3 1-16,-8 0-1 16,-7-3 1-16,-9-3-1 15,-12-1 0-15,-10-2 1 16,-10 3-1-16,-8-2 1 15,-10 4 1-15,-7 6-1 16,-5 4 1-16,-4 14 0 16,0 14 0-16,2 13 0 15,-2 13 0-15,12 11 0 16,7 3-1-16,17 3-1 15,17 0-2-15,13-9 1 16,18-3-4-16,12-15-1 0,20-2-9 16,-6-24-10-1,25 7-15-15,-8-15-2 0,6 1 1 16,-8-15 1-16</inkml:trace>
  <inkml:trace contextRef="#ctx0" brushRef="#br3" timeOffset="104541.9795">2727 9953 105 0,'-14'-23'39'0,"-21"-1"0"15,-1 14 0-15,-15 11-35 16,1 5 0-16,-5 8-1 16,5 14 1-16,-3 7 0 15,8 12-2-15,10 1-1 16,11 2 1-16,16-4-2 15,14-8 1-15,17-8-2 0,17-12 1 16,12-13 0-16,10-16-1 16,4-9 3-16,4-11-2 15,-4-10 1-15,-8-1-1 16,-8-2 2-16,-14 5-2 15,-11 4 0-15,-12 8 2 16,-11 17-3-16,-2 10 1 16,-15 15-1-16,0 12 0 15,0 9-3-15,1 5 0 16,9 5-3-16,3-9-5 15,21 8-18-15,-3-21-9 16,21-3-2-16,1-21-1 16,18-5 5-16</inkml:trace>
  <inkml:trace contextRef="#ctx0" brushRef="#br3" timeOffset="104898.9999">3395 9850 79 0,'-22'-23'40'15,"-4"19"0"-15,-15 1 0 16,3 29-9-16,-10-3-26 15,5 12-1-15,3 9 0 16,12 6-2-16,6 1-1 16,15-3 0-16,18-10 0 15,15-10-3-15,12-17 3 16,11-14-1-16,8-23 0 15,3-14 0-15,2-16 1 16,0-13-1-16,-7-7-1 0,-8-9 2 16,-3-1-2-16,-11 3 0 15,-5 10 0-15,-8 16 1 16,-10 23-1-16,-10 34 1 15,-11 12 0-15,-9 38 0 16,-7 28 0-16,-2 15 0 16,4 12-4-16,3-2-3 15,18 7-18-15,-5-28-10 16,28-9-7-16,4-31 2 15,21-15-4-15</inkml:trace>
  <inkml:trace contextRef="#ctx0" brushRef="#br3" timeOffset="105057.0089">4121 10091 109 0,'-30'67'39'0,"-7"-8"-4"15,12-1-8-15,12-3-63 16,2-16-2-16,22-11-2 15,6-17 0-15</inkml:trace>
  <inkml:trace contextRef="#ctx0" brushRef="#br3" timeOffset="105845.054">5310 9339 83 0,'4'-28'37'16,"5"14"0"-16,-11 1 0 15,2 13-27-15,0 0-6 16,-7 24-1-16,2 2 1 16,3 13 0-16,-3 8-1 15,0 16 0-15,-1 12 0 16,2 11-1-16,-3-1 1 15,2 2-1-15,-2-8-1 16,7-3 1-16,-6-15-2 16,9-13 1-16,-3-17 0 15,2-19-1-15,-2-12 0 0,13-26 0 16,-6-13 1-16,-2-13-1 15,4-15 0-15,-5-11 0 16,2-17 0-16,3-4-1 16,0-11 1-16,5 2-1 15,5 6 1-15,6 6-1 16,8 11 1-16,6 14-1 15,4 19 1-15,6 14 0 16,2 23 0-16,1 14 0 16,-9 13 0-16,-3 15 0 15,-8 12 0-15,-13 11 0 16,-13 6 1-16,-12 12-1 15,-13 3 1-15,-19 4-1 16,-9-4 1-16,-11-3-1 16,2-7-1-16,4-13-2 0,9-7-4 15,1-31-13-15,37 2-10 16,5-28-10-16,28-10 0 15,5-23-1-15,24-9 2 16</inkml:trace>
  <inkml:trace contextRef="#ctx0" brushRef="#br3" timeOffset="106349.0828">6129 8877 99 0,'0'0'38'16,"0"0"2"-16,-23 15-3 15,6 13-32-15,-5 11 0 0,4 17-1 16,-8 15 1-16,8 16-2 16,2 8 0-16,1 6 0 15,5 1-1-15,2 0 0 16,8-9-1-16,3-10 1 15,2-14-2-15,7-15 0 16,2-16 0-16,0-16 0 16,5-13 0-16,1-16-1 15,-1-13 1-15,-1-8 0 16,3-12 0-16,-2-7 0 15,0-2 0-15,3 0 0 16,1 4 0-16,1 10-1 16,5 10 1-16,-1 8 0 0,4 14 0 15,3 14 0-15,-4 15-1 16,-1 11 1-16,-6 9 0 15,-3 7 0-15,-8 2 0 16,-7 4 0-16,-14 0 1 16,-8-4-1-16,-16-2 0 15,-9-8 0-15,-7-9 0 16,-3-11-2-16,1-11-1 15,0-15-1-15,17-7-8 16,-1-30-8-16,33 7-12 16,-1-22-8-16,26 0 0 15,7-12-1-15</inkml:trace>
  <inkml:trace contextRef="#ctx0" brushRef="#br3" timeOffset="106522.0927">6973 9979 118 0,'-33'85'41'16,"-18"-16"-3"-16,4 3-9 16,15-5-54-16,-13-25-14 15,17-2-3-15,-1-15 0 16,16-5 0-16</inkml:trace>
  <inkml:trace contextRef="#ctx0" brushRef="#br3" timeOffset="112949.4604">1360 10986 71 0,'10'-16'35'15,"3"10"0"-15,-13 6-2 16,0 0-26-16,-3 17-2 16,-2 11 0-16,-8 3 1 15,4 15-1-15,-3 7-1 16,7 7-1-16,2 6-1 15,5 8 0-15,2 0-1 0,3 3 0 16,1-3 0-16,2-7-3 16,-4-11 2-16,3-11-1 15,-3-13 1-15,-1-11-3 16,-5-21 3-16,6-14 0 15,-4-12 0-15,-1-12 1 16,2-11-2-16,-5-11 2 16,4-9 0-16,-3-7-1 15,5 0 0-15,-4-1-1 16,1 3 1-16,5 2 0 15,3 7 0-15,7 5 2 16,7 15-2-16,4 9 2 16,4 12-1-16,3 10 0 15,0 13 0-15,-6 11-1 16,-4 13 0-16,-10 10-2 0,-12 8 1 15,-10 7-1-15,-8 2 1 16,-8 5-2-16,-1-5 1 16,-4-5-1-16,7-2-4 15,-4-20-9-15,18 9-6 16,-6-23-4-16,24 10-2 15,-10-19-2-15,23-2 1 16,-6-11 0-16</inkml:trace>
  <inkml:trace contextRef="#ctx0" brushRef="#br3" timeOffset="113317.4814">2012 11247 92 0,'0'0'31'0,"-16"17"2"16,-8-4 1-16,5 15-27 15,-10 4-2-15,1 10 1 16,0 2-2-16,5 1 1 16,3 0-2-16,13-3 1 15,10-10-3-15,14-10 2 16,13-12-2-16,11-12-1 15,11-15 0-15,2-11-1 16,7-10 1-16,-5-7-2 16,-7-4 2-16,-11 0-2 15,-11 4 0-15,-19 3 0 16,-12 11-1-16,-15 6 0 0,-4 13 0 15,-11 5-1-15,6 10 0 16,0-7-6-16,19 16-7 16,9-12-4-16,9-9-3 15,12-15-3-15,29 8-2 16,0-23 1-16,25 3-1 15</inkml:trace>
  <inkml:trace contextRef="#ctx0" brushRef="#br3" timeOffset="113526.4934">2788 10644 115 0,'-28'15'32'16,"10"23"1"-16,-15 3-3 16,9 23-28-16,-5 10-1 0,5 14-2 15,0 8 1-15,4 2-3 16,3-1 0-16,6-6-3 15,11-5-10-15,-7-25-5 16,16 1-5-16,-14-34-1 16,19-2-3-16,-14-26 1 15,11-9 2-15</inkml:trace>
  <inkml:trace contextRef="#ctx0" brushRef="#br3" timeOffset="114059.5238">2399 11235 109 0,'0'0'31'16,"-19"-10"1"-16,35 19-1 15,11-8-27-15,16 1-2 16,15-2-2-16,8-1-1 0,14-1-2 16,1-4 0-16,5 3 0 15,-5-2-2-15,-6 6 2 16,-9-3-1-16,-10 2 2 15,-15-1 2-15,-12-3 1 16,-10 1 1-16,-19 3 2 16,0-16 0-16,-18 5 1 15,-1 3 0-15,-13 1 0 16,2 7-1-16,-6 4 0 15,1 13 0-15,-6 9-1 16,4 10 0-16,3 6-1 16,5 6 1-16,6 0-2 15,13-2 1-15,6-5-2 16,14-13 1-16,13-12-1 0,9-16 0 15,6-10 0-15,12-14 0 16,-1-9 0-16,-2-6-1 16,-1 0 1-16,-6 0 0 15,-9 5 0-15,-6 6 0 16,-10 11 0-16,-15 17 0 15,0 0-1-15,0 28 0 16,-8 4 0-16,0 3-2 16,8 7-2-16,0-1-2 15,15 3-5-15,1-20-4 16,24 3-5-16,-7-28-4 15,28 7 0-15,-9-28-1 16,19 5-1-16,-14-25 2 16,9 3 4-16,-9-8 4 0</inkml:trace>
  <inkml:trace contextRef="#ctx0" brushRef="#br3" timeOffset="114369.5416">3836 11131 92 0,'-30'-26'30'16,"9"26"2"-16,-24-8 1 16,14 19-10-16,-11 1-17 15,10 6-1-15,3 1-1 16,9 4-1-16,6 1-2 15,14-6 0-15,14 1 0 16,10-5-1-16,8 0 0 16,4-4 0-16,2 1 0 15,-2 3 0-15,-6 0 0 16,-8 7 0-16,-13 2 0 15,-8 3-1-15,-11 6 1 16,-9-4 0-16,-4 1-1 0,0-5-1 16,1 0-3-16,-1-16-4 15,21 3-6-15,-3-24-5 16,32 10-4-16,-8-28-1 15,29 9-2-15,-4-23-2 16,25 8 3-16,-6-12 2 16,9 1 7-16</inkml:trace>
  <inkml:trace contextRef="#ctx0" brushRef="#br3" timeOffset="114880.5708">4334 11048 110 0,'-24'19'32'15,"-21"-12"2"-15,11 19-2 16,-7-9-27-16,6 9 0 0,8-4-2 15,12-1-1-15,9-4 0 16,14-2-1-16,14-6-1 16,11-3 1-16,5-2-1 15,5-1 1-15,-2-2-1 16,-3 1 0-16,-10 6 1 15,-9 7 0-15,-12 7-1 16,-15 6 0-16,-8 5 0 16,-7 2 0-16,-5 2 0 15,-1-3-1-15,6-1-1 16,3-11-1-16,12-5-2 15,8-17-4-15,23 3-6 16,-3-26-4-16,26 9-5 16,-9-28-1-16,26 9-1 0,-13-21-1 15,18 14 2-15,-22-10 3 16,-7 3 32-16,8 22 5 15,-26-13 6-15,7 32 3 16,-33-5 2-16,10 30 3 16,-31-4 1-16,13 26 0 15,-11 1-26-15,1 6 0 16,-1 0-2-16,5-2-2 15,6-1-1-15,6-13-2 16,17-3-7-16,-10-29-6 16,37 6-5-16,-22-34-5 15,28 6-1-15,-21-28-2 16,19 4 0-16,-15-21 1 0,5 1 6 15</inkml:trace>
  <inkml:trace contextRef="#ctx0" brushRef="#br3" timeOffset="114985.5768">4770 10843 112 0,'-14'9'28'0,"-2"10"-19"15,5 1-10-15,11 10-32 16,5-6-4-16,18 1 1 16</inkml:trace>
  <inkml:trace contextRef="#ctx0" brushRef="#br3" timeOffset="115345.5974">5060 11160 95 0,'-28'23'40'0,"3"18"1"16,-6-10-1-16,16 7-33 15,-2-1-1-15,11 0-3 16,12-9-1-16,12-9 0 16,14-13 0-16,14-17-2 15,14-13 1-15,4-8-1 16,4-11 0-16,-1-5 0 15,-5 2 0-15,-9 3 0 16,-14 11 0-16,-10 10 0 16,-16 16 0-16,-13 6 0 15,-6 26 1-15,-8 1-1 16,1 9-1-16,-3 2 0 15,8 0-1-15,7-6-3 16,17-2-4-16,4-24-6 0,25 7-6 16,-12-31-6-16,30 8-1 15,-13-24-3-15,16 9-1 16,-17-15 1-16,8 7 4 15</inkml:trace>
  <inkml:trace contextRef="#ctx0" brushRef="#br3" timeOffset="115833.6253">5933 11104 117 0,'-5'16'35'0,"-19"-8"2"16,12 18-1-16,-6-5-31 15,2 6 0-15,-2-2-3 16,7 2 0-16,3-3-1 16,4-5 0-16,7-5-1 15,-3-14 0-15,18 5 0 16,-2-16 0-16,2-5 0 0,1-9 0 15,3-2 0-15,-1-5 0 16,-1 2 0-16,-3 1-1 16,-5 5 1-16,-1 7 0 15,-4 8 1-15,-7 9-1 16,10-3 0-16,-10 3 0 15,8 21 0-15,-5-5 0 16,2-2 0-16,1 2 1 16,3-4-1-16,1-3 0 15,5-3 0-15,2-6 0 16,1-4 0-16,2 0 1 15,3-6 0-15,0-1-1 16,0-2 1-16,2 0-1 0,-1-2 1 16,0 2-1-16,4 1 1 15,-4 5-1-15,4 1 0 16,-2 8-1-16,-4 6 0 15,-5 6 0-15,-6 7-1 16,-7 5-1-16,-1 4-2 16,-9-4-3-16,6 8-4 15,-11-19-4-15,19 14-7 16,-8-29-5-16,17 5-5 15,0-15-6-15,13 3 3 16,-1-10 3-16</inkml:trace>
  <inkml:trace contextRef="#ctx0" brushRef="#br3" timeOffset="115961.6326">6640 11267 111 0,'-10'22'40'0,"2"15"1"15,-15-6-3-15,2 7-36 16,3 4-8-16,-7-14-9 16,17 12-10-16,-16-23-11 15,14 6-5-15,-3-15-3 16,13-8 2-16</inkml:trace>
  <inkml:trace contextRef="#ctx0" brushRef="#br3" timeOffset="116637.6713">7265 10618 95 0,'3'-38'38'0,"2"14"1"16,-15-1-8-16,12 14-23 0,-2 11-3 15,-7 11 0-15,3 13-2 16,0 16 0-16,0 12-1 16,2 10-1-16,-3 10-1 15,-1 5 0-15,2 5-1 16,1-6-2-16,4-6 0 15,0-15-5-15,18 0-11 16,-15-29-14-16,25-1-4 16,-6-25-1-16,19-5-1 15</inkml:trace>
  <inkml:trace contextRef="#ctx0" brushRef="#br3" timeOffset="116948.6891">7719 10664 99 0,'-40'-4'39'0,"-1"19"2"15,-17-4-2-15,3 15-32 16,-3-1-2-16,8 4-1 16,7 0-1-16,11 1-1 15,12-2 0-15,15-2-2 16,15-5 1-16,15-3-1 15,17-4 0-15,15-10-1 16,7 0 1-16,8-4 0 16,2-2-1-16,-4-1-1 15,-3 3-1-15,-10-2-3 16,-3 9-7-16,-20-12-10 15,10 17-6-15,-24-19-5 0,14 12-2 16,-12-12-3-16,15 4 3 16</inkml:trace>
  <inkml:trace contextRef="#ctx0" brushRef="#br3" timeOffset="117066.6958">8305 10949 101 0,'-2'23'37'16,"-3"22"3"-16,-23-1-3 16,1 7-36-16,-6 6-5 15,-6-12-15-15,17 8-19 16,-7-13-1-16,15-7-3 15,5-18 2-15</inkml:trace>
  <inkml:trace contextRef="#ctx0" brushRef="#br3" timeOffset="124346.1122">1898 12150 51 0,'10'-27'37'0,"-13"5"-1"15,3 22-1-15,-38-2-16 16,-5 26-16-16,-12 13-1 16,-6 15 2-16,-9 1 1 15,4 7-1-15,-2-3 0 16,13-1-1-16,13-11 0 15,20-8-1-15,14-12-1 16,15-6-1-16,15-8 0 16,13 2-1-16,5-3 1 15,2 1 0-15,0 4 0 16,-6 2 0-16,-9 6 1 15,-9 3-1-15,-14 8 1 16,-11 6-1-16,-11 2 0 0,-10 2 0 16,-3-1-1-1,2-7-2-15,6-2-2 0,2-17-6 16,24 1-9-16,-2-28-10 15,30 3-4-15,-5-22-3 16,26 1 1-16</inkml:trace>
  <inkml:trace contextRef="#ctx0" brushRef="#br3" timeOffset="124693.1321">2165 12529 76 0,'0'0'36'15,"-3"-13"0"-15,3 13 2 16,-30 18-31-16,12 2-2 15,-8 11-1-15,7 11 0 0,-7 11 0 16,3 8-1-16,6 1-1 16,10 1 0-16,3-10-1 15,13-6 0-15,10-12-1 16,10-17 0-16,4-19 0 15,8-16 0-15,2-18 0 16,0-10-1-16,-6-7 0 16,-4-7-1-16,-13 3 1 15,-9 0-1-15,-9 10 0 16,-11 7-2-16,-9 18 1 15,-7 10-1-15,2 13-2 16,-8 4-6-16,19 15-7 16,-7-11-6-16,28 15-5 15,-9-25-3-15,48 22 0 0,1-19 0 16</inkml:trace>
  <inkml:trace contextRef="#ctx0" brushRef="#br3" timeOffset="125131.1571">3027 12537 67 0,'-9'-13'38'16,"-22"-10"-1"-16,3 13 2 16,-17-3-20-16,0 11-13 15,-12 4 0-15,5 16-1 16,-9 11-1-16,6 15-1 15,8 5-1-15,7 4 0 16,15 1-1-16,17-4 1 0,22-14-1 16,19-10-1-16,19-19 1 15,14-18-1-15,10-15 0 16,11-16 0-16,-3-12 0 15,0-7 0-15,-16 1 0 16,-8 0-1-16,-19 1 1 16,-12 10 0-16,-15 8 0 15,-13 14 0-15,-15 15 0 16,-9 16 1-16,-3 19-1 15,-6 14-1-15,4 14 1 16,5 13-2-16,3 9 0 16,11-1-2-16,11 4-4 15,6-12-3-15,24-1-3 16,-5-25-4-16,24 6-4 15,-11-30-3-15,19 4-3 0,-16-29-1 16,11-1 2-16,-15-19 3 16</inkml:trace>
  <inkml:trace contextRef="#ctx0" brushRef="#br3" timeOffset="125331.1685">3637 12543 99 0,'0'0'34'16,"-3"14"1"-16,-4 21 1 15,-17 6-30-15,6 12-1 16,1 1-3-16,3 2 0 15,4-1-2-15,7-10-1 16,10-11-2-16,3-19-5 16,18-8-6-16,-9-29-4 15,20 5-7-15,-11-33-3 0,14 4-3 16,-18-23-1-16,11 4 1 15</inkml:trace>
  <inkml:trace contextRef="#ctx0" brushRef="#br3" timeOffset="125452.1755">3742 12167 69 0,'-13'-4'26'15,"13"4"-9"-15,2 29-9 16,8-11-14-16,23 5-20 16,-1-13-4-16,23 12 0 15</inkml:trace>
  <inkml:trace contextRef="#ctx0" brushRef="#br3" timeOffset="125842.1978">4278 12402 88 0,'-3'31'36'15,"-20"-9"0"-15,6 15 1 16,-11-5-24-16,8 8-7 15,-4-1 0-15,15 0-2 16,2 0-2-16,7-1 1 16,10-10-2-16,9-6 0 15,9-11 0-15,6-7-1 16,6-15 0-16,0-5 0 15,7-11 0-15,-5-8-1 16,0-2 1-16,-7-3 0 16,-7 4-1-16,-4 1 1 15,-5 10 0-15,-10 5 0 0,-9 20 0 16,0 0 0-16,0 0 0 15,-8 29 0-15,2 2-1 16,-3 2 0-16,4 7-1 16,2-4-2-16,9 1-4 15,1-15-3-15,20 4-3 16,-8-26-4-16,23 8-4 15,-8-29-2-15,16 10-2 16,-13-25-2-16,13 6 2 16,-11-11 3-16,2 3 3 15</inkml:trace>
  <inkml:trace contextRef="#ctx0" brushRef="#br3" timeOffset="126286.2232">4995 12409 106 0,'0'0'32'0,"-10"12"2"16,5 15-1-16,-17 0-26 0,4 14-1 15,-5 0-2-15,2 5-1 16,2-4-1-16,2-4 0 15,6-9-1-15,7-13 0 16,4-16 0-16,23-12-1 16,1-11 0-16,3-11 0 15,6-7 0-15,0-7 0 16,2 2 1-16,-5 5-1 15,-5 9 1-15,-8 6 0 16,-8 15-1-16,-9 11 1 16,-6 18-1-16,1 5 1 15,-6 6 0-15,7 1-1 16,4-4 0-16,10-1 1 15,13-11 0-15,17-14-1 0,15-11 1 16,14-6-1-16,9-9 0 16,0-5 1-16,2 0-1 15,-4 2 1-15,-11 7-1 16,-17 9 1-16,-19 14-2 15,-15 13 0-15,-14 11 0 16,-13 8-3-16,-7 14-1 16,-9-7-6-16,11 14-2 15,-10-15-3-15,26 6-3 16,-9-27-6-16,39 6-10 15,-1-22-5-15,20-3 2 16,12-9 6-16</inkml:trace>
  <inkml:trace contextRef="#ctx0" brushRef="#br3" timeOffset="126436.2318">6237 12611 93 0,'-26'36'41'16,"-12"-4"0"-16,3 12-7 15,5 4-41-15,-9-18-8 16,26 14-16-16,-2-18-9 15,5-1-1-15,5-12-1 16</inkml:trace>
  <inkml:trace contextRef="#ctx0" brushRef="#br3" timeOffset="127402.287">7030 11868 68 0,'0'0'39'0,"-9"14"-2"15,3 11 1-15,-17 10-30 16,5 12-4-16,-5 9 0 15,1 14 0-15,-6 1 0 16,2 7-1-16,0-6-1 16,4-5 0-16,4-13-1 15,7-13 0-15,4-14 0 16,9-17-1-16,-2-10 0 15,20-28 1-15,-2-8 0 16,3-9 0-16,1-13-1 16,-3-13 1-16,0-4 0 15,-4-3 0-15,-3 2-1 16,-2 10 0-16,-3 14 0 15,0 9 0-15,-3 18 0 0,-4 25 0 16,24 9 0-16,-5 22 1 16,5 14-1-16,6 10 0 15,6 5 0-15,8 9 1 16,3-1-1-16,1 0 1 15,5-5-1-15,-1-6 0 16,-3-11 0-16,-2-10 0 16,-1-16 1-16,-7-16-1 15,-6-18 1-15,-5-21 0 16,-2-17 0-16,-4-17 0 15,-10-14 0-15,0-8-1 16,-7-5 0-16,-1 2-1 16,-4 11-1-16,-4 16 0 15,0 22-4-15,-6 16-3 0,10 29-4 16,-13 6-2-16,24 32-7 15,-12-5-2-15,28 26-5 16,-5-16-4-16,22 11 4 16,2-10 1-16</inkml:trace>
  <inkml:trace contextRef="#ctx0" brushRef="#br3" timeOffset="127903.3157">8323 12160 106 0,'-34'-8'40'0,"-26"-6"1"15,8 20-9-15,-12-6-27 16,3 11 0-16,5 8-2 16,5 10 1-16,12 5-2 0,12 2 0 15,14 1-1-15,20-6 0 16,18-4-1-16,12-13 1 15,11-5-1-15,11-13 0 16,8-12 1-16,-1-6-2 16,-2-11 1-16,-3-3-1 15,-8 0 1-15,-10-3-1 16,-4 5 1-16,-11 10-1 15,-7 9 1-15,-7 18-1 16,-10 12 1-16,-4 8-1 16,-4 11-1-16,-1 4 1 15,6 4-3-15,4-10-4 0,12 4-3 16,-2-23-1-16,27 6-3 15,-11-24-4-15,27 18-1 16,-18-26-6-16,21 19 0 16,-20-12 1-16,5 17 1 15,-14 11 29-15,-13-8 7 16,-2 25 2-16,-23-16 7 15,10 26 2-15,-25-14 3 16,15 15 0-16,-12-11-6 16,6-16-32-16,9 20-10 15,-11-28-5-15,20 13-4 16,-12-16-8-16,7-1-2 15</inkml:trace>
  <inkml:trace contextRef="#ctx0" brushRef="#br3" timeOffset="133423.6314">1915 13680 70 0,'-39'4'36'16,"-2"8"-2"-16,-23-10-10 16,5 10-17-16,-4-3-3 15,4 8 1-15,-1 2-1 16,10 13 1-16,0 1-2 15,13 11 1-15,6 2-1 16,12 2-1-16,12-3 0 16,16-4-3-16,16-5 1 15,12-10-1-15,14-7 0 16,12-9 0-16,5-2 0 0,3-2 1 15,-6 2 0-15,-11 4 0 16,-10 7 0-16,-19 12 1 16,-21 10-1-16,-17 8 0 15,-17 4 0-15,-8 4 0 16,-3-6-1-16,1-5-1 15,9-7-2-15,7-21-5 16,29-1-9-16,-5-32-6 16,35 3-3-16,-3-31-6 15,25 10 0-15,-6-21-1 16</inkml:trace>
  <inkml:trace contextRef="#ctx0" brushRef="#br3" timeOffset="133630.6432">2242 14065 66 0,'8'30'34'0,"-14"-1"-1"15,3 21 1-15,-8 7-30 16,1 9-1-16,-1 4-1 16,1-1 0-16,2-5-4 15,3-15 0-15,10-6-8 16,-5-43-11-16,30 16-3 16,-13-48-5-16,19-6-1 15,-6-30-2-15</inkml:trace>
  <inkml:trace contextRef="#ctx0" brushRef="#br3" timeOffset="133776.6516">2349 13456 58 0,'-28'-28'31'16,"-2"12"-2"-16,11 21-2 15,9 10-28-15,10-15-10 16,13 25-7-16,4-21-2 16,23 6-3-16,-2-17-1 15,17 3-1-15</inkml:trace>
  <inkml:trace contextRef="#ctx0" brushRef="#br3" timeOffset="134009.6649">2831 13325 83 0,'-18'10'34'0,"9"15"-1"15,-12-5 2-15,10 17-27 16,-3 8-3-16,9 15 0 0,-2 10-2 16,7 15 0-16,0 12-3 15,-1 11 0-15,1 9-3 16,-3-5-2-16,7 2-5 15,-7-22-5-15,20 5-11 16,-12-36 0-16,24 2-5 16,-11-39 0-16,24-3 2 15,-8-34 0-15</inkml:trace>
  <inkml:trace contextRef="#ctx0" brushRef="#br3" timeOffset="134325.683">3212 13965 80 0,'-4'-32'37'0,"4"32"-1"15,-2-13 0-15,0 35-29 16,-4 8-3-16,1 18-1 16,-2 10-1-16,3 9-1 15,-2 4-1-15,6 2 0 16,2-13 2-16,12-6-1 15,6-17 1-15,10-20-1 16,6-19 0-16,6-18 0 16,4-16 1-16,0-13-1 15,1-7-1-15,-9-8 0 16,-6-2-1-16,-3 2-1 15,-10 9-3-15,-6-1-6 16,3 25-9-16,-17-9-5 16,12 34-7-16,-17-8-7 15,6 14 0-15,4 18-1 0</inkml:trace>
  <inkml:trace contextRef="#ctx0" brushRef="#br3" timeOffset="134963.7195">3817 14179 68 0,'-6'27'40'16,"7"3"-1"-16,-6-12 0 16,17 1-33-16,2-9-2 15,10-4-1-15,7-10-1 16,8-10 0-16,5-9-1 15,2-6-1-15,-1-4 1 0,-7-4-1 16,-10-3 0-16,-8 2 0 16,-14 0 2-16,-11 4-1 15,-12 3 0-15,-11 9 1 16,-6 8-1-16,-6 14 1 15,-3 11-1-15,-3 13 0 16,7 11-1-16,7 11 0 16,12 3 0-16,11 2 1 15,15-5-1-15,19-8 0 16,16-8 0-16,12-11 0 15,13-13 1-15,4-7-1 16,1-4 0-16,-8-6 0 16,-2 2 0-16,-10 0 0 15,-15 5 0-15,-8 5 0 0,-15 10 0 16,-9 7 0-16,-8 5 0 15,-8 8 0-15,-3 5 0 16,1 0 0-16,0-1 0 16,2-2 0-16,6-6 0 15,5-11 0-15,1-16 0 16,15-1 0-16,-1-18 1 15,4-11 0-15,2-7 0 16,0-12-1-16,3-4 1 16,0-9 0-16,0 2-1 15,3 3 1-15,2 3-1 16,0 10 1-16,2 5-1 15,3 7-1-15,5 13-5 16,-6 2-3-16,13 19-5 0,-17-8-5 16,21 21-8-16,-20-21-4 15,22 21-5-15,-13-11-4 16,7 5 4-16</inkml:trace>
  <inkml:trace contextRef="#ctx0" brushRef="#br3" timeOffset="135106.7277">5076 14347 78 0,'-51'72'39'0,"8"1"-3"16,-3-7-9-16,-1-11-44 16,25 3-6-16,-10-25-9 15,24-4-9-15,8-29 0 16</inkml:trace>
  <inkml:trace contextRef="#ctx0" brushRef="#br3" timeOffset="135879.7719">5821 13534 42 0,'0'0'35'0,"0"0"1"16,-6 32 0-16,-8-6-20 16,5 25-9-16,-11 11-4 15,1 14 0-15,-8 4 0 16,-1 11 0-16,-1-7 0 15,3 0 0-15,4-15-1 16,3-11 0-16,3-18 1 16,10-16 0-16,6-24-1 15,12-18-1-15,7-17 1 16,6-21-1-16,10-14 2 15,5-14-1-15,2-16 1 16,5-6-1-16,-3-4 0 16,3 7-1-16,-4 11 1 15,-2 13-1-15,-8 18-1 0,-3 22 0 16,-3 24 0-16,-6 27 1 15,0 20-1-15,-6 23 1 16,1 13-1-16,1 14 0 16,2 7-1-16,-2 8 1 15,3-1-2-15,1-1-1 16,-1-6-1-16,-3-11-4 15,6 2-5-15,-17-32-5 16,15 11-8-16,-29-37-5 16,12 0-9-16,-13-25 2 15,-1-7 1-15</inkml:trace>
  <inkml:trace contextRef="#ctx0" brushRef="#br3" timeOffset="136060.7822">5860 13943 78 0,'-50'-31'41'0,"19"17"0"0,10-1 0 16,21 15-35-16,28-3-3 15,15 5-2-15,24-4-2 16,19-2-2-16,19 6-5 16,4-15-6-16,28 19-12 15,-20-18-5-15,16 14-6 16,-17-6-2-16,-3 11 0 15</inkml:trace>
  <inkml:trace contextRef="#ctx0" brushRef="#br3" timeOffset="136540.8097">7181 13930 70 0,'-32'-23'43'0,"9"10"-2"15,-15-11 1-15,-3 3-29 16,-6 1-9-16,-1 6-1 16,-6 8 0-16,2 14-1 15,3 12-1-15,3 12 0 16,6 9 0-16,5 7 0 15,15 1-1-15,11 1 1 16,13-10-1-16,19-7-1 16,11-15 2-16,13-12-1 15,11-12 0-15,4-9 0 16,3-8 0-16,-4-5-1 15,-5-3 1-15,-10 2 1 16,-7 3-1-16,-12 7 0 0,-10 5 0 16,-4 12 0-1,-8 11 0-15,-6 18 0 0,-6 14-1 16,0 19 1-16,-12 20 0 15,1 16-1-15,-8 6-1 16,-5 10 1-16,-3 0 0 16,-3-2 0-16,-4-12 0 15,-3-11 0-15,1-16 0 16,-3-18 0-16,0-20 1 15,-3-13-1-15,2-17 0 16,-4-16-1-16,1-11-1 16,-1-20-3-16,6-4-5 15,-2-18-3-15,19 15-8 16,-10-19-2-16,31 22-4 0,-10-12-7 15,25 15-2 1</inkml:trace>
  <inkml:trace contextRef="#ctx0" brushRef="#br3" timeOffset="150330.5984">2171 15235 56 0,'10'-30'36'16,"7"7"-11"-16,-17-19-1 15,5 12-16-15,-10-10-2 16,0 8-2-16,-11-1 0 15,-1 10-1-15,-11 9 1 16,-9 16-2-16,-11 15 0 16,-13 19-1-16,-10 20 1 0,-5 15 2 15,-6 13-2-15,2 11 2 16,1 2-1-16,12 6 0 15,10-8 1-15,23-4-2 16,15-11 0-16,19-11-3 16,14-9 1-16,20-15-1 15,13-9 0-15,12-18 0 16,13-11 0-16,3-13 0 15,1-10 1-15,-1-8-1 16,-5-4 1-16,-12-1 0 16,-9 2 0-16,-15 6-1 15,-14 7 1-15,-20 14 0 16,0 0 0-16,-2 22 0 15,-13 4-1-15,4 3 0 16,-3 6-2-16,7-4-2 0,11 2-3 16,1-19-6-16,25 8-16 15,-1-25-5-15,22-2-3 16,0-21 2-16</inkml:trace>
  <inkml:trace contextRef="#ctx0" brushRef="#br3" timeOffset="150629.6155">2610 15691 46 0,'-24'15'37'0,"-14"0"1"16,5 21-1-16,-11-5-30 16,10 11 0-16,5-1-3 0,13 3 0 15,10-5-1-15,12-3-1 16,15-10 0-16,11-6-1 15,10-12 0-15,4-7-1 16,2-9 1-16,-4-7 0 16,-4-6-1-16,-10-4 1 15,-8-2-1-15,-14 1 0 16,-10-2-1-16,-8 1-1 15,-9 7 0-15,-4-3-2 16,-1 8-1-16,0-7-3 16,24 22-17-16,-19-35-9 15,33 19-4-15,-4-19 2 16</inkml:trace>
  <inkml:trace contextRef="#ctx0" brushRef="#br3" timeOffset="150854.6284">3251 15099 65 0,'-9'45'41'0,"-20"4"-2"16,7 23 0-16,-5 8-36 15,3 11-2-15,3 8 0 16,5 2-1-16,4-3-1 15,7-6-2-15,12-10-3 16,4-22-15-16,29 5-14 16,-5-31-3-16,22-5-1 15,-3-25-1-15</inkml:trace>
  <inkml:trace contextRef="#ctx0" brushRef="#br3" timeOffset="151230.6499">3775 15797 48 0,'-27'-21'40'0,"3"17"0"15,-14-7 0-15,6 17-32 16,-9 1-3-16,5 14-1 16,3 5 0-16,4 8-1 15,7 4-2-15,13-3 1 16,9-2-1-16,13-9-1 15,14-11 1-15,7-18-1 16,13-16 1-16,1-16-1 16,9-17 0-16,3-13 0 0,-2-9 1 15,-2-7 1-15,-9-5-2 16,-4 3 1-16,-13 8 0 15,-3 12 0-15,-12 16-1 16,-10 23 2-16,-5 26-2 16,-20 21 0-16,-2 26 0 15,-4 23-1-15,2 11-1 16,1 7-2-16,10 7-2 15,-2-20-13-15,30 8-16 16,-6-30-6-16,22-4 0 16,-1-29 0-16</inkml:trace>
  <inkml:trace contextRef="#ctx0" brushRef="#br3" timeOffset="151380.6585">4309 15900 48 0,'-9'50'40'15,"-20"1"-2"-15,9 12-2 16,-5 4-34-16,-4-17-32 15,18 4-5-15,0-18-3 16,15-7-1-16</inkml:trace>
  <inkml:trace contextRef="#ctx0" brushRef="#br3" timeOffset="152101.6997">5321 15263 49 0,'-3'13'39'16,"-13"3"-2"-16,5 17 1 16,-19 2-34-16,9 12-1 15,-3 6 0-15,3 11-2 16,-6 3 2-16,2 6-2 15,0-2 0-15,1-1-1 16,1-11 1-16,7-8 1 16,2-13-1-16,2-16 0 15,12-22 1-15,-1-15-1 16,7-27 0-16,11-17 0 0,5-18 1 15,9-18 1-15,2-19-1 16,8-7 0-16,6-3 0 16,4 6 0-16,-1 15 0 15,-5 15 0-15,3 22-2 16,-10 23 1-16,-1 32 0 15,-3 25-1-15,-7 28 1 16,-3 22-1-16,-5 19 1 16,2 12-2-16,-1 11 0 15,1 7 0-15,2 2 0 16,-2-2-1-16,1-10 0 15,1-10-2-15,-3-10-2 16,-2-25-4-16,12 6-16 16,-21-38-11-16,12-7-2 0,-21-19 0 15</inkml:trace>
  <inkml:trace contextRef="#ctx0" brushRef="#br3" timeOffset="152315.712">5383 15606 67 0,'-58'-7'41'0,"21"18"-1"15,4-9 0-15,33-2-37 16,10 12-2-16,28-12-1 16,21-1-1-16,12-8-1 15,19 2-2-15,5-8-2 16,22 9-11-16,-16-17-18 15,12 13-3-15,-14-11-1 16,-5 13 2-16</inkml:trace>
  <inkml:trace contextRef="#ctx0" brushRef="#br3" timeOffset="152612.729">6370 15518 60 0,'-22'10'40'15,"2"18"0"-15,-11-5 2 16,9 13-34-16,-4 4-4 16,3 7 0-16,7 3-1 15,8 0-1-15,11-5-1 16,9-7 0-16,14-14-1 15,10-13 0-15,11-18 1 16,9-13-1-16,9-15 1 16,1-9-1-16,-4-3 1 15,-5-1-1-15,-9 5 1 16,-6 4 0-16,-13 10-1 0,-7 9 0 15,-13 13 1-15,-9 7-1 16,2 22 0-16,-7 7 0 16,-3 7-2-16,-3 8 0 15,3 11-4-15,-6-12-9 16,21 20-17-16,-16-20-8 15,20 4-2-15,-3-22 1 16</inkml:trace>
  <inkml:trace contextRef="#ctx0" brushRef="#br3" timeOffset="152766.7378">7137 16008 53 0,'-49'70'9'0,"-1"10"-7"16,0-1-2-16,1-2-37 15</inkml:trace>
  <inkml:trace contextRef="#ctx0" brushRef="#br4" timeOffset="197733.3097">7572 14285 51 0,'14'0'38'15,"0"8"0"-15,-14-8-9 16,14 12-15-16,-14-12-8 16,0 25-1-16,-8-3-1 15,-2 8-2-15,-5 12-2 16,-7 0-4-16,6 12-5 15,-12-12-16-15,19 12-4 16,-6-25-3-16,21-5-3 16,-6-24 1-16</inkml:trace>
  <inkml:trace contextRef="#ctx0" brushRef="#br4" timeOffset="198486.3528">8307 13644 55 0,'0'0'35'15,"-9"10"0"-15,-7 0-1 16,7 15-25-16,-6-5-2 15,8 10-2-15,-5 2-1 0,7 9-1 16,-1 7 0-16,-2 6-1 16,1 0 0-16,-2 3 0 15,-2-3-1-15,2-6 0 16,-4-10 1-16,4-9-1 15,4-15 0-15,5-14 0 16,-6-22 0-16,8-15 0 16,6-17 0-16,2-13 1 15,4-14-1-15,3-9 0 16,4-8 0-16,6 4 1 15,1 5-1-15,4 13 1 16,1 15-1-16,0 20 0 16,2 25 0-16,-4 29 0 15,-3 28-1-15,-3 19 1 16,-4 23-1-16,-1 11 0 0,-1 9 0 15,4 1-1-15,-2 1 0 16,1-10-1-16,3-12-1 16,5-15-3-16,7-7-9 15,-14-34-14-15,13 3-6 16,-16-30-3-16,2-7-2 15</inkml:trace>
  <inkml:trace contextRef="#ctx0" brushRef="#br4" timeOffset="198914.3773">8477 14010 78 0,'-23'8'40'0,"4"-7"1"16,19-1-1-16,0 0-36 0,37-2-1 15,3-16 0-15,16 6 0 16,1-12-1-16,2 8 0 15,0 0-1-15,-5 5 1 16,-9 4-2-16,-7 7 1 16,-8 10-1-16,-12 3 1 15,-8 12-1-15,-8 2-1 16,-2 6 1-16,-7 1 1 15,-2-2-1-15,-3-1 1 16,2-6-1-16,3-6 1 16,7-19-1-16,-12 9 0 15,12-21 1-15,5-8-1 16,3-11 1-16,4-12-1 15,8-3 0-15,2-6 1 0,1 3-1 16,7 2 1-16,0 9-1 16,2 8 0-16,3 9-1 15,-1 9-1-15,4 11-1 16,2 1-3-16,6 12-4 15,-5-9-5-15,21 18-10 16,-21-18-7-16,19 15-2 16,-14-13-4-16,7 9 2 15</inkml:trace>
  <inkml:trace contextRef="#ctx0" brushRef="#br4" timeOffset="199387.4043">9716 13834 75 0,'-31'-18'40'15,"13"11"-1"-15,-17-3 1 16,6 11-25-16,-9 1-10 0,2 16 0 15,-3 7-1-15,9 12-2 16,-1 5 1-16,10 9-2 16,10-3 1-16,10 4-2 15,11-10 1-15,17-12 0 16,6-16-1-16,15-14 1 15,3-14-1-15,8-16 0 16,-1-12 1-16,-5-8-1 16,-9-3 0-16,-8-4 0 15,-13 4 0-15,-7 5 0 16,-11 8 0-16,-7 13 1 15,-7 14-2-15,-1 15 1 16,-3 21 0-16,4 19-1 16,4 21 1-16,1 20-1 0,3 18 1 15,1 10-1-15,0 14 0 16,-4 0 0-16,1-4 0 15,-10-3 1-15,-1-10 0 16,-7-14-1-16,-4-14 1 16,-7-14-1-16,-2-24 1 15,-9-16-2-15,1-17-2 16,-1-23-4-16,10-10-4 15,-9-32-4-15,20-1-5 16,-9-39-5-16,29 8-6 16,-3-22-4-16,27 4 0 15,5-4 4-15</inkml:trace>
  <inkml:trace contextRef="#ctx0" brushRef="#br4" timeOffset="200318.4576">10269 13950 75 0,'0'0'41'16,"3"22"-2"-16,-3-22 1 15,22 10-34-15,-1-8-4 16,13-4 0-16,5-8 0 16,4-2 1-16,2-8-2 15,3-2 0-15,-4-4 0 16,-4 1 1-16,-13-2-2 15,-8 3 2-15,-16 8-2 0,-11-2 1 16,-16 9-1-16,-10 7 1 16,-8 7-1-16,-6 11 1 15,-5 6 0-15,6 11 0 16,1 5 0-16,6 7-1 15,14 2 1-15,13 3-1 16,11-5 1-16,14-11-2 16,21-6 0-16,8-15-1 15,22-9-3-15,7-17-4 16,18 1-4-16,-15-29-7 15,20 14-8-15,-20-24-3 16,8 16-1-16,-26-14-1 16,-4 18 2-16,-20 7 32 15,-17-4 9-15,0 26 6 16,-30-11 8-16,9 33 6 0,-23-8 1 15,10 23 3-15,-14-4 1 16,11 8-29-16,-5 3-3 16,10 2-1-16,2-7 0 15,6-4 0-15,10-8-1 16,5-12 0-16,9-12 0 15,9-11 0-15,5-14 0 16,2-10 0-16,5-6 0 16,-1-7 0-16,-1-1 0 15,1 4 0-15,-6 6 0 16,-3 7 0-16,-3 9 0 15,-6 12 0-15,1 12-1 16,-4 12 0-16,-2 13-1 16,-2 6 0-16,-3 12 0 0,2 1-1 15,2 4-2-15,-1-10-4 16,15-1-5-16,-5-27-4 15,28-1-6-15,-14-43-5 16,32-3-2-16,-12-37-3 16,26-5 1-16,-12-27 4 15</inkml:trace>
  <inkml:trace contextRef="#ctx0" brushRef="#br4" timeOffset="200513.4687">11951 13069 103 0,'-39'56'37'0,"6"46"2"16,-11 8-2-16,8 18-33 0,3 0-3 15,6 0-1-15,8-15-2 16,9-14-1-16,12-12-5 16,-1-33-6-16,19-1-6 15,-20-35-8-15,20-2-3 16,-22-29-3-16,12 0 0 15,-18-27 0-15</inkml:trace>
  <inkml:trace contextRef="#ctx0" brushRef="#br4" timeOffset="200709.4799">11517 13592 108 0,'3'23'40'0,"-2"-2"2"16,21 5-2-16,4-15-38 0,11-9-1 15,17-4-4 1,-1-19-6-16,23 11-4 0,-13-21-5 15,20 18-6-15,-24-22-5 16,14 23-4-16,-23-17-2 16,6 23 1-16,-12-7 5 15</inkml:trace>
  <inkml:trace contextRef="#ctx0" brushRef="#br4" timeOffset="201182.507">12331 13600 75 0,'-14'18'39'16,"6"18"0"-16,-18-4 1 16,13 17-31-16,-16 0-3 15,8 5 0-15,0-6-2 16,8-2-1-16,10-10-1 15,14-11-1-15,11-13 0 16,8-17-1-16,14-13 1 16,7-12 0-16,4-7 0 15,-1-7 1-15,-6-3-1 16,-9 4 0-16,-3 5 1 0,-12 7-1 15,-6 10 0-15,-18 21-1 16,0 0 0-16,3 15 0 16,-7 11 0-16,-3 9-2 15,1 8-3-15,-2-1-3 16,12 12-5-16,-1-14-2 15,19 16-4-15,-6-27-6 16,29 21-3-16,-9-33-1 16,29 16-1-16,-7-23 4 15,16 2 2-15</inkml:trace>
  <inkml:trace contextRef="#ctx0" brushRef="#br4" timeOffset="201896.5478">13144 13759 99 0,'-2'17'37'16,"4"14"2"-16,-16-7-11 0,4 15-25 16,-9 1 0-16,1 5-1 15,-2-1 0-15,1-6 0 16,1-5-2-16,8-10 1 15,4-12 0-15,6-11 0 16,11-13 0-16,4-15-1 16,9-13 1-16,3-4 0 15,1-8 1-15,-4-3-1 16,4-2-1-16,-5 6 1 15,-7 8 0-15,-3 10 0 16,-3 14 0-16,-10 20-1 16,0 0 0-16,0 19 0 15,-5 7 1-15,5 4-1 16,0 0 0-16,9-1 0 0,4-11 0 15,7-5 1-15,6-11-1 16,10-6 0-16,4-9 0 16,3-1 1-16,1-2 0 15,-4-1 0-15,-4 2-1 16,-2 6 1-16,-8 4 0 15,0 6-1-15,-9 5 1 16,-3 7-1-16,-1 5 0 16,-4 11 1-16,-4 5-2 15,-3 6 1-15,-4 5-2 16,-3-2-1-16,2 8-6 15,-13-10-3-15,19 6-3 16,-17-25-2-16,25 10-5 0,-11-32-5 16,20 9-3-16,-6-31-2 15,19 2 5-15,0-23-1 16</inkml:trace>
  <inkml:trace contextRef="#ctx0" brushRef="#br4" timeOffset="238649.65">8845 6996 112 0,'11'14'39'0,"-17"10"-1"0,-7 18-4 15,-8 11-37-15,-11 4 0 16,-2 17-1-16,-7-3-6 15,14 6-22-15,-7-15-5 16,23-12 1-16,6-24-2 16</inkml:trace>
  <inkml:trace contextRef="#ctx0" brushRef="#br4" timeOffset="241022.7857">9625 6181 68 0,'0'0'33'0,"10"18"-2"16,-10 4 1-16,-5 12-23 15,0 11-5-15,-1 9 0 16,1 12 1-16,1 3-1 15,0 13 1-15,0-3-2 16,5 2-1-16,2-6-5 16,-2-14-11-16,9-3-18 15,-1-20-2-15,6-9-1 16,-2-20 1-16</inkml:trace>
  <inkml:trace contextRef="#ctx0" brushRef="#br4" timeOffset="241217.7969">9640 6688 101 0,'-12'0'36'16,"12"0"2"-16,0 0-3 16,14-21-30-16,23 5-2 15,15-6-3-15,12-11-3 16,14 3-4-16,-5-21-20 15,14 9-6-15,-12-9-3 16,0 6 0-16,-17-7 0 16</inkml:trace>
  <inkml:trace contextRef="#ctx0" brushRef="#br4" timeOffset="241434.8093">10192 5970 102 0,'-20'31'36'15,"13"22"1"-15,-8 2-1 16,7 17-33-16,2 6-1 15,1 4 2-15,0 2-3 16,5-2 1-16,0-2-3 16,0-9-1-16,10-3-4 15,-2-22-10-15,21 2-19 16,-3-21 0-16,13-7-1 0,-1-20-1 15</inkml:trace>
  <inkml:trace contextRef="#ctx0" brushRef="#br4" timeOffset="241856.8334">10557 6612 81 0,'-17'-8'36'16,"-6"2"-1"-16,8 7 1 16,-8-1-20-16,13 12-10 15,1-3 0-15,9 11-1 16,0 2-1-16,8 4-1 15,3 2-1-15,5 3-1 16,2-1 0-16,7-2 0 16,-4-4-1-16,5-7 0 15,-3-8-1-15,5-7 2 16,2-9-1-16,-4-8-1 0,3-8 1 15,0-5 0-15,-4-4 0 16,1-1 0-16,-5 6-1 16,-2 1 1-16,-1 10-1 15,-7 9 1-15,-11 7 0 16,12 18 0-16,-16 12 0 15,-2 6 0-15,-6 15-1 16,-1 8 2-16,-9 4-1 16,1 3-2-16,-9 1 1 15,-4-4 0-15,-1-7 1 16,-5-8-1-16,2-9-1 15,2-15-3-15,9-4-12 16,-4-25-11-16,31 5-7 0,-14-37 0 16,28 4-1-16</inkml:trace>
  <inkml:trace contextRef="#ctx0" brushRef="#br4" timeOffset="242352.8618">11382 6659 89 0,'-11'-13'34'16,"-16"-6"1"-16,3 10 1 0,-12 1-25 15,4 15-5-15,-7 4 0 16,5 15 0-16,-6 1-2 16,5 11 1-16,6 2-2 15,10-1 0-15,6-3 0 16,14-9-2-16,9-11 1 15,16-11-1-15,13-17-1 16,13-9 0-16,6-11 1 16,5-10-1-16,-2-8 0 15,-2-3 0-15,-8-5 0 16,-4 2-2-16,-14 3 2 15,-8 6-2-15,-13 9 2 16,-7 8-2-16,-9 11 2 16,4 19-2-16,-22 12 3 15,6 14 1-15,-4 13-2 0,1 11 2 16,1 4-2-16,8 2 0 15,8-1-4-15,4-9 1 16,17 0-6-16,-2-20-11 16,27 3-9-16,-13-23-5 15,20 2-1-15,-9-18 0 16,7 3 1-16</inkml:trace>
  <inkml:trace contextRef="#ctx0" brushRef="#br4" timeOffset="242960.8966">11874 6688 107 0,'-1'-24'34'0,"1"24"2"16,-12-1-1-16,6 15-28 0,-6-4-2 15,8 13-1 1,-3 4-2-16,1 7 1 0,-3 0-1 16,0 5-1-16,4-7 0 15,0 1 0-15,2-9-1 16,1-5 0-16,2-19 1 15,0 0-1-15,19-7 0 16,-4-16-1-16,5-8 1 16,2-7 0-16,1-8 0 15,0-2 0-15,-2-2 0 16,1 2-1-16,-5 8 1 15,-3 6 0-15,-5 7 0 16,0 8-1-16,-9 19 1 16,13-14-1-16,-13 14 0 15,20 10 0-15,-1-1 0 16,5-2-1-16,6 1 0 0,5-2 0 15,5-1 1-15,0-3-1 16,0-2 1-16,-3-1 0 16,-5 1 1-16,-9 0 0 15,-7 0 1-15,-16 0 0 16,0 0 1-16,4 17 0 15,-19-2 1-15,1 9 0 16,-8 2 0-16,4 10 0 16,-4 2-1-16,8 2 1 15,4-2-1-15,5 1 0 16,11-11-1-16,9-5 0 15,7-8 0-15,8-12-1 16,2-12 0-16,5-8 1 0,-2-7-2 16,-3-7 1-16,-7-6-1 15,-6-4 0-15,-10 3-2 16,-8-2-1-16,-3 8-5 15,-15-8-11-15,11 24-7 16,-17-8-5-16,23 24-3 16,-25-14-1-16,25 14 0 15,-17 4 2-15</inkml:trace>
  <inkml:trace contextRef="#ctx0" brushRef="#br4" timeOffset="243821.9458">13471 6207 80 0,'0'0'35'0,"0"0"-2"0,0 0 2 16,-19 23-28-16,0 13-2 15,-15 6 1-15,2 14 0 16,-7 6-1-16,1 12 1 15,1-3-2-15,5 1 0 16,4-7-1-16,12-7 0 16,3-14-2-16,12-9 0 15,5-16 0-15,11-18 0 16,7-15 0-16,7-15 0 15,0-11 0-15,4-12 0 16,1-12 0-16,2-4-2 16,-2-5 2-16,-5-1-2 15,0 1 1-15,-1 5-1 16,-1 12 1-16,-2 8-1 0,-2 14 2 15,5 18-1-15,-4 13 0 16,0 16 1-16,2 19-1 16,-1 13 0-16,-1 10 0 15,-1 9 2-15,-1 6-3 16,-6 3 1-16,1 2-4 15,-6-5-3-15,7 5-16 16,-20-22-5-16,12 4-7 16,-12-23-2-16,3 0 0 15,-9-23 0-15</inkml:trace>
  <inkml:trace contextRef="#ctx0" brushRef="#br4" timeOffset="244696.9959">13521 6653 118 0,'-22'-15'36'16,"1"-7"2"-16,21 22-2 15,3-22-33-15,17 10 0 16,12-1-2-16,11 2 0 16,8 1 0-16,4 0 0 15,6 6-1-15,0 3 0 16,-5 5 0-16,-4 7 0 15,-9 5 0-15,-8 4 0 16,-11 8 0-16,-9 4 0 16,-10 4 0-16,-10 3 0 15,-4-2 0-15,-5 0 0 16,-2-5 0-16,-2-5 0 15,2-9 0-15,7-3 0 0,9-15 0 16,0 0 1-16,10-27-1 16,8-1 0-16,6-10 1 15,4-7-1-15,2-5 0 16,6-1-1-16,-3-2 2 15,-2 10-3-15,-5 4 2 16,-1 10-2-16,-6 7 2 16,0 14-3-16,-4 8 2 15,-1 8 1-15,4 8-1 16,2-2 0-16,8 7-2 15,0-5 2-15,9 5-2 16,-4-10 2-16,3 3 0 16,-2-6-1-16,-3-2 1 15,-8-3 0-15,-7-3 2 0,-4-1 0 16,-12 1 0-16,0 0 0 15,-13-16 1-15,-4 11 1 16,-10 0-1-16,-4 5 1 16,-6 2 0-16,-6 9 0 15,-2 4 0-15,2 14-1 16,5 1 1-16,5 8-1 15,10 1 0-15,15 2-1 16,10-7 0-16,18-5 0 16,11-9-1-16,16-14 1 15,5-10-1-15,5-10 0 16,-1-13 2-16,-2-7-2 15,-3-5 0-15,-11-3 0 16,-9 1 0-16,-7 4 0 0,-6 4 0 16,-5 8 0-16,-9 14-2 15,-4 11 2-15,-7 28-1 16,-4 13 1-16,-6 24-2 15,-7 21 0-15,-6 13 0 16,-3 17 0-16,-11 6 0 16,-4 4 0-16,-2-5 0 15,1-13 0-15,-4-15 0 16,4-19 3-16,5-17-2 15,2-23-1-15,11-13-5 16,0-32-8-16,19-3-6 16,-9-32-6-16,23-1-2 15,-9-27-4-15,25-8-1 16,-6-21 0-16,16-8 3 15</inkml:trace>
  <inkml:trace contextRef="#ctx0" brushRef="#br4" timeOffset="245679.0521">14872 6762 101 0,'-18'-2'35'16,"18"2"1"-16,0 0 0 15,0 0-30-15,29-5-1 16,3-4-1-16,8-7-1 15,11-3 0-15,3-7-1 0,5 0 0 16,-3-2-1-16,-3-6-2 16,-7 3 2-16,-11 1-3 15,-12 2 2-15,-16 6-1 16,-14 6 1-16,-16 8-2 15,-13 11 3-15,-9 8 1 16,-9 11-1-16,-4 8 1 16,2 8 0-16,4 8 1 15,10-1-2-15,14 0 3 16,17-1-3-16,18-7-1 15,18-10 1-15,18-6-2 16,19-10-3-16,7-14-1 16,14-2-5-16,-6-20-9 15,13 14-6-15,-20-25-3 0,5 14-3 16,-23-12 1-16,-2 12-2 15,-23-8 7-15,-4 9 26 16,-9 11 12-16,-24-10 6 16,10 20 6-16,-19-5 3 15,5 20 1-15,-14-4 4 16,8 19-5-16,-7-6-21 15,2 9-2-15,1 0-2 16,2 5 0-16,3-5 0 16,3-2-1-16,3-7-1 15,9-3 1-15,4-21-1 16,0 0 0-16,24-4 0 15,-1-17 0-15,7-10 1 16,6-6-1-16,3-6 0 0,7-4 0 16,-3 4 0-16,2 4-1 15,-7 7 1-15,-3 9-1 16,-5 12 0-16,-7 15 1 15,-8 14-1-15,-5 16 0 16,-9 11 0-16,-5 12-1 16,0 3 1-16,1 0-2 15,13-2-3-15,2-19-3 16,25-4-11-16,-5-39-4 15,37-3-4-15,-9-37-3 16,27-1-1-16,-11-28-4 16,12-2 4-16,-17-16 1 15</inkml:trace>
  <inkml:trace contextRef="#ctx0" brushRef="#br4" timeOffset="245862.0625">16670 5974 122 0,'-43'40'35'15,"6"32"1"-15,-18 9-1 16,7 17-31-16,1 7-2 15,5 3-1-15,8-2-2 16,7-10-2-16,13-2-8 16,-2-28-10-16,21-1-10 15,-9-27-4-15,14-9-1 16,-10-29 0-16</inkml:trace>
  <inkml:trace contextRef="#ctx0" brushRef="#br4" timeOffset="246372.0917">16227 6565 115 0,'-22'-11'38'0,"22"11"0"16,-15 10 0-16,32-5-28 16,6-1-7-16,12-2 0 15,12-1-2-15,5-1 0 16,6-2 0-16,0 0 0 15,-3 1-1-15,-8-1 0 16,-10 1 1-16,-7 1-1 16,-9 3 1-16,-10 0-1 15,-11-3 1-15,-4 17 0 16,-10-4 1-16,-1 10-2 15,-4 6 0-15,-3 8 0 0,1 1 0 16,3 0 0-16,9 0 0 16,7-3 0-16,12-11 0 15,15-10 0-15,12-14 0 16,10-11 0-16,8-9 0 15,4-8 0-15,2-7 0 16,-5-2 0-16,-8 2 0 16,-7 1 0-16,-13 9 0 15,-11 8 0-15,-17 17 0 16,0 0 0-16,-10 11 0 15,-5 10 0-15,-5 9 0 16,1 3 0-16,2 1 0 16,5 0-2-16,12-3-6 15,1-12-5-15,23 5-6 0,-10-26-5 16,24 13-4-16,-13-27 0 15,25 8-3-15,-16-20-1 16,14 5 2-16,-8-7 5 16</inkml:trace>
  <inkml:trace contextRef="#ctx0" brushRef="#br4" timeOffset="246860.1196">17369 6601 127 0,'0'0'35'16,"-16"2"2"-16,6 15-1 16,-8 3-31-16,-2 9-1 15,-3 3-2-15,0 5 0 16,1 3 0-16,2-3 0 15,4-3-2-15,3-8 1 16,7-7 1-16,6-8-2 0,0-11 0 16,19-16 0-16,-1-6 0 15,1-8 0-15,5-5 0 16,2-4 0-16,-3-3 0 15,2 1 0-15,-1 4 0 16,-4 7 0-16,-1 10 0 16,-7 6 0-16,-1 13 0 15,-11 1 0-15,12 25 0 16,-10 1 0-16,0 2 0 15,2 0 0-15,6-4 0 16,5-6 0-16,13-9 0 16,6-12 0-16,7-7 0 15,8-12 0-15,3-9 0 16,1-3 0-16,-2-3 0 15,-7 3 0-15,-8 2 0 0,-7 9 0 16,-14 9 0-16,-15 14 0 16,10 5 0-16,-15 16 0 15,-5 9 0-15,-5 9 0 16,2 13-8-16,-8-9-5 15,13 18-7-15,-15-21-5 16,18 13-6-16,-15-20-2 16,15 0-5-16,-9-14-1 15,4-8 5-15</inkml:trace>
  <inkml:trace contextRef="#ctx0" brushRef="#br4" timeOffset="247863.177">9582 7141 102 0,'0'0'39'16,"-10"10"-1"-16,10-10 1 16,20 0-32-16,7 0-3 15,12-3-1-15,11 2 0 16,8-5-1-16,5 3-1 15,-1 1 0-15,1-4 0 0,-6 5-1 16,-8-3 0-16,-8 3 0 16,-9 0 0-16,-10 1-1 15,-8-2-1-15,-14 2-1 16,0 0-4-16,15 2-18 15,-27-10-12-15,12 8-1 16,-19-13-1-16,19 13-1 16</inkml:trace>
  <inkml:trace contextRef="#ctx0" brushRef="#br4" timeOffset="248730.2266">14216 7181 70 0,'-14'0'40'16,"-5"-10"-1"-16,19 10 3 0,-4-15-19 15,21 13-14-15,7-5-3 16,18 3-1-16,8 2-1 15,10-1-2-15,5 2 0 16,2 0-1-16,-2-2-1 16,-4 5 1-16,-4-5-1 15,-14 3 0-15,-8 4-2 16,-12-4 0-16,-5 3-1 15,-18-3-2-15,12 8-5 16,-24-16-19-16,12 8-9 16,-15-4-1-16,15 4 1 15,-22-14 0-15</inkml:trace>
  <inkml:trace contextRef="#ctx0" brushRef="#br4" timeOffset="251491.3845">8450 8288 96 0,'19'7'39'15,"-19"-7"0"-15,19 47-4 16,-34-9-30-16,3 10-2 16,-9 10-3-16,-6-5-10 15,13 13-11-15,-18-26-10 16,17-2-6-16,3-23-3 15,24-15 1-15</inkml:trace>
  <inkml:trace contextRef="#ctx0" brushRef="#br4" timeOffset="260356.8916">9134 7745 70 0,'11'-11'35'0,"2"8"1"15,-13 3 0-15,9 20-20 16,-10-1-12-16,-2 16-1 15,-2 7 0-15,4 11 0 16,-5 6 0-16,3 2-2 16,4 1-1-16,2-3-3 15,8 0-7-15,-10-24-15 16,17 3-10-16,-4-19-2 15,7-6-1-15,-4-18 1 0</inkml:trace>
  <inkml:trace contextRef="#ctx0" brushRef="#br4" timeOffset="260576.9042">9232 7725 98 0,'4'-17'38'0,"-2"-2"0"16,18 9-1-16,-3-5-33 15,17 2-1-15,8-3-2 16,6 1-1-16,6 3-2 16,-5-1-6-16,8 20-19 0,-21-6-9 15,-6 11 0-15,-22 6-3 16,-11 7 2-16</inkml:trace>
  <inkml:trace contextRef="#ctx0" brushRef="#br4" timeOffset="260763.9149">9250 7950 80 0,'20'2'38'16,"1"-10"0"-16,11 2 0 15,-5-5-26-15,7 3-9 16,2 1-6-16,-5-7-13 15,11 25-14-15,-17-9-3 0,8 13-3 16,-10-3-1-16</inkml:trace>
  <inkml:trace contextRef="#ctx0" brushRef="#br4" timeOffset="261169.9381">9758 8027 86 0,'0'0'37'15,"-9"19"-1"-15,9-19 2 16,14 12-32-16,7-12-2 16,12 0 0-16,4-7-2 15,7-3 0-15,-2-7-1 0,2 0 1 16,-10-6-1-16,-5 0 0 15,-11 0 0-15,-11-2 0 16,-12-2 0-16,-9 0 0 16,-10 6 0-16,-6-2 0 15,-4 11-1-15,-3 7 1 16,-1 9-1-16,1 13 1 15,2 12-1-15,6 11 0 16,7 2 1-16,7 8-1 16,7-2 0-16,11 1 0 15,12-12-1-15,14-10-1 16,13-8 0-16,13-14-3 15,12-2-5-15,-3-22-14 16,25 9-8-16,-16-17-2 0,9 8-4 16,-20-10 2-16</inkml:trace>
  <inkml:trace contextRef="#ctx0" brushRef="#br4" timeOffset="261536.9591">10477 7989 83 0,'-19'13'38'15,"15"2"-2"-15,-6-5 1 16,11 10-31-16,-6-1-1 15,8 9-2-15,-4 0 0 16,-1 5 0-16,0 1-1 16,0-2 0-16,-3-6-1 15,4-3 0-15,-3-4-1 16,4-19 1-16,0 0-1 15,0 0 1-15,12-28-1 0,-2 0 0 16,0-5 0-16,5-6 1 16,-2-6-1-16,0 0 1 15,3-1 0-15,2 4 0 16,-2 1 1-16,6 5 0 15,-2 5-1-15,5 5 0 16,2 9 1-16,3 4-2 16,-1 7-2-16,2 0-1 15,7 7-4-15,-12-9-8 16,16 15-12-16,-20-14-7 15,13 14-2-15,-16-8-3 16,6 8 3-16</inkml:trace>
  <inkml:trace contextRef="#ctx0" brushRef="#br4" timeOffset="261950.9828">11009 7883 75 0,'14'10'35'15,"-14"-10"1"-15,6 13 0 16,4 10-23-16,-16-13-4 15,8 11-3-15,-9-6-1 16,3 9 0-16,-10-1-2 16,6 3-1-16,-3-1 0 15,1-1-1-15,1 1 0 16,0-3 0-16,4-5-1 15,-1-1 0-15,6-16 0 0,0 12 0 16,0-12 0-16,11-17 0 16,-2-1 1-16,5-5-1 15,-1-9 0-15,2-4 1 16,3-1-1-16,-1-1 2 15,0 0-2-15,-2 2 1 16,2 5 0-16,-6 3-1 16,3 11 1-16,-4 2-2 15,2 9 0-15,-12 6-2 16,22 8-1-16,-13-1-3 15,13 10-6-15,-7-12-10 16,22 22-8-16,-11-20-2 16,19 6-3-16,-4-9-1 15</inkml:trace>
  <inkml:trace contextRef="#ctx0" brushRef="#br4" timeOffset="262334.0047">11669 7869 77 0,'-15'-9'38'0,"-2"4"-2"16,7 12 2-16,-10-1-20 15,5 14-12-15,-4 0-1 16,7 8-2-16,-5 2 0 16,10 3 0-16,0 1-1 15,7-3-1-15,7-5 0 16,6-9 0-16,7-9 0 15,9-8 0-15,2-7 0 16,7-9-1-16,3-7 1 0,-2-6 0 16,-1-2-1-16,-3-2 1 15,-4 2 0-15,-4 5 0 16,-4 4 0-16,-9 3 0 15,-5 12-1-15,-9 7-1 16,0 0 1-16,11 27-1 16,-12-2 0-16,-2 5-2 15,6 4 0-15,1-1-3 16,7 6-2-16,3-14-6 15,19 8-11-15,-10-25-8 16,24 5-1-16,-7-18-4 16,10-1 1-16</inkml:trace>
  <inkml:trace contextRef="#ctx0" brushRef="#br4" timeOffset="262861.0348">12431 7861 97 0,'0'0'37'15,"0"0"2"-15,-19 25-2 16,5 7-33-16,-4 0 1 15,3 7-3-15,-8 3 0 16,7-3 0-16,2-1-1 16,4-7-1-16,4-11 1 15,6-9 0-15,0-11-1 16,21-14 0-16,-1-11 1 15,3-10 0-15,0-6-1 16,1-4 1-16,0-5-1 0,-2 3 1 16,-9 3-1-1,-1 7 1-15,-4 12-1 0,-4 6 0 16,-4 19 0-16,0 0 0 15,-3 12 1-15,3 5-1 16,4 4 0-16,5 1 0 16,6-5 1-16,9-4-1 15,9-7 1-15,9-9 0 16,5-8-1-16,4-5 1 15,5-9 0-15,-4-3-1 16,3-6 1-16,-6 0-1 16,-4 1 1-16,-3 1-1 15,-9 5 0-15,-6 6 0 16,-7 11 0-16,-7 11 1 15,-10 12-1-15,-8 13 0 0,-7 9 1 16,-2 9-1-16,-2 3-2 16,-3 6 0-16,6 0-3 15,-1-10-7-15,18 6-6 16,-9-24-15-16,25 4-8 15,-3-15 0-15,20-3-1 16</inkml:trace>
  <inkml:trace contextRef="#ctx0" brushRef="#br4" timeOffset="263048.0455">13456 8067 93 0,'-29'47'38'0,"3"14"-1"15,-10-4-3-15,4-11-58 16,11 11-12-16,-6-12-1 16,15-5-3-16,1-13 1 15</inkml:trace>
  <inkml:trace contextRef="#ctx0" brushRef="#br4" timeOffset="265705.1975">11914 4932 91 0,'-5'43'39'0,"-10"-2"2"16,7 8-3-16,1-16-31 16,19-13-2-16,17-26-3 15,29-26 1-15,25-32-2 16,22-22 0-16,15-13-4 15,4-21-8-15,12 12-8 16,-27-16-9-16,1 18-8 16,-29-10-3-16,-8 13-2 15,-16-12 1-15</inkml:trace>
  <inkml:trace contextRef="#ctx0" brushRef="#br4" timeOffset="266157.2233">12908 3367 78 0,'0'0'39'0,"-9"28"-3"15,-3-10 3-15,7 15-31 16,-9-5 0-16,7 6-1 16,2-10 1-16,16-10-3 0,19-28-1 15,31-34 1-15,35-39-4 16,40-34-2-16,38-15-11 15,12-42-7-15,28 3-7 16,-25-24-11-16,-2 14-4 16,-31 11-2-16</inkml:trace>
  <inkml:trace contextRef="#ctx0" brushRef="#br4" timeOffset="276795.8318">7913 15253 33 0,'0'0'33'16,"-6"19"4"-16,-8-1-8 0,5 16-21 16,-10-2 0-16,9 16-3 15,-9-4 1-15,9 11-2 16,-5 0-1-16,3 1-1 15,2-4 1-15,3-3-2 16,0-10 1-16,3-5-1 16,4-17 1-16,0-17-1 15,11-10 0-15,0-21 0 16,4-17 0-16,4-12 1 15,0-12-1-15,5-9 1 16,-6-8-1-16,7-2 1 16,-1 5-1-16,4 8 1 15,-1 9 0-15,-2 13-1 0,-1 12 0 16,3 15 0-16,1 14 0 15,1 15 0-15,-1 13 0 16,2 9-1-16,1 11 0 16,-1 13 1-16,4 12-1 15,-4 9 0-15,-2 10 0 16,-5 11-1-16,-8 4 0 15,-6 4 0-15,0-5-1 16,-9-14-4-16,4 1-6 16,-13-36-13-16,20 5-3 15,-11-47-2-15,1 14-4 16,-7-41 0-16</inkml:trace>
  <inkml:trace contextRef="#ctx0" brushRef="#br4" timeOffset="277351.8636">8128 15516 46 0,'-48'-13'35'0,"19"18"1"15,-2-11-1-15,26 20-14 16,5-14-18-16,10-2-2 16,17 0 0-16,10-8-2 15,13 4 0-15,3-6-3 16,11 7-3-16,-6-14-3 15,10 19-11-15,-15-18-2 16,10 19-3-16,-18-16-1 16,7 15 0-16,-20-15 18 15,3 7 7-15,-12 2 7 16,-12-9 12-16,6 16 5 0,-20-13 4 15,3 12 2-15,0 0 0 16,-13 23-13-16,-6-12-5 16,9 16-4-16,-5 4-1 15,5 7-2-15,-2 2 1 16,6 3-2-16,6-3 0 15,6-2 0-15,7-9-1 16,6-5 1-16,9-16 0 16,6-9-1-16,5-11 0 15,2-11-1-15,3-10 1 16,2-7-1-16,0-3 0 15,-5-6 1-15,-6 5-1 16,-5 6 1-16,-4 8-1 16,-7 11 1-16,-19 19-1 15,13 7 0-15,-18 16 0 0,-3 11-1 16,-5 7 1-16,4 2-1 15,2 1 0-15,7-8-1 16,9-9-2-16,6-16-4 16,22 0-7-16,-8-30-10 15,28 9-1-15,-16-27-2 16,22 17-2-16,-17-21 1 15</inkml:trace>
  <inkml:trace contextRef="#ctx0" brushRef="#br4" timeOffset="278303.9181">9497 15512 79 0,'-3'36'30'16,"-23"-12"1"-16,18 19 2 15,-8-16-26-15,12 3-1 16,-3-7-2-16,7-2-1 0,0-21-2 16,9 14 1-16,-9-14-1 15,18-14-1-15,-8-4 1 16,4-5 0-16,-8-5 0 15,3-4-1-15,-1-2 0 16,2 0 1-16,1 1-1 16,-2 2 1-16,5 7-1 15,-5 6-1-15,8 4 0 16,0 6 0-16,10 5-1 15,5-2 0-15,7 6-3 16,-1-5-1-16,9 3 0 16,0-7 0-16,10 6-2 15,-5-12 2-15,-1 12 0 16,-10-8 2-16,-4 8 3 0,-6 1 2 15,-11 0 2-15,-3 7 2 16,-17-6 2-16,7 13 0 16,-19-10 1-16,7 8-1 15,-13-7 0-15,4 6-3 16,-9-1 1-16,-1 6-2 15,-6 4 1-15,2 7-1 16,1 7 0-16,5 5-1 16,2 3 0-16,11 1 0 15,10-3-1-15,13-7-1 16,9-9 1-16,12-11-1 15,6-15 0-15,6-12 0 16,1-10 0-16,-2-8 1 0,-2-7-2 16,-10-6 3-1,-4 0-3-15,-13 1 2 0,-10 5-1 16,-7 4 0-16,-7 6-1 15,-7 11 1-15,-5 7 0 16,-2 10-1-16,3 6 0 16,2 8 0-16,9 2 1 15,3 2-1-15,9-5 1 16,15 0-1-16,4-10 1 15,9-5 1-15,5-4-1 16,4-2 1-16,1-2-1 16,-5 2 1-16,-5 7 0 15,-6 4 0-15,-8 9-1 16,-10 7 0-16,-7 8 0 0,-6 7 0 15,-6 6 0-15,0 4 0 16,-4 2 0-16,4-3 0 16,-2-3 0-16,5-4 0 15,2-10 0-15,5-8 0 16,0-16 0-16,12-10 1 15,-3-13-1-15,4-8 0 16,1-7 0-16,0-10 2 16,2-4-2-16,-2-1 1 15,0 6-1-15,-2 5 1 16,5 9-2-16,-2 5 2 15,2 9-2-15,6 8-1 16,10 9-1-16,0-1-1 16,18 11-8-16,-8-17-4 15,23 24-4-15,-11-25-5 0,23 22-2 16,-21-20-2-16,24 19-1 15,-26-16 1-15,12 12 5 16</inkml:trace>
  <inkml:trace contextRef="#ctx0" brushRef="#br4" timeOffset="278787.9458">11284 15378 68 0,'-19'-15'37'0,"19"15"2"15,-21-13-1-15,21 13-29 16,-22-15-4-16,5 11 0 15,-9 2-1-15,0 12-1 16,-9 4 1-16,-1 14-2 16,-2 6 2-16,0 12-2 15,6 1 1-15,9 1-2 16,9-10 2-16,18-8-3 15,13-15 2-15,16-18-1 16,9-15-1-16,11-15 1 16,6-11-1-16,-3-3 1 15,-5-2-1-15,-8 5 0 16,-9 6 0-16,-13 14 1 15,-12 13-1-15,-9 22 0 0,-6 12 0 16,-9 19-1-16,0 10 0 16,-1 5-2-16,7 10-4 15,-5-9-8-15,23 8-3 16,-15-32-5-16,26 16-3 15,-17-36-4-15,22 10-2 16,-25-24 1-16,14-6 1 16</inkml:trace>
  <inkml:trace contextRef="#ctx0" brushRef="#br4" timeOffset="279566.9903">8003 16067 43 0,'-17'4'35'0,"12"7"3"15,-8-10-1-15,19 10-26 16,-6-11-1-16,26 12-2 15,11-15-1-15,16 1-1 16,19-7-1-16,18 2 0 16,18-8 0-16,10-2-2 15,7-5 0-15,4-4-2 16,-9 4 1-16,-3 1-2 15,-16 6 1-15,-14 3-2 16,-19 10 0-16,-17 5-1 0,-13 11 0 16,-17 1 0-16,-9 5-1 15,-14-3-2-15,-1 9-7 16,-15-22-5-16,19 16-7 15,-21-32-2-15,20 12-3 16,-10-26-3-16,16 7 0 16</inkml:trace>
  <inkml:trace contextRef="#ctx0" brushRef="#br4" timeOffset="287694.4552">9810 11801 71 0,'0'-11'37'0,"0"11"-2"16,-1-22-4-16,1 22-27 15,0 0 0-15,0 0 0 16,-13 22 0-16,4 14 0 16,-6 9 0-16,0 16-1 15,-6 6-1-15,3 4 2 16,-1-2-3-16,3-4 2 15,3-11-2-15,6-14 1 16,5-21 0-16,2-19-1 16,7-13 0-16,3-19 0 15,1-14 0-15,1-9-1 16,-2-8 1-16,-1-4-1 0,-3-2 0 15,-2 2 1-15,0 7-1 16,-3 7 3-16,4 9-3 16,-1 14 3-16,5 13-3 15,5 15 3-15,5 13-3 16,3 19 1-16,3 14-1 15,8 16-2-15,4 10 2 16,2 10 0-16,3 3 0 16,-3-5-1-16,3-4 1 15,1-8 2-15,2-15-2 16,-6-18 2-16,3-20-2 15,-4-23 0-15,-3-21 1 16,-2-21-2-16,-3-13 2 16,-5-11-3-16,-9-10 3 0,-3-1-3 15,-7 2 0-15,-7 7 2 16,-2 18-4-16,-6 9-2 15,6 27-7-15,-12-2-11 16,15 26-7-16,0 0-2 16,15 32-2-16,-5-11-2 15</inkml:trace>
  <inkml:trace contextRef="#ctx0" brushRef="#br4" timeOffset="288100.4784">10972 11966 81 0,'-22'-8'38'0,"-18"-6"0"16,2 18 2-16,-18-11-32 15,9 21-2-15,-1 2 0 16,6 15-2-16,3 6 0 15,11 3-1-15,8 2-1 16,17-2 0-16,13-6-1 16,16-9 0-16,12-12-1 15,12-15 0-15,4-14 1 16,7-9-1-16,1-5 1 15,-7-4-1-15,-7 0 0 16,-9 5 0-16,-13 8 0 16,-9 12 1-16,-17 9-1 0,0 30 0 15,-14 2 0-15,-1 9-1 16,2 3 0-16,3-3 1 15,10-3-5-15,6-19-3 16,27-4-13-16,-5-42-5 16,36 4-6-16,-7-36-2 15,25 4-3-15,-10-26 1 16</inkml:trace>
  <inkml:trace contextRef="#ctx0" brushRef="#br4" timeOffset="288288.4892">11763 11465 104 0,'0'0'39'16,"-26"11"1"-16,8 27 0 15,-10 11-35-15,6 13-2 0,3 11 0 16,1 5-3-16,7 5 0 16,2-3-3-16,7-2-2 15,-2-17-10-15,13 6-8 16,-15-28-7-16,17 0-4 15,-16-26-1-15,13-1-2 16</inkml:trace>
  <inkml:trace contextRef="#ctx0" brushRef="#br4" timeOffset="288784.5175">11422 11894 100 0,'-20'-15'38'0,"-2"-4"3"16,22 19-3-16,0 0-31 15,36-8-3-15,2 2-1 16,12-3-2-16,8 0-1 0,2-5-2 15,9 1-1-15,-8-1-2 16,0 8-3-16,-17-1-1 16,1 9 0-16,-19-3 1 15,3 8 1-15,-15-2 1 16,-2 4 4-16,-12-9 2 15,8 17 3-15,-3-2 3 16,-7-4 0-16,9 11 1 16,-8 0-1-16,4 12 0 15,-4 0-1-15,1 11 0 16,-5-2 0-16,1 2-1 15,-2-4-1-15,-3-5 0 16,4-11-1-16,0-8 0 16,5-17-1-16,5-14 0 0,8-13-1 15,2-11 0-15,4-9 1 16,6-6-1-16,3-4 0 15,-4 7 0-15,-1 7 0 16,-4 6-1-16,-5 13 1 16,-4 8-1-16,-10 16-1 15,17-1-2-15,0 12-4 16,-5-6-7-16,22 13-7 15,-10-18-4-15,27 14-3 16,-9-16-3-16,18 10-2 16,-14-13 1-16,9 9 3 15</inkml:trace>
  <inkml:trace contextRef="#ctx0" brushRef="#br4" timeOffset="289136.5377">12637 11843 104 0,'0'0'37'16,"-26"-5"3"-16,26 5-1 15,-30 9-33-15,20 6-1 16,-3 3-1-16,5 11-1 15,0 5-1-15,3 8 1 16,5 0-2-16,2 1 0 16,7-6-1-16,6-8 1 15,7-12-1-15,8-15 0 16,8-14 0-16,8-16 0 15,2-10 0-15,3-9 0 16,-4-3 0-16,-2-1 0 16,-9 5 0-16,-8 8 0 0,-9 12 0 15,-10 14 0-15,-9 12 0 16,-9 23 0-16,-3 9-1 15,-2 11 0-15,3 7-2 16,1 2-2-16,10 4-7 16,-3-18-4-16,26 7-7 15,-13-32-5-15,29 9-2 16,-13-33-5-16,28 2-3 15,-3-14 1-15</inkml:trace>
  <inkml:trace contextRef="#ctx0" brushRef="#br4" timeOffset="289909.5819">12510 11770 46 0,'-12'0'35'16,"0"-2"4"-16,12 2-4 15,-24 2-16-15,25 13-6 16,-11-4-4-16,11 12-1 15,-6 2-3-15,2 10-1 16,-8 3-1-16,2 9-1 16,-5 1-1-16,-2 0 0 0,2-1-3 15,1-8 0-15,7-5-5 16,1-22-9-16,23 7-10 15,-7-38-3-15,22 3-3 16,-4-27-3-16,16 0 1 16</inkml:trace>
  <inkml:trace contextRef="#ctx0" brushRef="#br4" timeOffset="290076.5914">12472 11535 104 0,'-22'9'38'0,"-4"-3"0"16,15 4-4-16,9 3-44 0,2-13-15 15,20-3-7-15,-5-9-3 16,15 9-1-16,-4-15-2 16</inkml:trace>
  <inkml:trace contextRef="#ctx0" brushRef="#br4" timeOffset="290944.6411">13283 11744 70 0,'-2'15'36'16,"2"-15"0"-16,-3 17 0 15,-2-6-29-15,1 11-2 16,-5 3 1-16,3 8 0 16,-9 3-2-16,2 8 0 15,-2-4 0-15,0-2-1 16,2-7 0-16,4-7-2 15,7-12 1-15,2-12-1 16,11-12-1-16,6-12 0 16,5-7 1-16,4-7-1 15,1-5 0-15,0-1 0 16,-1 6 0-16,-5 5 0 0,-3 6 1 15,-9 8-1-15,-9 19 0 16,0 0 0-16,0 0 1 16,-8 25-1-16,-2-5 1 15,1 5 0-15,5-3-1 16,5 0 1-16,8-7 0 15,8-5 0-15,11-8 0 16,13-11 0-16,6-6-1 16,8-3 1-16,4-3-1 15,0-2 1-15,-5 2-1 16,-2 2 0-16,-5 8 1 15,-14 7-1-15,-6 10 0 16,-11 6 0-16,-7 11 1 16,-4 10-1-16,-5 2 1 0,-3 8-1 15,-2 4-1-15,1-4-2 16,7 1-6-16,-6-20-7 15,24 11-7-15,-21-35-5 16,47 18-4-16,-21-35-3 16,22 8-3-16,-10-23 1 15</inkml:trace>
  <inkml:trace contextRef="#ctx0" brushRef="#br4" timeOffset="291645.6812">9809 12666 89 0,'30'11'41'0,"8"-22"1"15,31-2-1-15,10-12-36 16,25-6-1-16,19-7-1 16,6 1 0-16,8-1-2 15,-6 8 1-15,-13 6-2 16,-18 12 0-16,-16 10-3 15,-21 3-2-15,-18 14-7 16,-29-15-12-16,4 21-7 16,-20-21-3-16,-13 8-2 15,-3-20-1-15</inkml:trace>
  <inkml:trace contextRef="#ctx0" brushRef="#br4" timeOffset="296016.9312">9406 10391 55 0,'5'-12'35'0,"-5"12"-1"16,0 12 1-16,-3 17-13 0,-13 10-17 16,7 12 0-16,-6 2-1 15,9 13 1-15,-3 0-1 16,6 4-3-16,1-7-1 15,8-4-3-15,7-1-6 16,-5-22-16-16,19 5-4 16,-8-23-4-16,15-3-3 15,-5-17 1-15</inkml:trace>
  <inkml:trace contextRef="#ctx0" brushRef="#br4" timeOffset="296354.9505">9857 10438 73 0,'-28'16'36'16,"-14"9"-1"-16,2 14 1 16,-15-8-27-16,8 15-2 15,-6-7-2-15,12 5 0 16,-3-12-1-16,11 0-1 15,4-11-1-15,11-1 0 16,7-8 0-16,11-12 0 16,3 12-1-16,13-9 0 15,8-5 0-15,9 2-1 16,1 0 1-16,9 0-1 15,4 2 0-15,2 0 0 16,2 1-2-16,3 1 0 0,0 3-5 16,-9-8-10-16,13 12-15 15,-14-11-4-15,8 8 0 16,-11-10-3-16</inkml:trace>
  <inkml:trace contextRef="#ctx0" brushRef="#br4" timeOffset="296755.9735">10365 10664 83 0,'-23'1'38'0,"-14"1"-1"15,3 14 2-15,-18-1-31 16,12 14 0-16,-8-3-2 15,9 11-2-15,4-7 0 0,11 5-1 16,10-9-1-16,15-4-2 16,16-9 1-16,11-6 0 15,15-12 0-15,6-7-1 16,2-5 1-16,4-7-2 15,-3-3 2-15,-8 4 0 16,-7 1-1-16,-7 3 0 16,-11 5 0-16,-19 14-1 15,9-1 1-15,-13 11 0 16,-6 9 0-16,-2 5 0 15,-1 1-1-15,1 2-1 16,8 0 0-16,4-8-3 16,11-3-1-16,7-22-11 15,21 2-10-15,-3-24-9 0,18-1-1 16,-3-20-1-16,11-3 2 15</inkml:trace>
  <inkml:trace contextRef="#ctx0" brushRef="#br4" timeOffset="296941.9841">10958 10149 104 0,'0'0'38'0,"-9"17"2"16,0 30 0-16,-10 13-36 16,4 16 1-16,-6 10-4 15,5 3 1-15,2-4-3 16,5-5 0-16,8-7-3 15,8-15-3-15,12-7-7 16,-4-27-17-16,24-2-4 0,-7-26-5 16,13 0 3-16</inkml:trace>
  <inkml:trace contextRef="#ctx0" brushRef="#br4" timeOffset="297122.9945">11292 10612 101 0,'0'0'37'15,"-18"23"2"-15,10 12-2 16,-9-1-32-16,5 6-1 15,2-4-2-15,4-2-1 16,6-6-2-16,4-10-3 16,14 1-13-16,-18-19-14 15,38-11-3-15,-20-13-3 16,13-1-1-16</inkml:trace>
  <inkml:trace contextRef="#ctx0" brushRef="#br4" timeOffset="297287.0039">11447 10205 103 0,'0'0'37'0,"-27"-3"1"16,18 14-1-16,-1 6-39 16,10-17-5-16,12 27-18 15,-12-27-7-15,36 30-3 16,-11-15-2-16,11 8 0 15</inkml:trace>
  <inkml:trace contextRef="#ctx0" brushRef="#br4" timeOffset="297677.0262">11803 10524 106 0,'-12'15'39'16,"-8"-6"0"-16,10 16 0 15,-10-7-35-15,8 10 0 16,-2 1 0-16,8 7-1 15,-1 0-1-15,9-1 0 16,5-2 0-16,9-8-1 16,8-8 0-16,5-9 0 15,8-9 0-15,10-10-1 16,2-10 1-16,7-10-1 15,1-6 0-15,-5-5 0 16,-2 2 0-16,-7 0 0 0,-12 4 0 16,-6 6 0-16,-10 9-1 15,-15 21 1-15,0 0 0 16,-11 8 0-16,-1 12-1 15,2 5-1-15,3 6-1 16,0-1-1-16,12 4-3 16,0-15-8-16,22 11-13 15,-13-23-7-15,20 5-3 16,-11-17-1-16,15 2 2 15</inkml:trace>
  <inkml:trace contextRef="#ctx0" brushRef="#br4" timeOffset="298165.0541">12566 10490 91 0,'0'0'37'15,"-13"-3"1"-15,4 19 1 16,-9 5-28-16,4 7-6 16,-1 5 0-16,1 4-1 15,-1 0-2-15,6-3 1 16,4-5-2-16,1-7 0 15,4-22 0-15,15 8-1 16,2-21 0-16,2-10 0 16,2-10 1-16,1-4-1 15,2-5 0-15,-4 0 0 16,-1 2 0-16,-7 8 0 15,-1 7 0-15,-7 11 0 16,-4 14 0-16,0 0 0 0,0 0 0 16,10 16 0-16,-6-2 0 15,7-1 0-15,4-4 0 16,8-5 0-16,4-6 1 15,5-6 0-15,0-3-1 16,2-1 1-16,2-4-1 16,-1 3 1-16,-6 4-1 15,-3 2 0-15,-5 9 0 16,-3 8 0-16,-7 7 1 15,-5 4-1-15,-4 7 0 16,-4 4 0-16,-2 5 0 16,0-3 0-16,2 2-4 15,-2-10-3-15,12 7-12 16,-14-22-11-16,19 4-9 15,-13-15-1-15,22-6-2 0,-9-14 2 16</inkml:trace>
  <inkml:trace contextRef="#ctx0" brushRef="#br4" timeOffset="311045.7908">5216 10541 47 0,'-13'0'35'16,"13"0"2"-16,-11-2-1 15,11 2-9-15,15 0-18 16,15 1-2-16,15-6-2 15,21 5 0-15,10-6-2 16,26 1 0-16,11-8-1 0,17-4-1 16,7-5-1-16,4-2 0 15,-6-4 1-15,-6-1-1 16,-12 4 1-16,-17 0-1 15,-16 8 0-15,-25 4 0 16,-14 8-1-16,-21 2-1 16,-11 7-1-16,-13-4-1 15,-6 16-2-15,-11-16-10 16,11 18-8-16,-13-18-3 15,13 12-1-15,-14-18-2 16,20 6 0-16,-15-6-1 16</inkml:trace>
  <inkml:trace contextRef="#ctx0" brushRef="#br4" timeOffset="324837.5797">16510 8909 85 0,'-15'-11'34'0,"15"11"1"15,-23 14-3-15,20 6-24 16,-12 2-1-16,10 15-2 15,-3 5-1-15,7 9 0 16,-4 6-2-16,3 6-1 16,-4 0 0-16,4-3-1 0,-1-5 0 15,1-7 1-15,-3-11-1 16,2-11 0-16,4-14 1 15,-1-12 0-15,6-22-1 16,1-13 1-16,1-14 0 16,0-12-1-16,-1-17 1 15,-2-11-1-15,-3-3 1 16,-1-4-1-16,0 5 0 15,3 8 0-15,3 10 0 16,4 13 1-16,10 15-1 16,12 13 2-16,9 14-2 15,11 12 1-15,1 10 0 16,3 8 0-16,-3 6 1 15,-5 11-2-15,-16 6 1 16,-15 9-2-16,-20 5 1 0,-19 7-1 16,-24-1 1-16,-10 3-1 15,-10-4-1-15,-3-9 0 16,3-7-3-16,5-20-6 15,27 1-13-15,4-30-5 16,29 11-2-16,26-42-2 16,18 7-3-16,8-13 2 15</inkml:trace>
  <inkml:trace contextRef="#ctx0" brushRef="#br4" timeOffset="325055.5921">17231 8471 111 0,'-14'10'36'0,"-10"8"0"15,1 20-1-15,-8 10-30 16,6 14-4-16,-2 16 2 16,6 8-1-16,2 8-1 15,5-2-2-15,8 1 0 16,6-15-7-16,19 0-17 15,-8-27-4-15,24-1-4 16,-7-28-2-16,18-4-1 16</inkml:trace>
  <inkml:trace contextRef="#ctx0" brushRef="#br4" timeOffset="325462.6154">17474 8965 108 0,'-14'-14'36'0,"14"14"2"16,-24 11-2-16,19 9-29 15,-9 1-2-15,10 10 0 16,-1 1-2-16,5 4 0 16,0-5-1-16,8-2 0 15,3-5-1-15,7-3 0 16,7-9-1-16,1-6 1 15,9-9-1-15,1-10 0 16,2-5 0-16,0-9 0 16,1-1 0-16,-8-3 0 15,-4 0 0-15,-4 1 0 16,-8 4 0-16,-5 5 0 0,-6 7 0 15,-4 14 0 1,0 0-1-16,-14 16 1 0,2 8 0 16,-1 9-2-16,3 4 0 15,3 3-2-15,7 3-4 16,0-15-7-16,21 9-7 15,-10-22-7-15,25 6 0 16,-7-26-2-16,19 4-1 16,-11-19 1-16,10-1 2 15</inkml:trace>
  <inkml:trace contextRef="#ctx0" brushRef="#br4" timeOffset="326024.6476">18170 9008 109 0,'-18'-4'35'0,"11"19"0"15,-14-3 1-15,12 18-28 16,-7 2-4-16,3 8 0 15,1-3-1-15,2 2 0 16,3-4-1-16,3-2-1 16,6-12 0-16,3-7-1 15,6-11 1-15,6-7-1 16,4-11 0-16,1-7-1 15,1-7 1-15,3-4 0 16,-4 2 0-16,-4-3 0 16,-3 6 1-16,-2 4-1 15,-7 8 0-15,-2 4 0 16,-4 12 0-16,0 0 0 15,0 0 0-15,6 11 1 16,-2 4-1-16,-3 2 0 0,4 4 1 16,3 4-1-16,-3-1 1 15,8-2-1-15,2-5 1 16,4-9-1-16,3-6 1 15,8-13 0-15,3-9-1 16,5-13 1-16,4-7-1 16,1-6 0-16,-1-3 1 15,-4 3-1-15,-3 5 0 16,-10 10 0-16,-5 9 0 15,-7 12 0-15,-13 10 1 16,-4 28-1-16,-5 2 0 16,-5 10 1-16,0 5-1 15,4 3 0-15,5-3-1 16,5-8-2-16,14-6-1 0,4-23-8 15,26 4-8-15,-11-31-2 16,25 4-6-16,-13-26-2 16,16 7-1-16,-17-19-2 15,10 6 2-15,-12-11 7 16</inkml:trace>
  <inkml:trace contextRef="#ctx0" brushRef="#br4" timeOffset="326545.6774">19273 8243 106 0,'-8'-14'38'0,"8"14"0"16,-5 14 0-16,8 16-30 15,-11 4-4-15,4 18 0 0,-5 7-1 16,-3 15 1-16,0 4-1 15,-3 4-2-15,1 2 2 16,-1-8-2-16,3-5 1 16,3-8-2-16,3-9 2 15,5-12-2-15,2-13 0 16,2-10 0-16,-3-19 0 15,19 6 0-15,-4-20 0 16,4-5 0-16,-1-10 0 16,2-5 0-16,4-5 0 15,0-2-2-15,3-2 1 16,0 5 2-16,2 7-1 15,2 8 2-15,-1 7-2 16,3 12 0-16,-3 10 0 0,0 10 0 16,-6 8 0-16,-3 7 0 15,-8 5 0-15,-9 2 0 16,-11 1-2-16,-11 2 2 15,-10-6 0-15,-8 2 0 16,-7-4-1-16,-4-7 1 16,4-6-2-16,-1-11-2 15,11 0-5-15,1-23-8 16,32 14-4-16,-14-35-3 15,36 16-4-15,-7-20-3 16,26 12-2-16,-7-9 2 16,19 7 2-16</inkml:trace>
  <inkml:trace contextRef="#ctx0" brushRef="#br4" timeOffset="327212.7155">19637 9014 119 0,'0'23'38'0,"0"-23"1"15,19 23-1-15,9-26-34 16,10-4-2-16,11-8-1 16,5-2 1-16,-1-8-2 15,4-1 0-15,-13-3 0 16,-4 0 0-16,-11 0 1 15,-10 2-1-15,-15 4 0 16,-11 5 2-16,-15 8-1 0,-10 7 0 16,-11 8 0-16,-3 11 1 15,-6 9 0-15,3 6 0 16,7 10-2-16,10-3 0 15,13 4 0-15,18-4 0 16,16-5 0-16,13-7 0 16,15-10-2-16,9-14-1 15,8-4 0-15,3-12-1 16,4-4-2-16,-4-10 1 15,0-2-1-15,-9-4 1 16,-5 7 2-16,-7 0 1 16,-9 3 1-16,-10 8 1 15,-11 8 2-15,-12 8 1 16,-1 13 1-16,-10 10 0 0,-11 3 0 15,0 14-1-15,-6 0 0 16,2 7 0-16,2-4-1 16,4-2 0-16,3-7-1 15,9-8 0-15,3-10 0 16,5-16 0-16,12-6 0 15,1-13 0-15,3-10-1 16,3-7 1-16,5-8-1 16,3-2 0-16,2-3 1 15,4 1-1-15,3 4 2 16,3 4-2-16,-1 5 0 15,4 6 0-15,2 7 0 16,-6 6-2-16,11 12-11 16,-14-11-6-16,20 21-4 15,-14-19-4-15,21 17-6 0,-11-23-4 16,21 9-4-16,-1-14 2 15</inkml:trace>
  <inkml:trace contextRef="#ctx0" brushRef="#br4" timeOffset="335804.2069">8082 9093 59 0,'11'-3'36'0,"-11"3"-3"16,13 18-9-16,-17-7 4 15,6 20-22-15,-7 7 0 16,6 15-2-16,-10 7 1 16,5 13-2-16,-7 8 0 15,3 6 1-15,-4-3-2 16,5 1 1-16,-3-12-1 15,8-8 0-15,-2-13-1 0,8-12 0 16,0-18 0-16,-4-22 0 16,17 4 0-16,-9-26 0 15,-1-13-1-15,-3-11 1 16,-4-13 0-16,0-13-1 15,-1-11 0-15,-6-11-1 16,1-7 0-16,6 0 1 16,4 8-1-16,3 2 1 15,9 11-1-15,7 15 0 16,10 16 2-16,7 17-1 15,6 20 0-15,7 16 0 16,-1 12 0-16,0 12 0 16,-3 13 0-16,-8 9 0 15,-10 6 0-15,-12 6 0 0,-19 4 0 16,-13-1 1-16,-16-2-1 15,-12-6 1-15,-8-5-1 16,-7-13-1-16,7-10-2 16,-1-17-3-16,22 0-10 15,-5-31-5-15,33 19-6 16,-2-40-2-16,29 17-1 15,-4-14-3-15,22 8 2 16</inkml:trace>
  <inkml:trace contextRef="#ctx0" brushRef="#br4" timeOffset="336180.2284">8836 9055 60 0,'15'-15'34'16,"0"-13"-2"-16,1 11 1 15,-6-10-13-15,1 10-13 16,-2 1-1-16,-9 16-1 15,0 0 0-15,0 0 0 16,0 19-1-16,-4 18 0 16,-5 14-1-16,-1 12 0 15,1 12-1-15,-5 12 0 16,1 4-1-16,2 5 0 0,2-3-2 15,0-8 0-15,8-7-3 16,1-19-3-16,14 1-11 16,-5-35-8-16,20 5-5 15,-9-30-1-15,21-4-3 16,-11-21 0-16</inkml:trace>
  <inkml:trace contextRef="#ctx0" brushRef="#br4" timeOffset="337148.2838">9239 9441 97 0,'0'0'35'0,"0"-19"1"16,0 19 1-16,0 0-33 0,0 0-1 15,0 0 2-15,-1 21-1 16,-6 6 0-16,0 7 0 15,-7 10-1-15,4 4 0 16,-2 3 0-16,3-1-1 16,3-4 0-16,8-6-1 15,9-10 0-15,7-11-1 16,12-15 1-16,6-8-1 15,12-18 0-15,3-12 1 16,3-7-1-16,-3-6 0 16,-3-6 0-16,-5 1-1 15,-11 3 1-15,-4 7-1 16,-13 13 1-16,-6 9-1 15,-9 20 1-15,-14 6 1 0,0 17-1 16,-5 12 1-16,-1 6-1 16,1 4-1-16,7 2-1 15,5-6 0-15,9-6-3 16,11-7-1-16,15-6-3 15,2-22-6-15,20 9-4 16,-9-27-4-16,22 7 0 16,-18-22-2-16,14 8-2 15,-16-17 13-15,-1 6 13 16,-6 3 8-16,-17-11 7 15,4 19 3-15,-23-11 4 16,12 27 4-16,-20-9 4 16,8 18-12-16,-15 14-8 15,4 9-3-15,-4 6 0 0,1 12-1 16,-4 0-1-16,3 6-1 15,-3-5 0-15,7-4-1 16,4-6-1-16,6-9 1 16,4-11-2-16,-3-12 1 15,25-13-1-15,-5-10 0 16,5-9 0-16,-1-5 0 15,-3-9 0-15,1-2-1 16,-6 2 0-16,-2 4 1 16,-7 7-1-16,-2 9 1 15,-5 9-1-15,0 17 1 16,0 0 1-16,-7 19 0 15,7 2 0-15,3 0 0 16,6 3 0-16,7-3 0 16,2-4 0-16,11-9 0 0,6-6-1 15,3-8 0-15,1-6-1 16,7-8 0-16,-4-5 1 15,2-5-1-15,-3-5 0 16,-2 0 0-16,-3 0 0 16,-4 7 0-16,-7 4 2 15,-5 8-1-15,-6 11 0 16,-14 5 1-16,2 28-1 15,-9 5 1-15,-7 11 0 16,-4 3-1-16,2 11-1 16,-2 1-1-16,4 4-3 15,-2-12-6-15,17 13-7 16,-10-27-3-16,24 14-5 15,-12-29-1-15,29 8-1 0,-9-27-5 16,24 3 2-16,0-13 5 16</inkml:trace>
  <inkml:trace contextRef="#ctx0" brushRef="#br4" timeOffset="337937.3289">11152 8828 75 0,'-7'-21'36'0,"-4"-1"1"15,2 10 0-15,-1 3-30 0,10 9 0 16,-18 24-2 0,14 7 0-16,-8 10-1 0,3 17 0 15,-3 9-1-15,3 14 1 16,-4 4-2-16,3 5 1 15,-1-2 0-15,3-7 0 16,2-6-1-16,3-11 1 16,3-14-2-16,8-14 1 15,-1-16-1-15,7-17 0 16,4-13-1-16,0-14 0 15,-1-10-1-15,4-10 0 16,-1-8 0-16,-5-1 0 16,3-4 0-16,0 7 0 15,-3 3 0-15,6 13 0 0,1 8 1 16,3 14 0-16,5 13 0 15,5 10 0-15,2 15 0 16,-2 6 0-16,1 11-1 16,-7 2 3-16,-9 2-2 15,-8 4 2-15,-19-4-1 16,-14 0 0-16,-12-1 0 15,-14-7 1-15,-9-7-1 16,-2-9-2-16,-3-9 0 16,9-12-1-16,14-9-1 15,10-15-4-15,27 7-6 16,1-22-6-16,33 18-4 15,-8-24-3-15,38 21-1 16,-14-17-4-16,21 16-1 16,-10-6 1-16,6 3 7 0</inkml:trace>
  <inkml:trace contextRef="#ctx0" brushRef="#br4" timeOffset="338922.3853">11805 9271 89 0,'8'-17'34'0,"7"8"2"16,-14-4 0-16,-1 13-29 15,0 0-1-15,-3 28 0 16,-13-4-1-16,1 13 0 16,-4 1 0-16,0 7-1 15,1-2 0-15,5-1 0 16,5-6-1-16,12-6-1 15,7-12 0-15,12-11 0 0,13-9-2 16,7-11 0-16,10-7 0 16,8-9-1-16,-1-7 0 15,-1-2 0-15,-5 1 0 16,-5 1 0-16,-11 5 0 15,-10 2 0-15,-14 7 1 16,-5 9 1-16,-9 13-1 16,-10-2 0-16,-8 16 0 15,5 7 0-15,-6 7 0 16,4 7 1-16,5 5-1 15,1-2 0-15,9 1-1 16,10-6-1-16,12-3-3 16,3-13-3-16,18 2-8 0,-7-23-2 15,20 5-4-15,-14-28-2 16,14 13 0-16,-20-26-1 15,9 12 0-15,-16-19 2 16,-1 8 5-16,0 3 28 16,-20-8 4-16,7 22 4 15,-17-10 4-15,2 32 1 16,1-24 2-16,4 38 5 15,-16-6 0-15,6 21-23 16,-5 7 0-16,3 11-2 16,-7 6 0-16,2 7-1 15,-3-5 0-15,4-1 0 16,-3-8-2-16,7-8 1 15,1-13-2-15,4-15 0 0,2-10-1 16,21-29 1-16,-3-8-2 16,4-11 0-16,5-11 1 15,1-7-1-15,-2-2 0 16,0 5 0-16,-7 9 0 15,-2 12 0-15,-10 14 1 16,-4 17 0-16,-3 11 0 16,-10 23 1-16,2 5-1 15,3 3 0-15,1 2 1 16,11-3-1-16,10-5 1 15,10-12-1-15,12-13 1 16,12-9-1-16,9-12 1 16,2-5 0-16,4-8 0 15,3-2-1-15,-12 0 1 16,-9 6 0-16,-10 4 0 0,-11 14 1 15,-8 10-2-15,-9 15 0 16,-10 16 0-16,-3 10 0 16,-8 11 0-16,2 6 0 15,-5 2 0-15,4-2 0 16,0-1 0-16,1-13-3 15,11-6-7-15,-5-19-3 16,13 2-2-16,-10-19-4 16,27-13-2-16,-21-19-3 15,24 10 0-15,-17-32 1 16,20 8 1-16,-11-27 1 15,18-4 1-15,-1-9-2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8T23:46:16.68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739 1834 11 0,'0'0'17'15,"14"-3"2"-15,-14 3-2 16,0 0-7-16,5 17-6 15,-5-17 5-15,5 17-1 16,-5-17 3-16,5 13 1 16,-5-13 2-16,0 0 0 15,0 0-2-15,0 0 1 16,-1-21-4-16,1 21-1 0,-3-13-2 15,3 13-2-15,-4-13-1 16,4 13-1-16,0 0 0 16,-12 1-1-16,12-1 0 15,-14 27 0-15,6-4 0 16,2 8-1-16,-3 9 0 15,0 19 0-15,-4 13 1 16,-2 14 1-16,-4 8-1 16,2 4 0-16,-3 3 1 15,2-4 1-15,-2-12-2 16,6-14 2-16,4-22-2 15,6-18 1-15,4-31 0 16,0 0-1-16,15-42 0 16,2-8-2-16,-1-17 2 0,2-12-2 15,0-16 2-15,-2-9-3 16,0-4 3-16,-2 2-2 15,1 3 2-15,-5 4 0 16,8 7 0-16,-1 8 1 16,4 10-1-16,6 12 2 15,2 10-3-15,4 12 2 16,1 9-2-16,6 19 2 15,3 9-1-15,1 17-1 16,0 16 1-16,-1 13-1 16,1 14 1-16,-7 20-2 15,-4 11 2-15,-9 20-3 16,-9 7 3-16,-7 7-1 0,-9 5-1 15,-5 0 1-15,-9-4-2 16,1-13 1-16,0-12-2 16,-1-23 1-16,6-14-3 15,-4-28-6-15,21-6-13 16,-8-27-8-16,0-20-3 15,-7-22 0-15,11-3-2 16</inkml:trace>
  <inkml:trace contextRef="#ctx0" brushRef="#br0" timeOffset="172.0098">813 2188 100 0,'-31'-5'36'0,"3"-4"0"16,28 9-1-16,0 0-30 0,14 10-2 15,25-13-2 1,20-9-2-16,20 5-7 0,0-17-15 15,30 16-7-15,-7-19-1 16,12 15-3-16,-11-9-3 16</inkml:trace>
  <inkml:trace contextRef="#ctx0" brushRef="#br0" timeOffset="579.0331">2123 1874 104 0,'-15'-1'39'16,"-11"-7"0"-16,1 19-1 0,-10 3-33 16,-6 7-2-16,-10 5 1 15,2 12-2-15,3 0 0 16,3 7-2-16,6-2 1 15,12-1-1-15,15-6 0 16,15-2 0-16,18-10 0 16,11-3 0-16,14-6 0 15,3-2 0-15,5-1-1 16,-4 0 1-16,-6 6-1 15,-10 4 1-15,-18 10 0 16,-15 6 2-16,-19 11-2 16,-20 5 1-16,-12 3 0 15,-4-3 0-15,-4-5-1 16,2-8-1-16,11-8-4 0,7-22-9 15,40 1-11-15,-3-36-6 16,39 7-2-16,-6-25-4 16,30 8 0-16,-1-18 0 15</inkml:trace>
  <inkml:trace contextRef="#ctx0" brushRef="#br0" timeOffset="946.0541">2288 2393 100 0,'-14'0'36'0,"15"9"1"15,-1-9-1-15,0 0-31 16,23-16-1-16,8 2-1 16,3-8 0-16,9-2-1 0,0-4 0 15,3-4 0-15,-7-2-1 16,-2 0 0-16,-10 3 0 15,-7 2 0-15,-12 2 0 16,-11 7 0-16,-10 6 0 16,-12 8 0-16,-8 7 0 15,-8 12-1-15,-8 11 1 16,0 14 0-16,1 11 0 15,5 5-1-15,9 2 0 16,12 1 2-16,16-2-2 16,12-9 1-16,25-12-3 15,19-19-2-15,23-5-5 16,7-28-10-16,24 12-8 15,-13-33-7-15,24 8 0 16,-18-24-4-16,6 9 2 0</inkml:trace>
  <inkml:trace contextRef="#ctx0" brushRef="#br0" timeOffset="1310.0749">3274 2036 110 0,'-41'10'37'0,"4"25"2"16,-19 2-1-16,7 11-36 15,-5 10 0-15,3 7 0 16,1-2-1-16,4 1 0 15,9-5-3-15,6-16 0 16,12-3-6-16,-2-31-8 16,26 6-9-16,-17-32-5 0,26 4 0 15,-14-32 8 1,15 10 8-16,-9-21 5 0,2-5 9 15,1 10 14-15,-17-15 9 16,17 29 5-16,-21-15 4 16,18 37-10-16,-19-11-5 15,13 26-4-15,0 0-5 16,17 30-3-16,2-5-2 15,6 5-2-15,16-1-2 16,6 0-2-16,22 3-6 16,-9-20-12-16,24 18-8 15,-15-29-6-15,14 12-2 16,-13-25-3-16,5 7 2 15</inkml:trace>
  <inkml:trace contextRef="#ctx0" brushRef="#br0" timeOffset="1690.0967">3709 2035 109 0,'-33'-9'39'0,"18"24"2"16,-16-2-2-16,14 14-34 16,-10 13 0-16,4 10-1 15,0 5-1-15,4 3 1 16,4 0-3-16,11-4 2 15,10-9-3-15,11-11 2 16,12-19-2-16,15-19 0 16,10-18 0-16,6-16-2 15,8-11 2-15,-2-9-1 16,0-2 2-16,-5-5-1 0,-11 12 2 15,-7 6-2-15,-16 14 0 16,-9 14 0-16,-18 19 0 16,-1 15 0-16,-13 14-2 15,-5 14 1-15,0 7-1 16,0 7-2-16,9 3-2 15,4-13-5-15,24 10-9 16,-5-34-3-16,36 10-4 16,-11-39-1-16,30 13-2 15,-11-34-1-15,18 7 2 16,-12-21 5-16</inkml:trace>
  <inkml:trace contextRef="#ctx0" brushRef="#br0" timeOffset="2058.1177">4593 2117 136 0,'-15'-2'36'0,"-29"-12"-1"0,8 28 1 16,-12-1-33-16,5 11 0 15,2 10-2-15,5 10 1 16,6 5-1-16,11 3 1 16,13-3-2-16,10-4 0 15,12-7 0-15,7-16 0 16,14-9 0-16,4-17 0 15,4-15 0-15,2-11 0 16,0-14 0-16,-4-6 0 16,-3-2 0-16,-4-2 0 15,-3 6 0-15,-8 4 0 16,-6 14 0-16,-7 11 0 15,-12 19 0-15,0 0 0 16,-4 29 0-16,-3 6 0 0,2 2 0 16,3 5-3-16,6-1-2 15,8-12-3-15,18 0-9 16,-6-35-3-16,32 13-4 15,-7-45-3-15,21 9-2 16,-14-31-3-16,17 6-1 16,-15-22 5-16,2-8 5 15</inkml:trace>
  <inkml:trace contextRef="#ctx0" brushRef="#br0" timeOffset="2238.128">5405 1597 136 0,'-25'0'40'16,"9"34"-1"-16,-22 6 1 15,13 18-40-15,-7 11 0 0,3 6 0 16,5 4 0-16,3 3 0 15,11-3-7-15,-1-15-10 16,22 13-6-16,-16-36-6 16,26 11-4-16,-20-40-2 15,19 11-1-15,-17-36 1 16,12 2 3-16</inkml:trace>
  <inkml:trace contextRef="#ctx0" brushRef="#br0" timeOffset="4492.2569">711 3374 75 0,'5'-21'32'0,"-5"21"0"16,0 0 1-16,0 0-28 0,0 0-2 16,-4 15 0-16,-3 7 1 15,4 15 0-15,-9 2 0 16,9 12 0-16,-9 3 0 15,7 3 1-15,-5-1-1 16,10-4-1-16,-1-10-2 16,1-7 1-16,1-9-1 15,2-10 0-15,-3-16-1 16,11-5 0-16,-3-13 0 15,-7-9 1-15,5-7-1 16,-3-10 0-16,-1-6 1 16,1-6-1-16,2-9 0 15,-1 0 2-15,6-2-2 0,3 2 1 16,6 1 0-16,4 7 0 15,5 7 0-15,1 11 0 16,3 12-1-16,0 12 0 16,-6 15 0-16,1 15 0 15,-14 11 0-15,-8 10-2 16,-6 7 2-16,-7 5-2 15,-8 4 1-15,-6-4 0 16,0-4 1-16,-5-7-1 16,3-6 1-16,2-9 0 15,7-7 0-15,-1-10 1 16,4-4-1-16,12-1 0 15,0 0 0-15,0 0 1 16,0 0-1-16,12 6 1 0,0 10 0 16,6 7 0-16,3 6 0 15,0 4 0-15,3 0 0 16,5 3 0-16,6-2-2 15,0-10-3-15,12 4-10 16,-15-28-7-16,20 12-6 16,-13-26-3-16,17 7-2 15,-19-24-2-15,11 5 0 16</inkml:trace>
  <inkml:trace contextRef="#ctx0" brushRef="#br0" timeOffset="4868.2784">1301 3470 101 0,'-12'21'36'15,"-5"-12"1"-15,18 12-2 16,-2-8-28-16,16-2-4 16,12-9 0-16,12-3 0 15,6-9-2-15,5-3 0 16,6-7 0-16,2-2-1 15,-7-5 0-15,-4 1 0 16,-14-3 0-16,-12 4 1 16,-16 2 0-16,-15 7 0 15,-16 3-1-15,-14 12 0 16,-9 10 1-16,-13 9 2 15,1 12-2-15,1 9 1 16,2 6 0-16,13 5-1 16,13-1 1-16,18-2 0 15,19-9-1-15,23-10-2 0,25-11-2 16,20-14-3-16,30 0-11 15,-7-30-6-15,28 17-6 16,-17-29-3-16,11 14-2 16,-25-16-1-16,2 10 1 15</inkml:trace>
  <inkml:trace contextRef="#ctx0" brushRef="#br0" timeOffset="5468.3128">2246 3350 106 0,'-15'14'36'0,"-12"-10"1"16,14 19 0-16,-4 0-33 15,4 11 0-15,-1 6-1 16,4 10 0-16,-4 5-1 0,8 4 0 16,-3-1 0-16,4-4-1 15,5-7-1-15,0-9 0 16,3-10 0-16,2-11 0 15,7-19 0-15,-3-12-1 16,8-14 1-16,-4-9-1 16,5-10 2-16,-4-10-2 15,4-12 2-15,1-4-1 16,4-1 0-16,2 2 1 15,3 7-1-15,0 6 1 16,1 8-1-16,1 12 1 16,1 12-1-16,1 11 0 15,-7 14 1-15,-2 10-1 16,-8 9 0-16,-3 6-1 15,-10 12 1-15,-6 6-1 0,-8 8 1 16,-6 3-1-16,-8 5 1 16,-4 1-1-16,-4-3 1 15,-3-5 1-15,1-5-2 16,-1-6 2-16,5-10-2 15,-1-5 1-15,6-9 0 16,3-7 0-16,5-5 0 16,5-3 0-16,5-3 1 15,9 3-1-15,-14 3 1 16,14 7-1-16,-4 12 1 15,4 11-1-15,-7 12 0 16,0 12 1-16,-4 7-2 16,-3 3-1-16,5 2-3 15,-7-15-8-15,25 4-8 0,-13-32-3 16,32 0-5-16,-7-40-4 15,30-1-1-15,-1-28 0 16,25-6 2-16</inkml:trace>
  <inkml:trace contextRef="#ctx0" brushRef="#br0" timeOffset="6219.3557">2940 3325 110 0,'-10'21'38'15,"-8"-6"0"-15,11 20-3 16,-7-7-31-16,2 10-1 0,2 2 0 16,1 4-1-16,-4 2 0 15,6-4-1-15,-2-9 0 16,4-2-1-16,2-9 0 15,2-12 0-15,1-10 0 16,11-19 0-16,2-11 0 16,3-8 0-16,1-9 0 15,2-8 1-15,0-5-1 16,3-1 1-16,-4 5-1 15,-3 7 0-15,1 7 0 16,1 8 1-16,-2 9-1 16,5 9 0-16,6 9 0 15,-2 6 0-15,5 4 1 0,6 5-1 16,4-1 0-16,2 1 0 15,2-1 0-15,-5 1 0 16,-1-2 1-16,-4-2-1 16,-7-1 1-16,-6-2-1 15,-10-1 1-15,-10 0-1 16,0 0 1-16,-19 11 0 15,-3 1 0-15,-6 6 0 16,-7 8 0-16,-2 7-1 16,3 4 2-16,2 6-2 15,8 1 1-15,7-1 0 16,13-3 1-16,13-11-2 15,15-10 0-15,10-14 0 16,12-11 0-16,8-15 0 0,2-10 0 16,0-13 0-16,-4-6 0 15,-7-8 0-15,-10 1-2 16,-13 2 2-16,-10 2-1 15,-17 11 1-15,-9 10 0 16,-7 13 0-16,-9 10-2 16,0 12 1-16,2 13-3 15,4 2-1-15,11 15-6 16,4-16-4-16,25 20-5 15,-6-26-1-15,30 21-3 16,-8-29-1-16,30 17 1 16,-16-25-3-16,21 7 6 15,-5-9 3-15,0-2 4 16,-2-2 2-16</inkml:trace>
  <inkml:trace contextRef="#ctx0" brushRef="#br0" timeOffset="6603.3777">4067 3215 111 0,'-23'-5'32'0,"3"22"2"15,-25-9 0-15,9 25-13 16,-12-2-16-16,7 10-2 15,0-1 1-15,9 5-2 16,7-1 0-16,11-4-1 16,18-11 0-16,17-14 0 15,19-16-1-15,10-15 1 16,15-17-1-16,5-13 1 15,4-16-1-15,1-15 2 16,-2-9-2-16,-9-4 0 16,-11 2 0-16,-13 5 0 15,-9 5 0-15,-12 18 0 0,-9 18 0 16,-15 22 0-16,-11 26 0 15,-11 23 0-15,-5 26 0 16,-2 18 0-16,-2 13 0 16,6 7 0-16,10 0 0 15,11-11-7-15,23-3-6 16,1-27-5-16,26-1-2 15,-10-38-5-15,30 4-2 16,-18-38 0-16,21 12-1 16,-21-28-1-16,5 6 6 15,-11-10 3-15,-5 0 3 16</inkml:trace>
  <inkml:trace contextRef="#ctx0" brushRef="#br0" timeOffset="6957.3979">4650 3149 117 0,'0'0'36'15,"-34"4"2"-15,25 14 0 16,-15-1-32-16,14 11-1 15,-4 8-1-15,5 4-1 16,0 2 0-16,9 0-2 16,3-1 0-16,3-9-1 15,10-10 1-15,8-10-1 16,10-22 0-16,7-9 2 15,5-14-2-15,1-12 0 16,2-11 0-16,1-4 0 16,-5-1 0-16,-3 5 0 15,-13 9 0-15,-5 13 0 16,-12 15 0-16,-12 19 0 0,-5 23 0 15,-9 10 0-15,-2 11 0 16,-6 8 0-16,10 7-10 16,-9-12-4-16,21 8-4 15,-9-31-4-15,30 7-3 16,-21-31-2-16,49 8 1 15,-22-32-5-15,30 9 5 16,0-17 2-16,11-2 3 16</inkml:trace>
  <inkml:trace contextRef="#ctx0" brushRef="#br0" timeOffset="7617.4357">5735 3017 110 0,'-24'-15'37'0,"10"19"2"15,-19-5-2-15,7 14-32 0,-8 5-2 16,0 10 1-16,2 0-1 16,3 7 0-16,1 0-1 15,13 0 0-15,9-3 0 16,16-9-1-16,15-2-2 15,17-16 0-15,16-5-3 16,7-18-4-16,26 4-9 16,-12-27-4-16,26 6-2 15,-20-28-5-15,17 14-1 16,-28-26 0-16,5 13 0 15,-25-20 4-15,-9 4 10 16,-13 6 1-16,-20-3 36 16,3 31 2-16,-33-9 5 15,16 36 1-15,-26-5 2 0,15 39 3 16,-24 1-2-16,17 34 2 15,-12-3-32-15,3 13 0 16,3 9-2-16,1 8 1 16,3 4-3-16,0 3 0 15,5-1-2-15,1-12-3 16,8 5-6-16,-9-25-7 15,24 6-3-15,-21-37-5 16,28 8 1-16,-14-30-3 16,10-5 0-16,-13-25 2 15,12 1 7-15,-11-14 7 16,-3-8 2-16</inkml:trace>
  <inkml:trace contextRef="#ctx0" brushRef="#br0" timeOffset="8105.4636">5981 2981 115 0,'-33'-13'33'15,"23"28"1"-15,-11-17 0 16,25 20-1-16,-4-18-30 15,36 7 0-15,6-8-3 16,13-5 0-16,5-1 0 16,5-1 0-16,2 0 0 15,-6-1 0-15,-6 1 0 16,-13 5 0-16,-14 1 0 15,-8 7 0-15,-20-5 0 16,7 28 0-16,-15-4 0 16,-6 8 0-16,-2 7 0 15,-2 4 0-15,0 3 0 16,3 1 0-16,5 0 0 15,5-11-2-15,9-1-5 0,1-19-5 16,18 0-4-16,-10-25-4 16,23 7-1-16,-19-35-2 15,21 12 0-15,-19-33 1 16,12 9 0-16,-19-22 2 15,5-5 18-15,1 9 16 16,-28-17 6-16,15 25 2 16,-24-14 2-16,17 34 3 15,-25-12 1-15,22 34 1 16,-20-6-12-16,15 17-12 15,10 6-5-15,0 0-4 16,20 30-9-16,-4-22-6 0,21 23-3 16,-16-14-4-16,28 23-1 15,-20-19-4-15,19 20 0 16,-26-19 2-16,9 10 8 15,-11-6 5-15</inkml:trace>
  <inkml:trace contextRef="#ctx0" brushRef="#br0" timeOffset="8790.5028">6753 3012 145 0,'-17'25'35'0,"-19"-17"0"15,17 25 0-15,-5-10-32 16,9 7-1-16,5 3-2 16,6 0 0-16,9 0 0 15,9-5 0-15,9-5 0 16,10-8 0-16,6-11 0 15,2-9 0-15,1-12 0 0,-1-11 0 16,-1-9-3-16,-6-7 1 16,-5-2 1-16,-10-5-1 15,-5 4 1-15,-6 5 0 16,-12 10 2-16,-10 10-1 15,-6 14 1-15,0 8 0 16,-3 13 1-16,0 6-1 16,8 4 1-16,7 1 0 15,16-2-2-15,7-3 0 16,16-10 0-16,5-3 0 15,9-7 0-15,2-9 0 16,0 2 0-16,-4-5 0 16,-6 4 0-16,-8-2 0 15,-7 5 0-15,-6 3 0 0,-16 3 0 16,5 14 0-16,-11 6 0 15,-8 9 0-15,0 3 0 16,1 9 0-16,2 0 0 16,4 3 0-16,8-8 0 15,13-7 0-15,12-15 0 16,6-10 0-16,9-12 0 15,4-10 0-15,4-10 0 16,-2-1 0-16,-3-4 0 16,-8 6 0-16,-7 8 0 15,-11 8 0-15,-18 11 0 16,10 20 0-16,-15 7 0 15,-8 9 0-15,3 13-3 16,-7-3-8-16,5 13-2 0,-7-16-4 16,19 17-3-16,-19-24-3 15,26 18-1-15,-19-31 1 16,27 19 4-16,-2-26 0 15,25 7-12-15,13 2 2 16</inkml:trace>
  <inkml:trace contextRef="#ctx0" brushRef="#br0" timeOffset="9904.5665">1223 9858 82 0,'-21'12'35'0,"-22"6"0"16,0 21-1-16,-25-2-26 15,4 15 1-15,-2-9-3 16,10 10 1-16,3-10-3 16,19-4-1-16,15-2-1 15,21-10-1-15,17-7 0 16,15-4-1-16,12-4 1 15,6-1 0-15,0 4 0 16,-2 4 0-16,-7 6 0 16,-15 10 0-16,-18 5-1 15,-19 6 1-15,-16 4-1 0,-10 2 1 16,-5-2-1-16,-3-8-2 15,5-5-1-15,8-14-2 16,18-4-5-16,12-19-7 16,24-11-5-16,-1-21-3 15,29 10-1-15,-9-27-2 16,20 13 0-16,-14-19 2 15,12 11 3-15,-10 0 8 16</inkml:trace>
  <inkml:trace contextRef="#ctx0" brushRef="#br0" timeOffset="11354.6494">1365 10414 115 0,'3'37'30'16,"-3"-37"3"-16,16 25-1 0,-2-21-27 16,10-1-2-16,7-9 0 15,5-2-1-15,3-5 0 16,-6-6-1-16,3-3 1 15,-7 0-1-15,-8-1 0 16,-5 0 0-16,-15-1 0 16,-9 4-1-16,-10 3 1 15,-9 4 0-15,-9 9 0 16,-3 6 0-16,-5 11 1 15,0 10 0-15,3 8 0 16,8 10 0-16,7 7-1 16,18 0 0-16,11-1-1 15,21-4-1-15,15-8-3 0,21-16-1 16,21-5-5-16,6-24-6 15,28 1-5-15,-16-28-2 16,27 7 0-16,-21-26-2 16,13 14 0-16,-30-19-2 15,1 11 6-15,-24-3 5 16,-14 10 5-16,-18 14 22 15,-29-2 9-15,-4 31 1 16,-27-7 5-16,-1 33 1 16,-29-2 1-16,11 31 3 15,-26-6-1-15,20 16-21 16,-13 2-7-16,7 0 1 15,9-6-2-15,9-9-1 16,12-9-3-16,7-21-2 16,20-8-8-16,-1-34-5 0,26 5-4 15,-11-25 8-15,12-2 5 16,-8-7 5-16,1-2 4 15,-7 6 4-15,-11-5 8 16,5 27 8-16,-19-10 2 16,14 33-6-16,-15-13-4 15,14 25-3-15,1 4-3 16,13 7-3-16,8 2-1 15,12 2-3-15,16-3-2 16,10-9-4-16,17 3-7 16,0-20-4-16,20 8-3 15,-19-27-3-15,23 10 0 16,-25-24-1-16,9 14-1 15,-28-16 4-15,0 6 5 0,-21-2 4 16,-12 5 4-16,-4 14 27 16,-30-11 2-16,11 25 3 15,-37-16 4-15,20 26 1 16,-27-11 1-16,16 26 3 15,-21-14-2-15,12 20-24 16,4 5-2-16,6 9 0 16,5 5 0-16,11 2-1 15,10-2-1-15,14-8-1 16,11-8 0-16,11-15 1 15,10-12-2-15,5-18 0 16,8-13 0-16,2-13 0 16,-5-8 0-16,0-8-2 15,-7-1 2-15,-7 0 0 0,-9 7 2 16,-6 5-2-16,-8 13 0 15,-11 11 0-15,-7 18 0 16,-3 13 0-16,-5 16-2 16,-6 10-1-16,4 7-2 15,-3 5-2-15,17 11-7 16,-9-19-2-16,28 7-2 15,-8-31-1-15,28 5-3 16,-12-29 2-16,26 3 0 16,-12-25 2-16,12-1 4 15,-5-12 3-15,-2-3 2 16,-8 2 2-16,-4-9 22 15,-4 19 2-15,-25-12 5 0,8 24 0 16,-27-15 2 0,10 34 1-16,-26-26 1 0,12 34 1 15,-20-1-21-15,5 11 0 16,-4 9-4-16,2 9 3 15,1 8-4-15,4 5 2 16,9-1-1-16,9 1 0 16,8-8-2-16,14-9 0 15,12-15 0-15,12-17 0 16,10-17 0-16,4-10 0 15,6-9 0-15,-3-8 0 16,-7-5 0-16,-1 2 0 16,-13 8 0-16,-7 8 0 15,-15 11 0-15,-12 20 0 16,0 0 0-16,-15 20 0 15,1 10 0-15,-7 8 0 0,2 11-5 16,0-4-4-16,11 10-4 16,-6-16-1-16,18 8-5 15,-11-27-1-15,25 11-2 16,-18-31 1-16,27-1 0 15,-13-30 4-15,27 8 1 16,-7-27 2-16,23-4 2 16,0-15-1-16,13-10 3 15,7-13-1-15,9-14 2 16</inkml:trace>
  <inkml:trace contextRef="#ctx0" brushRef="#br0" timeOffset="11846.6776">4527 9418 109 0,'11'14'37'0,"-15"10"2"16,1 30-1-16,-16 14-35 15,1 15 0-15,-3 19-2 16,-1 13 2-16,-4 8-3 15,0-2 0-15,7-2-4 16,1-22-8-16,22 0-8 16,-7-36-3-16,23-1-4 15,-9-38-1-15,27-5-1 0,-15-33-3 16,17 2 3-16,-19-17 8 15</inkml:trace>
  <inkml:trace contextRef="#ctx0" brushRef="#br0" timeOffset="12623.722">2898 10238 71 0,'0'-12'33'0,"0"12"0"15,0 0 1-15,-10-22-22 16,10 22-4-16,0 0-2 15,0 0 0-15,-17 7-1 16,17-7-2-16,-5 19 0 16,3-4 0-16,-2 3-2 15,1 5 0-15,-1 8 0 16,-4 6 0-16,1 7-2 15,-3 1-1-15,9 7-5 16,-13-12-8-16,21 10-4 16,-15-25-4-16,21 5-2 15,-13-30 0-15,30 2-3 16,-11-28 2-16,14 1 4 15,0-12 8-15</inkml:trace>
  <inkml:trace contextRef="#ctx0" brushRef="#br0" timeOffset="14028.8024">550 11589 77 0,'0'0'35'0,"3"-13"-2"16,-3 13 1-16,0 0-28 0,5 19 0 15,-8-1-2-15,3 11 0 16,-5 7 0-16,4 12-1 16,-3 4-1-16,4 9 0 15,-1 0 0-15,1 2-1 16,2-8 0-16,2-4 1 15,2-11-1-15,-2-9 0 16,1-9 0-16,1-11-1 16,-6-11 1-16,8-20 0 15,-8-9-1-15,0-5 1 16,-1-11-1-16,-2-8 1 15,0-10-1-15,3-6 2 0,1-1-1 16,4-2 0-16,4 1 0 16,7 4-1-16,6 3-1 15,5 8 2-15,8 11-2 16,1 9 0-16,4 12 0 15,2 9 0-15,-4 13 0 16,-2 8 1-16,-7 11 0 16,-5 4 0-16,-10 10 0 15,-8 3 1-15,-11 3-2 16,-9 6 2-16,-8 0-1 15,-5-3-1-15,-6-4 0 16,1-6 0-16,-1-7 1 16,5-4-2-16,8-6 2 15,2-7-1-15,18-6 1 16,-13 6 1-16,13-6 0 0,18 5 0 15,-1 3 0-15,4 7 0 16,5 4-1-16,5 4 1 16,-2 6 0-16,2 3-1 15,3 0 0-15,-1-1-3 16,5 1-3-16,-2-15-6 15,15 8-6-15,-17-26-2 16,19 13-2-16,-21-29-1 16,16 14-1-16,-24-26-1 15,12 12 3-15,-22-10 6 16,1 2 4-16,-10 1 2 15,-4 1 3-15</inkml:trace>
  <inkml:trace contextRef="#ctx0" brushRef="#br0" timeOffset="14930.854">1318 11819 19 0,'0'0'23'16,"-19"-14"3"-16,19 14 0 0,-12-3 2 15,17 14-1-15,-5-11 3 16,12 6-2-16,0-8-25 15,11 2-2-15,3-4 1 16,5-1-1-16,1-4 0 16,2-1-1-16,-2-8 1 15,0 6 1-15,-12-9-1 16,-1 2 2-16,-14-4-2 15,-5 1 1-15,-4 2-1 16,-10 0 2-16,-5 5-2 16,-5 4 0-16,-1 8 0 15,-2 13 0-15,-1 6 0 16,4 8-2-16,1 8 3 15,6 4-3-15,6 4 2 0,13 1-3 16,9-3 1-16,6-14-3 16,18-5-1-16,2-12-3 15,24 0-6-15,-9-24-4 16,21 10-4-16,-19-29 1 15,19 13-1-15,-27-21 1 16,15 17-1-16,-24-18 3 16,-1 13 6-16,-7 5 24 15,-21-6 4-15,9 23 5 16,-26-13 0-16,9 23 4 15,-13 5 0-15,10 20 3 16,-20-6-1-16,11 15-21 16,-4 8 0-16,6 6-3 15,-1 5 0-15,4 2-2 0,2-4 2 16,0-6-3-16,5-4 2 15,2-10 0-15,0-12-1 16,2-7 1-16,-4-12-1 16,11-17 0-16,-1-10 0 15,-2-10 0-15,3-7 0 16,1-10 0-16,2-6 1 15,1-2 0-15,4 1-1 16,0 6 1-16,3 4-1 16,2 8 1-16,1 7-2 15,2 16 2-15,2 8-1 16,-1 9-1-16,-1 7 0 15,2 8 1-15,-3 6-1 0,-8 2 2 16,-3 6-1-16,-5 6 1 16,-10-2-2-16,-8 2 2 15,-8-1-1-15,-4-2-1 16,-6-5 1-16,-4 0-1 15,1-7 1-15,-3-3-1 16,5 0 2-16,3-2-2 16,2 2 2-16,1 4 0 15,5 9 0-15,4 11-1 16,-2 12 1-16,2 11 0 15,-1 9-1-15,-1 6 1 16,0 2-2-16,0-4-3 16,3 0-6-16,-6-22-5 15,17-3-3-15,-15-33-4 16,25 4 0-16,-14-41-2 0,28 7-1 15,-11-35 2-15,22 1 5 16,-2-26 3-16,11-6 1 16,6-13 2-16,8-5 1 15</inkml:trace>
  <inkml:trace contextRef="#ctx0" brushRef="#br0" timeOffset="16237.9287">2473 11595 89 0,'0'0'34'15,"0"0"-1"-15,0 0 2 16,-15 2-28-16,15-2 0 15,-6 19-2-15,3 0-1 16,0 5-1-16,1 8-2 16,-7 6 1-16,3 5-2 15,-3 4 2-15,-1-1-3 16,1-5 2-16,6-5-2 15,-2-11 2-15,5-6 0 0,0-19 0 16,14-7-1-16,0-17 1 16,3-6-1-16,-2-11 1 15,5-5 1-15,-2-5-1 16,0 0 0-16,-2 1-1 15,1 5 1-15,0 8 0 16,-4 6 0-16,1 13-1 16,0 6-1-16,4 7 2 15,0 8 0-15,4 5 0 16,1 4 0-16,6 0 0 15,5 0 0-15,4-2-1 16,0-4 1-16,2-2-1 16,-2-4 0-16,-2-1 0 0,-6-3 0 15,-6 1 0-15,-6 1 0 16,-18 2 0-16,12 3 1 15,-12-3-1-15,-13 25 1 16,-1-4-1-16,-4 4-2 16,1 8 3-16,-3 2-3 15,-1 4 3-15,10 0-3 16,4-1 2-16,5-7-1 15,7-6 1-15,10-7 0 16,9-11 1-16,8-11-1 16,5-11 0-16,0-9 0 15,-1-11 0-15,-4-7 2 16,-4-3-3-16,-9-5 1 15,-10 1-2-15,-9 0 0 0,-6 8-1 16,-5 4 0 0,0 15-3-16,-6 4-3 0,17 18-3 15,-19-2-2-15,24 22-1 16,-5-20-1-16,17 37-1 15,-6-28 0-15,27 15 1 16,-10-20 1-16,20 6 2 16,-2-10 3-16,9 1 2 15,-1-5 0-15,-1 2 2 16,-1-4 0-16,-8 0 1 15,-6 1 0-15,-8-6 20 16,-3 17 5-16,-27-21 3 16,0 15 0-16,-12-7 1 15,12 7 2-15,-45 4 1 16,20 12 2-16,-22-10-21 0,7 13-2 16,-6 4-2-16,7 7-2 15,1 3 1-15,9 1-2 16,9 0 1-16,16-3-3 15,15-9 2-15,18-13-3 16,14-12 3-16,12-14 1 16,6-16-2-16,7-10 1 15,3-17-1-15,-1-10 0 16,-8-2 0-16,-7-3 1 15,-14 2-1-15,-4 2-1 16,-17 12 1-16,-7 10-1 16,-12 21 2-16,-1 28-1 15,-29 2 0-15,0 30 0 16,-5 20-1-16,-2 16 1 0,6 11-3 15,-3-3-5-15,19 4-3 16,-2-18-4-16,25 2-2 16,-7-32-2-16,33 2-3 15,-7-34 0-15,26 11 2 16,-10-27 2-16,22 8 3 15,-9-16 2-15,17 5 2 16,-4-7 3-16,1 3-2 16,-3-4 3-16,0 1-1 15,-9 0 0-15,-6 0 1 16</inkml:trace>
  <inkml:trace contextRef="#ctx0" brushRef="#br0" timeOffset="17161.9816">4168 11541 81 0,'29'-6'33'16,"-17"-10"0"-16,11 19 1 15,-23-3-9-15,0 0-19 16,-1 28-2-16,-7 2 1 15,-5 6-2-15,3 5-1 16,-4 1 1-16,5-2-2 0,8-3 1 16,2-6-3-16,15-11 2 15,5-12-3-15,10-9 3 16,5-11-1-16,8-11 1 15,-3-6 1-15,3-9-2 16,-1-2 1-16,-8-4-1 16,-4 4 1-16,-8 4-1 15,-7 7 1-15,-10 9-2 16,-6 20 0-16,0 0 1 15,-14 14 1-15,0 14-2 16,1 7-1-16,4 8 0 16,2-3-3-16,13 5-4 15,3-19-5-15,26 5-2 16,-5-27-6-16,30 5 2 0,-12-28-1 15,18 7 0-15,-11-23 0 16,11 6 5-16,-18-9 4 16,-3 2 3-16,-11 11 23 15,-19-14 2-15,6 19 5 16,-26-13 0-16,5 33 1 15,-24-27 2-15,10 38 2 16,-30-10-1-16,16 17-18 16,-14 10-2-16,4 11-1 15,5 0-1-15,10 3-2 16,12-6 1-16,17-7-3 15,21-14 0-15,17-19-5 16,24-7-6-16,1-29-6 0,32 7-2 16,-15-33-2-16,26 10-2 15,-25-25-1-15,17 12-1 16,-28-14 2-16,3 15 7 15,-14 2 4-15,-17 5 28 16,76 32 7 0,-124 4 2-16,0 25 0 15,-26 24 3-15,-5 22 1 16,-16 10 3-16,-1 21-2 15,-4 2-23-15,-84-3-6 16,103 3 2-16,7-6-4 16,10-11-4-16,18 0-7 15,-9-28-5-15,25 6-3 16,-21-30-4-16,23 6 0 0,-17-33-2 15,16 10 1-15,-22-23 2 16,9-1 8-16,-11-11 4 16,-2 0 3-16,-5-7 2 15</inkml:trace>
  <inkml:trace contextRef="#ctx0" brushRef="#br0" timeOffset="17627.0082">5463 11497 2 0,'-28'-40'24'0,"16"29"4"15,-15-10-1-15,27 21 3 16,-29 4-1-16,33 18 2 16,-4-22-2-16,12 31-6 15,11-20-20-15,14-1-1 16,12-7 0-16,7-5 0 15,6-6-1-15,2-4 0 16,-3-5 0-16,-4-2 0 16,-10 4 0-16,-13 4 0 15,-6 6 1-15,-15 10-1 0,-9 8-1 16,-9 9 1-16,-5 9 0 15,-4 9 1-15,-1 8-3 16,-1 1 0-16,2 0-1 16,1-1-2-16,11-4-6 15,-3-19-6-15,19 0-2 16,-14-25-5-16,38-11 0 15,-19-30-1-15,25 6 0 16,-16-30 0-16,17 2 6 16,-10-22 3-16,2 0 3 15,-8-2 2-15,-6 8 2 16,15 21 32-16,-46-5 1 15,11 31 3-15,-33-6 1 16,14 34 0-16,-20-7 2 0,20 25-2 16,-18-13-2-16,-6-1-38 15,35 12-7-15,-6-20-4 16,29 18-2-16,-18-23-2 15,29 24-2-15,-17-22-1 16,20 18 2-16,-13-11 7 16,11 9 5-16,-1 0 3 15</inkml:trace>
  <inkml:trace contextRef="#ctx0" brushRef="#br0" timeOffset="18543.0606">6264 11335 94 0,'-24'10'34'0,"9"21"1"15,-15-8 1-15,4 20-26 16,-5-2-3-16,4 9-1 15,4-2-1-15,12-2-2 16,8-7-1-16,13-6-1 16,12-14 0-16,11-11-2 15,12-12 1-15,8-15-1 16,0-10 0-16,-2-5 1 15,-5-8 0-15,-9-3-1 16,-10-1 1-16,-11 0 0 16,-9 5-1-16,-10 4 1 15,-9 7 0-15,-4 6 0 16,-2 5 0-16,2 9 0 0,1 4 0 15,15 6 1-15,0 0 0 16,0 0 0-16,22 10-1 16,7-6 2-16,5 2-1 15,4 0 0-15,-1 3 0 16,-3 0 0-16,-4 6 0 15,-13 3 0-15,-3 4 0 16,-14 6 0-16,-9 4 0 16,-6 2 1-16,-7 2-2 15,-4 1 2-15,3-8-2 16,9-7 2-16,8-10-2 15,6-12 0-15,20-14 0 16,9-15-1-16,13-15 2 16,12-9-2-16,6-1 1 15,-4 0-1-15,-1 2 2 0,-4 10 0 16,-10 13 0-16,-13 18-1 15,-17 20 1-15,-8 20 0 16,-15 16-1-16,-5 16 3 16,-4 7-3-16,0 0-2 15,6 0-1-15,5-9-5 16,17-4-3-16,-2-21-2 15,22-4-2-15,-6-29-3 16,22 6-3-16,-14-28-1 16,19 12 1-16,-16-26 3 15,15 5 2-15,-16-21 0 16,13 4 2-16,-14-15 0 15,6-1 1-15,-7-8 2 16,-4-4 0-16</inkml:trace>
  <inkml:trace contextRef="#ctx0" brushRef="#br1" timeOffset="22578.2914">996 4058 82 0,'-6'-13'37'0,"-9"1"-2"0,1 10 1 16,-15 10-34-16,4 12 0 16,-7 9 0-16,5 17 1 15,-7 12 1-15,2 14-1 16,-3 7 1-16,9 4-1 15,7-2-1-15,9-5 0 16,12-6-3-16,6-15-1 16,18-5-7-16,2-31-8 15,30 8-10-15,-10-28-3 16,18 3-1-16,-10-19-3 15,13 2 1-15</inkml:trace>
  <inkml:trace contextRef="#ctx0" brushRef="#br1" timeOffset="23232.3288">1292 4430 72 0,'-11'-3'34'0,"-12"-2"-1"16,5 13 3-16,-9-5-21 15,7 12-8-15,-6-3-2 16,7 13-1-16,-1 1 0 15,8 8-2-15,4-2 0 16,7 4 0-16,6-4-1 16,6-2 0-16,7-11-1 15,7-8 1-15,6-9-1 16,2-11 0-16,4-14 0 15,1-6-1-15,0-10 0 16,-1-4 0-16,-5-1 1 0,-3-1-1 16,-6 3 0-16,-7 5 0 15,-7 9 1-15,-4 9 0 16,-6 7 1-16,1 12-1 15,0 0 1-15,0 0 0 16,0 0 0-16,0 0 1 16,18 3-1-16,10-6 1 15,5-5-1-15,12 0 0 16,2-3 1-16,2 7-1 15,-3 2 0-15,-9 6 0 16,-7 12 0-16,-10 9-1 16,-16 10 1-16,-14 8-1 15,-8 3 0-15,-6-2 0 16,-1-1 1-16,3-9-1 15,9-13 0-15,13-21 1 0,14-8 0 16,14-21-1-16,15-9 2 16,9-9-2-16,4-2 1 15,-2 1-1-15,-4 6 0 16,-9 16 1-16,-14 12-1 15,-9 19 0-15,-14 12 0 16,-12 11 0-16,-6 10 0 16,0 4-1-16,-3 4-1 15,3-2-2-15,12-1-4 16,-7-18-6-16,29 11-10 15,-20-36-5-15,46 30-1 16,-24-35-2-16,19 9 0 0,-12-20 0 16</inkml:trace>
  <inkml:trace contextRef="#ctx0" brushRef="#br1" timeOffset="23585.349">2358 4429 94 0,'0'0'35'0,"0"0"1"16,14-1 1-16,9 9-29 15,-3-14-2-15,12 2-2 16,5-9 0-16,7-3 0 16,0-7-1-16,3-4-1 15,-8 1 0-15,-3-2-1 16,-13 4 0-16,-12 3-1 15,-12 7 1-15,-13 7-1 0,-14 10 1 16,-3 7-1-16,-12 9 1 16,-1 7-1-16,1 5 1 15,8 4-1-15,7 1 1 16,11 4-1-16,17-3 0 15,13-7-3-15,18 1-5 16,1-21-8-16,31 13-10 16,-12-24-4-16,22 9-3 15,-15-25-2-15,17 8-3 16,-11-20 1-16</inkml:trace>
  <inkml:trace contextRef="#ctx0" brushRef="#br1" timeOffset="24370.3939">3432 4178 83 0,'-24'-5'36'16,"24"5"-2"-16,-25 16 3 15,21 4-30-15,-10 4-2 16,6 13 0-16,-3 2 0 16,6 10-1-16,-5 0 0 15,7 3-1-15,-1-3-2 16,5-6 1-16,1-6-1 15,0-8-1-15,3-11 1 16,-5-18-1-16,13 1 0 16,-4-17 0-16,0-11 1 15,0-9-1-15,-1-8 1 16,0-4-1-16,-1-5 0 0,0-4 1 15,1 1-1-15,-2 6 1 16,2 3 0-16,3 10 0 16,1 5-1-16,3 9 1 15,4 7-1-15,6 11 0 16,2 5 0-16,-3 4 0 15,8 5-1-15,-4 2 1 16,-3 3-1-16,-1 1 0 16,-6 2 0-16,-9 1 0 15,-7 2 1-15,-5-1-1 16,-10 1 1-16,-5-1-1 15,-8 2 1-15,-5 2 1 16,-3 3-1-16,2 7 0 0,-3 2 1 16,1 9-1-16,1 8 1 15,4 5-1-15,-1 4 0 16,3 1 1-16,5 0 0 15,5-2-2-15,5-4-1 16,5-16-6-16,18 3-7 16,-7-27-8-16,25 3-5 15,-13-29-3-15,26 5-3 16,-13-26-1-16,17 2-1 15</inkml:trace>
  <inkml:trace contextRef="#ctx0" brushRef="#br1" timeOffset="26027.4887">4076 4196 98 0,'0'0'37'16,"-9"-26"2"-16,9 26-3 16,-28-5-31-16,8 5-2 15,-2 7 0-15,-1 7 0 16,-5 7-1-16,-1 11 1 15,-1 6-2-15,1 5 0 16,3-1 0-16,6 3 0 16,8-4 0-16,10-8 0 15,9-10 0-15,12-10-1 0,8-13 0 16,8-12 0-16,8-8 1 15,3-13-1-15,-4-5 0 16,0-6 0-16,-6 4 0 16,-5-5 0-16,-6 5 0 15,-12 3 1-15,-4 8-1 16,-5 6 1-16,-4 7 0 15,0 16 0-15,-14-3-1 16,5 16 1-16,-1 6-1 16,6 3-1-16,1 5 1 15,9 1-1-15,4-3 1 16,5-6 0-16,8-4 0 15,8-7 0-15,6-8-1 16,1-6 1-16,3-3 0 16,-4-5 0-16,-2 1 0 0,-5-2 0 15,-8 4 0-15,-4 0 1 16,-8 7-1-16,-10 4 0 15,0 0-1-15,0 24 1 16,-7-1 0-16,-5 6 0 16,2 4 0-16,-1 1-1 15,5 0 1-15,1-4 0 16,2-4 0-16,3-12-1 15,0-14 2-15,14-4-1 16,-4-14 0-16,0-10 0 16,4-3 1-16,0-11-1 15,1-3 1-15,0 4 0 16,1-3 0-16,-1 9 0 15,-1 4 0-15,0 8 0 0,1 8-1 16,2 11 1-16,3 7-1 16,4 2-1-16,4 8 1 15,6 0-1-15,3 1 1 16,6-1-1-16,4-8 1 15,5-2-1-15,-3-11 2 16,-5-5 0-16,-3-7 0 16,-9-4 0-16,-8-6 0 15,-9-2 0-15,-11-2 0 16,-8 2 0-16,-8 7 0 15,-7 4-1-15,-6 12 0 16,-5 11 0-16,-4 13 0 16,1 15 0-16,3 10 0 15,4 8 0-15,6 4-1 0,12 1 1 16,11-6 0-16,16-7-1 15,12-13 1-15,12-16-1 16,10-11 1-16,10-10 0 16,4-14 1-16,-2-6 0 15,-1-7 0-15,-8 0 0 16,-8 0 0-16,-11 4 1 15,-12 6-2-15,-9 9 0 16,-16 18 0-16,0 0 0 16,-13 2 0-16,-6 19 0 15,1 8 0-15,-3 2 0 16,4 4 0-16,0 0-2 15,8-4 1-15,4-9 0 0,8-8 1 16,9-13-2-16,7-10 3 16,1-10-1-16,6-6 1 15,2-5 0-15,-4-2 0 16,2 1 1-16,-6 3-2 15,-6 7 0-15,-5 11 0 16,-9 10 0-16,0 0 0 16,9 19 0-16,-5 2 0 15,0 2 0-15,5-2 0 16,5 0 0-16,5-7 0 15,12-12-2-15,4-11 2 16,8-12 2-16,5-12-2 16,2-15 0-16,2-11 0 15,2-6 0-15,-3-9 0 0,-3 0 0 16,-8 8 0-16,-9 8 0 15,-8 14 0-15,-11 20 0 16,-12 24 0-16,-14 20 0 16,-8 24 0-16,-4 17 0 15,-2 12 0-15,1 9 0 16,4 3 0-16,4-7 0 15,10-7-4-15,5-15-3 16,12-10-5-16,-3-25-2 16,14-4-1-16,-10-31-2 15,10 5-2-15,-16-30 0 16,12 5 0-16,-20-23 1 15,8 11 4-15,-19-11-1 16,-3 9 28-16,4 18 2 16,-15-9 2-16,18 27 3 0,-16-8 1 15,22 30 4-15,-14-16-1 16,28 26 3-16,-8-20-25 15,23 16-1-15,5-11-3 16,5-9-4-16,19 6-7 16,-4-25-6-16,23 16-5 15,-20-28-4-15,27 9-2 16,-23-24-1-16,15 12 1 15,-20-19 3-15,1 10 6 16,-11-2 5-16</inkml:trace>
  <inkml:trace contextRef="#ctx0" brushRef="#br1" timeOffset="26266.5023">6479 3451 125 0,'-5'22'34'16,"-9"-11"3"-16,22 12 0 16,1-7-31-16,13 6-1 15,7 0-1-15,-1 7 0 16,6 6-1-16,-3 6-3 15,-7 9 0-15,-5 8 0 16,-12 4 0-16,-13 7 0 16,-12 1 0-16,-8-1 0 15,-10 4-9-15,-15-17-6 16,8 5-4-16,-19-24-6 15,15 13-10-15,-24-24-6 16,5 6-2-16,-14-13 3 16</inkml:trace>
  <inkml:trace contextRef="#ctx0" brushRef="#br1" timeOffset="26935.5406">1343 5204 62 0,'11'-4'34'0,"-11"4"1"16,16-9-1-16,-16 9-23 15,0 0-1-15,0 0 0 16,-13 12-1-16,-10 3 0 15,0 15-2-15,-11-2-2 16,-4 11 0-16,0 1-2 16,6 3-1-16,4 0 0 15,10-4-1-15,16-5-1 16,19-7-1-16,18-8-2 15,13-10-3-15,26-4-5 16,-4-22-7-16,28 11-5 16,-17-25-6-16,14 9 1 0,-19-20-2 15,7 12 0-15,-28-18 2 16,-3 8 5-16</inkml:trace>
  <inkml:trace contextRef="#ctx0" brushRef="#br1" timeOffset="27192.5553">1891 4880 102 0,'-14'-32'35'0,"17"20"1"16,-14 2 0-16,11 10-29 16,-7 18 0-16,3 12-3 15,-7 7 0-15,1 16-2 16,-9 8 1-16,2 10-3 15,-2 3 1-15,4-4-2 0,7-2-1 16,6-10-2-16,17-3-9 16,-5-25-5-16,30 3-8 15,-14-30-3-15,30 7-1 16,-14-28-3-16,13 10 2 15,-13-24 1-15</inkml:trace>
  <inkml:trace contextRef="#ctx0" brushRef="#br1" timeOffset="28077.6059">2255 5190 113 0,'-9'-25'35'16,"9"25"2"-16,-28 1-1 16,5 13-31-16,-3 4-1 15,6 12 0-15,-4 4 0 0,9 6-2 16,0-1 1-16,14 2-2 15,1-8 1-15,10-3-1 16,13-9-1-16,4-8 0 16,5-12 0-16,3-10 0 15,1-10 0-15,-1-6 0 16,-2-9 0-16,-7-6 0 15,-3 1-1-15,-6-4 1 16,-10 3 0-16,-5 2 0 16,-7 6 0-16,-1 6 0 15,-3 8 0-15,0 7 0 16,-1 9 0-16,10 2 0 15,-10 13 0-15,14 0 0 16,6 2 0-16,4-2 0 16,13-1 0-16,6-2 1 0,4-5-1 15,6-3 1-15,5-3 0 16,-1 0-1-16,-5-3 1 15,-4 3 0-15,-7 0 0 16,-10 2-1-16,-7 8 1 16,-9 4 1-16,-10 9-2 15,-4 2 0-15,-5 5 0 16,-1 3 0-16,-1-1 0 15,4 2 0-15,3-10 0 16,5-7 0-16,4-16 0 16,26-1 0-16,-2-17 0 15,6-9 0-15,4-7 0 0,5-4 0 16,-3-3 0-16,0 3 0 15,-6 5 0-15,-8 7 0 16,-3 10 0-16,-6 11 0 16,-13 5 0-16,6 23 0 15,-4 4 0-15,-4 5 0 16,6 4 0-16,5 0-5 15,6 1 0-15,7-7-4 16,20 2-4-16,-4-22-2 16,20 6-2-16,-10-24-2 15,15 7-2-15,-17-26 0 16,14 11 0-16,-21-22 1 15,4 10 2-15,-9-2 26 16,-22-11 5-16,13 19 2 16,-26-13 5-16,11 27 1 0,-24-11 5 15,14 31 2-15,-22-9 0 16,7 21-22-16,-1 8-3 15,0 10 0-15,4 3-1 16,-2 2-2-16,9-2 0 16,5-8-3-16,10-6-3 15,-6-21-7-15,24 2-5 16,-13-31-4-16,21 6-4 15,-14-32-2-15,16 5-1 16,-12-25 0-16,9 2 3 16,-8-14 6-16,1 1 3 15</inkml:trace>
  <inkml:trace contextRef="#ctx0" brushRef="#br1" timeOffset="28213.6137">3754 4795 127 0,'0'0'31'16,"-16"3"0"-16,11 17 1 16,-4-5-33-16,9-15-4 15,8 31-10-15,-8-31-8 16,20 21-5-16,-20-21-1 15,39 3-1-15,-17-15-3 16,18 6 2-16</inkml:trace>
  <inkml:trace contextRef="#ctx0" brushRef="#br1" timeOffset="29083.6635">4023 4923 113 0,'-8'36'37'16,"-14"-13"2"-16,11 13-2 15,-4-6-30-15,4 7-1 0,-3-1-2 16,1 4-2-16,1 3 0 15,1 1-1-15,0-3-1 16,1-4 0-16,0-4 0 16,7-11 0-16,4-12 0 15,-1-10 0-15,29-22 0 16,-5-8 0-16,7-10 0 15,1-10 0-15,3-3 1 16,0-2-1-16,-2 5 1 16,-7 7-1-16,-7 11 0 15,-1 9 1-15,-8 16-1 16,-10 7 0-16,11 15 0 15,-9 8 0-15,-1 6-1 16,2 5 0-16,5-1-2 16,1-5-1-16,12 2-3 0,-3-14-5 15,18 8-4-15,-13-21-2 16,27 11-6-16,-22-26 0 15,25 13-5-15,-21-21 0 16,10 9 1-16,-11-14 5 16,1 5 2-16,-4 0 34 15,-18-11 7-15,13 18 3 16,-27-17 6-16,16 20 0 15,-21-16 4-15,9 26 1 16,-14-20 1-16,14 20-32 16,-26 1 0-16,6 8-1 15,-4 10 0-15,-1 6 1 0,-1 7-1 16,-1 3-1-16,4 2 1 15,2 1-1-15,9-4 0 16,8-4 0-16,5-8 0 16,9-7-1-16,8-12 1 15,6-12-1-15,5-6 0 16,5-9 0-16,3-7 0 15,0-6 0-15,3-1 0 16,0 0-1-16,-10 8 1 16,-2 7 0-16,-8 9 0 15,-8 13 0-15,-7 18 0 16,-5 15 0-16,-11 16 0 15,-3 19 0-15,-5 9 0 16,-7 13 1-16,-3 5 1 16,-4 2-1-16,-1 0 1 0,-2-6-2 15,-1-11 0-15,1-10 0 16,3-14 0-16,2-15 0 15,1-17 0-15,6-15 0 16,2-15 0-16,1-16-4 16,5-8-4-16,-4-20-5 15,16 10-2-15,-13-24-1 16,20 24-7-16,-17-23 0 15,22 24-4-15,-14-12-2 16,15 20 0-16,-7-4 5 16,2 12 0-16</inkml:trace>
  <inkml:trace contextRef="#ctx0" brushRef="#br1" timeOffset="30314.7339">906 12698 74 0,'20'-18'38'16,"15"4"-2"-16,-2-9 2 16,11 9-32-16,-2-2-1 0,5 9-2 15,-4 6 0-15,-10 11-1 16,-8 13-1-16,-17 13 0 15,-14 15 0-15,-17 10 0 16,-12 8 1-16,-13 9 0 16,-6 0-1-16,-3-1 2 15,6-6-2-15,7-11 2 16,14-14-2-16,15-12 1 15,21-15-1-15,23-16 0 16,18-13 0-16,18-9 0 16,12-6-3-16,5-7-2 15,9 6-8-15,-6-11-5 16,10 21-10-16,-30-15-3 15,11 23-3-15,-26-14-2 0,12 18 2 16</inkml:trace>
  <inkml:trace contextRef="#ctx0" brushRef="#br1" timeOffset="31099.7788">2120 12858 70 0,'18'-14'35'15,"-12"-5"-1"-15,10 11 1 16,-16 8-29-16,14-6-1 15,-14 6 0-15,0 32 0 16,-6-4-2-16,2 7 1 16,-6 10-1-16,3 8-1 15,-2 4-1-15,2-2 1 16,-1-2-1-16,1-5 0 15,2-7 0-15,2-8-1 0,2-11 1 16,1-12 0 0,0-10 0-16,6-16-1 0,1-8 2 15,-2-10-1-15,3-9 0 16,1-6 0-16,-1-6-1 15,-3-5 1-15,6 0 0 16,-4 2-1-16,2 5 0 16,4 5 0-16,2 8 0 15,2 4 0-15,3 13 0 16,4 7 0-16,-1 9-1 15,4 8 1-15,-4 9 0 16,0 5 0-16,-7 4 0 16,-8 6 0-16,-6 4 0 15,-3 1 0-15,-8 2 0 16,-7 0 0-16,-3-2 0 0,-3 3 0 15,-1-4 0-15,-3-1-1 16,-1 1 1-16,3-2 0 16,-4 3-1-16,4 2 2 15,2 4-1-15,1 3 0 16,3 7 0-16,-1 5 0 15,5 5 0-15,3 8 1 16,5 3-3-16,-2-3 0 16,5 7-4-16,-7-10-6 15,12 10-5-15,-13-24-7 16,13 10-3-16,-14-33-3 15,22 6-2-15,-10-30 0 16,12-4 4-16</inkml:trace>
  <inkml:trace contextRef="#ctx0" brushRef="#br1" timeOffset="33025.889">2803 12817 78 0,'-5'-21'36'16,"5"21"0"-16,-15-18 0 15,5 20-28-15,-13 3-3 0,0 12 0 16,-6 7-1-16,0 10 0 16,-7 6-2-16,7 5 1 15,0 1-1-15,6 0 0 16,5-3-1-16,12-6 0 15,11-10-1-15,9-12 1 16,10-15 0-16,9-14-1 16,6-12 2-16,6-7-2 15,1-9 1-15,-5-7 0 16,-1 3-1-16,-10 2 1 15,-6 5-1-15,-8 6 0 16,-9 10 0-16,-7 12 0 16,0 11 0-16,-11 6 0 15,0 14 0-15,5 7 0 16,-4 5 1-16,8 5-1 0,6-1 0 15,1 0 0-15,10-8 0 16,7-6 0-16,10-13 0 16,7-9 0-16,6-11 0 15,1-4 0-15,-3-8 1 16,3 0-1-16,-10 1 0 15,-6 1 0-15,-11 7 0 16,-19 14 0-16,0 0 0 16,0 0 0-16,-13 23 0 15,-2 2 0-15,-1 3 0 16,0 5 0-16,3-1-1 15,1 1 0-15,7-6 0 16,3-4 1-16,2-9-1 16,0-14 1-16,0 0 0 0,19-20 0 15,-5-5 1-15,1-10 0 16,3-5 0-16,0-4-1 15,3 0 1-15,-2 3-1 16,0 5 0-16,-1 7 0 16,0 12 0-16,-4 8 0 15,2 13 0-15,0 7 1 16,2 4-1-16,-1 5 0 15,6 0 0-15,1 0 0 16,5-7 0-16,4-4 1 16,-4-8-1-16,-1-7 0 15,-1-7 0-15,-2-5 0 16,-7-6 0-16,-4-3 0 15,-9-4 1-15,-8-1-2 0,-1 4 1 16,-7 3 0-16,-4 6 0 16,-4 11 0-16,-7 8 0 15,4 13 1-15,-2 11-1 16,2 7 0-16,7 7 1 15,7 3-1-15,8-2 1 16,11-5-1-16,15-7 1 16,7-9-1-16,14-11 0 15,9-11 0-15,2-10 0 16,8-5 0-16,-5-6 0 15,-6 1 0-15,-6 5 0 16,-7 0 0-16,-14 5 0 16,-10 8 0-16,-18 6 1 0,0 0-1 15,-12 25 0-15,-4-3 0 16,-4 1 1-16,2 4-1 15,3 2 0-15,1-5 0 16,7-1 0-16,2-8 0 16,5-15 0-16,21 2 0 15,-3-14 0-15,4-10 0 16,2-8 0-16,3-1 0 15,-3-4 0-15,-1 4 0 16,-3 4 0-16,-8 5 0 16,-1 13 0-16,-11 9 0 15,10 8 0-15,-5 6 0 16,2 5 0-16,1 4 1 15,5-5-1-15,6-3 0 0,9-8 0 16,8-12 1-16,6-13-1 16,8-12 1-16,1-13-1 15,5-10 0-15,-2-11 1 16,2-4-1-16,-8-4 1 15,-5 6-1-15,-6 8 1 16,-13 11-1-16,-11 20 0 16,-13 27 1-16,0 0-1 15,-22 44 0-15,2 12 0 16,-3 19 0-16,-1 10-1 15,2 7 1-15,11-1-1 16,3-13-3-16,9-5 0 16,-1-23-5-16,17-7-4 15,-8-30-1-15,15-3-2 16,-18-32-2-16,19 4-1 0,-25-34 0 15,12 6 0-15,-20-25 3 16,0 5 1-16,-14-2-1 16,-1 3 23-16,-2 15 5 15,-18-4 5-15,20 31 1 16,-18-2 3-16,25 30 3 15,-9-7 2-15,30 23 2 16,-5-21-20-16,19 23-4 16,15-10-1-16,18-3-1 15,5-4-1-15,9-4 0 16,5-2-1-16,-1-4 0 15,-5-2 0-15,-6 1 0 0,-11-1 0 16,-12 2 1-16,-13 0-1 16,-9 4 1-16,-14 0 0 15,-14 11-1-15,-9 1 1 16,-6 6 0-16,-2 1-1 15,5 4 1-15,4 4-1 16,10-2 0-16,15-1 1 16,14-4-1-16,13-7 0 15,8-4 0-15,6-2 1 16,3-5-1-16,-7 2 0 15,-6 6 1-15,-11 0 0 16,-13 11 0-16,-7 3 0 16,-15 8 0-16,-11 2 0 15,-3 4 0-15,-6-2-2 16,-5-1-1-16,6-3-6 0,-5-13-2 15,16 6-4 1,-8-22-1-16,22 9-4 0,-14-25-3 16,20 13-2-16,-11-24-3 15,20 10 0-15,-16-18 0 16,19-1 2-16,2-5-2 15</inkml:trace>
  <inkml:trace contextRef="#ctx0" brushRef="#br2" timeOffset="41258.3598">857 1117 25 0,'0'13'23'0,"-9"-4"1"16,9-9-5-16,3 15-6 16,-3-15-1-16,1 10-1 15,-1-10 0-15,10 5-3 16,-10-5-2-16,19 6-2 15,-7 0-1-15,6 0-1 16,3-1 0-16,7 1-1 16,1 0 1-16,5 0 0 15,4-3 1-15,6-2 0 16,2-1-1-16,7 1 0 15,-5-3 0-15,9 0 0 16,-1-1 0-16,5 5 0 0,5-1-2 16,3 1 1-16,6 4-1 15,4 2 0-15,2-2 0 16,5 1 0-16,3-2 0 15,5 0 0-15,8-3 0 16,7-4 0-16,2-5 0 16,8-1-1-16,4-4 2 15,13-1-1-15,5-1 0 16,0-6 1-16,-69 11-1 15,12 1 0-15,0 0 1 16,12-1-1-16,1 2 1 16,8-3 0-16,5 5 0 15,9-1-1-15,2-1 0 16,7 2 1-16,3 0 1 0,11 0-1 15,-1 2-1-15,12-2 1 16,1 1 0-16,12 1 0 16,0 2 1-16,0-1-2 15,1 2 0-15,0 1 0 16,2 0 1-16,1 0-1 15,0 1 0-15,-1 1-1 16,4-1 1-16,-61 1 0 16,234 8-1-16,-24-1 0 15,-17 5 1-15,-25-1-2 16,-25 1 2-16,-25 1 0 15,-26-1-1-15,-41-1 0 16,-1 1 1-16,-3 0 1 0,0-2-1 16,0 2 1-16,7-5-1 15,-1 3 0-15,5-3 0 16,0-2 1-16,2 0-1 15,5-2 1-15,1 1-1 16,0-1 0-16,-1-4 0 16,4 0 0-16,-2 1 0 15,0-3 1-15,-1 2-1 16,2-3 0-16,3 0 0 15,0-1 0-15,0 2 0 16,1-1 1-16,3-1-1 16,1 2 1-16,2-2 0 15,-3 1-1-15,-1 1 1 16,-2-3 0-16,1 3-1 15,1-1 1-15,-4 1-1 0,0-2 1 16,0 1-1-16,2-2 0 16,2-1 0-16,-1 1 0 15,-2 0 0-15,4-1 0 16,0 2 0-16,-2 1 0 15,0 0 0-15,2 2-1 16,-4 1 1-16,2-1-1 16,-2-1 1-16,-3 2-1 15,2 1 1-15,-2-4 0 16,3 1-1-16,-1-4 1 15,3 1 0-15,-2-2 0 16,2 0 1-16,-1-2-1 16,1 2 0-16,-2-1 1 15,-1 1-1-15,0 2 1 0,-3-1-1 16,-2 1 0-16,-2 1 1 15,0-1-1-15,-3-2 0 16,1 1 1-16,-3-2-1 16,-3-1 1-16,3 0 0 15,-4-1-1-15,-3 1 1 16,-3 4-1-16,-5 1 1 15,1 1-1-15,-5 2 0 16,-6 4 1-16,-4 4-1 16,-4 1 0-16,1-4 0 15,1-2 1-15,-3 1-1 16,-2-1 0-16,-1-3 1 15,-1 0-1-15,7-1 1 16,-1-1-1-16,-1 2 1 0,-5 0-1 16,-1 0 1-16,1 4-1 15,1 2 0-15,-2-2 0 16,-6 4 0-16,0-2 0 15,-2 1 0-15,1-4 0 16,2-1-1-16,-8 0 1 16,2-3 0-16,-5 0 0 15,-6-2 0-15,-6 1 0 16,-11 3-1-16,-12-1 0 15,-10 5-5-15,-22-8-14 16,-5 12-8-16,-43-10-3 16,9 15-4-16,-44-9-3 15</inkml:trace>
  <inkml:trace contextRef="#ctx0" brushRef="#br2" timeOffset="43400.4824">7978 268 55 0,'19'0'31'16,"-19"0"-1"-16,0 0-1 15,0 0-15-15,14 1-13 16,-14-1 0-16,0 0-1 0,0 0 2 16,0 0 1-16,0 0 2 15,0 0 0-15,0 0 0 16,0 0 0-16,0 0 0 15,0 0 0-15,0 0-2 16,0 0-1-16,0 0-1 16,1 0 0-16,-1 0 0 15,0 0-1-15,0 0 0 16,3 0 0-16,-3 0 1 15,0 31 0-15,-1 21 0 16,3 5-1-16,-2 2 2 16,2 5 0-16,-1 0-1 15,0-14 1-15,1 94-1 16,1-3 0-16,1-9-1 15,4-8 2-15,2-4-2 0,2-2-1 16,-4-8 1-16,1-14-1 16,2-4 1-16,-2 5-2 15,-5 0 2-15,1 11-1 16,-5-2 0-16,-5 7 2 15,1 5-1-15,-3 0 2 16,-5 1-2-16,6 3 3 16,1-3-3-16,5-3 2 15,2-2 0-15,1 0-2 16,2-1 1-16,6 4-2 15,-2 3 1-15,-3 5-1 16,-2 3 1-16,-4 7-2 16,-1 4 0-16,-4 7 1 15,-3 2 0-15,0 4 0 0,-1 3 2 16,2 4-1-16,-2 0 1 15,-1 4 0-15,0 0 2 16,5 4-1-16,1 0 0 16,-3 1-1-16,0 1 1 15,2 0 0-15,-2 3-1 16,1 0 2-16,1 2-4 15,-2-2 2-15,-1 1-2 16,5-1 3-16,1 1-3 16,2-5-1-16,2-3 1 15,5-1-1-15,3-3 1 16,1-1 0-16,-2-2 1 15,4 4 0-15,-4-3 1 0,1 8-1 16,-2 0 1-16,-4 3 0 16,-1 2 1-16,-3-2-1 15,4 1-2-15,-6-5 2 16,2-1-2-16,-1-5 3 15,2-1-3-15,4-9 1 16,-4-1-1-16,1-4-1 16,2 4 2-16,0-1-1 15,0-2 0-15,-3-2-1 16,0 0 1-16,0 5-1 15,2 1 1-15,-1-2 1 16,0-4-1-16,5 3 0 16,0-6 1-16,1 1 0 15,8-4-1-15,-3-4 1 0,2-4 0 16,1 1-1-16,1-3 1 15,0-6 0-15,-3-3 0 16,1-3 0-16,-1-5-1 16,-1-5 0-16,-2-5 1 15,0-3 0-15,-1-4-1 16,3-4 1-16,-3 0 0 15,2-11 0-15,-3 1 0 16,-3-3-1-16,4-4 1 16,1-4-1-16,-7-3 1 15,3-3-1-15,-3 1 0 16,0-2 0-16,1 0 1 15,0 0 0-15,-5 2-1 16,-6-1 2-16,4 1-1 0,-3-6 1 16,0 0-1-16,1-5-1 15,-3-1 2-15,3-5-2 16,0-3 1-16,4-2 0 15,-3-3 0-15,3 1 0 16,1 2 0-16,2 0 0 16,-1-1 0-16,0-1 1 15,5 4-2-15,-2 0 2 16,0 0-1-16,3 3 0 15,-3 1 0-15,1-2 0 16,2 2 0-16,-2-3 0 16,1-5 1-16,0-2-2 15,-2-7 1-15,2-8-1 16,0-5 0-16,-5-6-2 15,-2-12 0-15,7 10-2 0,-7-10-3 16,0 0-5-16,22 16-5 16,-22-16-2-16,10 9-3 15,-10-9-1-15,0 0-3 16,0 0 0-16,0 0 2 15</inkml:trace>
  <inkml:trace contextRef="#ctx0" brushRef="#br2" timeOffset="45176.5839">859 8021 50 0,'22'4'28'0,"1"0"2"16,3 4-2-16,-2-3-19 15,13 5-3-15,-1-1-2 16,8-1-1-16,7-6 0 15,12 4 0-15,2-8 0 16,15 2 2-16,8-4-2 16,12-1 1-16,8-3-1 15,10 4-1-15,10-3 0 16,10 2 1-16,9-1-1 15,4 3-1-15,3-4 1 0,12 2-1 16,7 0 0-16,7-4 0 16,9 3 1-16,8-6-1 15,4 0 0-15,8 0 1 16,11-4-1-16,4 3 0 15,1 0-1-15,11 2 2 16,5 2-2-16,0 3 1 16,9-1-1-16,5 6 1 15,1-2-1-15,12 1 0 16,6-1 1-16,9 0-1 15,5-1 1-15,10-2 0 16,1-1 0-16,2 0 0 0,8-1 1 16,1 3-1-1,-1 1 0-15,1 3-1 0,1-3 0 16,3 4 0-16,0 1 0 15,6 2 0-15,-1-3-1 16,4-3 1-16,3 1-1 16,-1-4 0-16,3 0 0 15,3-2 0-15,3-1 1 16,-2 0 0-16,3-1 0 15,-3 0 0-15,0 3 1 16,-3 1 0-16,-1 2 0 16,-4 2 0-16,-5 3 0 15,-2 0 1-15,-3 3-1 16,-1 1 0-16,-4 0 1 15,0 3-1-15,-4-2 0 16,-1 1 1-16,-4-2-1 16,-3-1 0-16,0 3 1 0,-1-3-1 15,-3 2 0-15,-3-1-1 16,-5 1 0-16,-5-1 1 15,-6 2-1-15,-8-1 0 16,-3-1 0-16,-11-2 0 16,-6-1 0-16,-4 0 0 15,-10-2 0-15,-1-4 0 16,-6 1 0-16,-6-1 1 15,-5 1-1-15,-6-1 1 16,-5 2-1-16,-9 0 0 16,-6 0 1-16,-7 5 0 15,-7-3-1-15,-9 1 0 0,-6 1 1 16,-3-1-1-16,-10 1 0 15,-1-2 0-15,-5-3 0 16,-5 2 1-16,-8-2-1 16,-8 1 1-16,-3-1-1 15,-7 1 0-15,-7-1 0 16,-8 0 0-16,-7 1 1 15,-14-3-2-15,-5 3 1 16,-10-5-1-16,-13 2 1 16,-10-3-2-16,-10-1 0 15,-11-3-2-15,-14 12-5 16,1-24-6-16,-1 24-5 15,-17-23-6-15,17 23-1 16,-35-26-2-16,21 24-1 16,-23-13 0-16,12 11 5 0,-18-2 3 15</inkml:trace>
  <inkml:trace contextRef="#ctx0" brushRef="#br2" timeOffset="52881.0246">702 16387 25 0,'0'0'28'0,"0"0"-3"16,9 14-1-16,-9-14-10 16,12 0-6-16,-12 0 0 15,25-4-3-15,-10-4 0 16,9 5-2-16,1-3-1 15,4 5 1-15,3-2-2 16,4 3 0-16,3 1 0 16,4 2-1-16,2 3 0 15,4 2 1-15,0 0-1 16,6 3 0-16,3-4-1 15,5-2 1-15,4 0-1 16,8-3 0-16,9-4 1 0,6 0-1 16,10-5 0-16,5-1-1 15,7-5 2-15,11 3 0 16,5-3 0-16,5 1 0 15,2 2 0-15,2 0 0 16,7-1 0-16,6 4 1 16,4 0-1-16,1 2 0 15,2 0-1-15,4 2 2 16,5-2-2-16,6-1 3 15,2 1-2-15,4-1 2 16,6-1-2-16,3-1 3 16,5 0-2-16,4 1 2 15,3 1-2-15,4 1-1 16,0 1 1-16,2 0 0 0,2 2 0 15,2-1 0-15,3-4 0 16,0 4 0-16,-1-5 0 16,6 5 0-16,2-1 3 15,5 0-2-15,2-4-1 16,5 5 1-16,0 3 1 15,3-2-1-15,-2 5-1 16,-1-4 2-16,0 2-2 16,1 4 1-16,-5 2-1 15,-1-1 1-15,1 0-2 16,-3 0 1-16,1-1-1 15,2 0 0-15,1-2 0 16,3 2 0-16,-1-4-1 16,5-2 1-16,2 1-2 0,-1 0 1 15,9 0 0-15,-3 1 0 16,3 1-1-16,5-1 0 15,1 2 0-15,1 2 0 16,2 0 1-16,0 1-1 16,0-2 0-16,4 2 0 15,1-2 2-15,3-3-1 16,1-1 1-16,3-1 1 15,4-4-1-15,6-1 1 16,2 1 0-16,3-6 1 16,0 0-2-16,-2 5 1 15,0-2 0-15,-4 3 0 16,-4 2 0-16,-6 0-1 15,-2 3 1-15,-8 2-1 0,2 2 1 16,-7-3 1-16,-1-1-2 16,3 1 1-16,-3-3-1 15,2 0 0-15,0 0 1 16,2-1-1-16,-3-1 0 15,0 2-1-15,-8 0 1 16,3 2-1-16,-8 1 1 16,-8 2 0-16,-9 0 0 15,-7 1 0-15,-10 0 0 16,-7 0 0-16,-7 0 0 15,-8 0 0-15,-7-1 0 16,-10-1 1-16,-4 0 0 16,-6-2-1-16,-11-2 1 15,-9 1-1-15,-11-2 0 0,-14-3 1 16,-18 1-1-16,-11 1 1 15,-10-3-1-15,-19 1 1 16,-9-1 0-16,-15 4-1 16,-5-2 1-16,-8 4-1 15,0 1 1-15,-14 0-2 16,0 0 1-16,14 3 0 15,-14-3-1-15,0 0 0 16,0 0-1-16,0 0-3 16,4 15-7-16,-13-27-11 15,9 12-3-15,0 0-4 16,0 0-2-16,-6-15-2 15</inkml:trace>
  <inkml:trace contextRef="#ctx0" brushRef="#br2" timeOffset="55935.1993">343 461 55 0,'0'0'35'15,"10"-46"-1"-15,-10 46 0 16,0 0-17-16,0 0-6 16,0 0-3-16,0 0-3 15,0 0-1-15,0 0-2 16,0 0 0-16,0 0-1 15,0 0 0-15,0 0-1 16,-2 57 1-16,2-57 0 16,-1 67-1-16,1-67 2 15,-3 81-2-15,-1-11 2 0,1 31-2 16,-1-1 2-16,-3 1-1 15,2-7 0-15,-3-10-1 16,4-10 1-16,3-8-1 16,8-8-1-16,-1-4 2 15,3 3-2-15,3-1 1 16,-2-1-1-16,0-2 1 15,-2 8-1-15,-3-3 1 16,-3-3 0-16,0 2 0 16,-4-1-1-16,0 2 1 15,0-1 0-15,0 4 0 16,3-4-1-16,-1 2 1 15,3 2 2-15,2 0-3 16,1 6 3-16,-1 1-2 0,-2 0 1 16,-1 1-1-16,-3 4 2 15,-3 1-2-15,-5 1 1 16,1 2-1-16,-1 0 1 15,-3 1-2-15,1 0 0 16,0-4 1-16,6 0-1 16,0-2 1-16,5 0-1 15,-1-2 1-15,2 1 0 16,0-1 0-16,1 4 2 15,-3-1-2-15,1 2 0 16,-1-1-1-16,-1 0 1 16,-2 0 0-16,0 0-1 15,3-4 1-15,-4 0 0 16,5-2-1-16,0 3 1 0,-1-2 1 15,2 1-1-15,0 1 1 16,0-1-1-16,0 3 0 16,3-1 0-16,-2 4 0 15,-2-1 0-15,1-1 0 16,-1-1 0-16,0-1 0 15,-1 3 1-15,4-2-1 16,-3-4 1-16,2 1 0 16,1-1 0-16,0-1 0 15,5 4 0-15,-1 2 0 16,2 0 0-16,-1 1-1 15,-2 4 0-15,2 2 0 16,0 0 1-16,-1 2-1 16,-2-1 0-16,-2 1 0 15,3 0 0-15,-1-4 0 0,-1 0 1 16,1 1-1-16,-1-2-1 15,1 2 2-15,0-1-1 16,3 2 0-16,-2 0 0 16,3 0 0-16,-2 1 0 15,0 1 0-15,2-5 1 16,-2 7-1-16,1-5-1 15,-3 1 0-15,1-3 1 16,-2 2-1-16,-4 3 1 16,0 1 0-16,0 0-1 15,-2-2 2-15,1 3 0 16,0-1 0-16,-1 2 0 0,0-2 0 15,4 3 0-15,-2-1 0 16,3 4 0-16,-1 3 0 16,-1 1-2-16,0-1 1 15,1 5 1-15,-2 1-1 16,-2-3 1-16,1 5-1 15,4-4 1-15,-3-2-1 16,1 0 0-16,0-1-1 16,2 0 2-16,0-1-2 15,-2 1 1-15,1-2 0 16,-2 1 0-16,4 1-1 15,-4-2 2-15,0 2-2 16,-4-2 0-16,1-5 1 16,-1 0-1-16,2-1 0 15,-2-3 0-15,1 0 0 0,-1-4 1 16,2-3-1-16,1 1 2 15,1-1-2-15,1-1 1 16,1-1-1-16,-2 4 0 16,4 2 1-16,-3 4-1 15,0 1 1-15,2 2-1 16,-2 4 1-16,-5 1 0 15,4 3 0-15,-3-2 0 16,-1 2 0-16,1 0 0 16,-1 1 0-16,2-1 0 15,1 0-1-15,1 0 1 16,3 0 0-16,1 3 0 15,0-2 0-15,5 2 0 16,-4 3-1-16,2 3 1 0,1-2 0 16,-3 3-1-16,0 4 1 15,0 0-1-15,-1-5 0 16,1 2 1-16,-1-6-2 15,-5 1 2-15,2-6-1 16,-1 0 0-16,4-5 0 16,-6-4 0-16,5-3 0 15,-3 0 0-15,1-3 1 16,4-2-1-16,-3 1 2 15,0-4-1-15,1 1 0 16,-1 0 0-16,-1 0 1 16,-1 1-1-16,-5-4 0 15,5-2 0-15,-2-5 0 16,-1-6 0-16,0-7 0 0,0-7 0 15,-2-8 0-15,5-3 0 16,4-3 0-16,-3-3 1 16,-1 1-2-16,4 0 1 15,0 0 1-15,-1 0-2 16,1-1 2-16,-4-3-1 15,0-4 0-15,1-1-1 16,-2-1 2-16,-3-7-1 16,1-3 0-16,3-10-1 15,-9 16 0-15,9-16 0 16,0 0-1-16,-13 11 0 15,13-11-1-15,0 0 0 16,0 16-1-16,0-16-3 16,0 0-5-16,0-15-4 0,0 15-4 15,-5-36-1-15,10 17-5 16,-25-34-1-16,20 9-1 15,-19-31 2-15</inkml:trace>
  <inkml:trace contextRef="#ctx0" brushRef="#br2" timeOffset="59663.4125">17474 324 0 0,'0'0'24'0,"0"0"1"15,0 0 0-15,0 0-8 16,0 0-8-16,0 0 1 16,0 0 2-16,0 0 1 15,-4 0-1-15,4 0 0 16,0 0-1-16,0 0-1 15,0 0-2-15,0 0-1 16,0 0-2-16,0 0-1 16,0 0-2-16,0 0-2 15,0 0 2-15,-26 0-2 16,26 0-1-16,1 0 0 15,-1 0 1-15,0 35-1 0,3 21 1 16,0 5 0-16,-3 6 0 16,0 43 0-16,7 43 1 15,-2 4-2-15,2-5 2 16,-4-3-2-16,1-10 1 15,-4-3-1-15,0-5 1 16,-7-12-1-16,3 9 1 16,-2 1 0-16,2 2 2 15,-7 2-1-15,7 1 0 16,-6-2 0-16,6 9 1 15,-1 1 0-15,-1 3 0 16,1-1 1-16,-1 6-3 16,1 2 2-16,-1 6-2 15,-3 1 2-15,3 2-2 0,-3 5 0 16,-1 0 0-16,0 1 1 15,3 5-2-15,-2-3 2 16,3-2-1-16,2 2 1 16,-2-8 0-16,2 2 1 15,2-1-1-15,-3 1 0 16,-3-5-1-16,-1 1 1 15,0 5 2-15,-7 3-2 16,1 5-1-16,-3 1 0 16,-3 0 2-16,4 1-2 15,-2 0 3-15,3 4-3 16,1-2-1-16,1 2 1 15,4-4 1-15,0 3 0 16,2 0-2-16,1-1 2 0,0 4-2 16,-1-3 1-16,0-2 0 15,1-1 0-15,-2 4 0 16,-3-2-2-16,3 0 2 15,-1 2-2-15,-2 1 3 16,1-4-4-16,-2-2 1 16,2-3-1-16,-2-6 1 15,3-1 1-15,0-8 2 16,2-8-2-16,2-4-2 15,0-3 4-15,0 0-1 16,1-4 0-16,5-2 1 16,-4-5-2-16,-1 1-1 15,3-1 1-15,-1 0 1 0,-2-1 0 16,-2-5 0-16,2 2-1 15,1-3-1-15,-2 1 2 16,0 1-1-16,-1-5 1 16,3 0 1-16,-3-4-2 15,3 1 0-15,0-4 0 16,0 0 1-16,2 0-1 15,1-7 1-15,1 0 0 16,0-3-1-16,3-2 0 16,-2-3 0-16,3 0 0 15,-1-5-1-15,1-3 2 16,0-2-2-16,1-3 1 15,1-7 0-15,-3-2 1 16,2-2 1-16,-1-5-1 0,2-4-1 16,-1 0 1-16,-4-1-1 15,3 0 1-15,-2 0-1 16,0 3 1-16,-2-2-1 15,-2 3 1-15,-4 1 0 16,1 0 0-16,1-4 0 16,-4-4 0-16,2-4 0 15,-3-6 0-15,2-6-1 16,0-10 2-16,2-6-2 15,0-6 1-15,5-5 0 16,0-1 0-16,0-3 0 16,0 2 0-16,0 2 0 15,5 5 0-15,-5 3 0 16,4 2 0-16,-3-1 1 15,2-4-2-15,-2-7 1 0,-1-15-3 16,0 0-3-16,18-22-6 16,-17-24-7-16,23 5-5 15,-14-36-8-15,22 2-5 16,-8-29 0-16</inkml:trace>
  <inkml:trace contextRef="#ctx0" brushRef="#br0" timeOffset="162331.2848">8668 652 74 0,'0'0'38'0,"10"-55"0"0,-10 55 1 16,14-53-23-16,-14 53-10 15,13-45-2-15,-13 45 0 16,0 0-1-16,0 0 0 15,0 0-2-15,0 0 1 16,0 0-1-16,0 0-1 16,0 0 1-16,11 56 1 15,-11-56-2-15,-12 75 1 16,12-75 0-16,-15 83-1 15,15-83 2-15,-9 80-1 16,9-80 0-16,-7 66-1 16,7-66 0-16,0 0 0 15,0 0 1-15,0 0 1 0,0 0-2 16,0 0 2-16,0 0-1 15,52-78 1-15,-52 78 0 16,30-83-1-16,-30 83 0 16,31-87 0-16,-31 87 0 15,37-77-1-15,-37 77 0 16,43-55 0-16,-43 55 0 15,0 0 0-15,68-21 0 16,-68 21-1-16,0 0 0 16,66 51-1-16,-66-51 0 15,38 66-1-15,-38-66-4 16,30 78-13-16,-30-78-7 15,24 75-7-15,-24-75-1 16,15 67-2-16,-15-67 0 0</inkml:trace>
  <inkml:trace contextRef="#ctx0" brushRef="#br0" timeOffset="162503.2946">8995 879 110 0,'0'0'38'0,"-56"-34"1"16,56 34-1-16,0 0-33 15,0 0-2-15,-40-52-5 16,40 52-2-16,0 0-12 15,0 0-7-15,54-46-6 16,-54 46-3-16,61-9-1 16,-61 9-2-16,81-2 3 15</inkml:trace>
  <inkml:trace contextRef="#ctx0" brushRef="#br0" timeOffset="163021.3243">9594 799 83 0,'0'0'36'0,"0"0"0"15,0 0 1-15,0 0-21 16,0 0-7-16,0 0-3 15,0 0 0-15,-63-33-2 16,63 33-2-16,0 0 2 16,-56 29-2-16,56-29 0 15,0 0 0-15,-52 54-2 0,52-54 2 16,0 0-1-16,-8 54 0 15,8-54 0-15,0 0-1 16,0 0 0-16,58 16-1 16,-58-16 3-16,59-35-2 15,-59 35 1-15,73-70-1 16,-38 21 0-16,3-9 3 15,-4-4-3-15,1-3 0 16,-7 0 0-16,-2 8 0 16,-5 4 0-16,-21 53 0 15,22-71 0-15,-22 71 0 16,0 0 0-16,0 0 0 15,0 0 0-15,0 0-4 16,-14 63 1-16,8-18-1 0,6 12-5 16,-9 6-10-16,18 3-5 15,-11-2-4-15,13 3-2 16,-4-8-1-16,10-8-4 15,-17-51 2-15,34 74 4 16</inkml:trace>
  <inkml:trace contextRef="#ctx0" brushRef="#br0" timeOffset="163472.3501">10165 667 102 0,'0'0'37'0,"0"0"2"15,0 0-2-15,0 0-30 16,0 0-1-16,0 0-1 15,0 0-2-15,0 0-1 16,0 0 0-16,0 0-1 16,0 0 1-16,46 54 0 15,-46-54-1-15,7 45 1 16,-7-45-1-16,10 50 1 15,-10-50-2-15,15 50 1 16,-15-50-1-16,18 47 0 16,-18-47 1-16,0 0-3 15,0 0 2-15,50 42 0 0,-50-42 0 16,0 0-1-16,0 0 1 15,60-46-3-15,-60 46 1 16,35-48 0-16,-35 48-4 16,32-54-14-16,-32 54-5 15,31-52-7-15,-31 52-2 16,0 0-1-16,52-57-2 15</inkml:trace>
  <inkml:trace contextRef="#ctx0" brushRef="#br0" timeOffset="164351.4004">10970 777 99 0,'0'0'39'16,"0"0"0"-16,0 0-1 16,21-48-31-16,-21 48-1 15,0 0-1-15,0 0 0 16,-52-3-2-16,52 3-1 15,0 0 0-15,-57 34 1 16,57-34-1-16,0 0-1 16,-62 63 0-16,62-63 2 15,-33 53-3-15,33-53 0 0,-19 50 0 16,19-50 0-16,0 0 0 15,8 48 0-15,-8-48 0 16,0 0 0-16,50 5 0 16,-50-5 0-16,51-22 0 15,-51 22 0-15,55-33 0 16,-55 33 0-16,54-42 0 15,-54 42 0-15,0 0 0 16,61-44-2-16,-61 44 4 16,0 0-2-16,0 0-2 15,0 0 2-15,0 0-2 16,48 35 0-16,-48-35-3 15,0 0 0-15,17 55-9 16,-17-55-7-16,0 0-5 0,0 0-4 16,59 44 0-16,-59-44 5 15,0 0 21-15,70-8 5 16,-70 8 9-16,49-22 8 15,-49 22 5-15,46-29 6 16,-46 29 2-16,0 0-5 16,52-44-18-16,-52 44-3 15,0 0-1-15,0 0-1 16,0 0-1-16,0 0 1 15,0 0-2-15,0 0 1 16,0 63-2-16,0-63 0 16,0 0 0-16,-9 48 0 15,9-48 0-15,0 0 0 16,0 0 0-16,0 0 0 0,0 0 0 15,63 4 0-15,-63-4 0 16,0 0 0-16,54-37 0 16,-54 37 0-16,0 0 0 15,56-34 0-15,-56 34 0 16,0 0 0-16,50-10 0 15,-50 10 0-15,0 0 0 16,0 0 0-16,63 23-6 16,-63-23-8-16,47 9-6 15,-47-9-6-15,58-1-3 16,-58 1-3-16,69-20-2 15,-69 20-3-15,77-51 4 16</inkml:trace>
  <inkml:trace contextRef="#ctx0" brushRef="#br0" timeOffset="164552.4118">12221 519 119 0,'32'-54'40'0,"-32"54"1"16,0 0 0-16,0 0-37 16,0 0 0-16,0 0-2 15,0 0 0-15,5 78 0 16,-5-78-2-16,-20 95-2 15,9-42-1-15,-1 0-3 16,7-1-9-16,-5-3-7 16,10-49-6-16,-8 84-5 15,8-84-3-15,0 62-1 16,0-62 1-16</inkml:trace>
  <inkml:trace contextRef="#ctx0" brushRef="#br0" timeOffset="164802.4261">12121 863 124 0,'-51'-57'42'16,"51"57"1"-16,0 0-2 16,0 0-36-16,0 0-5 15,-18-48 0-15,18 48 0 16,0 0 0-16,0 0 0 15,70-3 0-15,-70 3 0 16,59-10 0-16,-59 10-14 16,82-17-7-16,-33 7-7 15,-49 10-4-15,91-25-5 0,-91 25-1 16,83-24-1-16,-83 24 4 15</inkml:trace>
  <inkml:trace contextRef="#ctx0" brushRef="#br0" timeOffset="165508.4665">12770 858 76 0,'0'0'40'0,"18"-52"0"15,-18 52 1-15,0 0-20 0,0 0-14 16,-46-18-2-16,46 18-1 16,0 0 0-16,-66 22-1 15,66-22 0-15,-49 28 0 16,49-28-1-16,-49 40 1 15,49-40-2-15,0 0 1 16,-44 56-2-16,44-56 0 16,0 0 0-16,0 0 0 15,18 52 0-15,-18-52 0 16,0 0 0-16,58 1 0 15,-58-1 0-15,51-20 0 16,-51 20 0-16,52-24 0 16,-52 24 0-16,49-23 0 15,-49 23 0-15,0 0 0 0,54-17 0 16,-54 17 0-16,0 0-4 15,0 0-1-15,51 30-6 16,-51-30-6-16,0 0-6 16,0 0-4-16,76 56-2 15,-76-56-1-15,51 20-1 16,-51-20 1-16,62 8 5 15,-62-8 5-15</inkml:trace>
  <inkml:trace contextRef="#ctx0" brushRef="#br0" timeOffset="165987.4939">13248 946 125 0,'57'-62'35'0,"-57"62"2"15,0 0 0-15,4-47-33 0,-4 47 1 16,0 0-3-16,0 0 0 16,-51-11 1-16,51 11-1 15,0 0 1-15,-49 32-3 16,49-32 0-16,0 0 0 15,0 0 0-15,-50 61 0 16,50-61 0-16,0 0 0 16,0 0 0-16,5 51 0 15,-5-51 0-15,0 0 0 16,0 0 0-16,59 2 0 15,-59-2 0-15,0 0 0 16,57-25 0-16,-57 25 0 16,0 0-2-16,48-21 0 15,-48 21 2-15,0 0 0 0,0 0 0 16,13 21 1-16,-16 20-2 15,-3 22 2-15,-13 9-2 16,0 18 2-16,-13 2-3 16,3 5 1-16,-4-10 1 15,-2-20-2-15,0-12 3 16,0-10-3-16,2-14 3 15,-1-11-3-15,4-15 0 16,1-17-1-16,15-10-6 16,-4-23-7-16,26-4-6 15,-13-20-4-15,32 2-4 16,-27 67 1-16,29-82-4 15,-29 82 0-15,51-78 5 16</inkml:trace>
  <inkml:trace contextRef="#ctx0" brushRef="#br0" timeOffset="166438.5197">13536 941 98 0,'0'0'40'0,"0"0"1"15,47 13-1-15,-47-13-19 16,0 0-16-16,0 0-4 16,0 0 1-16,66 9-2 15,-66-9 1-15,0 0-1 16,59-14 0-16,-59 14 1 15,52-22-1-15,-52 22 2 0,48-32-1 16,-48 32 1-16,0 0-2 16,51-53 0-16,-51 53 0 15,0 0 0-15,0 0 0 16,0 0 0-16,0 0 0 15,0 0 0-15,-67-14 0 16,67 14 0-16,0 0 0 16,-63 47 0-16,63-47 0 15,0 0 0-15,-25 61 0 16,25-61 0-16,0 0 0 15,18 51-11-15,-18-51-5 16,0 0-7-16,80 10-2 0,-80-10-5 16,83-19 0-16,-83 19-2 15,99-35 0-15,-49 17 5 16,9-8 5-16</inkml:trace>
  <inkml:trace contextRef="#ctx0" brushRef="#br0" timeOffset="166889.5455">14404 721 121 0,'57'-34'38'15,"-57"34"2"-15,0 0-1 16,0 0-33-16,0 0-2 16,0 0-1-16,0 0-1 15,-67 12 0-15,67-12-2 16,0 0 0-16,-57 33 0 15,57-33 0-15,0 0 0 0,-51 39 0 16,51-39 0-16,0 0 0 16,0 0 0-16,-14 50 0 15,14-50 0-15,0 0 0 16,0 0 0-16,37 47 0 15,-37-47 0-15,0 0 0 16,0 0 0-16,43 60 0 16,-14-30 0-16,-37 12 0 15,-7 7 0-15,-21-3 0 16,-2 4 0-16,-5-10 0 15,-1-15-5-15,16-14-10 16,28-11-7-16,0 0-5 16,0 0-7-16,0 0-2 15,-47-49-4-15,47 49 1 0,-9-51 2 16</inkml:trace>
  <inkml:trace contextRef="#ctx0" brushRef="#br0" timeOffset="167610.5868">18027 639 90 0,'0'0'39'15,"0"0"0"-15,0 0 1 16,13-51-34-16,-13 51-2 16,0 0-1-16,0 0-1 15,0 0 1-15,0 0 0 16,0 0-2-16,-27 64 2 15,27-64-2-15,-12 58 0 16,12-58-4-16,-7 74-4 16,7-74-10-16,-1 74-6 0,1-74-6 15,5 69-1-15,-5-69-3 16,9 53-1-16,-9-53 2 15</inkml:trace>
  <inkml:trace contextRef="#ctx0" brushRef="#br0" timeOffset="167970.6074">18008 622 98 0,'0'0'37'16,"-9"-80"1"-16,9 80-1 15,5-68-16-15,-5 68-18 16,19-51 0-16,-19 51-1 15,0 0-1-15,64-27 0 0,-64 27-1 16,58 12 0-16,-58-12 0 16,66 37 0-16,-66-37 0 15,57 50 0-15,-57-50 0 16,41 69 0-16,-41-69 2 15,19 79-1-15,-19-79 1 16,-13 89-1-16,13-89 0 16,-37 88 0-16,37-88-1 15,-55 78-1-15,55-78-2 16,-61 63-4-16,61-63-5 15,-51 41-10-15,51-41-4 16,0 0-5-16,0 0 0 16,0 0-3-16,0 0 2 15,0 0 0-15</inkml:trace>
  <inkml:trace contextRef="#ctx0" brushRef="#br0" timeOffset="168211.6211">18410 808 103 0,'72'-34'36'15,"-72"34"2"-15,57-27-2 16,-57 27-25-16,0 0-7 15,57-14-1-15,-57 14 0 16,0 0-1-16,0 0 0 16,0 0 0-16,1 66 0 15,-1-66-2-15,0 0-1 16,-7 69-2-16,7-69-6 15,0 0-9-15,13 66-7 16,-13-66-3-16,0 0-2 16,0 0-2-16,53 39 0 0,-53-39 1 15,0 0 5-15</inkml:trace>
  <inkml:trace contextRef="#ctx0" brushRef="#br0" timeOffset="168362.6298">18723 660 127 0,'0'0'33'15,"-19"-80"2"-15,19 80-5 16,-20-68-33-16,20 68-15 15,-15-58-4-15,15 58-7 16,0 0 0-16,3-49 0 16,-3 49-4-16,0 0 3 15,58 6 1-15</inkml:trace>
  <inkml:trace contextRef="#ctx0" brushRef="#br0" timeOffset="168776.6535">19137 525 107 0,'51'17'35'0,"-51"-17"2"16,0 0 0-16,0 0-29 16,0 0-3-16,0 0-1 15,-25 51 0-15,25-51-2 16,0 0 1-16,0 0-2 15,-51 64-1-15,51-64 0 16,0 0 0-16,-23 49-1 16,23-49 0-16,0 0 2 0,12 52-1 15,-12-52 0-15,0 0 0 16,0 0 1-16,49 60-2 15,-49-60 2-15,0 0-1 16,0 0 1-16,50 50 0 16,-50-50 1-16,0 0-1 15,0 0 0-15,-14 60 0 16,14-60-1-16,0 0-2 15,-59 50-5-15,59-50-8 16,-47 25-8-16,47-25-3 16,-49 14-5-16,49-14-1 15,0 0-2-15,-51 1 0 16,51-1 2-16</inkml:trace>
  <inkml:trace contextRef="#ctx0" brushRef="#br0" timeOffset="169511.6955">19786 758 92 0,'12'-49'38'0,"-12"49"-1"16,0 0 2-16,0 0-33 15,0 0-1-15,-52-42 0 16,52 42-1-16,-55 5 0 16,55-5-1-16,-63 18-1 0,63-18 1 15,-71 32 0-15,71-32 0 16,-59 40-1-16,59-40 0 15,0 0 0-15,-57 67 0 16,57-67 1-16,0 0-3 16,7 61-2-16,-7-61 2 15,0 0-2-15,69 29 1 16,-69-29-1-16,66-3 1 15,-66 3 0-15,74-19 1 16,-74 19 0-16,69-29 0 16,-69 29 1-16,57-30-2 15,-57 30 2-15,0 0-2 16,0 0 0-16,49-30 0 15,-49 30 0-15,0 0-1 0,0 0-4 16,0 0-5-16,-19 51-5 16,19-51-5-16,0 0-1 15,22 50-2-15,-22-50-3 16,0 0 1-16,48 35-1 15,-48-35 7-15,59 12 5 16,-59-12 3-16</inkml:trace>
  <inkml:trace contextRef="#ctx0" brushRef="#br0" timeOffset="169998.7234">20290 819 122 0,'0'0'32'16,"0"0"1"-16,0 0 0 15,0 0-28-15,0 0-1 0,0 0 0 16,-58-36-1-16,58 36 1 15,-56 23 1-15,56-23-2 16,-59 38 1-16,59-38-1 16,-57 42-3-16,57-42 0 15,0 0 0-15,-48 60 0 16,48-60 0-16,0 0 0 15,0 0 0-15,48 21 0 16,-48-21 0-16,68-33 0 16,-68 33 0-16,92-73 0 15,-43 22 0-15,-2-8 0 16,1-7 0-16,-1 0 0 15,-4 1 0-15,-6 2 0 16,-7 8 0-16,-7 6 0 0,-23 49 0 16,21-46 0-16,-21 46 0 15,0 0 0-15,0 0 0 16,0 0 0-16,-58 57 0 15,42-9 0-15,-2 9 0 16,3 7 0-16,1 4 0 16,6 3-2-16,-2-6-6 15,10 0-4-15,-5-8-5 16,13-10-4-16,-8-47-3 15,20 61-3-15,-20-61 0 16,0 0 1-16,0 0 0 16,59-1 4-16,-59 1 3 15,38-54 3-15</inkml:trace>
  <inkml:trace contextRef="#ctx0" brushRef="#br0" timeOffset="170726.765">20830 685 96 0,'0'0'37'0,"0"0"3"15,0 0-3-15,0 0-32 0,0 0-1 16,0 0-1-16,0 0 1 16,0 0-1-16,0 0-1 15,0 0 1-15,6 58 0 16,-6-58 0-16,0 0-1 15,9 71 1-15,-9-71 0 16,9 53-1-16,-9-53 1 16,0 0-1-16,24 64-2 15,-24-64 0-15,0 0 0 16,0 0 0-16,62 20 0 15,-62-20-2-15,0 0 2 16,57-50-1-16,-57 50 2 16,38-53-1-16,-38 53-2 15,33-57 1-15,-33 57-3 16,33-53-4-16,-33 53-4 0,0 0-6 15,47-56-3-15,-47 56-4 16,0 0 0-16,0 0-2 16,63-17 0-16,-63 17 4 15,0 0 3-15,55 32 6 16,-55-32 2-16,46 31 1 15</inkml:trace>
  <inkml:trace contextRef="#ctx0" brushRef="#br0" timeOffset="171643.8175">21519 798 117 0,'0'0'32'0,"0"0"1"16,0 0 0-16,0 0-27 16,0 0-1-16,-47-36 0 15,47 36-2-15,-53 7 0 16,53-7 1-16,-63 17-2 15,63-17 1-15,-57 27-1 16,57-27 0-16,-47 36 0 16,47-36 1-16,0 0-3 15,-34 63 0-15,34-63 0 16,0 0 0-16,18 49 0 15,-18-49 0-15,0 0 0 16,67 19 0-16,-67-19 0 16,61-11 0-16,-61 11 0 15,64-25-3-15,-64 25 2 16,58-32 3-16,-58 32-2 0,0 0 0 15,59-51 0-15,-59 51-1 16,0 0 1-16,0 0 0 16,0 0 0-16,0 0-1 15,0 0 0-15,0 0-1 16,0 0-3-16,0 0-1 15,0 0-6-15,0 0-3 16,55 57-5-16,-55-57 0 16,0 0-5-16,0 0-1 15,58 39 3-15,-58-39-1 16,0 0 7-16,54-3 3 15,-54 3 3-15,0 0 19 16,65-29 8-16,-65 29 4 16,0 0 3-16,49-39 1 0,-49 39 2 15,0 0 1-15,0 0 1 16,0 0-16-16,42-53-5 15,-42 53-2-15,0 0 0 16,0 0-1-16,0 0-1 16,0 0 0-16,0 0 1 15,0 0-2-15,0 0 1 16,2 57 0-16,-2-57-1 15,0 0-2-15,0 0 0 16,-9 52 0-16,9-52 0 16,0 0 0-16,0 0 0 15,0 0 0-15,0 0 0 16,51 6 0-16,-51-6 0 15,0 0 0-15,53-34 0 0,-53 34 0 16,0 0 0-16,63-46 0 16,-63 46 0-16,0 0 0 15,61-40 0-15,-61 40 0 16,0 0 0-16,0 0 0 15,54-2 0-15,-54 2 0 16,0 0 0-16,0 0 0 16,19 49-7-16,-19-49-2 15,0 0-4-15,0 0-4 16,27 52-4-16,-27-52-4 15,0 0-1-15,0 0 0 16,58 4 1-16,-58-4 2 16,0 0 5-16,61-51 3 15,-61 51 3-15,56-64 1 16</inkml:trace>
  <inkml:trace contextRef="#ctx0" brushRef="#br0" timeOffset="171913.8329">22598 503 133 0,'37'-56'34'0,"-37"56"1"16,0 0-1-16,0 0-28 15,0 0-2-15,0 0-1 16,47 6 0-16,-47-6-2 16,-8 59 1-16,8-59-2 15,-10 82 0-15,10-82 0 16,-17 91 0-16,11-41-3 15,-5-1-1-15,3 2-2 16,8-51-4-16,-15 90-7 16,15-90-5-16,-17 71-3 0,17-71-1 15,-19 51-2-15,19-51 1 16,0 0 0-16,0 0 4 16,0 0 5-16,0 0 3 15</inkml:trace>
  <inkml:trace contextRef="#ctx0" brushRef="#br0" timeOffset="172228.8509">22404 771 124 0,'0'0'41'15,"0"0"-1"-15,0 0 0 16,0 0-34-16,0 0-2 15,0 0-4-15,46-39 0 16,-46 39 0-16,62-6 0 16,-62 6 0-16,72-6 0 15,-72 6-10-15,81-9-4 16,-81 9-7-16,79-12-2 15,-79 12-6-15,69-14 1 16,-69 14-2-16,51-12 2 16,-51 12 3-16,0 0 4 15,0 0 5-15</inkml:trace>
  <inkml:trace contextRef="#ctx0" brushRef="#br0" timeOffset="173612.9301">23301 851 94 0,'0'0'36'16,"8"-52"2"-16,-8 52 1 15,0 0-28-15,-51-10-4 16,51 10-2-16,-54 2 0 16,54-2-1-16,-62 14-2 15,62-14 0-15,-61 23 0 16,61-23 1-16,-56 30-1 15,56-30 0-15,0 0 1 16,-51 54-3-16,51-54 0 16,0 0 0-16,0 0 0 0,6 55 0 15,-6-55 0-15,0 0 0 16,52 18 0-16,-52-18 0 15,0 0 0-15,69-9 0 16,-69 9-2-16,48-19 2 16,-48 19 0-16,0 0-1 15,58-28 0-15,-58 28 0 16,0 0 1-16,0 0-3 15,0 0 0-15,48-5-2 16,-48 5-3-16,0 0-5 16,0 0-2-16,0 0-5 15,41 61-2-15,-41-61 0 16,0 0-1-16,62 41 1 15,-62-41 1-15,52 21 5 16,-52-21 3-16,60 7 3 0,-60-7 0 16,66-7 4-16,-66 7-1 15,66-23 3-15,-66 23 21 16,57-29 4-16,-57 29 2 15,49-34 4-15,-49 34 1 16,0 0 0-16,54-57 3 16,-54 57-1-16,0 0-20 15,0 0-3-15,12-58-2 16,-12 58 0-16,0 0-2 15,0 0 0-15,-46-13-1 16,46 13 0-16,0 0-2 16,-64 20 1-16,64-20 1 15,0 0 1-15,-59 36-3 16,59-36 0-16,0 0 0 0,-48 47 0 15,48-47 0 1,0 0 0-16,0 0 0 0,-23 53 0 16,23-53 0-16,0 0 0 15,0 0 0-15,0 0 0 16,60 6 0-16,-60-6 0 15,0 0 0-15,66-30 0 16,-66 30 0-16,0 0 0 16,68-29 0-16,-68 29 0 15,0 0 0-15,46-4 0 16,-46 4 0-16,27 23 0 15,-22 21 0-15,-14 16 0 16,-10 17 0-16,-10 9 0 16,-3 5 0-16,-10-3 0 0,6-4 0 15,4-30 0-15,-2-9 0 16,3-13 0-16,-1-12 0 15,3-12 0-15,1-10-3 16,8-8 0-16,0-16-4 16,16-6-6-16,-8-20-5 15,26 0-4-15,-14 52-5 16,13-68 0-16,-13 68-2 15,29-68 0-15,-29 68 1 16,39-66 6-16,-39 66 3 16</inkml:trace>
  <inkml:trace contextRef="#ctx0" brushRef="#br0" timeOffset="174136.9601">24030 927 116 0,'0'0'40'15,"0"0"0"-15,0 0-1 16,0 0-36-16,0 0 0 15,0 0-2-15,48-3 1 16,-48 3-1-16,0 0 0 16,50 11-1-16,-50-11 1 15,0 0-1-15,63-6 1 16,-63 6 0-16,51-15 0 0,-51 15 0 15,53-25 0-15,-53 25 2 16,46-32-3-16,-46 32 0 16,0 0 0-16,0 0 0 15,37-57 0-15,-37 57 0 16,0 0 0-16,0 0 0 15,-65 4 0-15,65-4 0 16,-52 23 0-16,52-23 0 16,-51 40 0-16,51-40 0 15,-37 51 0-15,37-51 0 16,-17 53 0-16,17-53 0 15,8 52-10-15,-8-52-5 16,0 0-6-16,56 45-2 16,-56-45-4-16,76 2-2 0,-21-10 1 15,-55 8 0-15,103-30 4 16,-52 9 3-16,9-3 5 15</inkml:trace>
  <inkml:trace contextRef="#ctx0" brushRef="#br0" timeOffset="174603.9868">24944 730 108 0,'0'0'35'16,"0"0"1"-16,0 0 0 16,0 0-17-16,0 0-14 15,0 0-3-15,0 0 0 16,-49-27 1-16,49 27-1 15,0 0 0-15,0 0 0 0,-54 27-2 16,54-27 3-16,0 0-3 16,0 0 0-16,0 0 0 15,-48 52 0-15,48-52 0 16,0 0 0-16,0 0 0 15,0 53 0-15,0-53 0 16,0 0 0-16,0 0 0 16,20 56 0-16,-20-56 0 15,0 0 0-15,0 0 0 16,32 58 0-16,-32-58 0 15,0 0 0-15,0 0 0 16,31 62 0-16,-31-62 0 16,0 0 0-16,9 60 0 15,-44-29 0-15,1 3 0 0,-9-9 0 16,3-4 0-16,-3-8-5 15,43-13-4-15,0 0-6 16,-54-5-5-16,54 5-4 16,0 0-3-16,0 0-1 15,-14-51-2-15,14 51 1 16,0 0 3-16,30-72 3 15,-30 72 4-15</inkml:trace>
  <inkml:trace contextRef="#ctx0" brushRef="#br3" timeOffset="417477.8784">18060 1821 50 0,'13'3'33'16,"-8"9"1"-16,-8 7-1 16,6 17-25-16,-13 3-2 15,6 13-2-15,-7 4 1 16,3 6-3-16,-4-1-1 15,2 1-3-15,7 2-6 16,-8-27-14-16,21 5-4 16,-7-28-4-16,15-4-2 15,-2-25 0-15</inkml:trace>
  <inkml:trace contextRef="#ctx0" brushRef="#br3" timeOffset="417713.8919">18185 1772 92 0,'-23'-18'37'0,"23"18"-2"16,0 0 2-16,-3 11-34 16,20-9-1-16,11-2-1 15,4-3 0-15,10 0-1 16,7-4-2-16,1-1-1 15,5 6-13-15,-15-12-10 16,7 15-6-16,-21-3-1 16,-4 14-4-16,-22-12 3 15</inkml:trace>
  <inkml:trace contextRef="#ctx0" brushRef="#br3" timeOffset="417884.9016">18180 2032 82 0,'-17'22'34'0,"4"-18"0"16,17 9 1-16,-4-13-31 15,33-3-2-15,3-3 0 16,6-2-3-16,8 2-2 16,-3-14-8-16,10 20-16 15,-18-9-5-15,-2 13-2 16,-20-4-1-16</inkml:trace>
  <inkml:trace contextRef="#ctx0" brushRef="#br3" timeOffset="418064.9119">18071 2321 82 0,'6'16'36'16,"5"-14"-1"-16,23-1 1 16,13-14-34-16,15-3 0 15,7 0-6-15,2-15-18 16,15 11-11-16,-12-8-2 15,4 9-1-15,-14-5-1 16</inkml:trace>
  <inkml:trace contextRef="#ctx0" brushRef="#br3" timeOffset="418327.927">19087 1971 83 0,'-15'10'39'0,"-17"-2"-1"15,1 16-1-15,-18 5-34 16,0 10-1-16,-5 12 0 16,2 9-1-16,-5 6-1 15,8-5-1-15,8-1-1 16,6-7-1-16,19-7-2 15,2-18-3-15,24-4-12 16,-6-36-8-16,26-1-5 16,-8-25-2-16,11 2 2 0</inkml:trace>
  <inkml:trace contextRef="#ctx0" brushRef="#br3" timeOffset="418507.9373">18715 2099 74 0,'-17'0'37'16,"-4"-3"0"-16,16 22 2 15,-1-8-25-15,32 12-6 16,10-6-2-16,19 1-1 15,10-5-2-15,9-2-2 16,2-4-4-16,-5-10-9 16,6 20-16-16,-29-17-11 15,-1 15 1-15,-24-12-3 16,2 11 1-16</inkml:trace>
  <inkml:trace contextRef="#ctx0" brushRef="#br3" timeOffset="419349.9854">19684 2001 58 0,'0'-14'36'0,"-5"-6"0"16,5 20-10-16,-28-27-8 15,17 20-6-15,-16-8-3 16,6 9-2-16,-10 1-2 15,2 8-1-15,-3 4 0 16,0 10 0-16,-1 8-1 16,4 4-1-16,2 3 0 15,6 6-1-15,3 0 0 16,13-1-1-16,5-4 0 0,12-8 0 15,10-9 0-15,12-5 1 16,10-10-1-16,7-8 1 16,2-6-1-16,-1-5 0 15,-3-3 1-15,-3-5-1 16,-11 5 0-16,-7-4 0 15,-10 2-1-15,-7 6 2 16,-9-1-1-16,-2 7 0 16,0 1-1-16,0 10 1 15,0 0 0-15,-11 22-1 16,6 3-1-16,3 0-3 15,4 16-2-15,-1-15-10 16,20 26-13-16,-13-26-7 16,26 8 0-16,-5-17-2 0,16 4 3 15</inkml:trace>
  <inkml:trace contextRef="#ctx0" brushRef="#br3" timeOffset="419600.9998">20295 1965 92 0,'-35'0'39'0,"-15"3"1"16,4 20-2-16,-6 3-31 16,10 5-2-16,-1 4-2 15,14 4 0-15,11-5-2 16,14-2-1-16,17-9-1 15,15-12-1-15,18-5-3 16,13-15-4-16,24 5-14 0,-13-26-9 16,23 6-4-16,-17-21-2 15,10 4 1-15</inkml:trace>
  <inkml:trace contextRef="#ctx0" brushRef="#br3" timeOffset="419800.0112">20809 1554 106 0,'0'0'39'16,"-19"9"1"-16,8 20 0 15,-4 6-34-15,2 10-3 16,-4 8-1-16,4 9-1 16,-1 5 0-16,2 2-2 15,2-1 0-15,-1-1-1 16,6 0-3-16,-5-10-7 0,17 10-11 15,-15-27-12-15,17 4-3 16,-8-23-2-16,13-1 2 16</inkml:trace>
  <inkml:trace contextRef="#ctx0" brushRef="#br3" timeOffset="419989.022">20567 2057 101 0,'-23'-9'40'16,"23"9"0"-16,0 0-1 15,2-18-35-15,24 3-4 16,12-3-3-16,18 0-9 16,-5-20-11-16,25 8-13 0,-10-11-1 15,11 5-3-15,-9-9 1 16</inkml:trace>
  <inkml:trace contextRef="#ctx0" brushRef="#br3" timeOffset="420202.0342">21166 1384 108 0,'-24'19'41'15,"-5"9"0"-15,7 25-1 16,-6 1-36-16,6 9-2 16,3 6 0-16,6 6-2 15,3-1 0-15,4-4-3 16,9 0-1-16,-2-18-9 15,22 9-12-15,-14-25-11 16,23 1-3-16,-8-21-2 0,13-3 2 16</inkml:trace>
  <inkml:trace contextRef="#ctx0" brushRef="#br3" timeOffset="420672.0611">21360 1917 90 0,'-12'12'40'0,"-9"-4"2"16,7 18-3-16,-8-8-20 15,11 5-16-15,1-1-1 16,11-1-1-16,5-7 0 16,12-5-1-16,5-4 0 0,10-11 0 15,3-9 1-15,4-6 1 16,-2-4-2-16,4-2 2 15,-5-2-2-15,-4 0 2 16,-5 6-2-16,-6 3 1 16,-7 9-1-16,-15 11-1 15,0 0 1-15,1 37-1 16,-16 1 0-16,-7 20 0 15,-8 12 0-15,-6 18-1 16,-3 4 1-16,-3 5 1 16,5-5-1-16,3-5 0 15,3-10 1-15,6-16 0 16,9-14-1-16,4-17 1 15,3-16 0-15,9-14-1 16,0 0 1-16,-10-27-1 0,10-1 0 16,3-11-1-16,4-12 1 15,2-11-1-15,12-3-2 16,0-10-5-16,16 9-4 15,-10-16-9-15,23 21-6 16,-14-12-5-16,20 17-4 16,-6 3 1-16,12 13 0 15</inkml:trace>
  <inkml:trace contextRef="#ctx0" brushRef="#br3" timeOffset="421471.1068">22459 1692 85 0,'7'-27'35'0,"2"11"1"15,-11 7 0-15,2 9-30 16,-12 19 1-16,8 10-2 16,-10 8 1-16,3 14-2 15,-5 5 0-15,2 8-3 0,-2 2 1 16,5-4-3-16,1-3-2 15,0-10-3-15,11 5-11 16,-11-31-11-16,17 7-7 16,-7-30-1-16,7 19-2 15,-7-19 2-15</inkml:trace>
  <inkml:trace contextRef="#ctx0" brushRef="#br3" timeOffset="421634.1161">22253 2094 105 0,'-18'-2'37'0,"-3"-7"3"16,21 9-2-16,-16 1-32 16,30-4-2-16,9-1-3 15,13-11-3-15,14 1-5 0,3-15-8 16,24 6-11-16,-8-16-6 15,14 7-5-15,-14-13-1 16,7 3 1-16</inkml:trace>
  <inkml:trace contextRef="#ctx0" brushRef="#br3" timeOffset="422009.1375">22925 1544 111 0,'-21'19'38'16,"-12"4"1"-16,10 16-1 15,-11 6-31-15,12 1-2 16,-3 6-1-16,3 9-1 15,1-2 0-15,3-2-2 16,-1-1 1-16,11-9-2 0,2-4 0 16,6-10-1-16,5-6 1 15,4-11-1-15,11-10 1 16,3-8-1-16,2-6 1 15,3-6 0-15,1-6 0 16,0-1 2-16,-3 0-2 16,-3 3 1-16,-7 2-1 15,-2 8 2-15,-14 8-2 16,16 5 0-16,-15 10 0 15,-1 1-1-15,0 10-1 16,3-7-2-16,7 13-1 16,-1-17-7-16,25 6-4 15,-16-21-9-15,30 12-7 16,-11-20-6-16,17 1-1 0,-12-13 1 15,6 4 3-15</inkml:trace>
  <inkml:trace contextRef="#ctx0" brushRef="#br3" timeOffset="422332.156">23240 2049 111 0,'-14'22'37'16,"-1"-13"2"-16,19 11-2 16,-4-20-33-16,29 13-1 15,9-13-1-15,10-6 0 16,3-7-1-16,1 0 1 15,-4-6-2-15,-6-2 2 16,-14-2-1-16,-9 0 0 16,-16-1 0-16,-11 4 1 15,-12 5-1-15,-9 2 0 0,-11 12 1 16,-3 11-1-16,-6 9 0 15,1 8-1-15,3 7 0 16,5 7 0-16,11 0-1 16,14 1-1-16,20-2-4 15,9-17-6-15,29 8-6 16,-5-29-7-16,36 15-8 15,-7-24-6-15,19 1-2 16,-3-12 1-16</inkml:trace>
  <inkml:trace contextRef="#ctx0" brushRef="#br3" timeOffset="423406.2174">17686 2894 64 0,'29'-27'34'15,"-1"3"-2"-15,-6 2 0 16,1 9-28-16,-9-7 1 15,2 12 1-15,-10-7 1 16,-6 15 1-16,0 0-1 16,0 0 1-16,-15 0-1 15,2 14 0-15,-9 0-3 16,0 6-1-16,-6 5-1 15,1 1 0-15,-6 3-1 16,4 2-1-16,1-2 0 16,4-1 0-16,10-3 0 15,8-3 0-15,12-6 0 0,13 0 0 16,11-7 0-16,9 0 0 15,11-1-1-15,10 3 1 16,-2 1 0-16,-2 4 0 16,-5 5 0-16,-13 2 0 15,-10 10-1-15,-19-2 1 16,-17 5 0-16,-14-4 0 15,-13 5 0-15,-12-8 0 16,-5-2-2-16,-2-9 0 16,8-5-4-16,3-18-8 15,26 8-12-15,1-30-8 16,27 6-1-16,11-19-4 15,24 3 2-15</inkml:trace>
  <inkml:trace contextRef="#ctx0" brushRef="#br3" timeOffset="423849.2428">18370 2964 93 0,'-6'-20'37'16,"6"20"-1"-16,-36-16 2 15,16 11-32-15,-16 1-2 16,3 11 0-16,-9 3 0 15,-1 11 0-15,-4 4-1 16,4 12 0-16,0 4 0 16,6 3-1-16,9-1 0 15,8 0-1-15,16-8 0 16,14-6 0-16,13-12-1 0,13-13 0 15,14-13 0-15,8-13 0 16,7-7 0-16,0-9 0 16,-6-4-1-16,-1-3 1 15,-13 5 1-15,-9 3-1 16,-14 9 0-16,-12 11-1 15,-10 17 1-15,-10 1 0 16,-10 19 0-16,-6 12 0 16,1 4 0-16,-3 7-1 15,8 4 0-15,5-3 0 16,10-5-3-16,11-9 0 15,19-5-6-15,6-22-6 16,23 7-8-16,-10-31-7 0,22 9-3 16,-14-23-3-16,13 7 1 15,-21-13 3-15</inkml:trace>
  <inkml:trace contextRef="#ctx0" brushRef="#br3" timeOffset="424368.2725">18782 3103 6 0,'9'-39'21'15,"2"25"7"-15,-25-10 6 16,3 23 2-16,-16-4 1 16,3 20 2-16,-13-3-17 15,7 14-18-15,2 4 0 16,2 8-2-16,5 1-1 15,5 1 0-15,3-4 0 16,8-3 0-16,5-9-1 16,9-7 0-16,4-13 0 15,8-15 0-15,9-9 0 16,2-14 0-16,1-8 0 15,5-6 0-15,0-4 1 0,-5 2-1 16,-4 2 0-16,-6 10 0 16,-5 7 1-16,-8 10-1 15,-5 12 1-15,-5 9 0 16,-5 11-1-16,-3 6 1 15,1 6 0-15,2-1-1 16,5 1 0-16,5-1 1 16,10-6-1-16,4-6 1 15,8-7-1-15,7-6 1 16,4-7 0-16,-3-6-1 15,1-3 1-15,-5-1-1 16,-3 3 1-16,-7-1 0 16,-5 8-1-16,-6 6 1 15,-10 4-1-15,0 25 0 0,-8 4 0 16,-4 8 0-16,-1 7 0 15,-1 4-1-15,5 3-1 16,2-6 0-16,9-3-2 16,8-15-1-16,18-1-5 15,0-24-3-15,20 8-6 16,-11-34-5-16,24 16-7 15,-18-31-1-15,11 11-4 16,-15-13 1-16,-2 3 5 16</inkml:trace>
  <inkml:trace contextRef="#ctx0" brushRef="#br3" timeOffset="424698.2913">19500 3105 108 0,'-4'38'37'0,"-8"-16"2"0,19 16-2 16,-7-14-32-16,24-3-1 15,10-13-2-15,8-5 0 16,9-12 0-16,2-9-1 15,-1-5 0-15,4-7 0 16,-12-3 0-16,-5-4 0 16,-15 2-1-16,-10 2 0 15,-13 5 1-15,-10 9-1 16,-12 7 0-16,-11 11 0 15,-10 16 1-15,-9 11 0 16,-1 14-1-16,3 6 2 16,5 6-2-16,11 1 1 15,13-5-1-15,19-3 0 0,21-11-3 16,13-19-5-1,27-3-5-15,-3-22-3 0,23 9-10 16,-16-28-8-16,23 9-4 16,-17-17-3-16,12 6 3 15</inkml:trace>
  <inkml:trace contextRef="#ctx0" brushRef="#br3" timeOffset="425445.3341">20917 2987 94 0,'-15'-2'37'0,"-14"-2"2"16,6 17 0-16,-25-3-31 15,12 11-2-15,-1 3-1 16,3 11-2-16,2-2 0 15,8 3 0-15,10-5-1 16,9 0 0-16,10-8-1 16,14-6 0-16,7-9 0 15,8-8-1-15,5-7 0 0,2-5 1 16,-1-8-1-16,1-2 1 15,-8-2-1-15,-2-2 1 16,-8 5-1-16,-6-1 0 16,-3 7 0-16,-6 5 0 15,-8 10 0-15,-3 10 0 16,-2 8-1-16,-4 8 0 15,9 1-1-15,0 5-2 16,9 1-2-16,8-11-5 16,23 8-5-16,-8-30-7 15,30 11-6-15,-15-29-2 16,19 9-1-16,-10-21-3 15,3 4 3-15</inkml:trace>
  <inkml:trace contextRef="#ctx0" brushRef="#br3" timeOffset="425727.3502">21508 3009 113 0,'0'0'36'0,"-18"-27"1"16,5 30 0-16,-9 0-31 15,0 9-2-15,-5 1-1 16,4 9 0-16,2 1-1 16,3 1 0-16,8 1-2 15,7 2 1-15,6-7 0 16,6 3-1-16,6-5 0 15,5-1 0-15,-1-4 0 16,3-2 0-16,-5 1 0 16,-1 0 1-16,-10 2-1 15,-7 2 0-15,-11 6-1 16,-10 0 0-16,-4 5 0 15,-7-2-3-15,5 6-3 0,-8-14-6 16,20 11-7-16,-10-26-12 16,27 8-5-16,0-20-3 15,21 0-1-15,2-17 3 16</inkml:trace>
  <inkml:trace contextRef="#ctx0" brushRef="#br3" timeOffset="426597.4">22081 3078 92 0,'-1'-14'38'0,"1"14"-1"16,0 0 1-16,0 0-30 15,0 0-2-15,-12 17-2 16,8 10-1-16,0 7 1 15,-3 8-2-15,3 7 0 16,-3 1-1-16,2 2 0 16,-1-5 0-16,5-6 0 15,-3-9 0-15,4-9 0 16,1-10 0-16,-1-13-1 15,0 0 1-15,16-23 0 16,-7-4-1-16,1-8 1 16,1-10-1-16,3-6 1 15,1-8-1-15,2 0 0 0,1 1 1 16,5 5-1-16,-2 4 1 15,-1 8-1-15,4 11 0 16,-2 11 1-16,-1 11-1 16,0 8 0-16,-3 7 0 15,-2 5 0-15,3 9 0 16,-5 4 0-16,-1 5 0 15,-4 7-1-15,-3 4 1 16,-6 2 0-16,-6-2-1 16,-7 3 1-16,-4-3 0 15,-7-3 0-15,-4-2-1 16,-1-8 1-16,-3-4-1 15,2 0 0-15,1-6 1 16,4 6-1-16,-1 0 1 0,5 1 0 16,-4 9 0-16,1 6 0 15,-2 6 1-15,2 2-1 16,2 3 0-16,1-4-1 15,10-2-3-15,3-13-5 16,21 3-5-16,-13-35-7 16,39 18-8-16,-19-37-3 15,23 9-4-15,-7-22-2 16,7 0 2-16</inkml:trace>
  <inkml:trace contextRef="#ctx0" brushRef="#br3" timeOffset="427432.4477">22830 3154 112 0,'13'-21'37'0,"-13"-12"1"15,7 17 0-15,-14-6-33 16,4 8-2-16,-11 9 1 16,-2 10-1-16,-11 5-1 15,-5 17 1-15,-8 5-1 16,-1 6 0-16,-1 6-1 15,6-2 0-15,4-1 1 16,6-4 0-16,12-8-2 16,10-9 0-16,12-9 0 0,11-10 0 15,9-8 0-15,4-7 0 16,6-5 0-16,0-8 0 15,0-2 0-15,-2-7 0 16,-6 8 0-16,-5-4 0 16,-8 8 0-16,-6 5 0 15,-6 5 0-15,-5 14 0 16,0 0 0-16,-11 11 0 15,0 10 0-15,0 4 0 16,-1 4 0-16,3 1 0 16,1 3 0-16,8-8 0 15,4-1 0-15,4-9 0 16,10-9 0-16,5-7 0 15,5-10 0-15,2-4 0 0,-1-5 0 16,0-3 0-16,1-4 0 16,-8 4 0-16,-1 1 0 15,-7 5 0-15,-5 8 0 16,-9 9 0-16,0 0 0 15,1 25 0-15,-7 0 0 16,-2 8 0-16,-1 3 0 16,1-1 0-16,0 2 0 15,1-6 0-15,7-4 0 16,0-14 0-16,0-13 0 15,14 0 0-15,-2-13 0 16,3-12 0-16,0-7 0 16,5-6 0-16,-2-1 0 15,0-3 0-15,-4 4 0 0,-2 7 0 16,-6 7 0-16,0 8 0 15,-6 16 0-15,11-7 0 16,-11 7 0-16,18 16 0 16,-2-7 0-16,4-2 0 15,10 4-4-15,-4-14-6 16,17 10-3-16,-12-21-3 15,16 21-4-15,-21-26-4 16,16 21-4-16,-23-21-2 16,10 16-1-16,-17-7 1 15,-12 10 3-15</inkml:trace>
  <inkml:trace contextRef="#ctx0" brushRef="#br3" timeOffset="428154.489">23387 3200 112 0,'-20'15'36'15,"20"13"3"-15,-5-17-3 16,20 9-27-16,4-14-5 15,11-4-1-15,6-8-1 16,6-4 0-16,-1-6-1 16,0-3 0-16,-7 0 1 15,-7-5-2-15,-8 4 1 16,-9-1-1-16,-10 5 1 15,-11 1-2-15,-11 7 1 16,-6 7 0-16,-4 6 0 16,-4 9 1-16,0 5-1 15,1 6 1-15,7 2 0 16,10 4 0-16,11-1 0 15,11-4 1-15,14-4-2 0,11-5 0 16,12-6 0-16,8-5 0 16,4-5 0-16,2-6 0 15,-2-4 0-15,0-5 0 16,-6 0 0-16,-6-4 0 15,-11 0 0-15,-3 0 0 16,-11 3 0-16,-3 2 0 16,-13 13 0-16,0 0 0 15,0 0 0-15,-23 13 0 16,4 7 0-16,-2 6 0 15,1 2 0-15,0 1 0 16,4 1 0-16,3-6 0 16,7-6 0-16,7-6 0 15,-1-12 0-15,27-4 0 0,-6-11 0 16,5-5 0-16,1-7 0 15,6-3 0-15,-6-5 0 16,2 4 0-16,-2 0 0 16,-7 6 0-16,-2 2 0 15,-3 11 0-15,-3 4 0 16,-12 8 0-16,9 11 0 15,-11 7 0-15,-3 11 0 16,-3 0 0-16,-1 8 0 16,3-4 0-16,1 4 0 15,5-8 0-15,7-3 0 16,7-11 0-16,14-9-6 15,4-18-4-15,18-3-3 16,-3-21-1-16,17 3-5 16,-13-29-4-16,22 14-7 0,-20-30-2 15,13 8-2-15,-14-12 2 16,-4-2 3-16</inkml:trace>
  <inkml:trace contextRef="#ctx0" brushRef="#br3" timeOffset="428333.4993">24717 2712 120 0,'-27'58'41'16,"-16"-2"0"-16,16 22 0 15,-14-7-36-15,13 5-2 16,6-1-2-16,6-6-1 16,2-5-3-16,0-13-4 15,14-2-5-15,-9-26-5 0,19 8-8 16,-10-31-9-16,0 0-2 15,8-26-3-15,1 4 3 16</inkml:trace>
  <inkml:trace contextRef="#ctx0" brushRef="#br3" timeOffset="428491.5083">24442 3035 132 0,'-14'-13'42'16,"23"27"-2"-16,4-7 1 16,22 1-41-16,18 6-2 15,10-9-7-15,18 11-4 16,-13-21-7-16,27 21-14 15,-18-19-9-15,3 12 1 16,-20-9-1-16</inkml:trace>
  <inkml:trace contextRef="#ctx0" brushRef="#br3" timeOffset="428668.5184">25238 3327 107 0,'-11'4'42'15,"-7"-12"-2"-15,3-4-8 16,6 1-34-16,-17-20-26 15,24 20-10-15,-16-10-3 16,9 12-2-16,-12-9 2 16</inkml:trace>
  <inkml:trace contextRef="#ctx0" brushRef="#br3" timeOffset="480490.4825">8703 8293 67 0,'8'-13'35'16,"-8"13"0"-16,7-19-2 15,-7 19-28-15,2-14 1 16,-2 14 0-16,0 0 0 15,4 14 0-15,-7 3-2 16,6 15-1-16,-2 10 0 16,0 11-1-16,-1 13 2 15,3 9-3-15,1 1 2 16,1 0-2-16,1-3 1 15,4-7-2-15,2-15 2 16,4-10-1-16,4-16 0 16,1-13-1-16,2-15 1 15,6-12 0-15,-1-12 0 16,1-18 1-16,-1-9-3 15,1-13 1-15,-1-13 0 0,1-6 0 16,3-5-1-16,1 3 0 16,-2 8-1-16,-5 16 0 15,0 13 0-15,-5 15-5 16,8 36-19-16,-18 3-9 15,10 29-2-15,-8 0-2 16,8 14 2-16</inkml:trace>
  <inkml:trace contextRef="#ctx0" brushRef="#br3" timeOffset="481269.527">9668 8639 75 0,'-22'-13'39'0,"-11"-9"-3"16,2 11 3-16,-11-5-28 16,6 11-5-16,-8 2 0 15,10 11-2-15,-7 7 0 16,12 15-1-16,-3 6 0 15,10 6 0-15,5 3 0 16,7 3-2-16,9-2 1 16,9-6-1-16,11-9 1 15,6-12-1-15,9-12-1 16,8-14 0-16,7-8 1 15,1-13-1-15,1-8-2 16,-2-5 2-16,-5-3-1 0,-3-1 1 16,-8 4-1-16,-9 6 1 15,-7 6-2-15,-11 11 2 16,-6 18 0-16,0 0 0 15,-14 4 0-15,2 18 0 16,-1 2 2-16,4 5-2 16,5 0 1-16,9-1-1 15,6-3 1-15,11-8-2 16,13-4 0-16,4-9-2 15,11-2-1-15,0-10 0 16,5-3 0-16,-8-5-1 16,-1 1 0-16,-7-3 2 15,-10 2-1-15,-6 1 3 16,-9 2-1-16,-14 13 2 15,0 0 2-15,0 0-1 0,-14 18 2 16,0 8-1-16,-1 2 2 16,-3 7-2-16,3 2 1 15,0 1-1-15,1-2 0 16,10-4 0-16,-1-8 0 15,5-6 0-15,0-18-1 16,14 1 1-16,-1-17-1 16,3-8 0-16,5-8 0 15,0-9-1-15,1-3-1 16,0-1 1-16,1 1-1 15,-1 4 1-15,-6 7-1 16,3 6 0-16,-6 6-1 0,1 9 1 16,1 6-1-16,-1 1-1 15,5 7-2-15,-1-5-3 16,18 13-11-16,-13-17-14 15,25 10-3-15,-9-9-2 16,17 7 2-16</inkml:trace>
  <inkml:trace contextRef="#ctx0" brushRef="#br3" timeOffset="481453.5376">10787 8584 97 0,'0'0'37'0,"-10"20"2"16,-8-11-1-16,4 15-31 16,-9 3 0-16,3 8-4 15,0 3 1-15,2 6-2 16,2-1 0-16,4 1-2 15,11-6 0-15,4-14-6 0,18 2-9 16,-7-30-19-16,18 0-6 16,-4-21 1-16,8-4-1 15</inkml:trace>
  <inkml:trace contextRef="#ctx0" brushRef="#br3" timeOffset="481610.5465">10790 8391 74 0,'-33'-12'39'16,"7"16"-1"-16,1 1 0 15,15 9-17-15,9-1-25 16,1-13-21-16,26 9-12 16,-3-8 0-16,16 8-1 15,-4-8 0-15</inkml:trace>
  <inkml:trace contextRef="#ctx0" brushRef="#br3" timeOffset="481992.5684">11029 8713 103 0,'-14'9'41'0,"15"8"0"16,-1-17-4-16,24-10-35 16,9 0-2-16,12-5 1 15,5 0-2-15,7-2 1 16,-3 2-1-16,-3-4 0 15,-10 4 2-15,-9 0-1 16,-15 0 0-16,-11 0 0 16,-10-2 1-16,-15 2-1 0,-8 0 0 15,-6 2 0-15,-5 8 1 16,-4 5 0-16,0 9-1 15,-2 9 2-15,4 9-1 16,9 12 1-16,3 2 1 16,12 4-2-16,12-1 2 15,14-7-3-15,15-6 2 16,15-11-3-16,22-6-2 15,6-30-10-15,27 11-14 16,-9-27-13-16,9-3-1 16,-6-15-1-16,8-4 0 15</inkml:trace>
  <inkml:trace contextRef="#ctx0" brushRef="#br3" timeOffset="482203.5805">12100 8064 99 0,'-22'29'41'16,"-12"3"1"-16,6 20-1 15,-10 3-37-15,14 12 0 16,0 2-2-16,8 12 1 16,3-4-1-16,5-1-4 15,6-2-1-15,-1-16-7 16,17 3-16-16,-14-26-13 15,14-4 0-15,-14-31-3 16,21 11 1-16</inkml:trace>
  <inkml:trace contextRef="#ctx0" brushRef="#br3" timeOffset="482406.5921">11846 8472 87 0,'-5'16'41'0,"5"-4"-1"16,14 7 1-16,7-2-31 15,15-9-7-15,9-1-1 16,12-4-2-16,0-1-3 16,-3-9-6-16,12 13-20 15,-19-16-10-15,3 8 0 16,-15-11-2-16</inkml:trace>
  <inkml:trace contextRef="#ctx0" brushRef="#br3" timeOffset="482887.6196">12442 8517 96 0,'-23'27'41'0,"7"11"2"16,-7-12-1-16,3 10-35 15,1-8-1-15,12-1-2 16,5-7-1-16,9-6-1 15,9-10-1-15,13-5 0 16,5-8-2-16,4-6 1 16,7-6-2-16,0-3 2 15,1-5-1-15,-4 2 0 0,-5 1 1 16,-6 3 0-16,-9 5-1 15,-4 3 1-15,-18 15 0 16,11-1 0-16,-18 18 0 16,-10 12 0-16,-3 14 2 15,-12 13-2-15,-1 14 1 16,-6 11 0-16,-1 11 0 15,1 4 0-15,-4 1 0 16,6-3-1-16,1-6 1 16,1-6 0-16,2-12-1 15,3-11 1-15,-2-15 0 16,1-14 0-16,-2-13 0 15,2-11-1-15,-5-14-1 16,1-13-2-16,3-7-1 16,-3-21-8-16,14 4-8 0,-12-28-16 15,21 11-6-15,-1-10 1 16,18 12-2-16</inkml:trace>
  <inkml:trace contextRef="#ctx0" brushRef="#br3" timeOffset="484432.708">13499 7984 67 0,'-39'26'36'0,"-15"-5"-5"16,9 21 0-16,-21-3-18 15,17 26-3-15,-2 0-4 16,16 11 0-16,10 1-3 16,18 4-1-16,16-1-1 15,15-10-6-15,25 1-13 16,-3-28-9-16,29 2-1 15,-7-25-3-15,17 0-2 0,-12-23-1 16</inkml:trace>
  <inkml:trace contextRef="#ctx0" brushRef="#br3" timeOffset="484814.7298">14065 8027 71 0,'-29'-18'36'16,"5"13"-1"-16,-14-1 1 16,4 15-28-16,-12 8-1 15,2 21-1-15,-10 9-2 16,4 19-2-16,-2 9 1 15,5 2-2-15,5 2 0 16,10-1 0-16,11-4 0 16,10-13-6-16,20-5-7 15,-8-29-10-15,29 4-5 16,-17-28-2-16,17 6-1 15,-18-22-3-15,10 1 1 0</inkml:trace>
  <inkml:trace contextRef="#ctx0" brushRef="#br3" timeOffset="485506.7694">13479 8436 94 0,'-11'-5'35'16,"0"-7"0"-16,26 16 1 16,1-6-30-16,20 5-3 15,14-4-2-15,10-1 1 16,10-1-2-16,8 0 1 15,2-3-1-15,-3-1-1 16,0 1 1-16,-9 0 0 16,-13 2-1-16,-11 0 1 15,-11 3 0-15,-19 1-1 16,-14 0 1-16,0 0 1 0,-29 15-1 15,0-3 1-15,-12 3 0 16,3 5 0-16,0 5 0 16,-1 5 1-16,8 1 0 15,8 3 0-15,9-1 1 16,16-2-1-16,12-7-1 15,13-8 0-15,12-8 0 16,10-7-2-16,3-8 1 16,7-5-1-16,-4-7 0 15,-8-3 0-15,-8-4 1 16,-10 0-1-16,-12 0 1 15,-12-1 0-15,-9 3 0 16,-5 2 0-16,-4 4 0 16,-1 4 0-16,1 6 0 0,13 8 0 15,0 0 1-15,0 0-1 16,29 6 1-16,-5 3-1 15,9 2 1-15,2 4-1 16,-2 4 1-16,-1 0 0 16,-8 5-1-16,-11 1 0 15,-8 1 0-15,-9 1 1 16,-8-2 0-16,-5 1 0 15,-1-8 1-15,2-4-2 16,0-7 0-16,16-7 0 16,-6-15 1-16,20-5-2 15,7-6 0-15,11-10 1 16,4 0-1-16,6-2 1 0,1 1 1 15,-4 3-1-15,-2 7-2 16,-10 0-3-16,5 17-7 16,-18-13-9-16,15 26-8 15,-16-18-3-15,21 16-2 16,-11-13-4-16,16 9 2 15</inkml:trace>
  <inkml:trace contextRef="#ctx0" brushRef="#br3" timeOffset="486243.8115">9133 9435 96 0,'4'-18'37'16,"-4"18"1"-16,-16-7-2 16,-3 14-33-16,-6 2 1 15,-4 7-2-15,-5 5 1 16,1 5-1-16,-4 3 0 0,7 0 0 15,6-3 0-15,15-4 0 16,10-4-1-16,17-6 0 16,11-6-1-16,14-2 1 15,4-3-1-15,5 0 0 16,-3 1 1-16,-5 4-1 15,-11 5 0-15,-15 9 0 16,-16 0 0-16,-16 8 0 16,-10 4-1-16,-11-2 1 15,-4 2-2-15,-2-8 0 16,8-4-3-16,5-20-6 15,28 0-14-15,-5-15-9 16,32-6-2-16,4-19-2 16,22 2 2-16</inkml:trace>
  <inkml:trace contextRef="#ctx0" brushRef="#br3" timeOffset="486944.8516">9499 9450 92 0,'0'0'38'0,"-21"13"0"15,8 4 1-15,-9-2-31 16,6 9-1-16,-4 3-3 15,5 3 1-15,1-1-3 16,7 5 1-16,6-4-1 16,4 0 0-16,8-5-1 15,4-4 1-15,9-10-1 16,4-8-1-16,7-10 1 15,2-10-1-15,1-6 0 16,3-8 0-16,-4-5 0 0,-4-3 0 16,-4-2-1-16,-6 4 0 15,-4 2 1-15,-7 9-1 16,-4 6 0-16,-8 20 1 15,4-12 0-15,-4 12 0 16,-14 30 1-16,10-6 0 16,-1 3-1-16,5 0 0 15,5 1 0-15,5-7-1 16,10-6-2-16,8-9 0 15,5-5-1-15,4-7 0 16,5-2 0-16,-4-5 1 16,-1 4 0-16,-6-2 0 15,-7 1 1-15,-9 3 1 16,-15 7 1-16,11-4 1 0,-11 4-1 15,-11 12 2-15,-3-2-1 16,2 7 2-16,-5 4-1 16,3 3 0-16,0-1 1 15,3 2-1-15,1-4 0 16,6-2 0-16,4-8 0 15,0-11 0-15,17-2-1 16,-3-12 0-16,5-9 0 16,1-5 0-16,0-5-1 15,-1-4 0-15,-3-1-1 16,0 0 0-16,-4 3 1 15,-3 6-1-15,-4 5 0 16,-1 6-1-16,1 5 1 0,-5 13-2 16,11-10 0-16,-11 10-3 15,25 2-6-15,-25-2-4 16,37 6-10-16,-24-14-3 15,19 15-3-15,-9-13-3 16,11 6 1-16</inkml:trace>
  <inkml:trace contextRef="#ctx0" brushRef="#br3" timeOffset="487459.8811">10466 9403 93 0,'0'0'35'0,"8"15"2"16,-8-15 1-16,-1 23-29 16,-1-7-1-16,3 7-1 15,-1 2-2-15,-1 9 0 16,1-3-1-16,1 2-1 0,3 0 0 15,1-6-1-15,4-4-1 16,0-5 0-16,5-11-1 16,3-7 0-16,5-12 0 15,0-6 0-15,-2-7 0 16,1-7 0-16,-2-4-2 15,-2-5 0-15,1-3-1 16,-7 3 0-16,2 4 0 16,-5 3-2-16,4 10-1 15,-7 1-2-15,9 18-5 16,-10-5-3-16,15 26-8 15,-19-16-3-15,25 24-3 16,-25-24-3-16,32 29 1 16,-16-16 2-16,8 2 30 0,-1 0 6 15,-7-14 10-15,13 14 7 16,-17-20 6-16,11 17 2 15,-23-12 4-15,19 3 2 16,-19-3-26-16,0 0 0 16,-1 15-2-16,0 5-3 15,-6 3 0-15,-1 2-1 16,1 4-1-16,0 3-2 15,5-2 0-15,0-2-3 16,8-6-1-16,-6-22-3 16,29 21-7-16,-15-37-7 15,18 10-10-15,-14-26-5 16,13 5-3-16,-13-17-3 0,7 2 2 15</inkml:trace>
  <inkml:trace contextRef="#ctx0" brushRef="#br3" timeOffset="487850.9035">11100 9227 98 0,'-25'-3'37'15,"21"13"0"-15,4-10-1 16,-6 23-32-16,6-23-3 16,17 14 0-16,1-8-2 15,4-2 1-15,2 1 0 16,-1 1 0-16,0 1 1 15,-2 5 0-15,-8 1 1 16,-3 8 0-16,-5 0 1 16,-3 9 1-16,-8 1 0 0,-1 5 0 15,-1-3 0-15,4 4 0 16,-2-3-1-16,6-2-1 15,0-6 0-15,5-5 0 16,1-7-2-16,7-7 0 16,1-8 1-16,3-7-1 15,2-7-1-15,0-6 1 16,-2-8-1-16,1-4-2 15,1-1 0-15,-4-2-1 16,5 6-2-16,-9-8-6 16,13 21-4-16,-15-12-6 15,19 26-6-15,-18-11-4 16,20 20-1-16,-10-5-4 15,13 14 2-15</inkml:trace>
  <inkml:trace contextRef="#ctx0" brushRef="#br3" timeOffset="488465.9386">11861 9444 78 0,'0'-12'36'0,"-7"-10"0"16,4 10 1-16,-13-10-25 15,3 19-5-15,-13 2 1 16,3 17-1-16,-13 2 0 15,3 12-1-15,-7 6-1 16,8 4-1-16,3 0 0 16,12 0-1-16,12-6 0 15,15-10-1-15,13-11-2 16,12-8 0-16,6-11 0 0,6-10 0 15,1-5 0-15,-1-5 0 16,-7-5 0-16,-5 3-3 16,-11 3 2-16,-5 2 0 15,-10 5 0-15,-9 18 0 16,4-10 0-16,-4 10 0 15,-13 19 2-15,8-2 0 16,1 2 0-16,1 3-1 16,8-1-2-16,5-6-1 15,12-2-3-15,-1-17-6 16,22 5-4-16,-13-25-3 15,25 10-7-15,-17-31-2 16,15 13-1-16,-15-26-3 16,7 4 3-16,-9-13 5 0,-1-1 3 15,-1 12 32-15,-20-16 10 16,12 25 4-16,-23-6 5 15,10 34 2-15,-22 1 2 16,6 39 3-16,-23 5-1 16,10 24-30-16,-9 16-2 15,0 12 0-15,2 2-1 16,6 0-1-16,5-1-2 15,7-11-2-15,8-7-4 16,-4-23-7-16,18 1-4 16,-17-39-6-16,22 21-8 15,-20-38-2-15,15 4-3 16,-15-19-3-16,7-8 4 15</inkml:trace>
  <inkml:trace contextRef="#ctx0" brushRef="#br3" timeOffset="489239.9829">13012 9351 53 0,'0'0'36'16,"-15"-16"-1"-16,15 16-12 15,-23-3 7-15,23 3-21 16,-27 6-3-16,14 3 0 15,-5 3-2-15,3 9 0 16,-1 2 0-16,8 3 1 16,-2 3-2-16,10-1 0 15,5-3 0-15,8-1-1 16,1-6-1-16,8-11 1 0,-2-5-2 15,4-6 0-15,0-6-1 16,-6-8 0-16,-4-5 0 16,-8-1 0-16,-5-1 0 15,-7-1 0-15,-4 1-1 16,-5 5 0-16,-4 5 1 15,1 1-1-15,5 8-1 16,3 0-4-16,10 6-7 16,0 0-10-16,28 7-4 15,-8-15-4-15,26 8-2 16,-7-13-1-16</inkml:trace>
  <inkml:trace contextRef="#ctx0" brushRef="#br3" timeOffset="489494.9975">13577 9014 60 0,'6'-40'33'0,"-5"6"0"15,-19 1 1-15,0 13-12 16,-12 2-17-16,0 18 0 16,-6 10 1-16,3 23-1 15,-8 10 0-15,6 21-1 16,1 7-1-16,3 10-1 15,6 2 0-15,9-2 0 16,4-5-3-16,11-13 0 16,15-7-5-16,-4-28-7 15,22 6-10-15,-14-33-4 16,15 4-4-16,-16-25-2 15,8 4 0-15,-18-14 1 16</inkml:trace>
  <inkml:trace contextRef="#ctx0" brushRef="#br3" timeOffset="489653.0065">13206 9315 101 0,'-27'-16'33'15,"27"16"4"-15,-7-10-2 16,27 10-30-16,12-4-2 16,19 0-4-16,17 1-5 15,8-9-10-15,21 14-10 16,-11-17-2-16,20 15-3 15,-14-16-3-15,7 16 1 16</inkml:trace>
  <inkml:trace contextRef="#ctx0" brushRef="#br3" timeOffset="489991.0259">14255 9183 90 0,'-31'-6'35'0,"8"13"1"16,-14-12 1-16,6 13-22 16,-7-2-11-16,6 7-1 15,2 2 0-15,5 3-1 16,8 0-1-16,11-1 1 15,10-1-1-15,9-2-1 16,12-4 1-16,7 2-1 16,9-3 1-16,2 1-1 15,-5 3 0-15,-1-1 0 16,-6 6 0-16,-10-1 1 15,-8 4-1-15,-10 1 2 16,-11 4-2-16,-7-4 2 0,-2 1-2 16,-3 0 0-16,2-3-1 15,-1-7-1-15,14 2-8 16,5-15-4-16,13-4-9 15,1-20-5-15,28 8-2 16,-9-25-3-16,21 11-1 16,-7-18 2-16</inkml:trace>
  <inkml:trace contextRef="#ctx0" brushRef="#br3" timeOffset="490570.059">14627 9221 104 0,'0'12'34'0,"-19"-1"2"15,10 14 0-15,-9-4-31 16,4 12 0-16,-6-1-1 0,5 8-1 15,-4-1 0-15,4 2 0 16,1-6 0-16,5 0-1 16,0-10 0-16,4-3-1 15,5-7 0-15,0-15 0 16,9-2-2-16,5-13 1 15,0-8-1-15,1-4-1 16,4-10 1-16,1-2 0 16,-2-6 0-16,2-2 0 15,-2-1 0-15,1 7 0 16,-2 5 1-16,-1 5 0 15,0 8 1-15,1 9-1 16,3 6 0-16,3 11 1 16,0 9-1-16,0 3 0 15,1 5 0-15,-3 1 0 0,1 7 0 16,-5-1 0-16,-8 0 0 15,-7 0 0-15,-9-2 0 16,-6 1-1-16,-10-9 1 16,-3 3 0-16,-5-9 0 15,-1 1 0-15,-2-4 1 16,0 1-1-16,2 0 0 15,5 5 2-15,2 6-1 16,2 10 0-16,0 10-1 16,-1 12 2-16,-4 9-2 15,1 7 1-15,-3 6-1 16,-4-2-1-16,5 2-3 15,-3-14-4-15,15 0-5 16,-8-28-4-16,25 4-6 0,-10-35-5 16,31 4-1-16,-10-30-2 15,23-2-1-15,-2-17 5 16,10-9 4-16</inkml:trace>
  <inkml:trace contextRef="#ctx0" brushRef="#br3" timeOffset="491141.0917">14944 9252 91 0,'27'19'36'0,"-2"-14"-1"15,15 9 2-15,-9-14-31 16,17 1-1-16,-2-8-1 16,4-2-1-16,-3-7 0 15,-4-3-1-15,-7-5 1 0,-7-1-2 16,-13-1 1-16,-5-1-2 15,-14 2 1-15,-6 6-1 16,-10 5 0-16,-8 7 0 16,-8 9 1-16,-7 12-1 15,-3 6 0-15,0 11 1 16,3 3-1-16,6 6 1 15,8 1-1-15,11 0 0 16,18-2-1-16,15-12-2 16,22 1-8-16,2-20-4 15,31 7-7-15,-11-23-6 16,23 9-1-16,-12-23-2 0,16 11-1 15,-21-16 1-15,3 4 8 16</inkml:trace>
  <inkml:trace contextRef="#ctx0" brushRef="#br3" timeOffset="491681.1225">15769 9155 112 0,'-40'-2'34'16,"2"22"2"-16,-18-5-1 16,14 16-26-16,-8-1-4 15,7 5 0-15,11 0-2 16,12-2 0-16,17-5-1 15,15-5-2-15,20-9 0 16,15-9-2-16,12-2-2 16,7-10-1-16,6 2-4 15,-7-17-4-15,6 11-4 0,-20-19-4 16,2 17-5-16,-23-20 0 15,6 14-1-15,-17-6 22 16,-7 1 7-16,-1 6 6 16,-15-5 5-16,4 23 6 15,-2-12 4-15,3 25 5 16,-19-6 0-16,12 19-19 15,-12 4-3-15,4 9-2 16,-2 1-2-16,1 4 1 16,1-1-2-16,5-5-1 15,3-6-1-15,4-9-2 16,12-4-7-16,-10-19-3 15,36-10-8-15,-22-19-5 16,22 6-1-16,-14-23-2 0,15 8-1 16,-17-21 2-16,3 2 26 15,-8 6 10-15,-15-11 9 16,5 19 5-16,-24-8 3 15,10 27 3-15,-18-7 1 16,13 26 0-16,-9 2-24 16,7 9-13-16,18 18-10 15,-12-13-7-15,24 21 0 16,-8-15-4-16,24 16-1 15,-5-15 0-15,15 12 3 16</inkml:trace>
  <inkml:trace contextRef="#ctx0" brushRef="#br3" timeOffset="492335.1599">16279 9402 122 0,'-22'-4'32'0,"22"4"3"16,0 0-3-16,8-22-27 15,16 7-3-15,13-1 0 16,7-1-1-16,1-2 0 15,3-3 0-15,-3 5-1 16,-8-4 1-16,-9 1-1 16,-13 2 1-16,-14 3-1 15,-12 5 0-15,-11 4 1 16,-10 7 0-16,-7 10 0 15,-5 7 0-15,-1 6 1 16,0 11 0-16,5 4-2 16,9 3 1-16,11 0 0 15,16-2-1-15,13-8-2 0,14-6-2 16,7-15-6-16,25 3-5 15,-10-24-2-15,25 6-6 16,-16-27-4-16,14 9 1 16,-19-20-2-16,9 11 2 15,-19-9 5-15,-4 4 5 16,-5 9 29-16,-22-9 7 15,2 24 5-15,-23-9 1 16,13 21 2-16,-39-2 2 16,20 23 1-16,-21-11 0 15,11 14-26-15,1-1-1 16,12 3-2-16,9-2 1 15,8-2-2-15,13-5 0 0,10-4 0 16,8-4 0-16,0 0-1 16,0-1 0-16,-6 0 0 15,-7 1 1-15,-10 6-1 16,-8 0 0-16,-10 4 2 15,-6 1-2-15,-5-2 0 16,-4 3-4-16,-3-8 0 16,12 5-7-16,-7-20-2 15,22 2-4-15,-10-14-3 16,25 5-5-16,-12-31-1 15,26 10 0-15,-15-28-2 16,15-3 8-16,-7-17 0 16,0-6 3-16,-1-2 2 15</inkml:trace>
  <inkml:trace contextRef="#ctx0" brushRef="#br3" timeOffset="492591.1746">16907 8763 142 0,'-4'14'36'16,"25"21"-2"-16,-8-7 1 15,5 9-31-15,12 10 0 16,4 10-4-16,-4 8 0 15,-11 10 0-15,-12 10 0 16,-19 5 0-16,-16 8 0 16,-16 6 0-16,-14-2 0 15,-10-6 0-15,-3-12 0 16,5-9 0-16,9-12-6 15,5-27-7-15,28-4-3 16,-4-39-6-16,28 7-5 0,6-35-6 16,17 5 0-16,-12-27-2 15,16-3 3-15,-2-9 4 16</inkml:trace>
  <inkml:trace contextRef="#ctx0" brushRef="#br3" timeOffset="505156.8933">17697 8333 85 0,'10'-10'34'0,"-10"10"1"16,19 13 0-16,-24 9-30 16,7 17-2-16,-3 12 0 15,3 15 1-15,-2 5 0 16,0 15-2-16,-5-1 0 15,0-1-1-15,2-4-2 0,-4-14-4 16,12 3-12-16,-9-33-7 16,19 1-3-16,-15-37-1 15,32 11-3-15,-14-34 0 16,12-6 2-16</inkml:trace>
  <inkml:trace contextRef="#ctx0" brushRef="#br3" timeOffset="505496.9128">17708 8419 112 0,'-22'-18'35'0,"22"18"0"16,0 0 0-16,43-10-31 15,7 8 0-15,23 2-2 16,10 4 0-16,8 5 0 0,-1 9-1 15,-5 6-1 1,-15 12 0-16,-15 9 1 0,-24 13 0 16,-28 8-2-16,-28 9 3 15,-24 0-2-15,-17 3 1 16,-14-2-2-16,-5-8 3 15,0-10-2-15,7-11-1 16,9-19 0-16,25-11-2 16,13-23-3-16,31 6-11 15,7-42-7-15,31 17-4 16,3-18-2-16,28 8-1 15,-4-8-2-15,12 11 3 16</inkml:trace>
  <inkml:trace contextRef="#ctx0" brushRef="#br3" timeOffset="506798.9872">18645 8819 90 0,'-1'-25'33'0,"-1"9"0"16,-13-8 2-16,-3 13-21 15,-15-4-5-15,3 14-1 16,-12 3-2-16,-3 13-1 16,-7 8 0-16,2 9-2 15,0 7 2-15,6 3-3 16,13 5 0-16,11-8-1 15,14-2 0-15,16-5 0 16,13-7-1-16,12-14 0 0,12-8-1 16,9-9 0-16,-1-7 1 15,0-9-1-15,-6-4 0 16,-3-3 0-16,-12-4 1 15,-9 3-1-15,-7 1 1 16,-7 3 1-16,-7 7-1 16,-5 4 0-16,1 15 1 15,-14 0-1-15,5 15 1 16,2 7 0-16,0 8-1 15,2 4-1-15,8 0 0 16,4-2-1-16,10-3-2 16,4-10-1-16,13-1 0 15,1-16-3-15,13 0-2 16,-5-19-4-16,11 7 0 0,-15-15 2 15,5 7 2-15,-13-10 4 16,-6 2 4-16,-5 3 3 16,-12 0 4-16,3 13 6 15,-16-9 1-15,5 19 1 16,0 0-3-16,-9 13-2 15,-6 3-1-15,4 11-2 16,-3-1-1-16,0 10 0 16,0-3-2-16,6 3 0 15,3-8 0-15,2-6-1 16,8-11-1-16,8-11 1 15,5-10-1-15,6-11 0 16,7-5 0-16,0-11 1 16,1 0-1-16,1-1 0 0,-4 8 0 15,-6 1 0-15,-3 9 0 16,-7 10 0-16,-2 8 1 15,-11 2-1-15,6 19-1 16,-6 2 1-16,2 7 0 16,3-1-2-16,4 7-1 15,2-5-2-15,14 5-5 16,-2-14-5-16,24 10-4 15,-9-23-3-15,25 10-2 16,-9-24 0-16,16 6 0 16,-10-25-1-16,12 7 5 15,-15-12 6-15,-6-6 3 16,-2 10 28-16,-32-18 4 15,6 18 4-15,-31-15 0 16,12 24 3-16,-35-16 1 0,15 27 1 16,-24-9 0-16,6 16-26 15,-3 7-1-15,6 10 0 16,-2 15-1-16,2 3 0 15,6 10-1-15,9 1 1 16,5-1-1-16,13 2 0 16,9-8 0-16,4-6 1 15,11-11-2-15,4-10 0 16,8-12 0-16,-1-11 0 15,1-11-2-15,0-11 2 16,-2-4-1-16,-4-8 1 16,-3-1-1-16,-3 2 1 0,-8 6-1 15,-4 9 1-15,0 8 0 16,-14 21 0-16,0 0 0 15,-4 29-1-15,-7 16 1 16,-6 19 0-16,-2 9 0 16,-5 17 1-16,-2 5-2 15,2 3 2-15,-1-2-1 16,-3-4 2-16,2-8-2 15,-2-9 1-15,1-15 1 16,-2-15-2-16,-4-9 0 16,2-17 0-16,1-11 0 15,-3-16-4-15,9-10-2 16,1-24-5-16,18 0-3 15,-9-33-5-15,31 8-3 16,-13-30-5-16,28 20 2 0,-9-18-2 16,22 23 1-16,-10-9 5 15,20 19 3-15,-1 7 2 16,7 15 4-16</inkml:trace>
  <inkml:trace contextRef="#ctx0" brushRef="#br3" timeOffset="507237.0123">20302 8995 112 0,'29'9'33'0,"-20"-14"0"15,18 12 0-15,-12-13-26 16,9 2-3-16,5-8-2 16,1-2-1-16,2-3 0 15,-1-4-1-15,-3-1 0 16,-4-4 0-16,-6-1 1 15,-4-2-1-15,-10 5 1 16,-10 6 0-16,-14 5 1 16,-7 10 1-16,-16 8-1 15,-4 13 1-15,-2 11 0 16,-2 11 0-16,4 4 0 15,12 1 0-15,16 1-1 16,15-7 0-16,24-8-2 16,18-10 0-16,18-11 0 0,11-13-4 15,12-6-3-15,-2-17-4 16,13 8-6-16,-24-24-6 15,11 18-6-15,-26-20 0 16,5 14-2-16,-27-11-2 16,-1 13 3-16,-18-2 3 15</inkml:trace>
  <inkml:trace contextRef="#ctx0" brushRef="#br3" timeOffset="508973.1116">20904 8886 92 0,'-16'-13'36'0,"16"13"0"16,5-10 2-16,4 11-30 15,-9-1-2-15,16 12-1 16,-11 3 0-16,-2 11-1 16,-3 5-1-16,-6 11 0 15,-5 2-1-15,-5 4 1 16,-3-1-2-16,4-3 1 15,-1-7-1-15,1-6 0 16,9-8-1-16,6-23 1 0,0 0-1 16,10-10 1-16,9-19-1 15,1-8 0-15,3-7 0 16,0-10 1-16,-4-2-1 15,0-5 0-15,0 4 1 16,-5 6-1-16,-4 10 1 16,-3 10 0-16,1 7-1 15,0 10 1-15,5 10-1 16,8 8 0-16,3 6 0 15,11-2-2-15,9 4 1 16,7-5-2-16,10 1-1 16,2-7-1-16,8 2-1 15,-5-6-1-15,1 5-2 16,-12-6 0-16,0 5 1 0,-19-5 1 15,-6 3 2-15,-13 0 3 16,-17 1 3-16,0 0 3 16,-23-1 2-16,0 4 2 15,-13 1 0-15,1 10 1 16,-10-1-2-16,2 13-1 15,-4 0-1-15,8 9-1 16,2 1 0-16,10 4-2 16,6 1 0-16,13-1-1 15,10-8 0-15,15-3 1 16,16-14-2-16,6-12 0 15,12-7 0-15,5-15-2 16,6-10 1-16,-3-9 0 16,-2-1 0-16,-9-7 0 0,-10 2 0 15,-12 1 0-15,-13 5 0 16,-12 7 1-16,-12 8 0 15,-10 11 1-15,-3 3 0 16,-2 9-1-16,5 5 1 16,9 3 0-16,10 1-1 15,16-1 0-15,13 1 0 16,15-6-1-16,9-2 1 15,7-1 0-15,-2 1 0 16,-1-2 1-16,-10 0-1 16,-7 0 1-16,-16 1-1 15,-11 1 0-15,-11-1 1 16,-13 8 0-16,-6 1 1 15,-6 4-2-15,-2 5 0 16,-2 9 0-16,6 5 0 0,3 3 0 16,6-1 0-16,13 1 0 15,13-4 0-15,9-7 0 16,11-11 0-16,11-11 0 15,3-12 0-15,8-10 0 16,-3-6 0-16,-3-9 0 16,-5-4 0-16,-1 0 0 15,-13 2 0-15,-6 5 0 16,-6 6 0-16,-6 11 0 15,-11 15 0-15,-10 12 0 16,1 11 0-16,-5 9 0 16,0 10 0-16,-1-2 0 15,11 5 0-15,4-5-4 16,19-5-5-16,5-18-3 0,27-1-1 15,-3-25-2-15,26 6-3 16,-9-28-3-16,20 6 0 16,-19-22 1-16,13 7 2 15,-22-13 1-15,4 5 1 16,-9 6 26-16,-27-10 4 15,2 22 4-15,-26-11 2 16,7 30 2-16,-27-10 3 16,6 34 1-16,-23-7 2 15,5 19-23-15,-2 3 0 16,8 7-2-16,6 2 1 15,9 0-2-15,12-3 0 16,13-5-2-16,11-8 0 0,8-7 0 16,12-5 0-16,-5 0 0 15,3-6 0-15,-6 2 0 16,-9-1 0-16,-10 7 0 15,-9 4 0-15,-11 3 0 16,-10 10 0-16,-14 5 0 16,-7 5 0-16,-6 1 0 15,-2 5 0-15,-3-6 0 16,6 5-10-16,-9-12-1 15,15 4-2-15,-10-24-5 16,22 12-5-16,-16-30-5 16,21 14-1-16,-21-29 0 15,15 5 3-15,-13-23 1 16,-1-9 1-16</inkml:trace>
  <inkml:trace contextRef="#ctx0" brushRef="#br3" timeOffset="522317.8749">17422 8757 99 0,'0'0'36'0,"-5"-12"1"15,5 12-9-15,0 0-23 16,-12-5-2-16,12 5 0 15,-5 19-1-15,4 1 0 16,-3-4 0-16,3 5-1 16,-1 0 0-16,4-2 0 0,2-2 0 15,2-6 0-15,7-7 0 16,4-6 0-16,4-5 0 15,-2-4-1-15,0-2 1 16,0-3-1-16,-5 1 1 16,-8 3-1-16,-6 12 1 15,-14-11-1-15,-7 14 1 16,-6 5 0-16,-7-2 1 15,5 7-1-15,1-6 0 16,6 1 0-16,12-5 0 16,10-3 0-16,10-4-1 15,8-4-2-15,8 3-4 16,-10-10-17-16,18 15-6 15,-20-10-6-15,6 12-2 16,-20-2-2-16,0 0 0 0</inkml:trace>
  <inkml:trace contextRef="#ctx0" brushRef="#br3" timeOffset="523046.9166">17419 10250 72 0,'0'0'35'0,"-14"-2"-2"15,3-3 3-15,11 5-30 16,-17 5-1-16,17-5-1 16,-13 12 0-16,13-12-1 15,1 17 0-15,5-4-1 16,3-2 0-16,4-1 0 15,3-4-1-15,2 0 0 16,0-5 1-16,-2 0-1 16,-3-4 0-16,-3-1 1 15,-10 4-1-15,4-11 0 16,-4 11 0-16,-13-12 0 0,3 5 0 15,-4 2 0-15,-3 1-1 16,-1 3 1-16,1 2 0 16,2 3-1-16,2-1 1 15,13-3 0-15,-15 13 0 16,15-13-1-16,6 15-2 15,-6-15-3-15,32 16-16 16,-32-16-5-16,36 0-6 16,-21-10-2-16,11 5-3 15,-5-12-1-15</inkml:trace>
  <inkml:trace contextRef="#ctx0" brushRef="#br3" timeOffset="523697.9538">17881 10119 70 0,'0'0'34'16,"0"0"-2"-16,0 0 4 16,0 0-18-16,18 8-12 15,-14 6-1-15,2 13 1 16,-10 2-3-16,-2 13 2 15,-8-3-2-15,-3 9 0 16,-4-5-2-16,2-1 3 0,-5-11-2 16,10-2-1-16,5-14 1 15,9-15-2-15,0 0 1 16,16-30-1-16,6-4 0 15,6-12-1-15,2-7 3 16,5-8-1-16,-1-3 1 16,-2 0-2-16,-4 6 2 15,-3 9-2-15,-5 12 2 16,-6 13-1-16,-14 24-1 15,14 3 1-15,-14 25-1 16,0 15-1-16,-5 15 0 16,5 7 2-16,1 5-2 15,10-1 2-15,7-1-2 16,10-9 1-16,8-12-1 0,9-14 3 15,5-16-1-15,5-16-1 16,-1-16 1-16,-4-15-1 16,-4-13 2-16,-9-11-3 15,-4-7 2-15,-10-1-1 16,-7 0 1-16,-11 4-2 15,-5 12 0-15,-5 8-2 16,-1 17-4-16,-8 6-5 16,13 25-10-16,-14-5-3 15,20 26-5-15,-12-12-1 16,20 20-2-16,-11-15 0 15,16 9 2-15</inkml:trace>
  <inkml:trace contextRef="#ctx0" brushRef="#br3" timeOffset="524067.975">18777 10383 117 0,'0'0'36'0,"0"0"1"16,31-4-2-16,-5-11-31 15,8-3-2-15,9-4 1 16,8-4-3-16,1 0 2 15,-1 1-2-15,-5-2 2 16,-11 3-1-16,-13 5 1 16,-13 4 0-16,-14 3-2 15,-14 11 3-15,-16 9-2 16,-8 7 0-16,-10 3-1 0,-3 11 0 15,8 6 0 1,2 3 1-16,13 2-2 0,22-2 2 16,17-4-3-16,17-8 2 15,20-4-3-15,9-8-2 16,16 3-6-16,-6-24-9 15,16 15-4-15,-23-23-4 16,10 15 0-16,-25-20-1 16,7 10 0-16,-27-15 2 15,3 5 5-15,-13 2 8 16</inkml:trace>
  <inkml:trace contextRef="#ctx0" brushRef="#br3" timeOffset="524405.9943">19352 10340 122 0,'-23'4'30'0,"19"19"2"0,4-23 0 15,3 26-28-15,16-12 0 16,10-3-2-16,10-7 1 15,7 0 0-15,1-7-1 16,0-4 0-16,-6-5 0 16,-5-3 0-16,-8-5-1 15,-12 2 0-15,-11-3-1 16,-11 2 0-16,-11 3 1 15,-6 1-1-15,-6 11 0 16,-5 7 0-16,-3 10 1 16,-2 10-1-16,3 8 1 15,4 8 0-15,9-2-1 16,13 4 1-16,11-3-2 15,13-10-1-15,18-6-3 16,10-15-6-16,23 5-8 0,-11-28-5 16,27 11-4-16,-12-25 0 15,15 10-1-15,-18-16-1 16,10 11 2-16,-21-9 5 15,2 5 8-15</inkml:trace>
  <inkml:trace contextRef="#ctx0" brushRef="#br3" timeOffset="524729.0128">20192 10311 94 0,'-23'2'32'0,"5"15"0"16,-23-12 4-16,12 18-2 15,-21-7-26-15,12 13-4 16,-3 2 0-16,9 1-1 16,5-2-1-16,8 2 1 15,17-10-2-15,14-7 1 16,12-11-2-16,18-17 0 0,13-14 0 15,11-11-2-15,9-11 4 16,2-10-6-16,2-6 5 16,-8-5-2-16,-5 0 2 15,-13 5-2-15,-10 13 2 16,-15 14-1-16,-18 17 0 15,-10 21 3-15,-20 26-5 16,-9 15 4-16,-10 19-4 16,-3 8 0-16,5 11-7 15,-1-16-7-15,24 11-9 16,-9-26-1-16,32 3-6 15,-4-28-3-15,33 4-5 16,0-19 1-16</inkml:trace>
  <inkml:trace contextRef="#ctx0" brushRef="#br3" timeOffset="525150.0369">21409 9989 109 0,'-1'-11'39'16,"1"11"1"-16,0 0-2 15,-7 23-33-15,-4 7-2 16,0 11-2-16,-2 12-1 16,-2 11 2-16,-2 9-3 15,1 5 2-15,3-3-2 16,3-4-1-16,6-8-5 15,-2-21-7-15,20 1-10 16,-9-31-6-16,18-3-2 16,-9-25-2-16,14-3-2 15,-14-17 2-15</inkml:trace>
  <inkml:trace contextRef="#ctx0" brushRef="#br3" timeOffset="525570.0609">21102 10345 119 0,'-5'26'42'16,"10"-13"-3"-16,31 6-1 15,18-16-35-15,17-3-1 16,16-6-1-16,5-2 0 16,2-5-1-16,-6 1 1 15,-12-1-1-15,-12 4 0 16,-17 3 0-16,-15 0 1 15,-19 2-1-15,-13 4 0 16,-15 3 1-16,-12 5-1 0,-9 6 1 16,-6 9-1-16,-3 7 1 15,1 6 0-15,8 3 0 16,7 4 0-16,14-5 1 15,16-4-2-15,15-6 0 16,17-13 0-16,13-11 0 16,11-13 0-16,1-4 0 15,-3-9 0-15,-4-7 0 16,-9-2 0-16,-18-2 0 15,-14 0-2-15,-17 4-1 16,-19-1-4-16,1 14-6 16,-21-10-8-16,21 24-4 15,-20-13-4-15,27 25-3 16,-7-14-2-16,30 15-2 0,-5-11 3 15</inkml:trace>
  <inkml:trace contextRef="#ctx0" brushRef="#br3" timeOffset="526096.091">23287 9978 75 0,'4'-55'37'15,"-6"10"1"-15,-8-5 0 16,1 16-24-16,-21-2-4 0,6 17-2 15,-13 13-2-15,4 16-2 16,-9 19-1-16,-2 15 0 16,-2 16-1-16,-2 12 0 15,8 9-2-15,1 5 1 16,5 1-3-16,6-2-1 15,9-3-4-15,4-22-10 16,21 8-8-16,-11-31-4 16,23 3-3-16,-14-26-1 15,12-3-1-15,-12-22 1 16</inkml:trace>
  <inkml:trace contextRef="#ctx0" brushRef="#br3" timeOffset="526441.1107">22613 10339 124 0,'-14'7'38'0,"-1"-6"1"15,21 10-1-15,5-10-35 16,16 1-2-16,10-4 0 16,13-1-1-16,7-1 0 15,4-1 0-15,0 1 0 16,-2 2 0-16,-4 4 0 15,-3 1-1-15,-9 4 1 16,-8 2-1-16,-13 3 1 16,-8 3-1-16,-7 1 1 15,-7 1-1-15,-6 4 1 16,-1 0 0-16,-1 1 0 15,-3 2 0-15,4-1-1 16,0 0-1-16,7-1-1 0,-1-8-5 16,15 9-9-16,-14-23-5 15,22 11-5-15,-15-23-1 16,20 7-3-16,-16-23-2 15,12 8 2-15,-11-16 4 16</inkml:trace>
  <inkml:trace contextRef="#ctx0" brushRef="#br3" timeOffset="526607.1202">23193 10209 111 0,'-17'0'34'16,"-10"-1"1"-16,13 11-1 16,-4-3-32-16,18-7-4 15,2 11-7-15,-2-11-8 16,35 4-8-16,-14-13-2 0,20 11-3 15,-7-10-2-15,12 9 1 16,-6-9 2-16</inkml:trace>
  <inkml:trace contextRef="#ctx0" brushRef="#br3" timeOffset="526982.1416">23551 10247 112 0,'4'23'36'0,"-4"-23"0"16,-10 32 0-16,1-13-30 15,2 7-2-15,-2 1 0 16,0 4-1-16,-4 0-1 15,7 0 0-15,-5-2 0 16,5-3-1-16,1-8-1 16,2-4 1-16,3-14-1 15,14 0 1-15,2-17-1 0,8-6 1 16,5-7-1-16,6-3 1 15,5-5 0-15,0 1-1 16,-3 6 1-16,-4 6-1 16,-5 10 1-16,-8 11-1 15,-10 11 0-15,-6 13 0 16,-4 5-1-16,-5 8 0 15,2 5-2-15,2 1-1 16,6 2-3-16,1-12-6 16,22 8-7-16,-8-27-2 15,27 12-5-15,-7-27 0 16,21 9-1-16,-10-24-1 15,11 5 1-15,-9-10 6 16</inkml:trace>
  <inkml:trace contextRef="#ctx0" brushRef="#br3" timeOffset="527328.1614">24322 10382 129 0,'-21'-26'34'16,"7"22"1"-16,-28-9 0 15,3 17-29-15,-5 5-2 16,0 9-1-16,-3 8-1 16,10 5 1-16,4 1-1 15,12 0 0-15,13-3-2 16,17-6 0-16,15-12 0 15,15-11 0-15,12-14 0 16,10-14 0-16,5-10 0 16,3-10 0-16,-3-9 0 15,-3-7 0-15,-9-9 0 16,-6 0 0-16,-10 5 0 0,-12 12 0 15,-12 10 0-15,-6 18 0 16,-8 28 0-16,-18 6 0 16,0 33 0-16,-12 17 0 15,-2 19-5-15,-8-2-5 16,14 17-7-16,-13-20-4 15,22 13-5-15,-17-27-3 16,20 9-3-16,-19-27-2 16,14 3 2-16,-18-11 3 15</inkml:trace>
  <inkml:trace contextRef="#ctx0" brushRef="#br3" timeOffset="528071.2039">18116 11430 50 0,'27'-18'35'0,"-7"6"0"16,-15-8 1-16,-5 20-20 15,-14-30-4-15,0 24-2 16,-19-8-2-16,0 8-2 16,-8-2 0-16,2 9-2 15,-2 4-1-15,7 4 0 0,3 7 0 16,6 6-1-16,8 1 0 15,5 6-1-15,12 1 0 16,7 0 0-16,7-4 0 16,11-5 0-16,2-6-1 15,7-7 1-15,4-8-1 16,3-10 0-16,2-12 1 15,1-6-1-15,-4-6 0 16,-4-1 0-16,-3-2 0 16,-6 5 0-16,-2 4 1 15,-9 8-1-15,-4 14 0 16,-12 6 0-16,8 16 0 15,-8 6 0-15,-3 9-2 0,3-1-2 16,5 10-6-16,-6-12-6 16,22 12-5-16,-13-24-4 15,24 11-2-15,-13-24-2 16,21 12-2-16,-8-19 0 15,16 4 5-15</inkml:trace>
  <inkml:trace contextRef="#ctx0" brushRef="#br3" timeOffset="528808.2461">19374 11395 81 0,'8'-18'35'16,"3"12"0"-16,-11 6 1 16,0 0-28-16,-14 6-2 15,4 12-2-15,-5 5 0 16,3 7 0-16,-5 4-1 15,7 3 2-15,-3-1-2 16,7-3 1-16,2-3-2 0,4-7 2 16,0-7-3-16,0-16 1 15,15 8-1-15,-15-8-2 16,16-27 1-16,-7 2-2 15,3-6 2-15,-4-5-2 16,2-9 2-16,2-3-2 16,4 0 2-16,0-2 0 15,8 6 0-15,-1 4 0 16,5 8 0-16,5 7 0 15,1 14 0-15,-2 11 0 16,2 9 0-16,-6 10 0 16,-4 6-1-16,-7 6 1 15,-9 4 0-15,-10 4 0 16,-9-1 0-16,-13 0 0 0,-6-1 0 15,-5-6 0-15,-4-3-1 16,-1-6 2-16,0-5-2 16,4-4 1-16,4-3 1 15,7 0 1-15,1 3-2 16,3 8 3-16,3 5-2 15,-3 7-2-15,1 7 2 16,-3 8-1-16,-5 7 1 16,4 0-5-16,0 0 1 15,0-12-8-15,15 4-4 16,-7-25-4-16,28 7-4 15,-12-29-2-15,38-6-2 16,-15-23-3-16,28 9 3 16,-13-22 3-16,14-2 4 15</inkml:trace>
  <inkml:trace contextRef="#ctx0" brushRef="#br3" timeOffset="529893.3082">20148 11382 94 0,'17'-5'34'0,"-12"-9"0"16,-5 14 1-16,-4-17-32 15,-8 12 0-15,-10 1 1 16,-6 9 0-16,-10 2 0 16,-4 12 1-16,-4 3-1 15,4 8 1-15,-2 0-2 16,9 2 0-16,8 1-1 15,12-4-1-15,14-6 0 16,14-4 0-16,14-11-1 16,13-8 0-16,9-8 0 15,6-10 0-15,4-4 0 16,1-4 0-16,-9 1 0 15,-4-3 0-15,-15 5 0 0,-11 3 0 16,-11 9 0-16,-10 11 0 16,-17-3 0-16,-2 11 0 15,-3 7 0-15,-2 3 0 16,4 0 0-16,6 1 0 15,9-2 0-15,13-3 0 16,12-5 0-16,11-6 0 16,11-5 0-16,4-2 0 15,2-3 0-15,-1-3 0 16,-3 1 0-16,-9 0 0 15,-6 3 0-15,-12 2 0 16,-17 4 0-16,10-2 0 0,-10 2 0 16,-12 13 0-16,3-1 0 15,-2 3 0-15,1 2 0 16,-1-1 0-16,5 1 0 15,3 0 0-15,4-6 0 16,-1-11 1-16,15 7-1 16,-3-9 0-16,0-6 0 15,1-4 0-15,1-5 0 16,1-2 0-16,-1-1 1 15,-2-4-1-15,0 1 0 16,6-2 0-16,-1 4-1 16,3-2 1-16,1 5-2 15,0 3 0-15,1 6-2 16,-4-4-4-16,8 16-4 15,-16-10-4-15,20 14-3 0,-17-18-3 16,24 11 0-16,-12-22-1 16,25 12 1-16,-11-20 1 15,14 3 4-15,-7-9 2 16,4-3 3-16,-6 2 2 15,-8-5 23-15,5 14 6 16,-30-13 3-16,10 23 2 16,-21-7 2-16,0 25 1 15,0 0 3-15,-9 17 0 16,-14 9-22-16,1 22-3 15,-8 11-3-15,1 11 1 16,-5 4-2-16,2 2-1 16,4-1-3-16,-6-14-6 15,25 0-9-15,-14-30-3 0,27 3-5 16,-4-34-2-16,10 2-1 15,-3-25-2-15,13-1 2 16,-9-14 5-16</inkml:trace>
  <inkml:trace contextRef="#ctx0" brushRef="#br3" timeOffset="530994.3711">20902 11272 122 0,'-13'16'35'0,"0"-10"2"16,26 10-2-16,6-14-31 15,24-2-1-15,12-5-2 16,8-1 0-16,2-3 0 15,5-1-1-15,-5 3 1 16,-8 3-1-16,-13 5 1 0,-13 2 0 16,-13 8-1-16,-10 3 1 15,-11 6 0-15,-8 5 0 16,-5 2 0-16,-3 4 0 15,-1-1-1-15,0 4 1 16,4-5-1-16,6-5 1 16,7-2-1-16,5-8 0 15,-2-14 0-15,27 2 0 16,-3-11 0-16,1-7 0 15,3-9 0-15,3 1 0 16,1-6 1-16,-5 1-1 16,1 2 0-16,-7 8 0 15,0 5 0-15,-5 11 0 16,-3 8 0-16,-4 8-2 0,-3 12 0 15,-1 1-2-15,-2 10-3 16,-3-4-2-16,6 10-3 16,-8-18-4-16,19 8-2 15,-16-20-3-15,26 6-1 16,-14-24 0-16,21 6 1 15,-13-19 0-15,16 5 3 16,-9-14 1-16,6 2 3 16,-5-1 1-16,-7 2 2 15,-3 10 25-15,-19-9 7 16,12 20 3-16,-24-8 3 15,12 12 1-15,-14 2 2 16,14 11 3-16,-10-15-1 16,20 13-23-16,-10-11-5 0,29 11 0 15,-2-10-2-15,8-1 1 16,1-3-1-16,4-3-1 15,0-3 1-15,-8-1-1 16,-4-5 0-16,-6-2 0 16,-11-2 0-16,-5-2-1 15,-9-2 0-15,-7 0-1 16,-5 5 0-16,-7 1 1 15,-5 7-1-15,-2 9 0 16,-6 9 1-16,-2 7 0 16,3 8 1-16,5 7-1 15,6 0 1-15,14 2 0 16,10-2 0-16,14-4 0 15,14-8 0-15,12-6 0 0,9-9-1 16,6-5 1-16,0-6-1 16,-3 0 1-16,-7-3-1 15,-6 4 0-15,-9 2 0 16,-15 5 0-16,-16 0 0 15,8 20 1-15,-17-1-1 16,-6 3 0-16,-2 4 0 16,-4 0 2-16,1 0-2 15,3-2 3-15,4-8-2 16,8-4 2-16,5-12-3 15,13-4 0-15,4-12 0 16,8-3 0-16,3-11 0 16,3-4 0-16,2-5 0 15,2 2-2-15,-4 3 4 0,2 4-2 16,-1 3 0-16,-3 9 0 15,3 7-3-15,-2 3 0 16,3 12-3-16,0-7-4 16,10 14-1-16,-11-15-4 15,17 12-2-15,-15-19-2 16,23 15-5-16,-16-27 1 15,20 15 0-15,-12-18 2 16,12 7 0-16,-9-6 1 16,4 1 1-16,-6 3 1 15</inkml:trace>
  <inkml:trace contextRef="#ctx0" brushRef="#br3" timeOffset="587625.6103">17522 12311 63 0,'0'0'34'16,"0"0"1"-16,-5-14-6 16,5 14-19-16,5-10-4 15,-5 10 0-15,0 0-1 0,0 0-1 16,0 0-1-16,0 0 0 15,-14 17-1-15,5-2 0 16,-1 1-1-16,5 0 1 16,-1-2-2-16,2-1 1 15,4-13-1-15,14 7 0 16,1-13 0-16,6-5 0 15,2-4 0-15,-2-5-1 16,1-3 2-16,-3-3-2 16,-4 3 2-16,-6 2-2 15,-7 3 1-15,-6 7 0 16,-13 10 1-16,-9 9-1 15,-10 9 0-15,-8 7 2 16,-4 8-1-16,3 2 1 16,1-3-2-16,15-3 2 0,11-12-1 15,18-16 0-15,25 8-2 16,11-21-3-16,21 4-10 15,-7-19-24-15,11 10 1 16,-12-5-4-16,-6 9 3 16</inkml:trace>
  <inkml:trace contextRef="#ctx0" brushRef="#br3" timeOffset="588571.6644">18073 12047 59 0,'0'0'36'0,"0"0"-1"16,0 15 1-16,-9 5-27 16,9 15-3-16,-9 7-1 15,7 13-1-15,-6 9-2 16,5 6 0-16,-1 1-2 15,2-5-2-15,3-1-5 16,-5-18-24-16,15-4-3 16,-4-21-1-16,12-11-2 0</inkml:trace>
  <inkml:trace contextRef="#ctx0" brushRef="#br3" timeOffset="588904.6834">17970 12080 99 0,'14'-1'38'16,"10"-8"0"-16,23 16-9 16,4-12-26-16,16 2 0 15,8 2-2-15,3 3 1 16,-3 5-2-16,-8 8 1 15,-11 9-1-15,-18 10 1 0,-16 5-2 16,-21 15 2-16,-19 6-1 16,-15 2-1-16,-17 2 1 15,-9-6-1-15,-7-2 0 16,4-9 1-16,5-12-1 15,16-16-1-15,16-10-2 16,25-9-3-16,11-16-11 16,13-16-16-16,31 6-1 15,2-17-2-15,18 9 1 16</inkml:trace>
  <inkml:trace contextRef="#ctx0" brushRef="#br3" timeOffset="589082.6936">18757 12358 83 0,'7'14'37'0,"-21"-5"-2"16,8 13 3-16,-12-3-32 0,8 8-2 15,0 0 0-15,2 4-3 16,-2 2 1-16,4 6-2 16,5-4-1-16,-2-1-2 15,7-1-5-15,-7-17-20 16,19 5-9-16,-16-21 1 15,30-5-2-15</inkml:trace>
  <inkml:trace contextRef="#ctx0" brushRef="#br3" timeOffset="589233.7022">18876 12143 79 0,'-24'-12'35'16,"-5"9"-1"-16,8 15-2 0,6 9-49 15,5 0-13-15,20 2-2 16,8-8-2-16,19 2 0 15</inkml:trace>
  <inkml:trace contextRef="#ctx0" brushRef="#br3" timeOffset="589556.7207">19295 12260 93 0,'-17'18'37'0,"-14"-6"-1"16,4 9 3-16,-8-4-36 15,0 4 0-15,5-2-1 16,6 4 1-16,5-6-2 15,13 4 1-15,7-6-1 0,13 3-1 16,6-5 0-16,8 1-1 16,1 1 1-16,0-2-1 15,-1 4 1-15,-7 0-1 16,-8 1 1-16,-12 5 1 15,-11 0-1-15,-6 3 0 16,-7-2 0-16,-2-3 0 16,-1 0-1-16,-1-10-2 15,12 2-4-15,-3-21-16 16,18 8-13-16,16-25-1 15,11 7-2-15,-2-15 2 16</inkml:trace>
  <inkml:trace contextRef="#ctx0" brushRef="#br3" timeOffset="589893.74">19395 12481 87 0,'-1'17'36'0,"1"-17"0"16,-4 26 1-16,4-26-32 15,26 11-1-15,4-12-1 16,9-3 0-16,8-7-2 15,5-4 2-15,-1-5-2 16,0 0 1-16,-10-2-1 16,-4 1 1-16,-13-1-1 15,-15 4 0-15,-14 5 0 16,-9 4-1-16,-12 8 0 15,-9 8 1-15,-4 9-1 0,-4 5 0 16,1 7 0-16,8 5 0 16,4 1 0-16,15 0 0 15,12-3-1-15,14-5-2 16,19-9-2-16,6-10-4 15,20 5-12-15,-7-22-13 16,19 7-3-16,-8-17-1 16,7 6 1-16</inkml:trace>
  <inkml:trace contextRef="#ctx0" brushRef="#br3" timeOffset="590231.7593">20141 12353 91 0,'-13'-2'37'15,"-16"-1"0"-15,4 18 2 16,-14 0-31-16,4 13-2 0,-6 0-1 15,7 7-2-15,1-2 1 16,11 2-2-16,8-6 0 16,17-6-1-16,12-10 0 15,14-11-1-15,11-9 0 16,8-9 0-16,7-8 0 15,-1-5 1-15,-2-2-2 16,-4-2 2-16,-11 5-1 16,-10 3 1-16,-10 6 0 15,-17 19 0-15,4-11-1 16,-4 11 0-16,-22 27 0 15,5-6-3-15,6 6 0 16,-2 1-2-16,9 7-4 16,-2-15-11-16,24 13-12 0,-7-21-7 15,20 2 1-15,-2-15-1 16</inkml:trace>
  <inkml:trace contextRef="#ctx0" brushRef="#br3" timeOffset="590562.7782">20618 12271 90 0,'0'0'36'16,"-18"11"1"-16,8 8 1 16,-8-4-32-16,9 5-1 15,-1 0-3-15,6 1 1 16,2-4-2-16,8 0 1 15,2-5-1-15,7-2 0 0,-1-4 0 16,4 3 0-16,-3-5-1 16,0 1 1-16,-2 1 0 15,-13-6-1-15,12 18 1 16,-9-6-1-16,-6 4 0 15,-4 3 0-15,-2 3 0 16,-6 1-1-16,-1 1 1 16,0-4-2-16,6 3-5 15,-9-16-12-15,22 9-15 16,-3-16-3-16,0 0-2 15,21-28-1-15</inkml:trace>
  <inkml:trace contextRef="#ctx0" brushRef="#br3" timeOffset="590929.7992">20839 12426 91 0,'0'0'37'0,"4"25"1"15,-4-25 2-15,32 15-33 16,-7-15-2-16,12 1-2 15,1-2 0-15,6-6 0 16,1-1-1-16,-2-5-1 16,-2-2 0-16,-9-2-1 15,-5-1 1-15,-13-7-2 16,-10 1 2-16,-10-1-2 15,-11 0 2-15,-4 5-2 0,-7 4 1 16,-5 12 0-16,-5 7 1 16,-2 14 0-16,3 15 0 15,0 10 0-15,6 9 0 16,6 2-1-16,10-3 1 15,11-3-2-15,14-9-2 16,9-13-5-16,22-4-11 16,-6-27-14-16,22 3-8 15,0-18 0-15,14-3-2 16</inkml:trace>
  <inkml:trace contextRef="#ctx0" brushRef="#br3" timeOffset="591936.8568">21697 12200 86 0,'3'-22'28'16,"-3"22"1"-16,-13-31-5 15,13 31-14-15,-33-7-3 16,13 14-2-16,-10 6 0 15,3 7 0-15,-3 1-2 16,8 7 0-16,2-3 0 16,14 1-1-16,6-5 0 15,9-3-1-15,14-6 0 16,4-4-1-16,3-3 0 15,3 1 1-15,0 2 0 0,-5 2 0 16,-13 2-1-16,-7 9 1 16,-9 4 0-16,-17 4-2 15,-5 5 2-15,-6-2-2 16,-6 0 1-16,-1-2-2 15,9-1-1-15,1-15-5 16,18 5-17-16,8-19-12 16,0 0-1-16,14-24-2 15,15 3 0-15</inkml:trace>
  <inkml:trace contextRef="#ctx0" brushRef="#br3" timeOffset="593288.9342">22441 11819 56 0,'-34'16'37'0,"-7"7"-2"15,-9 1 1-15,3 18-19 16,-12-2-11-16,11 11 0 15,1 6-1-15,11 10-1 16,8 1-2-16,18 5 0 16,14-3-3-16,15-8-3 0,20 0-9 15,5-24-24-15,19-6 1 16,-1-16-2-16,10-6 2 15</inkml:trace>
  <inkml:trace contextRef="#ctx0" brushRef="#br3" timeOffset="593612.9527">22657 12087 74 0,'-34'-14'37'15,"4"19"-1"-15,-14-3-1 16,16 19-22-16,-9-4-7 15,12 5-3-15,6 3 0 16,11-2-2-16,11 0 0 0,3-5 0 16,12-1-1-16,6-2 1 15,2-1-1-15,-1 0 0 16,-2 1 1-16,-6 4 0 15,-8 0 0-15,-8 3 1 16,-6 2-1-16,-9 0 0 16,-1 0 0-16,-3-4-3 15,3-4-2-15,-3-17-15 16,18 1-19-16,9-11 0 15,11-8 0-15,7-14-2 16</inkml:trace>
  <inkml:trace contextRef="#ctx0" brushRef="#br3" timeOffset="593807.9639">23060 12019 97 0,'-5'29'37'0,"-11"-5"1"15,12 20-8-15,-17-2-27 16,2 5 0-16,-2 2-3 15,4 7 1-15,3-3-4 16,-1-10-7-16,16 2-25 16,-7-18-1-16,12-1 0 15,-6-26-3-15</inkml:trace>
  <inkml:trace contextRef="#ctx0" brushRef="#br3" timeOffset="594002.975">22877 12113 93 0,'-13'-13'38'15,"4"-4"1"-15,23 18-3 16,3-6-30-16,18-2-2 16,11-1-3-16,7-1-1 15,8 6-4-15,-3-11-10 16,9 14-23-16,-16-5-1 15,2 10 0-15,-18-4-2 16</inkml:trace>
  <inkml:trace contextRef="#ctx0" brushRef="#br3" timeOffset="594190.9858">23457 12085 51 0,'0'0'37'15,"10"21"0"-15,-10-21 0 16,4 29-14-16,-9-14-6 16,6 12-12-16,-6 3-1 15,4 8 0-15,-8 3-2 16,-1 2 0-16,0 1-2 15,-4-6-5-15,9 6-19 16,-9-21-13-16,12 0-1 16,2-23-3-16,0 0 2 15</inkml:trace>
  <inkml:trace contextRef="#ctx0" brushRef="#br3" timeOffset="594491.0029">23433 12077 93 0,'-18'-16'39'0,"18"16"2"15,-14-3-2-15,32 6-31 16,1-2-5-16,19 2 0 16,9-3-1-16,6 6-1 15,0 0 0-15,-3 7 0 16,-7 3 0-16,-12 6 0 15,-15 8 0-15,-19 7-1 16,-17 5 0-16,-14 5 1 16,-10 2-1-16,-9 2 0 15,-6-5 0-15,0-5-2 16,6-6-1-16,8-9-4 15,23 2-13-15,2-27-20 16,20-1 0-16,18-14-1 0,17-4 0 16</inkml:trace>
  <inkml:trace contextRef="#ctx0" brushRef="#br3" timeOffset="594918.0274">24137 12155 55 0,'0'0'38'0,"-10"-14"0"0,-2 20 1 15,-8-14-17-15,4 19-10 16,-10-3-7-16,4 9-1 16,-3-1-1-16,7 5-1 15,4 1 0-15,9-2-1 16,5 0 0-16,12-5 0 15,7-2-1-15,3-4 0 16,4-4 0-16,1-2 0 16,-1-2 0-16,-2 0 1 15,-7 1-1-15,-17-2 0 16,10 15 1-16,-18-2 0 15,-7 8 0-15,-6 2 0 16,-2 4-1-16,-1-1-2 16,3 1-3-16,0-17-12 0,18 7-21 15,3-17-2-15,0 0 0 16,24-30-3-16</inkml:trace>
  <inkml:trace contextRef="#ctx0" brushRef="#br3" timeOffset="595212.0442">24382 11768 69 0,'25'17'41'0,"-10"-6"0"16,17 16 1-16,-12-11-15 0,13 17-21 15,-11 2-1-15,2 12-2 16,-10 6-1-16,-9 8 0 16,-10 3-1-16,-5 2 2 15,-9 1-2-15,-9 0 1 16,-3-4-2-16,-4-6-1 15,-4-7-1-15,-3-9-5 16,11 3-10-16,-13-25-18 16,16 3-7-16,-1-20-1 15,15-2-1-15</inkml:trace>
  <inkml:trace contextRef="#ctx0" brushRef="#br3" timeOffset="595641.0687">23727 12481 92 0,'0'0'42'0,"20"-4"1"16,-20 4-3-16,0 0-25 15,0 0-17-15,-9-16-3 16,9 16-32-16,-18-5-5 15,7 10 2-15,-8-10-3 16</inkml:trace>
  <inkml:trace contextRef="#ctx0" brushRef="#br3" timeOffset="595904.0838">23191 12536 107 0,'-10'-9'41'0,"-2"-4"1"16,12 13-2-16,-14-15-40 15,14 15-3-15,0 0-13 16,-14-18-21-16,14 18-3 0,0 0 0 16,14 6-2-16</inkml:trace>
  <inkml:trace contextRef="#ctx0" brushRef="#br3" timeOffset="596115.0958">22740 12591 103 0,'0'0'42'15,"0"0"-1"-15,0 0-3 16,4-17-40-16,-12 4-29 0,8 13-9 15,0 0 0-15,0 0-2 16</inkml:trace>
  <inkml:trace contextRef="#ctx0" brushRef="#br3" timeOffset="621909.5712">8694 1536 49 0,'6'-16'30'0,"-6"16"4"0,10-20-8 16,-10 20-6-1,-3 12-11-15,3 3 0 0,-11 0-1 16,4 10-2-16,-7 2 0 16,0 8-2-16,-6 5 1 15,1 3-2-15,-4 8 1 16,-1 5-2-16,1-2 1 15,1 1-2-15,6-3-1 16,4-5 1-16,9-6-2 16,6-5 0-16,10-12 0 15,4-7-1-15,10-3-2 16,1-13-3-16,8 13-15 15,-11-21-14-15,11 10 0 16,-11-12-2-16,4 8 2 16</inkml:trace>
  <inkml:trace contextRef="#ctx0" brushRef="#br3" timeOffset="622300.5935">8911 2068 76 0,'0'0'37'15,"0"0"-1"-15,0 0 2 16,0 0-26-16,0 0-8 16,14 1-1-16,9-4-1 15,6-2 1-15,6 0-1 16,2-5-1-16,7-1 0 15,-3-6 0-15,2-3 1 16,-10 0-2-16,-3-2 2 0,-9-2-1 16,-7-3 1-16,-10 2-1 15,-8 0 1-15,-10 7-1 16,-6 6 0-16,-9 8 0 15,-6 6 0-15,-4 18-1 16,-5 6 0-16,6 8 1 16,0 6-2-16,12 3 0 15,8 1-1-15,16-4-2 16,12-8-4-16,29 0-15 15,0-22-14-15,25 4 0 16,1-19-3-16,13 4 2 16</inkml:trace>
  <inkml:trace contextRef="#ctx0" brushRef="#br3" timeOffset="622634.6127">9687 1801 96 0,'-22'9'36'16,"-12"-2"3"-16,1 19-4 15,-5-3-29-15,3 6-3 16,2-2 0-16,5 1-2 16,10-3 0-16,8-3-1 15,11-2 0-15,10-7-1 16,12-4 1-16,5 0 0 15,2-2 0-15,2-1 0 16,-4 1 0-16,-5 0 1 16,-9 2-1-16,-7 3 0 0,-10 2-1 15,-10 2 1-15,-6 1-2 16,-5-1 0-16,5-1-3 15,-4-12-9-15,19 9-20 16,4-12-2-16,9-11 0 16,9-8-2-16</inkml:trace>
  <inkml:trace contextRef="#ctx0" brushRef="#br3" timeOffset="622961.6314">10060 1874 83 0,'-23'-5'39'16,"-1"12"-1"-16,-13-6 2 15,8 7-21-15,-5-1-16 0,7 5-1 16,2 3-1-16,10-1 0 16,6 2-1-16,7 0-1 15,8-1 1-15,11-1-1 16,5 1 1-16,4-5-1 15,4-3 1-15,3 0 0 16,-5 0 0-16,-3-1 0 16,-2 3 0-16,-10 0 1 15,-12 7-1-15,-11 3 1 16,-12 4-1-16,-7 7 1 15,-6-1-2-15,-1 2 1 16,4 1-3-16,-2-10-3 16,20 11-19-16,-7-27-12 0,26 6 0 15,1-26-2-15,18 5 1 16</inkml:trace>
  <inkml:trace contextRef="#ctx0" brushRef="#br3" timeOffset="623690.6731">10919 2024 48 0,'10'-13'34'15,"4"-1"2"-15,-9-5-1 16,-5 19-13-16,-1-33-11 16,-3 20-3-16,-11-4-2 15,-2 8-1-15,-8 2-1 16,0 16 0-16,-8 4-1 15,1 13-1-15,-4 1 0 16,6 9 0-16,1-1 0 16,9 1-1-16,11-3 0 15,11-8-1-15,13-16 2 16,17-9-1-16,11-17 0 15,16-14-1-15,7-12 2 16,2-11-1-16,3-6 0 16,-8-6 0-16,-6 2-1 0,-10 1 2 15,-12 10-2-15,-15 15 2 16,-8 12-3-16,-15 15 1 15,3 11 1-15,-26 34-2 16,4 6 1-16,-3 13-2 16,7 10 1-16,-3-1-5 15,16 5-1-15,0-18-15 16,27 8-16-16,0-23 0 15,24 1 0-15,3-25-1 16</inkml:trace>
  <inkml:trace contextRef="#ctx0" brushRef="#br3" timeOffset="624073.695">11608 1855 105 0,'-35'-1'40'0,"-15"1"0"15,4 16-2-15,-7 4-34 16,4 3-1-16,2 6-1 15,7 3 0-15,9 2-1 16,13-2 0-16,13-2 0 16,15-8-1-16,13-6 0 15,16-6 0-15,6-7 0 16,9-7 0-16,3-5 0 15,-2-6 0-15,-2-6 0 16,-6-2-1-16,-12-5 1 16,-7 3 1-16,-10 2-1 15,-12 5 1-15,-6 5-1 16,0 13 1-16,-23 2 0 0,6 11-1 15,-5 11 0-15,0 5-1 16,5 3 0-16,5-1-2 16,12 3-1-16,4-15-4 15,21 6-11-15,-2-23-13 16,20 5-6-16,-4-19 0 15,16 7 0-15</inkml:trace>
  <inkml:trace contextRef="#ctx0" brushRef="#br3" timeOffset="624899.7422">12008 1943 102 0,'-13'-14'37'0,"13"14"3"0,-28 6-3 16,10 11-32 0,1 3-1-16,4 3-2 0,-1 5 0 15,2 2-1-15,2-2 0 16,3-2-1-16,3-7 1 15,5-1 0-15,-1-18 0 16,17 12 0-16,0-21 0 16,5-4 0-16,6-8 0 15,5-8 0-15,4-6 1 16,-2-2-1-16,1 3 0 15,-3 3 1-15,-8 4-2 16,-4 9 1-16,-5 7-1 16,-6 12 1-16,0 12-2 15,-7 8 0-15,2 4 0 16,-1 5-1-16,3 5 0 0,3 0-2 15,5 0 1-15,3-7-3 16,9-2 0-16,-2-13-2 16,17 8-4-16,-8-26-8 15,13 10-9-15,-7-24-4 16,6 8 20-16,-11-16 6 15,-4 0 6-15,-3-6 3 16,-15-7 7-16,2 14 8 16,-25-13 11-16,10 17 8 15,-23-2-20-15,5 14-5 16,-11 3-4-16,-3 16 0 15,-2 5-2-15,0 9-2 16,3 1 0-16,5 7-2 16,8-2 1-16,8 2-1 0,12-4-1 15,12-6 1-15,10-9-1 16,7-4 0-16,5-7 1 15,5-6-1-15,0-6 0 16,2-7 0-16,-5-7 0 16,-6 3 1-16,-7-7-2 15,-3 1 2-15,-11 5-1 16,-2 2 1-16,-5 7-1 15,-4 14 0-15,0 0 0 16,-13 15-1-16,2 15 1 16,-4 11-1-16,-6 15 0 15,-3 13 1-15,-6 12-1 16,-4 2 1-16,-3 4 0 15,-1 0 1-15,-1-5-1 0,1-10 1 16,1-12-1-16,5-15 1 16,4-20-1-16,3-11-2 15,8-18-1-15,2-20-3 16,15-6-6-16,-2-25-4 15,19 4-4-15,-7-34-6 16,30 14-2-16,-10-21-3 16,25 23-1-16,-10-6 0 15,16 13 5-15</inkml:trace>
  <inkml:trace contextRef="#ctx0" brushRef="#br3" timeOffset="626221.8178">12893 2023 105 0,'0'0'38'15,"0"0"0"-15,0 0 0 16,36-8-33-16,-6-5-2 16,7-1 0-16,5-2-2 15,3-3 1-15,1 0-1 16,-4-3 1-16,-10 3-2 15,-3-2 1-15,-11 2 0 16,-7 1-1-16,-10-2 1 16,-10 4-1-16,-11 7 0 15,-4 5 1-15,-12 5-1 16,-2 12 1-16,-5 8 1 15,-6 10-1-15,3 4 0 16,11 4 0-16,7 0 1 16,13 0-1-16,15-9-1 0,18-6 1 15,17-9-1-15,19-9 0 16,6-8 0-16,11-9 0 15,2-7 0-15,-3-4 1 16,-3-3-1-16,-10-1 0 16,-9 3 0-16,-13 3 1 15,-11 2-1-15,-14 7 0 16,-10 11 0-16,0 0 0 15,-18 16 0-15,-2 0-1 16,1 9 1-16,1 2-1 16,0 1 1-16,3 4-1 15,2-2 1-15,7-8-1 16,6-5 1-16,3-7 0 0,-3-10 0 15,17 0 0-15,-3-10 0 16,1-7 0-16,0-10 0 16,1-4 0-16,2-4 0 15,-1 2 0-15,1 0 0 16,-2 4 1-16,3 3-2 15,1 4 2-15,3 12-1 16,5 1 0-16,4 4 0 16,3 5 0-16,7 1 0 15,2-1 0-15,1 3 0 16,-1-1 0-16,-3-1 0 15,-7 0 0-15,-5 2 0 16,-9-2 0-16,-8 0 0 16,-12-1 0-16,0 0 0 0,-27 14 0 15,2-7 1-15,-2 10-1 16,-7 4 1-16,5 2-1 15,-1 5 1-15,4 3-1 16,12 0 1-16,10-1-1 16,7-3 0-16,12-4 0 15,9-8 0-15,6-5 0 16,3-8 0-16,1-8 0 15,1-5 0-15,-5-8-1 16,-6-8 1-16,-5-7 1 16,-7 1-1-16,-5-3 2 15,-4 3-4-15,-3 1 4 16,-5 8-2-16,0 0 0 15,1 14 0-15,4 10 0 0,0 0-2 16,0 0 2-16,9 10-1 16,5 1 1-16,7-1 0 15,8 0-1-15,7-4 0 16,4-2 1-16,3-4 0 15,1-4 0-15,-5-1 0 16,3-4 0-16,-11 3 1 16,-6-1 0-16,-11-1-1 15,-14 8 1-15,0 0 1 16,0 0-2-16,-20 13 0 15,1 8 0-15,-1 1 0 16,1 4 0-16,6 5 0 16,4-1 0-16,9-1 0 15,6-4 0-15,10-8 0 16,7-9 0-16,8-9 0 0,5-8 0 15,4-9 0-15,-2-5 0 16,4-7 0-16,-4-2 0 16,-1-1 0-16,-8 3 0 15,-7 5 0-15,-5 7 0 16,-17 18 0-16,18-6 0 15,-23 15 0-15,-5 14 0 16,-1 6 0-16,-6 2 0 16,11 5-4-16,-7-4-2 15,18 3-5-15,0-16-2 16,18 7-3-16,-6-27-2 15,27 6-3-15,-9-24-1 0,27 9-1 16,-13-24 0 0,11 4-3-16,-9-8 1 0,1-7-1 15</inkml:trace>
  <inkml:trace contextRef="#ctx0" brushRef="#br3" timeOffset="626551.8367">15210 1805 16 0,'3'-41'23'15,"11"24"4"-15,-31-7 7 16,4 19 3-16,-20 1 4 16,2 17-1-16,-12 0-17 15,6 4-20-15,4 5 0 16,6 3-1-16,11-1 0 15,10-4-1-15,12-1-1 16,12-2 0-16,9-4 1 16,6 0-1-16,5-5 0 15,-3 2 2-15,0-1-2 16,-6 5 0-16,-10 3 0 0,-8 5 0 15,-13-1 0-15,-13 4 0 16,-7 1 0-16,-11 2 0 16,0-1 0-16,-5-5-2 15,2 2-3-15,-4-11-5 16,11 7-2-16,-3-18-3 15,19 12-2-15,-11-25-3 16,24 11-3-16,-21-13 0 16,21 13 0-16,-13-34 1 15,14 8-1-15,-4-14 0 16,4-9 0-16</inkml:trace>
  <inkml:trace contextRef="#ctx0" brushRef="#br3" timeOffset="627583.8957">8843 2354 81 0,'-23'-12'36'0,"0"18"1"16,-10-4 0-16,7 22-30 15,-16 6 0-15,-1 22-1 16,-9 15-2-16,6 14 0 15,-8 10-1-15,9 6 0 16,10-4-2-16,7-4 0 0,19-9-3 16,12-18-1-16,27-6-8 15,-1-31-13-15,29 8-8 16,-9-25-3-16,14 2-2 15,-6-19 1-15</inkml:trace>
  <inkml:trace contextRef="#ctx0" brushRef="#br3" timeOffset="627839.9104">8855 2638 86 0,'-5'-11'35'0,"-7"3"0"0,4 24 0 15,-13 6-24-15,5 14-7 16,-4 4-1-16,2 13 0 16,-2 1-1-16,5 7-1 15,5-2-1-15,2-5-2 16,10-2-6-16,-4-23-15 15,21 3-8-15,-7-27-4 16,15 0-1-16,-8-26 1 16</inkml:trace>
  <inkml:trace contextRef="#ctx0" brushRef="#br3" timeOffset="628027.9211">8826 2590 102 0,'8'-24'37'16,"11"21"0"-16,0-9-2 15,10 3-34-15,9 2-4 16,-1-4-3-16,13 19-19 16,-20-12-10-16,7 15 0 15,-17-5-1-15,-3 14 0 16</inkml:trace>
  <inkml:trace contextRef="#ctx0" brushRef="#br3" timeOffset="628229.9327">8828 2856 107 0,'-14'3'39'0,"14"-3"-1"16,0 0 0-16,28-11-36 16,-2 0-2-16,11 0-1 15,8 3-1-15,-6 0-4 16,7 15-10-16,-18-10-12 15,6 20-6-15,-20-8-1 16,-2 17-2-16,-23-8 2 16</inkml:trace>
  <inkml:trace contextRef="#ctx0" brushRef="#br3" timeOffset="628396.9422">8805 3101 109 0,'-21'18'37'16,"-1"-18"1"-16,22 0-2 0,0 0-31 15,32-16-3-15,7-1-3 16,10-5-3-16,13 8-9 15,-6-12-15-15,21 16-9 16,-16-6 1-16,11 15-3 16,-15-9 2-16</inkml:trace>
  <inkml:trace contextRef="#ctx0" brushRef="#br3" timeOffset="628808.9658">9535 2844 97 0,'-28'-16'38'15,"6"14"1"-15,-18-3-2 0,6 15-31 16,-9 3 1-16,3 11-1 16,-5 5-1-16,6 9-1 15,5 0-1-15,10 2 0 16,5-5-2-16,17-1 1 15,14-12-1-15,13-4-1 16,12-13 1-16,9-9-1 16,3-9 0-16,6-5-1 15,-4-10 1-15,-4-7 0 16,-8 3 0-16,-5-5-1 15,-9 4 1-15,-7 4 0 16,-7 5-1-16,-6 6 1 16,-5 18 0-16,0 0 0 0,-14 7 0 15,5 15-1-15,1 8-1 16,2 1-1-16,5 7-2 15,1-9-4-15,18 10-6 16,-5-27-6-16,27 13-8 16,-9-30-4-16,26 2-5 15,-8-19 1-15,15 2 2 16</inkml:trace>
  <inkml:trace contextRef="#ctx0" brushRef="#br3" timeOffset="629124.9839">10103 2793 105 0,'0'0'36'0,"-37"-19"3"16,18 29-2-16,-17-5-32 15,6 9 0-15,-2 0-1 16,6 7-1-16,2 0 0 0,11 1-1 16,9-6 0-16,12 1-1 15,12-4 0-15,12-4 0 16,4-3-1-16,4-1 0 15,-1-1 1-15,-2 3-1 16,-5 0 0-16,-10 3 1 16,-11 5-1-16,-12 5 0 15,-9-1 0-15,-9 3-1 16,-3 1 0-16,-3-5-2 15,5-3-1-15,-2-7-2 16,16 2-7-16,-3-26-6 16,28 12-5-16,-10-26-10 15,29 6-4-15,-7-14 0 16,16 5 3-16</inkml:trace>
  <inkml:trace contextRef="#ctx0" brushRef="#br3" timeOffset="629311.9946">10445 2814 104 0,'10'-5'39'15,"1"17"0"-15,-11-12 0 16,-12 31-29-16,-2-5-6 15,0 7-1-15,-2 3-1 16,1 8-1-16,0-5-2 16,4 0-1-16,7-4-2 15,3-17-7-15,17 7-7 16,-16-25-7-16,33-8-9 15,-15-22-4-15,13 3-1 16,-6-20 1-16</inkml:trace>
  <inkml:trace contextRef="#ctx0" brushRef="#br3" timeOffset="629455.0028">10471 2542 68 0,'-20'1'34'16,"1"2"-6"-16,4-1-9 15,18 9-21-15,-3-11-24 16,23 8-2-16,-4-12-4 15,23 13 2-15</inkml:trace>
  <inkml:trace contextRef="#ctx0" brushRef="#br3" timeOffset="630056.0371">10773 2840 111 0,'-12'27'38'0,"-2"-19"0"15,21 6-2-15,-7-14-33 16,30-3 0-16,3-7-2 15,7-3 0-15,2-5 0 16,0-5-1-16,-5 0 1 16,-6-4-1-16,-12 1 1 15,-9 1-1-15,-10 2 0 16,-14 6 1-16,-3 4 0 15,-9 5 0-15,-7 11-1 16,-3 12 1-16,-1 3 0 16,3 10 0-16,5 1 0 15,10 5-1-15,7-2 1 16,14 2 0-16,12-6-1 0,15-11 0 15,13-6 0-15,5-6 0 16,5-6 0-16,2-5 0 16,-4-4 0-16,-8 0 0 15,-6 1 1-15,-10 2-1 16,-8 0 0-16,-18 7 0 15,13 7 0-15,-21 6 0 16,1 3 1-16,-5 6-1 16,-1 1 0-16,-1 7 0 15,-1 0-1-15,5-3 2 16,5-5-1-16,3-7 0 15,2-15 1-15,17 2-1 16,0-17 1-16,7-6 0 0,1-7 1 16,4-7-2-16,3-3 1 15,2 0 0-15,-1 3-1 16,0 2-1-16,1 9-2 15,-3 1-6-15,2 14-4 16,-9-6-5-16,13 22-6 16,-17-21-11-16,21 17-6 15,-4-10-1-15,15 3 2 16</inkml:trace>
  <inkml:trace contextRef="#ctx0" brushRef="#br3" timeOffset="630667.0721">11866 2239 94 0,'0'0'38'0,"0"0"0"15,21 20-4-15,-9-3-29 16,11 16-1-16,1 4-1 15,6 12 1-15,-2 9-1 16,-6 9 0-16,-9 5-1 0,-8 6 0 16,-17 0-1-16,-13 0 1 15,-9 0-2-15,-5-5-1 16,-4-3-2-16,-2-22-6 15,21 6-11-15,-9-33-8 16,26 3-5-16,7-24-5 16,6-11-1-16,5-16 0 15</inkml:trace>
  <inkml:trace contextRef="#ctx0" brushRef="#br3" timeOffset="631268.1065">8694 3627 96 0,'6'-16'37'16,"-2"-3"1"-16,-4 19-2 0,5 10-33 15,-5 17-1-15,-4 13 0 16,-1 17 0-16,-1 7-1 16,-1 9 0-16,2-1-2 15,5-3 1-15,5-6-4 16,-1-18-8-16,16-1-17 15,-7-28-8-15,11-4 0 16,-6-24-1-16</inkml:trace>
  <inkml:trace contextRef="#ctx0" brushRef="#br3" timeOffset="631469.118">8748 3557 107 0,'-1'-13'40'0,"15"15"-1"16,-3-8-1-16,8 7-35 15,9 0-3-15,5 1-2 16,4 3-1-16,-1-5-3 16,8 13-11-16,-15-14-15 15,7 12-4-15,-13-8-1 16,-2 11-1-16</inkml:trace>
  <inkml:trace contextRef="#ctx0" brushRef="#br3" timeOffset="631664.1291">8789 3832 102 0,'-7'13'38'0,"14"4"1"0,4-18-2 16,8 0-35-16,13-6 0 15,6-1-3-15,5-2-1 16,-5-5-4-16,3 20-12 15,-21-18-13-15,4 24-4 16,-24-11 0-16,-5 26-2 16</inkml:trace>
  <inkml:trace contextRef="#ctx0" brushRef="#br3" timeOffset="631807.1373">8800 4068 95 0,'-29'18'34'16,"21"2"0"-16,8-20 2 16,23 5-30-16,10-12-3 15,15-6-2-15,13 2-3 16,2-15-14-16,17 16-15 0,-12-11-4 15,11 14 0-15,-12-9-2 16</inkml:trace>
  <inkml:trace contextRef="#ctx0" brushRef="#br3" timeOffset="632136.1561">10007 3379 101 0,'-37'-41'39'0,"5"19"0"16,-16-2-1-16,5 17-33 15,-3 10-1-15,3 15-1 0,0 17 0 16,4 15-1-16,-2 13 0 15,4 8-1-15,4 9 0 16,5 2 0-16,8 1-1 16,5-5 0-16,6-3-3 15,4-13-1-15,12 1-9 16,-3-30-7-16,13 10-8 15,-14-32-5-15,15 8-2 16,-18-19-4-16,0 0 3 16</inkml:trace>
  <inkml:trace contextRef="#ctx0" brushRef="#br3" timeOffset="632288.1648">9394 3907 98 0,'-12'-22'37'16,"-5"-7"1"-16,15 16-1 16,0 3-25-16,16 3-9 15,13 0-3-15,12 1-2 16,14 6-6-16,0-13-12 15,30 17-12-15,-7-15-4 16,14 10-1-16,-6-17-2 16</inkml:trace>
  <inkml:trace contextRef="#ctx0" brushRef="#br3" timeOffset="632557.1802">10562 3384 98 0,'-29'-39'38'16,"5"16"1"-16,-17-2-1 15,2 16-33-15,-3 11 0 16,2 19-1-16,-4 14 0 16,4 18-1-16,-2 16 0 15,5 9-1-15,3 5-1 16,7 2-1-16,7 2-2 15,5-11-1-15,11-5-4 16,-5-20-7-16,23 6-7 16,-18-33-7-16,18 5-3 15,-14-29-1-15,0 0-1 16,-10-13-1-16</inkml:trace>
  <inkml:trace contextRef="#ctx0" brushRef="#br3" timeOffset="632895.1995">9924 3811 110 0,'1'-14'37'16,"-7"-6"2"-16,22 21-2 15,3-5-32-15,4 8-1 16,13-3-2-16,3 2-1 16,11-2-1-16,3-2-1 15,4 1-1-15,0-8 0 16,3 5-1-16,-8-6 0 15,-3 3 0-15,-8-3 1 16,-13 1 0-16,-7 2 1 16,-8 1 1-16,-13 5 1 15,0 0 0-15,0 0 1 16,-5 20 0-16,-3 3 0 0,-3 6-1 15,1 6 1-15,2 5-2 16,4 1 1-16,4-1-3 16,2-3 0-16,10-3-9 15,-12-34-6-15,34 24-9 16,-17-40-6-16,17 4-3 15,-9-23-4-15,8-2 3 16</inkml:trace>
  <inkml:trace contextRef="#ctx0" brushRef="#br3" timeOffset="633046.2082">10588 3447 114 0,'-18'-16'37'0,"0"-2"1"16,18 18-4-16,0 0-39 15,10 4-13-15,25 12-10 0,-10-10-5 16,20 16-4-16,-4-11-1 15,15 16 1-15</inkml:trace>
  <inkml:trace contextRef="#ctx0" brushRef="#br3" timeOffset="633293.2223">11125 3645 98 0,'-14'1'38'16,"-21"-12"1"-16,8 16-1 15,-23-3-29-15,12 9-1 16,-5 5-2-16,4 7-1 15,2 7-1-15,11 5-2 0,13 4 0 16,11-3-2-16,17 0-2 16,14-11-1-16,15-1-4 15,6-17-3-15,20 7-7 16,-17-27-7-16,22 10-10 15,-22-24-4-15,11 7 0 16,-24-15 2-16</inkml:trace>
  <inkml:trace contextRef="#ctx0" brushRef="#br3" timeOffset="633474.2326">11453 3659 95 0,'3'-21'35'15,"9"20"1"-15,-12 1 2 16,5 12-31-16,-17 9 0 16,-1 18-2-16,-5 3-1 15,0 8-1-15,1 1-1 0,0-5-1 16,6-3-3-16,3-11-3 15,20-4-11-15,-12-28-11 16,30 0-8-16,-7-25-4 16,10 0 0-16,-2-18 1 15</inkml:trace>
  <inkml:trace contextRef="#ctx0" brushRef="#br3" timeOffset="633625.2413">11554 3414 109 0,'-12'0'36'16,"-3"-1"0"-16,15 1-8 15,6 20-49-15,-6-20-6 16,29 11-4-16,-12-12-1 0,18 14-4 16,-6-13 2-16</inkml:trace>
  <inkml:trace contextRef="#ctx0" brushRef="#br3" timeOffset="634330.2816">11858 3714 114 0,'-12'11'39'15,"14"7"0"-15,-2-18-2 16,16-2-34-16,8-5 0 16,8-1-2-16,2-4 0 15,1-2 0-15,-2-3 0 16,0 1-1-16,-11 1 1 0,-11 1-1 15,-8 1 0-15,-11 1 1 16,-9 3-1-16,-7 3 0 16,-2 0 0-16,-9 5 0 15,1 6 0-15,2 3 0 16,0 10 0-16,4 3 0 15,5 5 0-15,6 3 0 16,9 1 0-16,9-1 0 16,13-5 0-16,7-4 0 15,8-8 0-15,8-5 0 16,6-9 1-16,3-3-1 15,4-10 1-15,-2-2-1 16,-4-4 1-16,-3-4-1 16,-3 1 1-16,-5 0-1 15,-5 3 0-15,-8 5 0 0,-8 9 0 16,-12 7 0-16,6 10 0 15,-13 7 0-15,-7 7 0 16,-3 6 1-16,-2 1-1 16,3 2 1-16,2-4-1 15,7-7 1-15,11-9 0 16,6-8-1-16,9-9 1 15,9-8-1-15,3-9 1 16,4-1-1-16,-2-4 1 16,0 2-1-16,-6 2 0 15,-2 6 1-15,-9 5-1 16,-4 7 2-16,-12 4-2 0,0 14 0 15,-5 1 0 1,-1 2-2-16,5 5 1 0,2-2-1 16,10 2-2-16,2-9-3 15,15 7-5-15,-3-20-3 16,17 10-3-16,-9-30-3 15,25 15-4-15,-21-33-2 16,16 5-4-16,-11-20-1 16,5-8 4-16,-4-9 3 15</inkml:trace>
  <inkml:trace contextRef="#ctx0" brushRef="#br3" timeOffset="634510.2919">13099 3096 110 0,'0'0'38'16,"-27"34"0"-16,2 27-1 15,-15 9-32-15,1 15-2 0,-7 8-2 16,3-2-1-16,6-1-2 15,3-11-3-15,18-4-8 16,-10-31-5-16,26 2-6 16,-16-37-6-16,29-2 0 15,-14-30-3-15,15-2 1 16,-12-21 1-16</inkml:trace>
  <inkml:trace contextRef="#ctx0" brushRef="#br3" timeOffset="634668.3009">12787 3489 124 0,'7'-11'39'16,"22"16"-1"-16,-1-14 0 15,16 13-37-15,9-1-4 16,-2-6-8-16,13 14-4 0,-23-22-7 16,15 19-8-16,-36-21-2 15,4 21-4-15,-29-19-1 16,5 11 0-16</inkml:trace>
  <inkml:trace contextRef="#ctx0" brushRef="#br3" timeOffset="667121.1571">17727 1950 92 0,'0'0'35'15,"-4"15"0"-15,4-15-7 16,0 0-25-16,0 0-2 15,0 0 0-15,13 6 0 16,-13-6 1-16,16 4-1 16,-16-4 0-16,18 3 0 15,-18-3 1-15,11 4 0 16,-11-4 0-16,0 0-1 0,0 0 1 15,0 0 0-15,-3-14-1 16,3 14 0-16,-6-16-1 16,6 16 1-16,-2-10-1 15,2 10 0-15,0 0 1 16,0 0 0-16,0 0-1 15,-3 17 1-15,-1-2 0 16,0 0 0-16,2 1-1 16,-5-2 1-16,3 0-1 15,-1-4 0-15,5-10 0 16,0 0 0-16,0 0-1 15,11 8 1-15,-11-8 0 16,22-15 0-16,-11 9 1 16,1-5 0-16,-2-2 0 15,-2 2-1-15,-5-2 2 0,-4 2-1 16,-4-1 0-16,5 12 0 15,-22-9-1-15,9 7 1 16,-1 9-1-16,-3 0 0 16,7 3 0-16,3 5-5 15,7-15-6-15,7 24-3 16,-7-24-9-16,21 15-5 15,-21-15-4-15,28 2-3 16,-28-2-1-16,33 2 3 16</inkml:trace>
  <inkml:trace contextRef="#ctx0" brushRef="#br3" timeOffset="667939.2039">17700 4309 71 0,'-20'8'34'0,"2"13"-2"16,-13-5 3-16,10 15-26 15,-7-9-3-15,11 5-1 16,0-8-1-16,13 2 1 16,5-8-2-16,12-5-1 15,6-8 0-15,10-3-1 16,4-6 1-16,-2-1-1 0,-2-5 0 15,-2 0 1-15,-9 0-1 16,-7 2 1-16,-13 3-1 16,-8 4 1-16,-9 3-1 15,1 2 0-15,-5 3-1 16,3-1 1-16,5 4-2 15,3-1-1-15,12-4-5 16,0 0-5-16,29 14-8 16,-12-25-7-16,16 16-3 15,-8-18-2-15,13 13-3 16,-10-12 1-16</inkml:trace>
  <inkml:trace contextRef="#ctx0" brushRef="#br3" timeOffset="668404.2305">18305 4038 77 0,'7'-20'32'16,"4"5"1"-16,-6-6 1 15,7 14-27-15,-12-9-1 16,0 16 0-16,0 0 0 15,0 0 0-15,-2 21-1 16,-2 10-1-16,-9 15 0 16,3 11-2-16,-4 14-1 15,1 7 0-15,-1 6-1 16,2 2-2-16,8-2-1 15,-2-15-5-15,18 0-6 16,-8-28-7-16,26 5-6 16,-10-34-4-16,24-1-1 15,-8-25-4-15,18-3 3 16</inkml:trace>
  <inkml:trace contextRef="#ctx0" brushRef="#br3" timeOffset="668720.2486">19344 3941 78 0,'-4'-36'36'0,"3"9"0"16,-17-8 0-16,-1 12-22 15,-12 0-8-15,-2 14-1 16,-9 3-1-16,1 11-1 16,-6 9 0-16,3 12-1 0,-5 10 0 15,8 10-1-15,1 11 0 16,4 8 0-16,3 8-1 15,3 9-2-15,6 2-2 16,-3-10-6-16,23 16-7 16,-16-28-7-16,25 7-6 15,-13-29-4-15,17 0-3 16,-7-31 0-16</inkml:trace>
  <inkml:trace contextRef="#ctx0" brushRef="#br3" timeOffset="668900.2589">18630 4339 103 0,'-18'-10'39'15,"-2"-6"1"-15,20 16-2 16,14-5-30-16,25-4-8 16,25-1-3-16,9-10-6 15,28 14-8-15,-10-20-6 16,25 19-7-16,-17-19-3 15,7 21-4-15,-24-6 0 16</inkml:trace>
  <inkml:trace contextRef="#ctx0" brushRef="#br3" timeOffset="669924.3175">19996 4370 55 0,'0'0'33'15,"-6"-17"1"-15,6 17 0 16,-15-18-9-16,2 18-20 15,-5-1 0-15,2 11 1 16,-11 3 0-16,2 14-1 16,-6 1-1-16,7 10 0 15,-1 0-1-15,10 4-1 0,8-4-1 16,9-6 0-16,11-7-1 15,12-10 0-15,9-12 0 16,9-14 0-16,2-7 0 16,6-12-1-16,-5-7 1 15,-3-6-1-15,-8 3 1 16,-12-3-1-16,-8 6 1 15,-8 3 0-15,-11 6 0 16,-6 6 0-16,-4 7 0 16,-1 5 1-16,1 4-1 15,1 4 1-15,13 2 0 16,0 0 0-16,33-13 0 15,-1 6 1-15,11-1-2 16,5 3 2-16,1 1-1 0,0 5 0 16,-6 8 0-1,-9 6-1-15,-16 9 0 0,-11 9 0 16,-15 4 1-16,-8 5-2 15,-9-1 2-15,-1-2-2 16,-1-8 2-16,3-3-1 16,10-11 1-16,14-17-1 15,17-11 0-15,13-16 1 16,13-8 0-16,11-10 0 15,7-3 0-15,1-2 0 16,-4 2 0-16,-7 11 1 16,-11 10-2-16,-12 18 2 15,-15 13-2-15,-13 13 0 16,-13 14-1-16,-7 11 0 0,-4 7 0 15,-3 0-1-15,5 4-2 16,5-11-1-16,17 2-5 16,4-24-2-16,26 4-3 15,-7-29-4-15,28 9-5 16,-11-31-2-16,21 12-2 15,-18-23-1-15,9 6 5 16,-18-5 2-16</inkml:trace>
  <inkml:trace contextRef="#ctx0" brushRef="#br3" timeOffset="670245.3358">20907 4325 113 0,'-33'4'34'16,"19"14"1"-16,-4-13 0 16,29 2-26-16,10-7-7 15,19-2 0-15,11-6-1 0,4-2 0 16,4-4 0-16,3-5 0 15,-8-4 0-15,-12-1 0 16,-17-1 0-16,-13 6 0 16,-18 1 0-16,-14 3 0 15,-14 9-1-15,-8 9 2 16,-10 10-2-16,-4 9 0 15,4 11 1-15,6 5-1 16,9 7-1-16,15 0 0 16,18 0-1-16,13-13-7 15,26 2-3-15,1-18-4 16,30 10-4-16,-13-30-5 15,28 12-4-15,-17-27-2 16,17 16-3-16,-11-14 5 0,7 4 2 16</inkml:trace>
  <inkml:trace contextRef="#ctx0" brushRef="#br3" timeOffset="670875.3719">22016 4267 90 0,'-27'-16'37'0,"6"20"0"15,-18-5 1-15,2 16-27 16,-12 3-4-16,0 17-1 15,-2 0-2-15,9 6 0 16,8-1-2-16,14 1 0 16,12-9-1-16,22-8 0 15,16-12 0-15,17-14-1 16,12-11 1-16,6-9-1 15,4-8 0-15,-6-3 0 16,-4-6 0-16,-11 3 0 16,-13 1 0-16,-12 7 0 15,-14 10 0-15,-9 18-1 0,-9-8 1 16,-10 27-1-16,-5 16 1 15,-2 17-1-15,0 14 1 16,-2 11-1-16,-1 8 1 16,2 4 0-16,-3 1 1 15,2-5 0-15,-1-6 0 16,-4-8 0-16,-5-10 0 15,-3-15 0-15,-2-12 0 16,2-16-1-16,2-13-1 16,2-19-2-16,13-8-4 15,1-29-3-15,22 2-4 16,-3-24-3-16,30 14-6 15,-8-22-5-15,30 19-3 16,-10-10-1-16,22 15 1 0,-4 5 1 16</inkml:trace>
  <inkml:trace contextRef="#ctx0" brushRef="#br3" timeOffset="671443.4044">22319 4485 118 0,'0'0'37'0,"-5"27"2"15,5-27-4-15,10-8-32 16,14 0-1-16,8-5 0 16,6-8-2-16,14-6 1 15,1-3-1-15,-2-5 0 0,-2 2 0 16,-10 2 0-16,-13 2 0 15,-7 4 1-15,-19 5-1 16,-15 9 1-16,-13 7 0 16,-8 11 0-16,-8 8 0 15,-4 9 0-15,1 6 1 16,4 9-1-16,6 2 0 15,14 0 0-15,9-2 0 16,19-9-1-16,15-3-1 16,20-13-1-16,14-8-2 15,9-19-4-15,16 0-3 16,-9-18-3-16,17 1-3 16,-20-24-4-16,14 11-5 15,-31-21-1-15,10 8 0 0,-22-19 0 16,1 3 4-16,-9-6 2 15,-8 6 3-15,1 21 35 16,-25-8 7-16,9 34 4 16,-26 1 3-16,14 41 2 15,-26 5 2-15,13 37 0 16,-17-2 0-16,3 19-31 15,-1 9-3-15,9-1-2 16,3 7-3-16,0-15-4 16,13 7-5-16,-10-24-5 15,20 5-5-15,-17-30-6 16,25 6-1-16,-10-40-4 15,4 14 0-15,-3-25 3 16</inkml:trace>
  <inkml:trace contextRef="#ctx0" brushRef="#br3" timeOffset="671875.4291">22882 4150 112 0,'0'0'38'0,"-12"-13"-1"16,32 19 1-16,2-2-29 15,22-7-7-15,15 2-1 16,7 0 0-16,3 1 0 15,-1 1 1-15,-7 2-1 16,-9-2 1-16,-14 2 0 16,-10 4-1-16,-28-7 1 15,8 14-1-15,-20-7 1 0,-12 4-1 16,-10 7-1-16,-5-2 0 15,3 6 0-15,6 0 0 16,6 1 0-16,10 1-1 16,15-3 1-16,14-9-1 15,17-2 1-15,7-5-1 16,7-3 1-16,-3 0 0 15,-1 0 0-15,-8-1 0 16,-14 10 0-16,-14 2 1 16,-16 6-1-16,-16 4 0 15,-12 5-1-15,-11 1-1 16,2 4-7-16,-12-10-2 15,11 13-5-15,-8-24-3 16,18 20-4-16,-8-31-7 16,24 18-3-16,-20-15-6 0,8-1 6 15,-7 5 1-15</inkml:trace>
  <inkml:trace contextRef="#ctx0" brushRef="#br3" timeOffset="672521.466">18678 5134 87 0,'0'0'36'15,"-27"11"1"-15,7 9 0 0,-14-3-32 16,-1 7-1-16,-3 3-1 15,0 2-1-15,5-4 0 16,4 1 0-16,9-8-1 16,11-6 0-16,9-12 0 15,33 3 0-15,0-6-1 16,11-2 1-16,4 1-1 15,0 2 0-15,-4 3 0 16,-7 5 0-16,-13 4 0 16,-16 10 0-16,-15 4 0 15,-14 2 1-15,-10 7-2 16,-8-2 1-16,1-2-1 15,3-6-1-15,10-6-3 16,9-11-6-16,16-6-4 16,11-10-6-16,30-1-4 0,-8-22-1 15,25 11-1-15,-5-21-2 16,11 11 4-16,-6-6 4 15</inkml:trace>
  <inkml:trace contextRef="#ctx0" brushRef="#br3" timeOffset="672852.4849">19057 5227 111 0,'0'0'31'16,"-6"21"2"-16,-1 14 0 15,-11-4-29-15,-2 6 0 16,-5 6-2-16,6-2 0 16,1-3-2-16,8-4 0 15,4-8-2-15,6-15-2 16,14-4-4-16,0-22-6 15,19 4-5-15,-12-28-6 0,20 9 0 16,-21-28-2-16,14 8-2 16,-19-20 4-16,2 5 2 15,-8 4 32-15,-23-10 7 16,10 25 7-16,-26-11 2 15,16 29 4-15,-13-7-1 16,27 35 2-16,-25-14-1 16,25 14-27-16,19 16-7 15,-4-13-8-15,27 21-7 16,-9-18-6-16,22 20-1 15,-14-19-3-15,20 22-1 16,-16-10 1-16</inkml:trace>
  <inkml:trace contextRef="#ctx0" brushRef="#br3" timeOffset="673100.4991">19523 5213 94 0,'-25'-3'34'0,"9"17"1"16,-18-12 2-16,12 14-20 15,-11 2-12-15,4 9 0 16,-3 5-1-16,8 8-1 15,1 0 0-15,14-1-1 16,9-3-2-16,15-7 0 16,15-7-4-16,8-20-4 15,28 0-4-15,-6-21-4 16,25 1-3-16,-18-28-5 15,18 14-4-15,-24-27-1 0,6 12-1 16,-21-15 4-16,-4 5 3 16</inkml:trace>
  <inkml:trace contextRef="#ctx0" brushRef="#br3" timeOffset="673272.509">19981 4953 114 0,'-21'14'34'16,"14"21"2"-16,-8 1 0 16,2 15-33-16,3 8 1 15,2 3-4-15,2 5 1 16,1-4-6-16,7 3-7 15,-8-21-3-15,23 9-6 16,-16-32-5-16,27 2-4 16,-13-30-3-16,23 2-3 15,-5-21 3-15</inkml:trace>
  <inkml:trace contextRef="#ctx0" brushRef="#br3" timeOffset="673641.5301">20098 5160 116 0,'-31'22'38'16,"-17"-1"2"-16,20 18-2 15,1-11-34-15,14 5-1 16,12-7-2-16,12-8 1 16,15-2-1-16,6-8-1 15,6-2-1-15,4-6-1 16,2 2-2-16,-8-8-3 15,9 6-4-15,-16-14-3 16,11 18-3-16,-18-22-5 16,17 18-3-16,-18-19-1 0,15 16-1 15,-14-10 1-15,3 12 3 16,0 5 28-16,-25-4 6 15,23 19 6-15,-35-7 6 16,15 26 2-16,-29-11 2 16,16 23 2-16,-21-12-1 15,7 6-28-15,11 5-10 16,-11-17-10-16,24 8-6 15,-9-22-3-15,23 2-3 16,-4-20-2-16,17 0 0 16</inkml:trace>
  <inkml:trace contextRef="#ctx0" brushRef="#br3" timeOffset="674098.5562">21053 4975 90 0,'10'22'35'0,"-20"5"2"16,5 19-1-16,-12 5-28 15,1 11-5-15,-2 3 1 16,4 2-2-16,2-3-3 16,3-5-2-16,9 1-8 15,-8-26-7-15,24 7-9 16,-15-27-1-16,19 0-4 15,-20-14-3-15,31-16 1 0</inkml:trace>
  <inkml:trace contextRef="#ctx0" brushRef="#br3" timeOffset="674272.5662">20893 5300 111 0,'-25'-5'38'0,"25"5"0"16,0 0-2-16,11-6-36 15,29-6-4-15,6-17-8 16,22 12-7-16,-8-25-7 15,22 14-2-15,-16-19-3 16,11 11-4-16,-20-9 4 16,-4 10 0-16</inkml:trace>
  <inkml:trace contextRef="#ctx0" brushRef="#br3" timeOffset="674633.5868">21478 4889 103 0,'-28'14'37'16,"8"23"2"-16,-13-1-1 16,13 19-30-16,-7-5-2 15,9 10-3-15,-2 1 1 16,3 2-2-16,3 0-1 15,3-7 0-15,6-6 0 16,1-9-1-16,4-9 0 16,5-10 1-16,4-9-1 15,6-13 0-15,6-13 1 16,7-5-1-16,-3-5 0 15,4-4 0-15,-2-4 1 16,-1 5-1-16,-2 5 0 16,-5 7 0-16,-5 12 1 0,-14 2-2 15,13 19 1-15,-12 1-1 16,0 9-2-16,0-5 0 15,7 6-5-15,-4-10-3 16,11 4-4-16,-2-21-3 16,19 10-4-16,-16-26-4 15,26 12-2-15,-18-21-2 16,17 7 2-16,-13-8 1 15,-4-3 3-15</inkml:trace>
  <inkml:trace contextRef="#ctx0" brushRef="#br3" timeOffset="674993.6074">21759 5370 112 0,'-16'7'38'0,"15"12"0"0,1-19-1 16,2 15-32-16,12-10-2 16,10-1-1-16,8-7 0 15,5 0-1-15,1-6 0 16,0-5 0-16,-1-3-1 15,-8 1 0-15,-1-3 0 16,-13 3 0-16,-7-1-1 16,-8 2 1-16,0 15 0 15,-23-15-1-15,1 17 1 16,-7 8 0-16,-3 8 0 15,-3 5 1-15,-2 7 0 16,5 2-1-16,8 0 1 16,8 2-1-16,11-5-1 15,15-8 0-15,15-2-4 16,11-16-3-16,21 7-5 0,-9-20-3 15,23 11-4-15,-14-22-5 16,18 13-2-16,-20-21-3 16,8 10-1-16,-16-7 3 15,-7-1 3-15</inkml:trace>
  <inkml:trace contextRef="#ctx0" brushRef="#br3" timeOffset="675354.6281">22421 5340 112 0,'-17'20'35'16,"-15"-1"4"-16,10 15-2 15,-9-11-30-15,12 8-2 16,5-2-3-16,10 0 1 15,5-9-2-15,12-7 0 16,9-13 0-16,9-7 0 16,5-7-1-16,3-5 0 0,-3-8 0 15,3 0 0-15,-2-2-1 16,-2 5 1-16,-8 9-1 15,-5 9 1-15,-12 12-1 16,-6 12 1-16,-9 21-1 16,-9 10 2-16,-11 15 0 15,-12 12 0-15,-3 9 0 16,-6 1 0-16,-2-2 0 15,2-7 0-15,-1-6 0 16,0-11-1-16,7-15-2 16,2-15-3-16,7-11-4 15,-3-22-4-15,12 4-4 16,-13-25-5-16,20 3-5 0,-18-27-4 15,21-4-4-15,-6-15-1 16,4-15 4-16</inkml:trace>
  <inkml:trace contextRef="#ctx0" brushRef="#br3" timeOffset="675924.6607">23622 5382 93 0,'-1'-16'36'0,"1"16"0"15,-22-20 1-15,3 23-30 16,-19-1-2-16,-4 16 0 15,-6 4 0-15,0 9 0 16,-2 4 0-16,11 4 0 16,8-2-3-16,14 0 0 15,19-6-3-15,20-13-3 16,19-2-6-16,8-18-4 15,29 8-6-15,-14-23-6 16,28 9-3-16,-18-21-3 16,11 10-2-16,-19-10 0 15,-5 4 6-15</inkml:trace>
  <inkml:trace contextRef="#ctx0" brushRef="#br3" timeOffset="676292.6817">23945 5393 111 0,'-39'-5'37'16,"7"15"2"-16,-10-6-1 15,9 11-29-15,-5 4-4 16,7 6-2-16,2 3 0 15,6 2 0-15,5-1-2 16,15 1 1-16,6-11-1 16,12-4 0-16,12-8-1 15,8-9 0-15,6-10 0 16,7-4-1-16,-5-6 1 15,0-6-1-15,-1 0 0 16,-9-1 0-16,-10 3 1 0,-2 4-1 16,-11 4 1-16,-10 18 0 15,0 0 0-15,-10 8 0 16,-6 15 0-16,-3 7 0 15,3 6 0-15,1 2-1 16,6 1-2-16,4-6 0 16,15-4-6-16,1-24-2 15,26 6-5-15,-8-29-3 16,25 9-6-16,-14-28-2 15,18 11-2-15,-19-19-3 16,8 7 5-16,-11 2-1 16</inkml:trace>
  <inkml:trace contextRef="#ctx0" brushRef="#br3" timeOffset="676585.6985">24362 5408 9 0,'1'-26'21'0,"10"27"6"16,-26-9 3-16,10 27 4 0,-18-4 1 15,8 19 4-15,-13-8-1 16,9 9-33-16,1-4-1 16,6 3-2-16,4-10-1 15,7-6 1-15,1-18-2 16,21 7 1-16,-1-15-1 15,6-8 1-15,6-6 0 16,-2-8 0-16,3 0 0 16,-4 1-1-16,-2 4 1 15,-3 3 1-15,-5 10-2 16,-8 9 0-16,-4 13 0 15,-4 12 0-15,-3 11 0 16,-5 7-6-16,6 14-3 16,-8-10-4-16,12 19-3 0,-17-22-3 15,26 16-8-15,-16-24-3 16,19 10-6-16,-10-15-2 15,-2-3 5-15</inkml:trace>
  <inkml:trace contextRef="#ctx0" brushRef="#br3" timeOffset="677354.7425">18300 6182 101 0,'27'-7'37'16,"-11"-3"0"-16,-2 10-6 15,-14 0-27-15,-14-3 0 16,-9 11-1-16,-8 11 0 15,-10 7 0-15,-5 9-1 16,-2 4 1-16,-2 7 0 16,5-4-1-16,13-2 3 15,6-7-4-15,18-7 3 16,14-17-3-16,21-8 0 15,11-11-1-15,13-14 1 16,4-7-1-16,6-6-2 16,-3-2 2-16,-2-3-2 0,-13 2 2 15,-14 6 1-15,-9 8-1 16,-13 7 0-16,-7 19 0 15,-13-2 1-15,-4 19-1 16,-5 12 0-16,1 9 0 16,5 6 0-16,5 4-1 15,7 0 1-15,12-3-4 16,8-13-3-16,20 0-6 15,-5-22-3-15,22 3-4 16,-10-30-4-16,21 2-3 16,-12-25-3-16,14 5 1 15,-16-19 4-15,2-4 3 16,-6-9 3-16</inkml:trace>
  <inkml:trace contextRef="#ctx0" brushRef="#br3" timeOffset="677540.7531">18977 5876 124 0,'-27'15'36'0,"13"26"1"16,-15 4-1-16,7 14-31 15,-6 7-3-15,8 14-1 16,3-2 0-16,2-1-1 16,11-8-4-16,-1-19-4 15,28-3-7-15,-8-31-5 16,23 1-5-16,-10-33-4 15,24-4-1-15,-15-22-4 16,17-2 4-16,-13-14 3 16</inkml:trace>
  <inkml:trace contextRef="#ctx0" brushRef="#br3" timeOffset="677696.762">19273 5875 118 0,'-1'31'36'0,"-15"17"2"16,7 21-2-16,-10 2-34 15,3 0-5-15,5 6-9 16,-11-21-8-16,20 10-7 15,-15-27-3-15,23-1-4 16,-8-21-3-16,16-2 2 16</inkml:trace>
  <inkml:trace contextRef="#ctx0" brushRef="#br3" timeOffset="678239.7931">20214 6224 106 0,'-38'-3'37'16,"5"16"2"-16,-15-2-2 15,10 10-30-15,-3 2-3 16,7 4-2-16,9-1 0 15,12 5-1-15,8-3-2 16,15-4 0-16,17-4-3 16,10-11-6-16,26 10-8 0,-9-23-5 15,26 13-5-15,-15-22-1 16,18 8-1-16,-19-15-2 15,8 6 3-15,-17-5 5 16</inkml:trace>
  <inkml:trace contextRef="#ctx0" brushRef="#br3" timeOffset="678778.8239">20615 6266 117 0,'-15'-4'35'15,"-20"-4"0"-15,9 16 1 16,-14 3-30-16,4 6-2 16,-1 5-1-16,3 9 0 15,2 2-1-15,7 0 2 16,7 1-2-16,13-7 2 15,13-2-3-15,7-10 2 0,18-4-3 16,1-11 0-16,10-7 0 16,2-7-2-16,-1-3 2 15,-3-7-2-15,-7 0 2 16,-4-3-2-16,-6 2 2 15,-9 4 0-15,-5 5 0 16,-5 5 0-16,-6 11 0 16,0 0 0-16,-15 13 0 15,3 6 0-15,4 0-2 16,1 1 0-16,8 2-3 15,3-10-1-15,14 3-5 16,0-25-4-16,21 6-4 16,-10-25-4-16,25 7-3 0,-8-25 0 15,13 8 0-15,-12-16 0 16,5 1 4-16,-8-6 4 15,-3-1 3-15,-3 10 30 16,-19-10 7-16,6 25 2 16,-25-8 5-16,8 33 0 15,-21-2 2-15,6 36 1 16,-18 7 1-16,3 24-27 15,-8 10-2-15,4 7-2 16,0 4-1-16,0-1-2 16,9 0-2-16,1-15-3 15,13-1-10-15,-11-27-9 16,21 6-4-16,-14-25-3 15,14-1-2-15,-7-22-3 16,10-4 4-16</inkml:trace>
  <inkml:trace contextRef="#ctx0" brushRef="#br3" timeOffset="678936.833">20907 6251 119 0,'0'0'37'0,"-15"7"1"16,24 7-3-16,7-7-36 15,7-8-9-15,25 12-10 16,-8-15-7-16,23 13-5 15,-11-13-2-15,10 11-3 16,-8-8 1-16</inkml:trace>
  <inkml:trace contextRef="#ctx0" brushRef="#br3" timeOffset="679169.8463">21465 6302 104 0,'0'0'37'16,"-29"-4"0"-16,14 11 1 16,-16-2-29-16,6 9-2 15,-5 4-1-15,8 9-2 16,-6 2 0-16,10 2 0 15,7-1-2-15,10-1 1 16,8-7-5-16,9-5-1 16,15-1-4-16,1-21-6 15,21 8-5-15,-11-24-8 16,23 9-5-16,-14-25-5 15,17 7-1-15,-12-14 0 16,-1 0 6-16</inkml:trace>
  <inkml:trace contextRef="#ctx0" brushRef="#br3" timeOffset="679478.864">21874 6049 111 0,'-11'7'38'0,"-14"5"0"16,5 22 1-16,-9 5-31 16,1 10-1-16,0 3-2 15,2 7-1-15,4-5-2 16,6-4 1-16,8-9-3 15,9-7 0-15,7-13 0 16,9-8 0-16,8-13 0 16,8-9 0-16,2-7 0 15,3-3 0-15,0-1 0 16,-4-1 0-16,-4 4 0 0,-3 7 0 15,-7 10 0 1,-8 7 0-16,-2 10 0 0,-10-2-7 16,8 14-6-16,-15-9-2 15,18 13-6-15,-15-20-5 16,23 8-13-16,-6-18 0 15,17 0 0-15,4-7 5 16</inkml:trace>
  <inkml:trace contextRef="#ctx0" brushRef="#br3" timeOffset="679875.8867">23020 6258 81 0,'-16'1'40'15,"16"-1"-1"-15,-4 12 1 16,4 6-14-16,-15-5-15 15,7 10-6-15,-9 4-1 16,2 5-1-16,-2 5-2 0,1-2 0 16,3 4-3-16,3-9-2 15,15 2-9-15,-5-32-7 16,27 19-9-16,-8-32-7 15,22 1 0-15,-4-19-5 16,13-1 5-16</inkml:trace>
  <inkml:trace contextRef="#ctx0" brushRef="#br3" timeOffset="680012.8945">23069 6014 124 0,'-33'-18'35'0,"11"8"-10"15,22 10-13-15,-6-15-42 16,29 9-5-16,6-10-2 0,22 5-2 15</inkml:trace>
  <inkml:trace contextRef="#ctx0" brushRef="#br3" timeOffset="680235.9073">23549 5865 117 0,'-13'40'39'0,"-15"2"2"16,9 17-3-16,-10-6-31 15,7 11-2-15,1 8-2 16,3 0-1-16,0-1-1 15,4-6-1-15,2-1-3 16,2-20-4-16,14 4-10 16,-20-26-6-16,22 6-9 0,-16-25-6 15,10-3-1-15,0-14-1 16,0-3 4-16</inkml:trace>
  <inkml:trace contextRef="#ctx0" brushRef="#br3" timeOffset="680401.9168">23258 6282 134 0,'9'-22'41'0,"22"16"-1"15,0-6 0-15,14 7-40 16,14 3 0-16,1-5-9 16,20 13-6-16,-16-12-4 15,21 22-9-15,-29-11-7 16,9 13-4-16,-17-3-2 15,-2 11 3-15</inkml:trace>
  <inkml:trace contextRef="#ctx0" brushRef="#br3" timeOffset="680545.925">24092 6544 133 0,'-13'7'42'15,"13"-7"-2"-15,-15 7-5 16,3-14-44-16,12 7-8 16,-19-24-11-16,19 24-12 15,-22-20-3-15,7 17-1 16,-12-1 3-16</inkml:trace>
  <inkml:trace contextRef="#ctx0" brushRef="#br3" timeOffset="697336.8854">8743 4697 54 0,'-5'-20'37'0,"2"5"-1"16,-8-4 0-16,11 19-11 15,-24-18-20-15,8 18-1 16,-7 7-1-16,0 13 0 16,-4 10-1-16,3 10 1 15,1 10 1-15,5 10-2 16,7 2 2-16,10 5-2 15,8-7 1-15,15-5-2 0,10-14 1 16,13-17-2-16,11-17 1 16,8-21-1-16,4-17-1 15,0-17 1-15,-2-15-2 16,-6-11 2-16,-13-3-1 15,-16-3 1-15,-15 7-2 16,-20 5 1-16,-17 12 0 16,-9 12-1-16,-10 20 0 15,-12 9-3-15,6 29-8 16,-11-1-20-16,19 21-3 15,0-3-1-15,14 10-2 16</inkml:trace>
  <inkml:trace contextRef="#ctx0" brushRef="#br3" timeOffset="697525.8962">8867 4814 87 0,'-4'28'37'16,"-9"-9"1"-16,8 9 0 15,-13-1-33-15,11 5-3 16,1 0 1-16,5 1-3 15,8-2-2-15,3-17-18 16,23 6-11-16,-4-22-3 16,20-1-2-16,-5-16-1 15</inkml:trace>
  <inkml:trace contextRef="#ctx0" brushRef="#br3" timeOffset="697878.9164">9336 4828 82 0,'-16'9'36'16,"10"12"0"-16,-12-2 3 15,13 8-34-15,-9 3 1 16,5 4-2-16,2-1 1 16,4-1-2-16,7-5 1 15,6-5-2-15,13-11 0 16,6-12-1-16,14-10-2 15,4-11 3-15,7-8-3 16,0-4 1-16,-3-1-2 16,-5-1 2-16,-9 6-1 15,-9 7 1-15,-13 10 0 16,-15 13-2-16,0 0 2 15,-6 15 0-15,-5 8 1 0,-4 4-1 16,1 5 0-16,4-1-3 16,9 0-1-16,4-11-6 15,23 4-10-15,-8-24-10 16,23 1-6-16,-5-17-1 15,16-2 1-15</inkml:trace>
  <inkml:trace contextRef="#ctx0" brushRef="#br3" timeOffset="698043.9258">10003 4782 82 0,'-16'25'36'16,"-9"3"1"-16,9 15-1 16,1 1-32-16,3 1-2 0,11 1-3 15,1-13-10-15,21 9-13 16,-6-25-8-16,16-7-3 15,-3-20-1-15,10-7-1 16</inkml:trace>
  <inkml:trace contextRef="#ctx0" brushRef="#br3" timeOffset="698179.9336">10050 4437 83 0,'-23'-15'32'0,"12"19"-17"15,11-4-10-15,0 26-33 16,12-12-5-16,25 12 0 15</inkml:trace>
  <inkml:trace contextRef="#ctx0" brushRef="#br3" timeOffset="698426.9477">10618 4787 93 0,'-48'-1'37'0,"5"12"0"15,-12-7 1-15,12 13-32 16,0 4 1-16,15 11-3 15,8 2 1-15,12 7-3 16,15-2 0-16,15-3-3 16,19-6-1-16,10-21-7 15,22 4-9-15,-12-34-8 16,23 2-10-16,-17-25 1 0,7-3-5 15,-15-18 3-15</inkml:trace>
  <inkml:trace contextRef="#ctx0" brushRef="#br3" timeOffset="698613.9584">11000 4267 87 0,'-9'34'38'0,"-10"8"0"16,12 23-1-16,-8 5-20 15,8 9-13-15,8 5-3 16,3-1 0-16,4 0-2 15,-5-10-6-15,16 4-13 16,-12-29-18-16,10-6 0 16,-3-23-2-16,12-9 1 0</inkml:trace>
  <inkml:trace contextRef="#ctx0" brushRef="#br3" timeOffset="698884.9739">11111 4682 112 0,'-29'23'41'15,"-6"-8"-1"-15,17 16-10 16,2-14-27-16,14-1 0 16,8-1-1-16,13-4-1 15,10-4 1-15,3 1-1 16,1-1 0-16,4 2-1 0,-6-2 0 15,-1 2-2-15,-4 5-2 16,-10-7-4-16,4 15-5 16,-20-22-7-16,30 26-9 15,-30-26-10-15,31 13-1 16,-14-18 0-16,12 3 2 15</inkml:trace>
  <inkml:trace contextRef="#ctx0" brushRef="#br3" timeOffset="699566.0129">12246 4948 46 0,'-12'6'33'0,"-3"1"0"0,-10-7 1 15,4 7-17-15,-12-19-7 16,7 4-2-16,-11-13-3 15,7-2 1-15,-8-9-4 16,1-9 1-16,0-14-3 16,0-6 0-16,1-13 2 15,3-2-3-15,8-4 3 16,6-1 0-16,7 2 0 15,8 10 1-15,5 12-1 16,12 10 1-16,2 15-1 16,6 13 1-16,1 14-2 15,-1 12 0-15,-4 11 0 16,-3 12-2-16,-9 12 1 0,-10 12-1 15,-9 7 1-15,-7 10 0 16,-10 2 0-16,-3 2 1 16,2-2-1-16,3-3 2 15,8-9-1-15,19-10 0 16,20-13 0-16,23-15-1 15,24-8-2-15,14-16-6 16,27 2-6-16,-6-23-9 16,21 17-7-16,-14-20-6 15,3 13-3-15,-22-11 1 16</inkml:trace>
  <inkml:trace contextRef="#ctx0" brushRef="#br3" timeOffset="699965.0357">12593 4720 79 0,'0'0'37'15,"4"18"0"-15,9-20 0 16,21-7-28-16,2-4-6 15,12-3 0-15,3-8 0 16,0-4-1-16,-2-4 0 16,-6-1 0-16,-12-5-1 15,-10 3 1-15,-18 0-1 16,-13 3 0-16,-16 6 0 0,-12 8 0 15,-6 8 0 1,-11 13 1-16,-3 11-1 0,2 14 0 16,2 11 0-16,10 10 1 15,12 6-2-15,17 2 2 16,16-6-2-16,19-8-1 15,21-2-2-15,15-19-4 16,27 1-5-16,-6-26-9 16,26 10-9-16,-17-27-5 15,13 7-4-15,-17-14 2 16,3 1 2-16</inkml:trace>
  <inkml:trace contextRef="#ctx0" brushRef="#br3" timeOffset="700305.0551">13485 4428 93 0,'-32'8'39'0,"-20"1"0"15,6 25 0-15,-10-1-32 16,5 13 0-16,2 2-2 16,8-1-1-16,11-3-1 15,16-5-1-15,16-13 0 16,20-13-1-16,17-15 0 15,9-13 0-15,10-12 0 16,4-10-1-16,-5-3 0 16,-1 1 1-16,-12 1 0 15,-13 6-1-15,-12 8 0 16,-11 10 0-16,-8 14-1 15,-20 20 1-15,2 8-1 16,-2 5-1-16,4 10-2 0,5-5-5 16,17 11-3-16,3-19-3 15,32 6-5-15,-7-31-9 16,33 5-10-16,-6-20-1 15,18-2 3-15,-5-14 4 16</inkml:trace>
  <inkml:trace contextRef="#ctx0" brushRef="#br3" timeOffset="700605.0723">14084 4444 100 0,'-46'-7'39'0,"7"22"1"16,-10-4-1-16,9 15-34 15,7 2-1-15,13 4-1 16,14-1-2-16,12-3 1 0,17-5-1 15,10-5-1-15,6-3 1 16,6-5-1-16,-6-3 0 16,-4-3 0-16,-9 2 0 15,-12 3 0-15,-10 5 0 16,-13 5 0-16,-13 1-1 15,-6 6 0-15,-4 2 0 16,-1 0-2-16,5 1-2 16,0-9-6-16,25 5-4 15,-8-24-15-15,33 5-7 16,2-21-2-16,22 0-1 15,3-15 3-15</inkml:trace>
  <inkml:trace contextRef="#ctx0" brushRef="#br3" timeOffset="701048.0976">14547 4500 94 0,'-12'10'40'16,"-13"0"2"-16,7 16-2 16,-8 3-28-16,12 2-8 15,5 1-1-15,9 6 0 16,7-6-2-16,9-1 1 15,13-12-1-15,3-5-1 16,6-15 1-16,5-9-1 16,4-8 0-16,0-12 1 15,-4-5-1-15,-1-6 0 16,-5-1 1-16,-5 0-1 15,-5 6 0-15,-9 4 1 16,-6 13-1-16,-12 19 0 0,0 0 0 16,-14 28 0-16,-4 18 0 15,-7 16 0-15,-5 19 1 16,-3 16-1-16,-6 9 0 15,5 6 1-15,-4-2-1 16,1-7 0-16,0-10 1 16,-1-11-1-16,0-14-1 15,1-16 1-15,0-17-2 16,-3-12-2-16,4-7-4 15,-6-18-4-15,8 5-2 16,-14-27-4-16,20 17-8 16,-19-30-8-16,12 5-5 15,-5-17 0-15,6-5 4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9T00:07:08.97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1107 933 81 0,'0'0'38'15,"-5"-43"0"-15,5 43-2 16,0 0-28-16,0-63-1 16,0 63-2-16,0 0-1 15,0 0-1-15,9-45-1 16,-9 45 0-16,0 0 0 15,0 0-1-15,17 47 0 0,-9 14-1 16,1 14 0-16,-4 14-2 16,0 2 1-16,-1 8-5 15,-6-11-7-15,10-13-22 16,-9-27-3-16,11-11 1 15,-5-26-1-15</inkml:trace>
  <inkml:trace contextRef="#ctx0" brushRef="#br0" timeOffset="354.0202">1218 943 101 0,'-33'-75'39'0,"33"75"1"16,-21-67-2-16,21 67-36 15,-14-60 1-15,14 60-2 16,14-47 0-16,-14 47 0 16,0 0 0-16,66-33 0 15,-66 33-1-15,69 0 0 16,-69 0 0-16,90 15 1 15,-90-15-1-15,89 34 2 16,-89-34-1-16,98 75 0 16,-60 1-1-16,-17 13 2 15,-37 3-2-15,-23 4 1 16,-27-11-1-16,-5-13-1 15,5-18-2-15,17-25-2 0,22-9-17 16,-5-22-9-16,38-9-4 16,3-17-2-16,28-4-1 15</inkml:trace>
  <inkml:trace contextRef="#ctx0" brushRef="#br0" timeOffset="1021.0584">2130 844 94 0,'0'0'38'0,"0"0"1"16,0 0-1-16,0 0-34 15,0 0-1-15,0 0 1 16,0 0-1-16,0 0 1 16,-16 20-3-16,-4 36 2 15,-5 15-2-15,-2 4 1 16,3 4-2-16,3 2 0 15,7-11-1-15,8-12 1 16,6-32 0-16,4-7 0 16,-4-19 0-16,12-11 0 15,-2-15 1-15,-10 26-1 16,11-46 2-16,-11 46-2 15,14-64 1-15,-14 64-2 16,12-82 2-16,-12 82-2 16,15-81 2-16,-15 81-1 0,11-80-1 15,-11 80 1-15,16-62 0 16,-16 62 1-16,0 0-1 15,32-51 2-15,-32 51-2 16,54-5 1-16,-16 38-1 16,10 24 0-16,-1 10 1 15,7 5 0-15,-1-9-2 16,4-6 2-16,-10-18-2 15,-11-11 2-15,-3-17 0 16,-4-12 0-16,-9-11 1 16,-2-13-1-16,-18 25 0 15,0 0 0-15,21-68 0 16,-21 68-1-16,7-69 1 15,-7 69-3-15,5-79 2 0,-5 79-2 16,4-79 0-16,-4 79-1 16,0-74-3-16,0 74-4 15,4-62-19-15,-4 62-7 16,0-52-3-16,0 52-2 15,0 0 3-15</inkml:trace>
  <inkml:trace contextRef="#ctx0" brushRef="#br0" timeOffset="1503.0859">2879 798 86 0,'0'0'37'16,"55"20"1"-16,-55-20-1 15,0 0-26-15,0 0-4 0,50 42-3 16,-50-42 1-16,6 57-3 15,-13-1 2-15,-11 3-2 16,7 9 2-16,-3-2-3 16,3 5 0-16,2-12-1 15,8-14 1-15,2-24 0 16,-1-21 0-16,17-8 0 15,-2-22 0-15,-15 30 1 16,26-47 0-16,-26 47 0 16,23-70-2-16,-23 70 1 15,28-86-1-15,-19 40 2 16,5 1-4-16,-14 45 3 15,26-88-2-15,-26 88 2 16,22-74-1-16,-22 74 0 16,30-58 0-16,-30 58 0 0,0 0 0 15,0 0 3-15,62-43-3 16,-62 43 0-16,12 28 0 15,23 31 0-15,-1 19 0 16,-4 6 0-16,-1 2 0 16,-9-1-3-16,-3-10-1 15,-12-14-4-15,-10-30-4 16,11-10-13-16,-16-18-5 15,10-3-4-15,-5-18 0 16,8-4-2-16,-15-14 2 16</inkml:trace>
  <inkml:trace contextRef="#ctx0" brushRef="#br0" timeOffset="1789.1023">3265 1157 110 0,'-40'-20'35'16,"18"13"1"-16,-8 5 0 16,30 2-33-16,-17 22-3 15,30-6 0-15,18-3-4 16,-31-13-6-16,56 0-6 15,-56 0-8-15,61-14-7 16,-61 14-1-16,68-15 0 16,-68 15 23-16,67-13 10 15,-26 3 5-15,14 8 8 16,-8 12 10-16,-13 5 5 15,-19 15 3-15,4 13 1 16,-17 6-23-16,-10-5-6 16,-3-3-3-16,-1 5-7 0,-7-13-25 15,16 4-5-15,-9-11-2 16,12-2 0-16</inkml:trace>
  <inkml:trace contextRef="#ctx0" brushRef="#br0" timeOffset="2540.1452">4857 859 88 0,'0'0'39'0,"-1"-60"2"15,1 60-1-15,0 0-31 0,-51-43-2 16,51 43-2-16,-56-16-1 16,56 16 0-16,-72 0-2 15,72 0-1-15,-83 19 2 16,83-19 0-16,-53 38-2 15,-28 24 0-15,3 11-1 16,20 11 1-16,17 1-2 16,33-5 3-16,22-16-4 15,34-13 0-15,27-38-3 16,14-20-1-16,-31-5-3 15,-3-7-15-15,12-10-5 16,-5-1-7-16,9-8 3 16,-4-4-4-16,-2-4 5 15</inkml:trace>
  <inkml:trace contextRef="#ctx0" brushRef="#br0" timeOffset="4093.2341">5314 572 121 0,'0'0'38'0,"0"0"3"16,0 0-2-16,-47-37-38 15,47 37 1-15,0 0 1 16,-52 68 1-16,52-68-1 16,-49 110 0-16,21-7-3 15,5 1 0-15,9 2 0 16,-4-9 0-16,11-13 0 15,-6-23 0-15,15-21 0 16,2-29 0-16,-4-11 0 16,26-10 0-16,-6-13 0 0,-20 23 0 15,0 0 0-15,40-54 0 16,-40 54 0-16,32-45 0 15,-32 45 0-15,36-44 0 16,-36 44 0-16,0 0 0 16,53-52 0-16,-53 52 0 15,14-15 0-15,10 11 0 16,1 15 0-16,-4 3 0 15,1 16 0-15,-8 5 0 16,8 1-2-16,2-8-4 16,0-19-3-16,18-9-11 15,-42 0-6-15,0 0-6 16,64-28-1-16,-64 28 1 15,56-28-1-15,-56 28 3 0,55-33 29 16,-55 33 16-16,47-30 7 16,-47 30 8-16,0 0 2 15,59-44 1-15,-59 44 2 16,0 0-1-16,0 0-26 15,10-20-3-15,4 37-1 16,-19 8-3-16,-7 15 1 16,-5 1-2-16,-2 7 1 15,-3 2-1-15,10-3 2 16,6-11-5-16,1-11 3 15,6-8 0-15,-1-17 0 16,14-4-1-16,1-15 1 16,3-8 1-16,-1-10-2 15,-17 37 2-15,20-44-1 16,-20 44 1-16,17-54-1 0,-17 54 2 15,22-49-2-15,-22 49 0 16,19-48 0-16,-19 48 0 16,0 0 0-16,34-57 0 15,-34 57 0-15,0 0 0 16,60-42 0-16,-60 42 0 15,47-18 0-15,-47 18 0 16,56-8 0-16,-56 8 0 16,52 1 0-16,-52-1 0 15,47 4 0-15,-47-4 0 16,0 0 0-16,51 19 0 15,-65-10 0-15,21 19 0 0,-8 6 0 16,-20 8 0 0,-4 3 0-16,-6 4 0 0,11 0 0 15,5-3 0-15,17-12 0 16,10-8 0-16,9-10 0 15,6-11 0-15,6-11 0 16,5-9 0-16,4-13 0 16,-4-5 0-16,-38 33 0 15,0 0 0-15,51-69 0 16,-51 69 0-16,24-51 0 15,-24 51 0-15,15-51 0 16,-15 51 0-16,0 0 0 16,1-61 0-16,-1 61 0 15,0 0 0-15,0 0 0 16,0 0 0-16,-1-45 0 15,1 45 0-15,0 0 0 0,0 0 0 16,0 0 0-16,50-9 0 16,-50 9 0-16,0 0 0 15,63 6 0-15,-63-6 0 16,47 2 0-16,-47-2 0 15,48 2 0-15,-48-2 0 16,65 8 0-16,-45 4 0 16,-8 10 0-16,-19 5 0 15,-5 6 0-15,-1-1 0 16,1 0 0-16,0-10 0 15,17-10 0-15,-5-12 0 16,23-11 0-16,-23 11 0 16,0 0 0-16,0 0 0 0,38-52 0 15,-38 52 0-15,0 0 0 16,33-54 0-16,-33 54 0 15,0 0 0-15,29-49 0 16,-29 49 0-16,0 0 0 16,0 0 0-16,0 0 0 15,0 0 0-15,0 0 0 16,55-38 0-16,-55 38 0 15,0 0 0-15,51 5 0 16,-51-5 0-16,47 3 0 16,-47-3 0-16,54-3 0 15,-54 3 0-15,56-5 0 16,-56 5 0-16,58-9 0 15,-58 9 0-15,48-6 0 0,-48 6 0 16,0 0 0-16,25 21 0 16,-20 6 0-16,-12 5 0 15,-9 9-2-15,6 1-16 16,-10-5-7-16,20-1-4 15,0-36-2-15,24 13-5 16,-7-21-1-16,14-4 1 16,0-3 5-16</inkml:trace>
  <inkml:trace contextRef="#ctx0" brushRef="#br0" timeOffset="4446.2543">7488 1048 127 0,'0'0'40'16,"0"0"1"-16,37-47-8 16,-37 47-28-16,0 0-1 15,-15 10-1-15,3 9-1 16,-8 11-2-16,2 9 0 15,-7 7 0-15,7 6 0 16,2 0 0-16,13-4 0 16,21-22 0-16,11-9 0 15,8-16 0-15,5-10 0 16,2-13 0-16,0-9 0 15,-44 31 0-15,0 0 0 16,59-64 0-16,-59 64 0 16,24-51 0-16,-24 51 0 0,9-50-2 15,-9 50-17-15,0 0-15 16,-28-57-7-16,28 57 0 15,-33-11-2-15</inkml:trace>
  <inkml:trace contextRef="#ctx0" brushRef="#br0" timeOffset="5154.2948">8228 1002 68 0,'-12'-48'38'0,"12"48"0"16,0 0 2-16,0 0-17 15,-41-46-18-15,41 46 1 16,0 0 0-16,-57-7-1 16,57 7-1-16,0 0 0 15,-60 19-1-15,60-19-1 16,0 0 0-16,-49 32-1 15,49-32-2-15,0 0 1 0,0 0 0 16,10 52-1-16,-10-52 1 16,0 0 0-16,48 42 1 15,-28-33-1-15,20 19 0 16,-2-2 0-16,-3 2 1 15,-18-4-1-15,-15 7 0 16,-24-2-1-16,-5 0 1 16,-3-9-3-16,0-7-2 15,13-1-13-15,-1-21-10 16,18 9-8-16,14-30 0 15,-14 30-2-15,0 0 0 16</inkml:trace>
  <inkml:trace contextRef="#ctx0" brushRef="#br0" timeOffset="6070.3472">8493 1038 89 0,'57'-24'39'16,"-57"24"0"-16,0 0 1 15,52-19-15-15,-52 19-19 16,0 0-2-16,-16 16 0 15,-11 11-1-15,-11 5-2 16,10 2 0-16,11 1-1 16,13 0 1-16,11-9-2 15,21-7 1-15,8-13 0 16,3-10 0-16,-39 4 0 15,50-15 0-15,-50 15 0 16,48-30 0-16,-48 30 1 16,48-38-1-16,-48 38-1 0,32-48 0 15,-32 48 0-15,25-46 0 16,-25 46 1-16,0 0-1 15,5-60 0-15,-5 60 1 16,0 0 0-16,0 0 2 16,-19-51-2-16,19 51 0 15,0 0 0-15,0 0 1 16,0 0-1-16,0 0-1 15,0 0 1-15,0 0 0 16,48 24 0-16,-48-24 0 16,0 0 0-16,69 20 1 15,-69-20-1-15,53 7 0 16,-53-7 1-16,51 3-1 0,-51-3 1 15,0 0-1 1,57 16 1-16,-65-5 0 0,17 15-2 16,-9 8 2-16,-9-1-2 15,1 4 1-15,-4-1-1 16,4 2 2-16,5-16-2 15,3-22 1-15,0 0 1 16,0 0-1-16,0 0 3 16,57-49-3-16,-57 49 0 15,31-45 0-15,-31 45 0 16,29-53 0-16,-29 53 0 15,30-53 0-15,-30 53 0 16,21-51 0-16,-21 51 0 16,0 0 0-16,23-45 0 15,-23 45 0-15,0 0 0 16,0 0 0-16,0 0 0 0,0 0 0 15,52-15 0-15,-52 15 0 16,0 0 0-16,53 14 0 16,-53-14 0-16,48 3 0 15,-48-3 0-15,54-6 0 16,-54 6 0-16,58-15 0 15,-58 15 0-15,56-17 0 16,-56 17 0-16,0 0 0 16,60-14 0-16,-60 14 0 15,0 0 0-15,5 25 0 16,-4 10 0-16,-2 12 0 15,-7 9 0-15,1 3-6 16,8-1-10-16,-2-15-5 0,21-11-7 16,-20-32-3-16,47 3-2 15,-26-19-2-15,-21 16-2 16,0 0 3-16</inkml:trace>
  <inkml:trace contextRef="#ctx0" brushRef="#br0" timeOffset="6464.3697">9840 1045 99 0,'0'0'40'0,"0"0"1"16,0 0-1-16,0 0-22 15,0 0-14-15,0 0 0 16,0 0-1-16,55 21 0 0,-55-21 0 15,0 0-3-15,61-2 0 16,-61 2 0-16,52-18 0 16,-52 18 0-16,58-35 0 15,-58 35 0-15,51-39 0 16,-51 39 0-16,0 0 0 15,36-55 0-15,-36 55 0 16,0 0 0-16,0 0 0 16,-47-20 0-16,47 20 0 15,-78 27 0-15,34 10 0 16,-4 13 0-16,16 7 0 15,14-2 0-15,29-4 0 16,26-18 0-16,14-15-8 16,15-16-9-16,-66-2-8 0,66-15-8 15,-66 15-8-15,82-21-1 16,-82 21-1-16</inkml:trace>
  <inkml:trace contextRef="#ctx0" brushRef="#br0" timeOffset="6898.3945">10783 846 108 0,'21'-49'42'0,"-21"49"0"16,0 0-6-16,0 0-29 0,0 0-2 16,-62-4-1-16,62 4-2 15,0 0 1-15,-63 23-1 16,63-23 0-16,0 0 0 15,-72 38-2-15,72-38 0 16,0 0 0-16,-53 45 0 16,53-45 0-16,0 0 0 15,-12 49 0-15,12-49 0 16,0 0 0-16,0 0 0 15,56 56 0-15,-56-56 0 16,38 25 0-16,-4 9 0 16,-13-4 0-16,-10 7 0 15,-21 1 0-15,-18 2 0 16,-15 5-2-16,-1-5-5 0,20-9-11 15,-13-19-13-15,32 5-10 16,5-17-1-16,0 0-1 16,19-11 1-16</inkml:trace>
  <inkml:trace contextRef="#ctx0" brushRef="#br0" timeOffset="7099.406">11023 1206 86 0,'-12'29'43'0,"-8"2"-1"0,-4 7-2 16,-9 0-13-16,2-14-40 15,10 6-25-15,-9-6-4 16,13 0 2-16,-2-9-4 15</inkml:trace>
  <inkml:trace contextRef="#ctx0" brushRef="#br0" timeOffset="8061.461">12362 647 88 0,'0'0'39'16,"3"-60"-1"-16,-3 60-6 16,0 0-17-16,-61-35-8 15,61 35-1-15,-72 2 0 16,72-2-1-16,-89 29-1 15,42-4 0-15,-7 6-1 16,6 7-1-16,-41 23 0 16,5 34-1-16,15 1-1 0,34 6 1 15,23-12-1-15,34-15 0 16,18-22-1-16,20-22 1 15,4-24-1-15,5-13 1 16,-69 6 1-16,79-19-1 16,-79 19 1-16,68-35-1 15,-68 35 2-15,65-36-2 16,-65 36 0-16,55-36 0 15,-55 36 0-15,27-15 0 16,-10 7 0-16,-1 18 0 16,-20 7 0-16,3 15 0 15,-10 6-5-15,11 7 1 16,4 4-6-16,6-29-12 15,29 1-5-15,-12-17-8 16,24-1-2-16,-13-13-2 0,17-4 1 16</inkml:trace>
  <inkml:trace contextRef="#ctx0" brushRef="#br0" timeOffset="8485.4853">12668 1144 87 0,'0'0'39'15,"0"0"0"-15,0 0 0 16,0 0-15-16,0 0-21 16,0 0 0-16,0 0-1 15,65-23-1-15,-65 23 0 16,52-8-1-16,-52 8 1 0,57-15 0 15,-57 15-1-15,58-23 0 16,-58 23 1-16,48-29-1 16,-48 29 0-16,0 0 0 15,0 0 0-15,30-54 1 16,-30 54 0-16,0 0 0 15,-59-8 1-15,29 17 1 16,-51 16-2-16,6 14 2 16,0 8-1-16,20 14-2 15,15-4 0-15,31 0 0 16,29-18-2-16,31-17-1 15,20-14-2-15,5-10-1 16,16-8-6-16,-92 10-13 16,87-32-7-16,-87 32-6 0,96-38 0 15,-96 38 0-15</inkml:trace>
  <inkml:trace contextRef="#ctx0" brushRef="#br0" timeOffset="8857.5066">13324 1070 87 0,'45'-53'38'0,"-45"53"2"16,0 0 2-16,0 0-16 15,0 0-20-15,-14 31-2 16,-3 11 0-16,-9 7-1 16,3 6-1-16,-4-5-2 15,9-2 1-15,2-15-2 16,12-12 2-16,4-21-1 15,24 0 0-15,3-19 0 16,-27 19 0-16,0 0 2 0,52-49-2 16,-52 49 0-16,44-46 0 15,-44 46 0-15,46-50 0 16,-46 50 0-16,43-46 0 15,-43 46 0-15,0 0 0 16,57-52 0-16,-57 52 0 16,34-7 0-16,-5 16 0 15,-12 11 0-15,-5 18 0 16,-3 13-3-16,-1 2-5 15,11 6-11-15,-9-18-6 16,25-13-7-16,-16-14-2 16,25-4-3-16,-13-15-2 15,11-5 3-15</inkml:trace>
  <inkml:trace contextRef="#ctx0" brushRef="#br0" timeOffset="9240.5285">13952 1110 115 0,'-11'7'39'16,"4"7"2"-16,3 6-2 16,13 5-35-16,8-5-1 15,17-12-1-15,-34-8 0 16,0 0 0-16,65-10-1 15,-65 10 0-15,48-24 0 16,-48 24 0-16,51-31 0 16,-51 31 0-16,0 0 1 0,60-56-2 15,-60 56 0-15,0 0 0 16,0 0 0-16,16-53 0 15,-16 53 0-15,-34 3 0 16,2 8 0-16,-6 16 0 16,-7 12 0-16,9 13 0 15,3 4 0-15,23-1 0 16,21-15-4-16,27-22-4 15,28-10-13-15,-9-23-8 16,27-2-9-16,-84 17-1 16,84-32-2-16,-84 32 1 15</inkml:trace>
  <inkml:trace contextRef="#ctx0" brushRef="#br0" timeOffset="9586.5483">14860 982 94 0,'0'0'43'0,"0"0"0"16,0 0-1-16,18-49-13 15,-18 49-25-15,0 0-4 16,0 0 0-16,-63 15 0 16,63-15 0-16,0 0 0 15,-56 43 0-15,56-43 0 16,0 0 0-16,-30 53 0 15,30-53 0-15,0 0 0 16,4 46 0-16,-4-46 0 16,53 27 0-16,-20-6 0 15,2-2 0-15,-15-2 0 0,-10 7 0 16,-25 4 0-16,-9 8 0 15,-11 0 0-15,-2 4 0 16,1-2 0-16,-1-3-2 16,7-1-11-16,-8-21-11 15,26 2-10-15,-8-15-8 16,20 0 1-16,-9-18-2 15</inkml:trace>
  <inkml:trace contextRef="#ctx0" brushRef="#br0" timeOffset="10540.6028">15857 1165 61 0,'0'0'34'16,"0"0"0"-16,0 0-14 16,46-51 8-16,-46 51-19 15,0 0-1-15,0 0 2 16,18-48-2-16,-18 48-1 15,0 0 0-15,0 0-2 16,-56-2 0-16,12 18-2 16,-2 14 1-16,-5 4-3 15,6 4 1-15,9 2-1 16,20 1 0-16,17-12-1 0,22-6 0 15,8-11 1 1,13-6-1-16,6-7 0 0,4-7-1 16,4-8 1-16,-2-7 0 15,-56 23-1-15,58-30 1 16,-58 30 0-16,0 0-1 15,66-59 2-15,-66 59-1 16,0 0 1-16,50-58-1 16,-50 58 1-16,0 0 0 15,0 0-1-15,10-39 0 16,-10 39-1-16,-20 11 2 15,5 14-2-15,6 8 1 16,-2 10-2-16,13 1 0 16,7-9-3-16,15-13-1 15,20-10-8-15,-6-20-10 0,23-4-7 16,-61 12-2-16,53-29-3 15,-53 29-2-15,65-35 4 16</inkml:trace>
  <inkml:trace contextRef="#ctx0" brushRef="#br0" timeOffset="10878.6222">16531 1102 106 0,'0'0'38'0,"0"0"2"16,8-16-1-16,-8 16-32 16,-18 31-2-16,-6-3-2 15,3 8-1-15,-6-5-1 16,9-3 1-16,4-11-3 15,14-17 2-15,11 6-1 16,10-17 0-16,-21 11 0 0,0 0 0 16,45-32 2-16,-45 32-2 15,0 0 1-15,72-45-1 16,-72 45 2-16,48-32-3 15,-48 32 2-15,51-30-1 16,-51 30 0-16,0 0 0 16,64-33 0-16,-64 33-2 15,0 0 0-15,33-3 0 16,2 12-3-16,-9 6-3 15,2 12-15-15,-16-6-5 16,19 5-8-16,-9-1 2 16,16-7-4-16,-9-16 2 15</inkml:trace>
  <inkml:trace contextRef="#ctx0" brushRef="#br0" timeOffset="11306.6467">17459 1017 89 0,'0'0'41'16,"0"0"1"-16,0 0-2 16,0 0-16-16,-39-13-20 15,-4 39 0-15,-9 6-3 16,9 14 1-16,6 6-2 15,17-9 1-15,16-10-1 16,26-13 0-16,-22-20-1 16,54-11 2-16,-54 11 0 15,71-34-2-15,-71 34 2 0,87-56-2 16,-87 56 2-16,88-83-1 15,-44 34 1-15,2 0-1 16,-9 0 0-16,1 0 1 16,-38 49 0-16,69-83 0 15,-69 83-1-15,38-50 2 16,-38 50-2-16,0 0 0 15,0 0 0-15,0 0 0 16,-29 55-4-16,6 21-1 16,1 24-11-16,-8-2-8 15,23 2-9-15,0-31-5 16,26-24-2-16,3-36-1 15</inkml:trace>
  <inkml:trace contextRef="#ctx0" brushRef="#br0" timeOffset="12108.6925">18857 739 92 0,'0'0'40'16,"0"0"0"-16,0 0-1 0,0 0-34 16,0 0 0-16,0 0-1 15,0 0 0-15,-4 54 0 16,-9-9-1-16,-25 27-2 15,1 2 2-15,-3 5-2 16,8-2 1-16,5-9-3 16,17-14 2-16,6-27-1 15,17-20 1-15,-13-7 0 16,0 0 0-16,0 0 1 16,48-51-1-16,-48 51 0 15,41-62-1-15,-41 62 1 16,42-90-1-16,-13 37 1 15,2 1-2-15,-1-5 1 16,2 2 0-16,-1 1 1 0,6 2 0 16,-5 2 1-16,-32 50-2 15,70-82 0-15,-70 82 0 16,69-51 0-16,-69 51 0 15,64-10 0-15,-64 10-3 16,60 32 4-16,-60-32-1 16,40 97 0-16,1 7-1 15,-13 4-1-15,-3 1 0 16,-14-7-2-16,-3-18-1 15,-4-20-12-15,-16-31-6 16,16-12-4-16,-21-27-3 16,17 6-2-16,0 0-2 15,0 0 1-15,-10-58 2 16</inkml:trace>
  <inkml:trace contextRef="#ctx0" brushRef="#br0" timeOffset="12276.7021">19254 1036 108 0,'0'0'39'0,"0"0"2"16,-58-49 0-16,58 49-28 15,0 0-13-15,0 0 0 16,-26-52-6-16,26 52-4 16,0 0-19-16,72-25-8 15,-72 25-4-15,88-26-1 16,-36 11 1-16</inkml:trace>
  <inkml:trace contextRef="#ctx0" brushRef="#br0" timeOffset="12537.7171">20083 567 108 0,'0'0'40'16,"0"0"2"-16,0 0 1 16,0 0-39-16,0 0 0 15,0 0-1-15,0 0 1 16,7 52-1-16,-7-52 1 15,-33 76-4-15,24-8 0 16,-29 29 0-16,9 4 0 16,1-5-4-16,17-14-1 15,13-23-8-15,-2-59-11 16,0 0-7-16,0 0-5 15,61 8-3-15,-61-8-3 0,62-40 3 16</inkml:trace>
  <inkml:trace contextRef="#ctx0" brushRef="#br0" timeOffset="12800.7321">20463 609 94 0,'0'0'42'16,"46"-83"1"-16,-46 83 0 15,33-62-16-15,-33 62-24 16,0 0 0-16,0 0-3 15,0 0 0-15,0 0 0 16,8 49 0-16,-8-49 0 16,-28 91 0-16,9-38 0 15,15 31 0-15,-31 27 0 0,-1 0 0 16,4-8-8-16,-2-27-10 15,24-18-9-15,-10-31-2 16,27-12-6-16,-7-15 1 16,0 0-2-16,0 0 0 15</inkml:trace>
  <inkml:trace contextRef="#ctx0" brushRef="#br0" timeOffset="13444.769">20851 992 101 0,'0'0'39'0,"0"0"0"16,0 0-1-16,0 0-33 16,0 0-2-16,0 0 0 15,0 0-1-15,66 3-2 16,-66-3 1-16,52-9-1 15,-52 9 0-15,56-15 0 16,-56 15 1-16,52-23-2 16,-52 23 2-16,0 0 1 15,54-36-1-15,-54 36 0 16,0 0 0-16,0 0-1 15,0 0 3-15,0 0 0 16,-54-14 0-16,54 14-1 16,-59 25 0-16,59-25 1 15,-26 28-1-15,-21 21-2 0,5-1 0 16,27 4 0-16,27-10-4 15,-12-42 0-15,54 26-9 16,-54-26-11-16,86 5-6 16,-38-12-7-16,12-2-3 15,-3-10-2-15,8-3 2 16</inkml:trace>
  <inkml:trace contextRef="#ctx0" brushRef="#br0" timeOffset="13702.7837">21815 585 108 0,'0'0'42'0,"14"-68"0"16,-14 68 0-16,0 0-38 16,0 0 0-16,0 0-2 0,-54-19-1 15,54 19 3-15,-46 60-2 16,46-60 0-16,-53 128 0 15,-4-7-2-15,11 10 0 16,2-9-2-16,17-15 1 16,11-18-7-16,11-36-8 15,27-17-12-15,-2-32-5 16,25-8-5-16,-10-16-1 15,-35 20-2-15,52-28 3 16</inkml:trace>
  <inkml:trace contextRef="#ctx0" brushRef="#br0" timeOffset="14123.8078">21847 1098 111 0,'0'0'41'16,"27"-52"0"-16,-27 52-1 15,0 0-36-15,0 0-1 16,0 0 0-16,0 0-1 15,0 0 1-15,0 0-2 16,0 0 1-16,55 31-2 16,-55-31 2-16,51-6 0 15,-51 6-4-15,58-11 2 16,-58 11-1-16,63-24 1 15,-63 24-1-15,53-32 1 16,-53 32-1-16,0 0 0 16,45-47 0-16,-45 47 2 0,0 0 1 15,0 0 0-15,0 0 0 16,-60-15-2-16,60 15 0 15,-89 29 0-15,37 14 0 16,-1 5 0-16,20 10 0 16,15-5 0-16,28-4 0 15,25-15 0-15,24-15-4 16,10-15-4-16,-69-4-7 15,73-15-11-15,-73 15-5 16,92-28-5-16,-92 28-3 16,90-38-2-16,-43 14 2 15</inkml:trace>
  <inkml:trace contextRef="#ctx0" brushRef="#br0" timeOffset="14543.8318">22715 906 115 0,'0'0'40'0,"0"0"2"15,44-58-1-15,-44 58-37 16,0 0-2-16,0 0 1 15,0 0-1-15,0 0-1 16,0 0 0-16,-60-21-1 16,60 21 1-16,0 0 0 15,0 0-2-15,-48 34 2 16,48-34-1-16,0 0 0 15,0 0 0-15,0 0 2 16,-15 59-2-16,15-59 0 16,0 0 0-16,0 0 0 15,22 50 0-15,-22-50 0 0,0 0 0 16,0 0 0-16,58 70 0 15,-53-33 0-15,4 3 0 16,-9 0 0-16,-1 0 0 16,-13-3 0-16,0-3 0 15,-9-6 0-15,3-2 0 16,-2-7 0-16,-1-4 0 15,4-5 0-15,0-8 0 16,4-4 0-16,0-10-6 16,12-3-10-16,3 15-11 15,0 0-6-15,0 0-5 16,0-62-1-16,0 62-3 15</inkml:trace>
  <inkml:trace contextRef="#ctx0" brushRef="#br0" timeOffset="14738.843">23139 1326 119 0,'0'0'44'15,"-13"14"0"-15,-1-14-3 16,14 0-34-16,0 0-15 15,0 0-19-15,-4-30-13 16,4 15-2-16,-3-8-2 16,4 8 0-16</inkml:trace>
  <inkml:trace contextRef="#ctx0" brushRef="#br1" timeOffset="21933.2545">1706 1753 42 0,'0'0'26'0,"2"-11"3"16,-2 11-2-16,0 0-14 16,0 0-5-16,0 0-2 0,21 10 0 15,-8-10 0-15,10 5-1 16,3-7 1-16,9 4-1 15,-1-7-1-15,11 1-1 16,0 0-1-16,9-1-1 16,-1 1-1-16,4 2 0 15,3 2 0-15,1 4 0 16,7 0 0-16,2-1 0 15,4 3 0-15,5-1 0 16,7-1 0-16,5-3 0 16,8-2 0-16,7 1 1 15,6-4-1-15,5 3 1 16,0 0-1-16,7 2 1 0,4 2 0 15,5 1-1-15,4 2 1 16,0 1-1-16,3-1 0 16,7 0 1-16,9 1 0 15,3-2 0-15,4-4-1 16,4 1 1-16,9-1 0 15,0 2 0-15,4-3 0 16,1 4-1-16,5 0 1 16,3-2 0-16,7 3-1 15,2-2 0-15,3 1 1 16,7-2-2-16,5-1 1 15,4-1 0-15,0-1-1 16,2 0 1-16,1 0-1 16,-3-1 1-16,0 2-1 0,-1 2 1 15,0 0 0-15,-1 0 0 16,4 1 0-16,2-1 0 15,6-1 0-15,6 1 0 16,8 1 0-16,-1-1 0 16,1-1 0-16,6 1 0 15,-5 1 0-15,-2 1 0 16,-5 3 0-16,3 0 0 15,-6 1 0-15,3 1 0 16,2-1 0-16,-1 1 0 16,5-4 0-16,3 2 0 15,-2-2 0-15,4-3 0 16,-1-1 0-16,1 0 1 15,-4-2-2-15,3-1 2 16,-6 0-2-16,1 3 1 0,2-2 0 16,-4 1 0-16,-3 0-1 15,1-1 1-15,-4 1-1 16,0 1 1-16,0-4 0 15,-2 0 0-15,-5 1-1 16,-1-2 1-16,2 0 0 16,-6 0 0-16,-2-1 1 15,0 2-1-15,-5-3 2 16,-6 3-2-16,1-1 1 15,-6 1 0-15,-1-1 1 16,-5 1-1-16,-2-1 0 16,-3 0 0-16,-2 0 1 15,-1 0-1-15,-1-5-1 16,-1 1 1-16,-1-3-1 0,-3 0 1 15,-6-1-2-15,-2 3 1 16,-11-2-1-16,-10 2 2 16,-16 1-1-16,-13 4 0 15,-20 0 0-15,-12 3 1 16,-15 0-1-16,-14 2 1 15,-14 0-1-15,-3 0 1 16,-10 2 0-16,-4-1-1 16,-4 0 0-16,-4 2 1 15,-1-3-1-15,-5 1 0 16,-7-1 0-16,0 0 1 15,-11-1-1-15,11 2 0 16,-11-2 0-16,0 0 0 0,0-13 0 16,0 13 0-16,-3-16 0 15,3 16-1-15,-4-16-2 16,-1 2-4-16,5 14-8 15,0-19-6-15,15 16-4 16,-25-17-2-16,27 16-1 16,-24-15-3-16,18 12 2 15,-14-4 2-15</inkml:trace>
  <inkml:trace contextRef="#ctx0" brushRef="#br2" timeOffset="26625.5229">1327 2878 82 0,'3'-24'34'0,"5"9"1"15,-7-5 0-15,13 14-29 16,-14 6 1-16,0 11-1 16,-5 17-2-16,3 21 0 15,-10 19-1-15,1 18-3 16,-7 13 1-16,0 12 0 15,-4 0-2-15,3-3 0 16,8-7-3-16,1-21-4 16,15-4-15-16,-10-37-5 15,21-2-5-15,-16-37-1 16,26 1-3-16</inkml:trace>
  <inkml:trace contextRef="#ctx0" brushRef="#br2" timeOffset="27173.5542">881 2962 110 0,'0'0'38'0,"-15"-23"0"15,35 16 0-15,8-8-35 16,20-10-1-16,22-4 0 15,14-5 0-15,15-8 0 16,6-3-1-16,8 4 1 16,-6 1-2-16,-7 8 1 0,-10 9-1 15,-11 6 1-15,-15 16 0 16,-19 18 0-16,-13 14-1 15,-15 16 1-15,-16 19 0 16,-9 17 0-16,-7 15-2 16,-11 9 2-16,0 2-2 15,-7-2 1-15,4-2 0 16,5-10 0-16,5-17 0 15,11-20-1-15,13-19 2 16,9-25-1-16,12-22 0 16,9-21 1-16,10-19-1 15,3-16 1-15,3-11-1 16,-3-12 1-16,0 2 0 15,-3 6-1-15,-8 9 1 0,-4 20-1 16,-11 13 0-16,-5 26 0 16,-7 25 0-16,-3 23 0 15,-6 17-2-15,-4 13 1 16,1 8-1-16,-1 6 0 15,3-4-2-15,4 3-2 16,2-24-3-16,12 4-6 16,-6-35-8-16,22 9-9 15,-15-32-1-15,18 2-2 16,-9-23-2-16</inkml:trace>
  <inkml:trace contextRef="#ctx0" brushRef="#br2" timeOffset="27537.575">2513 3387 101 0,'-1'18'36'15,"-6"-7"2"-15,12 11-2 16,7-10-32-16,4 0-1 16,10-12 0-16,9-7-1 15,10-9 0-15,7-9 0 16,2-10-2-16,-1-3 2 15,-2-7-2-15,-8 0 0 16,-10 1 0-16,-12 4 0 16,-18 7 0-16,-13 12 0 15,-19 13 1-15,-8 11 0 16,-13 15 1-16,-4 12-2 15,-3 15 3-15,4 6-1 16,4 4 0-16,13 2-1 0,14-1 0 16,17-5-1-16,19-7-1 15,12-10-2-15,23-6-4 16,4-22-8-16,31 8-11 15,-15-29-6-15,24 7-2 16,-16-22-3-16,10 2-2 16</inkml:trace>
  <inkml:trace contextRef="#ctx0" brushRef="#br2" timeOffset="27871.5941">3473 3028 99 0,'-33'1'37'16,"1"26"1"-16,-19-2 0 0,3 18-29 15,-10-2-4-15,9 9-2 16,7-6 1-16,11-2-3 16,17-9 2-16,18-11-3 15,19-11 1-15,17-9-1 16,11-5 0-16,6-4 1 15,-1 0-2-15,0 0 1 16,-10 6 1-16,-11 10-1 16,-16 12 1-16,-15 11 0 15,-15 8 0-15,-14 7-1 16,-7 4 1-16,-9 1-2 15,0-2-1-15,-2-11-2 16,14 0-7-16,-4-28-6 16,33 9-10-16,-10-36-8 15,27 4-3-15,-4-20-3 0,21-4 2 16</inkml:trace>
  <inkml:trace contextRef="#ctx0" brushRef="#br2" timeOffset="28389.6238">3839 3245 82 0,'12'13'39'16,"7"-16"-3"-16,16 6 2 15,4-11-24-15,9-2-12 16,4-7-1-16,3-3-1 15,-6-6 1-15,-5-2 0 16,-14 1 0-16,-10 0 0 16,-17 3 0-16,-11-3 0 15,-19 10 1-15,-8 5-1 0,-18 7 1 16,-4 13 1-16,-10 9 0 15,3 14 0-15,5 7 0 16,3 14 0-16,17 2 0 16,11 7-2-16,23-5 0 15,19-8-3-15,25-4-2 16,11-23-8-16,26 3-5 15,-7-31-10-15,25 8-10 16,-4-24-4-16,20 1-1 16,-5-13 3-16</inkml:trace>
  <inkml:trace contextRef="#ctx0" brushRef="#br2" timeOffset="28819.6483">5574 2432 98 0,'0'0'37'0,"-14"21"1"16,9 24 0-16,-17 10-36 15,7 19 0-15,-4 17-1 16,-3 14 1-16,-3 9-1 15,1 5 1-15,1-6-3 16,7-11-1-16,4-10-2 16,7-22-7-16,24-6-14 15,-10-39-6-15,22-5-1 16,-11-29-3-16,14-2 0 15</inkml:trace>
  <inkml:trace contextRef="#ctx0" brushRef="#br2" timeOffset="29007.6591">5196 3146 112 0,'-28'6'37'0,"27"11"0"16,1-17-1-16,37-17-35 15,22-8-2-15,13-14-3 16,26 0-8-16,-6-28-13 15,24 11-7-15,-13-18-1 16,8 10-3-16,-18-8-1 16</inkml:trace>
  <inkml:trace contextRef="#ctx0" brushRef="#br2" timeOffset="29375.6802">6094 2449 113 0,'-32'67'39'0,"-11"-1"-2"15,10 20 0-15,3 8-34 16,-7 10 1-16,1 2-2 15,1 3-1-15,3-4 1 16,8-8-2-16,3-12 0 16,8-12 0-16,12-14 0 15,11-22-1-15,9-21 2 16,9-20-2-16,8-15 1 15,6-14 1-15,8-13-1 16,2-1 1-16,-1-4 0 16,-7 6 0-16,-5 7 0 15,-6 14 0-15,-10 14 0 16,-9 18-2-16,-9 11 1 0,-4 10-1 15,0 8 0-15,2 0-3 16,6 1 0-16,1-6-2 16,17 0-6-16,-6-29-8 15,26 10-9-15,-11-34-2 16,21 6-1-16,-15-22-1 15,11 4 0-15</inkml:trace>
  <inkml:trace contextRef="#ctx0" brushRef="#br2" timeOffset="29547.69">6665 3082 111 0,'-4'10'35'15,"-16"0"2"-15,7 25-1 16,-9-1-30-16,5 12-2 0,-4 3-2 16,8-1-1-16,0-2 0 15,13-9-4-15,10-5-3 16,-10-32-16-16,42 19-7 15,-23-39-7-15,19 1 0 16,-10-24-1-16</inkml:trace>
  <inkml:trace contextRef="#ctx0" brushRef="#br2" timeOffset="29992.7154">6742 2667 117 0,'0'0'36'0,"0"0"2"16,23 16-3-16,-7-13-34 15,9 2 0-15,10 5-1 0,3 2 0 16,0 5 0-16,-1 6 0 16,-4 10 1-16,-5 5 0 15,-9 10 0-15,-6 8 1 16,-10 0-1-16,-7 8 2 15,-6-3-1-15,-4 1 0 16,0-8 0-16,2-3-1 16,2-13 0-16,2-8-1 15,4-11 1-15,4-19-1 16,13-2 0-16,1-14 1 15,8-13-1-15,4-6 0 16,4-9 0-16,0-2 0 16,2 3 0-16,-4 2 0 15,0 12 0-15,-4 6-1 0,-5 12 0 16,-2 12 0-16,-1 17-1 15,-2 5 0-15,2 11-2 16,-2 1-3-16,9 12-6 16,-9-17-8-16,21 20-7 15,-16-29-3-15,22 11 0 16,-13-24-5-16,15-1 3 15</inkml:trace>
  <inkml:trace contextRef="#ctx0" brushRef="#br2" timeOffset="30526.746">7761 3010 113 0,'-10'-12'37'0,"-23"-2"1"0,5 29-1 16,-19 0-29-16,3 20-3 16,0 4-1-16,6 7-1 15,7 0-1-15,9 2-1 16,15-3 0-16,10-15-1 15,13-6 0-15,10-13 0 16,6-12 0-16,6-11-1 16,0-9 1-16,4-8 0 15,-4-10 0-15,-6 1 0 16,-7-2 0-16,-2 4 0 15,-5 7 0-15,-9 9 0 16,-9 20 0-16,0 0 0 16,-19 44-1-16,-3 11 0 15,-3 20 0-15,-5 21 0 0,-5 19-1 16,3 11 1-1,-3 4 0-15,4-2-2 0,4-10 2 16,3-13-1-16,5-20 1 16,3-18 0-16,5-27 1 15,3-22-1-15,8-18 2 16,-9-28 1-16,9-9-1 15,1-18 1-15,0-16-1 16,4-14 0-16,7-11-1 16,1-4 1-16,8 2-1 15,1 2 0-15,6 8-2 16,5 7 0-16,6 16-4 15,1 5-2-15,13 28-5 16,-12-12-6-16,18 27-7 0,-11-23-4 16,16 22-1-16,-13-16-3 15,10 9 2-15,-8-3 4 16</inkml:trace>
  <inkml:trace contextRef="#ctx0" brushRef="#br2" timeOffset="30831.7634">8317 2883 112 0,'4'-11'36'15,"-22"-5"2"-15,9 19-2 16,-19-5-32-16,3 11 0 15,-4 4-1-15,0 7 0 16,-1 3 0-16,8 6-1 16,1 1-1-16,9 2 0 15,5-1 0-15,11-1-1 16,5-5 0-16,7 2 0 15,0-3 0-15,5-1 0 0,-2-1 0 16,-1-2 0-16,-6-2 1 16,-4 2-1-16,-7 1 0 15,-6-2 0-15,-5 0 0 16,-6-2-1-16,-3 0-2 15,-7-4-3-15,5 7-5 16,-10-18-6-16,14 15-7 16,-14-22-9-16,21 11-1 15,-14-19-3-15,15 2 1 16</inkml:trace>
  <inkml:trace contextRef="#ctx0" brushRef="#br2" timeOffset="32071.8344">9378 2916 76 0,'0'0'36'0,"-24"-14"-1"16,5 23 1-16,-19-5-18 15,2 17-12-15,-11 5-1 16,-3 15-1-16,-1 4 0 0,2 10 0 15,6-1-1-15,6 2-1 16,13-8 0-16,15-2 0 16,12-13-1-16,15-14-1 15,14-15 0-15,14-12 0 16,10-17 0-16,5-7 1 15,3-13-2-15,1-5 1 16,-7-3 0-16,-10 2 0 16,-6 0 0-16,-14 7 0 15,-11 11 0-15,-10 9 1 16,-7 24 0-16,-14-9 0 15,0 22 0-15,-4 12 0 16,2 10 0-16,2 5 0 0,5 4 0 16,7-4-1-16,13-4 0 15,12-7 0-15,13-11 0 16,11-13-1-16,11-8 1 15,4-11-1-15,4-6 1 16,0-4-1-16,-9-3 1 16,-6 3-1-16,-13 5 1 15,-10 4 0-15,-12 4 0 16,-16 11 0-16,0 0 0 15,-21 29 0-15,-1-2 1 16,-2 3-1-16,-1 5 0 16,2 0 0-16,6-1 0 15,5-4 0-15,7-8 0 16,10-11 0-16,7-14 0 15,10-9 0-15,3-11 0 0,6-10 0 16,1-7 1-16,0-6-1 16,-2-3 0-16,4 2 0 15,-6 7 0-15,-7 5 0 16,-2 9 1-16,-3 8-1 15,1 8 0-15,0 8 0 16,2 5 0-16,6 5 1 16,2-2-1-16,6 1 0 15,7-5 1-15,4-3-1 16,4-6 0-16,-2-4 0 15,0-4 0-15,-8-6 0 16,-5 0 0-16,-13-2 1 16,-7 4-1-16,-14 1 0 15,-16 8 1-15,-11 6-1 0,-10 11 1 16,-11 12 0-16,-2 10 0 15,0 10 0-15,3 6-1 16,11 5 1-16,15 0-1 16,18-5 0-16,20-8-3 15,14-12-5-15,27-3-3 16,-2-17-2-16,25 4-3 15,-14-26-6-15,20 23-4 16,-24-32-4-16,14 24-1 16,-17-17 1-16,9 8 1 15,-2-6 0-15</inkml:trace>
  <inkml:trace contextRef="#ctx0" brushRef="#br2" timeOffset="32792.8756">11924 2901 89 0,'-2'-14'34'16,"2"14"1"-16,-17 14 1 15,5 4-31-15,-7 0 0 16,6 11 0-16,-7 2-1 0,6 9 0 16,-6 2-1-1,10 3 0-15,-1 1-1 0,5 2-1 16,6-5 0-16,2-3-1 15,4-5 1-15,2-10-2 16,3-8 2-16,-1-12-2 16,5-10 1-16,-7-9 1 15,-2-10-1-15,-3-5 1 16,-2-8-1-16,-5-5 2 15,-1-5-2-15,0-1 1 16,1 0-1-16,1-1 0 16,6 3 0-16,6-2 0 15,5 0 1-15,9 4-2 16,7 3 1-16,6-1 0 15,0 7 0-15,3 4-2 0,3 8-2 16,-8 2-7-16,5 27-10 16,-17-12-7-16,8 30-3 15,-13-7-3-15,12 19-3 16,-10-6 1-16</inkml:trace>
  <inkml:trace contextRef="#ctx0" brushRef="#br2" timeOffset="33468.9143">12323 3030 93 0,'0'0'35'0,"-14"11"-1"15,15 3 2-15,-1-14-30 16,9 18-2-16,11-13 0 16,9-1 0-16,8-4-1 15,9-4-1-15,2-10 0 16,4-5 0-16,-1-2-1 15,-2-5 0-15,-10 0-1 16,-9 0 1-16,-15 1-1 16,-10 2 1-16,-12 2-1 15,-16 10 1-15,-13 1 0 16,-8 10 0-16,-8 10 0 15,-7 9 1-15,2 7 0 0,4 12-1 16,5 2 1-16,14 6-1 16,15-1 0-16,16-2-2 15,22-6 0-15,17-11-3 16,21-2-3-16,9-25-6 15,27 10-9-15,-13-32-7 16,21 12-4-16,-15-23-3 16,12 9-1-16,-23-14 2 15</inkml:trace>
  <inkml:trace contextRef="#ctx0" brushRef="#br2" timeOffset="33806.9336">13195 2894 95 0,'-32'-10'37'0,"4"19"1"15,-15-8-1-15,13 12-16 0,-6-1-18 16,9 6-1-16,5-4 0 15,5 3-1-15,8 0 0 16,9 2 0-16,5-6-1 16,13 0 1-16,0-1-1 15,9-2 0-15,-2 0 0 16,4 1 0-16,-3 0 0 15,-3 0 0-15,-4 6 0 16,-8 4 0-16,-6 2 0 16,-10 4 0-16,-10 5-1 15,-7-1 1-15,-4-2-1 16,-5-1 0-16,2-5 0 15,2-6-2-15,10-5-2 0,5-18-5 16,26 7-7-16,-9-31-5 16,37 14-7-16,-11-30-1 15,30 12-2-15,-10-22-1 16,19 11 2-16</inkml:trace>
  <inkml:trace contextRef="#ctx0" brushRef="#br2" timeOffset="34400.9676">13613 2876 114 0,'-9'14'36'15,"-18"-4"2"-15,8 21-6 16,-9-2-27-16,1 11-1 16,-1 4-1-16,4 11 0 15,0-4-1-15,5 4-1 0,8-8 0 16,3-4-1-16,4-8 1 15,4-9-2-15,2-11 1 16,-2-15 0-16,18-4 0 16,-4-14 1-16,1-11-1 15,4-9 0-15,0-11 0 16,4-4 1-16,-1-8-1 15,6-2 0-15,-3 3-1 16,-1 6 1-16,-2 10 0 16,-4 6 0-16,3 11 0 15,-4 12 0-15,3 13 0 16,-4 8 0-16,2 6 0 15,0 10 0-15,-2 5 0 16,2 3-1-16,-1 6 1 16,-4 2 0-16,-4 3 0 0,-8 2 0 15,-6-2-1-15,-12-3 1 16,-8-2 0-16,-9-2 0 15,-6-8-1-15,-8-5 1 16,1-3 0-16,0-8 0 16,3-1 1-16,4-3-1 15,6 3 0-15,8 2-1 16,4 8 2-16,3 8-1 15,3 13 1-15,0 10-2 16,-3 11 2-16,-1 6-1 16,3 6-1-16,-3 2-1 15,2 1-3-15,-7-15-4 16,15 6-5-16,-12-30-5 15,27 8-6-15,-16-32-3 0,26 3-3 16,-10-28-2-16,20-2 1 16,2-16 2-16</inkml:trace>
  <inkml:trace contextRef="#ctx0" brushRef="#br2" timeOffset="35903.0535">14211 2998 96 0,'0'0'35'15,"0"0"-1"-15,0 0 1 16,0 0-31-16,-14 15 0 15,-4-4 0-15,-4 13 1 0,-9 2-1 16,1 8 0 0,-1 0 0-16,6 6 0 0,0-7-2 15,14 4 0-15,8-9 0 16,14-8-2-16,13-10 1 15,10-10-1-15,9-12-1 16,6-8 1-16,1-11 0 16,0-7-1-16,-6-4 1 15,-6-2-1-15,-10 0 1 16,-15 2 0-16,-9 4 0 15,-13 6 0-15,-6 8 0 16,-7 9 0-16,-6 3 1 16,2 8 0-16,0 5-1 15,10 8 1-15,7 0 0 0,10 5 0 16,8-3-1-16,15 0 1 15,10-2-1-15,9-3 1 16,4-3-1-16,5 0 1 16,1-6 0-16,-6 0-1 15,-6-2 1-15,-10 1 0 16,-8-1 0-16,-4 1-1 15,-19 4 1-15,11-4 0 16,-11 4 0-16,-9 11-1 16,0 3 0-16,-3 8 1 15,2 6-1-15,-1 7 0 16,-2 3-1-16,4 1 1 15,3-3 0-15,2-1 0 16,6-10 0-16,5-10 0 16,2-12 0-16,9-11 0 0,0-15 1 15,8-8-1-15,-2-7 2 16,4-5-2-16,-4-5 0 15,-1 2 0-15,1 2 0 16,-6 8 0-16,-3 9 0 16,-6 14 0-16,-9 13 0 15,10 3 0-15,-7 16 0 16,-2 5-2-16,6 8-1 15,0 1-1-15,7 7-3 16,5-13-3-16,14 7-2 16,0-19-1-16,19 7-3 15,-9-29-4-15,23 16-1 16,-20-30-2-16,18 12-1 15,-19-19 1-15,7 9 2 0,-13-12 0 16,-10-9 31-16,1 22 5 16,-25-20 4-16,11 22 5 15,-25-17 3-15,9 33 3 16,-17-34 2-16,17 34 0 15,-37-2-26-15,13 4-2 16,-3 7-1-16,-3 7 1 16,-2 3-2-16,6 6 0 15,2 0-1-15,9-3 0 16,10 3 0-16,6-7-1 15,11-5 1-15,9-3-2 16,7-5 1-16,1-4 1 16,4 0-1-16,-4-1 0 15,-4 0 0-15,-4 9 0 0,-10 3 0 16,-7 7 1-16,-10 6-1 15,-5 2 0-15,-5 3-1 16,-1-2 0-16,2 0 0 16,5-9-3-16,6-5-1 15,4-14-5-15,29-6-2 16,-5-17-2-16,22 7-5 15,-9-27-5-15,26 17-1 16,-17-25-3-16,15 20 0 16,-16-7 29-16,-7 2 8 15,-1 17 2-15,-22-9 6 16,9 30 5-16,-24-2 5 15,-6 11 4-15,-18-2 1 16,10 27-24-16,-13-1-4 16,4 9-1-16,3 2-2 0,0-1 0 15,8-1-2-15,6-8-1 16,12-4-6-16,-2-22-2 15,21 3-4-15,-4-32-5 16,23 9-6-16,-12-31-4 16,19 7-1-16,-16-24-2 15,12 5 4-15,-12-18 2 16</inkml:trace>
  <inkml:trace contextRef="#ctx0" brushRef="#br2" timeOffset="36031.0608">15973 2577 111 0,'-14'-27'32'15,"-10"-2"1"-15,12 13-3 0,14 4-41 16,-6-16-9-16,28 19-7 15,-9-21-3-15,26 20 0 16,-11-22-2-16,24 13 0 16</inkml:trace>
  <inkml:trace contextRef="#ctx0" brushRef="#br2" timeOffset="36519.0887">16367 2236 117 0,'-15'18'36'16,"7"30"3"-16,-22-7-9 15,2 25-23-15,-2 10-1 16,-3 14-1-16,1 5 0 15,-1 0-1-15,5 0-1 16,6-5 0-16,4-8-3 16,4-10 0-16,6-13 0 0,3-14 0 15,8-16 0-15,4-15 0 16,5-20 0-16,3-12-2 15,4-14 2-15,2-9-1 16,1-6 1-16,6-9-1 16,1 2 1-16,-2 2-1 15,-1 12 1-15,-2 7 0 16,-3 12-1-16,0 11 1 15,-5 15 0-15,-6 13 0 16,1 11 1-16,0 6-1 16,-1 6 0-16,0 4 0 15,-1 3 0-15,-3 0 0 16,-5-4 0-16,-3-6-1 15,-13-6 1-15,-4-5 0 0,-12-9 1 16,-7-5-1-16,-3-12 0 16,-4-10-2-16,7-9-1 15,4-13-2-15,16-1-4 16,3-15-2-16,32 4-3 15,1-18-3-15,31 17-6 16,-7-24-3-16,29 23-3 16,-9-15-4-16,19 9 5 15,-5-4-2-15</inkml:trace>
  <inkml:trace contextRef="#ctx0" brushRef="#br2" timeOffset="36744.1016">16976 2347 107 0,'-1'13'38'0,"-28"6"1"0,5 31 1 16,-15 1-35-16,-2 19 0 15,-3 9-1-15,-3 9-1 16,6 3 0-16,-1-2-1 16,13-4-2-16,5-8-3 15,14-5-4-15,6-24-4 16,22-2-3-16,-4-30-5 15,26 3-7-15,-13-38-3 16,26 8-2-16,-16-26-1 16,10 4 2-16,-14-12 4 15</inkml:trace>
  <inkml:trace contextRef="#ctx0" brushRef="#br2" timeOffset="37060.1197">16940 2988 121 0,'-10'4'35'0,"7"13"1"0,-10-11 1 16,13-6-34-16,11 21 0 15,4-8-1-15,7-6 0 16,6-5-1-16,3-4 1 15,4-4-1-15,1-10 0 16,-1-5-1-16,-4-3 0 16,-3-4 0-16,-7 1 0 15,-9-5 1-15,-9 8-1 16,-13 5 0-16,-12 9 1 15,-10 13 0-15,-13 12 0 16,-10 12 0-16,-1 13 0 16,1 9 0-16,7 5 0 15,12 2-1-15,14-4-1 16,13-11-2-16,27-4-7 0,6-22-1 15,26-3-4-15,-6-37-6 16,27 12-15-16,-4-27-6 16,17-2 0-16,-2-17 2 15</inkml:trace>
  <inkml:trace contextRef="#ctx0" brushRef="#br2" timeOffset="37907.1681">18658 2439 81 0,'-17'-42'37'0,"-1"12"-1"16,-16-4-6-16,2 17-25 15,-6 13 0-15,2 21-1 16,-7 17-1-16,0 20 3 15,-9 15-1-15,-2 18-1 0,-3 11 0 16,0 10 0-16,4 0-2 16,8-6 1-16,9-5-2 15,11-11-4-15,19-12-1 16,12-20-4-16,31-5-15 15,-13-34-10-15,22 0-1 16,-13-26-3-16,5 3 0 16</inkml:trace>
  <inkml:trace contextRef="#ctx0" brushRef="#br2" timeOffset="38652.2107">17961 3003 104 0,'-12'4'38'0,"-1"-8"1"16,31 14-1-16,3-12-34 0,17 1-1 15,14-7-1-15,9 1 0 16,5-6-2-16,5-3 1 16,-1 1-1-16,-4 0 1 15,-7 0-1-15,-12 1 0 16,-5 4 1-16,-10 0-1 15,-8 6 0-15,-11 4 0 16,-13 0 0-16,4 14 0 16,-15 1 0-16,-7 7 1 15,-5 3-1-15,-6 8 0 16,-4 4 0-16,3 3 0 15,4 2 0-15,8-3 1 0,11-3-2 16,12-5 2-16,15-8-1 16,14-10 0-16,14-10 0 15,6-9 0-15,7-13 0 16,2-6-1-16,-1-9 1 15,-9-4-1-15,-10-4 0 16,-8-2 0-16,-15 2 1 16,-14 1-1-16,-12 4 1 15,-9 5-1-15,-6 6 1 16,-3 7 0-16,0 5 0 15,2 8 0-15,7 4 1 16,15 2-1-16,0 0 1 16,28 15-1-16,2-6 1 15,10 1-1-15,8 2 0 16,-1 3 0-16,0 6 1 0,-5 3-1 15,-14 6-1-15,-8 9 2 16,-15 5-2-16,-12 2 2 16,-11 2-1-16,-1-4 0 15,-8-5 0-15,3-3 0 16,3-11 0-16,4-8 1 15,17-17-1-15,0 0 1 16,3-26 0-16,14 0 0 16,9-5 0-16,8-7 1 15,3-5 0-15,6 0-1 16,3-1 0-16,-1 3 0 15,1 7-1-15,-1 4-2 16,3 11-2-16,-9-7-10 16,17 25-7-16,-25-16-4 0,20 25-5 15,-22-19-1-15,17 19-4 16,-20-15 0-16,14 12 2 15</inkml:trace>
  <inkml:trace contextRef="#ctx0" brushRef="#br2" timeOffset="39050.2335">20335 2646 75 0,'19'-27'34'0,"7"12"-1"15,-11-5 2-15,11 13-30 16,-17-7 2-16,7 18-1 16,-16-4 0-16,8 23 1 15,-15 6-2-15,1 12 0 16,-8 12-2-16,-2 13 0 15,-6 14-1-15,-1 6 0 16,-2 2-2-16,0 1 0 16,6-8-3-16,1-11-3 15,17 0-14-15,-11-33-8 16,26 2-6-16,-14-39-1 0,22 15-1 15,-14-30 0-15</inkml:trace>
  <inkml:trace contextRef="#ctx0" brushRef="#br2" timeOffset="39243.2445">20215 3073 112 0,'-12'-4'38'0,"-6"-8"1"16,18 12-1-16,18-1-34 15,11-5-1-15,18-8-3 16,8-3-2-16,22-5-4 15,-3-16-12-15,27 13-7 16,-13-26-6-16,19 12-2 16,-21-16-4-16,6 10 3 0</inkml:trace>
  <inkml:trace contextRef="#ctx0" brushRef="#br2" timeOffset="39614.2658">21190 2266 111 0,'-23'23'36'15,"-20"4"2"-15,10 28 0 16,-10 5-34-16,6 10 1 15,3 10-3-15,3 3 1 16,3 3-1-16,2-2 1 16,2-6-2-16,7-3 0 15,4-10-1-15,4-9 0 16,7-14 0-16,2-10 0 15,3-16 0-15,8-13 0 0,8-14 0 16,8-10 1-16,2-7-1 16,2-10 0-16,4 5 1 15,-2-5-1-15,0 10 0 16,-5 4 1-16,-6 12-1 15,-5 12 0-15,-8 12 0 16,-4 6-1-16,-2 11-1 16,-5 2-1-16,8 8-3 15,-4-10-6-15,18 14-9 16,-15-28-4-16,25 15-5 15,-11-30-1-15,21 8-3 16,-10-25 1-16,14 4 1 16</inkml:trace>
  <inkml:trace contextRef="#ctx0" brushRef="#br2" timeOffset="39961.2856">21448 2987 109 0,'-9'13'37'15,"9"-13"1"-15,5 15-2 16,-5-15-32-16,37 2-1 15,-3-9-1-15,12-3 1 16,2-6-1-16,-1 0 0 16,-5-2 0-16,-10-4-1 15,-5-2 0-15,-13 1-1 16,-17 3 1-16,-13 6 0 15,-19 6 0-15,-7 14 1 0,-13 12-1 16,-9 16 1-16,-2 15-1 16,6 11 1-16,8 5-1 15,17 2 0-15,20-8-1 16,25-12-1-16,29-14-2 15,20-25-8-15,34 0-11 16,-6-36-5-16,26 8-5 16,-20-26-5-16,12 8-3 15,-14-14 0-15</inkml:trace>
  <inkml:trace contextRef="#ctx0" brushRef="#br2" timeOffset="41180.3553">1331 4607 98 0,'4'-12'37'16,"-8"-2"0"-16,4 14-8 16,0 20-25-16,2 5-1 0,-1 15 1 15,-1 10-2-15,0 13 0 16,1 13 0-16,-1 2 0 15,1 5 0-15,3-7 0 16,1-4-2-16,4-16 1 16,7-11 0-16,0-18 0 15,6-20-1-15,5-20 1 16,4-18-1-16,3-18 0 15,1-12 1-15,2-10-1 16,-1-10 1-16,3-2-2 16,-2 0 1-16,-2 5-2 15,-5 6 0-15,0 18-4 16,-6 1-9-16,15 32-9 15,-22-4-8-15,18 32-1 16,-12-6-2-16,17 21 1 0</inkml:trace>
  <inkml:trace contextRef="#ctx0" brushRef="#br2" timeOffset="42081.4069">2416 4633 93 0,'-29'-4'37'15,"-16"-3"0"-15,0 16 2 16,-15 7-32-16,7 12 0 16,-8 6 0-16,9 14-3 15,-1 2 0-15,11 9-2 16,8-2 1-16,15 2-1 0,14-11-1 15,15-6 0-15,15-16-1 16,9-13 0-16,15-16 0 16,8-15 0-16,4-15-1 15,6-11 1-15,1-7-1 16,-6-9 1-16,-7 1-1 15,-3 2 1-15,-13 5 0 16,-6 10 0-16,-14 10 0 16,-11 13 0-16,-8 19 1 15,-12 10-1-15,-6 16-1 16,-1 9 2-16,0 10-1 15,2 2 0-15,5-1 1 16,12-2-2-16,13-12 2 16,10-6-1-16,16-17 1 0,9-11-1 15,8-11-2-15,8-7 2 16,2-3-1-16,-2-3 1 15,-5 1-1-15,-7 4 0 16,-9 6 0-16,-7 6 1 16,-15 14 0-16,-11 9 0 15,-6 11 1-15,-12 12-1 16,-5 5 2-16,-3 10-2 15,-2-2 1-15,1-2-1 16,0-3 1-16,3-10-1 16,9-10 0-16,5-15 0 15,0-10 1-15,19-25-1 16,-2-7 0-16,4-7 1 15,-1-10-2-15,3-6 1 16,-1-1-1-16,-4-1 1 0,-3 8 0 16,2 5-1-16,-7 11 0 15,-4 4 1-15,5 10-2 16,1 5-1-16,8 10-2 15,3-5-4-15,20 17-9 16,-10-21-4-16,30 19-4 16,-9-24-1-16,22 18-2 15,-15-19 0-15,15 13 1 16,-15-10 3-16,-3 4 8 15,-9 7 32-15,-20-8 4 16,5 22 3-16,-34-9 3 16,20 20 4-16,-34-7 1 0,11 27 3 15,-23-8 0 1,13 22-27-16,-10 1 0 0,3 7-3 15,0-5 1-15,7 0-3 16,8-7-1-16,5-16-5 16,14-2-9-16,-14-32-10 15,47-10-8-15,-23-28-1 16,18 3-5-16,-10-23 2 15</inkml:trace>
  <inkml:trace contextRef="#ctx0" brushRef="#br2" timeOffset="42209.4142">3922 4299 109 0,'-24'-43'37'15,"-9"2"-1"-15,9 12-12 16,9 25-46-16,-2-11-9 0,17 15-4 16,0 0-1-16,27 12-2 15</inkml:trace>
  <inkml:trace contextRef="#ctx0" brushRef="#br2" timeOffset="42802.4481">4617 4684 71 0,'0'-15'37'15,"-13"-6"-1"-15,13 21 2 16,-27-13-21-16,5 18-11 16,-7 2 0-16,1 14-2 15,-6 3 0-15,1 10 0 16,0 5-2-16,6 5 0 15,2-1 1-15,5 4-1 16,8-7 0-16,7-3-2 16,8-8 2-16,7-6-2 0,5-13 1 15,7-11-1-15,10-12-1 16,5-11 1-16,4-9-1 15,-3-8 1-15,-2-1-1 16,2 0 1-16,-8 2 0 16,-2 7 0-16,-11 7 0 15,-3 13 0-15,-14 13 0 16,14 12 1-16,-10 10-2 15,-4 9 1-15,4 8 1 16,2 4-2-16,12 2-1 16,1-8-3-16,16-3-5 15,-1-23-10-15,28-1-3 16,-10-35-4-16,26 1-4 15,-16-32 0-15,17 1-3 16,-15-25 4-16</inkml:trace>
  <inkml:trace contextRef="#ctx0" brushRef="#br2" timeOffset="42997.4593">5389 4027 109 0,'-33'9'35'0,"12"37"2"16,-15 15-3-16,11 23-30 15,-2 14-2-15,10 7-1 16,2 6 1-16,8-6-3 15,6-3 0-15,5-16-5 16,10 0-11-16,-9-30-9 16,13-1-8-16,-12-26-2 15,13-9-3-15,-19-20 2 0</inkml:trace>
  <inkml:trace contextRef="#ctx0" brushRef="#br2" timeOffset="43334.4785">5155 4645 98 0,'-13'-16'37'16,"13"16"2"-16,0 0-2 15,0 0-32-15,18 10-1 16,10-8-2-16,9-2 0 15,7-1 0-15,5-2-1 16,3-3 1-16,-1-2-1 16,-1 3 0-16,-11 4 0 15,-6 2 0-15,-7 5 0 0,-9 6 0 16,-11 6-1-16,-6 9 1 15,-6 5-1-15,-6 6 1 16,3 2-1-16,-4 2 0 16,6-2 0-16,1-6-2 15,10-9-3-15,-4-25-9 16,33 15-7-16,-13-39-7 15,26 3-4-15,-17-24-4 16,18 1-3-16,-14-19 3 16</inkml:trace>
  <inkml:trace contextRef="#ctx0" brushRef="#br2" timeOffset="43463.4859">5743 4256 112 0,'-22'-4'38'0,"-7"-2"1"16,15 16-4-16,5 3-40 15,9-13-15-15,14 25-12 16,-4-15-6-16,20 11-1 15,3-7-1-15</inkml:trace>
  <inkml:trace contextRef="#ctx0" brushRef="#br2" timeOffset="44094.522">6154 4575 66 0,'-2'25'39'0,"-13"-9"0"16,2 12 1-16,-11-13-21 15,9 15-10-15,-10-4-2 16,7 8-2-16,-1-3-1 0,5 3-2 15,8-1 1-15,8-6-3 16,7-4 1-16,10-9-2 16,8-6-1-16,5-9 1 15,4-8-2-15,1-10 0 16,0-4-2-16,-7-8 3 15,0-4-3-15,-14-5 3 16,0-1 0-16,-9-1 1 16,-2 3 0-16,-4 1 1 15,-1 8 1-15,0 5 1 16,1 5 0-16,6 9 1 15,-7 11 0-15,19-4 0 16,-9 10 0-16,9 4 0 16,0-1-1-16,5 2 0 15,0-1-1-15,6 2 0 0,-4 0 0 16,1 5 0-16,-2 1 0 15,-7 3 1-15,-6 6-1 16,-8 5 0-16,-8 2 0 16,-8 4 0-16,-4 3 0 15,-3-3-1-15,2-3 1 16,3-5-2-16,8-12 2 15,6-18-2-15,28 2 1 16,1-22 0-16,9-11-1 16,4-7 1-16,6-10 0 15,-1 3 1-15,2 1-1 16,-11 9 1-16,-7 12-1 0,-8 19 1 15,-12 15-1 1,-8 15 0-16,-7 12 1 0,-4 5-4 16,4 11 0-16,-5-12-9 15,19 15-8-15,-10-32-6 16,32 9-5-16,-10-33-4 15,25 1-7-15,-6-19 2 16</inkml:trace>
  <inkml:trace contextRef="#ctx0" brushRef="#br2" timeOffset="44635.553">8214 4495 87 0,'5'-14'38'0,"-5"14"1"16,-5 22-1-16,4 5-29 15,-10 8-7-15,0 8-1 16,-1 4 0-16,2 4-1 16,5-1-2-16,3-12-1 15,15 4-13-15,-7-29-11 16,25 0-5-16,-7-25-3 15,11-2-2-15,-3-17 1 0</inkml:trace>
  <inkml:trace contextRef="#ctx0" brushRef="#br2" timeOffset="44807.5628">8283 4036 116 0,'-26'-8'36'15,"10"17"0"-15,-2-5-5 16,18-4-40-16,13 22-17 15,5-20-10-15,20 15 0 16,0-9-2-16,17 11 1 16</inkml:trace>
  <inkml:trace contextRef="#ctx0" brushRef="#br2" timeOffset="45160.583">8770 4377 83 0,'-1'46'37'16,"-17"-7"0"-16,6 9 1 15,-17-7-24-15,11 3-9 16,-1-7-1-16,-1-1 0 15,6-6-1-15,2-6-1 16,7-10 0-16,5-14 0 16,10-3-1-16,6-17 0 15,6-10 0-15,5-9 0 16,5-12-1-16,0-6 0 15,5-2 1-15,-5 3-1 16,1 7 0-16,-7 8 1 0,-5 11-1 16,-2 15 1-16,-8 19-1 15,-3 13 1-15,-4 20-1 16,-2 11 0-16,-2 12-1 15,0 4-2-15,6 6-6 16,-3-15-6-16,19 12-8 16,-8-30-5-16,25 4-4 15,-8-31-3-15,16-1-3 16,-7-20 0-16</inkml:trace>
  <inkml:trace contextRef="#ctx0" brushRef="#br2" timeOffset="47617.7235">10192 3865 52 0,'6'-16'31'16,"-2"-1"1"-16,-4 17 1 15,0 0-21-15,15 9-2 0,-16 15-1 16,2 22-2-16,-7 10-1 15,-3 16-2-15,-1 9-2 16,-5 7 0-16,3 2-1 16,-1-1-1-16,1-8 0 15,4-7-2-15,12-9-2 16,-1-20-5-16,24 0-13 15,-10-29-6-15,23-1-1 16,-7-28-2-16,16 2 1 16</inkml:trace>
  <inkml:trace contextRef="#ctx0" brushRef="#br2" timeOffset="47812.7347">10598 4391 72 0,'0'0'32'16,"-16"14"1"-16,4 14 1 15,-10-3-15-15,7 12-15 16,-3 2-1-16,7 3-1 15,2-4-1-15,7-8-2 16,6-4-3-16,-4-26-10 16,35 14-11-16,-20-35-3 15,23 4-2-15,-12-24-2 16,14 2 1-16</inkml:trace>
  <inkml:trace contextRef="#ctx0" brushRef="#br2" timeOffset="47970.7437">10696 4005 107 0,'-29'-16'32'15,"12"18"2"-15,-8-5-3 16,25 3-31-16,-7 18-6 16,7-18-12-16,31 16-11 15,-9-15-1-15,17 15-1 16,-6-11-1-16</inkml:trace>
  <inkml:trace contextRef="#ctx0" brushRef="#br2" timeOffset="48240.7592">11005 4136 90 0,'-4'18'31'16,"8"15"0"-16,-14-5 3 15,10 16-27-15,-14-1-1 16,10 7-2-16,-6-2 0 0,6 0 0 16,6-6-1-16,6-5 0 15,6-10-1-15,6-15 0 16,6-8-1-16,8-14 0 15,3-12 1-15,5-11-2 16,1-5-1-16,1-8-1 16,0 0-1-16,-3-6-2 15,6 11-6-15,-18-11-8 16,16 28-6-16,-22-12-2 15,11 27-2-15,-17-8-2 16,7 24 1-16,-13-1 2 16</inkml:trace>
  <inkml:trace contextRef="#ctx0" brushRef="#br2" timeOffset="48458.7716">11638 4334 100 0,'8'18'33'0,"-8"-18"1"15,1 27 1-15,-9-8-29 16,7 9-1-16,-8 3-2 15,3 6-1-15,-4 1-1 16,0 1 0-16,6 0-3 16,0-11-1-16,10-2-7 15,-6-26-11-15,30 2-6 16,-14-29-4-16,22 4 0 15,-14-27-3-15,19 3 2 16</inkml:trace>
  <inkml:trace contextRef="#ctx0" brushRef="#br2" timeOffset="48644.7823">11803 3831 122 0,'0'0'36'16,"-29"-16"1"-16,29 16-2 15,-19 5-35-15,19-5-3 16,0 0-3-16,12 3-12 15,13 16-11-15,-14-16-5 16,22 17-1-16,-15-10-1 16,13 15 1-16</inkml:trace>
  <inkml:trace contextRef="#ctx0" brushRef="#br2" timeOffset="49028.8042">11973 4186 94 0,'0'39'35'0,"-10"-12"1"15,8 12 0-15,-9-10-30 16,10 6-1-16,-4-5-1 15,4 2 0-15,-4-6-2 16,2 3 0-16,2-1-2 16,-3-4 1-16,-1-5-1 15,4-2 0-15,1-17 0 16,1 11 0-16,-1-11 0 15,21-22 0-15,-1-6 0 16,5-11 0-16,8-5 0 16,4-7 0-16,0-4 1 15,1 5 1-15,-3 4-2 0,-3 14 2 16,-5 13-1-16,-6 13-1 15,-7 16 1-15,-6 16-1 16,-2 12 0-16,-5 8-2 16,2 9 1-16,3-2-3 15,8 4-1-15,2-10-2 16,20 4-9-16,-10-28-8 15,28 9-4-15,-13-29-3 16,20 3-2-16,-11-24 2 16,8 3 0-16</inkml:trace>
  <inkml:trace contextRef="#ctx0" brushRef="#br2" timeOffset="49532.8331">12831 4301 111 0,'-36'-16'36'0,"10"23"2"0,-26-6-1 15,11 19-32-15,-6 4-1 16,0 8-1-16,9 4-1 15,10 3 0-15,9-2-1 16,16-3 0-16,13-8 0 16,13-5 0-16,10-11-1 15,4-9 0-15,11-6 0 16,0-12 1-16,1-6-1 15,-5-9-1-15,0 0 1 16,-3-5 0-16,-7 3 0 16,-5 2-1-16,-3 6 1 15,-9 8 0-15,-6 11 0 16,-11 7 0-16,1 36-1 15,-13 6 1-15,-6 20-1 0,-10 15 1 16,2 13 1-16,-6 11-1 16,0 9 0-16,-2 0 0 15,3-4 0-15,2-9 0 16,3-11 1-16,3-15-1 15,5-18 0-15,-2-15 1 16,4-20-1-16,2-17 0 16,1-12 1-16,0-18-1 15,7-13 0-15,2-12 0 16,2-7-1-16,3-5 0 15,6 4-4-15,0 0 0 16,11 13-8-16,-9-6-4 16,19 26-7-16,-14-13-5 15,22 23-3-15,-10-13-7 0,11 5 2 16,5-10 0-16</inkml:trace>
  <inkml:trace contextRef="#ctx0" brushRef="#br2" timeOffset="50118.8666">13945 3869 91 0,'9'-13'38'0,"-9"13"-2"16,0 16 2-16,-12 17-35 15,8 18-1-15,-6 13 1 16,0 15-1-16,-6 8 0 16,-1 4-2-16,4-3 0 15,2-5 0-15,3-8-2 16,2-14-2-16,11-8-5 15,-5-27-12-15,24 1-7 16,-24-27-3-16,33 0-1 16,-19-22-2-16</inkml:trace>
  <inkml:trace contextRef="#ctx0" brushRef="#br2" timeOffset="50299.8769">13786 4417 98 0,'-28'-9'35'16,"-6"-7"2"-16,21 15-1 15,-1-6-29-15,14 7-2 16,27-19-3-16,8 4-1 15,17-4-3-15,6-12-5 16,25 13-14-16,-13-22-6 16,21 14-3-16,-18-17-2 15,13 14-2-15,-15-12 2 16</inkml:trace>
  <inkml:trace contextRef="#ctx0" brushRef="#br2" timeOffset="50714.9007">14553 3786 110 0,'-30'8'36'15,"11"24"1"-15,-15-3-1 16,14 17-31-16,-7 6-2 16,6 13 1-16,-1 0-1 15,5 7-2-15,-1-2 1 16,7-3-2-16,6-6 1 15,5-9-1-15,5-9 0 16,8-11 0-16,4-12 0 16,8-9 0-16,6-13 0 0,1-10 1 15,4-6-1-15,-3-4 0 16,1-3 0-16,-5 0 1 15,-4 3-1-15,-2 3 0 16,-5 6 0-16,-4 10 0 16,-4 4 0-16,-10-1-1 15,14 25 0-15,-4-5-2 16,0 2 0-16,3-4-2 15,11 5-3-15,-5-19-7 16,20 12-6-16,-11-29-3 16,22 13-2-16,-16-28-2 15,18 11-1-15,-19-16 1 16,9 5 1-16,-15-3 8 15</inkml:trace>
  <inkml:trace contextRef="#ctx0" brushRef="#br2" timeOffset="50870.9096">15122 4271 106 0,'-18'15'32'15,"11"23"1"-15,-15-5 0 16,12 10-26-16,-8-3-2 15,10 2-2-15,1-6 0 16,6-8-2-16,6-11-2 16,5-12-4-16,19-5-12 15,-13-26-7-15,25 9-6 16,-16-27-1-16,18 7-4 15,-17-19 2-15</inkml:trace>
  <inkml:trace contextRef="#ctx0" brushRef="#br2" timeOffset="51005.9173">15233 3906 115 0,'-17'-16'34'0,"17"16"-1"16,0 0-8-16,0 0-46 16,20 16-10-16,-5-16-2 15,18 14 0-15,-10-11-2 16</inkml:trace>
  <inkml:trace contextRef="#ctx0" brushRef="#br2" timeOffset="51373.9384">15491 4072 104 0,'4'29'36'16,"-17"-7"1"-16,12 12 0 15,-17-9-30-15,8 15-3 16,-3-3 0-16,3 8-1 16,-2 1 0-16,-1-1-1 0,3-6-1 15,3-2 1-15,2-7-2 16,5-6 0-16,4-11 0 15,-4-13 0-15,24-11 1 16,-1-9-2-16,2-8 1 16,0-8 0-16,3-5 0 15,0-4 0-15,-1-3 1 16,-2 8 0-16,-5 4-1 15,-5 13 1-15,-2 8-1 16,-13 15 1-16,17 5-1 16,-13 11-1-16,2 12-1 15,0 2-2-15,8 9-2 16,0-13-6-16,19 20-8 15,-10-24-5-15,24 16-5 0,-10-24-2 16,22 8-3-16,-12-22 2 16,14 4 0-16</inkml:trace>
  <inkml:trace contextRef="#ctx0" brushRef="#br2" timeOffset="51884.9676">16289 4227 112 0,'-14'-15'38'15,"-20"-3"1"-15,1 20 0 16,-14 3-35-16,0 12 1 15,-1 7-2-15,2 8 0 16,7 3-1-16,8 3-1 16,12 0 0-16,15-5-1 15,13-9 0-15,13-7 0 0,10-8 0 16,5-7 0-16,7-8 0 15,-1-8-1-15,0-7 1 16,-1-3-1-16,-9-2 1 16,-2-4 0-16,-5 4 0 15,-7 1 0-15,-1 3-1 16,-8 7 2-16,-10 15-1 15,12 0-1-15,-12 18 1 16,-2 16 0-16,-6 11 0 16,-1 15-1-16,-8 15 1 15,0 8-1-15,-5 7 2 16,-1 2-1-16,-4 2 0 15,2-2 0-15,-5-8 1 16,-3-9-1-16,3-13 1 16,-1-12-1-16,-2-15 0 0,2-11 0 15,1-11-1-15,2-19 1 16,5-11-1-16,2-13-1 15,11-9-2-15,4-14-1 16,20 4-8-16,-6-21-5 16,27 17-4-16,-11-22-4 15,30 22-1-15,-14-15-1 16,25 20-3-16,-14-11 3 15,10 9 4-15</inkml:trace>
  <inkml:trace contextRef="#ctx0" brushRef="#br2" timeOffset="52237.9878">16776 4200 105 0,'-18'11'36'0,"-15"-6"0"15,5 15 0-15,-14-10-27 16,9 11-4-16,0-3-1 15,12 2-2-15,7-1 0 16,16-4-1-16,8-2 0 16,13 0 0-16,10-5-1 15,-1 6 1-15,4-3-1 16,-5 5 1-16,-5 2 1 15,-7 3-1-15,-9 4 0 16,-13 4 0-16,-14 2-1 16,-5 1 1-16,-8 0-1 0,-5-4-1 15,-1 1 0-15,-3-6-3 16,9-1-4-16,-6-17-6 15,24 13-8-15,-16-31-7 16,28 13-3-16,-16-23-5 16,17 3-2-16,-6-18 0 15</inkml:trace>
  <inkml:trace contextRef="#ctx0" brushRef="#br2" timeOffset="52869.0239">17713 3958 85 0,'-2'-27'36'0,"8"10"0"15,-4-7 1-15,-2 24-29 16,10-15-2-16,-10 15-1 15,8 28-1-15,-11 7-1 16,-7 12-1-16,-1 16 0 0,-5 9 0 16,-5 9-2-16,-2 4 0 15,3 1 0-15,1-5-1 16,6-6-2-16,6-7-1 15,2-19-4-15,19 4-11 16,-11-32-8-16,20 6-3 16,-12-27-3-16,12 4-1 15,-14-23 1-15</inkml:trace>
  <inkml:trace contextRef="#ctx0" brushRef="#br2" timeOffset="53056.0346">17509 4502 100 0,'-25'-13'36'0,"-3"-9"1"16,28 22-1-16,-20-20-27 15,29 9-5-15,14-2-1 0,16-4-3 16,12 0-2-16,8-8-3 16,17 7-8-16,-9-21-8 15,26 14-7-15,-17-18-1 16,14 14-3-16,-16-19 0 15,9 12 1-15</inkml:trace>
  <inkml:trace contextRef="#ctx0" brushRef="#br2" timeOffset="53447.057">18465 3682 116 0,'-18'24'34'16,"-15"-4"3"-16,13 28-2 0,-17 0-31 15,10 13-1-15,1 4 0 16,0 11 0-16,-2 4-1 15,4-3-1-15,3-1 0 16,6-9 0-16,5-6-1 16,6-12 0-16,5-8-1 15,10-14 1-15,5-9 0 16,5-12 0-16,6-9-1 15,0-7 1-15,-1-8 0 16,3-2 0-16,-5-3 0 16,-1 3 0-16,-4-1 0 15,-1 7 0-15,-4 8 0 16,0 7 0-16,-5 11-1 15,1 5 0-15,0 7-2 0,-1 4-1 16,11 3-3-16,-5-11-5 16,23 13-8-16,-11-28-5 15,27 11-1-15,-12-28-3 16,24 9-2-16,-14-22 1 15,12 3 1-15</inkml:trace>
  <inkml:trace contextRef="#ctx0" brushRef="#br2" timeOffset="53815.078">19046 4283 108 0,'-15'-5'34'15,"-22"-4"2"-15,5 20-1 16,-14-1-29-16,5 12-1 16,-4 3-1-16,3 7 0 15,6 1-1-15,9 1-1 16,13 2 0-16,12-12-1 0,14-3-1 15,14-8 1-15,11-12-1 16,11-8 0-16,3-12 0 16,1-4-1-16,0-7 1 15,-2-3 0-15,-8 2 0 16,-9-2 0-16,-8 8 0 15,-10 4 0-15,-7 11 0 16,-8 10 0-16,0 0 0 16,-10 29 1-16,0-3-2 15,0 3 1-15,7 3-3 16,2-2-1-16,15-3-4 15,1-18-4-15,23 6-6 0,-3-31-4 16,30 6-5 0,-12-30 0-16,25 13-1 0,-12-26-1 15,8 8 3-15,-14-12 4 16</inkml:trace>
  <inkml:trace contextRef="#ctx0" brushRef="#br2" timeOffset="54003.0888">19795 3895 120 0,'-17'40'35'16,"-21"-1"1"-16,13 30-1 15,-21 7-30-15,13 4-3 16,2 3 0-16,6-5-3 16,7-3-1-16,1-10-4 15,17-2-5-15,-9-27-10 16,27 6-7-16,-18-42-3 15,17 22-4-15,-14-33-1 0,15-1 1 16</inkml:trace>
  <inkml:trace contextRef="#ctx0" brushRef="#br2" timeOffset="54188.0993">19532 4272 118 0,'0'0'39'0,"-15"-9"2"16,15 9-2-16,15 2-36 15,11-8-3-15,16-4-3 16,7-10-6-16,18 10-9 15,-10-22-7-15,13 18-6 16,-18-18-3-16,14 12-4 16,-19-10 1-16,9 11 1 0</inkml:trace>
  <inkml:trace contextRef="#ctx0" brushRef="#br2" timeOffset="55407.1691">1396 6269 80 0,'0'-21'36'0,"0"8"-1"16,-5-3 1-16,5 16-25 16,0 0-4-16,0 0-2 15,-5 20 0-15,4 10-2 16,-2 5 0-16,-3 13 0 15,-2 5-1-15,2 7 1 16,1-3-1-16,2 1 0 16,4-4-1-16,-1-9 1 0,3-10-2 15,3-10 1-15,4-10-2 16,-10-15 1-16,19-6 0 15,-11-16 0-15,-2-11 0 16,1-10 0-16,-2-6 0 16,-3-8-1-16,2-4 3 15,-2-1-3-15,0 4 2 16,5 3-2-16,2 9 2 15,3 3-1-15,2 8 0 16,9 4 0-16,11 8-1 16,6 0-2-16,9 12-3 15,-2-11-10-15,19 22-10 16,-16-15-6-16,18 17-3 15,-13-8-2-15,5 14 0 0</inkml:trace>
  <inkml:trace contextRef="#ctx0" brushRef="#br2" timeOffset="55783.1906">2072 6372 109 0,'-12'34'38'15,"-6"-17"0"-15,19 8 0 16,4-14-34-16,13-8 0 15,10-9-2-15,11-6 0 16,8-10-1-16,3-7-1 16,1-4 1-16,-2-4-2 15,-10-5 2-15,-5 5-2 16,-14 3 2-16,-18 4-2 0,-12 7 2 15,-13 10-1-15,-15 10 0 16,-8 12 1-16,-7 11-1 16,-4 14 1-16,1 7 0 15,8 11 1-15,6 0-1 16,17 5 1-16,12-7-1 15,17-3 1-15,19-9-2 16,15-14-2-16,20-7-3 16,8-18-4-16,24 4-11 15,-9-27-9-15,19 12-5 16,-19-25-2-16,9 10-2 15,-14-11 1-15</inkml:trace>
  <inkml:trace contextRef="#ctx0" brushRef="#br2" timeOffset="56309.2207">2929 6220 106 0,'-10'5'38'15,"-13"-3"0"-15,8 19 0 16,-4-2-33-16,1 14 1 16,0 2-2-16,4 9 1 15,4 2-2-15,1 2 0 16,5-5-1-16,6-3 0 15,-2-8-1-15,5-7 0 16,3-13-1-16,-8-12 0 16,18-6 0-16,-5-14 0 15,0-10-1-15,0-9 0 16,0-6 1-16,3-9-2 0,0-4 2 15,4 0-2-15,-1-1 2 16,0 5-1-16,1 8 1 16,2 7-1-16,0 11 2 15,2 8-1-15,0 12 0 16,0 13 0-16,-4 6 0 15,4 6 0-15,-2 8 0 16,-2 1 0-16,-2 4-1 16,-4 0 2-16,-6 4-2 15,-6-1 1-15,-5 3 0 16,-12-1 2-16,-9-2-2 15,-3-1 1-15,-5 3 0 16,-8-2 0-16,2 5-1 16,-5 2 1-16,-4 5 0 15,8 7-1-15,-3 7 0 16,5 7 0-16,4 8 0 0,4 1-1 15,6 1 0-15,4-7-3 16,14 6-7-16,-7-24-11 16,21 4-9-16,-14-24-8 15,18-4-1-15,-13-27-2 16</inkml:trace>
  <inkml:trace contextRef="#ctx0" brushRef="#br2" timeOffset="57240.2739">3705 6196 90 0,'9'-21'36'0,"-9"21"0"16,0-13-7-16,0 13-22 16,-11 15-2-16,5 12 1 15,-8 3-1-15,2 14 0 16,-8 4 0-16,0 9 0 15,-1-3-2-15,2 1 2 16,4-8-2-16,1-8 1 16,5-13-2-16,5-13 0 15,4-13-1-15,16-21-1 16,-1-9 0-16,8-9-1 15,-1-11 2-15,5-6-3 16,-1-4 2-16,-2-1-1 16,-2 3 1-16,-4 10-2 0,1 4 3 15,-5 11-2-15,-1 10 1 16,2 11 0-16,0 7 0 15,2 9 0-15,4 4-1 16,7 2 1-16,8-1 0 16,5-3 0-16,7-4 0 15,2-3 0-15,1-7 0 16,-3 0 0-16,0-5 0 15,-9-1 0-15,-7 4 0 16,-10 4 0-16,-13 5 0 16,-9 1 0-16,-9 27 0 15,-11 2 1-15,-8 10-1 16,-3 10 1-16,-2 9 0 15,0 3 2-15,5 1-2 16,9-3 1-16,10-8 1 0,11-11-3 16,12-10 0-16,13-17 0 15,9-13 0-15,7-15 0 16,8-15 0-16,-3-10 0 15,-1-8 0-15,-7-5 0 16,-10 0-2-16,-11-1-1 16,-10 4 2-16,-16 5-2 15,-9 11 0-15,-7 5 0 16,-1 9-1-16,-3 3-3 15,14 18-6-15,-2-11-5 16,25 23-7-16,-10-13-4 16,43 12-3-16,-6-7-5 15,18 11 1-15,-2-6 2 16</inkml:trace>
  <inkml:trace contextRef="#ctx0" brushRef="#br2" timeOffset="57694.2999">5046 6174 109 0,'-15'-29'39'15,"-4"23"1"-15,-19-10-1 16,1 14-33-16,-15 3 0 16,3 9-2-16,-5 8 0 15,1 9-1-15,4 10 0 16,5 5-1-16,13 5-2 15,14 0 0-15,12-2 0 16,19-7 0-16,15-9 0 0,14-13 0 16,14-13 0-16,9-18 0 15,6-19 0-15,0-12 0 16,1-15 0-16,-6-6 0 15,-9-8 0-15,-8-3 0 16,-15 3 0-16,-6 6 0 16,-11 10 0-16,-11 15 0 15,-10 19 0-15,-9 21 0 16,-6 24 0-16,-7 20 0 15,-3 18 0-15,1 11 0 16,5 8-2-16,4 2-2 16,13-1-1-16,8-16-3 15,17-5-5-15,4-27-3 16,25 1-6-16,-12-32-5 0,24 7-1 15,-16-32-1-15,16 3-4 16,-10-15 2-16,-3-3 3 16</inkml:trace>
  <inkml:trace contextRef="#ctx0" brushRef="#br2" timeOffset="58021.3186">5690 6039 111 0,'0'0'38'16,"-12"6"2"-16,-10 12-1 16,2 19-31-16,-4 6-3 15,2 9-1-15,4 0-1 16,3-2 1-16,4-4-1 15,16-12-3-15,5-8 0 16,13-14 0-16,5-12 0 16,10-13 0-16,5-9 0 0,-1-6 0 15,1-7 0-15,-3-2 0 16,-5 1 0-16,-5 4 0 15,-4 5 0-15,-11 9 0 16,-15 18 0-16,14-7 0 16,-17 21 0-16,0 8 0 15,-2 8-3-15,-3 7-1 16,6 5 0-16,-3-1-4 15,12 5-4-15,-6-20-6 16,21 10-8-16,-10-23-5 16,23 1-5-16,-8-18-3 15,17-6 2-15,-2-13 2 16</inkml:trace>
  <inkml:trace contextRef="#ctx0" brushRef="#br2" timeOffset="58295.3343">6459 6098 117 0,'-20'9'40'0,"-16"-4"2"16,12 15-5-16,-12-6-32 16,0 6-1-16,-1 3-1 15,7 5-1-15,7 0-1 16,9 7 0-16,10-3 0 15,8 3 1-15,11-6-4 16,6-4 1-16,14-2-2 16,-4-11-2-16,14-1-7 0,-11-23-6 15,20 8-9 1,-19-22-8-16,17 5-4 0,-11-10-3 15,4 5 4-15</inkml:trace>
  <inkml:trace contextRef="#ctx0" brushRef="#br2" timeOffset="58663.3553">6685 6323 114 0,'-15'12'39'0,"8"8"2"16,7-20-6-16,0 0-30 15,0 0-1-15,30 3-2 16,2-14 1-16,11-9-2 15,1-2 1-15,11-6-2 16,-5-4 1-16,-4-3-1 0,-3 0 0 16,-10 1 0-16,-10 0 1 15,-10 4-1-15,-16 9 0 16,-16 10 1-16,-11 13-1 15,-13 15 1-15,-10 13 0 16,-6 18 1-16,-3 9 0 16,7 11-2-16,6-1 0 15,10-1 0-15,18-10 0 16,19-6 0-16,17-13 0 15,14-20 0-15,23-6-9 16,0-23-5-16,23 4-6 16,-12-28-9-16,33 13-5 15,-10-19-6-15,17 6-2 16,0-2 2-16</inkml:trace>
  <inkml:trace contextRef="#ctx0" brushRef="#br2" timeOffset="59321.3929">8915 5807 97 0,'0'0'39'16,"0"0"1"-16,-23 14-2 0,-4 9-31 16,-19 3-3-16,-2 5 0 15,-9 2-1-15,5 4 0 16,2-2 0-16,13-4-1 15,14-4-1-15,19-7 0 16,15-6 0-16,22-4-1 16,14-3 1-16,8 1-1 15,4 1 0-15,-3 3 1 16,-7 5 0-16,-13 5-1 15,-12 8 1-15,-19 4-1 16,-18 5 0-16,-8 1 2 16,-11-1-2-16,-2-2 0 15,2-4-2-15,3-12-1 16,11 0-5-16,7-22-11 0,29 2-10 15,-5-23-7-15,28 3-1 16,-4-17-5-16,18 0 3 16</inkml:trace>
  <inkml:trace contextRef="#ctx0" brushRef="#br2" timeOffset="59696.4144">9312 6096 91 0,'-7'30'38'0,"-11"-9"1"16,12 11 1-16,-1-22-21 15,20 8-15-15,5-11 0 16,15-6-1-16,14-9-1 16,9-9 0-16,6-9 0 0,4-6-1 15,-4-8 0-15,-6-1 0 16,-14-2-1-16,-15 1 1 15,-16 8 0-15,-19 2-1 16,-13 11 1-16,-18 10 0 16,-12 16-1-16,-9 13 1 15,-5 15 0-15,-2 11 1 16,5 7-2-16,11 7 0 15,18 1 0-15,17-4 0 16,23-10 0-16,23-10 0 16,28-11-5-16,18-17-3 15,34-2-8-15,-5-25-6 16,33 8-7-16,-11-23-4 0,12 9-2 15,-15-14-4-15,3 3 2 16</inkml:trace>
  <inkml:trace contextRef="#ctx0" brushRef="#br2" timeOffset="59877.4248">10632 5914 109 0,'-53'36'38'0,"-18"3"1"16,5 16-2-16,-9-1-34 15,11 1 0-15,6-3-2 16,14-7-1-16,11-6-4 15,10-18-8-15,24 0-13 16,-1-21-10-16,19-12-1 16,-1-11-3-16,10 0 3 0</inkml:trace>
  <inkml:trace contextRef="#ctx0" brushRef="#br2" timeOffset="60057.435">10263 6063 109 0,'-2'-16'39'16,"-12"-1"2"-16,14 17-1 16,0 0-28-16,-2 26-6 15,13-4-2-15,10 6-2 16,8 2 0-16,9-2-4 15,9 0-2-15,9-9-2 16,13 2-8-16,-10-23-8 16,21 11-7-16,-21-23-5 15,16 6-4-15,-15-19-2 16,2 2 4-16</inkml:trace>
  <inkml:trace contextRef="#ctx0" brushRef="#br2" timeOffset="60399.4546">11126 5904 120 0,'-25'16'40'15,"3"21"1"-15,-14 1-1 16,-1 6-35-16,3 3-1 16,10 1-1-16,4-6-1 15,12-5-2-15,16-11 0 16,12-14 0-16,15-12 0 15,11-11 0-15,7-11 0 16,9-7 0-16,-1-8 0 16,0-3 0-16,-6 2 0 15,-8 2 0-15,-10 7 0 16,-10 9 0-16,-13 10 0 0,-14 10 0 15,-2 15 0-15,-12 5 0 16,-4 12 0-16,-4 1-5 16,5 11-7-16,-11-15-6 15,22 17-8-15,-17-26-6 16,28 10-2-16,-9-19-4 15,23 2-1-15,5-12 2 16</inkml:trace>
  <inkml:trace contextRef="#ctx0" brushRef="#br2" timeOffset="61017.49">12074 5946 104 0,'0'0'37'0,"-30"-20"2"16,11 20-8-16,-19-6-24 0,0 10-2 16,-9 3 0-16,2 13 0 15,-5 6-1-15,9 8-1 16,1 4 0-16,8 4 0 15,17 1-1-15,7-7-1 16,12-3 0-16,15-11 0 16,11-8 0-16,8-11-1 15,5-8 0-15,3-6 0 16,2-6 1-16,-4-8-1 15,-5 0 0-15,-4 0 0 16,-10-2 0-16,-5 6 0 16,-7 5 0-16,-13 16 0 15,0 0 0-15,0 0 0 0,-17 23 0 16,1 5-1-16,5 5 0 15,-2 5-1-15,11 0-2 16,4-6-1-16,19-2-7 16,4-22-4-16,30 3-7 15,-10-27-6-15,30 3-1 16,-7-26-2-16,14 0-4 15,-10-16 4-15,1-5 3 16</inkml:trace>
  <inkml:trace contextRef="#ctx0" brushRef="#br2" timeOffset="61229.5021">12757 5620 110 0,'-9'-11'37'0,"-15"6"2"16,3 27-1-16,-9 14-32 0,1 20 0 16,-5 14-2-16,2 10-1 15,-1 8-1-15,4-3 0 16,11-3-1-16,7-9-3 15,16-9-3-15,0-24-6 16,28-6-9-16,-5-35-6 16,29-4-6-16,-5-29-3 15,19-6-4-15,-5-25 2 16,7-7 2-16</inkml:trace>
  <inkml:trace contextRef="#ctx0" brushRef="#br2" timeOffset="61424.5132">13221 5302 112 0,'-17'22'40'0,"-24"23"1"15,2 29-1-15,-16 22-34 16,7-1-2-16,5 7-1 16,5-2 0-16,8-2-2 15,8-11-2-15,20-11-3 16,5-22-8-16,25 0-12 15,-8-35-8-15,20-3-9 16,-1-23 1-16,14-5-1 16</inkml:trace>
  <inkml:trace contextRef="#ctx0" brushRef="#br2" timeOffset="61885.5396">13361 5900 123 0,'-19'23'41'15,"5"10"0"-15,-16-6-6 0,4 15-30 16,2 3-2-16,2-1 0 15,5 0-1-15,9-5 0 16,13-9-2-16,8-13 0 16,12-9 0-16,9-10 0 15,12-14 0-15,1-8 0 16,5-11 0-16,2-5 0 15,-2-6 0-15,-1-1-3 16,-4 6 3-16,-9 5-1 16,-10 13 0-16,-9 13 0 15,-8 17 0-15,-13 16 1 16,-12 21 0-16,-6 13 0 15,-7 18 0-15,-4 11 2 16,-3 8-2-16,-2 6 1 0,-1 2-1 16,3-1 2-16,4-7-2 15,-2-8 2-15,-1-13-2 16,2-14 0-16,-2-15 0 15,-1-18 0-15,-2-14 0 16,1-15 0-16,0-13-3 16,4-16-2-16,3-9-4 15,5-22-4-15,18 3-6 16,-4-21-8-16,31 18-6 15,-8-12-7-15,20 12 0 16,4 5 1-16</inkml:trace>
  <inkml:trace contextRef="#ctx0" brushRef="#br2" timeOffset="62078.5506">14132 6290 127 0,'-24'6'43'0,"3"5"-1"15,-14-9-2-15,23-6-42 16,-6 8-10-16,-5-18-14 16,23 14-11-16,-5-17-5 15,15 4 0-15,1-8-2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9T00:10:14.88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7784 1227 80 0,'-35'-2'35'16,"-4"2"-1"-16,-5 0-6 0,-2-4-24 16,-11 1-2-16,0 2 1 15,-9-1-2-15,0 5 1 16,-9 4-1-16,-5 1-1 15,-6 2 0-15,-4 5 1 16,-5 5-1-16,-4 2 0 16,-8 1 0-16,-5 4 1 15,-8 2 0-15,-1 5 0 16,-4 1 0-16,-2 7 0 15,-7 1 0-15,0 3-1 16,-1 2 0-16,-2 2-1 16,3 6 0-16,0 1-2 15,-3 4 2-15,-5 0-1 16,4 7 0-16,-2 7 1 0,1 6 0 15,-1 4 1-15,0-2 1 16,3 9 1-16,6 3-1 16,5 4 1-16,6 4-2 15,5 2 2-15,4 1-2 16,2 4 0-16,8 7 0 15,3 2-1-15,4 4 1 16,3 4 0-16,2 7 1 16,-1 0-2-16,6 5 1 15,1 5 0-15,3 5 0 16,0-2 0-16,-1 6 1 15,2 3-1-15,4 5 0 16,1 2 1-16,2 6 1 16,5 4 0-16,4 4 0 0,9 7 0 15,4 1 0-15,6 3 1 16,9 0-2-16,9-1 2 15,6 0-3-15,8-4 1 16,9 1-2-16,6-4 3 16,8-5-4-16,5-5 1 15,10-1 0-15,1-2 1 16,10-1-1-16,7-2 1 15,7-9 0-15,10 1 0 16,7 2 1-16,7 4-1 16,12-3 1-16,6 2 0 15,6-2 0-15,9 0-1 16,10-3 0-16,13-1 0 0,2-10-1 15,10-4 1-15,8-4-1 16,10-5 1-16,10-4-2 16,7-5 2-16,8-2-2 15,4-1 0-15,14-3 1 16,6-4 0-16,12-5 0 15,4-6-1-15,9-5 2 16,3-5 0-16,10-6 1 16,-2-4-1-16,6-8 0 15,6-1 1-15,2-3 0 16,5 4-1-16,11-1 0 15,4-3-1-15,8 3 1 16,4 1 2-16,2-2-2 16,5-1 0-16,2-3 1 15,1-3-1-15,3-1 0 0,3-4 1 16,3-1-1-16,1-3-1 15,6 1 2-15,1-2-1 16,-1-2 0-16,3-3 1 16,-5-3-1-16,1-6 0 15,1-5 0-15,-1-8 0 16,2-5 0-16,2-8 0 15,4-7 0-15,-3-8-1 16,4-9 0-16,-1-4 1 16,-6-9-1-16,-3-8 0 15,-7-9 1-15,-4-5-1 16,-10-10 1-16,-6-4 0 15,-5-7 0-15,-9-9 0 16,-2-9 1-16,-4-8-1 0,-4-9 2 16,-11-9-1-16,-3-11 1 15,-8-6 0-15,-8-10 0 16,-6-7 0-16,-5-7-2 15,-9-2 1-15,-8-5 0 16,-6-3 2-16,-6-10-2 16,-10-6-2-16,-6-8 4 15,-14-6-1-15,-17-6 1 16,-9-9-1-16,-13-6 0 15,-16-2-3-15,-15-1 1 16,-15 3 1-16,-20-3-3 16,-10 4 1-16,-19 1-1 15,-15 2 2-15,-11-2-1 16,-17-1 2-16,-13-2 1 0,-12-2 0 15,-6 0 0-15,-15-4-1 16,-7 3 1-16,-11-3-2 16,-10 5-1-16,-12-1 2 15,-10 1-2-15,-15-1-2 16,-7 4 0-16,-10 2 1 15,-19 0-1-15,-2 4 1 16,-15 0 2-16,-7 4-1 16,-9 3 1-16,-12 6 1 15,-9 4-1-15,-13 5 2 16,-4 4-2-16,-7 5 1 15,-14 5 0-15,-8 11 0 16,-6 7-2-16,-8 6 0 0,-4 3 1 16,-9 8-1-1,-3 14 1-15,-6 7 0 0,-2 6 0 16,-6 6 0-16,3 4 2 15,-6 7-1-15,-1 9 0 16,0 4 2-16,-1 3-2 16,2 6 2-16,-4 7-3 15,1 1 2-15,6 8-1 16,1 2 0-16,3 4-1 15,8 1 0-15,150 21 1 16,-16 0-1-16,2 1 1 16,-16-5-1-16,4 4 2 15,-14-1-2-15,-1 1 2 16,-12 2-2-16,1 7 1 0,-16 0-1 15,-142-1 0 1,-57 12 0-16,-8 9-2 0,9 12-1 16,32 8-4-16,26-2-11 15,47 6-17-15,26-12-5 16,39-10 0-16,-1-4-3 15</inkml:trace>
  <inkml:trace contextRef="#ctx0" brushRef="#br0" timeOffset="1038.0594">19055 1350 14 0,'0'0'32'0,"0"0"0"16,-18-7 3-16,18 7-13 15,-26-7 2-15,15 3-11 16,-16-6-2-16,5 3-2 15,-13 0 0-15,5 6-2 16,-16 5-1-16,1 15-2 16,-10 8 0-16,-4 15-1 15,-8 13-1-15,-4 14-1 16,-7 7 0-16,-1 11-1 15,0-4 0-15,11 0-1 16,11-9 1-16,20-5-1 16,20-10 0-16,20-10 0 15,29-8-1-15,18-14-3 16,24 5-5-16,-4-22-17 0,25 13-11 15,-14-18 0-15,12 3-3 16,-15-15 1-16</inkml:trace>
  <inkml:trace contextRef="#ctx0" brushRef="#br0" timeOffset="1462.0837">19175 1940 92 0,'-9'19'39'0,"9"-19"1"0,9 21-2 16,9-27-36-16,15 3 1 15,12-4-2-15,9-7 1 16,9-2-1-16,1-7 0 15,-3 0 1-15,-4-5-2 16,-10 4 1-16,-11-5-1 16,-15 4 0-16,-20 0 2 15,-16 7-2-15,-17 8 1 16,-13 10 1-16,-11 12 0 15,-9 10 0-15,-4 16 0 16,4 8 0-16,6 6-2 16,12 1 1-16,16 3-1 15,22-10 1-15,21-6-2 16,30-13 0-16,21-15-2 15,28-8-1-15,9-19-3 0,27-1-9 16,-13-29-11-16,16 2-12 16,-15-19 1-16,6-2-2 15,-22-13 2-15</inkml:trace>
  <inkml:trace contextRef="#ctx0" brushRef="#br0" timeOffset="1677.0959">20520 1272 117 0,'-3'-47'42'0,"-6"25"0"15,-6 29 0-15,-8 26-40 16,-3 39-1-16,-7 24 0 16,-2 23-1-16,1 5 0 15,5-11-1-15,10-12 0 0,-1-12-3 16,15-13 0-16,10-25-5 15,24-9-20-15,-1-32-11 16,25-13 0-16,-2-27 0 16,20-10 0-16</inkml:trace>
  <inkml:trace contextRef="#ctx0" brushRef="#br0" timeOffset="1865.1067">20988 1274 114 0,'9'-34'42'0,"-9"34"0"16,-26 46-1-16,-1 34-35 15,-15 27-4-15,-2 31-1 0,-6-14-2 16,15-17-4-16,10-6-8 16,-5-26-17-16,22 0-11 15,-7-23-2-15,15-3 0 16,-3-22-1-16</inkml:trace>
  <inkml:trace contextRef="#ctx0" brushRef="#br1" timeOffset="10110.5783">6474 6154 69 0,'-13'-22'36'16,"2"16"0"-16,-8-5 1 15,5 11-27-15,-16-6-2 16,3 12-2-16,-6 1-2 15,-1 5-1-15,-2 5-1 16,2 4 0-16,0 6 0 16,5 6-1-16,5 4 0 0,5 4 2 15,9 5-2-15,6 3 1 16,11-1-1-16,11-3 0 15,7-2 0-15,11-12 0 16,7-9 0-16,8-10-1 16,2-17 0-16,6-12 0 15,-1-9 0-15,-3-13 0 16,-4-6 0-16,-6-7-1 15,-12-1 1-15,-6-1-1 16,-14 3 1-16,-13 5-1 16,-16 8 1-16,-10 10 0 15,-12 12 0-15,-6 12 0 0,-11 14-1 16,0 12 1-16,-6 14 0 15,1 7 2-15,8 11-2 16,8 7 2-16,8 1-2 16,13 1 2-16,13-1-2 15,14-6 2-15,19-4-2 16,14-6 0-16,11-11-1 15,9-9 1-15,9-15 0 16,3-14 0-16,2-17 0 16,-2-14 0-16,-1-17 0 15,-10-16 0-15,-7-10 0 16,-12-4-1-16,-16-5 2 15,-10 1-2-15,-21 5 1 16,-11 10-1-16,-19 13 2 16,-10 19-2-16,-6 18 1 0,-9 19 0 15,-3 23 0-15,4 19 0 16,4 19 0-16,8 10 1 15,13 7 0-15,14 2 1 16,15 1-2-16,15-4 1 16,16-9 0-16,15-14 1 15,11-14-2-15,10-13 0 16,9-18 0-16,5-22 0 15,2-16 0-15,1-23 0 16,-4-14 0-16,-11-12-2 16,-9-10 2-16,-17-7-1 15,-19-7 1-15,-21 6-1 16,-20 9-1-16,-18 13 1 15,-17 17 2-15,-11 19-2 0,-10 23 2 16,-5 25-1-16,1 24 0 16,1 21 1-16,9 17 1 15,10 9-1-15,14 8-1 16,20 0 2-16,19-4-2 15,17-6 2-15,22-7-2 16,13-11 1-16,18-15-1 16,10-14 2-16,8-14-2 15,0-13 0-15,4-14 0 16,0-15-1-16,-7-13 1 15,-5-12-1-15,-14-7 1 16,-15-7-2-16,-17-5 2 16,-22 1-1-16,-20 2 1 15,-17 6-1-15,-15 15 1 16,-19 12 0-16,-4 18 0 0,-7 20 0 15,1 21 0-15,4 19 0 16,7 15-1-16,12 15 3 16,6 9-2-16,23 1 2 15,12 1-2-15,21-10 1 16,16-10-1-16,20-16 2 15,11-13-2-15,14-17 0 16,8-21 0-16,8-21 1 16,4-19-1-16,-1-15-1 15,-6-11 1-15,-9-10-1 16,-13-6 1-16,-18-1-1 15,-24 5 1-15,-19 7-1 0,-22 10 1 16,-21 19-1-16,-13 15 1 16,-15 19-1-16,-6 19 1 15,-4 20 0-15,4 15 0 16,7 14-1-16,7 11 1 15,15 2 1-15,15 1-1 16,22-5 2-16,14-9-2 16,19-13 2-16,17-14-2 15,13-19 2-15,13-20-2 16,9-14-1-16,4-21 1 15,1-14-1-15,-7-14 1 16,-8-7-1-16,-16-6 1 16,-16-1-1-16,-19 4 1 15,-18 4-1-15,-23 10 1 16,-18 13 0-16,-12 18 0 0,-11 15 0 15,-5 20 0-15,-2 20 0 16,4 21 0-16,6 16 0 16,10 12-1-16,24 10 2 15,10 3-2-15,20-1 3 16,21-6-2-16,15-12 1 15,20-12-1-15,11-15 1 16,10-14-1-16,6-19 1 16,2-15-1-16,2-15-1 15,-3-13 1-15,-8-12-2 16,-10-12 2-16,-8-5-1 15,-22-6 1-15,-16 3-1 16,-26 4 1-16,-13 8 0 16,-21 14 0-16,-14 16 0 0,-14 19 0 15,-10 22 0-15,-4 20 0 16,1 17 0-16,3 20 0 15,8 9 0-15,12 10 0 16,14 1 2-16,15-5-2 16,23-6 1-16,21-13-1 15,19-13 1-15,20-17 0 16,18-22 0-16,12-20-2 15,11-15 1-15,7-21 0 16,3-15-1-16,-7-10 1 16,-10-8-1-16,-15-3 1 15,-20 1-1-15,-24 3 2 16,-25 8-2-16,-22 16 1 15,-26 15 0-15,-15 16-1 0,-16 21 1 16,-8 19 0-16,-6 19 0 16,1 12-1-16,4 12 2 15,11 3-2-15,14 3 2 16,21-3-1-16,17-10 1 15,23-9-1-15,21-9 2 16,23-13-2-16,13-12 0 16,17-14 1-16,0-16-1 15,11-15 0-15,0-10-1 16,-5-10 1-16,-8-8-1 15,-11-2 2-15,-10 4-2 16,-20 4 1-16,-16 8 0 16,-13 15 1-16,-22 18-1 15,-13 18-1-15,-14 18 1 16,-8 17 0-16,-3 12-1 0,-5 12 1 15,4 6 1-15,6 4-1 16,12-7 1-16,16-6-1 16,14-14 1-16,19-11-1 15,13-15 2-15,24-16-2 16,11-15 0-16,15-15 0 15,7-11-1-15,1-11 1 16,5-1-1-16,-11-4 1 16,-4 3-1-16,-20 8 1 15,-15 8-1-15,-21 15 1 16,-21 14 0-16,-15 15 0 15,-17 14 0-15,-12 13 0 0,-5 11 1 16,-4 7-1 0,3 3 1-16,12-2-1 0,8-4 1 15,12-8-1-15,18-10 1 16,19-17-1-16,17-15 0 15,18-12 0-15,11-17 1 16,9-11-1-16,10-9-1 16,-3-5 1-16,-3-1 0 15,-7 3 0-15,-12 6-1 16,-18 9 1-16,-17 10-1 15,-19 10 1-15,-18 15 0 16,-12 10 0-16,-14 9 1 16,-2 7-1-16,-5 9 0 15,6 2-1-15,6 1 3 16,8 0-2-16,19-5 1 15,14-8 0-15,16-11 0 0,20-15-1 16,20-13 0-16,14-13 0 16,8-10-1-16,4-4 1 15,-5-5-1-15,-12 3 2 16,-14 7-2-16,-24 12 2 15,-21 24 0-15,-45-1-1 16,-9 24 1-16,-14 7-1 16,-3 5 1-16,5-2-2 15,13-4 1-15,21-11-4 16,32-18-3-16,19-4-6 15,23-30-5-15,37 8-5 16,-11-26-6-16,26 15-3 16,-9-16-3-16,5 16-2 0,-14 0 3 15</inkml:trace>
  <inkml:trace contextRef="#ctx0" brushRef="#br1" timeOffset="10734.614">7780 6042 92 0,'19'9'37'0,"-19"0"0"16,1 17 1-16,-11 4-35 15,-2 13 1-15,-6 5-1 16,0 10 1-16,-6 0-1 16,2 1 1-16,1-8-2 15,5-4 2-15,4-13-2 16,12-10 1-16,0-24-1 0,25 1-1 15,1-26 0-15,9-9 0 16,5-15 1-16,5-7-2 16,1-7 2-16,2-4-2 15,-6 5 2-15,1 6-2 16,-8 10 1-16,-4 11 0 15,-7 15 0-15,-5 17-1 16,-5 20 0-16,-5 12-1 16,-4 15 0-16,-7 10-2 15,2 8 1-15,-3 1-1 16,9 2-3-16,-2-14-4 15,14 2-8-15,-5-25-4 16,23 1-9-16,-8-25-1 16,17-6-6-16,-2-18 2 0,6-5 2 15</inkml:trace>
  <inkml:trace contextRef="#ctx0" brushRef="#br1" timeOffset="11162.6385">8529 6062 98 0,'0'0'37'0,"-22"-2"1"16,16 12 0-16,-7-5-31 16,8 16-2-16,-5 4-1 15,7 10-1-15,-6 6 0 16,4 9 1-16,-1 3-2 15,6 0 1-15,3-6-1 0,7-6 0 16,7-9-1-16,10-15 1 16,9-16-1-16,3-10-1 15,9-18 0-15,0-6 0 16,3-16 0-16,-2-2 0 15,-4-7 1-15,-5 0-2 16,-8 3 1-16,-4 6 0 16,-10 10 0-16,-6 10 0 15,-9 17 0-15,-3 12 0 16,-6 17 0-16,-6 13-1 15,-2 13-1-15,-2 1-1 16,4 12-2-16,3-6-1 16,14 7-8-16,-7-20-3 0,29 9-8 15,-8-25-5-15,25 2-4 16,-3-18-2-16,16-3 3 15,0-17 0-15</inkml:trace>
  <inkml:trace contextRef="#ctx0" brushRef="#br1" timeOffset="11395.6518">9485 6150 112 0,'-5'-12'37'0,"-17"-2"1"16,6 20 0-16,-22 0-32 16,5 10-1-16,-2 6-2 15,4 10 0-15,6-2-1 16,7 8 0-16,11-4-1 15,14-5 0-15,15-9-2 0,8-13-3 16,21-2-3-16,0-18-7 16,22 4-6-16,-12-34-6 15,20 11-6-15,-19-23-3 16,11 3-1-16,-11-16 1 15,-4-1 4-15</inkml:trace>
  <inkml:trace contextRef="#ctx0" brushRef="#br1" timeOffset="11576.6622">10004 5617 107 0,'-23'-13'36'0,"2"32"2"15,-14 7 0-15,5 28-33 16,-4 10 0-16,5 13-1 16,-1 5-1-16,7 1-1 15,9 1-2-15,6-5-4 16,14-1-8-16,-6-25-10 0,23 2-15 15,-9-23-2-15,10-6 0 16,-3-20 0-16</inkml:trace>
  <inkml:trace contextRef="#ctx0" brushRef="#br1" timeOffset="11929.6824">10019 6161 86 0,'0'0'38'15,"3"28"1"-15,-2-15 0 16,18 5-14-16,-1-11-22 15,11-2-1-15,13-12 0 16,1-4 0-16,9-11-1 16,0-5 1-16,-2-8-1 0,-5-2 0 15,-8-3 0-15,-8-2 0 16,-13 5 0-16,-13 4 0 15,-13 9 1-15,-10 12-1 16,-15 13 0-16,-8 14 1 16,-1 15-1-16,-3 11 0 15,4 7 1-15,7 5-2 16,13 3 0-16,16-5 0 15,21-6-2-15,13-11-2 16,17-8-3-16,8-18-6 16,24 5-7-16,-15-28-8 15,20 7-13-15,-11-17 1 16,3 1-1-16,-11-10 3 0</inkml:trace>
  <inkml:trace contextRef="#ctx0" brushRef="#br1" timeOffset="12274.7021">10939 5983 89 0,'-12'-17'41'16,"-1"19"1"-16,-11-1-2 15,2 21-11-15,-7-2-25 16,1 13 0-16,-1 5-1 16,11 4 0-16,3 2-3 15,9-1 0-15,12-7 0 16,7-6 0-16,13-13 0 15,5-8 0-15,9-14 0 16,2-7 0-16,5-11 0 16,-4-8 0-16,-1-5 0 15,-3-6 0-15,-3 4 0 16,-5 3 0-16,-4 3 0 0,-12 12 0 15,-4 9 0-15,-11 11 0 16,4 21 0-16,-10 6 0 16,-2 8-3-16,-4 2-2 15,8 9-6-15,-6-13-5 16,24 6-4-16,-13-23-7 15,34 2-10-15,-6-18-3 16,17-4 1-16,3-13 2 16</inkml:trace>
  <inkml:trace contextRef="#ctx0" brushRef="#br1" timeOffset="12611.7214">11745 5953 83 0,'-4'-20'40'16,"4"20"-1"-16,-24-10 2 15,5 22-16-15,-18 1-19 16,4 7-2-16,0 1 0 15,1 6-2-15,8-1 0 16,7 0 0-16,9-7-1 16,14-2-1-16,13-9 1 15,12-4-1-15,1 2 0 16,6-2 1-16,-3 0-1 15,-1 5 2-15,-11 6 0 16,-4 7-2-16,-17 7 0 16,-9 3 0-16,-10 4 0 15,-7 1 0-15,-2 2 0 16,-9-8-4-16,8 4-7 0,-11-19-3 15,25 7-7-15,-11-25-7 16,24 2-13-16,0 0 0 16,32-17-1-16,-1-5 3 15</inkml:trace>
  <inkml:trace contextRef="#ctx0" brushRef="#br1" timeOffset="12762.73">11864 6342 99 0,'-21'10'42'16,"-5"-14"-1"-16,8 2-3 15,1-7-19-15,-4-13-36 16,21 22-11-16,1-22-13 16,-1 22-1-16,0-13-1 0,0 13 2 15</inkml:trace>
  <inkml:trace contextRef="#ctx0" brushRef="#br1" timeOffset="14173.8107">6604 6168 94 0,'-23'6'36'16,"23"-6"-1"-16,-27 13-5 15,17 4-24-15,-3-2-2 0,7 6-1 16,-2-2-1-16,3 3 0 15,4-5-1-15,2-2 0 16,-1-15 0-16,19 7 0 16,-5-15 1-16,9-6-1 15,2-5 0-15,5-8 0 16,2 1 0-16,-3 2 0 15,-4-1 0-15,-5 7 0 16,-6 4 0-16,-14 14 0 16,0 0 0-16,-18 9 0 15,-7 4-1-15,-3 3 1 16,-2 3-1-16,-2 1 0 0,-1 0 0 15,4-2 0 1,6-3 0-16,6-3 0 0,17-12 0 16,0 0 0-16,18-2 1 15,8-16-1-15,8-8 0 16,9-8 0-16,7-3 1 15,-2-4-1-15,-2-5 1 16,-8 5-1-16,-11 1 0 16,-9 7 0-16,-15 8 1 15,-13 10-1-15,-13 13 1 16,-10 11-1-16,-13 12 1 15,-2 10-1-15,-3 6 0 16,0 1 0-16,13-2 0 16,5-4-2-16,18-5-2 15,15-27-9-15,15 16-10 16,5-34-15-16,20-1-3 0,0-12-1 15,12-4 0-15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9T00:10:33.40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206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11640 1127 55 0,'-74'-11'38'16,"-2"-5"-2"-16,-5 5 0 15,-1-2-11-15,-9-1-24 16,-3 3 0-16,-8-3-1 16,-1 2 0-16,-1-1 0 15,-2 3 0-15,-5 1 0 16,0-2 0-16,-7 6 0 15,6-2 0-15,-5 4 1 16,-4 3-1-16,-2 7 0 16,-4 1 1-16,38 3 0 15,-181 26 0-15,6 11 1 16,7 11 1-16,6 9-1 15,8 7 1-15,7 6 0 16,20 5-1-16,36-5 0 0,2 10-1 16,1 1 0-16,6 3-2 15,-3 6 1-15,8 12-2 16,0 1 2-16,-2 10 0 15,2 7-1-15,0 7 1 16,1 11-1-16,-5 11 1 16,1 3 0-16,-2 5 0 15,8 7 0-15,0 4-1 16,5 3 0-16,5 1-1 15,11-1 1-15,10-2 0 16,8-1 1-16,6 1 0 16,5-3 0-16,3 4-1 15,3 5 3-15,3 7-1 0,-2 4 2 16,8 7-2-16,-3 6 0 15,3 4 2-15,4 8-1 16,1 0 1-16,8-5-3 16,6-4 2-16,13-5-3 15,3-4 2-15,12-7-2 16,12 0 0-16,6-10 0 15,10 4 1-15,8-2 0 16,4 6-1-16,4 2 2 16,0 6-1-16,3 3 1 15,5-1-1-15,5 2-1 16,3 0 1-16,4-1-1 15,6-7 0-15,3-4-1 16,10-7 1-16,9-6-2 0,5-5 2 16,11-1 0-16,5-9-1 15,10 0 1-15,7-4-1 16,8 0 2-16,6-2 0 15,6-1 0-15,10-1 0 16,5-2-1-16,5-2 1 16,7-4-1-16,11-7 1 15,8-4-1-15,8-6 2 16,1-2-2-16,7-5 1 15,7-4-1-15,5 1 1 16,2-2-1-16,2 2 0 16,3-1 0-16,2-2 1 15,4-4-2-15,3 0 1 16,5-10 0-16,4-3 0 15,6-7 1-15,9-9 0 0,6-6 0 16,8-3-1-16,10-7 2 16,5-2 0-16,4-2 1 15,9-2-2-15,5 2 2 16,2-2-2-16,5 0 2 15,3-3-2-15,0-2 1 16,4-1-1-16,3-5 1 16,0-9-2-16,2-6 1 15,5-5 0-15,1-9-1 16,2-8 1-16,1-6-1 15,4-6 0-15,3-5 0 16,0-4 0-16,0-7 0 0,0-1 0 16,-1-4 0-16,-2-7 0 15,-4-7 0-15,0-5 1 16,-6-8-1-16,-2-9 1 15,-8-6 0-15,0-11 0 16,-5-11 1-16,-5-8 0 16,-4-8 0-16,-5-10 1 15,-11-7-1-15,-4-7 2 16,-8-11-2-16,-9-9 1 15,-10-9 0-15,-8-4 0 16,-11-13-1-16,-8-9 1 16,-13-6 0-16,-14-8-1 15,-10-9 1-15,-10-3-1 16,-12-8 1-16,-11-8-1 15,-15-4 0-15,-11-5 0 0,-8-8 0 16,-8-5 0-16,-10 2 0 16,-9-6 2-16,-12-6-2 15,-7-6-1-15,-11-4 2 16,-8-6 1-16,-7-4 0 15,-13 0-2-15,-13-5-1 16,-8 1-1-16,-11 0 1 16,-9 2 2-16,-14 2-3 15,-6 5 1-15,-9 3 0 16,-11 0 2-16,-8 2-1 15,-8 4-1-15,-15 6 1 16,-7 2-1-16,-8 9-1 16,-8 1 1-16,-7 5 0 15,-8 3-3-15,-10 8 1 0,0-1 1 16,-7-1 0-16,-4 5 2 15,-6 1-1-15,-3 2 0 16,-9 6 0-16,-1 2 2 16,0 6-1-16,-2 5 0 15,-7 8 0-15,2 8-1 16,0 11 0-16,2 5-1 15,-4 5 1-15,1 6 0 16,4 11 0-16,2 7-1 16,3 3 2-16,3 2-1 15,0 7 1-15,6 1 1 16,1 14-1-16,2 7 2 15,-1 5-2-15,-4 6 1 16,-5 8-1-16,96 43 0 0,-13-2 1 16,3 5-3-16,-13-3 2 15,-1 2-1-15,-14 1 0 16,8 0-1-16,-16 3 1 15,0 3-1-15,-16 3 1 16,6 10-1-16,-21 4-1 16,2 4-5-16,-11 0-12 15,-5 4-6-15,2-2-4 16,-6 1-4-16,17-5-4 15</inkml:trace>
  <inkml:trace contextRef="#ctx0" brushRef="#br0" timeOffset="1250.0715">18085 2585 74 0,'0'0'34'16,"-11"-16"0"-1,10 31 3-15,-19 1-32 0,3 21 2 16,-3 11-2-16,2 16 1 16,-2 10-2-16,0 14 0 15,3 4 0-15,3 4-3 16,4-7 1-16,2-9-1 15,2-17-1-15,5-15 2 16,3-25-1-16,-2-23 1 16,23-24-1-16,-3-24 0 15,-2-16 0-15,6-16 0 16,-5-14 0-16,4-11-2 15,-4-11 1-15,2 0-1 16,-4 9 0-16,-3 11 0 0,-5 14 1 16,1 13-1-16,0 23 0 15,0 24 2-15,3 29-1 16,1 22 1-16,5 22 0 15,5 19 2-15,4 10-2 16,5 16 1-16,10 6-2 16,0 1 2-16,7-2-1 15,0-7 1-15,1-10-2 16,1-16 0-16,-2-13 1 15,-1-20 0-15,-2-22 1 16,0-23-1-16,-6-21 0 16,-2-22 0-16,-2-17 0 15,-5-16-1-15,-6-14-1 16,-3-7-1-16,-4-1 0 15,-9 7-2-15,-2 15 0 0,-5 8-5 16,5 29-8-16,-16-3-10 16,17 41-10-16,-9 11-3 15,12 11-1-15,-3 7 2 16</inkml:trace>
  <inkml:trace contextRef="#ctx0" brushRef="#br0" timeOffset="1641.0939">19368 2799 105 0,'0'0'39'0,"-6"33"0"16,-10-19-5-16,5 18-28 15,-3 3-2-15,2 10 0 0,2 0-2 16,2 4 1-16,3-4-2 15,6-4 0-15,11-12 0 16,6-12 0-16,9-15 0 16,10-12 0-16,6-11 0 15,9-12 0-15,0-8 0 16,1-4-1-16,-2-3 1 15,-3 1-1-15,-11 3 1 16,-3 13-1-16,-11 4 1 16,-9 14-1-16,-14 13 0 15,2 15-1-15,-11 10 1 16,-3 6-1-16,-1 10-1 15,3 0-2-15,5 9-2 16,1-15-7-16,22 13-9 16,-9-32-6-16,30 10-11 0,-5-20-1 15,21-1 0-15,-1-15 2 16</inkml:trace>
  <inkml:trace contextRef="#ctx0" brushRef="#br0" timeOffset="1904.1089">20307 2884 102 0,'-13'-8'39'16,"-9"-5"2"-16,6 18-2 16,-17-5-31-16,8 18-4 15,-4 9 0-15,1 12 0 16,2 7-2-16,6 6 0 15,6 0-1-15,11-2 0 0,14-8-2 16,13-12 0-16,15-14-2 16,12-20-3-16,20-8-7 15,-7-30-7-15,25 6-7 16,-17-29-9-16,10 4-3 15,-15-24-2-15,-1 5 5 16</inkml:trace>
  <inkml:trace contextRef="#ctx0" brushRef="#br0" timeOffset="2092.1197">20897 2247 108 0,'-25'19'40'16,"11"29"2"-16,-15 9-2 16,1 19-34-16,-1 9-3 15,6 11 0-15,0 7-2 0,3-5 0 16,4 0-3-16,3-12-1 15,12 2-10-15,-9-29-10 16,24 3-15-16,-12-25-2 16,19-8 1-16,-9-25-3 15</inkml:trace>
  <inkml:trace contextRef="#ctx0" brushRef="#br0" timeOffset="2452.1403">20916 2973 83 0,'-5'25'40'15,"-8"-6"-1"-15,16 8 1 0,-8-16-14 16,16 4-23-16,12-10-1 16,12-3 0-16,5-9 0 15,4-8-1-15,7-7 0 16,-1-6 0-16,-4-3 0 15,-8-1 0-15,-6-2 0 16,-13 3 0-16,-12 1-1 16,-9 13 2-16,-15 3-1 15,-7 13 0-15,-10 8 0 16,-4 10 1-16,-1 11-1 15,7 4 0-15,4 8 1 16,13 3-2-16,6-3-2 16,18-5-1-16,14-2-3 15,10-23-7-15,16 10-9 0,-13-29-5 16,27 8-9-16,-13-25-4 15,10 5 0-15,-11-15 1 16</inkml:trace>
  <inkml:trace contextRef="#ctx0" brushRef="#br0" timeOffset="2799.1601">21636 2852 115 0,'-30'16'40'0,"9"22"1"15,-18-12-4-15,14 14-31 16,4-3-2-16,14 1 0 15,3-8-2-15,12-5 0 16,10-11-1-16,13-14 0 16,8-13 1-16,2-9-2 0,9-8 0 15,-5-8 0-15,1 0 0 16,-4-2 0-16,-7 1 0 15,-9 7 0-15,-7 8 0 16,-7 13 0-16,-12 11 0 16,-7 12 0-16,-5 15 0 15,-5 3 0-15,3 11-2 16,-3 2-1-16,12 7-6 15,-3-17-5-15,25 9-7 16,-17-42-5-16,47 27-8 16,-14-34-5-16,14-2-1 15,3-17 2-15</inkml:trace>
  <inkml:trace contextRef="#ctx0" brushRef="#br0" timeOffset="3130.1791">22345 2728 107 0,'-17'-13'41'0,"1"25"0"16,-14-4-2-16,15 8-24 15,-11 4-13-15,5 9-1 16,5 0 0-16,7 3 0 16,5-3 0-16,9-5-1 15,11-2 0-15,6-5 1 16,2-1-1-16,5-2 1 15,2-2 0-15,-3 2 0 16,-3 1 1-16,-5 6-2 16,-11 6 0-16,-6 5 0 0,-11 3 0 15,-8 5 0-15,-8 1 0 16,-8-3 0-16,0-1-2 15,-5-12-8-15,11 4-8 16,-13-29-5-16,29 12-6 16,-15-24-10-16,17-1-3 15,-1-12-2-15,9-4 4 16</inkml:trace>
  <inkml:trace contextRef="#ctx0" brushRef="#br1" timeOffset="8226.4706">7016 2498 30 0,'0'0'27'0,"0"0"-2"15,0 0 3-15,0 0-16 16,0 0-7-16,0 0-1 16,0 0 0-16,0 0 1 15,4 10 1-15,-4-10-1 16,9 14 1-16,-9-14 1 0,10 18 0 15,-10-18-1-15,13 25-1 16,-8-9-2-16,0 7 0 16,-3 2-1-16,-2 6 0 15,-2 2-2-15,2 5 0 16,-3-3 1-16,1 8-1 15,-2-1 1-15,7 0 0 16,-6 1 0-16,3 3 0 16,-1 5 0-16,1 3 0 15,-5 2 0-15,-2 6-1 16,-1-1 1-16,1 7-1 15,-1-1 0-15,3 1 0 16,-4-1 0-16,5 1-1 16,0 0 1-16,0 2 0 0,-2 0 0 15,-2 2 0-15,-2 3 0 16,-6 3-1-16,-5 4 0 15,-1 3 1-15,-7 2-1 16,-2 6 0-16,-6 3 1 16,2 1-1-16,-1 4 2 15,-5 0-1-15,-2 1 0 16,3 1 0-16,-2 2 0 15,0-3-1-15,0 5 2 16,-3-1-1-16,0 2 1 16,3 0 0-16,-1 4 0 15,2-2 0-15,2-3 0 16,7 0 0-16,3-6 1 15,3-3-1-15,9-5-1 0,1-5 1 16,5-4-1-16,6-3 1 16,0-1-1-16,2-2 1 15,1-2-2-15,1 0 0 16,2-1 1-16,2-6-1 15,1-3 1-15,3-5-1 16,0-6 1-16,4-4 0 16,-1-2 0-16,4 2 1 15,1-5-1-15,0 5 0 16,0 3 0-16,0-1 0 15,-1 5 0-15,-1 5-1 16,0 0 1-16,-6-1-1 16,1 0 1-16,-4 3-1 15,-3 1 1-15,-1 4-1 16,-4 4 1-16,-3 3 0 0,-5 5 1 15,0 10 0-15,-6 4 0 16,0 5 0-16,-4 3 0 16,1 2 0-16,-1-1 0 15,-3 1 0-15,6-2-1 16,-6-7 1-16,2-2 0 15,-6-2 0-15,0-4-1 16,-5-8-1-16,-2-6-2 16,-6-14 0-16,7-4-7 15,-9-29-9-15,21-6-6 16,-9-41-1-16,24-11-2 15,-2-41-2-15,30-19 1 0,7-41 0 16</inkml:trace>
  <inkml:trace contextRef="#ctx0" brushRef="#br1" timeOffset="10260.5869">7793 2457 48 0,'13'-4'27'0,"2"8"3"16,-15-4-2-16,18 14-14 15,-18-14-7-15,14 28-3 16,-9-10 0-16,5 8-2 16,-3 4 0-16,2 5 0 15,-2 2 0-15,0 7 0 16,-2 0 0-16,0 7 1 15,-1 3-1-15,0 9 1 16,-7 1-1-16,3 7 1 16,-11 6 0-16,2 9-1 15,-5 1-1-15,-1 6 0 16,-1 1 0-16,-2 8-1 15,-2-2 0-15,-1 2 0 0,0-2-1 16,-5 1 0-16,-1 3 0 16,-2-2 0-16,-5 0 0 15,-3 0 0-15,-1-4 0 16,0-1-1-16,-5-3 3 15,0-2-2-15,-1-2 2 16,-1-1-2-16,1-4 2 16,-2-3-2-16,-1-1 2 15,-1-4-1-15,1-4 0 16,1 1 0-16,0-7 0 15,0-4 1-15,0-6 1 16,-3-4-1-16,3-4 1 16,2-4-1-16,2-2 1 15,3-6-1-15,4-7 1 0,5-3-1 16,2-4-1-16,6-3 1 15,6-3-1-15,5-2 0 16,3-1 0-16,4-1-1 16,1 3 1-16,-1-2-1 15,0 5 0-15,-2 0 1 16,-1 1-1-16,-4-1 1 15,2 2 1-15,-5-4 0 16,3-1-1-16,1-2 2 16,1-2-2-16,2-2 2 15,7-10-1-15,-10 17-1 16,8-5 1-16,-1 2-1 15,-2 2 0-15,-1 2 0 0,-2 2 1 16,0 1 0-16,-1-2-1 16,-1 0 1-16,2-4-1 15,0-4 2-15,8-11-2 16,-6 18 2-16,6-18-2 15,-3 11 1-15,3-11-1 16,0 13 0-16,0-13 1 16,-5 21 0-16,1-9-1 15,-1 2 1-15,-3-1-1 16,1-1 1-16,-1-1-1 15,-3 0 1-15,11-11-1 16,-10 14 0-16,10-14 1 16,-8 11-1-16,8-11 0 15,-5 17 0-15,5-6 0 16,-1 4 0-16,-2 2 0 0,-2 3 0 15,0-1 0-15,-2 3 1 16,-2-5-2-16,3-1 2 16,-1-1-1-16,5-3 0 15,2-12 0-15,-2 15 0 16,2-15 0-16,8 11 0 15,-8-11 1-15,13 16-1 16,-13-16-1-16,14 19 2 16,-9-9-1-16,1 4 0 15,-2-5 0-15,-1 4 0 16,-1-4 0-16,-2-9 0 15,10 19 0-15,-10-19 1 16,15 19-1-16,-5-11 0 16,2 5 0-16,3-3 0 0,2 3 0 15,-2-3 0-15,3 4 1 16,-2-2-1-16,-2 2 0 15,0-3 0-15,3 2 0 16,-2-3 0-16,0-1 0 16,0 4 0-16,1-3 0 15,-2 4 0-15,0 1 0 16,-1 4-1-16,-2 3 1 15,1 3 0-15,0 0 0 16,-4 4 0-16,1 0 0 16,-1 3 0-16,-1-1 0 15,2-1 1-15,1-1-1 16,0 1 0-16,2 0 0 15,-2 0 0-15,2 4-1 16,2-2 1-16,-2 4 0 0,2-1 0 16,-1 3 0-16,1 1 0 15,-3 3 0-15,-1-3-1 16,1 2 1-16,-1 1-1 15,-1 0 1-15,0-2-2 16,-1-2 2-16,1 2-1 16,2-4 1-16,-2 3-1 15,-2-1 1-15,5-2 0 16,-4 4 0-16,0 1 0 15,1 4 0-15,-3 4 0 16,-1 0 0-16,4 0 0 16,-3 3 0-16,-2-3 0 15,2 2 1-15,-4 2-1 16,3-4 1-16,-3 2-1 0,-2 1 1 15,-1 2-1-15,-1 3 1 16,-5 3-1-16,-1 3 0 16,1 4 0-16,-1 7 1 15,1 3-1-15,0 5 0 16,1 1 1-16,1 1 0 15,3 0 0-15,-1-4-1 16,-2-9 1-16,5-5-3 16,-7-15-2-16,7 0-8 15,-17-28-4-15,12 6-8 16,-18-36-3-16,23 7-1 15,-36-38-3-15,24 1 1 16,-11-28 3-16</inkml:trace>
  <inkml:trace contextRef="#ctx0" brushRef="#br1" timeOffset="11576.6622">8845 2379 52 0,'0'0'27'15,"0"0"3"-15,11-19-3 16,-11 19-20-16,0 0-3 15,0 0 0-15,0 0-1 16,7 20 1-16,-7-20 0 16,0 29 0-16,-3-8 0 15,2 8 0-15,-3 3-1 16,-1 13 0-16,-4 3-1 15,-2 9 0-15,-3 7 0 16,-2 12-1-16,-6 7 0 16,-2 7 0-16,-2 7 0 15,-3 4-1-15,-4-1 1 16,1 7-1-16,-5 2 1 0,0 2 0 15,-2 0 0-15,-2 1-1 16,-4 1 0-16,1 1-1 16,1 3 1-16,0-2 0 15,4-1-1-15,4-3 0 16,4-6 2-16,2-5-2 15,11-1 2-15,2-5-1 16,7-4 1-16,5-5-1 16,0-2 1-16,4-1-1 15,1 1-1-15,2 0 4 16,-2-1-2-16,-1-2 0 15,1 6 1-15,2-2-1 16,-3 4 1-16,0-1 0 0,4 0 1 16,-3-2-3-16,4 3 1 15,-1-1 2-15,3 2-3 16,-1 1 2-16,0 1-2 15,-2 5 2-15,0 2-2 16,1 6 0-16,-3 4 0 16,-3 4 0-16,2 4 0 15,-1 7 0-15,-6-2 0 16,4 4-1-16,-2 2 1 15,1 4 0-15,-8 2 0 16,1 3-1-16,-5 0 1 16,-5 5 0-16,-4 0 0 15,-5 3 1-15,-8 2 0 16,-1 0-1-16,-9-1 1 0,-1-2 0 15,-5-2 0-15,-6-5 0 16,3-7-3-16,-2-13 1 16,7-8-7-16,-3-37-7 15,23-7-8-15,-2-51-4 16,33-13-2-16,-18-72-1 15,37-19-1-15,0-54 0 16</inkml:trace>
  <inkml:trace contextRef="#ctx0" brushRef="#br1" timeOffset="13349.7636">9516 2769 58 0,'13'-14'30'0,"1"0"-1"16,-9-3 2-16,6 6-24 15,-11 11 0-15,0 0-1 16,0 0 1-16,-6 17-2 16,-6-1-2-16,4 15 1 15,-4 5-2-15,-5 8-1 16,2 4 0-16,-1 11 0 15,-5 5 0-15,-2 7-1 16,-5 6 1-16,0 2 0 16,-5 7-1-16,-1 7 1 15,-4-4 0-15,1 9-1 16,1-1 1-16,0 1 0 0,3 1-1 15,2 2-1-15,4 4 1 16,0-4-1-16,5 1 1 16,-2-3-1-16,3-5 1 15,2-1-2-15,1 1 3 16,2-4-1-16,-1-2 1 15,2-1-2-15,3-2 2 16,-2-2-2-16,2-2 2 16,3 3-1-16,-4-4-1 15,3-2 2-15,0-4 0 16,1-1 1-16,-2 0-1 15,-2-1 0-15,2-2 0 16,-3-2 1-16,-2 0-1 16,-2-3-1-16,-4-2 0 0,-3-2 0 15,0-2 0-15,-3-5 1 16,1-4 0-16,2-5 0 15,-1-2 0-15,2-8 0 16,2 0-1-16,-2-6 2 16,3-1-2-16,0 0 0 15,-3-2 0-15,1-1 0 16,-3-2 0-16,4 0 1 15,4-6-1-15,-1 1 1 16,4-8-1-16,5-1 1 16,10-9 0-16,-16 6-1 15,16-6 1-15,0 0-1 16,-9 0 1-16,9 0-1 15,-14 7 1-15,14-7-1 16,-14 8 1-16,14-8 0 0,-12 8-1 16,12-8 1-16,0 0 0 15,0 0 0-15,0 0 0 16,0 0-1-16,0 0 1 15,12 4-1-15,-12-4 1 16,0 0-1-16,12-7 1 16,-12 7-1-16,0 0 1 15,0 0-1-15,0 0 0 16,0 0 1-16,0 0 0 15,0 0-1-15,-1 11 0 16,1-11 1-16,0 0-1 16,15 13 0-16,-15-13 1 0,15 22-1 15,-7-11 0-15,-3 9 0 16,0-2 0-16,4 3 0 15,-5 2 0-15,1-1 0 16,-1 4 0-16,2-3 0 16,4 0 0-16,-1 0 0 15,5-1 0-15,-4-3 0 16,4 1 0-16,0 2-2 15,4-5 2-15,-4 3-2 16,6-2 3-16,-6-3-2 16,3 2 1-16,1 5 0 15,-4 0 0-15,2-1 1 16,-6 7-1-16,2-2 2 15,-2 5-3-15,-2 4 1 16,-2 4 0-16,3 2 0 0,0 2 0 16,-2 1 0-16,-1 1 0 15,3 0 0-15,0 0 0 16,0-1 0-16,0 0-1 15,-1 1 0-15,1 0 0 16,0 3 0-16,0-2 0 16,0 3 0-16,1-1 0 15,-5 3-1-15,4 4 2 16,-5-4 0-16,2 2 0 15,-1-1 0-15,-2 3 0 16,-2-1 0-16,2-1 0 16,-2-1 0-16,-2 3 1 15,2-2-1-15,-1 0 1 16,-3 0-1-16,2 3 1 0,-2 2-1 15,-3 1 1-15,4 3-1 16,-2 1 0-16,-2 2 0 16,1-1 0-16,-2 3 0 15,0-1 0-15,-1-1 1 16,-3-1-1-16,2 0 1 15,-2 1-1-15,0 0 1 16,-1 2-1-16,-2 0 1 16,5-3-1-16,-2-1 0 15,0-6 0-15,3-8 0 16,3-11-2-16,3-18-5 15,11-7-4-15,-7-28-3 16,18 1-4-16,-13-33-7 16,21 6-3-16,-16-33-1 0,20 9-1 15,-12-19 4-15,10-4 3 16</inkml:trace>
  <inkml:trace contextRef="#ctx0" brushRef="#br1" timeOffset="16015.9161">11206 2655 72 0,'0'0'30'0,"-7"11"-8"16,9 1 0-16,-2-12-20 15,3 19 0-15,-3-19 0 16,11 26 1-16,-11-26 0 15,19 25-1-15,-10-14 1 16,3 13-1-16,0-4 1 16,0 8 0-16,0 8-2 15,-2 4 1-15,-2 7-1 16,-1 10 1-16,-2 2-1 15,2 6-1-15,-4 5 2 16,2 5-1-16,-5-3 1 0,4 8-1 16,-2-4 1-16,1 7-1 15,1 1 0-15,-1 7 0 16,-3 6-1-16,1 3 0 15,-5 9-1-15,-6 4 0 16,-1 6 0-16,-7 3 0 16,0 7 2-16,-3 4-2 15,-5 4 2-15,2 0-1 16,-4 4 2-16,2-2 0 15,-1 1 2-15,-2 0-2 16,-1-1 0-16,6-2 1 16,-2-3-1-16,3 0-1 15,1-3 1-15,3 3 0 0,0 1-3 16,4-3 3-16,2 3-2 15,-1 1 0-15,1 3-1 16,-2-1 3-16,3 2-3 16,-4-1-1-16,-1 1 0 15,1 0 0-15,-6 0 1 16,1 3 1-16,-3 0-1 15,1-1 1-15,-2 1 0 16,1 1 1-16,2-1 0 16,2 2 0-16,0-3 1 15,2-4-1-15,-5 0 1 16,0-6 0-16,-2-4-1 15,-3-7 1-15,0-12-1 16,-5-7-1-16,1-12-1 0,-2-13-1 16,11-6-12-16,-11-31-5 15,20 4-6-15,-15-30-4 16,20 0-1-16,-9-32-3 15,18-4 3-15</inkml:trace>
  <inkml:trace contextRef="#ctx0" brushRef="#br1" timeOffset="18706.07">12323 2686 34 0,'-15'18'28'16,"10"-2"1"-16,-2-1 0 15,5 12-12-15,-5-11-7 16,9 20-3-16,-6-6-3 16,4 12 0-16,0 2-1 15,1 6-1-15,0 4-1 16,1 1 1-16,-1 4-1 0,1 3-1 15,1 2 0-15,-1 4 0 16,-1-2 1-16,2 3 0 16,-4 2 0-16,-2 5-1 15,1 2 1-15,-3 2 1 16,0 0-1-16,-2 2-1 15,-5-2 1-15,3 5-1 16,-5-1 0-16,0-1 0 16,-2 1 0-16,-2 1 0 15,-2 2-1-15,1 3 1 16,-5 1 2-16,0 1-2 15,-2 2 2-15,0 1-2 16,0-1 1-16,-3-2 0 16,1 1 0-16,-6-2 2 15,3-2-2-15,-4-2 1 0,1-3 0 16,-2 1-1-16,-1-2 1 15,3 1 0-15,2-5 0 16,-2-1-3-16,0 0 1 16,5 2-1-16,2-5 2 15,-6-3 0-15,1-3-1 16,0 2 2-16,1-4-2 15,-1 1 2-15,3 1-2 16,0-2 4-16,2 1-4 16,6-3 1-16,3 3-2 15,3-3 0-15,1-1 0 16,3-2 0-16,2 0 0 15,0-4 0-15,2 0 0 16,-2 1 0-16,-1-5 0 0,-2 1 2 16,-3 1-2-16,0-4 2 15,-4 2-1-15,0-3-1 16,-4 0 1-16,2-3-1 15,-2-3 1-15,1-4-1 16,3-4 1-16,2 0-1 16,0-7 1-16,3-2-1 15,0-6 1-15,4-3 1 16,1 1-1-16,3-3 0 15,-2-1 0-15,-2-2 0 16,1-1 0-16,2 2 0 16,-1-5 0-16,2 3 1 15,6-13-1-15,-13 18 0 16,13-18 0-16,-9 13 1 15,9-13-1-15,-7 10 1 0,7-10 0 16,0 0-1-16,-11 14 1 16,11-14-1-16,-7 12 1 15,7-12-1-15,0 0 0 16,-8 10 1-16,8-10-1 15,0 0 0-15,-5 15 1 16,5-15-1-16,0 13 0 16,2-3 0-16,-4 4 0 15,-3 0 1-15,1 4-1 16,-3 1 0-16,-3 1 0 15,2 2 1-15,-1-2-1 16,-2 1 0-16,1-5 1 16,3-3-1-16,0-2 1 0,5-1-1 15,2-10 0-15,0 13 1 16,0-13-1-16,0 0 0 15,14 15 0-15,-14-15 0 16,9 12 0-16,-9-12 0 16,13 12 0-16,-13-12 0 15,12 15 0-15,-12-15 0 16,17 13 0-16,-7-7 0 15,2 1 0-15,4-2 0 16,-1 2 0-16,4-1 0 16,-3 2-1-16,2 0 1 15,1 0 0-15,0 5 0 16,-1 2 1-16,-1 0-1 15,2 4 1-15,-3-1-1 0,-1 4 1 16,-1 1-1-16,-1 1 2 16,-1-2-2-16,1 1 0 15,-2 1 0-15,-1 1 0 16,1-1 0-16,1 2 0 15,-1 0 0-15,-1 1 0 16,1 2 0-16,0 3 0 16,-1 0 0-16,0 1 0 15,0-2 0-15,2 1 0 16,-2 0 0-16,1-1 0 15,0-1 0-15,1-3 0 16,-2 3 0-16,4-3 0 16,-1 3 0-16,-1 1 1 15,0-1 0-15,-2 3 0 0,1-3 0 16,1 4 0-16,-2-3 0 15,0-1 0-15,-1-1-1 16,-1-3 0-16,1 0 1 16,0-3-1-16,0-2 0 15,0-1 0-15,-1 1 0 16,1-4 1-16,-2 1-1 15,6-2 0-15,-4 0 0 16,2-3 1-16,-2-3-1 16,-9-10 0-16,18 11 0 15,-18-11-1-15,15 4 1 16,-15-4-1-16,0 0 1 15,12-1-1-15,-12 1 0 16,0 0 0-16,0 0 1 0,9 10-1 16,-9-10-1-16,11 5-2 15,-3-16-7-15,14 10-7 16,-14-30-3-16,20 9-1 15,-16-27-2-15,20 4-1 16,-18-26-3-16,19 8 1 16,-12-18 7-16,7-5 6 15</inkml:trace>
  <inkml:trace contextRef="#ctx0" brushRef="#br1" timeOffset="20546.1752">13072 2981 41 0,'-1'10'25'0,"1"3"1"15,0 9 0-15,0 7-14 0,-2 4-9 16,5 16 1-16,-2 0 1 16,6 18 0-16,-5 0 1 15,7 12-1-15,-6-1-1 16,7 11-1-16,-2-1-1 15,1 6-1-15,-4 3 1 16,3 2-2-16,-5 2 0 16,4 4 1-16,-3 5 1 15,0 2-1-15,-3 1 2 16,4 7-2-16,-3-3 2 15,5 10-1-15,-4 0 0 16,1 3-1-16,0 0 1 16,3 3 0-16,-4-4 0 15,4 2 0-15,-1-5 0 0,-1-3-1 16,0-3 1-16,-1-4-1 15,3-5 1-15,4-2 1 16,0-6-3-16,1-2 3 16,4-6-3-16,2-3 2 15,5-5-1-15,2-4 0 16,1-3-2-16,1-4-1 15,2-2 1-15,1-5-1 16,-2 3 1-16,0 1-1 16,-5-1 1-16,1 0 1 15,-4 0 0-15,-1 1 0 16,-5-3 0-16,-4 2 0 15,-5-1 0-15,2-1-1 16,-6-4 1-16,-2 3-1 0,-2 0 1 16,-5 2-1-16,-4 4 1 15,-3 1-1-15,-1 0 3 16,-6 6-1-16,0 1 0 15,-5 4-1-15,-2 0 2 16,-3-1-2-16,-1-1 2 16,-3-1-2-16,2-2 0 15,-3-3 0-15,2-2 1 16,-3 0 1-16,2-3-1 15,1 2 0-15,-2 1 0 16,3 5 1-16,1 3 0 16,0 5-1-16,0-2-1 15,5 4 0-15,-1 2-1 0,-2 0 2 16,2 0-2-16,0-8 1 15,2-4-1-15,4-12 2 16,2-10-3-16,3-16-2 16,16-6-11-16,2-38-4 15,0 0-5-15,12-26-1 16,22-7-3-16,-11-31-5 15,20-4 5-15,-3-27-2 16</inkml:trace>
  <inkml:trace contextRef="#ctx0" brushRef="#br1" timeOffset="22228.2714">14730 3978 12 0,'0'0'23'0,"0"0"2"16,0 0-3-16,0 0-5 15,10 8-3-15,-10-8-3 16,2 25-1-16,-5-10-2 16,8 16-2-16,-9-2 0 15,8 12-1-15,-8 4 1 16,9 8-3-16,-10 1 2 15,7 10-3-15,-8 0 0 16,0 6 0-16,-8 0-1 16,5 3 1-16,-9-1 0 15,3 2-1-15,-1 0 2 16,-1 1-2-16,3 0 2 15,0 1-3-15,1 0 2 0,2 2-2 16,-1-2 0-16,0 4 0 16,-1-3 0-16,-2 2 1 15,-3-3 0-15,0 0 0 16,-4 1 0-16,-3-1 0 15,0 1 1-15,-3-2-1 16,1-1 0-16,0 0 0 16,-2 0-1-16,2 0 2 15,1-2-1-15,1 1 0 16,1 2-1-16,-2-4 2 15,0 3-2-15,-2 1 2 16,-4-2-3-16,2 2 2 16,1-4-2-16,-2-4 0 15,6-2 1-15,-2-3-2 0,4-4 2 16,3-2-1-16,2-5 0 15,2-2 0-15,-2-2 1 16,3 2 0-16,1-3 0 16,-5 2 0-16,2-2 0 15,1 0 0-15,-3-5 1 16,3 0-1-16,3-7 0 15,3-1 1-15,4-5-1 16,4-5 1-16,5-2-1 16,3-1 1-16,6-1-1 15,-1 1-1-15,1 2 1 16,-1 1-1-16,0 0 1 15,-3 2-1-15,-3 3 1 16,-2 2-1-16,-1-3 1 16,-2 3 1-16,0 0-1 0,0 0 1 15,2 1-1-15,-2 2 1 16,2-1-1-16,6 0 1 15,-2 0-1-15,3-2 0 16,0 1 1-16,3 0-1 16,1 0 0-16,-2 2 0 15,2-1 0-15,1 2 0 16,0 0 2-16,-3 2-2 15,2-2 1-15,-4 2-1 16,2-1 2-16,-2-2-2 16,4 2 2-16,-4-2-2 15,-2-1 0-15,6 3 0 16,-3 2 0-16,3-3 1 15,-3 3-1-15,5 4 0 0,-1-1 0 16,-1 4 0-16,1-1 0 16,0 0 0-16,-3 3 1 15,1 4-2-15,-3 0 2 16,1-1 0-16,-1 3-1 15,-1 2 1-15,2-2 0 16,0 2 0-16,1 1-1 16,2-4 1-16,3 0-1 15,-1 2 1-15,4 0-1 16,-2-1 0-16,-1-3-1 15,1 0 1-15,-1-1-1 16,-3 0 1-16,0-2-1 16,-2-3 1-16,-2-1-1 15,0-1 1-15,-2-4 0 0,1 0 0 16,-2-3 0-16,4 0 0 15,-4-2 1-15,1 1-1 16,3-2 0-16,-1 3 1 16,0-1-1-16,0 0 0 15,2-3 0-15,-4-4-1 16,4-3-3-16,-11-23-5 15,25 19-9-15,-23-34-3 16,15 8-4-16,-17-30-1 16,14 9-3-16,-15-26-2 15,9 7 2-15,-9-11 5 16</inkml:trace>
  <inkml:trace contextRef="#ctx0" brushRef="#br1" timeOffset="31788.8182">6420 10927 68 0,'0'0'37'0,"0"0"-2"16,0 0 2-16,5 26-32 16,0 0-1-16,0 21-1 15,-2 9-1-15,3 14 0 16,-5 13-2-16,0 5 2 15,-3 6-4-15,-5-6 0 16,2-5-4-16,-5-23-17 0,11-9-11 16,-4-24-2-16,3-27-1 15,0 0 0-15</inkml:trace>
  <inkml:trace contextRef="#ctx0" brushRef="#br1" timeOffset="32291.847">6191 11032 77 0,'-29'-8'38'0,"4"0"0"16,25 8 0-16,0 0-32 16,34-8 0-16,7 0-2 15,15 0 0-15,6-4 0 16,8 0-2-16,1 2 0 0,-4 0 0 15,-1 0-1-15,-9 6 2 16,-7 2-2-16,-6 5-1 16,-12 5 0-16,-6 7 1 15,-9 6-1-15,-6 13 0 16,-10 6 0-16,-6 8-1 15,-7 8 1-15,2 3 1 16,-4-2-1-16,4 0 0 16,2-9 0-16,8-8 1 15,5-10-1-15,7-15 0 16,10-12 0-16,5-10 0 15,7-15 0-15,1-7 0 16,3-6 1-16,-1-1-1 0,0-2 1 16,-5 4-1-16,-6 8 0 15,-4 9 1-15,-8 17-1 16,-8 13 0-16,-4 14 1 15,-7 12-1-15,1 7-1 16,-4 5 0-16,6 2 0 16,4-4-1-16,6-3-3 15,1-17-3-15,20-1-19 16,-11-25-9-16,21 1-2 15,-10-19-1-15,8 1 2 16</inkml:trace>
  <inkml:trace contextRef="#ctx0" brushRef="#br1" timeOffset="32622.8659">7352 11369 86 0,'-9'10'38'0,"-5"-3"-1"0,12 13 1 16,2-11-33-16,11 4 0 15,10-6-2-15,8-5 0 16,10-9-1-16,7-3 0 15,1-11 0-15,3-1-1 16,-1-7 0-16,-7 1-1 16,-8-4 1-16,-11 3-1 15,-16 5 1-15,-10 6 0 16,-15 6-1-16,-11 12 0 15,-9 11 0-15,-8 12 1 16,3 11-1-16,0 8 0 16,7 5-1-16,11 0 1 15,11-3 0-15,16-7-2 0,20-9-2 16,13-20-6-16,31 0-18 15,-4-28-9-15,21 1-2 16,-8-19 0-16,15 2 1 16</inkml:trace>
  <inkml:trace contextRef="#ctx0" brushRef="#br1" timeOffset="32922.8831">8179 11103 95 0,'-31'-5'39'16,"1"16"2"-16,-11-3-2 15,8 11-35-15,1-2 0 16,12 4-2-16,6 1 0 15,10-2 0-15,12-3-1 16,15-5 0-16,5-1-1 0,8-1 0 16,2-2 1-16,3-2-1 15,-6 2 0-15,-6 5 0 16,-11 4 0-16,-12 5 1 15,-11 3-1-15,-11 5 0 16,-8 0 0-16,-4 2 0 16,0-6-2-16,5-6 0 15,4-4-1-15,9-16-4 16,24 2-17-16,-4-25-12 15,27 5-3-15,-1-20-1 16,18 6 0-16</inkml:trace>
  <inkml:trace contextRef="#ctx0" brushRef="#br1" timeOffset="33237.9011">8495 11284 90 0,'-7'33'39'0,"-3"-13"0"15,17 2 1-15,6-17-36 16,15-6 0-16,6-13 0 15,13-10-2-15,0-5 1 16,1-8-2-16,-7 2 1 16,-7-3 0-16,-11 5-1 15,-14 7-1-15,-17 7 1 16,-11 15 0-16,-14 8 0 15,-6 16-1-15,-6 11 1 16,1 11-1-16,1 5 1 0,11 5-1 16,14 0 0-1,11-5-2-15,21-4-2 0,8-25-16 16,31 5-15-16,-5-24-7 15,22-4 1-15,-3-18-2 16</inkml:trace>
  <inkml:trace contextRef="#ctx0" brushRef="#br1" timeOffset="34297.9618">10052 11203 59 0,'-4'-24'37'0,"4"3"-1"15,-11-11-9-15,-1 20-2 16,-14-8-19-16,-1 17-1 15,-11 4 1-15,0 15-1 16,-10 10 0-16,3 11 0 16,0 2-2-16,7 7 1 15,5-2-1-15,10-2-1 16,13-7-1-16,16-9 0 15,12-8 0-15,15-16 0 16,11-8-1-16,11-11 0 0,3-7 1 16,7-7-1-16,-4-3 0 15,-4-3 0-15,-8-1 1 16,-9 5-1-16,-12 3 0 15,-9 7 0-15,-10 7 0 16,-9 16 0-16,0 0 0 16,-16 3 1-16,2 17-1 15,1 9 0-15,-3 5 0 16,1 5 0-16,6 4 0 15,5-4-1-15,10-7 0 16,10-7-1-16,13-9-1 16,10-15-1-16,11-8-1 15,2-13-1-15,10 0 0 16,-5-10 0-16,-1 4 0 15,-9-1 2-15,-13 2 2 0,-7 10 2 16,-15 6 2-16,-12 9 1 16,0 0 1-16,-12 15 1 15,-7 0 0-15,4 11 0 16,-3-1-2-16,4 7 1 15,1-2-2-15,7 1 1 16,3-1-2-16,3-4 1 16,3-5-1-16,7-9 0 15,1-10-1-15,2-8 1 16,2-15-1-16,6-7 1 15,1-11-1-15,1-6 0 16,0-6 1-16,0-4-1 16,1 3 0-16,-2 6 0 15,-1 9 0-15,-5 8-1 0,-1 11 1 16,-2 8-1-16,2 12 0 15,-2 5-2-15,6 8-1 16,0 0-2-16,7 9-6 16,-8-19-13-16,23 13-15 15,-9-12 1-15,8 0-1 16,-4-10 2-16</inkml:trace>
  <inkml:trace contextRef="#ctx0" brushRef="#br1" timeOffset="34622.9803">11113 11240 108 0,'-12'34'40'0,"-6"-11"2"0,18 9-11 16,3-15-28-16,12-2 1 16,9-12-1-16,10-3-1 15,7-11 0-15,10-10-1 16,0-3 0-16,0-10-1 15,-8 0 1-15,-14-1-1 16,-10 2 0-16,-18 4 0 16,-15 8 0-16,-15 11 0 15,-9 14 1-15,-14 14-1 16,-1 13 0-16,0 11 0 15,6 9 0-15,8 6 1 16,14 0-1-16,16-8-1 16,18-7-3-16,14-17-5 15,30-1-10-15,-5-32-15 0,29 0-7 16,3-20-2-16,19-3 0 15</inkml:trace>
  <inkml:trace contextRef="#ctx0" brushRef="#br1" timeOffset="35291.0186">8008 12309 59 0,'-6'19'41'0,"-20"-8"-3"16,-3 13 3-16,-15-8-19 15,0 20-17-15,-9 10-1 16,5 12-2-16,1 6 1 16,11 11-2-16,10-3 2 15,19-8-3-15,21-12 2 0,18-16-1 16,24-25-1-16,22-22-2 15,21-23-2-15,9-31-8 16,24-3-22-16,-12-23-7 16,6 3 2-16,-20-12-3 15</inkml:trace>
  <inkml:trace contextRef="#ctx0" brushRef="#br1" timeOffset="35675.0405">8654 11836 102 0,'-31'13'40'0,"11"19"2"15,-4-1-7-15,10 19-31 16,4 8-1-16,3 14 0 0,1 10-2 16,-1 11 0-16,-2 5 0 15,-4 5 0-15,-1-6-1 16,2-6 0-16,-2-14 0 15,5-14-1-15,2-19 2 16,8-18-1-16,-1-26 1 16,29-18-1-16,-4-17 0 15,7-13 1-15,2-6-1 16,2-5 1-16,-2 4-1 15,2 7 2-15,-7 13-2 16,-3 13 0-16,-7 15 0 16,-2 15-1-16,-2 14 0 15,-3 7-1-15,3 12-2 16,-2-4-3-16,8 11-3 15,-7-21-13-15,18 16-9 0,-11-23-8 16,15-1-2-16,-3-18 3 16</inkml:trace>
  <inkml:trace contextRef="#ctx0" brushRef="#br1" timeOffset="36811.1055">9268 12384 100 0,'0'0'40'16,"0"0"1"-16,-5 27-11 15,-5-4-26-15,2 13-2 16,-3 7 1-16,2 8-2 0,-2 3 0 16,3 1 0-16,-1-4 1 15,4-5-1-15,0-8 1 16,5-11-1-16,1-15 0 15,-1-12-1-15,19-17 1 16,-5-13-1-16,4-13 1 16,-2-6-1-16,4-9 0 15,0 2 2-15,2 0-2 16,-6 9 2-16,0 7-2 15,-1 10 1-15,1 8-1 16,4 10 2-16,4 4-2 16,8 5 0-16,5 0 0 15,8 2 0-15,4-1 0 16,6 1 0-16,-1-2 0 15,-2 1 0-15,-8 0 0 0,-7 1 1 16,-11 2-1-16,-9 2 0 16,-17-3 0-16,-3 20 0 15,-15 1 1-15,-11 6-2 16,-4 7 1-16,-5 7 0 15,3 6 1-15,2 3-1 16,8 1 0-16,7-6 0 16,13-3 1-16,15-9-1 15,13-14 1-15,10-12-1 16,10-15 0-16,9-13 0 15,-2-11 0-15,3-8 0 16,-9-6 0-16,-5-3 0 16,-10-2 0-16,-12 4 1 15,-11 5-1-15,-9 6 2 0,-7 8-2 16,-6 10 1-16,1 5-1 15,1 6 1-15,3 7-1 16,11 0 0-16,0 0 0 16,20 9 0-16,7-9 0 15,8-2 0-15,3 0 0 16,8-5 0-16,2 2 1 15,-6 2-1-15,-4 2 0 16,-8 3 0-16,-7 5 0 16,-10 10 0-16,-4 5 0 15,-10 4-1-15,-9 8 1 16,-2 5-1-16,-5 4 1 15,1-1-1-15,1-1 1 16,5-5-2-16,2-12 2 0,8-10 0 16,0-14 0-16,25-14 0 15,-1-15 1-15,7-10-2 16,2-10 2-16,0-3 0 15,5-2 0-15,-10 6-1 16,1 6 0-16,-9 12 0 16,-6 14 1-16,-14 16 0 15,4 12-1-15,-10 12-1 16,-3 7 1-16,-1 4 0 15,4 3 0-15,3-4 0 16,8-8 0-16,6-14-2 16,11-12 2-16,11-12 1 15,5-11-1-15,6-9 1 16,1-6 0-16,2-1-1 0,-5 2 1 15,-3 6 0-15,-10 13-1 16,-11 12 2-16,-18 6-2 16,11 33 2-16,-17 4-2 15,-7 9 0-15,-2 11-2 16,-1 3 0-16,3 2-2 15,0-8-5-15,12 3-2 16,-3-21-4-16,17 5-2 16,-8-29-6-16,30 6-6 15,-17-27-2-15,29 5-1 16,-9-23 3-16,14-9-1 15</inkml:trace>
  <inkml:trace contextRef="#ctx0" brushRef="#br1" timeOffset="37312.1342">11314 12369 86 0,'15'-12'38'0,"1"8"0"16,-11-13-4-16,-5 17-27 15,0 0-2-15,-12 18 1 0,-8-1-1 16,4 13-1-16,-7 3 1 16,0 11-2-16,1 5 0 15,5 0-2-15,7 2 1 16,8-6-2-16,14-6 1 15,12-8 0-15,7-11-1 16,13-13 1-16,6-14-1 16,3-13 0-16,-1-10 0 15,-4-9 0-15,-10-8 1 16,-7-5 0-16,-14-1-1 15,-13-1 0-15,-15 5 0 16,-10 10-1-16,-8 8 0 16,-9 11 0-16,1 13-2 15,-2 9 0-15,9 13-4 0,4-4-3 16,19 14-2-16,7-25-6 15,18 30-13-15,1-27-10 16,22 1-1-16,-2-8 3 16</inkml:trace>
  <inkml:trace contextRef="#ctx0" brushRef="#br1" timeOffset="37762.1599">12221 12266 93 0,'-24'-2'38'0,"-11"-1"1"16,13 16-7-16,-20-1-24 16,11 6-3-16,4 2-2 15,4 7 0-15,4-1-1 16,8 1 0-16,6-2-1 15,10 0 1-15,4-9-1 16,11 0-1-16,3-4 0 16,5-6 0-16,3-2 1 15,-1 0-1-15,-2-3 0 0,-3 2 1 16,-7 3-1-1,-5 4 1-15,-13 4-1 0,-9 6 1 16,-6 2-1-16,-5 1 0 16,-1 1-1-16,-4 0-2 15,7-4-2-15,-1-16-8 16,25 13-12-16,-11-28-9 15,24 4-6-15,-2-15-2 16,17 0 1-16</inkml:trace>
  <inkml:trace contextRef="#ctx0" brushRef="#br1" timeOffset="38698.2134">12625 12363 92 0,'5'-25'40'16,"-5"25"0"-16,-11-24-7 16,11 24-25-16,-26-5-3 15,4 15 0-15,-5 11-2 16,-4 10 0-16,-4 7-1 15,5 9 0-15,1 2-1 16,10 3 1-16,12-5-1 16,12-2-1-16,14-16 1 15,12-11 0-15,13-12-1 16,6-14 0-16,4-11 0 15,3-9 1-15,-5-12-1 0,-4-5 0 16,-11 0 1 0,-13-8-2-16,-9 1 1 0,-10 1 0 15,-7 2 0-15,-2 8 0 16,-10 10 0-16,-1 6-2 15,-1 15 2-15,2 10 0 16,3 10 0-16,6 9 1 16,5 4-1-16,7 0 1 15,10-4-1-15,13-2 0 16,9-8 0-16,4-7 0 15,6-5 1-15,1-3-1 16,-3-3 0-16,-4-2 0 16,-9 1 0-16,-7 3 1 15,-8 4-1-15,-10 5 1 0,-9-2-1 16,0 25 1-16,-4-4-1 15,-8 8 1-15,-1 3 0 16,1 0-1-16,2 3-1 16,3-5 1-16,4-2 0 15,6-11-1-15,7-7 1 16,1-13-1-16,8-9 1 15,5-10 1-15,2-9-1 16,1-2 0-16,-1-8 1 16,0 2-1-16,-4 0 0 15,-3 8 0-15,-2 8 0 16,-8 8 0-16,-9 15-1 15,0 0 1-15,4 14 1 16,-6 5 0-16,-3 6-2 16,9 0 3-16,-1-2-2 0,5-1 1 15,10-11-1-15,6-5 1 16,7-7 0-16,9-7-1 15,1-6 0-15,3-5 0 16,3-3 1-16,-4 0-2 16,-6 2 2-16,-5 4-2 15,-9 8 1-15,-9 8 0 16,-10 10 0-16,-7 11 1 15,-6 9-2-15,-4 3 0 16,-1 9-2-16,-1 1-2 16,7 3-4-16,-6-8-2 15,17 4 0-15,-8-16-3 16,20 7-3-16,-15-33-8 15,30 27-5-15,-12-28-2 0,14-4-3 16,2-10 1-16</inkml:trace>
  <inkml:trace contextRef="#ctx0" brushRef="#br1" timeOffset="39203.2423">13887 12361 76 0,'0'0'40'0,"27"20"0"15,-13-15 1-15,14 12-30 16,-7-14-5-16,11-2 0 16,1-7-2-16,6-3-1 15,6-5-1-15,5-6-1 16,-3-3 0-16,-2-3-1 15,-6-2 0-15,-3 4 0 16,-16 0 0-16,-12 3 1 16,-15 6-1-16,-9 6 1 15,-14 7 0-15,-13 9 0 16,-12 12 1-16,-6 11 0 15,-1 8 0-15,5 6 0 16,4 6 0-16,11 3-1 0,16-2 0 16,17-4 0-16,23-8-2 15,18-11-2-15,24-10-1 16,21-15-2-16,25-6-2 15,11-16-3-15,21 0-4 16,2-24-3-16,15 11-7 16,-20-20-10-16,1 8-2 15,-24-6-1-15,-21 8 4 16</inkml:trace>
  <inkml:trace contextRef="#ctx0" brushRef="#br1" timeOffset="39519.2604">15191 12178 107 0,'-47'7'41'0,"-15"-9"0"15,12 11 0-15,9-6-37 0,4-3-2 16,10 1-2-16,7 0 1 15,20-1-1-15,-4 10 1 16,14 3-1-16,4 1 1 16,2 6-1-16,3 7 2 15,0 4-2-15,2 3 1 16,-7 1-1-16,1 0 0 15,-4-2 0-15,-7 1 1 16,-4-2-2-16,-6-2 1 16,-6-2 0-16,-8-5-1 15,-3-5 1-15,-3-2-1 16,-1-6 0-16,-1-5-1 15,5-5-3-15,-1-13-4 16,13 2-2-16,-4-18-3 16,16 5-6-16,-13-23-11 0,22 0-10 15,-10-15-2-15,8-7 4 16</inkml:trace>
  <inkml:trace contextRef="#ctx0" brushRef="#br1" timeOffset="47586.7218">7905 13475 66 0,'12'-20'39'16,"-7"-1"-1"-16,-5 21 0 16,8-11-34-16,-6 26-2 15,-3 13 1-15,-1 22 0 16,-8 12-1-16,-3 16 2 15,-1 6-2-15,-1 10 0 16,-5-3-1-16,6-1 1 16,-1-11-1-16,9-10-1 15,5-14 1-15,7-13-1 16,3-19 0-16,10-19 1 15,4-20 0-15,6-14-1 16,6-11 2-16,1-10-2 0,-2-9 2 16,-1 4-1-16,-2 4 1 15,-7 9-1-15,-3 19 0 16,-7 18 0-16,-7 18 0 15,-6 13-1-15,-1 17-1 16,-3 5 0-16,2 8-2 16,4-3-1-16,10-2 0 15,1-16-3-15,19-6-4 16,-4-27-13-16,26 3-12 15,-5-23-2-15,7-2 0 16,-3-14 2-16</inkml:trace>
  <inkml:trace contextRef="#ctx0" brushRef="#br1" timeOffset="47923.7411">8638 13928 74 0,'-27'-13'40'0,"12"27"-1"16,-10-1 2-16,6 14-33 16,-3 4-2-16,8 5-3 15,5-2 0-15,9-3-1 16,9-5 0-16,6-5-1 15,10-8-1-15,7-6 1 16,12-11-1-16,5-9-1 16,5-6 1-16,2-10 0 15,-4-7 0-15,-1-5 0 16,-9-1 0-16,-8 1 1 15,-13 5-1-15,-6 5 1 16,-15 9-1-16,0 22 1 0,-19-4-1 16,0 21-1-16,-2 11 1 15,3 8-1-15,1 11-1 16,6 2-2-16,7 3-2 15,4-18-8-15,24 10-13 16,-11-25-10-16,20-4-3 16,-1-23 0-16,12-5 0 15</inkml:trace>
  <inkml:trace contextRef="#ctx0" brushRef="#br1" timeOffset="48404.7686">9326 13895 48 0,'2'13'39'0,"-16"9"0"16,3 14 0-16,-10-4-15 0,6 8-20 15,-2-2 1-15,5-2-1 16,4-7 0-16,4-7-2 16,4-22 0-16,13 8-1 15,4-20 0-15,3-8 0 16,5-10-1-16,2-5 0 15,-2-6 0-15,-1-1 1 16,-4 2 0-16,-3 6-1 16,-7 6 1-16,-1 9 0 15,-7 4-1-15,-2 15 1 16,0 0-1-16,2 15 0 15,-2-1 0-15,5 3 0 16,4-1 0-16,5-2 0 16,2-3 1-16,7-9-1 0,5-4 1 15,5-4 0-15,-3-6 1 16,2 0 0-16,2-5-1 15,-6 5 1-15,-2-3-1 16,-6 2 0-16,-2 5 0 16,-4 2-1-16,-3 9 0 15,-5 7 0-15,-2 8-1 16,-5 7-1-16,-2 8 0 15,-2-1-3-15,7 10-3 16,-6-20-9-16,21 15-11 16,-17-37-10-16,39 17-3 15,-5-29 1-15,16-1 0 16</inkml:trace>
  <inkml:trace contextRef="#ctx0" brushRef="#br1" timeOffset="49096.8082">10220 13820 83 0,'0'0'43'15,"-29"9"-3"-15,12 6 3 16,-10-4-36-16,6 3-3 16,-2 3-1-16,2 5-2 15,3 1 0-15,5 3-1 16,6 1 1-16,7-3-2 15,6-1 2-15,4-2-2 16,7-7 1-16,0-4 1 16,5-8-1-16,-1-8 0 0,2-7 0 15,1-8 0 1,2-6 1-16,-4-6 0 0,3-5 0 15,-3 0 0-15,0 6 0 16,-3 3 0-16,-5 8-1 16,-7 9 1-16,-7 12-1 15,3 17 0-15,-7 8-1 16,-2 7 0-16,-3 7-1 15,3-2-1-15,3 1 0 16,2-8-3-16,12-3-3 16,-11-27-8-16,38 13-8 15,-20-27-8-15,23-1-6 16,-7-16-1-16,8 2 3 15,-9-11 30-15,0 7 9 16,5 8 10-16,-28-6 8 16,17 21 12-16,-26-4 8 15,2 25 0-15,-14 0 0 0,10 17-29 16,-15-3-4-16,6 8-4 15,-2-2 0-15,6 2-2 16,1-8 0-16,5-8 0 16,0-17 0-16,18 10 0 15,2-27-1-15,7-4 2 16,3-13-1-16,2-2 1 15,1-4 0-15,1 2-1 16,-1 0 0-16,-6 11 1 16,-7 10-1-16,-2 13 0 15,-18 4-1-15,7 29-1 16,-10 4-3-16,-5 3-2 15,5 11-7-15,-11-14-5 0,23 18-8 16,-13-29-8-16,26 3-8 16,3-20 0-16,19-5 2 15</inkml:trace>
  <inkml:trace contextRef="#ctx0" brushRef="#br1" timeOffset="49478.8301">11373 13699 81 0,'-9'5'42'0,"-12"-4"-1"0,5 14 2 16,-13-3-35-16,5 12-3 15,-1 0-1-15,3 4-2 16,2-2 0-16,6-1-1 16,10-6 0-16,8-6-1 15,11-7 1-15,7-6-1 16,7-5 0-16,2 0 0 15,1 3 0-15,-4 3 1 16,-5 7-1-16,-8 7-1 16,-10 9 0-16,-10 6 1 15,-8 5-1-15,-8-2-1 16,1 4-4-16,-12-17-7 15,18 15-5-15,-18-31-9 16,31 10-7-16,-15-22-6 0,16 8-3 16,6-36 3-16</inkml:trace>
  <inkml:trace contextRef="#ctx0" brushRef="#br1" timeOffset="50530.8902">12349 13420 58 0,'20'-31'38'16,"-7"2"1"-16,-2 13 0 0,-6 5-25 15,-5 11-8-15,0 0-1 16,6 33-1-16,-7-4-1 15,-3 19 0-15,0 8 0 16,0 11-1-16,-3 4 0 16,3 9 1-16,-6 0-2 15,1-1 0-15,-1-10 0 16,1-9-1-16,1-13 1 15,6-12-1-15,3-18 1 16,-1-17 0-16,22-21 0 16,3-12 0-16,4-13 1 15,3-7-1-15,-2-3 1 16,4 1-1-16,-3 5 1 0,-3 15-1 15,-7 13 0-15,-5 18-1 16,-6 19 1-16,-3 15-2 16,-2 13 0-16,2 5-1 15,-3 7 0-15,7-2-1 16,6-4-1-16,8-11-2 15,12-10-1-15,3-26-5 16,23 2-5-16,-15-33-5 16,28 7-6-16,-24-24-8 15,9 3 0-15,-13-11 1 16,-9 3 35-16,-9 10 6 15,-24-6 7-15,3 23 6 16,-27-10 10-16,7 27 7 16,-21-2 2-16,4 20 2 15,-15 4-32-15,0 9-3 0,2 8-1 16,4 4-1-16,1 6-2 15,4 0 1-15,13-3-1 16,9-7-1-16,15-4 0 16,14-11 1-16,13-8-1 15,5-15 0-15,7-7 1 16,8-12 0-16,-2-5 0 15,0-3 0-15,-5-3-1 16,-10 5 1-16,-9 1-1 16,-6 12 1-16,-20 18-2 15,0 0 1-15,0 0-2 16,-8 34 2-16,-6 1-2 15,-3-1-1-15,10 4-1 16,-2-5-1-16,15-2-3 0,-6-31-6 16,41 22-4-16,-21-45-8 15,26 10-3-15,-10-22-9 16,13 4 1-16,-12-14 2 15</inkml:trace>
  <inkml:trace contextRef="#ctx0" brushRef="#br1" timeOffset="50772.9041">13544 13731 98 0,'-14'-2'38'0,"7"21"1"16,-13-3-5-16,9 21-29 15,-2 2-2-15,9 5-1 16,3 1 0-16,9-4 0 16,4-7 0-16,5-9-1 15,9-13 1-15,5-16-1 16,3-16 1-16,3-14 0 0,1-11 0 15,-1-11-1-15,0-6 0 16,-4-9-3-16,-1 6-5 16,-12-4-5-16,7 27-7 15,-22-11-5-15,16 33-10 16,-15-5-7-16,11 20-1 15,-6 10 1-15</inkml:trace>
  <inkml:trace contextRef="#ctx0" brushRef="#br1" timeOffset="51251.9315">14053 13755 93 0,'4'41'41'16,"1"-14"1"-16,18 2-1 15,9-19-38-15,10-9 0 16,7-11-1-16,7-12 0 0,1-10 0 15,-1-6-2 1,-9-5 1-16,-9-2-1 0,-18 3 1 16,-15 10-1-16,-19 9 0 15,-15 16 0-15,-14 16 0 16,-10 17 1-16,-5 16 0 15,-1 13 0-15,8 7-1 16,11 1 1-16,16-3-2 16,17-9 0-16,26-10-3 15,17-22-6-15,27-1-8 16,3-34-8-16,32 5-9 15,0-25-6-15,21 2 0 16,3-17-1-16</inkml:trace>
  <inkml:trace contextRef="#ctx0" brushRef="#br1" timeOffset="51732.959">15347 13207 99 0,'21'3'41'0,"-8"-11"1"16,15 7-1-16,-2-9-39 15,12-3 0-15,0 2-1 16,3-1 0-16,-3 5-1 15,0 4 0-15,-7 6 0 16,-10 9 0-16,-12 8 0 16,-10 12-1-16,-14 8 2 15,-9 12-1-15,-12 3 0 16,-5 9 1-16,-2-4 0 15,5-3-1-15,7-5 1 16,11-9 0-16,13-16 0 16,19-12-1-16,14-13-1 15,15-16-1-15,14-5-3 16,6-19-7-16,18 13-6 0,-13-26-7 15,16 17-12-15,-17-14-4 16,4 9-2-16,-12-4 2 16</inkml:trace>
  <inkml:trace contextRef="#ctx0" brushRef="#br1" timeOffset="52189.9851">16051 13134 97 0,'-21'20'42'16,"2"-14"-1"-16,19-6 0 16,21 1-37-16,13-12-2 15,7-5-1-15,9 3 0 0,-1-4-1 16,-1 4 0-16,-7 3 0 15,-12 5 0-15,-11 8 0 16,-18-3 1-16,0 21-1 16,-13 0 1-16,-7 4-1 15,-4 4 0-15,-1 2 1 16,2 0-1-16,6 0 0 15,7-4-1-15,10-7 1 16,10-7-2-16,8-5 2 16,11-7 0-16,4-5 0 15,0-3-1-15,0 1 2 16,-9 5-1-16,-10 5 1 15,-6 10 0-15,-16 8 0 16,-12 8 0-16,-10 8 0 0,-6 5 0 16,0 3-3-16,0-7-3 15,11 4-5-15,-5-20-5 16,24 12-6-16,-8-33-7 15,28 9-7-15,-6-21-8 16,8-1 2-16</inkml:trace>
  <inkml:trace contextRef="#ctx0" brushRef="#br1" timeOffset="52987.0307">17265 13368 80 0,'9'-12'38'0,"-10"-8"-1"0,1 20-4 16,-4-18-28-16,2 7-2 15,2 11 0-15,0 0-1 16,-16 1 2-16,11 21-1 15,-3 10 0-15,1 9 1 16,-3 5-1-16,4 8-1 16,-2-3 0-16,4-2 0 15,0-9-1-15,4-7 0 16,0-13-1-16,0-20 1 15,16-7-1-15,-5-16 0 16,3-15 1-16,0-8-1 16,1-11 0-16,1-7 0 15,-3-5 1-15,2-3 0 16,0 7-1-16,0 9 0 0,2 9 1 15,1 9-1-15,3 16 1 16,3 10-1-16,5 16 0 16,-4 11 0-16,4 10 0 15,1 7 0-15,-4 6-1 16,-4 3 0-16,-4 1 1 15,-9 3-2-15,-7 3 2 16,-10-1-1-16,-10-1 1 16,-13-3-1-16,-7-4 1 15,-5-5 0-15,-1-2 0 16,-2-7 0-16,2-2 0 15,5-2 1-15,4 4-1 16,4 5 1-16,4 13-2 16,1 8 1-16,2 12 0 15,1 7 0-15,0 9-2 0,0-7-2 16,9 4-6-16,-4-25-6 15,22-1-3-15,-4-50-7 16,21 6-10-16,8-40-5 16,24-10 1-16</inkml:trace>
  <inkml:trace contextRef="#ctx0" brushRef="#br1" timeOffset="53596.0655">17907 13228 90 0,'0'0'42'0,"-17"4"1"0,-5-2-3 16,11 4-30-16,-17 5-8 16,3 5 0-16,-2 10-1 15,-5 4-1-15,2 11 1 16,2 1 0-16,4 5-1 15,9-4 1-15,7-3 0 16,8-5 0-16,13-15-1 16,6-15 1-16,14-12-1 15,5-16 0-15,5-9 0 16,0-7 0-16,0-3 0 15,-6-3 0-15,-4 3 0 16,-5 9 0-16,-13 8 0 16,-7 15 0-16,-8 10 0 15,-13 13 0-15,-2 12 0 0,-3 7 0 16,2 8-1-1,-1 3 0-15,12-1-2 0,5-6 0 16,11-9-2-16,5-13-2 16,23-3-4-16,-5-28-4 15,21 9-3-15,-15-27-6 16,15 6 13-16,-13-12 5 15,-2 2 4-15,-6 6 4 16,-15-5 4-16,0 17 6 16,-20-8 4-16,1 29 5 15,0 0-9-15,0 0-5 16,-18 20-2-16,9 11-1 15,-2 7-2-15,2 7 1 16,0-1-2-16,3 2 0 0,4-8-1 16,3-6-1-16,4-11-2 15,-5-21-3-15,26 2-9 16,-16-31-5-16,18 6-8 15,-15-23-9-15,12 0-3 16,-6-17 2-16</inkml:trace>
  <inkml:trace contextRef="#ctx0" brushRef="#br1" timeOffset="53927.0845">18519 13049 101 0,'0'0'40'16,"5"25"1"-16,-9-5-2 16,15 13-33-16,-10 0-3 15,3 4-2-15,-1 1 1 16,-2 0-1-16,-2 1 0 15,-3 1 0-15,-5-5 0 0,1-6 0 16,-2-4-1-16,4-8 1 16,6-17-1-16,0 0 0 15,0 0 0-15,15-28 0 16,4-4 0-16,1-4 0 15,7-6 1-15,-2-4 0 16,2 2-1-16,0 1 1 16,-5 5-1-16,0 5 0 15,-2 10-3-15,-2 4-2 16,2 17-6-16,-8-7-2 15,15 19-4-15,-11-16-5 16,27 20-8-16,-14-17-8 16,21 6-1-16,-3-10 2 15</inkml:trace>
  <inkml:trace contextRef="#ctx0" brushRef="#br1" timeOffset="54220.1012">19194 12982 98 0,'-26'7'39'0,"-14"-5"1"15,2 15 0-15,-13-1-34 16,10 2-3-16,5 5-2 15,8 3 1-15,9-6-2 16,12 3 1-16,12-5 0 16,10-7-1-16,14-3 0 15,-1-2 0-15,5 0 0 16,-6 3 1-16,-4 4 0 15,-14 5-1-15,-10 9 1 16,-13 6-1-16,-16 6 1 0,-9 2-2 16,-2-1-1-16,-7-9-7 15,11 3-2-15,-6-23-6 16,25 10-5-16,-9-34-10 15,27 13-8-15,-5-33-3 16,12 2 1-16</inkml:trace>
  <inkml:trace contextRef="#ctx0" brushRef="#br1" timeOffset="57364.2811">9466 14700 23 0,'7'-12'36'0,"-7"12"1"15,14-19-1-15,-4 19-18 16,-10 0-11-16,0 0 1 16,7-14-1-16,-7 14-1 15,2 18-1-15,-4-2-2 16,-3 3 0-16,-1 9-1 15,-3 6 0-15,-2 2 0 16,-5 13 0-16,-1-3 0 16,3-5 0-16,3 2 1 15,7-12-1-15,12-3 0 16,10-13 0-16,13-13-1 15,16-12 0-15,12-10-1 16,12-4-1-16,5-7-2 16,5-1-1-16,-7-5-3 0,5 11-11 15,-26-12-17-15,4 12-5 16,-22-5 0-16,-3 5 0 15</inkml:trace>
  <inkml:trace contextRef="#ctx0" brushRef="#br1" timeOffset="57530.2906">9928 14701 75 0,'-36'45'42'0,"-1"3"-3"16,15 19 2-16,-9-3-37 16,22 3-2-16,11 0-4 15,4-13-8-15,18 10-13 16,-11-33-7-16,23 1-6 15,-5-25-4-15,18-6 0 0</inkml:trace>
  <inkml:trace contextRef="#ctx0" brushRef="#br1" timeOffset="58213.3296">10604 14892 64 0,'0'0'39'0,"-12"23"0"15,8 7 1-15,-9 8-35 16,5 2-2-16,-4 3-1 15,6 4 0-15,-2-4 0 16,4-1 0-16,0-10-1 16,4-8 1-16,1-9-1 15,-1-15 0-15,13-6 0 16,-4-12-1-16,5-14 1 15,0-2 0-15,1-9-1 16,2-6 0-16,3-4 1 16,-2 1-1-16,1 0 0 0,6 3 0 15,-6 10 0-15,3 2 0 16,-2 12 0-16,1 5 0 15,1 11 0-15,-4 8-1 16,-1 9 1-16,-6 8 0 16,-2 6-1-16,-4 8 1 15,-5 6 0-15,-7 5 0 16,-7 2-1-16,-2 4 1 15,-7 1 0-15,-4 0 0 16,-1-4 0-16,-2-6 0 16,2-1 0-16,1-5 0 15,2 0 0-15,2 2 0 16,2 0 0-16,3 8 0 0,-3 3 0 15,1 9 0-15,2 7-1 16,-3-2-1-16,8 3-3 16,-2-24-10-16,21 7-16 15,-6-30-8-15,17-12-2 16,-2-29 1-16</inkml:trace>
  <inkml:trace contextRef="#ctx0" brushRef="#br1" timeOffset="58685.3566">11247 14893 59 0,'0'0'39'15,"-18"-17"0"-15,3 18 0 16,-9-6-34-16,0 16 1 16,-11-1-1-16,5 13 0 15,-7 5-1-15,6 10 0 16,-2 0-1-16,7 6-1 15,8-4 0-15,6-5-1 16,12-8 0-16,14-13 0 16,7-14 0-16,16-14-1 15,5-10 1-15,5-11-1 16,3-4 0-16,1-3 0 15,-5 0 0-15,-10 4 0 0,-7 10 0 16,-10 10 0-16,-10 7 0 16,-9 11-1-16,-5 21 1 15,-7 6 0-15,-2 10 0 16,-1 5-1-16,1 3 0 15,8-1-1-15,10-1-2 16,1-13-2-16,19-3-7 16,-4-29-9-16,26 6-12 15,-8-26-5-15,12 1-2 16,-11-18 2-16</inkml:trace>
  <inkml:trace contextRef="#ctx0" brushRef="#br1" timeOffset="58852.3662">11675 14874 62 0,'0'0'40'0,"0"0"0"16,-11 19 0-16,-6 4-31 0,10 17-4 15,-2 4-1-15,2 7-1 16,1-2-2-16,6-5-1 16,3-6-2-16,0-16-3 15,15-3-13-15,-13-31-20 16,23-6-1-16,-8-23-1 15,8 0 0-15</inkml:trace>
  <inkml:trace contextRef="#ctx0" brushRef="#br1" timeOffset="59220.3872">11804 14636 78 0,'0'0'41'16,"-15"6"-2"-16,15 11 1 16,-4 2-36-16,14-1-4 0,7-1 1 15,1-2-1-15,7 5 0 16,-1 3 2-16,4 0-1 15,-10 10 1-15,-4 3 0 16,-3 8 1-16,-11-2-1 16,-5 5 0-16,-5-2 0 15,-2-1 0-15,1-5-1 16,-1-12 0-16,5-5 0 15,2-12-1-15,5-10 1 16,12-12-1-16,2-11 0 16,2-10 0-16,8-5 0 15,1-7-1-15,1-3 0 16,0-2 0-16,-4 9-1 0,2 1-1 15,-3 12 0-15,-1 2-4 16,5 20-4-16,-9-9-6 16,23 24-9-16,-15-11-12 15,20 8-3-15,-7-6 2 16</inkml:trace>
  <inkml:trace contextRef="#ctx0" brushRef="#br1" timeOffset="59521.4045">12633 14745 74 0,'-19'8'41'15,"-19"-6"1"-15,10 14 0 16,-10-6-36-16,10 5-1 16,0 1-2-16,9 1-1 0,10-3 0 15,12-1-1-15,8-6-1 16,12-1 1-16,4-2-1 15,3 0 0-15,0 3 0 16,-5 4 0-16,-7 9 1 16,-9 5-1-16,-13 9 1 15,-9 6 0-15,-8 3-1 16,-4 0 0-16,-2-1-3 15,-1-13-5-15,10 1-5 16,-5-24-7-16,26 5-18 16,-8-24-4-16,17-3-1 15,-4-13 0-15</inkml:trace>
  <inkml:trace contextRef="#ctx0" brushRef="#br1" timeOffset="60105.4379">13763 14633 49 0,'-5'18'37'0,"-23"-3"0"16,4 16-2-16,-22-10-14 15,7 9-16-15,-3-6 0 16,13 2-2-16,5-7 1 15,19-3 0-15,5-16-1 16,29 11-1-16,4-13-1 16,12 1 1-16,3 0-2 0,-2 3 1 15,-3 6 0-15,-13 10-1 16,-7 8 1-16,-20 9-1 15,-15 5 0-15,-9 0 1 16,-8 2-2-16,-1-9 0 16,6-8-2-16,8-20-3 15,16-5-7-15,15-40-10 16,30 1-15-16,-2-29-3 15,26-1 1-15,1-18 1 16</inkml:trace>
  <inkml:trace contextRef="#ctx0" brushRef="#br1" timeOffset="61242.5029">14389 14352 87 0,'-10'23'41'0,"-14"4"1"16,3 12-1-16,-13 5-34 16,5 4-4-16,3 5-2 15,5 5-1-15,-1 2 1 16,2 3-2-16,5-1 1 15,3-4 0-15,4-8 0 16,7-6-1-16,2-11 1 16,5-12 1-16,7-15-1 15,4-16 1-15,4-15-1 16,8-12 0-16,-1-3 0 15,4-6 0-15,0-1 0 16,-1 6 2-16,-2 7-2 16,-5 16 2-16,-8 11-2 0,-3 17-1 15,-4 11-1-15,-4 6 0 16,3 12-1-16,-1-3-2 15,8 6-1-15,1-9-2 16,11-1 0-16,0-15-1 16,14-4-1-16,-6-19 0 15,11-1 2-15,-11-15 2 16,1-3 3-16,-7-3 4 15,-6-7 3-15,-5 5 2 16,-14-5 2-16,1 14 2 16,-17-3-1-16,8 12-1 15,-15 4-1-15,3 11-2 16,-6 7-1-16,3 9 0 15,1 8-1-15,3 7 0 0,4 4-1 16,7 2 0-16,5-2-1 16,8-3 0-16,10-9-1 15,4-11 0-15,10-10-1 16,7-12 1-16,0-13-1 15,7-10 0-15,-5-4 0 16,-3-9 1-16,-7-3-1 16,-8 2 3-16,-6 3-2 15,-9 3 1-15,-9 10 0 16,-8 7 1-16,-5 6-2 15,-2 9 2-15,0 6-2 16,6 5 0-16,9-5 0 16,-5 17 1-16,5-17-2 15,33 11 2-15,-4-11-1 16,5-2 1-16,7 0 0 0,-4-2-1 15,-3-1 0-15,-7 1 1 16,-3 3-1-16,-11 1 1 16,-13 0-1-16,5 13-2 15,-13 2 2-15,-6 1-1 16,0 10 1-16,-3 1-2 15,3 4 2-15,-1 0-2 16,4-3 2-16,9-1 0 16,4-8 0-16,8-8 0 15,6-10 0-15,7-8 0 16,4-7 0-16,2-9 1 15,2-1-1-15,-3-3 0 16,-3 2 0-16,-6 2 0 16,-1 4 0-16,-7 8 0 0,-11 11-1 15,12-1 1-15,-10 12 0 16,-2 10 0-16,0 9 0 15,0 2 0-15,-2 6 0 16,4-1 0-16,2-3 0 16,6-8 0-16,1-7 0 15,5-15 0-15,3-10 0 16,1-13 0-16,-2-7 1 15,1-5-1-15,-3-7 0 16,-3 0 1-16,-3 0-1 16,-4 5 2-16,0 5-3 15,-2 5 2-15,1 8-5 16,-3-1-3-16,12 14-4 0,-14 2-1 15,21-4-4-15,-21 4-5 16,34 0-1-16,-24-15-5 16,29 21-2-16,-11-15-4 15,16 1 0-15</inkml:trace>
  <inkml:trace contextRef="#ctx0" brushRef="#br1" timeOffset="61744.5316">15931 14661 70 0,'0'0'40'15,"0"0"0"-15,0 0-2 16,7 25-30-16,-16-4-4 16,0 10-2-16,-8 5 0 15,5 7-1-15,-3-3 2 16,5-1-3-16,1-5 2 15,9-9 0-15,5-14-1 16,10-11 0-16,7-17 0 0,7-8 0 16,3-7 0-16,5-6 0 15,1-4 0-15,-4 4 2 16,-5 6-3-16,-1 11 3 15,-8 10-3-15,-7 12 0 16,-3 9-1-16,-3 7 0 16,-3 13-4-16,0-7-6 15,9 14-2-15,-9-21-6 16,19 16-7-16,-23-32-10 15,34 12-6-15,-11-19 0 16</inkml:trace>
  <inkml:trace contextRef="#ctx0" brushRef="#br1" timeOffset="62626.5821">17034 14226 81 0,'0'-31'39'16,"2"15"0"-16,-6 3-2 15,4 13-33-15,-10 32-1 16,0 8-1-16,-2 15 1 15,-1 17-1-15,-5 5 0 16,4 7-1-16,0 3 0 16,5-5-1-16,3-10 1 15,2-7-2-15,4-14 2 16,4-13-2-16,3-15 2 0,7-11 0 15,4-15 0-15,4-12-1 16,2-8 1-16,1-5 0 16,0-2 0-16,-2 0-1 15,-2 5 1-15,-6 5-1 16,-1 12 1-16,-2 6-1 15,-12 2 1-15,13 23-1 16,-6-2-1-16,-1 3 0 16,4 1-1-16,3 2-2 15,7-4-1-15,3-11-3 16,13 3-5-16,-6-21-5 15,21 7-5-15,-19-24-9 16,15 5-7-16,-15-16 1 0,6 7 2 16</inkml:trace>
  <inkml:trace contextRef="#ctx0" brushRef="#br1" timeOffset="62976.6021">17558 14688 82 0,'-19'-10'40'16,"19"10"1"-16,-21 13 0 16,21-13-35-16,-2 23-3 15,8-8-2-15,6-1 1 16,12-5-3-16,6-4 3 15,6-4-3-15,7-6 2 16,1-5 1-16,0-7-1 16,-3-2 1-16,-7-3-1 15,-10-1 0-15,-9 1 0 16,-10-1 1-16,-10 6-1 0,-7 4-1 15,-14 8 0-15,-4 7 0 16,-6 8-1-16,-3 11 1 16,-3 7 0-16,5 6-1 15,4 2 1-15,8 3-1 16,14-3 1-16,13-6-1 15,17-6 0-15,15-12-3 16,15-3-5-16,3-17-2 16,16 7-4-16,-9-24-7 15,23 14-7-15,-17-17-11 16,11 11-2-16,-6-10 2 15</inkml:trace>
  <inkml:trace contextRef="#ctx0" brushRef="#br1" timeOffset="63539.6343">18292 14595 82 0,'0'0'40'16,"-23"8"-2"-16,17 6-3 15,6-14-30-15,-15 28-1 16,7 0-1-16,0 12-1 15,-4 7 1-15,3 7-2 16,-3 0 0-16,4 2 0 16,4-8 0-16,-1-8-1 15,6-14 1-15,6-14 0 16,5-19-1-16,6-14 0 15,1-11 1-15,3-11 0 16,-1-6-1-16,2-8 2 16,-3-3-1-16,-1 1 1 0,-1 8-1 15,-8 8 1-15,3 5-2 16,-3 9 2-16,-1 8-2 15,6 8 0-15,4 10-1 16,4 4 0-16,5 1-3 16,6 1-2-16,8 7-5 15,-3-13-4-15,21 14-5 16,-25-20-9-16,18 15-10 15,-18-10-1-15,4 9 3 16</inkml:trace>
  <inkml:trace contextRef="#ctx0" brushRef="#br1" timeOffset="63952.6579">18735 14715 95 0,'-14'25'40'0,"-4"-12"2"0,14 9-8 16,4-22-31-16,0 0-1 15,26 8 0-15,0-10 0 16,5-7-1-16,5 2 1 15,1-7-1-15,0-3 0 16,-2-3 0-16,-6-1 0 16,-5-5 0-16,-8-1 0 15,-6 0 0-15,-9-6-2 16,-7 3 2-16,-6 3-1 15,-7 7 0-15,-10 10 1 16,-4 10-1-16,-6 11 1 16,-4 16-1-16,1 15 2 15,1 12-2-15,4 3 0 16,9 5 0-16,7 0 0 0,14-7-1 15,10-5 1-15,15-14 0 16,11-10-2-16,13-12 1 16,7-12-3-16,8-6-1 15,1-9-5-15,10 1-2 16,-7-14-4-16,10 12-5 15,-20-17-3-15,13 19-4 16,-21-12-7-16,0 11-1 16,-11-2 5-16</inkml:trace>
  <inkml:trace contextRef="#ctx0" brushRef="#br1" timeOffset="64081.6653">19396 14827 104 0,'0'0'40'16,"0"0"-1"-16,-19-9-9 16,19 9-30-16,0-10-9 0,-4-5-4 15,4 15-12-15,-5-11-9 16,5 11-7-16,-6-12-1 15,6 12 0-15</inkml:trace>
  <inkml:trace contextRef="#ctx0" brushRef="#br2" timeOffset="74803.2785">14806 5655 22 0,'0'0'24'15,"0"0"0"-15,-13 5-3 16,13-5-10-16,-11 5 0 16,0-12 0-16,11 7 0 15,-14 0-1-15,14 0-1 16,-17-4-1-16,17 4-2 15,-18-7 0-15,18 7-2 16,-23-14 0-16,11 6-4 16,-4-1 2-16,1 2-3 15,-4-1 2-15,1-1-2 16,-3 1 2-16,0-3-3 15,0 3 3-15,2-2-1 0,-1-3 1 16,-2-2 0-16,0-1 0 16,-1 0 0-16,-4-4 1 15,-3 4-2-15,-4-1 1 16,-5 1 0-16,1-1 0 15,-5 6-1-15,-4-3 1 16,3 3-1-16,-2-3 0 16,2-2 0-16,-3-1 0 15,5 1 0-15,-1-2 1 16,0-2-1-16,0-1 1 15,4 1-1-15,-4-3 0 16,4 3 1-16,-3-1-1 16,-1 4 1-16,0 1-1 15,-1 0 0-15,3 5 0 0,-1 3 0 16,4 5 0-16,-2 0 0 15,7 1-1-15,-1 3 1 16,5 2-1-16,2 0 0 16,5 2 0-16,2-2 0 15,2 3 1-15,-2 3-1 16,4 0 1-16,2 1 0 15,-2 2 0-15,3 1 0 16,0 0 0-16,-1 0 0 16,1 2 0-16,1-2 0 15,0-1 1-15,1-1-1 16,0 2 0-16,1 0 0 15,-1 0 1-15,-2 2-1 16,4-1 1-16,-1 1 0 16,1-1-1-16,3 2 1 0,3-3 0 15,3-2 0-15,2 0 0 16,4-1 0-16,-6-10 0 15,17 20 0-15,-6-10 0 16,0-2 0-16,2-1-1 16,-1 1 1-16,-1 1 0 15,-1 0-1-15,1-3 1 16,-11-6 0-16,20 17-1 15,-20-17 1-15,21 15-1 16,-11-7 1-16,2-3 0 16,2 3 0-16,1-4-1 15,1 3 1-15,0-3 0 16,3 2 0-16,-3 0-1 15,1 3 1-15,-1-3-1 0,-1 6 1 16,-1-1-1-16,0 1 2 16,1-2-1-16,0 0 1 15,3 0-2-15,3-6 2 16,4 3-2-16,4-6 2 15,5-1-1-15,3 1-1 16,2-2 1-16,6 1-1 16,-2 0 0-16,2 1 1 15,-1 1-1-15,0 0 0 16,0 0 0-16,2 2 0 15,-5-1 0-15,2-1 0 16,-1 2 0-16,0-3 0 16,-1 2 0-16,0 0 1 0,-3-2-1 15,0 4 0-15,-3-4 0 16,2 2 0-16,-3 2 0 15,-2-1 0-15,1 3 0 16,-3-2 0-16,0 1 0 16,-5-1-2-16,3 1 2 15,-1-1-2-15,-2 1 2 16,-2 1-1-16,1-4 1 15,-2 2-2-15,-3-2 2 16,1-1 0-16,0 1 0 16,-3-1 0-16,0-1 2 15,2 3-2-15,-4-3 1 16,2 2-1-16,-2 1 2 15,-1-1-2-15,0-1 1 0,-2 2 0 16,-1-2-1-16,-11-2 0 16,18 5 0-16,-18-5 0 15,17 1 0-15,-6-1 0 16,0 0 0-16,1-1 0 15,0-2 0-15,2 0 0 16,-1 0-1-16,-1-2 1 16,-12 5-1-16,18-13 2 15,-18 13-2-15,13-19 3 16,-11 8-3-16,2-4 2 15,0 1-1-15,0-1 1 16,-3-4 0-16,0 6-4 16,-2-4 4-16,0 2-3 15,-4-1 2-15,-3 3-2 0,-3 0 2 16,-1-2-2-16,-3 6 2 15,-4-5 0-15,-4 7 0 16,-1 2 0-16,-4 2 0 16,-2 3 0-16,-5 0 0 15,-1 4 0-15,0-1 0 16,2-2-1-16,3 1-2 15,1-12-8-15,16 11-15 16,-4-13-13-16,18 12 0 16,-9-28-2-16,14 17 1 15</inkml:trace>
  <inkml:trace contextRef="#ctx0" brushRef="#br2" timeOffset="78623.497">15717 5462 63 0,'1'-11'34'0,"-2"-1"-2"16,1 12-4-16,-8-17-17 16,8 17-1-16,-13-18-2 0,13 18-2 15,-23-16-1-15,10 12-2 16,-8 3 0-16,0 9 0 15,-5 7-1-15,-2 7 0 16,-8 10-1-16,0 12 3 16,-6 6-1-16,0 7 0 15,-2 2 0-15,3 6 1 16,7-5-1-16,11-2-1 15,8-7 1-15,13-6-3 16,14-9 1-16,13-8-1 16,12-15 0-16,9-5 0 15,4-11 0-15,1-5 0 16,-2-6 1-16,-3-3-1 15,-11-4 0-15,-6 3 1 0,-7 0-1 16,-12 2 0-16,-10 16 0 16,3-13 0-16,-3 13-1 15,-15 13 1-15,5 6-1 16,3 1-1-16,3 14-2 15,-1-7-1-15,14 16-10 16,-4-20-15-16,19 8-8 16,-3-13-1-16,16-6-1 15</inkml:trace>
  <inkml:trace contextRef="#ctx0" brushRef="#br2" timeOffset="79023.5199">15974 5939 93 0,'0'0'37'0,"9"22"-1"15,5-22 1-15,13 0-32 16,5-8-1-16,8-3 0 15,4-7-1-15,-4-2 0 16,-1-1-1-16,-4-1 0 16,-10 1-1-16,-10-1 1 15,-11 2-3-15,-10 5 2 16,-13 0-1-16,-8 9 1 15,-9 5-1-15,-5 7 1 0,-8 10 0 16,-3 8 0-16,0 7 2 16,5 11-2-16,8 1 1 15,11 0-1-15,14-1 0 16,14-4-1-16,20-8-1 15,13-10-1-15,17-7-3 16,5-17-6-16,21 4-25 16,-11-18-3-16,8 3 0 15,-11-13 0-15</inkml:trace>
  <inkml:trace contextRef="#ctx0" brushRef="#br2" timeOffset="79398.5414">16565 5828 100 0,'0'0'36'0,"-24"2"2"0,17 11-1 15,-12-4-32-15,7 11 0 16,-3 1-2-16,5 6 1 16,1 1-2-16,-2 4 1 15,2-3-2-15,6-2 1 16,1-8-1-16,8-6 0 15,7-9-1-15,5-10 1 16,6-12 0-16,9-9-1 16,4-10 1-16,4-5-1 15,-1-4 0-15,2 0 3 16,-5 1-4-16,-4 6 4 15,-7 11-3-15,-7 7 3 16,-5 11-4-16,-14 10 2 16,11 15 1-16,-10 7-4 0,-2 10 2 15,0 5-3-15,2 6 1 16,-1-2-4-16,6 11-3 15,-7-20-13-15,15 11-17 16,-8-20-1-16,14 4 0 16,-6-22 1-16</inkml:trace>
  <inkml:trace contextRef="#ctx0" brushRef="#br2" timeOffset="79766.5624">17013 5923 105 0,'-7'15'38'0,"12"5"1"16,-5-20-1-16,25 18-34 16,3-17 0-16,15-4-1 15,3-8 0-15,6-3-1 16,-1-7 0-16,2-3 0 15,-11-5-3-15,-8 0 2 16,-11-1-1-16,-18 5 2 16,-14 3-3-16,-20 8 2 15,-14 9 0-15,-9 12 0 16,-9 9 2-16,0 18-2 15,1 9 2-15,8 11-3 16,12 4 4-16,18 2-4 16,21-7 0-16,18-13 0 15,26-3-8-15,8-28-6 16,30 4-16-16,-4-28-12 0,13-2 1 15,-12-21-2-15,9 0 1 16</inkml:trace>
  <inkml:trace contextRef="#ctx0" brushRef="#br3" timeOffset="122804.024">14537 9184 2 0,'0'0'16'15,"13"-23"-11"-15,-11 12 5 0,-2 11 5 16,0-12 1-16,0 12 2 16,0 0 1-16,-11 5 0 15,-4-10-2-15,15 5-3 16,-16 0-3-16,16 0 0 15,-18-5-3-15,18 5-2 16,-19-10-1-16,19 10 0 16,-21-12-2-16,7 10 0 15,-4-3 0-15,-2 7 0 16,-3 0-1-16,-1 4 0 15,-4 0-1-15,0 5 1 16,-2-2 0-16,2 2-1 0,-1 2 0 16,5 0 0-1,-1-2 0-15,3 4 0 0,1-2-1 16,3 3 1-16,0 5 0 15,1 0-1-15,-3 2 0 16,1 4 1-16,-2 0-1 16,1 1 1-16,-1 0 0 15,2-1 0-15,1-1 0 16,2-1 1-16,3-2-1 15,3-1 1-15,3-4-1 16,2-2 0-16,2 4 0 16,2-3 0-16,1 2-1 15,1-1 0-15,-1 2 0 16,0 3 1-16,-1 0-2 15,-3 1 2-15,-1 1-1 16,1 0 0-16,-1 0 0 0,3 0 0 16,0-1 0-16,0 1 0 15,7-3 0-15,3-2 1 16,3 0-1-16,-1-2 0 15,6 2 0-15,-1-4 0 16,2 0 0-16,1 0 0 16,-4-2 0-16,3-2 0 15,1-1 0-15,-2 0 0 16,2-1 0-16,2-5 0 15,3 3 0-15,3-5 0 16,0 2 1-16,6-1-1 16,1 0 0-16,0 1 0 15,-1-2 0-15,3 3 0 0,0-3 0 16,1 0 0-16,2-3 0 15,-3-6 0-15,3-6 0 16,1-4 0-16,2-6 0 16,2-5 1-16,-2-5-1 15,-1-3 0-15,-4-2 0 16,-2-2 1-16,-4-1-1 15,-1-2 0-15,-3-6 0 16,-4 3 0-16,-2-2 0 16,-3-2-1-16,-1-3 0 15,-2-1 0-15,-6-3 1 16,-1 1-1-16,-7 1 1 15,-7 2-1-15,-7 2 1 16,-7 3 0-16,-10 7 0 0,-12 3 0 16,-9 12 0-16,-9 5-1 15,-13 8 1-15,-3 6 0 16,0 8-1-16,4 2-1 15,10 7-6-15,7-11-3 16,31 12-7-16,-1-22-5 16,42 12-9-16,-1-21-3 15,29 6-7-15,5-9 3 16</inkml:trace>
  <inkml:trace contextRef="#ctx0" brushRef="#br3" timeOffset="124886.1431">15402 9018 71 0,'-2'22'35'0,"-8"-1"-1"16,2 12 1-16,-7 4-28 0,6 9-2 15,-7 0-1-15,3 6 0 16,-1-4-1-16,1 1 1 15,3-9-1-15,6-9 0 16,2-14-1-16,2-17 0 16,10-2 0-16,1-20 0 15,3-15-1-15,4-15 1 16,2-11 0-16,1-11-1 15,1-5 1-15,4-4 0 16,-2 1 0-16,0 8-1 16,-1 10 0-16,0 16 0 15,-4 13 0-15,-3 20 0 0,-1 15-1 16,-2 19 1-16,0 14 0 15,-3 17-1-15,0 10 2 16,4 13-2-16,-3 7 0 16,3 1-2-16,-5 2 1 15,1-3-1-15,3-5-3 16,-7-17-3-16,16 1-10 15,-21-31-5-15,18 3-9 16,-19-31-2-16,9 2-3 16,-10-20 2-16</inkml:trace>
  <inkml:trace contextRef="#ctx0" brushRef="#br3" timeOffset="125037.1517">15624 9289 102 0,'-19'-18'36'0,"-6"-7"2"16,25 25-1-16,-17-22-29 0,31 16-2 15,14-2-5-15,9-8-8 16,25 17-11-16,-10-23-10 15,25 18-6-15,-11-12-5 16,8 10-1-16,-8-3 0 16</inkml:trace>
  <inkml:trace contextRef="#ctx0" brushRef="#br3" timeOffset="125813.1961">16700 9134 96 0,'0'0'36'0,"4"-22"2"15,-4 22-2-15,0 0-31 16,-11 23-1-16,0-1-1 16,-1 12 1-16,-7 1-1 15,2 10-1-15,-1 0 0 0,3 0-1 16,-3-1 1-16,9-8 0 15,0-7-1-15,7-9 0 16,4-9 0-16,-2-11-1 16,14-7 0-16,0-12 1 15,-2-7 0-15,2-8-1 16,1-5 0-16,2-5 0 15,0-5 0-15,0-2 1 16,5 6 0-16,-1 1-2 16,0 7 2-16,6 6-1 15,-2 7 0-15,4 8 0 16,-3 8 0-16,-2 10 0 15,-3 4 0-15,-5 4 1 0,-7 8-1 16,-6 6 0-16,-8 5 0 16,-4 3 0-16,-10 6 0 15,-5 0 0-15,-6 0-1 16,-4-2 2-16,-1-3-2 15,2-7 1-15,3-6 0 16,3-5 0-16,6-3 0 16,5-4-2-16,4 2 2 15,3 9-1-15,3 4 1 16,-2 9 0-16,0 10 0 15,-3 10 0-15,-5 5 0 16,-1 4 0-16,2 0-2 16,1-10 0-16,11-5-6 15,1-25-7-15,26 0-7 0,-7-35-9 16,24-4-3-16,0-25-3 15,14-4 1-15,-3-16 2 16</inkml:trace>
  <inkml:trace contextRef="#ctx0" brushRef="#br3" timeOffset="125999.2068">17210 9121 108 0,'28'-33'37'16,"-13"6"2"-16,1 23-2 16,-16 4-30-16,-9 30-3 15,-4 4-1-15,-5 11-1 16,-1 10-2-16,-1 3-1 15,2 2-1-15,3-7-3 16,11 3-7-16,0-27-9 16,22 2-10-16,-2-26-5 0,17-5-2 15,-2-19 1-15</inkml:trace>
  <inkml:trace contextRef="#ctx0" brushRef="#br3" timeOffset="126156.2157">17378 9016 109 0,'-36'-32'37'16,"6"16"0"-16,-6 2-1 15,8 12-34-15,13 8-4 16,15-6-10-16,14 11-14 16,1-7-9-16,22 7-1 15,-1-4-2-15,9 6 1 16</inkml:trace>
  <inkml:trace contextRef="#ctx0" brushRef="#br3" timeOffset="126516.2363">17555 9246 115 0,'3'18'39'15,"-3"-18"0"-15,10 13-1 16,4-15-34-16,10-4-1 16,4-4-1-16,5-5 0 15,4-5-1-15,-1-2 0 16,-1-3-1-16,-6-1 1 15,-2-1-1-15,-10-1 0 16,-6 0 1-16,-9 9-1 16,-8 3 0-16,-6 6 0 15,-10 10 1-15,-7 11-1 0,-8 12 1 16,-5 8 1-16,-3 14-1 15,0 2 0-15,4 3 0 16,10-2-1-16,13-5 0 16,16-9-1-16,18-7-2 15,17-18-5-15,21-1-5 16,-2-23-7-16,28 10-5 15,-14-24-8-15,15 6-4 16,-14-15-3-16,5 6 4 16</inkml:trace>
  <inkml:trace contextRef="#ctx0" brushRef="#br3" timeOffset="126750.2497">18240 9026 114 0,'-28'-4'38'0,"4"13"2"16,-12 0-1-16,7 10-32 15,-6 5-2-15,5 10-2 16,3-1 0-16,9 4 0 15,9-1-2-15,9-2 1 16,14-7-2-16,6-6-3 16,13-5 1-16,5-11-3 15,12 0-7-15,-11-19-5 16,18 11-5-16,-21-26-9 15,17 12-4-15,-16-17-3 16,10 4-1-16,-14-9 4 16</inkml:trace>
  <inkml:trace contextRef="#ctx0" brushRef="#br3" timeOffset="127102.2699">18481 9143 109 0,'-24'22'38'15,"12"7"2"-15,-1-14-2 16,19 3-32-16,7-11-1 15,13-5-2-15,9-12-1 16,9-6-1-16,7-6 1 16,1-7-2-16,-1-4 1 15,-3-3-1-15,-10 2 1 16,-13 0-1-16,-12 9 1 15,-15 8-1-15,-18 8 0 16,-13 13 1-16,-11 12 0 16,-13 13 0-16,0 9 0 0,4 6 1 15,6 3 0-15,18 0-2 16,20-6 0-16,18-10 0 15,26-9-3-15,13-21-7 16,24 1-4-16,-8-23-6 16,16 10-5-16,-18-26-10 15,6 13-4-15,-22-8-3 16,-12 8 2-16</inkml:trace>
  <inkml:trace contextRef="#ctx0" brushRef="#br3" timeOffset="127680.3029">15506 10308 82 0,'-1'-10'37'15,"-9"-3"-1"-15,10 13 1 16,-28-7-32-16,13 14 0 16,-4 4-1-16,3 11 1 15,-3 6 0-15,8 10 0 16,-1-1-1-16,9 7 0 15,6-7-2-15,10-4 0 16,8-6 0-16,8-12-1 16,4-11-1-16,4-9 0 15,2-13 0-15,-1-4-1 16,-7-5 1-16,-11-6-1 15,-6 2 0-15,-12-2 0 16,-7 3-1-16,-7-1 0 16,-3 8 0-16,-5 0-2 0,6 11 0 15,1-1-3-15,13 13-4 16,0 0-8-16,30 0-10 15,-4-3-6-15,21 7-2 16,6-10 3-16</inkml:trace>
  <inkml:trace contextRef="#ctx0" brushRef="#br3" timeOffset="127920.3166">16257 9895 91 0,'-20'-41'34'15,"-1"10"2"-15,-11 3 0 16,-4 16-29-16,-4 12-2 0,2 23 0 15,1 13-1-15,7 23 0 16,-1 12-2-16,8 14 1 16,4 3-3-16,7 5 0 15,11-3-5-15,1-18-4 16,19 4-12-16,-16-33-7 15,18-4-9-15,-8-23 0 16,5-5-2-16,-18-11 3 16</inkml:trace>
  <inkml:trace contextRef="#ctx0" brushRef="#br3" timeOffset="128087.3262">15848 10317 109 0,'-20'-8'41'16,"0"-7"1"-16,20 15-2 0,18-14-35 15,20 6-2-15,15-4-3 16,10-12-9-16,19 14-8 15,-11-20-7-15,24 16-7 16,-20-12-6-16,11 11-3 16,-10-3 0-16</inkml:trace>
  <inkml:trace contextRef="#ctx0" brushRef="#br3" timeOffset="128544.3523">16968 10219 90 0,'0'0'35'16,"0"-18"4"-16,0 18-2 16,-23 1-31-16,3 13 0 15,-11 1-2-15,0 14 1 16,-8 6-2-16,6 9 2 0,0 5-3 15,11-1 2-15,8-3-1 16,14-4-1-16,17-13-1 16,19-14-1-16,17-15-2 15,13-21-3-15,23-7-6 16,-3-30-9-16,19 6-3 15,-17-25-11-15,6 12-2 16,-20-13-3-16,-3 7 3 16</inkml:trace>
  <inkml:trace contextRef="#ctx0" brushRef="#br3" timeOffset="128905.373">17523 9767 114 0,'-22'24'39'0,"7"21"2"16,-8 1-1-16,12 12-33 15,-6 4-5-15,6 9 1 16,0 1-3-16,-2 1 2 15,3-4-3-15,0-3 2 16,2-8-2-16,6-12 3 16,0-8-1-16,9-13-1 15,2-13 0-15,7-12 0 16,10-13 0-16,-2-10 0 15,3-5 0-15,-1-3-1 16,2-6 1-16,-1 3 0 16,-4 5 0-16,-3 5 0 15,-5 9 0-15,-2 9 0 16,-2 10 0-16,-3 9-1 0,-2 9 0 15,-2 6-1-15,3 6-3 16,0-4-3-16,12 8-4 16,-9-19-5-16,23 11-7 15,-15-27-10-15,19 3-5 16,-7-20 1-16,11-4 2 15</inkml:trace>
  <inkml:trace contextRef="#ctx0" brushRef="#br3" timeOffset="130025.4371">18036 10243 111 0,'-5'-19'39'15,"5"19"0"-15,-18 8-1 16,9 10-33-16,-9 7-3 16,7 8 1-16,-3 3-3 0,0 8 2 15,3-4 0-15,4 1 0 16,1-4-1-16,1-6 0 15,3-10-1-15,4-7 1 16,-2-14-1-16,17-9 0 16,-2-12 0-16,2-11-1 15,1-5 1-15,4-7-1 16,1-1 1-16,0-1-1 15,-1 6 2-15,-2 5-2 16,-4 8 2-16,1 9-2 16,-2 8 2-16,1 3-1 15,2 7 2-15,4 2-2 16,5 2 1-16,5-4 0 15,8-2-1-15,3-2 2 0,0-3-2 16,1-1 0-16,-4-3 1 16,-6 2-1-16,-9 0 0 15,-10 4 0-15,-15 5 0 16,0 0-1-16,-19 8 0 15,-5 6 1-15,-8 7 0 16,-4 9 0-16,-3 5 0 16,-1 6 1-16,8 4-1 15,4-1 3-15,11 1-1 16,11-5-2-16,12-8 0 15,10-11 0-15,13-8 0 16,9-13 0-16,4-12 0 16,2-10-2-16,-2-8 1 15,-5-4 0-15,-5-6 0 16,-8-4 0-16,-5 3 2 0,-10-1-2 15,-7 6 3-15,0 5-2 16,-5 8 2-16,1 3-2 16,0 7 2-16,2 13-2 15,0 0 0-15,18 2 0 16,-4 3 0-16,6 6 0 15,6-4 0-15,7 2 0 16,-2-1 0-16,5-5 0 16,-2 2 0-16,-5-3 0 15,-2 3 0-15,-8 1 0 16,-5 1 0-16,-14-7 0 15,10 17 0-15,-14-4 0 16,-4 4 0-16,-4 4 0 16,-4 2 0-16,0 1 0 0,0-1 0 15,7 0 0-15,5-4 0 16,8-9 0-16,8-9 0 15,7-9 0-15,9-8 0 16,4-8 0-16,5-9 0 16,-4 0 0-16,2-4 0 15,-6 5 0-15,-6 2 0 16,-3 7 0-16,-10 8 0 15,-10 15 0-15,0 0 0 16,1 11 0-16,-6 8 0 16,1-2 0-16,2 6 0 15,3-3 0-15,8-8 0 16,11-7 0-16,8-9 0 15,9-5 0-15,4-10 0 0,4-7 0 16,0 0 0-16,-2 2 0 16,-9-2 0-16,-1 7 0 15,-14 7 0-15,-7 13 0 16,-10 11 0-16,-6 10 0 15,-8 10 0-15,-4 4 0 16,4 11 0-16,-5-7-8 16,12 10-5-16,-2-18 0 15,19 5-3-15,-4-28 0 16,26 10-3-16,-14-30-5 15,25 7-7-15,-5-15-2 16,2-6 2-16,1-6 0 16</inkml:trace>
  <inkml:trace contextRef="#ctx0" brushRef="#br3" timeOffset="130325.4542">19774 10145 119 0,'0'0'41'0,"-32"8"-1"16,13 21 2-16,-15 1-39 16,11 14 1-16,1 1-3 15,7 7 1-15,9-4-1 16,8-5 1-16,12-10-2 15,6-8 0-15,10-18 0 16,4-13 0-16,3-15 0 16,-2-11 0-16,-3-7 0 15,2-8 0-15,-8-6 0 16,-5 4 0-16,-9 2 0 15,-10 12 0-15,-11 11 0 0,-9 11-2 16,-4 17-7-16,-12 1 0 16,7 22-5-16,-14-8-1 15,21 17-6-15,-16-20-6 16,25 10-11-16,-3-16-2 15,14-10 4-15,0 0 5 16</inkml:trace>
  <inkml:trace contextRef="#ctx0" brushRef="#br3" timeOffset="130903.4873">20426 10092 97 0,'0'0'40'0,"-15"-22"-1"16,6 21 0-16,-19 0-31 16,5 8-1-16,-15 5-2 0,-1 8-1 15,-6 3 0-15,3 5-1 16,6 0-2-16,10-1 2 15,11-2-3-15,22-6 1 16,16-3-2-16,17-6 2 16,17-2-3-16,9-3 2 15,-2 6 0-15,-2-1 0 16,-12 8 0-16,-12 5-1 15,-21 7 1-15,-20 3 0 16,-21 7 0-16,-13 0 1 16,-12-4-1-16,2-2-1 15,-1-10-1-15,10-12-1 16,18-7-4-16,12-23-5 0,36 1-2 15,1-28-6-15,37 11-5 16,-8-19-11-16,21 6-2 16,-4-6-1-16,3 9 9 15</inkml:trace>
  <inkml:trace contextRef="#ctx0" brushRef="#br3" timeOffset="132140.558">20905 10133 98 0,'0'0'40'0,"-17"-5"0"16,1 19 1-16,-18 0-23 15,3 10-12-15,-5 1-3 16,1 11 1-16,2 2-2 15,5 1 1-15,8 1-3 16,12 0 0-16,12-8 0 16,13-8 0-16,14-9 0 0,11-9 0 15,8-10 0-15,3-11 0 16,4-10 0-16,-5-8 0 15,-3-6 0-15,-11-2 0 16,-12-2 0-16,-8-2 0 16,-15 1 0-16,-5 6 0 15,-5 4 0-15,-7 10 0 16,-1 4 0-16,-1 12 0 15,3 8 0-15,3 11 0 16,6 1 0-16,9 7 0 16,4-2 0-16,14 0 0 15,4-5 0-15,7-2 0 16,6-7 0-16,2-7 0 15,-4 1 0-15,-1-5 0 0,-7 2 0 16,-8 0 0-16,-8 4 0 16,-14 2 0-16,1 11 0 15,-11 6 0-15,-4 3 0 16,-5 6 0-16,0 5 0 15,0 1 0-15,1-1 0 16,7-2 0-16,7-7 0 16,5-8 0-16,11-10 0 15,5-12 0-15,9-9 0 16,4-9 0-16,2-11 0 15,2-3 0-15,-2-5 0 16,-8 3 0-16,2 3 0 16,-9 7 0-16,-7 11 0 15,-6 9 0-15,-4 12 0 16,-8 13 0-16,2 9 0 0,1 3 0 15,2 4 0-15,2 0 0 16,5-2 0-16,10-8 0 16,7-7 0-16,8-12 0 15,7-9 0-15,1-5 0 16,5-6 0-16,-3-2 0 15,-3-3 0-15,-4 6 0 16,-11 4 0-16,-7 6 0 16,-14 9 0-16,5 17 0 15,-12 6 0-15,-6 4 0 16,3 6 0-16,-3 6 0 15,6-1 0-15,2-2 0 16,9 0 0-16,0-12-4 16,16 1-7-16,-2-17-1 0,14 2-1 15,-9-18-1-15,14 4 0 16,-14-22-2-16,12 7-2 15,-19-18 0-15,10 11 2 16,-17-11-8-16,0 6 9 16,-3 11 24-16,-15-5 3 15,9 25 3-15,-16-14 3 16,16 31 4-16,-15-17 4 15,22 24 7-15,-7-10-8 16,17 5-21-16,7-7-2 16,15-4 1-16,1-6-1 15,10-6-1-15,-1-10 2 16,-2-5-3-16,-5-8 0 0,-5-1 0 15,-8-8 0 1,-10-4 0-16,-13-1 0 0,-9 3 0 16,-12 7 0-16,-7 9 0 15,-13 11 0-15,-6 17 0 16,-3 16 0-16,-1 16 0 15,2 16 0-15,10 6 0 16,8 5 0-16,14-2 0 16,18-5 0-16,16-12 0 15,13-13 0-15,7-19-3 16,17-4-8-16,-9-22-1 15,14 0-2-15,-15-24-3 16,16 11 0-16,-22-30-9 16,19 13 1-16,-19-19-4 15,11-8-4-15,3 0 0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9T00:12:49.718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9701 653 79 0,'0'0'36'0,"0"0"-2"16,0 0-3-16,6 56-32 15,-6-56 1-15,-68 30 1 16,20-8-1-16,-7-2 3 16,-10 4-3-16,-9 5 3 15,6-9-2-15,-112 51 2 16,-6 8-1-16,-5 6-1 0,0 3 1 15,6 1-1-15,8 3 1 16,10 2-1-16,23-4 0 16,2 5 0-16,-3 6 0 15,1 12-1-15,-4 8 0 16,1 7 1-16,-3 6-1 15,6 6 2-15,-5 6-1 16,2 7 0-16,-1 5 1 16,3 5 0-16,3 0-1 15,3 10-1-15,-5 3 0 16,10 5-2-16,4 2 1 15,9 1-1-15,3 1 2 16,7 2-2-16,6 1 2 16,4 3-2-16,6 3 4 0,-2 7-1 15,2 10 1-15,0 3-1 16,0 9 1-16,0 4 1 15,1 7 0-15,1-2 0 16,4-3-3-16,8-2 2 16,2-3-2-16,9-4 1 15,7-3-2-15,0-1 0 16,10 2 1-16,4 1 0 15,6 4 1-15,8 5-1 16,0 3 1-16,7 7 0 16,7-1-1-16,7 3 1 15,5-4-3-15,9-6 2 16,10-6-2-16,8-6 0 15,11-11-1-15,9-6 2 16,11-8 1-16,17-2-3 0,8-3 3 16,6-1-2-16,13-4 2 15,12 1 0-15,4-2 0 16,12 1-1-16,10-2 0 15,1 4 1-15,8-4 0 16,13-4 0-16,9 0-2 16,6-9 1-16,14-9 0 15,9-4 0-15,13-12 1 16,12-11 0-16,12-11-1 15,9-8 0-15,8-10 1 16,9-3-1-16,10-4 1 16,4-4 0-16,8 3 0 15,2-3 0-15,4 3 0 16,3 0 0-16,3 1 1 0,5 0-1 15,1-3 1-15,3-6 0 16,3-9-1-16,7-6 0 16,8-11 1-16,5-10 0 15,6-12-2-15,2-10 1 16,9-10 0-16,48-10 0 15,-38-9-1-15,47-8 0 16,-39-9 0-16,48-11 0 16,-43-10 1-16,5-11-1 15,-1-15 0-15,-43-12 1 16,41-15-1-16,-44-13 2 15,36-13-1-15,-46-14 0 16,38-8 1-16,-11-13 2 0,-4-11-2 16,-16-9 0-16,-6-8 1 15,-19-9 0-15,-9-7 0 16,-16-7 0-16,-19-11-1 15,-13-5 0-15,-17-6 1 16,-12-11 0-16,-17-1-1 16,-10-6-1-16,-15-9 1 15,-11-1 0-15,-12 0 0 16,-12-3 2-16,-20-5-1 15,-16-2-1-15,-14-6 1 16,-19 0 1-16,-18-4-1 16,-18 1-1-16,-17-4-1 15,-12 0-2-15,-13 0 1 16,-15 0 2-16,-11 2-2 0,-7 0 1 15,-15 2 0-15,-14-2 2 16,-7 0 0-16,-15 4-1 16,-11 3 1-16,-17 6-1 15,-11 8-2-15,-9 1-1 16,-14 7 0-16,-11 2 0 15,-5 4 0-15,-8 2 0 16,-7 9 1-16,-6 0 0 16,-5 4 1-16,-9 7 1 15,-5 8 0-15,-10 9-1 16,-9 8 0-16,-9 12 2 15,-5 10-2-15,-9 12-1 16,-7 6 1-16,-4 5-1 16,0 11 2-16,0 6-2 15,-2 7 2-15,5 6 0 0,5 6-1 16,4 5 1-16,0 7 0 15,5 3 1-15,1 11-1 16,1 2 1-16,4 6-1 16,0 0 0-16,0 6-1 15,131 35 2-15,-19-4-1 16,9 5-1-16,-13-5 1 15,1 4-2-15,-12-4 1 16,8 5 0-16,-17-1 1 16,4 4-2-16,-19 4 2 15,7 7-1-15,-20 3 0 16,-1 7 0-16,66 10-2 15,-285 3-1-15,-3 11-7 16,30 10-3-16,34 10-5 0,20-1-5 16,55 8-7-16,31-15 0 15,103-12-1-15,5-2-1 16,30 6 5-16,17 15 2 15</inkml:trace>
  <inkml:trace contextRef="#ctx0" brushRef="#br0" timeOffset="1030.0589">16222 1196 100 0,'0'0'38'15,"15"15"0"-15,-15 1-1 16,-1 9-36-16,-3 10 1 15,2 18-1-15,-11 16 1 16,-2 10 0-16,-11 6 0 16,-2 0 0-16,-2-6 0 15,1-3-1-15,1-21 1 16,11-8-1-16,6-24 0 15,11-23 1-15,11-6-1 16,9-30 1-16,14-16 0 0,5-23 0 16,9-9-1-16,-26 31 2 15,3-7-1-15,6 1 0 16,-2-1 0-16,-2 0-2 15,-1 1 2-15,0 10 0 16,0 1-2-16,-26 48 0 16,43-69 0-16,7 39 0 15,-20 23 0-15,3 37 0 16,-11 27-2-16,-3 40 0 15,-8 18-1-15,7 7 0 16,-9-7 0-16,5-13-2 16,-2-12-3-16,-8-21-8 15,15 3-4-15,-24-38-5 16,18 1-4-16,-26-35-2 0,13 0-2 15,-14-33 2-15,4 1 3 16</inkml:trace>
  <inkml:trace contextRef="#ctx0" brushRef="#br0" timeOffset="1187.0679">16377 1673 121 0,'-10'-7'33'0,"10"7"3"16,13-8-3-16,20-1-32 16,23-12-3-16,26 0-9 15,1-15-8-15,33 4-9 16,-12-9 0-16,20 10-3 15,-19-4-2-15,5 14 0 16,-26 2 2-16</inkml:trace>
  <inkml:trace contextRef="#ctx0" brushRef="#br0" timeOffset="1734.0991">17528 1601 107 0,'4'32'34'16,"-10"-3"1"-16,11 11-1 15,-5-3-30-15,-5 1-2 16,0 1 1-16,0 7-1 15,-5-5-1-15,0-4 0 16,-1-7-1-16,5-6 0 16,0-9 1-16,6-15-3 15,0 0 2-15,7-21 0 16,5-5 0-16,-1-13 1 15,4-7-1-15,3-9 2 16,0-6-2-16,4 1 3 0,-1 6-3 16,2 5 2-16,0 7-2 15,4 8 2-15,-2 12-1 16,0 12-1-16,-1 8 0 15,-2 6 0-15,-2 5 0 16,-6 3-1-16,-4 3 1 16,-6 7-1-16,-4-1 0 15,-5 2 0-15,-7 2 0 16,-6 0 0-16,-4 0 2 15,-6-1-2-15,-1 0 1 16,-3-2-1-16,-1 1 2 16,4 5-1-16,-5 2 0 15,1 12 1-15,-4 7-1 16,3 12-1-16,-3 8 2 0,4 11-2 15,-4 0 1-15,8 5-2 16,7-9 0-16,2-13-6 16,25-2-4-16,-3-37-6 15,33 2-6-15,-6-52-2 16,32 4-3-16,-9-41-2 15,28 4 1-15,-9-26 3 16</inkml:trace>
  <inkml:trace contextRef="#ctx0" brushRef="#br0" timeOffset="1924.11">18154 1578 127 0,'-15'11'35'0,"9"31"0"16,-28 4-1-16,8 10-33 15,-4 6 0-15,5 5-4 0,3 1 2 16,4-8-4-16,14-2-4 15,-6-27-10-15,29 5-4 16,-19-36-5-16,46-13-2 16,-22-26-2-16,22-4 1 15,-14-27 2-15</inkml:trace>
  <inkml:trace contextRef="#ctx0" brushRef="#br0" timeOffset="2068.1182">18224 1335 121 0,'-12'-54'32'0,"-13"8"0"16,14 25-4-16,-2 14-37 0,13 7-10 15,5 16-8-15,8-5-2 16,20 11-2-16,-8 0-2 16,18 1 2-16</inkml:trace>
  <inkml:trace contextRef="#ctx0" brushRef="#br0" timeOffset="2436.1393">18510 1772 118 0,'3'36'37'16,"-7"-21"1"-16,18 2-2 15,-14-17-32-15,36-17-2 16,3-9 0-16,8-9 0 16,3-4-1-16,1-5 0 15,-1 0 0-15,-7 0 0 0,-11 6-1 16,-10 8 1-16,-19 12-1 15,-17 12 1-15,-15 8-1 16,-7 16 1-16,-13 12-1 16,-3 8 0-16,5 6 1 15,1 7-2-15,8-1 1 16,15 0 0-16,16-3-1 15,14-13-1-15,24-6-2 16,17-15-4-16,27-3-6 16,-4-20-4-16,27 3-5 15,-13-24-4-15,21 8-2 16,-20-25-2-16,12 7-2 15,-27-9 4-15,0 2 6 16</inkml:trace>
  <inkml:trace contextRef="#ctx0" brushRef="#br0" timeOffset="2630.1504">19403 1499 120 0,'-46'25'37'15,"-17"2"-1"-15,17 11 1 16,4-1-34-16,7-2-1 16,17 1-1-16,14 6 0 15,17-7 1-15,14-9-4 16,14-7 0-16,8-9-5 15,12 0-6-15,-13-17-7 16,18 5-4-16,-23-24-6 16,12 9-1-16,-18-17-2 15,10 5 1-15,-16-9 3 16</inkml:trace>
  <inkml:trace contextRef="#ctx0" brushRef="#br0" timeOffset="2970.1698">19627 1679 120 0,'-20'38'36'0,"-7"-14"2"15,30 6-1-15,8-18-33 16,12-10-1-16,11-9-2 16,9-11 1-16,4-10 0 15,4-7 0-15,1-4-1 16,-8-2 1-16,-7-1-2 15,-11 3 1-15,-17 4 0 16,-12 15-1-16,-19 14 1 0,-12 15 0 16,-13 15-1-16,-6 16-1 15,-2 9 1-15,6 10 0 16,11 3 0-16,18 3-1 15,25-9-2-15,16-17-5 16,36-9-4-16,0-25-5 16,33-4-7-16,-16-27-6 15,30-1-6-15,-18-26-2 16,13 5 1-16,-12-6 3 15</inkml:trace>
  <inkml:trace contextRef="#ctx0" brushRef="#br0" timeOffset="3553.2032">21035 1492 98 0,'-6'-16'39'16,"-12"-2"1"-16,3 14-2 15,-10 4-32-15,3 9-1 16,-3 11-1-16,-3 13 0 16,2 4 0-16,5 6-1 15,6 5 0-15,9-1-1 16,12-4 1-16,11-3-2 15,13-9 1-15,11-14-2 16,5-8 1-16,6-11-1 16,3-10-1-16,-8-6 1 15,-2-7-1-15,-11-8 0 16,-11-1 0-16,-9-8 0 15,-16 3-1-15,-5-3 1 16,-8 6 0-16,-4 1-1 0,1 10-1 16,0 3 0-16,18 22-6 15,-14-23-4-15,35 23-3 16,-6-8-5-16,36 17-4 15,-8-16 0-15,30 7-3 16,-8-14-2-16,24-1 6 16,-9-7 3-16,7-3 3 15</inkml:trace>
  <inkml:trace contextRef="#ctx0" brushRef="#br0" timeOffset="3771.2157">21958 1063 126 0,'0'0'34'0,"-22"-74"1"0,22 74 0 16,0 0-33-1,-70-53 0-15,36 66-1 0,-35 14 1 16,-8 29-1-16,2 37 0 16,0 26-2-16,25 21-3 15,21 12-11-15,13-22-7 16,40-25-4-16,-15-37-5 15,19-2-1-15,-19-36-2 16,11-3 1-16</inkml:trace>
  <inkml:trace contextRef="#ctx0" brushRef="#br0" timeOffset="3939.2253">21451 1641 136 0,'0'-21'38'16,"28"20"-1"-1,-7-8-3-15,15-3-38 0,20 4-12 16,-9-7-8-16,18 13-6 15,-27-6-5-15,5 18-2 16,-33 1-1-16,-11 16 1 16</inkml:trace>
  <inkml:trace contextRef="#ctx0" brushRef="#br0" timeOffset="4408.2521">18586 2882 105 0,'0'0'37'16,"-8"-25"1"-16,8 25-1 16,-24-16-34-16,3 13-1 15,-4 5 1-15,-3 15 0 0,-9 11-1 16,3 17 1-16,-2 9 0 15,5 10-2-15,10 1 1 16,14 1-1-16,14-7-1 16,22-14 0-16,21-17-1 15,18-26-3-15,25-17-5 16,-3-35-6-16,24 4-6 15,-22-32-5-15,15 12-2 16,-29-27-3-16,-1 12 0 16,-27-17-1-16,-9 13 8 15</inkml:trace>
  <inkml:trace contextRef="#ctx0" brushRef="#br0" timeOffset="6230.3563">19193 2318 122 0,'0'0'33'0,"-32"16"1"0,31 32 0 16,-10 5-28-16,7 11-1 15,-3 7-2-15,2 11 0 16,-5 12-1-16,0-3 1 15,-5 1-1-15,-1-6 0 16,-4-5-2-16,4-15 0 16,1-11 0-16,7-14 1 15,6-26-1-15,2-15 0 16,30-33 0-16,3-4 1 15,6-11 0-15,1-6-1 16,5 0 1-16,-2 3-1 16,-5 13 2-16,-6 11-2 15,-8 22 0-15,-9 14 0 16,-8 15 0-16,-5 16 0 15,-4 9-2-15,-3 3 0 0,5 3-2 16,0-4-2-16,15-4-5 16,4-22-3-16,26-2-2 15,-1-31-2-15,28 8-5 16,-11-35 1-16,25 12-2 15,-15-27 1-15,8 13 2 16,-19-10 2-16,-8 12 2 16,-8 13 31-16,-30-11 6 15,3 31 3-15,-34-16 1 16,11 33 4-16,-26-14 2 15,13 27 1-15,-23-14 1 16,13 21-28-16,1-4-1 16,3 7-1-16,4 1 0 15,6-6-1-15,6-4-1 0,9-5 1 16,5-11-1-16,9-13 0 15,4-13 0-15,10-11 0 16,1-10 0-16,0-8 0 16,2-4 0-16,-5-7-1 15,-3 2 1-15,-2 5 0 16,-5 8 0-16,-8 8 0 15,1 9 0-15,0 10 0 16,3 7 0-16,5 8 0 16,4 3 0-16,11 3 0 15,6 2 0-15,9-6 0 16,3-1 0-16,3-5 0 15,1-5 0-15,-6-4 1 0,-5 0-1 16,-9-4 0-16,-13 3 0 16,-21 10 0-16,1-12 0 15,-19 16 0-15,-13 9 1 16,-7 6-1-16,-8 11 0 15,-2 9 1-15,2 10 0 16,6 0 0-16,9 3 0 16,16-1 1-16,15-7-2 15,14-8 0-15,18-13 0 16,9-14 0-16,9-11 0 15,-1-16 0-15,4-11-2 16,-7-7 2-16,-4-8 0 16,-12-5-1-16,-6-3 1 15,-8 4 0-15,-5 3 1 0,-7 7-1 16,-2 7 0-16,-2 9 0 15,-2 8 0-15,2 14 0 16,0 0 0-16,0 0 0 16,22 14 0-16,-9-6 2 15,8 3-2-15,4 0 0 16,3-5 0-16,4-4 0 15,0-1 0-15,-7 0 0 16,0-2 0-16,-6 1 0 16,-2 1 0-16,-8 5 0 15,-9-6 0-15,0 25 0 16,-9-6 0-16,-5 6 0 15,0 6 0-15,-3 2 0 16,0-3 0-16,8-4 0 0,3-6 0 16,6-8 0-16,0-12 0 15,26-12 0-15,-3-9 0 16,8-6 0-16,-2-7 0 15,4-2 0-15,-3 0 0 16,-4 3 0-16,-6 5 0 16,-5 10 0-16,-2 6 0 15,-13 12 0-15,0 0 0 16,4 15 0-16,-7 1 0 15,3 6 0-15,0 0 0 16,8-2 0-16,3-2 0 16,7-7 0-16,6-11 0 15,8-8 0-15,2-5 0 16,1-4 0-16,1-3 0 15,-6 3 0-15,-1-1 0 0,-7 7 0 16,-6 9 0-16,-16 2 0 16,11 25 0-16,-15-1 0 15,-1 7 0-15,-5 6 0 16,2 6 0-16,-5-4-8 15,11 5-4-15,-5-18 0 16,18 8-2-16,-11-34 0 16,38 25-2-16,-14-35 0 15,21 11 1-15,-4-26 0 16,18 12 0-16,-10-21 0 15,12 9-2-15,-15-8-1 16,-2 8 1-16,-15-2 1 0,-9 1 3 16,2 17 32-16,-32-22 4 15,10 31 2-15,-27-28 2 16,27 28 2-16,-37-16 3 15,25 24 1-15,-17-10 0 16,7 16-29-16,1 9-1 16,-1 18 0-16,2 9-1 15,1 3-2-15,5 1 0 16,8-1 0-16,9-9 0 15,11-9 0-15,10-16 0 16,9-19 0-16,10-19 0 16,8-16 0-16,1-12 0 15,-4-10 0-15,-1-4 0 16,-5-5 0-16,-8 1 0 15,-16 11 0-15,-12 14 0 0,-20 14 0 16,-14 20 0-16,-19 7-10 16,-1 25-2-16,-23-1-2 15,6 30-3-15,-13-17-3 16,22 29-4-16,-11-26-1 15,28 15 1-15,-4-25 0 16,30 8-2-16,7-16 1 16</inkml:trace>
  <inkml:trace contextRef="#ctx0" brushRef="#br0" timeOffset="7780.445">22454 2958 83 0,'-29'-20'37'16,"0"11"0"-16,-11-7 0 15,5 15-25-15,-11-10-2 16,13 12-3-16,-6-2-2 16,9 4-2-16,0 4-1 15,8 2 0-15,5 3-1 16,6 3 1-16,7 4-2 15,3 3 1-15,6 0 0 16,3 4-1-16,2 2 0 16,3 1 1-16,1-2-2 15,-1 2 1-15,-3-5 0 0,-2 0 0 16,-3-1 0-16,-4-5 0 15,-3-2 0-15,-4-4-1 16,-2-1 1-16,8-11-1 16,-21 13-2-16,8-12 0 15,13-1-5-15,-22-2-5 16,22 2-5-16,0 0-3 15,0 0-4-15,9-21 0 16,18 18-1-16,-7-25-1 16,19 12 4-16,-2-14 4 15,12-1 5-15,5-3 3 16</inkml:trace>
  <inkml:trace contextRef="#ctx0" brushRef="#br0" timeOffset="8163.4669">22728 2877 129 0,'-14'-18'32'16,"1"20"-1"-16,-23-14 0 15,7 17-28-15,-2 1 0 16,3 9-1-16,-3 8 0 16,5 8 0-16,4 2 0 15,8 7 0-15,7-5-1 16,10 5 0-16,11-10 0 15,8-7 0-15,12-15-1 16,9-8 0-16,5-13 0 16,4-10-1-16,0-7 1 15,-5-9 0-15,-6 0 0 16,-17-4 0-16,-9 3 0 15,-9 5 0-15,-15 4 0 0,-8 12 1 16,-12 2-1-16,-5 12 0 16,-3 5 0-16,1 5-2 15,2 11-4-15,-3-10-7 16,22 19-4-16,-14-27-6 15,29 20-4-15,-14-35-1 16,34 18-3-16,-12-27-1 16,22 11 5-16,-6-13 5 15</inkml:trace>
  <inkml:trace contextRef="#ctx0" brushRef="#br0" timeOffset="9899.5662">23113 2847 93 0,'-2'-19'35'16,"2"19"-1"-16,-14-9 2 16,14 9-28-16,-18 12-3 15,9 2 0-15,-1 5-2 16,1 10 1-16,-3 7-2 15,5 3 0-15,-3 5-1 16,-1 0 1-16,2-5 0 16,1 1-1-16,-1-12 1 15,4-6-1-15,5-22 1 16,0 0-1-16,0 0 1 15,13-35-1-15,2 0 0 16,6-6-1-16,1-6 1 16,8-4-1-16,1 2 1 15,0 7 0-15,-3 3-1 0,-2 15 1 16,-7 3 0-16,-5 16 0 15,-14 5 0-15,10 19-1 16,-8 4 1-16,-1 0-1 16,4 2 1-16,5-4 0 15,12-1-1-15,8-15 2 16,17-9-2-16,6-9 0 15,11-13 0-15,6-7 0 16,0-4 0-16,-6 3 0 16,-8-1 0-16,-9 9 0 15,-14 6 0-15,-12 16 0 16,-14 15 0-16,-13 14 0 15,-7 9 0-15,-5 9 0 16,-4 4 0-16,0 0 0 16,3 4 0-16,8-9 0 0,7-2-5 15,3-18-7-15,22 5-2 16,-8-23-3-16,22 11-4 15,-13-29-3-15,24 13 0 16,-22-28-1-16,18 13 1 16,-18-15 3-16,5 1 3 15,-11-10 3-15,-3 6 3 16,-6 4 2-16,-9 6 3 15,0 24 29-15,-28-21 4 16,28 21 2-16,-34 8 2 16,25 20 0-16,-10-20 2 15,22 25-1-15,-3-33 1 16,21 21-28-16,7-14-1 15,12-3-1-15,9-7 0 0,4-5-1 16,3-7 0-16,-2-6 0 16,-4-5 0-16,-11-2-1 15,-10-3 0-15,-14 0 0 16,-13 1 0-16,-18 7 1 15,-11 10 1-15,-16 15-2 16,-13 17 0-16,-4 14 0 16,-6 19 0-16,3 14 0 15,11 8 0-15,14 2 0 16,23-5 0-16,22-13 0 15,35-7-6-15,10-28-9 16,38 3-4-16,-4-33-5 16,37 16-4-16,-23-30-3 0,26 24-2 15,-26-15-2-15,3 19 6 16,-18 5 1-16</inkml:trace>
  <inkml:trace contextRef="#ctx0" brushRef="#br1" timeOffset="19965.1419">9383 1695 51 0,'0'0'18'15,"-13"13"3"-15,13-13 0 16,-12 8-10-16,12-8-2 15,-12 14-2-15,4-3-1 16,-12 0 0-16,4 8-1 16,-10 0-2-16,-2 5 0 15,-9 6 0-15,0 2-1 16,-2 2-1-16,1-2 2 15,-1-1-2-15,6 2 1 16,2-1-1-16,2 0 0 0,7 0-1 16,0 3 1-16,0 5-1 15,3 5 0-15,-3 6 0 16,2 1 0-16,-2 5 1 15,0 1 0-15,0 3-1 16,0-2 1-16,3-3 0 16,-1 0 0-16,3-2 0 15,5-3 0-15,2 2-1 16,0-1 1-16,6 0-1 15,0 1 1-15,3 2-2 16,-1 3 2-16,4 0-1 16,-6 4 0-16,3 1 0 15,0 3 0-15,-2-3 1 16,3 2-1-16,-3-2 1 0,3 1 0 15,2-2 0-15,1-2 0 16,4-3-1-16,0 1 1 16,3-5 0-16,4-1-1 15,0 0 0-15,0-1-1 16,5-3 1-16,-1 1-1 15,1-2 1-15,3-1-2 16,2-1 2-16,0-1-1 16,5-4 0-16,0-2 1 15,4-3 0-15,1 1 1 16,0-3-1-16,4-2 0 15,4 3 0-15,0-3 0 16,3 1 1-16,-1-1-1 16,1 1 0-16,3-2 0 15,-6-1 0-15,11 0 2 0,-6-4-2 16,2 2 0-16,0-4 2 15,2 1-2-15,2-2 2 16,3 1-2-16,1 0 2 16,-1 1-4-16,2 2 4 15,-2 0-2-15,-2 4 0 16,1 1 0-16,-4 3 0 15,-2-1 0-15,-3 3 0 16,2 1 0-16,-7-1 0 16,2 2 0-16,-1-2 0 15,-1 0 1-15,-2 2-1 16,-3 5 1-16,1 1-1 15,-1-3 3-15,-1 3-3 16,-1 2 2-16,-2 3 0 0,-3 2 0 16,-2 4 0-16,-1-1 0 15,-6 4 0-15,-1 2-3 16,-5 1 2-16,1 0 0 15,-3 1-1-15,-2-1 0 16,1 1 0-16,0-4 2 16,1-1-2-16,-2 2 2 15,-1 2-2-15,2 0 2 16,-3 3-2-16,-2 1 2 15,1 2-2-15,-4 2 0 16,1 1-1-16,-3 2 0 16,-2-1 1-16,0 2-2 15,-2-4 1-15,1 5 0 0,-7-1 0 16,1-1 0-16,-2-1 1 15,-2-2 0-15,-2 0 0 16,0-4-1-16,-6 2 1 16,-3-5-1-16,-1-3 0 15,-5-4 0-15,-4 3 0 16,-2-3 0-16,-3-2 1 15,-5-1 0-15,2-6-1 16,-6 4 2-16,0-5-1 16,-1 1 0-16,-3-4 0 15,0 0 1-15,-1 1-1 16,-2-2 0-16,-5-1 0 15,-3 1 0-15,1-2 2 16,-2 0-2-16,1 3 1 0,-3-4-1 16,1 2 1-16,-3 3-1 15,7-2 2-15,-3 0-2 16,6 3 0-16,-3 2 0 15,-2 2 0-15,1 0 1 16,2 2-2-16,0 2 2 16,3-2-1-16,-1 5 0 15,3-1 0-15,5-1 1 16,5-1-1-16,2 2 1 15,1 4-1-15,4 0 1 16,0 2-1-16,2-1 1 16,0 3-1-16,0 1 0 15,-1 3 0-15,3-1 0 16,0 1-1-16,2 1 1 15,-1 0-1-15,7 2 1 0,-2-3-1 16,8 0 1-16,3-1-1 16,4 0 1-16,2 1 0 15,5-4 0-15,5 1 0 16,3 0-1-16,4-2 0 15,5-1 0-15,3 0 1 16,2 1-2-16,4-1 2 16,0 0-1-16,3-1 1 15,3-2 1-15,1 3-1 16,1-5 0-16,3-1 1 15,2-4 1-15,3-4-2 16,4-1 2-16,3-5-1 16,3-4-2-16,5-2 2 15,2-3-2-15,3 0 1 0,2 0-2 16,4-1 3-16,2-3-3 15,-2 1 2-15,1-2 0 16,2 2 0-16,0-3 0 16,0-2 1-16,4 3-1 15,-2-3 0-15,1 3 0 16,1-1 1-16,1 3-1 15,-2 3 0-15,-2 5 1 16,-1 1-1-16,-2 1 1 16,-3 2-1-16,-4 3 1 15,-4 2-1-15,-2-2 0 16,0 0 0-16,-2 2-1 15,-1 0 1-15,-2 3-1 0,-1-3 1 16,-1 3 0-16,-1 5 0 16,-3 2 0-16,-2 4 0 15,-7 1 0-15,-1 4 0 16,-3-1 0-16,-7 3 0 15,1-2-1-15,-6 1 1 16,-1 0-1-16,0-2 1 16,-5 3 0-16,-2-2 0 15,-1 1 0-15,-1 1 0 16,-4 3 1-16,-2-1-1 15,-2 0-1-15,-1 2 1 16,-3 1-1-16,-4 2 1 16,1-1 0-16,-4 0 0 15,-1-2-1-15,-5-2 1 0,2-1 1 16,-6-1-1-16,-4-1 0 15,-6 2 0-15,-3 2-1 16,1 7 1-16,-3 4 0 16,-1 6 0-16,0 3-1 15,4-5 1-15,0-4-2 16,12 1-8-16,-6-32-11 15,23 1-7-15,-18-39-4 16,25-11-5-16,-24-23-1 16</inkml:trace>
  <inkml:trace contextRef="#ctx0" brushRef="#br2" timeOffset="25880.4802">9309 14790 14 0,'0'-14'31'0,"0"14"0"15,1-19 1-15,-10 10-24 16,9 9-1-16,0 0-2 16,0 0 0-16,-20-13-1 15,20 13-1-15,-14-2-1 0,14 2 0 16,-17-4 1-16,17 4-1 15,-19-7 0-15,19 7 0 16,-14-11 0-16,14 11 0 16,-13-16 1-16,8 5-1 15,-2-2 0-15,2-3 0 16,0 1-1-16,1-5 2 15,-3-3-3-15,3-1 2 16,-4-4-1-16,7-1 0 16,-2-3 0-16,1-4 0 15,2-2 0-15,4-3 1 16,-2-4-1-16,6-1 0 15,-2-1 1-15,6 1-2 0,-1-3 1 16,1 2 0-16,-1-2-1 16,3 2 1-16,-3 0 0 15,0 0 0-15,3 0-1 16,-3-1 1-16,3-2 0 15,-1 0 0-15,1-3 0 16,1 0 0-16,4-4 0 16,2 1-1-16,1 3 1 15,3-5 0-15,2 4-1 16,2-1 1-16,-1 4 0 15,4 1 0-15,-2 1-1 16,4 1 1-16,-3 2 0 16,-1 0 0-16,2 4-1 15,-2-2 0-15,1 2 0 0,-1 0 0 16,6-1 0-16,-2 0 0 15,4 3 1-15,3-2-1 16,0 2 0-16,4-3 0 16,-2 6 1-16,5-1 0 15,-4 1 0-15,-4 3-1 16,3 2 1-16,-1-2-1 15,-8 2 0-15,4-2 1 16,-1 0-1-16,-3-4-1 16,2 0 1-16,0-4 0 15,1-2 1-15,3-2-2 16,0 1 2-16,1-1-1 15,-3 2 0-15,0 1 0 16,-4-1 0-16,-1 0 2 16,-3 2-2-16,-5 1 1 0,-4-2-2 15,1 3 2-15,-7-2-2 16,0 1 2-16,-5-2-1 15,-1 0-2-15,1 1 3 16,-4-1-1-16,-2 0 0 16,0 0 0-16,-1 1 0 15,-2-1 0-15,0 1 0 16,-2 1 0-16,0-2 0 15,1-1 2-15,-5 0-1 16,3-2 0-16,-2 0 0 16,-1 1 1-16,-1-5-2 15,-1 1 2-15,-2 0-2 16,-5 0 0-16,5-2 0 0,-5 0 0 15,-1-1 0-15,-4 1 0 16,1 3 1-16,-2 1-3 16,-1-5 3-16,-2 3-1 15,1 0 1-15,-2-2-1 16,-1 3 1-16,1-2-1 15,-2-1 1-15,-2 2 0 16,0-1-1-16,-1 1 0 16,-1-1 0-16,-2 3 0 15,1-1 0-15,-3 3 0 16,0 2-1-16,-3-2 1 15,0 3-1-15,1 1 0 16,-1 0 1-16,-3 1-1 16,1-2 1-16,-4 2-1 0,2 1 2 15,0-2-1-15,-1 2 0 16,-1-1 0-16,1 0 0 15,1-2 0-15,1 3 0 16,0-2 0-16,4 1 0 16,1 3 0-16,2-4 0 15,2-1 0-15,-1 1-1 16,3-2 1-16,0 0-1 15,4 0 1-15,0-2-1 16,0-3 1-16,2 0-1 16,-1 1 0-16,7-2 2 15,-1-3-1-15,1 2 0 16,1-5 0-16,2 5 0 15,1-3 0-15,2-1 0 0,2-2 1 16,-1 4 0-16,1 0 0 16,2-3 0-16,-1 3 0 15,1-5 0-15,-1 3 0 16,3-2 0-16,-4 2-1 15,2-3 0-15,3 1 0 16,-3 0 0-16,4 0 0 16,1-3 0-16,-2 1 1 15,7-1-1-15,0 2 1 16,1-3-1-16,2 0 1 15,2-1-1-15,2-3 1 16,3 3-1-16,-2-3 0 16,4 0 1-16,2 0-1 15,-2-1 0-15,3 3-2 0,0 1 2 16,0 0-1-16,2 2 1 15,0 0-1-15,4-2 1 16,-2 1-1-16,1 0 2 16,6-1-1-16,-2 1 1 15,3-3 0-15,0 4-3 16,1 0 3-16,4-1-2 15,0 2-1-15,3 2 1 16,-2 0-1-16,4 1 1 16,1 1-2-16,-2 1 4 15,0-4-4-15,-1 2 4 16,3-1-1-16,-2 0 0 15,2-1 0-15,0 1-1 16,-2-2 3-16,1 1-3 16,0 2 1-16,-3 1-1 0,0 1 2 15,-7 0-2-15,3 1 1 16,-6-2 1-16,4 3-2 15,-7-4 2-15,4 1-1 16,-3-6 0-16,3 1 1 16,1-4 0-16,-1-2 0 15,1-1 0-15,-2-1 0 16,-1-4 0-16,0 3 0 15,-3-4 0-15,-3 1-1 16,-4 3 1-16,0-3-1 16,-4 0 0-16,-3-1 1 15,-2 3-1-15,0-6 1 0,-5-1-1 16,3 0 0-1,-2-1 1-15,-2 1-1 0,-1 0 1 16,2-3-1-16,-5 3 1 16,2 1-2-16,-4 1 1 15,3 2-1-15,-4-2 2 16,-2-1-2-16,-1-1 1 15,-1 6-1-15,-4 1 1 16,-1 3 0-16,-3 2 0 16,-5 0-1-16,3 9-4 15,-12-3-4-15,18 9-12 16,-18-13-13-16,16 8-4 15,-2-6-2-15,10 6 0 16</inkml:trace>
  <inkml:trace contextRef="#ctx0" brushRef="#br3" timeOffset="29948.7129">8792 2521 78 0,'-3'-15'36'0,"3"15"1"16,0 0 0-16,0 0-29 16,-12-9 0-16,12 9-2 15,15-4-1-15,5 1-1 16,4-10 0-16,15 0-2 15,11-6 1-15,16-3-1 0,5-2-1 16,3 3 0-16,2 1-1 16,-6 5-2-16,-9 11-1 15,-15 1-4-15,-7 24-13 16,-39-21-5-16,18 33-4 15,-31-23-3-15,3 20-1 16,-14-20 0-16,8 15 2 16</inkml:trace>
  <inkml:trace contextRef="#ctx0" brushRef="#br3" timeOffset="30406.7391">8709 3410 96 0,'-22'2'36'0,"22"-2"0"15,0 0 3-15,0 0-31 0,23-2-3 16,10-5 1-16,9-8-2 16,15 0 1-16,13-8-3 15,15-4 1-15,7-1-1 16,3-6-1-16,-4 4 1 15,-3 1-1-15,-10 6 0 16,-11 5-1-16,-16 3-1 16,-15 7 0-16,-10 4-4 15,-12-6-6-15,5 21-12 16,-23-26-5-16,18 21-6 15,-18-23-2-15,16 18-2 16,-10-18 1-16</inkml:trace>
  <inkml:trace contextRef="#ctx0" brushRef="#br3" timeOffset="31143.7813">9680 2256 53 0,'-18'-7'28'0,"18"7"0"16,-27-6-3-16,27 6-4 15,-21-8-5-15,21 8-6 16,-11-8-4-16,11 8-2 15,-14-8 0-15,14 8 0 16,-20 1-1-16,6 7-1 16,0-5 1-16,5 7-1 15,-5-6 1-15,11 7-1 16,3-11 0-16,22 12 0 15,15-13 0-15,25-4 0 16,23-1 0-16,20-1 0 16,21-3 0-16,14 0-1 15,11 2-1-15,2 1 0 16,-4 7 0-16,-16 1-3 0,-15 12-3 15,-25-12-10-15,-9 26-7 16,-37-24-5-16,-9 25-1 16,-38-28-3-16,7 27-2 15,-29-23 1-15</inkml:trace>
  <inkml:trace contextRef="#ctx0" brushRef="#br3" timeOffset="31609.8079">9579 3180 91 0,'-9'11'36'15,"9"-11"-1"-15,0 0 3 16,13 1-31-16,23-1-1 15,19-5-1-15,20 4 0 16,20-7-1-16,15 0 0 0,14-5-1 16,9 1-2-16,3-6 0 15,-9 2-1-15,-8 1-1 16,-18-2-1-16,-14 8-5 15,-26-11-12-15,2 27-7 16,-40-21-5-16,4 21-3 16,-27-7-1-16,0 0-1 15,-19-6 2-15</inkml:trace>
  <inkml:trace contextRef="#ctx0" brushRef="#br3" timeOffset="32128.8376">9244 4167 63 0,'-38'13'34'0,"2"-9"2"16,7 7-2-16,2-14-19 16,27 3-5-16,0 0-2 15,19 11-1-15,22-17-1 16,26 1 0-16,20-8-3 15,27-1 1-15,14-4-2 16,11-1 0-16,6 3-1 16,-5-1-1-16,-9 6-2 15,-13 3-4-15,-9 19-9 16,-29-15-10-16,1 27-5 0,-34-15-2 15,-1 18-2-15,-26-11-3 16,-5 16 3-16</inkml:trace>
  <inkml:trace contextRef="#ctx0" brushRef="#br3" timeOffset="32475.8575">9561 4822 93 0,'0'0'36'0,"0"-17"1"15,18 14 1-15,2-5-33 16,20-5-2-16,8-1-1 15,15-3-3-15,11 9-9 16,-8-15-12-16,22 18-8 16,-15-12-2-16,11 19-2 15,-15-11-2-15</inkml:trace>
  <inkml:trace contextRef="#ctx0" brushRef="#br3" timeOffset="32926.8833">9743 5954 75 0,'-14'-26'36'16,"13"14"0"-16,-6-7 1 15,20 19-14-15,-3-4-16 16,17 8-1-16,10 0-1 16,19 4-1-16,11-6 0 15,17 0-2-15,16-5-1 16,8-7-2-16,13 3-5 15,-10-15-15-15,10 18-8 16,-27-12-5-16,3 20-1 0,-34-9-2 16,-3 21 0-16</inkml:trace>
  <inkml:trace contextRef="#ctx0" brushRef="#br3" timeOffset="33343.9071">9490 6817 101 0,'-15'-8'36'15,"15"8"2"-15,0 0-1 16,0 0-30-16,25-10 0 16,18 2-1-16,18-4-1 15,26-1 0-15,23-8-2 16,15-2 0-16,14 3-1 15,6 0-2-15,2 4-1 16,-15 5-4-16,-6 20-11 16,-34-11-9-16,-1 24-4 0,-35-12-5 15,1 14-1-15,-29-13-2 16,0 9 2-16</inkml:trace>
  <inkml:trace contextRef="#ctx0" brushRef="#br3" timeOffset="33761.931">9502 7614 106 0,'-10'8'39'0,"10"-8"0"15,15-9-1-15,22-6-32 16,26-2-2-16,26-9-1 15,17 0-1-15,18-3 0 16,10 1-2-16,4 4-1 16,4-2-3-16,-7 16-5 15,-24-9-14-15,2 26-6 16,-32-11-5-16,-2 17-1 0,-30-10-2 15,-6 16 1-15</inkml:trace>
  <inkml:trace contextRef="#ctx0" brushRef="#br3" timeOffset="34140.9527">9772 8123 107 0,'-19'12'40'16,"23"-1"-1"-16,-4-11-1 15,13 1-35-15,14-4-1 16,14-3-1-16,11-2-1 16,13-6-2-16,10 6-4 15,-2-12-15-15,21 20-7 16,-21-14-6-16,15 15-2 0,-20-5-1 15,5 15-1-15</inkml:trace>
  <inkml:trace contextRef="#ctx0" brushRef="#br3" timeOffset="34560.9767">9104 9409 111 0,'24'16'41'0,"-3"-17"-1"16,17 6 0-16,1-8-39 15,16-5 0-15,12-3-1 16,21-6-1-16,12 1-3 15,7-14-6-15,21 17-14 16,-13-17-6-16,21 18-4 0,-15-8-1 16,7 18-1-16</inkml:trace>
  <inkml:trace contextRef="#ctx0" brushRef="#br3" timeOffset="35014.0026">8811 10386 91 0,'0'0'39'16,"9"22"-1"-16,24-23 2 15,36-3-28-15,19-13-6 16,31 0-2-16,20-9 0 0,19-6-4 16,15-4 0-16,5-6-5 15,9 16-14-15,-20-14-11 16,8 24-2-16,-31-7-5 15,-4 21-1-15,-34-1 1 16</inkml:trace>
  <inkml:trace contextRef="#ctx0" brushRef="#br3" timeOffset="35448.0275">9119 11289 95 0,'31'-7'41'0,"31"2"0"16,15-17-2-16,27-1-33 15,28-5-1-15,20-2-3 16,7 0-3-16,1-6-8 16,9 20-17-16,-28-14-6 15,-1 20-5-15,-31-4-1 16,-13 14-2-16</inkml:trace>
  <inkml:trace contextRef="#ctx0" brushRef="#br3" timeOffset="35799.0475">9926 11778 90 0,'28'5'40'0,"4"-10"1"15,19 5-2-15,0-10-33 16,13-2-6-16,17 8-17 0,-11-18-11 15,11 13-7-15,-15-10 0 16,2 16-4-16</inkml:trace>
  <inkml:trace contextRef="#ctx0" brushRef="#br3" timeOffset="36207.0709">9901 13119 64 0,'0'0'42'0,"4"-15"-2"16,22 12 3-16,3-17-21 15,23 11-15-15,9-6-3 16,14 1-2-16,11 0-2 0,2-1-3 15,7 10-10-15,-13-20-14 16,13 24-6-16,-23-16-4 16,7 18 0-16,-21-9-1 15</inkml:trace>
  <inkml:trace contextRef="#ctx0" brushRef="#br3" timeOffset="36584.0924">9517 14005 76 0,'-16'15'40'0,"16"-15"1"15,5 13 0-15,20-23-33 16,28-1-3-16,32-17 0 16,18-3-1-16,15-9-2 15,13-3-1-15,2 4-2 16,0 0-2-16,1 17-10 15,-31-7-11-15,-2 37-9 16,-38-6-2-16,0 32-3 0,-30-5 1 16</inkml:trace>
  <inkml:trace contextRef="#ctx0" brushRef="#br3" timeOffset="36919.1116">9625 14759 81 0,'-30'21'42'16,"23"9"-3"-16,4-19 3 16,27 2-37-16,20-13-2 15,22-6 0-15,16-9 0 16,14-4-1-16,6-3 0 15,2-1-1-15,4 1-3 16,-8 2-4-16,4 17-13 16,-32-12-11-16,6 23-4 15,-25-12-3-15,3 10-4 16</inkml:trace>
  <inkml:trace contextRef="#ctx0" brushRef="#br3" timeOffset="74018.2336">11288 5045 87 0,'-11'-17'36'16,"11"17"-1"-16,-26-20-6 15,26 20-23-15,-15 6-2 16,15 18-1-16,6 19 0 0,7 18-1 16,-3 23-1-16,6 15 2 15,-2 19-1-15,-1 11 0 16,1 2-1-16,-2-5 0 15,-1-9-1-15,0-19-2 16,4-13-5-16,-7-32-19 16,17-14-7-16,-6-28-1 15,10-15-2-15,-8-25 1 16</inkml:trace>
  <inkml:trace contextRef="#ctx0" brushRef="#br3" timeOffset="74341.252">11251 5175 95 0,'-18'-30'37'16,"18"20"-1"-16,2-5 2 16,18 9-35-16,13 2-1 15,16-2 0-15,11 0-1 16,13 0 1-16,4 5-1 15,5 3 0-15,0 10-1 16,-5 8 1-16,-13 16-1 16,-11 16 0-16,-21 22 0 15,-19 13 1-15,-20 19 0 16,-23 11 0-16,-19 9 0 15,-8 0 1-15,-13-10-2 16,1-11 0-16,6-19-3 16,8-30-12-16,28-14-14 15,8-39-6-15,25-18-1 0,6-25-3 16,22-12 2-16</inkml:trace>
  <inkml:trace contextRef="#ctx0" brushRef="#br3" timeOffset="74723.2739">11898 5813 111 0,'11'17'36'15,"1"-17"2"-15,17 7-2 16,-1-6-34-16,16 2 0 15,2-7 0-15,7 2 0 0,2-5-1 16,-3-3 0-16,-5-8-2 16,-3-4 2-16,-10-6-2 15,-10 0 2-15,-14-7-3 16,-12 5 1-16,-14 2-1 15,-9 13 1-15,-16 6 2 16,-4 19 0-16,-8 14 2 16,1 15-3-16,-1 22 4 15,8 11-1-15,12 7 1 16,15-5-1-16,23-5-1 15,19-15-4-15,31-13-8 16,11-38-5-16,33-6-12 16,1-35-11-16,20-6-2 15,-3-14-1-15,3 4 0 0</inkml:trace>
  <inkml:trace contextRef="#ctx0" brushRef="#br3" timeOffset="75266.3049">12940 5639 93 0,'0'0'37'0,"-13"-8"-1"16,13 8 2-16,-27 15-32 16,9 2-2-16,-8 8 2 15,-2 17-3-15,-6 5 2 16,3 12-2-16,2 3 2 15,10 2-3-15,9-5 3 16,10-5-3-16,16-15 0 16,20-16-1-16,13-19 0 15,13-19-1-15,9-18 1 16,6-15-1-16,-3-10-1 15,-6-10 2-15,-9-5-2 0,-18 5 0 16,-21 6-2-16,-17 8 1 16,-19 17-1-16,-20 16 0 15,-8 17 1-15,-11 9 0 16,1 15-1-16,4 4 0 15,15 4 0-15,11-11-6 16,31 6-6-16,4-23-9 16,42 4-7-16,0-25-2 15,30 7-2-15,-1-12 2 16</inkml:trace>
  <inkml:trace contextRef="#ctx0" brushRef="#br3" timeOffset="75627.3256">13729 5629 103 0,'-16'21'37'0,"-3"19"1"0,-21-2-1 16,2 11-27-16,-12 4-6 15,1 10-3-15,2 1 1 16,4 1-2-16,7-6 0 16,12-10 0-16,10-14-2 15,10-20-1-15,16-11-1 16,3-21-1-16,13-13 0 15,-5-11 1-15,2-4 1 16,-3-7 1-16,-8-1 2 16,-5 4 2-16,-10 7 1 15,-1 12 2-15,-12 8 1 16,0 17 0-16,-1 7-1 15,7 14 0-15,7 6-1 0,10 10-1 16,7-2 1-16,17 1-4 16,12-5-3-16,7-6-2 15,12 2-5-15,-5-20-5 16,17 12-11-16,-17-27-5 15,12 11-4-15,-20-22 0 16,3 3-2-16,-15-10 5 16</inkml:trace>
  <inkml:trace contextRef="#ctx0" brushRef="#br3" timeOffset="76107.353">14136 5754 113 0,'-20'-16'36'0,"5"16"3"16,-16-2-1-16,11 13-30 16,-8 8-1-16,8 11-4 15,3 5 2-15,4 8-4 16,6-1 4-16,12-3-5 15,14-7 0-15,10-11 0 0,8-18 0 16,5-11 0-16,11-18 0 16,1-12 0-16,3-10 0 15,-3-7 0-15,-5-4 0 16,-4 3 0-16,-7 3 0 15,-8 8-2-15,-5 15 0 16,-9 14 1-16,-16 16 0 16,7 34 0-16,-15 25 1 15,-10 28 0-15,-6 27 0 16,-6 19 0-16,-4 15 1 15,-5 4 1-15,3-1-2 16,1-7 2-16,5-20-2 0,5-25 2 16,3-27-2-16,4-30 0 15,7-30 0-15,3-22 0 16,2-24 0-16,-1-18 0 15,1-18 0-15,2-17 0 16,4-12-2-16,2-2-1 16,11-1 2-16,3 3-2 15,10 7 1-15,7-1-8 16,14 21-1-16,-5 0-3 15,16 26-5-15,-12-13-10 16,23 20-6-16,-9-12-2 16,9 9-4-16,4-6 6 15</inkml:trace>
  <inkml:trace contextRef="#ctx0" brushRef="#br3" timeOffset="76910.399">14940 5708 102 0,'0'0'39'15,"0"0"-1"-15,0 0-1 16,-17 20-30-16,14-1-5 15,1 6 2-15,-1 7-3 16,1 7 2-16,0 5-2 16,1 1 1-16,4 0 0 15,-1-5-1-15,3-2 1 16,0-12-1-16,4-8 0 15,0-15 0-15,5-11 0 16,0-14 0-16,3-9 0 0,-5-11 0 16,2-8 0-16,-6-5-1 15,-2-6 2-15,-2 0-2 16,-4 2-1-16,0 7 1 15,0 9-1-15,0 10 0 16,6 7 0-16,3 12-1 16,6 11-2-16,12 9 1 15,7 5-2-15,11 3-1 16,3-5 1-16,16 6-5 15,-2-12 2-15,7 8-2 16,-9-11 5-16,-1 6 1 16,-10-5 5-16,-15 1 0 15,-7 5 3-15,-27-7 3 16,13 17 1-16,-26-11 1 16,3 8-2-16,-13 1 0 0,4 9-4 15,-4 2 2-15,5 7-3 16,1 6 1-16,9 2-2 15,5-2 1-15,7-2-4 16,14-7-1-16,2-15-4 16,17-2-5-16,-8-31-3 15,20 7-7-15,-15-34-7 16,18 6-3-16,-21-23 1 15,4 3-3-15,-17-14 5 16</inkml:trace>
  <inkml:trace contextRef="#ctx0" brushRef="#br3" timeOffset="77039.4064">15689 5146 123 0,'-32'-39'35'0,"-8"-2"1"15,21 20-5-15,16 8-37 16,2-13-6-16,27 14-15 16,-2-21-2-16,30 12-4 15,-4-20-2-15,19 14 0 16,-9-13 4-16</inkml:trace>
  <inkml:trace contextRef="#ctx0" brushRef="#br3" timeOffset="77805.4502">16096 4735 108 0,'-11'42'36'0,"-6"-8"2"16,8 27-1-16,-10 6-26 15,12 12-8-15,-1 13 2 16,6 10-3-16,4 7 2 16,-2-2-2-16,5 0 0 0,0-5 0 15,0-11 0-15,3-13-1 16,-2-14 1-16,1-17-2 15,0-18 0-15,1-17 0 16,5-17 0-16,1-15 0 16,2-13 0-16,4-9 0 15,-2-11 0-15,5-4 0 16,2 1 0-16,-1 6 0 15,-2 7-2-15,0 8 1 16,-1 10 1-16,1 8-2 16,-4 16 2-16,-1 13 0 15,0 10 0-15,0 7 1 16,-5 5 0-16,-4 6-1 15,-7 7 1-15,-5 1-1 0,-12 3 2 16,-10-5-2-16,-12-1 0 16,-5-1 0-16,-5-11-2 15,-3-5 0-15,6-12-1 16,6-11-1-16,13-9-2 15,12-17-2-15,24 1-3 16,0-20-3-16,31 9-3 16,-2-15-1-16,22 14-8 15,-6-17 1-15,14 19-2 16,-11-1 25-16,1-1 6 15,3 16 4-15,-19-11 4 16,8 23 5-16,-28-18 7 16,8 29 4-16,-24-22 3 15,7 19-24-15,-14-4 1 0,-12 12-1 16,-3 3-3-16,-3 2-1 15,-7 9 1-15,1 5-1 16,5 6-1-16,2 2 1 16,9 2-3-16,8-1 0 15,10-7 0-15,15-7 0 16,9-9 0-16,9-15 0 15,5-9 0-15,-2-13 0 16,1-8 0-16,-8-10 0 16,-10-3 0-16,-9 1 0 15,-17-2 0-15,-15-3-6 16,-8 14-6-16,-21-3-1 15,4 23-2-15,-19-10-2 0,18 27-4 16,-14-15-9-16,29 24-1 16,-6-10 1-16,27 7 2 15,11 1 1-15</inkml:trace>
  <inkml:trace contextRef="#ctx0" brushRef="#br3" timeOffset="78420.4854">17349 5592 96 0,'-9'-13'37'0,"9"13"-2"15,-22 9 3-15,8 10-32 16,-5 5 1-16,6 10-2 15,-7 7 0-15,2 7-1 16,0 2 0-16,4-3 0 16,5-7-1-16,5-3-3 0,5-14 1 15,10-11 0-15,7-17 0 16,9-13 0-16,5-13-2 15,8-11 4-15,-2-6-4 16,4-8 0-16,-4 5 1 16,-4 2-1-16,-7 12 0 15,-2 10 1-15,-11 13 0 16,-3 15-2-16,-3 17 2 15,-4 13 1-15,0 9 1 16,-1 9-1-16,5 3-1 16,1 2-2-16,9 2 0 15,4-17-5-15,17-1-4 16,-4-22-2-16,20 0-4 15,-10-30-5-15,21 2-6 0,-18-23-1 16,12 4 0-16,-20-13 0 16,-3 0 3-16,-13-2 4 15</inkml:trace>
  <inkml:trace contextRef="#ctx0" brushRef="#br3" timeOffset="78976.5172">18031 5599 108 0,'-30'-4'35'0,"13"25"2"16,-12 0 1-16,15 18-28 15,-4-1-3-15,11 8-2 16,2-1 0-16,12-6-1 15,7-5 0-15,10-9-4 16,5-8 2-16,10-12-2 16,5-12 0-16,3-13 0 15,1-10 0-15,-1-9 0 16,-3-7 0-16,-7-2 0 0,-3-2 0 15,-8 4-2-15,-6 9 1 16,-5 7-1-16,-10 14 3 16,-5 16-4-16,-5 22 3 15,-3 7 1-15,-1 12-1 16,-2 5-1-16,5 10 0 15,5-6-2-15,10 3-4 16,3-20-3-16,24 2-2 16,-6-27-3-16,26 6-4 15,-11-29-3-15,23 7-4 16,-18-21-1-16,10 3 1 15,-16-10 3-15,0 3-1 16,-11 2 35-16,-19-13 3 16,5 18 5-16,-30-14 7 0,11 19 1 15,-27-8 4-15,11 25 2 16,-24-2 2-16,11 18-30 15,-9 11 1-15,6 12-1 16,5 5 0-16,7 8-2 16,9 0-1-16,13 0-2 15,16-11 0-15,11-11-2 16,16 1-8-16,-1-25-3 15,17 6-2-15,-12-29-4 16,18 13-7-16,-20-24-7 16,18 8-1-16,-14-14-1 15,3 2 4-15,-8-1 2 16</inkml:trace>
  <inkml:trace contextRef="#ctx0" brushRef="#br3" timeOffset="79368.5396">19295 5200 97 0,'16'-22'39'0,"2"19"-1"15,-18 3 0-15,-6 31-35 16,-14 17-1-16,-2 17 0 16,-4 14-1-16,-2 13 2 15,0 7 0-15,8-1-1 16,11-5-1-16,9-9-2 15,14-10-2-15,8-27-6 16,21 0-7-16,-6-34-10 16,21 2-6-16,-12-33 0 15,12 5-3-15,-15-22 2 16</inkml:trace>
  <inkml:trace contextRef="#ctx0" brushRef="#br3" timeOffset="79899.57">19519 5720 111 0,'-14'3'36'0,"-9"-3"1"16,18 14 0-16,5-14-32 15,9 17-3-15,24-13 1 16,12-4-2-16,9-6 1 16,12-3 0-16,5-11-1 15,3-2-1-15,-8-4 1 16,-4-2-2-16,-15-3 1 15,-12 3-1-15,-14-1 1 16,-18 4-2-16,-10 4 3 16,-12 7-1-16,-14 9 0 15,-9 6 0-15,-7 10 1 16,-5 16-1-16,2 6 1 0,4 10 1 15,9 5 1-15,13 1 0 16,19-3 0-16,18-5-2 16,22-9 0-16,17-13-2 15,18-10-3-15,4-17-5 16,20 0-6-16,-13-24-1 15,14 12-6-15,-27-23-6 16,6 16-3-16,-27-17-1 16,0 18 0-16,-22-3 31 15,-15 6 9-15,-8 23 2 16,-15-11 9-16,6 36 4 15,-27-7 8-15,16 30 4 0,-18-4 1 16,19 19-26 0,-5-6-5-16,12 1-2 0,15-6-1 15,9-15-4-15,19-6-8 16,-1-28-3-16,25-3-5 15,-17-31-8-15,23 1-4 16,-23-26-1-16,13 1-4 16,-22-17 3-16,-4-7 5 15</inkml:trace>
  <inkml:trace contextRef="#ctx0" brushRef="#br3" timeOffset="80005.576">20610 5274 118 0,'-15'-29'33'0,"-11"7"-4"16,10 16-6-16,9 17-40 15,-4-8-11-15,30 21-4 16,-5-11-3-16,23 19-2 0</inkml:trace>
  <inkml:trace contextRef="#ctx0" brushRef="#br3" timeOffset="80268.5911">21108 5506 106 0,'-22'13'40'15,"-25"2"0"-15,4 26 2 16,-13 4-33-16,2 18-1 15,2 1-1-15,12 10-4 16,16-9-3-16,22-8 0 16,24-11 0-16,16-26-7 0,24-5-6 15,3-32-2-15,19 3-4 16,-19-33-7-16,14 9-12 15,-18-15-3-15,-6-6 0 16,-10 3 6-16</inkml:trace>
  <inkml:trace contextRef="#ctx0" brushRef="#br3" timeOffset="81057.6362">22360 5314 100 0,'15'-38'37'0,"-9"2"0"16,1 11-1-16,-18 5-31 15,11 20-3-15,-25 1 1 16,8 28 0-16,-5 14 0 15,-1 21 0-15,-4 12 0 16,5 10 2-16,-2 7-1 16,8 2-1-16,2-2 0 15,9-10 0-15,3-14-1 16,7-16 1-16,7-17-3 15,2-20 0-15,6-23 0 16,5-19 0-16,1-18 0 16,0-20 0-16,2-12 0 0,-2-16 0 15,-4-12 0-15,2-10 0 16,-7-1 0-16,-2 2 0 15,-1 11 0-15,-2 16 0 16,-1 17 0-16,3 20 0 16,3 27 0-16,3 30 0 15,5 29 0-15,-2 27 0 16,4 19 0-16,4 18 0 15,1 12 0-15,1 6 0 16,1 2 0-16,1-6 0 16,1-5 0-16,-6-22-2 15,7-8-9-15,-15-29-1 16,6-5-6-16,-28-46-6 15,26 19-9-15,-36-39-3 0,6-2-2 16,-20-18 5-16,-9-9 3 16</inkml:trace>
  <inkml:trace contextRef="#ctx0" brushRef="#br3" timeOffset="81207.6448">22505 5698 125 0,'-29'-21'38'16,"29"21"0"-16,18-14-2 16,23 5-36-16,16 9-6 15,9-16-4-15,24 20-6 16,-8-21-9-16,29 22-7 15,-17-19-2-15,13 14-3 16,-11-9 1-16,-3 2 5 16</inkml:trace>
  <inkml:trace contextRef="#ctx0" brushRef="#br3" timeOffset="81598.6671">23585 5510 114 0,'-40'0'38'0,"9"16"1"16,-19 0-1-16,13 16-31 15,-7 8-2-15,7 7 0 16,11 0-1-16,9 3 1 15,18-5-5-15,18-7 0 16,19-11 0-16,13-15-4 16,21-6-5-16,-5-21-4 15,20 4-3-15,-17-27-6 16,14 13-7-16,-27-22 0 15,6 11-1-15,-28-9-2 0,-3 8 6 16,-11 7 28-16,-24-1 8 16,3 31 7-16,-16-22 9 15,9 40 1-15,-20-4 3 16,15 27 5-16,-13-7 0 15,11 18-26-15,3-2-5 16,7 2-2-16,4-4-1 16,5-12-4-16,12-2-6 15,-4-24-5-15,20 5-6 16,-16-34-6-16,27 11-5 15,-21-28 0-15,19 9-2 16,-19-26 4-16,1 1 4 16</inkml:trace>
  <inkml:trace contextRef="#ctx0" brushRef="#br3" timeOffset="81719.6741">24019 5271 130 0,'-18'-23'31'16,"3"8"-6"-16,15 15-8 16,7 10-41-16,5-6-6 15,34 20-3-15,-7-10-2 16,27 16 1-16</inkml:trace>
  <inkml:trace contextRef="#ctx0" brushRef="#br3" timeOffset="82152.6988">24714 5473 103 0,'-19'-2'37'16,"-22"-9"1"-16,3 16 0 16,-20-3-28-16,6 15-2 0,-4 6-2 15,8 20-1-15,-2 11 0 16,9 12 0-16,12 1-5 15,16 1 0-15,22-9 0 16,15-13 0-16,15-18 0 16,17-20 0-16,10-25 0 15,10-19 0-15,3-19 0 16,-6-14 0-16,-7-9 0 15,-9-10 0-15,-11-9 0 16,-11-4 0-16,-10 0 0 16,-13 12 0-16,-8 14 0 15,-13 20 0-15,-9 28 0 16,-9 30 0-16,-6 38 0 15,-6 31 0-15,5 28 0 16,5 15 0-16,7 7 0 0,5-3 0 16,24-2-6-16,0-22-5 15,19-8-3-15,-5-33-2 16,18 0-3-16,-18-38-9 15,20 5-4-15,-17-27-1 16,7-3 1-16,-7-9 1 16</inkml:trace>
  <inkml:trace contextRef="#ctx0" brushRef="#br3" timeOffset="82267.7054">25019 5949 131 0,'-9'-7'31'0,"-4"-3"-4"16,1 2-4-16,-14-11-46 15,26 19-12-15,-34-1-1 0,10 15-8 16,-13 11 4-16</inkml:trace>
  <inkml:trace contextRef="#ctx0" brushRef="#br4" timeOffset="86030.9206">11066 6468 94 0,'0'0'38'0,"15"-6"1"16,-6-5-1-16,20 4-31 16,-1-6-1-16,18 0-2 15,12-4 1-15,14 3-3 16,7 3 0-16,5-2-1 0,1 6 0 15,0 3 0-15,-11 0 0 16,-12 6-1-16,-17 1 0 16,-10-2-1-16,-9 2-3 15,-16-8-3-15,3 5-22 16,-18-17-10-16,2 6 0 15,-7-12-2-15,6 0 2 16</inkml:trace>
  <inkml:trace contextRef="#ctx0" brushRef="#br4" timeOffset="87077.9805">17141 6240 91 0,'0'0'37'0,"-21"-1"0"16,21 1 2-16,0 0-32 15,0 0-2-15,0 0-1 16,24-6 0-16,4 0 0 15,15-1-2-15,11-3 1 16,11-2-1-16,8-3-1 16,2 2 0-16,3-1 0 15,-5 3 0-15,-11 3-1 16,-11 5-1-16,-16 6 0 0,-12 2-2 15,-6 10-5-15,-17-15-20 16,-5 23-11-16,-9-18 0 16,7 8-2-16,-9-11 1 15</inkml:trace>
  <inkml:trace contextRef="#ctx0" brushRef="#br4" timeOffset="87894.0272">22231 6391 87 0,'-42'12'36'0,"12"6"2"16,1-13 0-16,20 7-23 15,9-12-6-15,29-5-2 16,17-6-1-16,29-5-1 0,18-4-1 16,18-4-1-16,5 0 0 15,3 3-1-15,-9 2 0 16,-9 8-2-16,-19 3 0 15,-24 8 0-15,-23 6 0 16,-20 2 0-16,-15 4-2 16,-15-1-2-16,-8 5-3 15,-17-14-19-15,15 12-13 16,-10-14-3-16,12 4 2 15,1-13-1-15</inkml:trace>
  <inkml:trace contextRef="#ctx0" brushRef="#br4" timeOffset="89651.1277">12086 8096 39 0,'-1'-14'32'0,"4"-1"1"15,-6 2-8-15,3 13-8 0,0 0-7 16,20 36-1-16,-13 9 1 15,9 26-3-15,-4 19 0 16,4 19-3-16,-9 17 0 16,0 15-1-16,-11 5-1 15,-3-3-2-15,-3-14 0 16,-2-18-2-16,12-15-13 15,-9-42-6-15,24-17-3 16,-5-50-3-16,23-13-1 16,-10-42-3-16,19-6 2 15</inkml:trace>
  <inkml:trace contextRef="#ctx0" brushRef="#br4" timeOffset="89971.146">12053 8206 97 0,'-23'-16'32'16,"9"-6"0"-16,30 13 0 15,14-4-26-15,30 4-2 16,23-4-1-16,20 3 0 16,10 4-1-16,15 8 0 15,-6 8-1-15,-6 16 0 16,-16 18-1-16,-19 17 1 15,-27 18 0-15,-27 22 0 16,-32 19 0-16,-29 11 0 16,-25 10 0-16,-15 3-1 15,-11-12 3-15,-5-12-2 0,5-15 0 16,5-26-1-16,20-25-5 15,14-43-14-15,46-11-5 16,-14-46-5-16,48-1-2 16,5-35-2-16,37 4-2 15,4-18 1-15</inkml:trace>
  <inkml:trace contextRef="#ctx0" brushRef="#br4" timeOffset="90145.156">13514 8927 105 0,'-10'31'34'0,"-9"-22"1"16,5 0-4-16,-5-16-34 16,5-20-15-16,28 3-7 0,-6-22-1 15,22 6-4-15,-5-19-2 16,22 5-1-16</inkml:trace>
  <inkml:trace contextRef="#ctx0" brushRef="#br4" timeOffset="90730.1894">14188 8094 100 0,'0'0'35'15,"-31"15"1"-15,14 18-1 16,-13 14-32-16,4 21 1 15,-1 19 0-15,1 22-1 0,-6 14 1 16,3 18-1-16,-5 0 1 16,7-1-2-16,5-17 0 15,8-19 0-15,6-25-2 16,9-28 1-16,8-34 0 15,13-37-1-15,8-31 1 16,7-25-1-16,3-16-1 16,-2-21 1-16,-6-10-1 15,1-10 0-15,-11 5 0 16,-6 15 1-16,-7 15-1 15,-4 21 0-15,-5 20 1 16,-4 29 0-16,4 28 0 16,3 36 0-16,3 18 0 15,9 24 1-15,8 9 1 0,8 9-2 16,10 7 2-16,8-1-1 15,6-4 1-15,3-8-2 16,5-13 2-16,-2-15-1 16,-3-19 0-16,-11-20 0 15,-5-26 0-15,-7-26 0 16,-9-25 0-16,-3-21-1 15,-9-18 0-15,-8-17 0 16,-5-12-1-16,0-5 0 16,2 9-1-16,-4 9-2 15,5 18-4-15,-4 12-7 16,13 36-7-16,-12 4-4 15,22 46-5-15,-13 5-1 16,18 33-3-16,-3-6 2 0,18 19 2 16</inkml:trace>
  <inkml:trace contextRef="#ctx0" brushRef="#br4" timeOffset="90920.2003">15416 8992 124 0,'-30'15'40'16,"9"3"-1"-16,-9-20-2 15,2-5-43-15,28 7-13 16,-24-11-7-16,24 11-6 16,1-25-1-16,14 13-2 15,-9-17-2-15,13 5 0 16</inkml:trace>
  <inkml:trace contextRef="#ctx0" brushRef="#br4" timeOffset="91723.2462">16002 8186 89 0,'-15'9'35'15,"9"19"0"-15,-3 9 1 16,9 16-29-16,-5 14-1 15,3 18-2-15,-6 11 1 16,-3 11-1-16,-8 3 1 16,-2 2-2-16,-6-13 1 15,7-12-2-15,-2-16 0 16,6-18-1-16,7-29 1 15,9-24-1-15,6-29 0 0,12-25 0 16,5-22-1-16,2-21 1 16,7-18-1-16,-2-18 0 15,-1-4 0-15,3-3 1 16,-6 10-2-16,-5 15 2 15,-4 18-1-15,-3 22 1 16,1 28-1-16,-1 33 2 16,4 26-1-16,2 31 0 15,1 24 0-15,12 20 0 16,5 14 2-16,4 14-3 15,10 5 0-15,2 1 0 16,-2 2 0-16,-1-1 0 16,-5-12 0-16,-6-15-2 15,-5-11-3-15,-14-24-6 0,4-2-6 16,-25-36-6-16,12 0-4 15,-26-37-4-15,9 3 1 16,-23-27-2-16,3 1 3 16,-19-14 4-16,-4 0 6 15,8 9 36-15,-19-8 5 16,15 22 4-16,-7-9 3 15,24 22 2-15,1-3 0 16,26 19 3-16,0 0-1 16,39-10-30-16,15 9-12 15,8-13-11-15,26 14-6 16,-8-15-4-16,21 18-2 15,-8-10-3-15,14 15 1 16</inkml:trace>
  <inkml:trace contextRef="#ctx0" brushRef="#br4" timeOffset="91871.2547">17459 9082 128 0,'-8'26'39'16,"-23"-21"0"-16,5 6-4 16,-7-6-33-16,-6-23-25 15,26 10-8-15,-15-19-5 16,19 17-2-16,-11-11-2 15,7 10 0-15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10Science1 18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Hui-Tanguru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8296361"/>
              </p:ext>
            </p:extLst>
          </p:nvPr>
        </p:nvGraphicFramePr>
        <p:xfrm>
          <a:off x="214283" y="762000"/>
          <a:ext cx="8750332" cy="42430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Issue more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you pay for it, you should get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advantage of variation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species have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down the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adv’s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disadv’s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sexual and asexual variation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sexual and asexual variation are AND what the advantages and disadvantages of each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If time, introduce </a:t>
                      </a:r>
                      <a:r>
                        <a:rPr lang="en-NZ" sz="1800" b="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DNA, chromosomes, genes and alleles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genetic information is stored and passed along.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Set some HW from the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 and set a due date for it.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of time.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43760" y="961200"/>
              <a:ext cx="1333080" cy="2349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37640" y="954720"/>
                <a:ext cx="1343880" cy="2370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6232686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22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13&amp;20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18th of April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Atoms, Ions and Chemical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67-71, 74-83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29th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42, 43, 46,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the 8th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Test on Acids and Bases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Last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, Fri the 9th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163 – 167, 170 – 180 and 183 - 185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1, Wed 30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Medical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5520" y="133200"/>
              <a:ext cx="7334640" cy="5740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4000" y="116640"/>
                <a:ext cx="7349760" cy="5760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9223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10880" y="96480"/>
              <a:ext cx="9173880" cy="5835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6120" y="82800"/>
                <a:ext cx="9203760" cy="5862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872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11760" y="167040"/>
              <a:ext cx="8018640" cy="2464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8800" y="150480"/>
                <a:ext cx="8043120" cy="2489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5945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69240" y="398520"/>
              <a:ext cx="7245000" cy="4321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4840" y="382320"/>
                <a:ext cx="7274160" cy="4351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56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49040" y="348120"/>
              <a:ext cx="7125840" cy="5364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34280" y="334800"/>
                <a:ext cx="7144920" cy="5390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8057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82680" y="235080"/>
              <a:ext cx="7724520" cy="5491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67920" y="222480"/>
                <a:ext cx="7749000" cy="5517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6873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2766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2317</TotalTime>
  <Words>221</Words>
  <Application>Microsoft Office PowerPoint</Application>
  <PresentationFormat>On-screen Show (4:3)</PresentationFormat>
  <Paragraphs>36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232</cp:revision>
  <dcterms:created xsi:type="dcterms:W3CDTF">2006-08-16T00:00:00Z</dcterms:created>
  <dcterms:modified xsi:type="dcterms:W3CDTF">2014-02-19T00:20:34Z</dcterms:modified>
</cp:coreProperties>
</file>