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ink/ink2.xml" ContentType="application/inkml+xml"/>
  <Override PartName="/ppt/ink/ink3.xml" ContentType="application/inkml+xml"/>
  <Override PartName="/ppt/ink/ink4.xml" ContentType="application/inkml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60" r:id="rId3"/>
    <p:sldId id="274" r:id="rId4"/>
    <p:sldId id="276" r:id="rId5"/>
    <p:sldId id="277" r:id="rId6"/>
    <p:sldId id="278" r:id="rId7"/>
    <p:sldId id="27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74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wghs.local\users\Home\Staff\Haggis.Henderson\Documents\Au%20Y14M02D17\bdays&amp;yr\10CSC1.2\Height%20in%2010CSC1.2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wghs.local\users\Home\Staff\Haggis.Henderson\Documents\Au%20Y14M02D17\bdays&amp;yr\10CSC1.2\Height%20in%2010CSC1.2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NZ" sz="6000" dirty="0"/>
              <a:t>Heights</a:t>
            </a:r>
            <a:r>
              <a:rPr lang="en-NZ" sz="6000" baseline="0" dirty="0"/>
              <a:t> in 10CSC1.2</a:t>
            </a:r>
            <a:endParaRPr lang="en-NZ" sz="6000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'[Height in 10CSC1.2.xlsx]Sheet1'!$A$2</c:f>
              <c:strCache>
                <c:ptCount val="1"/>
                <c:pt idx="0">
                  <c:v>1.5-1.54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'[Height in 10CSC1.2.xlsx]Sheet1'!$B$1</c:f>
              <c:strCache>
                <c:ptCount val="1"/>
                <c:pt idx="0">
                  <c:v>Frequency</c:v>
                </c:pt>
              </c:strCache>
            </c:strRef>
          </c:cat>
          <c:val>
            <c:numRef>
              <c:f>'[Height in 10CSC1.2.xlsx]Sheet1'!$B$2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</c:ser>
        <c:ser>
          <c:idx val="1"/>
          <c:order val="1"/>
          <c:tx>
            <c:strRef>
              <c:f>'[Height in 10CSC1.2.xlsx]Sheet1'!$A$3</c:f>
              <c:strCache>
                <c:ptCount val="1"/>
                <c:pt idx="0">
                  <c:v>1.55-1.59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'[Height in 10CSC1.2.xlsx]Sheet1'!$B$1</c:f>
              <c:strCache>
                <c:ptCount val="1"/>
                <c:pt idx="0">
                  <c:v>Frequency</c:v>
                </c:pt>
              </c:strCache>
            </c:strRef>
          </c:cat>
          <c:val>
            <c:numRef>
              <c:f>'[Height in 10CSC1.2.xlsx]Sheet1'!$B$3</c:f>
              <c:numCache>
                <c:formatCode>General</c:formatCode>
                <c:ptCount val="1"/>
                <c:pt idx="0">
                  <c:v>5</c:v>
                </c:pt>
              </c:numCache>
            </c:numRef>
          </c:val>
        </c:ser>
        <c:ser>
          <c:idx val="2"/>
          <c:order val="2"/>
          <c:tx>
            <c:strRef>
              <c:f>'[Height in 10CSC1.2.xlsx]Sheet1'!$A$4</c:f>
              <c:strCache>
                <c:ptCount val="1"/>
                <c:pt idx="0">
                  <c:v>1.6-1.64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'[Height in 10CSC1.2.xlsx]Sheet1'!$B$1</c:f>
              <c:strCache>
                <c:ptCount val="1"/>
                <c:pt idx="0">
                  <c:v>Frequency</c:v>
                </c:pt>
              </c:strCache>
            </c:strRef>
          </c:cat>
          <c:val>
            <c:numRef>
              <c:f>'[Height in 10CSC1.2.xlsx]Sheet1'!$B$4</c:f>
              <c:numCache>
                <c:formatCode>General</c:formatCode>
                <c:ptCount val="1"/>
                <c:pt idx="0">
                  <c:v>6</c:v>
                </c:pt>
              </c:numCache>
            </c:numRef>
          </c:val>
        </c:ser>
        <c:ser>
          <c:idx val="3"/>
          <c:order val="3"/>
          <c:tx>
            <c:strRef>
              <c:f>'[Height in 10CSC1.2.xlsx]Sheet1'!$A$5</c:f>
              <c:strCache>
                <c:ptCount val="1"/>
                <c:pt idx="0">
                  <c:v>1.65-1.69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'[Height in 10CSC1.2.xlsx]Sheet1'!$B$1</c:f>
              <c:strCache>
                <c:ptCount val="1"/>
                <c:pt idx="0">
                  <c:v>Frequency</c:v>
                </c:pt>
              </c:strCache>
            </c:strRef>
          </c:cat>
          <c:val>
            <c:numRef>
              <c:f>'[Height in 10CSC1.2.xlsx]Sheet1'!$B$5</c:f>
              <c:numCache>
                <c:formatCode>General</c:formatCode>
                <c:ptCount val="1"/>
                <c:pt idx="0">
                  <c:v>5</c:v>
                </c:pt>
              </c:numCache>
            </c:numRef>
          </c:val>
        </c:ser>
        <c:ser>
          <c:idx val="4"/>
          <c:order val="4"/>
          <c:tx>
            <c:strRef>
              <c:f>'[Height in 10CSC1.2.xlsx]Sheet1'!$A$6</c:f>
              <c:strCache>
                <c:ptCount val="1"/>
                <c:pt idx="0">
                  <c:v>1.7-1.74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'[Height in 10CSC1.2.xlsx]Sheet1'!$B$1</c:f>
              <c:strCache>
                <c:ptCount val="1"/>
                <c:pt idx="0">
                  <c:v>Frequency</c:v>
                </c:pt>
              </c:strCache>
            </c:strRef>
          </c:cat>
          <c:val>
            <c:numRef>
              <c:f>'[Height in 10CSC1.2.xlsx]Sheet1'!$B$6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</c:ser>
        <c:ser>
          <c:idx val="5"/>
          <c:order val="5"/>
          <c:tx>
            <c:strRef>
              <c:f>'[Height in 10CSC1.2.xlsx]Sheet1'!$A$7</c:f>
              <c:strCache>
                <c:ptCount val="1"/>
                <c:pt idx="0">
                  <c:v>1.75-1.79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'[Height in 10CSC1.2.xlsx]Sheet1'!$B$1</c:f>
              <c:strCache>
                <c:ptCount val="1"/>
                <c:pt idx="0">
                  <c:v>Frequency</c:v>
                </c:pt>
              </c:strCache>
            </c:strRef>
          </c:cat>
          <c:val>
            <c:numRef>
              <c:f>'[Height in 10CSC1.2.xlsx]Sheet1'!$B$7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23166456"/>
        <c:axId val="223167240"/>
      </c:barChart>
      <c:catAx>
        <c:axId val="2231664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3167240"/>
        <c:crosses val="autoZero"/>
        <c:auto val="1"/>
        <c:lblAlgn val="ctr"/>
        <c:lblOffset val="100"/>
        <c:noMultiLvlLbl val="0"/>
      </c:catAx>
      <c:valAx>
        <c:axId val="2231672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3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31664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Handspan</a:t>
            </a:r>
            <a:r>
              <a:rPr lang="en-US" baseline="0"/>
              <a:t> in 10CSC1.2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8.4469816272965875E-2"/>
          <c:y val="0.19486111111111112"/>
          <c:w val="0.9155301837270341"/>
          <c:h val="0.7208876494604841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'[Height in 10CSC1.2.xlsx]Sheet1'!$B$9</c:f>
              <c:strCache>
                <c:ptCount val="1"/>
                <c:pt idx="0">
                  <c:v>Frequency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'[Height in 10CSC1.2.xlsx]Sheet1'!$A$10:$A$16</c:f>
              <c:strCache>
                <c:ptCount val="7"/>
                <c:pt idx="0">
                  <c:v>160-169</c:v>
                </c:pt>
                <c:pt idx="1">
                  <c:v>170-179</c:v>
                </c:pt>
                <c:pt idx="2">
                  <c:v>180-189</c:v>
                </c:pt>
                <c:pt idx="3">
                  <c:v>190-199</c:v>
                </c:pt>
                <c:pt idx="4">
                  <c:v>200-209</c:v>
                </c:pt>
                <c:pt idx="5">
                  <c:v>210-219</c:v>
                </c:pt>
                <c:pt idx="6">
                  <c:v>220-229</c:v>
                </c:pt>
              </c:strCache>
            </c:strRef>
          </c:cat>
          <c:val>
            <c:numRef>
              <c:f>'[Height in 10CSC1.2.xlsx]Sheet1'!$B$10:$B$16</c:f>
              <c:numCache>
                <c:formatCode>General</c:formatCode>
                <c:ptCount val="7"/>
                <c:pt idx="0">
                  <c:v>1</c:v>
                </c:pt>
                <c:pt idx="1">
                  <c:v>3</c:v>
                </c:pt>
                <c:pt idx="2">
                  <c:v>4</c:v>
                </c:pt>
                <c:pt idx="3">
                  <c:v>7</c:v>
                </c:pt>
                <c:pt idx="4">
                  <c:v>8</c:v>
                </c:pt>
                <c:pt idx="5">
                  <c:v>0</c:v>
                </c:pt>
                <c:pt idx="6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23885792"/>
        <c:axId val="423886968"/>
      </c:barChart>
      <c:catAx>
        <c:axId val="4238857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3886968"/>
        <c:crosses val="autoZero"/>
        <c:auto val="1"/>
        <c:lblAlgn val="ctr"/>
        <c:lblOffset val="100"/>
        <c:noMultiLvlLbl val="0"/>
      </c:catAx>
      <c:valAx>
        <c:axId val="4238869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38857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6T21:15:35.509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context xml:id="ctx1">
      <inkml:inkSource xml:id="inkSrc15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2-16T21:16:53.141"/>
    </inkml:context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C00000"/>
    </inkml:brush>
    <inkml:brush xml:id="br5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1855 618 39 0,'0'0'28'0,"0"0"4"16,0 0-3-16,0 0-19 16,0 0-1-16,0 0-2 15,0 0 0-15,0 0 0 16,0 0 1-16,0 0 0 15,38 72 0-15,-14-31-4 16,-35 47-1-16,2 10 0 0,-1 9-2 16,-3 5 2-16,0-1-4 15,2-8 0-15,5-14-2 16,-2-36-5-16,19-10-23 15,-8-18-4-15,11-7 0 16,-3-16-1-16</inkml:trace>
  <inkml:trace contextRef="#ctx0" brushRef="#br0" timeOffset="226.0129">1924 1286 90 0,'0'0'36'16,"-3"-18"0"-16,3 18 1 15,13-26-34-15,2 12 0 16,5 1-2-16,9-4 0 16,7 2 0-16,6 1-1 15,6 3-3-15,-48 11-8 16,53-19-23-16,-53 19-2 15,62-18 0-15,-62 18-1 16</inkml:trace>
  <inkml:trace contextRef="#ctx0" brushRef="#br0" timeOffset="497.0284">2698 574 90 0,'0'0'39'15,"0"0"-1"-15,0 0 0 16,0 0-35-16,-57-1 0 16,57 1 1-16,-31 66-2 15,-4 41 1-15,-1 12-3 16,2 5 2-16,8 0-4 15,7-9 0-15,17-12-7 16,1-31-8-16,31-39-20 16,-2-13-1-16,12-14 0 15,2-14 0-15</inkml:trace>
  <inkml:trace contextRef="#ctx0" brushRef="#br0" timeOffset="713.0408">2970 1051 91 0,'0'0'36'0,"16"-17"2"16,-16 17-8-16,-3 22-27 16,-10 13-2-16,-6 25 3 15,-5 6-4-15,3 7-1 16,4-2-4-16,7-27-4 15,19-10-25-15,-4-11-2 16,14-15 0-16,2-16-1 16</inkml:trace>
  <inkml:trace contextRef="#ctx0" brushRef="#br0" timeOffset="865.0495">3098 880 87 0,'-10'-44'36'16,"10"44"-1"-16,-21-78-10 15,21 78-60-15,-23-64-1 16,23 64 0-16,0 0 0 16</inkml:trace>
  <inkml:trace contextRef="#ctx0" brushRef="#br0" timeOffset="1280.0732">3646 869 68 0,'0'0'39'16,"0"0"-2"-16,0 0 2 16,0 0-26-16,0 0-6 15,-2 54-1-15,2-54 0 16,0 0-1-16,-67 32-2 15,67-32 0-15,-64 36-2 16,21-8-1-16,17 4 1 16,12-6-2-16,22-2 0 15,-8-24 0-15,0 0 1 16,73 27-1-16,-15-21 1 0,-2-2 0 15,2 1 1-15,-10 4-2 16,-6 8 1-16,-20 9 0 16,-8 8 1-16,-24 4-1 15,-9 0 1-15,-9 0-1 16,-6 2 0-16,2-9 0 15,-2-6-1-15,10-6-4 16,1-19-14-16,23 0-20 16,-2-28 0-16,23-1-1 15,7-18 1-15</inkml:trace>
  <inkml:trace contextRef="#ctx0" brushRef="#br0" timeOffset="1564.0894">4321 391 95 0,'24'-57'39'15,"-24"57"0"-15,0 0 0 16,0 0-37-16,0 0 2 15,-22 45-2-15,22-45 1 16,-28 86-1-16,25-52 0 16,-35 94-1-16,-2 12 0 15,10 3-2-15,8-13 1 16,4-16-4-16,7-26-3 0,12-22-23 15,-3-35-10-15,13-13 2 16,-11-18-2-16</inkml:trace>
  <inkml:trace contextRef="#ctx0" brushRef="#br0" timeOffset="2036.1164">4063 1008 97 0,'0'0'38'0,"-40"-45"3"16,40 45 0-16,0 0-39 15,-30-45 1-15,30 45-2 16,0 0 2-16,0 0-1 16,0 0 2-16,69-35-2 15,-69 35-1-15,77 4 1 0,-30-7-1 16,2 1 0-16,3-2-2 15,0 2 1-15,0 0 1 16,-4 2-1-16,-1 1 1 16,-47-1 0-16,73 12 1 15,-73-12-1-15,67 41 2 16,-59 5-3-16,-16 13 2 15,-17 5-2-15,2 3 1 16,0-3-2-16,13-7 1 16,15-20-1-16,27-17 1 15,16-16 0-15,5-14 1 16,9-14 0-16,-62 24-1 0,60-37 2 15,-60 37-1 1,61-52 1-16,-61 52-4 0,42-66 1 16,-42 66-1-16,23-70-1 15,-23 70-1-15,-13-64-2 16,13 64-4-16,-33-47-21 15,33 47-10-15,-62-40 1 16,62 40 0-16,-61-23 2 16</inkml:trace>
  <inkml:trace contextRef="#ctx0" brushRef="#br0" timeOffset="2800.1601">5503 911 81 0,'0'0'37'16,"0"0"1"-16,0 0 1 15,0 0-31-15,0 0-1 16,0 0 0-16,0 0-1 16,-52-32-1-16,52 32 0 15,-84 38-1-15,13 7-1 16,-1 12 1-16,1 3-2 15,23 5-1-15,14-5-2 16,25-4 2-16,14-14 0 16,19-16-1-16,15-13 1 15,6-13-1-15,10-13 1 16,3-11 0-16,-58 24 0 0,65-37-1 15,-65 37 1-15,56-49-1 16,-56 49 2-16,58-53-4 16,-58 53 4-16,46-53-4 15,-46 53 2-15,0 0-1 16,44-55 0-16,-32 60 0 15,-21 22-1-15,-3 23 2 16,-12 30-2-16,-1 20 1 16,-8 10 0-16,11 18 0 15,-2-16 1-15,1-5-1 16,-2-14 1-16,-1-4-1 15,-2-17 2-15,-6-4-1 16,-11-18 0-16,-2-9-2 16,-3-15 1-16,-5-14-2 15,6-17-1-15,0-23-3 0,15-8-6 16,-4-38-17-16,25-4-11 15,4-18 3-15,24 2-1 16</inkml:trace>
  <inkml:trace contextRef="#ctx0" brushRef="#br0" timeOffset="3653.2089">5719 1090 103 0,'59'-16'38'16,"-59"16"2"-16,52-12-1 0,-52 12-30 16,0 0-5-16,56-10 0 15,-56 10-1-15,0 0 0 16,0 0-1-16,33 14-1 15,-34 15-1-15,-3 6 0 16,-6 9 0-16,2 9 0 16,-9 1-1-16,4 8 1 15,-5-5-1-15,9-7 2 16,1-8-2-16,3-12 2 15,3-15-1-15,2-15 0 16,18-14 1-16,-7-12-1 16,11-15 1-16,-3-10 0 15,-19 51 1-15,24-67-2 16,-24 67 1-16,23-81-3 0,-23 81 3 15,33-80-3-15,-33 80 3 16,24-77-3-16,-24 77 2 16,29-66-1-16,-29 66 1 15,29-56 0-15,-29 56 0 16,46-42 1-16,-46 42-1 15,63-30 2-15,-63 30-1 16,84-13-1-16,-84 13 0 16,93-2 0-16,-43 5-1 15,-3-1 1-15,4 1 0 16,-2 0-2-16,-2 1 2 15,-47-4 0-15,83 5 1 16,-83-5 1-16,56 7-1 16,-56-7 0-16,0 0 2 15,0 0-3-15,0 0 0 0,-24 48 0 16,-30-12 0-16,-8 11 0 15,-5 3 0-15,8 4 0 16,7-3 0-16,27 1 0 16,20-14 0-16,31-20 0 15,17-15 0-15,13-16 0 16,-56 13 0-16,73-30 0 15,-73 30 0-15,81-47 0 16,-81 47 0-16,89-56 0 16,-89 56 0-16,77-64 0 15,-77 64 0-15,67-58 0 16,-67 58 0-16,0 0 0 0,47-55 0 15,-47 55 0-15,-11-11 0 16,3 27 0-16,-20 18 0 16,1 18 0-16,5 4-3 15,9 0-7-15,35-13-27 16,11-15-4-16,25-15 1 15,-4-14-1-15</inkml:trace>
  <inkml:trace contextRef="#ctx0" brushRef="#br0" timeOffset="4202.2403">7367 1102 87 0,'35'-54'41'16,"-35"54"-2"-16,0 0 3 15,0 0-12-15,-15-25-26 0,-13 41 0 16,-14 14-2-16,2 17 0 15,-1 1-1-15,11 6 2 16,5-4-5-16,17-7 4 16,5-16-4-16,8-11 2 15,6-14 0-15,8-12 0 16,6-13 0-16,-25 23 0 15,0 0 2-15,41-61-2 16,-41 61 0-16,31-58 0 16,-31 58 0-16,34-62-2 15,-34 62 4-15,28-63-2 16,-28 63 0-16,23-52 0 15,-23 52 0-15,0 0 0 16,0 0 0-16,24-48 0 0,-24 48 0 16,0 0 0-16,0 0 0 15,0 0 0-15,0 0 0 16,56 30 0-16,-56-30 0 15,0 0 0-15,54 28 0 16,-54-28 0-16,0 0 0 16,70 5 0-16,-70-5 0 15,56-11 0-15,-56 11 0 16,55-19 0-16,-55 19 0 15,49-16 0-15,-49 16 0 16,57 1 0-16,-52 19 0 16,-10 15 0-16,-10 13 0 15,-9 5-15-15,9 11-26 0,-6-6-1 16,13-6 0-16,7-18-2 15</inkml:trace>
  <inkml:trace contextRef="#ctx0" brushRef="#br1" timeOffset="9551.5463">1992 1618 80 0,'9'-13'36'15,"-9"13"-3"-15,0 0-4 16,0 0-25-16,0 0-1 16,0 0-2-16,15 7 1 0,-5-3-2 15,4-3 0-15,4 0 0 16,5-2 0-16,4-3 1 15,4 0 0-15,4-4 0 16,3 1-1-16,0-3 2 16,4 5-1-16,1-3 0 15,3 4 0-15,4 3-1 16,2-1 1-16,3 2-1 15,6 1 0-15,1-3 0 16,6 0 0-16,4 0-1 16,3-4 1-16,3 2 0 15,6-2 1-15,2 1-1 16,-2 0 0-16,4-1 0 15,-1 5 1-15,0-1-1 0,1 6 0 16,-3 1 1-16,1 0-1 16,2 5 0-16,-3-2 0 15,2 2 0-15,1 0 1 16,-1-3-1-16,1 1 1 15,3 0-1-15,1-4 1 16,0-1 0-16,6-3-1 16,1 0 1-16,-1 0 0 15,1-1 0-15,3 0 0 16,1 2-1-16,-4-1 1 15,0 2-1-15,-3 0 1 16,0 0-1-16,-2 1 0 16,1 0 1-16,-4 2-1 0,0-3 0 15,-1 0 1-15,-1 0-1 16,4 1 1-16,-7-2-1 15,4 1 1-15,-2-1-1 16,-1 0 0-16,-5 0 1 16,-3 4-1-16,-1-4 0 15,-4 3 0-15,1-4 0 16,-6 1 0-16,-2-2 0 15,-1 1 0-15,-6-3 1 16,-2 0-1-16,-7-2 0 16,-6 1 1-16,-3-1-1 15,-4-1 1-15,-2 2-1 16,-3-1 1-16,-3 0 0 15,1 3-1-15,-1-2 0 0,2-1 1 16,-1 5-1-16,2-2 0 16,-2-3 0-16,-1 4 0 15,-1 0 0-15,-2 0 0 16,-5-1 0-16,-3 1 0 15,-2 0 0-15,-6 0 0 16,-11 1 1-16,19 0-1 16,-19 0 0-16,11 0 0 15,-11 0 0-15,0 0 0 16,13 0 0-16,-13 0-1 15,0 0-1-15,0 0-3 16,14 5-13-16,-24-15-9 16,10 10-6-16,-13-12-3 15,13 12-1-15,-23-25-1 0</inkml:trace>
  <inkml:trace contextRef="#ctx0" brushRef="#br2" timeOffset="76818.3937">1667 2111 57 0,'14'-17'34'16,"-4"1"0"-16,2 6 1 15,-11-4-25-15,-1 14-2 16,4 10-1-16,1 21 0 16,-15 10-1-16,6 16-1 15,-5 12-1-15,-3 15 1 16,-2 7-3-16,4 7 1 15,-5 0-2-15,3-6 1 16,2-7-3-16,1-11-2 16,9-4-7-16,-11-32-14 15,22 4-9-15,-11-31-2 16,10-6-2-16,-2-21-1 15</inkml:trace>
  <inkml:trace contextRef="#ctx0" brushRef="#br2" timeOffset="77374.4255">1138 2198 92 0,'-23'-4'39'0,"8"-11"0"15,15 15-2-15,20-30-33 16,24 7-1-16,17-3 1 15,16-5-1-15,12-3 0 16,11 3 0-16,3 5-1 16,-4 10 0-16,-1 9-2 0,-9 7 1 15,-16 9-1-15,-12 9 0 16,-13 6 0-16,-16 12-1 15,-8 6 0-15,-6 5 0 16,-7 7 1-16,-8 10 2 16,-6 5-2-16,0 9 2 15,-8 4-1-15,0 1 1 16,-4-3-1-16,1-9 1 15,1-10-1-15,6-8-1 16,0-13 1-16,7-17 0 16,0-23-1-16,22-2 0 15,-2-24 0-15,3-11 0 16,0-11 0-16,4-9-1 15,0-6 1-15,4-1-1 0,-4 4 2 16,-4 12-2-16,-2 12 1 16,-1 12-1-16,-2 16 2 15,-3 16 0-15,0 15 0 16,-2 9 0-16,-1 10 0 15,3 5 0-15,2 5-2 16,-1-4 0-16,5 3-3 16,-2-12-3-16,13 10-10 15,-13-31-8-15,21 10-8 16,-11-29-5-16,12-2 0 15,-4-23 1-15</inkml:trace>
  <inkml:trace contextRef="#ctx0" brushRef="#br2" timeOffset="77584.4376">2936 2360 96 0,'1'15'39'16,"-15"5"1"-16,5 24 0 16,-16 5-34-16,9 11-1 15,-4 4-2-15,5 2 0 16,1-2-1-16,8-5-1 15,6-5-3-15,7-12-3 16,16-7-10-16,-9-30-11 16,29 3-7-16,-13-29-3 15,18-5-3-15,-11-26 2 16</inkml:trace>
  <inkml:trace contextRef="#ctx1" brushRef="#br2">5973 7571 0,'0'-24'0,"0"24"0,0 0 0</inkml:trace>
  <inkml:trace contextRef="#ctx0" brushRef="#br2" timeOffset="77728.4458">2977 1991 95 0,'-41'-42'34'16,"12"18"-2"-16,14 18-8 15,-2-2-44-15,34 22-4 16,2-7-3-16,33 14-4 16,2-7-1-16,24 10 0 15</inkml:trace>
  <inkml:trace contextRef="#ctx0" brushRef="#br2" timeOffset="78050.4642">3647 2257 103 0,'-32'9'38'16,"4"12"1"-16,-17-16-1 0,14 9-33 15,-7 0-2-15,10 1-1 16,0 4 0-16,13 1 0 16,7 6-2-16,8-2 1 15,11 4-1-15,6-1 1 16,6 1 0-16,3 0 0 15,5 2-1-15,-4-2 1 16,1 1 0-16,-5-2 0 16,-4 0-1-16,-4 0 0 15,-8 0-1-15,-11-1 2 16,-7 1-1-16,-7-8 0 15,-5 3-1-15,-2 0-1 16,0 1-3-16,-7-17-15 0,19 15-14 16,-10-19-5-1,23-2 0-15,0 0-2 0</inkml:trace>
  <inkml:trace contextRef="#ctx0" brushRef="#br2" timeOffset="78459.4876">4616 2203 99 0,'30'-14'39'15,"-13"-2"1"-15,4 25 0 16,-9 8-37-16,-5 14-1 16,-10 12-1-16,-2 11 2 15,-5 7-3-15,-3 8 2 16,0 2-2-16,-1-7 0 15,6-6-2-15,4-14-1 16,14-7-6-16,-10-37-11 16,33 16-10-16,-12-42-5 15,17-5 0-15,-5-25-4 0,5-10 3 16</inkml:trace>
  <inkml:trace contextRef="#ctx0" brushRef="#br2" timeOffset="78599.4956">4616 1817 107 0,'-45'-7'39'0,"3"6"1"15,14 13-5-15,7-6-37 16,21-6-5-16,22 25-19 16,4-19-11-16,26 6 0 15,5-7-2-15,20 9 1 16</inkml:trace>
  <inkml:trace contextRef="#ctx0" brushRef="#br2" timeOffset="78952.5158">5347 2096 103 0,'-30'13'40'16,"-13"-8"1"-16,9 7-2 16,-13-6-33-16,12 8-3 15,0 1 0-15,5 7-1 16,5 1 0-16,4 5-1 15,7 0-1-15,12 5 1 16,7-6-1-16,9 0 0 16,12-6 0-16,7-3 1 15,8-2-1-15,1-5 0 16,-3-1 0-16,-4 2 0 15,-9 3 0-15,-8 4 2 0,-16 7-2 16,-13 1 2-16,-13 6-2 16,-6 5 1-16,-5-4-2 15,-4-2-1-15,11-2-6 16,-8-21-17-16,31 7-12 15,5-16-4-15,8-19-1 16,14-10-2-16</inkml:trace>
  <inkml:trace contextRef="#ctx0" brushRef="#br2" timeOffset="79544.5497">6601 2183 89 0,'17'-13'37'15,"-17"-4"0"-15,0 17 2 0,-22-10-28 16,3 10-6-16,-10 2-1 16,-4 9-1-16,-9 4 0 15,-2 17 0-15,-9 4 0 16,3 13-1-16,2 5 1 15,5 6 0-15,10 0-2 16,10 1 2-16,10-9-2 16,21-8 2-16,16-18-2 15,9-15 1-15,19-17 0 16,7-17-2-16,5-12 0 15,2-12 0-15,-4-6 0 16,-7-4 0-16,-11 6 0 16,-7 8 0-16,-11 7 0 15,-13 18 0-15,-13 18 0 0,2 20 0 16,-7 17-2-16,-2 8 2 15,0 10-4-15,2 1-1 16,16 17-12-16,-7-28-10 16,31 7-10-16,4-27-2 15,30-4-3-15,6-26 1 16</inkml:trace>
  <inkml:trace contextRef="#ctx0" brushRef="#br2" timeOffset="80280.5918">8156 1677 90 0,'-13'-7'37'0,"13"7"-2"16,-10 22 3-16,4 6-33 16,1 7 0-16,7 14-1 15,-6 6 1-15,5 14-2 16,-2 6 0-16,5 13-1 15,-7-5 1-15,4 8 0 16,-3-10-2-16,2-7 1 16,-2-8-1-16,3-14 0 15,-1-13 0-15,2-16 0 16,-2-23-1-16,0 0-1 15,16-25 1-15,-9-7 0 16,3-14 0-16,-1-5-1 16,1-7 1-16,3 2-1 0,2 4 1 15,0 8 0-15,5 11 0 16,2 9 0-16,5 19 0 15,2 13-1-15,0 13 1 16,2 10 0-16,-3 8-1 16,-3 5 1-16,-8 6-1 15,-6 0 2-15,-11 0-1 16,-9-3 2-16,-15-4-2 15,-9-7 2-15,-5-9-2 16,-6-9 0-16,-3-6-2 16,1-12-2-16,15-4-6 15,-3-20-8-15,32 13-6 16,-5-30-7-16,36 22-1 15,-3-19-5-15,32 8 2 0,3-6-1 16</inkml:trace>
  <inkml:trace contextRef="#ctx0" brushRef="#br2" timeOffset="81010.6335">8941 2177 106 0,'-38'-10'37'0,"0"17"1"15,-16-6-1-15,1 21-31 16,-3 4-2-16,2 10 0 16,-1 7-1-16,10 1 0 15,7 2-1-15,12 0 0 0,11-4-1 16,15-7 1-16,14-8-1 15,15-10 0-15,9-11-1 16,8-10 0-16,9-13 0 16,3-9-1-16,-2-15 1 15,1-2-1-15,-6-6 1 16,-6-1-1-16,-5 4 1 15,-11 8 0-15,-10 6 0 16,-5 11 0-16,-14 21 0 16,0 0 1-16,-2 23-1 15,-11 8 0-15,-2 6 0 16,-1 7 0-16,2 3 0 15,2 0 1-15,10-3-1 16,9-9 1-16,8-10-1 16,12-10 0-16,9-8 0 0,10-12 0 15,3-7 0-15,2-6-1 16,-4-5 1-16,-2-2-1 15,-7 1 1-15,-7 0 0 16,-12 4 1-16,-3 7-1 16,-16 13-1-16,12-8 1 15,-12 8 0-15,-5 19 0 16,1 3-1-16,-5 6 2 15,-1 6-1-15,1-1 1 16,2 2-1-16,-1-3 1 16,4-2-1-16,3-10 1 15,5-6 0-15,-4-14-1 16,16-8 0-16,-2-7-1 15,2-11 1-15,3-4 0 0,-2-9 0 16,2-3-1-16,0-6 1 16,3 0-1-16,-3-1 2 15,1 3-1-15,4 3-1 16,4 3-1-16,5 12-3 15,-5-7-9-15,23 25-6 16,-19-14-8-16,26 25-6 16,-17-13-4-16,24 13-3 15,-5-5 2-15</inkml:trace>
  <inkml:trace contextRef="#ctx0" brushRef="#br2" timeOffset="81665.671">11002 2101 82 0,'0'0'37'0,"-13"-16"0"0,13 16 1 16,-27-10-29-16,8 12-3 15,-10 2 0-15,-1 10-1 16,-9 4-1-16,-1 15 0 16,-6 4-1-16,11 10 0 15,3 3-1-15,9 5-1 16,17-1 0-16,13-4 0 15,21-9-3-15,14-12 0 16,23-13-2-16,11-23-2 16,24-4-10-16,-3-42-8 15,21 4-7-15,-14-24-5 16,9 2-2-16,-15-21 2 15</inkml:trace>
  <inkml:trace contextRef="#ctx0" brushRef="#br2" timeOffset="82068.694">11749 1464 94 0,'-19'22'38'0,"-15"13"2"16,10 18-1-16,-12 1-17 16,6 18-18-16,-5 4 0 15,4 11-3-15,-2 0 2 16,2 4-3-16,1-4 1 15,4-3 0-15,6-9-1 16,3-12 0-16,7-10-1 16,10-9 2-16,5-17-2 15,10-19 2-15,8-16-1 16,5-13 0-16,10-13 0 15,0-5 0-15,4-6 1 0,1 1-1 16,-6 4 0-16,-4 2 0 16,-8 15 0-16,-2 9 0 15,-9 13 0-15,0 9 0 16,-5 12-1-16,-2 6 0 15,4 9 0-15,0 3-2 16,6 2-1-16,4 0-1 16,10 0-2-16,2-16-6 15,19 5-6-15,-6-28-4 16,20 9-6-16,-11-31-2 15,16 5-2-15,-15-24-1 16,4 4 3-16</inkml:trace>
  <inkml:trace contextRef="#ctx0" brushRef="#br2" timeOffset="82931.7434">12331 2095 113 0,'-41'3'39'0,"-19"-6"0"16,9 21-1-16,-11-1-33 16,3 15 0-16,4 0-2 15,8 13 0-15,8 0-1 16,14 3 0-16,9-5-1 15,14-1 0-15,14-6-1 16,14-15 1-16,9-7-1 16,14-11 0-16,6-11-1 15,4-12 1-15,2-11-1 16,0-7 0-16,-5-4 1 15,-8-4-1-15,-9 0 0 0,-11 4 1 16,-10 7-1-16,-8 4 1 16,-13 10 1-16,-3 12-1 15,-9 8 0-15,-3 8 0 16,-4 9 1-16,1 9-1 15,2 2 0-15,8 6 0 16,7-1 1-16,8 1-1 16,11-8 0-16,6-4 0 15,10-7 0-15,7-9 0 16,2-6 0-16,1-7 0 15,-1-3 0-15,-4-2 1 16,-5-2-1-16,-6 1 0 16,-4 5 0-16,-9 4-1 15,-12 5 1-15,3 26-1 0,-7-1 1 16,-9 5 0-16,1 6-1 15,0 1 2-15,0 1-1 16,0-4 1-16,7-4-1 16,0-15 2-16,5-15-2 15,13 0 1-15,1-21-1 16,1-9 0-16,4-12 1 15,1-9-2-15,0-4 2 16,1-3-2-16,-5 6 2 16,-2 5-1-16,-3 12 0 15,-3 6 0-15,-2 18 0 16,-6 11 0-16,13 1 0 15,-1 9 0-15,7 3-1 16,7 0-1-16,12-2-1 16,8-6-1-16,15-4-3 0,2-14-4 15,18 5-6-15,-11-30-3 16,19 11-5-16,-23-32-3 15,14 2-6-15,-19-15-1 16,2-4 2-16,-16 1 5 16,-13-1 39-16,0 24 6 15,-30-5 4-15,13 33 8 16,-34 8 6-16,8 33 1 15,-26 13 4-15,7 24-3 16,-10 10-32-16,2 12-4 16,0 4 1-16,5 10-4 15,6 0 1-15,3-5-3 16,16 5-12-16,-9-27-7 15,24 5-9-15,-17-28-5 0,17-2-1 16,-9-38-1-16</inkml:trace>
  <inkml:trace contextRef="#ctx0" brushRef="#br2" timeOffset="83106.7534">13296 2054 108 0,'-20'-35'40'16,"20"22"3"-16,-2-6-2 15,24 12-30-15,10-1-10 16,12 1-2-16,30 10-10 15,-2-19-9-15,35 24-7 16,-11-25-7-16,30 19-5 16,-2-14-3-16,16 15 1 15</inkml:trace>
  <inkml:trace contextRef="#ctx0" brushRef="#br2" timeOffset="83812.7938">14608 2009 95 0,'0'0'40'15,"24"4"1"-15,-24-4-2 16,-10 25-32-16,-8-3-4 16,-1 9 0-16,-5 1 0 15,-5 11-1-15,1-4-1 16,4 1 0-16,5-6 0 15,15-3 0-15,11-13 0 16,13-9-1-16,14-13 0 16,12-13 1-16,9-10-1 15,3-8 0-15,1-3 1 16,0-4-1-16,-11 2 0 15,-5 2 0-15,-8 11 0 0,-11 4-1 16,-9 8 1-16,-15 15-1 16,12-3 1-16,-14 17 0 15,-3 8-1-15,-1 7 1 16,2 6 0-16,0 8 0 15,4 0 0-15,8 2 1 16,7-9-1-16,10-4 1 16,6-12 0-16,10-11 0 15,1-14 0-15,9-15 0 16,-4-6 0-16,-2-12 0 15,-3-2 0-15,-9-6-1 16,-5 1-1-16,-8 2 0 16,-6 6-1-16,-6 2 0 0,1 9-3 15,-7 3 0-15,11 15-7 16,-8-11-4-16,18 22-4 15,-9-18-5-15,19 25-2 16,-8-20-4-16,22 17-2 16,-6-18 1-16,11 4 4 15</inkml:trace>
  <inkml:trace contextRef="#ctx0" brushRef="#br2" timeOffset="84014.8054">15878 1870 110 0,'-7'12'38'0,"-20"-5"1"15,9 18-1-15,-15 4-30 16,7 3-6-16,0 4 1 15,5 8-3-15,4 0 1 0,3 1-3 16,7-1-1-16,4-13-3 16,14 2-5-16,-11-33-5 15,36 23-6-15,-17-44-8 16,25 6-3-16,-13-28-3 15,13-5 0-15,-7-14 3 16</inkml:trace>
  <inkml:trace contextRef="#ctx0" brushRef="#br2" timeOffset="84157.8135">15800 1439 121 0,'-36'-19'38'16,"-2"5"-2"-16,21 14-3 16,27-1-43-16,-2-9-10 15,35 7-10-15,-3-9-6 16,24 10-1-16,-2-6-2 0,20 2 3 15</inkml:trace>
  <inkml:trace contextRef="#ctx0" brushRef="#br2" timeOffset="84387.8267">16444 1292 111 0,'-13'17'39'16,"9"10"2"-16,-13 6-2 16,2 15-35-16,0 12-1 15,-1 14-2-15,-2 9 0 16,-2 6 0-16,1 2-1 15,-1-1-2-15,4-6 1 16,-2-12-3-16,9-10-2 16,-5-22-9-16,22 4-10 0,-8-44-8 15,5 21-3-15,3-36-3 16,10 1 1-16</inkml:trace>
  <inkml:trace contextRef="#ctx0" brushRef="#br2" timeOffset="84570.8372">16193 1875 115 0,'0'0'39'15,"-22"3"1"-15,36 4-2 16,6-9-37-16,12-4-1 16,16-3-3-16,7-6-3 15,19 0-9-15,-3-19-6 16,24 6-9-16,-21-17-3 0,20 5-3 15,-16-16-1-15,4-5 2 16</inkml:trace>
  <inkml:trace contextRef="#ctx0" brushRef="#br2" timeOffset="84904.8563">17129 1250 117 0,'-43'22'40'16,"6"25"2"-16,-20 19-3 16,2 16-36-16,-3 3 1 15,6 4-1-15,1-7-1 16,8 2-1-16,8-10 0 15,12-10-2-15,10-12 2 16,13-10-2-16,14-13 1 16,8-11-1-16,8-11 0 0,7-14 0 15,8-10 1-15,3-6 2 16,2-5-2-16,-4-3 1 15,-3 3-1-15,-8 1 1 16,-4 9-1-16,-6 6 1 16,-7 12-2-16,-18 0 1 15,9 27-1-15,-14 1-4 16,0 4 0-16,-10-5-10 15,13 15-6-15,-16-22-10 16,19 13-9-16,-7-23-2 16,17 0 0-16,-1-15 3 15</inkml:trace>
  <inkml:trace contextRef="#ctx0" brushRef="#br2" timeOffset="85374.8831">18203 1424 91 0,'11'-28'38'0,"5"10"0"15,-12 8 2-15,7 12-36 16,-14 15 0-16,0 16-1 15,-9 13 0-15,-1 14-1 16,-11 9 0-16,0 9-1 16,-3 4 0-16,2 0-3 15,2-6 2-15,0-8-3 16,13-9 0-16,1-14-4 15,15-5-3-15,-5-26-9 16,21 1-8-16,-16-24-4 16,13 1-5-16,-15-23 0 0,5-2 1 15</inkml:trace>
  <inkml:trace contextRef="#ctx0" brushRef="#br2" timeOffset="85547.893">17958 1854 107 0,'-33'-11'38'16,"17"12"1"-16,-3-3 0 15,19 2-34-15,22-5-2 16,19-5-2-16,18-3-2 15,13-9-2-15,20-1-3 16,2-16-5-16,20 6-8 16,-18-14-6-16,16 13-4 15,-31-11-3-15,6 5-2 16,-26-2-1-16</inkml:trace>
  <inkml:trace contextRef="#ctx0" brushRef="#br2" timeOffset="85956.9164">18934 1220 109 0,'0'0'39'16,"-36"-8"1"-16,20 30-2 15,-17 15-33-15,14 15-1 16,-6 3-3-16,-4 14 1 16,-2 6 0-16,-3 6-1 15,4-7 1-15,1 3-2 16,4-9 1-16,3-2-2 15,8-12 1-15,7-10-1 16,10-14 2-16,8-10-3 16,10-13 2-16,8-16 0 15,5-6 0-15,8-8 1 16,0-5 0-16,3-3 0 0,-3-2-1 15,-1 1 1-15,-7 10-1 16,-5 6 0-16,-9 7 0 16,-6 14 0-16,-6 9 0 15,-7 11 0-15,-2 8-1 16,-4 2-1-16,2 3-1 15,1-1-2-15,12-2-2 16,-5-14-5-16,22 2-3 16,-6-24-5-16,25 6-3 15,-11-29-3-15,21 10-4 16,-17-18-3-16,6 0-1 15,-9-5 6-15</inkml:trace>
  <inkml:trace contextRef="#ctx0" brushRef="#br2" timeOffset="86257.9337">19313 1857 108 0,'-15'4'38'0,"19"13"1"15,-4-17 0-15,28 12-35 16,0-11-2-16,14 3 1 16,3-10-1-16,7-2 0 15,0-7 0-15,-3-1-1 16,-8-7-1-16,-6-4 1 15,-15-2-1-15,-11-2 0 16,-18 5-1-16,-16 4 2 16,-12 9-2-16,-14 12 1 15,-7 12 1-15,-8 12-1 16,2 13 1-16,3 11-1 0,9 1 0 15,20 2-1-15,17-5-1 16,19-10-7-16,32 0-7 16,0-28-9-16,41 8-13 15,4-27-4-15,26 0 0 16,-1-16 3-16</inkml:trace>
  <inkml:trace contextRef="#ctx0" brushRef="#br2" timeOffset="87025.9776">20662 1220 94 0,'0'0'39'15,"-3"-16"0"-15,3 16 0 16,0 0-34-16,0 0-1 15,-7 15-1-15,-3 14 0 16,6 13 0-16,-9 7-1 16,4 15 0-16,-5 12 0 15,-2 8-1-15,-3-3 1 16,3 5-2-16,0-9 2 15,4-4-3-15,4-13 1 16,2-11-1-16,7-13 1 16,-1-12 0-16,10-11 0 15,4-13-1-15,1-12 1 0,-1-7 2 16,4-7-2-16,2-5 1 15,3-3 0-15,2-7 0 16,4 4-2-16,2 4 2 16,2 9-1-16,-2 4 0 15,4 10 0-15,-4 9 0 16,0 7-1-16,-7 12 1 15,-6 1 1-15,-5 8-1 16,-11 1-1-16,-10 4 1 16,-8-2-1-16,-12-1 0 15,-8-4 0-15,-6-3 0 16,-6-2-1-16,-3-4-1 15,5-4-3-15,-1-14-7 0,22 9-7 16,-6-25-10-16,31 18-8 16,4-32 0-16,29 13-2 15,5-9 3-15</inkml:trace>
  <inkml:trace contextRef="#ctx0" brushRef="#br2" timeOffset="88057.0366">21456 1789 103 0,'-23'-13'39'16,"4"8"1"-16,-11-3-2 0,2 6-31 15,-10 5-3-15,-5 9 0 16,-7 6-1-16,-1 8 0 16,-1 4 0-16,5 7-1 15,7 1 0-15,10 0-2 16,15-4 0-16,13-3 0 15,16-8 0-15,13-6-2 16,14-8 2-16,10-9-1 16,9-12 1-16,0-7 0 15,3-8 0-15,-2-4 0 16,-9-6 0-16,-2-2 1 15,-10 1-3-15,-9 3 3 16,-8 8-2-16,-9 4 1 16,-7 9 0-16,-7 14 0 0,0 0 1 15,-15 4-1-15,2 10 1 16,2 5 0-16,-1 1 0 15,3 1 0-15,8-4-1 16,6 3 0-16,7-7 0 16,9-3 0-16,8-3 0 15,5-2 0-15,2-4 1 16,3 2-1-16,-6 0 0 15,-2-2 0-15,-4 4 0 16,-9 0 0-16,-8 4 0 16,-9 6 0-16,-1 1 0 15,-7 1-1-15,0 1 1 16,-1-2-1-16,0 1 1 15,0-4-1-15,8-13 1 16,-2 9-1-16,2-9 1 0,23-19 1 16,-5-3-1-16,5-5 1 15,6-5-1-15,3-7 1 16,-3-5-2-16,2-3 3 15,-3 6-3-15,-6 2 1 16,-5 8-1-16,-4 5 1 16,-4 7-1-16,-2 9 1 15,-7 10-1-15,12 1 1 16,-2 7-1-16,7-2 0 15,9 3 0-15,10-2 1 16,8-1-2-16,8-2 2 16,7-3-1-16,-1-3 1 0,-1 0 0 15,-9-1 0 1,-9 2 1-16,-9-1-1 0,-16 0 1 15,-14 2 0-15,0 0 0 16,-30 1 0-16,4 3 0 16,-1 3 0-16,-3 1 1 15,6 6-2-15,4 1 2 16,4 4-1-16,11 1 0 15,12 2-1-15,8 0 2 16,6 1-2-16,5 0 0 16,5-1 0-16,-4-1 0 15,0 3 0-15,-5-2 0 16,-11-1 0-16,-6 1 0 15,-10-4 0-15,-14 2-2 16,-10-3-1-16,-8 4-3 16,-11-15-8-16,7 12-5 0,-16-19-7 15,20 13-11-15,-4-16-4 16,14 4-3-16,6-11 3 15</inkml:trace>
  <inkml:trace contextRef="#ctx0" brushRef="#br2" timeOffset="88944.0873">2033 3449 76 0,'2'-18'38'0,"-2"18"-1"16,0 0 1-16,17 24-17 15,-19 7-17-15,4 19 0 16,-7 14-1-16,1 16 0 0,-5 13-2 16,-4 7-1-16,-7 5 0 15,3-5-1-15,-3-6-3 16,-2-15-3-16,11-6-13 15,-9-32-11-15,17-4-3 16,3-37-2-16,-6 11-1 16</inkml:trace>
  <inkml:trace contextRef="#ctx0" brushRef="#br2" timeOffset="89447.1161">1721 4036 104 0,'-24'-16'38'0,"-4"-5"1"15,28 21 0-15,-14-10-33 16,33 6-1-16,10-3-2 0,18 0 0 15,14-5-1-15,14-1-1 16,6-2 0-16,14 1-1 16,-2 0 1-16,-3 2-1 15,-8 2 0-15,-9 5-1 16,-12 0 1-16,-12 4 0 15,-12 2 1-15,-13 1-1 16,-7 3 0-16,-17-5 1 16,-3 14-1-16,-11 3 1 15,-9 5-1-15,-6 6 1 16,-3 9-1-16,-2 2 0 15,1 4-1-15,5 4 1 16,9-6 0-16,13-1 0 0,16-9 0 16,18-9 0-16,11-13 1 15,13-12-1-15,5-11 1 16,4-12-1-16,1-7 1 15,-9-11-1-15,-8-2 0 16,-16-4 0-16,-15 1-1 16,-13 0 1-16,-15 6-1 15,-10 5 0-15,-5 10-1 16,-6 6 0-16,-1 10-1 15,0 8-1-15,15 14-3 16,2-7-5-16,25 24-5 16,-6-27-9-16,32 30-7 15,-3-22-4-15,21 7 0 16,0-15 1-16</inkml:trace>
  <inkml:trace contextRef="#ctx0" brushRef="#br2" timeOffset="89847.1389">3215 3852 108 0,'-4'-15'38'0,"4"15"3"15,-13-15-3-15,13 15-32 16,-17-4-2-16,9 18-1 16,-4 8 0-16,4 11-1 15,-3 8-1-15,3 9 0 16,0 5-1-16,6-1 1 15,1-4-1-15,10-5 0 16,3-13 0-16,11-15 0 16,9-14 0-16,9-18 1 0,4-12 0 15,4-10 0-15,0-8 0 16,4-7 0-16,-6 0-1 15,-8 4 1-15,-5 8-1 16,-9 12 0-16,-9 15 0 16,-16 13-1-16,4 21 0 15,-17 10 1-15,-2 11-1 16,-1 5-2-16,3 6 0 15,3-1-2-15,11 1-3 16,4-21-7-16,26 9-5 16,-3-30-10-16,29 7-7 15,-2-18-1-15,18-2-2 16,-3-15 3-16</inkml:trace>
  <inkml:trace contextRef="#ctx0" brushRef="#br2" timeOffset="90098.1533">4275 3869 103 0,'-8'-26'41'15,"-13"-4"0"-15,4 21-1 16,-13 6-33-16,3 13-2 16,-6 16-1-16,4 8-1 15,-4 8-2-15,10 5 1 16,5 2-2-16,13-2-1 15,14-7 0-15,10-11-2 16,21-13-1-16,7-14-4 16,20-4-6-16,-5-26-5 0,23 8-6 15,-20-34-5-15,19 10-3 16,-15-27-4-16,5 3 1 15,-15-11 4-15</inkml:trace>
  <inkml:trace contextRef="#ctx0" brushRef="#br2" timeOffset="90460.174">4877 3299 116 0,'-15'22'39'0,"-17"2"1"16,10 21-2-16,-10 4-34 16,3 12-2-16,-1 8 2 15,3 7-2-15,3 5 0 16,1-3 0-16,8-3-1 15,3-2-1-15,7-11 0 16,2-12-1-16,10-12 1 0,4-17-1 16,13-16 1-16,2-12 0 15,8-12 0-15,-1-11 1 16,4-5-1-16,0-1 1 15,-2-4 0-15,-3 8 0 16,-8 8-1-16,-4 6-1 16,-7 10 0-16,-13 8 1 15,14 20-2-15,-13 2 0 16,3 10-2-16,-8 0-1 15,9 11-3-15,-10-11-5 16,23 12-4-16,-17-23-7 16,25 10-6-16,-10-26-7 15,16 0-2-15,3-19 3 16,11-9 3-16</inkml:trace>
  <inkml:trace contextRef="#ctx0" brushRef="#br2" timeOffset="90666.1858">5523 3674 91 0,'-22'26'39'0,"-9"4"1"16,3 21-2-16,-6 3-22 16,9 9-13-16,3-1-2 15,10 1-3-15,10 0-1 16,2-20-7-16,24 5-13 15,-10-31-12-15,21-4-3 16,-6-27-2-16,11-7 3 16</inkml:trace>
  <inkml:trace contextRef="#ctx0" brushRef="#br2" timeOffset="90799.1934">5574 3261 101 0,'-31'-37'37'0,"-2"14"-12"16,8 17-23-16,-2-2-30 15,12 18-10-15,-1-7-2 16</inkml:trace>
  <inkml:trace contextRef="#ctx0" brushRef="#br2" timeOffset="91367.2259">5987 3611 89 0,'0'0'39'15,"18"18"0"-15,-24-2 1 16,-2 20-29-16,-11-2-4 0,0 11-2 15,-9 3-2-15,4 2 0 16,-4-3-1-16,7-4 0 16,4-6-1-16,7-11 0 15,15-14 0-15,7-11 0 16,13-17-1-16,9-7 1 15,5-15 0-15,6-6 0 16,5-9 0-16,1-3-1 16,-2-1 1-16,-5 5 0 15,-2 9 0-15,-8 5-1 16,-3 12 1-16,-5 10-1 15,-5 14 1-15,-5 14-1 16,-2 14 0-16,-4 14 0 16,-2 13-1-16,3 5-1 15,-2 9-2-15,4-2-1 0,6 9-5 16,-3-18-7-16,25 8-6 15,-12-33-11-15,23 3-6 16,-8-26 0-16,17-6 3 16</inkml:trace>
  <inkml:trace contextRef="#ctx0" brushRef="#br2" timeOffset="91874.2549">7000 3770 105 0,'-17'-49'38'16,"0"20"3"-16,-22-1-2 15,5 27-30-15,-17 1-4 16,2 15-1-16,-4 14 0 0,8 10-1 15,1 7-1-15,11 4 0 16,14 1 1-16,11-2-3 16,14-4 0-16,11-10 0 15,12-10 0-15,9-8 0 16,11-14 0-16,3-11 0 15,0-11 0-15,6-8 0 16,-5-9 0-16,1-7 0 16,-8 0 0-16,-5 1 0 15,-9 7-2-15,-10 6 2 16,-7 15 0-16,-15 16-1 15,4 12 0-15,-14 19 1 16,-6 17-1-16,0 15 1 16,-11 12-1-16,-1 12-1 15,-2 7 1-15,-1 1 0 0,-1 1 0 16,0-6-1-16,-2-7 1 15,-1-10 0-15,1-12 1 16,1-12 1-16,-3-15-1 16,1-13 1-16,-2-13-1 15,3-14-1-15,2-10 0 16,4-17-1-16,8-8-2 15,9-11-2-15,14 5-5 16,-3-17-3-16,26 20-3 16,-11-18-4-16,31 25-2 15,-15-11-5-15,31 24-5 16,-15-7-1-16,16 7 3 15</inkml:trace>
  <inkml:trace contextRef="#ctx0" brushRef="#br2" timeOffset="92047.2648">7595 4035 131 0,'-12'6'42'16,"-15"-11"-3"-16,13 6-2 15,-1 1-49-15,-5-14-11 16,20 12-11-16,-14-3-8 15,14 3 1-15,0 0-3 16</inkml:trace>
  <inkml:trace contextRef="#ctx0" brushRef="#br3" timeOffset="96944.5449">1981 4922 72 0,'4'-14'34'0,"-4"14"0"16,0-21-3-16,0 21-24 16,0 0-1-16,0 0-2 15,0 0 1-15,-6 23-2 16,3-3 0-16,3 9-3 15,-5 5 2-15,8 11-2 16,-1 7 0-16,1 4 1 16,4 7-1-16,3 2 0 15,-1 1 0-15,1-1 1 16,1-3-2-16,-3-9 2 15,1-9-1-15,-1-9 1 16,-3-12-1-16,-5-23 2 16,0 0-2-16,6-18 0 15,-6-16 1-15,0-9-1 0,-4-11 1 16,1-7-1-16,-3-10 1 15,1 3-1-15,-2 0 1 16,2 1 0-16,1 3-1 16,3 6 1-16,8 5-1 15,6 4 0-15,9 9-1 16,5 6 1-16,9 8-1 15,6 8 1-15,5 9 0 16,3 8 0-16,0 7 0 16,-6 11 0-16,-10 8 2 15,-3 3-2-15,-15 10 1 16,-11 1-1-16,-13 4 1 15,-10-2-1-15,-8 3 1 16,-8-6-1-16,-4-1 0 16,0-7 0-16,4-8 0 0,5-7 0 15,6-3-1-15,6-6 1 16,17-6 0-16,0 0 0 15,3-10 0-15,18 1 0 16,10-2 0-16,6 3 0 16,6 0 0-16,3 5 0 15,-2 4 1-15,-3 6-1 16,-12 10 0-16,-10 10 1 15,-18 8-1-15,-11 9 0 16,-16 3 0-16,-11 5 1 16,-8 0-2-16,-4 1 1 15,-1-6 1-15,6-7-1 16,9-8-3-16,2-20-9 15,26 0-20-15,7-12-4 0,4-21 0 16,15-6-3-16</inkml:trace>
  <inkml:trace contextRef="#ctx0" brushRef="#br3" timeOffset="97385.5701">2921 5144 94 0,'-3'-11'37'16,"3"11"-1"-16,-21 15 1 16,3 0-34-16,3 3 0 15,0 10 0-15,-3 3-1 0,4 7 0 16,0 0 0-16,4-1 0 15,7-1-1-15,10-4-1 16,6-7 0-16,9-9 1 16,6-12-1-16,7-11 0 15,10-14 1-15,5-9-1 16,2-9 1-16,2-6-1 15,-2-7 1-15,-3 3 0 16,-6 0-1-16,-7 7 1 16,-9 10-1-16,-8 6 1 15,-7 12-1-15,-12 14 0 16,0 0 0-16,0 32 1 15,-6 1-1-15,-3 7-1 16,7 5 0-16,1 2 0 16,7 2-3-16,3-12-4 0,20 3-16 15,-10-26-13-15,24-6-1 16,-2-24-3-16,7-9 2 15</inkml:trace>
  <inkml:trace contextRef="#ctx0" brushRef="#br3" timeOffset="97597.5822">3803 4594 78 0,'-22'44'37'0,"-10"10"-1"15,9 20 1-15,0 6-33 16,6 5-2-16,2 0 0 0,7-3-5 15,8-4-6-15,-5-21-12 16,22 1-5-16,-12-31-5 16,11-5-4-16,-16-22 2 15,22-10 0-15</inkml:trace>
  <inkml:trace contextRef="#ctx0" brushRef="#br3" timeOffset="97738.5903">3629 5052 100 0,'-15'-15'36'0,"15"15"2"16,0 0-2-16,21-15-32 15,7 11-4-15,9-4-6 16,27 5-26-16,-3-11-5 16,15 1-2-16,1-6-1 0</inkml:trace>
  <inkml:trace contextRef="#ctx0" brushRef="#br3" timeOffset="98354.6255">5807 4550 89 0,'-38'-40'37'16,"2"12"-1"-16,-19-2-6 16,8 15-25-16,-4 8-2 15,8 14 0-15,0 16-1 16,5 18 0-16,1 19 0 15,8 11-1-15,1 12 2 16,9 14-3-16,5 2 2 16,5 5-2-16,6-5 0 15,2-5-1-15,8-11 0 16,1-15-3-16,9-7-5 15,-9-31-14-15,13-5-15 16,-11-21 0-16,9-9 0 16,-12-20 1-16</inkml:trace>
  <inkml:trace contextRef="#ctx0" brushRef="#br3" timeOffset="98680.6442">5211 5022 96 0,'0'0'38'15,"-15"0"1"-15,26 11-3 16,3-7-32-16,12 2-1 15,8-4-1-15,10-1 0 16,7-2 0-16,6-1 0 16,1-4-1-16,3-1 0 15,-5-1-1-15,1 0 1 16,-6 2-1-16,-7 2 0 0,-4 0 0 15,-10 8 0-15,-7 6 1 16,-4 6-1-16,-9 8 0 16,-5 7 0-16,-6 5-1 15,-6 3 1-15,0 4-1 16,0-5 0-16,2-3-2 15,2-11-4-15,13-2-8 16,-10-22-14-16,23-14-10 16,-5-15 0-16,16-1 0 15</inkml:trace>
  <inkml:trace contextRef="#ctx0" brushRef="#br3" timeOffset="98848.6538">5941 4721 90 0,'-27'-20'37'0,"0"3"-1"0,9 15 0 16,7 2-33-16,11 0-3 15,0 0-3-15,0 0-5 16,39 23-11-16,-15-24-11 16,23 12-4-16,-1-7-3 15,12 8 2-15</inkml:trace>
  <inkml:trace contextRef="#ctx0" brushRef="#br3" timeOffset="99156.6714">6332 4929 81 0,'-4'46'37'15,"-13"-5"0"-15,7 8 1 16,-9-9-31-16,9 7 0 15,-5-10-3-15,7 4 0 0,1-14-2 16,4-1 1-16,3-10-2 16,0-16 0-16,0 0 0 15,18-5-1-15,-5-17 1 16,2-5 0-16,-1-9-1 15,2-5 1-15,2-4-1 16,-4-2 0-16,-1 4 0 16,-1 5 1-16,-4 6-2 15,0 7 1-15,3 4-2 16,1 8 2-16,7 8-3 15,1 1 1-15,10 10-5 16,1-8-6-16,18 15-8 16,-11-15-10-16,15 15-6 15,-3-17-1-15,9 10 1 16</inkml:trace>
  <inkml:trace contextRef="#ctx0" brushRef="#br3" timeOffset="99501.6912">7153 4781 74 0,'-23'7'38'16,"-17"-3"-1"-16,4 15 2 16,-12-4-27-16,6 8-7 15,0-1 2-15,9 3-4 16,5-3 2-16,13 4-3 15,10-7 0-15,18-3-1 16,8-3 1-16,10-3-2 16,6 1 0-16,3-1 0 0,0-2 0 15,-3 5 1-15,-10 5-1 16,-8 9 0-16,-14 2 1 15,-12 4-1-15,-8 4 1 16,-6-1-1-16,-4-4-1 16,4-5 0-16,5-7-2 15,3-20-6-15,29 4-11 16,-7-30-16-16,30-1-3 15,2-19-2-15,17-4 1 16</inkml:trace>
  <inkml:trace contextRef="#ctx0" brushRef="#br3" timeOffset="99735.7045">7742 4260 99 0,'-19'27'38'15,"-4"5"2"-15,8 26-8 16,-18 5-28-16,15 8-1 15,1 9-1-15,0 4-1 16,7 1 0-16,0-4-4 16,8 7-3-16,-8-23-10 15,19 7-7-15,-21-32-6 16,20 3-4-16,-11-26-4 15,10-7 0-15,-7-20 1 16</inkml:trace>
  <inkml:trace contextRef="#ctx0" brushRef="#br3" timeOffset="99909.7145">7435 4803 107 0,'-20'0'39'16,"23"11"1"-16,-3-11-2 15,31 0-37-15,11-2-2 16,10-16-11-16,25 12-12 15,-17-18-14-15,20 6 0 16,-6-10-3-16,4 3 0 16</inkml:trace>
  <inkml:trace contextRef="#ctx0" brushRef="#br3" timeOffset="100419.7437">8280 5127 91 0,'-23'-1'38'16,"12"16"-1"-16,-9 2 1 15,8 13-35-15,-5 7-2 16,3 6-1-16,4 5-2 16,1-5-6-16,21 10-14 0,-5-22-5 15,24 0-6-15,3-21-4 16,22-4 1-16</inkml:trace>
  <inkml:trace contextRef="#ctx0" brushRef="#br3" timeOffset="100975.7755">8933 4730 91 0,'-14'15'39'0,"-6"-3"-1"15,4 17 0-15,4-1-33 16,-2 13-3-16,-2 4 2 16,6 10-2-16,-1 0 2 15,10 0-3-15,2-5 1 16,7-6-2-16,8-9 1 15,4-13-1-15,10-17 0 16,4-18 0-16,7-9-1 16,2-12 1-16,5-6-1 15,-2-6 2-15,-3-3-2 16,-5 2 1-16,-9 4-1 15,-4 9 2-15,-8 6-2 16,-7 9 1-16,-10 19 0 16,0 0-1-16,0 10 3 0,0 18-3 15,-5 8 3-15,4 8-3 16,1 6 3-16,5-2-2 15,4 0 1-15,9-9-1 16,1-10 1-16,9-12-1 16,2-16 1-16,5-12 0 15,2-17 0-15,-1-9 0 16,0-10-2-16,-4-8 2 15,-5-3-2-15,-4-5 0 16,-2 6-2-16,-9 0 1 16,0 13-5-16,-9-2-6 15,12 27-12-15,-15-9-14 16,10 21 0-16,-10 7-1 15,19-2 2-15</inkml:trace>
  <inkml:trace contextRef="#ctx0" brushRef="#br3" timeOffset="101352.797">9947 4938 69 0,'13'14'38'0,"-1"-12"-1"15,15 4 3-15,-6-21-17 16,16 4-15-16,-8-7-6 16,5-4 1-16,-4-5-3 15,0-4 1-15,-6-2 0 16,-5-3-2-16,-7 0 2 0,-10 6-2 15,-8 6 2-15,-12 8-1 16,-12 13 1-16,-10 15 0 16,-9 15 0-16,-7 17 0 15,3 12 3-15,4 8-3 16,7 2 2-16,15 0-2 15,14-6 0-15,25-13-3 16,27-4-6-16,8-38-18 16,30 0-15-16,1-22 0 15,17-5-2-15,2-11 1 16</inkml:trace>
  <inkml:trace contextRef="#ctx0" brushRef="#br3" timeOffset="102095.8395">11139 4820 86 0,'0'0'35'0,"0"0"2"16,-7 9-6-16,7 9-26 15,-7 0 0-15,2 12-2 16,-4 9 2-16,-1 9-1 0,-7 2 0 15,1 3-3-15,1-4 3 16,4-5-3-16,0-9 0 16,9-9 1-16,2-26-2 15,11 0 1-15,7-23 0 16,6-14 1-16,3-12-3 15,2-8 3-15,6-8-2 16,-3-3 1-16,0 0-1 16,0 7 1-16,-8 10-2 15,-1 12 2-15,-3 10-1 16,-4 14 0-16,-2 19 0 15,-2 12 0-15,1 18 0 0,-2 7 0 16,3 13 1-16,1 7-1 16,2 5 0-16,2-1-2 15,3 0 1-15,1-10-5 16,6 1-7-16,-8-24-12 15,18 4-9-15,-16-29-4 16,11-4-2-16,-7-20 3 16</inkml:trace>
  <inkml:trace contextRef="#ctx0" brushRef="#br3" timeOffset="102504.8629">11732 4748 92 0,'-9'31'38'0,"1"-9"0"15,16 9 1-15,-1-8-37 16,23-2 1-16,13-10-2 16,11-3 0-16,11-7 0 15,4-4 0-15,2-11 0 16,-2-3-1-16,-6-8 0 15,-12 0-1-15,-15-3 1 16,-14-3 0-16,-17 1 0 16,-19 0 0-16,-17 4 1 15,-11 5-1-15,-11 8 0 16,-7 10 1-16,-4 11-1 15,0 10 1-15,0 12 0 16,11 13 1-16,7 4 0 16,18 9 0-16,12 0 0 0,14 1-2 15,17-5 2-15,13-4-4 16,23-3 0-16,9-20-7 15,25 10-14-15,-12-28-11 16,21-3-5-16,-10-15-1 16,9-5 1-16</inkml:trace>
  <inkml:trace contextRef="#ctx0" brushRef="#br3" timeOffset="102907.886">12417 4870 89 0,'-4'15'37'16,"22"7"1"-16,1-13 0 16,21 1-35-16,5-7 0 15,10-3 1-15,6-7-1 16,3-4 0-16,1-4-1 15,-3-5-1-15,-10-5 1 16,-8 0-1-16,-8-4 0 16,-15-1-1-16,-14 0 1 15,-12 1-1-15,-14 3 1 16,-8 6 0-16,-13 6-1 15,-6 10 1-15,-4 11 0 16,-1 10 0-16,-4 12-1 16,9 11 1-16,6 3 1 15,11 8-1-15,15-1 1 0,15-2-2 16,16-6 0-16,19-9-2 15,22-6-1-15,11-15-5 16,28 2-7-16,-9-28-8 16,21 13-11-16,-9-23-3 15,5 6-4-15,-15-12 4 16</inkml:trace>
  <inkml:trace contextRef="#ctx0" brushRef="#br3" timeOffset="103259.9061">13531 4761 105 0,'-45'4'40'16,"-17"-2"0"-16,10 18-5 15,-3-2-30-15,5 10-2 16,4 4 1-16,12 8-1 0,7-3 0 16,16 0-2-16,17-3 1 15,13-9-1-15,13-11 1 16,10-9-1-16,10-16-2 15,10-13 3-15,3-16-3 16,2-11 1-16,-2-15 0 16,-3-11 0-16,-1-12-1 15,-9-7 0-15,-6 2 2 16,-11 6-1-16,-9 12 0 15,-12 16 1-15,-12 26-2 16,-16 24 1-16,-12 36 0 16,-12 29 0-16,-7 28-1 15,-6 14-1-15,4 15-3 16,3-10-10-16,26 15-6 0,-3-33-13 15,23-2-5-15,8-24-3 16,31-12-1-16</inkml:trace>
  <inkml:trace contextRef="#ctx0" brushRef="#br3" timeOffset="104003.9487">15098 4753 71 0,'3'-24'36'0,"-3"24"-12"16,-7-32 4-16,7 32 3 15,-26-15-23-15,5 17-1 16,-9 3-2-16,-2 12-1 16,-5 7-1-16,3 10-1 15,-4 6 2-15,8 7-1 16,2 5 0-16,9 2-1 15,10-2 0-15,6-2-1 16,10-9 1-16,11-9-1 16,9-11-1-16,5-11 1 0,9-16-1 15,3-14 1 1,5-11-2-16,3-12 3 0,0-5-3 15,-5-5 2-15,-2 1-2 16,-6 1 1-16,-9 10-1 16,-8 9 2-16,-8 13-1 15,-14 19-1-15,0 0 1 16,-4 29-1-16,-6 7 0 15,-4 5-2-15,6 11-2 16,2-9-9-16,26 13-4 16,-10-33-10-16,36 12-2 15,2-27-10-15,30-5 0 16,4-16 2-16</inkml:trace>
  <inkml:trace contextRef="#ctx0" brushRef="#br3" timeOffset="104506.9774">17328 4106 71 0,'-18'-54'37'16,"-7"10"0"-16,-16 1 2 15,7 16-25-15,-18 3-5 16,4 23-3-16,-11 14-1 16,5 22-1-16,-4 18-1 15,1 20-1-15,-4 12 1 16,5 14-2-16,3 11-1 15,3 5 1-15,7 2 0 16,9-3-2-16,9-7 1 16,8-7-2-16,18-11 0 0,5-20-4 15,20-6-5-15,-5-33-8 16,20 3-9-16,-19-34-2 15,11 2-6-15,-14-23-1 16,-3 2 2-16</inkml:trace>
  <inkml:trace contextRef="#ctx0" brushRef="#br3" timeOffset="105076.01">16424 4953 104 0,'0'0'35'16,"0"0"3"-16,13-4 0 15,20-7-34-15,16-4-2 16,14-5-1-16,8-2-1 15,9-3-2-15,0 0-1 16,1 5-2-16,-6-7-5 0,5 17-4 16,-24-14-8-16,10 22-2 15,-26-13-3-15,8 15-3 16,-22-10-2-16,6 14 17 15,-17-7 12-15,-15 3 8 16,21 6 11-16,-21-6 5 16,-3 12 5-16,-7-8 4 15,9 17 4-15,-21-5-13 16,17 21-10-16,-18-5-2 15,4 15-3-15,-3-1-1 16,4 4-2-16,-3-3 1 16,5 1-2-16,2-13 1 15,6-3-1-15,3-14-1 16,5-18-1-16,16-4 1 0,5-17 0 15,2-14-2-15,5-7 1 16,2-7 0-16,2-10 0 16,-1-4-1-16,-3 1 2 15,-6 2-2-15,-7 8 2 16,-3 7-1-16,-5 7 0 15,1 9 0-15,1 11 0 16,2 10-1-16,4 6 0 16,11 8-2-16,0 0-1 15,15 8-3-15,-4-10-4 16,17 16-4-16,-11-20-2 15,14 18-5-15,-20-21-2 16,14 19-1-16,-23-22-2 16,3 16 4-16,-17-13 1 0,-14 3 2 15</inkml:trace>
  <inkml:trace contextRef="#ctx0" brushRef="#br3" timeOffset="105438.0307">17919 4670 10 0,'-10'28'20'0,"-22"-26"4"15,17 26 2-15,-17-15 2 16,18 18 3-16,-10-12 2 16,22 16 2-16,-6-9-31 15,16 4 0-15,6-9-1 16,15-1-1-16,6-8 0 15,9-7 1-15,1-8-1 16,9-9-1-16,-2-8 0 16,0-3 0-16,-6-9 0 15,-5-1 0-15,-11-5-1 16,-8 1-1-16,-9-1 1 0,-13 7 0 15,-12 6 0-15,-11 12 1 16,-12 14-1-16,-12 11 0 16,-8 17 1-16,-2 12 0 15,-2 8 2-15,8 6-2 16,8 2 1-16,15-1-2 15,17-6 2-15,24-6-3 16,20-11 1-16,20-10-4 16,17-2-3-16,6-20-6 15,20 11-4-15,-12-26-6 16,19 13-7-16,-24-23-2 15,6 9-7-15,-19-12 3 16,-1 4 1-16</inkml:trace>
  <inkml:trace contextRef="#ctx0" brushRef="#br3" timeOffset="105961.0606">18876 4821 78 0,'-27'-17'38'16,"13"12"0"-16,-16-7 1 15,7 12-28-15,-16-3-3 16,0 14-3-16,-10 3-1 16,-1 14 0-16,-7 7 1 15,4 8-3-15,5 1 2 16,8 2-3-16,12-5 1 15,13-3-1-15,21-14 1 16,17-12-1-16,15-14-1 0,15-11 0 16,4-10-1-16,6-9 3 15,0-4-3-15,-4-3 1 16,-8 2 0-16,-12 4 0 15,-9 10-2-15,-13 7 2 16,-17 16 0-16,0 11-1 16,-16 16 3-16,-12 18-2 15,-9 18 1-15,-10 14-1 16,-8 16 1-16,-3 11-2 15,-2 2 4-15,7 0-2 16,5-8 0-16,10-8 0 16,10-18 0-16,14-18 0 15,12-20 0-15,17-25 0 16,9-20-3-16,10-15 1 0,4-16-3 15,7-18-1-15,6-7-4 16,-3-23-6-16,16 11-8 16,-24-16-6-16,18 20-7 15,-16-3-6-15,6 18 2 16,-6 3 1-16</inkml:trace>
  <inkml:trace contextRef="#ctx0" brushRef="#br3" timeOffset="106664.1008">19179 4842 76 0,'14'-8'37'0,"-11"-6"-3"15,8 15-4-15,-17-11-15 16,6 10-9-16,0 0-1 15,0 0-1-15,-17 16-1 16,7 3 0-16,-4 6 1 16,0 8-1-16,0 4 1 15,1 7-2-15,4-1 2 16,7-1-3-16,6-5 2 15,10-6-1-15,8-9-1 16,8-14 0-16,7-10-1 16,7-12 1-16,5-9 0 0,1-9 1 15,-3-7-3-15,1-4 1 16,-8-1-1-16,1 2 1 15,-11 5-2-15,-5 9 2 16,-6 6-1-16,-19 22 0 16,0 0 1-16,1 12 1 15,-11 16 0-15,-6 7-1 16,2 7 0-16,0 4-1 15,8 0 0-15,4-4-4 16,19 1-4-16,0-19-5 16,25 7-5-16,-14-29-8 15,27 9-4-15,-16-25-4 16,14 4-4-16,-11-17 4 15</inkml:trace>
  <inkml:trace contextRef="#ctx0" brushRef="#br3" timeOffset="107406.1433">19886 4991 95 0,'-13'15'37'0,"-6"-8"2"16,15 10-1-16,4-17-29 16,9 13-6-16,13-6 0 15,9-4-1-15,10-3 0 16,11-5-1-16,3-4-2 15,0-5 2-15,0-3-2 16,-8-4 1-16,-7-3-1 16,-11-4 1-16,-12 1-1 15,-11-2 1-15,-13 0 1 16,-12 6-2-16,-11 1 1 0,-6 11 0 15,-10 8 1-15,-6 13-1 16,0 8 0-16,1 13 1 16,3 8 2-16,10 5-2 15,11 2 1-15,15 2-2 16,16-6 2-16,17-5-2 15,21-10 0-15,10-8-4 16,19-6-1-16,-2-17-6 16,13 7-4-16,-16-26-4 15,13 12-9-15,-28-21-1 16,6 11-3-16,-21-18 5 15,-6 11 22-15,-9 4 11 16,-12-7 3-16,4 17 8 16,-21-11 4-16,8 25 6 15,-7-12 4-15,4 25-4 0,-8-4-19 16,-1 11-5-16,-4 3 1 15,2 9-1-15,-6 4 1 16,5 2-2-16,-2-3 2 16,4-2-3-16,4-5 1 15,2-8-1-15,7-20 0 16,12 5 0-16,4-19 0 15,8-11 0-15,7-9-2 16,9-5 3-16,3-3-3 16,0-6 2-16,-1 3-2 15,-1 6 2-15,-5 9-2 16,-7 5 2-16,-8 13-1 15,-7 11 0-15,-9 10 0 0,-6 12 0 16,-1 10 1-16,-2 4-2 16,2 7 0-16,2 0-3 15,8 6-4-15,4-14-4 16,17 10-3-16,-3-27-6 15,29 14-7-15,-15-29-1 16,25 8-6-16,-9-22 2 16,6-3 3-16</inkml:trace>
  <inkml:trace contextRef="#ctx0" brushRef="#br3" timeOffset="107647.157">21372 4821 96 0,'-36'5'37'0,"-15"1"1"16,7 19 0-16,-10 4-26 15,12 8-7-15,3 7-1 16,13 4-1-16,8-4-1 16,17 0-1-16,16-9-1 15,14-8-3-15,14-4-5 16,2-20-4-16,18 4-4 15,-12-26-8-15,20 7-4 16,-22-25-2-16,10 11-5 16,-18-17 2-16,1 6 2 15</inkml:trace>
  <inkml:trace contextRef="#ctx0" brushRef="#br3" timeOffset="108060.1807">21621 4877 107 0,'0'0'35'0,"-37"16"3"0,21 10-1 16,-11 1-30-16,9 10-2 15,-1 0-1-15,9 4-2 16,5 1 2-16,9-5-3 15,7-5 2-15,9-8-3 16,10-12 0-16,4-10 0 16,7-11 1-16,0-12-2 15,4-8 1-15,-1-4 0 16,-2-3-2-16,-2-1 3 15,-7 6-3-15,-8 8 2 16,-10 10-1-16,-15 13 1 16,3 14-1-16,-19 16 1 15,-10 14 2-15,-6 16-3 16,-10 14 2-16,-1 13-1 0,-3 8-1 15,-2 0 3-15,0 5-1 16,2-6 0-16,3-5 0 16,9-7-1-16,0-15 1 15,3-13-1-15,7-14-1 16,-1-15-1-16,7-11-2 15,-4-18-4-15,7-2-4 16,-12-25-3-16,15 7-6 16,-19-29-7-16,21 4-4 15,-10-19-2-15,11-1-4 16,2 1 4-16</inkml:trace>
  <inkml:trace contextRef="#ctx0" brushRef="#br3" timeOffset="108660.215">22644 4305 64 0,'14'-11'37'15,"0"12"-1"-15,-14-1 2 16,6 27-17-16,-21-12-13 16,7 18-3-16,-12 8-1 15,5 14 0-15,-7 12-1 0,1 10 0 16,-3 5 1-16,3 6-2 15,0 2 1-15,6-3-3 16,7-2 1-16,3-10-3 16,8-6 0-16,-1-14-6 15,13 2-4-15,-10-26-3 16,14 8-5-16,-19-39-5 15,12 20-1-15,-21-34 0 16,9 3-1-16,-19-22 3 16,4-2 3-16,-7-9 2 15</inkml:trace>
  <inkml:trace contextRef="#ctx0" brushRef="#br3" timeOffset="109201.2459">22316 4969 116 0,'0'0'34'0,"-18"-22"0"16,18 22 1-16,0 0-30 15,30-2-3-15,-1-3 0 16,15 2-3-16,10-1 2 15,12 2-1-15,6 1 0 16,8 2-1-16,4 1 1 16,-10 0 1-16,0 4-1 15,-14-1 0-15,-11 1-1 16,-11-3 3-16,-10-1-2 15,-19 0 1-15,-9-2-1 16,-15 1 1-16,-8-1 0 16,-10 5 0-16,-1 1 2 15,-8 7-2-15,-3 1 2 16,2 9-2-16,1 1 2 0,6 4-3 15,10 3 3-15,11 2-2 16,10-2 0-16,14-3-1 16,12-6 1-16,15-6 0 15,8-10-1-15,7-7 0 16,5-8 0-16,0-12 0 15,1-3 0-15,-8-4 0 16,-8-2 0-16,-8-1-1 16,-9 5 1-16,-10 6 0 15,-12 2 0-15,-2 18 0 16,-20-7 1-16,0 17-1 15,-3 3 0-15,0 7 0 16,4 3-1-16,9 3 0 16,7-2-2-16,11-8-2 15,25 3-7-15,-3-24-2 0,29 9-3 16,-9-28-4-16,26 8-6 15,-19-26 0-15,19 9-2 16,-20-22 0-16,-3-1 2 16,-7-8 3-16</inkml:trace>
  <inkml:trace contextRef="#ctx0" brushRef="#br3" timeOffset="109698.2744">23754 4238 95 0,'0'0'36'0,"-16"-8"1"15,6 39 0-15,-12 9-19 16,7 18-13-16,-4 10-1 15,2 14-1-15,-6 7 0 16,6 3 0-16,0-2 0 0,4 0-1 16,-1-8 0-16,6-9-1 15,1-15 1-15,5-9-2 16,2-15 2-16,2-11-2 15,-2-23-1-15,14 6 1 16,0-19-1-16,1-8 1 16,2-6 0-16,2-5-1 15,4-3 0-15,-2 3 2 16,3 3-2-16,-2 7 1 15,-1 7-1-15,0 7 1 16,0 8 0-16,-3 7 0 16,-3 4 1-16,-1 7-2 15,-5 0 3-15,1 4-3 16,-9-1 3-16,-5 1-2 0,-6-3 0 15,-6 0 0-15,-6 1 0 16,-7-1 0-16,-6-1-1 16,-3 0 0-16,1-5-2 15,-2-2-2-15,15 2-5 16,-1-22-3-16,25 9-1 15,7-30-3-15,26 13-4 16,-5-28-1-16,32 12-4 16,-9-25 2-16,22 4 0 15,-9-10 2-15,3-6 0 16,-4-3 1-16</inkml:trace>
  <inkml:trace contextRef="#ctx0" brushRef="#br3" timeOffset="110306.3091">24329 4328 106 0,'0'0'38'0,"-3"21"1"15,-11-2-1-15,9 18-31 16,-13 11-2-16,0 14-1 16,-10 8-1-16,1 11 0 15,-4-2 0-15,2 4-1 16,1-4-1-16,8-7-2 15,7-6 0-15,3-14-4 16,18-5-5-16,-2-25-4 16,22 7-3-16,-13-33-3 15,26 13-6-15,-22-29-2 16,19 10 1-16,-18-18-1 0,7 7 5 15,-12-1 1-15,-5 1 2 16,-3 9 32-16,-17-6 9 16,10 18 4-16,-13-9 3 15,13 9 1-15,0 0 3 16,-1 19 3-16,1-19 0 15,22 10-27-15,-4-6-4 16,13 0-1-16,3-4-1 16,5-2 0-16,1-5 0 15,5-3-1-15,3-7-1 16,-7-2 2-16,-1-9-3 15,-7-3 1-15,-6-7-1 16,-8 0 0-16,-9 2 0 16,-13 4 2-16,-14 4-1 15,-8 15 0-15,-11 12 0 0,-6 15 2 16,-6 15-1-16,-1 11 0 15,1 11 1-15,9 7-1 16,14 1 2-16,12-3-3 16,18-4 0-16,13-8-3 15,24-5 0-15,5-18-8 16,24 2-4-16,-9-24-2 15,20 13-3-15,-19-23-5 16,24 18-3-16,-29-22-3 16,17 17-1-16,-19-4 4 15,0 1 0-15</inkml:trace>
  <inkml:trace contextRef="#ctx0" brushRef="#br3" timeOffset="110457.3178">25224 5360 131 0,'-10'13'41'0,"-9"-18"-3"15,19 5-1-15,-16-2-45 16,4-17-6-16,12 19-6 15,-7-25-6-15,7 25-5 16,-12-22-3-16,12 22-3 16,-19-17-1-16,4 5 4 15</inkml:trace>
  <inkml:trace contextRef="#ctx0" brushRef="#br4" timeOffset="157322.9983">1590 6673 59 0,'0'-15'32'15,"0"3"0"-15,0 12 1 16,-13-19-23-16,13 19-1 16,0 0-1-16,0 0-2 15,-4 9-1-15,6 9 0 16,-1 7-2-16,7 11 1 15,-3 9-2-15,0 12 1 16,-2 10-1-16,3 5-1 16,-4 0-1-16,1-2 0 15,1-7-3-15,1-16-4 16,16 2-18-16,-5-28-10 15,13-10-1-15,-3-17-2 16,12-4 3-16</inkml:trace>
  <inkml:trace contextRef="#ctx0" brushRef="#br4" timeOffset="157519.0096">1972 7016 97 0,'0'0'35'16,"0"0"-1"-16,-2-16 1 15,2 16-33-15,0 0-3 16,12-19-7-16,7 19-15 16,-9-13-6-16,11 10-2 15,-1-7-4-15,8 2 1 16</inkml:trace>
  <inkml:trace contextRef="#ctx0" brushRef="#br4" timeOffset="157910.0319">2508 6671 87 0,'-12'-12'35'0,"0"12"-1"15,-8-3 3-15,6 12-29 16,-12-1-2-16,10 11-1 15,-3 1-1-15,7 7 0 16,2-4-2-16,10 5 0 16,9-4 0-16,9-4-1 0,11-4 0 15,7-5-1-15,7-2 1 16,3-3-1-16,4-1 0 15,-6 3 1-15,-7 1-1 16,-8 6 0-16,-6 7 0 16,-12 9 0-16,-13 4 0 15,-6 4 0-15,-9 2 0 16,-4 1-1-16,-2-4 0 15,-4-6-1-15,6-2-3 16,-3-20-10-16,22 2-11 16,-10-22-6-16,20-2 0 15,-5-17-5-15,15-2 1 16</inkml:trace>
  <inkml:trace contextRef="#ctx0" brushRef="#br4" timeOffset="158142.0452">2610 6676 103 0,'-18'-7'35'0,"18"7"0"16,-17-13-1-16,17 13-31 15,9-16-1-15,10 7-1 16,3-2 1-16,4 2-2 15,10 1-1-15,1 0-5 16,13 14-9-16,-14-13-7 16,18 16-7-16,-17-11 1 15,16 10-3-15,-11-11 1 0</inkml:trace>
  <inkml:trace contextRef="#ctx0" brushRef="#br4" timeOffset="158481.0646">3273 6557 89 0,'-15'11'32'0,"-13"-1"1"16,6 15 1-16,-11-1-25 16,9 15-1-16,-5 3-1 15,10 10-1-15,-1 0-2 16,9 1 0-16,6-4-2 15,13-3 0-15,11-11 0 16,10-8-1-16,14-16 0 0,4-10 0 16,8-10-1-16,-3-13 1 15,2-10-1-15,-9-9 1 16,-5-4-1-16,-16-4 0 15,-9-1-1-15,-13 0-1 16,-9 6-1-16,-9 0-1 16,-6 16-1-16,-11 2-7 15,11 26-13-15,-19-8-8 16,16 24-1-16,-6-1-2 15,21 9 2-15</inkml:trace>
  <inkml:trace contextRef="#ctx0" brushRef="#br4" timeOffset="158788.0821">3747 6804 113 0,'28'1'39'0,"-8"-9"0"16,16 10-2-16,-3-9-33 15,10 2 0-15,1-1-2 16,2-1-2-16,-3 1-1 16,-1-2-3-16,5 7-7 15,-13-18-10-15,16 17-9 0,-20-17-6 16,7 10-2-16,-8-7-1 15</inkml:trace>
  <inkml:trace contextRef="#ctx0" brushRef="#br4" timeOffset="159346.1141">4981 6288 86 0,'0'0'36'16,"-4"-14"-1"-16,4 14 2 16,2 15-32-16,-1 6-1 15,-2 3 0-15,5 12 1 16,-4 7-2-16,5 11 2 15,-4 1-3-15,1 6 2 16,2-1-3-16,-1-4 0 16,6-1-3-16,1-10-2 15,8 3-14-15,-7-23-13 16,18-1-5-16,-6-17-1 15,14-3 0-15</inkml:trace>
  <inkml:trace contextRef="#ctx0" brushRef="#br4" timeOffset="159494.1225">5290 6745 98 0,'0'0'34'0,"0"0"-5"15,-8-13-16-15,27 6-43 16,-1-9-2-16,16 0-2 15,-2-7 0-15</inkml:trace>
  <inkml:trace contextRef="#ctx0" brushRef="#br4" timeOffset="159880.1446">5815 6380 92 0,'-16'10'37'16,"-10"-7"-1"-16,6 17 3 15,-7-5-32-15,12 9 0 16,-3-1-1-16,11 1-2 16,1-1-1-16,11 3-1 15,7-8 0-15,11-2-1 16,6-2-1-16,6-4 0 15,5-2 0-15,-3 1 0 16,1-1 0-16,-3 4 0 16,-8 2 0-16,-12 5-1 15,-6 2 2-15,-9 4-1 0,-9 4 0 16,-4-1 0-16,-4 1 0 15,-3-2-1-15,-2-3 0 16,1-4-1-16,5-2-3 16,-3-11-3-16,19 2-17 15,-9-18-13-15,15-4 0 16,-3-12-1-16,11-3 0 15</inkml:trace>
  <inkml:trace contextRef="#ctx0" brushRef="#br4" timeOffset="160298.1685">5887 6370 100 0,'-12'14'39'16,"-1"-6"0"-16,16 3-1 15,-3-11-34-15,31-3-1 16,5-9 0-16,7 2-1 15,11-6 1-15,5 1-2 16,4-6 1-16,2 2-2 16,-7 4 1-16,-6 2 0 15,-7 4 0-15,-13 4-1 16,-6 3 1-16,-10 6 0 15,-10 7-1-15,-8 4 0 16,-8 8 1-16,-5 4 0 16,-2 6 0-16,-3 3 1 15,3-1-2-15,2 3 2 16,4-1-2-16,12-6 2 0,13-3-1 15,11-7-1-15,18-7 0 16,14-9 1-16,16-7-2 16,12-6 0-16,8-8-1 15,-3-8-2-15,0 4-5 16,-17-16-7-16,5 13-6 15,-34-16-12-15,-1 10-4 16,-28-7-5-16,-7 6 4 16</inkml:trace>
  <inkml:trace contextRef="#ctx0" brushRef="#br4" timeOffset="160501.1801">6740 6274 108 0,'-27'38'39'15,"-6"-2"2"-15,16 11 0 16,-1-1-37-16,6 11 1 15,1-1-3-15,2 2 0 16,3-1-6-16,-2-10-6 16,17 7-10-16,-10-25-7 15,16 4-14-15,-4-18 1 16,11-4-2-16,-3-12 1 15</inkml:trace>
  <inkml:trace contextRef="#ctx0" brushRef="#br4" timeOffset="161252.2231">1816 7947 67 0,'8'-10'37'0,"-6"-4"0"15,-2 14 1-15,3-16-18 16,-3 16-14-16,0 0-1 16,10 27-2-16,-14 1 1 15,1 13-2-15,-3 5 0 16,3 8-2-16,-4 11 1 0,5-4-2 15,4 0-2-15,3-9-2 16,17 3-23-16,-6-20-10 16,18-6 1-16,-3-20-2 15</inkml:trace>
  <inkml:trace contextRef="#ctx0" brushRef="#br4" timeOffset="161433.2334">2220 8054 99 0,'-12'-2'36'16,"-6"-2"1"-16,18 4-4 16,-15 2-38-16,9-13-15 0,23 8-10 15,-4-9-2-15,19 6-4 16,-2-10 1-16</inkml:trace>
  <inkml:trace contextRef="#ctx0" brushRef="#br4" timeOffset="161793.254">2679 7841 95 0,'-20'13'37'0,"-7"-1"-2"15,5 6 2-15,-11-3-30 16,13 7-2-16,1 0-1 0,11 1 0 15,6-2-2-15,13-2 0 16,10-5-1-16,9 1 1 16,12-6-2-16,3 2 1 15,5 0-1-15,-3 0 0 16,-4-2 0-16,-6 2 1 15,-8 4-1-15,-6 2 0 16,-12 3 0-16,-13 3 0 16,-8 2 0-16,-5 2 0 15,-7 0 0-15,-4-3-1 16,0-2 0-16,-1-8-3 15,6 1-3-15,-1-23-10 16,22 8-20-16,-7-29-1 16,15 6 0-16,-1-13-1 15</inkml:trace>
  <inkml:trace contextRef="#ctx0" brushRef="#br4" timeOffset="162332.2849">2788 7805 110 0,'-20'3'38'15,"20"-3"2"-15,-18 9-3 16,18-9-33-16,0 0-2 16,23-1-1-16,2-6 1 15,8-6-2-15,10 1 0 16,8-3-1-16,7-3 0 15,3 0-1-15,6 2 1 16,-2 1-1-16,-1 4 1 0,-11 3 0 16,-5 3 0-16,-13 1 1 15,-10 7 0-15,-13 2 0 16,-12-5 0-16,-5 21 0 15,-12-4 1-15,-3 3 0 16,-4 2 0-16,-2 8 0 16,-1-1 0-16,6 1 0 15,4-3 1-15,10 0-1 16,8-3 0-16,13-6 0 15,13-3 0-15,3-6-1 16,9-4 1-16,5-1-1 16,-1-2 1-16,0-1 0 15,-5 2-1-15,-8 1 1 0,-5 7 0 16,-8-1-1-1,-9 6 1-15,-6 4-1 0,-6 4 1 16,-7 5-1-16,-7 3 0 16,-2 0 0-16,-3 1 0 15,0-3-2-15,4-5-2 16,0-8-2-16,14 1-7 15,-4-29-8-15,21 3-18 16,-5-18-1-16,17-6-1 16,-8-13 1-16</inkml:trace>
  <inkml:trace contextRef="#ctx0" brushRef="#br4" timeOffset="162544.297">3486 7715 109 0,'0'0'40'15,"-17"-3"0"-15,17 3-2 16,12-1-33-16,7-2-2 16,5-2-2-16,8-1-1 15,10 6-9-15,-6-11-19 16,18 11-12-16,-4-7 0 15,5 6-2-15,-5-4 1 16</inkml:trace>
  <inkml:trace contextRef="#ctx0" brushRef="#br4" timeOffset="163047.3258">4317 7928 88 0,'-15'-8'37'0,"15"8"2"16,0 0-1-16,12-15-31 15,8 4-3-15,14 1 0 16,10-4-2-16,8-2 1 15,11 3-3-15,3-3-4 16,11 13-17-16,-13-12-13 0,8 10-2 16,-14-4-2-16,2 6-1 15</inkml:trace>
  <inkml:trace contextRef="#ctx0" brushRef="#br4" timeOffset="163475.3502">5422 7550 92 0,'5'-19'37'16,"-10"-2"0"-16,10 10 0 16,-10-2-33-16,5 13 0 15,0 0-2-15,-2 18 1 16,-4 12 0-16,0 10-1 15,-2 11-1-15,-5 12 0 16,0 5-1-16,1 4 0 0,3-4-1 16,4-7-3-1,12-11-1-15,-1-18-14 0,27 0-19 16,1-24-1-16,15-5 0 15,-2-12 0-15</inkml:trace>
  <inkml:trace contextRef="#ctx0" brushRef="#br4" timeOffset="163648.3601">5801 7758 111 0,'-20'-2'39'15,"9"7"0"-15,-3-11-3 16,14 6-37-16,0 0-7 15,11-15-25-15,17 9-6 0,-2-9 0 16,8 4 0-16</inkml:trace>
  <inkml:trace contextRef="#ctx0" brushRef="#br4" timeOffset="164022.3815">6215 7516 80 0,'-19'4'39'15,"-12"-4"-2"-15,8 14 2 16,-10-6-27-16,11 12-5 16,-6 2-1-16,13 5-2 15,1-1-1-15,13 0 0 0,7-4-2 16,14-5 1-16,11-4-2 15,12-4 1-15,7-5-1 16,2 3 0-16,1-2 0 16,-7 2 0-16,-3 6 0 15,-10 4 0-15,-19 5 0 16,-13 9 0-16,-12 2 0 15,-7 2-1-15,-7 0 1 16,-2-4-1-16,-2-5 0 16,3-5-1-16,9-5-2 15,3-16-4-15,14 0-10 16,15-22-13-16,9 0-5 15,-5-14-2-15,13 0-1 16</inkml:trace>
  <inkml:trace contextRef="#ctx0" brushRef="#br4" timeOffset="164238.3939">6232 7440 110 0,'-23'7'40'16,"-4"-7"0"-16,27 0-1 15,0 0-35-15,8 10-2 16,21-12 0-16,6-1-2 15,11-1-1-15,11-2-2 16,8 6-2-16,-4-5-6 16,19 17-17-16,-18-9-12 15,2 12 0-15,-8-6 0 16,2 12 1-16</inkml:trace>
  <inkml:trace contextRef="#ctx0" brushRef="#br4" timeOffset="164655.4177">7133 7537 88 0,'-14'-31'38'16,"4"10"0"-16,-13-5 1 15,4 11-32-15,-14 3 0 16,2 14-1-16,-8 9-1 15,4 12 0-15,1 2-2 16,2 9 0-16,11-2-1 16,6 1 0-16,14-4-1 15,9-6 1-15,12-9-2 0,14-12 1 16,7-9-1-16,2-8 0 15,5-6 1-15,-2-6-1 16,-4-2 1-16,-9 0-1 16,-8 2 0-16,-7 7 1 15,-18 20-1-15,0 0 0 16,-2 15 0-16,-17 17 0 15,-3 13 0-15,-4 11 0 16,-8 11-1-16,3 2 0 16,-2 5-2-16,7-6-1 15,7 0-6-15,-3-25-11 16,29 6-7-16,-12-21-14 15,20-13 1-15,-15-15-1 0,25-6 0 16</inkml:trace>
  <inkml:trace contextRef="#ctx0" brushRef="#br4" timeOffset="165440.4626">1925 9120 54 0,'0'0'35'0,"16"-8"0"16,-16 8-1-16,14 8-13 15,-14-8-2-15,2 18-12 16,-2 5-1-16,5 11-2 15,-4 4 0-15,3 14-1 16,-3 3-1-16,0 5 0 16,-3 3-1-16,3-2-1 15,2-2-2-15,2-12-4 16,12 3-24-16,-6-24-7 15,18-4-2-15,-4-17 0 16</inkml:trace>
  <inkml:trace contextRef="#ctx0" brushRef="#br4" timeOffset="165626.4733">2465 9301 82 0,'0'0'40'0,"-27"-2"-1"16,27 2-1-16,-28-1-12 15,28 1-28-15,0 0-5 16,-4-13-14-16,33 12-10 16,-9-15-6-16,19 11 1 15,-1-14-2-15</inkml:trace>
  <inkml:trace contextRef="#ctx0" brushRef="#br4" timeOffset="166022.4959">3049 9033 97 0,'0'0'37'16,"-20"-14"0"-16,7 20 1 16,-12 4-30-16,5 16-2 15,-8 8 0-15,2 17-1 16,-6 5-1-16,8 11-1 15,2 2 0-15,5 2 0 16,8-7-1-16,9-4-1 16,12-14 0-16,4-8-1 15,12-12 0-15,0-16 0 0,4-9 0 16,-2-10 0-16,-2-10-1 15,-5-6 0-15,-9-11 1 16,-8-1-1-16,-9-4 1 16,-9 1-1-16,-5 4 0 15,-7 2 0-15,4 8-1 16,-6 4 0-16,9 10-2 15,3 2-2-15,14 10-4 16,0 0-8-16,22 10-10 16,-1-12-12-16,18 9 2 15,4-12-1-15,17 2 3 16</inkml:trace>
  <inkml:trace contextRef="#ctx0" brushRef="#br4" timeOffset="166337.5139">3513 9125 111 0,'0'0'39'16,"-15"-24"1"-16,5 33-4 15,-10-6-30-15,1 16-2 16,-3 7 1-16,2 11-2 16,1 8-1-16,5 6 1 15,7-2-2-15,5 3 1 16,6-5-1-16,10-7-1 15,8-10 2-15,6-8-2 16,6-13 0-16,3-12 0 16,0-14-2-16,-1-8 1 15,-4-11 1-15,-5-9-2 16,-6-7 1-16,-8-1-2 15,-10 0-2-15,-15-4-8 0,8 20-6 16,-22-11-4-16,9 31-9 16,-19-9-4-16,12 21-4 15,-3 0 2-15,11 15 1 16</inkml:trace>
  <inkml:trace contextRef="#ctx0" brushRef="#br4" timeOffset="166750.5376">4272 9261 95 0,'0'0'38'16,"0"0"1"-16,0 0-1 15,0 0-31-15,21 0-3 16,0-1-1-16,3-2-1 16,8 1-2-16,8-4-3 0,16 2-8 15,0-23-11-15,24 12-14 16,-6-15-2-16,12 3-2 15,-5-7 1-15</inkml:trace>
  <inkml:trace contextRef="#ctx0" brushRef="#br4" timeOffset="167243.5658">5535 8808 74 0,'4'-14'37'0,"-4"14"-1"0,7-12 1 15,-7 12-26-15,0 0-4 16,5 22-2-16,-10 0 0 15,4 12-1-15,-4 7-1 16,0 14-1-16,-2 9 0 16,-2 6-1-16,3 2-1 15,1-1 0-15,6 0-4 16,3-16-2-16,20 4-14 15,-9-29-16-15,22-6-2 16,1-22-1-16,17-5 0 16</inkml:trace>
  <inkml:trace contextRef="#ctx0" brushRef="#br4" timeOffset="167411.5754">5999 9154 103 0,'-17'1'38'0,"17"-1"0"15,-19 2-6-15,1-16-53 16,30 12-16-16,-4-13 0 16,9 5-2-16,1-7 0 15</inkml:trace>
  <inkml:trace contextRef="#ctx0" brushRef="#br4" timeOffset="168471.636">6642 8687 55 0,'0'0'32'16,"0"0"1"-16,-14 12 0 15,-4-2-22-15,2 21 0 16,-17 1-1-16,6 18-2 16,-12 5 0-16,5 12-2 15,-3 0 0-15,9 3-2 16,9-8-1-16,11-2-1 15,12-12-1-15,15-12 0 0,13-11 0 16,10-13-1-16,7-10 0 16,-3-8 0-16,-1-10 0 15,-7-2 0-15,-9-2 0 16,-11-4-1-16,-17 4-1 15,-14 0 1-15,-10 3-2 16,-11 1 1-16,1 3-2 16,-4-3-1-16,8 9-4 15,-1-14-7-15,30 21-9 16,-16-32-4-16,34 16-5 15,0-13-1-15,21 4 1 16</inkml:trace>
  <inkml:trace contextRef="#ctx0" brushRef="#br4" timeOffset="168779.6536">7028 8775 82 0,'-5'-11'37'15,"-5"2"0"-15,10 9 0 16,-22-1-29-16,10 11-2 15,-6 0 0-15,1 12-2 16,-5 8 0-16,-1 6 0 16,0 7-2-16,4 2 1 15,4 0-1-15,11 0 0 16,13-12 0-16,15-9-1 15,20-11-1-15,15-14 0 16,14-11-1-16,7-11-2 16,7-3-1-16,-3-19-6 0,8 17-9 15,-28-19-8-15,7 17-7 16,-28-15-3-16,-5 15-2 15,-20-9 3-15</inkml:trace>
  <inkml:trace contextRef="#ctx0" brushRef="#br4" timeOffset="168936.6626">7351 8658 92 0,'-36'34'37'0,"-2"4"1"16,10 20 1-16,0 1-31 16,12 10-5-16,7 3-3 15,3-4-3-15,17 7-23 0,-8-17-12 16,12-3 0-16,-1-17-3 15,14-5 2-15</inkml:trace>
  <inkml:trace contextRef="#ctx0" brushRef="#br4" timeOffset="169717.7073">2108 10443 71 0,'0'-23'36'16,"5"9"0"-16,-10-4 1 16,5 18-25-16,-5-17-3 15,5 17-2-15,-7 15-2 16,3 12-1-16,-3 12-1 15,-2 11 0-15,-2 9-1 16,2 7-1-16,-2 7-2 16,3-3-2-16,7-3-1 15,-1-17-8-15,23-1-15 16,-10-25-10-16,24-5-1 15,-3-26-4-15,19-4 5 16</inkml:trace>
  <inkml:trace contextRef="#ctx0" brushRef="#br4" timeOffset="169898.7176">2432 10669 103 0,'-15'7'38'15,"-4"-8"-1"-15,19 1-3 16,0 0-37-16,-2-21-9 15,31 13-12-15,-9-20-7 16,22 11-2-16,-6-18-3 16,13 6 0-16</inkml:trace>
  <inkml:trace contextRef="#ctx0" brushRef="#br4" timeOffset="170289.74">3071 10278 96 0,'-22'5'38'16,"3"17"1"-16,-10-2-1 16,2 24-31-16,-6 6-1 15,3 13-1-15,-3 6 0 16,4 6-2-16,6-3-1 15,9-2 0-15,8-9-1 16,12-10-2-16,8-19 1 16,14-9 0-16,9-16 0 15,6-11 0-15,-1-11 1 16,2-11-1-16,-10-4 1 0,-7-3 0 15,-10-1-1-15,-12-3-1 16,-13 9 0-16,-12 1-1 16,-6 6-1-16,-7 5 0 15,3 8-1-15,-2 0-2 16,13 14-6-16,-1-17-6 15,20 11-8-15,14-4-7 16,19 2-3-16,1-16-1 16,22 7 1-16</inkml:trace>
  <inkml:trace contextRef="#ctx0" brushRef="#br4" timeOffset="170627.7593">3511 10458 91 0,'2'-14'37'16,"-2"14"0"-16,-14-11 1 15,3 17-29-15,-16-3-4 16,3 7 0-16,-4 4-1 15,2 6-1-15,3 1-1 16,7 4 1-16,10-2-2 16,9-1 0-16,10-2 0 15,13-5 0-15,6-2-1 16,9-4 0-16,2 2 1 15,-2-2-1-15,-1 4 0 16,-9 0 1-16,-7 8-1 16,-10 8 1-16,-10-1-1 15,-7 3 0-15,-6 1-1 16,-1-2 0-16,-3-3-2 0,0-11-2 15,6-1-5-15,7-15-4 16,0 0-5-16,6-34-9 16,14 15-6-16,-7-22-3 15,7 6 0-15,-10-18 2 16</inkml:trace>
  <inkml:trace contextRef="#ctx0" brushRef="#br4" timeOffset="170807.7696">3585 10382 117 0,'0'0'40'16,"-22"7"1"-16,23 7-2 15,-1-14-35-15,26 5-2 16,1-7-2-16,8-6-3 16,15 2-6-16,-1-11-6 0,26 10-4 15,-13-18-7-15,20 14-14 16,-14-7-1-16,9 7-1 15,-9-4 3-15</inkml:trace>
  <inkml:trace contextRef="#ctx0" brushRef="#br4" timeOffset="171295.7975">4450 10534 96 0,'-14'-1'38'15,"14"1"1"-15,-9-2-1 16,9 2-33-16,23-7-2 16,9 2-1-16,6-2 0 15,14-2-3-15,9 1-1 16,6-7-8-16,19 15-9 15,-16-16-11-15,17 16-5 16,-12-8-2-16,9 9-1 16</inkml:trace>
  <inkml:trace contextRef="#ctx0" brushRef="#br4" timeOffset="171718.8217">5700 10133 79 0,'9'-28'38'0,"4"15"-1"0,-12-4-1 15,-1 17-28-15,0 0-2 16,5 32-2-16,-11-3 0 16,3 14 0-16,-8 8-2 15,6 7 1-15,-6 6-3 16,2 2 1-16,5-1-2 15,3-7 0-15,5-2-4 16,-3-19-12-16,23 1-20 16,-2-20-1-16,12-4 0 15,0-20-2-15</inkml:trace>
  <inkml:trace contextRef="#ctx0" brushRef="#br4" timeOffset="171885.8313">6056 10419 100 0,'-9'1'38'15,"-8"-5"1"-15,17 4-3 16,-11-7-35-16,13-5-6 16,21 8-14-16,-7-16-13 15,23 6-4-15,-5-12-1 16,19 8-2-16</inkml:trace>
  <inkml:trace contextRef="#ctx0" brushRef="#br4" timeOffset="172309.8555">6702 9969 102 0,'0'0'39'0,"-23"8"0"15,9 10 0-15,-9 1-33 16,-4 12-2-16,-5 8-1 16,1 10 0-16,-5 8-1 15,1 8 1-15,4 2-3 16,5 1 2-16,10-4-2 15,9-5 1-15,12-10 0 16,12-11 0-16,11-13-1 16,7-11 0-16,3-13 0 0,5-11 1 15,-6-6-1 1,-4-5 0-16,-8-7 0 0,-13-1-1 15,-10 0 1-15,-11 2-2 16,-7 3 0-16,-7 1 0 16,-2 3-2-16,-2 3-1 15,6 9-2-15,-3-9-6 16,24 17-4-16,-13-16-8 15,28 16-7-15,-2-12-5 16,15 6-2-16,1-8 4 16</inkml:trace>
  <inkml:trace contextRef="#ctx0" brushRef="#br4" timeOffset="172820.8848">7312 10150 88 0,'-22'-22'39'15,"9"8"0"-15,-16-3 0 16,10 9-30-16,-14 2-2 15,5 11-1-15,-7 3-1 16,-1 9-1-16,3 7-2 16,3 5 1-16,2 0-2 15,10 1 1-15,9-2-2 16,13-8 1-16,11-5-2 0,11-5 1 15,9-9 1-15,7-7-1 16,4-8 1-16,2-3-2 16,-2-5 2-16,-3-3 0 15,-7 0 0-15,-10 5 0 16,-3 0 0-16,-9 10 0 15,-14 10-1-15,0 0 2 16,-16 31-3-16,-7 3 1 16,-4 16-1-16,-3 8 1 15,-3 8-1-15,0 4 0 16,8 0-1-16,-1-5-1 15,15-3-3-15,-2-18-5 16,16 1-5-16,-6-28-3 16,19 9-9-16,-16-26-8 0,16 2-4 15,-10-15-2-15,2-2 5 16</inkml:trace>
  <inkml:trace contextRef="#ctx0" brushRef="#br4" timeOffset="173572.9278">2282 11594 48 0,'0'0'34'15,"-6"-15"2"-15,6 15 0 16,0 0-17-16,-4 14-10 15,1 6-4-15,3 16-1 16,-5 7 0-16,2 10-1 16,-3 9 0-16,0 6-2 15,2-2 0-15,0-3-3 16,2-10-1-16,3-13-3 15,15-4-11-15,-4-33-12 16,23-4-5-16,-5-24-3 16,18-6 1-16</inkml:trace>
  <inkml:trace contextRef="#ctx0" brushRef="#br4" timeOffset="173743.9376">2633 11723 95 0,'-19'8'37'16,"5"7"-3"-16,-5-9 4 15,5 1-39-15,14-7 0 16,0 0-4-16,18 2-9 16,-7-17-13-16,21 7-8 15,-9-12 2-15,19 8-4 16</inkml:trace>
  <inkml:trace contextRef="#ctx0" brushRef="#br4" timeOffset="174074.9565">2969 11597 83 0,'0'0'39'16,"0"0"-2"-16,12-9 2 15,5-7-34-15,12 1-1 16,2-6 0-16,11 5-1 15,-4 0 0-15,3 4-1 16,-7 3 0-16,0 8 0 16,-7 6-1-16,-7 6 0 15,-7 9 0-15,-12 3 1 16,-3 9-2-16,-8 8 2 15,-3 4-2-15,-5 2-2 16,0 3 1-16,0-4-3 0,8 0-1 16,-2-16-9-16,24 7-7 15,-12-36-12-15,33 19-4 16,-7-28-2-16,16-3 1 15</inkml:trace>
  <inkml:trace contextRef="#ctx0" brushRef="#br4" timeOffset="174423.9765">3733 11413 63 0,'0'0'39'0,"-16"17"-2"0,6 11 3 15,-12 3-18 1,4 18-15-16,1 2-2 0,5 8-1 15,1-5 0-15,9 1-2 16,8-7 1-16,12-9-4 16,5-11 2-16,10-16-2 15,9-12 2-15,3-9-1 16,2-15 1-16,-2-8 1 15,-7-6-3-15,-1-9 2 16,-11 0-3-16,-14-4 2 16,-12 2-3-16,-9-3-1 15,-7 13-4-15,-14-7-9 16,8 26-4-16,-20-7-7 15,17 29-4-15,-11-4-7 16,15 17 2-16,0 2 0 0</inkml:trace>
  <inkml:trace contextRef="#ctx0" brushRef="#br4" timeOffset="174833.9999">4482 11612 77 0,'0'0'38'16,"0"0"-1"-16,0 0 1 15,0 0-34-15,20-1-1 16,14-5-1-16,12-1-1 15,8-2 0-15,9-7-4 16,15 10-9-16,-12-18-10 16,21 15-6-16,-15-10-6 0,4 11-2 15,-20-4-1-15</inkml:trace>
  <inkml:trace contextRef="#ctx0" brushRef="#br4" timeOffset="175240.0231">5699 11233 72 0,'0'0'37'0,"8"10"-2"15,-16 5 2-15,8 17-30 16,-9 7-3-16,3 9 0 15,0 7-1-15,-3 10 0 16,3 2-2-16,3-3-3 16,4 2-1-16,-2-17-11 15,19 8-16-15,-9-21-6 16,13-4-2-16,0-19 0 0</inkml:trace>
  <inkml:trace contextRef="#ctx0" brushRef="#br4" timeOffset="175443.0347">6040 11468 93 0,'0'0'40'0,"-26"13"-2"16,26-13-1-16,-3 11-38 15,3-11-8-15,14 3-17 16,-14-3-10-16,26-13-1 16,-7 0-2-16,10 7 1 0</inkml:trace>
  <inkml:trace contextRef="#ctx0" brushRef="#br4" timeOffset="175840.0575">6340 11347 88 0,'11'-12'40'16,"-2"1"-1"-16,13 4 1 15,2-3-35-15,5 2-1 16,3-4-1-16,0 3 0 0,2-2-1 16,0 1 0-16,-2 2 0 15,-3 1-1-15,-5-1 0 16,-3 2 0-16,-7 4 0 15,-2 8 0-15,-6 5 0 16,-5 11-1-16,-7 7 1 16,-3 9-1-16,-5 8 0 15,-1 5 1-15,-4 3-2 16,1-1 1-16,4 2-4 15,0-14-4-15,14 4-7 16,-7-23-5-16,20 9-9 16,-13-31-13-16,23 14 0 0,-6-24 1 15</inkml:trace>
  <inkml:trace contextRef="#ctx0" brushRef="#br4" timeOffset="176614.1017">7147 11206 67 0,'0'0'36'16,"0"0"0"-16,-2 11-2 0,-11-6-25 16,1 12-2-16,-8 0-2 15,1 12 1-15,-8 0-2 16,7 4 0-16,-4-2 0 15,10 1-1-15,9-5 0 16,15-7-1-16,13-12 0 16,19-11-1-16,11-9 0 15,13-10-1-15,10-7-1 16,-1-6-2-16,4 0-2 15,-12-10-11-15,9 13-9 16,-26-11-11-16,0 10-3 16,-19-2-1-16,-3 6 1 15</inkml:trace>
  <inkml:trace contextRef="#ctx0" brushRef="#br4" timeOffset="176765.1104">7459 11101 87 0,'-33'52'38'15,"0"4"0"-15,9 10-1 16,-3-1-34-16,16 2-3 15,9 4-13-15,2-16-23 16,11 1-2-16,1-16-1 16,11-7 0-16</inkml:trace>
  <inkml:trace contextRef="#ctx0" brushRef="#br4" timeOffset="177413.1474">2503 12727 72 0,'-8'-16'38'15,"8"16"-2"-15,0 0 1 16,-17 9-31-16,11 4-2 16,-2 12 0-16,1 8-1 15,-1 9 0-15,-3 9-2 16,4 3 1-16,0 2-3 15,3 0 0-15,4-3-4 16,0-19-10-16,24 1-15 16,-9-23-6-16,21-7-3 15,-3-18 1-15</inkml:trace>
  <inkml:trace contextRef="#ctx0" brushRef="#br4" timeOffset="177584.1572">2793 12855 92 0,'-12'13'38'16,"-5"-10"-2"-16,17-3 0 16,-8 11-40-16,8-25-13 15,23 11-11-15,-9-22-5 16,17 9-4-16,-3-13 0 15</inkml:trace>
  <inkml:trace contextRef="#ctx0" brushRef="#br4" timeOffset="177921.1765">3140 12659 80 0,'0'0'38'0,"16"-16"-1"16,10 3 1-16,0-6-32 15,9 3-1-15,1-5-1 16,6 7 0-16,-6 1-1 16,-2 5 0-16,-2 6-1 15,-8 4-1-15,-4 9 1 16,-5 5-2-16,-6 7 1 15,-4 8 0-15,-4 6-1 16,-3 7 0-16,-5 8-1 16,-3 2-1-16,2 2-1 15,-3-6-1-15,6 2-3 0,0-20-6 16,19 10-14-16,-8-27-8 15,22-4-2-15,-4-15-2 16,17-5 2-16</inkml:trace>
  <inkml:trace contextRef="#ctx0" brushRef="#br4" timeOffset="178283.1972">3929 12568 83 0,'0'0'39'16,"-21"4"0"-16,11 13 1 15,-13-3-35-15,4 10 0 16,4-3-1-16,3 8-1 0,3-4-1 16,9 0 0-16,7-4-1 15,7-6 0-15,9-2 0 16,7-5-1-16,4-1 0 15,1-3 1-15,0 3-1 16,-2 5 1-16,-6 3-1 16,-9 8 0-16,-5 3 0 15,-10 8 1-15,-5-1-1 16,-6 2-1-16,-1-1 0 15,-5-5-1-15,3-1-3 16,-3-13-2-16,13 0-7 16,-10-21-4-16,22 10-10 15,-13-22-10-15,15-1-2 16,-8-16 2-16,7-1 2 0</inkml:trace>
  <inkml:trace contextRef="#ctx0" brushRef="#br4" timeOffset="178470.2079">3975 12575 94 0,'-14'-1'41'15,"-4"-4"1"-15,18 5-1 16,-16 6-35-16,16-6-4 16,21-9-1-16,6 0-2 15,9-1-2-15,2-5-7 16,18 10-4-16,-7-14-6 15,18 19-10-15,-13-11-7 16,8 10-4-16,-7-5 1 16</inkml:trace>
  <inkml:trace contextRef="#ctx0" brushRef="#br4" timeOffset="178897.2323">4772 12734 73 0,'0'0'39'16,"-24"-4"-1"-16,24 4 2 16,-17 3-32-16,17-3-3 15,17 6-1-15,10-4-1 16,7-2-1-16,13-2-1 15,11-2-1-15,5 0-3 16,16 3-4-16,-7-16-7 16,19 19-12-16,-19-16-9 15,5 11-3-15,-15-6-3 0,2 6 2 16</inkml:trace>
  <inkml:trace contextRef="#ctx0" brushRef="#br4" timeOffset="179326.2569">6014 12394 59 0,'0'0'38'16,"9"-13"-1"-16,-6 25 1 15,-13-1-25-15,8 21-7 16,-11 6-2-16,5 15 0 16,-4 5-2-16,2 12 0 15,2 1-1-15,5-4-2 16,7-1-3-16,-3-21-11 0,24 5-20 15,-6-23-3-15,16-6 0 16,-3-19-1-16</inkml:trace>
  <inkml:trace contextRef="#ctx0" brushRef="#br4" timeOffset="179514.2676">6307 12626 91 0,'-18'3'40'15,"7"5"-1"-15,-4-8-2 16,15 0-40-16,0 0-13 16,1-18-11-16,26 14-6 15,-12-15-3-15,17 6-2 0</inkml:trace>
  <inkml:trace contextRef="#ctx0" brushRef="#br4" timeOffset="179912.2904">6594 12411 90 0,'0'0'38'16,"0"0"1"-16,17 6 0 0,5-15-34 15,4 0-2 1,4-3 0-16,8-1 0 0,0-2 0 16,6 0-2-16,3-1 1 15,-2 1-1-15,-1 1 0 16,-4 4 0-16,-9 2 0 15,-3 7 0-15,-11 10-1 16,-11 11 0-16,-11 10 0 16,-10 10 0-16,-8 11 0 15,-6 8-1-15,-2 5 0 16,2 3 0-16,6 0 0 15,3-6-2-15,11-4 0 16,7-15-5-16,18 4-9 16,-3-33-8-16,25 10-10 15,-9-24-4-15,12-1-2 16,1-17 2-16</inkml:trace>
  <inkml:trace contextRef="#ctx0" brushRef="#br4" timeOffset="180436.3203">7671 12347 68 0,'-19'-35'40'16,"1"17"-1"-1,-16 4 2-15,5 15-30 0,-14 0-4 16,6 14 0-16,-3 2-3 15,5 12 0-15,1 1-1 16,11 4-1-16,6-3-1 16,10 1-1-16,7-4 2 15,10-3-3-15,4-8 2 16,14-8-2-16,5-7 1 15,6-8 1-15,4-9-1 16,1-5 2-16,-2-1-2 16,-1-2 2-16,-6 3-2 15,-4 3 2-15,-8 4-2 16,-7 14 2-16,-6 13-1 0,-9 15-2 15,-9 15 1-15,-6 11-1 16,-1 12 1-16,-4 7-1 16,-3 7 1-16,1-7-1 15,4-1-1-15,0-11-1 16,17-3-6-16,-5-32-7 15,18 6-6-15,-13-33-9 16,19-7-11-16,-7-10-3 16,8-11 3-16</inkml:trace>
  <inkml:trace contextRef="#ctx0" brushRef="#br0" timeOffset="190239.8811">1055 6151 31 0,'0'0'25'0,"-9"1"1"16,9-1-3-16,0 0-10 0,0 0-11 15,-10 10-1-15,10-10 0 16,0 0 0-16,10 6 0 16,0-4 2-16,-10-2 0 15,24 2 1-15,-11-4-1 16,7 4 1-16,-5-6 0 15,8 5 0-15,0-3-2 16,6 4 0-16,-2-1 0 16,3 3-1-16,4-1 0 15,2 4-1-15,4-1 1 16,4 0 1-16,8-4-1 15,1 0 0-15,10-4 1 0,9 1-1 16,-3-5 1 0,8 2-1-16,3-4 1 0,4 2-2 15,2 3 1-15,3 2-1 16,3 2 1-16,3 5-1 15,0 0 0-15,6 2-1 16,2-1 1-16,4-2 0 16,8-1 0-16,2-3 0 15,1-2 0-15,5-2 0 16,0-2-1-16,9 1 1 15,3-1 1-15,2 0-1 16,-3 1 1-16,1 5-1 16,0-1 0-16,8 2 1 15,-3 0-1-15,4 0 1 16,-3-5-1-16,4 1 0 0,4-5 0 15,6 1 1 1,2-4-1-16,-1-2 1 0,2 3-1 16,9 1 0-16,-5 0 1 15,2 5-1-15,1-1 0 16,0 5 1-16,3 3-1 15,1-2 0-15,5 0 0 16,1 1 1-16,6-4-1 16,3-2 0-16,4-4 1 15,2 0-1-15,5 0 1 16,0-2-1-16,3 2 1 15,3-2 0-15,1 3-1 16,6 1 1-16,4-2-1 16,0-1 1-16,8-1-1 0,11-2 0 15,7-2 0-15,-1-3 0 16,12-2 1-16,4-3-1 15,1-1 0-15,4 5 0 16,1-3 0-16,-4 6 0 16,4 4 0-16,-2 1 1 15,-1 6-1-15,4 0 0 16,-1 3 0-16,1-1 0 15,4 1 0-15,4-5 0 16,2 1-1-16,2-5 1 16,4 1 0-16,2-2 0 15,5 1 0-15,-1 1-1 16,-1 1 2-16,1 1-2 15,-3 3 2-15,-4-1-1 16,-1 4 0-16,-1 0 0 0,-1-1 1 16,-3 0 0-16,6-4-3 15,0 2 4-15,4-2-3 16,1-2 3-16,1 1-4 15,-2 3 4-15,-1 0-4 16,-6 0 4-16,-5 2-1 16,-7 1 0-16,-13 4 0 15,-3-2-1-15,-7 0 1 16,-7-1 0-16,-5-1 1 15,-3-1-2-15,-7-1 2 16,-4-2-2-16,-6-1 1 16,-8-1 0-16,-11 0 0 15,-9 4-1-15,-15-2 1 16,-12 4-1-16,-18 1 0 0,-10 2 0 15,-18-1 0-15,-18 3 0 16,-12 0 0-16,-14 0 0 16,-14 1 0-16,-12-5-1 15,-10 2 1-15,-9 0-1 16,-3-1-2-16,-12-2 0 15,13 0-2-15,-13 0-4 16,0 0-11-16,0 0-13 16,0 0 1-16,0 0-3 15,-14-6 4-15</inkml:trace>
  <inkml:trace contextRef="#ctx0" brushRef="#br0" timeOffset="193503.0677">24274 5768 66 0,'5'-9'33'0,"-5"9"-3"15,0 0-1-15,-5-13-24 16,5 13-1-16,0 0 0 0,0 0-2 16,0 0 1-16,0 0-2 15,0 0 1-15,0 0-1 16,0 0 0-16,0 0 0 15,0 0 1-15,0 0 0 16,0 0 1-16,9 12-2 16,-9-12 2-16,2 23-2 15,-4-8 1-15,2 5-1 16,0 2 1-16,-1 3-2 15,-2 0 0-15,2 3 1 16,-4 3-1-16,0 2 0 16,2 1 0-16,-2 6 1 15,1 5-1-15,-1 2 1 16,-2 3 0-16,2 5 0 0,1 1-1 15,-1 1 2-15,0 0-1 16,1 0 0-16,-1 2 0 16,2-1 0-16,-2 0-1 15,0-2 1-15,1 4 0 16,0 1 0-16,-1 3-1 15,1 1 1-15,2 4-1 16,-3 3 0-16,3 2 0 16,2 4 0-16,0 2 0 15,2 3 0-15,3 0-1 16,1 2 1-16,3 2-1 15,-1-3 0-15,1 1 0 16,2-2-1-16,-2 1 1 16,2-1 0-16,-2 4 0 0,0-2 0 15,-3 0 1-15,3 1 0 16,-1 0 1-16,1 2-1 15,1 0 1-15,0 0-1 16,2 1 1-16,1 2-1 16,4 3 2-16,-2 0-1 15,0 4 0-15,-1 3 0 16,-2 0 0-16,-2 9 1 15,-2-2-1-15,-6 4 1 16,0 2-2-16,0 0 0 16,-9 3-1-16,0-3 1 15,2 2-2-15,-2-4 2 16,0-5-2-16,1 1 2 15,2-5-2-15,-1-2 1 0,4-2 0 16,-1 0-1-16,-1 1 1 16,1 0 0-16,-3-1 0 15,1 0 2-15,-7 1-2 16,2 1 1-16,-3 0 0 15,1 0-1-15,-2 0 1 16,-1-1 1-16,1 4 0 16,1-6-4-16,1-1 4 15,-1 0-1-15,2-5 0 16,1 0 0-16,2-2 1 15,-1-1-2-15,3-5 0 16,-4 0 2-16,1 0-2 16,1-5 1-16,-2-2 0 0,-1-4 0 15,1-5 0-15,-1-4-1 16,0-1 2-16,1-6-2 15,3-4 2-15,-1-3-1 16,3-3 0-16,4-4 1 16,-1-6-1-16,1-3 0 15,1-4 0-15,2-7 0 16,2-2 0-16,0-5 0 15,-1-5 0-15,-4-11 0 16,8 14 0-16,-8-14 0 16,0 0 0-16,0 0 0 15,0 0 1-15,0 0-1 16,0 0 0-16,0 0 1 15,0 0-1-15,0 0 0 16,0 0 1-16,0 0-1 0,0 0 0 16,0 0 0-16,0 0 0 15,0 0 1-15,-12-4-1 16,12 4 0-16,-22-1 0 15,7 1 0-15,-7 0 0 16,-4 1 0-16,-5 1 0 16,-4-2 0-16,-4 2 0 15,-7-4 0-15,-6 1 0 16,-2-1-1-16,-11-2 1 15,-3 0-1-15,-11-2 1 16,-9 0-1-16,-11 1 1 16,-4 0-1-16,-15 3 2 15,-9-1-2-15,-13 3 1 16,-10 0-1-16,-6 3 1 0,-11-2-1 15,-10 0 0-15,-6-1 1 16,-6-4 0-16,-8 1 0 16,1-3 0-16,-7-2 0 15,-6-2 1-15,-2-2-1 16,-1 2 1-16,-6-5-1 15,-7 1 0-15,-2-2 0 16,-7 0-1-16,-8 0 0 16,-3-3 1-16,-10 2-1 15,-8-2 0-15,-7 2 0 16,-5-2 0-16,-6-3 1 15,-4 0-1-15,-5 2 1 16,-3 1 0-16,-4 4 0 16,-7 1 0-16,-6 2 1 0,-5 5-1 15,-6 5 1-15,-6 2 0 16,-6 5 0-16,-5 1-1 15,-1 4 1-15,-6 0 0 16,3 4-1-16,-7 2 0 16,6 0 1-16,-3 1-1 15,1 2 0-15,-3-2 0 16,3-2 0-16,1-1 0 15,2-2 0-15,5-1 0 16,-3-2 0-16,6-3-1 16,-5 1 1-16,6 0-1 15,-3-1 1-15,5 2-1 16,1 0 1-16,5 1 0 15,4 4 1-15,2-2-1 16,8 3 0-16,4-2 0 0,8-2 0 16,6-1 0-16,4-2 0 15,7-1-1-15,9 0 0 16,3-3 0-16,9 3 2 15,12-1-2-15,4 1 1 16,8 4 0-16,14 0-2 16,9 3 3-16,6 3-3 15,12 1 2-15,12 2-1 16,8 0 1-16,13 0-1 15,6-2 1-15,16-1 0 16,6-4 1-16,20-3-1 16,11-6 1-16,14 0-1 15,12-4 1-15,16-4 0 16,14-1-1-16,12-2 1 0,9 2 0 15,6-1-1-15,7 2 0 16,3-1 0-16,11 6 0 16,0 0 0-16,-11-8-1 15,11 8 1-15,0 0-1 16,0 0 1-16,0 0 0 15,0 0 0-15,6-12-1 16,-6 12 1-16,7-22 0 16,-2 6 2-16,-2-9-2 15,-1-4 1-15,1-7-1 16,0-5 1-16,-4-10 0 15,0-7 0-15,-6-2-1 16,2-9 0-16,0-3 0 0,-7-8-1 16,2-2 2-16,-2-8-1 15,2-1 1-15,-3-5-1 16,3-6 1-16,0-4-1 15,1-5 1-15,2-3-1 16,0-5 1-16,1-6-1 16,-1-3 0-16,-1-3 0 15,-2-2 0-15,-1 0 2 16,-2-6-2-16,1-1 1 15,-2-3 0-15,-4 1-1 16,2 3 1-16,3 0 1 16,-3-4-1-16,2-1 0 15,-1 2 1-15,0 0-3 16,-1-2 3-16,0 0-1 0,-3-5 1 15,-3-1-3-15,1 4 1 16,-2-2 0-16,2-1-1 16,-1 2 2-16,4 3-2 15,-1-2 1-15,7 8-1 16,-1 1 1-16,5-1-1 15,3 7 1-15,0 4-1 16,9 1 1-16,-2 4 0 16,-1 5 1-16,6 0-1 15,-2 3 1-15,2 3 0 16,-2 1-1-16,3 1 1 15,-4 2 0-15,6 1 0 16,-1 0-1-16,-1 3 1 16,5 0-1-16,1 3 0 15,1 3 1-15,-4 4-1 0,2 2-1 16,-6 5 2-16,-2 5-2 15,-4 3 1-15,-1 7-1 16,-6 3 1-16,-1 9-1 16,-2 6 1-16,1 6-1 15,4 6 0-15,2 5-1 16,8 9-1-16,-2 0-1 15,14 20-10-15,-17-8-21 16,13 22-3-16,-14-7 1 16,9 31-3-16</inkml:trace>
  <inkml:trace contextRef="#ctx0" brushRef="#br0" timeOffset="194990.1528">8092 6122 44 0,'0'0'29'16,"-5"-13"1"-16,5 13-1 15,0 0-20-15,-5-17-3 16,5 17-2-16,-5-16 1 0,5 16-1 15,-4-12 0-15,4 12 0 16,0 0 1-16,-13 2-1 16,13-2-1-16,-11 18 1 15,2-4-1-15,6 7 0 16,-8 3-1-16,5 5 0 15,2 5 0-15,-1 5-1 16,1 3 1-16,4 8 0 16,0 3-1-16,1 4 1 15,1 6-2-15,3 2 2 16,0 7-2-16,5 3 1 15,-7 3-1-15,3 6 0 16,0 3 0-16,-2 0 1 16,1 3 0-16,-1 6 0 15,0 0 0-15,-3 1-1 0,4 0 1 16,1 2 0-16,-3 0-2 15,2 1 1-15,-2 2-1 16,-1-3 1-16,-1 3 0 16,-1 1-1-16,-1 1 3 15,1-2-2-15,-3 1 2 16,1 3-2-16,2-1 2 15,2 0-2-15,1 1 2 16,-1 1-2-16,1 2 0 16,2 4 1-16,0-1 0 15,-2 2 0-15,1-1-1 16,-1 1 1-16,-3-3-2 15,2-2 2-15,-3 0-2 16,1-2 2-16,2-2-3 0,0-4 3 16,1-2-3-16,1 0 2 15,1-4 0-15,0-1-1 16,0-2 0-16,3-3 0 15,-2 1 0-15,-2 0 0 16,0-2 0-16,-3 1 2 16,-1 0-1-16,-3 1 0 15,0-1 0-15,1-1-1 16,-3-5 1-16,0 2 0 15,3-1 0-15,-1-1-2 16,0-4 2-16,4 3 1 16,-1-3-1-16,4 0-1 15,-2 1 0-15,2-2 1 16,-1 1-1-16,0-2 0 0,-3 0 1 15,0-2-1-15,0-3 1 16,-5-2 1-16,5-3-1 16,0-4 0-16,0-2 0 15,2-2-1-15,1-1 1 16,0-3 0-16,0-3 0 15,1-6-1-15,1-1 1 16,0-3 0-16,0-1-2 16,0-2 1-16,-1 4 0 15,-3-2-1-15,4 5 0 16,-5 2 0-16,5 3-1 15,-5-10-3-15,10 4-14 16,-8-25-19-16,-2-20 2 16,19-6-3-16,1-27 1 15</inkml:trace>
  <inkml:trace contextRef="#ctx0" brushRef="#br0" timeOffset="196942.2644">21884 5836 34 0,'0'0'31'0,"0"0"2"15,14 2-1-15,-14-2-7 16,0 0 1-16,0 0-18 16,0 0-3-16,0 0 0 15,0 0 0-15,0 0-1 0,0 0 0 16,0 0-2-16,0 0 1 15,0 0-2-15,1-10 0 16,-1 10 0-16,0 0-1 16,0 0 1-16,0 0-1 15,3 14 0-15,-2-4 0 16,-1 9 0-16,1 5 1 15,1 8-1-15,1 9 1 16,-3 8-1-16,0 6 0 16,0 8 0-16,-3 6 1 15,2 7-2-15,-1 5 3 16,-4 5-2-16,4 2 1 15,-1 2-1-15,3 3 1 16,0 4-1-16,2-1 0 0,0 2-1 16,3-2 1-16,-1 2-1 15,1-2 1-15,1 2 0 16,-4 0-1-16,1 3 1 15,-1-3-1-15,-2 1 1 16,-4 0 0-16,1 0-1 16,0 0 1-16,1-3 0 15,0 0-1-15,2-4 3 16,2 2 0-16,1-2-1 15,4-1 0-15,1-2 1 16,1-2-1-16,-4 2 1 16,5 1-1-16,-2-1-1 15,0 3-1-15,-2-2 2 0,-2 2 0 16,0 2 0-16,-3-1 0 15,2 1-1-15,-1 0 2 16,1 1-2-16,-2-3 1 16,4 0-2-16,-2 2 1 15,-2-6-1-15,2 3 1 16,-1-2-1-16,-2-2 1 15,1-4-1-15,-2-1 0 16,-2 1 0-16,-2-6-1 16,3-2 1-16,-1-4-1 15,0-1 1-15,1 1-1 16,2-2 1-16,0-1 0 15,0 1 1-15,0 0 2 16,-3 2-2-16,1 0 2 0,-3 1-1 16,1 1-2-16,-3-4 2 15,0 2-2-15,-3-1 2 16,6-1-3-16,-3 1 2 15,0-3-2-15,5-4 2 16,-2 1 0-16,2 0 0 16,2-3-1-16,2 1 1 15,0-1 0-15,-2-1-1 16,0 2 1-16,-1-3 0 15,0 2-1-15,0 0 1 16,-2-2 1-16,-1 1-1 16,-1-3 0-16,2 1 0 15,1 0 0-15,-2-2-1 16,3-5 1-16,-1 1-1 0,2-5 1 15,2 0-1-15,0-2 1 16,1 0 0-16,-1-5 0 16,-1-1 0-16,1 1 0 15,1-5 0-15,-1 2 1 16,-1-4-1-16,3-1 0 15,-3-2 0-15,3-1 0 16,0-3 0-16,-1-3 0 16,-1-1 0-16,2-2 0 15,-1-1 0-15,-1-3 0 16,0 2-1-16,0 0 1 15,-2 0-1-15,0 1 0 16,-1 1 0-16,0-1 0 16,-2 1 0-16,-1 0 0 15,2 0 1-15,-2-4 0 0,0-3 0 16,0-1 0-16,4-12 0 15,-5 19 0-15,5-19 0 16,-5 15 0-16,5-15 0 16,-6 13-1-16,6-13 1 15,-8 20 0-15,3-11-2 16,5-9 0-16,-8 18-2 15,8-18-4-15,0 0-13 16,-7-13-17-16,7 4 0 16,-9-20-2-16,6 0 1 15</inkml:trace>
  <inkml:trace contextRef="#ctx0" brushRef="#br0" timeOffset="198893.376">3351 5745 82 0,'-15'-10'34'0,"-2"3"-3"16,6 10-1-16,-13-5-22 0,10 9-2 16,-9 0 0-16,4 7-2 15,-1-1-1-15,7 8 0 16,0 0-1-16,6 4 0 15,3-1-1-15,9 1 0 16,4-2-1-16,8-6 1 16,0-5 0-16,11-9-1 15,-1-9 1-15,6-8 0 16,2-7 0-16,-4-6-1 15,-1-4 1-15,-1 1 0 16,-6 1 0-16,-3 4-1 16,-4 9 0-16,-4 6-1 15,-12 10 1-15,8 19 0 16,-9 10-1-16,-5 16 1 0,-5 11-1 15,1 10 2-15,-5 4-2 16,-1 5 2-16,-4-5-1 16,1-4 1-16,-1-10-1 15,-2-16 2-15,0-14-2 16,0-16-2-16,3-12-1 15,1-18-5-15,12 0-13 16,-13-25-14-16,19 4-1 16,-3-15-3-16,15 4 2 15</inkml:trace>
  <inkml:trace contextRef="#ctx0" brushRef="#br0" timeOffset="199636.4185">3968 5748 96 0,'0'0'34'0,"2"18"0"16,-22-8-4-16,2 12-26 15,-2 1-1-15,-1 9 0 16,0-2-1-16,6 5 0 16,1-5 0-16,1-2-1 15,6-8 0-15,4-1 0 16,3-19 0-16,0 0 0 15,0 0 0-15,13-15-1 0,-5-7 1 16,3-3 0-16,0-4 0 16,3-5-1-16,2 3 1 15,0 0-1-15,0 6 1 16,2 3-1-16,-3 7 0 15,3 1 1-15,2 6-1 16,2 3 0-16,2 3 1 16,-1 1-1-16,6 0 1 15,1-1-1-15,2-1 0 16,-2 0 1-16,-1-2-1 15,-4 0 0-15,-5 1 1 16,-3 0-1-16,-6 2 1 16,-11 2 0-16,0 0 1 15,-4 11-1-15,-7 0 0 0,-7 6 1 16,-1 9-2-16,-1-1 1 15,-1 7 0-15,3 3-1 16,5-4 0-16,4 2 1 16,7-7-1-16,9-6 0 15,6-7 0-15,6-7 0 16,5-13 0-16,7-8 0 15,-1-9 0-15,-1-7 0 16,-1-6 1-16,-4-5-2 16,-6-4-1-16,-4 1 1 15,-8 5-1-15,-9 4 0 16,-1 6 0-16,-8 7 0 15,0 13-2-15,-4 6 1 16,7 15-1-16,-3-1 1 0,9 11-1 16,-1-8-4-16,17 13-5 15,-13-26-10-15,30 26-9 16,-8-21-1-16,11 3 0 15,-3-8 0-15</inkml:trace>
  <inkml:trace contextRef="#ctx0" brushRef="#br0" timeOffset="199975.4379">4647 5693 86 0,'0'0'35'15,"0"0"0"-15,0 0 0 16,-10 12-25-16,-6-1-3 16,5 11-2-16,-4 1 2 15,2 8-3-15,-2 0-2 0,5 4 1 16,4 0-1-1,7-4-1-15,2-9 1 0,8-7-1 16,9-12 0-16,5-10 0 16,7-11 0-16,0-9 0 15,2-4 0-15,-3-2 0 16,0-1-1-16,-7 4 1 15,-4 5-1-15,-8 6 0 16,-12 19 0-16,9-13-1 16,-9 13 0-16,-8 17 0 15,3 0-2-15,1 0-1 16,5 11-3-16,-2-12-3 15,15 19-11-15,-9-21-13 16,19 4-3-16,-6-13 0 16,14 1 0-16</inkml:trace>
  <inkml:trace contextRef="#ctx0" brushRef="#br0" timeOffset="200522.4692">5155 5724 85 0,'-12'1'35'16,"9"10"0"-16,3-11 2 15,-10 30-27-15,1-12-5 16,4 10-1-16,0-4 0 16,1 5-1-16,-1-3-1 15,5 1 0-15,-2-7-1 16,2-4 0-16,0-16 0 15,0 0 0-15,0 0-1 0,14-11 0 16,-7-9 1-16,3-8-1 16,0-4 0-16,2-2 1 15,-1-3-3-15,0 2 3 16,0 1-2-16,-1 1 0 15,1 4-1-15,-1 5 2 16,-1 3-3-16,3 5 3 16,0 2 0-16,1 6-2 15,0 5 2-15,0 2 0 16,-1 5-1-16,1 6 1 15,-3 3 0-15,-5 5 1 16,-5 4 1-16,-2 2-1 16,-5 3 2-16,-3 3-2 15,-4-1 1-15,-5-4-1 0,3-3 1 16,-2 0-1-16,-1-4-1 15,2 0 0-15,2 0 0 16,1 4 0-16,0 6-1 16,-1 7 1-16,-6 14 0 15,-1 10-1-15,-4 10-2 16,-3 0 0-16,11 14-12 15,-13-21-9-15,13 4-15 16,-1-19 1-16,12-11-2 16,3-21 2-16</inkml:trace>
  <inkml:trace contextRef="#ctx0" brushRef="#br0" timeOffset="201373.5179">10344 5324 81 0,'4'-10'36'16,"-4"10"-3"-16,0 0-4 15,9 27-23-15,-10 0-2 16,2 13-1-16,-6 10-2 16,2 4 3-16,-2 4-2 0,1-1 0 15,-2 3-1-15,-1-7-3 16,7 4-6-16,-12-23-13 15,17 2-10-15,-7-14-3 16,6-5-1-16,-4-17 1 16</inkml:trace>
  <inkml:trace contextRef="#ctx0" brushRef="#br0" timeOffset="201931.5498">10253 5700 88 0,'-25'-17'34'0,"9"11"2"15,-4-3 0-15,20 9-28 16,-10 4-2-16,10-4-3 15,19 10-1-15,4-7-2 0,13 0 0 16,9-1-1-16,8-2-1 16,12-5 0-16,7 2-1 15,0-8 0-15,3 4-2 16,-9-9 0-16,2 3 0 15,-16-5-2-15,-5 3 3 16,-16-1-1-16,-10 2 4 16,-14 1-1-16,-12 2 5 15,-4 8-1-15,-20 6 3 16,0 12 1-16,-17 1 0 15,2 9 3-15,-8 3-3 16,3 5 0-16,5 1 0 16,9 0-1-16,5-4 0 15,15-2-2-15,15-7 1 0,10-5-3 16,14-8 2-16,9-3-3 15,9-9 1-15,4-3-1 16,2-5-2-16,-1-5 3 16,0 0-3-16,-9-2 2 15,-5-1-2-15,-9 2 2 16,-7 3-2-16,-9 2 2 15,-8 13 0-15,0 0 0 16,0 0 0-16,-13 6-1 16,1 10 3-16,-2 2-3 15,3 10 2-15,2-4-4 16,10 1 1-16,0-7-8 15,21 5-5-15,-4-23-11 16,21 2-11-16,-2-19 1 16,15-2-3-16,-4-12 6 0</inkml:trace>
  <inkml:trace contextRef="#ctx0" brushRef="#br0" timeOffset="202141.5618">11375 5393 88 0,'-11'-17'35'15,"11"17"1"-15,-22 5 0 16,17 14-31-16,-10 11-2 15,0 9 0-15,1 11-2 16,-2 6 2-16,2 3-1 16,1 2 0-16,8-2-2 15,3-7-2-15,11 1-4 0,-3-25-13 16,22 1-13-16,-5-21-3 15,18-7-2-15,-7-18 2 16</inkml:trace>
  <inkml:trace contextRef="#ctx0" brushRef="#br0" timeOffset="202366.5747">11722 5379 78 0,'0'0'37'0,"-15"13"0"15,-4 10 0-15,4 21-28 16,-7 1-5-16,8 3 1 15,-3 1 0-15,7 2-2 16,5-6-1-16,5-5-1 16,5-5-2-16,5-14-3 0,17 2-10 15,-13-23-13-15,22 5-8 16,-9-16 1-16,13 1-3 15,-9-10 3-15</inkml:trace>
  <inkml:trace contextRef="#ctx0" brushRef="#br0" timeOffset="202727.5953">11986 5585 85 0,'-22'4'36'16,"12"17"0"-16,-8-4 1 16,11 16-26-16,-6-10-3 15,7 3-3-15,3-6 0 16,8-1-3-16,3-6 2 15,7-6-5-15,4-7 2 0,5-6 1 16,5-5-4-16,3-8 4 16,0 2-4-16,2-4 3 15,0 3-3-15,-7 0 3 16,-5 8-1-16,-4 7-1 15,-5 12 0-15,-11 10-2 16,-7 14 4-16,-6 13-3 16,-7 12 3-16,-4 8-3 15,-6 11 4-15,-4-1-3 16,-3 0 4-16,-2-5-3 15,2-6 0-15,-2-11-2 16,7-7-9-16,-7-25-15 16,15-4-10-16,-3-18-2 15,10-11-1-15,0-14 0 0</inkml:trace>
  <inkml:trace contextRef="#ctx0" brushRef="#br0" timeOffset="204146.6765">22392 5532 82 0,'18'-10'35'0,"-18"10"0"16,12-2-3-16,-12 2-25 15,0 0-2-15,-1-13 0 0,1 13-1 16,0 0 0-16,-6 19 0 16,-2-3-1-16,2 6-1 15,-3 4 0-15,-2 6 1 16,2-2-2-16,3-2 1 15,2-1-1-15,4-6 2 16,4-10-1-16,8-10 1 16,5-10-1-16,4-7-2 15,7-9 2-15,4-5-2 16,2-6 1-16,2 0-1 15,-2-3 1-15,2 2-3 16,-4 8 3-16,-6 5-1 16,-4 8 0-16,-3 9 0 15,-8 7 1-15,1 7-1 0,-6 10-1 16,-2 4 1-16,1 8-1 15,0 3 0-15,5 3-3 16,-2-3 1-16,10 4-7 16,-8-16-10-16,20 9-16 15,-7-11-1-15,5 2 0 16,0-14 0-16</inkml:trace>
  <inkml:trace contextRef="#ctx0" brushRef="#br0" timeOffset="204511.6974">23178 5502 98 0,'-7'-25'36'16,"4"10"2"-16,-12-3-1 0,15 18-31 15,-27-15-1-15,10 18-1 16,-8 8 1-16,2 7-1 15,-1 8-2-15,3 3 1 16,3 6-1-16,5 2 1 16,7-2-2-16,7-1 2 15,8-7-3-15,12-8 2 16,6-5-1-16,5-8 1 15,7-15-1-15,-1-6-2 16,-1-6 1-16,-1-5-1 16,-7-6 2-16,-8 0-3 15,-8-1 2-15,-9 3-2 16,-6 6 0-16,-9 2-1 15,2 8-3-15,-11-5-10 0,20 19-14 16,-9-2-10-16,9 2 0 16,14 8-1-16,11 2 1 15</inkml:trace>
  <inkml:trace contextRef="#ctx0" brushRef="#br0" timeOffset="204676.7068">23722 5652 125 0,'-24'2'41'15,"5"5"1"-15,-9-16-5 16,1-3-41-16,18 11-15 16,-15-15-20-16,24 16-3 0,-12-28 0 15,12 28-1-15</inkml:trace>
  <inkml:trace contextRef="#ctx0" brushRef="#br0" timeOffset="227543.0147">1016 7580 0 0,'0'0'14'0,"-6"-17"0"16,6 17-12-16,-9-18-6 16,9 18 7-16,-24-8 3 15,7 5 2-15,4 3 0 16,-2 0 1-16,15 0-1 0,-23 3 4 15,23-3 4-15,0 0 1 16,0 0-4-16,0 0-2 16,14-5-2-16,-14 5 1 15,28-7-2-15,-13-1 0 16,8 10-3-16,-3-2-3 15,3 3 0-15,5-1-1 16,6-1 0-16,3-3 1 16,6 0-1-16,8-6 0 15,9-3 0-15,9-4 0 16,8 0 0-16,9-3 0 15,3 2 0-15,3 0-1 16,6 3 0-16,-6 4 1 16,5 0-1-16,-1 3 0 0,-3 0 0 15,7 3 0-15,-5-3 0 16,4 1 1-16,3-2-1 15,5-2 0-15,3-1 1 16,8-1-1-16,1-1 1 16,-1-1-1-16,2 1 0 15,3 1 1-15,-3 0-1 16,2 3 0-16,-2 3-1 15,-5-2 1-15,-4 3 0 16,-2-2-1-16,-4 2 1 16,3-2-1-16,1-1 1 15,-1-2 0-15,-4-4 0 16,5-1-1-16,-1-2 2 0,2-2-1 15,3 1 0-15,2 0 1 16,-5 1-1-16,0 1 0 16,0 1 0-16,-2 3 0 15,-1 0 0-15,6 1 0 16,-5-1-1-16,-3 4 1 15,4-4 0-15,-3 1 0 16,-1 0-1-16,0 1 1 16,2-1 0-16,-2 2 1 15,-3 1-1-15,0 0 0 16,-6 4 0-16,0 2 0 15,-3 1 0-15,-2 0 0 16,-5 3 0-16,-1-1 1 16,2-1-1-16,-1 2 0 0,2-4 0 15,3-2 1-15,-1 0-1 16,4-3 0-16,0 3 1 15,-1-3-1-15,2-1 0 16,-2 2 0-16,2-2 1 16,-1 2-1-16,2-5 0 15,0 5 0-15,-1-5 1 16,5 2-1-16,-1 3 0 15,-1-2 0-15,3 3 0 16,-2 1 1-16,2 2-1 16,-2-1 0-16,6 4 0 15,-2 0 0-15,1-1 1 16,3 0-1-16,3 0 0 15,4-1 0-15,7 2 0 16,7-2 0-16,-4 0 0 0,6 0 0 16,-2 0 1-16,4 0-1 15,6 0 0-15,0-2 0 16,-3 1 0-16,0 1 0 15,4-2 0-15,4-2 0 16,2 0 0-16,3-2 0 16,1 1 1-16,1 1-2 15,5 0 1-15,6 1 0 16,0 3 0-16,0-2 0 15,5 0-1-15,4 1 1 16,6-1 0-16,2-3 0 16,1 1 0-16,7-2-1 15,-2 1 1-15,7 2 0 0,-1-1 0 16,1 4 0-16,0 4 0 15,1-2 0-15,4 6 0 16,2 0 0-16,7 2 0 16,10-2 0-16,-1 1 1 15,8-2-2-15,14 1 2 16,5-2-1-16,3-1 0 15,7-1 0-15,4-1 0 16,0 1 0-16,8-3 1 16,0 2-1-16,0-3 0 15,1 0 0-15,0-1 0 16,0 0 1-16,-2-3-1 15,-1-1 1-15,-5-1 0 16,-7-1 0-16,-1-1 0 0,-5-2 0 16,0-1-1-16,-4 1 1 15,-5 1 0-15,0-4-1 16,-1 0 1-16,-7 1-1 15,-4-2 0-15,-3 2 1 16,-9 0-1-16,-9-3 0 16,0 3 0-16,-14 4 0 15,-4 2-1-15,-10 6-3 16,-18-8-15-16,-2 14-13 15,-24-8-4-15,-17 4-2 16,-28-7 0-16</inkml:trace>
  <inkml:trace contextRef="#ctx0" brushRef="#br0" timeOffset="229077.1024">1998 8559 35 0,'-74'-1'23'0,"-6"-4"0"15,9 0-4-15,5 2-12 16,0-3-2-16,6 1-3 15,4 2 0-15,6 1 1 16,6-4 0-16,5 7 1 16,2-2 0-16,12 6 1 15,-1-5 0-15,13 6 0 16,1-4 0-16,12-2 0 0,0 0-1 15,22 12 0-15,3-12 0 16,16 1 1-16,8-4-1 16,22 0 0-16,11-7-1 15,17 2 0-15,10-2-1 16,15-1 0-16,12-2 0 15,15 2-2-15,3 0 1 16,8 1 0-16,10-1-1 16,8 1 0-16,7-4 0 15,7 1 0-15,9-3 0 16,4-4 0-16,10-2 0 15,14-2 0-15,3-1 1 16,11-2-1-16,7-2 0 16,5 4 1-16,8 2-1 0,1 5 0 15,8 0 1-15,-1 6-1 16,4 1 0-16,-1 7 0 15,2-1 1-15,0 2-1 16,0-2 1-16,1 1-1 16,0-2 1-16,3 0 0 15,-2-2 0-15,2 1 0 16,-1-1 0-16,1 3-1 15,-2-2 0-15,1 5 0 16,-1 2-1-16,-5-1 1 16,6 1 0-16,-7-1-1 15,5-1 1-15,-1-2-1 16,3 0 1-16,4-1 0 15,-3-1 0-15,4-1 0 16,-3 1 1-16,1 2-1 0,-4 2 1 16,-4 1 0-16,-5 2-1 15,-5 3 2-15,-2 0-1 16,-3 2 0-16,0 0 0 15,-5 2 1-15,8-2-1 16,0 0 0-16,-7-1 0 16,8 0 0-16,-4 5-1 15,-4-3 1-15,-4 4-1 16,-2-3 0-16,-9 3-1 15,3-2 1-15,-4 1 0 16,-4-3-1-16,2-2 1 16,-1 0 0-16,3-3-1 15,3-2 1-15,3 0 0 0,-3-2 0 16,2 0 1-16,-1 2-1 15,-4-3 0-15,-6 3 0 16,-3 0 0-16,-5 4 1 16,-11-1-1-16,1 3 0 15,-5 2 0-15,1-2 0 16,-4 2 0-16,0-1 1 15,0-1-1-15,-5 1 0 16,-2-5 0-16,-1 1 0 16,-7 1 0-16,-6-2 0 15,-7 2 0-15,-11-2 0 16,-12 2 0-16,-10 1-1 15,-11 2 1-15,-15 0-1 16,-8 2-2-16,-16-8-9 0,9 14-9 16,-35-18-11-16,3 5-4 15,-27-12-2-15,-18-3-2 16</inkml:trace>
  <inkml:trace contextRef="#ctx0" brushRef="#br0" timeOffset="230509.1844">1376 10009 77 0,'0'0'34'15,"15"-10"-2"-15,6 11 0 16,-5-3-29-16,12 4-2 15,5 2 0-15,10-2 0 16,14 0 0-16,9-2 0 16,13-4 1-16,12-1 0 15,15-7 0-15,17 3 1 16,13-7-1-16,14 0 0 15,6-4 0-15,18 3-1 16,8 0 0-16,10-1 0 16,8 1 0-16,11 1-1 15,2 2 1-15,10 3-1 0,11 0 0 16,0 2 0-16,10 2 0 15,10 1 0-15,5 1 1 16,7 0 0-16,5-3 0 16,3 1 1-16,7-2-1 15,5-2 0-15,2-3 1 16,5 2-1-16,4-3 0 15,2 0 0-15,2 1-1 16,5-1 1-16,-5 3 0 16,1-1-1-16,-2 2 1 15,-2-1-1-15,0 2 0 16,-2-1 0-16,-2 0 0 15,4 3 1-15,4-3-2 16,4 3 0-16,-2-3 0 0,7 0 0 16,1 0 1-16,2 1-1 15,4-3 1-15,-1 4-1 16,-1-1 2-16,1-2-1 15,-2 2 2-15,1 0-2 16,-4 1 2-16,0 3-1 16,-6-1 0-16,2 2 0 15,-5 2 0-15,0 0 0 16,-1 1 0-16,-1 2 0 15,-1 2-1-15,-3-1 0 16,-3 4 0-16,-4 0 0 16,-4 0 0-16,-4 2 0 15,-6 1 0-15,-5 0 0 16,-8 3-1-16,-2-2 1 0,-6 1 1 15,-9-2-1-15,-1 1 0 16,-5-1 1-16,-9-1 0 16,0-1-1-16,-5-1 1 15,-7 0 0-15,-5-1-1 16,-4 0 1-16,-6-3-1 15,-8 1 0-15,-2-1 0 16,-3-1 1-16,-8-2-1 16,-7-1 0-16,-11-2-1 15,-4-4 1-15,-7 3-1 16,-6-2 0-16,-7-2 0 15,-10 1 0-15,-10 0 0 16,-11 1 0-16,-8 1 0 0,-13-1-1 16,-18 6-1-1,-20-6-6-15,-7 12-4 0,-35-15-9 16,6 16-5-16,-35-18-5 15,6 14-1-15,-29-14-1 16,5 6 1-16</inkml:trace>
  <inkml:trace contextRef="#ctx0" brushRef="#br0" timeOffset="232054.2727">1466 11339 64 0,'27'7'35'0,"-2"-13"-2"15,11 1 0-15,4-4-28 16,13 3-4-16,8 2 0 16,8-1 0-16,7 3-2 15,4-4 1-15,8 4-1 16,9-4 1-16,9-1 0 0,5 0 1 15,6-2 0-15,14 0 0 16,6-4 1-16,13 2-1 16,7-4 1-16,9 0 0 15,6-2 0-15,12 4-1 16,4-2 0-16,7 2 0 15,7 0-1-15,3 2 1 16,6 0-1-16,6 2 0 16,1 0 1-16,3 1-1 15,1-1 1-15,0-3 0 16,0 2 0-16,1-1 0 15,3-3 0-15,-6 4 0 16,5-4 0-16,3 2 0 16,3-3 0-16,5 3 1 15,4-2-1-15,9 2 1 0,-4-1-2 16,6 0 3-16,1 0-3 15,-3 2 1-15,0 3 0 16,0-3-1-16,-10 3 0 16,4 3 0-16,-1 0 1 15,-5 2-1-15,2-2 0 16,2 5 0-16,4-1 1 15,2 2-1-15,4-3 0 16,1 3 1-16,4-2-1 16,5 0 0-16,-1-2 1 15,8 0-1-15,3-1 1 16,5-3-1-16,6 0 0 15,6-4 1-15,4-1-1 16,6-1 0-16,5-2 1 0,1-2-1 16,-1 1 0-16,0 0 0 15,-1 2 1-15,3-2-1 16,-8 5 0-16,-3-1 0 15,-4 2 1-15,-3 2-1 16,-2 1 0-16,-3 1 0 16,-4 0 0-16,-4 2 0 15,-1 1 0-15,-5 2 0 16,-1 1 0-16,-3-1 0 15,-6 2 0-15,-5 0 0 16,-5 2 0-16,-6-2 0 16,-6 0 1-16,-4 0-1 15,-3-2 0-15,-6-1 0 16,-6-3 1-16,-4-1-1 0,-5-1 1 15,-7-2-1-15,-5-1 0 16,-7-2 0-16,-12 1 1 16,-8-4-1-16,-8 3 0 15,-8-3 0-15,-4 2 0 16,-8-2 0-16,-2 4 0 15,-7-3 0-15,-3 4 0 16,-8-3 0-16,-3 6-2 16,-15-1 0-16,-9 9-8 15,-29-15-7-15,-3 17-7 16,-43-17-5-16,-6 11-2 15,-40-12-3-15,-11 9 1 16</inkml:trace>
  <inkml:trace contextRef="#ctx0" brushRef="#br0" timeOffset="233626.3626">1448 12373 50 0,'10'-1'31'0,"13"3"3"0,5-8-2 15,14 4-25-15,8-9-1 16,16 4-2-16,3-6 0 16,16 3-1-16,4-4-1 15,6 0-1-15,8 0 0 16,10 0 0-16,3 3 0 15,7 1-1-15,3 2 0 16,6-1 0-16,10 3 1 16,4 0 0-16,1 1 0 15,8 3 0-15,7-3 1 16,11 4-1-16,5-4 0 15,8 5 1-15,6-2 0 16,8 0-1-16,6 0 0 16,9-2 1-16,1-1-1 15,3 2 0-15,4-4-1 0,-1 1 1 16,-1-2 0-1,4 2-1-15,1 1 1 0,0 0 0 16,-4-1-1-16,8 3 1 16,1-3-1-16,5 1 1 15,8-3-1-15,4 2 1 16,0-7-1-16,5 2 1 15,3 0-1-15,0-1 1 16,3 4-1-16,-3-1 1 16,-4 2-1-16,3 5 0 15,-1 1 0-15,1 4 0 16,2 1 0-16,0-1 0 15,7-2 0-15,5 2 0 16,3-3 0-16,4 0 0 0,0-2 0 16,0 0 0-1,4 1 0-15,-4 0 0 0,-3 1 0 16,-1 2 0-16,-1 0-1 15,-2 5 1-15,-2-2 0 16,1 3 0-16,0-1-1 16,-1 0 1-16,-2 2 0 15,5-3 0-15,-2-2 0 16,5 0 0-16,-2-2 0 15,2-1 0-15,0-1 1 16,1 2-1-16,1-5 0 16,2 1 1-16,0-3-1 15,-2 2 0-15,-2-2 1 16,-2-3-1-16,-3 4 0 15,-2-5 1-15,-4 4-1 0,-8-1 0 16,-6 1 0-16,-7 2 0 16,-9 2-1-16,-4 0 1 15,-10-1 0-15,-7 5 0 16,-11-3 0-16,-6 1 1 15,-8 1-1-15,-5-1 0 16,-7 4 0-16,-8-3 0 16,-6 2 0-16,-6-1 0 15,-8-2 0-15,-8 2 0 16,-10-2 0-16,-6 0 0 15,-8-1 0-15,-9 0 0 16,-7 0 0-16,-10-2 0 16,-7 2 0-16,-4-3 1 15,-6 1-1-15,-8 1 1 0,-4-4-1 16,-10 4 1-16,-6-2 0 15,-7 1-1-15,-11-1 0 16,-8 1-1-16,-17 2-1 16,10-7-2-16,-10 7-4 15,-15-5-6-15,15 5-6 16,-17-6-3-16,17 6-4 15,0 0-2-15,8-10 0 16,-7-5 0-16</inkml:trace>
  <inkml:trace contextRef="#ctx0" brushRef="#br5" timeOffset="248639.2213">8680 7114 94 0,'0'0'35'0,"5"12"0"15,-14 5 1-15,0 16-31 16,-10 7-1-16,3 19-2 15,-11 10 1-15,-1 14 0 16,-11 9-1-16,6 0 0 16,-3-1-3-16,5-9-1 15,12-2-10-15,0-38-12 16,24-6-13-16,-5-36-1 15,35-6-1-15,-9-25-1 16</inkml:trace>
  <inkml:trace contextRef="#ctx0" brushRef="#br5" timeOffset="251703.3966">9061 7072 68 0,'6'-10'33'15,"-6"10"0"-15,0 0-4 16,0 0-18-16,-3 15-3 15,-1 11-2-15,-10 8 0 16,-4 18-1-16,-7 11 0 16,-2 17-2-16,-6 7 0 15,-2 8-1-15,1-3 0 16,3-4-1-16,11-7-5 15,-3-25-14-15,25-4-14 16,-4-22-3-16,16-10-2 0,0-18-2 16</inkml:trace>
  <inkml:trace contextRef="#ctx0" brushRef="#br5" timeOffset="254330.5469">8900 12216 45 0,'0'-10'34'0,"0"10"3"16,0 0-3-16,-19 20-19 15,1-2-6-15,3 19-2 16,-6 14-3-16,-2 20 0 15,-8 17-1-15,1 18 0 16,-8 10-1-16,2 6-1 16,-1-3-1-16,1-10-1 15,12-10-4-15,1-34-13 0,24-11-13 16,-3-32-4-16,17-18-4 15,1-22 2-15</inkml:trace>
  <inkml:trace contextRef="#ctx0" brushRef="#br5" timeOffset="260115.8778">8740 8386 30 0,'0'0'28'0,"0"0"2"16,3-15-3-16,-3 15-11 15,0 0-6-15,0 0-3 16,5-19-1-16,-5 19-1 16,0 0 0-16,6-11-2 15,-6 11 2-15,0 0-2 16,1-11 1-16,-1 11-2 15,0 0 1-15,-1 12-1 16,1-12 0-16,-8 24 0 16,3-3-1-16,0 5 0 15,-4 9 0-15,1 9 0 16,-2 10 1-16,0 11-1 0,-5 7 1 15,-2 12-1-15,-5 7 1 16,0 5 0-16,-4-2 0 16,2-7-1-16,2-13-2 15,6-17-1-15,16-11-14 16,-3-32-10-16,21-8-4 15,-4-24-5-15,14-9-1 16,-1-13-1-16</inkml:trace>
  <inkml:trace contextRef="#ctx0" brushRef="#br5" timeOffset="268719.3698">8651 10015 36 0,'14'-21'30'0,"-1"-3"2"0,5 2 0 16,-9-9-16-16,5 15 3 15,-12-9-9-15,8 11-2 16,-10-2 1-16,0 16-1 15,0 0-2-15,0 36-1 16,-11 7-1-16,1 14-1 16,-9 15-2-16,-4 16 1 15,-6 9-2-15,0 2 1 16,-3-2-2-16,0-10 0 15,12-8-5-15,1-26-11 16,24-5-13-16,-3-29-5 16,22-11-2-16,-1-23-3 15</inkml:trace>
  <inkml:trace contextRef="#ctx0" brushRef="#br5" timeOffset="273754.6579">8651 11064 54 0,'9'-15'34'0,"-9"15"0"16,9-21 1-16,-9 21-27 16,0 0 0-16,11 2-1 15,-14 12-1-15,3 17 0 16,-9 8-1-16,-1 14-1 15,-9 9-2-15,-1 12 1 16,-4 6-2-16,-5 2 3 16,1-1-4-16,2-4-1 15,5-6-1-15,3-20-7 16,22-5-28-16,-3-22-1 15,14-12 0-15,4-24-4 16</inkml:trace>
  <inkml:trace contextRef="#ctx0" brushRef="#br5" timeOffset="279662.9958">9101 9926 46 0,'5'-12'30'15,"0"0"2"-15,-5-1 0 16,0 13-21-16,5-15 0 15,-5 15 1-15,0 0-3 16,7 18 0-16,-14 1-2 16,6 19-1-16,-9 6-2 15,0 16-1-15,-9 10-1 16,0 10 1-16,-6 7-3 0,-2 2 1 15,2-4-2-15,-2-8 1 16,5-7-1-16,2-12-2 16,10-11-6-16,-1-21-27 15,20-13-1-15,-9-13-1 16,27-18-1-16</inkml:trace>
  <inkml:trace contextRef="#ctx0" brushRef="#br5" timeOffset="281999.1294">9550 9870 57 0,'0'0'34'0,"-2"-16"-2"16,2 16 2-16,-10-3-25 16,9 17 0-16,-11 0-1 15,9 15-1-15,-13 4-2 16,4 15-1-16,-9 9-1 15,-2 12 1-15,-7 11-1 16,-5 8 0-16,-7 3-1 16,4 0 0-16,0-9-2 15,5-6 2-15,9-12-4 16,9-18-2-16,22-13-29 15,-7-33-5-15,37 1 0 16,-13-23-3-16</inkml:trace>
  <inkml:trace contextRef="#ctx0" brushRef="#br5" timeOffset="284831.2914">9172 8375 60 0,'0'0'35'0,"0"0"-1"16,-6 29 0-16,-7-8-23 15,9 16-4-15,-10 2-1 16,3 15-2-16,-6 4 0 16,-1 9-1-16,-7 3 1 15,2 5-2-15,-8 0 1 16,5-4-1-16,0-9-1 15,5-13-1-15,12-7-4 16,-2-24-27-16,22-9-5 16,-1-17-1-16,12-6-1 15</inkml:trace>
  <inkml:trace contextRef="#ctx0" brushRef="#br5" timeOffset="287661.4533">9530 8472 39 0,'14'-21'29'16,"-7"10"1"-16,-7 11-7 15,9-24-11-15,3 20-2 16,-12-8-1-16,0 12-1 15,0 0-2-15,13-7 1 16,-13 7-1-16,-3 19-1 16,-6 3-1-16,-2 15 1 15,-7 15 0-15,-5 17-2 16,-9 11 1-16,-1 13-1 15,-8 2 0-15,5-1 0 16,3-6-2-16,7-11-1 16,9-12-6-16,-3-27-24 15,25-8-8-15,-1-19 1 0,14-6-2 16</inkml:trace>
  <inkml:trace contextRef="#ctx0" brushRef="#br5" timeOffset="290362.6078">9933 8502 24 0,'16'-18'28'16,"-8"4"0"-16,2 0 2 15,-8-6-17-15,13 11-3 0,-15-9 0 16,14 13-1-16,-15-9 0 16,1 14-2-16,0 0 0 15,0 0-2-15,0 0-1 16,-8 25 0-16,-10-2 0 15,2 13-2-15,-8 16 1 16,-6 15-2-16,-9 12 2 16,-4 14-1-16,-2 4 1 15,1 3-2-15,1-3 1 16,6-9-2-16,12-14-4 15,3-27-16-15,21-6-16 16,2-26-1-16,16-12-1 16,-1-18 0-16</inkml:trace>
  <inkml:trace contextRef="#ctx0" brushRef="#br5" timeOffset="293221.7713">9087 11108 52 0,'12'-7'34'0,"-12"7"0"15,0 0-1-15,-7-10-24 16,7 10-4-16,0 0 1 16,-5 16-1-16,1-2-2 15,-3 11 0-15,-5 4 0 16,-2 12-1-16,-5 7-1 15,0 10 2-15,-9 4 0 16,-1 5 1-16,2-3-2 16,-1-3-2-16,3-6 1 15,8-14-4-15,10-9-4 16,7-32-29-16,0 0-2 15,17-10-3-15,9-15 4 0</inkml:trace>
  <inkml:trace contextRef="#ctx0" brushRef="#br5" timeOffset="296289.9468">9244 12223 28 0,'0'0'32'0,"0"0"3"15,0 0-3-15,0 0-16 16,-5 12-5-16,5 9-2 15,-10 2-2-15,3 17-1 16,-9 12-2-16,-3 19-2 16,-6 14 1-16,-1 13-1 15,-3 7 0-15,2 1-2 16,2-1 0-16,1-13-3 15,10-2-5-15,-7-27-28 16,15-12 0-16,1-20-3 16,9-10 2-16</inkml:trace>
  <inkml:trace contextRef="#ctx0" brushRef="#br5" timeOffset="300240.1727">8512 6220 66 0,'4'-11'35'16,"-4"11"1"-16,0 0 0 15,0 0-25-15,0 0-3 16,-6 13-1-16,-6 9-3 0,-2 14 0 15,-4 7-2-15,-2 12 0 16,-6 6-1-16,-1 6 1 16,4-4-3-16,2-7-2 15,15 0-22-15,-4-23-11 16,16-13 0-16,-6-20-2 15,28-9 0-15</inkml:trace>
  <inkml:trace contextRef="#ctx0" brushRef="#br5" timeOffset="303886.3813">8588 8556 53 0,'-13'-3'33'16,"13"3"-3"-16,0 0 1 0,-11-2-28 15,11 2 0-15,0 0 0 16,11 5 0-16,-11-5 0 16,19 3 0-16,-6-2-1 15,3 5 2-15,4-2-2 16,2 5 0-16,1-2 0 15,6 5 0-15,-2-4-1 16,7 3 0-16,3-1 0 16,4-1 0-16,3-1 1 15,7-2-1-15,1-2 0 16,9-1 0-16,1-1 1 15,4 0-1-15,0-1 0 16,0 3 0-16,2-2 2 16,-1 5-3-16,-5-1 2 15,-1 4-1-15,-1-2 1 0,-2 2-2 16,-1-2 1-16,-1 3 0 15,-4-3-1-15,-1-2 0 16,-4 1 0-16,-1 0 1 16,-5-4-1-16,-3 3 0 15,-4-2 1-15,-6-1-1 16,-3-1 0-16,-3 1 0 15,-5-1 0-15,-1 0 0 16,-5-1 0-16,-11-1-1 16,18 8-11-16,-18-8-22 15,0 0-2-15,-16-6 0 16,16 6-3-16</inkml:trace>
  <inkml:trace contextRef="#ctx0" brushRef="#br5" timeOffset="312723.8868">8933 6128 78 0,'0'0'34'15,"0"0"-6"-15,1-14 2 16,-1 14-20-16,-13 18-3 15,-3 9 0-15,-4 9-2 16,-4 14 2-16,-7 12-4 16,-2 10 2-16,-6 4-4 15,1 7 2-15,5-3-3 16,2-9 1-16,8-6-3 15,4-17-4-15,16-1-14 16,-7-32-10-16,25 1-2 16,-15-16-2-16,27-16-3 0</inkml:trace>
  <inkml:trace contextRef="#ctx0" brushRef="#br5" timeOffset="315955.0716">9855 9799 21 0,'0'0'26'0,"0"0"1"15,10-10-9-15,-10 10-2 16,0 0 0-16,0 0 0 15,0 0 0-15,-3 15-5 16,3-15-1-16,-9 31-2 16,-4-2-2-16,4 14 0 15,-9 12-4-15,-1 15 2 0,-8 10-3 16,-4 9 1-16,-4 3-1 15,2-1 0-15,0-8-1 16,3-7 1-16,6-14-2 16,9-11 0-16,10-8-9 15,-6-27-17-15,20-1-7 16,-9-15-2-16,17-6-1 15</inkml:trace>
  <inkml:trace contextRef="#ctx0" brushRef="#br5" timeOffset="318893.2396">9412 7030 54 0,'0'0'32'15,"9"-13"0"-15,-9 13 0 16,5 11-17-16,-5-11-5 15,-12 37-4-15,-2-3 0 16,4 12-2-16,-13 8-1 16,-2 13-2-16,-8 6 1 15,-6 5-1-15,-1-1 1 16,0-4 0-16,3-10-2 15,10-5 1-15,5-13-3 16,8-17-4-16,19-3-21 16,-5-25-5-16,21 0-2 15,-4-15-2-15</inkml:trace>
  <inkml:trace contextRef="#ctx0" brushRef="#br5" timeOffset="321680.399">10877 8351 19 0,'5'-14'28'15,"-5"14"-1"-15,0 0-1 16,4-19-8-16,-4 19-3 16,3-11-3-16,-3 11-2 15,0 0-2-15,7 11-1 0,-14 5-2 16,0 16-1-16,-7 8-1 15,-5 22 0-15,-10 10 1 16,-4 19-1-16,-14 5 0 16,1 10-1-16,-1-7 1 15,0-3-2-15,8-13 1 16,8-16-3-16,12-8-14 15,3-35-14-15,25-7-3 16,-9-17-3-16,23-17-2 16</inkml:trace>
  <inkml:trace contextRef="#ctx0" brushRef="#br5" timeOffset="326202.6577">9723 7017 51 0,'0'0'30'16,"14"-13"2"-16,-14 13 0 15,0 0-18-15,-7 13-3 0,5 9-2 16,-15 2 0-16,5 15-3 15,-10 9 0-15,-5 18-2 16,-4 13 1-16,-4 14-2 16,-2 5 0-16,-2 9-2 15,2-5-1-15,7-9 1 16,2-8-4-16,7-27-8 15,20-7-16-15,-4-34-7 16,19-12-3-16,-1-29-1 16</inkml:trace>
  <inkml:trace contextRef="#ctx0" brushRef="#br5" timeOffset="329394.8403">9500 11049 23 0,'7'-12'32'0,"-7"12"1"16,8-16 0-16,-8 16-10 15,0 0-13-15,-12 16 0 16,-5 3-1-16,4 21-3 15,-16 6-1-15,-3 16-1 0,-10 6-2 16,0 7 3-16,-5 0-4 16,6-2 2-16,4-9-3 15,5-13-4-15,14-3-9 16,1-27-14-16,24 2-3 15,-7-23-5-15,23 1-2 16,-12-13 0-16</inkml:trace>
  <inkml:trace contextRef="#ctx0" brushRef="#br5" timeOffset="331617.9674">8478 7124 50 0,'-18'2'31'15,"18"-2"0"-15,-14 3-1 16,1-7-20-16,13 4-2 15,0 0-4-15,0 0 0 16,0 0 1-16,0 0-2 16,0 0-1-16,13-3 1 15,-13 3 0-15,18 2 0 16,-4 0 0-16,3 7-3 15,0-1 3-15,3 4-3 16,0 2 2-16,0 0-2 0,4 0 2 16,2 1-3-16,0-1 3 15,4-2-1-15,2-1 0 16,4 0-1-16,-2 1 1 15,8 0 0-15,-3 2-1 16,8 4 1-16,0-2-1 16,10 0 0-16,-4 2 0 15,9-3 1-15,3 1-1 16,1-3 0-16,4-2 1 15,-1-1-1-15,-1-1 1 16,-2 0-1-16,-5 1 1 16,2 0-1-16,-7 1 1 15,-3 2-1-15,-7 3 0 16,-6 0-1-16,-4 2 1 0,-12-4-1 15,-4 2-2-15,-20-16-3 16,23 26-11-16,-23-26-7 16,0 0-2-16,-20-1-3 15,20 1-2-15,-15-9-1 16</inkml:trace>
  <inkml:trace contextRef="#ctx0" brushRef="#br5" timeOffset="335311.1787">8492 10208 30 0,'-31'-6'30'0,"6"-8"-3"0,8 1 5 15,5 0-22 1,1-7-2-16,11 6 0 0,0-2-1 16,0 16 1-16,9-16-3 15,4 17 2-15,0-2-3 16,6 9-1-16,1-1 0 15,12 3-2-15,2-1 2 16,17 3-1-16,6-6 1 16,13 1-2-16,11-7 2 15,17 1-1-15,9-7 0 16,8 4 2-16,3-2-3 15,-1 4 2-15,0 7-3 16,-5 1 2-16,-11 4-3 16,-11 0 1-16,-14 5-1 15,-12 1 0-15,-13-1 0 0,-8-5 1 16,-11-2-1-16,-8-1 1 15,-10-3-1-15,-14-6 1 16,0 0-3-16,0 0-4 16,0 0-11-16,-27-8-8 15,16 8-1-15,-19-15-4 16,11 9-1-16,-10-14-2 15</inkml:trace>
  <inkml:trace contextRef="#ctx0" brushRef="#br5" timeOffset="339132.3972">9618 12170 44 0,'8'-18'32'15,"-2"6"0"-15,-6 12 1 16,6-19-27-16,-6 19-1 15,11-9 0-15,-11 9 0 16,11 9-1-16,-8 10 1 16,-8 7-1-16,-1 14 0 15,-8 13 0-15,-5 17-1 16,-11 12-1-16,-1 19 1 15,-10 6-1-15,2 9 0 16,-1-4 0-16,4-6-3 0,5-12 1 16,9-20-3-16,15-10-9 15,-3-40-12-15,20-6-5 16,-2-35-4-16,14-4-2 15,-7-20 0-15</inkml:trace>
  <inkml:trace contextRef="#ctx0" brushRef="#br5" timeOffset="342955.6159">22744 6100 27 0,'0'0'26'0,"-14"12"2"16,14-12-4-16,0 0-9 16,-19 4 2-16,19-4-2 15,0 0-3-15,0 0 0 16,0 0-2-16,0 0-2 15,-9-14 2-15,9 14 1 16,17-13-7-16,-6 5-2 16,7-2 0-16,6 1-1 0,0 2-1 15,4 3 1-15,-3 2 0 16,2 6 0-16,-5 4-1 15,-4 5 1-15,-8 5 0 16,-8 6 0-16,-10 7-1 16,-7 2 1-16,-9 4 0 15,-10 1 0-15,-4 3 0 16,-9 2 0-16,1 0 0 15,-1-2 1-15,4-5 0 16,8-2 0-16,8-5-1 16,17-5 0-16,14-6 0 15,17-7 0-15,12-7-1 16,14-4-1-16,5-3-1 15,6-5-1-15,6 4-6 0,-14-10-28 16,8 6-3-16,-18-5 0 16,-3 6 0-16</inkml:trace>
  <inkml:trace contextRef="#ctx0" brushRef="#br5" timeOffset="343749.6613">22678 7206 85 0,'17'-9'36'16,"-9"-2"0"-16,3 19-5 15,-11-8-18-15,-14 15-6 16,-6 3-2-16,-1 8-2 0,-5 2 2 15,0 7-3-15,-3-1 1 16,6 1-1-16,3-1-1 16,8 0 1-16,10-5-1 15,11 1-1-15,13-4 1 16,8 1-1-16,7-3-1 15,8-5 1-15,-1 5 0 16,3-1 0-16,-4-3 0 16,-8 6-1-16,-11 0 1 15,-11 4 0-15,-15 4 0 16,-10 3 0-16,-10 3 0 15,-6-7-2-15,-3-1 1 16,0-9-3-16,4-2-3 16,-6-18-30-16,22-6 0 0,-2-21-1 15,22-1-1-15</inkml:trace>
  <inkml:trace contextRef="#ctx0" brushRef="#br5" timeOffset="343939.6722">22694 7252 88 0,'-32'-4'40'0,"15"14"0"16,2-4-1-16,22 14-13 16,11-13-23-16,20-3-1 15,21-3-4-15,12-9-6 16,24 8-29-16,-4-8-3 15,12 8 0-15,-8-6-1 0</inkml:trace>
  <inkml:trace contextRef="#ctx0" brushRef="#br5" timeOffset="344765.7195">23080 8516 70 0,'7'-13'35'0,"-7"13"-2"16,-10-9 2-16,-8 8-28 0,1 17-2 15,-9 5 0-15,-4 13 1 16,-6 10 0-16,-1 15-1 16,-6 6 0-16,7 10 0 15,-1 3 0-15,7 4-3 16,11-3 2-16,10-2-3 15,13-14-1-15,11-9 1 16,9-15-1-16,11-12 0 16,4-16 0-16,1-13 1 15,0-14-1-15,-10-9 0 16,-8-10-1-16,-12-2 0 15,-15-2-1-15,-16 0-2 16,-7 6-1-16,-16 1-4 16,8 18-26-16,-15 4-3 0,10 17 1 15,-5 0-1-15</inkml:trace>
  <inkml:trace contextRef="#ctx0" brushRef="#br5" timeOffset="345741.7753">22960 9865 87 0,'11'-13'34'15,"-8"-5"0"-15,-3 18-3 16,-7-11-23-16,7 11-1 16,-20 20-1-16,3 8-1 15,-5 3 0-15,1 6-1 16,-2 6-2-16,6 5 1 15,3-4-2-15,7-1-1 0,6-7 1 16,14-7-2-16,5-4 1 16,8-9-1-16,6-5 1 15,6-5-2-15,-1 0 2 16,-2-4 2-16,-1 5-3 15,-11 2 3-15,-10 5-3 16,-9 8 3-16,-13 4-3 16,-11 4 3-16,-5 5-4 15,-5-4 1-15,-2 3-3 16,-3-17-7-16,16-1-25 15,-4-15-2-15,23-1 1 16,-9-25-2-16</inkml:trace>
  <inkml:trace contextRef="#ctx0" brushRef="#br5" timeOffset="345929.786">22970 9848 113 0,'-13'-6'39'15,"3"-1"1"-15,10 7-2 16,5 13-33-16,23-12-2 15,15-2-2-15,18-6-2 16,16 12-12-16,-1-15-24 16,16 7-2-16,-6-5-1 15,2 10-1-15</inkml:trace>
  <inkml:trace contextRef="#ctx0" brushRef="#br5" timeOffset="346816.8368">22890 11004 72 0,'0'-18'36'0,"14"1"-1"15,15 1 2-15,5-6-32 16,15 4 1-16,1-1-1 16,8 8 2-16,-8 3-4 15,-3 5 0-15,-9 6-1 16,-9 7 0-16,-15 8-2 15,-12 6-1-15,-14 4 1 0,-11 6-2 16,-10 0 2-16,-4 2-1 16,1-3 1-16,3-3-1 15,7-7 2-15,11-3-1 16,13-8 1-16,12-2-1 15,14-7 1-15,11-1 0 16,5 1 0-16,6 1 0 16,-3 0 1-16,-1 4-1 15,-7 7 1-15,-9 4 0 16,-18 10 0-16,-9 5 0 15,-20 5 0-15,-9 4-1 16,-8 0 0-16,-5 0-1 16,1-3-1-16,-1-5-1 0,14 0-6 15,-1-13-29-15,23-1-2 16,7-21-1-16,0 17 0 15</inkml:trace>
  <inkml:trace contextRef="#ctx0" brushRef="#br5" timeOffset="347651.8845">22802 12472 74 0,'9'-13'37'16,"16"5"-2"-16,7-14 1 15,25 0-25-15,-1 0-10 16,15 1 0-16,3 3 0 15,1 5-1-15,-7 5 1 16,-10 10 0-16,-16 11 0 16,-16 11 2-16,-22 7-2 0,-17 11 0 15,-20 4 1-15,-14 6 0 16,-10 0 0-16,0-3 0 15,3-4-1-15,9-8 0 16,11-8 0-16,19-6 1 16,21-10-2-16,19-9 1 15,20-4-1-15,13-2 1 16,13 0-1-16,1 5 1 15,-4 5 0-15,-4 12 1 16,-19 11-1-16,-15 10 1 16,-29 12-1-16,-25 11 1 15,-24 5-1-15,-13 4 0 16,-10-3-1-16,-5-8 0 0,1-3-2 15,4-13-2-15,19 0-9 16,4-31-25-16,30-4-3 16,6-20 1-16,21-9-3 15</inkml:trace>
  <inkml:trace contextRef="#ctx0" brushRef="#br5" timeOffset="352079.1378">22268 14410 70 0,'-14'-14'36'15,"14"14"0"-15,-4-29-5 16,16 16-26-16,8-4-1 16,9 3-1-16,6 2 0 15,3 6-1-15,-3 3 0 16,3 9-1-16,-9 1 0 15,-4 13 0-15,-11 6-1 16,-11 11 1-16,-12 5-1 16,-11 10 1-16,-9 3-1 15,-8 4-1-15,-4 1 1 16,1-4 0-16,1-3 0 15,8-8-1-15,5-7 1 16,12-7 0-16,12-10 0 16,10-6 0-16,14-10 1 15,9-5-1-15,16-6-1 0,11-4 0 16,11-3-1-16,-1-7-3 15,12 7-3-15,-15-13-23 16,11 13-6-16,-15-8-1 16,0 8 1-16</inkml:trace>
  <inkml:trace contextRef="#ctx0" brushRef="#br5" timeOffset="352394.1558">23141 14467 65 0,'-10'12'36'0,"-12"-4"-1"15,8 17-9-15,-7-10-16 16,8 11-2-16,-2-6-2 15,11 5-2-15,-1-2-1 16,6 0 0-16,8-5-2 16,13 1 1-16,6-10-1 15,12-2 0-15,5-9-1 16,11-8 0-16,6-2-2 15,3-13-1-15,3 2-5 16,-16-15-24-16,4 11-4 16,-17-10-3-16,-6 7 1 15</inkml:trace>
  <inkml:trace contextRef="#ctx0" brushRef="#br5" timeOffset="352553.1649">23362 14590 74 0,'-25'57'36'0,"17"12"-1"15,-1-12-2-15,12 1-34 16,18-2-31-16,0-13-3 16,12-5-2-16,-1-10-1 15</inkml:trace>
  <inkml:trace contextRef="#ctx0" brushRef="#br5" timeOffset="353581.2237">24090 13939 53 0,'0'0'35'15,"0"-16"-2"-15,0 16 0 16,0 0-25-16,11 25 0 16,-7 3-4-16,6 17 0 15,-5 12 0-15,1 20-2 16,-4 14 1-16,-2 16-1 15,-9 11-1-15,2 3-1 16,-5 5 1-16,2 0 0 16,-2-6-2-16,7-10 1 15,5-12-1-15,5-12 1 0,5-12-1 16,1-11 0-16,3-14 0 15,1-11-1-15,-1-4 0 16,-5-10-1-16,1-3 1 16,-7-10-1-16,-2-1 0 15,-1-10-1-15,0 0 2 16,-18 0 0-16,18 0 0 15,-18-15 2-15,7 5 0 16,-3-3 0-16,-4 2 1 16,-1-1 1-16,-6 2 0 15,-7 2 2-15,-6 0-2 16,-6 4 1-16,-12-4-1 15,-2 4 1-15,-11-2-2 16,-14 2 2-16,-9 0-3 0,-9 3 3 16,-8 3-3-16,-10 3-1 15,-11 5 2-15,-10 4-1 16,-5 7 2-16,0 1-2 15,0 2 1-15,9 0-2 16,3-3 2-16,6-6-1 16,15-5 0-16,16-6 0 15,15-4-1-15,14-7 1 16,12-1-1-16,12-5 0 15,13 2 0-15,12 0 0 16,8 1 0-16,4-1-1 16,6 11 1-16,2-17 0 15,2 5 0-15,1-1 1 16,0-8-1-16,-1-8 1 0,4-10-1 15,-4-10 2-15,0-15-2 16,1-17 2-16,0-12-1 16,-1-16 0-16,1-12 1 15,0-11 0-15,0-3 1 16,0 3-2-16,0 12 2 15,-5 13-1-15,2 18-1 16,-7 19 0-16,4 27-6 16,-13 14-23-16,14 29-6 15,-11-3-2-15,12 18 0 16</inkml:trace>
  <inkml:trace contextRef="#ctx0" brushRef="#br5" timeOffset="354212.2598">16699 14027 57 0,'0'0'40'15,"10"-19"-2"-15,-10 19 1 16,9 18-25-16,-6 11-13 16,4 12 0-16,2 20 1 15,-4 18-1-15,0 15 1 16,-5 13-3-16,-5 10 0 15,-2 3 0-15,-2-5-2 16,2-4 0-16,-5-17-5 16,16-4-14-16,-11-30-14 15,14-9-1-15,-4-29 0 16,7-7 0-16</inkml:trace>
  <inkml:trace contextRef="#ctx0" brushRef="#br5" timeOffset="354694.2873">16558 14809 66 0,'-14'-12'38'0,"0"1"0"16,14 11 0-16,14-3-34 16,6 6-1-16,11-6 0 15,8 3-1-15,7-3 0 16,7 1-1-16,6-2 0 15,3-4 0-15,1-1 0 16,-5 1 1-16,-4-3-2 16,-6 6 2-16,-6-5-1 15,-10 7 1-15,-11-1-2 16,-7 4 2-16,-14 0-2 0,4 15 0 15,-13 2 0-15,-6 5-1 16,-8 7 2-16,0 8-2 16,-3 6 2-16,4 2-2 15,7-1 2-15,5-4 0 16,9-2-1-16,9-9 1 15,10-10-1-15,15-10 0 16,4-13 0-16,6-11 0 16,3-8 0-16,-1-12 0 15,-3-6 0-15,-5-8-1 16,-9 0 0-16,-12-3 1 15,-11 5-2-15,-11 2 1 16,-10 9-2-16,-9 9 0 16,-3 10-2-16,-6 8 0 15,8 21-7-15,-7-12-19 0,20 15-6 16,13-15-1-16,0 12 0 15</inkml:trace>
  <inkml:trace contextRef="#ctx0" brushRef="#br5" timeOffset="354935.3011">17905 13857 81 0,'-15'8'40'0,"-14"11"-4"16,6 28 2-16,-8 14-35 15,1 20-1-15,2 12-1 16,6 16 0-16,1 6-1 0,6 3-2 16,4-2 1-16,7-9-3 15,10-3-2-15,-4-25-30 16,16-4-1-16,-4-29-2 15,8-6 2-15</inkml:trace>
  <inkml:trace contextRef="#ctx0" brushRef="#br5" timeOffset="355490.3329">17575 14693 78 0,'-10'4'41'15,"10"-4"-3"-15,0 0 2 0,24 7-36 16,11-14-3-16,11-4 0 15,15-4 0-15,5 1 0 16,9-1 0-16,2-2 0 16,0 4-1-16,-7 3 0 15,-7 2 0-15,-10 6 0 16,-8 3 0-16,-12 0 0 15,-14 2 0-15,-19-3 0 16,0 0 1-16,-4 15-1 16,-15-12 1-16,-9 3 0 15,-7 2 0-15,-6 3 0 16,-1 8 1-16,-4 4-1 15,4 3 0-15,4 7 0 16,4 1 0-16,16 3-1 0,9-2 0 16,12-8 1-16,12-3-2 15,13-14 1-15,10-5 0 16,11-12 0-16,1-11 0 15,1-6 0-15,1-5 1 16,-9-4-1-16,-5-1 2 16,-10 4 0-16,-9 5 0 15,-5 3-1-15,-4 7 1 16,-10 15-2-16,0 0 2 15,0 0-2-15,-20 28-2 16,9-3 1-16,0 5-1 16,4 1 0-16,2 0-3 15,6-2 0-15,3-17-7 16,20 2-10-16,-4-24-16 15,12-2-2-15,3-26-1 0,13-3 3 16</inkml:trace>
  <inkml:trace contextRef="#ctx0" brushRef="#br5" timeOffset="355655.3423">18825 14178 91 0,'-5'-17'39'16,"5"34"3"-16,-18 16-4 16,3 22-32-16,-8 13-3 15,1 12 0-15,3 6-3 16,3-3-3-16,11 8-9 15,-6-24-21-15,18 3-9 16,-5-19 0-16,14-2-2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6T21:27:12.18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17145 3075 83 0,'12'-11'34'16,"-12"11"-1"-16,0 0-8 16,0 10-21-16,-4 12-1 15,4 13 0-15,-2 3 0 16,0 14 0-16,-3 9-1 0,-1 8-2 15,2 3 0-15,-2-7-3 16,5 3-7-16,-7-17-21 16,10-3-1-16,-3-19-3 15,5-11 0-15</inkml:trace>
  <inkml:trace contextRef="#ctx0" brushRef="#br0" timeOffset="576.033">16965 3051 91 0,'0'0'36'0,"-20"-4"1"15,20 4-1-15,0 0-32 16,13-4-2-16,7-4-1 15,8 0 0-15,9-7 1 16,7 0 0-16,7-6-1 16,7 3 0-16,2-2 0 15,-3 3 0-15,-3 2 1 16,-5 8-1-16,-6 6-1 15,-10 11 1-15,-9 10 0 16,-9 8-1-16,-10 8 0 16,-5 9 1-16,-5 5-1 15,-4 5 0-15,-4 2-1 16,3-3 2-16,-3-1 0 0,7-3-1 15,1-7 1-15,5-6-1 16,4-8 1-16,3-9-1 16,7-8 1-16,4-8-1 15,3-10-1-15,2-5 1 16,3-9-1-16,-2-3 2 15,0-2-2-15,2-1 2 16,-5 1-1-16,-2 5 0 16,-1 2 1-16,-4 6-1 15,-4 7 0-15,2 7 1 16,-12-2-1-16,10 26-1 15,-8-4 2-15,0 9-1 16,-6 4 0-16,3 1-1 16,2 3 0-16,-1-7-3 0,5 3-3 15,-2-24-18-15,13 10-13 16,3-22 1-16,10-1-1 15,-2-18 1-15</inkml:trace>
  <inkml:trace contextRef="#ctx0" brushRef="#br0" timeOffset="775.0444">18080 3308 93 0,'-10'-7'36'16,"4"19"0"-16,-12 3-1 16,5 12-31-16,2 2-1 15,5 10-2-15,-2 0 1 16,5 3-2-16,3 1-1 15,2-8-4-15,10 10-13 16,-5-26-19-16,11 2 1 0,-3-20-2 16,10-4 1-16</inkml:trace>
  <inkml:trace contextRef="#ctx0" brushRef="#br0" timeOffset="924.0529">18079 2982 87 0,'-24'-1'32'15,"0"5"-2"-15,11 1-7 16,16 7-55-16,-3-12-2 16,29 13 0-16,-5-9 0 15</inkml:trace>
  <inkml:trace contextRef="#ctx0" brushRef="#br0" timeOffset="4535.2594">18586 3224 88 0,'0'0'33'0,"-27"1"-5"15,14 17-1-15,-8-11-23 16,2 10-1-16,-3-6 1 15,6 8-1-15,-2-4 0 16,8 4-1-16,3-1 0 16,9-2-1-16,8 0 0 15,4-2-1-15,4-1 0 16,7-4 0-16,0-2 0 0,2-3 0 15,-2-3 0-15,-1 3 0 16,-8-3 0-16,-4 3 0 16,-12-4 1-16,2 16-1 15,-13-5 1-15,-4 5-1 16,-9 3 1-16,-4 0-1 15,-3 4 1-15,1 1-2 16,1 0-2-16,1-10-7 16,14 13-15-16,-8-19-3 15,20 10-4-15,2-18-3 16,0 0-1-16</inkml:trace>
  <inkml:trace contextRef="#ctx0" brushRef="#br0" timeOffset="5279.302">19559 2890 71 0,'12'-14'35'0,"-12"14"0"16,0 0 0-16,0 0-30 15,-7 28-1-15,-2 4-1 0,-6 8 0 16,3 17 0-16,-6 6 1 15,1 8-1-15,1 1 0 16,2 1 0-16,1-6 0 16,7-6-1-16,1-13-1 15,5-11 0-15,5-13 0 16,7-11 0-16,3-12-1 15,10-10 0-15,2-9 0 16,4-7 1-16,3-5-1 16,1-4 1-16,-1 3-1 15,-5-1 1-15,-3 8-1 16,-5 8 1-16,-3 10 0 15,-8 10 0-15,-5 10 0 16,-5 9-1-16,-2 7 1 0,0 2-1 16,0 5-1-16,1-4-1 15,5 1-2-15,0-13-3 16,15 4-6-16,-6-27-11 15,23 4-10-15,-7-18-2 16,15-2-1-16,-8-13 2 16</inkml:trace>
  <inkml:trace contextRef="#ctx0" brushRef="#br0" timeOffset="5453.3119">20135 3333 91 0,'-22'23'36'0,"12"1"0"15,-8-5 0-15,10 10-33 16,-2-1-1-16,5 0-3 0,2-3 0 15,1-5-4-15,15 6-16 16,-13-26-12-16,23 12-2 16,-11-23-2-16,10-4 0 15</inkml:trace>
  <inkml:trace contextRef="#ctx0" brushRef="#br0" timeOffset="5625.3218">20165 3065 57 0,'-1'20'30'16,"6"-11"-2"-16,13 8-7 16,2-11-27-16,14 2-23 15,6-7-3-15,9 0 2 0,-1-3 0 16</inkml:trace>
  <inkml:trace contextRef="#ctx0" brushRef="#br0" timeOffset="5925.3389">20582 3170 70 0,'-13'9'36'0,"2"12"0"16,-11-8 1-16,8 9-24 15,-9-11-5-15,9 8-2 16,-2-4-3-16,5 0 0 16,4 0-1-16,10 0-1 15,1-4 0-15,9 1-1 16,4-3 0-16,3 2 1 0,3 0-1 15,-1 0-1-15,-3 2 2 16,-3 5-1-16,-7 0 1 16,-2 1-1-16,-9 3 1 15,-5 0-1-15,-3 0 1 16,-4-2-1-16,-6 0-1 15,4-5-1-15,2-1-5 16,-5-15-14-16,19 1-15 16,0 0 0-16,0-14-3 15,10-15 0-15</inkml:trace>
  <inkml:trace contextRef="#ctx0" brushRef="#br0" timeOffset="6180.3535">21035 2836 96 0,'0'0'37'16,"0"0"1"-16,-1 26-2 16,-12-6-32-16,3 13-1 15,-4 10 0-15,0 12-1 16,-6 10-1-16,2 4 0 15,-2 5 0-15,0-3-2 16,3-2 1-16,3-7-3 16,8-8-3-16,-6-25-14 15,15 3-16-15,-6-21-2 16,3-11-1-16,0 0 1 15</inkml:trace>
  <inkml:trace contextRef="#ctx0" brushRef="#br0" timeOffset="6601.3776">20807 3206 93 0,'10'-5'37'16,"7"11"0"-16,-1-11 0 15,13 6-34-15,4-4 0 16,9 2 0-16,6-4 0 15,3 1 0-15,-3 0-1 16,5 2-1-16,-4-2 1 16,-7 4-2-16,-4 3 1 15,-8-2-1-15,-8 5 1 0,-8 5-1 16,-7 3 0-16,-7 4 1 15,-8 5 0-15,-4 7 0 16,-4-1 0-16,-1 9 0 16,-1-2 0-16,6 2 0 15,2-3 0-15,7-4 0 16,12-6-1-16,6-9 0 15,11-8 1-15,8-10-1 16,4-11 0-16,2-6 0 16,-4-10-1-16,-4-7 2 15,-5-3-2-15,-8-4 0 16,-12 4-4-16,-19-13-10 15,5 25-16-15,-20-11-6 16,2 18-1-16,-11-1-1 0</inkml:trace>
  <inkml:trace contextRef="#ctx0" brushRef="#br0" timeOffset="7382.4223">22102 3271 71 0,'-3'-10'36'15,"-14"-7"-1"-15,3 8 1 16,-17-10-25-16,7 15-3 16,-12-7-1-16,1 13-1 15,-3 2-1-15,0 10-1 0,1 3-1 16,8 7 0-16,2 2-1 15,10 5 0-15,5-1-1 16,11 0 0-16,9-4 0 16,13-3 0-16,7-8-1 15,10-4 0-15,5-8 1 16,3-6 0-16,-1-9-1 15,-1-3 1-15,-5-6-1 16,-8-1 1-16,-9-2-1 16,-5 1 1-16,-9 4-1 15,-4 1 0-15,-4 18-1 16,0 0 1-16,-20 5-1 15,6 17 1-15,0 15-1 16,-2 10 1-16,3 16 0 0,-4 12-1 16,2 14 1-16,0 5 0 15,1 1 0-15,1 1 0 16,-1-6 0-16,-3-7-1 15,-3-9 0-15,-2-17 1 16,-3-13 0-16,-2-17-2 16,2-16 1-16,-4-19-2 15,6-11-2-15,-3-22-3 16,20 0-12-16,-12-33-8 15,25 2-5-15,-5-16-1 16,19 5-3-16,1-3 2 16</inkml:trace>
  <inkml:trace contextRef="#ctx0" brushRef="#br0" timeOffset="8216.47">22546 3255 101 0,'6'-14'37'16,"-6"14"2"-16,4-13-1 16,-4 13-32-16,0 0-2 15,-15 18-1-15,2 3 0 16,-1 8-1-16,-2 5 0 15,-1 8-1-15,-2 4 1 16,2-1-1-16,0-2 0 16,2-4-1-16,3-6 2 15,5-7-2-15,2-11 0 0,5-15 0 16,0 0 0-16,14-19 0 15,-3-5-1-15,5-11 1 16,1-9-1-16,2-4 1 16,-3-6 0-16,5 2-1 15,-1-1 1-15,-4 9 0 16,0 7 0-16,-4 10 0 15,1 9 0-15,5 9 0 16,-1 10 0-16,1 8 0 16,8 4 0-16,2 2 0 15,7-1 0-15,7 1 0 16,0-4 1-16,5 0-1 0,-2-4 0 15,-5-3 1-15,-2-1-1 16,-6-6 1-16,-9-1 0 16,-7-3-1-16,-16 7 0 15,8-19 1-15,-8 19-1 16,-15-13 0-16,-3 11 0 15,-5 7 0-15,-6 5 1 16,-4 10-1-16,-4 9 0 16,-1 3 0-16,0 7 1 15,1 3-1-15,8 0 2 16,7-5-2-16,8-1 2 15,9-7-2-15,16-9 1 16,8-10 0-16,16-11-1 16,7-14 1-16,9-8-1 15,0-8 2-15,1-11-2 0,-5-3 0 16,-3-3 0-16,-7 0 0 15,-12 5 0-15,-6 6 0 16,-9 8 0-16,-7 12 0 16,-3 17 0-16,-22 4 0 15,7 18 0-15,-3 7 0 16,-1 8 0-16,4 4-2 15,6 5 1-15,3-5-3 16,12 0 0-16,9-13-4 16,17 3-5-16,-2-25-9 15,26 9-4-15,-10-29-7 16,19 8-1-16,-10-20-2 15,9 4 1-15</inkml:trace>
  <inkml:trace contextRef="#ctx0" brushRef="#br0" timeOffset="8690.4971">23609 3286 97 0,'-9'-17'35'16,"9"17"3"-16,-31 12-2 15,13 12-23-15,-7-3-7 16,3 13-1-16,-1-1 0 16,2 2-2-16,5 0 0 15,4-2-2-15,5-7 1 16,6-7-1-16,5-7 0 15,7-11-1-15,5-11 0 16,5-5 0-16,0-8 0 16,1-9 1-16,-1-4-2 15,1-6 2-15,-6-1-1 16,-1 8 0-16,-3-1 1 0,-4 9-1 15,-3 5 0-15,-5 22 1 16,5-11-1-16,-5 11 1 16,0 26-1-16,1-1 0 15,4-1 1-15,3-1-1 16,6 1 1-16,2-5-1 15,5-9 1-15,4-7 1 16,4-8-2-16,4-7 0 16,3-10 0-16,2-4 0 15,-4-2 0-15,1-3 0 16,-6 3 0-16,-3 5 0 15,-4 6 0-15,-7 11 0 16,-15 6 0-16,6 23 0 16,-12 4 0-16,-4 4-2 0,4 16-7 15,-16-10-8-15,17 19-17 16,-20-13-7-16,4 3-1 15,-4-10-1-15</inkml:trace>
  <inkml:trace contextRef="#ctx0" brushRef="#br0" timeOffset="9410.5383">15596 4211 87 0,'-1'-16'36'16,"1"16"0"-16,-28 0-4 16,13 14-26-16,-10 1-2 15,2 9-1-15,-4 0 0 16,4 8-1-16,3-5 0 15,3 1-1-15,9-3 0 16,8-5 1-16,6-4-2 0,10-3 1 16,7-6-1-16,5 0 0 15,1 1 0-15,0-1 1 16,-3 1-1-16,-2 5 0 15,-8 5 1-15,-10 5-1 16,-6 3 0-16,-7 3 0 16,-11 0 0-16,-2-2 0 15,1-3-2-15,-4-10-1 16,12-4-8-16,-3-27-10 15,24 2-10-15,-5-23-4 16,23-6-3-16,2-16 1 16</inkml:trace>
  <inkml:trace contextRef="#ctx0" brushRef="#br0" timeOffset="9846.5632">16064 3834 101 0,'0'0'37'0,"0"0"2"16,-9 27-1-16,-5-9-32 15,5 17-3-15,-1 7 0 16,0 11 0-16,1 9 0 16,0 9-1-16,-4 3-1 15,1 4 0-15,1 1 0 16,0-5-2-16,0-9 2 15,5-6-1-15,1-13 0 16,8-12 0-16,4-18 0 0,7-15 1 16,9-14-1-16,1-11 1 15,7-9 0-15,0-7-1 16,-4 1 1-16,2 1-1 15,-2 5 1-15,-6 8-1 16,-7 13 1-16,-14 12-1 16,14 11 0-16,-12 12 0 15,-2 5-1-15,0 7 1 16,1 3-2-16,1-1-1 15,11 0-2-15,2-11-1 16,8 1-2-16,0-24-5 16,20 10-8-16,-13-31-7 15,23 9-3-15,-15-24-2 16,9 6-1-16,-13-15 1 15</inkml:trace>
  <inkml:trace contextRef="#ctx0" brushRef="#br0" timeOffset="10546.6033">16578 4387 103 0,'-26'-14'34'15,"5"21"3"-15,-12 0-1 16,7 12-30-16,1 4-1 15,5 10-2-15,6 3 0 16,5 5 0-16,8-1-2 16,9-1 0-16,8-6 0 15,8-7 0-15,6-9-1 16,10-8 1-16,2-14-1 15,5-11 0-15,2-10 0 16,-3-7-1-16,-4-9 1 16,-5-3 0-16,-8-2-1 15,-11 2 1-15,-11 6 0 0,-8 4-1 16,-7 10 1-16,-8 7 0 15,-3 8 0-15,2 7 0 16,-2 6 0-16,5 4 0 16,14-7 0-16,-4 20 1 15,4-20-1-15,28 15 0 16,-4-9 0-16,6-4 1 15,5-2-1-15,4-1 0 16,-3-4 1-16,0 2-1 16,-7 2 0-16,-5-1 1 15,-4 5-1-15,-4-1 0 16,-16-2 1-16,8 22-1 15,-12-2 0-15,-3 1 1 16,-3 8-1-16,2 2 1 0,-1 1-1 16,3 1 0-16,5-1 0 15,2-3 0-15,9-6 0 16,6-4 0-16,8-12 0 15,4-5 0-15,7-13 0 16,5-6 0-16,1-10 1 16,5-12-1-16,-2-1 1 15,-2-8-1-15,-3 3 1 16,-8-1-1-16,-4 6 1 15,-8 8-1-15,-10 11 1 16,-9 21-1-16,0 0 0 16,-16 15 1-16,1 16-1 15,-4 8 0-15,3 7-1 16,2 4 1-16,5 2-2 15,8-7 0-15,10-2-3 0,7-19-2 16,20-1-7-16,-5-30-5 16,29 7-8-16,-12-35-3 15,17 5-5-15,-11-27-1 16,12 1 0-16</inkml:trace>
  <inkml:trace contextRef="#ctx0" brushRef="#br0" timeOffset="10725.6135">17992 3965 109 0,'-21'-5'37'0,"3"31"3"15,-16 7-3-15,10 23-32 16,-3 4-2-16,4 11-2 16,4 3 0-16,4 4-3 15,8-4-2-15,7-13-8 0,19 7-13 16,-9-22-13-16,19-4-1 15,0-21-2-15,19-5 0 16</inkml:trace>
  <inkml:trace contextRef="#ctx0" brushRef="#br0" timeOffset="11108.6354">18279 4396 94 0,'-17'6'39'0,"-15"-1"1"16,7 21 0-16,-10-1-35 15,9 10-1-15,1 2 0 16,8 3-1-16,7-4 0 0,11-6-1 16,13-12-1-16,10-8 0 15,7-19 0-15,9-13-1 16,5-13 1-16,6-17-1 15,0-11 1-15,0-8 1 16,-4-9-1-16,-2-3 0 16,-3 4 0-16,-6 5 0 15,-9 14 0-15,-11 15 0 16,-8 22-1-16,-8 23 0 15,-18 28 0-15,-10 20-1 16,-1 21 0-16,-8 9-3 16,4 14-3-16,0-6-6 15,19 10-5-15,-6-26-8 0,29 2-14 16,4-18-1-16,21-7-1 15,2-14 1-15</inkml:trace>
  <inkml:trace contextRef="#ctx0" brushRef="#br0" timeOffset="11862.6785">19507 3944 83 0,'0'0'37'0,"3"-19"-1"16,-6 34-1-16,-8-4-28 15,4 16-1-15,-6 10-1 16,4 13-1-16,-3 12-1 15,1 12-1-15,-3 4 0 16,2 5 0-16,0-1-1 16,6-2 0-16,-1-11 0 15,3-11-1-15,4-13 0 16,5-17 1-16,5-11 0 15,4-19-1-15,5-15 1 16,5-11-1-16,1-7 1 0,6-8 0 16,-1-2 0-1,0 4-1-15,-4 1 1 0,-1 12 0 16,-6 8-1-16,-2 14 0 15,-5 10 0-15,-5 9 1 16,3 12-2-16,-3 5 1 16,3 5-1-16,-1 1-1 15,9 3-1-15,-2-8-1 16,12 3-3-16,-2-16-2 15,16 7-7-15,-10-29-5 16,18 12-5-16,-17-31-2 16,16 10-2-16,-17-22-2 15,8 4 2-15</inkml:trace>
  <inkml:trace contextRef="#ctx0" brushRef="#br0" timeOffset="12528.7166">20147 4407 94 0,'-5'-12'32'0,"-18"-9"2"16,9 22 2-16,-20-1-27 15,11 17-3-15,-6 4-1 16,6 8-1-16,-6 6-1 15,7 6 0-15,2 2-1 16,8 1 0-16,4-5-1 16,9-5 1-16,9-8-2 15,9-8 1-15,5-11-1 16,10-10 1-16,2-16-1 15,6-6 1-15,-3-8-1 16,2-6 1-16,-5-5-1 16,-5 2 0-16,-3 0 1 15,-9 4-1-15,-8 12 0 0,-7 7 0 16,-4 19 0-1,-15-4 0-15,1 20 0 0,-5 6 0 16,0 11-1-16,0 5 1 16,5 5-1-16,5 0 0 15,9-3-1-15,9-3 0 16,12-11-3-16,9-8 0 15,14-6-4-15,-1-22-4 16,19 8-5-16,-14-31-4 16,21 15-2-16,-28-25-2 15,16 18-1-15,-23-10 23 16,-10 2 5-16,-6 12 8 15,-15-8 5-15,-3 29 4 16,-8-29 5-16,8 29 2 0,-25 5 4 16,16 9-21-16,-5 3-3 15,5 11 0-15,0 8-2 16,3 3 0-16,2 1-1 15,6 3 0-15,4-7-1 16,4-1 0-16,1-8 0 16,11-13 1-16,-2-11-1 15,4-11 0-15,3-15 0 16,3-12-1-16,-2-6 1 15,2-10-1-15,1-5 0 16,-6-3-2-16,0 8 0 16,-5-3-2-16,1 18-4 15,-16-1-6-15,15 23-6 16,-24-9-6-16,17 28-3 15,-13-5-2-15,0 0-3 0,9 18 1 16,1 1 2-16</inkml:trace>
  <inkml:trace contextRef="#ctx0" brushRef="#br0" timeOffset="12851.7351">21083 4527 85 0,'26'21'36'16,"-12"-22"1"-16,15 7 1 15,-3-19-26-15,10 4-6 16,1-7-2-16,2 3 0 15,-2-6-1-15,0 1-1 16,-9-4 0-16,-7-1 0 16,-7 5-1-16,-10 0 0 15,-8 6 0-15,-7 5 0 0,-11 7 1 16,-4 9-2-16,-7 9 1 15,-3 7 0-15,-1 5 0 16,4 8-1-16,5 2 1 16,8-2-1-16,11-3-1 15,14-7 0-15,13-1-2 16,13-13-4-16,24 5-9 15,-5-28-10-15,31 14-8 16,-5-21-4-16,24 4-3 16,-1-10 1-16</inkml:trace>
  <inkml:trace contextRef="#ctx0" brushRef="#br0" timeOffset="13324.7622">22527 3999 95 0,'3'-16'37'16,"-1"26"1"-16,-11 3-1 15,4 20-31-15,-9 9-1 16,5 12-3-16,-2 8 1 16,-1 10-1-16,-2 2-1 15,6 2-1-15,4-2 0 16,-1-9-3-16,10-1-4 15,-5-25-11-15,21 8-8 16,-18-26-7-16,16 1-2 16,-19-22-2-16,19-3 1 0</inkml:trace>
  <inkml:trace contextRef="#ctx0" brushRef="#br0" timeOffset="13515.7731">22323 4503 103 0,'-15'-6'37'0,"15"6"2"16,0 0-2-16,11 10-31 15,13-15-4-15,8-3-2 16,16-4-2-16,4-13-5 16,21 9-13-16,-10-23-9 15,17 10-4-15,-11-17-2 16,9 8-2-16,-16-11 1 15</inkml:trace>
  <inkml:trace contextRef="#ctx0" brushRef="#br0" timeOffset="13887.7944">23036 4005 116 0,'-19'31'39'0,"-9"-4"-1"16,9 18-1-16,-4-4-33 16,6 12-2-16,-4 1 1 15,5 7-1-15,1 1-1 16,2-1 0-16,3-5 0 15,8-4-1-15,2-9 0 16,2-9 1-16,8-13-1 16,6-11 1-16,8-12-1 15,2-12 1-15,6-10-1 0,0-6 1 16,2-5 0-16,-3 4-1 15,-3 0 1-15,-7 7-1 16,-3 8 0-16,-7 10 0 16,-11 6 0-16,9 21 0 15,-9 1-1-15,-1 5 0 16,1 8-2-16,0-4-1 15,6 7-2-15,2-15-4 16,11 13-9-16,-19-36-7 16,41 28-7-16,-26-35-3 15,14 3-2-15,-7-15 2 16</inkml:trace>
  <inkml:trace contextRef="#ctx0" brushRef="#br0" timeOffset="14241.8146">23311 4512 90 0,'-16'13'38'15,"14"9"0"-15,-6-13 1 16,19 10-20-16,0-11-14 16,11-1-1-16,6-7-2 15,6-4 0-15,2-4-1 16,3-7 0-16,-4-7 0 15,-3-4-1-15,-7-1 0 16,-7-3 0-16,-10 0 0 16,-12 7-1-16,-12 6 1 15,-11 10-1-15,-11 10 1 0,-6 15 0 16,-6 6 0-16,4 15 1 15,2 5 0-15,9 3 0 16,14 0 0-16,16-4 0 16,20-5-1-16,14-13-1 15,17-3-4-15,6-19-9 16,21 8-10-16,-16-21-14 15,11 4-2-15,-17-14-2 16,-3 7 0-16</inkml:trace>
  <inkml:trace contextRef="#ctx0" brushRef="#br0" timeOffset="15202.8696">15811 5369 87 0,'-5'-13'36'15,"5"13"0"-15,-14-16-2 16,14 16-29-16,-17 14-2 16,12 6 0-16,-2 5 0 15,0 20 1-15,2 5-2 16,-1 10 2-16,1 6-1 15,5 7 1-15,-2 2-1 16,2 1-1-16,-1-6 0 16,5-10 0-16,-4-8 0 15,1-8-1-15,3-12-1 16,-2-13 0-16,-2-19 1 15,12-5-1-15,-8-17 0 16,2-5 0-16,2-11 1 16,-2-4-1-16,1-5 0 0,0 0 0 15,2 5-1-15,1 5 1 16,1 8-1-16,4 9 1 15,4 8-1-15,3 7 1 16,6 11 0-16,-3 7 0 16,1 5 1-16,-2 7-1 15,-4 2 1-15,-7 7-1 16,-7-2 0-16,-7 7 0 15,-17-1 0-15,-11-1 0 16,-8-1 0-16,-4-5 0 16,-4-3 0-16,-2-8-1 15,9-7-1-15,6-13-3 16,19-3-6-16,5-25-6 15,30 11-6-15,-5-23-4 0,32 13-4 16,-4-16-1-16,17 13-3 16,-5-2 2-16</inkml:trace>
  <inkml:trace contextRef="#ctx0" brushRef="#br0" timeOffset="16246.9293">16453 5883 83 0,'0'-17'35'15,"0"2"-2"-15,-13-8 2 16,13 23-27-16,-33-22-1 16,9 22 0-16,-8 0-2 15,-4 14 1-15,-7 8-2 0,2 11 1 16,-5 4-2-16,7 8 1 15,1 1-2-15,11 3 0 16,7-7 0-16,12-1-1 16,13-14 0-16,12-7-1 15,15-15 0-15,11-11 0 16,10-14 1-16,4-9-1 15,5-11 0-15,-2-3 0 16,-6-6 1-16,-3 4-1 16,-13 1 0-16,-6 5 0 15,-13 10 1-15,-9 7-1 16,-13 12 0-16,3 10 0 15,-20 8 0-15,1 10 1 0,0 10-1 16,1 2 0-16,-1 7 0 16,10 1 0-16,3-1-1 15,9-5 1-15,7-5 0 16,11-9 1-16,10-12-1 15,6-6 0-15,8-8 0 16,0-5 0-16,2-7 0 16,-3-1 0-16,-5-1 0 15,-5 2 0-15,-10 4 1 16,-5 3-1-16,-10 9 0 15,-9 4 0-15,4 10 0 16,-13 4 0-16,0 8 0 16,0 1-1-16,-1 2 1 15,-1 2 0-15,3-4-1 0,3-7 1 16,5-16 0-16,0 0 0 15,15-1-1-15,-1-18 1 16,4-12 0-16,3-5 0 16,-3-7 1-16,5-2-2 15,-8 0 0-15,-1 3 2 16,-7 4-2-16,-1 9 0 15,-3 5 0-15,-3 9 1 16,0 15-1-16,3-12 1 16,-3 12 0-16,18 0 0 15,4 0 0-15,7 0 0 16,9-2 0-16,10-2 2 15,8 1-2-15,2-3 2 16,-1 2-2-16,-3 2 1 16,-8-1-1-16,-10 6 0 0,-14 3 2 15,-16 4-3-15,-14 6 2 16,-14 2-2-16,-11 5 2 15,0 2-2-15,-6 0 2 16,2 4-1-16,5-7 0 16,11-2 0-16,13-1 0 15,16-8 1-15,13-5-1 16,11 0 0-16,11-5 0 15,-1 3 0-15,1-2 0 16,0 5 1-16,-12 4-1 16,-9 5 0-16,-14 6 1 15,-17 7-1-15,-16 3 0 16,-7 3 0-16,-11 5-1 15,-9-3 0-15,1 0-3 0,0-9-3 16,14 3-8-16,-7-21-3 16,32 8-4-16,-10-25-6 15,33 4-3-15,-4-17-6 16,22-7 0-16,5-10 2 15</inkml:trace>
  <inkml:trace contextRef="#ctx0" brushRef="#br0" timeOffset="16697.9551">18552 5332 67 0,'8'-38'38'15,"2"16"-1"-15,-9 6 1 16,-1 16-23-16,-1 12-10 15,0 14-1-15,-6 13-1 0,2 19 0 16,-2 10 1-16,-2 12-1 16,-2 10 0-16,-1 5 0 15,2 0 0-15,-4-4-1 16,4-8-1-16,2-14-1 15,8-10-5-15,-1-21-3 16,13-2-9-16,-12-36-6 16,24 4-8-16,-16-28-3 15,9 0-2-15,-10-18 1 16</inkml:trace>
  <inkml:trace contextRef="#ctx0" brushRef="#br0" timeOffset="17551.0039">18366 5798 107 0,'-10'-1'38'0,"16"11"-1"0,-6-10 1 15,29 5-34-15,9-9 0 16,13 2-2-16,8-7-1 16,11-2 2-16,3 0-3 15,3-3 3-15,-6 0-4 16,-4 5 3-16,-13-1-3 15,-12 6 3-15,-13 2-1 16,-12 4 0-16,-16-2 1 16,-11 20-2-16,-10-2 3 15,-8 8-3-15,-4 4 3 16,-1 3-4-16,1 4 3 15,5 4-2-15,10-1 1 16,12-6-1-16,13-4 0 16,14-9 0-16,14-9 0 0,8-11 1 15,5-11-1-15,8-11 0 16,-4-9 0-16,-1-8 1 15,-12-4-3-15,-4-4 2 16,-19 1-1-16,-5-1 1 16,-14 2-2-16,-8 5 0 15,-5 8 0-15,-8 9 0 16,0 3 2-16,-3 14-3 15,8 6 3-15,4 7 0 16,5 8 0-16,8 1 2 16,10 0-2-16,12-3 2 15,11 1-2-15,7-9 3 16,5-2-3-16,9-6 0 15,1-1 0-15,-3-2 1 0,-3-3-1 16,-10 0 1-16,-8-1-1 16,-6 4-1-16,-8 1 1 15,-15 4 1-15,0 0-1 16,0 0 0-16,-7 17 3 15,-4 3-4-15,-5 7 3 16,-1 4 1-16,2 4-3 16,1 5 0-16,5-2 0 15,7 2 0-15,6-7 0 16,10-10 0-16,8-10 0 15,13-13 0-15,9-12 0 16,3-11 0-16,7-9 0 16,1-7 0-16,-3-5 0 15,-2-2 0-15,-8 1 0 16,-7 10 0-16,-11 2 0 0,-5 12-2 15,-10 5 2-15,-9 16-2 16,-3 11 1-16,-6 9 1 16,-2 15 1-16,-4 3-1 15,2 10-1-15,0 1-2 16,11 7-4-16,1-16-3 15,23 9-4-15,-4-24-6 16,26 10-5-16,-6-32-5 16,26 10-1-16,-14-26-2 15,16-1 2-15,-8-9 3 16</inkml:trace>
  <inkml:trace contextRef="#ctx0" brushRef="#br0" timeOffset="17787.0174">20439 5796 96 0,'-4'-20'36'0,"-20"-2"-1"15,6 14 3-15,-15 2-24 16,4 12-9-16,-7 5 2 15,8 12-3-15,-2 4 1 16,3 10-2-16,11 1 1 16,8 3-3-16,12-1 2 15,9-4-2-15,13-7-2 16,11-10 0-16,13-4-4 15,3-21-4-15,18 3-6 16,-11-31-6-16,16 8-8 16,-19-27-8-16,14 4-2 15,-14-19 1-15,2-1 0 16</inkml:trace>
  <inkml:trace contextRef="#ctx0" brushRef="#br0" timeOffset="18163.0389">20959 5304 103 0,'-26'34'39'16,"-13"6"1"-16,8 23 0 15,-6-1-36-15,5 9 3 16,1 2-2-16,7 1 0 16,5-6-1-16,8-5-1 15,8-11 0-15,6-10-1 16,10-18-2-16,6-11 0 15,6-15 0-15,4-10 0 16,5-10 0-16,-3-7 0 16,-1-2 0-16,-1-1 0 0,-4 4 0 15,-6 6 0-15,-5 9 0 16,-14 13 0-16,13 12 0 15,-14 12 0-15,-4 12 0 16,-2 5 0-16,1 10 0 16,2 0 0-16,5 3-5 15,4-14-5-15,22 2-5 16,-1-32-4-16,27 6-4 15,-12-34-6-15,25 3-1 16,-13-24-3-16,14-3-1 16,-11-10 6-16,-10-1 2 15</inkml:trace>
  <inkml:trace contextRef="#ctx0" brushRef="#br0" timeOffset="18328.0483">21470 5783 115 0,'-18'18'35'16,"-12"7"4"-16,8 17-2 16,-8 3-29-16,7 8-6 15,8 0 3-15,5 0-3 16,6-4-2-16,5-11-2 15,8-6-4-15,4-25-8 16,16 1-15-16,-5-25-10 16,12-7 0-16,-9-19 0 15,4-7 0-15</inkml:trace>
  <inkml:trace contextRef="#ctx0" brushRef="#br0" timeOffset="18448.0552">21429 5436 86 0,'-31'13'22'0,"-4"-2"-19"0,4 1-3 15,9 3-23-15,15-4-17 16</inkml:trace>
  <inkml:trace contextRef="#ctx0" brushRef="#br0" timeOffset="19528.117">21772 5781 105 0,'-11'1'38'16,"-2"10"1"-16,8 15-8 15,-19-2-23-15,10 13-2 16,-5-1 1-16,9 10-3 16,-4-4 0-16,6 3-1 15,2-8-1-15,6-2 0 16,1-12-1-16,8-8 1 0,5-13-2 15,6-12 1-15,5-12 1 16,6-8-2-16,1-8 0 16,4-7 0-16,0-3 0 15,-1 0 0-15,-3 4 0 16,-5 5 0-16,-3 10 0 15,-5 10 0-15,-6 12 0 16,-3 13 0-16,-4 12 0 16,-3 16 0-16,-5 7 0 15,1 6 0-15,2 4 0 16,1 2 0-16,7-3-3 15,3-11-2-15,16-4-6 16,-4-26-5-16,25 6-5 16,-15-30-5-16,24 4-6 0,-14-21-1 15,13 1-3-15,-14-11 2 16,-5 4 33-16,-4 3 10 15,-23-12 9-15,7 22 6 16,-29-13 4-16,8 17 6 16,-24-3 3-16,9 16 1 15,-16-5-27-15,2 17-4 16,-3 7-3-16,4 12 0 15,-2 5 0-15,6 8-4 16,5 1 0-16,10 3 0 16,7-1 0-16,10-4 0 15,11-9 0-15,5-7 0 16,9-11 0-16,5-7 0 15,3-11 0-15,-2-9 0 0,1-6 0 16,-1-6 0-16,-4 0 0 16,-4-3 0-16,-8 5 0 15,-2 3 0-15,-7 10 0 16,-11 16 0-16,0 0 0 15,0 24 0-15,-11 16 0 16,-3 13 0-16,-2 15 0 16,-2 15 0-16,-3 11 0 15,-2 10 0-15,-2 0 0 16,2 1 0-16,1-5 0 15,1-8 0-15,0-11 0 16,1-15 0-16,2-14 0 16,1-17 0-16,-1-15 0 15,2-17 0-15,-4-15 0 16,-3-14 0-16,5-14 0 0,-2-19-5 15,10-1-8-15,-9-22-5 16,25 17-1-16,-14-18-5 16,30 19-4-16,-13-9-2 15,24 21-1-15,-5 4-3 16,12 7 8-16,10 14 1 15</inkml:trace>
  <inkml:trace contextRef="#ctx0" brushRef="#br0" timeOffset="19733.1287">23316 6154 139 0,'-27'-1'43'16,"9"4"-2"-16,-5-14-9 15,-2-4-32-15,25 15-14 16,-12-24-13-16,12 24-13 16,-1-17-3-16,1 17 1 15,0 0-1-15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6T21:31:12.170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16510 2814 55 0,'-39'-22'35'16,"-1"4"-1"-16,-5-2 1 15,3 7-19-15,-8-4-11 16,6 3-2-16,-4 1 0 0,5 10 0 16,-5 0-1-16,-1 6-1 15,3 4 0-15,1 7-1 16,1 4 0-16,1 5 0 15,0 7 0-15,1 8 1 16,3 2-1-16,5 2 1 16,4-6-1-16,6-2 1 15,5-3-1-15,3-8 0 16,7-3-1-16,4-10 0 15,5-10 1-15,0 0-1 16,0 0 0-16,0 0 1 16,0 0-1-16,-9-9 0 15,-4 0 1-15,-10-1-1 16,-8 2 2-16,-9 3-1 15,-15 6 0-15,-14 13 2 0,-12 12-1 16,-11 19 2-16,-13 18 0 16,-5 17 0-16,-6 18-1 15,-4 18 0-15,-3 13 0 16,10 10 0-16,7 4-1 15,12 3-2-15,16-1 0 16,16-4 0-16,22-5 0 16,25-11-1-16,19-12 2 15,19-8-2-15,19-10 2 16,15-15-2-16,9-12 2 15,1-14-3-15,7-15 3 16,-9-9-2-16,-2-9 0 16,-12-11 0-16,-12-4 1 15,-16-4 1-15,-23-2-1 0,6 13 1 16,-27 0 1-16,-11 12 0 15,-18 11 1-15,-6 16 0 16,-12 12-1-16,1 16 3 16,0 13-1-16,2 14 0 15,9 12 0-15,13 2-1 16,17 3 0-16,10-2 0 15,23-5-1-15,15-4 0 16,24-13-2-16,14-15 2 16,15-19-2-16,17-17 1 15,11-20-2-15,6-19 0 16,11-18 0-16,3-17 0 16,-3-12 0-16,-3-3-1 15,-7-2 2-15,-9 4-2 0,-12 12 3 16,-13 12 0-16,-17 17 1 15,-14 19 1-15,-14 23-1 16,-6 20 2-16,-12 13-1 16,-3 17 0-16,0 7-2 15,8 7 0-15,5-3 0 16,17-4 0-16,17-14-1 15,17-14 0-15,25-19 1 16,25-21 1-16,26-22 0 16,15-20-1-16,21-17 1 15,12-14-2-15,8-7 1 16,2-9-1-16,-4 4 0 15,-12 7 0-15,-16 15 0 16,-20 14 0-16,-21 18 0 16,-25 19 1-16,-26 20 0 0,-16 21 1 15,-20 17-1-15,-13 11 1 16,-11 8 0-16,4 5 0 15,2-3-1-15,14-5 0 16,18-14 1-16,21-16-1 16,25-20 0-16,24-19-1 15,29-23 1-15,18-23 0 16,24-21 0-16,9-15 0 15,11-16-1-15,-1-13 0 16,-4-6 0-16,-7-2 0 16,-19 2 0-16,-15 9 0 15,-25 12 1-15,-25 11 1 16,-28 17 0-16,-20 19 1 15,-27 15 0-15,-21 18 1 0,-16 10 0 16,-8 19 0-16,-7 8-1 16,0 6 1-16,3 5-2 15,14 0 0-15,19-5-1 16,20-9 0-16,25-16 0 15,24-19 0-15,24-26 0 16,24-22-1-16,19-24 1 16,10-27-1-16,5-14 1 15,1-14 0-15,-6-7 0 16,-11-4 0-16,-13 10 0 15,-23 10 0-15,-22 16 1 16,-24 19 0-16,-20 17 0 16,-25 20 0-16,-19 15 0 0,-25 21 0 15,0 0 0-15,-20 15 0 16,-3 0 0-16,0 4 0 15,3-3-1-15,15-2 0 16,17-7 0-16,22-6 0 16,28-9 0-16,25-14-1 15,24-10 1-15,21-12-1 16,18-17 0-16,8-13-2 15,3-16 2-15,-6-13-1 16,-16-10 0-16,-16-8-1 16,-21-2 2-16,-20-2-1 15,-32 1 2-15,-16 4 0 16,-29 7 0-16,-15 11 2 15,-19 12-2-15,-12 11 2 0,-3 13-1 16,-7 10 0-16,0 14-1 16,8 12 2-16,4 7-3 15,5 8 0-15,11-1 2 16,5 1-1-16,10-4 0 15,5-2-1-15,11-9 1 16,4-7-1-16,5-12 0 16,7-8 1-16,5-11 0 15,4-14 0-15,-4-7 1 16,-2-9-1-16,-2-7 1 15,-10-5-1-15,-12 2 1 16,-11 2-1-16,-12 3 0 16,-8 14 1-16,-13 6 0 15,-4 17 0-15,-9 9 0 0,-2 14 0 16,7 11 0-16,3 10 1 15,9 8-1-15,4 5-1 16,10 5 0-16,8 0 0 16,15 4-1-16,-7-20 0 15,8-3-1-15,4-11 0 16,-1-12 0-16,-2-15 0 15,0-12 1-15,-7-12-1 16,-7-8 1-16,-10-4 1 16,-11-2 0-16,-13 4 1 15,-17 2 0-15,-13 14 1 16,-16 12 0-16,-11 14-1 15,-15 15 1-15,-5 16 0 16,-13 17-1-16,-6 19 0 16,-4 11 0-16,-1 8 0 0,5 1-2 15,3 2 0-15,5-7 0 16,12-5 0-16,17-11 0 15,15-18 0-15,14-11-1 16,14-16 0-16,16-9 2 16,10-7-1-16,6-4 1 15,4-2-1-15,-3 1 2 16,-5 2 0-16,-13 14-1 15,-14 14 1-15,-21 13-1 16,-21 11 0-16,-17 12-1 16,-18 14 1-16,-18 14-1 15,-12 13-1-15,-5 6 2 16,2 0-1-16,8 2 0 0,11-4 1 15,15-5 0-15,20-9 0 16,26-9-1-16,19-13 1 16,15-11 0-16,19-11 0 15,5-11 0-15,4-6-1 16,2-2 1-16,-9-7-3 15,-7 6-4-15,-22-13-11 16,5 32-8-16,-29-11-6 16,5 26-2-16,-18-1-4 15,8 17 0-15</inkml:trace>
  <inkml:trace contextRef="#ctx0" brushRef="#br0" timeOffset="7948.4546">8051 14706 45 0,'11'-9'35'0,"-11"9"2"15,-2 14-3-15,-12 11-31 16,1 19 0-16,-1 9-1 15,3 17 1-15,-7 8 0 16,7 8-1-16,4-5 2 16,0-4-1-16,6-9-1 15,2-8 0-15,2-18 0 16,7-14 0-16,4-18 0 15,5-12 0-15,4-14 0 16,5-9-1-16,0-9 1 16,2-6-1-16,-2-3 0 15,0 1 0-15,-3 1 0 16,-2 7-1-16,-5 8 0 0,-1 11 0 15,-2 12 0 1,-2 11 1-16,0 14-1 0,-2 7 0 16,0 9 0-16,-2 6 0 15,0 2-1-15,-3-2 0 16,3-1-2-16,4-9-3 15,9-1-6-15,-8-25-10 16,20 9-4-16,-12-31-5 16,18 6-3-16,-10-21-1 15</inkml:trace>
  <inkml:trace contextRef="#ctx0" brushRef="#br0" timeOffset="8331.4765">8658 15145 59 0,'-12'10'37'0,"10"9"0"0,2-19 1 15,14 14-31-15,6-19-3 16,15 2 1-16,5-14-2 16,13-1 0-16,2-3 0 15,-1-4-2-15,-4-1 1 16,-3-1-2-16,-14 1 1 15,-14 0-1-15,-12 7 1 16,-14 0-1-16,-11 5 0 16,-11 5 0-16,-8 7 1 15,-5 7-1-15,-6 11 0 16,2 7 0-16,2 8 0 15,5 8 1-15,2 3-1 16,13 0 0-16,11 4 0 0,11-8 1 16,15-4-1-16,14-9-1 15,13-6-1-15,12-17-3 16,16 3-5-16,-7-26-9 15,24 15-6-15,-23-27-6 16,15 13-4-16,-22-16-3 16,3 8 3-16</inkml:trace>
  <inkml:trace contextRef="#ctx0" brushRef="#br0" timeOffset="8505.4864">9394 15013 61 0,'-10'22'38'16,"-10"-2"-2"-16,6 20 2 15,-5-2-30-15,7 7-4 16,0-1-2-16,3 1-1 0,8-3-1 15,2-12-3-15,13 0-6 16,-14-30-11-16,30 11-5 16,-15-35-5-16,19 1-4 15,-10-23-2-15</inkml:trace>
  <inkml:trace contextRef="#ctx0" brushRef="#br0" timeOffset="8655.495">9427 14768 60 0,'-33'-7'36'16,"10"17"-3"-16,2 2-2 15,11 2-36-15,15 13-10 16,-3-15-6-16,29 13-2 16,-1-17-5-16,24 12-1 0,-2-9-1 15</inkml:trace>
  <inkml:trace contextRef="#ctx0" brushRef="#br0" timeOffset="9165.5242">9850 15004 64 0,'-12'12'38'15,"-20"-9"-1"-15,3 8 2 16,-10-6-32-16,2 7 0 15,-1 1-1-15,7 6-2 16,3 5 0-16,11 6 0 16,4 0-2-16,12 1 0 15,7 0-1-15,10-6 0 16,6-4-1-16,9-6 1 15,4-10-1-15,3-9 0 16,4-10 0-16,1-7 0 0,-3-8 0 16,-5-2 0-16,-2-4-1 15,-7 2 1-15,-5 3 0 16,-6 8-1-16,-6 9 1 15,-9 13 0-15,0 23-1 16,-9 15 1-16,-10 20 1 16,0 19-2-16,-9 13 1 15,-3 15 0-15,-3 0 0 16,3-3 0-16,2-7 1 15,3-10-1-15,4-19 0 16,8-16 0-16,6-23 1 16,8-27 0-16,0 0-1 15,6-30 1-15,0-12-1 16,3-9 1-16,2-11-1 0,0-5 0 15,3-4 0-15,0 3-1 16,3 6-1-16,-1 3 0 16,10 11-4-16,-2-7-4 15,17 19-6-15,-15-22-7 16,23 24-5-16,-13-25-5 15,17 8-5-15,-5-14 0 16</inkml:trace>
  <inkml:trace contextRef="#ctx0" brushRef="#br0" timeOffset="9407.538">10481 14562 89 0,'-5'-14'40'0,"5"14"2"16,-17 15-1-16,4 10-38 0,-1 9 0 15,2 12-1-15,-2 12-1 16,2 9-1-16,2 6 1 15,-1 3-1-15,3 3-1 16,0-6 2-16,2-1-2 16,-2-6 0-16,5-6-1 15,-1-12-3-15,6-2-6 16,-9-31-8-16,19 12-11 15,-12-27-5-15,8-15-6 16,-2-16 1-16</inkml:trace>
  <inkml:trace contextRef="#ctx0" brushRef="#br0" timeOffset="9891.5657">10331 15381 71 0,'-17'9'42'0,"17"-9"-1"0,-13-9 1 16,31-9-37-16,-6-10-1 15,8-6-1-15,5 0-2 16,2-2 0-16,0 6 0 16,0 6-1-16,-5 7 0 15,-4 11 0-15,-4 7 0 16,-2 7 0-16,-8 7 0 15,1 2 1-15,0 4-2 16,-4 3 2-16,0 4-2 16,1-4 1-16,0 5-1 15,0-6-2-15,2-2 0 16,0-10-1-16,7-1-5 0,-4-21-3 15,22 5-9 1,-16-28-5-16,25 7-4 0,-15-25-4 16,17 6-1-16</inkml:trace>
  <inkml:trace contextRef="#ctx0" brushRef="#br0" timeOffset="10106.578">10882 14818 53 0,'6'-37'37'0,"10"24"0"16,-16 13 2-16,15 7-23 15,-18 15-8-15,3 19-2 16,-6 4-2-16,-1 11-2 15,0 4-1-15,-4 2-1 16,3-2-1-16,0-4-1 16,7-2-5-16,-7-20-4 15,16 10-9-15,-17-32-5 0,19 10-3 16,-10-22-4-16,0 0-2 15,0-23 1-15</inkml:trace>
  <inkml:trace contextRef="#ctx0" brushRef="#br0" timeOffset="10547.6032">10813 15103 56 0,'-14'-26'39'15,"17"16"0"-15,-4-5 0 16,16 16-13-16,-1-7-22 16,13 0-1-16,7 1-2 15,9 0-2-15,4-2-1 16,8-4-1-16,6 6-1 15,1-5 0-15,4 3-1 16,-11-5-1-16,1 7 2 0,-13-1 1 16,-10 5 1-16,-8 3 3 15,-25-2 1-15,4 10 1 16,-21 1 2-16,-2 7 0 15,-11 0 1-15,1 5 0 16,1-6-1-16,6 0-2 16,6-1 0-16,9-1-1 15,7-15 0-15,17 11-2 16,7-14 1-16,7 1-1 15,6 1 1-15,1 1-1 16,-2 2 0-16,-3 5 1 16,-7 8 0-16,-12 4 0 15,-4 7-1-15,-13 2 1 16,-10 2-1-16,-9 0 0 0,2 0-3 15,-8-8-4-15,5 5-4 16,-10-17-3-16,19 11-6 16,-15-29-4-16,29 8-3 15,-19-13-7-15,24 1-1 16,0-12 0-16</inkml:trace>
  <inkml:trace contextRef="#ctx0" brushRef="#br0" timeOffset="11040.6314">12353 14594 66 0,'-44'34'37'16,"1"22"-1"-16,-11 4-7 15,13 20-19-15,-6-3-4 16,14 8-2-16,8-6-1 16,17-5-2-16,13-11-2 15,15-15-3-15,23-10-6 16,-3-23-9-16,29 4-8 15,-10-27-5-15,10 2-5 16,-11-16 0-16</inkml:trace>
  <inkml:trace contextRef="#ctx0" brushRef="#br0" timeOffset="11544.6603">12537 15088 67 0,'-28'0'40'0,"7"17"-1"16,-8-2 0-16,5 14-33 15,1 2-2-15,4 5-1 16,-1 0 0-16,7-2-1 15,0-4 0-15,7-5-1 16,6-11 1-16,0-14-1 16,19-2-1-16,1-12 1 15,3-11 0-15,6-7-1 16,1-5 0-16,0-3 0 15,0 1 0-15,-4 2 0 16,-3 10 0-16,-7 2-1 16,-6 13 1-16,-10 12 0 15,0 0 0-15,6 16 1 0,-8 1-1 16,-1 4 0-16,2-1 1 15,5-2-1-15,5-5 1 16,7-10-1-16,11-11 1 16,7-8 0-16,4-4 0 15,8-4 0-15,2-2-1 16,-2 5 1-16,-4 4-1 15,-8 10 1-15,-9 12-1 16,-10 14 1-16,-13 10-1 16,-5 8-1-16,-9 5 1 15,-1 1-1-15,-1-2-1 16,5-4 0-16,9-8-3 0,5-17-4 15,18-4-5-15,-7-29-5 16,28 7-4-16,-15-33-4 16,28 10-3-16,-20-31-3 15,10 4 0-15</inkml:trace>
  <inkml:trace contextRef="#ctx0" brushRef="#br0" timeOffset="11826.6764">13274 14518 94 0,'15'38'41'15,"-10"-6"-1"-15,14 20-2 16,1-1-36-16,1 4-1 16,1 5 0-16,-1 5-1 15,-4 1 0-15,-4 2-1 0,-6-1 1 16,-4-2 0-16,-7-2 0 15,-2-5 1-15,-8-7-2 16,-5-2 1-16,-5-7 0 16,-4-8-3-16,4-4 0 15,-9-15-7-15,15 5-5 16,-12-29-10-16,30 9-6 15,-27-10-9-15,26-9-2 16,-1-14 3-16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6T21:41:17.863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1840 910 66 0,'0'0'35'0,"50"-22"0"16,-50 22-8-16,0 0-19 15,0 0 1-15,34 58-2 16,-33-12 3-16,-6 13-5 16,0 5 1-16,-5 4-3 15,6 2 0-15,-1-1-3 16,3-7 0-16,3-14-3 15,-8-9-4-15,14-1-14 16,-14-21-11-16,14-5-2 16,-7-12-4-16,8-11 3 15</inkml:trace>
  <inkml:trace contextRef="#ctx0" brushRef="#br0" timeOffset="241.0138">1760 1021 98 0,'-46'-55'40'0,"46"55"2"16,-36-46-2-16,36 46-37 16,0 0-1-16,-16-57 1 15,16 57-2-15,0 0 2 16,59-33-3-16,-59 33 0 0,80-17-3 15,-31 8-5-15,12 0-19 16,-3 0-11-16,7 4-1 16,0 1-3-16,0 4 1 15</inkml:trace>
  <inkml:trace contextRef="#ctx0" brushRef="#br0" timeOffset="712.0407">2827 1008 86 0,'0'0'39'0,"-47"32"0"15,-3-16 0-15,-3 12-31 16,-6 7-2-16,-2 7 0 16,19-1-2-16,3 5 0 15,15-7-3-15,22-9 1 16,14-6-1-16,13-11 0 15,12-9 0-15,6-11-1 16,9-5 1-16,3-11-1 16,0-7 1-16,-55 30-1 15,50-37 1-15,-50 37-1 16,47-38 2-16,-47 38-2 15,0 0 1-15,50-60-1 16,-50 60 2-16,34-35-2 0,-34 35-1 16,0 0 2-16,-14 34-2 15,-1 3 0-15,-5 8 0 16,8 11 1-16,7-4-3 15,14-12 0-15,13-10-4 16,1-22-22-16,26-8-11 16,0-17 0-16,15-8-1 15,-7-12 0-15</inkml:trace>
  <inkml:trace contextRef="#ctx0" brushRef="#br0" timeOffset="954.0546">3446 677 96 0,'0'0'43'16,"8"-59"-1"-16,-8 59 0 16,0 0-36-16,0 0-3 15,0 0-1-15,0 0 2 16,-13 51-2-16,11-20-2 15,-5 65 0-15,4 5-1 16,10 2-5-16,1-19-15 16,18-8-18-16,-3-17-2 15,10-19 0-15,-6-35 0 16</inkml:trace>
  <inkml:trace contextRef="#ctx0" brushRef="#br0" timeOffset="1202.0687">3927 641 109 0,'14'-55'41'15,"-14"55"3"-15,0 0-4 16,0 0-40-16,0 0 2 15,0 0-1-15,-15 70 1 16,-3 28-2-16,2 11-2 16,2-5 0-16,13-1-8 15,-3-18-19-15,24-17-12 16,1-26 2-16,15-39-4 0</inkml:trace>
  <inkml:trace contextRef="#ctx0" brushRef="#br0" timeOffset="1638.0937">4194 995 97 0,'19'-45'43'16,"-19"45"-1"-16,0 0 0 15,0 0-36-15,2 26 0 16,-11 13-2-16,7 12-1 15,0-10-3-15,17-1 1 16,4-13-2-16,11-16 1 16,-30-11-2-16,0 0 2 15,55-19 0-15,-55 19 0 0,0 0 0 16,70-49-2-16,-70 49 2 15,0 0-1-15,62-64 0 16,-62 64 0-16,0 0 1 16,49-44 0-16,-49 44 0 15,0 0 0-15,20 29 0 16,-9 16 1-16,-17 19-2 15,-5 25 1-15,-7 13-2 16,4 5 1-16,-6 4 0 16,4-30 1-16,-1-6-1 15,-7-9 0-15,-5-13 1 16,-2-9 0-16,-7-11-1 15,-5-7-2-15,-1-7-5 16,-15-16-30-16,15-6-2 0,-12-20 1 16,12-7-3-16</inkml:trace>
  <inkml:trace contextRef="#ctx0" brushRef="#br0" timeOffset="2312.1322">5908 664 76 0,'0'0'37'16,"0"0"0"-16,-28-44 2 16,28 44-18-16,0 0-16 15,-70 18 1-15,70-18 0 16,-61 41 0-16,61-41 0 15,-66 60-4-15,24-4 2 16,-13 21-3-16,19 5 1 0,18-6-2 16,29-13-1-16,28-18-2 15,25-22-2-15,-64-23-5 16,89 1-23-16,-36-10-6 15,3-4 1-15,1-4-3 16</inkml:trace>
  <inkml:trace contextRef="#ctx0" brushRef="#br0" timeOffset="2734.1564">6438 555 115 0,'0'0'41'0,"0"0"0"16,0 0-1-16,-53-15-37 15,53 15 0-15,0 0 0 16,-59 73 0-16,59-73-1 16,-58 108 0-16,24-8 0 15,6-3-2-15,19-8 0 16,1-13 0-16,17-15 0 15,1-21 0-15,13-21 0 16,-23-19 0-16,0 0 0 16,0 0 0-16,59-31 0 15,-59 31 0-15,0 0 0 16,59-58 0-16,-59 58 0 15,0 0 0-15,64-65 0 16,-64 65 0-16,0 0 0 0,55-50 0 16,-55 50 0-16,0 0 0 15,52-19 0-15,-52 19 0 16,33 31-2-16,-5 6-2 15,-1 7-2-15,10 3-5 16,-5-14-21-16,16-8-9 16,0-16 2-16,5-13-1 15</inkml:trace>
  <inkml:trace contextRef="#ctx0" brushRef="#br0" timeOffset="3446.1971">7071 1008 110 0,'0'0'40'0,"8"-58"1"15,-8 58 0-15,0 0-35 0,0 0-2 16,-51-34 0-16,51 34-1 16,0 0 0-16,-65 31 0 15,19 10-3-15,6 9 0 16,8 4 0-16,18-1 0 15,7-8 0-15,23-9 0 16,7-20 0-16,14-14 0 16,-37-2 0-16,48-15 0 15,-48 15 0-15,51-33 0 16,-51 33 0-16,53-44 0 15,-53 44 0-15,45-48 0 16,-45 48 0-16,41-48 0 16,-41 48 0-16,0 0 0 15,29-56 0-15,-29 56 0 0,0 0 0 16,0 0 0-16,0 0 0 15,-12-21 0-15,8 36 0 16,7 10 0-16,-3-25-2 16,0 0-2-16,0 0-1 15,47 47-2-15,-47-47-1 16,57 4 0-16,-57-4 1 15,71-9-1-15,-71 9 3 16,74-21 2-16,-74 21 3 16,59-25 3-16,-59 25 1 15,50-20 1-15,-50 20 1 16,0 0 1-16,0 0-2 15,46-6-1-15,-43 20-2 0,-16 15 0 16,-10 7-1-16,4 6 0 16,4-3 0-16,10-5 1 15,7-12-2-15,-2-22 2 16,0 0-1-16,0 0 0 15,0 0 1-15,0 0-1 16,0 0 1-16,52-61-3 16,-52 61 2-16,0 0-2 15,28-67 2-15,-28 67-2 16,18-45 0-16,-18 45 0 15,0 0-1-15,34-62 1 16,-34 62-4-16,0 0-8 16,45-60-20-16,-45 60-9 15,0 0 1-15,58-51-1 0</inkml:trace>
  <inkml:trace contextRef="#ctx0" brushRef="#br0" timeOffset="3663.2095">8120 560 71 0,'50'-31'41'16,"-50"31"-1"-16,0 0 1 16,0 0-14-16,6 68-18 15,-6-68-4-15,-17 76-5 16,16-48 0-16,-24 72-7 15,6-53-18-15,16 2-10 16,-23 36-2-16,26-85-3 0,-8 69-1 16</inkml:trace>
  <inkml:trace contextRef="#ctx0" brushRef="#br0" timeOffset="3848.2201">8024 948 92 0,'0'0'44'0,"-28"-59"0"16,28 59-1-16,0 0-11 15,-7-51-32-15,7 51 0 16,0 0 0-16,48-37-6 16,-48 37-26-16,61-11-10 15,-61 11-3-15,73-8 1 16,-73 8-1-16</inkml:trace>
  <inkml:trace contextRef="#ctx0" brushRef="#br0" timeOffset="4807.275">9616 534 100 0,'0'0'39'0,"0"0"2"16,11-62-7-16,-11 62-27 15,-10-50-2-15,10 50 0 16,0 0-2-16,-38-59 0 0,38 59-1 16,0 0 0-16,-78-14-1 15,78 14 0-15,-58 29-1 16,58-29 1-16,-63 61 0 15,63-61-1-15,-56 94 1 16,39-5-1-16,-18 39-2 16,15 8 1-16,11-8-2 15,13-17 0-15,15-25-8 16,-4-35-22-16,10-18-8 15,-12-25 1-15,4-10-1 16</inkml:trace>
  <inkml:trace contextRef="#ctx0" brushRef="#br0" timeOffset="5589.3197">9149 1014 120 0,'0'0'42'15,"0"0"1"-15,-54-38-9 16,54 38-31-16,0 0-2 15,0 0 1-15,0 0 0 16,0 0-1-16,55-49-1 16,-55 49 0-16,78-6 0 15,-78 6 0-15,91-12-2 16,-42 2 1-16,2 2-1 15,-4 0 3-15,3 1-1 16,-50 7 0-16,86-12-1 16,-86 12 1-16,62-3 2 15,-62 3-1-15,0 0 1 0,0 0-1 16,0 0-1-16,56 57 1 15,-67-10 0-15,-6 0 0 16,5 7-1-16,2-7-1 16,18-3 1-16,10-17-1 15,15-13 1-15,-33-14-1 16,48-10 1-16,-48 10 0 15,47-28 0-15,-47 28 1 16,49-39-2-16,-49 39 1 16,36-54-1-16,-36 54 2 15,27-56-2-15,-27 56 1 16,12-55 0-16,-12 55-1 15,8-44 2-15,-8 44-1 16,0 0 0-16,2-56 0 0,-2 56 1 16,0 0-1-16,0 0 0 15,0 0 0-15,0 0 1 16,50-21-1-16,-50 21 0 15,0 0 1-15,67 28 0 16,-67-28 0-16,54 26 1 16,-54-26-2-16,54 29 0 15,-54-29 0-15,48 32 0 16,-48-32 0-16,0 0 0 15,46 52 0-15,-46-52 0 16,0 0 0-16,14 46 0 16,-14-46 0-16,0 0 0 15,0 0-2-15,0 0 2 16,0 0 2-16,0 0-2 0,0 0 0 15,0 0 0-15,0 0 0 16,0 0 0-16,0 0 0 16,0 0 0-16,38-62 0 15,-38 62-6-15,33-47-11 16,-33 47-23-16,34-48-3 15,-34 48 1-15,44-46-3 16</inkml:trace>
  <inkml:trace contextRef="#ctx0" brushRef="#br0" timeOffset="6303.3605">11471 587 82 0,'26'-47'37'0,"-26"47"-1"16,0 0-4-16,0 0-25 15,0 0 0-15,0 0-1 16,0 0-1-16,0 0 0 15,0 0-2-15,50 46 0 16,-50-46 0-16,-4 71-2 16,0-45-1-16,2 67 1 15,-2 3-2-15,0 3-1 16,2-6-4-16,-3-22-18 15,11-16-15-15,-4-23 1 16,12-21-2-16,-14-11 2 16</inkml:trace>
  <inkml:trace contextRef="#ctx0" brushRef="#br0" timeOffset="6505.3721">11547 1105 114 0,'-35'-52'41'15,"35"52"0"-15,0 0-4 16,0 0-33-16,0 0-1 15,0 0-1-15,-2-56-2 16,2 56 0-16,0 0-2 16,67-33-3-16,-67 33-3 15,61-35-23-15,-61 35-10 0,85-48 0 16,-38 21 0-1</inkml:trace>
  <inkml:trace contextRef="#ctx0" brushRef="#br0" timeOffset="6751.3862">12108 409 105 0,'-13'-48'41'16,"13"48"0"-16,0 0-2 15,0 0-35-15,0 0 0 16,-57 67 0-16,57-67-2 15,-22 77 1-15,16-32-1 16,-3 8 0-16,4 0-1 16,13-21-2-16,-8 85 0 15,3-5-3-15,6-20-4 0,21-21-27 16,-3-21-5-16,7-21-2 15,-34-29-1-15</inkml:trace>
  <inkml:trace contextRef="#ctx0" brushRef="#br0" timeOffset="7317.4185">12605 985 102 0,'31'-46'39'0,"-31"46"-5"16,0 0-1-16,11-49-26 15,-11 49-1-15,0 0-1 16,0 0-1-16,0 0-2 16,0 0 1-16,-61-40 1 15,61 40-2-15,-49 21 0 16,49-21 0-16,-60 45 0 15,0 0-1-15,12 12 1 16,5 3-1-16,17 1-1 16,13-11 0-16,20-17 1 15,15-20-1-15,20-19 0 0,-42 6 1 16,56-22 1-16,-56 22-2 15,63-40 0-15,-63 40 0 16,69-52 0-16,-69 52 0 16,58-60 0-16,-58 60 0 15,58-56 0-15,-58 56 0 16,38-49 0-16,-38 49 0 15,0 0 0-15,0 0 0 16,0 0 0-16,51-41 0 16,-51 41 0-16,-18 24-2 15,19 16 0-15,-1 5-3 16,8-1-4-16,15-4-12 15,-23-40-17-15,0 0-3 16,54 27-1-16,-54-27 1 16</inkml:trace>
  <inkml:trace contextRef="#ctx0" brushRef="#br0" timeOffset="7700.4404">13094 986 78 0,'47'-50'42'0,"-47"50"0"15,0 0 0-15,0 0-18 16,0 0-17-16,0 0-2 15,0 0-1-15,4 29-2 16,-23 10 0-16,4 10-1 16,-4-11 0-16,10 0-1 15,4-15 0-15,5-23 1 16,0 0-1-16,0 0 1 15,0 0 2-15,0 0-3 0,49-36 0 16,-49 36 0-16,0 0 0 16,55-72 0-16,-55 72 0 15,39-53 0-15,-39 53 0 16,39-52 0-16,-39 52 0 15,0 0 0-15,58-59 0 16,-58 59 0-16,0 0 0 16,46-16 0-16,-46 16 0 15,0 0-4-15,0 0-10 16,43 52-15-16,-43-52-12 15,38 55-1-15,-13-3-3 16,5-3 3-16</inkml:trace>
  <inkml:trace contextRef="#ctx0" brushRef="#br0" timeOffset="8371.4788">14002 966 104 0,'0'0'40'16,"0"0"1"-16,0 0-7 15,0 0-28-15,-20-46-2 16,20 46 0-16,0 0 0 16,-64 12-1-16,64-12 0 15,-64 37 0-15,7-2-2 0,11 7 2 16,10-1-2-16,21 4 1 15,15-12-2-15,0-33 2 16,0 0-2-16,0 0 0 16,68 0 0-16,-68 0 0 15,67-49 0-15,-67 49 0 16,81-76 0-16,-41 25 0 15,-2-4 0-15,2-1 0 16,-2-2 0-16,-3 4 0 16,-6 1 0-16,-29 53 0 15,52-79 0-15,-52 79 0 16,0 0 0-16,0 0 0 15,0 0 0-15,0 0 0 16,37 4 0-16,-56 65-4 16,1 31-15-16,-8 20-21 0,12-2-3 15,7-18 0-15,21-28-1 16</inkml:trace>
  <inkml:trace contextRef="#ctx0" brushRef="#br0" timeOffset="9052.5178">14713 923 100 0,'0'0'39'0,"0"0"1"16,0 0-3-16,0 0-32 15,-48-15 0-15,48 15-2 16,0 0-1-16,-57 21 0 15,57-21 1-15,0 0-2 16,0 0 0-16,-58 45-1 16,58-45 1-16,0 0-1 15,0 0 0-15,-7 47 1 16,7-47-2-16,0 0 1 15,51 46 1-15,-24-23-2 0,6 3 2 16,-7-2-1-16,-5 6 0 16,-18-2 0-16,-9-1 0 15,-11-5 1-15,-1-4-2 16,3-3 0-16,-5-6-2 15,20-9-4-15,-23-10-18 16,27-2-15-16,0-5 0 16,13 1-2-16,-17 16 2 15</inkml:trace>
  <inkml:trace contextRef="#ctx0" brushRef="#br0" timeOffset="9774.5591">15005 1046 114 0,'0'0'40'0,"0"0"2"16,0 0-12-16,0 0-24 15,0 0-3-15,0 0 0 16,0 0-1-16,0 0-1 15,0 0 1-15,10-24-2 16,-20 63 1-16,-8-8-1 16,8 13 0-16,-5-1 0 15,5 3 0-15,2-4 0 16,5-6 0-16,5-17-1 15,-1-8 2-15,-1-11-1 16,0 0 1-16,10-22 0 16,-4-1-1-16,-6 23 1 0,0 0 1 15,11-53-1-15,-11 53-1 16,12-53 1-16,-12 53-1 15,13-60 0-15,-13 60 0 16,22-62 1-16,-22 62-2 16,29-60 1-16,-29 60-1 15,39-54 1-15,-39 54-1 16,47-37 1-16,-47 37 0 15,51-28 0-15,-51 28 0 16,52-3-1-16,-52 3 2 16,0 0 0-16,62 39 0 15,-61-8-1-15,20 20 0 16,-23 3-1-16,-9-2 1 15,-18-4 0-15,-4-5 0 0,-9-11-1 16,6-8 1-16,2-10-2 16,3-3 2-16,3-6 0 15,1 0 0-15,9-3 0 16,4-2 0-16,4 5 0 15,10-5 1-15,-19 22-1 16,14 1 0-16,-2 4 0 16,-4 14 0-16,2 8 0 15,-5 10-1-15,-4 8 1 16,-1 0-1-16,-2-4 0 15,-5 3-1-15,2-4-1 16,-2-14-4-16,14-2-8 16,-11-24-21-16,16-5-6 15,7-17 1-15,0-9-2 16</inkml:trace>
  <inkml:trace contextRef="#ctx0" brushRef="#br0" timeOffset="10532.6024">16013 1019 107 0,'0'0'38'0,"0"0"-3"16,0 0-2-16,0 0-25 15,-54-34-1-15,54 34-2 16,-57 6-1-16,57-6 0 15,-60 12-1-15,-11 21 0 16,-7 0-2-16,8 12 1 16,11 1-2-16,23 6 1 15,20-7-2-15,22-6 2 16,25-17-2-16,12-7 2 15,5-9-1-15,12-12 0 16,1-14 1-16,-61 20-1 16,65-31 3-16,-65 31-3 0,69-44 0 15,-69 44 0-15,63-51 0 16,-63 51 0-16,53-50 0 15,-53 50 0-15,0 0 0 16,62-62 0-16,-62 62 0 16,0 0 0-16,33-16 0 15,-28 28 0-15,-14 11 0 16,-4 17-4-16,0 10-3 15,4 3-4-15,17 2-16 16,-2-13-13-16,27-25 0 16,-1-11-1-16,12-10 0 15</inkml:trace>
  <inkml:trace contextRef="#ctx0" brushRef="#br0" timeOffset="10974.6277">16449 1093 116 0,'0'0'40'15,"0"0"2"-15,0 0-8 16,-8-38-32-16,-2 49 1 16,-8 10-2-16,2 17 0 15,7 7 0-15,-9 2 0 16,3-5-2-16,9-3 2 15,6-14-1-15,4-7 0 16,-4-18 0-16,13 9 1 16,-3-21 0-16,4-9-1 0,-14 21 1 15,0 0 0 1,38-58 2-16,-38 58-2 0,38-52 1 15,-38 52-3-15,46-57 3 16,-46 57-2-16,49-56 1 16,-49 56 1-16,53-42-2 15,-53 42 0-15,49-31 0 16,-49 31 0-16,47-10 0 15,-47 10 0-15,32 29 0 16,-2 13 0-16,-12 15 0 16,-7 9-3-16,-8 2 0 15,-3-7-1-15,1-7-7 16,-12-32-10-16,21-3-19 15,-10-19-2-15,0 0 1 0,0 0-2 16</inkml:trace>
  <inkml:trace contextRef="#ctx0" brushRef="#br1" timeOffset="19593.1207">16696 1554 41 0,'-12'0'31'0,"12"0"1"15,0 0 1-15,-16-16-21 16,16 16-4-16,-17-4-1 15,17 4 1-15,-28-3-1 0,10 5-3 16,-8-5 0-16,1 4-2 16,-7-2 1-16,0 2-1 15,-5-2-1-15,-8 2 1 16,0-2 0-16,-3 2 0 15,-7-2 1-15,0 1-1 16,-8-1 0-16,-3 0 0 16,-5 0 1-16,1-2-2 15,-4 0 1-15,-6 2-1 16,-1-3 0-16,-3 1-1 15,-5 1 0-15,-4-1 0 16,-6 3 0-16,-3-1 0 16,-8 2 0-16,4-1 0 15,-7 0 0-15,-4-1 0 0,-3 1 0 16,-2-1 0-16,0 1 0 15,-4-1 0-15,-7 2 0 16,-4 0 0-16,-8 1 0 16,-3 4-1-16,-1-2 1 15,-3 1 0-15,-5-1-1 16,0-1 1-16,0-6 0 15,3-2 0-15,0 3 0 16,2-4 0-16,1-3 0 16,2 0 0-16,-1 3 1 15,-4 1-1-15,-6 4 0 16,-4 2 0-16,-1 3 0 15,-8 3 0-15,-6 3 0 16,-3 5 0-16,-6 2 0 0,2 1 0 16,-4-1 0-16,1 4-1 15,1-2 1-15,1-2-1 16,3-1 2-16,4-2-2 15,3 2 1-15,3-7-1 16,3 2 2-16,-1 0-1 16,0-1 0-16,3-1 0 15,-1 1 1-15,-3 0-1 16,-2-3 1-16,-1 1-1 15,3 0 1-15,0-1 0 16,-4-2-1-16,4-3 1 16,3-1-1-16,-3 1 1 15,9 0-1-15,-3 0 0 0,7 0-1 16,-2 2 1-16,2 3 0 15,0 1-1-15,4 0 1 16,3 1-1-16,-3 0 1 16,2-1-1-16,5-2 0 15,4 1 1-15,5-5 0 16,6-1-1-16,1-1 1 15,2-3 0-15,10 1 0 16,2-2-1-16,3 3 2 16,4-1-2-16,-2 2 2 15,4 4-1-15,1 0 0 16,3-1 0-16,3 1 0 15,3 0 0-15,2-3 1 16,7 1-1-16,7-2 1 0,4-6-1 16,8 3 0-16,7 0 0 15,6 0 1-15,9-1-2 16,5 3 0-16,4 2-2 15,9 6-3-15,1-9-8 16,19 14-3-16,-12-14-5 16,23 15-1-16,-13-17-4 15,26 16-1-15,-12-12 0 16,36-6 2-16,-4 0 6 15</inkml:trace>
  <inkml:trace contextRef="#ctx0" brushRef="#br2" timeOffset="32652.8676">1372 2261 72 0,'-5'-14'36'0,"5"14"-2"15,0 0 2-15,0 0-29 16,-10 17-2-16,15 11-2 15,-4 11 0-15,8 12 0 16,-4 16-1-16,0 11 0 16,-1 9-1-16,-1 4 0 15,-3 3-1-15,-3-4 2 16,0-8-4-16,3-16-1 15,8-9-4-15,-10-29-14 16,14-8-12-16,0-29-2 16,9-7-1-16,-7-19 2 0</inkml:trace>
  <inkml:trace contextRef="#ctx0" brushRef="#br2" timeOffset="32831.8779">1448 2807 74 0,'-13'-15'35'0,"-8"1"1"16,12 15 0-16,-4-4-23 15,13 3-5-15,8 12-3 16,8-8-1-16,10-5-3 15,12-4 0-15,10-13-1 16,3-11-2-16,15-5-4 16,-5-21-11-16,12 2-17 15,-9-17-3-15,3 2 0 16,-14-9 0-16</inkml:trace>
  <inkml:trace contextRef="#ctx0" brushRef="#br2" timeOffset="33026.889">2074 2003 87 0,'-20'-2'36'0,"3"18"1"16,-6 8 1-16,13 26-30 15,-12 8-4-15,10 16 1 16,-1 10-3-16,8 13 2 16,-2 4-3-16,7 2 0 15,4-2-1-15,2-8-1 16,10-5-5-16,0-22-8 15,20 0-22-15,-1-25 1 16,15-11-2-16,-3-24-1 16</inkml:trace>
  <inkml:trace contextRef="#ctx0" brushRef="#br2" timeOffset="33425.9118">2524 2636 94 0,'-27'-23'38'15,"2"15"0"-15,-12 5-1 16,3 16-28-16,-4 7-5 15,4 12 0-15,2 6 0 16,4 10-1-16,-1 0-1 16,10 2 0-16,6-3 0 15,11-6-1-15,5-12 0 16,13-7 0-16,9-15 0 15,13-16 0-15,3-11-1 16,8-10 1-16,1-7 0 0,0-15-1 16,-5 4 1-16,-7-2-1 15,-8 5 1-15,-7 9-1 16,-8 7 1-16,-7 13-1 15,-8 16-1-15,-5 11 1 16,-5 17 0-16,2 8-1 16,-1 7 0-16,1 5-1 15,5 2 0-15,3 1-2 16,7-1-1-16,6-20-3 15,16 9-20-15,-7-29-9 16,18 1-1-16,-9-22-1 16,7 2 2-16</inkml:trace>
  <inkml:trace contextRef="#ctx0" brushRef="#br2" timeOffset="33793.9329">2936 2723 95 0,'0'0'36'0,"-21"0"1"15,13 13 1-15,-14 1-33 16,13 9-1-16,0 2-1 15,1 2 0-15,3 2-1 16,5-2 0-16,1-6 0 16,8-3-1-16,4-10 0 15,3-8 1-15,5-11-1 16,2-8 0-16,3-8 0 15,5-5 0-15,-1-11 0 16,-1 1 0-16,-1 0 0 16,-6 4-1-16,-2 5 1 15,-6 6-1-15,-3 9 0 0,-11 18 0 16,12-7 0-16,-11 24-1 15,-1 10 0-15,2 8 0 16,-1 9-1-16,2 5-1 16,6 4 0-16,5 0-1 15,7 3-4-15,0-25-12 16,16 11-15-16,-4-29-1 15,12 3 1-15,-6-21-2 16</inkml:trace>
  <inkml:trace contextRef="#ctx0" brushRef="#br2" timeOffset="34169.9544">3623 2715 88 0,'-9'-34'38'0,"4"14"0"0,-12-4 1 16,8 18-27-16,-12 0-5 15,2 18-1-15,1 7-2 16,0 11-1-16,3 5-2 15,5 5 1-15,6 1-1 16,8-3 0-16,7-8 0 16,9-13-1-16,7-14 1 15,3-17 0-15,8-16 0 16,4-15 0-16,-5-14 0 15,1-9-1-15,-3-13 1 16,-7-4-2-16,-1-3 2 16,-6 9-1-16,-7 11 0 15,-5 14-1-15,-7 18 1 16,-9 27 0-16,-7 26 0 0,-4 27 1 15,-2 20-1-15,-4 16 0 16,4 11-2-16,1 5-1 16,14 4-5-16,1-23-16 15,22 4-15-15,1-27-2 16,23-1 1-16,-4-25-3 15</inkml:trace>
  <inkml:trace contextRef="#ctx0" brushRef="#br2" timeOffset="34679.9836">4355 2490 92 0,'-23'11'39'0,"-9"-2"0"16,2 11 1-16,-6-5-35 15,3 5 0-15,1-5-1 16,11 4-1-16,2-4-1 15,7 4-1-15,10-1 0 16,7-2-1-16,7 3 0 0,4-1 0 16,8 1 1-16,4 0-2 15,1 1 1-15,-1-3 0 16,-2 0 0-16,-1 2 1 15,-9-1-1-15,-3 4 1 16,-6-3-1-16,-6 1 1 16,-8 5-1-16,-5-2 1 15,0-3-2-15,-3-1 0 16,-2-2-1-16,0-9-3 15,6 0-2-15,-2-15-4 16,13 7-22-16,7-19-5 16,10 4-1-16,-2-14 0 15</inkml:trace>
  <inkml:trace contextRef="#ctx0" brushRef="#br2" timeOffset="35303.0192">4639 2638 67 0,'9'-25'39'15,"-9"25"-1"-15,-10-6 1 16,6 24-10-16,-11-9-23 16,3 13-1-16,-3 2-2 15,1 12 0-15,-1 3-1 16,3 6-1-16,-2 1 1 15,4 0-2-15,4-6 1 16,1-1 0-16,5-11-1 0,3-6 0 16,1-8 0-16,-4-14-1 15,19-7 1-15,-5-10 1 16,0-10-1-16,1-7 0 15,-1-7 1-15,-2-6 0 16,0-6-1-16,-1-1 1 16,0 0 0-16,-2 4-2 15,5 3 1-15,-1 8-1 16,1 4 1-16,2 6 0 15,6 12-1-15,-2 8 0 16,4 6 0-16,-6 7 2 16,7 7-1-16,-3 5 1 15,-2 4-1-15,-7 8 1 16,-1 3-1-16,-5 5 0 0,-9 3 0 15,-5-1-1-15,-10 0 1 16,-3 2-1-16,-8-4 0 16,-1-2 1-16,-4-5-1 15,4-2 1-15,2-3 0 16,2-3 0-16,3-4 0 15,1 9 0-15,6 0 0 16,-2 6-1-16,2 11 1 16,-4 12 0-16,1 9 0 15,-4 10-1-15,0 4 1 16,0-1-1-16,1 1-2 15,0-16-6-15,20 4-18 16,-13-28-10-16,19-7-1 16,-5-31-1-16,15-5-1 15</inkml:trace>
  <inkml:trace contextRef="#ctx0" brushRef="#br2" timeOffset="35994.0587">5362 2555 81 0,'-19'-13'38'16,"0"11"-1"-16,-9-3 1 16,8 15-27-16,-16-3-3 15,4 16 0-15,-4 2-4 0,4 9 0 16,-3-1-1-16,8 5-1 15,3 0-1-15,8 2 0 16,4-7 0-16,13-5 0 16,8-6-1-16,8-6 2 15,6-8-2-15,6-9 1 16,7-11 0-16,3-5-1 15,2-12 1-15,0-6 0 16,-2-2 0-16,-6-2 0 16,-2-2-1-16,-3 5 1 15,-7 7-1-15,-7 4 1 16,-5 9-1-16,-9 16 0 15,0 0 0-15,0 14 0 16,-6 12-1-16,-6 9-1 0,5 3 1 16,-1 4-2-16,3 4 0 15,2-6-1-15,12-1-2 16,1-20-4-16,20 7-15 15,-6-30-12-15,11 2 1 16,-4-21-2-16,9 2 2 16</inkml:trace>
  <inkml:trace contextRef="#ctx0" brushRef="#br2" timeOffset="36339.0785">5718 2590 96 0,'0'0'37'0,"-17"-6"2"16,10 24-3-16,-12-5-24 15,6 12-7-15,-2 1-2 16,4 3 0-16,1 0-1 0,3-2-1 15,5-1 1-15,5-9-1 16,-3-17 1-16,21 10-1 16,-4-19 0-16,4-6 1 15,0-9-1-15,7-5 1 16,0-3 0-16,-4-4 0 15,4 2-1-15,-6 4-1 16,-4 2 1-16,-1 6-1 16,-3 8 0-16,-14 14 1 15,19-8-1-15,-19 8 0 16,14 23 0-16,-7 1 0 15,-2 10 0-15,-4 2-1 16,1 6-2-16,-1-4-5 16,9 14-14-16,-14-22-15 15,16 6-2-15,-10-25-1 0,15 6-1 16</inkml:trace>
  <inkml:trace contextRef="#ctx0" brushRef="#br2" timeOffset="36876.1092">6662 2047 90 0,'-24'11'37'0,"-6"3"-1"16,-1 18 2-16,-14 12-33 16,9 16 1-16,-1 6-3 15,7 9 2-15,7 6-3 16,9 2 0-16,9-6-2 15,12-7 0-15,14-7-3 16,9-21-4-16,24 1-25 16,-8-26-4-16,15-1-1 15,-2-19-1-15</inkml:trace>
  <inkml:trace contextRef="#ctx0" brushRef="#br2" timeOffset="37460.1426">6933 2487 103 0,'-22'7'36'0,"8"15"4"16,-8-7-4-16,1 14-32 15,2-1-1-15,6 6 1 16,-4 0-2-16,7 0 1 15,1-4-2-15,4-3 0 16,3-6-1-16,6-8 0 16,-4-13 1-16,20 6-1 15,-4-15 1-15,5-11-1 16,2-6 1-16,5-6 0 0,-2-7-1 15,4 0 0-15,-5 1 0 16,-2 1-1-16,-3 7 1 16,-5 8 0-16,-5 9 1 15,-10 13-2-15,12-6 2 16,-10 17 0-16,-2 3 0 15,3 2 0-15,-2 4 0 16,3-3 0-16,5 2 0 16,1-8 0-16,5-4 0 15,4-7-1-15,4-4 1 16,0-8-1-16,2-3 1 15,2-1-2-15,1-3 2 16,-5 4-1-16,-3 2 0 16,-6 2-1-16,1 7 2 15,-15 4-1-15,14 4-1 0,-11 9 3 16,-2 4-2-16,-1 7 0 15,3 3 0-15,-1 4 0 16,2 2-2-16,0-3 1 16,5-1-3-16,2-9-3 15,7 0-2-15,-3-25-8 16,20 14-16-16,-14-25-4 15,12 4 1-15,-9-11-1 16</inkml:trace>
  <inkml:trace contextRef="#ctx0" brushRef="#br2" timeOffset="37980.1723">7619 2527 97 0,'0'0'34'15,"0"-26"3"-15,0 26 1 16,0 0-30-16,0 0-1 0,-14 2-3 16,10 15 0-16,-3 2-1 15,-1 7 1-15,2 2-3 16,2 2 2-16,-1-2-2 15,0-1 0-15,5-8 0 16,5-8 0-16,-5-11-1 16,22-15 1-16,-3-7-1 15,5-6 0-15,0-9 0 16,2 0 0-16,0-1 0 15,-1 1 0-15,-7 8 0 16,-2 8-1-16,-4 3 1 16,-12 18 0-16,10-8 0 15,-10 8 0-15,0 21 0 0,0-4 1 16,0 3-1-16,5-1 1 15,1 1-1-15,3-4 2 16,2-3-2-16,7-10 1 16,2-5-1-16,4-7 0 15,2-4 0-15,0-3 0 16,-4-3 0-16,4-2 0 15,-4 4 0-15,-7 1 0 16,0 7 1-16,-15 9-2 16,16 0 2-16,-15 10-1 15,-1 8-1-15,-1 4 3 16,-2 5-3-16,3 1 1 15,3 4-2-15,-2-2-1 16,4 4-3-16,-2-19-7 0,16 16-14 16,-19-31-12-16,23 17 0 15,-23-17-1-15,28-13 1 16</inkml:trace>
  <inkml:trace contextRef="#ctx0" brushRef="#br2" timeOffset="38295.1904">8198 2012 91 0,'0'0'39'0,"0"0"1"15,19 7-1-15,-7 0-27 16,9 5-7-16,-3 0-1 15,11 9 0-15,-1 1-2 0,1 9 1 16,-2 4-2-16,-1 9 1 16,-6 5-1-16,-5 10 1 15,-11 3-1-15,-6 9 1 16,-10-1-1-16,-10 0 0 15,-4-1-2-15,-9-6 0 16,2-5-6-16,-11-19-13 16,18 7-16-16,-11-27-5 15,13-1 1-15,-5-16-2 16</inkml:trace>
  <inkml:trace contextRef="#ctx0" brushRef="#br2" timeOffset="40098.2935">10628 2069 37 0,'-1'-20'29'16,"1"20"2"-16,-6-19-9 15,6 19-8-15,-5-15-1 16,5 15 0-16,0 0 0 16,0 0-4-16,0 0-2 15,-3 21-1-15,1 0-1 16,2 15-2-16,-3 9-2 15,1 11 0-15,3 10-1 16,-5 7 1-16,5 1-4 0,-4-6 0 16,8 4-6-16,-12-26-17 15,16 2-8-15,-5-26 0 16,6-10-3-16,-10-12 0 15</inkml:trace>
  <inkml:trace contextRef="#ctx0" brushRef="#br2" timeOffset="40332.3069">10367 2055 98 0,'-36'-17'38'0,"20"13"1"15,4-6-1-15,12 10-35 16,22-1-1-16,12 1 0 15,14 1 0-15,13-1-1 0,12 0-1 16,2 0-1-16,10 0-1 16,0-3-3-16,1 9-4 15,-15-9-24-15,7 13-5 16,-13-5 1-16,-2 9-1 15</inkml:trace>
  <inkml:trace contextRef="#ctx0" brushRef="#br2" timeOffset="40750.3308">11405 2191 101 0,'0'0'37'0,"-32"-6"1"15,16 17-10-15,-11-9-22 0,-1 14-1 16,-5 2-1-16,0 15-1 15,1 0-1-15,2 6 1 16,4 3-2-16,5-3 1 16,10-3-1-16,7-7 1 15,10-11-1-15,9-7 0 16,13-14 0-16,9-9-1 15,5-13 1-15,5-6 0 16,1-8 0-16,-1-4-1 16,-4 3 1-16,-5 0-1 15,-10 7 1-15,-5 6-1 16,-9 11 0-16,-14 16 1 15,0 0-1-15,6 24-1 16,-11 5 1-16,1 10 0 0,-1 2-1 16,3 4 0-16,7 1-2 15,1-5 0-15,12-6-2 16,-1-21-4-16,24 6-18 15,-9-33-12-15,13 3 1 16,-7-26-2-16,12-1 3 16</inkml:trace>
  <inkml:trace contextRef="#ctx0" brushRef="#br2" timeOffset="40986.3443">12030 1772 107 0,'-12'10'39'0,"9"23"1"16,-16 2-1-16,10 15-37 15,-2 7 0-15,2 16 0 16,-1 0-1-16,0 8 0 16,5 0-1-16,1-7-1 15,8-8-1-15,1-9-1 16,13-10-4-16,-3-33-21 15,25-1-10-15,-7-33-1 16,19-5 0-16,-6-26 0 16</inkml:trace>
  <inkml:trace contextRef="#ctx0" brushRef="#br2" timeOffset="41200.3565">12420 1765 105 0,'-20'20'40'15,"9"23"-1"-15,-12 1 1 16,3 14-38-16,1 5 0 15,1 7 0-15,6-1-2 16,2 0 0-16,8-3-1 16,6-9-2-16,9-10-1 15,3-15-4-15,21 3-27 16,-10-32-4-16,12 4 1 15,-5-24-1-15</inkml:trace>
  <inkml:trace contextRef="#ctx0" brushRef="#br2" timeOffset="41683.3841">12653 2149 101 0,'0'0'38'16,"-16"12"2"-16,9 8-2 16,-9-1-32-16,7 10-3 15,4-2 0-15,3 1-1 16,4 1 0-16,6-2 0 15,2-8-1-15,9-4 0 16,6-10 0-16,3-9 0 16,6-12-1-16,3-8 0 15,1-4 1-15,2-5-1 16,0 1 0-16,-4-1-1 15,-5 9 1-15,-3 5-1 16,-10 15 1-16,-7 16-1 16,-11 17 0-16,-7 19 1 15,-6 19-1-15,-8 17 2 0,-4 14-2 16,-2 10 2-16,-3 3-1 15,3-4 1-15,2-7-1 16,2-9 1-16,4-19-1 16,4-15 1-16,1-18-2 15,0-16 1-15,14-23 0 16,-19-3-1-16,9-20 1 15,1-13-1-15,0-10 1 16,5-15-1-16,3-6 1 16,5-4-1-16,6 0 1 15,6-1-1-15,9 3-1 16,4-1-6-16,17 20-20 15,-11-5-13-15,12 18 2 16,-6-5-4-16,9 10 2 16</inkml:trace>
  <inkml:trace contextRef="#ctx0" brushRef="#br2" timeOffset="43178.4697">20070 1854 68 0,'7'-16'34'16,"-7"16"1"-16,0 0-2 15,0 0-27-15,0 0 0 16,1 23 0-16,-3 8 0 16,-4 3-1-16,2 10-2 0,-3 4 0 15,-1 9-2-15,-2 0 0 16,6 2-3-16,0-3-2 15,1-22-19-15,11 9-13 16,-6-21-1-16,15-3-1 16,-6-24 1-16</inkml:trace>
  <inkml:trace contextRef="#ctx0" brushRef="#br2" timeOffset="43388.4817">20091 1876 94 0,'0'0'38'0,"-17"-16"1"0,17 16-2 16,0 0-34-16,10-5-2 16,8 2-1-16,9-3 0 15,8-2-2-15,6-3-5 16,17 0-28-16,-8-3 0 15,3 6-3-15,-8 0 0 16</inkml:trace>
  <inkml:trace contextRef="#ctx0" brushRef="#br2" timeOffset="43599.4937">20053 2107 94 0,'-18'19'38'0,"1"-9"1"16,22 0-1-16,-5-10-36 15,30-1 0-15,5-6-2 16,7-1-1-16,11-3-1 16,0-4-4-16,14 7-23 15,-11-7-9-15,0 10 0 16,-13-5 0-16</inkml:trace>
  <inkml:trace contextRef="#ctx0" brushRef="#br2" timeOffset="43991.5162">20610 2066 76 0,'0'0'38'16,"0"0"-1"-16,0 0 1 16,2 15-26-16,-2-15-7 0,-7 20-1 15,3-5 0-15,-1 8 0 16,-2 2-2-16,-1 12 0 15,0-2 0-15,3 3-1 16,0 0 0-16,3-2 0 16,4-6-1-16,-2-6 0 15,3-7 0-15,-3-17 1 16,17 1-1-16,-5-16 1 15,2-9-1-15,-3-3 1 16,1-7 0-16,0-4 0 16,-3-1 0-16,0-1-1 15,-2 6 1-15,0 1-1 0,-2 7 0 16,3 4 1-1,1 5-1-15,3 1 0 0,6 2 1 16,4 4-1-16,7 0-3 16,1-2-2-16,17 11-27 15,-13-13-8-15,9 13 0 16,-9-7-2-16</inkml:trace>
  <inkml:trace contextRef="#ctx0" brushRef="#br2" timeOffset="44426.541">20981 2215 94 0,'-5'12'38'0,"17"4"1"16,-2-13-1-16,21 2-34 15,3-5-1-15,5 0 0 16,7-8-1-16,1-3 0 16,-2-3 0-16,2-3-1 15,-8-2 0-15,-3-3 0 16,-12 0-1-16,-6-1 1 15,-9-1 0-15,-9 3 0 16,-9 0 0-16,-10 6 0 16,-5 1 0-16,-11 13 1 15,-9 6 0-15,0 6-1 16,-5 12 0-16,3 4 0 15,1 9 0-15,8 3 0 0,9 4 0 16,10-1-1-16,18-4 0 16,21-4 1-16,15-10-1 15,12-6-1-15,14-10 0 16,8-10-1-16,6-6-3 15,-6-20-8-15,13 15-23 16,-26-19-6-16,0 10 2 16,-17-9-3-16</inkml:trace>
  <inkml:trace contextRef="#ctx0" brushRef="#br2" timeOffset="45079.5784">21764 2162 61 0,'6'-15'36'0,"-6"15"-1"16,0 0 1-16,10-8-22 16,-19-2-3-16,9 10-2 15,-11-11-1-15,-1 11-2 16,-9-2 0-16,-1 8-2 15,-7-2 0-15,-4 10-1 16,-3 4-1-16,1 6 0 16,-1 3 0-16,4 5-1 0,5-4 0 15,9 5 0-15,7-8-1 16,12-2 1-16,13-11 0 15,9-7-1-15,7-13 1 16,8-8-1-16,4-3 1 16,0-9 0-16,0 0-1 15,-3-1 1-15,-6 5-1 16,-8 2 0-16,-8 8 0 15,-17 14 0-15,0 0 0 16,1 19 0-16,-18 10 0 16,-6 13-1-16,-9 13 1 15,-1 8 1-15,-2 5-1 16,-1 9 2-16,1-2-3 15,6-7 2-15,3-4-1 0,6-11 1 16,1-12-1-16,8-8 0 16,2-8-1-16,3-11 1 15,6-14 0-15,0 0 0 16,19-9 0-16,2-15 0 15,9-8 0-15,10-10-2 16,11-6-2-16,1-11-4 16,16 14-9-16,-18-16-21 15,9 14-4-15,-11-3-1 16,-2 18 0-16</inkml:trace>
  <inkml:trace contextRef="#ctx0" brushRef="#br2" timeOffset="45809.6202">22185 2132 83 0,'-4'-15'38'0,"4"15"-1"16,0 0 2-16,0 0-29 15,0 0-6-15,-12-3 0 16,12 3 0-16,-9 17 0 16,1 0-1-16,2 10 0 15,-7 3-1-15,2 11 0 16,-3 3 0-16,5 2-1 0,-1 0 0 15,6-4 0-15,7-7-1 16,3-9 1-16,7-11 0 16,5-14 0-16,10-15 0 15,3-8 1-15,8-11 0 16,0-6-1-16,1-5 1 15,1-3-1-15,-5 4 0 16,-1 4 0-16,-11 7-1 16,-2 8 1-16,-8 8-1 15,-14 16 2-15,0 0-2 16,5 13 0-16,-14 7 0 15,0 12-2-15,-2 4 2 16,1 4-1-16,6 5-1 16,1-4-2-16,11-1-1 0,4-15-6 15,24 10-16-15,-9-30-13 16,17 7 0-16,-7-25-1 15,10 5 1-15</inkml:trace>
  <inkml:trace contextRef="#ctx0" brushRef="#br2" timeOffset="46191.642">22717 2241 109 0,'-4'12'38'15,"4"-12"1"-15,2 14-10 16,9-13-26-16,10 0 1 15,5-4-1-15,9 1 1 0,-2-9 0 16,5 2-2-16,-1-5 1 16,-3-4-2-16,-3 3 1 15,-5-4-1-15,-8 1 1 16,-5-3-2-16,-8 1 1 15,-4 3-1-15,-6-4 1 16,-4 10 0-16,-7 1-1 16,-5 6 0-16,-3 8 0 15,-2 7 0-15,1 10 1 16,-3 5-1-16,1 12 0 15,5 5-1-15,6 3 1 16,5 4 0-16,13-6-2 16,7-3 0-16,14-4-2 0,6-17-4 15,19 7-18 1,-6-31-15-16,15 1 2 0,-2-23-1 15,7 2 0-15</inkml:trace>
  <inkml:trace contextRef="#ctx0" brushRef="#br2" timeOffset="46551.6626">23401 2131 103 0,'-25'8'40'0,"6"15"0"16,-13-7 0-16,14 17-32 15,-7-8-3-15,7 5-2 16,2-5 0-16,4 2-1 15,6-6 0-15,6-2-1 0,0-19-1 16,15 12 1 0,-1-18-1-16,7-7 0 0,5-6 1 15,-3-6-1-15,5-2 0 16,1-7 1-16,0 7 0 15,-5-1-1-15,-3 7 0 16,-5 3 1-16,-1 7-1 16,-6 8 0-16,-9 3 0 15,10 14 0-15,-9 4-1 16,-1 6-1-16,3 6-1 15,-2 5-2-15,11 7-2 16,-6-14-7-16,22 20-12 16,-15-23-13-16,21 8 0 15,-3-20-1-15,11 2 1 16</inkml:trace>
  <inkml:trace contextRef="#ctx0" brushRef="#br2" timeOffset="46814.6776">23994 2162 80 0,'-14'-6'41'16,"-10"-1"-1"-16,4 13 1 16,-13-7-14-16,7 16-21 15,-4 2-2-15,3 9-1 16,2-1-1-16,6 7 0 15,7 2-1-15,8 0 0 16,8-5-1-16,8-2-2 16,12-6-1-16,8-9-1 0,9 0-5 15,-1-30-18-15,21 14-14 16,-3-22 0-16,9 8-1 15,-10-18 1-15</inkml:trace>
  <inkml:trace contextRef="#ctx0" brushRef="#br2" timeOffset="47328.707">24303 2188 96 0,'-20'0'39'16,"8"10"1"-16,-5-9 0 15,17-1-33-15,-16 15 0 16,12 1-3-16,-3 1 1 15,2 8-2-15,0 1 0 0,5 2-1 16,3 0 0-16,0-1-1 16,5-4-1-16,6-7 0 15,1-6 0-15,8-13 1 16,5-9-1-16,1-10 0 15,4-4 0-15,0-8 0 16,4-1 0-16,-3-5 0 16,-2 5 0-16,-3 3-1 15,-4 10 1-15,-8 5-1 16,-7 10 0-16,-10 7 1 15,-4 25-1-15,-11 11 2 16,-12 17-1-16,-4 16 1 16,-8 11 0-16,-1 17 0 15,-6 1 0-15,-2 5 0 16,3 0 0-16,0-12 1 0,7-8-2 15,-2-9 0-15,5-12 0 16,2-12 0-16,-1-13 0 16,2-12 0-16,-1-10 0 15,0-11 0-15,0-11-2 16,-1-12 1-16,2-12-3 15,7-13-1-15,12 0-8 16,-5-22-11-16,27 14-18 16,-2-11 2-16,23 11-3 15,3-1 3-15</inkml:trace>
  <inkml:trace contextRef="#ctx0" brushRef="#br2" timeOffset="47543.7193">24772 2500 109 0,'-18'3'41'0,"5"7"1"15,-7-10-3-15,20 0-39 16,-15 2-6-16,-1-11-14 15,23 20-9-15,-19-18-8 16,12 7-1-16,0 0-3 16,14-3 2-16</inkml:trace>
  <inkml:trace contextRef="#ctx0" brushRef="#br0" timeOffset="55615.181">1265 3730 67 0,'0'0'33'16,"0"0"0"-16,-2 32-1 15,1 10-21-15,-14 12-6 16,5 18-1-16,-12 11 0 16,7 12 0-16,-5 4-2 15,9 1 0-15,-2-4-2 16,9-13-3-16,11-7-6 15,-4-24-20-15,16-7-5 16,2-22-1-16,9-11-1 0</inkml:trace>
  <inkml:trace contextRef="#ctx0" brushRef="#br0" timeOffset="56163.2123">1873 3808 61 0,'-7'-12'33'16,"7"12"1"-16,-18-8-1 15,18 8-22-15,-30 12-1 16,18 11-1-16,-17 1-2 15,7 17-2-15,-7 11-2 16,-4 15-1-16,0 9 0 16,-1 11-1-16,2 4 0 15,4-1 0-15,9-4 0 16,4-7-1-16,15-14 1 15,6-14-1-15,14-16 1 16,13-17-1-16,12-18 0 16,4-14 0-16,6-13 0 15,-2-7 0-15,-4-8 1 0,-9-2-2 16,-10 1 1-16,-17 2-2 15,-17 7 1-15,-15 4 0 16,-13 12-1-16,-12 2 0 16,0 6-1-16,-4 2-1 15,15 8-5-15,-1-15-8 16,34 15-6-16,-4-22-3 15,34 12-2-15,2-16-2 16,22 1 0-16,0-7 2 16</inkml:trace>
  <inkml:trace contextRef="#ctx0" brushRef="#br0" timeOffset="56496.2314">2329 3888 90 0,'-11'-3'33'15,"-3"25"1"-15,-14 1 0 16,2 25-26-16,-8 4-1 15,5 21-2-15,-3 1 0 16,10 8-2-16,4-5-1 16,11-2-1-16,10-12 1 15,10-13-2-15,17-18 1 16,5-19-1-16,11-18 1 15,2-14-1-15,4-22 1 16,-4-10 0-16,-4-13 0 16,-5-8 0-16,-9-6-1 15,-13-3 0-15,-11 1-2 16,-9 3 0-16,-3 13-2 15,-14 7-3-15,6 33-13 0,-19-2-7 16,17 37-2-16,-16-3-4 16,21 28-1-16,-4-1 0 15</inkml:trace>
  <inkml:trace contextRef="#ctx0" brushRef="#br0" timeOffset="56880.2534">3009 4274 89 0,'20'-10'36'0,"-2"3"1"16,15 5-1-16,5-5-34 15,7-2-1-15,12 1 0 16,3-2-2-16,6 7-9 15,-5-9-13-15,12 13-3 16,-18-9-4-16,5 11-3 16,-10-10 0-16</inkml:trace>
  <inkml:trace contextRef="#ctx0" brushRef="#br0" timeOffset="57364.281">4261 3673 87 0,'0'0'36'0,"0"0"-1"16,-1 31 0-16,-11-5-28 0,7 23-1 15,-8 6-3-15,3 12 0 16,-1 8-1-16,1 5-2 15,1-2-1-15,3-6-2 16,10-3-3-16,-1-24-13 16,21 4-16-16,-4-23-3 15,12-6-1-15,1-18 1 16</inkml:trace>
  <inkml:trace contextRef="#ctx0" brushRef="#br0" timeOffset="57816.3069">4904 3602 98 0,'-12'30'37'0,"-14"-1"1"16,3 31-7-16,-13-1-27 15,5 14 0-15,-6 7 0 16,8 8-1-16,1 0-1 15,8-3-1-15,10-8 0 16,10-10-1-16,13-13-1 16,12-16 0-16,6-15 1 0,6-14-1 15,3-15 1-15,-3-17-1 16,1-10 1-16,-8-7 0 15,-5-8 0-15,-14-4 1 16,-9 0-2-16,-11 1 1 16,-9 13-2-16,-11 5 0 15,-8 15 0-15,-6 7 0 16,5 15-3-16,-3 1-3 15,15 19-7-15,-1-12-10 16,26 12-4-16,1-24-3 16,25 18-2-16,7-20 1 15</inkml:trace>
  <inkml:trace contextRef="#ctx0" brushRef="#br0" timeOffset="58268.3328">5517 3718 101 0,'-46'-13'39'16,"5"19"1"-16,-11-7-2 15,13 20-32-15,-2-1-2 16,11 7-1-16,3 5 0 16,9 5-1-16,10 0 0 15,11-1-1-15,14-8 0 0,10-5 0 16,12-8-1-1,6-11 1-15,7-14 0 0,0-6 0 16,-1-11-1-16,-4-5 1 16,-8-3 0-16,-6 1-1 15,-10 1 1-15,-10 3-1 16,-6 12 1-16,-7 8-1 15,0 12 0-15,-23 32 0 16,-1 13-1-16,-10 14 1 16,-2 19-1-16,-3 9-1 15,1 11 0-15,5-4-3 16,10 3-5-16,1-26-9 15,28 1-19-15,-2-28-4 16,14-8 0-16,0-22-1 16</inkml:trace>
  <inkml:trace contextRef="#ctx0" brushRef="#br0" timeOffset="59258.3894">1313 5314 26 0,'0'0'27'0,"0"0"1"15,0 0-1-15,0 0-8 0,-11-5-5 16,11 5-1-16,0 0-4 15,0 0 0-15,2-14-3 16,-2 14 0-16,0 0-1 16,0 0 0-16,5 23-1 15,-2 8 1-15,-4 14-2 16,0 15 0-16,-5 10 1 15,3 11-2-15,-6 8 0 16,2 2-1-16,1-5-2 16,1-13-1-16,8-7-6 15,-6-29-15-15,25-2-11 16,-6-28-2-16,15-10-2 15,-2-22 1-15</inkml:trace>
  <inkml:trace contextRef="#ctx0" brushRef="#br0" timeOffset="59634.4109">1579 5400 86 0,'0'0'37'15,"0"0"0"-15,15-4 1 16,-6-6-34-16,19 0 0 16,4-5 0-16,11 3 0 15,3-5 0-15,2 7-1 16,-1-4-1-16,1 7 0 15,-6 2 0-15,-7 5 0 0,-6 7-1 16,-7 7 0-16,-8 8 0 16,-7 10-1-16,-7 14 1 15,-8 10-1-15,-8 12 2 16,-4 5-2-16,-1 5 0 15,-2-2-2-15,7-1-1 16,3-15-4-16,19-1-11 16,-5-36-10-16,33-2-8 15,-1-35-1-15,18-5-1 16,3-23 1-16</inkml:trace>
  <inkml:trace contextRef="#ctx0" brushRef="#br0" timeOffset="59969.4301">2458 5334 88 0,'-28'-4'37'0,"6"19"0"16,-13 7 1-16,13 16-32 16,-6 10 1-16,8 13-2 15,1 4 1-15,12 3-2 16,8-1 1-16,13-5-2 15,14-11 0-15,14-13-1 16,9-22-1-16,8-15 0 16,4-16 0-16,-2-17 1 15,-6-18-3-15,-5-10 0 16,-14-5 0-16,-13-5 1 15,-17 0-2-15,-15 2-1 16,-14 10 0-16,-12 8-1 0,-8 17 0 16,-10 13-2-16,6 25-14 15,-14-2-13-15,19 22-4 16,4 2-2-16,24 11-1 15</inkml:trace>
  <inkml:trace contextRef="#ctx0" brushRef="#br0" timeOffset="60370.453">3475 5582 86 0,'-5'-10'39'15,"10"-2"-2"-15,13 8 2 16,0 2-35-16,11-7-2 16,6 3-1-16,6-1-1 0,9 4-3 15,-1-9-9-15,17 17-11 16,-14-15-5-16,16 14-1 15,-8-16-4-15,10 14 0 16</inkml:trace>
  <inkml:trace contextRef="#ctx0" brushRef="#br0" timeOffset="60813.4783">4508 5173 63 0,'-4'-22'33'0,"2"7"0"16,-6-2 0-16,8 17-24 15,-12-12-2-15,9 27-1 0,-6 6-1 16,3 22 0-16,-7 10-2 15,4 17 0-15,-1 9 0 16,0 8-1-16,1 4-2 16,5-5-3-16,9 2-7 15,-3-22-21-15,13-6-2 16,2-24-3-16,10-7-2 15</inkml:trace>
  <inkml:trace contextRef="#ctx0" brushRef="#br0" timeOffset="61288.5055">4691 5230 80 0,'0'0'37'16,"0"0"0"-16,0 0 0 15,13 1-33-15,2-1 0 16,2-5 0-16,7 3 0 15,1-4 0-15,4 1-1 16,3-2-1-16,4 1 0 16,0-1 0-16,1 1-1 15,3-2 0-15,-4 4 0 16,-4 2-1-16,-3 2 1 15,-6 0-1-15,-3 3 1 0,-6 6-1 16,-8 1 1-16,-5 10-1 16,-7 7 0-16,-7 11 0 15,-8 8 1-15,-1 11-1 16,-3 6 0-16,-2 4 1 15,2-1-1-15,3-3 0 16,3-8-3-16,15-7-2 16,1-23-11-16,23 8-7 15,-20-33-8-15,38 4-3 16,-18-19-1-16,13 4 0 15</inkml:trace>
  <inkml:trace contextRef="#ctx0" brushRef="#br0" timeOffset="61888.5398">5683 5181 65 0,'-9'-24'37'16,"5"5"-1"-16,-11-6 1 15,7 14-26-15,-18-8-3 16,6 17 0-16,-12 1-2 16,2 13-1-16,-3 6-1 15,0 8 0-15,2 6-1 16,9 5-1-16,3 0 0 15,10 0-1-15,9-3 0 16,12-8 0-16,7-7-1 16,7-9 1-16,9-10-1 15,2-9 1-15,0-10-1 16,0-3 1-16,-4-9 0 0,-4-1-1 15,-6 2 1-15,-6 2-1 16,-7 6 0-16,-1 7 0 16,-9 15 1-16,0 0-1 15,-2 29 0-15,-9 12 0 16,-5 14-1-16,-3 15 1 15,-4 11 0-15,-5 8-2 16,9 8-6-16,-11-20-18 16,21 9-12-16,-4-22-2 15,15-3 0-15,0-25-1 16</inkml:trace>
  <inkml:trace contextRef="#ctx0" brushRef="#br0" timeOffset="62503.575">1584 6876 85 0,'-7'-14'36'15,"7"14"0"-15,-12 2 0 16,8 16-27-16,-7-2-3 16,4 14-2-16,-3 8-2 15,2 9 0-15,-1 12-1 16,2 5 0-16,0 5-2 15,5-3-3-15,10 2-5 16,1-25-15-16,25 1-8 16,1-22-2-16,18-14-3 15,2-18 0-15</inkml:trace>
  <inkml:trace contextRef="#ctx0" brushRef="#br0" timeOffset="62958.601">2100 6819 101 0,'-33'-4'38'16,"-7"1"0"-16,4 15-1 16,-10 2-31-16,14 6-2 15,1-3-1-15,11 5 0 16,11-2-1-16,13 0 0 15,12 2-1-15,12-4 0 16,10 0-1-16,10 5 1 16,3 5-1-16,2 2 0 15,-6 7 0-15,-3 3-1 16,-13 7 1-16,-6 5-1 0,-17 1 0 15,-8 0 1-15,-11-3-1 16,-7-3 1-16,-5-10 0 16,-6-9 0-16,1-13-1 15,1-19 0-15,6-15 1 16,6-21-1-16,7-13 1 15,9-15-1-15,11-9 1 16,4-7 0-16,9 1 0 16,2 3-1-16,5 10-1 15,-3 9-2-15,9 24-12 16,-16-2-5-16,14 26-7 15,-17-1-2-15,14 18-1 16,-12-4-3-16,16 15 2 16</inkml:trace>
  <inkml:trace contextRef="#ctx0" brushRef="#br0" timeOffset="63300.6206">2778 6858 109 0,'-18'1'36'0,"4"17"0"15,-9 1 0-15,8 19-28 16,-8 3-2-16,8 14-1 16,-4 1-2-16,13 8 0 15,4-6-1-15,10-3-1 16,12-11 0-16,5-12 0 0,15-19 0 15,4-11-1-15,0-17 1 16,2-14-1-16,-4-14 1 16,-6-6 0-16,-10-7-1 15,-13-3 0-15,-8-1 0 16,-11 0-2-16,-8 5-1 15,-11 3 0-15,4 15-5 16,-13 0-10-16,16 28-8 16,-11-3-5-16,15 24-2 15,-5 1-1-15,19 17-2 16,5-1 1-16</inkml:trace>
  <inkml:trace contextRef="#ctx0" brushRef="#br0" timeOffset="63660.6412">3873 7103 97 0,'-22'-8'38'16,"-2"-4"-1"-16,12 9 0 0,1-9-32 16,11 12-2-16,16-11-2 15,6 4-2-15,11 3-3 16,0-10-10-16,23 15-8 15,-15-14-5-15,17 12-1 16,-10-10-3-16,12 10-1 16,-8-10 0-16</inkml:trace>
  <inkml:trace contextRef="#ctx0" brushRef="#br0" timeOffset="63923.6562">4647 6627 106 0,'-10'-3'36'0,"6"22"0"15,-11 2 0-15,7 22-30 16,-6 6-2-16,3 15-2 15,-4 8 0-15,1 6-2 16,0 2-2-16,5-4-1 16,12 4-10-16,-4-23-17 15,21-4-7-15,3-25-1 16,18-7-2-16</inkml:trace>
  <inkml:trace contextRef="#ctx0" brushRef="#br0" timeOffset="64471.6876">5241 6731 103 0,'-16'-14'38'16,"6"13"1"-16,-10-6-1 16,3 17-32-16,-6-6-3 15,-2 6-1-15,2 6 0 16,0 4 0-16,3 4 0 15,6 4-1-15,5-2 0 0,14 3 0 16,9-1-1-16,8-3 0 16,8 3 0-16,3-3 0 15,4 1-1-15,5 4 1 16,-3 1 0-16,-6 1-1 15,-6 2 1-15,-9 4 0 16,-11-4-1-16,-9 3 1 16,-12-1 0-16,-6-5 0 15,-8-6 0-15,-1-4 0 16,-1-5 0-16,-1-11-1 15,3-9 0-15,8-13 0 16,9-11-1-16,7-15 0 16,10-7 1-16,9-9 0 15,6-4 0-15,6-3 0 16,3-1 1-16,0 5 0 0,1 9-1 15,-4 9-1-15,-2 15-8 16,-11-8-9-16,13 26-6 16,-20-10-3-16,21 20-4 15,-12-7-1-15,15 10-1 16,-3-3 2-16</inkml:trace>
  <inkml:trace contextRef="#ctx0" brushRef="#br0" timeOffset="64945.7147">5991 6707 99 0,'-23'-20'36'0,"5"11"2"16,-12-5-1-16,5 14-30 16,-9 3 0-16,3 12-2 15,-4 4 0-15,6 10-1 16,-3 2-1-16,6 3-1 15,9 2-1-15,4-5 0 16,9-2 0-16,8-7 0 16,9-8-1-16,10-9 0 15,6-10 1-15,3-7-1 16,3-8 1-16,3-7-1 0,-3-5 0 15,-1-3 1-15,-3 1-1 16,-8 4 0-16,-5 4 1 16,-4 8-1-16,-14 18 0 15,0 0 0-15,2 29 0 16,-16 11 0-16,-5 12 0 15,-1 9-1-15,-6 12-1 16,3-1-2-16,6 3-3 16,-8-16-17-16,22 5-14 15,-7-18-4-15,14-7 1 16,-5-16-2-16</inkml:trace>
  <inkml:trace contextRef="#ctx0" brushRef="#br0" timeOffset="65651.7551">1662 8223 89 0,'-3'-17'38'0,"3"17"-1"16,0 0 1-16,-11 2-33 16,6 14-1-16,7 13 0 15,-2 10-1-15,-3 9-1 16,0 7-1-16,0 12 0 15,0 1 0-15,3-4-2 16,2-2 0-16,3-12-4 0,10 0-4 16,-1-25-12-16,24 4-6 15,-7-29-3-15,18 1-3 16,-4-22-1-16,12 0 1 15</inkml:trace>
  <inkml:trace contextRef="#ctx0" brushRef="#br0" timeOffset="66117.7817">2364 8355 75 0,'-6'-35'34'16,"2"7"-1"-16,-12-5 2 0,6 14-22 15,-12-6-4-15,7 15-2 16,-7 0 0-16,3 16-2 16,-4 7 0-16,4 11-1 15,-5 4-1-15,11 5 0 16,-6-1-2-16,9 1 1 15,4-4-1-15,5-5-1 16,8-10 1-16,9-9-1 16,9-13 0-16,7-10 1 15,6-5-1-15,3-6 0 16,3-6 1-16,1 0-1 15,-8 2 1-15,-3 6-1 16,-8 6 1-16,-9 8 0 16,-17 13-1-16,0 0 1 0,-1 36-1 15,-15-3 0-15,-6 14-1 16,-7 10 1-16,1 6 0 15,-4 6 0-15,4 1-1 16,3-5-2-16,9-7-1 16,6-11-4-16,20 0-16 15,-3-29-12-15,22-2-2 16,1-21-2-16,18-7-1 15</inkml:trace>
  <inkml:trace contextRef="#ctx0" brushRef="#br0" timeOffset="66492.8032">2980 8239 96 0,'-26'-9'38'0,"9"16"1"15,-10 0 0-15,9 12-32 16,-8 9-2-16,2 10 0 16,-3 6-2-16,8 9 1 15,4-1-2-15,8 2 1 16,8-7-1-16,12-4 0 15,8-15-2-15,10-13 2 16,8-14-2-16,4-13 0 16,1-12 1-16,0-13-2 15,-5-8 0-15,-7-5 0 16,-11-6 1-16,-7 1-3 0,-13 1 1 15,-11 1-3-15,-6 11-6 16,-15-7-11-16,11 32-7 16,-17-6-6-16,15 24-1 15,-9 1-2-15,16 16 0 16</inkml:trace>
  <inkml:trace contextRef="#ctx0" brushRef="#br0" timeOffset="66900.8265">3799 8379 96 0,'0'0'36'0,"0"0"0"15,28-7 1-15,-2-4-36 16,8 3-1-16,11 0-4 16,2-6-8-16,13 18-10 15,-15-14-5-15,14 14-3 16,-10-6-3-16,7 9 0 15</inkml:trace>
  <inkml:trace contextRef="#ctx0" brushRef="#br0" timeOffset="67250.8465">4740 7914 98 0,'0'0'36'15,"0"10"3"-15,3 24-2 16,-17 2-31-16,6 14-4 16,-6 13 1-16,3 7-1 15,-8 5-1-15,4 4 0 16,-1-4-2-16,3-4-2 15,14 0-11-15,-5-21-20 16,21-5-4-16,-3-22-1 0,17-5 0 16</inkml:trace>
  <inkml:trace contextRef="#ctx0" brushRef="#br0" timeOffset="67912.8844">5531 7952 75 0,'-7'-18'37'16,"-7"-4"-1"-16,3 10 2 15,-15-3-32-15,5 11 0 16,-5-1-1-16,0 17 1 15,-10 0-1-15,4 11-2 16,-4 0 1-16,2 5-1 0,7 1 0 16,3 2-1-16,5 0 0 15,8-3-1-15,8-4-1 16,7-3 1-16,15-6-1 15,6-9 0-15,11-10 0 16,12-9 0-16,3-4 1 16,3-7-1-16,1-5 0 15,-6-3 1-15,-3-1 0 16,-7 8 0-16,-15 0 1 15,-4 10-1-15,-13 1 0 16,-7 14 0-16,0 0-1 16,-25 26 1-16,1 11-2 15,-6 13 1-15,-5 17-1 16,0 9 0-16,0 7 0 0,4-1-1 15,10 1 1-15,10-11-2 16,15-4-3-16,6-25-8 16,27 0-9-16,-8-33-6 15,22 3-3-15,-8-26-5 16,14 1 0-16,-9-15 1 15</inkml:trace>
  <inkml:trace contextRef="#ctx0" brushRef="#br0" timeOffset="68401.9124">6212 7975 78 0,'-10'-33'37'16,"2"13"-1"-16,-15 2 1 15,3 14-22-15,-14 4-9 16,3 18-1-16,-6 3 0 15,2 12-2-15,-2 0 0 16,7 6 0-16,4-2-1 16,10-4-1-16,10-5 0 15,11-5 0-15,10-9 0 16,13-7-1-16,6-11 1 15,11-8-1-15,3-5 1 16,1-7-1-16,-1-2 0 0,-6-3 1 16,-6 4-1-16,-8 4 1 15,-13 7 0-15,-15 14-1 16,0 0 1-16,-17 14-1 15,-9 17 1-15,-6 18-1 16,-9 17 0-16,-4 8 0 16,3 11-1-16,0 2-1 15,14 2-4-15,-4-19-16 16,31 3-9-16,-7-26-8 15,24-14-1-15,4-28-1 16</inkml:trace>
  <inkml:trace contextRef="#ctx0" brushRef="#br0" timeOffset="69423.9708">1574 9542 94 0,'0'0'37'0,"0"0"0"15,14-18 0-15,7 6-33 16,-2-3-1-16,9 0 0 16,3 0-1-16,2 6 0 15,-3 0-1-15,-2 9 1 16,-5 8 0-16,-8 9-1 15,-10 10 0-15,-10 10 0 16,-9 7 0-16,-6 7 1 0,-10 8-2 16,1 1 2-16,-5 0-2 15,4-3 1-15,3-7 0 16,7-6 0-16,6-5-1 15,8-10 1-15,16-11-1 16,5-8 0-16,14-9-1 16,9-11-1-16,12-2-2 15,2-12-3-15,15 5-6 16,-12-21-9-16,16 18-6 15,-16-17-2-15,6 14-4 16,-16-5 0-16,-3 9 0 16</inkml:trace>
  <inkml:trace contextRef="#ctx0" brushRef="#br0" timeOffset="70709.0443">2442 9546 76 0,'-6'-9'35'16,"6"9"-1"-16,-15-17 2 16,15 17-30-16,-22-3-1 15,8 14 1-15,-5 2-1 16,-2 15 0-16,-3 8-1 15,3 7 0-15,-1 10-2 16,6 3 1-16,2 4-2 16,12-6 1-16,3-4-1 15,15-9 1-15,10-14-2 16,10-14 1-16,8-16-1 15,7-14 1-15,1-13-1 16,0-16 1-16,-1-8-1 0,-8-5 0 16,-13-4 1-16,-11 4-1 15,-14 5 0-15,-10 6 0 16,-14 11 0-16,-8 9 0 15,-5 12-1-15,-3 6 1 16,-1 6 0-16,8 7 0 16,5 2 0-16,8 5 0 15,15-10 0-15,9 16 0 16,18-14 1-16,10-4-1 15,9-6 1-15,4 0-1 16,7-5 1-16,2-1-1 16,-5 0 1-16,-8 2-1 15,-8 5 0-15,-10 5 1 16,-10 8-1-16,-7 9 1 0,-9 11-1 15,-10 10 1-15,-3 13 0 16,-3 6 0-16,1 5-1 16,-1 5 1-16,8-4-1 15,2-7 1-15,14-8-1 16,8-13 1-16,12-17-1 15,10-16 0-15,4-18 1 16,6-12-1-16,-2-12 1 16,-5-8 0-16,-11-6 0 15,-11-2-1-15,-14 4 1 16,-17 4-2-16,-13 10 1 15,-13 8-2-15,-2 10-2 16,-8 4-4-16,12 21-10 16,-8-8-9-16,27 20-6 15,-4-12-2-15,24 14-4 0,10-8 2 16</inkml:trace>
  <inkml:trace contextRef="#ctx0" brushRef="#br0" timeOffset="71024.0623">3847 9683 106 0,'0'0'37'15,"24"-2"1"-15,-10-5-3 16,10 4-40-16,13 7-15 16,-4-19-8-16,18 13-3 15,-8-12-1-15,13 11-4 16,0-7 2-16</inkml:trace>
  <inkml:trace contextRef="#ctx0" brushRef="#br0" timeOffset="71474.0881">4504 9421 106 0,'0'0'36'16,"8"-19"1"-16,15 8-2 15,-3-10-32-15,13 3-1 16,5 0-1-16,4 5 2 15,0 5-1-15,-3 9 0 16,-6 9 0-16,-7 10 0 0,-8 10 0 16,-11 13 1-16,-17 8-1 15,-6 9 0-15,-11 7 1 16,-5 4-1-16,-3-1 0 15,0-7-1-15,8-4 0 16,5-7 0-16,12-10-1 16,15-16 0-16,14-9-1 15,13-11 0-15,14-9-2 16,5-9-2-16,16 4-10 15,-6-19-11-15,19 15-6 16,-14-17-3-16,14 15-2 16,-14-6-2-16,9 8 1 15</inkml:trace>
  <inkml:trace contextRef="#ctx0" brushRef="#br0" timeOffset="72075.1225">5599 9355 71 0,'0'0'33'16,"-19"-6"0"-16,1 0 0 16,4 7-28-16,-5-3 0 15,5 4-1-15,-6-1 1 16,7 6 1-16,-3-5-1 15,7 11 0-15,-2-1 1 16,2 13-1-16,-5 4-1 16,5 13 1-16,-5 7-2 15,3 10 0-15,-1-1 0 16,6 6-1-16,3-4-1 15,12-6 0-15,8-10 0 16,12-14 1-16,10-17-2 0,8-17 1 16,6-16 0-16,6-13-1 15,-2-11 1-15,-4-10-1 16,-7-9 1-16,-13-3-1 15,-14 2-1-15,-15 6 0 16,-16 3 0-16,-16 10 0 16,-10 15-1-16,-14 12 0 15,-4 16-2-15,-2 7-1 16,9 24-11-16,-9-8-12 15,33 16-8-15,-2-11-2 16,32 7-1-16,6-15 1 16</inkml:trace>
  <inkml:trace contextRef="#ctx0" brushRef="#br0" timeOffset="72646.1551">6320 9282 90 0,'3'-18'37'0,"-15"-4"-1"0,-2 18 0 16,-14-8-31-16,-1 10 0 15,-3 5 0-15,-3 9-1 16,-2 5 0-16,4 11 0 16,6 2 0-16,6 5-2 15,7 0 1-15,10 0-1 16,12-7 0-16,11-4 0 15,9-7-1-15,11-10 0 16,3-9 0-16,3-8 0 16,0-7-1-16,-2 0 0 15,-7-5 0-15,-11 4 0 16,-3 1 0-16,-9 5 0 0,-13 12 0 15,0 0 1-15,0 15-1 16,-10 9 1-16,-8 15 0 16,-5 12-1-16,-6 10 0 15,0 10 1-15,0 6-2 16,0-2-1-16,11-1-3 15,-2-15-7-15,26 7-11 16,-15-33-8-16,32 3-5 16,-9-28-4-16,15-2 0 15,-7-16 1-15</inkml:trace>
  <inkml:trace contextRef="#ctx0" brushRef="#br0" timeOffset="73494.2036">1683 10822 90 0,'0'0'37'16,"0"0"-2"-16,14-7 2 16,1-4-31-16,11-1-3 15,5 0 0-15,1 0 0 16,0 4-1-16,2 7-1 15,-6 4 1-15,-6 10-1 16,-12 9-1-16,-10 10 0 16,-12 9 0-16,-9 7-2 15,-8 5 2-15,-6 5-2 0,-3 2 2 16,1-6-1-16,1-7 2 15,9-5-2-15,6-10 2 16,17-9 0-16,11-13-1 16,12-11 1-16,15-9-1 15,8-7-1-15,10-5-1 16,0-5-1-16,12 2-4 15,-9-11-10-15,13 14-8 16,-22-14-3-16,13 16-4 16,-19-15-2-16,10 13 0 15</inkml:trace>
  <inkml:trace contextRef="#ctx0" brushRef="#br0" timeOffset="73696.2152">2436 10757 100 0,'-16'23'34'15,"-12"7"-1"-15,8 13 0 16,-2 1-31-16,8 9-3 16,3 1 0-16,1-4-6 15,21 9-14-15,-7-22-9 16,24-3-2-16,-2-17-3 15,18-7 0-15</inkml:trace>
  <inkml:trace contextRef="#ctx0" brushRef="#br0" timeOffset="74027.2341">2839 10752 93 0,'-19'23'37'0,"-8"4"-1"16,7 18 1-16,-7-6-29 15,11 13-5-15,3-3 0 16,13-2-2-16,6-4 0 16,13-8-1-16,8-15 1 15,10-10-1-15,6-14 1 16,5-12-1-16,-3-7 0 15,-2-14 0-15,-4-6 1 16,-11-4 2-16,-11 0-2 0,-10-3 2 16,-9 3-2-16,-10 4 0 15,-8 5-2-15,-7 10-1 16,2 13-11-16,-16-5-12 15,22 23-7-15,-10-5-4 16,16 15-1-16,0-3-3 16</inkml:trace>
  <inkml:trace contextRef="#ctx0" brushRef="#br0" timeOffset="74530.2629">3566 10881 69 0,'0'0'40'0,"25"-7"-3"16,-2-4 1-16,14 7-17 15,5-10-19-15,12 1-3 16,12 2-4-16,-4-8-13 16,14 14-7-16,-15-10-4 15,15 14-1-15,-11-7-4 16,2 9 1-16</inkml:trace>
  <inkml:trace contextRef="#ctx0" brushRef="#br0" timeOffset="74987.289">4427 10715 103 0,'-20'-11'35'16,"20"11"2"-16,10-29-2 15,12 8-33-15,3-2 0 0,12 3 0 16,1 2 0-16,4 5 0 15,-2 7 0-15,-5 11 0 16,-7 9 0-16,-7 10 0 16,-16 11-1-16,-10 5 0 15,-9 10-1-15,-11 3 0 16,-5-3 1-16,-2 1-2 15,2-5 2-15,4-7-2 16,7-5 1-16,9-8-1 16,10-7 2-16,16-9-1 15,6-5-1-15,14-7 0 16,7-4 0-16,8-7-1 15,5-1-2-15,-1-5-3 16,13 4-9-16,-19-16-9 0,16 14-5 16,-22-15-2-16,6 9-2 15,-16-10 0-15</inkml:trace>
  <inkml:trace contextRef="#ctx0" brushRef="#br0" timeOffset="75214.302">5230 10562 92 0,'-9'-14'37'16,"9"14"1"-16,-10 10 0 16,7 8-21-16,-3 6-13 15,1 8 0-15,1 7-1 16,-4 7-2-16,5 6-2 15,-5 1-2-15,8 1-2 0,-1-11-9 16,18 7-19-16,-11-18-8 16,16-1 0-16,1-18-1 15</inkml:trace>
  <inkml:trace contextRef="#ctx0" brushRef="#br0" timeOffset="75695.3295">5904 10552 99 0,'-25'-23'39'16,"3"11"2"-16,-14-3-2 15,3 10-34-15,-5 10-2 16,4 9 1-16,-2 6-1 16,6 10 0-16,1 5-1 15,10 1 0-15,6 2 0 16,8-5-1-16,10-3 0 15,12-9 0-15,8-8-1 16,8-9 0-16,6-8 1 16,-2-9-1-16,4-6 0 15,-2-5 0-15,-6-6 1 16,-7 5-1-16,-8-5 0 15,-7 7 1-15,-5 7-1 16,-6 16 0-16,0 0 0 0,-25 12 1 16,3 26-1-16,-9 14-1 15,-2 17 0-15,-3 12 0 16,2 9-1-16,5 0 0 15,4-1-3-15,8-12-6 16,19-1-11-16,-6-33-8 16,28 0-5-16,-9-33-5 15,13-8-1-15,-5-19 0 16</inkml:trace>
  <inkml:trace contextRef="#ctx0" brushRef="#br0" timeOffset="85315.8798">1627 11835 54 0,'0'0'36'0,"-10"-4"0"15,10 4-2-15,-7-16-14 16,7 16-16-16,23-24-1 0,1 9 2 16,6-1-3-16,4 0 2 15,5 3-2-15,2 3 1 16,-4 3-2-16,-3 8 2 15,-9 9-2-15,-10 11-3 16,-14 8 3-16,-10 9-2 16,-18 10 1-16,-6 10-1 15,-10 7 2-15,-7-1-3 16,3 0 3-16,2-2 0 15,0-11-1-15,15-5 1 16,13-12 0-16,12-12-1 16,15-9 1-16,17-12-1 15,16-9 0-15,13-8 0 16,8-4-2-16,4-5-2 0,15 2-4 15,-14-18-16-15,14 18-10 16,-17-10-3-16,1 11 0 16,-19-7-1-16</inkml:trace>
  <inkml:trace contextRef="#ctx0" brushRef="#br0" timeOffset="86111.9253">2519 11838 57 0,'-11'-2'33'16,"-10"-2"1"-16,1 11-1 16,-12-1-26-16,4 16 0 15,-6 1-1-15,6 15 0 16,-2 3 0-16,7 9-1 15,0 0-1-15,14 3-1 16,4-5-1-16,16-4 0 16,8-13 0-16,12-10-1 15,11-14 0-15,7-14 0 16,4-13-1-16,2-13 1 15,-2-5 0-15,-6-11-1 16,-6-1 0-16,-8-3 0 0,-11 1 0 16,-11 3 0-16,-9 3-1 15,-8 8 3-15,-7 7-3 16,-7 7 3-16,-3 8-2 15,-2 9 2-15,2 6-2 16,3 6 0-16,7 5 0 16,13-10-2-16,4 16 3 15,15-14-3-15,10-4 2 16,14-7 0-16,6-5 1 15,5-4 1-15,2-1-1 16,1 0 1-16,-5 1-2 16,-9 8 3-16,-10 7-3 15,-10 15 1-15,-13 10-1 0,-10 11-1 16,-8 16 1-16,-8 11-1 15,-8 12 2-15,0 5-3 16,0 5 3-16,7-6-2 16,9-5 2-16,8-10 0 15,13-16 0-15,14-16 0 16,8-20-1-16,15-17 1 15,4-19-1-15,2-14 0 16,1-13 1-16,-5-10-2 16,-9-4 2-16,-11-6-2 15,-14 4 2-15,-16 3 0 16,-13 7-1-16,-12 8 1 15,-8 12-3-15,-5 9 1 16,-1 16-5-16,-6-1-10 0,17 31-20 16,-5-4-4-16,21 15 0 15,3-3-3-15</inkml:trace>
  <inkml:trace contextRef="#ctx0" brushRef="#br0" timeOffset="86535.9496">3897 12042 85 0,'-18'11'38'0,"18"-11"-2"16,0 0 0-16,0 0-35 0,36-5-2 16,-1-10-4-1,22 8-11-15,-5-16-8 0,18 12-4 16,-4-14-2-16,14 14-4 15,-10-10 1-15</inkml:trace>
  <inkml:trace contextRef="#ctx0" brushRef="#br0" timeOffset="86982.9751">4676 11747 79 0,'0'0'36'15,"0"-11"1"-15,23 5 1 16,-2-9-32-16,14 2-1 15,3-1-2-15,5 4 2 16,-1 2-2-16,-5 9 2 16,-7 5-3-16,-9 10 1 15,-12 8-1-15,-10 8-3 16,-15 11 3-16,-6 7-2 15,-14 5 1-15,-5 6-2 16,-2 1 2-16,4-4-2 16,1-6 2-16,11-2 0 15,7-10-1-15,15-8 1 0,14-9-1 16,15-11-1-16,10-9 1 15,12-6-2-15,10-8-1 16,5-9-2-16,11 4-8 16,-11-23-11-16,19 16-9 15,-21-15-2-15,5 10-3 16,-16-9 0-16</inkml:trace>
  <inkml:trace contextRef="#ctx0" brushRef="#br0" timeOffset="87404.9993">5318 11796 88 0,'11'-7'39'15,"-1"-8"0"-15,9 7 1 16,5-7-35-16,3 5 1 16,2 0-3-16,2 3 1 15,-4 1-2-15,0 6 1 16,-4 3-2-16,-1 0-2 15,-9 6 1-15,-4 3-1 16,-11 7 1-16,-5 3-1 16,-9 9 1-16,-8 5-1 15,-7 7 2-15,-4 6 0 16,-3 1 0-16,5 1-1 0,1-2 1 15,8-6 0-15,8-5-1 16,11-7 0-16,13-10 0 16,12-12-1-16,12-6-2 15,9-8-1-15,13 1-7 16,-8-19-14-16,21 16-8 15,-14-13-6-15,8 12-1 16,-13-11 0-16</inkml:trace>
  <inkml:trace contextRef="#ctx0" brushRef="#br0" timeOffset="87900.0276">6285 11681 90 0,'-28'-16'39'0,"1"14"3"16,-14-3-3-16,-1 18-32 15,-2 5-3-15,0 8-1 16,4 4 0-16,6 6-2 16,3-2 1-16,11 2-2 15,10-7 1-15,14-6-1 16,11-12 1-16,13-7-1 15,12-12 1-15,6-7-1 16,6-7 1-16,4-6-1 0,-3-5 0 16,-6 0 2-16,-6 1-2 15,-7 9 3-15,-11 3-3 16,-10 10 2-16,-13 10-2 15,-2 14 0-15,-12 17 0 16,-6 15 0-16,-7 18 0 16,-3 9-2-16,-4 13 2 15,2 0-2-15,-1 1 2 16,6-5-1-16,7-9-2 15,4-15-2-15,17-6-11 16,-7-36-12-16,21 4-10 16,-15-20-2-16,34-19-3 15,-17-12 1-15</inkml:trace>
  <inkml:trace contextRef="#ctx0" brushRef="#br1" timeOffset="106455.0889">2650 1771 3 0,'0'0'27'15,"0"0"0"-15,0 0-10 16,0 0 2-16,0 0 1 15,0 0-1-15,0 0-10 16,0 0-2-16,-14-7-2 16,14 7-1-16,0 0 0 0,0 0-1 15,-13-10-1-15,13 10 0 16,-16-1 1-16,16 1-2 15,-22 4 0-15,8 1 0 16,-2-2 0-16,-1 3-1 16,-2-2 1-16,2-1 0 15,-2-4 0-15,4 1 1 16,-2-2 0-16,-1-1-1 15,-2-1 1-15,-1 1-1 16,-4 2 0-16,-2 2 0 16,-6 4 0-16,-5 0-1 15,-5 3 1-15,-3 1-1 16,-3 3 1-16,-4 0-1 15,-3 2 1-15,-3-1 0 0,-2-3 0 16,1-2 1-16,-2 1-1 16,4 2 0-16,-1-7 0 15,5 3 0-15,3-4-1 16,3-3 1-16,7-2 0 15,0 1 0-15,3-1 0 16,4-3 0-16,3 1-1 16,2-3 0-16,1 3 1 15,-1 1-1-15,4-1 0 16,-1 1 0-16,1-2-1 15,0 2 1-15,-1 1 0 16,3-2 0-16,4 3 0 16,3-1 0-16,-2 1 0 0,5-2-1 15,13 3 1-15,-17-4 0 16,17 4 0-16,-11-3 0 15,11 3 0-15,0 0-1 16,0 0 1-16,-10-1 0 16,10 1 0-16,0 0 0 15,0 0-1-15,0 0 1 16,0 0-1-16,-1 19 1 15,2-7-1-15,2 3 0 16,-2 4 0-16,-1 3 0 16,-1 0 1-16,0 8-1 15,-2-2 1-15,-1 6 0 16,3-1 0-16,-3 6 0 15,1 3 0-15,6 5 1 16,-2-1-1-16,2 6 0 0,5 0 1 16,-3-1 0-16,1 2-1 15,0 1 1-15,-1 6-1 16,-3 1 1-16,-1 3-1 15,-4 3 2-15,-2 5-3 16,-1 7 2-16,-2-1-1 16,0 0-1-16,1 2 2 15,-2-4-2-15,0 4 1 16,0-1-1-16,0-4 1 15,0 2 0-15,0 1-1 16,-2-1 3-16,1 4-3 16,-1-3 1-16,0 2 0 15,-1-1-1-15,6 2 1 16,-2 1-1-16,4-4 1 0,-2 3-1 15,6-3 1-15,-4 0-1 16,4 0 1-16,-2 2-1 16,0-3 2-16,-2 2-1 15,3 5 0-15,-1-1-1 16,-3 2 2-16,4 3-2 15,0-3 2-15,2 4-1 16,0-1 1-16,5 0-1 16,1 1 1-16,1-3-1 15,6 4 1-15,-5 0-1 16,3 5 1-16,-4-3-1 15,1 4 0-15,-3 3 1 16,-6 0-2-16,3 0 3 0,-3-2-3 16,0 1 3-16,-2-3-2 15,3-1 1-15,-1 1-2 16,6-4 2-16,1 2-2 15,0 1 1-15,2 0 0 16,2 1 0-16,-2 1-1 16,0-1 0-16,0 2 0 15,-3 0 0-15,-2 0 1 16,-2 0-1-16,-2 0 0 15,-1 1 0-15,0 1 1 16,0-4 0-16,1 4 1 16,1-3-1-16,1 1 1 15,4-2-1-15,2 2 1 16,0 2-1-16,2 3 1 0,0 0-2 15,1 4 1 1,0 4 0-16,-2 3 0 0,-4-2 1 16,0-1-1-16,-2 0 0 15,-1-1-1-15,3-3 1 16,-5-2-1-16,2-3 2 15,3 0-2-15,0-4 1 16,2-2-1-16,1 0 2 16,1-3-2-16,-4 2 0 15,1-2 0-15,-1-1 0 16,-4 1 0-16,-2 3 0 15,0-1-1-15,-4 2 2 16,-1-3 0-16,0 1-1 16,-3-5 1-16,6-2 0 0,-4-4-1 15,1-2 0-15,5-6 2 16,1-2-3-16,0-5 2 15,3-6 1-15,1-3-1 16,2-4 1-16,0-3-1 16,3-4-1-16,-5-2 1 15,5 2-1-15,1-3 2 16,-4 1-2-16,-1 0 1 15,0-2 0-15,-4-4 0 16,4-3 0-16,-2-3 0 16,-3-6 1-16,0-3-1 15,0-7 1-15,0-4-1 16,0-3 1-16,0-11-1 15,0 11 0-15,0-11 0 16,0 0 0-16,0 0 0 0,0 0 0 16,0 0 0-16,0 0 0 15,0 0 0-15,0 0 0 16,0 0 0-16,0 0 1 15,0 0-1-15,0 0 1 16,0 0-1-16,0 0 0 16,0 0 1-16,0 0-1 15,0 0 0-15,0 0 0 16,0 0 0-16,0 0 0 15,0 0 0-15,0 0 0 16,13 1 0-16,-13-1 0 16,15 1 0-16,-15-1 0 15,20 1 0-15,-6-1 0 16,0 1 0-16,2-1 0 0,2 3 0 15,3-4 0-15,1 3 0 16,2 0 0-16,2 3-1 16,3-1 1-16,2 1-1 15,3 0 1-15,4-1 0 16,4 1-1-16,-1-1 1 15,10-1 0-15,3 1 0 16,2-3 0-16,4 1 1 16,1-1-1-16,5 1 0 15,0 3 0-15,1-2 0 16,2 2 0-16,0-1 0 15,5 2 0-15,6-1 0 16,2-3-1-16,3-1 2 16,2-1-1-16,4-1 0 0,2 0 0 15,7 1 0-15,-1-1 0 16,5 1 0-16,2 1 0 15,2 0 0-15,5 0 0 16,3 0 0-16,8 2 0 16,3-4 0-16,1-3 0 15,4-1 0-15,5-3 1 16,8-1-1-16,5 1-1 15,3-3 2-15,0-2-1 16,7 4 0-16,4-1 0 16,1 0 0-16,0 3 0 15,-1 1 0-15,2 1 0 16,2 0-1-16,-1 0 1 15,3 0 0-15,5-2 0 16,1 0 0-16,7-6 0 0,4 2 0 16,6-4 0-16,9-4 0 15,5 1 0-15,10-1 0 16,-2 0 0-16,8-1 0 15,4 0 1-15,1 2-1 16,-3 0 0-16,4 3 1 16,2 0 0-16,-4 0 0 15,1 0-1-15,7 1 1 16,-4 2-1-16,6 1 1 15,6-3-1-15,-1 3 1 16,10 1-2-16,-3 1 2 16,1 0-2-16,6-1 2 0,-1 5-1 15,-1-3 0 1,-3 4 1-16,-1 1 0 0,-3-2-1 15,0 2 1-15,2-1 0 16,-4 1-1-16,1-1 0 16,3 1 0-16,-5-2 1 15,3-1-2-15,1 2 2 16,-1 0-2-16,-4 1 2 15,0 0-1-15,-2 1 0 16,-3 2-1-16,2-1 2 16,-4 3-1-16,-6 1 0 15,2-1 0-15,-4-1 0 16,-3 1 1-16,2-2-1 15,-3 0 0-15,-2-1 0 16,-4-2 1-16,1-3-1 0,-6 0 1 16,-2-1-1-16,-6 2 1 15,1-2-1-15,-9 1 0 16,-1 0 0-16,-5 2 1 15,0 0-1-15,-5 1 0 16,-2-1 0-16,-3 0 0 16,-2 0-1-16,-3-2 1 15,-1-1 0-15,-6 0 1 16,-6 1-1-16,-1 0 0 15,-5 0-1-15,-5 4 2 16,-10-3-1-16,-5 3 0 16,-9 2 0-16,-3 1-1 15,-5-1 1-15,-7 0 0 16,-4 0 0-16,-6 0 0 0,-3-2 0 15,-4 0 0-15,-1 4 0 16,-3-4 0-16,-4 2 0 16,-5 3 0-16,-5 0 0 15,-3 1-1-15,-6 0 1 16,-4 1 1-16,-3-2-1 15,-9 2 0-15,-2-3 0 16,-7 1 1-16,1-3-1 16,-2 3 1-16,-5-3-1 15,-2 1-1-15,-2 0 1 16,-5 1 0-16,2 0 0 15,-3 1-1-15,-3 1 1 16,-3-1 0-16,0 0 0 16,-2-2 0-16,-3 1-1 15,-2-1 1-15,-2-2 0 0,0-1 0 16,-3 1 0-16,1-3 0 15,1 1 0-15,1 0 0 16,1 2 0-16,1 2 0 16,1 3 0-16,1 0-1 15,3 2 2-15,-3 3-1 16,1-1 1-16,-2-1-1 15,-3 1 1-15,-13-8 0 16,18 10 0-16,-18-10-1 16,0 0 0-16,0 0 0 15,0 0 0-15,0 0-1 16,0-19 1-16,3 8 0 0,-3-4 0 15,5-3 1-15,-1 0-1 16,3-4 1-16,-2-1-1 16,4-4 1-16,-4 1-2 15,-3-3 1-15,0 0 0 16,3 0 0-16,-4-5 0 15,0-2 1-15,2-1-1 16,-3 0 0-16,2-3 0 16,0-4 0-16,-2-2 1 15,0-1-1-15,0 1 0 16,1-3 0-16,2-3 0 15,-2-1 0-15,-1-1 1 16,0-1-2-16,-1-2 1 16,0 0 0-16,-2-2 0 15,1-2 0-15,-3-1-1 16,2 0 2-16,-3-1 0 0,0-1 0 15,0-4 0-15,1-3-1 16,1-1 1-16,0-6 0 16,2-3 1-16,-1-1-1 15,-1-4-2-15,2-4 1 16,0-2 0-16,0-5 1 15,2-1-2-15,-6 0 2 16,6-3-2-16,-1-4 1 16,-1-1 0-16,-2-1-1 15,5-2-1-15,1-1 2 16,1-3-1-16,2 2 1 15,-2 2-1-15,0-1 0 16,2 1 2-16,3 3-1 0,-8-1 0 16,1 1-1-16,-3 3 2 15,-5-3-2-15,-1-1 2 16,-3-1 0-16,-3-3-1 15,5-3 1-15,-4 0 0 16,-1-4 0-16,3-3 0 16,4-1 0-16,0-1-1 15,2-1 1-15,1 0-1 16,0 3 0-16,0 0 0 15,0 1 0-15,-1-1-1 16,1 1 2-16,-1-1-2 16,1 1 0-16,0-4 1 15,1 2-1-15,-1-2 0 16,2-3 1-16,2-2-1 0,3 1 0 15,-2 1 0-15,2 0 0 16,1-1 0-16,-1 2 0 16,0 3 1-16,1 2 0 15,-1 2 1-15,-3-1-1 16,0 1 1-16,1 0 0 15,-1 3-1-15,0 2 1 16,-1 0 0-16,1-1-1 16,1 4 0-16,2-4 0 15,-5 9 0-15,4 0 0 16,-2 5 0-16,-3-2 0 15,1 6 0-15,-1 3 0 16,-2 3-1-16,0 2 1 16,1 4-1-16,-3 0 1 15,0 5 0-15,1 6 0 0,1 2-1 16,0 2 2-16,1 2-1 15,2 8 1-15,-1 6 0 16,2 4-1-16,0 4 1 16,1 7-1-16,-2 4 1 15,1 9-1-15,-1 5 0 16,0 3 0-16,0 3 0 15,-1 2-1-15,2 1 0 16,0 2 0-16,1 10 2 16,1-20-2-16,-1 20 1 15,4-20 0-15,-4 20 1 16,2-18-1-16,-2 18 0 15,4-18 0-15,-4 18 0 16,3-21 1-16,-2 8-2 0,3 0 1 16,0-2 0-16,1-4 0 15,3 0 0-15,-1 0 0 16,0-3 0-16,1 6 0 15,-1 3 0-15,0 2 0 16,-7 11 0-16,5-12 1 16,-5 12-1-16,0 0 0 15,0 0 1-15,0 0-1 16,0 0 0-16,0 0 0 15,0 0 0-15,0 0 0 16,0 0 0-16,-4-12 0 16,4 12 0-16,0 0 1 15,0 0-1-15,-4-11 0 16,4 11 0-16,0 0 0 0,-14-6 0 15,14 6 0-15,-17-5 0 16,5-1 0-16,-3 1 0 16,-4-2 0-16,-2 2 0 15,-10 0 0-15,-1-1 0 16,-8 3 0-16,-6 2 0 15,-8 1 1-15,-1 0-1 16,-7 4 0-16,-2 1 0 16,-6 1 1-16,-2-1-1 15,-4 3 0-15,-6-3 0 16,-2 2 0-16,-3-1 0 15,-3-3 1-15,-3 0-1 16,-2 0 0-16,-3-1 0 0,-2-1 0 16,-3 1 0-16,0-1 0 15,-4 1 0-15,-1-2 0 16,-6 1 0-16,-1 1 0 15,-3 0 0-15,0-1-1 16,0 0 1-16,0-1-1 16,-3 0 1-16,0-1 0 15,-6 0 0-15,5-2 0 16,-1-2 0-16,-2 2-1 15,-4 2 1-15,0 1 0 16,-5 1 0-16,4-1-1 16,2 3 1-16,-4-2 0 15,0 1 0-15,0-2 0 16,0-1-1-16,4-3 1 0,2 2 0 15,-2-1 0-15,2 2 0 16,-4-2 0-16,3 4 0 16,4 2-1-16,-2 0 1 15,-3 4-1-15,5 0 1 16,-2 0-1-16,2 0 1 15,6-1 0-15,3-1-1 16,1 0 1-16,6-3 0 16,3 1 0-16,3-1 0 15,4-2 0-15,3 1 0 16,1 0 0-16,4 3 0 15,2-3 1-15,4 1-1 16,3-1 0-16,3 3 0 16,2-3 0-16,5-3 0 15,2-1 0-15,3 1 0 0,5-3 1 16,2 2-1-16,4-3 0 15,3 3 1-15,2-2-1 16,5 3 0-16,1-2 0 16,2 4 0-16,-2-1 1 15,1 5-1-15,2-1 0 16,-1 0 0-16,-2 2 0 15,1 1 0-15,4 0 0 16,0-3 0-16,6 2 1 16,3-3-1-16,3-1 0 15,4-2 0-15,4 0 0 16,3 0-1-16,1-2-1 15,-1 0-3-15,15 3-11 16,-33-9-16-16,23 11-5 0,-7-3-2 16,17 1 0-16</inkml:trace>
  <inkml:trace contextRef="#ctx0" brushRef="#br1" timeOffset="108468.204">25275 3251 76 0,'0'0'34'16,"0"0"0"-16,-16-18-1 16,16 18-30-16,-21-6-1 15,21 6-1-15,-22-10 2 0,9 8-1 16,-4-4 0-16,-1-1 0 15,-4 0-1-15,-1 2 1 16,-9 0-1-16,-1-2 1 16,-8 4-1-16,-3 0 0 15,-12 2 1-15,-1 0-1 16,-9 1 1-16,-3 1 0 15,-4-1-1-15,-5 0 0 16,-3 0 0-16,-4-2 0 16,-3-3 0-16,-4 2 0 15,-3-3 0-15,-5 0-1 16,-4-2 1-16,-5 1-1 15,-5 0 1-15,-3 0-1 16,-5 0 0-16,-3 3 0 0,-7-2 0 16,-9 4 0-16,-5-2 0 15,-4 2 0-15,-5 3-1 16,-6 0 1-16,-6 1-1 15,-2 0 0-15,-5 1 1 16,4 0-1-16,-10 0 0 16,-3 3 1-16,-2-2 0 15,0 1-1-15,-6 1 1 16,-1-4 0-16,-4-1-1 15,-5-1 1-15,-1-1 0 16,-5-2-1-16,-5-2 0 16,-4 0 1-16,0 1-1 15,-7 1 1-15,-6 1-1 16,0 1 1-16,-2 1 0 0,-5 1 0 15,-3 0 1-15,0 0-1 16,-5 2 1-16,0-3-1 16,1 1 1-16,-3 0-1 15,1 0 1-15,3 2 0 16,-1-1-1-16,2 0 0 15,4-1 0-15,-3 2 0 16,0-1 0-16,4-3 0 16,-5 1 0-16,1-1 0 15,2-4 0-15,-6 3 0 16,-2-4 0-16,4 1 0 15,-1 2 1-15,1-4-1 16,7 0 0-16,4-1 0 16,1-2 0-16,5-1 0 15,5 3-1-15,-1-2 1 0,4-1 0 16,0 0 0-16,1 2-1 15,-2-3 1-15,5 5 0 16,2 3-1-16,-4-5 1 16,5 5 0-16,5 0 1 15,3 4-1-15,4 0 1 16,5-1-1-16,5-1 1 15,4 1 0-15,7-1-1 16,-2-3 1-16,4 1-1 16,0-1 1-16,2 2-1 15,0 1 0-15,-4 0 0 16,2 2 1-16,2-1-2 15,1-1 1-15,-1 2 0 0,5 2 0 16,5-2 0-16,2 0-1 16,2 0 1-16,3-2 0 15,4 6 0-15,5-4-1 16,4 2 1-16,-3 2-1 15,4 0 0-15,1 1 1 16,4 1 0-16,1 4-1 16,5 2 1-16,-3-3 0 15,1 1-1-15,5-1 1 16,3 2 0-16,5 0 1 15,2-4-1-15,-4 0 0 16,5-1 1-16,2-4-1 16,4 1 1-16,0-2-1 15,2 1 1-15,-3 4-1 0,-2-3 0 16,2 4 0-16,3 1 0 15,-1 1 1-15,-1 2-1 16,1 3 1-16,0-5-1 16,0 2 1-16,5-1-1 15,4-1 1-15,3-3 0 16,3-1-1-16,9 1 1 15,1-2-1-15,6 1 0 16,6 1 0-16,-1-2 0 16,2 0 1-16,6 1-2 15,2 1 1-15,6 2-1 16,1-6-4-16,18 11-22 15,-5-17-11-15,14 5 1 16,8-9-3-16,14-3 1 0</inkml:trace>
  <inkml:trace contextRef="#ctx0" brushRef="#br1" timeOffset="111466.3755">8903 1654 37 0,'0'0'30'0,"0"-15"0"16,0 15-3-16,0 0-15 16,-8-12-3-16,8 12-1 15,0 0-2-15,0 0-1 0,0 0 1 16,4 10-3-16,-4-10 0 15,-4 13-1-15,4-13 0 16,-2 21-2-16,-2-5 1 16,4 5 0-16,-4 5-1 15,4 4 1-15,0 7-1 16,4 2 0-16,-1 4 0 15,1 1 0-15,2 3 0 16,2 2 0-16,0 3 0 16,3 2-1-16,-3 3 1 15,2 2 1-15,-3 6-1 16,1 3 2-16,-2 8-2 16,-1 0 1-16,-4 4 0 15,1 3 1-15,-2 0-1 0,-2 4 1 16,2 0-1-16,-1 0 0 15,-3-4 0-15,4 4 1 16,0-2-1-16,3 1 0 16,-1-1 0-16,-2 4 0 15,2-2 0-15,-3 6-1 16,2-2 0-16,-1 4-1 15,-1 3 1-15,-1 6-1 16,-3 1 0-16,2-1 1 16,-2 2-1-16,-1 1 0 15,2 2 3-15,-3 4-2 16,1 1 1-16,1 1-1 15,-1 2 1-15,-2 1-1 16,2 3 3-16,2 5-2 16,-1 1 0-16,-1-2 1 0,-1-2-1 15,3-3 0-15,0-1 1 16,3-3 1-16,1-3-4 15,-1-1 3-15,6-4-2 16,-2 1 1-16,1-1-1 16,-2 5 1-16,4 0-1 15,-2 4-1-15,2 1 1 16,-1 2 0-16,-2 4-1 15,0-1-1-15,1-5 1 16,1-2 0-16,2 0 0 16,0-3 0-16,0-5 0 15,2-3 0-15,1-3 2 16,3 1-1-16,-2 0 1 15,-1 1-1-15,3-2 1 0,-5 1 0 16,0 2 0-16,-1 2-1 16,0-2 0-16,1 6 1 15,-3-2-1-15,2-3 1 16,-1 0 0-16,4-5-1 15,-1 0 0-15,-2-6 0 16,2-1-1-16,2-4 1 16,-2-4-1-16,0 0 1 15,-2-2-2-15,1 2 2 16,-2-6 0-16,1-1 1 15,-2-3-2-15,-1-2 0 16,1-4 0-16,-3-2 0 16,-1 0 0-16,2-1 0 15,-1 0 1-15,-2 1-2 0,2-1 2 16,-2 0 1-16,1-2-1 15,-1 1 2-15,0-3-2 16,-2 0-1-16,0-6 1 16,1 1 0-16,-2-5 0 15,0 1-1-15,2-4 2 16,-4-3-4-16,2-4 4 15,1 3-1-15,-2-6 0 16,4 2 1-16,0-3-1 16,-1 1 1-16,1 1-1 15,1-2 1-15,-1 1-1 16,0-1 1-16,1 0-1 15,1-4-1-15,-3-4 1 0,3-2-1 16,-2-5 1-16,0-5-1 16,2-2 1-16,-2-6-1 15,0-11 0-15,3 10 0 16,-3-10 0-16,0 0-1 15,0 0 0-15,5 11-2 16,-5-11 0-16,6 17-1 16,-2-4 0-16,-2 0 1 15,4 2-1-15,-6-15-3 16,14 23-16-16,-14-23-10 15,9-11-1-15,-5-11 1 16</inkml:trace>
  <inkml:trace contextRef="#ctx0" brushRef="#br1" timeOffset="114259.5353">19880 1529 31 0,'6'-13'28'15,"-6"13"1"-15,0-15-2 16,0 15-20-16,1-15-3 15,-1 15-3-15,0-20 0 16,0 20 1-16,0-19 2 16,0 19 0-16,-1-11 1 15,1 11 1-15,0 0 1 16,0 0-1-16,0 0 0 15,0 0 0-15,0 0-2 0,8 18-1 16,-8-18-1-16,2 24-1 16,3-8 0-16,-5 6-1 15,5 6 1-15,-5 4-2 16,0 6 2-16,0 4-2 15,0 2 2-15,0 1-1 16,-1 7 1-16,2 2-2 16,-2-2 2-16,3 3-1 15,0-1 0-15,2 6 1 16,-3 5-1-16,2 6 1 15,-2-2 0-15,2 6 1 16,-3 0-1-16,-3 6 2 16,1-1-1-16,0 2 0 15,-5-4 0-15,5 0 1 16,-7 0-1-16,5 2-1 0,-3 2 0 15,2-2 0-15,1 4 0 16,-1-1-1-16,2 2 0 16,-1 4 0-16,-1 1 1 15,0-1-1-15,0 2 0 16,-1-1 0-16,-1-1-1 15,1 1 0-15,-4 0 1 16,5 1-1-16,-3-3 1 16,5 4-1-16,-1-4 0 15,2 2 1-15,0-1 1 16,2 3-1-16,-1-1 2 15,-2 4-2-15,4 2 1 16,-2-5-1-16,0 5 2 16,-1 1-2-16,1 1 2 0,-4 0-1 15,0 1 1-15,3-1-1 16,0 2 1-16,-1 2-1 15,1-2 1-15,-3-2-1 16,3 3-1-16,4-1 2 16,-2 1-2-16,0-1 2 15,0 0-3-15,3-1 3 16,-3 3-3-16,-1-4 3 15,1 0-3-15,-2 1 0 16,-2-2 0-16,3 0 0 16,-1-2 1-16,-1-1-1 15,1-1 0-15,2 0 0 16,0-2 0-16,1-2 0 0,0-3 1 15,1 3-1-15,1 0 0 16,-5-1 0-16,5-2 1 16,-1 3 1-16,-4-2 1 15,2-1-2-15,0-2 1 16,-1 2 0-16,1-2 0 15,-4-1 0-15,4-1 0 16,0 0-1-16,4 0-1 16,-3 0 2-16,-1 0-1 15,2 1 0-15,-2 1 0 16,2 0 1-16,-2-1-1 15,0-1 1-15,2-1-1 16,-1 1 0-16,0-3-2 16,0-2 2-16,-1-1-1 0,0 2 1 15,-2-2-1-15,2-3 1 16,0 2-1-16,-1-8 3 15,-2 1-2-15,1-3 0 16,0-5-1-16,-1-2-1 16,2-6 1-16,-1-1-1 15,0-4 1-15,-1 3-1 16,-1-2 1-16,1 0 0 15,-3 0 1-15,1 1 0 16,-2 1 0-16,1-2 1 16,0-1-1-16,1-5 1 15,1-3-1-15,0-5 0 16,3-2 1-16,1-4 0 15,1-5 0-15,1-1 1 0,0-4-2 16,1 5 2-16,1-3-1 16,-2 1-2-16,2 1 1 15,-3 0-3-15,0 2 3 16,-1 0-2-16,0-1 2 15,-1 0-2-15,0 2 2 16,1 3 0-16,-3-4 1 16,3 3-1-16,0-2 0 15,0 2 1-15,3-4-1 16,-2 0 0-16,0 1 0 15,2-4 0-15,-1 0 0 16,-1 1 0-16,0-1 0 16,-3 1 1-16,0-1-1 15,-2 3 0-15,-1 1-1 16,-1 1 2-16,-1 2-2 0,-2 2 1 15,2-1-1-15,-2-2 0 16,2-2-1-16,0-9-2 16,7-3-3-16,-10-22-13 15,10 9-17-15,-10-33-1 16,3 6-1-16,-9-17 0 15</inkml:trace>
  <inkml:trace contextRef="#ctx0" brushRef="#br1" timeOffset="117414.7157">1167 4848 36 0,'0'0'15'16,"0"0"-2"-16,5-14-2 15,-5 14-16-15,0 0-2 16,0 0 1-16,-12-1 1 16,12 1 3-16,-10 4 2 15,10-4 5-15,-14 4 4 16,4-8 3-16,10 4 3 0,-19-6-2 15,19 6-1-15,-21-9-1 16,21 9-2-16,-17-8-2 16,17 8-3-16,-13-5-1 15,13 5-1-15,0 0-1 16,0 0 0-16,0 0 0 15,0 0 0-15,0 0 1 16,16-8 0-16,-4 4 0 16,6 4 1-16,3-3 0 15,6 3 2-15,0-4-3 16,5 4 0-16,-2-1 0 15,1 2-1-15,4 1 0 16,-2 1-1-16,3-2 0 16,1 0 1-16,2 0-1 0,5-1 0 15,4-3 1-15,4 2-1 16,2-4 1-16,6 3-1 15,1-3 1-15,1 5 0 16,4 0-1-16,-1 0 0 16,1 1 0-16,0 3 0 15,4-3 0-15,3-1 1 16,6-1-1-16,4-3 0 15,2-2 1-15,6 1-1 16,-1-6 0-16,5 3 0 16,-1-1 0-16,4 1 0 15,-6 1 0-15,2 4 0 16,-5 3-1-16,-2 0 1 15,-1 4 0-15,-4 1-1 16,-1 3 1-16,-2 0-1 0,1 1 1 16,2 2-1-16,2-5 1 15,1 0 0-15,3 1 0 16,4-3 0-16,0-2 0 15,7 0 0-15,0-1 0 16,2-1 1-16,2 0-1 16,0 2 0-16,5-4 0 15,0 1 0-15,4 1 0 16,2-2 1-16,-3 0-1 15,0-1 0-15,4 1 0 16,-3 1 0-16,3-3 1 16,1 6-1-16,-3-1 0 15,1 1 0-15,-3 1 1 16,0 4-1-16,0-1 0 0,1 0 0 15,3 0 0-15,-5-2 0 16,4 3 0-16,4-3 0 16,-4-3 1-16,7 0-1 15,7-3 0-15,-2 1 0 16,-1-3 1-16,0 1-1 15,0-2 0-15,0 0 0 16,2 1 0-16,2-1 0 16,-6-1 1-16,-1 1-2 15,-1-2 1-15,3 1 0 16,4-1 0-16,-3 0 0 15,-1 1 0-15,-1 2 0 16,2-3 0-16,3 2 0 16,3-1 0-16,2 0 0 0,1-1 0 15,2-4 0-15,8 1 0 16,2-2 0-16,1 1 0 15,1-2 1-15,-4 4-1 16,3-3 0-16,-1 5 0 16,-3-1 0-16,-2 3 0 15,-7 2 0-15,-2-1 1 16,6 0-1-16,-2 1 1 15,-4 0-1-15,3 0 1 16,1-2-1-16,2 3 0 16,5-1 1-16,3 0-1 15,-1 1 0-15,-1 1 1 16,2 0-1-16,2 1 1 15,-2 1-1-15,2 1 0 16,-8 0 1-16,4 1-1 0,0-2 0 16,3 0 0-16,-1 0 1 15,0-1-1-15,2-1 1 16,6-1-1-16,1-2 0 15,6 3 1-15,-1-1-1 16,1-2 1-16,5 2-1 16,3-1 0-16,-3 0 0 15,-1 2 0-15,6-1-1 16,-4 1 1-16,1-2 0 15,2 0-1-15,0-1 1 16,-1 3 0-16,4-2-1 16,-2 1 1-16,3-3-1 0,-2 5 1 15,1-1 0-15,-3-3-1 16,1 4 1-16,0 0 0 15,2-1 0-15,0 2 0 16,-1-1 0-16,2 0 0 16,-2-2 0-16,2 2 0 15,0-1 0-15,-5 0 1 16,0 0-1-16,-6 1 0 15,3 0 0-15,-7 0 0 16,1 1 1-16,-5-2-1 16,1 4 0-16,-8-4 1 15,0 2-1-15,-3-1 1 16,-1 0-1-16,-3-1 1 15,-4 3 0-15,-7-1-1 16,-2 0 1-16,-4 2-1 0,-1 0 1 16,-1-2-1-16,-9 4 1 15,-1-3 0-15,-2 1 0 16,-4-2-1-16,-2 1 1 15,0 0-1-15,-3-2 0 16,-3-1 1-16,-1-1-1 16,-1 1 0-16,-3-2 1 15,0 1-1-15,-8 0 0 16,-4 1 1-16,-2-2-1 15,-6 5 0-15,-4-2 0 16,-9 0 0-16,-1 2 0 16,-11 1 0-16,-2 1 0 15,-12-2 0-15,-1 2 0 16,-4-3 0-16,-4 3 1 0,-4-1-1 15,2-1 1-15,-3-1-1 16,4 1 0-16,3 3 0 16,2-3 0-16,6 2-1 15,1-1 1-15,3 0-1 16,2-2 1-16,-3 0-1 15,-6-2 1-15,-1 0-1 16,-9 1 1-16,-4-3-2 16,-5-1 1-16,-2 4-3 15,-11 0-1-15,28-2-4 16,-16-4-5-16,15 15-6 15,-8-16-5-15,17 17-1 16,-14-16-5-16,10 15 2 16,-16-6-2-16</inkml:trace>
  <inkml:trace contextRef="#ctx0" brushRef="#br1" timeOffset="119443.8318">895 6302 47 0,'15'-2'30'0,"-15"2"1"15,0 0-1-15,14 11-18 16,-14-11-6-16,0 0-2 15,0 11 0-15,0-11-1 16,12 11 1-16,0-3-1 16,5-7 0-16,7 4 0 0,6-6 0 15,6 4 0-15,5-3 0 16,6 0-1-16,5-1 0 15,6 1-1-15,2 0 0 16,9 1-1-16,6-2 1 16,6 0-1-16,12-1 0 15,4-1 0-15,7-1 1 16,10 0-1-16,6-2 1 15,8 1-1-15,7 0 1 16,1-3-2-16,5 1 1 16,11 1 0-16,5 1 1 15,2-1-2-15,6 0 1 16,0 1-1-16,8 2 1 0,1-2 0 15,-3 2 0 1,4 2 0-16,1-4 0 0,-2 5 0 16,4-1 0-16,-3 0-1 15,5 3 1-15,-2 0 0 16,0 2 0-16,4-1-1 15,-2 3 1-15,3-1 0 16,1 1 0-16,5 0 0 16,1 0 0-16,3 0 1 15,5-4-1-15,5 3 0 16,2-4 1-16,4 0 0 15,-2-1-1-15,9 1 1 16,-6-3 0-16,3 2 0 16,5-3-1-16,1 0 1 15,5-1 0-15,7-1-1 16,6-1 1-16,0 1-1 0,9-1 0 15,4 0 0-15,-1 3 1 16,5-2-2-16,-2 1 2 16,-5 2-1-16,7 0 0 15,-4 3 0-15,-6 0 0 16,8 0 0-16,3-1 0 15,-1-1 0-15,7-3 0 16,3 0 0-16,10-3 0 16,0 0 0-16,3 0 0 15,3-2 0-15,2 0 0 16,-3 0 0-16,0 1 0 15,-1 1-1-15,-2 2 1 16,2 0 0-16,-5 4 0 0,-3-1 0 16,-1 3 0-16,0 1 0 15,-5 2 0-15,-1 0 0 16,-6 3 1-16,2 0 0 15,-5 0-1-15,-4 1 1 16,2 2-1-16,-7-1 1 16,1 0-1-16,-2-2 0 15,-2-1 1-15,-4-2-1 16,-3 0 1-16,1-4-1 15,-7-1 1-15,-5-2 0 16,0-4-1-16,-6 2 0 16,-6-2 1-16,-6-3-1 15,-6 4 1-15,-6-3-1 16,-8 4 0-16,-7-2 0 0,-13 3 0 15,-5 0 1-15,-5 0-2 16,-7 2 2-16,-11-2-1 16,-5 2 0-16,-5 0 0 15,-6 1 1-15,-1-3-1 16,-9 4 0-16,-1-1 0 15,-2 1 1-15,3 1-1 16,-4 0 0-16,2 1-1 16,-5 0 1-16,-7 1-1 15,-3 0 1-15,-11 0-1 16,-14-2 0-16,-15 4-5 15,-32-13-11-15,-5 15-11 16,-32-15-5-16,-5 8-3 16,-23-8-2-16</inkml:trace>
  <inkml:trace contextRef="#ctx0" brushRef="#br1" timeOffset="121093.9262">1193 7727 32 0,'0'0'23'0,"21"3"1"15,-4-2-5-15,6-5-9 16,14 5-3-16,4-8 1 16,13 4-1-16,7-10 0 15,15 6 1-15,5-9-1 16,18 5 0-16,1-8-1 0,10 4 0 15,9-3-2-15,9 6-1 16,2 0-1-16,2 1-1 16,3 4-1-16,8 4 0 15,3 1 1-15,4 3-1 16,1 6 0-16,3-3 1 15,8 1-1-15,4 2 1 16,5 0-1-16,8-2 1 16,0-3 0-16,8 2 0 15,4-4 0-15,8 1 0 16,3-2-1-16,3 1 1 15,5-2-1-15,6 0 1 16,1 2 0-16,4-2-1 16,5 4 1-16,4 0 0 15,0 3 0-15,7 0 0 0,3 1 0 16,-1 2 0-16,5-2 0 15,2 2 0-15,0-3 1 16,5-1-1-16,2 0 0 16,-4-2 0-16,7-4 0 15,4 2-1-15,1-4 1 16,4-4-1-16,6 1 0 15,1-1 0-15,3-1 0 16,1 0 0-16,1-1 0 16,0 1-1-16,-1 1 0 15,1 4 1-15,1-1-1 16,-3 0 1-16,0 3-1 15,2-1 1-15,4-1 0 16,-1 1 0-16,2-3 0 0,2 1 1 16,-1-2 0-16,0 0 0 15,1 3-1-15,-3 2 1 16,-3-1 0-16,-1 2 0 15,-2 3 0-15,0 3 0 16,-4 0-1-16,-1 3 0 16,3-4 1-16,-1 2-1 15,2-3 0-15,-2 3 1 16,8-3-1-16,-3 1 0 15,3 0 0-15,1-3 1 16,-5 5-2-16,-1-4 2 16,-6 2-1-16,-6 1 0 15,-4 3 0-15,-10-1 0 0,-9 2 0 16,-5-1 1-16,-9 0-1 15,-1-1 0-15,-5 0 0 16,-2-2 1-16,-6-2-1 16,3-1 0-16,-5 0 1 15,-5-2-1-15,-6 2 0 16,-4-1 1-16,-10 3-1 15,-6-1 1-15,-8 1-1 16,-12-1 0-16,-10-2 0 16,-7 3 0-16,-12-5 0 15,-10-2 1-15,-10-2-1 16,-11-1 0-16,-13 0-3 15,-16-10-5-15,-5 17-9 16,-33-21-9-16,-2 19-3 16,-32-17-4-16,2 18-3 15,-45-24-1-15</inkml:trace>
  <inkml:trace contextRef="#ctx0" brushRef="#br1" timeOffset="122571.0107">1287 9073 66 0,'24'-3'32'0,"-1"-7"-1"16,8 8 0-16,0-11-26 16,17 9-2-16,7-8 1 15,10 2-2-15,7-1-1 16,8 3 1-16,5-1-1 15,5 2 0-15,8 1 1 16,5 3-1-16,6-1 1 16,6 4 0-16,4 0-1 15,3 0 1-15,14-2 0 16,11 1 0-16,5-2 0 0,7-2-1 15,3-2-1-15,13 1 1 16,1 1-1-16,9-1 0 16,4-1 0-16,3 2 0 15,7 3 0-15,5 1-1 16,6 3 1-16,2 2 0 15,6 0 0-15,10 2 0 16,5 1 1-16,1-3-1 16,13 1 1-16,7-2 0 15,1-1 0-15,10-5 0 16,10 0 1-16,1-2-1 15,5 0 0-15,3 0 1 16,1 0-1-16,1 2 0 16,3-1 0-16,-1 3-1 0,0 1 0 15,3 1 0-15,-1 2 0 16,10-1 0-16,1 0-1 15,5 1 1-15,3-2 0 16,2-4 0-16,6 1 1 16,2-1-1-16,10-3 1 15,-3 0-1-15,7-1 1 16,4-1 0-16,0 1 0 15,3 0-1-15,44 2 1 16,-39 1 0-16,-3 2 0 16,3 1 0-16,-4-2 0 15,1 4 0-15,-1 2 0 16,-4 1 0-16,-46 1-1 0,34 3 0 15,-1 2 0-15,-8 3 0 16,-5 2 0-16,-4 1 0 16,-7 2 0-16,4 0 0 15,-6-1-1-15,-1-3 1 16,-1 2 0-16,-4-1 0 15,-2-2 0-15,-2-1 0 16,-6-2 0-16,-2-1 0 16,-5-1 0-16,-1 4 0 15,-9-9-1-15,-8 2 1 16,-6-2 0-16,-5-4-1 15,-6-1 1-15,-12-4 0 16,-7 0-1-16,-10-2 1 16,-10 2 0-16,-14 1-1 15,-13 1 1-15,-13-3-1 0,-19 11-2 16,-20-5-3-16,-13 13-15 15,-31-11-13-15,-12 6-4 16,-23-7-3-16,-11 7 2 16</inkml:trace>
  <inkml:trace contextRef="#ctx0" brushRef="#br1" timeOffset="124224.1052">1252 10316 18 0,'29'4'28'0,"9"-1"1"16,8-4 0-16,14 4-8 15,3-11-4-15,24 9-6 16,-2-10-3-16,15 5-4 15,5-6 1-15,9 2-2 16,9-2 0-16,8 3-1 0,2 1-1 16,1 2 0-16,6-2 0 15,8 5 0-15,6-3 0 16,4 3 1-16,-2 0 0 15,14 0-2-15,4-6 3 16,10 1-1-16,10-3 0 16,6-4 0-16,11-1 0 15,10 0-1-15,12-2 0 16,0 2 1-16,2 1-1 15,8-2-2-15,3 3 2 16,-8 4-1-16,2 1 0 16,-6 1 0-16,-6 3 0 15,4 2 1-15,-1 2-1 0,-5 2 1 16,2 3-1-16,3 3 1 15,-2 1 0-15,0 1 0 16,3 2 0-16,-3 1-1 16,-1-5 1-16,9 1-1 15,-1-3 1-15,-2-3 0 16,9-4-1-16,3-2 1 15,2-3-1-15,9-2 2 16,3 1-2-16,5-3 1 16,-3 0-1-16,5 2 0 15,1 0 1-15,4 0-1 16,-1 0 0-16,2 3 1 15,-2 0-1-15,0 3 1 16,0 1-1-16,-1 0 0 0,-2 3 1 16,-4 1-1-16,-1 1 1 15,-5 2 0-15,-4 0-1 16,-1 1 1-16,-4 1 0 15,1 0 0-15,1-3-1 16,1-1 1-16,4 1 0 16,-2-2-1-16,4-2 0 15,-1-2 0-15,0 0 0 16,1 0 0-16,2 0 0 15,-7-2 0-15,0 2 0 16,-7 0 0-16,-2-1 0 16,-5 5 0-16,-5 0 0 15,-5 0 0-15,-7 3 0 16,-3-1-1-16,-6 3 1 15,-4 0-2-15,-4 0 2 0,-5 0 1 16,-6 1-1-16,-5-2 0 16,-3 2-1-16,-9-1 3 15,-6 3-2-15,-3-1 1 16,-10 2-1-16,-8-1 0 15,-3-1-1-15,-6-2 1 16,-4 1 0-16,0-1 0 16,-5-3 1-16,-1-2-2 15,1 1 1-15,-3-4 0 16,0-1 0-16,0-1 0 15,-3-3 0-15,-5 2 0 16,2 0 0-16,-6-2 0 16,-3 2 0-16,-7-2 0 15,-3 1 0-15,-9 1 0 0,-11-1-1 16,-9 0 0-16,-6 5-3 15,-21-8-8-15,3 12-13 16,-32-13-8-16,-2 7-4 16,-20-11-3-16,-8 4 0 15</inkml:trace>
  <inkml:trace contextRef="#ctx0" brushRef="#br1" timeOffset="126512.2361">1340 11453 66 0,'0'0'33'0,"0"0"-1"16,0 0-2-16,17-6-29 15,-2 5 0-15,5 0-2 0,4 0 2 16,7 0-1-16,0 1 0 16,10 0 0-16,2 1 1 15,6 3 1-15,4 1-1 16,5 1 2-16,4 2-2 15,4 1 1-15,8-1-1 16,2-1 0-16,8-1 1 16,5-3-1-16,9 0 0 15,4-3 0-15,6-3 0 16,4 2-1-16,4-1 0 15,8 1 1-15,2 0-1 16,5-1 1-16,-3 1-1 0,5 0 0 16,7 0 1-1,8-1 0-15,3-5-1 0,1 1 2 16,-1-4-1-16,14 3 0 15,-1-3 0-15,4 4 1 16,-2-5-1-16,-1 4 0 16,1 3 0-16,0-2 0 15,-5 2-1-15,-3 2 1 16,-3-1-1-16,2-1 0 15,-8 1 0-15,-3 0 1 16,-2-1 0-16,4-1-1 16,-3-2 1-16,3 1-1 15,-4 0 1-15,5 1 0 16,0-1-1-16,5 0 1 15,0 2-1-15,-2 4 0 0,2-1 1 16,4 2-1-16,-3-1 0 16,2 3 0-16,-4-2 0 15,0 1 0-15,2-2 0 16,-1 0 0-16,3 0 0 15,-5-3 0-15,4 2 0 16,2 0 1-16,1 1-1 16,4 1 0-16,-8 0 0 15,7 2 0-15,0-2 0 16,3 3 0-16,-3 0 1 15,1-2-1-15,5 0 0 16,4 1 0-16,1-2 0 16,3 0 0-16,3 0 0 15,0-1 1-15,2-1-1 0,-1 0 0 16,0 0 0-16,0-2-1 15,1 0 1-15,-3 1 0 16,4-3 0-16,0 0 0 16,1 2 0-16,0-4 0 15,3 1-1-15,2-2 1 16,-4 4 0-16,2-3 0 15,-2 2 0-15,-1 0 0 16,-3 4 0-16,5-1 0 16,-5-1 0-16,5 0 0 15,-4 3-1-15,4-2 1 16,-5 0 0-16,2-1 0 15,-3-1 0-15,-2 1 0 16,-3 1 0-16,-3 1 1 0,-2-3-1 16,-2 2 0-16,-4 1 0 15,-2-1 0-15,1 1 1 16,3-1-1-16,-4-2 0 15,-1 1 0-15,4 1 0 16,0 0 1-16,-1 0-1 16,-2 0 0-16,-5 2 0 15,2 0 0-15,-5 0 1 16,-5 2-1-16,-5 1 0 15,-4-1 0-15,0-1 0 16,-2 1 0-16,-2 0 0 16,0-1 0-16,-1-1 0 15,-1 0 0-15,4-2 0 16,-2-1 0-16,2 1 1 15,-6-1-1-15,0-3 0 0,-2 4 0 16,1-3 1-16,-3 2-1 16,0-1 0-16,-4 1 1 15,-1 0-1-15,-2 1 0 16,0-1 0-16,-2 0 0 15,-5 2 1-15,-3-1-1 16,-4-2 0-16,-3 2 1 16,-1 1-1-16,-4-1 0 15,-3 0 0-15,0 1 0 16,-3 1 0-16,-1 0 0 15,-3 0 0-15,-4 4 1 16,1-3-1-16,-4 1 0 16,-4 1 0-16,1-1 0 15,-3 0 0-15,-4-2 0 0,1 0 0 16,-3 1 0-16,-3-2 0 15,2-1 1-15,-5 0-1 16,1-2 0-16,-3 3 1 16,1 0-1-16,-5 1 0 15,-4 0 0-15,-3 1 0 16,-7 0 0-16,-9 1-1 15,-5 0 1-15,-6 0 0 16,-5 0 0-16,-4-2 0 16,1 0 0-16,-1-1 0 15,3 0-1-15,3-1 1 16,2-1 0-16,-1 1 0 15,6 0 1-15,-2-1-1 16,-2 1 1-16,-5 1 0 0,1 1 0 16,-9 1-1-16,-10-1 1 15,17 5-1-15,-17-5 0 16,0 0-1-16,11 2 0 15,-11-2-1-15,14 0-2 16,-4 3-5-16,-10-3-4 16,0 0-6-16,-5-23-7 15,5 23-2-15,-14-22-3 16,14 22-2-16,-14-25 2 15</inkml:trace>
  <inkml:trace contextRef="#ctx0" brushRef="#br3" timeOffset="165170.4472">9387 6648 93 0,'17'-9'36'0,"-9"-2"0"0,3 12 0 15,-11-1-32-15,7 19-1 16,-8 11 1-16,-2 18-1 15,-12 13 1-15,-5 18-2 16,-13 11 0-16,-1 5 0 16,-3 0-1-16,-2-2-3 15,12-4-20-15,-1-25-17 16,20-12 1-16,3-25 0 15,19-9-3-15</inkml:trace>
  <inkml:trace contextRef="#ctx0" brushRef="#br3" timeOffset="171059.7841">9865 6569 51 0,'1'-17'34'16,"-1"17"-2"-16,-13-4 2 15,6 14-8-15,-11-1-18 16,8 14-1-16,-7 7-1 16,7 20 0-16,-15 9-1 0,1 18-3 15,-9 12 0-15,0 9 0 16,-5 2-1-16,1 0-2 15,1-4-1-15,2-21-6 16,18-7-27-16,0-21-1 16,14-16-1-16,2-31-2 15</inkml:trace>
  <inkml:trace contextRef="#ctx0" brushRef="#br3" timeOffset="173201.9066">9565 7909 67 0,'-4'11'37'16,"-5"20"-3"-16,-10 9 3 16,0 26-23-16,-10 9-11 15,-1 14-1-15,-6 8 1 16,-3 4-2-16,7-4 0 15,-2-8-5-15,21-11-30 16,-5-22-1-16,18-21 0 16,7-20-3-16</inkml:trace>
  <inkml:trace contextRef="#ctx0" brushRef="#br3" timeOffset="175993.0662">9572 9177 77 0,'2'-15'34'16,"-2"15"1"-16,9-27-9 16,-9 27-19-16,0 0-1 15,14 8-1-15,-19 15 0 16,0 18-1-16,-8 11 0 15,-1 16 0-15,-6 10-2 16,-4 9 1-16,-7 5-2 16,2 0 0-16,-4-5 0 15,7-11-2-15,7-11-4 16,2-23-14-16,13-6-17 15,4-19-1-15,13-12-2 0,1-18 1 16</inkml:trace>
  <inkml:trace contextRef="#ctx0" brushRef="#br3" timeOffset="185990.6381">9873 7901 58 0,'0'0'34'0,"4"-15"0"16,-1 26-7-16,-3-11-16 15,-13 33-2-15,-6-2-1 16,8 25-2-16,-16 8-2 16,6 17 0-16,-11 10-2 15,1 5 1-15,-4-1 0 16,6-2-2-16,5-11-2 15,0-19-8-15,19-10-18 16,-6-23-6-16,14-14-1 0,-3-16-4 16</inkml:trace>
  <inkml:trace contextRef="#ctx0" brushRef="#br3" timeOffset="187034.6978">10218 7883 40 0,'2'-19'32'0,"-2"19"2"15,-2-10 0-15,2 10-15 16,0 0-8-16,-10 22-4 16,-1-1 0-16,6 17-3 15,-8 10 1-15,-2 18-2 16,-9 12-1-16,-2 13 0 15,-6 4-1-15,1 0 0 16,1-4-1-16,3-12-3 0,15-4-13 16,-5-28-15-16,20-10-3 15,1-18-3-15,14-10 0 16</inkml:trace>
  <inkml:trace contextRef="#ctx0" brushRef="#br3" timeOffset="189500.8388">9429 5076 40 0,'0'0'31'0,"13"-16"1"16,-13 16 1-16,10-7-21 15,-10 7-1-15,0 0-2 16,0 0 0-16,-4 30-2 15,-8 5-1-15,0 21 0 16,-11 18-3-16,-5 22 2 16,-12 13 0-16,-6 12-2 0,-5 3 0 15,7-7-1-15,-2-8-2 16,8-22-3-16,24-8-13 15,-2-35-12-15,28-11-7 16,-1-25-2-16,14-8-2 16</inkml:trace>
  <inkml:trace contextRef="#ctx0" brushRef="#br3" timeOffset="191443.95">9799 5104 13 0,'4'-15'28'0,"3"1"2"16,-2 2 2-16,-5-7-11 16,0 19-6-16,6-15-2 15,-6 15-2-15,0 0-2 16,-11 29-1-16,-10 2-3 15,1 22 0-15,-14 22-2 16,-3 15 2-16,-12 15 0 16,1 12-1-16,-3 3-1 15,2-2 0-15,8-12-2 16,4-17-2-16,18-14-13 15,5-34-15-15,18-10-5 16,-4-31-2-16,20-4-1 0</inkml:trace>
  <inkml:trace contextRef="#ctx0" brushRef="#br3" timeOffset="193450.0647">10204 6624 77 0,'1'-16'34'0,"-1"16"-1"15,-4-17-6-15,4 17-16 16,0 0-2-16,-11 20-1 16,-3-2-1-16,3 17-1 15,-15 11-2-15,-3 15 1 16,-11 6-3-16,-2 14-1 15,-5-2 0-15,0 0-1 16,4-6-1-16,5-11-2 16,13-8-2-16,5-21-7 15,27 3-12-15,-7-36-6 16,20 15-3-16,-5-24-2 0,12 2-1 15</inkml:trace>
  <inkml:trace contextRef="#ctx0" brushRef="#br3" timeOffset="195655.1908">10160 5119 42 0,'12'-14'33'0,"-12"14"2"16,0 0-1-16,1-18-15 16,-1 18-7-16,0 0-4 15,-9 23-2-15,-4-4-1 16,1 20 0-16,-11 14-1 15,-5 22 0-15,-16 14 0 16,-6 16 0-16,-6 8 0 16,-1 6-2-16,2-7 0 15,2-12-2-15,14-13-3 0,5-33-10 16,34-7-12-16,-3-35-6 15,22-10-3-15,-1-25-2 16,13-3-1-16</inkml:trace>
  <inkml:trace contextRef="#ctx0" brushRef="#br3" timeOffset="198636.3613">9955 9217 54 0,'0'0'34'0,"0"0"0"16,0 0 1-16,0 0-20 15,0 0-6-15,1 13-1 16,-1 11-1-16,-9 4-1 15,-2 20 0-15,-11 12-2 16,-2 13 0-16,-7 11-1 16,-3 5 0-16,-4 2-1 15,3-7-1-15,6-8-2 16,4-14-1-16,9-5-2 15,3-24-8-15,20 1-10 0,-7-34-9 16,18 16 0-16,-11-28-3 16,14 3-2-16</inkml:trace>
  <inkml:trace contextRef="#ctx0" brushRef="#br3" timeOffset="201685.5357">10300 9224 64 0,'0'0'34'0,"0"0"0"15,-2-18-8-15,2 18-13 16,-9 10-4-16,5 11-2 15,-11 4-1-15,1 21-1 16,-10 14 0-16,-3 17 0 16,-12 12-1-16,-3 10-1 15,-5 7-1-15,-2 1 0 16,2-7-3-16,6-16 0 15,10-10-6-15,4-33-13 16,31-3-8-16,-4-38-4 16,17 5-1-16,-1-30-2 0,13-4 1 15</inkml:trace>
  <inkml:trace contextRef="#ctx0" brushRef="#br3" timeOffset="204142.6763">10586 9163 29 0,'6'-9'31'0,"-1"-2"1"0,-5 11 0 15,1-14-12-15,-1 14-8 16,-10 15-2-16,5 9 0 16,-14 1-3-16,3 18-2 15,-12 7 1-15,-1 16-1 16,-10 12-1-16,-4 14 0 16,-11 6 0-16,0 9-1 15,-1-2-2-15,1-6 1 16,7-8-4-16,6-21-2 15,21-10-11-15,1-37-10 16,28-8-4-16,-1-33-4 16,23-10 0-16,-5-24-1 15</inkml:trace>
  <inkml:trace contextRef="#ctx0" brushRef="#br3" timeOffset="206517.8121">9755 11495 48 0,'0'0'35'0,"3"15"0"16,-8 6 3-16,-18 5-24 0,9 21-5 15,-18 5-1-15,2 18-2 16,-12 8 0-16,-1 10-3 15,-2 0 0-15,6-1-2 16,0-13-1-16,12-8 0 16,14-8-11-16,1-33-12 15,23-1-8-15,-11-24-1 16,29-13-3-16,-10-19-2 15</inkml:trace>
  <inkml:trace contextRef="#ctx0" brushRef="#br3" timeOffset="208799.9427">9443 9376 58 0,'0'0'34'15,"0"0"-1"-15,0 0 0 16,0 0-20-16,0 0-10 15,0 0 0-15,19 7 0 16,-19-7 0-16,27 16 1 16,-9-11-1-16,6 4 0 15,2-2 0-15,8 3 0 16,5-1 0-16,5 0-1 15,5 0 0-15,5 0 0 16,5-1-1-16,3 0 1 0,4-1 0 16,0 0-2-16,6-2 1 15,0-1-1-15,-1 1 1 16,2-2-1-16,-5 2 1 15,-1 1 0-15,-1 1-1 16,-1 3 1-16,-9-1-1 16,-8 5 1-16,-5-1-2 15,-10 1-2-15,-4 6-4 16,-29-20-13-16,27 24-9 15,-27-24-2-15,0 0-2 16,0 0-2-16</inkml:trace>
  <inkml:trace contextRef="#ctx0" brushRef="#br3" timeOffset="211228.0816">10534 7899 38 0,'7'-11'31'0,"-7"11"2"15,6-19-2-15,-6 19-16 16,3-9-3-16,-3 9-2 0,0 0-4 16,0 28-1-16,-9-4-1 15,1 11-1-15,-8 9 1 16,3 16-2-16,-10 9 0 15,-3 13 0-15,-5 1 1 16,-2 3-2-16,-3-3 2 16,6-4-2-16,-2-8 1 15,8-9-2-15,5-15-2 16,6-20-10-16,22 2-10 15,-9-29-8-15,22-3-2 16,-9-20-2-16,12 1-1 16</inkml:trace>
  <inkml:trace contextRef="#ctx0" brushRef="#br3" timeOffset="213406.2061">11397 9166 53 0,'-10'-7'34'0,"10"7"-1"16,-11 2 1-16,-3-9-23 16,14 7-3-16,-12 5-2 15,11 6-1-15,-9 5 0 16,-2 14-1-16,-2 11 0 15,-6 17 1-15,-4 11-2 0,-6 13 1 16,-3 6-1-16,2 1 0 16,3-4-1-16,3-8-2 15,5-10-6-15,4-22-12 16,20 1-9-16,-8-25-4 15,15 2-2-15,-11-23-3 16,21 15 2-16</inkml:trace>
  <inkml:trace contextRef="#ctx0" brushRef="#br3" timeOffset="216020.3557">11762 9095 40 0,'0'0'32'0,"1"-14"2"16,-1 14-1-16,0 0-18 15,-10-1-4-15,8 17-2 16,-14 7-2-16,6 16-1 16,-13 12-2-16,0 14 1 15,-10 5-1-15,-3 13 1 16,-1 1-2-16,0 0 1 15,4-8-2-15,4-10-1 0,9-9-2 16,6-20-9-16,27 2-12 16,-13-39-6-16,25 12-4 15,-11-29 0-15,17 3-3 16</inkml:trace>
  <inkml:trace contextRef="#ctx0" brushRef="#br3" timeOffset="218716.5099">9480 7942 61 0,'-34'-3'35'0,"6"9"-2"16,-4-5 2-16,14 9-26 0,-4-9-3 15,9 1-1-15,13-2-1 16,0 0-1-16,-1-13 0 15,19 10-1-15,9-1 0 16,11 3 0-16,12 1 0 16,11 8 0-16,8 2-1 15,14 7 0-15,5 6-1 16,6 3 1-16,1 3-1 15,0 4 1-15,-2-1-1 16,-5 2 0-16,-5 0 0 16,-9-2 0-16,-9-3 0 15,-3 0 0-15,-8-4 0 16,-9-4 0-16,-8-4 0 15,-4-2 0-15,-8-4 0 0,-3-4 0 16,-6-5 0-16,-4-4 0 16,-12 2-1-16,14-15 0 15,-10 3 0-15,-2-3-2 16,-2 15-8-16,-6-32-12 15,6 32-6-15,-14-23-3 16,14 23-2-16,-23-12-1 16</inkml:trace>
  <inkml:trace contextRef="#ctx0" brushRef="#br3" timeOffset="221947.6947">10531 6589 41 0,'0'0'28'15,"-5"-15"2"-15,5 15-4 16,0 0-12-16,-21-8 0 15,18 24 0-15,-18 0-1 16,9 24-2-16,-12 2-3 16,-4 19 0-16,-9 7-3 0,-2 14-3 15,-3 1 0-15,-3 1-1 16,2-5 0-16,2-9-3 15,11-10 1-15,5-15-5 16,17-2-10-16,-4-31-9 16,21 6-5-16,-9-18-2 15,27-8-3-15,-13-12 1 16</inkml:trace>
  <inkml:trace contextRef="#ctx0" brushRef="#br3" timeOffset="225207.8811">11398 7867 38 0,'8'-12'31'16,"-8"12"1"-16,0 0 0 15,0 0-21-15,0-11-1 16,0 11-1-16,-9 14 0 15,6 11-1-15,-13 1-3 16,3 18-1-16,-10 7 0 16,-1 16-2-16,-6 7 0 0,0 9-1 15,-2 1 0-15,-2-5 0 16,5-5-1-16,4-11-2 15,11-6-6-15,0-29-12 16,21-4-8-16,-7-24-4 16,17-8-1-16,-3-19-1 15</inkml:trace>
  <inkml:trace contextRef="#ctx0" brushRef="#br3" timeOffset="227439.0088">12099 9138 49 0,'0'0'30'15,"0"0"2"-15,0 0-5 16,0 0-17-16,0 0-3 15,0 0-1-15,0 0-1 16,-3 13 1-16,-2 10-1 16,-4 4-1-16,-3 16 0 15,-10 11 2-15,-1 14-1 16,-9 11 0-16,-4 10-1 0,-6 1 0 15,0 1 0 1,1-5-2-16,7-9 0 0,5-15-3 16,6-13 0-16,9-11-7 15,0-25-11-15,23 1-9 16,-9-14-3-16,14-11-2 15,-4-15-2-15,5 6 1 16</inkml:trace>
  <inkml:trace contextRef="#ctx0" brushRef="#br3" timeOffset="230743.1978">9612 3395 56 0,'14'-6'34'16,"-14"6"-2"-16,10-10 2 15,-10 10-24-15,0 0-1 16,-10 24-3-16,5 9-1 15,-10 8 1-15,-3 15-2 0,-10 15 0 16,-6 16-1-16,-7 9 0 16,-3 8-1-16,-7 2-1 15,0 0-1-15,3-7-1 16,5-14-2-16,17-13-4 15,0-31-14-15,30-3-8 16,-4-38-3-16,21 7-4 16,-1-29 1-16</inkml:trace>
  <inkml:trace contextRef="#ctx0" brushRef="#br3" timeOffset="233553.3585">11784 7823 31 0,'13'-9'33'16,"-13"9"-1"-16,1 11 0 15,-13 2-13-15,8 24-5 16,-16-4-2-16,4 20-6 0,-13 7-1 16,-3 13-2-16,-9 2 0 15,6 2-1-15,-3-5 0 16,4-7-2-16,7-8-1 15,6-13-6-15,20-4-14 16,-10-26-4-16,25 4-4 16,-14-18-3-16,24-3 0 15</inkml:trace>
  <inkml:trace contextRef="#ctx0" brushRef="#br3" timeOffset="238643.6496">24011 3500 40 0,'0'0'23'0,"0"0"2"16,8-13-3-16,-8 13-2 15,0-10-5-15,0 10-2 0,0 0-4 16,0 0 2-16,-3-18-5 16,3 18 0-16,0 0-1 15,0 0-1-15,-6 25 2 16,7 1-3-16,-4 8 1 15,1 14-1-15,0 13 1 16,0 10-1-16,-5 5-1 16,-1 7 0-16,-1-1-2 15,-4-4-1-15,6-4-4 16,-7-20-21-16,14 0-10 15,0-18-2-15,14-5-2 16,-1-14 1-16</inkml:trace>
  <inkml:trace contextRef="#ctx0" brushRef="#br3" timeOffset="239375.6915">23741 5098 89 0,'14'-5'35'15,"10"-1"-1"-15,4-11 0 16,14 2-29-16,7-3-4 0,6 4 2 15,-2 0-2-15,3 7 2 16,-8 6-1-16,-7 9 0 16,-16 6 1-16,-11 9-2 15,-17 7 2-15,-13 7-3 16,-11 1 3-16,-10 6-2 15,-3-4 0-15,1 1 0 16,9-9-1-16,11-2 1 16,9-8-1-16,20-7 0 15,12-2 0-15,16-7 0 16,6 1 1-16,1 0-1 15,-3 0 1-15,-4 7 1 16,-10 2-1-16,-15 7 1 0,-22 6-1 16,-14 9 1-16,-16 1-1 15,-10 2 1-15,-6-1-2 16,-2-1 0-16,5-2-4 15,1-11-12-15,24 2-19 16,4-10-4-16,21 0 0 16,2-18-2-16</inkml:trace>
  <inkml:trace contextRef="#ctx0" brushRef="#br3" timeOffset="239909.722">23844 6495 60 0,'7'-17'34'16,"-7"17"1"-16,3-17-1 15,-3 17-17-15,0 0-5 16,-6 22-2-16,-10-12-2 16,5 15-1-16,-6-2-2 15,1 5-1-15,-1 1 0 16,5 4-1-16,2 0-1 15,6-2 0-15,13-1-1 16,9-6 0-16,14-3-1 16,12-8-1-16,14-3-1 15,8-11-1-15,9-1-3 16,-3-16-5-16,10 8-12 15,-18-18-9-15,2 8-3 16,-23-12 0-16,-6 6-1 0</inkml:trace>
  <inkml:trace contextRef="#ctx0" brushRef="#br3" timeOffset="240056.7305">24161 6583 113 0,'-48'49'38'16,"-4"0"-1"-16,10 15 0 15,4 0-33-15,8 6-2 16,10 0-3-16,6-3-2 15,19 3-32-15,-9-11-3 16,17 1-1-16,-5-13-1 16</inkml:trace>
  <inkml:trace contextRef="#ctx0" brushRef="#br3" timeOffset="240656.7648">23754 8074 80 0,'0'0'37'16,"-12"5"-1"-16,12-5 1 16,0 0-30-16,13 2-1 15,4-5-3-15,15 2 1 16,8-3-2-16,12 2 1 15,8-2-1-15,3 1 0 16,3 1 0-16,0 2 0 0,-8 1 0 16,-10 6 0-16,-12 4-1 15,-14 8 1-15,-15 8 0 16,-14 11 0-16,-19 11-1 15,-7 7 0-15,-10 5 0 16,-6 6 0-16,-2-1-2 16,2-4 1-16,9-4-2 15,6-13-6-15,25 1-25 16,0-17-8-16,16-4 2 15,2-7-3-15</inkml:trace>
  <inkml:trace contextRef="#ctx0" brushRef="#br3" timeOffset="241483.8121">24208 9432 45 0,'16'-11'32'16,"2"3"3"-16,-13-3-2 15,-5 11-11-15,0-20-12 16,0 20-3-16,-35-14 0 0,3 15-1 15,-13-4-1-15,0 7 0 16,-6 0-1-16,3 5 0 16,2 2-1-16,7 1 1 15,10 4-1-15,7 3-1 16,11 6 1-16,6 4-1 15,9 7-1-15,7 5 1 16,7 3-1-16,8 2 0 16,3 2-1-16,6-2 0 15,3 0 0-15,0 0 0 16,-5-3-1-16,-5-4 1 15,-7-1 0-15,-8-1 0 16,-12 0 0-16,-12-5 0 16,-7 0 0-16,-11-6-2 0,-9-3 3 15,0-8-3-15,-3-10 3 16,2-7-1-16,6-12 0 15,9-12-1-15,9-17 1 16,17-10 1-16,14-15-1 16,19-9 0-16,14-5 0 15,7 0-2-15,9 5 0 16,0 5 0-16,-6 12 0 15,-8 12-3-15,-7 24-10 16,-30-5-13-16,0 26-8 16,-14 3-2-16,-20 11 0 15,-3-3 2-15</inkml:trace>
  <inkml:trace contextRef="#ctx0" brushRef="#br3" timeOffset="242247.8558">24151 10604 78 0,'0'0'36'0,"-9"8"-1"16,-11-8 1-16,8 11-26 15,-15-4-3-15,4 8-2 16,-10 1 0-16,1 9-1 16,-4 5 0-16,2 6 0 15,1 8-1-15,8 3-1 16,7 3 0-16,6-2-2 15,15-1 1-15,11-6-1 16,15-9 1-16,17-8-2 16,14-16 1-16,10-11 0 15,3-16 1-15,3-8 1 16,-5-9-1-16,-6-8 1 0,-19-3 0 15,-14-3-1-15,-21 2-1 16,-19 1 1-16,-17 7-2 16,-16 3 0-16,-11 10-2 15,-10 3 0-15,4 13-2 16,-3-3-11-16,21 27-11 15,-4-10-9-15,24 23-1 16,1-3-2-16,26 13 1 16</inkml:trace>
  <inkml:trace contextRef="#ctx0" brushRef="#br3" timeOffset="242955.8963">24176 11461 62 0,'7'-17'35'0,"-7"17"1"15,0 0-1-15,0 29-23 16,-21 2-3-16,4 25 1 16,-11 4-2-16,2 14-3 15,-8 1 0-15,7 3-3 16,0-3-1-16,7-7-3 15,11-2-4-15,-5-25-16 16,23 8-8-16,-9-22-4 0,21-2-3 16,-9-22-2-16</inkml:trace>
  <inkml:trace contextRef="#ctx0" brushRef="#br3" timeOffset="268389.351">23011 12807 72 0,'-12'3'33'0,"12"-3"-2"0,11-7-5 15,3-6-22-15,16-5 0 16,9-1-1-16,9 1 0 15,7 0 0-15,1 3-1 16,-2 9 0-16,-8 14-2 16,-12 14 1-16,-15 15-1 15,-19 16 0-15,-16 9 1 16,-16 12 0-16,-16 5 0 15,-9 1 0-15,1 0 0 16,-5-9 0-16,5-5 1 16,9-14-1-16,9-6 0 15,14-12 0-15,17-9 0 16,11-10 0-16,20-7 0 15,17-9 0-15,18-6-1 0,13-6 0 16,9-4-1-16,10-2-1 16,-1-5-2-16,4 5-5 15,-14-11-20-15,2 10-6 16,-18-9-2-16,-9 11 0 15</inkml:trace>
  <inkml:trace contextRef="#ctx0" brushRef="#br3" timeOffset="268750.3716">24015 12798 72 0,'-5'-13'33'0,"5"13"0"16,-13 0-1-16,2 17-30 16,-7 5 0-16,3 13 1 15,-10 6 1-15,-1 8 1 16,0 0-1-16,0 4 1 15,4-5-1-15,8-1 0 16,7-9-1-16,14-5-1 16,13-11 0-16,17-7 0 15,17-12-1-15,16-9-1 16,11-8 2-16,8-14-3 15,11-5-1-15,-6-10-4 0,5 7-15 16,-25-19-12-16,-2 12-2 16,-25-4-4-16,-9 9 1 15</inkml:trace>
  <inkml:trace contextRef="#ctx0" brushRef="#br3" timeOffset="268937.3823">24354 12968 88 0,'-37'67'38'0,"-4"-5"-2"15,17 12 1-15,-1-8-33 16,13 3-1-16,5-5-2 16,12-1-1-16,9-3-2 15,-1-16-21-15,16 10-14 0,-5-12-1 16,9-4-1-16,-5-14 0 15</inkml:trace>
  <inkml:trace contextRef="#ctx0" brushRef="#br3" timeOffset="269517.4155">25150 12298 43 0,'16'-10'29'0,"-1"4"2"16,-15 6-9-16,19 16-11 15,-19 9-3-15,12 22 3 16,-15 8-2-16,5 30 0 16,-9 14-1-16,4 22-1 15,-12 14-2-15,0 12-2 16,-6 11-1-16,2 4-1 15,-3 1-1-15,4-8-1 16,0-16 1-16,3-13-3 16,11-19 3-16,-1-17-2 15,7-21 1-15,2-14-2 16,3-17 1-16,-1-15-2 15,3 0-5-15,-9-23-20 16,0 0-6-16,0 0-1 16,0 0 0-16</inkml:trace>
  <inkml:trace contextRef="#ctx0" brushRef="#br3" timeOffset="269957.4407">25020 14174 27 0,'0'0'30'16,"0"-16"2"-16,0 16 0 15,5-9-22-15,-11-1-2 16,6 10 0-16,0 0 0 15,-15-6-1-15,-4 3-1 16,-3 8-1-16,-7-1-1 16,-5 4 0-16,-12-1-1 15,-7 4-1-15,-7 0 0 16,-10 1 0-16,-6 0-1 15,-4-1 0-15,-15 2 0 0,-7-4 0 16,-6 3 0-16,-7-2-1 16,-8-3 1-16,-5 4 0 15,-13-2 0-15,-1 1 0 16,-4 0 0-16,-3 5-1 15,-9-2 0-15,-3 2 1 16,-7 1-1-16,2-2 0 16,-2-2 0-16,-5-2 0 15,2-5 1-15,1-2-1 16,0-7 0-16,4-3-1 15,0-7 1-15,3-1 0 16,12 2 0-16,7-4 0 16,7 1 0-16,10 1-1 15,15 3-2-15,11-9-6 16,29 13-22-16,-1-16-6 0,25 7-1 15,3-10 0-15</inkml:trace>
  <inkml:trace contextRef="#ctx0" brushRef="#br3" timeOffset="270450.4689">19899 12559 42 0,'-15'3'31'0,"4"10"2"15,-3 1 0-15,11 22-21 16,-3 11-4-16,11 23 0 15,4 20-1-15,4 29-2 0,0 22-1 16,3 20-1-16,-6 17-4 16,-4 9 0-16,-7-3-1 15,-7-3-1-15,-6-15-2 16,-6-25-3-16,10-22-13 15,-10-42-13-15,20-29-1 16,0-48 0-16,16-12-1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6T21:51:22.51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17205 1180 82 0,'0'0'35'0,"5"12"-1"16,-8 15-9-16,1 14-21 15,-2 15-3-15,-4 11 0 16,-4 11-1-16,-2 3 0 16,4-2 0-16,-1-7-3 15,9 0-9-15,-8-22-14 16,15-2-4-16,-5-22-2 15,11-10-1-15</inkml:trace>
  <inkml:trace contextRef="#ctx0" brushRef="#br0" timeOffset="566.0324">17035 1222 90 0,'0'0'36'0,"0"0"2"15,-38-57-1-15,38 57-34 16,0 0 0-16,-10-49 0 16,10 49 0-16,0 0 0 15,0 0-1-15,57-49 0 16,-57 49 0-16,62-19-1 15,-62 19 0-15,80-17 0 0,-80 17-2 16,86-4 1-16,-14 13-1 16,3 16 0-16,-15 16 1 15,-20 14-1-15,-15 15 1 16,-25 4-2-16,-6 6 3 15,-8-8-2-15,5-7 1 16,1-12 0-16,4-12-1 16,5-7 1-16,7-13-1 15,2-7 1-15,5-13 0 16,7-12 1-16,-1-8 1 15,2-4-1-15,3-5 0 16,-1-4 1-16,-1 4-1 16,-1 1 0-16,-5 6 0 15,-3 6 0-15,0 12-1 16,-6 6 1-16,1 10-1 0,-3 8 0 15,-5 9-1-15,-2 6 1 16,0 7-1-16,4-2 0 16,-4 3-2-16,7-4 0 15,0-9-3-15,9-4-1 16,-1-21-7-16,21-1-15 15,-10-25-4-15,20 2-3 16,-10-24 0-16</inkml:trace>
  <inkml:trace contextRef="#ctx0" brushRef="#br0" timeOffset="752.043">18209 1400 86 0,'0'0'34'0,"-18"7"0"16,4 14 1-16,-6 3-30 0,1 13-2 15,0 2-1-15,1 7-1 16,4 2 0-16,4-3-1 15,1 4-1-15,6-10-4 16,13-1-14-16,-7-23-13 16,16-3-3-16,-1-18 0 15,6-9-1-15</inkml:trace>
  <inkml:trace contextRef="#ctx0" brushRef="#br0" timeOffset="905.0518">18238 1270 78 0,'-30'-51'34'15,"30"51"-6"-15,0 0-6 16,-32-57-47-16,32 57-4 16,0 0-2-16,0 0-2 15</inkml:trace>
  <inkml:trace contextRef="#ctx0" brushRef="#br0" timeOffset="1220.0698">18589 1323 81 0,'-24'25'37'15,"0"5"1"-15,-8-1-1 16,9-1-30-16,-2-2-3 16,11-1 0-16,5-4-2 0,13-1 0 15,6 2 0-15,8-5-2 16,7-1 1-16,7 1-1 15,2 0 1-15,-2 2-2 16,-2-2 2-16,-9 3-1 16,-8 2 1-16,-8 2-1 15,-12 0 1-15,-10 1-1 16,-9 0 0-16,-5-2 0 15,-4-1-2-15,-2-7-3 16,11 0-20-16,-11-16-9 16,19 4-3-16,-3-11-1 15,21 8-2-15</inkml:trace>
  <inkml:trace contextRef="#ctx0" brushRef="#br0" timeOffset="1752.1002">19798 1362 73 0,'-10'-4'36'0,"-9"17"-1"16,-10 3 1-16,-5 10-31 15,-7-2-1-15,7 3 0 16,-3 0 0-16,9-2-2 16,5 0 0-16,9-3-2 15,17-3 1-15,12-6-1 16,9-1 1-16,6 2-1 15,6-3 1-15,5 1 0 0,-7-1 1 16,0 1-1-16,-11 2 1 16,-4 2 0-16,-15 4 0 15,-7 1-2-15,-8-3 2 16,-3 0-3-16,3-2-2 15,-5-14-7-15,16-2-20 16,-11-13-5-16,26-6-1 16,-5-16-2-16</inkml:trace>
  <inkml:trace contextRef="#ctx0" brushRef="#br0" timeOffset="2174.1243">20196 1113 92 0,'31'-47'38'15,"-31"47"3"-15,0 0 0 16,15-26-37-16,-27 48 0 16,-15 28-2-16,-8 20 1 15,1 5-2-15,10 11 1 16,-1 0-1-16,14-1 0 15,1-16 0-15,6-6-1 16,0-14 1-16,4-10-1 16,5-8 1-16,4-17-1 15,3-14 1-15,4-14 0 16,6-12-1-16,4-10 1 15,-1-2 0-15,0-2 0 16,3-1-1-16,-2 5 1 16,-7 8 0-16,-1 11-1 0,-5 14 0 15,-13 3 0-15,11 21-1 16,-6 1 0-16,-4 7-1 15,4 1-1-15,4 3 0 16,5-7-3-16,10 2-9 16,-4-21-13-16,25 0-8 15,-9-19-1-15,19-1-1 16,-8-13 2-16</inkml:trace>
  <inkml:trace contextRef="#ctx0" brushRef="#br0" timeOffset="2878.1646">20737 1489 85 0,'-28'11'38'15,"4"13"0"-15,-9 1 2 0,10 4-25 16,-2-1-11-16,9 5-1 16,4-3 1-16,12 3-3 15,5-6 2-15,10-9-3 16,12-9 2-16,3-6-2 15,5-10 0-15,3-11 0 16,0-9-1-16,-2-6 1 16,-2-2-2-16,-8-8 2 15,-7 4-2-15,-8-3 2 16,-6 3-1-16,-7 6 1 15,-8 10 0-15,-3 3 0 16,-1 7 1-16,-3 11-1 16,0 4 0-16,3 10 1 0,5 2-1 15,4 1 1 1,10 2-1-16,4-1 1 0,10-6-1 15,7 1 1-15,4-7 0 16,9-1 0-16,0-7 0 16,3 0 1-16,-5-6-1 15,-1 2-1-15,-6 0 1 16,-8 1 0-16,-4 3-1 15,-5 1 1-15,-13 3-1 16,5 14 0-16,-15 4 0 16,-2 8 0-16,-4 6 0 15,-2 4 0-15,1 4 1 16,-2 2-1-16,9-5 1 15,4-3-1-15,12-8 2 16,7-11-2-16,13-11 1 16,9-12 0-16,6-10-1 0,1-11 1 15,5-3-1-15,-4-7 2 16,-2-1-3-16,-6 2 2 15,-7 6 0-15,-5 3 0 16,-11 11-1-16,-5 5 0 16,-7 13 0-16,0 0 0 15,-12 22-1-15,-2 6 1 16,4 6-1-16,-7 3-1 15,5 4 1-15,6 1-2 16,6-4-1-16,1-7-3 16,23-5-12-16,-6-29-7 15,25 0-6-15,-9-22-4 16,25-5-3-16,-4-16 2 0</inkml:trace>
  <inkml:trace contextRef="#ctx0" brushRef="#br0" timeOffset="3083.1763">22012 1121 90 0,'0'0'40'16,"11"-19"2"-16,-30 14-2 16,-2 29-20-16,-19 21-19 15,-1 33 2-15,-11 16-5 16,14 4-1-16,15 1-4 15,12-35-15-15,37 2-7 16,-7-23-4-16,23-1-3 16,0-16-1-16,20-8 0 0</inkml:trace>
  <inkml:trace contextRef="#ctx0" brushRef="#br0" timeOffset="3472.1986">22367 1553 105 0,'-32'-8'37'0,"4"6"3"15,-14 1-2-15,9 9-34 16,-3 7-1-16,8 7 0 16,0 4-1-16,13 4 0 15,6 1 1-15,11 3-1 16,12-9 1-16,11-8-2 15,7-12 0-15,8-14 1 0,5-12-1 16,5-12 0-16,1-11 0 16,-2-13-1-16,-3-8 1 15,-46 65-1-15,40-79 2 16,-40 79-2-16,44-81 3 15,-44 81-3-15,26-76 0 16,-26 76 0-16,19-54 0 16,-5 24-2-16,-24 21 0 15,-13 24-1-15,-2 23-3 16,-12 15-6-16,9 27-11 15,-14-1-7-15,32 9-5 16,5-25-2-16,31-3-3 16,2-16 2-16</inkml:trace>
  <inkml:trace contextRef="#ctx0" brushRef="#br0" timeOffset="4222.2415">23219 1083 87 0,'31'-58'36'0,"-31"58"2"16,0 0 3-16,0 0-35 15,30-14 0-15,-34 42-3 16,-6 24 2-16,-9 19-2 0,-1 12 1 15,1 13-2-15,5 9-1 16,-2-3 1-16,9-24-1 16,3-12 1-16,4-12-2 15,0-14 2-15,0-7-2 16,3-17 3-16,-3-16-3 15,11 2 0-15,-3-17 0 16,-3-12 0-16,5-8 0 16,1-8 0-16,1-9 1 15,3-2-2-15,5-1 1 16,3 5 1-16,0 5-1 15,4 9 0-15,0 14 0 16,2 10 0-16,0 14 0 16,3 13 0-16,-8 8 0 0,-3 8-1 15,-3 6 1-15,-5 5-1 16,-6 4 1-16,-12-2 1 15,-11 2-1-15,-12-6 2 16,-6-1-2-16,-8-5 1 16,-2-8-2-16,3-6-3 15,-2-20-11-15,25 0-11 16,-9-21-8-16,34-1-3 15,3-12-3-15,23 1-1 16</inkml:trace>
  <inkml:trace contextRef="#ctx0" brushRef="#br0" timeOffset="4585.2622">23745 1612 102 0,'7'15'39'16,"-7"-15"0"-16,17 14 1 15,-1-20-34-15,10-2-2 16,2-7-1-16,3-5-1 16,2-4 0-16,-5-6 0 15,-2-2-1-15,-4-4 0 16,-11 5 0-16,-7 2 0 15,-14 3 0-15,-5 8-1 16,-18 15 1-16,-3 11 0 16,-14 17 0-16,-3 16 0 15,0 12-1-15,3 10 1 0,3 1 1 16,17-1-2-16,14-6 0 15,21-11-2-15,26-9-1 16,13-25-13-16,37-1-11 16,-10-25-9-16,23 0-4 15,-16-15-1-15,7-3-2 16</inkml:trace>
  <inkml:trace contextRef="#ctx0" brushRef="#br0" timeOffset="5391.3084">16250 2604 76 0,'10'-9'36'0,"-11"-9"0"15,2 8 2-15,-15-11-30 16,14 21-2-16,-24-21 0 0,7 21-1 15,-9 3-1-15,-1 14 1 16,-10 8-1-16,-1 12 1 16,0 8-2-16,0 3 0 15,1 1-1-15,10 1 0 16,8-9 0-16,16-9-1 15,13-11 0-15,12-18 0 16,17-15 0-16,8-15 0 16,11-12-1-16,-2-7-1 15,3-7 0-15,-5 0 0 16,-9 5 0-16,-8 7 0 15,-10 12 0-15,-8 16-1 16,-19 13 3-16,2 27 1 16,-11 11-1-16,-5 12-1 15,-4 10-2-15,5 3-2 0,6 19-10 16,-5-24-9-16,26 14-9 15,-7-32-4-15,26 4-3 16,1-25-2-16,23-7 2 16</inkml:trace>
  <inkml:trace contextRef="#ctx0" brushRef="#br0" timeOffset="5997.343">17399 2230 59 0,'16'-21'38'15,"-14"5"-2"-15,-2 16 1 16,-11 20-20-16,2 16-12 16,-6 7-2-16,2 17 3 15,-2 10-2-15,2 15 1 16,-2 3-2-16,2 6 1 0,4-6-1 15,0-9 1-15,4-9-2 16,5-9-2-16,0-15 1 16,4-14-1-16,2-15 0 15,11-14 1-15,2-16-1 16,6-11 1-16,3-11 0 15,2-6 0-15,2-8 0 16,-1 0 1-16,2 0-2 16,-8 9 2-16,-3 6-1 15,-4 15 0-15,-6 8 0 16,-12 11 1-16,13 26-1 15,-11 1-2-15,0 12 1 16,-1 3-1-16,2 7 0 16,2-1-2-16,6 2-1 0,2-12-3 15,14 3-6-15,-5-28-9 16,22 8-7-16,-12-33-4 15,18 5-3-15,-8-29-2 16,9 2 3-16</inkml:trace>
  <inkml:trace contextRef="#ctx0" brushRef="#br0" timeOffset="6179.3534">18071 2665 102 0,'-12'29'36'16,"-14"0"2"-16,11 21 1 15,-5-4-36-15,5 7-2 16,4-3 0-16,8 1-1 0,4-9-2 15,7-12-4-15,18 3-15 16,-12-33-9-16,21-1-4 16,-9-25-3-16,13-3-2 15</inkml:trace>
  <inkml:trace contextRef="#ctx0" brushRef="#br0" timeOffset="6311.361">18043 2307 83 0,'-24'9'29'0,"9"17"-16"15,4-5-7-15,26 15-36 16,6-17-4-16,25 9 1 16</inkml:trace>
  <inkml:trace contextRef="#ctx0" brushRef="#br0" timeOffset="6621.3787">18642 2633 102 0,'-28'18'37'0,"1"16"4"15,-17-14-3-15,4 10-33 16,-1-8-1-16,9 4-2 15,3-5 0-15,10 1-1 16,14-2 0-16,12-6-1 16,10-3 1-16,11-1-1 15,8 0 1-15,4 0-1 16,1 2 1-16,-3-2-1 15,-3 4 0-15,-9 5 0 16,-9-1 1-16,-9 6-1 0,-8 0-1 16,-10-1 0-16,1-1-2 15,-6-9-3-15,10 8-12 16,-13-33-7-16,18 12-8 15,7-33-3-15,14 1-3 16,-2-27 1-16</inkml:trace>
  <inkml:trace contextRef="#ctx0" brushRef="#br0" timeOffset="6854.392">19213 2168 81 0,'0'0'40'15,"-5"48"-1"-15,-14-5 0 16,2 17-19-16,-8 10-16 0,6 15 1 15,0 3-2-15,-1 7-1 16,-2-1-1-16,7-7 0 16,3-8-2-16,3-13-4 15,6-6-4-15,-4-32-12 16,17 8-6-16,-10-36-5 15,0 0-3-15,11-28-3 16,-2 1 2-16</inkml:trace>
  <inkml:trace contextRef="#ctx0" brushRef="#br0" timeOffset="7266.4156">18976 2687 105 0,'0'0'38'16,"1"25"4"-16,-1-25-4 15,33 15-34-15,3-10-1 16,13-2 0-16,2-7 0 15,13-4 0-15,-1 0-2 16,3-4 0-16,-4 2 0 16,-4-1 0-16,-6 7-1 15,-11 1 0-15,-6 7 0 16,-9 7 1-16,-10 4-1 15,-8 5-1-15,-8 4 2 16,-5 3-1-16,-4 3 0 16,-4 3 0-16,2-1 0 15,-3-1-1-15,7-3 1 16,7-4-1-16,7-4 1 0,7-6-1 15,5-10 1-15,5-7-1 16,1-11 0-16,-2-5 1 16,-1-6-1-16,-11-7 1 15,-4-6-1-15,-14-2-1 16,-4 3-2-16,-14-4-3 15,3 25-14-15,-21-14-4 16,13 30-8-16,-15-9-2 16,16 26-5-16,-7-2 2 15</inkml:trace>
  <inkml:trace contextRef="#ctx0" brushRef="#br0" timeOffset="8113.4641">20250 2733 67 0,'-6'-14'37'0,"6"14"-1"16,-22-23 1-16,22 23-24 16,-37-10-4-16,13 12-1 15,-9 1-2-15,4 12-1 16,-9 3-1-16,4 7-1 15,2 2-1-15,3 4 0 0,3 1-1 16,10 1 0-16,4 2 0 16,12-8-1-16,9-3 1 15,9-7 0-15,10-8 0 16,5-6-1-16,5-11 1 15,5-7 0-15,-5-6 0 16,1-7 0-16,-6-4-1 16,-7 2 1-16,-1-1-1 15,-8 7 1-15,-8 2-1 16,-8 10-1-16,-1 12 1 15,0 0-1-15,-13 35 0 16,3 4 0-16,-4 23 1 16,2 13-1-16,-5 14 1 15,2 7 0-15,0 3 0 0,3 0 0 16,-6-4 1-16,2-9 0 15,-3-13-1-15,0-15 1 16,-8-13-1-16,-1-12 0 16,-2-17-1-16,-2-17-1 15,6-13-3-15,-2-22-4 16,16 2-11-16,-8-33-7 15,28 9-4-15,-10-26-3 16,25 11-4-16,0-6 2 16</inkml:trace>
  <inkml:trace contextRef="#ctx0" brushRef="#br0" timeOffset="8915.5099">20541 2806 91 0,'26'-4'37'0,"-26"4"1"16,23-6-1-16,-23 6-27 15,0 0-3-15,0 0-3 16,-5 18 0-16,0-3-1 16,-1 8-1-16,-1 1 0 15,-1 8-1-15,0 5-1 16,1 3 1-16,0-1-1 15,1 1 0-15,2-9 0 16,1-2 0-16,1-8 0 16,2-9 1-16,0-12-1 15,14-10 0-15,-4-11 0 0,4-11 0 16,2-6 1-16,2-5-1 15,0-9 0-15,6-2 1 16,-5 4-1-16,2 3 0 16,-5 8 1-16,-2 6-1 15,1 7 0-15,-1 8 0 16,2 11 0-16,1 6 0 15,2 4 0-15,0 2 0 16,6 4 0-16,7 3 0 16,-2-3 0-16,3 1 0 15,0-4 0-15,0 2 0 16,0-8 0-16,-8-1 0 15,-3-3 1-15,-3-6-1 16,-9 1 1-16,-1-5-1 0,-9 14 0 16,-8-20 1-16,-3 19-1 15,-8 8 0-15,-7 9 1 16,-5 5-1-16,-6 9 0 15,-1 5 1-15,0 4 0 16,6 5-1-16,3-3 1 16,10-5 0-16,13-5 0 15,11-7-1-15,15-11 1 16,11-10-1-16,13-8 0 15,8-14 0-15,6-4 0 16,4-9 0-16,-2-10 0 16,-6 0 0-16,-9-2 0 15,-11 5 1-15,-13 4-1 16,-10 10 0-16,-15 6 0 15,-8 16 1-15,-10 14-1 0,-6 8 0 16,-5 9 0-16,0 7-1 16,9 4 1-16,5 2-2 15,13-3 0-15,12-11-3 16,21-1-1-16,4-19-8 15,29 10-7-15,-13-31-3 16,25 14-4-16,-19-29-1 16,19 12-2-16,-20-25-2 15,9 12 0-15</inkml:trace>
  <inkml:trace contextRef="#ctx0" brushRef="#br0" timeOffset="9408.5381">21713 2686 116 0,'-28'10'39'0,"4"19"-1"0,-9-5 1 16,2 12-35-16,1 2 0 15,10 7-1-15,-3-4-1 16,11 1-1-16,4-11 1 16,6-4-1-16,7-11-1 15,9-13 0-15,8-12 1 16,5-11-1-16,5-7 0 15,0-7 0-15,-2-11 1 16,1-1-1-16,-4 0 1 16,-8 6-1-16,-3 4 0 15,-7 9 0-15,-5 11 1 16,-4 16-1-16,0 0 0 15,-11 26 0-15,7 2 0 0,2 1 0 16,2 6 2-16,7-5-4 16,3-3 2-16,10-12 0 15,8-10 2-15,8-11-2 16,5-11 0-16,5-8 0 15,-2-9 0-15,4-3 0 16,-2-3 0-16,-9 2 0 16,-5 4 0-16,-7 8 0 15,-11 11 0-15,-14 15 0 16,0 0 0-16,3 30 0 15,-13 6 0-15,-3 6 0 16,0 13-2-16,-2-2-7 16,8 18-11-16,-16-19-4 15,22 17-4-15,-20-27-5 0,16 18-1 16,-18-22-5-16,6 8 2 15</inkml:trace>
  <inkml:trace contextRef="#ctx0" brushRef="#br0" timeOffset="10384.594">18878 3907 90 0,'12'-5'38'16,"-9"-5"0"-16,8 18 0 15,-11-8-33-15,0 30-1 16,-4-1-2-16,-2 12 1 15,-7 9-1-15,0 2-1 0,-1 1 1 16,3-2-2-16,7-8 1 16,8-10-1-16,13-15 1 15,10-13-1-15,12-19 1 16,7-8 0-16,11-11 0 15,0-6 1-15,0-4-1 16,-6 3 0-16,-4 1 0 16,-10 10 0-16,-8 9 0 15,-9 10-1-15,-20 10 0 16,12 20 0-16,-15 4 0 15,-2 10 0-15,-2 6 0 16,-1 7-1-16,1-1 1 16,5 2-1-16,6-8 1 15,8-6 0-15,7-9 1 0,7-14-1 16,10-12 1-16,4-10 0 15,1-15 0-15,6-7 1 16,-7-9 0-16,-3-5-1 16,-7-2 0-16,-8-1 1 15,-9 0-2-15,-7 10 1 16,-6 7-2-16,-6 5-1 15,1 8 0-15,0 6-2 16,5 14-1-16,0 0-2 16,25 5-7-16,-12-11-7 15,27 21-3-15,-13-23-2 16,29 20-1-16,-16-21-1 15,19 12-2-15,-12-12 1 16,1 3 31-16,-3 9 9 0,-17-13 6 16,8 20 4-16,-27-15 4 15,10 23 2-15,-19-18 3 16,-4 34 4-16,-8-11-25 15,5 15-2-15,-6 1-1 16,3 9-3-16,-2 1 1 16,3 2-3-16,4-7 0 15,3-2-1-15,6-7-2 16,5-18-4-16,16-1-10 15,-8-33-6-15,22 8-7 16,-13-31-1-16,23 5-3 16,-13-22-2-16,11 2 1 15</inkml:trace>
  <inkml:trace contextRef="#ctx0" brushRef="#br0" timeOffset="10551.6035">20393 3577 111 0,'-10'-5'37'15,"-9"-1"1"-15,19 6-2 16,-22 11-36-16,22-11-3 15,19 12-14-15,-6-19-7 16,21 15-6-16,-10-15-3 16,22 9-4-16,-8-15 1 15</inkml:trace>
  <inkml:trace contextRef="#ctx0" brushRef="#br0" timeOffset="10785.6169">20827 3484 103 0,'-10'20'39'0,"-9"-1"0"15,5 21-1-15,2 3-33 16,3 13-1-16,-4 10-2 16,4 11 1-16,0 4-2 15,3 3-1-15,-2 0-2 16,7-10-2-16,1-3-4 15,-7-26-9-15,21 5-6 16,-19-30-6-16,22 4-2 16,-17-24-2-16,14-10-3 15,-14-14 4-15</inkml:trace>
  <inkml:trace contextRef="#ctx0" brushRef="#br0" timeOffset="10971.6275">20623 4008 109 0,'-14'-2'38'15,"-6"-4"1"-15,20 6-1 16,0 0-33-16,0 0-2 15,34-9-1-15,3-9-2 16,15-7-2-16,6-8-2 16,17 4-9-16,-9-24-9 15,19 15-7-15,-19-21-3 16,9 14-3-16,-19-14-3 15,3 8 2-15</inkml:trace>
  <inkml:trace contextRef="#ctx0" brushRef="#br0" timeOffset="11308.6468">21333 3359 108 0,'-27'5'39'16,"4"28"0"-16,-15-1 0 15,8 19-30-15,-8 10-5 16,4 10-2-16,-1 5 1 16,7 4-1-16,5-3-1 15,10-6 0-15,6-7-1 16,10-14 0-16,6-13 0 15,10-14 0-15,3-17 0 16,5-13 0-16,5-13 0 16,1-10 1-16,1-8-1 15,-3-3 1-15,-3 1 0 16,-1 1-1-16,-7 12 0 15,-1 5 0-15,-4 14 1 16,-5 12-2-16,0 16 1 0,-6 9-1 16,4 12-2-16,-5 2-1 15,6 15-7-15,-10-16-9 16,16 22-5-16,-20-24-6 15,17 16-2-15,-21-21-6 16,1 9-1-16,-12-8 2 16</inkml:trace>
  <inkml:trace contextRef="#ctx0" brushRef="#br0" timeOffset="11753.6723">18678 4858 85 0,'-7'-14'37'16,"7"14"0"-16,0 0 1 16,0 0-34-16,-6 10-2 0,10 20 0 15,-3 9 2-15,-1 15-3 16,-3 13 2-16,1 9-2 15,-3 8 0-15,0-1-1 16,1 3-1-16,-2-8 1 16,10-9-8-16,-9-26-10 15,23 1-11-15,-14-28-3 16,12-5-4-16,-16-11-2 15,22-25 3-15</inkml:trace>
  <inkml:trace contextRef="#ctx0" brushRef="#br0" timeOffset="12846.7348">18499 5344 98 0,'-19'0'39'16,"18"11"0"-16,1-11 0 16,10 8-35-16,15-10-1 15,14 0 0-15,9-6 0 16,14-4-1-16,7-3 1 15,8-2-2-15,-2-3 1 16,-2 2-1-16,-4 2-1 16,-9 3 1-16,-13 5-1 15,-11 7 1-15,-17 5-1 16,-19-4 0-16,5 27 1 15,-13-4-1-15,-8 6 0 16,-3 3 0-16,0 6 0 16,0-1 0-16,3 1-1 15,8 2 1-15,9-9 0 0,13-2 0 16,10-13 1-16,11-5-1 15,8-12 0-15,3-7 1 16,2-12-1-16,0-9 0 16,-4-4 1-16,-9-8-1 15,-13 0 0-15,-11-1 0 16,-11 0 0-16,-13 1 0 15,-6 6-1-15,-5 6 1 16,-2 6 0-16,0 8-1 16,3 7 1-16,2 5 0 15,8 8 0-15,13-5 0 16,2 17 0-16,13-8 0 15,10-2 0-15,5-2 0 16,7 0 1-16,10-7-1 16,3-2 1-16,4-5-1 0,-5-2 1 15,-2 0-1-15,-4-2 1 16,-10 0-1-16,-4 3 1 15,-10 1-1-15,-9 5 1 16,-10 4-1-16,0 20 0 16,-9 2 1-16,-5 9-1 15,-6 9 0-15,3 8 0 16,-1 1 0-16,0 3 0 15,8-4 0-15,7-7 0 16,8-10 1-16,13-13 0 16,14-15-1-16,9-17 1 15,14-15 0-15,2-11 0 16,4-12 0-16,2-8 1 15,-2-4-2-15,-5 4 0 0,-11 6 0 16,-8 8 0-16,-11 14 0 16,-9 15 0-16,-17 17 0 15,0 13 0-15,-13 16 0 16,-3 15 0-16,-3 2-2 15,2 12-1-15,2-3 0 16,9 3-3-16,6-12-1 16,21 0-6-16,-3-24-4 15,31 8-3-15,-6-30-3 16,23 8-1-16,-12-28-1 15,19 11-1-15,-15-25-1 16,4 5 3-16,-10-7 2 16,-15-8 35-16,0 11 4 15,-23-17 4-15,5 23 3 0,-28-18 3 16,9 28 3-16,-24-9 4 15,9 25 3-15,-18 5-32 16,6 16 0-16,-7 9-1 16,2 10-1-16,4 7 0 15,8 3-1-15,8-1-1 16,11-5 1-16,14-11-2 15,15-11-1-15,15-11-2 16,10-19-1-16,22-5-7 16,-5-29-7-16,25 8-5 15,-20-32-5-15,14 9-4 16,-19-22-3-16,2 4-3 15,-20-11 3-15</inkml:trace>
  <inkml:trace contextRef="#ctx0" brushRef="#br0" timeOffset="13209.7555">21332 4688 86 0,'-28'-9'38'0,"7"30"1"16,-19 5 1-16,9 28-17 15,-4 2-18-15,0 15-1 16,3 5 0-16,4 4-2 16,4 3 2-16,8-6-2 15,6-5 0-15,5-8-1 16,3-14-1-16,6-10 0 15,8-18 0-15,3-13 0 16,8-13 0-16,3-12 0 16,1-8 0-16,2-7 0 15,0-4 1-15,0 1-1 0,-3 2 0 16,-5 8 1-16,-7 8-1 15,-2 8 1-15,-12 8-1 16,11 15 0-16,-7 7-1 16,-2 3-1-16,1 8-1 15,2-1-1-15,5 4-1 16,1-9-2-16,12 2-5 15,-4-24-4-15,20 9-4 16,-10-33-4-16,20 10 0 16,-15-27-2-16,15 7-5 15,-13-20 0-15,3-1 2 16</inkml:trace>
  <inkml:trace contextRef="#ctx0" brushRef="#br0" timeOffset="13389.7658">21782 5158 102 0,'-23'40'38'0,"7"18"1"16,-12-10 0-16,11 10-30 15,1-12-5-15,6-4-2 16,7-13-1-16,7-13-3 16,16-6-8-16,-4-27-7 15,26 6-7-15,-15-29-7 16,18 7-5-16,-12-23-4 15,5 2 2-15</inkml:trace>
  <inkml:trace contextRef="#ctx0" brushRef="#br0" timeOffset="14358.8213">21816 4878 100 0,'-17'12'38'0,"-2"0"-3"16,17 1 1-16,2-13-39 16,28 16 1-16,0-10-1 15,4-2 2-15,3 1-1 16,2-2 1-16,-5 2 5 15,0 6-2-15,-10 2 5 16,-5 6-3-16,-10 2 3 16,-5 11-2-16,-7 1 2 15,-2 6-2-15,-7 2-1 16,2 1-2-16,-2 2 0 15,3 0-1-15,1-5 0 16,3-5 0-16,2-8-1 16,5-9 0-16,0-17 0 0,22 10 1 15,-5-23-1-15,1-8 0 16,5-5 0-16,2-5 0 15,-2-4 0-15,0 0 0 16,-4 3 0-16,-2 6 0 16,-6 8 0-16,3 10 0 15,-14 8-1-15,19 8 1 16,-8 11-2-16,2 4 0 15,6 8-2-15,4-5 0 16,8 9-2-16,3-12-4 16,23 9-6-16,-11-26-3 15,25 17-4-15,-14-30-1 16,23 12-2-16,-18-24-2 15,7 6-2-15,-13-6 31 0,-12-15 10 16,0 10 5-16,-29-20 6 16,6 18 1-16,-32-18 5 15,10 20 4-15,-30-8 3 16,3 15-27-16,-16 4-3 15,-3 15-1-15,-8 9-1 16,0 10-1-16,1 7 0 16,6 6 0-16,9 0-1 15,13 1 0-15,13-4-1 16,17-5 1-16,8-8 0 15,14-10-1-15,9-8 2 16,6-6-2-16,1-10 0 16,1-4 0-16,-4-5 0 15,-1 1 0-15,-7 2 0 0,-9 4 0 16,-9 9 0-16,-13 9-2 15,5 20 1-15,-18 14 1 16,-8 19-2-16,-7 17 1 16,-12 16 1-16,-3 13 1 15,-2 19-2-15,-6 4 1 16,4-2 0-16,-1-1 0 15,11-11 1-15,5-14-1 16,11-18 0-16,3-20 0 16,11-27 0-16,7-29 2 15,0 0-1-15,19-33 1 16,-7-15-2-16,3-17 0 15,0-17 0-15,-1-12 0 16,4-1 0-16,-3 1 0 16,3 8 0-16,-5 5-3 0,8 18-3 15,-4 10-6-15,16 31-6 16,-17-1-4-16,21 34-4 15,-19-10 0-15,20 22-7 16,-19-8-2-16,8 10-1 16,-12-2 6-16</inkml:trace>
  <inkml:trace contextRef="#ctx0" brushRef="#br0" timeOffset="15095.8634">19694 6023 79 0,'-8'-23'38'0,"8"23"-2"16,-12-17 2-16,7 34-28 15,-6-2-3-15,9 19-1 0,-4 9-1 16,6 17-1-16,-4 10 0 15,8 17 1-15,-2 7-2 16,3 8 1-16,-3 1-2 16,6-4 1-16,0-9-2 15,1-8 2-15,2-16-3 16,3-14 0-16,4-17 1 15,-4-16-1-15,5-19 0 16,0-12 0-16,-5-17 1 16,0-9 0-16,0-8-1 15,-5-6 1-15,1-6-1 16,-1 3 1-16,0 4-1 15,2 10 0-15,-1 12 0 16,4 8 0-16,1 15 0 16,4 13 0-16,-1 16 0 0,4 7 0 15,-2 8 0-15,-2 5 2 16,-4 4-2-16,-4 1 0 15,-6-2-2-15,-11-6 2 16,-9-3 0-16,-5-6 0 16,-10-7-1-16,-7-10 1 15,-4-6-1-15,-1-10-1 16,6-5-1-16,9-9-2 15,14 0-3-15,4-15-6 16,28 17-7-16,-5-21-3 16,36 20-3-16,-6-13 0 15,27 17-1-15,-5-11-1 0,16 10 1 16,-1 2 6-16</inkml:trace>
  <inkml:trace contextRef="#ctx0" brushRef="#br0" timeOffset="16101.921">20644 6725 109 0,'8'-10'35'0,"-19"-9"1"15,11 19 0-15,-32-20-29 16,5 17-2-16,-10 6-1 16,-2 10 0-16,-9 6 0 15,-2 12 0-15,-3 7-1 16,5 7 0-16,1 3 0 15,14 0-1-15,7-3-2 16,18-6 0-16,14-9 0 16,17-15 0-16,20-14 0 0,14-10 0 15,9-15 0-15,3-10 0 16,3-4 0-16,-7-7 0 15,-6 0 0-15,-15 4 0 16,-12 4 0-16,-12 7 0 16,-11 9 0-16,-10 12 0 15,1 9 0-15,-23 8 0 16,6 11 0-16,0 7 0 15,5 4 0-15,4 3 0 16,5-3 0-16,11-3 0 16,12-9 0-16,9-6 0 15,14-8 0-15,7-9 0 16,5-5 0-16,1-5 0 15,1 2 0-15,-5-1 0 0,-7 1 0 16,-8 8 0-16,-8 8 0 16,-10 6 0-16,-10 11 0 15,-9 4 0-15,-8 7 0 16,-2 1 0-16,0 3 0 15,0-3 0-15,0-5 0 16,4-6 0-16,4-8 0 16,2-13 0-16,15-3 0 15,1-12 0-15,4-10 0 16,-1-7 0-16,5-7 0 15,-1-4 0-15,-4-3 0 16,0 5 0-16,-5 1 0 16,-4 11 0-16,-3 4 0 15,-4 8 0-15,-3 17 0 16,7-14 0-16,-7 14 0 0,21 2 0 15,1 0 0-15,7-2 0 16,8-3 0-16,11-2 0 16,7-5 0-16,2 1 0 15,-2-2 0-15,0 0 0 16,-12 0 0-16,-6 4 0 15,-13-1 0-15,-7 4 0 16,-17 4 0-16,0 0 0 16,-23 3 0-16,4 2 0 15,-4 6 0-15,-1 2 0 16,4 4 0-16,3 0 0 15,8 4 0-15,7-1 0 16,8-1 0-16,8-1 0 0,7 2 0 16,6-5 0-16,0 3 0 15,4 1 0-15,-2 2 0 16,-7 1 0-16,-3 3 0 15,-6 4 0-15,-12 3 0 16,-11 6 0-16,-12 6 0 16,-11-1 0-16,-2 3 0 15,-9-5 0-15,4 4-5 16,-7-21-12-16,18 9-3 15,-11-33-4-15,40 0-2 16,-29-19-1-16,34-3 1 16,-14-30 1-16,13-2 3 15,-7-21 2-15,-4-17 2 16,-9-5 1-16</inkml:trace>
  <inkml:trace contextRef="#ctx0" brushRef="#br0" timeOffset="17087.9774">1415 1892 44 0,'0'0'36'16,"0"0"1"-16,-1 40 0 15,2 24-12-15,-9 10-6 16,8 26-14-16,-7 14-3 16,-1 16 1-16,2-4-2 0,-3 4 0 15,7-8-3-15,-1-23-3 16,13-9-11-16,-9-43-6 15,22-9-4-15,-10-42-3 16,20-11-3-16,-8-32 0 16,7-9 1-16</inkml:trace>
  <inkml:trace contextRef="#ctx0" brushRef="#br0" timeOffset="17321.9907">1333 2048 103 0,'-17'-3'38'16,"-2"-4"1"-16,19 7-2 0,14-7-31 15,18-5-3-15,19-10-1 16,13 1 1-16,14-6-2 16,6-2-1-16,8 0-3 15,-3-3-2-15,0 17-11 16,-22-7-4-16,-2 29-7 15,-35-8-1-15,-2 27-2 16,-37-4-3-16,-5 28 2 16,-30-4 0-16</inkml:trace>
  <inkml:trace contextRef="#ctx0" brushRef="#br0" timeOffset="17855.0212">1407 2555 110 0,'-11'34'37'0,"11"-34"0"0,13 6-2 15,20-25-31 1,22-12-2-16,13-13 0 0,13-7-2 15,6-6 0-15,0-3-3 16,-1 6-1-16,-7-2-4 16,-4 24-5-16,-26-6-8 15,7 32-5-15,-31-8-1 16,6 30-2-16,-31-16 14 15,18 27 8-15,-19-6 7 16,-7-3 8-16,6 13 10 16,-16-17 3-16,16 23 4 15,-15-21 4-15,16 25-13 16,-13-11-6-16,13 12-2 15,-8 1-3-15,7 10 0 0,-5-2-1 16,5 2-1-16,-2-5-1 16,4-3 1-16,0-8-2 15,4-7-1-15,-1-10 1 16,-3-20-1-16,16-7 1 15,-2-16-1-15,-4-10 1 16,4-8 1-16,-5-10-1 16,1-4-1-16,-6-5 1 15,0 3-1-15,-2 2 1 16,-5 10-1-16,3 1 1 15,2 10-2-15,5 2 1 16,5 7-1-16,7 7 0 16,6 1-2-16,9 8-3 15,1-8-7-15,20 22-9 16,-18-23-2-16,19 26-5 0,-19-20-1 15,10 20-3-15,-19-15 0 16,1 16 3-16</inkml:trace>
  <inkml:trace contextRef="#ctx0" brushRef="#br0" timeOffset="18235.043">2594 2429 99 0,'10'33'37'16,"-4"-21"1"-16,20 6-1 15,0-18-32-15,18-5 0 16,4-12-1-16,10-6-1 15,-2-12 0-15,-1-2-2 16,-6-6 0-16,-4 0 1 16,-18 1-1-16,-7 1 0 0,-17 9 0 15,-13 4 0-15,-12 14 0 16,-8 7-1-16,-12 13 1 15,-3 14 0-15,1 12 0 16,1 11-1-16,2 7 1 16,10 6 1-16,9-1 0 15,13-3 0-15,18-11-2 16,12-12 2-16,15-17-2 15,15-18 0-15,12-17-1 16,14-17-3-16,7-9-2 16,-5-17-8-16,15 12-7 15,-26-17-4-15,8 20-3 16,-29-8-2-16,3 27-2 15,-34-3-1-15,3 23 1 0,-19 12 6 16</inkml:trace>
  <inkml:trace contextRef="#ctx0" brushRef="#br0" timeOffset="18868.0792">3639 2049 69 0,'-29'-11'37'15,"10"22"0"-15,-13 2 1 16,5 24-17-16,-14-2-12 15,5 19-2-15,-2-4-1 16,6 7-2-16,3-6 0 16,12-4-1-16,9-13-1 15,16-12 0-15,13-21-1 16,12-13 0-16,11-15 0 15,5-10 0-15,1-5 0 0,5-3-1 16,-12 1 1-16,-1 6-1 16,-14 10 0-16,-7 11 0 15,-10 19 0-15,-9 22 0 16,-10 19-1-16,-8 14 3 15,-6 20-3-15,-2 12 2 16,0 10-2-16,1 2 2 16,3-3-1-16,7-10 1 15,8-14-1-15,5-15-1 16,11-24 1-16,7-20 0 15,4-17-1-15,4-19 0 16,2-13-1-16,2-16-2 16,3-9-1-16,-9-18-8 15,14 12-6-15,-19-23-5 16,18 30-1-16,-27-22-3 0,21 33 0 15,-17-15-3-15,15 34 2 16,-7-5 4-16</inkml:trace>
  <inkml:trace contextRef="#ctx0" brushRef="#br0" timeOffset="19522.1166">4271 1912 75 0,'7'-10'38'16,"-5"-8"0"-16,-2 18 1 16,0 0-31-16,0 0 1 15,-6 15-3-15,3 11-1 16,-8 5 0-16,2 9-3 15,3 0 0-15,3 7-1 0,3 0 0 16,6-3-1-16,3-11 1 16,9-5-1-16,8-17 1 15,3-11-1-15,7-14 0 16,0-10 1-16,3-9-1 15,-1-10 0-15,-3-4 1 16,-1-5 0-16,-8 0 0 16,-5 4 0-16,-4 3 0 15,-7 4 0-15,-2 10 0 16,-4 9 0-16,-4 22 0 15,0 0-1-15,-8 26 0 16,3 14-2-16,-2 10 1 16,1 10-2-16,6 8 0 0,4 1-3 15,12 1-3-15,0-20-7 16,25 6-4-16,-10-36-3 15,20 10 0-15,-13-42-2 16,21 5 0-16,-17-32-2 16,7 5 4-16,-12-13 5 15,-9-8 5-15</inkml:trace>
  <inkml:trace contextRef="#ctx0" brushRef="#br0" timeOffset="20270.1594">4914 2003 111 0,'-3'33'35'15,"-4"-15"1"-15,25 3-1 16,1-16-32-16,14-6 0 0,5-9 0 16,5-9 0-16,1-8-1 15,1-7 1-15,-5-5-2 16,-7-1 1-16,-11 0-1 15,-8 1 1-15,-10 5-1 16,-10 1 0-16,-10 11-1 16,-8 9 0-16,-5 9 0 15,-3 11-1-15,-3 11 1 16,2 14-1-16,0 8 1 15,8 7-1-15,6 2 1 16,11 4 0-16,13-7 0 16,14-3 0-16,13-13 0 15,13-10-1-15,10-11 1 16,10-12 0-16,9-10-1 0,-2-10 0 15,-1-11 0-15,-6-6 1 16,-7-2-1-16,-8-1 1 16,-15 2 0-16,-11 5 2 15,-11 2-1-15,-8 9 2 16,-7 9-1-16,2 16 0 15,-21-7 0-15,7 13 0 16,0 9-1-16,0 8 0 16,-1 5-1-16,6 3-1 15,4-3 1-15,1 1 0 16,6-2 0-16,5-5-1 15,3-11 2-15,4-10-2 16,2-11 2-16,5-8 1 16,0-8-1-16,4-7 0 0,-6-4 1 15,4-5-2-15,-2 3 0 16,-5 1 0-16,3 7 0 15,-9 7 0-15,1 4 0 16,-11 20 0-16,13-8 0 16,-13 8 0-16,13 27 0 15,-8-5 0-15,8 4 0 16,2 4-4-16,9 3-1 15,-2-8-5-15,21 6-6 16,-7-21-4-16,29 7-2 16,-18-28-3-16,25 5 0 15,-19-20 0-15,18 4 0 16,-19-15 4-16,-1-5 4 15,-11 4 4-15,-14-6 0 16,-5 10 4-16</inkml:trace>
  <inkml:trace contextRef="#ctx0" brushRef="#br0" timeOffset="20476.1712">6409 1533 141 0,'-51'3'34'0,"16"19"0"15,-14-6 1-15,17 2-31 16,-2 11-1-16,12 1-1 16,5 1 0-16,17-3-2 15,14-1 0-15,14-8-2 16,11-3-2-16,5-8-2 15,19 1-8-15,-12-19-6 16,17 6-3-16,-23-21-3 16,18 7-1-16,-28-19-1 15,12 8-2-15,-20-9 3 16,-3 0 7-16,-10 7 4 0</inkml:trace>
  <inkml:trace contextRef="#ctx0" brushRef="#br0" timeOffset="20807.1901">6670 1526 128 0,'-11'35'33'0,"-18"-6"2"16,22 12-1-16,3-8-29 15,7-3-1-15,5-7 0 16,11-9-1-16,4-12-1 16,13-9-1-16,3-10 0 15,2-10 1-15,-3-4-1 16,5-4 1-16,-6 1-2 15,-2 2 0-15,-4 5 0 16,-7 5 0-16,-4 13 0 16,-4 20 0-16,-9 15 0 0,-8 19 0 15,-12 18 0-15,-9 20 0 16,-5 14 0-16,-12 21 0 15,-6 4 0-15,-7-1 0 16,-2-4 0-16,-3-7 0 16,5-14-5-16,-3-22-4 15,12-5-9-15,-15-45-7 16,23 5-9-16,-18-31-3 15,13-5-7-15,-9-21-1 16</inkml:trace>
  <inkml:trace contextRef="#ctx0" brushRef="#br0" timeOffset="21674.2397">14321 16106 22 0,'12'-27'37'0,"-7"6"0"0,-5 21 0 16,0 0-21-16,7 48-9 15,-15 9-1-15,2 27-1 16,-5 7 0-16,-1 13-3 16,2 7 0-16,1-2-2 15,2-13-1-15,2-17-2 16,14-10-11-16,-8-36-11 15,25-2-6-15,-14-30-5 16,15-10 0-16</inkml:trace>
  <inkml:trace contextRef="#ctx0" brushRef="#br0" timeOffset="21874.2511">14272 16718 68 0,'-8'13'41'0,"8"-13"-1"15,0 0 0-15,28-2-36 16,8-10-2-16,11-11 0 15,10-6-2-15,7-8-2 16,5-6-4-16,8 8-10 16,-17-24-9-16,11 23-3 15,-26-19-3-15,9 19-4 16,-25-16 1-16</inkml:trace>
  <inkml:trace contextRef="#ctx0" brushRef="#br0" timeOffset="22079.2628">14831 16040 67 0,'-23'-10'38'0,"10"30"-1"15,-6 0 1-15,11 28-32 16,-5 5-2-16,4 20-2 16,2 8 0-16,-1 9-1 15,2 5-2-15,2-3-2 16,4-1-2-16,0-14-6 15,19 3-12-15,-14-28-5 16,18 0-2-16,-9-22-5 16,15-5 0-16</inkml:trace>
  <inkml:trace contextRef="#ctx0" brushRef="#br0" timeOffset="24143.3809">15389 16575 29 0,'7'-19'34'15,"1"6"2"-15,-9-5-1 16,1 18-18-16,-2-20-12 15,2 20 0-15,-12-17 0 16,12 17 1-16,-28 0-2 16,9 9 0-16,-10 6-2 15,-6 8 1-15,-3 7-2 16,-6 8 1-16,-4 7-1 15,2 7 1-15,1-4-1 16,8 2 0-16,9-4 0 16,13-11 0-16,11-4-1 15,18-16 1-15,14-14-1 0,12-15 0 16,11-11 0-16,9-15 1 15,2-7-1-15,1-2 0 16,-5-7 1-16,-3 7-2 16,-11 6 2-16,-11 11-1 15,-11 12 0-15,-8 14-1 16,-12 19 1-16,-7 11 0 15,-6 15-2-15,-7 5 1 16,1 7-1-16,1 2-2 16,6 1-2-16,-1-13-2 15,22 1-19-15,-5-28-11 16,20-1 0-16,-3-24 0 0</inkml:trace>
  <inkml:trace contextRef="#ctx0" brushRef="#br0" timeOffset="24497.4012">15841 16600 43 0,'-12'8'35'0,"-6"4"2"16,3 18-1-16,-12-5-21 16,9 10-9-16,-1-1-3 15,2 3 1-15,2-3-1 16,9-4 0-16,1-10-1 15,7-3 0-15,-2-17-1 16,22-8 0-16,-2-10 1 16,2-8-1-16,7-11 0 15,2 0 0-15,0-1 0 0,-1-1 0 16,-4 3-1-16,-1 10 0 15,-5 3 0-15,-3 11 0 16,-2 11 0-16,-3 7-1 16,-1 11 0-16,-3 9 0 15,2 10-1-15,0-1 0 16,4 13-2-16,0-6-1 15,5 3-4-15,-3-20-18 16,19 6-9-16,-7-22-3 16,10-4 2-16</inkml:trace>
  <inkml:trace contextRef="#ctx0" brushRef="#br0" timeOffset="24856.4217">16458 16585 40 0,'-8'-41'37'16,"2"20"1"-16,-13-4-1 15,5 30-17-15,-14-4-14 16,5 18 0-16,-6 9-2 15,6 7 0-15,0 9-1 16,3 7 0-16,5-6-1 16,11 0-1-16,5-13 1 15,12-13-1-15,10-13 0 16,9-19 0-16,8-23 0 15,10-20 0-15,4-14-1 16,2-17 2-16,-4-10-2 16,0-3 0-16,-4 1 0 15,-10 4 0-15,-7 17 0 16,-11 14 1-16,-13 23-1 0,-9 20-1 15,-10 33 1-15,-8 22-1 16,-7 26 1-16,-1 17-2 16,-5 20-1-16,1-1-3 15,15 14-17-15,-7-22-18 16,24-2 1-16,4-24-2 15,20-10 1-15</inkml:trace>
  <inkml:trace contextRef="#ctx0" brushRef="#br0" timeOffset="25329.4487">17022 16572 64 0,'-22'2'39'0,"-8"-10"0"15,7 17-1-15,-7-3-35 16,1 6 0-16,1 1-1 16,4 6 0-16,1 1 0 15,5 1-1-15,8-2 1 16,5-3-1-16,11-4 0 0,12-6 0 15,5-3 0-15,10-3 0 16,2-3 0-16,3 1-1 16,2 4 1-16,-8 2-1 15,-3 5 1-15,-8 6 0 16,-10 8-1-16,-11 6 0 15,-9 4 0-15,-8 1 0 16,-5 1-1-16,-4-7 0 16,1 0-1-16,-1-10-2 15,10-8-1-15,3-15-4 16,23 4-19-16,-7-27-9 15,23 3-2-15,0-11 0 16</inkml:trace>
  <inkml:trace contextRef="#ctx0" brushRef="#br0" timeOffset="25930.4831">17332 16633 49 0,'0'0'39'16,"0"23"-1"-16,0-23 1 15,-8 32-18-15,3-13-17 16,3 4-1-16,-3 3 0 15,2 7-1-15,-3 0-1 16,3-1 1-16,-3 1-1 16,3-7 0-16,-1-3 0 15,1-4-1-15,1-4 0 16,2-15 0-16,0 0 0 15,9-29 0-15,0 6 0 16,0-7 0-16,3-8 0 0,5-5 0 16,2-8 0-16,2 1 0 15,2-1 0-15,6 1 0 16,-1 4-1-16,2 6 1 15,1 5-1-15,-3 9 0 16,-1 14 1-16,-4 10-1 16,-6 13 0-16,-6 10 1 15,-5 13 0-15,-5 6-1 16,-7 7 1-16,-6 4 0 15,-5 1 0-15,-6 1 1 16,-4-2-2-16,2-9 2 16,-3-5-1-16,2-10 0 15,-1-5 0-15,3-8 0 16,5-9 0-16,0-8 0 0,3-9 0 15,2 3 0-15,1-4 1 16,13 13-1-16,-16-7 1 16,16 7 0-16,-16 20 0 15,7 11 0-15,-5 19 0 16,0 12 0-16,-8 19 0 15,-2 3-1-15,-4 6-2 16,28-90-1-16,-26 90-6 16,26-90-20-16,-18 91-9 15,-8-21-3-15,24-26-1 16</inkml:trace>
  <inkml:trace contextRef="#ctx0" brushRef="#br0" timeOffset="26531.5175">18046 16732 44 0,'-9'-17'37'16,"9"17"1"-16,-28-21-1 15,10 21-20-15,-11 2-13 16,0 8 0-16,-8 6 0 15,2 10 0-15,-7 8-1 16,9 4 1-16,-1 4-2 16,6 2 1-16,5-4-1 15,9-4-1-15,9-3 1 16,10-15 0-16,14-12-1 15,9-12 0-15,9-18 0 16,11-8 0-16,3-12 0 16,7-5-1-16,3-3 1 15,-5 3 0-15,-7 4-1 0,-4 10 0 16,-11 15 0-16,-11 12 1 15,-10 13-2-15,-11 13 1 16,-7 8 0-16,-6 13 0 16,-2 4-1-16,3-2 1 15,1 2-3-15,5-6 0 16,12-6-4-16,1-12-6 15,23-1-15-15,-10-28-10 16,17 5-2-16,-3-21 0 16,10 3 2-16</inkml:trace>
  <inkml:trace contextRef="#ctx0" brushRef="#br0" timeOffset="26864.5366">18518 16715 67 0,'0'0'39'0,"-24"-2"0"16,14 14 0-16,-8 2-32 15,3 9-4-15,1 6 0 16,5 6-1-16,2 0-1 15,3 0 0-15,3-3-1 16,4-5 2-16,6-5-2 16,1-15 2-16,7-14-1 15,2-13-1-15,4-8 1 16,1-4 0-16,1-7 0 15,3 1-1-15,-2-3 1 16,-4 7 0-16,-2 8-1 16,0 10 1-16,-9 8 0 15,2 12 0-15,-6 7-1 16,-2 16 0-16,-4 10 0 0,-1 4 0 15,0 6-3-15,-6 0-4 16,15 8-12-16,-17-16-20 16,17 2-1-16,-5-26-3 15,13-7 1-15</inkml:trace>
  <inkml:trace contextRef="#ctx0" brushRef="#br0" timeOffset="27350.5644">19542 16136 64 0,'-29'-8'39'0,"0"23"-3"16,-16 13 2-16,6 25-36 15,-10 24 1-15,0 22-1 16,4 11 0-16,6 6 1 15,3-2-1-15,11-4 0 16,15-12-2-16,15-20 1 16,14-17-4-16,13-24-3 15,24-6-19-15,-4-27-11 16,19-5 0-16,-9-17-4 15,12-1 3-15</inkml:trace>
  <inkml:trace contextRef="#ctx0" brushRef="#br0" timeOffset="27921.597">19674 16786 67 0,'0'0'40'0,"-17"-8"-2"15,17 8-1-15,0 0-33 16,-12 21-1-16,4-2 0 15,3 7 0-15,-4 5-2 16,0 4 1-16,-2 2-1 16,3-3 1-16,2-1-1 15,3-10 0-15,6-11-1 16,-3-12 1-16,25-9-1 15,-1-11 0-15,0-12 0 16,8-4 0-16,-4-4 0 0,2 2 0 16,-4-1 0-16,-6 9 0 15,-6 4 0-15,-5 11 0 16,-9 15 0-16,9-11 0 15,-9 11 1-15,0 11-1 16,0-11 0-16,4 24 0 16,1-11 1-16,0 4-1 15,10-3 0-15,-1-2 1 16,3-5-1-16,3-2 1 15,5-7-1-15,-2-7 1 16,2-2 0-16,1-10 0 16,-2-2-1-16,2-4 1 15,-6 2 0-15,-1 2 0 16,-5 3 0-16,-2 4 0 15,-3 6 0-15,-9 10-1 0,0 0 1 16,7 25-1-16,-11-2 0 16,1 6-1-16,-2 8 0 15,1-5-2-15,5 5-3 16,-6-14-7-16,19 11-10 15,-14-34-17-15,17 10 0 16,-6-22-2-16,12 1 2 16</inkml:trace>
  <inkml:trace contextRef="#ctx0" brushRef="#br0" timeOffset="28485.6293">20483 16758 53 0,'0'0'40'15,"-18"9"-1"-15,18-9 1 16,-22 11-22-16,22-11-15 16,-18 19 0-16,8-2-2 15,1 5 1-15,0 2 0 16,-2 7-1-16,5-1 0 15,-1 3 0-15,1-3 1 16,5-5-1-16,-1-10 0 16,2-15 0-16,0 0-1 15,20-13 1-15,-5-12-1 16,5-10 1-16,-2-3-1 15,6-4 1-15,-2 1-2 16,-4 2 2-16,0 10-1 0,-2 8 0 16,-6 8 0-16,-10 13 1 15,13-2-1-15,-13 2 1 16,1 25-1-16,0-10 1 15,2 1-1-15,1-1 1 16,4-4-1-16,5-4 1 16,4-7-1-16,1-7 0 15,6-3 0-15,0-2 0 16,0-1 1-16,-2 0-1 15,-2 6 0-15,-7 7 1 16,-13 0-1-16,9 22 1 16,-12 2-1-16,-6 6 1 15,-1 1 0-15,-3 3-2 16,2-4 0-16,3 0-4 0,-2-9-5 15,15 4-6-15,-15-23-13 16,22 8-11-16,-12-10-3 16,16-3 2-16</inkml:trace>
  <inkml:trace contextRef="#ctx0" brushRef="#br0" timeOffset="28882.652">21055 16175 62 0,'11'4'40'0,"0"-3"-2"15,13 16 1-15,-6-3-30 16,14 11-5-16,0 3 1 15,6 15-4-15,-4 4 2 16,-2 9-3-16,-5 8 2 16,-5 6-1-16,-7 10 0 15,-10 4 0-15,-11 5 0 16,-11 0 0-16,-12 5-1 15,-9-7-1-15,-4-2-2 0,-4-17-5 16,11-5-11-16,-11-23-18 16,22-19-3-16,4-27-1 15,22-21 0-15</inkml:trace>
  <inkml:trace contextRef="#ctx0" brushRef="#br0" timeOffset="29056.6619">21577 16964 79 0,'0'30'44'16,"-9"-10"-4"-16,9-3 1 16,-14-13-43-16,14-4-12 15,0 0-19-15,5-21-8 0,-5 21-1 16,9-25-1-16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7" Type="http://schemas.openxmlformats.org/officeDocument/2006/relationships/image" Target="../media/image5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3.xml"/><Relationship Id="rId5" Type="http://schemas.openxmlformats.org/officeDocument/2006/relationships/image" Target="../media/image4.emf"/><Relationship Id="rId4" Type="http://schemas.openxmlformats.org/officeDocument/2006/relationships/customXml" Target="../ink/ink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emf"/><Relationship Id="rId4" Type="http://schemas.openxmlformats.org/officeDocument/2006/relationships/customXml" Target="../ink/ink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10Science1 17 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Hui-Tanguru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17690486"/>
              </p:ext>
            </p:extLst>
          </p:nvPr>
        </p:nvGraphicFramePr>
        <p:xfrm>
          <a:off x="214283" y="762000"/>
          <a:ext cx="8750332" cy="48831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Issue more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Scipads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you pay for it, you should get 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Record data for a continuous variable – or two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gather, group and display continuous data.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at advantage of variation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Why species have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the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adv’s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disadv’s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sexual and asexual variation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sexual and asexual variation are AND what the advantages and disadvantages of each are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If time, introduce </a:t>
                      </a:r>
                      <a:r>
                        <a:rPr lang="en-NZ" sz="1800" b="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DNA, chromosomes, genes and alleles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genetic information is stored and passed along.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Set some HW from the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Scipad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 and set a due date for it.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of time.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6232686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22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excl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13&amp;20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18th of April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Atoms, Ions and Chemical Reactions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67-71, 74-83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29th of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Voltage and Current in Series and Parallel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42, 43, 46, 47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the 8th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Test on Acids and Bases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Last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, Fri the 9th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163 – 167, 170 – 180 and 183 - 185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1, Wed 30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Medical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Research Project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November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 rot="20035901">
            <a:off x="2294722" y="1866343"/>
            <a:ext cx="3817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Sample only</a:t>
            </a:r>
          </a:p>
        </p:txBody>
      </p:sp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96640" y="120240"/>
              <a:ext cx="8857440" cy="55090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2240" y="105480"/>
                <a:ext cx="8876160" cy="5536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93311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20820496"/>
              </p:ext>
            </p:extLst>
          </p:nvPr>
        </p:nvGraphicFramePr>
        <p:xfrm>
          <a:off x="152400" y="152399"/>
          <a:ext cx="8839200" cy="5838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5547240" y="1020960"/>
              <a:ext cx="3098880" cy="15030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532840" y="1009080"/>
                <a:ext cx="3129840" cy="1531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2867040" y="723240"/>
              <a:ext cx="6252840" cy="50299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854800" y="708120"/>
                <a:ext cx="6279480" cy="5059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58094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87280" y="125640"/>
              <a:ext cx="8946360" cy="51069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1880" y="109800"/>
                <a:ext cx="8956080" cy="5129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19492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17773545"/>
              </p:ext>
            </p:extLst>
          </p:nvPr>
        </p:nvGraphicFramePr>
        <p:xfrm>
          <a:off x="304800" y="304800"/>
          <a:ext cx="8458200" cy="533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466920" y="363960"/>
              <a:ext cx="8205840" cy="59796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52520" y="349560"/>
                <a:ext cx="8224920" cy="5998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30179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2236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2254</TotalTime>
  <Words>245</Words>
  <Application>Microsoft Office PowerPoint</Application>
  <PresentationFormat>On-screen Show (4:3)</PresentationFormat>
  <Paragraphs>40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228</cp:revision>
  <dcterms:created xsi:type="dcterms:W3CDTF">2006-08-16T00:00:00Z</dcterms:created>
  <dcterms:modified xsi:type="dcterms:W3CDTF">2014-02-16T21:52:00Z</dcterms:modified>
</cp:coreProperties>
</file>