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3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ink/ink4.xml" ContentType="application/inkml+xml"/>
  <Override PartName="/ppt/ink/ink5.xml" ContentType="application/inkml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74" r:id="rId4"/>
    <p:sldId id="276" r:id="rId5"/>
    <p:sldId id="277" r:id="rId6"/>
    <p:sldId id="278" r:id="rId7"/>
    <p:sldId id="279" r:id="rId8"/>
    <p:sldId id="28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2D10\bdays&amp;yr\10CSC1.2\Eye%20colour%20in%2010CSC1.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2D10\bdays&amp;yr\10CSC1.2\Eye%20colour%20in%2010CSC1.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2D10\bdays&amp;yr\10CSC1.2\Eye%20colour%20in%2010CSC1.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2D10\bdays&amp;yr\10CSC1.2\Handedness%20in%2010CSC1.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2D10\bdays&amp;yr\10CSC1.2\Handedness%20in%2010CSC1.2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'[Eye colour in 10CSC1.2.xlsx]Sheet1'!$A$1:$A$4</c:f>
              <c:strCache>
                <c:ptCount val="4"/>
                <c:pt idx="0">
                  <c:v>Blue</c:v>
                </c:pt>
                <c:pt idx="1">
                  <c:v>Brown</c:v>
                </c:pt>
                <c:pt idx="2">
                  <c:v>Green</c:v>
                </c:pt>
                <c:pt idx="3">
                  <c:v>Hazel</c:v>
                </c:pt>
              </c:strCache>
            </c:strRef>
          </c:cat>
          <c:val>
            <c:numRef>
              <c:f>'[Eye colour in 10CSC1.2.xlsx]Sheet1'!$B$1:$B$4</c:f>
              <c:numCache>
                <c:formatCode>General</c:formatCode>
                <c:ptCount val="4"/>
                <c:pt idx="0">
                  <c:v>8</c:v>
                </c:pt>
                <c:pt idx="1">
                  <c:v>7</c:v>
                </c:pt>
                <c:pt idx="2">
                  <c:v>1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 sz="3600" dirty="0"/>
              <a:t>Bar</a:t>
            </a:r>
            <a:r>
              <a:rPr lang="en-NZ" sz="3600" baseline="0" dirty="0"/>
              <a:t> Graph of Eye Colour</a:t>
            </a:r>
            <a:endParaRPr lang="en-NZ" sz="36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cat>
            <c:strRef>
              <c:f>'[Eye colour in 10CSC1.2.xlsx]Sheet1'!$A$1:$A$4</c:f>
              <c:strCache>
                <c:ptCount val="4"/>
                <c:pt idx="0">
                  <c:v>Blue</c:v>
                </c:pt>
                <c:pt idx="1">
                  <c:v>Brown</c:v>
                </c:pt>
                <c:pt idx="2">
                  <c:v>Green</c:v>
                </c:pt>
                <c:pt idx="3">
                  <c:v>Hazel</c:v>
                </c:pt>
              </c:strCache>
            </c:strRef>
          </c:cat>
          <c:val>
            <c:numRef>
              <c:f>'[Eye colour in 10CSC1.2.xlsx]Sheet1'!$B$1:$B$4</c:f>
              <c:numCache>
                <c:formatCode>General</c:formatCode>
                <c:ptCount val="4"/>
                <c:pt idx="0">
                  <c:v>8</c:v>
                </c:pt>
                <c:pt idx="1">
                  <c:v>7</c:v>
                </c:pt>
                <c:pt idx="2">
                  <c:v>1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92403496"/>
        <c:axId val="392403104"/>
      </c:barChart>
      <c:catAx>
        <c:axId val="3924034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2403104"/>
        <c:crosses val="autoZero"/>
        <c:auto val="1"/>
        <c:lblAlgn val="ctr"/>
        <c:lblOffset val="100"/>
        <c:noMultiLvlLbl val="0"/>
      </c:catAx>
      <c:valAx>
        <c:axId val="3924031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2403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 sz="3600" dirty="0" smtClean="0"/>
              <a:t>Eye</a:t>
            </a:r>
            <a:r>
              <a:rPr lang="en-NZ" sz="3600" baseline="0" dirty="0" smtClean="0"/>
              <a:t> </a:t>
            </a:r>
            <a:r>
              <a:rPr lang="en-NZ" sz="3600" baseline="0" dirty="0"/>
              <a:t>Colour in 10CSC1.2</a:t>
            </a:r>
            <a:endParaRPr lang="en-NZ" sz="36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4526746103639709E-2"/>
          <c:y val="0.16136028547994311"/>
          <c:w val="0.9155301837270341"/>
          <c:h val="0.7208876494604841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</c:dPt>
          <c:cat>
            <c:strRef>
              <c:f>'[Eye colour in 10CSC1.2.xlsx]Sheet1'!$A$1:$A$4</c:f>
              <c:strCache>
                <c:ptCount val="4"/>
                <c:pt idx="0">
                  <c:v>Blue</c:v>
                </c:pt>
                <c:pt idx="1">
                  <c:v>Brown</c:v>
                </c:pt>
                <c:pt idx="2">
                  <c:v>Green</c:v>
                </c:pt>
                <c:pt idx="3">
                  <c:v>Hazel</c:v>
                </c:pt>
              </c:strCache>
            </c:strRef>
          </c:cat>
          <c:val>
            <c:numRef>
              <c:f>'[Eye colour in 10CSC1.2.xlsx]Sheet1'!$B$1:$B$4</c:f>
              <c:numCache>
                <c:formatCode>General</c:formatCode>
                <c:ptCount val="4"/>
                <c:pt idx="0">
                  <c:v>8</c:v>
                </c:pt>
                <c:pt idx="1">
                  <c:v>7</c:v>
                </c:pt>
                <c:pt idx="2">
                  <c:v>1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96781104"/>
        <c:axId val="255090288"/>
      </c:barChart>
      <c:catAx>
        <c:axId val="396781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5090288"/>
        <c:crosses val="autoZero"/>
        <c:auto val="1"/>
        <c:lblAlgn val="ctr"/>
        <c:lblOffset val="100"/>
        <c:noMultiLvlLbl val="0"/>
      </c:catAx>
      <c:valAx>
        <c:axId val="255090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6781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/>
              <a:t>Handedness</a:t>
            </a:r>
            <a:r>
              <a:rPr lang="en-NZ" baseline="0"/>
              <a:t> in our class</a:t>
            </a:r>
            <a:endParaRPr lang="en-NZ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spPr>
            <a:ln>
              <a:solidFill>
                <a:srgbClr val="FFC000"/>
              </a:solidFill>
            </a:ln>
          </c:spPr>
          <c:dPt>
            <c:idx val="0"/>
            <c:bubble3D val="0"/>
            <c:spPr>
              <a:solidFill>
                <a:srgbClr val="00B050"/>
              </a:solidFill>
              <a:ln w="19050">
                <a:solidFill>
                  <a:srgbClr val="FFC000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FC000"/>
              </a:solidFill>
              <a:ln w="19050">
                <a:solidFill>
                  <a:srgbClr val="FFC000"/>
                </a:solidFill>
              </a:ln>
              <a:effectLst/>
            </c:spPr>
          </c:dPt>
          <c:cat>
            <c:strRef>
              <c:f>'[Handedness in 10CSC1.2.xlsx]Sheet1'!$A$1:$A$2</c:f>
              <c:strCache>
                <c:ptCount val="2"/>
                <c:pt idx="0">
                  <c:v>Left</c:v>
                </c:pt>
                <c:pt idx="1">
                  <c:v>Right</c:v>
                </c:pt>
              </c:strCache>
            </c:strRef>
          </c:cat>
          <c:val>
            <c:numRef>
              <c:f>'[Handedness in 10CSC1.2.xlsx]Sheet1'!$B$1:$B$2</c:f>
              <c:numCache>
                <c:formatCode>General</c:formatCode>
                <c:ptCount val="2"/>
                <c:pt idx="0">
                  <c:v>3</c:v>
                </c:pt>
                <c:pt idx="1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/>
              <a:t>Tongue</a:t>
            </a:r>
            <a:r>
              <a:rPr lang="en-NZ" baseline="0"/>
              <a:t> Rollers in our class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'[Handedness in 10CSC1.2.xlsx]Sheet1'!$A$13:$A$14</c:f>
              <c:strCache>
                <c:ptCount val="2"/>
                <c:pt idx="0">
                  <c:v>Can Tongue Roll</c:v>
                </c:pt>
                <c:pt idx="1">
                  <c:v>Can't Tongue Roll</c:v>
                </c:pt>
              </c:strCache>
            </c:strRef>
          </c:cat>
          <c:val>
            <c:numRef>
              <c:f>'[Handedness in 10CSC1.2.xlsx]Sheet1'!$B$13:$B$14</c:f>
              <c:numCache>
                <c:formatCode>General</c:formatCode>
                <c:ptCount val="2"/>
                <c:pt idx="0">
                  <c:v>15</c:v>
                </c:pt>
                <c:pt idx="1">
                  <c:v>7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01:40:15.380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9159 3862 80 0,'14'9'34'0,"-14"-9"-1"16,13 29 1-16,-18-6-29 16,10 15-3-16,-5 9 1 15,4 9-1-15,-1-7 2 16,10-6-1-16,10-22 1 15,24-28 1-15,25-45 0 16,40-39-1-16,38-45-1 16,34-37 0-16,37-27-5 15,11-29-9-15,19-3-6 16,-27-23-10-16,-5 28-2 0,-59 4-3 15,-25 44-4-15,-50 19 1 16</inkml:trace>
  <inkml:trace contextRef="#ctx0" brushRef="#br0" timeOffset="1006.0575">9168 5077 80 0,'0'0'35'0,"17"-8"-1"16,-17 8 1-16,7 24-30 15,-7 11-2-15,4 17-1 16,-4 14 0-16,4 13 3 16,-8 4-1-16,7-2 0 15,6-18-1-15,15-31 2 16,28-52-1-16,43-55 0 15,51-62-4-15,50-56-3 16,59-35-7-16,30-45-3 16,35-9-4-16,-18-22-6 15,4 32-2-15,-50 1-1 16,-20 57-2-16,-59 11 0 0,-30 49 5 15,-39 20 3-15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01:41:32.159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92D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1859 1031 78 0,'0'0'33'0,"0"0"0"16,14-44-1-16,-14 44-22 15,0 0-7-15,0 0-1 16,0 0 3-16,0 0-2 16,14-32 1-16,-5 61-3 15,0 19 1-15,-8 18-1 16,1 18 2-16,-7 14-2 0,-1 7-3 15,-1 1 2-15,1-15-4 16,5-10-1-16,-3-21-5 16,14-6-2-16,-9-31-6 15,20-6-1-15,-13-29-1 16,20-2-3-16,-13-25 1 15,10-3 0-15,-8-11 5 16,-1-9 1-16,-6-2 4 16</inkml:trace>
  <inkml:trace contextRef="#ctx0" brushRef="#br0" timeOffset="249.0142">2014 1079 111 0,'-16'-57'32'15,"16"57"1"-15,12-46 0 16,-12 46-31-16,13-45-1 15,-13 45 0-15,0 0-1 16,80-42-1-16,-80 42-2 16,79-18-5-16,-79 18-3 15,86-12-3-15,-39 9-5 16,-47 3-2-16,80-7-2 15,-80 7 0-15,66 4-1 16,-66-4 5-16,0 0 2 16,49 31 3-16,-49-31 2 15</inkml:trace>
  <inkml:trace contextRef="#ctx0" brushRef="#br0" timeOffset="496.0284">2120 1318 115 0,'-18'17'29'0,"26"-1"0"15,-8-16 0-15,30 3-25 16,7-11-3-16,10-4 0 15,10 0 0-15,2-3-1 16,1 0 0-16,-5 3-3 16,0 4-3-16,-23 3-4 15,2 10-5-15,-34-5-2 16,9 23-3-16,-37-10-1 15,10 11-1-15,-25-7-1 16,6 7 4-16,-15-1 3 16,9 4 3-16,-5-2 2 0,1 9 3 15</inkml:trace>
  <inkml:trace contextRef="#ctx0" brushRef="#br0" timeOffset="699.04">2194 1541 12 0,'-22'38'22'0,"-11"-13"4"15,22 7 0-15,-4-18 1 16,23 6 0-16,-8-20 3 16,30 3-1-16,-10-17-18 15,21-1-8-15,6-9-2 16,10-2 0-16,10-2-4 15,-6 0-2-15,12 3-6 16,-19 0-3-16,12 10-4 16,-18-5-1-16,7 15-2 15,-21-10-2-15,16 10 0 16,-17-12 4-16,11 6 3 15,-5-11 2-15,1 1 3 16,-2-5 2-16,0-7 2 0</inkml:trace>
  <inkml:trace contextRef="#ctx0" brushRef="#br0" timeOffset="1225.0701">3145 1172 99 0,'-28'4'28'16,"15"14"2"-16,-18 0 1 16,9 11-5-16,0 2-21 15,-2 0-2-15,9 5 0 16,1-4-2-16,12 2 1 15,7-6-1-15,12-3 0 16,7-10 0-16,9-12 0 16,10-4-1-16,5-7 1 15,5-11 0-15,-2-6-1 16,0-10 1-16,-8-2 0 0,0-3-1 15,-8 0 0-15,-35 40 0 16,0 0 0-16,40-59 0 16,-40 59-1-16,23-42 2 15,-15 32-2-15,-8 10 1 16,1 28 0-16,-7 12-1 15,-2 22 0-15,-8 16 1 16,3 15-1-16,-3 14 0 16,-4 3-1-16,3-1 2 15,-1 2-2-15,-4-6 2 16,1-8 0-16,-6-15-1 15,-2-10 1-15,-1-21 0 16,-5-12 1-16,-4-19-1 16,-6-18-1-16,2-18-2 0,-5-20-2 15,12-9-4-15,-8-26-3 16,20 2-3-16,-5-18-2 15,31 13-2-15,-4-12 0 16,30 17-1-16,-4-6 1 16,28 17 0-16,-3 7 6 15,22 8-1-15,-5 8 2 16,9 0 2-16,5 11 0 15,-5-1 2-15</inkml:trace>
  <inkml:trace contextRef="#ctx0" brushRef="#br0" timeOffset="1714.098">3842 1300 118 0,'0'0'34'16,"24"-4"0"-16,-10-4-1 15,15-2-29-15,7-4-1 16,8-5-1-16,-1 1 0 16,1-2 0-16,-44 20 0 15,0 0-1-15,60-33 1 16,-60 33-2-16,0 0 2 15,0 0-2-15,43-58 2 16,-43 58-2-16,0 0 2 16,0 0-2-16,-35-45 1 15,16 51 0-15,-29 3-1 16,-7 14 2-16,-1 13-2 0,4 11 1 15,6 8-1-15,19 7 2 16,22-6-3-16,30-18 1 16,22-11-2-16,11-19-4 15,22-9-3-15,-5-16-3 16,20-4-2-16,-15-13-3 15,21 7-1-15,-28-14-3 16,20 7 1-16,-93 34 1 16,85-44 1-16,-85 44 1 15,95-42 3-15,-47 25 0 16,13 2 2-16,-10 4 1 15,-20 2 2-15,90 4 2 16,1 8 1-16</inkml:trace>
  <inkml:trace contextRef="#ctx0" brushRef="#br0" timeOffset="4044.2313">6088 869 104 0,'38'-46'37'0,"-38"46"1"16,0 0-2-16,11-53-25 15,-11 53-6-15,0 0-1 16,-67-7-1-16,67 7 1 16,-76 28-2-16,17 9 0 15,-28 26 0-15,10 11 0 0,5 7-2 16,20 5 1-16,17-5-2 15,34-14 0-15,25-21-1 16,30-25-2-16,20-7-2 16,10-20-4-16,21-4-2 15,-14-11-2-15,17-3-2 16,-27-8-2-16,8 5 0 15,-89 27 0-15,66-31 2 16,-66 31 1-16,37-25 20 16,-18 9 5-16,-27 5 3 15,-2 8 3-15,-24-1 3 16,7 12 2-16,-26 0 2 15,18 12 0-15,-8-4-16 16,15 3-2-16,6 2-2 0,8 3 0 16,7 2-2-16,11 0 0 15,9 0 0-15,10-1 0 16,6-9 0-16,5-3-1 15,6-7 2-15,0-9-2 16,-3-8 0-16,1-7 0 16,-9-6 0-16,-4-3 0 15,-11-8 0-15,-14 35-2 16,0 0 2-16,2-54-2 15,-2 54 1-15,0 0-3 16,-22-45 1-16,3 24-2 16,-9 4-1-16,28 17-3 15,0 0-2-15,0 0-2 16,0 0-2-16,0 0-1 0,-1-52 0 15,1 52 0-15,0 0 0 16,57-51 0-16,-57 51 3 16,79-52-1-16,-27 21 4 15,-52 31 0-15,98-73 2 16,-98 73 2-16,98-85 2 15,-53 44 24-15,-45 41 2 16,76-75 3-16,-76 75-1 16,51-53 1-16,-51 53 1 15,0 0 1-15,0 0-1 16,0 0-22-16,0 0-1 15,-51 62-1-15,9 27-1 16,-1 20 0-16,-1 4-2 0,12 1-2 16,18-13-3-16,18-26-4 15,24-24-3-15,10-29-1 16,24-14-3-16,-12-20-1 15,25-8 0-15,-75 20 0 16,71-39 1-16,-71 39 3 16,70-54 0-16,-70 54 3 15,67-57 3-15,-67 57 18 16,42-53 8-16,-42 53 1 15,0 0 4-15,34-56 0 16,-34 56 4-16,-20-22-1 16,-12 23 0-16,8 21-17 15,-12 16-4-15,-3 17-2 16,3-1 0-16,11 2-3 0,11-9 0 15,23-9 0-15,13-11 0 16,12-12 0-16,12-13 0 16,8-12 0-16,3-13 0 15,0-11 0-15,-57 34 0 16,59-44-2-16,-59 44 1 15,45-59 0-15,-45 59 1 16,38-58-1-16,-38 58 1 16,20-59-1-16,-20 59 1 15,9-49 0-15,-9 49 0 16,0 0 1-16,-3-54-1 15,3 54 0-15,0 0 0 16,0 0 0-16,0 0 1 16,0 0-1-16,0 0 0 15,0 0 1-15,0 0-1 0,60-34 1 16,-60 34 1-16,0 0-2 15,62 8 0-15,-62-8 0 16,0 0 0-16,63 7 0 16,-63-7 0-16,0 0 0 15,21 24 0-15,-9-1 0 16,-19 8 0-16,-4 9 0 15,-6 4 0-15,11 3 0 16,-1-3 0-16,22-7 0 16,11-19 0-16,6-13 0 15,11-12 0-15,3-12 0 16,-46 19 0-16,57-33 0 15,-57 33 0-15,55-45 0 16,-55 45 0-16,55-47 0 0,-55 47 0 16,45-47 0-16,-45 47 0 15,0 0 0-15,0 0 0 16,35-49 0-16,-35 49 0 15,2 12 0-15,-13 10 0 16,5 13 0-16,-6 4 0 16,12 5 0-16,6-12-4 15,24-16 1-15,18-14-1 16,-1-11-1-16,15-7 1 15,-62 16-1-15,61-25 2 16,-61 25-1-16,64-27 3 16,-64 27 1-16,53-29 1 15,-53 29 1-15,42-15 1 16,-14 9 0-16,-17 10 0 0,-6 12 0 15,-12 8-1-15,-5 11 0 16,-11 4-2-16,7 5 1 16,3-10-1-16,4-6 1 15,6-6-1-15,1-8 1 16,2-14 0-16,0 0 0 15,14-17 1-15,-4-9-1 16,0-6 1-16,-10 32 0 16,0 0 0-16,28-69-2 15,-28 69 0-15,25-54 0 16,-25 54 0-16,33-55 0 15,-33 55 0-15,36-49 0 16,-36 49 0-16,45-45 0 16,-45 45 0-16,53-41-3 15,-53 41-6-15,72-35-3 0,-72 35-2 16,87-27-1-16,-39 20-2 15,-48 7 0-15,100-2 0 16,-52 4 2-16,9 2 2 16,-10 5 1-16,-26-4 2 15,-21-5 1-15,97 33-1 16,-31 10 20-16,-13 3 7 15,-11 7 3-15,-24-1 2 16,-9-3 2-16,-22-8 0 16,-17-15 0-16,0-17 0 15,30-9-16-15,0 0-12 16,-7-17-4-16,12 6-5 0,-12-6-2 15,7 17-2-15,-2-18-1 16,2 18-3-16,0 0 2 16,0 0 2-16</inkml:trace>
  <inkml:trace contextRef="#ctx0" brushRef="#br0" timeOffset="11850.6778">10409 1080 63 0,'0'0'35'15,"0"0"-1"-15,0 0-1 16,0 0-10-16,0 0-14 15,15-19-4-15,-11 41-3 16,-8 15 1-16,-2 10-2 16,-6 6 0-16,-5 2-1 15,1 2-1-15,3-4-3 16,2-16-2-16,11-12-6 0,0-25-6 15,14 1-2-15,-10-25-2 16,24-4-2-16,-28 28-1 16,29-49 1-16,-29 49 0 15,27-64 7-15</inkml:trace>
  <inkml:trace contextRef="#ctx0" brushRef="#br0" timeOffset="12033.6883">10495 909 89 0,'0'0'32'16,"-21"-64"0"-16,21 64 1 15,-15-46-20-15,15 46-17 16,0 0-9-16,0 0-7 16,-27-49-1-16,27 49-3 0,0 0-2 15,0 0-2-15,0 0 0 16,0 0 3-16</inkml:trace>
  <inkml:trace contextRef="#ctx0" brushRef="#br0" timeOffset="12517.716">10717 905 75 0,'66'31'34'0,"-66"-31"-1"15,0 0 1-15,0 0-13 16,54 53-18-16,-72-40 1 15,27 24-1-15,-9 1-1 0,-3 6 1 16,-6-4-1-16,-2 4 0 16,-1-8-1-16,2-2 1 15,4-16-2-15,4-4 1 16,2-14 0-16,0 0 0 15,20-18-1-15,-20 18 1 16,0 0 1-16,0 0-1 16,45-61 1-16,-45 61-2 15,35-45 2-15,-35 45-2 16,45-47 1-16,-45 47-1 15,49-49 0-15,-49 49 0 16,55-39 1-16,-55 39-1 16,50-26 0-16,-50 26 1 15,46-1-1-15,-4 9 0 16,-11 17-1-16,-6 13-1 0,-10 9-2 15,-6 3-1-15,0-1-4 16,-4-10-4-16,18-14-4 16,-9-15-4-16,17 3-1 15,-16-15-1-15,20 4 0 16,-14-9-2-16,11 2 5 15,-11-1 3-15,8 0 2 16,-1-1 2-16</inkml:trace>
  <inkml:trace contextRef="#ctx0" brushRef="#br0" timeOffset="13909.7956">12402 1147 72 0,'33'-54'33'0,"-33"54"0"16,0 0 1-16,0 0-19 15,0 0-7-15,0 0-2 16,-4-31-1-16,-12 41-1 15,-3 18 0-15,-11 7-1 16,1 7 0-16,1 4-1 16,13 4 0-16,8-8-1 15,16-6-1-15,10-10 1 16,7-9-1-16,7-12 0 15,5-9 1-15,4-14-1 16,-3-10 0-16,-39 28 1 16,0 0 0-16,56-63 0 0,-56 63 0 15,24-52 0-15,-24 52-1 16,13-51 0-16,-13 51-1 15,0-47-1-15,0 47-1 16,0 0-4-16,-19-57-3 16,19 57-5-16,0 0-4 15,0 0-3-15,-14-46-1 16,14 46-1-16,0 0 0 15,0 0 1-15,0 0 5 16,48-11 3-16,-48 11 4 16,0 0 23-16,66 7 6 15,-66-7 3-15,53 2 3 16,-53-2 2-16,56-2 0 15,-56 2 3-15,45-2 0 0,-45 2-19 16,0 0-4-16,0 0-1 16,51 4 0-16,-51-4-1 15,8 18 0-15,-28 8-1 16,2 8-1-16,-1 0 0 15,6 10 0-15,-2 1-1 16,11 1-1-16,3-2 1 16,8-17-1-16,15-11 0 15,8-9 0-15,11-15 1 16,7-7-1-16,6-9 0 15,-54 24 0-15,59-40 2 16,-59 40-2-16,68-44 1 16,-68 44-1-16,56-47 1 0,-56 47 0 15,54-42 0-15,-54 42-1 16,0 0 0-16,47-38-1 15,-33 37 1-15,-14 1-1 16,9 15-1-16,-13 8 0 16,-15 10-1-16,10 5 0 15,3 0-2-15,12-9-1 16,22-16-4-16,4-15-3 15,21-4-3-15,-53 6-2 16,53-21-3-16,-53 21-1 16,61-26 1-16,-61 26 0 15,58-35 2-15,-58 35 19 16,52-35 10-16,-52 35 3 15,0 0 4-15,56-43 3 16,-56 43 2-16,9-20 2 16,-9 20 0-16,6 21-13 0,-14 10-6 15,-8 11-1-15,0 12-1 16,-2-5 0-16,2 0-1 15,7-8 0-15,5-11-1 16,4-9 0-16,0-21 0 16,13 2 0-16,-1-19 0 15,7-7 0-15,-2-14 1 16,-17 38-1-16,21-49 1 15,-21 49 0-15,24-58 0 16,-24 58 0-16,27-62 1 16,-27 62-1-16,34-59-1 15,-34 59-1-15,39-57 1 16,-39 57-3-16,56-53-1 0,-56 53-5 15,64-51-5 1,-64 51-5-16,86-45-2 0,-86 45-3 16,94-33-3-16,-94 33-1 15,102-24 0-15,-53 16 3 16,12 5 3-16,-5-2 4 15,11 3 1-15</inkml:trace>
  <inkml:trace contextRef="#ctx0" brushRef="#br0" timeOffset="14555.8325">15240 1134 79 0,'0'0'36'16,"0"0"0"-16,0 0 1 15,10-55-17-15,-10 55-13 16,0 0-1-16,0 0-1 15,-65-8 0-15,22 22-1 16,-13 11-1-16,-1 14 0 16,-1 1-2-16,7 11 1 15,5 2-1-15,25 1-1 16,27-18 0-16,17-9-1 0,22-15 0 15,19-13-2-15,18-13-2 16,-82 14-4-16,102-42-5 16,-45 18-4-16,11-6-3 15,-11-4-4-15,14-3 1 16,-8-4-2-16,8 0 1 15,-19-3 3-15,10-4 5 16,-14 0 1-16,3 0 4 16</inkml:trace>
  <inkml:trace contextRef="#ctx0" brushRef="#br0" timeOffset="14840.8488">15931 701 122 0,'6'-63'31'16,"-6"63"3"-16,-9-49-3 16,9 49-20-16,0 0-7 0,0 0-1 15,-49-11 0-15,49 11-2 16,0 0 1-16,-38 71 0 15,38-71 0-15,-28 107-2 16,-6-6 0-16,8 11 0 16,-4 4-3-16,7-6 2 15,11-16-5-15,10-18-2 16,19-16-6-16,4-32-1 15,25-2-4-15,-9-21-3 16,24 0-1-16,-17-18 0 16,20-2 1-16,-21-8 0 15,14-4 5-15,-9-1 2 16,-6-4 2-16,-5-2 3 15,-3 0 2-15</inkml:trace>
  <inkml:trace contextRef="#ctx0" brushRef="#br0" timeOffset="15320.8763">16326 1170 115 0,'0'0'30'16,"16"-61"0"-16,-16 61 2 15,0 0-22-15,-8-53-3 16,8 53 0-16,0 0-2 16,0 0-1-16,-54-26 0 15,27 34-1-15,-19 6-1 16,-5 17 0-16,-3 8-1 15,10 7 0-15,2-2 1 16,21 0-2-16,9-11 0 16,24-7 0-16,9-13 0 0,10-8 0 15,3-12 0-15,13-8 0 16,-47 15 0-16,52-26 0 15,-52 26 0-15,56-40 0 16,-56 40 0-16,57-43 0 16,-57 43 0-16,46-49 0 15,-46 49 0-15,0 0 0 16,54-53 0-16,-54 53 0 15,0 0 0-15,14-14 0 16,-14 14 0-16,1 29 0 16,-9 7-3-16,0 12-1 15,1 6-2-15,5-3-4 16,15-2-3-16,-1-25-1 15,26-2-3-15,-13-18-3 16,23 0 1-16,-16-16-2 0,20-3 1 16,-15-12 2-16,14-6 0 15,-51 33 4-15,53-41 0 16,-53 41 1-16,50-57 1 15,-50 57 1-15,63-55 3 16</inkml:trace>
  <inkml:trace contextRef="#ctx0" brushRef="#br0" timeOffset="15690.8975">16969 996 129 0,'0'0'34'0,"0"0"1"16,0 0 1-16,-53-37-30 16,53 37-1-16,-49 14-2 15,49-14-2-15,-50 28 1 16,50-28-1-16,-16 25-1 0,-6 16 0 15,1-9-1-15,21 1 1 16,14-5-1-16,18 1 1 16,-1-5-2-16,4-4 2 15,-17-4-1-15,-5 1 0 16,-10 2 1-16,-6-1 0 15,-10 5-1-15,-2-4 1 16,-7-1-1-16,-2-1 0 16,1 1-2-16,-3-8-3 15,12-2-3-15,-3-11-3 16,17 3-4-16,9-22-1 15,19 4-3-15,-11-13 0 16,30-2-2-16,-47 33 1 0,49-47 1 16,-49 47 2-16,66-57 4 15,-66 57-1-15,85-58 3 16,-85 58-1-16</inkml:trace>
  <inkml:trace contextRef="#ctx0" brushRef="#br0" timeOffset="16086.9201">17436 887 122 0,'0'0'33'0,"0"0"1"15,0 0 0-15,0 0-27 16,0 0-3-16,0 0-1 16,0 0 0-16,0 0 0 15,-61 19 0-15,61-19-1 16,0 0-1-16,-66 44-1 0,66-44 0 15,0 0 0-15,-19 47 0 16,19-47-1-16,0 0 1 16,28 47 0-16,-2-9 0 15,6-4 0-15,5 3 0 16,-9-1-1-16,-12 1 1 15,-24 0 0-15,-7 1 0 16,-14-7-2-16,-1-3 2 16,-6-1-2-16,1-3 0 15,8-5-4-15,-3-12-3 16,20-1-4-16,-9-12-2 15,19 6-3-15,-7-26-2 16,20 11 0-16,-22-16-2 16,19 7 1-16,-10 24 1 0,0 0 5 15,-15-59-2-15,15 59 2 16,0 0 0-16,-9-64 2 15</inkml:trace>
  <inkml:trace contextRef="#ctx0" brushRef="#br1" timeOffset="20698.1839">2374 1755 54 0,'0'0'32'0,"0"0"1"0,12 6-2 16,-12-6-6-16,23-6-12 15,-10-2-7-15,9 6-2 16,-4-4-1-16,6 4-1 16,-2 0 0-16,4 2-1 15,1 0 0-15,3 2-1 16,5 1 1-16,3-3-1 15,12 0 0-15,4-1 1 16,6-3-1-16,13-1 1 16,9-3-2-16,7 2 1 15,6-4-1-15,7 1 2 16,4 1-2-16,8 0 2 15,5 5-2-15,6 1 2 16,3 0-1-16,0 1 1 0,8 1-1 16,12 0 1-16,6 0-1 15,5-1 1-15,5 0 0 16,10 0 0-16,4 1 0 15,5 0-1-15,5 3 0 16,1 3 0-16,2 2 2 16,3 0-3-16,2 5 2 15,4-2-1-15,5 3 1 16,6-2-2-16,4-1 2 15,1 0-2-15,4-2 1 16,4-1-1-16,0 1 0 16,-4-3 1-16,4 1-1 15,1 3 1-15,-1-3-1 16,1 1 1-16,8 3 0 0,-1-6 0 15,5 6 0-15,11-3 0 16,0 0 0-16,3 0 0 16,5-3 0-16,1-2 0 15,-1 0 0-15,2 1-1 16,2-3 1-16,-3 1 0 15,-1 1 0-15,-2-1 0 16,-2 0-1-16,-1 5 2 16,-5-2-2-16,-5-1 2 15,0 0-2-15,-9-2 2 16,-5-1-1-16,-1-1 0 15,-10-2 0-15,2-1 0 16,-9-2 0-16,-7 2 1 0,-8-6-1 16,-4 4 1-16,-13-3-1 15,-14 2 0-15,-4-1 0 16,-11 0 0-16,-7 2 0 15,-12-3 0-15,-11 4-1 16,-12-1 2-16,-8 3-2 16,-12-4 1-16,-19 4-1 15,-12-1 1-15,-17 1 0 16,-10 1-1-16,-10 1 0 15,-8-1-1-15,-10 1 0 16,0 0-3-16,0 0-5 16,0 0-4-16,4 17-5 15,-17-20-1-15,19 12-4 16,-23-10 0-16,16 16-3 0,-19-13 1 15,12 13 5-15</inkml:trace>
  <inkml:trace contextRef="#ctx0" brushRef="#br2" timeOffset="50036.8619">2012 2923 91 0,'0'0'32'15,"0"0"0"-15,0 0-3 16,-13 19-22-16,8 7-1 16,-2 9-3-16,3 11 1 15,-1 10-1-15,3 15-1 16,1 5 0-16,1 10 0 15,-3 4-1-15,0 1 0 16,2-2 0-16,-2-7-1 16,0-9 0-16,-2-13 2 15,4-14-2-15,-2-10 1 16,3-17 0-16,0-19 0 0,0 0 0 15,4-30 0-15,-4-4 1 16,0-10-2-16,-4-10 1 16,-1-13-1-16,-2-12 1 15,-1-10-1-15,-1-4 0 16,3-4 0-16,3-1 1 15,6 5-1-15,9 5 1 16,10 9-1-16,10 9 0 16,7 16 0-16,9 13 1 15,9 12-2-15,1 12 1 16,0 8 0-16,-2 11 0 15,-7 6-1-15,-5 10 1 16,-12 10 0-16,-10 8-1 16,-15 12 0-16,-15 5 1 0,-16 7-1 15,-11 3 1-15,-12 1 0 16,-10-3 1-16,-2-6-1 15,2-7 0-15,7-11 0 16,9-12 0-16,7-6-1 16,19-7 2-16,15-12-2 15,20 12 0-15,13-16 0 16,15 3 0-16,11-1 1 15,9-1-1-15,9 2 1 16,0 3 0-16,-6 2 1 16,-9 6-1-16,-10 6 1 15,-17 8 0-15,-17 10 0 16,-20 9 0-16,-17 6 0 0,-24 10 0 15,-13 5 0 1,-12 5-1-16,-11 1 2 0,-2-2-2 16,5-8 0-16,7-10-3 15,17-17-1-15,24-11-6 16,11-30-4-16,33-4-4 15,2-35-6-15,35 3-2 16,-8-35-1-16,29 10-1 16,-11-26 1-16,11 9 5 15,-10-8 2-15</inkml:trace>
  <inkml:trace contextRef="#ctx0" brushRef="#br2" timeOffset="50359.8804">3067 2543 90 0,'11'-11'32'16,"-11"11"1"-16,0 0 3 16,-18 13-29-16,11 15 0 15,-3 5-2-15,1 16 0 16,-1 9-1-16,1 18 0 15,0 11-1-15,-1 12-2 16,0 7 0-16,-3 5-1 16,-3 3 0-16,-1 1-2 15,3-6 0-15,-4-15-2 16,11-9-4-16,-2-26-5 15,23-3-4-15,-9-39-4 16,32-4-3-16,-13-37 0 0,24 2-1 16,-9-30-2-16,12 0 5 15,-5-17 3-15,-2-2 5 16</inkml:trace>
  <inkml:trace contextRef="#ctx0" brushRef="#br2" timeOffset="50893.9109">3338 3255 101 0,'-7'21'31'0,"-14"-14"-1"15,14 10 3-15,-8-12-24 16,15-5-5-16,-9 14-1 16,9-14 1-16,0 0-1 15,9 11-1-15,-9-11 1 16,12 6-1-16,-12-6 0 0,9 15-1 15,-6-3 2-15,-3 11-2 16,-3 4 1-16,-1 9-1 16,-2 7 2-16,6 3-2 15,0 2 0-15,3 0 0 16,4-6 0-16,9-8 0 15,9-11-1-15,7-12 0 16,8-11 0-16,8-14 0 16,4-13 0-16,7-12-1 15,5-9 0-15,-5-6 1 16,-3-8-1-16,-2 1 0 15,-13 3 0-15,-6 6 1 16,-12 9 0-16,-8 12 1 16,-12 13-1-16,-3 18 0 0,-16 7 1 15,-1 19-1-15,-4 12 1 16,-1 10-2-16,1 6 1 15,-1 6-2-15,7 2 0 16,3-7-2-16,12 0 0 16,7-10-4-16,16 0-5 15,-4-21-2-15,23 6-2 16,-16-30-4-16,22 10 0 15,-16-31-2-15,15 11 0 16,-21-27 0-16,9 3 6 16,-12-13 1-16,-2 2 3 15,-2 4 2-15</inkml:trace>
  <inkml:trace contextRef="#ctx0" brushRef="#br2" timeOffset="51241.9309">4146 3451 126 0,'7'22'30'16,"-7"-22"2"-16,11 24-1 15,11-19-27-15,12 0-1 16,5-10 0-16,11-3-1 15,7-10 0-15,-4-3 0 16,3-8-2-16,-4-1 2 16,-15-5-3-16,-11 1 2 15,-14 0-1-15,-17 8 0 16,-14 4 1-16,-17 10-1 15,-8 15 1-15,-8 12-1 16,-9 16 2-16,3 12-1 16,6 12 2-16,13 5-2 15,11 0 1-15,19-4-2 0,23-12 0 16,16-13-3-16,22-10-4 15,13-21-6-15,25 1-2 16,-11-26-4-16,21 10-4 16,-22-27-1-16,22 19-3 15,-27-22 0-15,16 15 1 16,-20-12 5-16,7 4 3 15,-5-3 3-15</inkml:trace>
  <inkml:trace contextRef="#ctx0" brushRef="#br3" timeOffset="55694.1855">1890 5022 73 0,'20'-14'33'15,"-11"-5"1"-15,2 15-8 16,-11-10-15-16,0 14-5 15,0 0-1-15,9-1 0 16,-9 1-1-16,-1 29 0 16,1 0-1-16,5 11-1 15,0 10 0-15,-1 11 0 16,0 9-2-16,2 5 2 15,-1 3-2-15,-3-3 1 16,-4-5 1-16,0-8-1 16,-1-11 1-16,2-13-1 15,-3-9 0-15,2-12 0 16,2-17-1-16,1-15 0 0,3-11-2 15,-2-9 2-15,3-14-2 16,-5-11 2-16,0-12-1 16,0-13 0-16,0-7 3 15,-2-5-3-15,4-1 2 16,0-1 0-16,5 1-1 15,10 8 1-15,4 8-2 16,7 14 2-16,6 12-1 16,-1 14-1-16,5 12 2 15,-2 13-1-15,-2 12 0 16,-1 12 0-16,-6 11 0 15,-7 7 0-15,-10 8-1 16,-5 5 1-16,-13 10-1 16,-8 4 1-16,-11 1 1 0,-11 2-1 15,-1-1 1-15,-3-4-1 16,-1-3 1-16,8-7-1 15,9-6 1-15,13-10-2 16,16-8 0-16,16-10 1 16,13-2-1-16,12-8 1 15,7 1 0-15,6 3 0 16,-3-3 0-16,1 8 0 15,-12 6 1-15,-15 14 0 16,-12 5-1-16,-22 11 1 16,-15 8-1-16,-18 7 0 15,-11 4 1-15,-11 1 0 16,-1-3 1-16,1-10-3 0,8-5 0 15,8-22-3-15,27-4-7 16,4-30-3-16,35 3-3 16,-3-32-5-16,35 8-3 15,-2-25 1-15,26 12-2 16,-12-16 3-16,11 16 5 15,-4-5 2-15,-8 10 3 16</inkml:trace>
  <inkml:trace contextRef="#ctx0" brushRef="#br3" timeOffset="57336.2794">2727 5081 115 0,'-10'-12'29'16,"18"24"2"-16,-20-9-1 16,7 17-26-16,-2 6-1 15,-1 15-1-15,-5 7-1 0,2 10 1 16,-7 3 0-16,3 5 0 15,-2-5-1-15,2 0 1 16,1-9 0-16,3-11 0 16,2-12-2-16,6-16 1 15,3-13-1-15,22-20 0 16,-3-10 0-16,1-15 0 15,7-10-1-15,3-10 0 16,-2-5 2-16,5 2-2 16,-10 2 2-16,1 10-1 15,-5 7 1-15,0 10-1 16,-1 9 0-16,2 10 1 15,7 8-1-15,-2 5 1 16,11 2-1-16,1 4 0 0,8 0 1 16,6 0-1-16,4 1 0 15,-2 1 0-15,-2 1-1 16,-10 4 1-16,-8 0-1 15,-9 2 1-15,-14 7-1 16,-14 2 1-16,-13 7 0 16,-10 5 0-16,-8 5 0 15,-4 6 1-15,-4 8-1 16,0 2 1-16,6 3-1 15,8 0 1-15,13-3-1 16,10 0 1-16,13-9-1 16,15-7 0-16,17-14 0 15,8-13 1-15,10-16-1 16,4-13 0-16,-1-17 1 0,3-14-2 15,-11-9 1-15,-7-8-1 16,-15-1 1-16,-16-2-1 16,-10 9 1-16,-12 8-2 15,-12 11 2-15,-8 12-1 16,-4 12 1-16,0 13 0 15,2 9-1-15,4 9 1 16,11 6 0-16,10 3 0 16,13-2 0-16,12-3 0 15,17-2 0-15,7-8 0 16,13-4 0-16,6-6 0 15,5-3 0-15,-2-2 0 16,-5 0 1-16,-4 1 0 0,-16-1 1 16,-7 7 0-16,-15 0-1 15,-19 4 1-15,5 12-1 16,-20 9 0-16,-6 8 0 15,-2 6 0-15,-3 6-1 16,-1 6 0-16,5 3 0 16,7 0 0-16,6-4 1 15,14-8-1-15,16-13 0 16,15-13 0-16,16-12 0 15,10-14 0-15,6-12 0 16,9-10 0-16,0-8 0 16,-4-3 0-16,-7 1 0 15,-13 3 0-15,-11 10 0 16,-12 5 0-16,-10 11 0 0,-20 17 0 15,0 0 0-15,0 23 0 16,-15 9-1-16,-2 13 1 16,1 6 0-16,3 7 0 15,0 0 0-15,7 1 0 16,7-7-1-16,12-7 2 15,10-14-1-15,10-9 1 16,7-16-1-16,9-11 1 16,2-13-1-16,2-13 1 15,-1-12 0-15,-2-7-1 16,-10-6 0-16,-2-3 0 15,-9-1 0-15,-6 1-2 16,-5 8 0-16,-7 4-2 16,0 15-1-16,-6 1-4 15,4 19-2-15,-9-3-2 0,11 25-3 16,-11-10-1-16,16 19 0 15,-16-19-1-15,32 24 1 16,-13-19 0-16,18 7 0 16,-6-11 4-16,10 2 0 15,-7-4 2-15,-4-7 23 16,4 14 3-16,-22-15 4 15,10 18 2-15,-22-9 4 16,4 12 0-16,-21-7 3 16,13 24-1-16,-15-6-19 15,4 10-3-15,-3 4-2 16,1 6 0-16,1 0-1 15,-2 0 0-15,6-2-1 16,2-5 0-16,3-8-1 0,7-9 0 16,0-19 0-16,24-4 1 15,-1-19-1-15,3-10 0 16,3-11 1-16,6-6 0 15,-1-5 0-15,6-5 0 16,-3 6 0-16,-1 7 0 16,-5 10 0-16,2 10 0 15,-4 12-1-15,0 15 1 16,-1 15-1-16,-5 13 0 15,0 13 0-15,-8 11 1 16,2 7-2-16,-3 5 0 16,-3 0-4-16,-4-7-3 15,4 0-4-15,-12-21-3 16,16 3-3-16,-15-39-1 15,33 16-2-15,-13-40 0 0,35 12 2 16,-11-39 1-16,34 13 3 16,-7-30 0-16,30-2 1 15</inkml:trace>
  <inkml:trace contextRef="#ctx0" brushRef="#br1" timeOffset="66278.7909">2735 6593 62 0,'-8'-25'33'16,"-13"-4"0"-16,-5 15 0 16,-20-6-5-16,1 22-15 15,-21-2-3-15,-2 20-4 16,-13 10-2-16,-1 15 0 15,-7 10 0-15,2 15-1 16,4 5 0-16,10 13-1 16,9-1 0-16,15 2 0 15,18-8-1-15,17 0 0 16,21-12 0-16,19-9-1 15,18-16 1-15,17-18 0 16,14-9-1-16,9-16 0 16,8-15 1-16,3-10-1 15,-7-6 0-15,-4-5 0 0,-14 3 1 16,-12 1-1-16,-10 6 0 15,-17 6 0-15,-11 6 0 16,-20 13 0-16,0 0 0 16,0 17 0-16,-11 4-1 15,0 3 0-15,-1 5-1 16,1-1-1-16,6 4-1 15,3-9-2-15,12-4-1 16,4-16-2-16,16 2-3 16,-3-22-1-16,18 5-1 15,-8-21-2-15,15 6 2 16,-11-17-1-16,12 11 1 15,-19-13 1-15,2 9 15 0,-5 7 4 16,-17-4 4 0,7 17 3-16,-20-7 1 0,-1 24 4 15,-4-12 0-15,4 28 3 16,-14-1-14-16,7 12-2 15,-4 3-1-15,3 11-1 16,-3 1 0-16,4 5-1 16,0 2 1-16,3-7-2 15,1-6 1-15,1-7-1 16,3-8 0-16,3-9-1 15,-4-12 1-15,9-14-1 16,1-12 1-16,5-7-1 16,-2-12 0-16,6-8 1 15,2-9-1-15,-2-3 1 16,4-1 0-16,1 5-1 15,-5 7 0-15,-2 7 1 0,-1 14-2 16,-1 7 0-16,3 13-2 16,2 7-2-16,7 12-1 15,-3-5-3-15,15 13-2 16,-5-13-2-16,20 15-1 15,-8-18-3-15,16 12 2 16,-15-14 0-16,17 11 0 16,-21-13 2-16,8 9 1 15,-16-6-1-15,-5 5 2 16,-15-1 2-16,-3 3 0 15,-12-4 1-15,-14 13 2 16,-2-1 1-16,-10 2 1 16,2 5 1-16,-4-2 14 0,7 11 9 15,-14-14 2-15,24 13 2 16,-12-19 0-16,23 20 1 15,0-28 1-15,18 16 0 16,-2-21-13-16,19 0-9 16,10-8-1-16,9 0 0 15,0-9 0-15,1-3-1 16,-7-2-1-16,-3 1 1 15,-16-1-1-15,-10 1-1 16,-17 4 1-16,-13 3 0 16,-15 8-1-16,-9 6 1 15,-12 9 0-15,-2 7 0 16,-5 13 0-16,3 6 1 15,3 13-1-15,7 5 0 0,10 3 0 16,13 1 0-16,13 0-1 16,15-6-1-16,17-7-1 15,16-11-1-15,19-9-2 16,8-12-3-16,11-2-3 15,-5-20-2-15,12 6-2 16,-16-25-1-16,7 12-1 16,-26-20-1-16,0 14 3 15,-22-16 0-15,0 14 2 16,-18-4 1-16,-4 14 0 15,-13 4 3-15,-7 9 1 16,-5 8 2-16,-14 0 21 16,15 19 2-16,-16-14 3 15,19 17 2-15,-10-19 0 16,26 19 3-16,-4-23-1 0,17 10 0 15,8-14-19-15,13-3-1 16,4-3-1-16,10-7 0 16,-3-2-2-16,2-4 1 15,-5-1-1-15,-5 1 0 16,-12-1-1-16,-13-3 1 15,-11 3 0-15,-13 1-1 16,-7 0 1-16,-12 7-1 16,-5 5 1-16,-10 8-1 15,1 10 1-15,0 9 0 16,2 10-1-16,6 11 1 15,7 6-1-15,7 5 1 16,12 1-1-16,9-2-1 16,14-8 0-16,9-4-2 0,15-9-3 15,9-13-3-15,12-1-2 16,-2-22-2-16,14 2-2 15,-14-19-2-15,14 2-2 16,-21-17 2-16,10 7 0 16,-22-11 3-16,4 7 1 15,-11-3 1-15,-9 4 21 16,4 19 2-16,-23-7 4 15,5 24 2-15,-20-5 3 16,6 30 2-16,-23-7 1 16,11 25 1-16,-15-1-17 15,4 7-1-15,-5-2-1 16,9 5-2-16,-1-10 0 15,8-4-1-15,8-10-1 0,9-9 0 16,12-16-1-16,7-14 0 16,8-10 0-16,2-8 1 15,6-11-1-15,2-3 0 16,4-8 1-16,-3 0-1 15,1 3 1-15,-4 3 0 16,0 11-1-16,-2 6 1 16,-3 6 1-16,2 15-2 15,-6 13 0-15,-1 13 0 16,1 8 0-16,-5 11 0 15,-3 7-2-15,-3 2-1 16,2 8-5-16,-7-8-2 16,8 6-3-16,-13-18-2 0,12 11-3 15,-18-23-2-15,20 12 1 16,-22-21-1-16,13 6 2 15,-11-18 2-15,0 0-1 16,9-17 3-16,9-4 2 16,-3-13 0-16,13-10 1 15,11-11 2-15,13-16 2 16,14-10 0-16</inkml:trace>
  <inkml:trace contextRef="#ctx0" brushRef="#br4" timeOffset="73379.197">2260 8284 62 0,'0'-18'34'16,"0"18"0"-16,0 0-1 15,0 0-7-15,-14 12-16 0,13 21-4 16,-9 6-3-16,8 15 1 16,-7 16-2-16,1 16-1 15,-3 10 0-15,-1 8-1 16,-4 5 1-16,3-2-1 15,0-3-1-15,2-11-2 16,8-9-3-16,-2-21-3 16,12-4-4-16,-4-35-4 15,20-3-3-15,-14-33-1 16,20 4 0-16,-15-30 0 15,15 8 0-15,-20-20 5 16,7 4 2-16,-9-1 4 16,-6 0 2-16,-1 6 2 15,-11 0 24-15,7 20 4 0,-18-11 1 16,22 32 3-16,-24-29 0 15,24 29 1-15,-13-13 2 16,25 15-1-16,-2-12-22 16,16-1-3-16,9-7 0 15,17-6-1-15,9-7-1 16,10-7-1-16,5-1-4 15,4-10-1-15,7 7-5 16,-8-13-3-16,9 13-5 16,-21-14-3-16,9 18-1 15,-19-18-1-15,10 18 1 16,-26-13 0-16,8 15 4 15,-23-3 4-15,-3 7 2 16,-11 4 3-16,-10 4 1 0</inkml:trace>
  <inkml:trace contextRef="#ctx0" brushRef="#br4" timeOffset="73684.2145">3197 8085 106 0,'-5'-11'28'16,"-13"-9"2"-16,18 20 0 16,-10-13-21-16,10 13-2 15,-3 25-1-15,3 12 0 16,-7 15-2-16,2 16-1 15,0 14-1-15,-6 15 0 16,0 7 0-16,-1 6-1 16,2 2-1-16,0-7-1 15,5-5-1-15,1-12-2 16,14-7-4-16,-1-22-4 15,20-2-4-15,-11-31-2 0,20 5-4 16,-13-34 0-16,17 7-1 16,-13-27 2-16,15 3 1 15,-13-12 2-15,8-4 4 16,2-3 2-16,-3-5 2 15,6 3 1-15</inkml:trace>
  <inkml:trace contextRef="#ctx0" brushRef="#br4" timeOffset="74183.243">3920 8647 97 0,'-36'-16'33'0,"13"20"1"15,-18-5 0-15,9 20-22 16,-12-4-5-16,1 13-1 15,-2 1 0-15,2 12-2 16,2 7 1-16,5 0-1 16,10-1-1-16,7 0-1 15,13-6-1-15,10-3-1 16,12-12 1-16,11-11-1 15,12-12 0-15,10-12 0 16,7-11 0-16,6-15 0 16,-2-6-1-16,-2-9 1 15,-6 1-1-15,-7-2 2 16,-8 4-2-16,-10 7 0 15,-8 7 0-15,-10 9 1 0,-8 11-1 16,-1 13 2-16,-15 16 0 16,1 8-1-16,-1 13 1 15,-4 9-1-15,6 9 1 16,-3 7-2-16,3 8 0 15,3-4-3-15,13 2-1 16,0-10-3-16,16 3-3 16,-4-22-3-16,17 4-3 15,-10-32-2-15,22 6-2 16,-18-30-2-16,21 3 2 15,-17-28 0-15,11 3 3 16,-10-18 2-16,4-5 2 16,-3-5 2-16,-2-8 1 15,0 4 2-15</inkml:trace>
  <inkml:trace contextRef="#ctx0" brushRef="#br4" timeOffset="74649.2697">4418 8622 96 0,'0'0'34'16,"0"0"-1"-16,3 17 2 15,-3-17-18-15,28-1-12 16,-2-3-2-16,11 1 1 16,3-1-2-16,9-3 1 15,-2 1-2-15,4-1 0 16,-7 2 0-16,-3 2 0 15,-6 1-1-15,-11 4 0 0,-9 5 0 16,-13 3 0-16,-11 8 1 16,-13 6-1-16,-12 9 1 15,-10 5 0-15,-7 8 0 16,-2 5 1-16,-4-1 0 15,4 4-1-15,7-4 0 16,9-7 0-16,16-5 0 16,15-8 0-16,18-15-1 15,17-9 0-15,19-8-1 16,16-13 0-16,10-2-1 15,6-9-3-15,9 0-2 16,-6-9-4-16,2 17-3 16,-21-15-3-16,1 20-2 15,-30-16-3-15,11 18-1 0,-28-14 0 16,10 19 0-16,-21-10 5 15,2 10 2-15,-9 6 3 16,0 0 1-16,0 0 3 16,-9-6 1-16,9 6 3 15</inkml:trace>
  <inkml:trace contextRef="#ctx0" brushRef="#br4" timeOffset="75084.2946">5136 8871 115 0,'4'11'29'16,"-4"-11"3"-16,0 0-1 15,19-10-20-15,6 8-6 16,7-8-1-16,10-3-1 15,5-7 0-15,5-2-1 16,0-4-1-16,1-2 0 0,-7-1-2 16,-6 1 2-16,-8-2-3 15,-14 2 3-15,-13 5-3 16,-10 6 1-16,-18 6 0 15,-11 8 1-15,-8 11 1 16,-12 8 1-16,-1 12 0 16,-4 7-1-16,1 11 2 15,6 3-1-15,10 2 1 16,15-3-1-16,13-1-1 15,12-3-1-15,16-10 1 16,17-7-1-16,14-8 0 16,16-7-2-16,13-5 0 15,2-5-2-15,11-5-3 16,-3-13-3-16,8 6-3 15,-18-21-3-15,12 9-2 0,-27-27-3 16,12 17 1-16,-21-28-1 16,6 14 0-16,-20-19 2 15,8 9 2-15,-15-11 3 16,-1 3 1-16,-7-1 2 15,-6-4 1-15,-5 3 1 16</inkml:trace>
  <inkml:trace contextRef="#ctx0" brushRef="#br4" timeOffset="75393.3122">6282 7810 91 0,'0'0'32'16,"-22"6"0"-16,16 24 3 15,-16 1-11-15,11 23-17 0,-2 7-1 16,3 25-2-16,-2 11 0 15,5 10-1-15,3 9 0 16,4 2-1-16,2-3 0 16,2-1-1-16,1-12 0 15,3-13-3-15,6-13 0 16,-5-18-6-16,12-12-4 15,-14-26-2-15,16-1-3 16,-20-33-3-16,18 7-3 16,-23-33 1-16,18 9-2 15,-22-26 1-15,12 4 5 16,-12-20 1-16,7-3 2 15,-5-4 2-15,1-13 0 16</inkml:trace>
  <inkml:trace contextRef="#ctx0" brushRef="#br5" timeOffset="194295.113">10764 2588 91 0,'-13'-23'31'0,"-15"-4"1"16,-4 14 1-16,-26-3-28 0,0 13 0 16,-15 4-1-16,-3 12 0 15,-6 2 0-15,5 7 0 16,4 2-2-16,11-2 0 15,11 0 0-15,18 5 0 16,13 0-2-16,23-1 0 16,21 3 0-16,15 2 0 15,18 7-1-15,9 3 1 16,8 6-1-16,5-2 0 15,-3 4 0-15,-4 1 0 16,-11 2-1-16,-12-4 1 16,-17 3 0-16,-12-2 0 15,-16-2 1-15,-16-4 0 16,-13-3 0-16,-11-4 0 0,-10-6 0 15,-6-6 0-15,-4-10 1 16,-1-7-2-16,5-12 1 16,1-9 0-16,11-14 0 15,14-13 0-15,13-17-1 16,19-13 1-16,17-10-1 15,16-8 2-15,18-4-1 16,13-2-1-16,5 3 2 16,4 8-2-16,-5 16 2 15,-10 11-1-15,-15 9 1 16,-13 11 0-16,-20 9-1 15,-19 11 1-15,-18 7 0 16,-11 9-1-16,-7 2-2 0,0 2 0 16,8 10-4-16,3-4-2 15,20 13-2-15,8-22-4 16,13 25-2-16,-1-27-2 15,28 19-1-15,-17-24-2 16,19 18 0-16,-19-22 2 16,14 15 1-16,-9-8 2 15,3 3 2-15</inkml:trace>
  <inkml:trace contextRef="#ctx0" brushRef="#br5" timeOffset="216685.3937">9899 4503 111 0,'10'-13'33'16,"22"16"-3"-16,-2-17-2 16,21 8-25-16,12-4-1 15,13 2 0-15,11-3-1 16,7 0-1-16,4 0 1 15,-1-3-1-15,-6 3 1 16,-4-3-1-16,-9 4 1 16,-12 2-1-16,-10 5 1 15,-16 9-1-15,-16 11 0 16,-15 13 1-16,-16 13-1 15,-16 15 0-15,-13 10 0 16,-9 10 2-16,-15 10 0 16,-2 3-1-16,1 0 2 15,3-2-2-15,4-10 2 0,9-5-3 16,12-9 0-16,9-15-4 15,19-6-4-15,2-19-3 16,21-4-4-16,-5-26-2 16,26 7-4-16,-16-33-1 15,26 15-2-15,-20-30-1 16,15 11 2-16,-14-17 4 15,2 5-1-15,-7-5 4 16</inkml:trace>
  <inkml:trace contextRef="#ctx0" brushRef="#br5" timeOffset="222391.7201">10527 6182 68 0,'0'-12'35'0,"0"12"-1"16,0 0 1-16,0 0-16 16,-1 27-11-16,0 4-3 15,4 21-2-15,-5 11 1 0,-1 19 2 16,-5 12-4-16,-1 8 2 15,-2 1-2-15,-1 4-1 16,4-8 0-16,-5-6 2 16,8-14-4-16,1-14 0 15,4-16 0-15,5-8-3 16,3-15-1-16,-8-26-2 15,20 15-4-15,-16-34-1 16,16 6-3-16,-17-26-3 16,19 13 0-16,-16-24-1 15,14 14 0-15,-16-14 1 16,9 13 2-16,-10-2 0 15,6 8 3-15,-5 3 0 0,-4 11 1 16,0 17 2-16</inkml:trace>
  <inkml:trace contextRef="#ctx0" brushRef="#br5" timeOffset="261393.9509">10216 7979 54 0,'4'-22'36'0,"8"4"-2"16,-9-3 1-16,11 11-7 16,-10-10-17-16,6 8-4 15,-5-2-2-15,-5 14 0 16,9-13-2-16,-9 13 0 15,0 0-2-15,2 19 0 16,-6 6 0-16,-3 10-1 0,-7 11 1 16,-6 14-1-16,-2 15 0 15,-6 9 1-15,-1 0 0 16,2-4 1-16,3-6-1 15,11-7 1-15,11-13-1 16,13-16 0-16,17-16 0 16,14-17 0-16,20-11-1 15,15-14 0-15,20-12 0 16,9-11 0-16,8-5 0 15,5-3 0-15,-1 0 0 16,-3 0 0-16,-10 8-1 16,-13 6 0-16,-16 8 0 0,-15 8-1 15,-17 10-2-15,-14 0-2 16,-7 10-3-16,-23 1-3 15,0 0-2-15,-21-10-2 16,8 15-3-16,-23-17 0 16,13 14-1-16,-22-18 1 15,10 12 2-15,-16-12 2 16,11 6 3-16,-10-7 1 15,-2 2 2-15,2 0 2 16,0-3 1-16,7 14 24 16,-12-15 3-16,19 22 2 15,-13-13 2-15,27 25 1 16,-13-10 0-16,26 27 3 15,-11-4-2-15,16 24-20 16,-2 12-3-16,6 19 0 0,-4 12 0 16,-2 12-2-16,-4 2 1 15,-2 0-3-15,2-4 0 16,0-14-3-16,9-10-4 15,-3-26-3-15,15-9-4 16,-4-32-1-16,19 0-5 16,-15-39 1-16,21 6-2 15,-20-32 1-15,12 8 0 16,-19-27 2-16,11 0 2 15,-9-19 2-15,6-6 2 16,-2-10 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01:55:39.66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19327 8587 36 0,'0'0'28'0,"0"0"0"16,0 0-2-16,0-10-7 15,0 10-5-15,-3 15-3 0,6 4-1 16,-6-2-2-16,7 13-2 16,-3 1-1-16,5 12-2 15,-2 0 1-15,2 10-3 16,0 3 2-16,0 4-3 15,-2 2 0-15,1-1 0 16,-3-4 0-16,-1-7 1 16,-2-7-1-16,0-6 1 15,-1-12-1-15,2-14 0 16,0-11 0-16,2-19 0 15,0-8 1-15,2-13-2 16,-2-6 2-16,-2-9-2 0,0-6 2 16,-1-7-1-16,1-3-2 15,-1 6 2-15,0-1-1 16,2 5 2-16,1 6-3 15,6 4 3-15,3 7-2 16,6 8 2-16,4 7 0 16,7 7 0-16,2 6 0 15,3 6 0-15,3 4-1 16,-1 10 1-16,-4 4-1 15,0 7 0-15,-6 7 0 16,-6 3 0-16,-9 6-1 16,-8 6 2-16,-9 5 0 15,-7-2-1-15,-9 4 2 16,-3-5-2-16,-5-2 2 15,3-5-2-15,-1-5 2 0,10-9-3 16,5-6 1-16,14-12 0 16,0 0 0-16,22 2 0 15,5-8-1-15,2 3 1 16,6-1 0-16,0 4 0 15,-2 3 0-15,-4 8 0 16,-9 5 0-16,-7 10 1 16,-13 2-1-16,-9 9 0 15,-12 7 1-15,-11 3 0 16,-10 4-1-16,-3 1 1 15,-4-6-1-15,2-4 0 16,4-7-2-16,7-11-3 16,18-4-4-16,4-24-3 15,14 4-3-15,16-40-3 0,23 15-2 16,-5-28-2-16,26 7 0 15,-11-16 0-15,14 5 4 16,-7-4 2-16,5 0 2 16,-6 7 2-16</inkml:trace>
  <inkml:trace contextRef="#ctx0" brushRef="#br0" timeOffset="766.0438">20096 8409 87 0,'0'0'30'0,"0"0"0"15,-11 19 2-15,-3-1-17 16,6 19-10-16,-2 5 0 0,1 16-1 16,-5 9 0-16,1 5-2 15,-3 5 1-15,4 1-3 16,2 1 0-16,0-5-3 15,12 0-5-15,-6-21-3 16,19 5-3-16,-7-31-3 16,20 8-2-16,-11-35-1 15,21 5-1-15,-13-25-1 16,12 0 4-16,-9-11 1 15,5-4 4-15,-4-2 1 16,-1-3 3-16,-5 7 2 16,-5-4 2-16,-1 11 13 15,-9-7 12-15,5 17 2 16,-15-6 2-16,2 22 2 0,-4-25 1 15,4 25 1-15,-6-12 1 16,6 12-12-16,0 0-11 16,0 0-1-16,-10 17 0 15,9-1-1-15,-3 2-1 16,0 10 0-16,-2 2-1 15,1 8 1-15,-2-2-2 16,3 2 0-16,4-6 0 16,0-6-1-16,4-6 1 15,10-11-1-15,8-14 0 16,4-12 0-16,11-6 0 15,2-8 0-15,2-5 1 16,3-2-1-16,-1-2 0 0,-3 3 0 16,-7 7 0-16,-7 8 0 15,-7 4 0-15,-5 7 1 16,-14 11-1-16,2 12 0 15,-8 6 0-15,-4 9 0 16,-4 6 0-16,0 9 0 16,5 6-1-16,3 0-1 15,2-1-1-15,6-3 0 16,10-4-2-16,3-11-3 15,17 0-3-15,-9-21-2 16,16 1-3-16,-7-21-2 16,14 4 0-16,-16-22-2 15,13 10 1-15,-15-21-2 16,8 7 5-16,-13-7 1 15,3 2 1-15,-8 5 2 0,-6 1 2 16,-1 11 2-16</inkml:trace>
  <inkml:trace contextRef="#ctx0" brushRef="#br0" timeOffset="1148.0656">20995 9071 91 0,'-12'7'28'16,"17"14"1"-16,-5-21 1 16,23 15-4-16,-5-18-19 15,16-3-2-15,2-3-1 16,6-5-1-16,-2-4 0 15,2-5-1-15,-4-5-1 16,-5-1 0-16,-7-2 0 16,-10 1-1-16,-6 0 0 15,-15 4 0-15,-7 6 0 0,-12 5 0 16,-10 7 0-16,-5 9 0 15,-7 13 1-15,-3 11 1 16,-1 11-1-16,6 7 1 16,7 3-1-16,9 3 1 15,21-1-1-15,13-3-1 16,19-11-2-16,15-8-2 15,19-6-5-15,0-19-3 16,24 9-3-16,-13-23-2 16,24 13-4-16,-23-23-1 15,14 21 0-15,-24-20 0 16,12 13 0-16,-20-8 3 15,3 8 2-15,-15 2 2 16,-7 3 1-16</inkml:trace>
  <inkml:trace contextRef="#ctx0" brushRef="#br0" timeOffset="2199.1257">20420 10061 57 0,'1'-10'32'0,"-5"-7"-2"15,-1 6 2-15,-10-8-8 16,15 19-11-16,-33-14-5 15,14 15-2-15,-13 0-1 0,2 12-1 16,-8 3 0-16,1 6-1 16,-1 2 0-16,1 5-1 15,1 0-1-15,7-2 0 16,8 0 0-16,7-5 0 15,12-5-2-15,11-2 1 16,13-3-1-16,9-4 1 16,13 0-1-16,7 2 1 15,5 2-2-15,2 1 2 16,-5 7 0-16,-2 2 0 15,-11 7 0-15,-8 3 0 16,-13 4 0-16,-15 2-1 16,-13 0 1-16,-12 1-1 15,-10-3 0-15,-7-4 1 0,-2-6 0 16,0-10-1-16,1-7 1 15,6-11-1-15,6-15 1 16,13-9-1-16,10-14 1 16,11-9-1-16,8-9 2 15,9-4-3-15,8-1 3 16,2 3-2-16,4 4 1 15,-5 7-1-15,-4 11-1 16,-6 4-5-16,0 15-2 16,-17-5 0-16,8 18-4 15,-14-13-3-15,14 18-1 16,-12-16 0-16,19 15-1 15,-13-16 2-15,17 13 1 16,-2-12 0-16,6 7 2 16,5-5 1-16,1 1 1 0,2 3 1 15,0-2 1-15</inkml:trace>
  <inkml:trace contextRef="#ctx0" brushRef="#br0" timeOffset="4476.256">14628 13049 30 0,'0'0'29'15,"0"0"3"-15,0 0-5 16,1 15-6-16,-1-15-8 15,3 33-4-15,-6-4-3 0,7 14 0 16,-5 5-2 0,3 13-1-16,-3 6 0 0,1 7-1 15,-1 1 0-15,1-2-1 16,0-9 0-16,3-4 1 15,0-11-2-15,2-9 1 16,-1-15-1-16,4-11 0 16,-8-14 0-16,12-17 0 15,-5-13 0-15,-3-10 0 16,-3-12 0-16,-1-8 0 15,-2-7 0-15,-2-8 0 16,-3-1 0-16,3 1 1 16,-1 1-1-16,2 3 1 15,5 4 0-15,5 6-1 0,7 6 1 16,4 9-1-16,7 8 0 15,0 7 0-15,2 13 0 16,2 5 1-16,-4 10-1 16,1 7 0-16,-3 8 0 15,0 6 0-15,-6 6 0 16,-2 5 1-16,-7 0-1 15,-1 1 0-15,-7 2 0 16,-7-2 0-16,-3 1-1 16,-6-6 2-16,-5 0-1 15,-2-3 0-15,-6-5 0 16,3 0 0-16,-1 0 0 15,1-5-1-15,3-1 2 16,8-3-2-16,3 0 1 16,12-8 0-16,4 11 0 0,10-11-1 15,9 0 1-15,9-2-1 16,9-3 1-16,6 3 1 15,3 0-1-15,2 3 0 16,-5 5 1-16,-6 5 0 16,-7 9-1-16,-16 8 0 15,-13 13 1-15,-19 6-2 16,-14 10 1-16,-11 5 0 15,-13 3 0-15,-8-2 1 16,3-6-2-16,0-11 1 16,13-11-1-16,8-20-1 15,21-10-3-15,10-27-3 16,29-5-3-16,0-27-3 15,33 6-1-15,-6-23-1 0,24 11-1 16,-12-13-2-16,16 18 1 16,-16-8 2-16,8 19 2 15,-16 3-1-15,-3 13 3 16,-9 8 1-16</inkml:trace>
  <inkml:trace contextRef="#ctx0" brushRef="#br0" timeOffset="6156.3521">15491 13240 80 0,'-3'22'26'0,"3"-22"1"16,-9 33-2-16,-3-20-11 16,7 15-9-16,-2 3-1 15,0 5-1-15,-2 2 0 0,-2 4 0 16,1-1-2-16,3-1 1 15,-1-6-1-15,2-4 0 16,0-8 0-16,4-10-1 16,2-12 0-16,0 0 0 15,6-16 0-15,1-9 0 16,1-5 0-16,0-7 0 15,1-3 1-15,2-3-2 16,1 4 2-16,0 0-1 16,1 6 0-16,1 5 0 15,0 4 0-15,2 8 0 16,2 4 1-16,2 1-1 15,2 6 0-15,1 1 1 16,2-3-1-16,4 6 2 16,1-2-1-16,0-2 0 0,0-1 0 15,-2 3 0-15,-1-2-1 16,-4 3 1-16,-7 1-1 15,-5 3 0-15,-11-2 0 16,3 15-1-16,-13 2 2 16,-5 6-1-16,-7 6 0 15,-2 8 0-15,0 6 1 16,-1 5-1-16,2 3 1 16,6 1 0-16,7-6 0 15,10-2 0-15,13-9-1 16,6-9 1-16,9-14-1 15,10-10 0-15,2-16 0 16,7-10 0-16,-1-6 0 0,-3-13 0 16,-4-3-1-16,-6-3 1 15,-9 0-1-15,-7-1 0 16,-8 6 0-16,-11 5 2 15,-5 8-2-15,-2 2 2 16,-2 11-1-16,-1 7 1 16,0 6-1-16,12 5 2 15,-12 5-1-15,12-5-1 16,10 14 1-16,5-8-1 15,7-4 0-15,2-2 1 16,9-4 0-16,2-7-1 16,2 1 0-16,0-5 1 15,-5 1-1-15,-3 4 1 16,-9 4-1-16,-5 0 0 0,-15 6 0 15,7 17 0-15,-19 4 1 16,0 6-1-16,-6 5 0 16,-4 4 0-16,2 3 0 15,2-1-1-15,3-1 2 16,6-7-1-16,9-8 0 15,9-6-1-15,7-11 1 16,8-10 0-16,7-8 0 16,6-5 0-16,2-8 0 15,3-1 0-15,-3-2 0 16,-6 2 0-16,-7 4 0 15,-3 5 0-15,-9 6-1 16,-14 12 1-16,0 0 0 16,0 0 0-16,-3 17 0 0,-7 7-1 15,4 5 1-15,-3 6 0 16,4 2 0-16,1 2 1 15,6 0-1-15,5-5 0 16,7-6 0-16,6-11 0 16,3-10 1-16,5-9-1 15,1-10 1-15,3-11-1 16,-3-9 1-16,-1-7-1 15,-4-5 0-15,-5-2 0 16,-4-2 0-16,-7 2 1 16,-2 5-2-16,-6 6 1 15,2 9-2-15,-5 3 1 16,3 11-3-16,0 12 0 15,0 0-4-15,0 0-2 0,14 13-2 16,-14-13-4-16,28 18 2 16,-17-19-3-16,22 15 1 15,-10-22-1-15,15 15 1 16,-9-18 1-16,8 11 3 15,-8-8 1-15,-1 6 0 16,-3-3 2-16,-10 4 1 16,-3 5 12-16,-12-4 12 15,0 0 4-15,-9 1 1 16,9 17 4-16,-19-18-1 15,18 21 1-15,-18-14 2 16,19 21-11-16,-7-5-10 16,5 10-3-16,-6 2 0 0,3 5-1 15,-2 3 0-15,4 1 0 16,-4-4-1-16,5-2 0 15,-4-7 0-15,6-7-1 16,1-11 1-16,-1-13-1 16,12-12 1-16,-4-11-1 15,4-10 1-15,2-7 0 16,3-5-1-16,1-5 1 15,4 0 0-15,1 3 1 16,2 7-2-16,0 5 2 16,2 8-1-16,2 10 0 15,1 6 0-15,1 12 0 16,-2 12 0-16,-5 4-2 15,0 8 1-15,-5 6-1 16,-6 9 0-16,-5-2-2 0,-3 3-1 16,-6-7-4-16,4 4-1 15,-10-14-4-15,13 2-1 16,-6-26-3-16,6 18 0 15,-11-36-2-15,21 15 1 16,-16-26 0-16,16 8 1 16,-12-17 2-16,10 1-1 15,-12-7 2-15,5-1 1 16</inkml:trace>
  <inkml:trace contextRef="#ctx0" brushRef="#br0" timeOffset="7135.4081">15241 14532 49 0,'-20'7'34'0,"20"-7"2"16,0 0-2-16,0 0-12 15,16-4-16-15,11 2-1 16,3-9-1-16,11 3 0 0,4-4-1 15,8-2 0-15,0-3-1 16,6-2 0-16,-4 2 0 16,2 0-1-16,-6 1 0 15,-6 4 0-15,-6 2 0 16,-5 9-1-16,-10 5 0 15,-9 10 1-15,-10 9-1 16,-9 8 0-16,-6 14 0 16,-11 12-1-16,-3 11 0 15,-5 11 0-15,-5 6 0 16,-1 2 0-16,4 0 0 15,6-4-1-15,3-12 0 16,5-11-1-16,13-13-3 16,-1-22-3-16,19-5-4 0,-8-30-2 15,22 1-2-15,-17-29-2 16,23 9 0-16,-21-26-3 15,19 11 3-15,-19-16 1 16,11 6 1-16,-15-10 0 16</inkml:trace>
  <inkml:trace contextRef="#ctx0" brushRef="#br0" timeOffset="10788.617">12872 10874 52 0,'9'-13'34'16,"-12"-3"-2"-16,3 16-3 0,-12-23-12 15,12 23-4-15,-24-14-6 16,8 14-2-16,-10 2-1 16,-2 7-1-16,-4 5 0 15,-2 11-2-15,-5 7 1 16,-2 11 0-16,2 7 1 15,2 10-2-15,3 2 1 16,8 7 0-16,5-6 0 16,11-1 0-16,8-9-1 15,15-7 0-15,5-14 0 16,10-9-1-16,6-14 1 15,8-9-1-15,0-10 0 16,4-5 0-16,-7-7 1 16,-2 0-1-16,-8 0 0 15,-4 1 0-15,-7 8 0 0,-7 1 0 16,-11 12 0-16,0 0 0 15,3 10 0-15,-8 7 0 16,0 6-1-16,3 0 0 16,0 7-1-16,2-5 0 15,7-1-2-15,4-6-1 16,10-2-3-16,-5-16-3 15,17 4-2-15,-10-19-3 16,13 8 0-16,-11-20-1 16,11 8 0-16,-15-15 0 15,8 8 0-15,-13-6 3 16,3 6 2-16,-5 1 1 0,-5 6 11 15,2 13 11 1,-13-9 4-16,2 15 1 0,0 0 4 16,0 15 0-16,-12-9 2 15,12 20 1-15,-15-11-9 16,12 14-9-16,-5-1-1 15,8 6-1-15,-4-4 0 16,2 4 0-16,2-8-1 16,2-2 0-16,1-9 0 15,-1-3-1-15,-2-12 0 16,0 0 0-16,14-13 0 15,-6-6-1-15,0-9 0 16,-1-4 0-16,3-5 1 16,-1-7-1-16,-1 1 1 15,-1 4-1-15,-2 5 1 0,-2 4 0 16,-2 8-1-16,-1 7 1 15,0 15-2-15,5-13 1 16,-5 13-1-16,9 2-1 16,6 5-1-16,4-7-2 15,6 6-3-15,-2-11-2 16,13 11-3-16,-10-14 0 15,12 15-2-15,-17-14-1 16,10 17 0-16,-19-13-1 16,6 13 1-16,-18-10 3 15,12 15 2-15,-12-15 0 16,-6 25 2-16,0-8 1 15,-3 0 1-15,1 4 13 16,-7-5 9-16,13 9 2 0,-12-13 2 16,17 13 3-16,-3-25 0 15,7 20 2-15,-7-20-1 16,28 1-9-16,-7-10-7 15,9 2-2-15,-1-10-1 16,7 2 0-16,-5-4-1 16,0 2-1-16,-5-2 0 15,-5 2-1-15,-11 1 0 16,-5 4-1-16,-5 12 1 15,-25-6-1-15,0 7 0 16,-4 10 1-16,-6 9-1 16,-2 4 1-16,0 7 0 15,2 3 0-15,9 3 1 16,4-1-1-16,9-3 0 0,8-4-1 15,14-5 0-15,9-9-1 16,11-3-2-16,4-8-3 16,18 1-2-16,-8-16-3 15,14 10-3-15,-12-16-2 16,8 12 0-16,-15-19-1 15,4 16 0-15,-18-16 0 16,4 11 1-16,-12-8 3 16,1 8 1-16,-10 1 2 15,-7 12 1-15,0 0 1 16,0 0 1-16,0 0 11 15,-24 3 13-15,19 17 2 16,-14-18 2-16,19 17 2 16,-14-18 0-16,23 13 2 15,-9-14 1-15,12 1-10 0,-1-9-10 16,12 2-2-16,1-9-1 15,5 2-1-15,-1-5 0 16,0-3 0-16,-6-1-1 16,-1 0 0-16,-6 3-1 15,-7-1 0-15,-7 4 1 16,-6 4-1-16,-5 7 0 15,-5 3 0-15,-4 9 0 16,-4 8 0-16,-1 7 1 16,1 5 0-16,0 4 0 15,7 2 0-15,3-2 0 16,7 2 0-16,7-6-1 15,9-6 1-15,9-7-2 0,4-8 0 16,8-5-1-16,2-10-1 16,5-1 0-16,-2-5-2 15,3 0 1-15,-7-3-1 16,-3 2 2-16,-7 3 0 15,-4 2 2-15,-8 5 1 16,-10 6 1-16,0 0 1 16,0 0 1-16,-5 17 0 15,-6-4 0-15,4 7 0 16,0-2 0-16,4 2 0 15,3-4-1-15,5 0 1 16,3-6-2-16,4-5 1 16,5-10-1-16,2-6 1 15,7-8-1-15,0-3 0 0,1-4 1 16,0-1-1-16,-5 1 0 15,2 5 1-15,-5 6-1 16,-2 10-1-16,-4 9 0 16,-6 6-1-16,1 11-3 15,-6 2-2-15,5 9-2 16,-6-11-3-16,14 8-1 15,-15-29-3-15,43 22-2 16,-13-39 0-16,34 7 1 16,-5-30 0-16,42 5 1 15,-3-27 1-15,37 2 0 16,4-11 2-16,24-2 2 15,1-5-2-15</inkml:trace>
  <inkml:trace contextRef="#ctx0" brushRef="#br0" timeOffset="11968.6845">15510 11243 35 0,'3'-15'32'16,"-3"15"2"-16,8-21 0 15,-8 21-10-15,0 0-7 16,1 17-7-16,-9-2-3 15,6 12-2-15,-5 6-2 16,1 9 0-16,-2 7-1 0,2 5 1 16,2 3-2-16,-3 5 1 15,3-4-2-15,3 0-2 16,3-7 0-16,0-10-4 15,7-1-2-15,-1-21-5 16,12 2-1-16,-20-21-3 16,34-9 0-16,-22-20 0 15,17 10-2-15,-15-19 0 16,14 8 3-16,-13-10 3 15,8 11-1-15,-9-8 2 16,5 10 0-16,-5-3 1 16</inkml:trace>
  <inkml:trace contextRef="#ctx0" brushRef="#br0" timeOffset="14860.8499">14157 8002 26 0,'4'-11'27'0,"-4"11"1"15,0 14 1-15,0-14-9 16,-7 39-6-16,-2-12-4 16,10 21-2-16,-10 3-2 15,9 19 1-15,-6 2-4 16,4 6 0-16,-2 4 0 15,1-1-3-15,3-6 1 16,0-11-4-16,4-5-1 16,-1-23-6-16,8-3 1 15,-11-33-4-15,14 15-1 16,-13-33-1-16,14 6-2 15,-12-21 0-15,7 5 3 0,-10-9 1 16,7 4 0-16,-9-4 3 16,-3 5 1-16,1 2 1 15,-3 4 5-15,3 14 16 16,-14-10 4-16,18 22 4 15,-20-14 2-15,20 14 0 16,0 0 1-16,0 10 0 16,0-10-2-16,14-2-15 15,1-3-3-15,14-1-1 16,8-11-1-16,10-3-1 15,6-6-2-15,1-6-3 16,6 3-3-16,-7-12-2 16,7 12-4-16,-20-15-1 15,10 15-2-15,-23-10 0 0,7 12-2 16,-17-12 1-16,5 15 3 15,-14-7 1-15,4 9 2 16,-6-5 1-16,-6 10 2 16,-1-1 2-16,-5-2 1 15,3 10 21-15,-15-13 1 16,18 23 4-16,-24-30 1 15,24 30 1-15,-25-18 0 16,20 28 1-16,-16 1 1 16,14 19-19-16,-6 8-1 15,6 15-2-15,-4 5 1 16,3 15-2-16,0 1 0 15,3 5-3-15,4-8 0 16,5-4-1-16,12-4-2 0,-3-17-4 16,18-1-2-16,-2-23-2 15,13-1-1-15,-5-22-2 16,17 7-1-16,-13-23 1 15,13 5-2-15,-13-15 3 16,7 3 1-16,-11-10 2 16,0 4 1-16,-7-7 2 15,-3 1 1-15,-7 2 1 16,-10-3 19-16,3 14 3 15,-23-11 3-15,10 23 3 16,-22-16 0-16,12 24 1 16,-22-11 1-16,11 24 2 15,-16-4-17-15,8 13-3 16,-4 1-1-16,7 13-1 15,-2 0-1-15,9 5 0 0,4-2 0 16,8-3-1-16,7-4 0 16,11-6 0-16,5-11-1 15,9-8 0-15,6-9 0 16,7-8 0-16,-1-8-1 15,0-4 1-15,1-6-1 16,-5-2 1-16,-9 0-1 16,-2 4 0-16,-8 2 0 15,-8 8 1-15,-6 6-1 16,0 13 0-16,-11 5 0 15,-3 14 0-15,0 10 0 16,-3 7 0-16,3 8-1 16,2 4 1-16,4 4 0 15,6-1-2-15,9-4 0 0,7-10-3 16,10 0-1-16,1-17-4 15,15 3-1-15,-11-23-3 16,17 8 0-16,-12-28-2 16,11 12 0-16,-15-22 1 15,10 7-1-15,-16-15 3 16,8 6-1-16,-12-11 3 15,3 3 0-15,-8-3 1 16,-2 7 1-16,-5 2 1 16,-5 4 2-16,-1 9 1 15,-7 0 15-15,5 21 10 16,-14-17 1-16,14 17 3 15,-15-2-1-15,15 2 2 16,0 0 1-16,0 0-1 0,0 0-12 16,20-13-9-16,-2 5 0 15,9 2-1-15,1-1-1 16,2 4 1-16,-2-1-1 15,0 5-1-15,-5 5 1 16,-7 2-1-16,-7 7 0 16,-9 8 0-16,-11 7-1 15,-11 5 0-15,-6 9 0 16,-6 3 1-16,-9 5 0 15,-2 2-1-15,1-1 2 16,4-3-1-16,5-8 1 16,9-4-1-16,9-11 1 15,11-4-2-15,17-9 1 16,8-11-1-16,13-7 0 15,11-6-1-15,8-1-1 0,2-6-1 16,11-1-1-16,-8-5-3 16,6 8-4-16,-17-7-1 15,5 16-2-15,-19-12 1 16,4 15-4-16,-18-17 2 15,4 17-1-15,-16-15 1 16,11 12 1-16,-14-9 2 16,9 5-2-16,-7-5 3 15,3 5 0-15,-6-1 1 16,-1 11 1-16,1-11 2 15,-1 11 0-15,0 0 1 16,-16-3 2-16,16 3 0 0,-22 7 1 16</inkml:trace>
  <inkml:trace contextRef="#ctx0" brushRef="#br0" timeOffset="15339.8773">16003 8619 113 0,'0'0'27'16,"9"16"1"-16,-9-16 0 15,32-9-20-15,-8-3-3 16,13 0-2-16,2-6 0 15,5-3-1-15,3-6 0 16,-1-2 0-16,-4-5-1 16,-2 3-1-16,-8-1 1 15,-12 3-1-15,-9 3 1 16,-11 1-1-16,-11 7 1 15,-9 5 0-15,-9 10 0 0,-7 6 0 16,-4 9 1-16,-3 11-1 16,-1 9 1-16,3 8 0 15,4 4 0-15,8 5 0 16,7-1 1-16,11 1-2 15,12-1 1-15,9-11-2 16,12-6 0-16,11-10-2 16,14-9-2-16,4-13-3 15,11-2-2-15,-6-21-3 16,11 5-3-16,-15-20 0 15,14 11-3-15,-26-25 1 16,9 16 0-16,-20-16 2 16,8 9 1-16,-17-12 1 15,8 8 1-15,-10-4 1 0,1 4 1 16,-4 5 1-16,-1 1 0 15,0 10 1-15,-5-3 1 16,1 9 0-16,0-1 1 16,-1 3 1-16</inkml:trace>
  <inkml:trace contextRef="#ctx0" brushRef="#br0" timeOffset="15640.8946">16880 7773 125 0,'-1'33'31'0,"-18"-6"2"15,15 26-3-15,-15-1-22 0,10 14-3 16,-2 2-1-16,3 7-1 16,3 3-1-16,0-3-3 15,10-5-2-15,-4-8-3 16,7 2-3-16,-11-22-4 15,12 11-2-15,-15-29-1 16,13 11-4-16,-21-26 1 16,14 14 0-16,-19-23 0 15,19 0 3-15,-22 5 0 16,12-5 2-16,-5-4 0 15,1 2 3-15,2 2 0 16,0 0 1-16,12 0 2 16</inkml:trace>
  <inkml:trace contextRef="#ctx0" brushRef="#br0" timeOffset="16896.9664">16275 9468 73 0,'11'-13'34'0,"-10"-6"1"15,-1 19 0-15,2-25-12 16,-2 25-14-16,5-12-3 15,-5 12-2-15,0 0-1 16,0 0-2-16,0 0 1 16,-9 23-1-16,3-3 1 15,-4 9 0-15,-3 4-1 16,-2 12 1-16,-4 7-1 15,-5 3 2-15,-3 4-1 16,3 2 1-16,-3-4-2 16,2-3 0-16,6-9 0 15,4-3 1-15,5-11-1 0,7-6 0 16,8-9-1-16,6-8 1 15,11-7 0-15,11-5 0 16,5-5-1-16,4-6 1 16,8-4-1-16,6-5 2 15,0-1-2-15,9 0 0 16,-3 0 0-16,0 4 0 15,-2 2 0-15,-4 5 0 16,-9 2 0-16,-5 8-2 16,-5 4 1-16,-12 0 0 15,-5 2-2-15,-8-1 0 16,-2 1-1-16,-10-2-2 15,11-3-2-15,-11-10-3 16,0 13-1-16,2-26-2 0,-2 26-1 16,-2-34-1-16,4 24 1 15,-16-18-1-15,9 14 2 16,-16-11 1-16,10 5 2 15,-12-4-2-15,7 5 3 16,-10-3 0-16,7 1 0 16,-3 3 2-16,6 3 0 15,-1 2 1-15,5 2 1 16,12 11 1-16,-16-12 1 15,16 12 1-15,0 0 23 16,0 0 2-16,-10 10 2 16,14 7 3-16,-14-5-1 15,12 18 2-15,-17-4 2 16,15 22-1-16,-16 0-22 15,7 17 0-15,-8 3-2 0,7 8-3 16,-5 1 0-16,3 0 0 16,1-6-3-16,4-3 1 15,0-12-3-15,7-11 0 16,4-10-3-16,-4-18 0 15,16-5-5-15,-12-23-2 16,17 2-2-16,-16-24-4 16,17 10 1-16,-22-25-1 15,16 11 3-15,-16-19-1 16,9 11 4-16,-10-10 0 15,3 8 1-15,-2 1 1 16,0 1 2-16,5 6 0 16,1 2 0-16,2 7 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02:10:16.54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13133 2896 63 0,'0'0'32'0,"8"-26"0"15,-8 26-1-15,-4-17-15 0,4 17-8 16,0 0-1-16,7 19-2 15,-15-2-1-15,2 8-1 16,-5 8-1-16,0 11 0 16,-5 7 0-16,2 10 0 15,-3 4 0-15,-2 7-2 16,2-2 2-16,3-1-1 15,2-7 0-15,9-8-1 16,3-12 2-16,9-13-2 16,11-12 1-16,5-15 0 15,9-6 0-15,8-8 0 16,2-5 0-16,2 1 0 15,-1-2 1-15,-4 4-2 0,-3 6 0 16,-6 4-1-16,0 8-1 16,-14 3-2-16,5 6-3 15,-9-6-2-15,9 10-4 16,-23-17-2-16,35 12-4 15,-22-22-1-15,17 13-1 16,-16-23 0-16,14 14 0 16,-13-16 2-16,7 6 2 15,-6-4 3-15,-3-3 1 16</inkml:trace>
  <inkml:trace contextRef="#ctx0" brushRef="#br0" timeOffset="518.0296">13631 3233 91 0,'2'12'28'16,"-2"-12"1"-16,0 0 1 16,0 0-23-16,16 11-2 15,-2-14 0-15,13 1 0 16,3-8 0-16,7 2-1 15,1-5 0-15,7 0-2 16,-2-4 1-16,-1 5-1 16,-6-3-1-16,-4 1-1 15,-9-4 1-15,-3 0-2 16,-6-2 0-16,-8-4 0 15,-6-2 0-15,-7-3-1 16,-6 3 1-16,-5-2 1 16,-7 10 0-16,-6 3 0 0,-5 11 1 15,-5 13 1-15,-6 12 0 16,-4 18 0-16,4 12-1 15,1 11 2-15,7 4-1 16,9 7-1-16,12-4 1 16,18-6-1-16,22-10 0 15,16-12-1-15,10-11 0 16,17-16-3-16,10-6-2 15,2-21-3-15,10 0-3 16,-13-20-1-16,7 9-5 16,-20-26-1-16,9 19-2 15,-26-28 1-15,9 23-1 16,-25-13 1-16,7 18 1 15,-19-9 2-15,2 17 3 0,-4 4 1 16,-4 8 2-16,1 9 1 16</inkml:trace>
  <inkml:trace contextRef="#ctx0" brushRef="#br0" timeOffset="1601.0915">14824 2494 87 0,'-27'-24'33'16,"5"21"1"-16,-15 0-1 15,8 25-21-15,-10 2-6 16,3 18-2-16,-5 10-1 16,5 12 1-16,-1 7-1 15,5 8 0-15,4 8-1 16,7 3 1-16,6 0-3 15,8-5 0-15,6-4-1 16,6-11-2-16,14-7-2 16,-2-19-2-16,8-7-2 15,-6-26-3-15,8 2-1 16,-17-29-4-16,9 7 1 15,-19-24-1-15,7 10 0 0,-24-18 2 16,4 15-1 0,-16-9 5-16,1 9 14 0,-5 15 11 15,-16-11 1-15,17 26 4 16,-16-19 1-16,27 29 2 15,-11-24 1-15,28 24 1 16,4-14-14-16,10-10-6 16,23-3-1-16,14-4-1 15,9-7-1-15,12-4-2 16,7-8-2-16,1-6-2 15,8 3-4-15,-12-14-2 16,11 18-2-16,-22-24-3 16,11 22-3-16,-20-23 0 15,10 21 1-15,-25-19-1 0,7 21 2 16,-16-11 2-16,-2 10 3 15,-11-1 1-15,-1 5 3 16,-8 3 2-16,-2 2 14 16,1 18 7-16,-16-16 4 15,11 27 3-15,-18-11 0 16,15 30 2-16,-21-6 0 15,19 32 5-15,-25-7-15 16,12 29-4-16,-5 3-4 16,5 12 0-16,-1 9-3 15,4 4 1-15,5-2-3 16,0-2-2-16,12-7-1 15,2-12-3-15,10-12-2 16,-2-19-3-16,9-8-1 16,-8-32-2-16,13 1-4 0,-19-32 1 15,13 10 0-15,-25-29 0 16,6 12 1-16,-21-23 2 15,1 12 0-15,-17-4 3 16,1 7 18-16,1 22 8 16,-21-12 2-16,24 30 2 15,-13-12 2-15,29 32 1 16,-9-18 0-16,34 25 1 15,-10-22-15-15,44-2-6 16,10-5-2-16,13-11-2 16,11 1-3-16,6-10-2 15,10 3-3-15,-8-9-3 16,8 14-2-16,-28-10-2 15,2 28-3-15,-35-14 2 0,-1 32-1 16,-32-17 1-16,-14 42 2 16,-25-11 0-16,-5 24 2 15,-16-2 2-15,-5 16 1 16,-3 0 0-16,-1 3 2 15,2 1 1-15,3-4 1 16,5-3 1-16</inkml:trace>
  <inkml:trace contextRef="#ctx0" brushRef="#br0" timeOffset="2344.134">13751 4106 114 0,'6'-11'32'0,"31"3"1"16,-5-26-1-16,32 8-27 15,-2-5-1-15,8 4-1 16,-3 2-1-16,-5 9 0 16,-7 9 0-16,-13 9-1 15,-13 14-1-15,-15 14 1 16,-18 13-1-16,-18 6-1 0,-9 11 1 15,-11 3 0-15,0-1 0 16,-1-7-1-16,10-10 1 16,15-6 0-16,15-19 1 15,23-13-1-15,18-8 1 16,18-11-1-16,13-3 1 15,3 5 0-15,0 0 0 16,-6 10 0-16,-9 17 0 16,-20 13 1-16,-29 21-1 15,-26 17 0-15,-28 12 1 16,-20 10 0-16,-16 2 0 15,-11 3-1-15,-6-7 0 0,3-15-1 16,8-14 0-16,16-24-4 16,25-19-3-16,12-25-2 15,24-10-2-15,3-30-1 16,25 0-4-16,-2-31-1 15,28 13-2-15,-15-26 2 16,22 34 1-16,-20-14 1 16,18 31 0-16,-22 5-2 15,5 37 5-15,-14 22-1 16</inkml:trace>
  <inkml:trace contextRef="#ctx0" brushRef="#br0" timeOffset="5059.2893">9819 8451 76 0,'0'0'33'16,"0"0"-1"-16,7 21 1 16,-7-21-23-16,7 34-3 15,-5-4-1-15,7 15-2 16,-2 8 0-16,0 18-1 15,-3 10 0-15,-2 11-1 16,0 10 0-16,-4 1 0 0,-3 0-1 16,0-6 1-16,-2-10 0 15,6-12-1-15,-2-19 1 16,4-15-1-16,1-23 0 15,-2-18-1-15,12-29 0 16,-2-16-1-16,3-16 1 16,-4-17-1-16,0-10 0 15,-2-17 0-15,-3-6 0 16,-1-4-1-16,3 5 2 15,-1 7-1-15,2 10 1 16,2 11 0-16,7 15 0 16,6 19 0-16,6 14 1 0,1 17 0 15,5 15 0-15,-1 11 0 16,-2 8-1-16,0 11 0 15,-7 8 0-15,-6 4 0 16,-7 9 1-16,-4 2-1 16,-14 1 1-16,-5-1-1 15,-9-6 1-15,-8-3-1 16,2-8 1-16,-7-8-1 15,0-9 0-15,10-7 0 16,1-5 0-16,8-3 0 16,15-2 0-16,0 0 1 15,0 0 0-15,15 7 0 16,0 9 0-16,8 7 1 15,-2 10-1-15,2 9 1 16,-1 4-1-16,-2 7 1 0,2 0-1 16,-1 3-1-16,1-5-1 15,4-3 0-15,3-5-2 16,4-15 0-16,5-7-4 15,4-21-1-15,10-2-3 16,-7-27-2-16,15 1-1 16,-19-27-2-16,18 4 0 15,-26-20 0-15,12 18 2 16,-22-14 1-16,2 8 14 15,-7 16 6-15,-20-2 4 16,12 26 3-16,-22-7 1 16,12 26 3-16,-13 7 0 15,16 23 2-15,-18 0-12 16,9 15-5-16,2 6-1 0,3 7-1 15,3-1-1-15,3 1-1 16,7-7-2-16,-2-12-2 16,13-8-2-16,-5-20-3 15,9-8-1-15,-11-28-3 16,12 0-2-16,-17-29 0 15,7 8 1-15,-18-27 0 16,0 8 2-16,-15-18 2 16,-2 2-1-16,-3 8 21 15,-21-6 4-15,7 25 2 16,-13-11 1-16,16 29 3 15,-10-4-1-15,27 31 2 16,-9-4-1-16,23 13-19 16,18 11-5-16,10-8-3 0,19 15-3 15,1-13-3-15,27 17-1 16,-11-18-1-16,26 19 0 15,-20-13 0-15,11 14 2 16,-17-9 0-16,-1 11 4 16,-17 1 1-16,-9 1 1 15,-18 6 11-15,-23-15 13 16,5 22 4-16,-30-20 1 15,9 17 2-15,-23-18 1 16,15 19 1-16,-24-14 0 16,20 21-8-16,-12-2-12 15,8 7 0-15,4 2-2 16,5 0-1-16,7-5 0 15,9-2 0-15,11-11-1 16,11-12 0-16,8-13-1 0,6-14 1 16,8-16-1-16,1-10 0 15,5-12 0-15,-3-5 0 16,-6-8 0-16,-3-1-1 15,-3 4 1-15,-7 4-1 16,-7 10 1-16,-1 13-1 16,-9 25 1-16,0 0-1 15,1 39 1-15,-5 15 0 16,0 24 1-16,-1 16 0 15,2 20 0-15,-2 14 0 16,0 6 0-16,4 3 0 16,-2-1-1-16,1-10 2 15,-1-13-2-15,-2-18 0 16,4-18 0-16,-2-20 1 0,-4-22-1 15,-4-20 1-15,-1-18 0 16,-2-26 0-16,-6-15 0 16,1-25-1-16,1-16 1 15,-4-16-1-15,8-2 1 16,6-6-1-16,3 3 0 15,9 5-2-15,6 9 1 16,10 12-2-16,7 12-1 16,4 7-1-16,13 5-3 15,3-5-4-15,15 10 0 16,-7-13-2-16,18 12-2 15,-16-18-2-15,16 13 1 16,-20-20 0-16,9 17 0 16,-22-14 1-16,4 14 0 0,-17-7 3 15,-3 13 0-15,-5-3 3 16,-10 9 1-16,0 3 1 15,-13-5 24-15,13 26 3 16,-24-15 3-16,20 30 4 16,-22-18 0-16,17 27 0 15,-11 0 1-15,10 30 1 16,-12 4-22-16,4 19-2 15,-5 8 0-15,4 17-1 16,-5 12 0-16,4 7-1 16,-4 5 1-16,4-2-2 15,2-7 1-15,5-6-1 16,3-17 0-16,4-10 0 0,2-22-1 15,8-15 1-15,5-24-1 16,5-20 0-16,1-10 1 16,4-11-1-16,1-8 1 15,0-4 0-15,0 3-1 16,-6 7 0-16,-1 14 1 15,-6 13-1-15,-3 12 0 16,-4 18 1-16,-3 9-1 16,-3 16 0-16,1 3 0 15,1 7 0-15,4 4-1 16,2-7 0-16,10-6-2 15,4-14 0-15,13-8-4 16,0-21-2-16,13-11-2 16,-4-24-3-16,15-2-1 0,-10-30-3 15,9 10 1-15,-18-30 0 16,11 11 1-16,-20-17 1 15,9 11 1-15,-17-7 1 16,1 16 1-16,-12 3 1 16,-2 12 2-16,-1 22 20 15,-19-1 4-15,7 41 4 16,-13-15 0-16,12 43 3 15,-22-7 1-15,18 32 3 16,-15-9-1-16,11 23-18 16,-4 5-1-16,7 9-1 15,-3 3-1-15,2 1-1 16,-1 0-1-16,4-2-1 15,-1-6 0-15,-2-13-4 16,5-8-3-16,-3-22-1 0,7-7-4 16,-2-27-1-16,0 0-3 15,-5-36-2-15,9 6 1 16,-16-23-1-16,9 8 3 15,-11-3 17-15,-5-3 5 16,5 20 4-16,-9-7 3 16,13 22 3-16,-13-11 1 15,23 27 2-15,-1-17 1 16,20 12-15-16,5-6-3 15,14 2-1-15,10-10-4 16,8-2 0-16,16 1-5 16,7-9-2-16,8 7-4 15,-5-14-2-15,17 19-3 16,-18-21-2-16,23 23 1 0,-24-20 0 15,18 25 2-15,-25-20 1 16,13 21 2-16,-21-12-1 16,8 16 1-16,-14-2 1 15,-1 7 1-15,-12 6-1 16,-4 3 2-16,-3 11 0 15</inkml:trace>
  <inkml:trace contextRef="#ctx0" brushRef="#br0" timeOffset="5537.3167">14370 8174 73 0,'0'0'36'0,"7"-12"0"16,4 27 0-16,-13-1-14 16,9 19-16-16,-5 11-2 15,5 15-1-15,-3 10 1 16,1 14-1-16,0 7 0 0,0 7-2 15,-4-1 1-15,5-5-2 16,1-6 0-16,3-12-3 16,13-13-4-16,-4-28-1 15,17-6-4-15,-11-36-1 16,21-3-3-16,-10-34-2 15,14 3 1-15,-15-32 1 16,9 8-2-16,-19-18 3 16,7 5-2-16,-14-14 4 15,-2 10 0-15,-7 2 3 16,-5 9-1-16,0 12 2 15,-9 11 2-15,3 17 2 16</inkml:trace>
  <inkml:trace contextRef="#ctx0" brushRef="#br0" timeOffset="5982.3421">14833 8236 125 0,'0'0'30'16,"13"15"0"-16,-6-26 0 15,21 8-24-15,6-10 0 16,13 1-2-16,5-9 0 16,9-1 0-16,4-3-1 15,2-2-1-15,0 3 0 16,-2 4 0-16,-7 8-1 15,-8 3 0-15,-9 13 0 16,-9 11 0-16,-8 9-1 16,-11 15 1-16,-6 14-1 15,-9 13 0-15,-4 11 2 16,-7 13-2-16,-2 6 0 15,1 5 0-15,-4 0 0 16,3-1 0-16,1-9 0 0,2-10 0 16,9-12-4-16,-2-22-2 15,11-9-4-15,-5-26-2 16,13-9-3-16,-11-29-1 15,17 4-1-15,-19-33-2 16,15 9 2-16,-20-33 2 16,13 12 1-16,-22-23 1 15,13 10-2-15,-14-14 3 16,9 7 0-16,-9 0 0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02:12:29.57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1405 744 70 0,'0'0'37'15,"0"0"-2"-15,0 0 2 16,0 0-25-16,37-45-7 15,-37 45-1-15,0 0 0 16,0 0-1-16,0 0 0 16,0 0-1-16,8 54 0 15,-8-14 0-15,-1 27-1 16,0 12 0-16,-2 7-2 15,1 5 2-15,2-1-4 16,2-10 1-16,4-16-3 16,1-22 0-16,2-11-3 15,-2-16 1-15,4-6-2 16,-11-9 0-16,9-18-2 0,-14-5 0 15,10-5 0-15,-15-9-1 16,6-2 1-16,4 39 0 16,-9-55 1-16,9 55-3 15,-22-67 4-15,22 67 0 16,-19-73 3-16,19 73-2 15,-38-82 3-15,38 82-1 16,-30-76 4-16,30 76 14 16,-57-75 5-16,57 75 2 15,-45-63 3-15,45 63 1 16,-61-63 1-16,61 63 0 15,-49-41 0-15,49 41-14 16,0 0-2-16,0 0-3 16,-29-53-1-16,29 53-1 15,0 0-1-15,70-23 1 0,-70 23-2 16,86-15 0-16,-33 3-1 15,9 4-2-15,3-1 0 16,4 3-3-16,3 2 0 16,-1 0-3-16,2 0 0 15,-4 1-1-15,2 3 0 16,-10 3-1-16,1 1-1 15,-15 3 2-15,1 1 0 16,-48-8-1-16,73 28 0 16,-73-28 0-16,51 37 0 15,-51-37-1-15,0 0 1 16,48 56-2-16,-48-56 3 15,0 0 0-15,46 51 2 16,-46-51 0-16,0 0 2 0,0 0 1 16,40 56 0-16,-40-56 2 15,0 0 13-15,0 0 6 16,0 0 0-16,18 47 3 15,-18-47 0-15,0 0 2 16,0 0 1-16,0 0 2 16,-49 39-13-16,49-39-3 15,-56 33-1-15,29 17-2 16,-8 5-1-16,8 5 2 15,-2 2-6-15,13 3 2 16,7-4-2-16,16-8 0 16,20-28-3-16,12-10 3 15,7-15-1-15,11-8 1 0,3-12 0 16,1-10-1-16,-61 30 1 15,58-43 0-15,-58 43 1 16,45-51-1-16,-45 51 0 16,29-59-3-16,-29 59 2 15,5-60-2-15,-5 60 2 16,-9-51-1-16,9 51 0 15,-27-43 1-15,27 43-1 16,0 0 2-16,-43-51 1 16,43 51 0-16,0 0-2 15,0 0-1-15,0 0 2 16,-11-42-1-16,11 42 0 15,0 0-1-15,61-5 0 16,-61 5 0-16,61 0 1 0,-61 0 0 16,71 3 1-16,-71-3 0 15,67 13 0-15,-67-13 1 16,52 32-1-16,-10 3 1 15,-29 5-1-15,-11 8 2 16,-15-5-3-16,0 0 0 16,-4-7 0-16,15-18 0 15,2-18 0-15,0 0 1 16,0 0 1-16,0 0-2 15,46-61 0-15,-46 61 0 16,32-51 0-16,-32 51 0 16,40-50 0-16,-40 50 0 15,35-53 0-15,-35 53 0 16,42-45 0-16,-42 45 0 0,0 0 0 15,53-38 0-15,-53 38 0 16,0 0 0-16,69 7 0 16,-28 20 0-16,-9 12 0 15,7 13 0-15,0-3-7 16,10-2 1-16,-5-12-2 15,3-12 0-15,-2-21-1 16,-8-9 1-16,-37 7 0 16,0 0 0-16,63-31 0 15,-63 31 1-15,0 0 1 16,57-57-4-16,-57 57 3 15,29-46 8-15,-29 46 3 16,23-45 1-16,-23 45 5 16,14-46-1-16,-14 46 2 15,0 0 3-15,-2-54 0 0,2 54-6 16,0 0-2-16,0 0 0 15,-63-3-2-15,19 36-1 16,-11 13-1-16,17 7 1 16,7 7-3-16,10 2 0 15,10-9 0-15,20-11 0 16,9-22 0-16,10-15 0 15,6-13 0-15,0-11 0 16,-34 19 0-16,0 0 0 16,61-56 0-16,-61 56 0 15,39-48 0-15,-39 48 0 16,36-49 0-16,-36 49 0 0,0 0 0 15,42-57 0-15,-45 42 0 16,16 23 0-16,-13 17 0 16,6 25 0-16,-14 18 0 15,3 24-2-15,-8 6 1 16,4 12-1-16,-4-4 2 15,-5-6-2-15,2-9 2 16,-5-9-2-16,0-12 2 16,-2-11-1-16,0-16 2 15,-2-13-2-15,2-20 1 16,1-16 0-16,4-18 1 15,4-20 0-15,4-17-1 16,7-21 2-16,9-5-2 16,8-11 1-16,7 3-1 15,4-1 2-15,4 12-3 0,8 8 0 16,2 15 0-16,-39 61-2 15,43-51-1-15,-43 51-2 16,51-41 0-16,-51 41-1 16,57-37 0-16,-57 37-2 15,66-35 2-15,-66 35-2 16,66-35 2-16,-66 35 1 15,66-32-1-15,-66 32-2 16,57-32 2-16,-57 32 0 16,50-29 10-16,-50 29 3 15,0 0 2-15,52-37 2 16,-52 37 1-16,0 0 4 15,0 0 0-15,0 0 1 16,0 0-8-16,0 0-1 0,-6-11-3 16,-6 45 0-16,-4 7-4 15,7 12 0-15,-6-5 0 16,10 9 0-16,2-8 0 15,12-5 0-15,13-21 0 16,6-12 0-16,8-14 0 16,3-19 0-16,-39 22 0 15,48-28 0-15,-48 28 0 16,46-45 0-16,-46 45 0 15,53-55 0-15,-53 55 0 16,45-60 0-16,-45 60 0 16,42-53 0-16,-42 53 0 15,0 0 0-15,41-53 0 16,-41 53 0-16,0 0 0 15,14 7 0-15,-14 24 0 0,2 16 0 16,-4 8 0-16,10 3 0 16,2-12-6-16,13-15 0 15,10-15-2-15,-1-15 0 16,12-8 1-16,-6-14-2 15,-38 21 1-15,0 0 0 16,66-46 1-16,-66 46 0 16,0 0 1-16,57-64-2 15,-57 64 2-15,0 0 6 16,37-54 6-16,-37 54 3 15,0 0 1-15,0 0 1 16,22-47 1-16,-22 47 1 16,0 0 2-16,0 0-6 15,0 0-4-15,0 0-1 0,0 0-4 16,62-33 0-16,-62 33 0 15,0 0 0-15,49-13 0 16,-49 13 0-16,0 0 0 16,67-35 0-16,-67 35 0 15,0 0 0-15,48-41 0 16,-48 41 0-16,0 0 0 15,0 0 0-15,0 0 0 16,0 0 0-16,0 0 0 16,-47 0 0-16,13 34 0 15,7 8 0-15,1 6 0 16,19 0 0-16,17-11 0 15,-10-37-2-15,0 0-3 16,59 28-2-16,-59-28 0 0,55-8-1 16,-55 8 0-16,61-28-1 15,-61 28 2-15,64-38 0 16,-64 38 0-16,68-38 1 15,-68 38 0-15,72-38 0 16,-72 38-1-16,75-31 1 16,-27 19-1-16,-48 12 1 15,86-22-1-15,-86 22 0 16,95-15-1-16,-95 15 0 15,107-3 1-15,-57 4 0 16,14 0-1-16,-10 1 1 16,11-1-1-16,-7 1 1 15,3-4 1-15,-3-1-2 16,4 3 3-16,-5-2-2 15,-4-1 1-15,-1-2 0 0,-3 2 1 16,-49 3 1-16,82-5 0 16,-82 5 3-16,57-2-2 15,-57 2 1-15,0 0 0 16,0 0 2-16,0 0-2 15,0 0 0-15,0 0 0 16,0 0-1-16</inkml:trace>
  <inkml:trace contextRef="#ctx0" brushRef="#br0" timeOffset="1998.1143">6458 732 90 0,'11'-46'29'0,"-11"46"2"16,0 0 0-16,20-53-11 15,-20 53-8-15,0 0-3 16,0 0-4-16,0 0 1 15,0 0-3-15,0 0-1 16,0 0 1-16,-3 66-1 16,3-66 0-16,-4 61-1 15,4-61 0-15,-1 70 1 16,7-54-1-16,-6 57 0 15,0-73-1-15,0 63 1 0,0-63-1 16,0 48 1-16,0-48 1 16,0 0-2-16,0 0-2 15,0 0 2-15,0 0 2 16,0 0-4-16,0-81 2 15,0 81 0-15,16-90-1 16,-3 41 1-16,-3-5 1 16,4 3-1-16,3-2 2 15,3 2-2-15,2 2 0 16,-22 49 0-16,52-84 0 15,-52 84 0-15,57-57 0 16,-57 57 0-16,57-28 0 16,-57 28 0-16,52 6 0 15,-52-6-2-15,0 0 1 0,43 58 1 16,-43-58 0-16,7 57-1 15,-7-57 1-15,-13 65-1 16,13-65 1-16,-23 63-1 16,23-63 1-16,-34 55 1 15,34-55-1-15,-37 48 0 16,37-48 0-16,0 0 1 15,-39 57 0-15,39-57 2 16,0 0-3-16,-14 52 0 16,14-52 0-16,0 0 0 15,24 51 0-15,-24-51 0 16,0 0 0-16,62 55-3 15,-62-55-3-15,61 39 0 16,-61-39-2-16,71 34 1 0,-71-34-2 16,73 25 1-16,-73-25 0 15,76 7 0-15,-76-7 1 16,74-9 0-16,-74 9 0 15,67-23-2-15,-67 23 9 16,62-35 3-16,-62 35 5 16,0 0-1-16,54-56 2 15,-54 56 2-15,0 0 1 16,16-51 1-16,-16 51-6 15,0 0-3-15,0 0 0 16,0 0 0-16,0 0-2 16,-53 1 1-16,53-1 0 15,-26 28 0-15,5 16-3 16,18-2 0-16,11-1 0 15,-8-41 0-15,0 0 0 0,43 46 0 16,-43-46 0-16,48 8 0 16,-48-8 0-16,51-9 0 15,-51 9 0-15,0 0 0 16,59-57 0-16,-59 57 0 15,24-53 0-15,-24 53-2 16,0-53 1-16,0 53 1 16,-10-51-1-16,10 51 0 15,0 0-2-15,-34-57-2 16,34 57-1-16,0 0 0 15,0 0-1-15,0 0-2 16,0 0 1-16,0 0 0 0,0 0 0 16,0 0 1-16,0 0 2 15,0 0-2-15,82 4 0 16,-82-4 2-16,73 4-2 15,-73-4-1-15,78-7 1 16,-78 7 0-16,70-16 0 16,-70 16-1-16,60-25 1 15,-60 25-1-15,50-32 2 16,-50 32 0-16,0 0-1 15,56-64 2-15,-56 64 1 16,29-47 0-16,-29 47 14 16,28-48 6-16,-28 48 1 15,23-45 2-15,-23 45 2 16,0 0 1-16,25-58 0 15,-25 58 1-15,0 0-14 0,0 0-3 16,0 0-1-16,0 0-2 16,0 0 0-16,0 0-1 15,0 0 0-15,17 62 1 16,-17-62-2-16,-22 79 0 15,30-50 1-15,-25 70-2 16,-6 3-2-16,7 0 1 16,5-12-2-16,13-21-3 15,-2-69-1-15,0 0 0 16,27 46-2-16,-27-46 1 15,0 0-1-15,52-26-1 16,-52 26 2-16,38-55 0 16,-38 55 2-16,45-82-2 15,-20 32 2-15,-7-4-2 0,11-1 0 16,-4-4 3-16,1 2-2 15,-7-4 0-15,6 3 1 16,-5 2 12-16,-2 6 3 16,1 1 3-16,-19 49 1 15,29-81 3-15,-29 81 1 16,29-51 0-16,-29 51 2 15,0 0-12-15,0 0-1 16,0 0-2-16,23 53 0 16,-23-53-1-16,-3 81 0 15,4-31 0-15,-13-1-3 16,10 8 0-16,-24 27 0 15,22 36 0-15,-7-9 0 16,8-15 0-16,2-25-2 0,5-23-3 16,2-19-3-16,3-16 1 15,-9-13-2-15,0 0 0 16,0 0 0-16,0 0 1 15,0 0 0-15,0 0 0 16,0 0 2-16,5-54 0 16,-5 54-2-16,0 0 2 15,0 0-2-15,-22-53 1 16,22 53-1-16,0 0 0 15,0 0 1-15,-13-55-1 16,13 55-1-16,0 0 0 16,1-47 2-16,-1 47-2 15,0 0 1-15,10-45 0 0,-10 45 2 16,0 0-2-1,48-38 3-15,-48 38-1 0,47-21 1 16,-47 21 0-16,61-16 1 16,-61 16-1-16,75-17 1 15,-75 17 2-15,91-16-3 16,-42 11 3-16</inkml:trace>
  <inkml:trace contextRef="#ctx0" brushRef="#br0" timeOffset="4311.2466">8795 816 67 0,'0'0'33'16,"0"0"0"-16,0 0 0 15,0 0-12-15,0 0-12 16,0 0-4-16,14-46-1 15,-14 46 0-15,0 0-1 16,0 0 0-16,0 0 0 16,0 0-1-16,-7 59 1 15,7-59-1-15,0 0 0 16,-15 62-2-16,15-62 0 15,0 0-3-15,-9 63-2 16,9-63-1-16,0 0 0 0,0 0-2 16,7 47-2-16,-7-47 2 15,0 0-3-15,0 0 2 16,0 0 0-16,22-59 1 15,-22 59-2-15,6-62 2 16,-6 62 1-16,0-74 12 16,0 74 4-16,-4-73 1 15,4 73 1-15,-9-65 1 16,9 65 2-16,-14-53-1 15,14 53 1-15,0 0-15 16,-13-59-4-16,13 59-1 16,0 0-1-16,0 0-2 15,0 0 1-15,0 0-4 16,0 0 1-16,64-41 1 15,-64 41 0-15,0 0 1 0,60 2-1 16,-60-2 2-16,48 4-1 16,-48-4 0-16,49 8 3 15,-49-8 0-15,0 0 7 16,59 21 8-16,-59-21 3 15,0 0 2-15,0 0 3 16,51 51 1-16,-51-51 0 16,0 0 3-16,23 49-6 15,-23-49-7-15,0 0-3 16,-1 60 0-16,1-60 0 15,0 0-1-15,1 67 0 16,-1-67-1-16,0 0 0 16,-11 64-2-16,11-64 2 15,0 0-2-15,0 53-1 0,0-53 0 16,0 0 1-16,0 0-2 15,0 0 0-15,0 0 1 16,0 0-1-16,50 11 1 16,-50-11 1-16,0 0-1 15,62-48 1-15,-62 48 0 16,51-41 1-16,-51 41-1 15,50-38 1-15,-50 38-1 16,51-35 0-16,-51 35-1 16,47-21-1-16,-47 21 0 15,0 0-1-15,58 1 1 16,-58-1 0-16,0 0 0 15,0 0-2-15,52 61-1 0,-52-61 1 16,0 0-3-16,39 61 1 16,-39-61-2-16,0 0-1 15,56 48-1-15,-56-48 0 16,0 0 2-16,68 18-3 15,-68-18 4-15,58-12-3 16,-58 12 2-16,60-23 0 16,-60 23 0-16,62-35 0 15,-62 35 0-15,56-41 0 16,-56 41 11-16,48-41 5 15,-48 41 0-15,0 0 3 16,43-58 2-16,-43 58 3 16,0 0-1-16,9-46 3 15,-9 46-11-15,0 0-2 0,0 0-1 16,-50-17-1-16,50 17 0 15,0 0-2-15,-69 25 0 16,69-25 0-16,0 0 1 16,-64 53-1-16,64-53-1 15,0 0 1-15,-43 68-1 16,43-68 1-16,0 0-2 15,-6 64 0-15,6-64 0 16,0 0 0-16,0 0-2 16,66 31 1-16,-66-31 0 15,53-13 1-15,-53 13 0 16,53-27 0-16,-53 27-1 15,53-35 1-15,-53 35-1 16,45-33 1-16,-45 33-1 16,0 0-1-16,0 0 2 0,55-13 0 15,-55 13 1-15,-7 33-2 16,7 34 1-16,-2 23 0 15,-9 15-1-15,2 9 3 16,-10 2-2-16,2 3-1 16,-10-15-1-16,-1-28 2 15,0-16 0-15,-6-9 0 16,-3-10 0-16,-1-13-1 15,1-8 0-15,-2-11 0 16,0-14-1-16,-3-6-2 16,2-12-1-16,-3-11-1 15,6-3-1-15,-4-1 1 16,10 2-2-16,-4-3 1 15,12 10-1-15,0-3 2 0,19 13 0 16,-3 0 1-16,18 12-1 16,-2-4 0-16,17 5 1 15,-6-1 0-15,19 7-1 16,-12-1 0-16,12 8 0 15,-16 0 0-15,5 9-1 16</inkml:trace>
  <inkml:trace contextRef="#ctx0" brushRef="#br0" timeOffset="8164.467">1734 2027 76 0,'2'-11'36'0,"-7"-4"-2"15,5 15 2-15,-1-11-31 0,1 11-1 16,0 0 0-16,0 0 0 16,-5 19 0-16,2 3 0 15,-3 9-1-15,2 21-1 16,-2 13-1-16,-3 12 1 15,1 15-3-15,1 1 0 16,3 12-8-16,-4-20-6 16,24 9-9-16,-13-36-1 15,22-2-3-15,-4-32-3 16,22-9-1-16,-6-23 2 15</inkml:trace>
  <inkml:trace contextRef="#ctx0" brushRef="#br0" timeOffset="8603.4921">2400 2064 88 0,'8'-14'34'0,"-14"-3"-1"16,6 17 2-16,-19-2-31 15,2 7-1-15,-2 6 0 16,-3 11-1-16,-4 3 0 16,1 6 1-16,5 4-2 15,3 4 2-15,4-3-2 16,13 2 1-16,8-7-2 15,15-6 1-15,10-4-1 0,11-8 0 16,8-3 0-16,4-4 0 16,4 1 0-16,-4 0 0 15,-6 2 0-15,-9 8 0 16,-8 8 1-16,-14 5 0 15,-15 4 0-15,-13 8 0 16,-7 4-2-16,-11 0 1 16,1 0-3-16,-8-9 0 15,11 4-9-15,-8-22-5 16,17 4-6-16,-5-33-1 15,19 10-2-15,1-37-3 16,16 9 1-16,-6-24 0 16,5-1 7-16</inkml:trace>
  <inkml:trace contextRef="#ctx0" brushRef="#br0" timeOffset="8832.5052">2517 1994 112 0,'-16'-6'37'15,"16"6"-1"-15,0 0-2 16,0 0-31-16,29 0-2 16,2-1 0-16,7-6-1 15,10 2-2-15,12 2-7 16,-5-18-5-16,22 15-6 15,-18-21-4-15,16 20-2 16,-19-19-2-16,13 23-2 16,-16-18 2-16,4 15 4 0</inkml:trace>
  <inkml:trace contextRef="#ctx0" brushRef="#br0" timeOffset="9471.5417">4163 2149 65 0,'8'-11'33'0,"-7"-11"0"0,4 10 0 15,-18-12-17-15,13 24-7 16,-18-18-2-16,1 17-2 16,-13 3-1-16,-1 11 0 15,-10 4 0-15,2 9-1 16,-7 8 0-16,6 9-1 15,1 2-1-15,9 3 0 16,8 3 0-16,11-2 0 16,14-1-2-16,8-8 0 15,22-10-3-15,8-14-4 16,23 0-6-16,-2-27-3 15,26 10-5-15,-13-32-3 0,20 15 0 16,-14-27-2-16,7 18 2 16,-20-15 2-16,0 9 6 15,-15 1 2-15</inkml:trace>
  <inkml:trace contextRef="#ctx0" brushRef="#br0" timeOffset="9938.5684">4711 2143 101 0,'-33'-24'32'16,"20"21"1"-16,-16-12 2 15,8 14-27-15,-11 1-2 16,4 9-2-16,-6 5-1 16,1 12 0-16,-4 11 0 15,8 9-1-15,-3 3 0 16,12 3-1-16,3 1 0 0,9-6 1 15,10-2-2-15,12-16 2 16,12-11-2-16,12-15 0 16,8-14 0-16,9-11 0 15,6-12 1-15,-3-8-2 16,-3-5 1-16,-4 1-1 15,-11 2 2-15,-8 5-1 16,-10 8 0-16,-10 7 0 16,-7 11 0-16,-5 13-1 15,-17 16 1-15,2 7-1 16,-1 10 0-16,-3 7-1 15,6 5 0-15,0 0-1 16,11 1-1-16,2-10-2 16,18 2-5-16,-4-25-3 0,24 10-3 15,-13-28-4-15,23 10-1 16,-12-26 0-16,14 10-1 15,-14-23 0-15,8 5 5 16,-11-10 3-16,0-1 2 16,-4-1 3-16,-8-3 2 15</inkml:trace>
  <inkml:trace contextRef="#ctx0" brushRef="#br0" timeOffset="10322.5904">5236 2113 113 0,'-12'2'29'16,"10"19"2"-16,-19-10-1 15,9 21-23-15,-4 2-1 16,5 7-2-16,-6 2 0 15,5 0-1-15,1-4-1 0,5-6-1 16,4-7 1-16,6-11-1 16,-4-15 0-16,24-9-1 15,-1-18 1-15,1-6 0 16,3-5 0-16,7-9 0 15,-4 0 0-15,2 1 0 16,-4 7 1-16,1 3-1 16,-7 9 0-16,-2 9-1 15,-5 9 1-15,-1 10-1 16,-1 11 0-16,-7 13-1 15,-2 9 0-15,-1 14-1 16,2 8-1-16,-3 2-1 16,10 10-6-16,-9-14-2 15,13 16-5-15,-12-30-2 16,20 15-5-16,-21-35 0 0,16 15-2 15,-19-35 0-15,14 18 3 16,-14-18 3-16,0 0 2 16,-8-16 3-16</inkml:trace>
  <inkml:trace contextRef="#ctx0" brushRef="#br0" timeOffset="11140.6372">2442 3314 74 0,'0'0'35'0,"-17"2"-1"16,17-2 2-16,0 0-18 0,0 0-11 15,19-5-2-15,9 2-1 16,6-5-1-16,10 3 0 15,10-4-1-15,6 3-1 16,3-5 0-16,1 2-1 16,-6 2 0-16,-6 4 0 15,-8 0 0-15,-10 3-1 16,-11 6 2-16,-9 6-1 15,-9 7 1-15,-9 13-1 16,-7 9 1-16,-8 13-1 16,-10 14 2-16,-3 12 0 15,-6 6-1-15,-3 4 0 16,2 2-1-16,0-8-2 0,12-3-3 15,3-19-6 1,22-4-4-16,-6-35-4 0,35 3-5 16,-6-35-2-16,27 7 0 15,-5-30-2-15,25 5 2 16,-9-15 5-16,13-1 2 15</inkml:trace>
  <inkml:trace contextRef="#ctx0" brushRef="#br0" timeOffset="11844.6775">4234 3615 46 0,'8'-18'31'16,"-8"18"2"-16,-4-20 0 16,4 20-10-16,-28-14-9 15,13 13-5-15,-12-6-1 16,1 12-2-16,-13 2-1 0,3 10 0 15,-6 5-2-15,5 8 1 16,-5 6-1-16,9 9-1 16,4 1-1-16,7 1 0 15,15 0-1-15,8-5-1 16,16-6-2-16,8-11-3 15,21 0-4-15,-4-22-4 16,24 7-3-16,-12-23-4 16,20 12-1-16,-15-25-2 15,17 13 1-15,-23-19-1 16,13 10 5-16,-13-9 2 15,2 4 3-15,-8-2 2 16</inkml:trace>
  <inkml:trace contextRef="#ctx0" brushRef="#br0" timeOffset="12423.7106">4842 3562 89 0,'-21'-16'33'15,"7"17"-1"-15,-20-9 3 16,8 16-27-16,-12-1-1 15,1 11-2-15,-5 6-1 16,2 10 0-16,-2 4 0 0,5 11-1 16,8-3-1-16,3 1 0 15,10-1-2-15,9-3 1 16,12-10-1-16,10-9 0 15,10-11-1-15,16-13 1 16,1-13-1-16,13-6 1 16,-3-11-1-16,0-6 1 15,-1-7 0-15,-8 1 0 16,-8-2 1-16,-9 4-1 15,-11 4 0-15,-1 6 1 16,-9 6-1-16,-3 8 0 16,-2 16 1-16,0 0-1 15,-15 16-1-15,6 9 1 16,-3 8-1-16,3 9-1 0,5 5-1 15,-3-4-1-15,10 9-4 16,1-18-3-16,14 7-3 16,-4-22-1-16,20 9-4 15,-16-29-1-15,25 10-1 16,-11-27 1-16,15 7 1 15,-13-18 2-15,10 4 3 16,-5-11 2-16,-2 1 1 16,-1-3 3-16,-3 2 1 15</inkml:trace>
  <inkml:trace contextRef="#ctx0" brushRef="#br0" timeOffset="12821.7333">5380 3621 112 0,'-20'4'29'0,"9"23"2"15,-17-13-1-15,17 19-21 16,-8 0-4-16,3 7-1 15,-1 0-2-15,6 0 0 16,3-5 0-16,6-2-1 16,4-9-1-16,6-9 0 15,4-11 0-15,5-11 0 16,6-11 0-16,2-10 0 15,4-10 0-15,2-3 1 16,-1-7-1-16,-2 0 1 16,-1 2 0-16,-4 4-1 15,-4 8 1-15,-4 7-1 16,-4 12 1-16,-11 15-1 0,15 6 1 15,-10 17-1-15,-2 14 0 16,-2 8-1-16,3 8-1 16,-1 2-2-16,10 8-6 15,-7-17-2-15,16 3-4 16,-12-24-2-16,26 1-5 15,-16-35 0-15,26 11-1 16,-18-35 0-16,15 9 4 16,-10-24 2-16,6 4 2 15,-5-9 2-15</inkml:trace>
  <inkml:trace contextRef="#ctx0" brushRef="#br0" timeOffset="14565.8331">6444 3508 82 0,'0'0'33'0,"0"0"0"0,11 2-1 15,-11-2-22-15,-11 22-3 16,0-2-3-16,0 9 1 16,-5 6-2-16,1 8 0 15,-4 0-1-15,5 3 0 16,0-2 0-16,5-5-1 15,3-8 0-15,5-9 0 16,3-6 0-16,-2-16 0 16,24-14-1-16,-7-5 1 15,6-11 0-15,3-10 0 16,-2-6 1-16,8-2-1 15,-3-4 1-15,4 0-1 16,-4 4 0-16,0 5 1 16,-3 6-1-16,-1 9 0 0,-5 10-1 15,-4 11 1-15,-4 14 0 16,-4 12-1-16,-3 14 0 15,-5 5-1-15,1 10 0 16,0 2-1-16,4 4 0 16,3-6-2-16,13-1-2 15,0-19-3-15,18 4-3 16,-6-26-3-16,22 7 0 15,-15-29-4-15,19 11 0 16,-20-27-1-16,12 11 1 16,-19-18 1-16,6 6 3 15,-14-10 3-15,-1 3 1 16,-8 0 3-16,-2 4 1 0,0 14 25 15,-20-13 3-15,10 25 2 16,-24-11 1-16,21 21 1 16,-35 2 1-16,19 25 2 15,-22-15-1-15,9 21-22 16,0 5 0-16,5 6-2 15,3 4-1-15,6 0 1 16,10-1-2-16,10-5 1 16,8-7-2-16,10-9 1 15,6-13-1-15,3-9 0 16,6-11 0-16,1-13 0 15,-2-8 0-15,-4-9-1 16,-6-6 1-16,-7-4-1 16,-11 0 0-16,-8 0-1 0,-6 5 0 15,-10 8 0-15,-3 10-1 16,-8 6-1-16,4 14 0 15,-3 3-2-15,11 12-2 16,-3-5-2-16,18 12-2 16,-1-18-2-16,23 14 0 15,-5-21-2-15,25 8 0 16,-8-20 1-16,24 7 1 15,-10-18-1-15,17 5 3 16,-11-14 1-16,9 2 1 16,-5-16 2-16,3 0 1 15,-6-7 2-15,-8-5 0 16,-4-2 3-16,-8-2-1 15,-7 2 1-15,-6 6 0 16,-8 13 9-16,-15-3 15 0,9 32 1 16,-20-6 4-16,11 25-1 15,-22 15 1-15,14 23 1 16,-23-4-1-16,18 31-8 15,-6 2-13-15,-1 12-2 16,2 7-1-16,5 5-1 16,3 0-1-16,0 1 0 15,5-4-2-15,-1-9-2 16,8-6 0-16,-5-14-3 15,11-3-4-15,-9-23-2 16,9 4-3-16,-8-37-3 16,5 17-1-16,-12-33-1 15,7 16 0-15,-4-46 0 16,2 14 3-16,-12-19 3 0,3 0 1 15,-4-8 2-15,-3 2 3 16,-1 2 2-16,-6 6 3 16,8 19 25-16,-20-8 1 15,18 26 4-15,-15-7-1 16,21 26 2-16,-10-14-1 15,28 19 2-15,-5-12-2 16,22-10-23-16,14 5-2 16,11-3-1-16,11 0-2 15,2-1-3-15,11 6-4 16,-10-7-4-16,10 17-3 15,-22-15-2-15,12 25-4 16,-23-15-1-16,13 22-1 16,-22-18 0-16,8 14 3 0,-10-6 3 15,5 7 3-15,-4-4 1 16,-2 4 2-16,-3 4 2 15</inkml:trace>
  <inkml:trace contextRef="#ctx0" brushRef="#br0" timeOffset="14780.8454">8323 3757 132 0,'-14'23'31'16,"-12"-24"-1"-16,26 1-4 15,-10 14-34-15,10-14-4 16,0 0-3-16,-7-15-4 15,22 19-1-15,-15-22-2 16,23 18-1-16,-16-21 0 0,12 15 4 16,-10-11 3-16,5 8 2 15,-6-5 1-15,1-1 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2T02:19:29.86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16294 11849 50 0,'0'0'20'0,"-20"3"3"15,20-3-1-15,0 0-3 16,12-13-4-16,9-13-5 16,23-2-2-16,12-18-1 15,34-10-1-15,18-23-2 16,27-10-1-16,22-13 0 15,18-14-1-15,7-6 1 16,9-2 0-16,0-8 0 16,-3 5 0-16,-10 4-1 15,-10 9-1-15,-16 8 3 0,-8 9-2 16,-16 15-2-16,-15 8-2 15,-19 20-2-15,-23 6-3 16,-15 21 1-16,-27 2-2 16,-9 21-3-16,-20 4-1 15,-20 2 0-15,-16 3 0 16,7 18-2-16,-18-6 1 15,10 12-1-15,-16-5-1 16,9 12 0-16,-12-3 1 16,8 9-1-16,-5-5 2 15,1 5 0-15,2 3 3 16</inkml:trace>
  <inkml:trace contextRef="#ctx0" brushRef="#br0" timeOffset="1964.1123">17127 11659 51 0,'0'0'30'0,"25"-17"3"15,-2 4-2-15,2-8-22 16,8 8-1-16,0-6-4 16,4 8 1-16,-5-2-2 15,2 7 0-15,-11 3-1 16,-2 6-1-16,-7 3 0 15,-8 7 0-15,-9 4 0 0,-5 7 0 16,-8 6 0-16,-7 5-2 16,-6 7 1-16,-8 4-1 15,-2 3 2-15,-5 4-2 16,2 4 2-16,1-1-2 15,-4-2 2-15,9-3 1 16,4-9 0-16,11-3 0 16,8-11-1-16,9-6 0 15,10-10 0-15,13-8 0 16,10-9 0-16,10-3-1 15,9-6 1-15,6-3-1 16,4-4 0-16,3-1-1 16,4 3-2-16,-7-3-1 15,0 7-1-15,-8-4-2 0,-3 11-2 16,-10-7 1-16,1 12-1 15,-18-11 0-15,8 12 0 16,-14-12 2-16,6 8 0 16,-11-9 1-16,7 6 1 15,-6-10 0-15,5 7 1 16,-6-7-1-16,7 4 1 15,-4-7 0-15,6 4-1 16,-5-4 1-16,5 5 1 16,-5-6 0-16,2 4-1 15,-7 1 1-15,3 1 0 16,-8 3 0-16,-2 3 0 15,-4 0 0-15,3 11 0 16,-14-12 0-16,2 7 1 0,0 3-2 16,-2-1 2-16,2 0-1 15,0 0 1-15,12 3-1 16,-20-7 0-16,20 7 0 15,-13-12 1-15,13 12 0 16,-9-16 0-16,9 16 1 16,-5-16 0-16,5 16 1 15,-8-15-1-15,8 15 3 16,-12-11 15-16,12 11 3 15,-10-6-2-15,10 6 1 16,-2-10 0-16,14 5 1 16,-7-16 0-16,17 10 1 15,0-11-16-15,12 3-1 16,2-4 0-16,9 2 0 15,-3 2 0-15,3 6-1 0,-7 3 0 16,-2 6-1-16,-11 5 0 16,-6 9-1-16,-10 5 0 15,-10 4 0-15,-9 8-1 16,-9 4 2-16,-8 8-1 15,-2 4-2-15,-8 2 2 16,0 6-1-16,-6-1 2 16,5 3-2-16,5-4 2 15,5-2-3-15,3-8 2 16,12-2 1-16,8-12 0 15,14-4 0-15,11-13-1 16,12-4 1-16,10-9-1 16,10-3 1-16,4-5-1 0,3-2-1 15,-1 3 1-15,-1-3-2 16,-7 6 0-16,-4-3-3 15,-7 7 0-15,-10-3-3 16,5 8 0-16,-17-5-2 16,6 7 0-16,-23-2 0 15,24-2-2-15,-24 2 2 16,12-5 2-16,-12 5-1 15,0 0 2-15,1-21 0 16,-1 21 0-16,0 0 0 16,16-8 1-16,-16 8-1 15,14-6 1-15,-14 6 0 16,22-1 0-16,-22 1-1 15,22 4 1-15,-22-4 0 0,25 3 0 16,-25-3 1-16,24 2-1 16,-12 0 1-16,-1-1 0 15,-11-1 1-15</inkml:trace>
  <inkml:trace contextRef="#ctx0" brushRef="#br0" timeOffset="2875.1644">16911 13208 48 0,'-3'-18'25'0,"3"18"1"15,-5-30 0-15,5 30-10 16,-15-30-7-16,8 18 0 15,-9-3-2-15,1 12 0 16,-13-3-1-16,0 12-1 16,-10 2 0-16,1 14 0 15,-6 3-2-15,0 9 0 0,-3 5 0 16,7 6-1-16,1 1-1 15,13 1 0-15,9-1 0 16,15-1-2-16,11-2 1 16,17-6-1-16,18-7-1 15,7-9-2-15,13-2-3 16,0-13-1-16,10 4-2 15,-10-22-2-15,10 7 0 16,-17-20-1-16,13 8-1 16,-20-23 2-16,14 12 0 15,-17-19 1-15,12 10-1 16,-14-12 2-16,8 9 1 15,-11-5-1-15,4 7 1 16,-1 2 1-16,-4 4 0 0,-1 4 1 16,-2 5 0-16,0 4 1 15</inkml:trace>
  <inkml:trace contextRef="#ctx0" brushRef="#br0" timeOffset="3650.2088">17876 13019 70 0,'0'0'25'0,"-15"-20"-1"15,15 20 1-15,-28-12-12 16,14 13-6-16,-12-6 1 16,0 12-2-16,-7 0-1 15,0 12 0-15,-10-3 0 16,4 11-1-16,-8 1 0 15,4 8 0-15,0 0-1 16,6 0-1-16,1 5-1 0,9-3 0 16,8 0 0-16,10-5 0 15,15-1-1-15,8-9 0 16,14-5 1-16,5-5-1 15,15-11 0-15,1-4 1 16,7-8-1-16,1-8 0 16,0-5 0-16,-5-5-1 15,-4-6 1-15,-2 0 0 16,-9-1 0-16,-7 1 1 15,-6-2-1-15,-6 6 1 16,-9 3-1-16,-4 4 1 16,-5 10-1-16,0 13 0 15,-19 0 0-15,4 15 0 16,-3 14-1-16,-2 8 0 15,1 10 1-15,1 6-2 0,5 3-1 16,4-4-2-16,12 0-1 16,5-19-2-16,18-3-1 15,-1-22-1-15,20-1-3 16,-4-27 2-16,16 6 0 15,-11-23 0-15,10 12 1 16,-15-18 1-16,6 12-1 16,-18-9 1-16,8 13 0 15,-20-4 0-15,5 13 1 16,-11-3 0-16,0 14 0 15,-11 7 1-15,0 0-1 16,0 0 1-16,-11 15-1 16,3-1 2-16,-2-3-1 15</inkml:trace>
  <inkml:trace contextRef="#ctx0" brushRef="#br0" timeOffset="4560.2608">18333 13066 85 0,'0'0'28'0,"0"0"0"16,0 0 1-16,0 0-21 15,-2 20-3-15,2-20-2 16,-2 24 1-16,-2-2-1 15,1 8-1-15,-4 2 0 16,-1 9-1-16,-3 1 1 16,0 7-1-16,-3-1 0 15,0-2 0-15,2-9 0 16,2-1 0-16,7-11-1 15,3-9 1-15,0-16-1 0,14-5 1 16,1-14-1-16,4-10 1 16,1-5 0-16,5-5-1 15,-3-7 1-15,0-3 1 16,-3 0-1-16,4 2 0 15,1 1 0-15,-1 5 1 16,1 0-1-16,2 8 0 16,1 4 1-16,3 11-1 15,1 3 0-15,-2 8 0 16,-4 8 0-16,3 7 1 15,-5 8-1-15,-1 7-1 16,-6 8 0-16,-2 7 0 16,-3 7-1-16,-3 3-1 0,-6 7 0 15,-2 0 0-15,-2 2-2 16,-2-6-1-16,2 0-1 15,0-12-2-15,4-1 0 16,-4-18-1-16,11 1-1 16,-9-21-1-16,14 5 0 15,-14-23 2-15,11 14 0 16,-13-23 1-16,11 13 0 15,-16-12 0-15,12 12 0 16,-15-11 1-16,10 25 0 16,-14-26-2-16,14 26 2 15,-24-11 0-15,12 17 0 16,-10-3 1-16,-1 7-1 15,-9 5 1-15</inkml:trace>
  <inkml:trace contextRef="#ctx0" brushRef="#br0" timeOffset="8613.4927">16815 10322 55 0,'2'-15'32'0,"-2"15"-2"16,0 0-1-16,0 0-8 16,0 16-11-16,0 7-4 0,-3 6-2 15,1 14 1-15,-10 8-1 16,-3 16-1-16,-5 9-2 15,-9 6-2-15,-2 1-1 16,-3-7-2-16,11-6-3 16,0-22-6-16,23-3-6 15,-3-32-3-15,29-9-1 16,-3-27-4-16,25-1 3 15,-9-20 0-15,16 3 2 16</inkml:trace>
  <inkml:trace contextRef="#ctx0" brushRef="#br0" timeOffset="9129.5222">17316 10338 89 0,'-3'-13'33'0,"3"13"0"15,-26 4 1-15,11 8-28 16,-11 3-2-16,5 12 0 16,-3-4-1-16,5 8 0 15,4-3-1-15,11-4 0 16,6 1-1-16,12-7 0 0,14-4 0 15,10-8-1-15,6 1 0 16,5-2 0-16,-2 1 1 16,-1 3-1-16,-5 0 1 15,-10 8-1-15,-10 3 0 16,-14 8 1-16,-12 3-1 15,-9 1 0-15,-6 4 0 16,-8-3 0-16,-5 0-2 16,0-9-2-16,5 0-1 15,2-12-4-15,10-1-2 16,-3-17-5-16,19 6-2 15,-4-18-1-15,21 8-2 0,-13-23 2 16,17 10-2 0,-8-16 4-16,10 3 0 0,-7-14 6 15,2 0-1-15,1-2 1 16</inkml:trace>
  <inkml:trace contextRef="#ctx0" brushRef="#br0" timeOffset="9377.5364">17448 10253 107 0,'0'0'32'0,"13"-4"-1"16,-1-10 2-16,22 10-24 16,-2-8-5-16,11 2-3 15,3 2-3-15,-2-7-4 16,12 12-5-16,-18-12-6 0,11 20-4 15,-21-20-2-15,14 13 1 16,-14-20-2-16,15 10 1 16,-12-14 3-16,12-4 5 15,-5-8 1-15,3-4 4 16,0 1 1-16</inkml:trace>
  <inkml:trace contextRef="#ctx0" brushRef="#br0" timeOffset="11267.6445">3893 7268 47 0,'14'-11'29'0,"-14"11"1"16,10-14-2-16,9 12-7 15,-6-15-6-15,16 9-5 16,0-9-4-16,13 0 0 16,4-7-3-16,8 1 0 0,2-1-1 15,3 1-1-15,-2 4 0 16,-5 3-1-16,-5 5 0 15,-6 6 0-15,-9 3 0 16,-10 6 0-16,-9 5-1 16,-8 6 1-16,-10 6 0 15,-4 8 1-15,-10 8 0 16,-5 11 0-16,-1 8 0 15,-2 10 0-15,0 6-1 16,3-4-1-16,7 0-3 16,1-11-3-16,14-1-4 15,-5-23-4-15,17-3-2 16,-10-30-2-16,20 9-2 15,-14-29 0-15,15 12 1 16,-14-19 2-16,5 10 3 0,-7-4 1 16,2 8 3-16,-7 13 2 15</inkml:trace>
  <inkml:trace contextRef="#ctx0" brushRef="#br0" timeOffset="11778.6737">3544 8124 72 0,'0'0'32'15,"37"-6"0"-15,2-11 0 16,29 4-20-16,10-17-4 15,19 0-2-15,16-11-2 16,13-1 1-16,10-9-3 0,8 1 1 16,0-3-3-16,-7-3-1 15,-7 6-2-15,-9 0-2 16,-10 12-2-16,-20-6-4 15,-8 21-3-15,-25-8-1 16,-8 26-2-16,-31-9-1 16,-3 27 0-16,-27-8-1 15,-8 18 2-15,-21 0 2 16,-7 13 2-16,-13-1 2 15,-6 10 0-15,-9-1 2 16</inkml:trace>
  <inkml:trace contextRef="#ctx0" brushRef="#br0" timeOffset="12266.7016">3988 8343 87 0,'16'-3'28'0,"-6"-12"0"16,14 10 2-16,-8-11-22 15,15 7-3-15,2-9-1 16,5 6-1-16,5-3 0 15,-4 2-1-15,2-1-1 16,-6 7 0-16,-8 3 0 16,-2 7-1-16,-13 9-1 0,-9 11 1 15,-13 10 0-15,-9 12 0 16,-9 7 1-16,-6 4 2 15,-4 6 0-15,-1 2 0 16,-2-4 0-16,9-6 0 16,7-8 0-16,14-11-1 15,9-6 0-15,15-11-3 16,15-10 0-16,7-17-3 15,17-6-2-15,5-15-3 16,17 1-4-16,-7-21-2 16,20 9-6-16,-20-21 1 15,16 12-2-15,-21-14 1 16,6 13-1-16,-20-10 5 15,5 10 1-15,-15-2 2 16,-6 5 3-16,-9 9 1 0</inkml:trace>
  <inkml:trace contextRef="#ctx0" brushRef="#br0" timeOffset="12650.7236">4945 8072 108 0,'0'0'30'15,"0"0"0"-15,1-16 1 16,12 6-28-16,5-3 0 15,9 0-1-15,1 0-1 16,3 5 1-16,-2 0-1 16,0 6-1-16,-5 4 0 15,-5 9 0-15,-8 7-1 0,-11 8 1 16,-10 8 0-16,-10 16 1 15,-10 5 0-15,-5 10 0 16,-5 0 0-16,-1 3 1 16,2-5 0-16,10-6 0 15,5-11-1-15,17-10 0 16,14-16 0-16,16-16-2 15,17-12-2-15,10-14-3 16,21-2-3-16,-3-14-4 16,23 9-3-16,-21-17-4 15,19 23-1-15,-27-15-1 16,8 28-1-16,-27-9 1 15,4 20 3-15,-24-1 2 16,-5 8 2-16,-11 9 3 0</inkml:trace>
  <inkml:trace contextRef="#ctx0" brushRef="#br0" timeOffset="13438.7686">1882 9667 63 0,'4'-15'30'0,"-13"-5"0"16,-2 14 0-16,-18-5-13 15,8 18-8-15,-17 0-1 16,5 15-1-16,-9 1 1 15,2 15-2-15,-3-1 0 16,6 11-1-16,4-3-1 0,6 2-2 16,8 1-1-16,9-5 0 15,12-1-2-15,15-13-3 16,14-1-1-16,12-16-4 15,19 1-2-15,-2-18-2 16,18 8-5-16,-10-25 0 16,22 11-2-16,-20-19 0 15,11 14 1-15,-19-17 1 16,-1 11 3-16,-11-4 1 15,-3 2 3-15,-7 1 2 16,-9 1 1-16,-5 1 2 16,-8 1 1-16</inkml:trace>
  <inkml:trace contextRef="#ctx0" brushRef="#br0" timeOffset="14258.8155">2451 9669 93 0,'0'0'28'0,"-34"-23"0"16,16 28 2-16,-17-11-8 15,8 19-15-15,-5 0-2 16,-2 11-1-16,4 2 0 15,2 9-1-15,2 2 0 16,10 2-1-16,0-2 0 16,12-2 0-16,6-2-2 15,7-6 1-15,10-6-1 16,3-9 0-16,8-10-1 15,3-7 1-15,7-6-1 16,-4-8 1-16,0-6 0 16,-4-4-1-16,-3-3 1 15,-3-2 0-15,-8 0 0 0,-5 0 0 16,-4 6 0-16,-3 4 0 15,-6 8 0-15,0 16 1 16,0 0-1-16,-15 27 0 16,7 2 0-16,-6 9-1 15,7 4-1-15,-2 2-1 16,13 2-3-16,0-11-1 15,14 1-3-15,-2-19-2 16,17-1-2-16,-9-20-3 16,18 4 0-16,-11-25-1 15,10 10 1-15,-11-19 1 16,3 3 0-16,-10-9 3 0,3 5 1 15,-6-5 4-15,-1 1 15 16,0 15 6-16,-15-11 4 16,10 25 4-16,-19-12 0 15,5 22 1-15,0 0 2 16,-5 14 1-16,-10-1-14 15,7 14-4-15,-3 1-2 16,4 5-1-16,-3 0-1 16,5-1 0-16,3-3-1 15,4-5 0-15,3-11 0 16,8-11-1-16,2-10-1 15,4-13 1-15,5-6 0 16,3-7-1-16,-1-5 0 16,3-3 1-16,-1 4-1 15,-4 6 0-15,-2 9 1 0,-3 7-1 16,-6 12-1-16,-3 11 1 15,-2 13-1-15,-4 6-1 16,2 11-1-16,-5 1-2 16,11 9-4-16,-6-11-1 15,13 7-2-15,-10-21-2 16,23 10-4-16,-15-28-1 15,22 7 0-15,-17-22 0 16,15 5 2-16,-13-16 0 16,9 7 2-16,-8-10 1 15,1 5 2-15,-2-5 2 16,-4-1 1-16,2 0 1 15</inkml:trace>
  <inkml:trace contextRef="#ctx0" brushRef="#br0" timeOffset="15889.9088">3591 9651 90 0,'4'-15'33'0,"6"16"-1"16,-10-1 2-16,1 11-25 16,-7 0-3-16,3 12-1 15,-4 3-1-15,3 10 1 16,-5 2-2-16,1 5-1 15,2-2 0-15,0-1 0 16,3-8 0-16,3-3-1 16,-1-11 0-16,3-6-1 15,-2-12 1-15,14-11-1 16,0-11 1-16,1-5-1 15,3-10 1-15,2-1-1 16,0-5 1-16,0 2 0 16,4 1-1-16,-8 8 0 0,1 8 1 15,-2 10-2-15,-2 8 1 16,0 12-1-16,-2 7 0 15,-5 4-1-15,7 8-2 16,-4 0-2-16,11 7-2 16,-5-11-3-16,18 7-1 15,-6-18-2-15,15 7-4 16,-9-21 1-16,16 10 0 15,-13-22 0-15,10 7 2 16,-16-14 0-16,3 3 3 16,-8-6 1-16,-5 1 3 15,-6-1 1-15,-7-5 21 16,3 18 3-16,-15-13 4 0,5 26 0 15,-10-19 2-15,8 31 1 16,-20-11 2-16,13 25-1 16,-13-5-18-16,7 11-1 15,0 2-2-15,4 4-1 16,3-2 0-16,8-1-1 15,5-5 0-15,7-7-1 16,5-6 0-16,1-8-1 16,9-11 0-16,-3-8 0 15,0-7 0-15,2-6-1 16,-5-6 1-16,-3-3-1 15,-7-2 1-15,-7-1-1 16,-5 5-1-16,-8 3 0 16,1 9 0-16,-6 0-1 15,5 9-2-15,-2 1-2 0,11 8-2 16,0 0-2-16,14-8-1 15,-3-10-2-15,22 8-4 16,-7-22 0-16,23 8 0 16,-8-26 1-16,17 8-1 15,-9-22 3-15,12 2 1 16,-10-13 2-16,5 1 2 15,-8 3 2-15,-6 3 2 16,-7 12 1-16,-13 9 1 16,-6 22 20-16,-18 0 4 15,2 25 2-15,-18 15 4 16,4 26-1-16,-19-2 2 15,13 28 1-15,-19-4 0 16,17 20-18-16,-6 4-4 0,3 10-1 16,9-5-3-16,2 0 0 15,7-8-3-15,2-10-2 16,10-6-5-16,-3-23-2 15,7-1-3-15,-10-30-3 16,13 1-3-16,-15-33 0 16,13 8-1-16,-20-29 1 15,8 4 2-15,-13-20 2 16,0 2 3-16,-5-9 1 15,-2 3 4-15,2 9 0 16,-5-3 24-16,12 28 4 16,-10-10 3-16,23 35 1 15,-19-17 0-15,32 30 2 16,-13-13 1-16,24 15-2 0,-9-14-19 15,21-1-5-15,6-4-3 16,7-8-2-16,10 2-5 16,-5-10-3-16,12 12-2 15,-15-14-4-15,13 22-3 16,-21-18-1-16,8 26-1 15,-26-13 1-15,9 21 3 16,-17-8 1-16,3 15 3 16,-10-1 3-16,1 7 1 15,-7 6 3-15,-6 7 2 16,2 4 3-16,-19-11 28 15,18 20 1-15,-27-26 3 16,22 15-2-16,-22-25 1 16,17 10 0-16,-19-25-2 15,21 6-3-15,-3-8-32 0,-3-12-3 16,15 10-4-16,-18-16-3 15,18 16-2-15,-10-25-2 16,10 25 0-16,-3-27 1 16,3 27 3-16,-2-30 2 15,6 18 2-15,-4-7 2 16,4 1 3-16,-3 3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chart" Target="../charts/char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7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chart" Target="../charts/chart5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12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Hui-Tanguru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3258031"/>
              </p:ext>
            </p:extLst>
          </p:nvPr>
        </p:nvGraphicFramePr>
        <p:xfrm>
          <a:off x="214283" y="762000"/>
          <a:ext cx="8750332" cy="51574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Issue more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you pay for it, you should get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two types of variation found in our class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there are two types of variation and therefore different ways of displaying the info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Display the class info for handedness, tongue-rolling and eye-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colour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display discrete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Record data for a continuous variable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gather, group and display continuous data.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advantage of variation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species have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adv’s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disadv’s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sexual and asexual variation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sexual and asexual variation are AND what the advantages and disadvantages of each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97240" y="724680"/>
              <a:ext cx="1063800" cy="1285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90400" y="720360"/>
                <a:ext cx="1073520" cy="130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48720" y="208080"/>
              <a:ext cx="5636160" cy="3184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2520" y="192240"/>
                <a:ext cx="5668560" cy="321156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8225276"/>
              </p:ext>
            </p:extLst>
          </p:nvPr>
        </p:nvGraphicFramePr>
        <p:xfrm>
          <a:off x="3581400" y="1981200"/>
          <a:ext cx="58674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3" name="Ink 2"/>
              <p14:cNvContentPartPr/>
              <p14:nvPr/>
            </p14:nvContentPartPr>
            <p14:xfrm>
              <a:off x="4484520" y="2798280"/>
              <a:ext cx="3393000" cy="2697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470120" y="2788920"/>
                <a:ext cx="3410280" cy="271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331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7709005"/>
              </p:ext>
            </p:extLst>
          </p:nvPr>
        </p:nvGraphicFramePr>
        <p:xfrm>
          <a:off x="381000" y="381000"/>
          <a:ext cx="84582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8148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7743020"/>
              </p:ext>
            </p:extLst>
          </p:nvPr>
        </p:nvGraphicFramePr>
        <p:xfrm>
          <a:off x="-152400" y="304801"/>
          <a:ext cx="8610600" cy="568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197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0874399"/>
              </p:ext>
            </p:extLst>
          </p:nvPr>
        </p:nvGraphicFramePr>
        <p:xfrm>
          <a:off x="228600" y="152400"/>
          <a:ext cx="8382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930689"/>
              </p:ext>
            </p:extLst>
          </p:nvPr>
        </p:nvGraphicFramePr>
        <p:xfrm>
          <a:off x="7124700" y="76200"/>
          <a:ext cx="1714500" cy="1371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5534"/>
                <a:gridCol w="598966"/>
              </a:tblGrid>
              <a:tr h="590550"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Left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3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90550"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Right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17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3534840" y="863640"/>
              <a:ext cx="2116080" cy="28753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24400" y="855000"/>
                <a:ext cx="2135520" cy="290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2297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3560" y="111960"/>
              <a:ext cx="3243240" cy="1386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8080" y="96120"/>
                <a:ext cx="3274920" cy="141336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6359220"/>
              </p:ext>
            </p:extLst>
          </p:nvPr>
        </p:nvGraphicFramePr>
        <p:xfrm>
          <a:off x="228600" y="1600199"/>
          <a:ext cx="8382000" cy="4391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3" name="Ink 2"/>
              <p14:cNvContentPartPr/>
              <p14:nvPr/>
            </p14:nvContentPartPr>
            <p14:xfrm>
              <a:off x="537840" y="2532600"/>
              <a:ext cx="6294240" cy="2372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22720" y="2518920"/>
                <a:ext cx="6321600" cy="239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0604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44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2290</TotalTime>
  <Words>255</Words>
  <Application>Microsoft Office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227</cp:revision>
  <dcterms:created xsi:type="dcterms:W3CDTF">2006-08-16T00:00:00Z</dcterms:created>
  <dcterms:modified xsi:type="dcterms:W3CDTF">2014-02-12T02:28:47Z</dcterms:modified>
</cp:coreProperties>
</file>