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76" r:id="rId3"/>
    <p:sldId id="260" r:id="rId4"/>
    <p:sldId id="274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23:55:07.29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11003 6081 80 0,'0'0'33'0,"12"-24"-1"15,-12 24-1-15,7-20-22 16,4 17-2-16,-11 3-1 16,13 6 0-16,-10 6-2 15,5 4 1-15,-4-3-1 0,8 4-1 16,1-6 0-16,9-3 0 15,5-11-1-15,13-3 0 16,4-5 0-16,11-5-1 16,2-2 0-16,2-3 0 15,2-4 0-15,-2-7-1 16,7-11-3-16,-2-11 3 15,8-16-4-15,6-23-1 16,20-13-3-16,10-32-3 16,30-3-7-16,-8-29-4 15,28 12-1-15,-14-26-3 16,19 25-1-16,-18-10 1 15,10 26 0-15,-13 4 4 0</inkml:trace>
  <inkml:trace contextRef="#ctx0" brushRef="#br0" timeOffset="1240.071">11086 7697 39 0,'4'-11'29'16,"1"-7"1"-16,0 8 0 16,-5-7-11-16,0 17-4 15,0 0-5-15,13 1-2 16,-13 13-1-16,5 15 0 15,-10 7-1-15,2 18 0 16,-9-1-1-16,4 7-1 16,-4-12 0-16,14-15-2 15,12-33 1-15,29-42-2 16,38-40 1-16,37-47-4 15,50-28-3-15,22-33-5 16,36-5-5-16,-18-26-5 16,19 32-5-16,-43-2-2 15,-1 41 0-15,-44 0-2 0,-13 37 4 16,-28 8 3-16,-11 16 4 15</inkml:trace>
  <inkml:trace contextRef="#ctx0" brushRef="#br0" timeOffset="2114.121">10426 4042 32 0,'0'0'26'16,"0"-19"3"-16,0 19-3 15,-4-14-6-15,4 14-4 16,0 0-5-16,0 0-1 15,0 0-2-15,-1 17-1 16,-6 1 0-16,6 16 0 16,-6-2-2-16,2 4-1 15,0-3 0-15,10-10-2 16,11-23 0-16,26-32 0 15,29-40-1-15,31-35-3 0,49-31-3 16,22-36-3 0,34-6-6-16,-2-29-5 0,14 28-4 15,-35-7-3-15,-2 50 0 16,-45-3-3-16,-14 46 5 15,-41 10 0-15,-7 30 6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00:37:55.10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10951 9967 38 0,'5'-15'25'16,"-3"-4"3"-16,-2-3-9 15,8 11-5-15,-9-12-1 16,1 23-2-16,6-28 0 16,-6 28-2-16,0-17 0 15,0 17-2-15,0 0-2 16,0 0 0-16,5 32-2 15,-5 12 0-15,0 14-2 16,-2 21 2-16,0 13-3 16,-3 16 3-16,1-8-2 15,8-7 3-15,7-39-1 16,24-44 0-16,27-67 2 0,47-67-3 15,51-74 2-15,48-55-5 16,57-47-2-16,33-43-6 16,42 0-3-16,-2-16-5 15,8 36-4-15,-36 2-1 16,-6 48-2-16,-49 4-1 15,-2 38 0-15,-34 11 2 16,-8 23 5-16,-6 12 0 16</inkml:trace>
  <inkml:trace contextRef="#ctx0" brushRef="#br0" timeOffset="3276.1874">11269 12621 59 0,'-15'-11'34'16,"2"3"0"-16,13 8-1 15,-27-10-21-15,27 10-7 16,-7 12-3-16,7 12 0 15,-2 13 0-15,4 17-1 16,-2 13 1-16,1 14-1 16,-1 2 0-16,5-4 0 15,2-13 1-15,12-29 1 16,19-51 0-16,28-53 0 15,38-65 1-15,48-59-1 16,52-54-1-16,46-39-1 0,86-28-3 16,-16-24-4-16,20 12-5 15,-24-5-5-15,-16 40-1 16,-62 3-2-16,-28 46-2 15,-62 3-4-15,-66 39 2 16,-9 10 1-16,-9 39 4 16,-9 19 1-16</inkml:trace>
  <inkml:trace contextRef="#ctx0" brushRef="#br0" timeOffset="6226.3562">23327 13977 30 0,'-53'-4'33'16,"-9"-10"1"-16,0 8-3 15,-9-10-11-15,6 15-6 16,-9-5-12-16,-2 4-1 15,-4 1 0-15,-2-2-1 16,-4 0 0-16,1-2 1 16,-6 1 0-16,-1-3 1 15,-8-1-1-15,2 0 0 16,-11-3 0-16,-1 4 1 15,-7 0-1-15,-6 4 0 16,-9 2 0-16,-5 2-1 16,-5 0 1-16,-1 4 0 15,-3-2-1-15,-7-1 1 16,-1 1-1-16,0-3 0 0,5-1 1 15,-3-3-1-15,-1-2 0 16,-1 1 1-16,0-2-1 16,-1 1 1-16,-5-1-1 15,-7 3 0-15,-6 2 0 16,0 1 0-16,-8 0 0 15,1 2 0-15,-4-2 0 16,-1 0-1-16,1-6 1 16,1-1 0-16,-2-3 0 15,1-4 0-15,4 0 0 16,-6-3 0-16,2 1 0 15,-1 3 1-15,-2 3 0 16,-2 3-1-16,-3 6 1 16,-1 2-1-16,-6 5 1 0,0 2-1 15,-1 1 1-15,-1-4 0 16,3 2-1-16,-1-4 1 15,4-3 0-15,3-2 0 16,-1-5 0-16,9 0-1 16,-2-3 1-16,7 4-1 15,-1-4 1-15,2 4-1 16,3 2 0-16,-2 1 0 15,3-1-1-15,-3 0 0 16,-1 2 1-16,-2-2-1 16,-1 1 0-16,0-6 1 15,-2 4 0-15,-5-4 0 16,0 2 0-16,-2-1 0 15,-3 1 0-15,1 0 0 0,-4 4 0 16,1 2 0-16,-6 2 0 16,1 6 0-16,-4 1-1 15,0 3 1-15,-2 3 0 16,-4 2 0-16,0 3-1 15,3-2 1-15,-4 2 0 16,2-2 0-16,4 1 0 16,1 0 1-16,-1 0-1 15,7-1 1-15,2 0-1 16,0-2 1-16,4 0 0 15,3-1 0-15,4-1-1 16,2-2 1-16,2-3-1 16,7-1 1-16,-2-4-1 15,1 1 1-15,6-2-1 16,-5 0 1-16,3-1-1 0,0 1 0 15,1 1 1-15,0 5-2 16,0-1 1-16,0 2 0 16,4 1 0-16,2 3 0 15,-1-3-1-15,2-4 2 16,5-4-1-16,4-2 1 15,8-5 0-15,6-3-1 16,-2-2 2-16,6-2-2 16,10-2 1-16,1 3-1 15,1 4 1-15,5 0-1 16,-1 3-1-16,1 3 1 15,5 2 0-15,1 0 0 16,3 0 0-16,1 0-1 16,3 0 0-16,3-5 0 0,5 3-2 15,6-5-2-15,13 7-5 16,-1-10-4-16,26 17-2 15,-8-15-4-15,34 20-4 16,-5-15-2-16,35 25 0 16,-2-22 0-16,29 26 5 15</inkml:trace>
  <inkml:trace contextRef="#ctx0" brushRef="#br0" timeOffset="6982.3994">7739 14049 58 0,'-28'-11'38'15,"0"8"-3"-15,-11-4 0 16,4 5-30-16,-10 5-3 15,0 3-1-15,-7 8 0 0,-8 1 1 16,-8 4-1-16,-8 6 1 16,-10 5-1-16,-4 3 2 15,-12 10-1-15,-8 9 0 16,-8 6 0-16,-10 8 1 15,-10 10-2-15,1 5-1 16,-14 4 0-16,0 6 0 16,-9 3-1-16,3-2 0 15,1 3 0-15,0-3 0 16,6-6 0-16,3-1 2 15,9-11-2-15,9-4-1 16,16-10 0-16,11-11-2 16,11-6 0-16,8-11-7 15,24 5-1-15,-1-21-5 16,27 13 0-16,-3-31-3 0,35 12-2 15,-5-31-2-15,40 13 0 16,3-27 2-16</inkml:trace>
  <inkml:trace contextRef="#ctx0" brushRef="#br0" timeOffset="7918.4529">21320 14187 72 0,'-7'-18'34'0,"7"18"-2"15,-9-28-10-15,9 28-17 16,-2-21-3-16,2 21 1 16,-5-19-2-16,5 19 0 15,-9-18 0-15,9 18 0 16,-19-11 0-16,5 12 1 15,-10 6-1-15,-6 8 1 16,-11 11 0-16,-6 12 0 16,-12 14-1-16,-12 14 2 15,-12 9-2-15,-15 13 1 16,-12 9-2-16,-11 9 1 15,-14 8 0-15,-13 12 0 0,-18 6 0 16,-7 13-1-16,-21 10 1 16,-10 9-2-16,-8 10 3 15,-8 10-2-15,-5-5 1 16,4-7-2-16,15-13 1 15,14-17-1-15,20-21-1 16,29-20-2-16,26-26-3 16,18-30-3-16,39-11-5 15,5-34-1-15,30 1-3 16,-2-30-1-16,30 10-3 15,-13-37-1-15,31 20 1 16,-7-29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00:30:04.28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1709 1014 70 0,'0'0'34'0,"4"-59"0"15,-4 59-5-15,0 0-18 16,0 0-7-16,29-6 1 15,-21 45-3-15,-3 24 0 16,4 17-1-16,6 16-1 16,5 16 1-16,3 7-2 15,5 13 1-15,-2-23-1 16,-3-15 1-16,2-14-1 15,-2-19 2-15,1-20 0 0,3-22 0 16,1-26-1-16,2-27 2 16,-1-17 2-16,0-24-2 15,3-12 2-15,-5-17-2 16,-1-6 1-16,-13 51-1 15,-1-5 0-15,-1 7-1 16,3-3-3-16,0 3 2 16,0 1-4-16,0 7-1 15,-4 0-9-15,-10 49-6 16,31-81-6-16,-31 81-1 15,30-62-1-15,-30 62-4 16,0 0 3-16</inkml:trace>
  <inkml:trace contextRef="#ctx0" brushRef="#br0" timeOffset="637.0365">3200 1363 60 0,'-33'-12'34'16,"-1"11"0"-16,-9 5-1 15,6 13-10-15,-11 3-15 16,5 6-2-16,-1 9 0 16,5 11-2-16,4 1 0 15,6 5-2-15,4 0 1 16,15 0-2-16,9-5 1 15,11-6-2-15,13-11-1 16,9-13 2-16,12-13-2 16,8-9 1-16,8-15 0 15,2-11 0-15,1-15-1 0,2-8 2 16,-7-5-1-16,-5-5 1 15,-10 2-1-15,-8 2 1 16,-9 13-1-16,-9 9 1 16,-8 12 0-16,-8 13-1 15,-1 13 1-15,-13 16-1 16,1 10 0-16,-2 12 0 15,1 8-1-15,2 4-1 16,7 4 0-16,4-8-3 16,14-4-2-16,-2-16-6 15,26-4-3-15,-8-25-5 16,24-2-2-16,-14-21-1 15,22 0-1-15,-13-9 0 16,9 1 3-16,-11 0 3 0,-3 1 6 16</inkml:trace>
  <inkml:trace contextRef="#ctx0" brushRef="#br0" timeOffset="1172.0671">3914 1416 87 0,'-9'16'25'0,"-5"0"0"16,7 18 2-16,-15-2-16 16,16 7-5-16,-8-2 0 15,8 6-2-15,-5-5 2 16,10-5-3-16,-4-8 1 15,5-5-1-15,0-6-1 16,0-14 0-16,0 0 0 16,10-16-1-16,-3-11 0 15,-2-7 1-15,2-8-1 16,2-6 1-16,-1-4 0 15,3-1 0-15,1 1-1 0,-1 11 1 16,0 5-1-16,5 7-1 16,0 5 0-16,3 5-2 15,8 7-1-15,1-1-1 16,8 3-3-16,-1-4-3 15,17 2-6-15,-11-7-3 16,18 8-3-16,-16-5 0 16,14 9-2-16,-16 1-1 15,3 9 2-15,-12 0 4 16,-4 11 21-16,-8 10 10 15,-13-4 4-15,3 9 4 16,-11-6 4-16,7 3 1 16,-16-2 1-16,15 8 3 15,-12-7-18-15,13 4-5 0,-5 0-1 16,5 11-3-16,-3-3 1 15,6 7-2-15,-4-3-1 16,1-3-2-16,3-1-3 16,-5-17-8-16,15-5-4 15,-19-15-4-15,33-20-3 16,-23-19 0-16,21 0-4 15,-14-23 1-15,8-4 3 16,-25 66 6-16</inkml:trace>
  <inkml:trace contextRef="#ctx0" brushRef="#br0" timeOffset="1323.0757">4658 1075 113 0,'-46'-63'28'0,"46"63"-7"16,-22-47-6-16,22 47-37 15,0 0-2-15,-33-48-1 16,33 48-4-16,0 0 2 15,0 0 1-15,48 27 5 16</inkml:trace>
  <inkml:trace contextRef="#ctx0" brushRef="#br0" timeOffset="1825.1044">5282 1296 72 0,'-34'5'34'0,"-15"2"-1"15,9 11 2-15,-19 3-7 16,19 12-15-16,-14 4-5 15,17 8-3-15,-4 1-1 16,13 6-2-16,9-9 0 16,11-5-2-16,16-9 1 15,17-10-1-15,12-14 0 16,10-15 1-16,12-12-1 15,4-9 1-15,4-12-1 16,-2-2 2-16,0-5-2 0,-12 0 1 16,-9 7 0-16,-8 5 0 15,-12 8-1-15,-5 9 1 16,-11 10-1-16,-8 11 0 15,-11 17 0-15,0 12 0 16,-5 10-1-16,-2 8-1 16,4 10 0-16,5 2-2 15,11-3-2-15,3-13-7 16,24-5-3-16,-7-24-4 15,31-4-4-15,-12-32 0 16,27-2-4-16,-13-20 0 16,16-3 1-16,-14-13 5 15,5-11 4-15</inkml:trace>
  <inkml:trace contextRef="#ctx0" brushRef="#br0" timeOffset="2193.1255">6099 672 102 0,'0'0'35'15,"0"0"1"-15,0 0-2 16,0 0-25-16,0 0-4 16,0 0-2-16,0 0 0 15,18 82 0-15,-14-6-2 0,0 19 1 16,-8 7-2-16,0 7 1 15,-4-4-3-15,5-12-1 16,1-12-2-16,1-23-5 16,12-4-5-16,-16-23-4 15,19-2-3-15,-14-29-2 16,0 0-1-16,0 0-2 15,10-27 2-15,-21-5 3 16,-3-11 6-16,-5-5 2 16</inkml:trace>
  <inkml:trace contextRef="#ctx0" brushRef="#br0" timeOffset="2403.1375">5857 1165 134 0,'-13'-1'33'0,"-2"5"1"0,16 5 0 16,17-9-29-16,4 2-3 15,13-6-1-15,-35 4-1 16,59-10-1-16,-59 10-3 15,69-18-3-15,-69 18-6 16,84-18-6-16,-36 5-3 16,-48 13-3-16,89-22-2 15,-89 22 1-15,83-18-2 16,-83 18 3-16,76-16 5 15,-76 16 5-15</inkml:trace>
  <inkml:trace contextRef="#ctx0" brushRef="#br0" timeOffset="2639.151">6579 1049 112 0,'0'0'32'0,"47"25"1"15,-61-4-1-15,1 9-16 16,-5 4-11-16,3 9 0 16,-5 3-3-16,7 6 0 15,-2 3-1-15,2 0-1 16,7-3-3-16,0-8-2 15,16-5-7-15,-9-21-4 16,27-7-5-16,-14-19-4 16,25-6 0-16,-13-20-3 15,18-5 0-15,-19-12 1 16,2-4 6-16,-27 55 5 15</inkml:trace>
  <inkml:trace contextRef="#ctx0" brushRef="#br0" timeOffset="2756.1577">6594 1019 115 0,'0'0'16'0,"-69"-61"-4"15,69 61-5-15,-52-46-32 16,52 46-3-16,-56-39-3 16,56 39 3-16,0 0 3 15</inkml:trace>
  <inkml:trace contextRef="#ctx0" brushRef="#br0" timeOffset="3626.2074">7195 1117 102 0,'0'0'35'15,"0"0"1"-15,-51-25 0 16,24 27-24-16,-6 9-6 15,-12 7-2-15,8 17-1 16,-4 9-1-16,7 9 2 16,0 0-3-16,15 9 0 15,20-16-1-15,15-6 1 0,11-7 0 16,14-16-1-16,12-12-1 15,11-11 1-15,1-11-1 16,2-17 1-16,-4-3-1 16,-10-9 0-16,-53 46 1 15,43-52-2-15,-43 52 2 16,18-62-1-16,-18 62 1 15,2-55 0-15,-2 55 1 16,-23-48-1-16,23 48 1 16,0 0 0-16,-51-46 0 15,51 46 1-15,0 0-1 16,-50-26 0-16,50 26-1 15,0 0 1-15,0 0-1 0,0 0 0 16,0 0 1 0,0 0 0-16,0 0-1 0,64-13 1 15,-64 13 0-15,60 5-1 16,-60-5 1-16,38 6-1 15,29 4 0-15,-4 8 0 16,-23 5 0-16,-15 14 0 16,-22 7-1-16,-3 4 1 15,-8-1 0-15,3-6 0 16,4-9 0-16,6-9 0 15,10-13 0-15,10-13 0 16,8-15 1-16,6-12-1 16,-39 30 2-16,49-43 0 15,-49 43-2-15,47-53 0 16,-47 53 0-16,53-53 0 15,-53 53 0-15,44-47 0 0,-26 19 0 16,6 13 0-16,-9 20 0 16,-4 16 0-16,-6 14 0 15,-2 17-5-15,4 6-8 16,0-5-3-16,18-7-5 15,-7-15-3-15,33-2-2 16,-11-19-2-16,32 1 0 16,-16-17 0-16,14 4 5 15,-9-10 3-15,-1 1 4 16</inkml:trace>
  <inkml:trace contextRef="#ctx0" brushRef="#br0" timeOffset="3791.2169">8601 1433 141 0,'-22'0'36'0,"11"6"-4"16,-11-9-4-16,8-13-41 15,14 16-6-15,-20-28-5 16,20 28-4-16,-10-21-1 16,10 21-2-16,0 0-2 15,0 0 4-15,-4 25 5 16</inkml:trace>
  <inkml:trace contextRef="#ctx0" brushRef="#br1" timeOffset="8243.4715">2362 2122 60 0,'0'0'31'15,"-13"11"-2"-15,13 1 0 16,0-12-20-16,7 17-4 15,-7-17-3-15,23 16 1 16,-3-13 0-16,6 0 0 16,2-6-1-16,9 0 1 15,3-2-1-15,6 0-1 16,3-4 0-16,9 1 0 15,3 0-1-15,7-1 0 16,8-2 0-16,6-2 0 16,8 2 0-16,6-5 0 15,7 1 0-15,5-3 0 16,3 2 0-16,9-1 0 0,1 2 0 15,0 2 0-15,3 3 0 16,-3 2 0-16,2 4 1 16,6 3-1-16,-3 1 0 15,-2 2 1-15,0 0-1 16,1 1 1-16,1-1 0 15,5 1-1-15,-1-2 1 16,-3 1 0-16,0 0 0 16,-1 2 0-16,-3 0-1 15,-1 1 1-15,1 0 0 16,-5 3-1-16,-3 0 1 15,0-1-1-15,-5 2 0 16,-1-3 1-16,1-2-1 16,-3 0 0-16,-3-1 0 0,-2-3 1 15,-4 1-1-15,-2-2 0 16,-1 1 1-16,-5-2-1 15,-6 1 1-15,-2 0-1 16,-2-3 0-16,-5 2 1 16,1-2-1-16,-5 1 0 15,0-3 0-15,-5 2 0 16,-2-3 0-16,-6 0 0 15,-4-2 0-15,-2 3 0 16,-5-3 0-16,-4 2 1 16,-5-3 0-16,0 1 0 15,-3 3-1-15,-2-3 1 16,-2 2 0-16,-5-1 0 0,-4 4-1 15,-1-3 0-15,-7 4 0 16,-3 1 0-16,-11 2 1 16,0 0-1-16,0 0-1 15,0 0-1-15,-11-3-1 16,-1-1-3-16,12 4-1 15,-23 1-3-15,23-1-2 16,-25 3 0-16,21 9-1 16,-14-17-1-16,18 21 1 15,-14-16 1-15,16 17 1 16,-2-17 0-16,2 25 0 15,5-10 3-15,6 6-1 16,3-5 2-16,16-3 1 16</inkml:trace>
  <inkml:trace contextRef="#ctx0" brushRef="#br1" timeOffset="387636.1715">1567 3095 80 0,'3'-14'33'0,"-3"14"0"16,-4-12-6-16,10 27-11 15,-6-15-7-15,1 39-5 0,1 0-1 16,7 16-2-16,-3 11 0 15,7 17 1-15,-4 13-1 16,4 8 0-16,-2 2 1 16,1-1-2-16,0-6 0 15,0-10 0-15,5-15 0 16,5-15 0-16,2-29 0 15,12-23 1-15,4-31 1 16,7-28 0-16,8-21-1 16,3-18 1-16,-1-16 0 15,-6-11 0-15,-2-7-2 16,-8-1 0-16,-7 11-1 15,-6 14-1-15,-9 20-2 16,-9 9-4-16,7 34-5 16,-13 5-3-16,15 42-7 0,-19-9-1 15,29 40-2-15,-15-14-3 16,22 21 2-16,-4-7 2 15,18 9 4-15</inkml:trace>
  <inkml:trace contextRef="#ctx0" brushRef="#br1" timeOffset="388740.2347">3039 3569 98 0,'-29'-25'34'0,"2"21"-1"0,-23 3 3 16,-2 23-32-16,-9 11 0 16,1 19 1-16,-6 11-1 15,8 9 1-15,0 0-2 16,14 0 0-16,13-7-2 15,18-10 0-15,17-16 0 16,17-14 0-16,18-23-1 16,15-12 0-16,11-20 0 15,6-13 0-15,2-11-1 16,1-6 1-16,-7-4 0 15,-9 0-2-15,-10 8 2 16,-17 9-1-16,-7 16 1 16,-10 11-1-16,-14 20 1 0,0 0 1 15,-23 27-1-15,3 9 0 16,2 10 0-16,3 5 0 15,0 3 0-15,7-4-1 16,11-3-1-16,11-13 0 16,17-11-2-16,12-23-3 15,21-7-4-15,-2-30-4 16,22 7-6-16,-14-28-3 15,15 16-1-15,-20-18 0 16,1 22-2-16,-24 1 2 16,-10 15 30-16,-9 23 5 15,-23-1 6-15,-8 41 5 16,-19-8 3-16,10 25 2 15,-20-7 3-15,14 17 0 0,-6-12-23 16,11-3-2-16,8-9-1 16,10-8-1-16,6-13 1 15,8-15-1-15,4-15-1 16,7-10 1-16,-2-17 0 15,3-7 1-15,-1-13-2 16,-4-10 1-16,2-6 0 16,0-3-1-16,-1 1-1 15,1 5-1-15,-1 7 1 16,-5 10-3-16,3 12 0 15,0 10-2-15,3 19-2 16,-7 2-6-16,17 19-4 16,-15-12-3-16,19 19-3 15,-8-17 0-15,20 12-3 0,-11-16 2 16,11 10 2-16,-8-7 5 15,-3 3 3-15,4 6 27 16,-23-13 6-16,12 18 3 16,-31-15 4-16,20 24 0 15,-28-14 1-15,12 24 3 16,-13-11 0-16,5 18-25 15,-3 7-1-15,3 7 0 16,-2 0-2-16,6 2-1 16,1-2-2-16,3-13-2 15,11-8-5-15,-15-34-4 16,35 10-5-16,-22-44-5 15,24 1-3-15,-21-33-1 16,15 4 0-16,-19-29-2 16,7 3 6-16,-14-15 4 0,-3 3 2 15,-2 10 32-15,-18-7 7 16,10 31 3-16,-17-5 1 15,17 31 3-15,-13-3-2 16,17 29 0-16,-1 4-5 16,5 10-31-16,38 12-8 15,-12-16-7-15,29 28-2 16,-4-16-1-16,25 24-3 15,-10-12 2-15,17 15 4 16,-4-4 4-16</inkml:trace>
  <inkml:trace contextRef="#ctx0" brushRef="#br1" timeOffset="389168.2592">5265 3427 103 0,'-33'-11'34'0,"8"13"1"15,-20-12-1-15,10 11-27 16,-10 4-3-16,-2 13 0 15,0 7-1-15,2 13 0 16,2 5 1-16,7 2-2 16,15 3 0-16,13-4 0 15,14-8-1-15,21-15 0 16,14-14-1-16,17-17 1 15,11-14-1-15,2-13 0 16,6-8 0-16,-3-10 0 16,-11-1 0-16,-7 5 1 0,-14 9-2 15,-16 6 2-15,-14 16-2 16,-12 20 1-16,-11 6 0 15,-11 21-1-15,-3 16 1 16,-5 6-1-16,9 8 0 16,7-1-2-16,19-3-1 15,10-16-3-15,27-6-5 16,0-31-2-16,31-2-5 15,-8-35-4-15,23 3-1 16,-18-36-3-16,16 9 1 16,-29-25 4-16,7-3 2 15,-18-9 3-15,-7-5 3 16</inkml:trace>
  <inkml:trace contextRef="#ctx0" brushRef="#br1" timeOffset="389394.2721">6065 2693 133 0,'-40'1'33'0,"19"43"1"15,-16 1 0-15,5 28-31 16,6 13-2-16,3 14 0 15,3 7-1-15,5-1-2 16,8 7-1-16,-1-10-2 16,11 2-5-16,-7-24-3 15,13-4-3-15,-14-33-4 16,16 4-2-16,-11-48-2 15,4 20 0-15,-10-44 0 16,13-2 4-16,-14-23 3 16,4-7 2-16,-4-12 2 15,0-1 4-15</inkml:trace>
  <inkml:trace contextRef="#ctx0" brushRef="#br1" timeOffset="389724.291">5716 3329 127 0,'7'23'31'0,"-7"-23"2"15,24 7-1-15,-1-18-23 16,17-6-6-16,10-4-1 15,9-1 0-15,3-5-1 16,-2 2 0-16,1 4-1 16,-8 4 0-16,-7 9-1 15,-9 9 1-15,-11 13 0 16,-9 8-1-16,-13 12 2 15,-8 12-1-15,-7 10 0 16,-3 6 0-16,-5 4 1 16,0 0-1-16,4-2 0 0,1-6-2 15,14-7-3-15,2-17-3 16,18-3-5-16,-5-31-3 15,23 5-4-15,-12-39-4 16,26 10-2-16,-22-35 0 16,18 8 0-16,-24-28 4 15,4-1 3-15,-14-15 5 16,-6-6 1-16</inkml:trace>
  <inkml:trace contextRef="#ctx0" brushRef="#br1" timeOffset="389871.2994">6269 2834 140 0,'-57'-17'24'0,"13"17"-5"16,-3-1-4-16,12-14-35 15,23 22-6-15,-6-17 0 0,33 15-2 16,-15-5 0-16,46-2 5 16,2 1 4-16,18 5 2 15</inkml:trace>
  <inkml:trace contextRef="#ctx0" brushRef="#br1" timeOffset="390738.349">6949 3316 103 0,'0'0'35'15,"-27"-5"0"-15,15 14 0 16,-21-7-25-16,6 16-5 16,-6 1-1-16,0 11-2 15,2 7 1-15,1 7-1 16,5 2 0-16,10 2-1 15,8 1 0-15,15-11-1 0,13-4 0 16,14-10 1-16,18-19-2 16,10-14 1-16,8-14-1 15,10-14-1-15,-3-15 0 16,-8-7 0-16,-6-5-1 15,-18-7 1-15,-17 3-1 16,-19 6 2-16,-17 8 0 16,-15 10 2-16,-11 15 0 15,-7 13 1-15,-6 12 0 16,5 13 1-16,4 9-1 15,11 6 0-15,15 4-1 16,16-2 1-16,20-6-1 16,18-5 0-16,16-3-1 15,7-9 1-15,8-5 0 16,0-4-1-16,-7-3 1 0,-7 1 0 15,-13-1 0-15,-15 2-1 16,-12 4 2-16,-10 9-2 16,-10 7 1-16,-10 11-1 15,-9 7 1-15,1 5-1 16,-5 8 1-16,6 0-2 15,0-2 2-15,8-4-2 16,15-12 1-16,9-15 0 16,16-13 0-16,7-13 0 15,8-14 0-15,5-4 0 16,0-8 0-16,-3-3 1 15,-6 3-1-15,-8 9 1 16,-9 9-1-16,-13 15 1 16,-12 8 0-16,-8 26-2 0,-8 10 0 15,-7 8-1-15,4 10-2 16,-3-3-4-16,17 9-5 15,-2-24-3-15,27 8-4 16,-1-32-4-16,32 7-2 16,-1-32-1-16,33 7-2 15,-1-26 4-15,23 4 3 16,1-11 0-16</inkml:trace>
  <inkml:trace contextRef="#ctx0" brushRef="#br1" timeOffset="391142.3721">9016 3119 98 0,'-6'19'35'0,"2"23"2"16,-14-1-2-16,4 9-31 15,-4 8 0-15,5 3-2 16,2-3-1-16,7-6-2 0,14-12-3 15,5-19-7-15,28-6-2 16,-4-35-6-16,28 3-2 16,-14-33-4-16,20 7 0 15,-25-32 0-15,8 4 2 16,-24-17 4-16,-9-1 2 15,-17-8 4-15</inkml:trace>
  <inkml:trace contextRef="#ctx0" brushRef="#br1" timeOffset="391310.3817">9085 2561 121 0,'-47'-6'28'15,"22"19"-2"-15,7-7-5 0,18-6-33 16,33 17-5-16,3-20-2 16,31 25-2-16,-9-18-1 15,25 23-1-15,-12-16 3 16,7 19 1-16,-12-2 4 15,-9 3 2-15,-11 2 4 16</inkml:trace>
  <inkml:trace contextRef="#ctx0" brushRef="#br1" timeOffset="391631.4">9537 2961 132 0,'-29'34'30'15,"-20"-18"2"-15,20 18-1 16,-4-9-27-16,7 2-1 16,10 0-1-16,9 4-1 15,12-2-1-15,10 0 0 16,11-4 0-16,13-3 0 0,5 0-1 15,3-5 0-15,3 0 1 16,-7 1-1-16,-10 1 2 16,-9 2-1-16,-15 3 0 15,-16 4 0-15,-14 2 0 16,-9 1 0-16,-7-1 1 15,-3-3-3-15,3-2-1 16,-1-12-4-16,13-1-4 16,-5-16-2-16,30 4-3 15,-27-26-5-15,34 11-2 16,-21-27-3-16,24 12 0 15,-20-28 2-15,13 11 3 16,-3-19 2-16,5-2 1 16</inkml:trace>
  <inkml:trace contextRef="#ctx0" brushRef="#br0" timeOffset="411969.5633">10901 2424 60 0,'11'10'30'0,"-3"18"-6"16,-8 0-1-16,6 28-8 15,-7 2-6-15,2 21-2 16,-2 9-2-16,-4 17-1 0,0-2-2 15,2 2 0-15,-3-10-2 16,5-11-3-16,3-6-1 16,-1-26-5-16,13-7-1 15,-8-34-5-15,13-2-1 16,-15-25-3-16,11 3 0 16,-16-23-1-16,6 8 2 15,-14-14 4-15,-4 9 1 16,-6-4 4-16,-6 7 1 15,0 6 5-15,-9 0 21 16,13 22 3-16,-13-14 3 16,18 23 1-16,-8-16 0 15,24 23 2-15,0-14-1 16,14-1 2-16,8-11-23 0,16-2-3 15,9-10 0-15,11-4-2 16,12-5-2-16,0-12-5 16,13 7-3-16,-14-12-4 15,8 18-4-15,-25-17-1 16,9 24-2-16,-24-19 0 15,1 26 0-15,-19-13 1 16,-3 8 4-16,-8-4 2 16,-2 4 4-16</inkml:trace>
  <inkml:trace contextRef="#ctx0" brushRef="#br0" timeOffset="412814.6117">11552 2474 89 0,'-4'-29'24'0,"4"29"1"0,-5-13 0 15,9 26-10-15,-12-3-7 16,8 18-2-16,-6 6-1 15,3 18 1-15,-4 8-1 16,-1 14-1-16,-2 11-1 16,-3 9 1-16,-1 0-2 15,0 3-1-15,4-10 0 16,1-8-1-16,5-14 0 15,8-11 0-15,5-19 0 16,6-20 0-16,8-17 0 16,5-11 0-16,1-15 0 15,3-7 1-15,-4-7-1 16,-1-5 1-16,-4 1 0 15,-2 6-1-15,-7 4 1 16,-4 11 0-16,-5 10 0 0,-5 15-1 16,0 0 1-16,9 28-1 15,-7 5 0-15,1 3 0 16,1 9-2-16,4 0-1 15,8 4 0-15,-4-9-4 16,13 2-1-16,-6-16-3 16,14 4-2-16,-14-25-3 15,20 8 0-15,-21-26-2 16,20 6 0-16,-19-26 2 15,12 9-1-15,-16-20 4 16,10 6 1-16,-14-11 1 16,1 7 3-16,-6 0 2 15,-5 6 1-15,-2 10 1 16,-10 4 11-16,11 22 10 0,-20-16 2 15,17 32 2-15,-12-15 0 16,20 21 1-16,-5-22 0 16,12 23 2-16,0-26-10 15,19 5-9-15,4-12-2 16,8-5 1-16,3-6-1 15,2-3-1-15,-9-4 0 16,-2 0-1-16,-11 1 0 16,-13-1 0-16,-11 7 0 15,-14 7 0-15,-16 4 1 16,-7 11-1-16,-12 12 1 15,-3 11 0-15,-1 9 0 16,1 14 0-16,12 1-1 16,9 6 1-16,14-5-2 15,21-7-1-15,23-11-4 0,14-12-1 16,20-6-4-16,3-24-3 15,24 9-2-15,-14-27-3 16,23 16-1-16,-21-28-1 16,16 25 1-16,-28-21 0 15,10 21 3-15,-20-12 1 16,-4 15 3-16,-4 2 0 15,-9 10 3-15,-3 3 1 16,-8 6 1-16</inkml:trace>
  <inkml:trace contextRef="#ctx0" brushRef="#br0" timeOffset="414741.7219">13320 3081 77 0,'1'-21'28'16,"10"18"1"-16,-14-11-1 16,3 14-3-16,-2 12-18 15,0 7-2-15,-12 2-1 0,1 10 0 16,-5 6-1-16,-2 8-1 15,-3 2 1-15,7 5-2 16,-3-3 1-16,6-6-1 16,4-4 1-16,7-9-2 15,4-9 2-15,5-7-1 16,3-14 0-16,8-11-1 15,4-11 1-15,1-8 0 16,6-11-1-16,-4-2 1 16,2-9 0-16,1-2 0 15,-5 6 0-15,1 3 0 16,-7 7-1-16,0 12 1 15,-3 6-1-15,-5 16 1 16,0 14-1-16,-2 12 0 0,-1 9-1 16,2 9 1-16,0 5-1 15,0 3-1-15,6 2 1 16,1-7-3-16,11-3-1 15,-2-13-2-15,18-4-2 16,-5-21-3-16,13 5 0 16,-11-28-3-16,21 12-1 15,-16-27 0-15,9 12 0 16,-16-21 2-16,4 14 0 15,-12-13 2-15,0 11 2 16,-6-1 13-16,-17-7 9 16,7 19 3-16,-21-14 2 15,8 36 1-15,-19-34 1 16,9 35 3-16,-25-12 0 0,14 28-10 15,-13 0-6-15,1 13-1 16,-4 6-1-16,9 6 0 16,-3 0-1-16,10 6-1 15,10-4 1-15,7-4-2 16,13-9 0-16,6-6-1 15,14-14 0-15,6-8-1 16,4-9 1-16,4-14 0 16,0-5-1-16,0-13 1 15,-4-4-1-15,-4 0 1 16,-10-2 0-16,-9 6 1 15,-6 8-1-15,-8 9 0 16,-2 21 0-16,-19-2 0 16,0 22 0-16,-2 9 0 0,1 9 0 15,2 4-1-15,7 0 0 16,5-3-2-16,12-4 0 15,7-11-3-15,18-6-1 16,1-18-3-16,21 1-2 16,-8-22-1-16,17 10-4 15,-13-26 2-15,11 18-2 16,-19-22 2-16,5 18 1 15,-19-11 2-15,0 15 1 16,-7 4 19-16,-19-5 2 16,-1 20 3-16,0 0 3 15,0 0 1-15,-29 12 2 16,22 21 1-16,-18-18 1 0,11 20-16 15,-5-5 0-15,8 9-1 16,-2-8 0-16,6 1-2 16,0-9 0-16,7-4-2 15,0-19 1-15,17 7 0 16,-2-19-1-16,3-10 0 15,1-5-1-15,5-8 1 16,-4-5-1-16,-2-5 2 16,-2 2-1-16,-3 4 1 15,-7 4-1-15,-2 10 1 16,0 3-1-16,-3 8 1 15,-1 14 0-15,0 0-1 16,0 0 1-16,4 16-1 16,1-3 0-16,3 1 1 15,3 1-1-15,5-3 1 0,2-4-1 16,2-3 1-16,3-6 0 15,2-6 0-15,-1-6 0 16,4-6 0-16,-2-3 0 16,0-5-1-16,-3 3 1 15,-2 1-1-15,-4 5 1 16,-2 5-2-16,-15 13 1 15,13 13 0-15,-15 10 0 16,-5 11 0-16,-4 9-1 16,2 3 0-16,-1 5 0 15,2-4-2-15,8-1-1 16,3-12-2-16,12-6-1 15,0-17-3-15,14 1-2 16,-7-21-1-16,16 6-3 0,-17-24 0 16,20 11 1-16,-24-21-1 15,14 13 2-15,-17-13 1 16,7 12 1-16,-13-3 3 15,0 7 2-15,-3 5 1 16,-10-2 17-16,5 18 2 16,0 0 3-16,3 12 1 15,-3-12 2-15,9 19 1 16,-9-19 1-16,29 19 1 15,-9-16-15-15,12 1-1 16,-2-9-1-16,8-1 0 16,-6-8-2-16,6 0 0 15,-8-7-1-15,-3 0-1 16,-8-5 1-16,-5 2-2 0,-9 1 2 15,-7 1-2-15,-10 5 1 16,-8 7 0-16,-5 8 0 16,-7 9 0-16,-2 13 0 15,0 10 0-15,3 9-1 16,5 6 1-16,7 4-1 15,9-2-1-15,13-3-2 16,8-8-2-16,18-9-3 16,1-21-2-16,24-1-3 15,-7-30-2-15,28 8-3 16,-13-36-1-16,24 15 1 15,-17-29 0-15,23 19 1 16,-12-19 1-16,16 16 2 16,-13-11 1-16,10 15 2 15,-12 8 2-15,2 10 1 0,-3 12 1 16,-3 12 1-16,-6 10 1 15</inkml:trace>
  <inkml:trace contextRef="#ctx0" brushRef="#br0" timeOffset="416116.8005">17370 2274 87 0,'-43'-56'31'15,"11"21"1"-15,-20-4 0 0,17 27-24 16,-13 10-3-16,8 19-2 15,-4 21 0-15,0 21 0 16,0 14 0-16,1 17 2 16,6 10-3-16,3 11 1 15,9 3-1-15,8-2-1 16,8-3-1-16,7-12-1 15,12-7-5-15,1-20-2 16,12-2-1-16,-9-27-2 16,17 1-3-16,-18-31-3 15,15 0-1-15,-23-25 1 16,13 5 0-16,-23-23 1 15,5 7-1-15,-16-17 5 16,-4 3 1-16,-10-6 2 0,-1 3 4 16,-4 8 1-16,-16-5 24 15,22 25 2-15,-14-17 3 16,21 29-1-16,-8-14 0 15,30 16 1-15,0 0 1 16,21-2-2-16,10-5-22 16,11-4-1-16,16-3 0 15,8 0 0-15,3 0-1 16,8-1 1-16,-4 2 0 15,-2 2-1-15,-8 2 0 16,-6 3 0-16,-15 2 0 16,-7 4 0-16,-13 5 1 15,-22-5-1-15,1 22 0 16,-18-2 0-16,-9 4 1 0,-3 10 0 15,-8 6 0-15,-1 7 0 16,0-1 0-16,10 2 0 16,9-3 0-16,12-5 0 15,14-8 0-15,16-10-1 16,14-14 0-16,13-12 0 15,9-12-1-15,3-11 1 16,0-11-1-16,-4-9-1 16,-8-2 1-16,-11-4-1 15,-14 3 1-15,-16 1 0 16,-12 11 0-16,-9 5 0 15,-13 12 1-15,-4 11 0 16,-5 9 1-16,2 8 0 16,3 4 0-16,10 8 0 15,8 2 0-15,15-3 0 0,12-1 0 16,13-1 0-16,10-4-1 15,10 0 1-15,3-2-1 16,0 1 0-16,-2 1 0 16,-6 8 0-16,-11 4 0 15,-10 6 0-15,-9 6-1 16,-14 2 1-16,-10 4-1 15,-4 1 1-15,-5-3-1 16,0-5 1-16,-4-9-1 16,3-7 1-16,6-10 0 15,14-9 0-15,0 0 0 16,-4-28 0-16,14-2 1 15,8-5 0-15,2-8 1 0,5-4-1 16,6-4 1-16,0 0-1 16,2 1 1-16,0 3-2 15,2 9 0-15,-2 1-2 16,5 13-4-16,-6-5-2 15,5 18-2-15,-10-5-2 16,13 16-2-16,-7-15-2 16,21 20-2-16,-13-22 0 15,30 21 1-15,-5-26 1 16,32 18 0-16,2-23 0 15,21 12 3-15,1-18-1 16,9 7 4-16,-7-11 0 16,-8 5 1-16,-18-3 1 15,-33 3 2-15</inkml:trace>
  <inkml:trace contextRef="#ctx0" brushRef="#br0" timeOffset="417543.8822">1792 5281 70 0,'0'0'34'0,"-10"-21"-1"0,10 21 0 16,-25-21-17-16,8 18-10 15,-11 1-1-15,-1 10-1 16,-11 6 0-16,2 11 0 16,-10 9 0-16,2 11 0 15,-1 3-1-15,6 13 0 16,7-1 1-16,12-2-1 15,12-4-1-15,14-10 0 16,19-13-1-16,15-17 0 16,18-21-1-16,17-24 0 15,8-19-1-15,6-18 0 16,-3-17 1-16,0-11-1 15,-9-6 0-15,-15-3 1 16,-16 6 0-16,-15 6 0 0,-16 13-1 16,-13 13 2-16,-9 15-2 15,-10 13 2-15,-4 16 0 16,-1 20-1-16,3 21 2 15,0 17-1-15,1 22 0 16,11 14 0-16,2 18 0 16,5 15-1-16,2 5 0 15,4 9-1-15,2-4 1 16,2-8-2-16,6-8-1 15,1-17-1-15,12-14-2 16,-5-33-3-16,16-9-2 16,-7-37-2-16,20-6-2 15,-11-35-1-15,19 0-3 16,-19-26 1-16,13 4 1 15,-18-11 2-15,4 10 0 0,-14 4 8 16,-13 4 17-16,10 29 4 16,-30-4 3-16,8 43 2 15,-19-23 2-15,17 46 2 16,-27-7 0-16,22 28-4 15,-13 0-15-15,6 6-2 16,5-1-1-16,6 4 0 16,1-4-2-16,8-4-1 15,10-5-2-15,-3-20-4 16,20-5-4-16,-11-26-2 15,17 3-2-15,-14-30-2 16,17 6 1-16,-20-32-2 0,7 9 2 16,-18-20 0-16,-3 5 6 15,-20-10 1-15,-4 4 2 16,-3 13 22-16,-24-13 2 15,12 28 5-15,-19-11-2 16,23 32 2-16,-15-7-2 16,24 23-2-16,0-2-5 15,10 0-22-15,28 18-6 16,-4-12-2-16,30 21-1 15,-9-15-1-15,33 20 1 16,-8-9 0-16,19 16 5 16,-5-4 1-16,7 8 3 15,2-1 1-15,0-4 2 16,-2 1 0-16,-5-4 1 15</inkml:trace>
  <inkml:trace contextRef="#ctx0" brushRef="#br0" timeOffset="418123.9153">3514 4540 95 0,'-25'-22'29'15,"-17"4"1"-15,12 28 1 16,-15 5-18-16,12 26-5 15,-5 14-3-15,7 15-1 16,0 7 0-16,3 16-2 16,5 2 0-16,5 3-2 15,5-2 1-15,8-7-2 0,6-6-1 16,3-12-2-16,10-7-4 15,-4-23-2-15,13-4-2 16,-23-37-1-16,29 20-3 16,-26-41 1-16,12 6-1 15,-20-27 1-15,1 9 2 16,-16-21 1-16,3 5 1 15,-7 4 15-15,-10-10 10 16,16 24 2-16,-17-12 3 16,21 27 0-16,-14-13 3 15,28 29 0-15,-12-15 0 16,30 18-13-16,0-6-6 15,15 0-3-15,14-3-2 16,9-5-1-16,16 4-5 0,1-11-1 16,12 13-4-16,-8-15-1 15,13 18-3-15,-21-17-1 16,13 19 1-16,-24-17 0 15,12 15 2-15,-20-17 1 16,9 6 1-16,-11-10 3 16,0 0-1-16,-2-3 4 15,-5-2-1-15,-4-1 1 16,-4-1 1-16,0 1 1 15,-13 1 1-15,0 0 0 16,-10-1 1-16</inkml:trace>
  <inkml:trace contextRef="#ctx0" brushRef="#br0" timeOffset="418674.9469">4261 4428 89 0,'-33'-45'26'15,"11"26"1"-15,-16-10 2 16,10 29-11-16,-15 0-6 16,9 23-4-16,-9 11-3 15,4 14-1-15,-1 13-1 16,4 10-1-16,1 10 1 15,6 7-1-15,5 4 0 16,6 0-2-16,9 1 1 16,4-3-2-16,8-4-1 15,5-15-2-15,11-2-5 16,0-19-1-16,11-3-3 15,-11-26 0-15,14-2-3 16,-20-29 1-16,10 6 0 16,-22-27 0-16,10 5 2 0,-26-16 1 15,4 5 0-15,-17-10 3 16,-1 8 0-16,-3 9 20 15,-13-8 6-15,21 23 2 16,-18-15 2-16,23 28 0 16,-10-14 3-16,29 16 0 15,-17-4 0-15,31 2-17 16,3-5-4-16,17-1-2 15,13-5-1-15,7-3-1 16,15 1-2-16,1-8-4 16,10 7-3-16,-10-9-1 15,7 14-3-15,-22-16 0 16,6 15-3-16,-26-13 2 15,12 17-2-15,-23-17 4 0,10 16-1 16,-19-8 2-16,11 13-1 16,-14-5 2-16,8 12 0 15,-9 0 2-15,0 9 1 16,-3 0 1-16,1 7 0 15,-1 1 1-15,1-1 1 16,3 4 0-16,0-3 0 16</inkml:trace>
  <inkml:trace contextRef="#ctx0" brushRef="#br0" timeOffset="419670.0038">4449 5158 94 0,'0'0'28'0,"-2"15"1"16,2-15 0-16,13 10-20 15,-3-6-4-15,13 0-2 16,3-4 1-16,6-1-1 15,5-8 1-15,9-6-2 16,2-5 1-16,1-5-1 0,-4-6-1 16,-4-1 0-16,-2-4-1 15,-10 0 0-15,-8-1-1 16,-12 4 2-16,-9 3-2 15,-11 5 1-15,-12 7-1 16,-9 7 2-16,-9 11 0 16,-5 9 1-16,-4 9 0 15,1 15 0-15,2 6 0 16,5 7 0-16,10 7 0 15,17 0 0-15,9-4 0 16,18-1-2-16,15-12-1 16,18-9 0-16,16-12-1 15,9-10-2-15,10-8-2 16,-2-14-2-16,9 1-1 15,-14-16-3-15,2 10 0 0,-25-14-2 16,3 19 0-16,-26-15 1 16,3 18 0-16,-23-6 1 15,-7 20 1-15,0 0 13 16,0 0 3-16,-15 7 4 15,-8-3 2-15,16 20 2 16,-16-11 2-16,17 17 3 16,-14-12 0-16,14 17-11 15,-4-4-2-15,5 3-1 16,2 0-1-16,2 0-1 15,-1-6-1-15,5-3 0 16,-1-4 0-16,2-7-1 0,-4-14 1 16,0 0-1-1,12-15 0-15,-8-7 0 0,-1-7 1 16,2-7 0-16,-3-7 0 15,0-5 0-15,1 0 0 16,-1-2 1-16,2 7-1 16,-1 6 0-16,2 2 0 15,5 10 0-15,-1 4 0 16,5 7 0-16,7 5-3 15,3 3 1-15,7 3-2 16,-1-3-2-16,9 7-1 16,-2-8-3-16,8 11-3 15,-11-16-1-15,8 18-2 16,-18-18 0-16,17 18-1 15,-21-15 0-15,13 19 0 0,-17-16 1 16,11 19 1-16,-11-9 1 16,12 6 2-16,-1-2 1 15,7 4 1-15,-3-2 1 16,8-2 2-16,-2 4 0 15,1-4 1-15,4 0 1 16</inkml:trace>
  <inkml:trace contextRef="#ctx0" brushRef="#br0" timeOffset="421831.1274">5824 5098 95 0,'5'27'28'0,"-5"-27"1"15,33 2 1-15,-9-11-24 16,14-2-3-16,5-6 0 16,-1-3 0-16,4-4-1 15,-1 0 0-15,-5-4-1 16,-3 2 2-16,-11-2-2 15,-6 5 1-15,-16 0-2 16,-8 6 2-16,-16 4-3 0,-9 6 2 16,-8 9 0-16,-6 10-1 15,-2 6 3-15,-4 11-2 16,2 3 2-16,8 10-2 15,1 2 2-15,19 4-2 16,6 1 1-16,13-4-1 16,14-5-1-16,15-5-2 15,15-7 0-15,11-10-3 16,18-4-2-16,-4-19-2 15,13 3-2-15,-15-21-2 16,14 5-1-16,-19-20-1 16,4 13 1-16,-26-19 0 15,3 11 2-15,-22-8 2 16,-3 10-1-16,-12-4 1 15,-4 8 6-15,-6 11 12 0,-15-5 5 16,10 21 1-16,-19-9 3 16,14 26 0-16,-16-14 3 15,15 29 1-15,-18-13-4 16,15 17-9-16,-6-1-3 15,6 4-1-15,0-4-1 16,5 1-1-16,4-5 0 16,8-4-1-16,4-12 0 15,-3-15-1-15,26 0 0 16,-5-19 0-16,6-6 0 15,5-11 0-15,1-3 0 16,0-7 0-16,-2 1 0 16,-3 3 0-16,-4 3 0 15,-3 7 1-15,-7 8-2 0,0 6 2 16,-6 8-2-16,-8 10 1 15,16 1 1-15,-9 10-1 16,5 8 0-16,-3 3-2 16,5 6 2-16,0 3-3 15,5 4 1-15,1-3-3 16,8 6-2-16,-5-10-2 15,11 3-1-15,-7-17-1 16,14 4-2-16,-11-20 1 16,16 10-2-16,-14-27 1 15,18 14 1-15,-19-23 0 16,15 13 0-16,-12-14 1 15,9 9 1-15,-11-3 1 0,3 3 1 16,-6 2 1-16,-4 1 1 16,-3 3 2-16,-3-1 0 15,-5 3 2-15,-5-5-1 16,-2 6 1-16,-9-11 18 15,2 22 6-15,-2-29-1 16,2 29 2-16,-9-24 0 16,9 24 1-16,-32-12 1 15,21 24 0-15,-20-6-17 16,3 10-5-16,-7 3 2 15,0 10-3-15,0 1 2 16,1 7-3-16,10-2 2 16,2 2-3-16,11 1 1 15,10-6-1-15,11-4-1 0,8-6-1 16,13 1-2-16,6-14-2 15,11 4-2-15,-5-12-2 16,12 3-2-16,-11-19-1 16,13 14-2-16,-19-22 1 15,8 16-1-15,-24-17 2 16,10 15 1-16,-20-13 0 15,4 18 0-15,-16 4 3 16,0 0 0-16,0 0 2 16,-19-2 5-16,12 15 9 15,-12-13 4-15,15 12 3 16,-9-17 1-16,17 14 2 15,-4-9 2-15,0 0 1 16,15-8-3-16,9 9-8 16,-3-13-3-16,15 5-1 0,-1-6-2 15,7-2-1-15,0-7-1 16,1-1-1-16,-1-4 0 15,-4-4 0-15,-2 1-3 16,-10 0 3-16,-4 4-1 16,-13-1 2-16,-8 4-2 15,-10 9 3-15,-10 6 0 16,-5 9 0-16,-18 7 3 15,-1 14-3-15,-4 6 3 16,2 11-3-16,-1 0 2 16,8 11-2-16,8-5 0 15,10 0-1-15,18-7-2 16,13-7 0-16,16-7-4 15,8-17-2-15,16-3-2 0,-1-23-2 16,17 4-1-16,-8-25-3 16,15 9 1-16,-15-25 0 15,13 16-1-15,-17-17 4 16,8 15-2-16,-17-7 2 15,3 14-1-15,-15 1 4 16,-9 1 18-16,1 25 5 16,-31-12 3-16,5 20 1 15,-15-2 2-15,5 20 3 16,-31-14-1-16,18 24 1 15,-20-6-17-15,8 6-5 16,8-3 1-16,-1 8-2 16,9-3 2-16,9 0-3 0,11-6 1 15,13-2-2-15,9-6 1 16,6-1 0-16,9-4-1 15,2 0 1-15,0 0-1 16,1 2 1-16,-9 6-1 16,-6 5 1-16,-14 8-1 15,-9 4 1-15,-13 6 0 16,-10 2-1-16,-10 5-2 15,-11-8-2-15,3 6-3 16,-7-13-2-16,7 4-2 16,-2-25 0-16,17 6-4 15,-9-22 0-15,32 3 0 16,-30-17 0-16,32 3 3 15,-13-29 0-15,24 1 2 0,-5-21-1 16,21-3 2 0,2-27 2-16,21 1 0 0,10-18 0 15,18-2 0-15</inkml:trace>
  <inkml:trace contextRef="#ctx0" brushRef="#br0" timeOffset="425238.3223">9848 4185 76 0,'0'0'31'16,"-15"-5"1"-16,7 24-3 15,-7-7-20-15,6 21-3 16,0 2-1-16,4 20 0 15,0 8 0-15,8 14-1 0,-4 10-1 16,9 6 0-16,-3 4 0 16,4 1-2-16,0-3 2 15,0-8-2-15,0-11 1 16,-3-12-1-16,3-15 1 15,-3-16-2-15,2-15 0 16,-8-18 1-16,15-8-1 16,-5-17 0-16,-5-11 0 15,5-7 0-15,2-5-1 16,2-9 2-16,3 0-2 15,1 2 1-15,8 5-1 16,0 7 1-16,8 8-1 16,-1 10 1-16,2 8 0 15,-1 13-1-15,-2 10 1 0,-2 10 0 16,-8 7-1-16,-4 8 1 15,-11 7 1-15,-8 7-1 16,-10 3 1-16,-11 4-1 16,-10 1 1-16,-7-8-1 15,-3-2 1-15,-5-9-1 16,2-11-2-16,5-10-2 15,7-9-2-15,4-20-2 16,21 2-2-16,1-17-2 16,22 10-1-16,-4-14-1 15,26 16 1-15,-13-13-1 16,22 20 2-16,-12-6 1 15,17 14 0-15,-8-4-1 16,4 9 2-16,-2-3 1 16,2 6 0-16,-3-4 2 0,-1 1 0 15,-3-2 2-15,-4-3 0 16,-4 1 1-16,-4-4 1 15,-1 7 17-15,-16-14 3 16,10 16 3-16,-22-17 2 16,14 20 0-16,-18-15 1 15,17 19 1-15,-12-9 1 16,0 0-17-16,14 2-2 15,4 2-1-15,4-7-2 16,8-1 0-16,2-9-2 16,6-6 2-16,1-6-3 15,0-6 1-15,-4-4-1 0,-3 0 0 16,-10 0-1-16,-12 0 1 15,-10 4 0-15,-10 12-1 16,-13 5 2-16,-10 9-1 16,-12 13 1-16,-1 14 0 15,-10 10 0-15,3 11 0 16,3 7 2-16,9 7-1 15,14-1 1-15,12-1-3 16,25-11 2-16,22-12-3 16,22-12 1-16,16-19-4 15,25-8-3-15,4-21 0 16,15 0-5-16,-5-22 1 15,4 7-4-15,-19-17 1 16,-1 13-2-16,-25-19 2 16,-5 12 0-16,-28-19 0 0,-1 11 2 15,-25-10-1-15,0 7 3 16,-17-2 2-16,1 7 0 15,-7 11 3-15,1 2 7 16,8 26 13-16,-20-12 3 16,25 33 4-16,-23-12-1 15,22 31 0-15,-21-10 2 16,20 29 1-16,-20-5-7 15,10 16-11-15,-4 11-3 16,2 11-1-16,-6 7-1 16,2 6 0-16,3 2 0 15,-3-3-3-15,8-4 0 16,1-12-4-16,9-1-1 15,-5-24-4-15,19-1 1 0,-12-30-4 16,17 5-1-16,-16-28 0 16,11 5 0-16,-15-25 3 15,7 7-1-15,-20-15 2 16,5 7-1-16,-16-9 4 15,6 10-1-15,-6 2 2 16,-8-4 21-16,16 26 2 16,-12-15 3-16,29 23 1 15,-24-13 2-15,39 24 0 16,-17-24 2-16,33 19 0 15,-1-15-20-15,12-1-2 16,8-3 1-16,2 0-2 16,5-2 1-16,-4 1-1 15,-2 3-1-15,-7 1 1 0,-7 3 0 16,-7 4-1-16,-10 1 1 15,-5 4-1-15,-15-2 0 16,7 18 0-16,-12-3 0 16,-6 10 0-16,-3 3 0 15,1 8-1-15,-3 2 3 16,2 5-2-16,2-2 1 15,7-4-1-15,5-4 2 16,10-9-2-16,6-15 2 16,7-9-1-16,9-15-3 15,1-10 3-15,5-8-3 16,-1-6 3-16,1-3-2 15,-3-2 1-15,-8 6-2 0,-4 3 2 16,-5 10 0-16,-8 7 0 16,-10 18 0-16,0 0-1 15,-2 21 1-15,-6 6 0 16,1 6-1-16,-3 5 1 15,5 6 1-15,5 0 0 16,1-6 0-16,8-5 0 16,6-7 1-16,8-15-1 15,2-12 0-15,8-12 1 16,0-14-3-16,5-9 1 15,0-12-1-15,-4-7 0 16,-3-3-1-16,-6-1-1 16,-3 6-2-16,-10 2-3 15,1 20-1-15,-18 1-1 0,5 30-1 16,-11-14-2-16,13 29-2 15,-13-7 1-15,21 22 0 16,-10-15 1-16,24 16 1 16,-8-16-1-16,20 12 0 15,-8-15 1-15,14 7 2 16,-9-9 1-16,2-1 0 15,-3-3 2-15,-8 0 1 16,-7-1 1-16,-17-5 1 16,14 11 0-16,-14-11 1 15,-12 16 1-15,1-12 16 16,8 16 8-16,-13-20 0 15,20 20 3-15,-4-20-1 16,4 13 1-16,-4-13 0 16,30 3 2-16,-11-9-17 0,15 1-6 15,1-7-1-15,10-2-1 16,-3-6 0-16,8-4-1 15,-6-3 1-15,-2-4-1 16,-9-2 0-16,-8-1-1 16,-11 4 1-16,-14 2-1 15,-14 7 0-15,-9 5 1 16,-12 12 0-16,-7 11 0 15,-4 10 0-15,0 11 1 16,0 4 0-16,6 9 0 16,11 3-1-16,7 1 0 15,14-2 0-15,11-7-1 16,17-10-2-16,12-6 0 15,18-9-3-15,7-12-2 0,11-1-1 16,-5-14-2-16,14 3-1 16,-15-14-1-16,4 14-2 15,-21-17 0-15,1 15 1 16,-21-13 1-16,2 19 1 15,-21-11-1-15,-6 20 2 16,0 0-2-16,0 0 4 16,-24 6 0-16,9 4 12 15,2 16 7-15,-11-17 3 16,20 21 4-16,-15-23 0 15,27 18 2-15,-8-25 2 16,21 17-1-16,-6-21-8 16,21 1-7-16,6-6-1 15,8-7-2-15,4-6 0 16,5-3-2-16,-5-5 1 0,-3-1-2 15,-6 0 1-15,-10-2-1 16,-12 6 0-16,-14 0 0 16,-13 7 0-16,-15 4 0 15,-13 11 0-15,-10 7 0 16,-10 9 0-16,-6 10 1 15,0 10 0-15,5 7 0 16,3 4 0-16,16 3 0 16,15-1 0-16,14-4-1 15,18-8-1-15,17-5 1 16,19-11-3-16,12-9-1 15,18-5-3-15,-9-15-2 16,14 7-1-16,-16-21-2 16,8 13 0-16,-24-17-4 0,3 14 3 15,-29-13 0-15,2 15 1 16,-22-9 1-16,6 14 1 15,-17-5 0-15,5 15 1 16,-13-16 0-16,13 16 9 16,0 0 6-16,-21-21 7 15,21 21 1-15,-8-15 3 16,8 15 1-16,-5-11 2 15,5 11 3-15,0 0-7 16,-2 16-5-16,-5-3-3 16,-3 9-2-16,1 5-1 15,-2 7-1-15,-3 2-1 16,4 2-1-16,-1-5 0 15,6-2-1-15,6-7-1 0,6-12 1 16,7-11-1-16,8-10 0 16,7-8 0-16,2-11 0 15,3-3 1-15,0-3-1 16,-2 1 0-16,-2 6 0 15,-6 7 0-15,-5 8 0 16,-4 11 1-16,-5 10-1 16,0 7-1-16,-2 10 1 15,0 5-2-15,1 1-2 16,5 6-2-16,-5-7-3 15,15 5 1-15,-12-18-4 16,16 8 1-16,-12-23 0 16,20 4-2-16,-13-26 2 0,16 7-1 15,-15-24 2-15,21 11-2 16,-15-28 1-16,24 11-1 15,-9-22-1-15,13 4 1 16,-2-14 1-16,16-1 2 16</inkml:trace>
  <inkml:trace contextRef="#ctx0" brushRef="#br0" timeOffset="427607.4578">15605 4579 77 0,'0'0'32'0,"0"0"0"15,0 0 1-15,-18 20-15 16,9 14-10-16,-11 7-4 15,5 8 0-15,-5 4 0 16,4 0-2-16,5-3 0 16,1-12-5-16,16-5-2 15,-6-33-4-15,26 12-5 0,-12-40-3 16,21 5-4-16,-12-34 0 15,21 10-2-15,-24-25 1 16,10 7 2-16,-18-11 3 16,-3 9 3-16,-9 4 2 15,-9 6 3-15,-1 16 4 16,-19-4 27-16,17 29 2 15,-17-13 1-15,29 29 2 16,-24-13-1-16,24 13-1 16,0 0 0-16,0 0-5 15,25 13-30-15,-14-13-3 16,18 15-3-16,-18-11-2 15,19 23 0-15,-15-14-2 0,16 18 0 16,-14-7 4-16,5 12 2 16,-7-4 13-16,-5-2 7 15,4 6 5-15,-11-15 3 16,8 13 4-16,-17-15 2 15,15 13 2-15,-21-18 1 16,17 18-9-16,-15-12-4 16,9 8-2-16,-8-6-1 15,4 5-2-15,-3-8-1 16,6 1-1-16,-6-10 0 15,8-10-1-15,0 0 0 16,15-9 0-16,3-15-1 16,8-5 1-16,7-8-1 15,3-4 1-15,3-1-1 16,-1 7 0-16,-3 0 1 0,-3 10-1 15,-8 6 0-15,-4 8-1 16,-6 12 1-16,-5 13-1 16,-4 5-1-16,-5 8 0 15,1 8-1-15,-2 2 0 16,2 7-2-16,1-1-1 15,9 4-2-15,-1-12-1 16,11 3-2-16,0-19-1 16,18 6-2-16,-8-22-2 15,22 9-1-15,-13-23 2 16,17 10-1-16,-14-19 1 15,11 11 0-15,-17-14 0 16,8 5 2-16,-17-5 2 16,-3-4 12-16,-3 9 9 0,-22-17 5 15,4 12 1-15,-23-15 3 16,12 21 2-16,-27-17 1 15,14 28 3-15,-24-11-11 16,13 18-8-16,-7 9-1 16,4 11-1-16,-2 8-1 15,6 8-1-15,5 4-1 16,6-2 0-16,13-1-1 15,6-6 0-15,13-9 0 16,11-11-1-16,13-13 0 16,6-16 0-16,14-15 0 15,3-13 0-15,3-11 0 16,1-8 0-16,-6-6 1 15,-6-3-1-15,-6-2 1 0,-9 7-1 16,-13 9 1-16,-10 12 0 16,-9 15 0-16,-10 19-1 15,-9 20 0-15,-8 23 0 16,-7 16 0-16,0 18 0 15,-2 11-2-15,3 4 1 16,9 3-2-16,7-8-1 16,12-7-1-16,14-17-1 15,16-7-3-15,1-23-1 16,22-3-3-16,-8-26-1 15,14 2-1-15,-14-27 0 16,14 11 0-16,-25-22-1 16,12 8 3-16,-24-8-1 0,5 7 3 15,-9 8 19 1,-17-8 5-16,9 22 2 0,-20-10 3 15,10 26 1-15,-12-13 2 16,13 31 2-16,-21-8 0 16,14 17-17-16,-3 9-3 15,3 4 0-15,-1 7-2 16,1 0-1-16,6-1-1 15,0-8-3-15,11-3-3 16,-5-20-2-16,17 1-3 16,-10-27-2-16,18 6-3 15,-14-30 0-15,17 12-1 16,-19-30 1-16,9 8 2 15,-15-20-1-15,5 7 5 16,-11-8 1-16,-2 2 17 16,0 19 6-16,-16-10 5 0,15 26-1 15,-19-6 2-15,19 35 1 16,-9-21 0-16,9 21 0 15,4 14-16-15,-4-14-6 16,18 20-1-16,-10-8-2 16,7 6-1-16,-8-7-1 15,8 7-4-15,-15-18-1 16,17 23-1-16,-17-23 0 15,9 7-1-15,-9-7 0 16,0 0-2-16,9-18 4 16,-9 18 1-16,12-13 2 15,-12 13 1-15,0 0 2 16,11-11 16-16,-1 22 6 0,-10-11 4 15,0 12 1-15,0-12 2 16,-2 18 1-16,-8-16 2 16,18 20-1-16,-18-10-14 15,14 11-5-15,-1-2-2 16,4 5-1-16,-3 2 0 15,4 2-1-15,-1-1-1 16,5-2 0-16,-2-3 0 16,2 0 0-16,1-8 0 15,-1-4-1-15,0-5 1 16,2-4-1-16,0-9 1 15,0-3-1-15,-4-11 0 16,2-7 1-16,0-5-1 16,0-4 0-16,3-6 1 0,-2-5-2 15,-2 2 1-15,1 0-3 16,4 8-2-16,-11 2-2 15,4 12-3-15,-14 0-1 16,5 23-2-16,-3-15-1 16,16 26-1-16,-13-11 0 15,25 15 1-15,-6-15 1 16,32 20 1-16,-6-18 0 15,25 16-1-15,-6-10 2 16,14 15-1-16,-10-5 2 16,4 11 1-16,-8-1 1 15,-16 9 0-15,-6 2 1 16,-13 2 1-16,-9 7 1 15</inkml:trace>
  <inkml:trace contextRef="#ctx0" brushRef="#br0" timeOffset="428688.5196">18009 4515 77 0,'18'-5'30'15,"-19"-12"0"-15,12 16 1 16,-20-14-12-16,9 15-8 16,0 0-3-16,0 0-2 15,-16 24-2-15,4 0-1 16,-3 7-1-16,1 6-1 15,-1 6 0-15,-2 2-1 16,5-2-1-16,-1-2-1 16,12-4-4-16,-2-19-2 15,16-1-3-15,-13-17-2 16,31-9-3-16,-15-25-1 15,22 8 0-15,-19-26 0 16,14 6 1-16,-19-21 2 0,7 6 1 16,-15-8 3-16,-7-7 19 15,2 22 7-15,-28-14 1 16,19 27 2-16,-20-8 1 15,23 25 2-15,-17-8-1 16,22 32-1-16,0 0-20 16,2-9-6-16,21 22-5 15,0-7-1-15,17 18-5 16,-8-8-1-16,19 20 0 15,-13-13-1-15,21 19 2 16,-18-8 0-16,5 7 4 16,-8-5 1-16,1 3 2 15,-9-6 2-15,-6-2 2 16,-2-7 0-16,-9-7 1 15,0-3 2-15,-13-14-1 0,0 0 1 16,0 0 12-16,0 0 12 16,-12-17 2-16,2 20 2 15,-23-18 2-15,13 23 1 16,-22-12 0-16,8 28 1 15,-19-11-10-15,8 16-13 16,2 1-1-16,9 4-1 16,2 1-1-16,15 0-1 15,14-8-1-15,13-11 0 16,21-11 0-16,14-13 0 15,8-14 0-15,12-12-1 16,4-13 1-16,4-7-1 16,0-10 1-16,-6-5 0 0,-7-5-1 15,-9-2 1-15,-7 0 0 16,-11 6-1-16,-13 10 1 15,-12 13-1-15,-13 21 0 16,-12 20 1-16,-11 26-2 16,-9 18 0-16,-1 24 0 15,-5 10-2-15,7 13-1 16,5 2-2-16,12 3-2 15,5-13-3-15,22 0-1 16,3-20-1-16,20 5-2 16,-8-25 2-16,24 6-2 15,-22-28 2-15,18 8 0 16,-21-22 1-16,10 2 1 15,-14-14-1-15,6 3 2 16,-12-10-3-16,0 2 3 0,-3-3-1 16,-4-1 3-16,0-1-2 15,-3 0 3-15,1 2-1 16</inkml:trace>
  <inkml:trace contextRef="#ctx0" brushRef="#br0" timeOffset="430848.6431">19164 4463 67 0,'-14'2'33'16,"10"8"1"-16,-15-11-5 15,15 21-9-15,-20-9-9 16,9 16-3-16,-8 2-3 15,4 10-1-15,-3 1-1 16,6 5-1-16,6 0 0 16,8-3-1-16,10-5 0 15,15-12 0-15,14-10 0 16,6-14 0-16,16-14-1 15,2-11 1-15,8-12-1 16,-1-5 1-16,-4-4-1 16,-7-1 1-16,-11 3-1 0,-7 4 0 15,-13 7 0-15,-10 8 0 16,-13 9 0-16,-3 15 0 15,-18 1-1-15,2 15 1 16,-6 11 0-16,-1 5-1 16,2 9-1-16,0-2-1 15,13 9-3-15,2-11-2 16,19 5-2-16,-3-16-2 15,26 5-1-15,-7-23-2 16,21 11 0-16,-11-21 1 16,19 10 0-16,-16-21 1 15,10 10 2-15,-16-12-1 16,6 6 2-16,-18-11-1 15,4 4 3-15,-11-5 0 16,-7 1 1-16,-3-5 2 0,-4-4 12 16,-2 12 8-16,-16-16 3 15,10 20 4-15,-23-17-1 16,15 27 3-16,-23-16 0 15,15 32 2-15,-24-9-12 16,11 20-6-16,-8 1-2 16,9 12 0-16,0-3-3 15,9 6 1-15,9-6-2 16,15-2 0-16,10-8-1 15,16-8 0-15,11-11-1 16,8-6 0-16,6-7 0 16,0-8 0-16,-2-2 0 15,-3-7 0-15,-9 2 0 16,-7 1 0-16,-8 5 0 0,-10 2 0 15,-12 15 0-15,0 0 0 16,0 0 0-16,-18 14-1 16,2 4 1-16,5 4-1 15,-1 4 0-15,7-3-1 16,9-4-2-16,5-7-2 15,14-4-3-15,6-16 0 16,18 1-3-16,-6-23-1 16,22 6-1-16,-11-26-1 15,16 11 2-15,-16-28-1 16,10 8 3-16,-19-19 0 15,2 5 2-15,-15-11-1 16,-7-2 20-16,3 21 4 16,-28-9 2-16,11 30 2 0,-21-3 1 15,12 36 2-15,-23-2 1 16,12 42-1-16,-20 2-15 15,10 17-4-15,-2 11-1 16,0 11-1-16,0 12 0 16,1 6-2-16,2 3 0 15,3-4-3-15,11-1-3 16,0-16 0-16,18 1-2 15,-3-29-2-15,21-2-3 16,-4-32 1-16,25 2-2 16,-14-27 1-16,23 3 2 15,-14-25-1-15,6 8 0 16,-7-17 2-16,5 4 3 15,-9-5-1-15,-3 5 3 0,-6 0 2 16,-6 4 1-16,4 14 21 16,-24-15 3-16,12 27 2 15,-25-16 1-15,7 30 1 16,-13-19 1-16,9 30 1 15,-27-14 0-15,8 19-21 16,-6 2-1-16,0 5 0 16,-3 2-1-16,8 6-1 15,6-6 0-15,6 0 0 16,7-2-2-16,15-5 0 15,6-4-1-15,10-2 1 16,8 1-1-16,-1-3 0 16,-1 4 0-16,-3-1 1 0,-6 4-1 15,-11 6 1-15,-12 3 0 16,-12 2 1-16,-5 0-1 15,-9-1-1-15,-2-2 0 16,1-3-1-16,3-3-4 16,5-7 0-16,14 4-3 15,5-16-1-15,11 8-2 16,1-16-1-16,22 15-2 15,-6-17 0-15,24 17 3 16,-9-17-1-16,22 17 0 16,-11-8 1-16,17 10 0 15,-11-2 1-15,5 7 3 16,-17 5-1-16,-9-8 25 15,2 18 3-15,-41-29 2 16,20 26-3-16,-35-28-3 0,15 2-3 16,-32-4-1-16,13-7-1 15,-5-2-26-15,-5-15-3 16,29 28-2-16,-29-34 1 15,29 34 2-15,-18-24 4 16,18 24 1-16,-7-15 0 16,7 15 3-16,-3-16 0 15,9 7 2-15,1-8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6705009"/>
              </p:ext>
            </p:extLst>
          </p:nvPr>
        </p:nvGraphicFramePr>
        <p:xfrm>
          <a:off x="214283" y="762000"/>
          <a:ext cx="8750332" cy="52152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that the pre-unit quiz has been done and stuck into our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a “measurement base”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that we have written down the objectives of the first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variation: causes &amp; types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ppt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Word)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variation is, why it is good for living things, how it can be grouped into different groups and how some can be predicted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two types of variation found in our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there are two types of variation and therefore different ways of displaying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info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42560" y="866520"/>
              <a:ext cx="999720" cy="2002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8160" y="864000"/>
                <a:ext cx="1017000" cy="202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92680" y="2342160"/>
              <a:ext cx="8105400" cy="3729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5840" y="2339280"/>
                <a:ext cx="8116200" cy="374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Maraya’s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8520" y="241920"/>
              <a:ext cx="7234200" cy="1866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3040" y="226800"/>
                <a:ext cx="7259040" cy="189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8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2264</TotalTime>
  <Words>263</Words>
  <Application>Microsoft Office PowerPoint</Application>
  <PresentationFormat>On-screen Show (4:3)</PresentationFormat>
  <Paragraphs>38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224</cp:revision>
  <dcterms:created xsi:type="dcterms:W3CDTF">2006-08-16T00:00:00Z</dcterms:created>
  <dcterms:modified xsi:type="dcterms:W3CDTF">2014-02-11T01:20:36Z</dcterms:modified>
</cp:coreProperties>
</file>