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38702"/>
              </p:ext>
            </p:extLst>
          </p:nvPr>
        </p:nvGraphicFramePr>
        <p:xfrm>
          <a:off x="214283" y="762000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Assemble our first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things will be on our first (of several) title pages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Note the things we will need to take away with us so we can complete the title page before the end of February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 for the times when you need extra info.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pre-unit quiz and stick it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a “measurement base”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variation: causes &amp; types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ppt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Word)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variation is, why it is good for living things, how it can be grouped into different groups and how some can be predicted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5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76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08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1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6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60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6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3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9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6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6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32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3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7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2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6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9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3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33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80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59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31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45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58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7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6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3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95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1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13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9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72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2166</TotalTime>
  <Words>284</Words>
  <Application>Microsoft Office PowerPoint</Application>
  <PresentationFormat>On-screen Show (4:3)</PresentationFormat>
  <Paragraphs>38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220</cp:revision>
  <dcterms:created xsi:type="dcterms:W3CDTF">2006-08-16T00:00:00Z</dcterms:created>
  <dcterms:modified xsi:type="dcterms:W3CDTF">2014-02-07T02:20:04Z</dcterms:modified>
</cp:coreProperties>
</file>