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77" r:id="rId4"/>
    <p:sldId id="278" r:id="rId5"/>
    <p:sldId id="279" r:id="rId6"/>
    <p:sldId id="260" r:id="rId7"/>
    <p:sldId id="274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081089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– after a timetable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alert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bits of Science Homework: communication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commencement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and find out how to conquer the natural forgetfulness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the first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7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17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7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31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9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6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76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4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A bit of Science knowledge I have used outside of school</a:t>
            </a: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9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92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2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65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8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43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9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36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3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Olivia’s birthday was on 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MSj03883740000[1]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72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32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31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3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53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1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88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2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25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2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Shannon’s birthday was on 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MSj03883740000[1]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7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26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Hailey’s birthday was on the 28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MSj03883740000[1]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93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2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2151</TotalTime>
  <Words>330</Words>
  <Application>Microsoft Office PowerPoint</Application>
  <PresentationFormat>On-screen Show (4:3)</PresentationFormat>
  <Paragraphs>50</Paragraphs>
  <Slides>40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219</cp:revision>
  <dcterms:created xsi:type="dcterms:W3CDTF">2006-08-16T00:00:00Z</dcterms:created>
  <dcterms:modified xsi:type="dcterms:W3CDTF">2014-02-05T00:15:39Z</dcterms:modified>
</cp:coreProperties>
</file>