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76" r:id="rId4"/>
    <p:sldId id="577" r:id="rId5"/>
    <p:sldId id="539" r:id="rId6"/>
    <p:sldId id="578" r:id="rId7"/>
    <p:sldId id="579" r:id="rId8"/>
    <p:sldId id="540" r:id="rId9"/>
    <p:sldId id="541" r:id="rId10"/>
    <p:sldId id="542" r:id="rId11"/>
    <p:sldId id="54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8C8C"/>
    <a:srgbClr val="06DFEA"/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4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02:16:09.76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1857 770 1080 0,'-5'-18'138'0,"5"18"-40"16,-6-20-5-16,6 20 25 0,-18-6-35 0,18 6-1 15,-34-8-50-15,12 4-19 0,-8 1-11 0,1 6 36 16,-4 0-30-16,2 6-15 0,-3 0 27 16,2 5-55-16,2 4 54 0,1 7-14 0,1 5-1 15,1 7 11-15,2 5-8 0,5 3 13 0,-2 7-14 16,6 6 11-16,2 6-5 0,3 4-18 0,3 2 12 15,5 1-15-15,0-1 0 0,3 3 16 0,1-5-15 16,2 4 5-16,3-4-24 0,-1-8 1 0,5-2-28 16,-2-15 1-16,8 1-3 0,-9-17-46 0,17 13-33 15,-24-40-92-15,30 39-73 0,-21-18-141 16,-9-21 17-16,26 6 424 0</inkml:trace>
  <inkml:trace contextRef="#ctx0" brushRef="#br0" timeOffset="156.2612">1185 1733 1163 0,'-20'5'298'0,"-3"-15"-210"16,23 10-27-16,-17-5-22 0,17 5-16 15,0 0-12-15,0 0-6 0,0 0 2 0,28-29-3 16,-6 12 2-16,8-7-6 0,10-2 2 0,7-6-7 16,7 0 2-16,2-5-25 0,7 3-32 0,-9-14-82 15,20 15-188-15,-13-5-216 0,-5-3 10 0,7 15 480 16</inkml:trace>
  <inkml:trace contextRef="#ctx0" brushRef="#br0" timeOffset="562.5529">1622 515 1485 0,'-50'-5'27'15,"3"-2"-1"-15,-3 2 8 0,7 10 1 0,-4 6 9 16,3 8 1-16,-7 14-9 0,1 14-11 16,-1 8-11-16,4 14-15 0,-1 2 14 0,6 5-4 15,0 11-1-15,8 4 18 0,4 7-15 0,7 5-6 16,8 5 5-16,9 4-13 0,10 3-7 0,8-1 19 16,10-2 10-16,7-5-13 0,10-7 13 0,8-11-16 15,7-9-11-15,8-10 12 0,6-12-13 16,4-12 10-16,4-15-7 0,6-17 4 0,2-19 0 15,3-18-2-15,1-19 7 0,4-14-7 0,-2-13 16 16,-1-11-10-16,-5-7-8 0,-11-5 19 0,-9-5-11 16,-10 2 13-16,-16-1 10 0,-10 7-17 0,-15 8 7 15,-13 2-15-15,-13 7 12 0,-12 0-1 0,-11 0-17 16,-9-2 7-16,-9 4-22 0,-7 0-9 16,-7 4 11-16,-6 4-19 0,-2 7 16 15,-6 9-15-15,7 14 9 0,-1 9 12 0,9 14-13 16,5 11 32-16,10 6-50 0,2 9-45 0,20 14-77 15,-10-2-170-15,21 21-211 0,16 5 45 0,-2-6 473 16</inkml:trace>
  <inkml:trace contextRef="#ctx0" brushRef="#br0" timeOffset="1281.3242">4088 894 1279 0,'-13'-20'130'16,"8"3"-64"-16,-9-2-13 0,0 1-8 0,-9 1 1 16,-3 4-5-16,-10 3-14 0,-8 5-10 0,-11 8-7 15,-7 8 0-15,-8 9 10 0,-2 10 14 0,-6 8 1 16,7 4 13-16,-1 3-15 16,7 3 1-16,5 5-16 0,0 8-15 0,4 4 10 0,7 7-14 15,3-2 14-15,6 2 5 0,8-5-14 0,8-1 8 16,10-4-17-16,7-2 9 0,10-1-9 15,5-6 7-15,9-5-5 0,7-4 6 0,5-6-7 16,5-6 5-16,7-4 17 0,4-7-26 0,9-9 19 16,5-8-30-16,8-8-9 0,0-12-13 0,12-3-33 15,0-10 14-15,7 3-57 0,-4-15 21 16,3 12-23-16,-17-16-37 0,10 18-12 0,-25-19-38 16,11 20 21-16,-20-11 17 0,2 6 21 0,-4 12-61 15,-20-16-21-15,18 25 229 0</inkml:trace>
  <inkml:trace contextRef="#ctx0" brushRef="#br0" timeOffset="1625.0746">4178 1496 1209 0,'-19'-6'127'0,"19"6"-42"0,0 0-21 0,0 0-4 16,0 0-9-16,0 0-8 0,0 0-10 0,0 0-5 16,0 0-3-16,0 0-1 0,-12 17 0 0,12-17 7 15,2 26-4-15,-1-5 3 0,-1 1-12 0,2 7 5 16,-4 2-2-16,1 8 2 0,-2-4-1 0,0 1-5 15,1-5-10-15,0-5-1 0,2 0-5 16,3-6 2-16,1-2-2 0,-4-18 2 0,10 21-3 16,-10-21 3-16,21 10-2 0,-4-12 1 0,3-3 0 15,5-4-2-15,4-8 3 0,4-5-5 16,1-7 5-16,1-2-5 0,1-2 6 0,-2 0-5 16,-3-2 6-16,-4 3-6 0,-4 3 6 0,-4 4-4 15,-5 8 4-15,-14 17 0 0,17-21 0 0,-17 21-2 16,0 0-3-16,0 0 0 0,0 0 0 15,0 0 0-15,0 0 0 0,0 0 0 0,0 0 0 16,0 0 0-16,0 0-1 0,3 23-9 0,-3-6 0 16,0 2 0-16,1 6-9 0,-1 0-2 0,3 1-18 15,-1-3-11-15,6 4-36 0,-8-27-34 0,20 50-109 16,-20-50-263-16,12 34-64 0,5-13 153 0</inkml:trace>
  <inkml:trace contextRef="#ctx0" brushRef="#br0" timeOffset="2313.0979">6285 775 1481 0,'0'0'27'0,"-30"-7"-14"0,12 6 6 15,-5 1 13-15,-2 6 8 0,-11 0-2 16,0 5-10-16,-9 0-8 0,0 6 4 0,-7 4-2 16,3 5 14-16,-3 3-7 0,2 3 10 0,-4-1-9 15,6 0 0-15,3 0-7 0,4 1 0 0,9 1-11 16,6-2 1-16,8-6-10 0,6-3 1 0,7-4-5 16,6-1-9-16,9 0 21 0,-10-17-24 0,40 30 24 15,-10-17-12-15,8-4-1 0,6 1 2 0,6-3-3 16,1-1 4-16,3 0-3 0,1-2 1 15,-1 1 1-15,-2 2-1 0,-7 3 1 0,-5-1 3 16,-8 3-3-16,-7 0 2 0,-25-12-4 16,27 32 4-16,-22-13-3 0,-5 3 5 0,-5-1-3 15,-7 2 3-15,-8 3-5 0,-4 1 3 0,-6 2-5 16,-4 0 6-16,-4-5-4 0,0 3 3 0,1-3-3 16,0-4 2-16,7-1-6 0,2-6 1 15,6-3-8-15,5-6-7 0,17-4-14 0,-18 5-23 16,18-5-39-16,0 0-24 0,18-7-53 0,-12-21-77 15,25 2-265-15,2 5-4 0,-1-18 325 0</inkml:trace>
  <inkml:trace contextRef="#ctx0" brushRef="#br0" timeOffset="2672.8913">6736 914 1060 0,'0'0'334'15,"-32"-18"-266"-15,32 18-16 0,-25-5 0 0,25 5-10 16,-34 9-12-16,13 0-9 0,-5 6-5 0,2 6 9 16,-5 1 3-16,2 6 8 0,-3 6-1 0,3 7 4 15,-2 3-12-15,3 8-8 0,0 0 16 16,4 1-19-16,1 0 12 0,6-2-6 0,6-6-17 16,7 0 3-16,6-8-11 0,8-3 6 15,5-3-6-15,5-3 6 0,7-6-4 0,3-2 3 16,7-9 0-16,2-6-1 0,5-10 2 0,6-9-1 15,1-7 6-15,3-5-1 0,0-9 4 0,-1-3-7 16,-6-3 4-16,-2-7-6 0,-8-2-2 16,-7-1 0-16,-7-1 0 0,-8 1 0 0,-6 3 0 15,-9-1 0-15,-5 4 0 0,-6 0 0 0,-8 5 0 16,-4 3-1-16,-7 5-19 0,-4 2-11 0,0 6 4 16,-3 7-8-16,2 7 5 0,-2 9-7 0,5 7-19 15,-2-1-31-15,13 12-70 0,-11-9-106 0,21 10-314 16,6 8 39-16,-5-3 351 0</inkml:trace>
  <inkml:trace contextRef="#ctx0" brushRef="#br0" timeOffset="2954.1476">7058 1488 1353 0,'0'0'167'16,"0"0"-75"-16,0 0-12 0,-21 12-13 0,21-12-11 16,0 0-16-16,0 0-7 0,-12 17-8 0,12-17-1 15,-5 18-4-15,5-18-1 0,0 23-5 0,0-23-1 16,9 24-5-16,-9-24-2 0,16 23-4 16,-16-23 1-16,28 20-3 0,-11-11 4 15,3-4-3-15,4-3 1 0,1-3 0 0,5-4-2 16,5-5 2-16,0-3-5 0,5-4-3 0,0-5-15 15,0 4-15-15,-2-6-22 0,3 2-21 0,-10-8-44 16,11 14-74-16,-24-22-130 0,7 15-252 0,3 2 67 16,-17-9 421-16</inkml:trace>
  <inkml:trace contextRef="#ctx0" brushRef="#br0" timeOffset="3110.423">7303 1473 1724 0,'-24'39'89'0,"-1"-2"-60"0,3 6-1 15,3-2-11-15,3 1 0 0,1-1-13 0,5-2 3 16,4-7-10-16,5-3-3 0,6-4-18 0,1-7-13 16,7 4-38-16,-13-22-42 0,41 31-205 0,-23-24-286 15,3-4 59-15,4 4 376 0</inkml:trace>
  <inkml:trace contextRef="#ctx0" brushRef="#br0" timeOffset="4282.323">1640 3976 1174 0,'-23'-23'143'0,"23"23"-84"0,-19-12-13 16,19 12 1-16,-26-6 4 0,26 6-10 0,-34 4-15 15,15 2-9-15,-6 2-7 0,1 6 4 16,0-1-1-16,2 5 7 0,-3-1 1 0,5 5 9 16,0-3-3-16,5 3 4 0,0-1-9 0,5 0 0 15,3 2-10-15,5 1 2 0,2 1-9 0,3-1 3 16,4-2-6-16,3-4 1 0,-10-18-3 0,31 28 1 16,-12-20-3-16,4-2 1 0,4-5-1 15,1-4 2-15,0-7 0 0,0-3 0 0,0-4 3 16,0-3-3-16,-3-3 4 0,1 0-3 15,-5-1 6-15,-2-1-5 0,-3 2 9 0,-2 1-6 16,-3-1 6-16,-1 3-3 0,-3-2 3 0,-2 1-4 16,-1 2 3-16,-2 1-6 0,-2 18 1 0,3-30-4 15,-3 30 1-15,0-21-1 0,0 21 1 0,0 0-2 16,0 0 1-16,0 0-2 0,0 0-4 0,0 0 3 16,0 0 0-16,7 28 3 0,-2 0-2 15,2 5 5-15,0 11-8 0,1 3 8 0,-1 9-8 16,0 5 8-16,-1 8-11 0,-1 3 12 0,-2 3 1 15,-6 0-13-15,-2-4 17 0,-4-2-14 0,-2-7 5 16,-3-3 12-16,0-5-10 0,-4-3 8 0,-3-4-11 16,-1-4 5-16,-1-6-8 0,-1-3 5 15,-2-9-5-15,0-3 4 0,0-7-1 0,0-8-3 16,2-6-5-16,-3-7-6 0,3-6-8 16,-3-10-9-16,3-2-15 0,-3-13-23 0,11 4-30 15,-8-20-64-15,21 18-141 0,-5-17-273 0,-3-5 36 16,10 7 442-16</inkml:trace>
  <inkml:trace contextRef="#ctx0" brushRef="#br0" timeOffset="4735.4604">1834 3507 751 0,'-50'-37'101'0,"1"11"-24"0,-8-4 63 0,11 16-37 15,-11-2-8-15,10 18-2 0,-6 1-24 0,7 14-4 16,-8 0 0-16,9 14-6 0,-6 4-17 0,7 12-5 16,1 8-14-16,4 9 16 0,1 6-15 0,6 7-4 15,7 5 8-15,5 8-17 0,6 6 8 0,9 4 0 16,6 4-23-16,10 1 0 0,10 2 7 15,7-2-10-15,9-4 10 0,7-4 4 16,7-11-15-16,6-10 14 0,5-14-14 0,3-14 11 16,5-12-7-16,0-10-7 0,4-15 15 0,2-12 1 15,2-15 2-15,3-12 10 0,-4-13-4 0,-4-10-2 16,-5-11 18-16,-7-4-8 0,-11-7 9 0,-7-3-13 16,-15-1 4-16,-6-3-5 0,-11-1-16 0,-8 4 0 15,-8-3 0-15,-9 4 0 0,-9-1 0 16,-9 1 0-16,-7 0 0 0,-5-1 0 0,-4-2 0 15,-6 2 0-15,-4 2 0 0,-3 4-18 0,-2 9 9 16,-2 8-7-16,7 14 3 0,1 15-6 0,8 17 1 16,4 10-1-16,6 15-11 0,-1 6-30 15,15 22-87-15,-12-12-46 0,27 19-415 0,-7 0 17 16,4-9 286-16</inkml:trace>
  <inkml:trace contextRef="#ctx0" brushRef="#br0" timeOffset="7674.3796">3709 3691 1376 0,'0'0'33'0,"-12"-23"-17"16,12 23-9-16,0 0 0 0,-3-23 6 0,3 23 16 15,0 0 12-15,0 0 10 0,0 0-1 16,0 0-11-16,0 0-13 0,0 0-11 0,0 0-1 15,-5 24 2-15,8 0 8 0,-3 9-6 0,1 11 7 16,-2 6 4-16,2 10-21 0,-2 1 19 16,1 5-19-16,-3 0 2 0,1 3 10 0,-3 1-15 15,0 0 11-15,-1 1-14 0,0-3-5 0,0-1 16 16,0-3-16-16,2-7 14 0,2-6-2 0,-1-9-9 16,5-8 6-16,-1-7-7 0,1-7 3 0,-2-20-3 15,8 23 1-15,-8-23-1 0,0 0-1 0,0 0 1 16,0 0 0-16,0 0 3 0,11-34 0 15,-9 6 4-15,3-13-7 0,-1-6 6 16,0-5-9-16,2-4-3 0,-1 2 17 0,0-2-16 16,-1 2 17-16,-1-3-4 0,-1-1-10 0,-2-5 9 15,0-1-9-15,1-2 11 0,1-2-12 0,3 3-2 16,0-1 15-16,1 5-15 0,4 5 16 0,2 5-5 16,5 8-9-16,3 8 7 0,0 6-7 0,2 4 5 15,1 6-4-15,3 4 3 0,0 3-2 16,2 5 2-16,2 1-2 0,0 5 1 0,0 1 0 15,2 5-1-15,-3 3 0 0,0 3-1 0,-3 6 2 16,-4 4-2-16,-3 0 4 0,-3 6-4 0,-4 0 6 16,-4 2-5-16,-7 3 6 0,-6 4-5 0,-6 4 6 15,-7 3 6-15,-7 1-19 0,-5 2 18 16,-4 2-20-16,-4-2 7 0,-1-4 7 0,0-2-8 16,2-6 4-16,1-5-11 0,6-5-3 15,7-7-15-15,2-10-16 0,21-7-43 0,-20-5-62 16,20 5-129-16,0 0-308 0,13-30 35 0,4 11 331 15</inkml:trace>
  <inkml:trace contextRef="#ctx0" brushRef="#br0" timeOffset="8143.1637">4527 3484 1220 0,'-2'-31'413'0,"2"31"-368"0,0 0-16 0,0 0 3 15,0 0 0-15,0 0-4 0,0 0-14 0,0 0-7 16,-16 18-7-16,16-18 3 0,-2 40-1 0,-1-6 8 16,2 6-2-16,1 6 12 0,-2 3-10 15,2 4 11-15,-2 2-10 0,1 4-7 0,-1 3 22 16,-1 3-18-16,-2 0 17 0,2 4-2 0,-3-3-15 16,0-1 9-16,-3-5-9 0,1-5 7 0,-1-6-11 15,1-2-6-15,2-7 8 0,1-3-10 0,1-10 8 16,3-5-4-16,1-22 0 0,1 27 0 0,-1-27 0 15,0 0 0-15,0 0-4 0,0 0 0 16,21 10 1-16,-21-10-2 0,0 0 4 16,24-23-1-16,-24 23 4 0,24-33-3 0,-10 15-8 15,0 0 20-15,1 1-22 0,-15 17 21 0,30-31-13 16,-30 31-2-16,34-26 1 0,-15 16-2 0,0 2 2 16,2 2-2-16,-2 3 2 0,2 1-1 0,-3 3-1 15,0 1-2-15,-1 2 1 0,-17-4 0 0,27 15 2 16,-27-15 5-16,22 20-2 0,-22-20 3 15,18 26-2-15,-18-26-11 0,8 27 24 0,-8-27-23 16,-7 32 22-16,1-14-7 0,-3-1-5 0,9-17 4 16,-28 31-2-16,8-17 0 0,-2-1-2 0,-1-2 1 15,-1-3-6-15,-2-2-5 0,2-2-13 16,0-5-14-16,3-2-16 0,-1-9-31 0,22 12-44 16,-38-32-100-16,35 11-361 0,-6-3 51 0,1-12 280 15</inkml:trace>
  <inkml:trace contextRef="#ctx0" brushRef="#br0" timeOffset="8690.054">6384 3799 1030 0,'2'-25'200'15,"-2"25"-76"-15,1-29-14 0,-1 29-20 0,-12-30-12 16,12 30-20-16,-32-26-15 0,10 17-13 0,-8 3-4 15,-2 5-3-15,-4 2 4 0,-2 6 3 0,-3 3 1 16,0 8 1-16,0 4-6 0,2 6 1 16,2 4-8-16,1 6-11 0,1 3 16 0,5 9-19 15,0 2 1-15,7 4-6 0,3 4 0 16,5 0 0-16,5-1 0 0,5-2 0 0,7-4 0 16,4-5 0-16,6-6 0 0,5-3 0 0,5-7 0 15,5-4 0-15,7-5 0 0,5-7 0 0,8-8 0 16,3-8-16-16,7-6-23 0,1-8-8 15,10-3-57-15,-7-16-26 0,20 17-174 0,-10-19-313 16,-6-2 56-16,-1 7 333 0</inkml:trace>
  <inkml:trace contextRef="#ctx0" brushRef="#br0" timeOffset="9096.2976">6405 4443 1552 0,'0'0'128'15,"0"0"-86"-15,1 20-15 0,-1-20-5 0,0 0-7 16,0 0-3-16,0 0 0 0,0 0 7 0,27 0 4 16,-10-9 1-16,9-3-3 0,3-7 2 15,6-8-9-15,4-7 6 0,4-5-10 0,3-6 4 16,4-5-10-16,-3-2 5 0,3-2-9 0,-5-1 8 15,-3 1-9-15,-1 2-4 0,-6 2 19 16,-4 1-15-16,-5 3 17 0,-4 1-2 0,-10 7-9 16,-6 8 1-16,-6 5-6 0,-7 4 0 0,7 21 0 15,-26-28 0-15,9 21 0 0,-5 6 0 16,-2 4 0-16,-4 11 0 0,-4 5 0 0,0 13 0 16,-4 7 0-16,1 12 0 0,-3 6 0 0,3 7 0 15,2 5 0-15,4-1 0 0,5 1 0 0,6-4 0 16,5-7 0-16,10-6 0 0,3-7 0 0,9-6 0 15,5-7 0-15,5-4 0 0,7-7-14 0,8-4-33 16,2-11-13-16,13 2-49 0,-11-26-111 0,12 6-394 16,4-10-12-16,2-9 270 0</inkml:trace>
  <inkml:trace contextRef="#ctx0" brushRef="#br0" timeOffset="9627.586">7224 4493 1607 0,'0'0'100'15,"0"0"-90"-15,0 0-5 0,0 0 11 16,24-13 14-16,-24 13 9 0,19-14-4 0,-19 14-2 15,28-13-8-15,-9 6 0 0,1 2-5 16,1 0 0-16,1 1-5 0,-3 3-5 0,-3 1-5 16,-16 0-4-16,29 4 0 0,-29-4 0 0,21 9 1 15,-21-9-1-15,0 0 1 0,18 21 0 0,-18-21-1 16,5 19-1-16,-5-19-12 0,-6 28 23 0,0-10-22 16,-4-1 22-16,-1 3-8 0,-3 1-4 15,-2 1 5-15,0 2-1 0,-4 2 7 0,-1-2 1 16,-1 0 1-16,2-2-12 0,3-2 0 0,4-1 0 15,13-19 0-15,-17 25 0 0,17-25 0 0,0 0 0 16,0 0 0-16,5 18 0 0,-5-18 0 0,26 0 0 16,-4-5 0-16,9-3 0 0,5-6-2 0,7 1-27 15,2-6-21-15,3 6-27 16,-6-9-54-16,15 22-116 0,-25-5-324 0,13-5-27 16,1 8 257-16</inkml:trace>
  <inkml:trace contextRef="#ctx0" brushRef="#br0" timeOffset="10658.8781">1331 6679 1164 0,'0'0'148'0,"0"0"-106"0,-12-19-17 0,12 19 0 16,0 0 6-16,0 0 9 0,0 0 0 0,4 33 1 16,-8-10-1-16,5 10 1 0,-5 3-8 0,2 7 6 15,-4 1-12-15,4 5 7 0,-2 2 3 0,3 3-23 16,-1 2 19-16,2 2-23 0,-2-1 5 0,1 1 9 15,0-4-15-15,0 0 8 0,-2-6-8 16,2-2 5-16,1-4-6 0,1-5 3 16,0-6-10-16,2-6 2 0,1-8-1 0,-4-17-1 15,11 21-2-15,-11-21 2 0,0 0-2 0,20 5 1 16,-20-5 2-16,18-15-3 0,-5-3 4 0,1-4-2 16,4-8 2-16,1-5-3 0,1-2 2 0,1-3-5 15,0 1 5-15,1 1-5 0,-2 2 8 0,0 2-7 16,-2 4 5-16,-1 2-6 0,-1 4 5 15,-3 3-1-15,1 5 2 0,-14 16 1 0,21-23-3 16,-21 23-1-16,0 0 0 0,21-6-3 0,-21 6 3 16,0 0 2-16,17 29-1 0,-11-9 3 0,-2 7-6 15,-2 3 3-15,-2 3-5 0,-2 2 4 16,-2 2-7-16,2-1-1 0,-1 0-11 0,2-5 0 16,4-2-18-16,-1-8-5 0,8-1-27 0,-10-20-24 15,24 24-54-15,-24-24-77 0,35-9-237 16,-13 3-93-16,-4-19 239 0</inkml:trace>
  <inkml:trace contextRef="#ctx0" brushRef="#br0" timeOffset="11127.6077">1418 6215 1206 0,'-72'-2'120'0,"21"12"-56"0,-4-1-14 16,5 9-4-16,-4 4-9 0,4 9 7 0,-5 4 10 15,5 12-36-15,-2 8 22 0,6 11-16 16,-2 7 4-16,6 12 17 0,0 4-19 0,7 9 11 16,2 9-11-16,8 4-11 0,5 4 4 0,10 3-10 15,9-1-9-15,13-3 4 0,12-5 4 0,11-7-11 16,12-15 9-16,8-8 0 0,11-17-13 0,5-13 11 15,12-18-6-15,6-15 3 0,6-16 0 16,6-15-4-16,3-15 3 0,0-15-4 0,3-14 8 16,1-12-9-16,0-7 4 0,2-6 16 15,-11-8-3-15,-8 1 13 0,-15-3 4 0,-10 3-18 16,-18 3 10-16,-8 1-16 0,-17 3-3 0,-12 3 8 16,-13 5-11-16,-11 2 2 0,-14 3-1 0,-11 2 0 15,-8 2 0-15,-9 2 0 0,-7 6-15 0,-6 2 11 16,-6 5-14-16,-6 5 16 0,-3 6-2 0,-5 7-2 15,3 11 6-15,0 9-2 0,4 14 1 16,4 11 1-16,5 12-2 0,7 9 3 0,6 8-4 16,9 6-8-16,11 4 7 0,9 2-26 0,12 2-8 15,3-10-51-15,22 10-74 0,-10-29-125 16,23 12-326-16,7-4 41 0,0-16 393 0</inkml:trace>
  <inkml:trace contextRef="#ctx0" brushRef="#br0" timeOffset="14128.1273">3411 6554 1015 0,'0'0'141'0,"10"-20"-63"0,-10 20-15 0,0 0 0 16,0 0-6-16,0 0-13 0,0 0-19 15,0 0-18-15,-11 27-3 0,6-7-3 0,-2 11 12 16,-4 4 3-16,2 9 18 0,-5 4-1 15,1 6 10-15,-2 0-17 0,-1 9 8 0,-1 4-4 16,0 5-22-16,-2 1 18 0,1 4-16 0,-4-5 1 16,2 0 12-16,-2-3-13 0,4-5 14 0,-1-8-8 15,6-11 9-15,3-15-12 0,4-11-3 0,6-19-9 16,0 0-1-16,0 0-3 0,0 0 3 16,0 0 2-16,27-18 4 0,-14-5 9 0,3-7-6 15,2-12 9-15,3-10-13 0,1-8 3 0,1-5-11 16,1-3 12-16,1-2-11 0,-2 0 1 0,0-1 15 15,-3-1-13-15,1 2 12 0,-1-1-1 0,-3-1-14 16,0 6 11-16,-2 2-11 0,0 3 10 0,0 5-12 16,-2 4-4-16,0 6 18 0,0 6-21 15,0 11 22-15,-2 8-7 0,-11 21-4 16,19-22 2-16,-19 22-3 0,0 0 0 0,20 0 0 16,-20 0 0-16,19 22 2 0,-4-1-3 0,2 6-6 15,2 9 19-15,1 3-17 0,-1 6 16 0,1 4-6 16,-2 1-8-16,0 4 8 0,-1 1-7 0,0 2 7 15,0 4-11-15,-2-1 7 0,-2 4 1 0,-2-2-14 16,-1-1 14-16,-4-1-24 0,-1-1-3 16,-3-3 10-16,1-1-17 0,-3-6 2 0,0-2-26 15,-6-13-30-15,11 8-83 0,-19-24-29 0,23 18-74 16,-20-13-243-16,11-23 65 0,-9 17 321 16</inkml:trace>
  <inkml:trace contextRef="#ctx0" brushRef="#br0" timeOffset="14300.0052">3441 7288 1628 0,'0'0'116'0,"0"0"-42"0,-18-12-22 0,18 12-18 15,0 0-9-15,0 0-9 0,0 0-3 0,16-20 1 16,-16 20-2-16,36-23-3 0,-8 8-3 0,8-6-1 16,5-2-5-16,5-4 0 0,3 0-16 0,4 0-10 15,0-2-15-15,4 8-55 0,-9-10-23 0,17 22-146 16,-26-7-320-16,13-4 24 15,0 8 267-15</inkml:trace>
  <inkml:trace contextRef="#ctx0" brushRef="#br0" timeOffset="15159.4714">4595 6430 1159 0,'0'0'149'16,"0"0"-70"-16,-8-26-23 0,8 26 22 0,0 0-15 16,0 0 10-16,4-22-7 0,-4 22-17 15,0 0-5-15,0 0-10 0,0 0-12 0,0 0-7 16,0 0-3-16,2 28-9 0,0-4 28 0,2 13-17 15,-3 11 16-15,-1 6-8 0,-2 6-13 0,-3 4 6 16,-2 5-14-16,-2 2 9 0,-4 1-10 0,-1 1-1 16,-3-2 12-16,0 2-14 0,0-7 9 0,4-3-6 15,2-10 0-15,5-7 0 0,5-7-12 0,2-10-9 16,9-2-28-16,-10-27-21 16,33 33-52-16,-33-33-87 0,48 0-401 0,-22-4 4 15,-1-10 259-15</inkml:trace>
  <inkml:trace contextRef="#ctx0" brushRef="#br0" timeOffset="15972.3746">5066 7545 1122 0,'0'0'317'0,"0"0"-228"0,-17-9-22 0,17 9-13 16,0 0-13-16,0 0-13 0,0 0-12 0,0 0-2 16,0 0 3-16,0 0 1 0,12-22 6 0,-12 22-3 15,23-20 0-15,-6 10-2 0,4-4-1 0,1 1-5 16,2-2 1-16,1 2-7 0,-1-1 2 16,0 0-6-16,1 2 0 0,-2 3-2 0,-3 1-2 15,1 3 1-15,-2 3 0 0,-19 2 0 0,30 1 0 16,-30-1 0-16,17 6 2 0,-17-6 0 0,0 0-1 15,8 27 2-15,-8-27-1 0,-7 31 1 16,-3-11-1-16,-2 0 3 0,-4 3-6 0,-3 0 5 16,-1 0-4-16,0 0 6 0,0-1 1 0,1-3 5 15,0 1-2-15,2-3-11 0,17-17 6 16,-25 27-7-16,25-27 18 0,-17 20-12 0,17-20 11 16,0 0-15-16,0 0 0 0,0 0-1 0,0 0 0 15,0 0 0-15,0 0 0 0,24 11 0 0,-24-11 0 16,34-6 1-16,-12 1-15 0,2-4 10 0,2 2-23 15,0-3 11-15,3 3-29 0,-5-4-12 0,8 10-63 16,-13-18-93-16,21 16-245 0,-13-3-141 16,-1-5 140-16</inkml:trace>
  <inkml:trace contextRef="#ctx0" brushRef="#br0" timeOffset="16660.2937">6877 6468 1213 0,'-33'0'276'0,"6"-9"-193"0,10 7-14 16,-7-7-11-16,3 7-9 0,-3-4-11 16,2 2-7-16,-2 1-6 0,1 3-2 0,-2 0-1 15,2 3-2-15,1 2-2 0,3 4-2 0,-3 1-5 16,1 7 0-16,-1 5-5 0,2 5 5 0,-1 5-6 15,2 7 6-15,-2 6-7 0,3 6 6 0,-1 5-8 16,4 4 9-16,0 1-7 0,4 0 7 0,5 2-2 16,6-2-9-16,5 0 0 0,6-2 0 15,5-4 0-15,6-6 0 0,4-8 0 0,7-4 0 16,5-11 0-16,2-8 0 0,6-8 0 16,5-8 0-16,3-6 0 0,4-11 0 0,-2-9 0 15,4-9 0-15,0-7 0 0,-1-7 0 0,-2-5 0 16,-5-7 0-16,-8-2 0 0,-7 1 0 0,-9-2 0 15,-7 5 0-15,-7 2 0 0,-7 3 0 0,-8 2 0 16,-5 3 0-16,-6 4 0 0,-7 3 0 16,-5 5 0-16,-4 1 0 0,-6 3 0 0,-4 4 0 15,-5 4 0-15,-2 1 0 0,0 5-10 0,-2 1 6 16,6 7-10-16,3 1 9 0,7 7-14 0,4 1-6 16,10 6-27-16,17-6-25 0,-16 18-12 0,16-18-105 15,14 20-303-15,-1-3-72 0,6-4 78 0</inkml:trace>
  <inkml:trace contextRef="#ctx0" brushRef="#br0" timeOffset="17536.1615">7266 7527 1601 0,'0'0'32'0,"0"0"-23"0,0 0-4 0,-4-22-1 15,4 22 8-15,15-20 0 0,-15 20 5 0,24-23-1 16,-7 11 0-16,4 1-4 0,1 0-1 0,2 1-6 16,-2 2 2-16,-1 1-5 0,3-1 2 0,-2 3 1 15,0-1 0-15,-1 3 1 0,-2 0 0 0,-2 2-5 16,-17 1 1-16,24 1 0 0,-24-1 1 0,0 0 5 15,0 0 2-15,13 19 2 0,-13-19-2 16,-10 21 0-16,10-21-5 0,-21 31 2 0,5-13 0 16,2 1 7-16,-4 0 1 0,0 1 3 0,1-3-4 15,17-17-2-15,-27 29-8 0,27-29-2 16,-19 19-2-16,19-19-1 0,0 0-2 0,0 0 0 16,0 0-1-16,0 0 1 0,0 0 0 0,0 0 2 15,28 13 1-15,-28-13 0 0,34-5 0 16,-14 2 2-16,2 0-1 0,0 2 1 0,-2 1 0 15,1 3 0-15,-2 1-3 0,-2 4 6 0,-17-8 6 16,26 26-7-16,-18-6 29 0,-3 3-25 0,-6 3 18 16,-4 5-12-16,-6 1-9 0,-3 2 3 0,-7 1-9 15,-2 0 2-15,-3-2-2 0,2-3 2 0,-2-2-8 16,3-6-2-16,3-4-12 0,-2-9-17 0,22-9-35 16,-38 8-34-16,38-8-101 0,-34-8-255 15,34 8-123-15,-17-27 52 0,2-4 534 16</inkml:trace>
  <inkml:trace contextRef="#ctx0" brushRef="#br0" timeOffset="18304.4005">1464 10173 1556 0,'0'0'96'0,"-18"-7"-73"0,18 7-11 0,0 0-3 15,-26 6 19-15,26-6-32 0,-25 23 31 0,8-2-29 16,-4 5 13-16,0 7 10 0,-1 2-4 16,3 5 13-16,1 2-7 0,4 4 11 0,2-2-13 15,5-1 2-15,3-4-15 0,7-3 0 0,4-6-10 16,5-4 4-16,5-6-5 0,5-3 2 16,4-6-4-16,1-4-1 0,8-5-14 0,0-10-4 15,6-5-14-15,-2-11-21 0,10 1-33 16,-14-23-92-16,19 6-407 0,-10-6 7 15,-1-7 251-15</inkml:trace>
  <inkml:trace contextRef="#ctx0" brushRef="#br0" timeOffset="18482.3704">1503 9641 1510 0,'-20'24'288'15,"0"-8"-262"-15,20-16-10 0,-22 22-15 0,22-22-9 16,0 0-11-16,0 0-12 0,0 0-17 16,0 0-31-16,27 13-79 0,-25-30-157 0,-2 17-266 15,34-13 49-15,-19-8 463 0</inkml:trace>
  <inkml:trace contextRef="#ctx0" brushRef="#br0" timeOffset="18892.3247">1795 9440 1166 0,'0'0'74'15,"1"-24"-2"-15,-2 7 8 0,1 17-4 0,17-15-7 16,-17 15-15-16,24-2-11 0,-7 8-6 0,1 2-3 16,9 6-3-16,1 3-8 0,4 4-1 15,-1 3-5-15,1 4-13 0,2 4 20 0,0 7-23 16,-1 2 21-16,0 6-8 0,-5 8-10 0,-2 6 8 15,-4 8-16-15,-5 4 11 0,-4 3-14 0,-9 1 3 16,-2 2 15-16,-6 2-12 0,-7-2 13 0,-1 0-2 16,-6-1-14-16,-3-9 14 0,-2-5-13 0,-3-8 8 15,2-8-18-15,-3-5-17 0,4-3 1 0,-6-9-50 16,7 2-13-16,-13-22-81 16,20 15-194-16,-13-18-184 0,0-11 13 0,11 4 500 15</inkml:trace>
  <inkml:trace contextRef="#ctx0" brushRef="#br0" timeOffset="19563.8343">1986 9614 796 0,'0'0'187'0,"-25"-9"-171"16,25 9 14-16,-14-22-1 0,14 22 21 0,-12-27-6 15,12 27-8-15,-11-29-23 0,11 29 10 0,-11-29-12 16,11 29 31-16,-16-30 9 0,16 30 2 0,-26-28 16 16,26 28-17-16,-34-23 1 0,15 16-6 0,-9-4-12 15,0 4-6-15,-5-1-2 0,-1 1-5 0,-4 0-3 16,1 2-6-16,-4 2-2 0,1 0-2 16,-2 1-2-16,-2 2-1 0,-2 0-2 15,-3 1-1-15,-3 3-2 0,1 3 2 0,-3 4 1 16,3 5 4-16,-1 4-3 0,2 6 5 0,-1 6-9 15,1 6-8-15,3 8 23 0,-1 12-20 0,3 11 18 16,-1 13-1-16,2 9-18 0,2 7 18 0,3 8 1 16,3 4-5-16,6 0 12 0,7 1-6 0,6-4-9 15,10-4 16-15,5-1-11 0,12-6-13 0,8-7 8 16,8-4-11-16,10-9-3 0,8-7 4 16,9-10-17-16,6-9 0 0,10-13-16 0,6-12 5 15,11-10-17-15,4-17-9 0,15-8-25 0,-6-24-40 16,22 4-62-16,-20-34-98 0,12 0-237 15,6 0 42-15,-13-20 425 0</inkml:trace>
  <inkml:trace contextRef="#ctx0" brushRef="#br0" timeOffset="21332.5225">3837 9410 1450 0,'0'0'70'0,"0"0"-23"16,-15-22-11-16,15 22-10 0,-6-17 6 16,6 17-1-16,0 0-2 0,0 0-2 15,0 0 3-15,0 0-4 0,0 0-3 0,0 0-3 16,0 0-7-16,-12 22 0 0,6 8-4 0,-2 12 8 16,-1 6 8-16,-1 9-16 0,-1 0 16 0,-1 5-20 15,1 3-1-15,0 2 8 0,-1 2-14 0,-2-1 10 16,0 0-11-16,-1-5 1 0,2-4 16 0,-1-5-15 15,2-7 16-15,4-5-7 0,0-11-9 16,5-7 5-16,3-24-5 0,-3 21 1 0,3-21-3 16,0 0 0-16,0 0 1 0,0 0-1 0,13-18 4 15,-6-1-3-15,3-8 5 0,2-13-5 0,2-12-8 16,3-9 16-16,2-6-15 0,-1-2 14 0,1-3 1 16,0 2-11-16,-4 2 11 0,1 1-10 15,-2 0 10-15,-3 2 1 0,-2 1-16 0,0 4 17 16,-2 4-14-16,0 4 3 0,-2 7 10 15,1 7-9-15,-2 12 5 0,0 8-4 0,-4 18 5 16,0 0-1-16,0 0 0 0,0 0 0 0,0 0-3 16,0 0 1-16,13 35-3 0,-7-1 5 0,3 9-4 15,0-1 3-15,-1 1-4 0,1-6 5 0,2-3 4 16,3-4-14-16,5-4 17 0,4-3-18 0,4-6 7 16,5-2 4-16,4-7-1 0,4-8 3 0,5-6 0 15,5-7-3-15,2-3-2 0,3-7 0 16,2-6 0-16,-1-3 0 0,-1-5 0 15,-3-1 0-15,-3 2 0 0,-4 1 0 0,-6 3 0 16,-5 5 0-16,-9 6 0 0,-4 6 0 0,-21 15 0 16,19-9 0-16,-19 9 0 0,0 0 0 0,0 0 0 15,0 25 0-15,-3 1 0 0,-2 10 0 0,-7 10 0 16,-3 7 0-16,-3 9 0 0,-3 2 0 16,2 5 0-16,1 1 0 0,2-2 0 0,2-3 0 15,5-5 0-15,3-5 0 0,4-4-18 0,5-8-11 16,8 2-27-16,0-11-24 0,12 2-9 0,-7-18-73 15,24 15-80-15,-18-17-247 0,15-8-75 0,8 3 247 16</inkml:trace>
  <inkml:trace contextRef="#ctx0" brushRef="#br0" timeOffset="21816.9101">5437 9934 1292 0,'0'0'236'0,"-34"-17"-168"0,34 17-11 16,-30-29 0-16,30 29-13 0,-32-32-7 0,32 32-8 16,-32-31-2-16,32 31-2 0,-32-23 3 15,14 17-1-15,0 2-1 0,0 4-1 0,-1 5-7 16,-2 5-4-16,-2 4-6 0,0 8 1 16,0 7-4-16,-1 6 4 0,3 4-4 0,1 4-4 15,3 1-1-15,5-2 0 0,3-4 0 0,5-8 0 16,5-8 0-16,6-4 0 0,-7-18 0 0,27 22 0 15,-5-17 0-15,1-3 0 0,7-3 0 16,-1-7 0-16,7-5 0 0,-4-4 0 0,4-6 0 16,-1-5 0-16,-1-3 0 0,1-3 0 0,-1 0 0 15,0 0 0-15,-3 3 0 0,-3 1 0 0,-3 6 0 16,-3 2 0-16,-22 22 0 0,29-28 0 0,-29 28 0 16,0 0 0-16,17-7 0 0,-17 7 0 0,0 0 0 15,5 24 0-15,-1-4 0 0,-2 8 0 0,1 10 0 16,-2 4 0-16,0 10 0 15,-1 4-12-15,1 9 21 0,-1 6-10 0,2 6 5 16,-2 7-4-16,-2-2 0 0,0-1 0 0,0-3 0 16,-4-8 0-16,-2-5 0 0,1-5 0 0,-3-8 0 15,0-8 0-15,-2-3 0 0,-3-5 0 0,-7-6 0 16,-4 0 0-16,-4-2 0 0,-3-3 0 0,-4-5 0 16,3-7 0-16,-3-6 0 0,0-7 0 0,-1-4-14 15,0-8-31-15,1-2-14 0,-1-9-14 16,9 5-25-16,-7-16-58 0,36 34-153 0,-34-44-272 15,15 7 23-15,10 3 405 0</inkml:trace>
  <inkml:trace contextRef="#ctx0" brushRef="#br0" timeOffset="22488.801">7237 9485 1131 0,'0'-17'102'0,"0"17"-51"0,10-31 1 16,-10 31-5-16,7-38 3 0,-7 38-8 0,-1-35 3 16,1 35 2-16,-16-28 10 0,16 28 1 0,-31-20-1 15,14 15-8-15,-7 0-6 0,0 8-7 0,-4 1-3 16,1 6-5-16,-3 5-4 0,-1 4 0 0,0 3-5 16,1 5 1-16,4 6-7 0,1 3 0 0,4 6-7 15,2 3-6-15,5 4 0 0,3 3 0 0,3 2 0 16,7 0 0-16,4 0 0 0,3-2 0 15,5-4 0-15,3-1 0 0,7-7 0 0,2-5 0 16,5-7 0-16,6-5 0 0,4-6 0 0,3-6 0 16,3-7 0-16,0-7 0 0,2-8 0 15,1-6 0-15,1-8 0 0,-1-6 0 0,-3-6 0 16,-3-4 0-16,-3-4 0 0,-5-3 0 0,-6-1 0 16,-7-5 0-16,-5 1 0 0,-4 1 0 0,-6 4 0 15,-5 3 0-15,-6 1 0 0,-5 2 0 16,-3 0 0-16,-5 1 0 0,-3 2 0 0,-2 4 0 15,-3 5 0-15,-2 5 0 0,6 9 0 0,-3 3-3 16,5 12-10-16,2 2-4 0,19-1-9 0,-32 19-12 16,32-19-22-16,-17 27-18 0,23-6-42 0,-6-21-59 15,22 29-149-15,-4-19-239 0,6-10 55 0,13 11 407 16</inkml:trace>
  <inkml:trace contextRef="#ctx0" brushRef="#br0" timeOffset="22691.9323">7991 9255 1767 0,'0'0'42'0,"-28"35"-12"0,15-15-4 0,2 4 0 15,-2 4-12-15,0 4 5 0,-2 3-4 16,2 7 6-16,0 0 5 0,-1 3-25 0,3 1 16 16,0 2-20-16,2 2 1 0,0-2 6 0,3-1-11 15,1-2 8-15,2-2-12 0,1-5 0 0,4-3-26 16,-2-7 3-16,6-3-15 0,-6-25-10 15,13 34-30-15,-13-34-59 0,22 15-103 0,-22-15-218 16,0 0-48-16,24-21 196 0</inkml:trace>
  <inkml:trace contextRef="#ctx0" brushRef="#br0" timeOffset="22910.7048">7917 9530 1632 0,'-37'-10'196'16,"37"10"-158"-16,0 0-8 0,1 26-21 0,-1-26 21 15,16 24-15-15,-16-24 8 0,29 22-16 16,-7-16-5-16,4-3 0 0,5-4-3 0,5-6-3 16,0-2-4-16,4-5-9 0,1-2-21 0,0-6 17 15,5-1-31-15,-6-5 20 0,5 2-19 16,-7-6-8-16,3 6-7 0,-9-12-29 0,10 12-25 16,-17-17-43-16,10 20-36 0,-22-14-20 0,4 9-1 15,-9-1 9-15,-8-4 13 0,8 15-11 0,-24-18 209 16</inkml:trace>
  <inkml:trace contextRef="#ctx0" brushRef="#br0" timeOffset="23035.7047">8514 9052 812 0,'-26'7'352'0,"15"27"-128"16,-20-10-69-16,15 22-36 0,-11-2-45 0,8 13-11 16,-4 3-30-16,3 7 7 0,-1 2-2 0,3 4-18 15,2-4 9-15,5 0-23 0,5-6-10 0,4-6 1 16,7-6-16-16,2-11-10 0,9-5-34 16,-4-13-29-16,21 11-185 0,-33-33-17 0,41 14-268 15,-14-6 16-15,-27-8 471 0</inkml:trace>
  <inkml:trace contextRef="#ctx0" brushRef="#br0" timeOffset="23301.3379">8581 8786 1435 0,'0'0'224'15,"18"1"-182"-15,-18-1 12 0,39 15 6 16,-17-6-9-16,2 7-7 0,-2 2-6 0,1 7-15 16,-2 2 18-16,1 7-26 0,-2 5 5 0,0 6-20 15,-4 7 0-15,-2 4 0 0,-3 7 0 16,-2 4 0-16,-4 5 0 0,-5 3 0 0,-4 4 0 16,-5 2 0-16,-5 0 0 0,-6 0-37 0,-2 3-11 15,-4-8-3-15,3 2-35 0,-9-15-8 0,16 10-94 16,-24-31-201-16,13 4-185 0,4-4 39 0,-11-21 491 15</inkml:trace>
  <inkml:trace contextRef="#ctx0" brushRef="#br0" timeOffset="23754.4761">7078 8720 1539 0,'-51'31'57'0,"6"16"-2"0,-4 6 4 15,6 15-24-15,-2 6 17 0,6 13-24 0,-6 10-9 16,3 9 16-16,-2 11-5 0,3 8-6 0,3 0 9 15,6 0-6-15,7-7-12 0,10-8 11 16,12-11-13-16,10-7-13 0,11-12 0 0,9-7 0 16,11-7-6-16,5-12-5 0,15-6-26 0,7-12-10 15,13-7-15-15,4-22-97 0,28 13-178 0,-6-21-276 16,15-7 21-16,8 2 410 0</inkml:trace>
  <inkml:trace contextRef="#ctx0" brushRef="#br0" timeOffset="24363.8461">9100 10049 1541 0,'0'0'88'16,"0"0"-33"-16,0 0-20 0,0 0-11 0,0 0 3 16,0 0 8-16,0 0 5 0,27-21 3 0,-9 13-7 15,3-6-4-15,4 1-7 0,4-3-3 0,4 2-8 16,-1-1-1-16,-1 3-8 15,-3 0 1-15,-2 4-3 0,-5 3-1 0,-21 5-1 16,25-3-1-16,-25 3 0 0,0 0 0 0,0 0 0 16,3 25 0-16,-9-7 0 0,-8 6 0 0,-5 4 0 15,-6 6 0-15,-4 2 0 0,-1 3 0 0,-2-2-6 16,1 1 12-16,0-1-6 0,3-1 0 0,4-1 0 16,2-3 0-16,5-3 0 0,4-6 0 15,4-4 0-15,9-19 0 0,-5 28 0 0,5-28 0 16,12 18 0-16,-12-18 0 0,31 11 0 0,-8-11 0 15,5-4 0-15,6-4 0 0,7-3 0 0,4-2 0 16,5-3 0-16,0 3 0 0,0-1 0 0,0 2 0 16,-5 1-33-16,3 5-36 0,-10-5-36 15,9 20-88-15,-23-10-306 0,10 6-112 0,-3 3 75 16</inkml:trace>
  <inkml:trace contextRef="#ctx0" brushRef="#br1" timeOffset="317287.5765">8064 1442 607 0,'1'18'472'0,"-1"-18"-370"0,0 0-49 0,0 0-2 0,0 0-1 0,0 0 2 0,0 0 10 15,0 0 7-15,0 0-5 0,0 0-5 0,22-12-14 16,-5 7-8-16,2-5-5 0,6 3-7 15,0-4-2-15,5 5-4 0,0-4-2 0,4 3-3 16,-2 0-2-16,0 2-5 0,0 4-3 0,-2-1-3 16,0 4-1-16,-1 1 1 0,-1 2-2 0,0 0-1 15,0 3-5-15,-3 0-7 0,2 3-7 0,-3-2-7 16,2 3-12-16,-3-3-12 0,4 4-20 0,-8-8-15 16,13 12-39-16,-13-15-18 0,19 14-33 0,-14-18-49 15,18 2-69-15,9 3-117 0,-16-22 239 0,22 18 173 16</inkml:trace>
  <inkml:trace contextRef="#ctx0" brushRef="#br1" timeOffset="318709.485">10390 773 629 0,'0'0'106'15,"-9"-26"-63"-15,9 26-7 0,0 0 79 0,-20-24-9 16,20 24 44-16,-28 0-26 0,28 0-25 0,-44 3-19 15,18 1-66-15,-12 11 41 0,0 4-53 16,-8 13 44-16,2 2 5 0,-8 4-8 0,5 2 4 16,-7 4-14-16,4 3 6 0,-1 1-13 0,6 6 3 15,-1-1-7-15,9-1-22 0,5-4 15 0,6-2-23 16,8-5 10-16,6 0 6 0,8-6-13 0,6-1 6 16,8-5-6-16,7-2 6 0,7-4-7 0,7-5-1 15,8-1-13-15,1-7-10 0,7-2-12 16,1-7-16-16,9 4-21 0,-6-11-23 15,12 10-41-15,-15-20-45 0,16 17-59 0,-15-17-52 16,-2 0-137-16,10 16 190 0,-23-23 246 0</inkml:trace>
  <inkml:trace contextRef="#ctx0" brushRef="#br1" timeOffset="319568.8825">10593 1296 1026 0,'-24'-3'165'0,"24"3"-105"0,-30 1-10 16,30-1 4-16,-34 8 10 0,34-8 1 15,-32 15-19-15,32-15-3 0,-35 21-10 0,16-7 3 0,-1 2-1 16,2 6 2-16,-3-3-7 0,5 5 4 16,-1-3-12-16,5 0 3 0,2 1-13 0,4 0-1 15,4-1-6-15,4-2 1 0,4-2-4 0,4 0 4 16,-10-17-6-16,32 28 2 0,-11-16-4 16,5-3 2-16,2-5-1 0,1-3 0 0,4-4 2 15,1-4 0-15,-1-2 1 0,2-4-5 0,-2-3-2 16,-3-2-4-16,0 0 5 0,-5-4-2 0,-3 0 3 15,-4-3-10-15,-2 2 2 0,-4-5-6 0,-3 5 6 16,-6-4-4-16,-1 3 5 0,-7 2-3 0,-4 3 10 16,9 19-4-16,-29-28 8 0,8 18-4 0,1 4 2 15,-3 4 1-15,-2 3 2 16,2 2 1-16,0 3 2 0,4 1 5 0,2-1-2 16,17-6 2-16,-20 12-6 0,20-12-3 0,0 0-4 15,0 0 1-15,13 17 0 0,-13-17 3 0,31 6-1 16,-10-5 2-16,3-3-1 0,3-1 2 0,2 0 6 15,2-2 0-15,1 0 3 0,1 1 2 0,-2 1-4 16,-3 2 0-16,-4-2-3 0,-4 4-2 16,-20-1-1-16,29 6 2 0,-29-6 0 0,20 13 3 15,-20-13-2-15,0 0 3 0,14 25-4 0,-11-7-2 16,-4 4-3-16,-3 2 4 0,-2 6-8 0,-3-3 8 16,1 2-7-16,-2-1 4 0,2 0-2 0,0-3 4 15,2-1-4-15,0 4 3 0,3-5-4 0,0 0 2 16,3-4-5-16,0-19 6 0,1 23-3 15,-1-23 2-15,0 0 0 0,0 0-2 16,0 0-1-16,17 12 3 0,-17-12 0 0,0 0 0 16,14-18 1-16,-14 18-2 0,14-36 2 0,-6 10-3 15,-1-3 4-15,0 0-5 0,-1 3 8 0,-2 0-7 16,0-1 6-16,-2 0-6 0,0 2 2 0,-2-3-3 16,2-1 3-16,0-1-2 0,2-1 5 0,2 1-8 15,1 2 9-15,0 2-12 0,4 1 11 0,2 5-5 16,-13 20 1-16,31-29 29 0,-14 19-31 15,1 2 31-15,1 2-26 0,0 2-3 16,3 2 2-16,1 3-3 0,-2-1 1 0,-1 5 3 16,0 0-4-16,-3 4-26 0,0 2 27 0,-17-11-30 15,29 24 27-15,-29-24 2 0,21 32-2 0,-14-14 5 16,-2 0-3-16,-3 0 4 0,0 0-3 0,-4 3 0 16,-2-1-4-16,-2 2 5 0,-4 0-7 15,-2-3 8-15,-3 2-6 0,-2-2 4 0,-2-1-3 16,-1 2 2-16,-2-3-1 0,-2 1 4 0,-2 0-7 15,0-2 6-15,-2-1-4 0,-2 3 4 0,2-2-3 16,0 2 5-16,3-1-3 0,1 0 1 0,2-2-2 16,3-2 4-16,2-2-5 0,17-11 3 0,-26 26-1 15,26-26 3-15,-21 34 1 0,14-13 3 16,-2 7-6-16,3 2 5 0,1 4-7 16,0 2-2-16,-1 2 24 0,1 6-26 0,-4 4 22 15,0 1-16-15,-1 3-15 0,-3-5-4 0,3 2-20 16,-2-3-6-16,5 2-37 0,-8-14-39 0,19 15-97 15,-21-28-176-15,16 2-151 0,7 2 45 0,-6-25 499 16</inkml:trace>
  <inkml:trace contextRef="#ctx0" brushRef="#br1" timeOffset="320225.1661">11651 1334 976 0,'-17'-1'387'0,"17"1"-238"0,0 0-118 0,0 0 2 16,-23 7 9-16,23-7 6 0,0 0-15 0,-17 23-7 16,17-23-10-16,-14 29 4 0,6-11-5 0,4 3 7 15,-1 2-4-15,1 3 5 0,-2 3-8 0,2 3 4 16,-2-1-7-16,0 7 5 0,-2-1-5 0,0 4 4 15,1-1-11-15,1-4 8 0,0-5-9 16,1-3 3-16,3-8-2 0,-1-1-4 16,3-19-3-16,1 29 4 0,-1-29-4 0,0 0 3 15,0 0-3-15,0 0-1 0,0 0 1 0,0 0-1 16,0 0 3-16,17-6 1 0,-11-11 0 0,1-3-2 16,0-7 5-16,0-2-7 0,-1-2 5 0,0-1-5 15,0-3 4-15,-1 0-3 0,-1-2 5 0,1 0-5 16,-3 1 7-16,3-1-8 0,2-3 7 15,2-3-10-15,3 5 8 0,3 0-8 0,4 7 7 16,1 7-4-16,3 6 5 0,0 2-1 0,0 6 1 16,4 4 3-16,-1 1 2 0,6 3-1 0,1 1 0 15,2 1-4-15,-1 1-2 0,1 5 2 0,-3-1-3 16,0 4 3-16,-4 1-2 0,-3 1-1 16,-2 1-3-16,-5-1-1 0,-18-11-4 15,25 25-2-15,-25-25-2 0,8 28 2 0,-10-11-2 16,-4 4 8-16,-5-1-1 0,-6 1 7 0,-4-2-3 15,-3 3 6-15,-4-2-5 0,-4 2 5 0,-2 0-4 16,-1-1 4-16,-3 0-5 0,-1 2 8 0,-1-1-5 16,1 6 4-16,2-5-4 0,1 1 0 0,2 0-4 15,3-6 3-15,0 2-5 0,1-5 6 0,4 2-1 16,2 0 0-16,2 0 0 0,5 4 4 16,1-2-4-16,4 0 6 0,2 2-5 15,5 3-7-15,3 4 27 0,1 7-27 0,1 5 25 16,-1 1-16-16,-1 4-8 0,1-2 9 0,-2 3-10 15,-1 4 10-15,-3 1-16 0,-3 1 1 0,0 0-22 16,-4-5-11-16,4 4-31 0,-6-14-13 0,14 10-70 16,-20-26-165-16,12 4-244 0,6 1 22 0,4-26 406 15</inkml:trace>
  <inkml:trace contextRef="#ctx0" brushRef="#br1" timeOffset="320929.1821">12013 1554 1172 0,'0'0'333'0,"0"0"-211"0,0 0-114 0,18 19 2 16,-18-19 4-16,25 16 8 0,-25-16-1 0,37 6-2 15,-14-7-1-15,4-1-1 0,2-5 4 16,5 0-3-16,4-6-2 0,2-2-10 0,0 0-2 16,-4-3-10-16,0-1 5 0,-2 0-4 0,-6 0 6 15,-2-1-4-15,-4 0 5 0,-5 2-3 0,-2-3 4 16,-4 3 0-16,-4-3 4 0,-3 3-7 0,-4 1 7 16,0 17-6-16,-6-30 8 0,6 30 2 0,-17-22-2 15,17 22 1-15,-28-9-3 0,10 7-5 16,-3 6 1-16,-2 3 0 0,-2 5-1 15,0 4 7-15,-3 3-1 0,-2 7 6 0,-1 3-7 16,2 4 10-16,1-2-7 0,5 3 9 0,2-3-5 16,5 2 3-16,8 0-11 0,5-4 1 0,6 0-8 15,4 0 7-15,4-4-5 0,7-3 5 0,7-4-4 16,3-7 0-16,7-5 0 0,1-5-2 0,6-3-2 16,3-4 1-16,-1-4 1 0,4-6 0 15,-3-4 3-15,1-2-3 0,-2 1-1 0,-4 2 1 16,-3 0 1-16,-9 1-4 0,-6 1 6 0,-22 17-3 15,25-28 5-15,-25 28-1 0,11-18 2 0,-11 18-5 16,0 0-1-16,0 0 0 0,0 0 0 16,0 0 0-16,0 0 0 0,0 0 0 0,-18 2 0 15,18-2 0-15,-20 28 0 0,7-6 0 0,0 2 0 16,-1 5 0-16,1 2-8 0,1 1 8 16,2 0-6-16,0-3 5 0,7-4-3 0,1-7 1 15,2-18-6-15,8 28 3 0,-8-28-1 0,0 0 3 16,17 17 4-16,-17-17 2 0,0 0 5 0,23-11-1 15,-23 11 6-15,22-28-4 0,-10 8 1 0,-1 0-5 16,0-8-4-16,-1-1 0 0,-1-5 0 0,1 0 0 16,0 5 0-16,-2 0 0 0,2 1 0 15,-2-2 0-15,2 2 0 0,1-3 0 16,3-2 0-16,0 1 0 0,4 0 0 0,1 0 0 16,2 1 0-16,1 1 0 0,4 0-2 0,-1 2-24 15,5 6-53-15,-7-4-21 0,14 14-117 0,-22-13-219 16,15 12-157-16,7 3 25 0,-10-6 543 0</inkml:trace>
  <inkml:trace contextRef="#ctx0" brushRef="#br1" timeOffset="321555.6998">15013 647 1187 0,'0'0'159'0,"-20"-24"-102"0,-2 25 7 15,-10 9 4-15,1-1 8 0,-13 12-4 0,6-3-10 16,-11 0-10-16,4 5-37 0,-5 1 10 0,4 7-15 16,-3 0 10-16,7 5 16 0,0-2-16 0,8 1 1 15,1-1-8-15,5-5 1 0,6-1-6 0,8-5 2 16,7-1-11-16,5-2 6 0,7 0-6 16,4-1 5-16,-9-19-6 0,33 30 2 0,-12-18-2 15,7-1 0-15,3-4 2 0,2 0 4 0,3-4 0 16,3 0-2-16,-2-1 1 0,-3 0-2 15,-4 2 1-15,-4 2-24 0,-5 1 22 0,-2 1-25 16,-19-8 24-16,23 20 3 0,-23-20-3 0,11 32 5 16,-11-13-4-16,-5 4 4 0,-4 1-5 15,-3 3 5-15,-5 2-5 0,-2 1 1 0,-4-1-2 16,-2-1 5-16,0-3-7 0,0-3 4 0,2-1-11 16,1-7-3-16,22-14-15 0,-30 23-18 0,30-23-38 15,0 0-61-15,1 21-128 0,-1-21-264 0,0 0-15 16,23-3 285-16</inkml:trace>
  <inkml:trace contextRef="#ctx0" brushRef="#br1" timeOffset="321931.1369">15233 1122 1348 0,'0'0'409'15,"-28"0"-389"-15,28 0-11 0,-28 18 13 0,11-4 8 16,1 3 7-16,-3 2 8 0,-1 3-33 0,1 0 25 15,1 4-28-15,1-2 7 0,2 3 4 16,3 0-9-16,1-1 3 0,2 1-10 0,6-2 0 16,1-3-4-16,5 0 0 0,3-5 0 0,-6-17 0 15,21 26 0-15,-21-26 0 0,34 17 0 0,-11-12 0 16,2-6 0-16,3-5 0 0,1-5 0 0,6-5 0 16,0-1 0-16,4-6 0 0,-2-5 0 0,-1-3 0 15,-2-2 0-15,-4 2 0 16,-4 2 0-16,-3 0 0 0,-4 2 0 0,-3-1 0 15,-4 3 0-15,-3 2 0 0,-2 1 0 0,-2 5 0 16,-5 17 0-16,5-23 0 0,-5 23 0 0,0 0 0 16,0 0 0-16,0 0 0 0,0 0 0 0,0 0 0 15,-9 25 0-15,6-9 0 0,-4 10 0 0,0 3 0 16,1 4 0-16,-1-1 0 0,2 2 0 0,0-1 0 16,3-3 0-16,0-2-38 0,7 0-14 15,0-8-11-15,9 1-14 0,-14-21-17 0,35 25-38 16,-35-25-41-16,53 4-100 0,-27-9-170 0,3-13-41 15,16 9 267-15</inkml:trace>
  <inkml:trace contextRef="#ctx0" brushRef="#br1" timeOffset="322134.284">16202 427 1513 0,'0'0'255'0,"-25"14"-183"0,25-14-43 0,-27 33 0 16,12 1 11-16,-4 9-1 0,-2 12-2 0,-3 3-4 15,2 2-33-15,1 3 0 0,3 3 0 0,5 3 0 16,-2-2 0-16,3 0 0 0,3-2 0 0,1-6 0 16,3-2-14-16,4-6-26 0,-3-4-19 15,9 3-32-15,-7-13-38 0,16 14-107 0,-16-16-347 16,11-5 12-16,6 3 248 0</inkml:trace>
  <inkml:trace contextRef="#ctx0" brushRef="#br1" timeOffset="322634.3009">17404 655 869 0,'-16'-52'147'0,"6"3"-24"16,-13-2 11-16,10 4-19 0,-15 3-22 0,6 1-23 16,-9-1-13-16,5 8-2 0,-8 6-6 0,4 12-1 15,-4 9-16-15,2 6 4 0,-1 7-11 0,0 7-4 16,-2 7 14-16,1 13-18 0,-3 4 11 0,2 6-1 16,1 7-9-16,0 10 7 0,0 10-7 15,2 5-13-15,6 8-5 0,7 1 0 0,4-4 0 16,3 2 0-16,0-5 0 0,4-1 0 0,3-5 0 15,4 1 0-15,4-7 0 0,0-4 0 0,3-4 0 16,1-6 0-16,1-4-16 0,2-5-7 0,-1-3-14 16,-3-6 4-16,2-1-18 0,-4-8 0 0,4 1-14 15,-8-23-18-15,10 25-31 0,-10-25-35 16,0 0-92-16,0 0-272 0,0 0 39 16,0 0 278-16</inkml:trace>
  <inkml:trace contextRef="#ctx0" brushRef="#br1" timeOffset="322821.8328">16501 1166 1582 0,'-31'16'214'0,"31"-16"-194"0,0 0-15 15,0 0-6-15,3 16 2 0,-3-16 20 0,23 16-31 16,-23-16 32-16,38 12-38 0,-11-9 14 0,2-1-3 16,9-3-14-16,1-3-8 0,9 2-20 0,-3-7-3 15,13 7-37-15,-10-8-9 0,13 8-43 16,-11-10-33-16,14 11-63 0,-11-5-68 0,-4 0-116 15,16 13 183-15,-24-14 236 0</inkml:trace>
  <inkml:trace contextRef="#ctx0" brushRef="#br1" timeOffset="323196.7977">17488 1090 879 0,'-23'0'386'0,"-5"17"-99"15,-5-13-215-15,4 9-15 0,-8-3 3 0,4 9-5 16,-4-1-12-16,-1 8-15 0,-1 0 22 15,2 3-27-15,0 0 19 0,5-1-12 0,5-2-16 16,4 2 1-16,7-3-9 0,7 1-6 16,5-6 0-16,5 2 0 0,3-4 0 0,3 0 0 15,-7-18 0-15,31 29 0 0,-10-19 0 0,6-4 0 16,4-2 0-16,1-7 0 0,4-3 0 0,-2-1 0 16,1-5 0-16,-1-3 0 0,-2 0 0 0,-3-5 0 15,-1 1 0-15,-3-3 0 0,1-2 0 16,-4-1 0-16,-3-1 0 0,1 2 0 0,-7 2 0 15,-1 1 0-15,-2 2 0 0,-4 0 0 0,0 2 0 16,-6 17 0-16,6-25 0 0,-6 25 0 0,0 0 0 16,0 0 0-16,0 0 0 0,0 0-3 0,0 0-1 15,0 0-5-15,-5 34 20 0,1-8-19 0,-3 3 20 16,0 3-12-16,-1-1-5 0,0-2 0 16,2-1-4-16,1-3-4 0,7-2-13 15,0-3-6-15,9-3-15 0,-11-17-10 0,33 20-10 16,-14-22-15-16,14 5-25 0,-9-18-40 0,23 10-97 15,-17-11-206-15,9-14-49 0,11 6 244 0</inkml:trace>
  <inkml:trace contextRef="#ctx0" brushRef="#br1" timeOffset="323384.3161">18194 561 1741 0,'-35'59'43'0,"5"6"10"0,-7 1-13 15,7 5 1-15,-6-4 7 0,4 4-39 0,1-1 11 16,3-1-1-16,5-1-1 0,5 0-17 0,7-10 6 16,2-1-19-16,8-7-5 0,1-5-2 15,5-1-28-15,2-10-1 0,7-2-16 0,-7-10-46 16,12 12-36-16,-19-34-101 0,14 20-328 0,3-9 50 16,-17-11 296-16</inkml:trace>
  <inkml:trace contextRef="#ctx0" brushRef="#br1" timeOffset="323587.4269">17840 1041 1647 0,'0'0'282'16,"6"18"-266"-16,-6-18-10 0,0 0 0 0,19 21 7 16,-19-21 2-16,29 12-2 0,-6-10-4 0,4 1-7 15,8-4-3-15,3-3-3 0,5-1-13 0,4-4-14 16,5-1-21-16,-1-2-24 0,10 2-36 15,-9-7-44-15,21 10-139 0,-18 2-274 16,3-3 41-16,4 9 361 0</inkml:trace>
  <inkml:trace contextRef="#ctx0" brushRef="#br1" timeOffset="323915.5872">18350 1221 1570 0,'-21'33'318'0,"21"-33"-290"15,-24 24-17-15,24-24-6 0,-4 17 8 0,4-17-1 16,0 0 7-16,18 10-4 0,-1-8 5 0,10-3-4 16,5-3-1-16,6-3-10 0,2-5-5 0,0 0 0 15,1-4 0-15,1-1 0 0,-2-2 0 0,-1-3 0 16,-3 1 0-16,-8 0 0 0,-4 3 0 0,-7 1 0 16,-17 17 0-16,17-28 0 15,-17 28 0-15,0-28 0 0,0 28 0 0,-19-30 0 16,19 30 0-16,-37-19 0 0,9 16 0 0,-2 6 0 15,-6 4 0-15,-6 6 0 0,1 8 0 0,-3 5 0 16,5 6 0-16,1 2 0 0,8 0 0 0,5 1 0 16,5 0 0-16,8-3 0 0,5-1 0 0,7-2 0 15,5-2 0-15,5-5 0 0,7 1 0 16,9-8 0-16,3-6 0 0,10 0 0 0,4-7-17 16,14-3-21-16,7-4-6 0,18 3-49 0,-4-24-196 15,21 14-353-15,-4-8 24 0,1-4 313 0</inkml:trace>
  <inkml:trace contextRef="#ctx0" brushRef="#br1" timeOffset="324743.7267">8387 4222 1621 0,'0'0'170'0,"-17"1"-152"0,17-1-16 15,0 0-2-15,19-7 5 0,0 2 6 0,8-2 2 16,8-4-5-16,8-2-3 0,6-3-5 0,9-3 1 16,6-2-11-16,8 2-11 0,0-7-30 0,9 12-52 15,-13-20-117-15,21 10-355 0,-12 6 14 0,-8-7 249 16</inkml:trace>
  <inkml:trace contextRef="#ctx0" brushRef="#br1" timeOffset="325181.6081">9844 3500 1008 0,'4'-17'349'0,"-4"17"-156"0,0 0-146 16,0 0-12-16,0 0 0 0,0 0 5 0,0 0 0 15,0 0-2-15,0 0-9 0,0 0-1 16,6 19-3-16,-6-19 3 0,6 25-4 0,-3-7 3 16,-6 3-5-16,-1 6 0 0,-4 4-8 0,-3 6 2 15,-5 3-6-15,-1 3 5 0,-5 4-13 0,-3 3-2 16,-1 1 0-16,-1 3 0 0,-1 2 0 0,3-1 0 15,-1 0 0-15,2-3 0 0,3-4 0 0,4-5 0 16,5-7 0-16,5-5 0 0,4-4 0 0,6-3 0 16,3-3 0-16,4-2 0 0,-10-19 0 15,29 27 0-15,-11-17 0 0,4-2 0 0,5-5 0 16,0-1 0-16,4-7 0 0,2-4 0 0,5-3 0 16,-2-4 0-16,4-2 0 0,0-3-18 15,3-1-23-15,0-6-17 0,2 4-21 0,-7-9-31 16,12 15-43-16,-19-21-95 0,20 19-222 0,-12 0-68 15,-10-5 207-15</inkml:trace>
  <inkml:trace contextRef="#ctx0" brushRef="#br1" timeOffset="325572.6762">10295 4187 1644 0,'0'0'38'0,"0"0"-17"0,22-9 15 16,-3 7 8-16,-1-7 0 0,4 3-9 0,0-1-6 16,1 1-7-16,1-2 0 0,2 0 2 0,-1 0-1 15,3-1-2-15,-4 0-6 0,2-1-10 0,-3-1 1 16,-1 0 1-16,-1-3 3 0,-1-1-9 0,0-2-1 16,-3-1 0-16,-5 1 0 0,-1 0 0 0,-11 17 0 15,10-32 0-15,-10 32 0 0,1-32 0 16,-1 32 0-16,-12-26 0 0,12 26 0 0,-22-21 0 15,22 21 0-15,-34-12 0 0,12 10 0 0,-4 4 0 16,-2 5 0-16,-2 5 0 0,0 8 0 0,-3 5 0 16,0 5 0-16,1 7 0 0,3 0 0 0,4 2 0 15,3-2 0-15,3 1 0 0,7-4 0 16,5-3 0-16,4-2 0 0,7-5 0 16,6-3 0-16,4-4 0 0,6-3 0 0,5-3 0 15,7-2 0-15,3-4 0 0,7-3-3 0,0-8-41 16,9 2-23-16,-2-13-40 0,18 13-68 0,-19-28-128 15,19 13-288-15,-3-3 34 0,-8-12 358 0</inkml:trace>
  <inkml:trace contextRef="#ctx0" brushRef="#br1" timeOffset="325932.4309">11274 3894 1448 0,'-20'21'326'0,"-16"-19"-254"15,11 4-35-15,-3-1-8 0,2 5 8 16,-2 1-9-16,2 3-3 0,-3 3-7 0,1 4 2 15,0 3-13-15,1 2-7 0,1 3 0 0,3 4 0 16,0 0 0-16,4 1 0 0,2-1 0 0,3-1 0 16,4-4 0-16,6-5 0 0,4-3 0 15,3-2 0-15,-3-18 0 0,20 27 0 0,-20-27 0 16,30 18 0-16,-12-14 0 0,5-4 0 0,2-6 0 16,2-2 0-16,1-5 0 0,0-1 0 0,-2-3 0 15,1-3 0-15,-4-1 0 0,0-1 0 0,-3-6 0 16,-1-1 0-16,1-1 0 0,-3 0 0 0,-2 0 0 15,0 5 0-15,-4 0 0 0,-1 2 0 16,-2 3 0-16,-2 3 0 0,-6 17 0 16,10-19 0-16,-10 19 0 0,0 0 0 0,0 0 0 15,0 0 0-15,0 0 0 0,2 23 0 0,-3-4 0 16,0 4 0-16,-3 6 0 0,0 0-17 0,-1 4-21 16,-4-1-5-16,8 3-23 0,-5-10-21 0,17 9-55 15,-11-34-58-15,23 42-94 0,-23-42-94 0,29 9-92 16,10 2 189-16,-11-25 291 0</inkml:trace>
  <inkml:trace contextRef="#ctx0" brushRef="#br1" timeOffset="326292.4857">11994 4005 1423 0,'2'-18'197'0,"-16"0"-127"0,14 18-8 16,-22-24 4-16,22 24-5 0,-28-11-12 15,11 12-8-15,-5 2-10 0,2 5-6 16,-6 5-8-16,1 8-12 0,-4 4-5 0,-1 6 0 15,1 4 0-15,1 5 0 0,1 1 0 0,4 2 0 16,5-3 0-16,3-4 0 0,6-5 0 0,6-6 0 16,6-4 0-16,4-4 0 0,-7-17 0 0,28 21 0 15,-6-19 0-15,6-5 0 0,7-8 0 0,6-8 0 16,6-9 0-16,3-8 0 0,1-11 0 16,2-7 0-16,2-5 0 0,-4-2 0 0,0 0 0 15,-7-1 0-15,-5 2 0 0,-4-3 0 0,-2-1 0 16,-2-1 0-16,-1-4 0 0,-5 0 0 0,-5 5 0 15,-6 4 0-15,-6 14 0 0,-5 14 0 16,-4 14 0-16,1 18 0 0,0 0 0 0,-29 21 0 16,7 12 0-16,-5 13 0 0,-5 13 0 0,0 10 0 15,-2 10 0-15,2 4 0 0,3 3 0 16,3-1 0-16,7-7 0 0,4-5 0 0,10-7 0 16,5-5 0-16,11-5 0 0,1-14-76 0,18 9-143 15,-18-22-443-15,23-1 29 0,5-8 177 0</inkml:trace>
  <inkml:trace contextRef="#ctx0" brushRef="#br1" timeOffset="326901.8432">14577 3539 1206 0,'0'0'156'0,"8"-29"-49"15,-8 29-5-15,-9-23-8 0,9 23-20 0,-20-21-23 16,3 11-18-16,-9-2-3 0,-1 5-2 0,-4-1 3 16,-5 6 1-16,1 4-5 0,-1 6 1 0,-3 5-7 15,1 9 1-15,0 6-17 0,2 9-5 16,-1 7 0-16,2 6 0 0,3 5 0 0,4 1 0 15,3 3 0-15,4 2 0 0,3-3 0 0,2 0 0 16,6-6 0-16,6-4 0 0,6-6 0 0,5-4 0 16,9-6 0-16,5-5 0 0,7-6 0 0,6-7 0 15,8-7 0-15,7-9 0 0,11-8 0 16,4-11-24-16,11-7-38 0,3-15-51 0,15 11-119 16,-19-21-379-16,13-1 2 0,-5-1 214 15</inkml:trace>
  <inkml:trace contextRef="#ctx0" brushRef="#br1" timeOffset="327261.2758">14973 3115 1997 0,'-26'32'20'16,"4"4"-5"-16,8 2 0 0,3 3-15 0,1 2 0 15,1 6 0-15,-1 1 0 0,0 6 0 16,-2 3 0-16,2 2 0 0,-1 3 0 0,0 2 0 15,-1 1 0-15,0-2 0 0,0 0 0 0,-2 0 0 16,1-5 0-16,1 2 0 0,-1-7 0 0,4-5 0 16,4-5 0-16,1-11 0 0,4-9 0 15,3-6 0-15,-3-19 0 0,12 23 0 0,-12-23 0 16,17 10 0-16,-17-10 0 0,24-6 0 0,-24 6 0 16,35-27 0-16,-14 7 0 0,3-7 0 0,1-3 0 15,-1-2 0-15,-1 1 0 0,1 2 0 0,-3 4 0 16,-1 3 0-16,-2 4 0 0,-18 18 0 0,29-28 0 15,-29 28 0-15,27-17 0 0,-27 17 0 16,27-6 0-16,-27 6 0 0,24 7 0 16,-24-7 0-16,28 18 0 0,-28-18 0 0,33 27 0 15,-16-11 0-15,2 1 0 0,-2-3-52 0,6 4-27 16,-4-9-26-16,12 12-52 0,-14-24-72 0,25 3-319 16,-10-1 10-16,2-16 200 0</inkml:trace>
  <inkml:trace contextRef="#ctx0" brushRef="#br1" timeOffset="327511.2496">15881 3153 1880 0,'-32'34'51'16,"0"8"-23"-16,0 9 20 0,3 7-19 0,-2 1-18 15,2 6-11-15,0 2 0 0,1-1 0 16,3 1 0-16,4-4 0 0,3-3 0 0,3-3 0 15,8-4 0-15,3-4 0 0,8-4 0 0,3-2 0 16,8-4 0-16,3-4 0 0,5-4 0 0,4-5-8 16,4-3-34-16,2-8-8 0,11 1-31 0,-4-15-9 15,14 4-29-15,-13-24-53 0,22 15-34 0,-21-26-66 16,14 3-159-16,-5 8 13 0,-16-19 261 0</inkml:trace>
  <inkml:trace contextRef="#ctx0" brushRef="#br1" timeOffset="328089.3726">16265 3782 1484 0,'0'0'189'0,"-30"-6"-79"0,30 6-27 16,-38 4-21-16,19 6-18 0,-3 0-9 0,3 7-5 16,-5 2-20-16,3 5-10 0,-1 3 0 0,2 4 0 15,-1 3 0-15,6 1 0 0,-1 2 0 0,2-2 0 16,5-3 0-16,3 0 0 0,4-3 0 16,5-1 0-16,4-5 0 0,7-3 0 0,3-3 0 15,4-5 0-15,5-5 0 0,3-4 0 0,2-7 0 16,3-3 0-16,2-6 0 0,1-4 0 0,-1-5 0 15,1-5 0-15,-5-2 0 0,-1-3 0 16,-4-2 0-16,-4-2 0 0,-3-1 0 0,-1-1 0 16,-5 0 0-16,-2-1 0 0,-3 4 0 15,-4 0 0-15,-6 4 0 0,-2 2 0 0,-3 5 0 16,-2 2 0-16,8 22 0 0,-18-24 0 0,18 24 0 16,-17-8 0-16,17 8 0 0,-18 5 0 0,18-5 0 15,0 0 0-15,-22 28 0 0,22-28 0 0,-5 30 0 16,5-30 0-16,5 30 0 0,-5-30 0 0,19 28 0 15,-19-28 0-15,32 24 0 0,-11-13 0 0,1-2 0 16,0-2 0-16,1 0 0 0,-1-2 0 16,1 0 0-16,-2 1 0 0,2-1 0 0,-4 2 0 15,-2-1 0-15,-17-6 0 0,26 17 0 16,-26-17 0-16,17 22 0 0,-17-22 0 0,11 26 0 16,-11-26 0-16,5 33 0 0,-5-14 0 0,-3 1 0 15,-2-2 0-15,-1 3 0 0,0-3 0 0,-1 1 0 16,0-2 0-16,7-17 0 0,-11 28 0 0,11-28 0 15,-8 18 0-15,8-18 0 0,0 0 0 16,0 0 0-16,0 0 0 0,0 0 0 0,0 0 0 16,0 0 0-16,15-27 0 0,-5 9 0 0,2-4 0 15,0-2 0-15,1-1 0 0,2-2 0 0,-3 3 0 16,0 0 0-16,-1 0 0 0,3 1 0 0,-3 2 0 16,-1 4 0-16,-10 17 0 0,22-24 0 0,-22 24 0 15,20-15 0-15,-20 15 0 16,19-8 0-16,-19 8 0 0,26-8-1 0,-26 8-48 15,35-10-26-15,-17-1-29 0,18 11-84 0,-22-24-181 16,20 10-198-16,-1 0 13 0,-1-9 415 0</inkml:trace>
  <inkml:trace contextRef="#ctx0" brushRef="#br1" timeOffset="328261.3366">17379 3661 1313 0,'-23'6'424'15,"14"16"-299"-15,-12-4-70 0,4 8-1 0,-4 0-6 16,4 4-20-16,-2 0-28 0,3 2 0 0,3 0 0 15,2 3 0-15,2-1 0 0,2 1 0 16,2-1 0-16,2-2 0 0,3-1 0 0,3-3 0 16,1-3 0-16,0-4 0 0,-4-21 0 0,17 26 0 15,-17-26-53-15,30 8-17 0,-7-8-43 0,-10-25-76 16,22 17-229-16,-15-19-166 0,0-5 37 16,6 5 475-16</inkml:trace>
  <inkml:trace contextRef="#ctx0" brushRef="#br1" timeOffset="328386.2552">17310 3401 1686 0,'0'0'251'0,"-29"-23"-173"0,8 13-46 0,21 10-32 16,-30-13 0-16,30 13 0 0,-17-7-13 15,17 7-27-15,0 0-37 0,0 0-106 16,-17 1-427-16,17-1-15 0,0 0 127 0</inkml:trace>
  <inkml:trace contextRef="#ctx0" brushRef="#br1" timeOffset="328933.1455">18062 3785 1783 0,'-51'-3'70'0,"20"3"-24"0,-4-3-4 0,1 6-8 15,-3-1-7-15,1 4-11 0,-2 4-5 16,2 3-1-16,2 5-7 0,3 4-5 0,4 3 9 15,2 7-7-15,1 1 0 0,1 4 0 0,2 1 0 16,4-1 0-16,5-3 0 0,6-3 0 16,4-5 0-16,7-3 0 0,-5-23 0 0,28 29 0 15,-5-24 0-15,5-5 0 0,5-9 0 0,6-7 0 16,2-8 0-16,4-7 0 0,3-9 0 0,-1-6 0 16,3-7 0-16,0-4 0 0,1-4 0 15,0 1 0-15,-2-1 0 0,-3 2 0 0,-6-3 0 16,-3 2 0-16,-3-2 0 0,-5 2 0 0,-6 5 0 15,-1 3 0-15,-14 10 0 0,-2 7 0 0,-7 12 0 16,1 23 0-16,0 0 0 0,-18-6 0 0,3 27 0 16,-7 10 0-16,-6 17 0 0,-7 15 0 0,-6 11 0 15,-3 5 0-15,2 3 0 0,0-1 0 16,6 2 0-16,4 0 0 0,5-4 0 16,9-4 0-16,10-7 0 0,8-7 0 0,15-7 0 15,6-8 0-15,17-4-59 0,3-16-52 0,21 8-102 16,-16-22-339-16,20-4-34 0,1-9 61 0</inkml:trace>
  <inkml:trace contextRef="#ctx0" brushRef="#br1" timeOffset="329276.9203">18451 3928 1850 0,'0'0'40'0,"-21"28"-28"0,21-28 8 0,5 23 3 15,-5-23 7-15,26 18 0 0,-5-10 4 0,7-4-26 16,5-2-8-16,7-3 0 0,3-4 0 16,4-2 0-16,2-2 0 0,-4-4 0 0,0-1 0 15,-9-1 0-15,-4-2 0 0,-5 2 0 0,-5-2 0 16,-6-1 0-16,-3 1 0 0,-5-3 0 0,-1 1 0 16,-6-2 0-16,-2 0 0 0,-4 0 0 0,-5-1 0 15,-3 3 0-15,-4 2 0 0,-4 5 0 0,-5 5 0 16,-4 4 0-16,-5 9 0 0,-7 6 0 15,-3 9 0-15,-5 7 0 0,1 6 0 16,-1 4 0-16,1 6 0 0,3 1 0 0,6 1 0 16,9-3 0-16,11-2 0 0,10-4 0 0,11-4 0 15,11-2 0-15,9-4 0 0,9-2 0 0,6-7 0 16,9-6 0-16,3-8 0 0,9-2-19 0,-4-18-152 16,23 21-300-16,-16-18-174 0,6 4 42 0,0 4 466 15</inkml:trace>
  <inkml:trace contextRef="#ctx0" brushRef="#br1" timeOffset="329840.7561">8390 6997 1707 0,'0'0'84'0,"0"0"-23"0,0 0-9 15,0 0 2-15,0 0-4 0,19-3-11 0,-1 5-39 16,3-1 0-16,2 1 0 0,6-4 0 0,3 0 0 15,7-6 0-15,6-5 0 0,4-1 0 16,4-7 0-16,4 0 0 0,3-5 0 0,6 4-30 16,-2-9-73-16,13 16-95 0,-21-22-247 0,19 13-174 15,0 0 32-15,-9-8 523 0</inkml:trace>
  <inkml:trace contextRef="#ctx0" brushRef="#br1" timeOffset="330560.6683">9916 6428 1181 0,'-24'-7'147'0,"24"7"-90"16,0 0 5-16,0 0 2 0,0 0-1 0,-17 1-30 15,17-1-5-15,0 0-25 0,-25 24 15 16,17-3 9-16,-6 3-1 0,5 10 15 0,-5 3-10 16,2 10 8-16,-2 6-15 0,-1 8 7 0,-1 3-14 15,2 4 10-15,-3-1-13 0,1 1-4 0,-1-5 11 16,2-2-16-16,2-9 15 0,3-5-9 0,3-7-7 15,2-8 3-15,4-6-6 0,1-7 5 16,0-19-3-16,3 18 0 0,-3-18 0 0,0 0-1 16,0 0 6-16,19-14 2 0,-10-7-10 15,5-8 0-15,1-12 0 0,1-9 0 0,4-8 0 16,-1-5 0-16,4-4 0 0,3-2 0 0,-2-3 0 16,-2-1 0-16,-2-1 0 0,-1-1 0 0,-4 1 0 15,0 0 0-15,-2 5 0 0,-3 4 0 0,1 8 0 16,2 12 0-16,-2 10 0 0,-2 12 0 0,-9 23 0 15,14-20 0-15,-14 20 0 0,0 0 0 16,0 0 0-16,23 26 0 0,-11-1 0 0,2 6 0 16,2 8 0-16,3 4 0 0,-1 6 0 15,0 4 0-15,0 3 0 0,1 3 0 0,-1 3 0 16,-1 3 0-16,1 0 0 0,-5 2 0 0,2-2 0 16,-3-2 0-16,-1-3 0 0,-1 0 0 0,0-5 0 15,-4-4 0-15,2-1-23 0,-3-9-30 0,6 0-45 16,-9-17-30-16,17 11-86 0,-19-35-156 15,0 0-188-15,13 18 38 0,-13-18 438 0</inkml:trace>
  <inkml:trace contextRef="#ctx0" brushRef="#br1" timeOffset="330748.1038">10047 6970 1372 0,'-34'-23'228'0,"11"17"-127"0,-5-7-12 15,28 13-14-15,-30-3-13 0,30 3-15 16,0 0-16-16,0 0-15 0,0 0-7 0,0 0-7 15,0 0-2-15,25 10 2 0,2-13-1 0,5-5-1 16,9-7 2-16,10-7-5 0,6-4-5 0,5-6-12 16,6-4-8-16,-4-8-19 0,5 2-6 0,-3-7-29 15,4 7-14-15,-10-11-40 0,10 19-34 0,-23-20-62 16,13 16-120-16,-5 2-122 0,-22-15 139 16,11 25 335-16</inkml:trace>
  <inkml:trace contextRef="#ctx0" brushRef="#br1" timeOffset="330919.9667">10687 6326 1764 0,'-30'44'82'0,"11"5"-59"0,2 1 17 0,8 2-21 15,1-4 1-15,2 3 2 0,3 0-12 16,0 1 5-16,1-1-13 0,3-3 5 0,0-3-11 16,3-3 4-16,3-1-19 0,0-3-9 0,3-1 9 15,0-7-35-15,7 2 3 0,-6-10-34 0,13 5-46 16,-24-27-101-16,44 14-282 0,-17-9-14 0,-2-14 190 15</inkml:trace>
  <inkml:trace contextRef="#ctx0" brushRef="#br1" timeOffset="331310.6093">11076 6679 1549 0,'0'0'121'0,"-19"26"-65"0,8-7 1 0,-4-2-1 16,7 7-8-16,-6-1-12 0,3 5-2 0,-1 0-7 15,2 2 1-15,0 0-7 0,2 2-7 16,1-3-14-16,3 0 0 0,3-5 0 0,2-1 0 16,4-6 0-16,-5-17 0 0,16 28 0 0,-16-28 0 15,26 15 0-15,-9-12 0 0,2-4 0 0,3-7 0 16,5-3 0-16,2-5 0 0,4-7 0 0,2-4 0 16,1-6 0-16,1-2 0 0,-1-2 0 15,-2-1 0-15,-2 2 0 0,-3 1 0 0,-3 2 0 16,-4 3 0-16,-7 5 0 0,-4 3 0 15,-4 5 0-15,-7 17 0 0,6-19 0 0,-6 19 0 16,0 0 0-16,0 0 0 0,0 0 0 0,0 0 0 16,-21 12 0-16,14 5 0 0,-2 4 0 0,-1 5 0 15,1 4 0-15,-1-1 0 0,1 0 0 0,2 0 0 16,2 1 0-16,0-1 0 0,3 0 0 0,0-3-10 16,3-2-32-16,1-5-5 0,8 2 3 15,-10-21-43-15,27 26 5 0,-27-26-61 0,41 13-33 16,-41-13-48-16,49-15-143 0,-15 7-114 0,-14-18 138 15,19 17 343-15</inkml:trace>
  <inkml:trace contextRef="#ctx0" brushRef="#br1" timeOffset="331826.2691">11727 6731 1281 0,'0'0'172'0,"0"0"-67"16,-17 16-8-16,17-16-24 0,-18 13-14 0,18-13-12 15,-17 27-6-15,17-27-3 0,-16 34-2 0,8-16-8 16,2 3-1-16,1-2-8 0,2 3-1 0,-2-3-12 15,1-1-6-15,2-1 0 0,2-17 0 0,-3 25 0 16,3-25 0-16,0 0 0 0,0 0 0 0,7 17 0 16,-7-17 0-16,0 0 0 0,0 0 0 15,25-21 0-15,-25 21 0 0,23-33 0 16,-9 11 0-16,-1 0 0 0,-1-3 0 0,0 0 0 16,-2 0 0-16,-1 0 0 0,0 0 0 0,-1-2 0 15,0 0 0-15,-1 2 0 0,-2 0 0 0,1 4 0 16,-2 3 0-16,-4 18 0 0,6-28 0 0,-6 28 0 15,0 0 0-15,0 0 0 0,0 0 0 0,0 0 0 16,0 0 0-16,0 0 0 0,0 0 0 16,17 28 0-16,-13-7 0 0,-1 3 0 0,1 1 0 15,0 2 0-15,2-3 0 0,2-2 0 0,3-3 0 16,-11-19 0-16,27 28 0 0,-10-18 0 0,0-3 0 16,2-4 0-16,2-3 0 0,1-3 0 0,2-3 0 15,1-4 0-15,0-2 0 0,2-4 0 16,-4-1 0-16,0-2 0 0,-3 1 0 0,-7-2 0 15,-2 2 0-15,-11 18 0 0,17-31 0 16,-17 31 0-16,12-26 0 0,-12 26 0 0,0 0 0 16,0 0 0-16,0 0 0 0,0 0 0 0,0 0 0 15,0 0 0-15,0 0 0 0,-2 37 0 0,-3-9 0 16,-1 2 0-16,0 0 0 0,0 3 0 0,0-3 0 16,1 0 0-16,0-2-1 0,4-1-16 0,-1-3-4 15,5-2-15-15,-1-6-18 0,8 3-6 0,-10-19-2 16,22 21-4-16,-22-21-19 0,34 8-34 15,-34-8-87-15,40-17-170 0,-17 7-147 16,-7-14 103-16,17 13 420 0</inkml:trace>
  <inkml:trace contextRef="#ctx0" brushRef="#br1" timeOffset="331998.1336">12505 6652 1446 0,'18'1'358'0,"-18"-1"-273"15,0 0-26-15,0 0-15 0,-19 22-10 0,19-22-13 16,-15 37-21-16,7-12 0 0,1 3 0 0,-1 5 0 15,2-2 0-15,-1 3 0 0,1-2 0 0,0-2 0 16,2-1 0-16,3-5 0 0,2-3 0 0,1-3 0 16,-2-18 0-16,9 23 0 0,-9-23 0 0,0 0 0 15,22 8-40-15,-22-8-22 0,22-12-6 16,-2 6-97-16,-16-28-101 0,16 10-322 16,-2-7-6-16,-1-12 331 0</inkml:trace>
  <inkml:trace contextRef="#ctx0" brushRef="#br1" timeOffset="332123.1201">12528 6274 1931 0,'-28'4'75'16,"10"-4"-40"-16,18 0-29 0,-25-1-6 0,25 1 0 15,0 0 0-15,0 0-29 0,-20-4-33 16,20 4-89-16,0 0-220 0,0 0-250 0,0 0 7 16,0 0 416-16</inkml:trace>
  <inkml:trace contextRef="#ctx0" brushRef="#br1" timeOffset="332701.296">12854 6609 1558 0,'0'0'87'0,"-18"16"-48"0,18-16-3 16,0 0-5-16,-16 18-8 0,16-18-6 15,-14 19 4-15,14-19 4 0,-16 27 6 0,7-10-3 16,2 5 2-16,-2-1-5 0,3 4 1 0,-1-1-8 16,2 0 3-16,-1-1-4 0,2 0-3 0,1-4-14 15,0 0 0-15,3-19 0 0,-2 24 0 16,2-24 0-16,0 0 0 0,0 0 0 0,0 0 0 16,0 0 0-16,0 0 0 0,0 0 0 15,0 0 0-15,0 0 0 0,0 0 0 0,2-23 0 16,-2 5 0-16,0-4 0 0,0 0 0 0,2-1 0 15,-1 0 0-15,0-4 0 0,4 2 0 0,0-3 0 16,1 2 0-16,4 1 0 0,0 1 0 0,4 3 0 16,-2 1 0-16,-12 20 0 0,29-28 0 0,-29 28 0 15,27-12 0-15,-27 12 0 0,26 0 0 0,-26 0 0 16,26 14 0-16,-26-14 0 0,29 27 0 16,-14-8 0-16,2 2 0 0,-1 2 0 0,-2 5 0 15,2 0 0-15,0 1 0 0,0 0 0 16,0-4 0-16,0 2 0 0,-2-3 0 0,3 0 0 15,-2-3-7-15,3-1-58 0,-18-20-21 0,38 28-60 16,-38-28-99-16,40-6-337 0,-21 1-1 0,-2-10 251 16</inkml:trace>
  <inkml:trace contextRef="#ctx0" brushRef="#br1" timeOffset="332904.3886">13410 6561 1488 0,'0'0'289'16,"0"0"-202"-16,0 0-30 0,0 0-17 0,-15 23-12 15,15-23-11-15,-5 29 1 0,2-6-4 16,-1 7-5-16,1 3-9 0,-2 3 0 16,0 3 0-16,-1-1 0 0,-2 2 0 0,1-2 0 15,1-3 0-15,1-1 0 0,3-5 0 0,1-4 0 16,4-4 0-16,1-4 0 0,-4-17 0 0,16 20-35 16,-16-20-21-16,22-3-43 0,2 3-92 0,-18-19-392 15,18-7-21-15,3-7 126 0</inkml:trace>
  <inkml:trace contextRef="#ctx0" brushRef="#br1" timeOffset="333045.0243">13461 6268 1980 0,'0'0'66'0,"-40"22"-65"0,22-14-1 16,18-8-4-16,-22 12-13 0,22-12-23 0,0 0-25 15,-1 26-55-15,1-26-87 0,24 16-183 0,-6-10-210 16,4-3 81-16,10 12 435 0</inkml:trace>
  <inkml:trace contextRef="#ctx0" brushRef="#br1" timeOffset="333404.4206">13808 6544 1744 0,'0'0'76'15,"-25"19"-21"-15,25-19-2 0,-19 24 2 0,8-7-19 16,0 3-8-16,-2 0-28 0,2 6 0 0,0-1 0 15,2 3 0-15,2 1 0 0,0 0 0 0,0-1 0 16,3 1 0-16,0-1 0 0,0-2 0 0,3-3 0 16,2-2 0-16,-1-21 0 0,8 26 0 0,-8-26 0 15,0 0 0-15,23 16 0 0,-23-16 0 0,29-8 0 16,-10-4 0-16,3-7 0 0,4-5 0 16,2-6 0-16,3-3 0 0,0-2 0 0,0-1 0 15,-1 0 0-15,-2-2 0 0,-3 3 0 0,-3 2 0 16,-3 6 0-16,-5 2 0 0,-3 6 0 0,-11 19 0 15,11-27 0-15,-11 27 0 0,0 0 0 16,0 0 0-16,0 0 0 0,0 0 0 0,-8 17 0 16,2 2 0-16,-2 5 0 0,-1 2 0 0,2 6 0 15,-1-1 0-15,3 4 0 0,-3 0 0 16,6 0 0-16,0-2 0 0,2 1 0 0,1-4-7 16,5-1-50-16,-1-5-6 0,9 3-31 0,-14-27-26 15,33 38-70-15,-33-38-173 0,26 0-174 0,-2 2 6 16,-24-2 447-16</inkml:trace>
  <inkml:trace contextRef="#ctx0" brushRef="#br1" timeOffset="333857.5801">14433 6660 1404 0,'-15'-19'352'0,"15"19"-266"0,0 0-35 0,0 0-8 16,0 0-11-16,-23 25-4 0,23-25-3 0,-15 35 0 15,7-13-24-15,3 3-1 0,-2 2 0 0,-1-1 0 16,0 1 0-16,-1 0 0 0,2-2 0 0,1 1 0 15,1-7 0-15,2-1 0 0,3-18 0 16,0 25 0-16,0-25 0 0,0 0 0 0,0 0 0 16,0 0 0-16,0 0 0 0,0 0 0 0,24-21 0 15,-13 0 0-15,2-4 0 0,1-3 0 0,-1 0 0 16,0-1 0-16,-3 1 0 0,0 2 0 0,-2-1 0 16,-2 3 0-16,-1 2 0 0,1 3 0 15,-6 19 0-15,6-25 0 0,-6 25 0 0,0 0 0 16,0 0 0-16,0 0 0 0,0 0 0 15,0 0 0-15,0 0 0 0,3 31 0 0,-3-31 0 16,3 31 0-16,-3-31 0 0,10 28 0 0,-10-28 0 16,17 21 0-16,-17-21 0 0,20 13 0 0,-20-13 0 15,25 5 0-15,-25-5 0 0,35-8 0 0,-11 0 0 16,0-3 0-16,1-2 0 0,0-3 0 0,-1 2 0 16,-2-2 0-16,-1 4 0 0,-3 0 0 15,-1 1 0-15,-17 11 0 0,22-12 0 0,-22 12 0 16,0 0 0-16,0 0 0 0,0 0 0 15,0 0 0-15,0 0 0 0,8 26 0 0,-10-8 0 16,-2 3 0-16,1 3 0 0,-1-1 0 0,0 4 0 16,-2-6 0-16,5 6 0 0,-8-9-87 0,14 16-128 15,-22-15-359-15,19 3-43 0,-6-2 64 0</inkml:trace>
  <inkml:trace contextRef="#ctx0" brushRef="#br1" timeOffset="334561.7223">16635 6281 1118 0,'0'0'324'0,"-29"-14"-185"0,29 14-100 0,-28-23 6 15,11 15 0-15,-9-1 0 0,-2 5-12 16,-7 2-9-16,-5 8-4 0,-6 4 5 0,0 8 6 15,-7 4 4-15,2 4 4 0,-1 4-4 0,3 7-11 16,1 1 2-16,4 5-26 0,1 3 0 16,6 3 0-16,3 2 0 0,6 4 0 0,4-3 0 0,11-2 0 15,5-3 0-15,8-3 0 0,9-5 0 16,7-2 0-16,11-3 0 0,6-6 0 0,10-5 0 16,6-5 0-16,11-10 0 0,7-4 0 15,8-10 0-15,9-8 0 0,3-11 0 0,10-4 0 16,-7-8 0-16,-4-5 0 0,-6-2 0 0,-9-4 0 15,-15 0 0-15,-8 0 0 0,-12-2 0 0,-11 2 0 16,-5 1 0-16,-10 0 0 0,-8 3 0 0,-7 2 0 16,-9 1 0-16,-6 3 0 0,-7 3 0 0,-7 3 0 15,-6 6 0-15,-6 2 0 0,-5 5 0 0,-4 7 0 16,0 6 0-16,-1 7 0 0,0 8 0 16,0 10 0-16,4 7 0 0,5 7 0 15,8 3 0-15,7-1 0 0,11 1 0 0,8-4 0 16,15-2-28-16,6-7-90 0,22 10-83 0,-12-22-278 15,31 3-135-15,6-5 62 0,2-15 498 0</inkml:trace>
  <inkml:trace contextRef="#ctx0" brushRef="#br1" timeOffset="334827.3563">17705 6509 1453 0,'-17'3'311'0,"17"-3"-222"0,0 0-61 16,-31 16 6-16,9-9-4 0,-1 7-4 0,-5 4-12 15,-5 2-2-15,-4 7-2 0,0 3 3 0,-1 7-3 16,-1 4 6-16,-1 2-15 0,-3 4-1 0,-2 3 0 16,2 0 0-16,-2-1 0 0,3-3 0 0,7-5 0 15,5-7 0-15,10-9 0 0,6-8 0 0,14-17-45 16,0 0-27-16,2 20-20 0,-2-20-15 0,22-15-19 15,-14-14-47-15,24 12-164 0,-8-14-190 16,-1-9 43-16,10 10 401 0</inkml:trace>
  <inkml:trace contextRef="#ctx0" brushRef="#br1" timeOffset="334983.6103">17274 6685 1346 0,'0'0'210'0,"-13"-27"-69"0,13 27-28 0,0 0-21 16,0 0-17-16,-21-11-22 0,21 11-36 0,0 0-17 15,-11 30 0-15,9-11 0 0,4 7 0 16,1 3 0-16,3-1 0 0,5 2 0 0,4-2 0 15,3-1 0-15,3-1 0 0,3-2 0 0,2-3 0 16,3-3 0-16,0-5-7 0,6 3-40 0,1-4 7 16,1-1-5-16,2-8 2 0,4 1-24 0,-7-16-30 15,16 12-62-15,-21-26-258 0,14 7-123 0,-1-3 9 16,-11-12 478-16</inkml:trace>
  <inkml:trace contextRef="#ctx0" brushRef="#br1" timeOffset="335171.1145">17987 6597 1249 0,'-26'-26'391'0,"26"26"-272"0,-25 13-45 0,25-13-8 16,-25 32-21-16,10-7-8 0,2 4-13 0,1 6 1 16,0 1-10-16,3 3-13 0,1 1-2 0,1-2 0 15,3 0 0-15,2-3 0 0,4-5 0 0,1-4 0 16,5-3 0-16,0-7 0 0,-8-16 0 16,26 25-31-16,-26-25 11 0,26 6-25 0,-7-8-19 15,-19 2-24-15,36-19-99 0,-31-15-127 0,12 10-263 16,-1-5 26-16,-3-11 382 0</inkml:trace>
  <inkml:trace contextRef="#ctx0" brushRef="#br1" timeOffset="335297.0081">17978 6173 1743 0,'-9'-19'134'0,"9"19"-70"0,-27-24-23 0,27 24-14 16,0 0-12-16,-18-6-11 0,18 6-12 0,0 0-18 15,0 0-17-15,0 0-27 0,16 21-32 0,8 4-103 16,-24-25-319-16,26 32-50 0,-7-12 99 0</inkml:trace>
  <inkml:trace contextRef="#ctx0" brushRef="#br1" timeOffset="335703.2312">18600 6545 1639 0,'0'0'139'0,"-23"0"-74"16,6 1-8-16,-7-3-14 0,1 2-7 0,-5 1-6 15,0 5-2-15,-4 0-18 0,2 4-10 16,-3 3 0-16,-2 4 0 0,1 2 0 0,0 6 0 16,1 1 0-16,2 6 0 0,2 2 0 0,4 1 0 15,2 1 0-15,3-3 0 0,7-4 0 0,7-3 0 16,7-5 0-16,-1-21 0 0,24 26 0 0,-2-20 0 16,6-6 0-16,7-7 0 0,7-9 0 15,3-5 0-15,5-10 0 0,4-5 0 0,0-7 0 16,-1-8 0-16,1-4 0 0,-3-1 0 0,0-1 0 15,-4 1 0-15,-3 2 0 0,-3 0 0 16,-4 2 0-16,-3 3 0 0,-5 0 0 0,-3 6 0 16,-7 3 0-16,-4 9 0 0,-10 8 0 0,-5 23 0 15,-2-19 0-15,2 19 0 0,-21 21 0 0,2 3 0 16,-5 14 0-16,-6 8 0 0,-3 8 0 0,-3 5 0 16,1 3 0-16,1 2 0 0,4-1 0 15,2 0 0-15,7-4 0 0,4-3 0 0,6-4 0 16,6-7 0-16,7-4 0 0,2-9 0 0,10 0 0 15,0-8-39-15,12 0-49 0,-3-13-3 0,15 4-23 16,-8-24-52-16,24 5-393 0,-11-6-16 0,0-7 161 16</inkml:trace>
  <inkml:trace contextRef="#ctx0" brushRef="#br1" timeOffset="336031.3718">19038 6649 1368 0,'-24'27'420'0,"-28"-19"-267"0,25 8-94 0,2-3-26 15,7 3-19-15,1 0-14 0,17-16 0 0,-18 27 0 16,18-27 0-16,1 23 0 0,-1-23 0 0,28 17 0 16,-5-11 0-16,6-4 0 0,7-4 0 15,3-4 0-15,2 0 0 0,2-5 0 0,-1-2 0 16,-1 0 0-16,-2-4 0 0,-1 0 0 0,-3-1 0 16,-3 1 0-16,-6-1 0 0,-7 2 0 15,-19 16 0-15,23-28 0 0,-23 28 0 0,7-22 0 16,-7 22 0-16,0 0 0 0,-23-10 0 0,3 14 0 15,-8 6 0-15,-6 6 0 0,-7 4 0 0,-1 6 0 16,-3 4 0-16,-3 5 0 0,1 0 0 16,3 3 0-16,4-1 0 0,10 1 0 0,7-3 0 15,9 0 0-15,8-5 0 0,7-3 0 0,8-4 0 16,4-5 0-16,4-5 0 0,9-3 0 0,-2-8-27 16,14 3-65-16,-3-15-45 0,30 20-306 0,-17-17-167 15,8 1 8-15,4 2 467 0</inkml:trace>
  <inkml:trace contextRef="#ctx0" brushRef="#br1" timeOffset="336953.2626">9766 9663 1433 0,'4'17'334'16,"-4"-17"-265"-16,0 0-30 0,0 0-14 16,0 0-7-16,0 0 0 0,0 0-3 0,29-20-7 15,-10 12-6-15,4-2-3 0,7-2-8 16,8-1-12-16,3-3-26 0,9 8-38 0,-8-14-73 15,29 23-249-15,-15-11-188 0,2 0 44 0,6 10 465 16</inkml:trace>
  <inkml:trace contextRef="#ctx0" brushRef="#br1" timeOffset="337812.6901">10885 9055 1476 0,'0'0'34'0,"0"0"-13"0,-24 26-2 0,13-9 4 15,-4 1-1-15,2 8 6 0,-6 1-11 0,-1 9 5 16,-3 5-7-16,1 6 8 0,-3 4-7 0,3 7 12 16,-4 0 5-16,2 2-19 0,-3-2 19 15,3 3-18-15,-1-7 3 0,5-1 13 16,0-7-13-16,7-7 5 0,3-11-14 0,7-8-2 15,3-20-7-15,0 0-1 0,17 15 0 0,-17-15 1 16,29-18 1-16,-11-2-1 0,0-9 4 0,2-6-4 16,0-9 5-16,1-8-8 0,0-3-4 0,-3-4 15 15,-2-2-14-15,-4 1 16 0,-2-1-5 0,-1 3-8 16,-3 2 9-16,-1 1-9 0,-1 3 9 16,-3 4-10-16,-2 3 8 0,0 4-7 0,-3 3 6 15,0 8-6-15,0 5-5 0,2 7 7 0,2 18-7 16,0 0 8-16,0 0-2 0,0 0 0 15,0 0 10-15,0 0-7 0,0 0 10 0,20 27-5 16,-9-8-3-16,1-1 5 0,4 0-3 0,3 0 2 16,4-3-1-16,2 0 3 0,1-3-1 0,5-1 4 15,3-2-3-15,4-7 0 0,3-3-6 16,3-5-3-16,3-4 0 0,2-4 0 0,-1-3 0 16,5-3 0-16,-7-5 0 0,3 0 0 0,-4-2 0 15,-4-1 0-15,-3 2 0 0,-8-1 0 0,-6 3 0 16,-4 3 0-16,-6 4 0 0,-14 17 0 0,19-22 0 15,-19 22 0-15,0 0 0 0,0 0 0 0,0 0 0 16,0 0 0-16,0 0 0 0,6 20 0 16,-5 3 0-16,0 7 0 0,-2 10 0 0,-3 6 0 15,-3 5 0-15,-4 4 0 0,-2 6 0 16,-4 3 0-16,-3 2 0 0,-1 2 0 0,-2 0 0 16,2-5 0-16,0-4 0 0,5-5 0 0,6-5 0 15,5-7 0-15,7-4-1 0,3-8-26 0,8-4-15 16,-13-26-17-16,40 30-33 0,-18-34-46 0,22 11-111 15,-19-17-294-15,19-13-20 0,2 1 231 16</inkml:trace>
  <inkml:trace contextRef="#ctx0" brushRef="#br1" timeOffset="338234.5433">11969 9305 1699 0,'0'0'91'15,"-27"-1"-39"-15,27 1-6 0,-18-9-2 0,18 9-11 16,0 0-8-16,-21-16-5 0,21 16-3 0,0 0-3 16,-23-13-8-16,23 13-6 0,0 0 0 0,-24-2 0 15,24 2 0-15,-19 7 0 0,19-7 0 0,-24 18 0 16,7-2 0-16,0 2 0 0,0 5 0 0,0 4 0 16,1 2 0-16,0 2 0 0,1 2 0 15,0 1 0-15,2-2 0 0,4 0 0 0,3-3 0 16,4-3 0-16,2-1 0 0,3-4 0 0,1-1 0 15,-4-20 0-15,18 27 0 0,-18-27 0 16,26 17 0-16,-26-17 0 0,33 3 0 0,-13-7 0 16,2-3 0-16,0-4 0 0,-1-2 0 0,-2-3 0 15,-1-1 0-15,-1-2 0 0,0-2 0 0,-1-2 0 16,1-1 0-16,-1-1 0 0,-1-1 0 16,-3 0 0-16,0-1 0 0,-1-1 0 0,0 3 0 15,-1-1 0-15,-1 5 0 0,-1 4 0 0,-8 17 0 16,0 0 0-16,14-17 0 0,-14 17 0 0,0 0-10 15,0 0-4-15,6 30-10 0,-6-11-4 0,3 7-19 16,-6-1-3-16,5 8-18 0,-5-8-2 16,9 10-12-16,-7-14-59 0,18 14-43 0,-17-35-135 15,19 29-197-15,8-6 67 0,-27-23 405 16</inkml:trace>
  <inkml:trace contextRef="#ctx0" brushRef="#br1" timeOffset="338781.7147">12559 9208 1275 0,'-27'-10'317'0,"9"20"-199"0,-15-6-36 0,9 9-8 16,-7-1-22-16,3 8-7 0,-1 0-12 0,2 4-1 16,-1 2-13-16,4 1-19 0,2 4 0 15,3 0 0-15,3 1 0 0,4 1 0 0,3 0 0 16,5-3 0-16,7-3 0 0,3-4 0 0,4-5 0 15,3-1 0-15,4-4 0 0,3-3 0 16,4-4 0-16,1-5 0 0,3-4 0 0,3-5 0 16,-1-4 0-16,2-3 0 0,-1-5 0 0,1-4 0 15,-2-3 0-15,0-4 0 0,-2-4 0 0,-3-1 0 16,-2-1 0-16,-2 0 0 0,-3 2 0 0,0 1 0 16,-5 1 0-16,-4 2 0 0,-3 1 0 0,-1 3 0 15,-2 6 0-15,-3 21 0 0,2-24 0 0,-2 24 0 16,0 0 0-16,0 0 0 0,-6 18 0 15,1 7 0-15,-3 8 0 0,-2 12 0 16,0 8 0-16,-3 9 0 0,1 7 0 0,-1 6 0 16,0 7 0-16,0 10 0 0,-1 5 0 0,-1 6 0 15,-3 3 0-15,0-2 0 0,-1-2 0 0,1-6 0 16,-1-10 0-16,2-6 0 0,1-13 0 0,3-9 0 16,2-10 0-16,0-9 0 0,1-10 0 15,2-6 0-15,8-23 0 0,-12 18 0 0,12-18 0 16,0 0 0-16,-10-17 0 0,6-2 0 0,0-13 0 15,-1-7 0-15,2-5 0 0,2-6 0 0,2-3 0 16,0-5 0-16,1-1 0 0,-1-4 0 0,1-1 0 16,0-5 0-16,1-6 0 0,0-1 0 15,0-2 0-15,1 2 0 0,1 6 0 0,-4 4 0 16,1 13 0-16,-2 6 0 0,4 13-5 16,-3 4-53-16,10 12-79 0,-13-15-99 0,2 33-387 15,23-35 5-15,-23 35 249 0</inkml:trace>
  <inkml:trace contextRef="#ctx0" brushRef="#br1" timeOffset="339360.3383">13214 9307 1750 0,'0'0'47'0,"-18"20"-20"16,18-20-4-16,0 0-4 0,-17 20-8 0,17-20-7 16,-17 24 4-16,3-7 2 0,0 5 8 15,-6 5 4-15,1 3 5 0,-4 4-2 0,-1 2-11 16,-1 2 17-16,1 0-22 0,0-1-7 0,2 0-2 16,5-7 0-16,2-6 0 0,7-5 0 0,8-19 0 15,0 0 0-15,0 0 0 0,0 0 0 0,0 0 0 16,29-8 0-16,-9-11 0 0,5-8 0 15,1-6 0-15,2-6 0 0,2-2 0 0,1-4 0 16,1-1 0-16,-2-1 0 0,-1 2 0 0,-2 3 0 16,-4 4 0-16,-2 4 0 0,-2 4 0 0,-3 5 0 15,-1 4 0-15,-15 21 0 0,18-28 0 0,-18 28 0 16,0 0 0-16,0 0 0 0,0 0 0 16,0 0 0-16,16 27 0 0,-11-3 0 15,0 5 0-15,-2 8 0 0,-1 1 0 0,0 7 0 16,-2 2 0-16,2 4 0 0,1-3 0 0,0-3 0 15,4-1 0-15,1-6 0 0,3-1 0 0,4-5 0 16,0-4 0-16,5-3 0 0,-1-6 0 0,8-4 0 16,-1-9-64-16,10 0-53 0,-9-24-103 0,23 9-401 15,-11-13 24-15,0-5 170 0</inkml:trace>
  <inkml:trace contextRef="#ctx0" brushRef="#br1" timeOffset="339735.6751">13791 9390 1681 0,'-32'10'164'0,"6"6"-119"0,3-5-14 16,23-11 2-16,-28 22-9 0,28-22-7 0,-9 19-5 15,9-19-1-15,7 18 2 0,-7-18 1 16,32 15-12-16,-8-12-2 0,4 0 0 0,6-4 0 16,4-3 0-16,5-2 0 0,2-4 0 0,3-2 0 15,-2-1 0-15,-1-2 0 0,-2 0 0 0,-6 0 0 16,-4 1 0-16,-6-1 0 0,-6 3 0 0,-21 12 0 15,25-24 0-15,-25 24 0 0,7-24 0 0,-7 24 0 16,-6-29 0-16,6 29 0 0,-18-31 0 16,18 31 0-16,-32-26 0 0,12 15 0 0,-1 4 0 15,-2 1 0-15,0 2 0 0,-3 5 0 16,0 3 0-16,-4 7 0 0,-1 4 0 0,-1 6 0 16,-2 7 0-16,0 4 0 0,1 5 0 0,2 0 0 15,4 4 0-15,4-1 0 0,6 0 0 0,6-4 0 16,6-4 0-16,9-6 0 0,3-1 0 0,11-5 0 15,8-2 0-15,3-4 0 0,11-5 0 16,4-6 0-16,8-2-29 0,-1-12-59 0,11 6-32 16,-12-17-30-16,18 14 8 0,-14-20-10 0,16 15-16 15,-16-19-34-15,8 8-132 0,-5 5-83 0,-17-17 173 16,16 19 244-16</inkml:trace>
  <inkml:trace contextRef="#ctx0" brushRef="#br1" timeOffset="340032.6469">14708 9300 1337 0,'-31'-16'221'0,"31"16"-97"0,-40-3-40 15,19 5-21-15,-5-2-16 0,0 6-6 0,-1-2-4 16,3 5-4-16,0 1-5 0,3 1-6 0,0 5-12 16,3-1-10-16,1 4 0 0,4 0 0 0,0 0 0 15,7-1 0-15,3-1 0 0,3-17 0 0,6 29 0 16,-6-29 0-16,19 22 0 0,-2-12 0 0,3-5 0 16,4-2 0-16,3-3 0 0,2-2 0 15,3-2 0-15,2-2 0 0,-1 0 0 0,-3 0 0 16,-3 3 0-16,-4 1 0 0,-5 5 0 0,-18-3 0 15,28 9 0-15,-28-9 0 0,15 20 0 16,-15-20 0-16,3 29 0 0,-4-11 0 0,-5 0 0 16,-5 5 0-16,-2-1 0 0,-2 1 0 0,-2-1 0 15,0-1 0-15,0 0 0 0,-1-3 0 0,3 0 0 16,15-18 0-16,-25 27 0 0,25-27 0 16,-15 19-23-16,15-19-40 0,0 0-34 0,0 0-42 15,6 23-103-15,-6-23-234 0,0 0-85 0,22-20 116 16</inkml:trace>
  <inkml:trace contextRef="#ctx0" brushRef="#br1" timeOffset="340235.7813">15099 9292 1510 0,'0'0'408'0,"0"0"-333"16,-24 3-54-16,24-3-5 0,-22 24-2 0,10-4-11 15,-4 4-3-15,-1 6 0 0,1 4 0 0,0 2 0 16,4 3 0-16,2 0 0 0,1-2 0 0,3 1 0 15,1-4 0-15,2-2 0 0,6-3 0 0,0-6 0 16,6-3 0-16,-9-20 0 0,24 23-45 16,-24-23-14-16,32 4-32 0,-32-4-54 0,42-17-103 15,-32-8-257-15,13-4-63 0,2-2 183 0</inkml:trace>
  <inkml:trace contextRef="#ctx0" brushRef="#br1" timeOffset="340360.7915">15184 9200 1081 0,'-20'-32'245'0,"-4"-10"-208"16,4 4-37-16,-1 5 16 0,4 6 14 15,-2 4 33-15,19 23 7 0,-25-19-2 16,25 19-25-16,0 0-31 0,0 0-15 0,0 0-16 16,0 0-22-16,21 33-69 0,-21-33-131 0,18 15-305 15,-18-15 41-15,27 24 306 0</inkml:trace>
  <inkml:trace contextRef="#ctx0" brushRef="#br1" timeOffset="340704.5639">15435 9191 1615 0,'0'0'105'0,"-21"9"-43"16,21-9-8-16,-22 18-8 0,22-18-8 16,-28 31 1-16,11-10-3 0,1 5 0 0,-1 2-20 15,3 4-16-15,-3 0 0 0,3 2 0 0,-1 2 0 16,2-2 0-16,5-1 0 0,1-4 0 0,5-5 0 16,6-1 0-16,1-3 0 0,-5-20 0 15,23 25 0-15,-5-19 0 0,5-4 0 0,3-5 0 16,6-6 0-16,0-5 0 0,5-7 0 0,3-3 0 15,0-5 0-15,1-2 0 0,0-3 0 0,-1-1 0 16,-5-2 0-16,-2 4 0 0,-6 1 0 0,-3 2 0 16,-5 4 0-16,-3 3 0 0,-6 7 0 0,-10 16 0 15,11-22 0-15,-11 22 0 0,0 0 0 16,0 0 0-16,0 0 0 0,0 0 0 16,-14 26 0-16,4-6 0 0,1 5 0 0,-3 2 0 15,3 2 0-15,1-1 0 0,1 1 0 0,0-2 0 16,4 1 0-16,0-2 0 0,5 0 0 0,-2-8-50 15,7 4-7-15,-7-22-49 0,18 34-23 0,-18-34-65 16,31 21-179-16,-14-18-166 0,-17-3 20 0,42 1 440 16</inkml:trace>
  <inkml:trace contextRef="#ctx0" brushRef="#br1" timeOffset="341173.3102">16140 9282 847 0,'0'0'324'0,"0"0"-133"0,0 0-44 0,0 0-18 15,0 0-40-15,0 0-23 0,-18 30-8 0,12-8-1 16,-6-2-8-16,3 6-6 0,-2-2-12 16,1 4-15-16,1 0-16 0,-1-2 0 0,0 0 0 15,3-5 0-15,0-2 0 0,7-19 0 0,-6 26 0 16,6-26 0-16,0 0 0 0,0 0 0 0,0 0 0 16,0 0 0-16,19 1 0 0,-19-1 0 0,26-29 0 15,-12 9 0-15,3-7 0 0,3 2 0 0,-3-3 0 16,2 0 0-16,-3 2 0 0,1-1 0 0,-2 4 0 15,-1 2 0-15,-2 2 0 0,-12 19 0 16,22-29 0-16,-22 29 0 0,0 0 0 16,0 0 0-16,0 0 0 0,0 0 0 0,0 0 0 15,0 0 0-15,0 0 0 0,16 18 0 0,-15-1 0 16,2 0 0-16,-1 1 0 0,3 0 0 0,-1-1 0 16,-4-17 0-16,13 29 0 0,-13-29 0 0,16 21 0 15,-16-21 0-15,22 13 0 0,-22-13 0 16,26 7 0-16,-26-7 0 0,28-1 0 0,-28 1 0 15,33-12 0-15,-13 2 0 0,2-2 0 0,-2-1 0 16,2-1 0-16,1-2 0 0,0 1 0 0,-3 0 0 16,-1 1 0-16,-19 14 0 0,30-21 0 0,-30 21 0 15,20-11 0-15,-20 11 0 0,0 0 0 16,17 0 0-16,-17 0 0 0,0 0 0 0,11 21 0 16,-11-21 0-16,9 25 0 0,-9-25 0 15,7 35 0-15,-6-17 0 0,0 5 0 0,-4-6-43 16,4 15-109-16,-20-24-150 0,12 19-334 0,-6-5 34 15,-4-6 291-15</inkml:trace>
  <inkml:trace contextRef="#ctx0" brushRef="#br1" timeOffset="341811.126">17741 8602 1698 0,'0'0'29'16,"2"32"2"-16,0-8-2 0,5 6 14 0,-7 5-7 16,1 9 1-16,-6 5-12 0,-4 9-10 0,-4 4 17 15,-2 7-18-15,-3 1 12 0,0 4-1 0,-5-2-18 16,-2 0-7-16,2-4 0 0,3-7 0 0,1-4 0 16,6-9 0-16,3-5 0 0,4-8-19 15,6-6 5-15,4-6-20 0,8-4-17 16,-12-19-24-16,38 18-34 0,-21-26-54 0,22 14-106 15,-20-17-255-15,12-11-3 0,3 4 266 0</inkml:trace>
  <inkml:trace contextRef="#ctx0" brushRef="#br1" timeOffset="341996.114">17651 9294 1706 0,'-31'1'134'0,"31"-1"-49"15,-28 12-29-15,28-12-18 0,0 0-16 0,0 0-16 16,0 0-6-16,23 16 0 0,-2-16 0 0,7-4 0 15,6-5 0-15,6-5 0 0,8-3 0 16,3-4 0-16,2-1 0 0,1-6-7 0,2 4-48 16,-4-7-28-16,7 9-26 0,-11-17-72 0,19 22-150 15,-16-14-228-15,-5-3 15 0,3 8 367 16</inkml:trace>
  <inkml:trace contextRef="#ctx0" brushRef="#br1" timeOffset="342195.9585">18264 8637 1841 0,'-19'25'56'0,"3"2"-18"0,1 4-5 16,4 5 1-16,1 6-13 0,0 5-11 15,-1 9 4-15,0 4-14 0,-1 1 0 0,0 2 0 16,-1-4 0-16,2 2 0 0,1-3 0 0,3-4 0 16,3-2 0-16,3-6 0 0,4-3-34 0,4-5-1 15,6-4-5-15,0-10-36 0,12 0 9 0,-7-12-49 16,17 10-31-16,-15-26-58 0,22 17-76 0,-16-20-127 15,4-12-51-15,15 9 281 0</inkml:trace>
  <inkml:trace contextRef="#ctx0" brushRef="#br1" timeOffset="342664.1213">18555 9224 1545 0,'-46'5'154'16,"46"-5"-84"-16,-30 17-12 0,30-17-7 0,-23 24-15 15,13-7-4-15,1 1-9 0,3 2 1 16,3 1-7-16,3 1 3 0,2-2-3 15,3 2-17-15,1 0 0 0,4-2 0 0,0-1 0 16,-10-19 0-16,25 25 0 0,-25-25 0 0,35 8 0 16,-14-8 0-16,1-4 0 0,2-5 0 0,-1-2 0 15,0-2 0-15,-1-4 0 0,-2-1 0 0,-2-4 0 16,1-3 0-16,1-3 0 0,1-1 0 0,-1-1 0 16,-1-1 0-16,-2 1 0 0,-2 1 0 15,-1 4 0-15,-2-2 0 0,-2 7 0 0,-1 3 0 0,-9 17 0 0,13-20 0 16,-13 20 0-16,0 0 0 0,0 0 0 0,0 0 0 15,3 27 0-15,-5-3 0 0,-3 9 0 0,0 8 0 16,-4 6 0-16,1 6 0 0,-3 8 0 0,-2 3 0 16,-2 8 0-16,-3 7 0 0,-3 4 0 0,-2 7 0 15,-5 3 0-15,-2 0 0 0,-3-1 0 16,0-6 0-16,0-9 0 0,5-5 0 0,4-9 0 16,4-8 0-16,7-10 0 0,3-10 0 0,3-17 0 15,7-18 0-15,0 0 0 0,0 0 0 16,0 0 0-16,-2-24 0 0,9-5 0 0,3-7 0 15,1-7 0-15,2-1 0 0,2-4 0 0,-1-1 0 16,1 0 0-16,-2-1 0 0,0-5 0 0,0 0 0 16,0-6 0-16,-1-1 0 0,0 0 0 15,2-5 0-15,0 5 0 0,2 6 0 0,-1 7 0 16,0 10 0-16,0 12 0 0,0 5 0 0,0 5 0 16,-15 17-16-16,27-21-39 0,-27 21-24 0,37-8-51 15,-37 8-76-15,48-11-273 0,-25 9-100 0,5-3 77 16</inkml:trace>
  <inkml:trace contextRef="#ctx0" brushRef="#br1" timeOffset="343070.3775">19539 9220 1528 0,'-34'-11'280'0,"6"11"-207"0,-3-3-21 16,4 0-8-16,-2 1-14 0,1 2-7 15,0 0-6-15,1 5-17 0,3 2 0 0,2 4 0 16,2 3 0-16,1 3 0 0,1 5 0 0,3 2 0 16,2 3 0-16,0 2 0 0,6 0 0 0,2 0 0 15,4-1 0-15,3-3 0 0,5-4 0 0,4-4 0 16,-11-17 0-16,36 17 0 0,-12-15 0 16,3-7 0-16,2-3 0 0,3-6 0 0,0-5 0 15,2-5 0-15,-2-4 0 0,4-6 0 16,-4-2 0-16,-1-3 0 0,-1-2 0 0,-3 0 0 15,-1 0 0-15,-2-1 0 0,-1 2 0 0,-2 0 0 16,-3 2 0-16,-2 0 0 0,-3 4 0 0,-3 2 0 16,-3 7 0-16,-3 7 0 0,-4 18 0 0,0 0 0 15,0 0 0-15,0 0 0 0,-11 17 0 0,0 9 0 16,-4 9 0-16,1 9 0 0,-2 3 0 16,0 1 0-16,2 2 0 0,0-2 0 0,4-3 0 15,7-3 0-15,3-5 0 0,6-8 0 0,6-5 0 16,3-6 0-16,6-5 0 0,1-7 0 15,8-2-44-15,-5-16-53 0,14 11-100 0,-22-15-395 16,16-3-10-16,-4-7 88 0</inkml:trace>
  <inkml:trace contextRef="#ctx0" brushRef="#br1" timeOffset="343398.4905">19990 9214 1675 0,'-6'26'106'0,"-5"-9"-48"0,5 5-2 0,-1-3-15 16,2 2-4-16,-1-2-7 0,2 1-3 16,-2-1-10-16,3 3-17 0,-2-2 0 15,0 0 0-15,-1-3 0 0,3 0 0 0,3-17 0 16,-6 23 0-16,6-23 0 0,0 0 0 0,0 0 0 16,0 0 0-16,0 0 0 0,0 0 0 0,0 0 0 15,6-18 0-15,-1-2 0 0,3-4 0 0,0-2 0 16,1-3 0-16,2 0 0 0,1 0 0 0,-3 0 0 15,5 2 0-15,-4 2 0 0,1 2 0 16,-2 3 0-16,-1 2 0 0,-8 18 0 0,12-25 0 16,-12 25 0-16,0 0 0 0,12-18 0 0,-12 18 0 15,0 0 0-15,23-15 0 0,-23 15 0 0,30-10 0 16,-13 6 0-16,3-2 0 0,2 1 0 16,-2-3 0-16,11 10-126 0,-13-23-182 0,16 20-345 15,-6-5 40-15,0-1 267 0</inkml:trace>
  <inkml:trace contextRef="#ctx0" brushRef="#br1" timeOffset="343946.0045">20667 9131 1695 0,'-21'3'93'15,"4"5"-37"-15,-5-4-12 0,5 5-11 0,-3-2-12 16,2 4-2-16,-2 2-3 0,-1 3 1 0,1 1-1 16,3 6 2-16,-1 0-2 0,2 4-13 15,2 0-3-15,2 2 0 0,3 0 0 16,3 2 0-16,4-2 0 0,3-4 0 0,5-2 0 16,7-5 0-16,4-3 0 0,9-6 0 0,4-5 0 15,4-5 0-15,4-6 0 0,3-4 0 0,2-5 0 16,-1-3 0-16,0-3 0 0,-3-4 0 0,-4-1 0 15,-2-5 0-15,-3-2 0 0,-2-2 0 0,-5 1 0 16,-4-3 0-16,-5 3 0 0,-4 3 0 0,-5 0 0 16,-3 5 0-16,-4 1 0 0,-3 3 0 15,-4 4 0-15,-3 1 0 0,12 18 0 0,-29-23 0 16,29 23 0-16,-30-6 0 0,30 6-15 0,-32 15 0 16,32-15-2-16,-26 35 3 0,18-12-7 0,1 0-4 15,5 3-14-15,2-6-19 0,11 6-29 16,-11-26-37-16,34 36-67 0,-34-36-111 0,41 6-231 15,-5 3 48-15,-6-19 365 0</inkml:trace>
  <inkml:trace contextRef="#ctx0" brushRef="#br1" timeOffset="344320.9955">21509 8993 1528 0,'0'0'230'15,"0"0"-187"-15,-26 4-10 0,26-4-8 0,-28 21 1 16,9-4-4-16,2 9 6 0,-3 0-9 15,0 7 5-15,-2 2-8 0,2 5 1 16,-2 0-7-16,-3 4 2 0,0 1-10 0,-2-2 3 16,0-1-8-16,2-5 6 0,2-4-7 0,2-5-7 15,4-6 2-15,17-22-12 0,-21 24 18 0,21-24-23 16,0 0 2-16,0 0-13 0,0 0-52 0,-4-32 17 16,16 14-52-16,-11-19-19 0,18 11 8 0,-14-14 1 15,12 9 50-15,-8-6 46 0,0 1 57 16,1 5 36-16,-9-8 39 0,8 13 10 0,-15-9 9 15,10 14-12-15,-14-7 0 0,10 28-8 0,-10-28 2 16,10 28-10-16,0 0-18 0,-17-2-33 0,17 2-34 16,-17 23 0-16,8-5 0 0,5 6 0 0,1 3 0 15,4 2 0-15,7 0 0 0,1 1 0 16,7-2 0-16,4-3 0 0,2-2 0 16,3-2 0-16,4-2 0 0,2-4 0 0,3-1 0 15,0-8 0-15,5 3-10 0,-2-7-34 0,8 2-18 16,-6-8-21-16,11 5-58 0,-21-22-89 0,25 17-166 15,-16-13-172-15,-4-7 80 0,7 13 464 0</inkml:trace>
  <inkml:trace contextRef="#ctx0" brushRef="#br1" timeOffset="344477.5953">21874 9168 1459 0,'-19'9'171'0,"18"17"-66"0,-10-4-34 0,6 8-20 15,-4-1-20-15,2 2 1 0,0-1-9 16,2 1 1-16,1-3-8 0,3 1-2 0,0-2-10 15,1-3-4-15,1-1-33 0,-1-23-1 0,6 31-21 16,-6-31-59-16,15 20-68 0,-15-20-251 0,0 0-139 16,0 0 27-16,9-32 513 0</inkml:trace>
  <inkml:trace contextRef="#ctx0" brushRef="#br1" timeOffset="344618.2381">21834 8810 1921 0,'-19'-8'66'0,"2"-1"-49"16,17 9-19-16,-21-12-23 0,21 12-31 16,0 0-69-16,-26-31-188 0,26 31-295 0,0 0 6 15,-2-28 330-15</inkml:trace>
  <inkml:trace contextRef="#ctx0" brushRef="#br1" timeOffset="345149.5131">22471 9085 998 0,'-19'-14'331'16,"-2"22"-217"-16,-15-11-17 0,8 17-5 16,-12-7-11-16,4 11-5 0,-7-2-12 0,4 7-2 15,-6 1-11-15,3 5-3 0,1 0-15 0,8 1-33 16,4-1 0-16,7-2 0 0,6-4 0 15,6-5 0-15,10-18 0 0,0 23 0 0,0-23 0 16,32 7 0-16,-3-12 0 0,10-7 0 0,9-7 0 16,5-6 0-16,4-6 0 0,4-5 0 0,2-6 0 15,-1-4 0-15,-1-4 0 0,2-2 0 16,-7 0 0-16,-1 0 0 0,-6 1 0 0,-6 3 0 16,-6 1 0-16,-5 1 0 0,-7 3 0 0,-5 1 0 15,-6 1 0-15,-5 1 0 0,-7 4 0 0,-3 2 0 16,-5 10 0-16,-4 7 0 0,10 17 0 0,-22-9 0 15,22 9 0-15,-31 25 0 0,11 0 0 0,-3 14 0 16,-3 9 0-16,1 6 0 0,-3 12 0 16,-1 0 0-16,2 6 0 0,-1 3 0 15,4-4 0-15,3 2 0 0,4-6 0 0,5-6 0 16,9-3 0-16,7-9 0 0,11-3-28 0,2-11-48 16,12 5-65-16,-12-25-90 0,27 8-313 0,-15-7-59 15,0-8 180-15</inkml:trace>
  <inkml:trace contextRef="#ctx0" brushRef="#br1" timeOffset="345540.1351">22868 9182 1661 0,'0'0'140'16,"-14"20"-97"-16,14-20-6 0,13 19 1 15,-13-19-3-15,30 17-2 0,-9-11-8 0,4-2-3 16,4-3-9-16,4 0-13 0,1-4 0 15,-1-1 0-15,-3-1 0 0,1-1 0 0,-4-1 0 16,-2-1 0-16,-2-1 0 0,-1-2 0 0,-5 0 0 16,-17 11 0-16,23-26 0 0,-23 26 0 0,9-30 0 15,-8 13 0-15,-1 0 0 0,-2-1 0 0,-2-2 0 16,-5 2 0-16,0 0 0 0,-5 0 0 0,-4 3 0 16,-3 1 0-16,-4 4 0 0,-4 6-3 15,-3 4 3-15,-2 10 3 0,-2 6-3 0,-2 7 0 16,-2 7 0-16,0 5 0 0,-2 7 0 15,6 3 0-15,2 0 0 0,7 3 0 0,9-4 0 16,7-2 0-16,8-3 0 0,9-5 0 0,8-5 0 16,6-5 0-16,10-7 0 0,5-5 0 0,9-8 0 15,3-6 0-15,8-6 0 0,1-7 0 0,1 2 0 16,3-3 0-16,2 3 0 0,0-6-69 16,15 16-207-16,-13-21-393 0,3 5 35 0,-9-2 236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8T20:40:11.0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6868 7571 1248 0,'0'0'82'0,"0"0"-41"0,0 0-18 0,0 0-4 16,0 0-6-16,0 0-5 0,5-17 0 0,-5 17 3 15,0 0-1-15,0 0-4 0,0 0-5 16,0 0-3-16,0 0 3 0,-6 23 0 0,6-23 4 16,-7 32-6-16,0-10 6 0,1 1 20 0,-1 5-29 15,-1 1 33-15,2 2-31 0,-1 1 8 0,2-1 7 16,0-3-8-16,2-5 7 0,3-4-9 0,0-19 1 0,6 26-4 16,-6-26 1-16,0 0-1 0,24 17 2 0,-24-17 1 15,24-3 5-15,-24 3 6 0,27-15 3 16,-27 15 5-16,30-32-7 0,-13 10 1 0,3-2-9 15,-1-1 2-15,2-3-8 0,-2 0 5 0,-1 3-8 16,1-1-15-16,-4 5 30 0,0 2-31 0,-4 3 32 16,-11 16-13-16,19-25-1 0,-19 25 1 15,0 0-2-15,0 0 1 0,0 0-3 0,17-14 0 0,-17 14 3 16,0 0 0-16,0 0 1 0,4 22 2 16,-4-22-2-16,6 25-3 0,-3-7-9 15,-1 2 30-15,-1 2-30 0,0 1 33 0,1-1-17 16,0 0-6-16,1-3 5 0,3-2-7 0,-6-17 6 15,13 28-4-15,-13-28 3 0,18 17-2 0,-18-17 4 16,18 8 0-16,-18-8 2 0,21 2 7 0,-21-2 1 16,23-8 5-16,-23 8-2 0,22-15 0 0,-22 15-3 15,22-27-2-15,-12 9-2 0,0-1-1 16,-1-3-9-16,0 0 4 0,0 0-6 0,-1 1-14 16,-1-1 28-16,0 0-28 0,-1-1 25 0,2 0-19 15,-3 0-13-15,2 5-8 0,-5-1-11 0,-2 19-6 16,10-28-14-16,-10 28-9 0,9-17-19 0,-9 17-21 15,0 0-29-15,24 10-30 0,-24-10-46 16,0 0-132-16,29 32-55 0,-29-32 332 0</inkml:trace>
  <inkml:trace contextRef="#ctx0" brushRef="#br0" timeOffset="428.1536">7773 7711 837 0,'0'0'172'16,"-5"-19"-107"-16,5 19 7 0,-12-21-11 0,12 21-12 15,-14-19-7-15,14 19-22 0,-17-15 17 0,17 15-20 16,-24-6 15-16,24 6-4 0,-25 3 2 0,25-3 0 16,-28 10 5-16,28-10 15 0,-28 21-36 0,28-21 34 15,-28 31-36-15,15-14 10 0,3 4 3 0,-1-4-11 16,5 1-1-16,1-1-6 0,3 0-2 0,2-17-3 15,3 26 2-15,-3-26-5 0,12 19 3 16,-12-19-2-16,22 12 0 0,-22-12 0 0,31 3 1 16,-14-5 1-16,2-3 2 0,-1-3 3 15,2-3-1-15,-2-4 8 0,0 1-1 0,-1-4 3 16,-2 1-2-16,-2-3-1 0,0 2-7 0,-4 0 4 16,1 1-4-16,-10 17-16 0,12-29 31 0,-12 29-33 15,4-21 29-15,-4 21-14 0,0 0-1 16,0 0 4-16,0 0 1 0,0 0 3 0,0 0-6 15,0 0-2-15,0 0-4 0,0 0 14 0,-12 30-25 16,7-5 27-16,0 4-24 0,0 0 6 0,1 0 7 16,2-2-11-16,0-4-4 0,4-2-14 0,-2-21-11 15,12 31 0-15,-12-31-1 0,23 15-11 16,-23-15-10-16,33-2-23 0,-18-16-35 0,16 6-42 16,-13-25-55-16,20 6-150 0,2-2-83 15,-14-19 191-15</inkml:trace>
  <inkml:trace contextRef="#ctx0" brushRef="#br0" timeOffset="622.9539">8255 7034 748 0,'0'0'245'0,"-20"0"-70"0,-2 2-34 0,14 17-44 16,-15 0-21-16,8 11-36 0,-7 2-5 16,5 11 1-16,-3 2-18 0,1 3 3 0,2 3-21 15,3 1 11-15,3-1-13 0,2-1 10 0,4 0-13 16,3-2 11-16,2 1 6 0,1-5-25 0,4-4 26 15,0-3-34-15,3-2-4 0,-1-8-6 0,5 4-35 0,-9-14-34 0,14 8-59 0,-17-25-63 16,0 0-184-16,32 25-45 0,-32-25 271 0</inkml:trace>
  <inkml:trace contextRef="#ctx0" brushRef="#br0" timeOffset="826.0799">7930 7572 1604 0,'-24'5'77'0,"24"-5"-49"16,-18 14-9-16,18-14-4 0,0 0-7 16,0 0-5-16,0 0 0 0,7 20 1 0,-7-20-1 15,19 9 0-15,-19-9-2 0,36 1 1 0,-11-4-3 16,4-3-1-16,5-1-20 0,0-8-28 0,9 8-41 16,-10-16-59-16,19 19-65 0,-20-19-82 0,5 5-194 15,12 16 41-15,-20-21 450 0</inkml:trace>
  <inkml:trace contextRef="#ctx0" brushRef="#br0" timeOffset="1419.885">8333 7646 1294 0,'0'0'85'15,"-19"17"-75"-15,19-17-6 0,0 0 2 16,6 18 0-16,-6-18 0 0,0 0 21 0,30 12-11 15,-30-12 18-15,30-3 2 0,-30 3-16 0,35-10 9 16,-15 1-33-16,0 2 25 0,0-5-22 0,-1 2 20 16,-19 10 0-16,31-25-6 0,-31 25 5 0,23-27-2 15,-23 27 6-15,13-25-2 0,-13 25 3 0,1-23-3 16,-1 23-1-16,-7-20-8 0,7 20-1 16,-13-17-5-16,13 17-2 0,-18-12-2 15,18 12-1-15,-24-5-3 0,24 5 2 0,-21 5 0 16,21-5-1-16,-24 15 3 0,24-15-2 0,-24 25 3 15,13-8-3-15,0 2 6 0,2 1-6 0,1 2 5 16,2-4-3-16,5-1 0 0,1-17-4 0,4 25-10 16,-4-25 28-16,12 19-28 0,-12-19 31 0,24 15-18 15,-24-15 1-15,32 6-3 0,-14-6 3 16,1-1 0-16,3-3 0 0,0 0 2 0,0 1-2 16,0-1 0-16,-1-1 1 0,-2 1-1 0,-1 1 0 15,-1 1-1-15,-17 2-18 0,28-4 18 0,-28 4-18 16,20-1 18-16,-20 1 18 0,0 0-18 0,0 0 2 15,18 2-3-15,-18-2 1 0,0 0 2 16,0 0 17-16,0 0-18 0,0 0-3 0,-5 21-1 16,5-21 2-16,-11 18 2 0,11-18 2 15,-14 17 0-15,14-17-3 0,-17 13 2 0,17-13-3 16,0 0 4-16,0 0-2 0,-17 10 3 0,17-10 0 16,0 0-2-16,0 0-1 0,0 0 6 0,0 0 5 15,0 0 6-15,4-28 7 0,-4 28-4 0,14-33-17 16,-4 15 21-16,-2-1-28 0,3 0 20 0,1-2-10 15,2 3-6-15,-1 0 1 0,-13 18-3 16,22-28 3-16,-22 28-3 0,17-21 0 16,-17 21-5-16,17-13-10 0,-17 13-12 0,21-8-21 0,-21 8-15 15,29-4-37-15,-29 4-53 0,35-1-105 16,-35 1-276-16,27 0 6 0,2 8 287 0</inkml:trace>
  <inkml:trace contextRef="#ctx0" brushRef="#br0" timeOffset="4236.2342">7078 8493 793 0,'0'0'82'15,"-17"0"-5"-15,17 0 4 0,0 0-1 0,-30-3-11 16,30 3-7-16,-26 6-1 0,26-6-2 0,-36 14-4 15,19 1-1 1,-7-4-9-16,5 8 2 0,-6-1-10 0,6 6 0 0,-6-3-13 0,6 6-1 16,0-4-9-16,1 2 1 0,4-1-8 0,2-1 2 0,2-1-8 15,4 0 3-15,4-5-7 0,2-17 5 0,4 27-5 16,-4-27 3-16,17 20-2 0,-17-20 1 0,27 11 0 16,-10-10 2-16,5-4 1 0,1-3-1 31,3-5 2-31,2-3 1 0,0-5 8 0,2-2-2 15,-1-4 6-15,-1-1-9 0,-2-2 4 0,1 3-9 16,-7 0 9-16,-2 0-4 0,-2 1 5 0,-2 4-4 16,-5-1-1-16,-9 21-4 0,16-29 2 0,-16 29-4 15,7-17 3-15,-7 17-1 0,0 0 0 0,0 0 2 16,0 0 0-16,0 0-4 0,0 0-2 0,0 0-2 16,-11 21-2-16,4-1 4 0,-1 7-2 15,-1 6 5-15,1 0-8 0,0-1 3 0,2 1-15 16,0-6-1-16,6 2-18 0,-2-7-2 0,9 1-23 15,-7-23-9-15,16 28-23 0,-16-28-20 16,29 14-33-16,-29-14-39 0,39-2-41 0,-15 2-186 16,-7-19 26-16,22 19 350 0</inkml:trace>
  <inkml:trace contextRef="#ctx0" brushRef="#br0" timeOffset="4443.5626">7541 8556 1329 0,'-23'-11'81'0,"23"11"-35"15,-18 14-8-15,18-14-2 0,-15 25-16 0,8-7-9 16,-2 2-1-16,3 5 8 0,-2-3-5 0,2 2 5 16,1 1-15-16,-1-2 0 0,2 2-5 15,0-3 5-15,2-2-6 0,1-1 2 16,3 2-19-16,-1-4 5 0,4 0-17 0,-5-17-19 16,14 24-11-16,-14-24-59 0,19 12-58 0,-19-12-203 15,0 0-83-15,32-10 170 0</inkml:trace>
  <inkml:trace contextRef="#ctx0" brushRef="#br0" timeOffset="4827.3305">7778 8400 1451 0,'-22'12'64'0,"22"-12"-35"15,0 0 3-15,-3 20 8 0,3-20 0 0,0 0-1 16,-2 23-5-16,2-23-1 0,3 25-13 15,-3-25-2-15,3 29-5 0,1-12 3 0,-3 1-3 16,2 5 0-16,-1 1-9 0,-1 2 2 0,-2-2-4 16,1-1 4-16,-1-1-6 0,0-3 3 0,-2-1-5 15,3-18 5-15,-2 29-2 0,2-29 5 0,-4 23-1 16,4-23-1-16,0 0 2 0,0 0-2 0,0 0-1 16,0 0 1-16,0 0-4 0,0 0 3 15,0 0 4-15,0 0 1 0,6-18 8 0,0 0-5 16,2-5 3-16,0-2-7 0,2-3 5 15,1-1-6-15,-1-2 6 0,1 4-3 0,-2-1 3 16,1 2-4-16,-2 3 2 0,2 3-8 0,0 1-2 0,-10 19 0 16,19-29 0-16,-19 29 0 0,19-21 0 0,-19 21 0 15,19-11 0-15,-19 11 0 0,26-4 0 16,-9 2-1-16,5 2-17 0,1-4-24 16,7 4-30-16,-4-9-56 0,17 17-138 0,-13-17-347 15,10 0 0-15,6 4 320 0</inkml:trace>
  <inkml:trace contextRef="#ctx0" brushRef="#br0" timeOffset="6683.8099">5916 8763 961 0,'0'0'116'0,"-25"-7"-33"0,25 7-6 15,-26-10-12-15,26 10-16 0,-27-17-18 0,27 17-13 16,-35-23-5-16,14 8-6 0,-2-2 1 0,-1-4-2 16,-3-4 10-16,0 0 2 0,-2-5 15 15,3 6 1-15,-7-5 3 0,6 2-10 0,-1-3-4 16,2 1-15-16,5-1 5 0,2 2-10 0,5 0 5 15,3 0 9-15,2 1-30 0,6 0 31 16,4 0-28-16,4 2 13 0,3-3 9 0,7 0-9 16,2 1 4-16,5-2-7 0,3 0 4 0,6 0-7 15,-1 2 8-15,0 2-7 0,0 2 5 0,-2 4-3 16,-4 5 2-16,-1 4-2 0,-4 5 0 16,-19 5-1-16,26 0 0 0,-26 0 1 0,9 17 1 15,-9 3 3-15,-7 7-4 0,-3 11 5 0,-11 9-8 16,-6 6 10-16,-7 10-12 0,-5 6-2 0,-3 4 25 15,-1 3-13-15,-1-2 22 0,4 1 0 0,2-5-19 16,8-2 8-16,6-9-14 0,8-8 10 0,9-9-16 16,5-7-9-16,11-8 23 0,7-7-29 0,14-8 32 15,11-13-15-15,15-11-27 16,11-15 16-16,17-8-56 0,2-18-18 0,31 6-128 16,-9-22-368-16,19-12 23 0,14 2 317 0</inkml:trace>
  <inkml:trace contextRef="#ctx0" brushRef="#br0" timeOffset="8496.4246">10445 7359 580 0,'0'0'236'0,"0"0"-128"0,0 0-19 0,0 0-2 15,0 0-3-15,0 0-14 0,0 0-10 0,0 0-14 16,0 0-15-16,0 0-16 0,0 0-12 0,0 0-1 16,-19 22 4-16,19-22 2 0,-10 30 11 0,10-30-2 15,-12 35 8-15,3-17-5 0,4 4 3 16,-3 0-5-16,3 2 3 0,0-3-9 16,1-2 2-16,4-19-9 0,-1 29 0 0,1-29-5 15,6 19 1-15,-6-19-1 0,0 0 1 0,22 15 1 16,-22-15 2-16,21-1 2 0,-21 1 5 0,25-11 5 15,-25 11-3-15,28-20 2 0,-28 20-4 0,31-29 2 16,-15 12-6-16,-2 0 1 0,1 0-6 0,-2 1 2 16,-1-1-3-16,-12 17 2 0,20-28-4 15,-20 28 3-15,13-20-2 0,-13 20 2 0,0 0-3 16,0 0 2-16,12-18-1 0,-12 18 2 0,0 0 0 16,0 0 0-16,0 0-1 0,0 0 0 0,0 0 1 15,0 27-1-15,2-10 3 0,-2 2-6 16,0 2 5-16,0 2-5 0,1-3 7 0,0 1-5 15,1-1 6-15,0-3-5 0,-2-17 3 0,9 28-5 16,-9-28 5-16,0 0 0 0,25 18 1 16,-25-18 4-16,0 0 2 0,23 0 3 0,-23 0 3 15,17-11 7-15,-17 11-7 0,19-21 4 0,-19 21-7 16,20-34-3-16,-11 13-6 0,1-1 1 0,-1-1-7 16,-1-1 4-16,-1 1-5 0,1 0 5 0,-2 2-5 15,0 0 3-15,-1 2-12 0,0 1-7 0,-2 1-15 16,-3 17-11-16,12-26-16 0,-12 26-25 15,10-20-34-15,-10 20-49 0,0 0-61 16,31-5-145-16,-31 5-98 0,0 0 168 0,35 24 304 16</inkml:trace>
  <inkml:trace contextRef="#ctx0" brushRef="#br0" timeOffset="8938.0577">11159 7442 1051 0,'0'0'91'0,"-23"-15"-40"0,23 15-3 0,-23-3-3 15,23 3-7-15,-23 3-7 0,23-3 5 0,-27 8 5 16,27-8 1-16,-28 15-6 0,28-15 2 0,-27 24-3 16,17-6 4-16,10-18-1 0,-23 36-2 15,12-18-9-15,4 3-4 0,0-2-11 0,4 1 2 16,1-3-7-16,2-17 2 0,5 25-4 0,-5-25-16 15,13 19 28-15,-13-19-30 0,21 11 33 16,-21-11-16-16,27-1-17 0,-27 1 33 0,32-12-30 16,-12 1 31-16,-1-3-11 0,2-3-2 0,-2-3 4 15,2 0-4-15,-4-2 3 0,3 0-3 16,-6-1 5-16,0 1-7 0,-4 3 6 0,-1 1-8 16,-3 1 2-16,-6 17-3 0,10-28 1 0,-10 28 1 15,1-18 4-15,-1 18 1 0,0 0 2 0,0 0-3 16,0 0-4-16,0 0-3 0,0 0-5 0,0 0 0 31,-18 21-1-31,18-21 3 0,-15 37 0 0,8-14 2 16,1 3-5-16,-1-2-4 0,3 1-11 0,0-4 1 15,4 2-11-15,3-5 6 0,2-1-9 16,-5-17-2-16,18 25 2 0,-18-25-35 0,28 13 0 16,-28-13-44-16,40-4-37 0,-24-16-64 0,17 6-173 15,-1-1-99-15,-11-17 184 0</inkml:trace>
  <inkml:trace contextRef="#ctx0" brushRef="#br0" timeOffset="9125.5353">11660 7035 866 0,'0'0'274'0,"-22"-7"-138"16,22 7-25-16,-24 15-16 0,14 5-44 0,-9-2-13 16,3 11-18-16,-4 2 2 0,6 7 8 0,-3 1-15 15,1 4 3-15,2-1-16 0,4 3 7 0,1-3-12 16,3 0 9-16,4-3-13 0,0-1 10 0,4-2-10 15,-2-7-32-15,7 5 0 0,-6-10-18 16,11 8-28-16,-12-32-104 0,15 41-107 0,-15-41-86 16,3 20-95-16,13 3 363 0</inkml:trace>
  <inkml:trace contextRef="#ctx0" brushRef="#br0" timeOffset="9314.8257">11322 7309 1328 0,'0'0'197'0,"-12"17"-142"16,12-17-17-16,0 0-8 0,0 0-16 15,5 20-7-15,-5-20 6 0,19 13 2 0,-19-13 2 16,33 10-3-16,-9-7-8 0,3-1-5 0,1-4 0 16,5-1-3-16,-2-5-11 0,6 4-23 15,-6-11-40-15,14 14-80 0,-20-22-117 0,6 7-270 16,8 8 35-16,-12-15 380 0</inkml:trace>
  <inkml:trace contextRef="#ctx0" brushRef="#br0" timeOffset="9944.1954">11739 7447 1398 0,'-47'17'148'0,"47"-17"-102"0,-10 22-11 0,10-22 2 15,0 0-14-15,5 19-9 0,-5-19-2 0,0 0 4 16,23 9 3-16,-23-9-1 0,29-6 0 0,-8 0-2 16,-1-4-2-16,5-1-6 0,-1-1-1 15,2-1-5-15,-3-2 1 0,-1 0-2 0,-3-2 1 16,-19 17-4-16,30-33 6 0,-30 33-6 0,17-29 8 16,-17 29-3-16,8-24 4 0,-8 24 0 0,-5-21 1 15,5 21-3-15,0 0-1 0,-26-19-2 0,26 19 1 16,-26-6-3-16,9 7 0 0,-1 1-1 0,18-2-1 15,-32 14 3-15,32-14-1 0,-33 24 5 16,33-24-4-16,-31 31 6 0,17-11-2 16,2 1 2-16,3 1-2 0,2-2 3 0,3-1-7 15,4-1 4-15,0-18-4 0,5 33 2 0,-5-33-4 16,17 25 5-16,-17-25-4 0,28 17 2 0,-10-12 2 16,4-4-2-16,1-1 1 0,3-2 1 0,-1-2 1 15,1-2-2-15,-1-1 3 0,-1-3-5 0,-3-1 4 16,1-1-4-16,-1-1 4 0,-2 1-4 0,0 2 1 15,-19 10-1-15,28-14 0 0,-28 14 0 16,0 0 0-16,20-14-1 0,-20 14-1 0,0 0 0 16,0 0 0-16,0 0 2 0,0 0 0 15,2 21 0-15,-2-21-1 0,-5 34 0 0,-1-13-2 16,-2 1 5-16,-4 2-8 0,1 1 4 0,2-4-2 16,0-1 1-16,9-20 1 0,-9 29-10 0,9-29 24 15,0 20-23-15,0-20 24 0,0 0-12 16,0 0-4-16,0 0 3 0,0 0 1 0,0 0 4 15,18 0-7-15,-18 0 28 0,17-29-20 0,-7 9 21 16,1-6-25-16,0 1-3 0,-2-1 0 0,-2 1 0 16,0 1 0-16,-4 1 0 0,1 1 0 0,-1 2 0 15,1 1 0-15,1 1 0 0,1 1 0 0,-6 17 0 16,16-29 0-16,-16 29-20 0,20-23-13 0,-20 23-13 16,25-12-15-16,-25 12-28 15,34-1-60-15,-34 1-110 0,31-11-330 0,-8 17 32 16,-6-9 314-16</inkml:trace>
  <inkml:trace contextRef="#ctx0" brushRef="#br0" timeOffset="10756.705">10608 8328 507 0,'0'0'87'16,"0"0"-31"-16,0 0 4 0,0 0 40 0,17 17-5 16,-17-17 8-16,0 0-11 0,0 0-5 0,-13 18-11 15,13-18-9-15,0 0-6 0,-28 14-8 0,28-14-4 16,-20 9-3-16,20-9-1 0,-24 7-6 0,24-7-2 16,-28 1-8-16,28-1-5 0,-28-7-7 15,28 7-6-15,-27-16-4 0,27 16-2 16,-28-23 0-16,28 23-2 0,-27-34-14 0,15 13 28 15,0-4-28-15,0-1 29 0,0-1-13 0,0-2-5 16,-2-2 6-16,2-3-9 0,1 0 8 0,3-1-7 16,0 0 6-16,4 1-5 0,-1 1 6 0,1 1-6 15,3 5 7-15,1 3-6 0,1 3 6 0,3 4-5 16,-4 17 3-16,8-27-2 0,-8 27 1 0,0 0-1 16,18-18-1-16,-18 18-2 0,17-3 0 15,-17 3 1-15,17 6 1 0,-17-6 4 0,20 18-4 16,-20-18 3-16,19 33-5 0,-10-14 2 0,-2 4-2 15,0 4 3-15,-2 3-4 0,-2 3 6 16,-2 2-7-16,-1 0 7 0,-2 0-8 0,-3 1 8 16,-1 1-6-16,-3-1 8 0,1 1-10 0,-2 1-7 15,-1-1 25-15,-1-2-20 0,1-4 30 0,0-4-5 16,2-4-7-16,3-2 1 0,6-21-5 16,-8 28-2-16,8-28-7 0,0 0 5 0,2 17-6 15,-2-17 1-15,0 0 1 0,18 3-1 0,-18-3 1 16,27-8 1-16,-9-3 0 0,4-1-2 0,4-4 1 15,3-3-5-15,4 1-18 0,-3-7-29 0,10 12-71 16,-16-23-143-16,10 14-329 0,3 3 14 0,-4-8 318 16</inkml:trace>
  <inkml:trace contextRef="#ctx0" brushRef="#br0" timeOffset="11366.1364">11159 8169 752 0,'0'0'117'0,"0"0"-52"0,-21-15-1 0,21 15 17 16,0 0-5-16,0 0-11 0,-20-19-6 0,20 19 0 15,0 0 2-15,-17-10-3 0,17 10-6 16,0 0-2-16,-27-5-4 0,27 5-2 15,-21 11-7-15,21-11-6 0,-25 23-4 0,11-4 1 16,-4 1-5-16,1 6 3 0,-3 2 8 0,2 4-28 16,0 1 23-16,2 2-26 0,0-3 6 0,4-3 5 15,2-3-9-15,3-3 4 0,5-4-9 0,3-2 4 16,-1-17-5-16,8 27 1 0,-8-27-1 0,20 18 2 16,-20-18 2-16,29 9 3 0,-9-11 3 15,1-2 3-15,4-6 0 0,0-3-3 0,2-3 1 16,1-1-5-16,-1-4 1 0,-2 1-2 0,-2-2 1 15,2 0-4-15,-5 2 4 0,0 0-4 0,-3 0 3 16,-17 20-2-16,23-30-9 0,-23 30 8 0,11-20-10 16,-11 20 11-16,0 0-1 0,0 0 7 15,0 0-2-15,0 0-1 0,0 0-4 0,0 0-6 16,0 0 13-16,-7 20-11 0,-1-1 13 16,1 0-8-16,-1 7-8 0,0-2 4 0,2 0-10 15,1 0-1-15,3-1-6 0,2 0-4 0,2-1-7 16,1-3 1-16,5-1-13 0,-8-18-8 0,23 29-28 15,-23-29-24-15,37 22-44 0,-37-22-49 0,47 4-84 16,-14-5-225-16,-10-16 49 0,17 16 394 0</inkml:trace>
  <inkml:trace contextRef="#ctx0" brushRef="#br0" timeOffset="11569.2557">11609 8305 1573 0,'0'0'115'0,"0"0"-80"0,-22 13-9 0,22-13-4 15,-19 15-9-15,19-15-14 0,-19 27 3 0,11-7-3 16,-1 3 6-16,1 2-1 0,2 2 5 16,0 2-6-16,2-1 3 0,1-2-5 0,2 1 2 15,2-1-4-15,2-1 1 0,2-4-11 0,-5-21-4 16,16 31-24-16,-16-31-20 0,19 14-26 0,-19-14-35 16,30 1-116-16,-30-1-302 0,30-26 26 0,-5 10 314 15</inkml:trace>
  <inkml:trace contextRef="#ctx0" brushRef="#br0" timeOffset="11944.2712">11660 8064 1762 0,'-17'0'76'0,"17"0"-48"0,0 0-8 16,0 0-6-16,0 0-9 0,0 0-8 0,0 0 0 15,0 0 1-15,0 0 1 0,0 0 0 16,22 17 1-16,-22-17-1 0,33 10 2 0,-14-5-1 15,-1 2 0-15,1 0-1 0,0 3 2 0,-1 2-5 16,1 2 1-16,-19-14-2 0,26 34 2 0,-16-14-1 16,-4 1 5-16,-2 2-5 0,-4 5-13 0,-1 0 29 15,-4 1-26-15,-1 0 28 0,-2-1-4 16,-1-2-5-16,0 2 8 0,-2-5-6 0,3 0 12 16,-2-3-4-16,10-20 4 0,-14 26-2 15,14-26-10-15,0 0-6 0,0 0 2 0,-9 17-3 16,9-17 1-16,0 0 0 0,0 0 1 0,0 0 4 15,0 0 4-15,18-28 3 0,-8 10-1 0,2-2-3 16,0-2-2-16,-1 0-5 0,0 1-2 0,-3 3 0 16,-8 18 0-16,13-30 0 0,-13 30 0 0,9-29 0 15,-9 29 0-15,10-25 0 0,-10 25 0 16,16-27 0-16,-5 10 0 0,-11 17 0 0,28-24 0 16,-10 14 0-16,0 1-24 0,7 4-37 15,-2-6-32-15,14 18-94 0,-37-7-298 0,48-8-108 16,-17 12 6-16,-11-6 571 0</inkml:trace>
  <inkml:trace contextRef="#ctx0" brushRef="#br0" timeOffset="12866.1564">10327 9273 487 0,'0'0'47'0,"18"0"-4"0,-18 0 11 16,19 10 10-16,-19-10 3 0,17 10-5 0,-17-10 4 16,0 0 8-16,0 0 3 0,15 20 3 0,-15-20 0 15,0 0 3-15,0 0 2 0,0 0-8 16,0 0-19-16,0 0-19 0,0 0-16 0,-17-3-8 16,17 3-5-16,-19-17-3 0,19 17-1 0,-27-24-7 15,27 24 3-15,-33-34-4 0,15 16 3 0,-1-3-3 16,-2-2 5-16,-2 1-3 0,-3-2 5 0,0-1-6 15,-2-2 6-15,1-3-9 0,1 1 9 16,4-4-7-16,0 2-10 0,3 2 32 0,2-3-34 16,2 6 31-16,4 0-12 0,2 2-8 15,3 4 7-15,2 0-5 0,3 1 4 0,2 2-4 16,4 0 7-16,-5 17-3 0,18-31 3 0,-18 31 0 16,31-33 4-16,-11 20-1 0,1-3 5 0,2 4-3 15,-2 1 3-15,2 4-3 0,-1 2-2 0,-3 5-3 16,1 2-1-16,-3 3-4 0,-17-5 0 0,26 22 1 15,-26-22-3-15,17 32 6 0,-13-10-6 0,-3 2 5 16,-6 5-5-16,-3 5 5 0,-6 4-7 16,-4 2 8-16,-4 2 9 0,-2 4-19 0,-3-4 33 15,3 4-21-15,0-6 9 0,2-1 6 16,1-3-17-16,4-2 4 0,1-5-8 0,4-2 4 16,6-7-6-16,2-3 3 0,4-17-6 0,9 21 2 15,-9-21-1-15,28 9 1 0,-5-10 2 0,6-7-2 16,9-7 3-16,6-7-4 0,7-4-10 15,0-8-19-15,7 4-17 0,-7-10-45 0,14 14-67 16,-20-18-106-16,13 12-298 0,-7 9 54 0,-16-11 359 16</inkml:trace>
  <inkml:trace contextRef="#ctx0" brushRef="#br0" timeOffset="13282.409">10899 8912 1451 0,'0'0'79'0,"-22"-18"-38"16,22 18 21-16,-25-6 1 0,25 6-20 15,-29 6-13-15,10 1-4 0,-4 1 10 0,1 7-32 16,-3-2 24-16,4 5-32 0,-3-1 15 0,3 4 6 15,1-2-7-15,2 1 0 0,3-2-5 0,15-18 0 16,-18 29-6-16,18-29 2 0,-5 22-3 0,5-22 1 16,9 16-2-16,-9-16 3 0,18 11-1 0,-18-11 0 15,33 5 1-15,-11-5 0 0,1-1 0 0,0-1 1 16,0-2-1-16,1 1 0 0,-2 1 1 16,-1 1-1-16,-2 1 1 0,-19 0-2 0,25 2 0 15,-25-2 2-15,0 0 0 0,14 18 3 16,-14-18-4-16,-2 21 4 0,2-21-5 0,-15 30 4 15,2-10-4-15,-3-1 2 0,-3 1-5 0,-2 1 5 16,1-3-8-16,1-2-2 0,19-16-8 0,-27 23-10 16,27-23-20-16,0 0-28 0,0 0-40 15,0 0-48-15,0 0-75 0,0 0-118 0,0 0-139 16,42-19 126-16,-29-9 369 0</inkml:trace>
  <inkml:trace contextRef="#ctx0" brushRef="#br0" timeOffset="13676.0655">11285 8997 1164 0,'0'0'345'0,"-23"-2"-281"0,23 2-12 15,-23-2 4-15,23 2-11 0,-23 2-19 0,23-2-2 16,-32 8-3-16,32-8 4 0,-34 13-3 0,34-13 0 16,-30 19-3-16,30-19 2 0,-23 23-2 0,23-23 0 15,-21 30-8-15,21-30 4 0,-17 32-6 0,17-32 2 16,-8 29-4-16,8-29-2 0,-2 26-4 15,2-26 1-15,9 23-3 0,-9-23 2 0,0 0-2 16,26 22 2-16,-26-22-2 0,21 6 2 16,-21-6 1-16,28-3-3 0,-28 3 3 0,34-11-2 15,-17 2 2-15,0-2-1 0,0-2 2 0,-17 13-3 16,31-29 2-16,-17 12-4 0,0 0 5 0,-14 17-4 16,22-31 3-16,-22 31-1 0,12-24 2 0,-12 24 0 15,4-17 6-15,-4 17 0 0,0 0-5 16,0 0-4-16,0 0 0 0,0 0 0 0,0 0 0 15,0 0 0-15,-19-2 0 0,19 2 0 0,-15 23 0 16,15-23-6-16,-19 37-2 0,10-18 2 0,1 0-7 16,1 0-3-16,5-3-9 0,2-16-4 0,3 28-12 15,-3-28-7-15,16 20-12 0,-16-20-8 0,28 9-14 16,-28-9-16-16,43-2-46 0,-28-17-70 16,24 10-161-16,-2-3-116 0,-11-16 169 15,21 17 322-15</inkml:trace>
  <inkml:trace contextRef="#ctx0" brushRef="#br0" timeOffset="13880.4049">11762 8740 1376 0,'0'0'130'0,"-7"-24"-49"15,7 24-7-15,0 0-4 0,0 0-18 16,-18-2-18-16,18 2-7 0,0 0-7 0,-21 21-2 16,21-21-4-16,-21 35 3 0,10-10-4 0,2 2 4 15,-2 5-7-15,2 2-19 0,2 1 21 0,1 2-26 16,0-2 21-16,0-1-3 0,2 0-9 0,3-5 4 15,2-1-8-15,1-4-7 0,6-2-24 0,-8-22-21 16,20 32-31-16,-20-32-10 0,36 23-72 0,-36-23-103 16,25-10-262-16,1 8 25 15,-8-17 392-15</inkml:trace>
  <inkml:trace contextRef="#ctx0" brushRef="#br0" timeOffset="14099.4971">12180 8559 1226 0,'-23'-18'342'0,"23"18"-265"0,-23 21-21 16,12 1 4-16,-8 0-18 0,3 7-10 0,-2 2-13 15,1 1 0-15,1 3-7 0,1 1 2 16,2 2-13-16,1 2 8 0,2-2 1 0,0 2-23 16,2-2 23-16,-1-1-27 0,3 1-2 0,1-3 0 15,3-3-7-15,-2-4-2 0,4-1-17 0,-5-9-21 16,14 11-91-16,-9-29-14 0,0 33-81 15,-7-16-234-15,7-17 40 0,0 0 263 0</inkml:trace>
  <inkml:trace contextRef="#ctx0" brushRef="#br0" timeOffset="14240.1296">11892 8945 1615 0,'-16'-21'101'0,"16"21"-32"0,0 0-35 15,0 0-1-15,0 0-21 0,0 0-9 16,0 0-4-16,0 0-1 0,20-4-3 0,-3 2 6 15,7 3-31-15,-1-8-48 0,24 19-247 16,-15-17-300-16,9 0 38 0,4 8 373 0</inkml:trace>
  <inkml:trace contextRef="#ctx0" brushRef="#br0" timeOffset="20307.9277">13991 7631 778 0,'8'-23'236'0,"-8"23"-116"0,0 0-40 0,2-18-14 15,-2 18-16-15,0 0-10 0,-4-19-10 0,4 19 0 16,0 0 5-16,0 0-1 0,0 0-5 16,0 0-15-16,0 0-8 0,0 0-4 0,-17 19-4 0,17-19 9 0,-14 31-3 0,8-9 10 15,-3 1 26-15,3 4-29 16,-2-1 32-16,3 5-30 0,-1-5 4 0,3 3 3 15,0-6-10-15,3 0 0 0,1-2-9 0,4-3 4 16,-5-18-5-16,12 29 2 0,-12-29-3 0,19 21 3 16,-19-21-2-16,25 9 1 0,-25-9-2 0,31 0 2 15,-14-5 2-15,1-2-2 0,1-5 5 0,-1-3-5 16,-1 0 3-16,0-5-3 0,0 0 1 0,-2-1-2 16,-2 0 4-16,-1 0-7 0,0 0 6 15,-2 2-5-15,-1 1 5 0,-2 1-3 0,-7 17 3 16,8-28-4-16,-8 28-19 0,5-17 32 0,-5 17-31 15,0 0 35-15,0 0-14 0,0 0 0 0,0 0-1 16,0 0-18-16,0 0 35 0,0 0-32 16,1 20 32-16,-1-20-14 0,0 31-4 0,0-12 1 15,2 0 1-15,0-1 4 0,0-1-3 16,2 1 6-16,-4-18-8 0,14 30 5 0,-14-30-2 16,17 19 4-16,-17-19-1 0,17 10 4 0,-17-10-4 15,20 4 6-15,-20-4 7 0,27-6 3 0,-27 6 3 16,24-16-6-16,-24 16-6 0,25-27-4 0,-14 9 2 15,0-4-5-15,-1-2 4 0,0-1-10 0,-1-2-14 16,-1 1 24-16,1 1-27 0,-3 2 26 0,-3 0-7 16,1 3-10-16,-1 2 0 0,-2 1-12 15,-1 17-12-15,1-24-8 0,-1 24-14 0,0 0-18 16,0 0-31-16,1-17-45 0,-1 17-70 16,0 0-117-16,0 0-149 0,20 29 27 0,-20-29 431 15</inkml:trace>
  <inkml:trace contextRef="#ctx0" brushRef="#br0" timeOffset="20761.0577">14889 7775 1014 0,'0'0'55'0,"0"0"5"15,-21-23 13-15,21 23-12 0,-15-19 1 16,15 19-11-16,-19-20 0 0,19 20-4 15,-23-15 0-15,23 15-4 0,-26-10 4 0,26 10 4 16,-25-1-4-16,25 1-7 0,-27 9-14 0,27-9-4 16,-27 21-8-16,14-4 4 0,0 0-6 0,0 3 6 15,0 2-10-15,5 1 5 0,-2 1-6 0,4-1 3 16,2-2-3-16,2-2 3 0,2-19-10 0,3 30 4 16,-3-30-2-16,15 23-2 0,-15-23 2 0,24 16 0 15,-24-16-1-15,32 4 2 0,-14-8-1 16,2-2-1-16,0-4 3 0,1-3-3 0,2-3 3 15,0-2-4-15,0-1 3 0,0-3-3 0,-1-2 4 16,-1-3-4-16,-3 0 5 0,-1-1-6 16,-3 1 7-16,-1 5-4 0,-5 1-13 0,-8 21 28 15,10-28-24-15,-10 28 30 0,0 0-7 0,-1-17-1 16,1 17-1-16,0 0-8 0,0 0-3 0,-17-3-4 16,17 3-3-16,0 0-10 0,-20 25 24 15,20-25-24-15,-15 37 22 0,6-11-14 0,2 1-6 16,0 2 3-16,2 0-10 0,1-3 0 0,5-1-8 15,2-4-5-15,5-2-14 0,-8-19-12 0,26 29-24 16,-26-29-31-16,41 13-51 0,-41-13-68 0,44-19-285 16,-13 14 41-16,-7-20 269 0</inkml:trace>
  <inkml:trace contextRef="#ctx0" brushRef="#br0" timeOffset="20964.2033">15323 7259 1358 0,'-26'26'68'16,"11"13"-14"-16,-6-2-8 0,5 12 4 15,-2-4-18-15,2 4 3 0,0 1-18 0,3 2-6 16,1-3 16-16,3 0-31 0,4-7 22 0,3-1-13 16,2-5-14-16,1-3-2 0,6 0-23 0,-4-13-24 15,11 12-57-15,-14-32-61 0,25 31-183 16,-9-14-140-16,-16-17 51 0,32 15 441 0</inkml:trace>
  <inkml:trace contextRef="#ctx0" brushRef="#br0" timeOffset="21167.3978">15080 7627 1596 0,'-19'7'246'0,"19"-7"-220"0,0 0-21 15,0 0 0-15,0 0 0 0,-7 16-2 0,7-16 1 16,0 0 2-16,26 10-2 0,-26-10 3 16,33 0-4-16,-12-3-3 0,6-5-2 0,2-1-12 15,7-1-12-15,-5-7-27 0,11 9-47 0,-14-19-79 16,21 22-202-16,-15-9-190 0,1-2 68 0,2 13 423 16</inkml:trace>
  <inkml:trace contextRef="#ctx0" brushRef="#br0" timeOffset="21761.0806">15334 7832 1475 0,'0'0'119'0,"17"10"-87"15,-17-10-4-15,0 0 5 0,23 1 11 0,-23-1-5 16,29-12-4-16,-12 1-3 0,3 0-8 0,0-5 0 15,2-1-12-15,0 0-2 0,-1-1-6 0,-2 1 1 16,-2 2-5-16,-2-2-15 0,-15 17 29 0,24-27-29 16,-24 27 31-16,12-22-8 0,-12 22-2 0,0-17 6 15,0 17-6-15,0 0-1 0,-19-15-3 16,19 15-4-16,-24-4-2 0,24 4-1 0,-28 7-2 16,28-7 0-16,-33 17 4 0,13-4 0 15,0 4-9-15,-1 3 29 0,-1 3-26 0,-1 1 25 0,2 0-12 16,3 0-4-16,2-2 6 0,7-3-5 15,1-2 6-15,8-17-6 0,-1 23 1 0,1-23-2 16,0 0 1-16,26 21-2 0,-9-19 3 0,3-2 0 16,6-3-2-16,3-2 2 0,1-2-2 15,3-2 1-15,0 2-2 0,0 0 1 0,-3-1-2 16,-1 1 2-16,1 1-2 0,-6 2 4 0,-1 2-2 16,-5 2 1-16,-18 0 0 0,23 5-2 0,-23-5 1 15,0 0-1-15,0 0 0 0,11 22 2 0,-11-22 0 16,-3 18-2-16,3-18 3 0,-12 25-7 0,12-25 6 15,-24 32-2-15,24-32 2 0,-25 30 0 16,25-30 0-16,-23 25-2 0,23-25 1 16,-17 17-1-16,17-17 2 0,0 0 1 0,0 0 2 15,0 0-4-15,0 0-1 0,0 0 2 0,-14-22-3 16,14 22 9-16,5-29 2 0,-1 11 8 0,2 1 2 16,-1 0 4-16,-5 17-15 0,12-31-8 0,-12 31 0 15,10-23 0-15,-10 23 0 0,11-19 0 0,-11 19 0 16,14-17 0-16,-14 17 0 0,19-15 0 15,-19 15 0-15,24-17 0 0,-7 7 0 0,2 1 0 16,3-1 0-16,7-1 0 0,-3-6 0 0,6 5-73 16,-4-13-58-16,19 24-272 0,-13-19-229 0,5 3 41 15,-1 5 375-15</inkml:trace>
  <inkml:trace contextRef="#ctx0" brushRef="#br0" timeOffset="24796.1462">13564 8284 914 0,'0'0'141'0,"0"0"-111"15,0 0-19-15,4-26-1 0,-4 26 22 0,0 0 7 16,0 0 26-16,-1-17 4 0,1 17 1 16,0 0-17-16,0 0-13 0,0 0-14 0,0 23-2 15,0-23 15-15,-3 35-35 0,0-14 33 0,2 8-32 16,-4-3 12-16,2 4 4 0,0 0-13 0,0 3 5 16,0 1-11-16,0 1 9 0,-1-1-8 15,2 1 6-15,-3-2-9 0,3-1 8 0,-2-4-8 16,2-3 8-16,-1-4-7 0,1-3 4 0,2-18-4 15,0 28 1-15,0-28-2 0,0 0 0 16,3 18-4-16,-3-18 4 0,0 0-1 0,0 0 3 16,0 0 1-16,0 0-4 0,0 0 3 0,0 0-2 15,0 0 2-15,6-17 1 0,-6 17 1 0,5-20-2 16,-5 20 1-16,8-28-3 0,-8 28 3 0,8-30-6 16,-2 11 5-16,2 2-3 0,0-2 4 0,1-1-2 15,2 0 3-15,-2-2-7 0,5 3 5 0,-14 19-3 16,26-30 1-16,-26 30-1 0,28-21 4 15,-28 21-3-15,28-11 0 0,-28 11 0 16,29-1-2-16,-29 1 0 0,28 10 1 0,-28-10 0 16,26 17-1-16,-26-17 3 0,24 26-4 0,-12-9 4 15,1 3-3-15,-4 0 3 0,-1 0-3 0,-2-2 5 16,-4 0-5-16,-1 0 6 0,-1-1-3 0,-3 1 4 16,3-18 3-16,-17 34 8 0,17-34 4 15,-33 34 6-15,10-21-3 0,0 3-1 0,-7-2-5 16,1 0 1-16,-4-3-4 0,2-2 1 0,0-2-6 15,2-2-1-15,1-1-5 0,2-4-2 0,1-2-3 16,3-5-1-16,5-1-5 0,17 8-8 0,-24-21-10 16,24 21-10-16,-7-23-13 0,4 7-24 0,3 16-33 15,15-31-51-15,12 29-83 0,-27 2-249 16,32-27 9-16,1 27 225 0</inkml:trace>
  <inkml:trace contextRef="#ctx0" brushRef="#br0" timeOffset="25217.9948">14097 8662 1226 0,'-19'-4'121'0,"19"4"-57"0,-19 5 2 15,19-5-4-15,-17 9-2 0,17-9-8 0,-18 17-9 16,18-17 4-16,-19 25-16 0,19-25-7 0,-17 30-11 15,9-12 6-15,1 0-2 0,1 3 4 0,-1-3-3 16,3 1-2-16,0-1-9 0,4-18 1 16,3 30-5-16,-3-30-18 0,14 21 16 0,-14-21-17 15,25 8 17-15,-25-8 1 0,35-6-1 0,-16-3 18 16,5-6-16-16,0-3 16 0,1-4-14 0,1-2-6 16,-1-4 5-16,0 1-5 0,-1-3 5 0,-2 0-5 15,-3 2 6-15,-2 1-8 0,-2-2 6 0,-3 3-6 16,-1 4 4-16,-4 4-2 0,-7 18 2 0,8-20-1 15,-8 20 5-15,0 0 2 16,0 0 3-16,0 0-2 0,0 0-3 0,-20 5-4 16,20-5-3-16,-14 26 2 0,5-3-3 0,1 3 5 15,0 1-5-15,2 1 4 0,0-1-9 0,3-2 3 16,1-1-12-16,1-2 0 0,5 0-12 0,-4-22-2 16,12 31-17-16,-12-31-15 0,26 20-26 0,-26-20-31 15,40 3-57-15,-27-20-60 0,20 3-201 0,-2 4-41 16,-10-18 261-16</inkml:trace>
  <inkml:trace contextRef="#ctx0" brushRef="#br0" timeOffset="25389.8897">14693 8177 1197 0,'0'0'150'0,"-16"23"-106"15,4-3 0-15,-1-2 2 0,3 10-20 0,-5 2 12 16,4 7-39-16,-1 2 21 0,2 4-9 0,3-6-11 15,-1 4-4-15,5 2-12 0,2-2 10 0,3 2-28 16,-3-9-24-16,11 4-12 0,-8-12 3 0,14 8-104 16,-15-17-25-16,13 10-53 0,-4-3-202 0,-10-24 199 15,18 24 252-15</inkml:trace>
  <inkml:trace contextRef="#ctx0" brushRef="#br0" timeOffset="25561.84">14577 8537 1243 0,'0'0'282'0,"-36"-31"-188"0,36 31-16 0,-24-31 12 16,24 31-13-16,-15-19-21 0,15 19-14 0,0 0-16 16,0 0-9-16,0 0-9 0,0 0-9 0,0 0-2 15,0 0-2-15,0 0-5 0,27 1-6 16,-2 3-17-16,5-5-21 0,7 7-39 0,-6-16-82 16,22 22-236-16,-12-11-167 0,4 0 24 0,9 9 475 15</inkml:trace>
  <inkml:trace contextRef="#ctx0" brushRef="#br0" timeOffset="26171.1449">15370 8610 1229 0,'0'0'161'0,"0"0"-92"16,0 0-17-16,5-23-1 0,-5 23-10 0,0 0-8 16,0 0-1-16,0 0 2 0,0 0 0 0,0 0-5 15,0 0-9-15,0 0-9 0,0 0-4 0,0 0-3 16,-7 20 2-16,3-3 1 0,1 6 7 0,-2 1 1 16,0 2 5-16,-2 0-1 15,2 2 2-15,-3 0-6 0,2 1 4 0,-1-4-10 16,2-2 6-16,0-2-8 0,5-21 3 0,-5 28-7 15,5-28-17-15,0 0 16 0,0 0-18 0,0 0 17 16,0 0 1-16,0 0 2 0,0 0 18 0,24-8-9 16,-24 8 14-16,20-34-12 0,-6 11-11 0,1-6-4 15,1-1 0-15,1 0 0 0,0 0 0 0,-1 2 0 16,0 0 0-16,-3 2 0 0,1 3 0 16,-3 3 0-16,-11 20 0 0,17-26 0 0,-17 26 0 15,0 0 0-15,0 0 0 0,0 0 0 0,0 0 0 16,0 0 0-16,0 0 0 0,14 20 0 0,-14-2 0 15,-2 6 0-15,-2 1-3 0,2 1-14 16,-2-2 4-16,2 3-8 0,0-4 0 0,5 2-17 16,-1-4-4-16,6 1-18 0,-8-22-3 0,23 35-16 15,-23-35-22-15,36 23-40 0,-36-23-72 16,48-3-171-16,-19 5-114 0,-5-17 146 0</inkml:trace>
  <inkml:trace contextRef="#ctx0" brushRef="#br0" timeOffset="26436.787">15916 8585 1532 0,'-37'3'71'16,"37"-3"-20"-16,-32 3 5 0,32-3 1 0,-28 19-14 15,28-19-10-15,-29 25-5 0,29-25-1 16,-24 29-7-16,16-12-1 0,2 1-9 0,3 1 0 16,3 3-4-16,1 1 6 0,2-2-4 0,6-2 1 15,-1-2 1-15,-8-17-6 0,31 29 0 0,-13-15 5 16,4-4-4-16,2-4 3 0,-2-2-4 0,4-3-1 15,-2-2 1-15,-1-2 0 0,-1-5-4 16,-22 8 0-16,28-18 0 0,-28 18 0 0,18-24 0 16,-18 24 0-16,10-34 0 0,-10 12 0 0,-1-1 0 15,-4-1 0-15,-2 0 0 0,-4-3-4 0,0 3-38 16,-5-3-22-16,4 9-25 0,-13-12-64 0,25 30-228 16,-30-16-207-16,8 9 26 0,3 9 399 15</inkml:trace>
  <inkml:trace contextRef="#ctx0" brushRef="#br0" timeOffset="27109.3353">14464 9324 1193 0,'0'0'178'0,"-6"-19"-115"16,6 19-20-16,-9-17 1 0,9 17-5 0,-19-13-10 15,19 13 1-15,-23-8 2 0,23 8 6 0,-27 2-3 16,27-2-5-16,-30 10 0 0,13-2 1 0,17-8 0 15,-34 24-3-15,34-24-2 0,-30 31-9 0,16-14 1 16,14-17-4-16,-22 35 0 0,14-18-4 16,2 0 4-16,6-17-8 0,-5 30 0 0,5-30-3 15,6 23-1-15,-6-23-3 0,14 17 3 0,-14-17 1 16,25 10 1-16,-8-10 3 0,2 0 0 0,3-5 2 16,3-1-1-16,0-3-4 0,3-2-4 15,-1-3 0-15,0 0 0 0,-2-3 0 0,-2 0 0 16,-2 0 0-16,-3 0 0 0,-18 17 0 0,29-30 0 15,-29 30 0-15,21-30 0 0,-21 30 0 16,10-28 0-16,-10 28 0 0,3-23 0 0,-3 23 0 16,0 0 0-16,-2-18 0 0,2 18 0 0,0 0 0 15,0 0 0-15,0 0-4 0,0 0-13 0,0 0-6 16,-12 23 1-16,7-5-2 0,-1 1 6 0,1 5-9 16,-1 2 0-16,1 3-10 0,-1-3-1 0,5 6-16 15,-5-7-6-15,10 5-5 0,-6-9-29 16,17 7-32-16,-15-28-61 0,23 34-90 0,-23-34-129 15,24 14-20-15,6 1 312 0</inkml:trace>
  <inkml:trace contextRef="#ctx0" brushRef="#br0" timeOffset="27318.6762">14978 9290 1597 0,'0'0'133'16,"0"0"-69"-16,-19 9-5 0,19-9-7 0,-17 6-16 15,17-6-15-15,0 0-4 0,-22 18-6 16,22-18 3-16,-13 22-8 0,13-22-2 0,-9 31-3 16,6-11 2-16,-1 1-5 0,1 2 4 0,0 0-6 15,2-1 5-15,1-1-2 0,1-2-17 0,3-2 13 16,-4-17-35-16,9 28 9 0,-9-28-24 16,14 22-18-16,-14-22-39 0,21 18-83 0,-21-18-122 15,0 0-250-15,24-9 73 0,-20-11 388 0</inkml:trace>
  <inkml:trace contextRef="#ctx0" brushRef="#br0" timeOffset="27709.8687">14986 9076 1409 0,'-35'-13'309'0,"35"13"-276"16,-27 2-21-16,27-2 2 0,0 0-7 0,0 0-3 15,0 0-7-15,0 0 0 0,-4 23 0 0,4-23 1 16,21 23-11-16,-21-23-9 0,29 31-17 0,-29-31-1 15,32 33-4-15,-19-14 9 0,4 4 5 0,-3 0 11 16,-1 2 2-16,-2 2 13 0,-1-3 0 0,-2 2 8 16,-3 1 1-16,1 0 16 0,-6-2 7 15,4 3 17-15,-8-6-2 0,4 3-3 0,-3-6-2 16,3 3-17-16,0-22 31 0,-8 32-32 0,8-32 24 16,-6 21-16-16,6-21-10 0,0 0 2 0,0 0-9 15,0 0-6-15,0 0-1 0,0 0-3 0,0 0 2 16,0 0 2-16,0 0 5 0,0 0 7 15,0 0 1-15,11-18 1 0,-11 18-15 16,13-28 9-16,-4 10-13 0,-1 1 0 0,-1-1 0 16,-7 18 0-16,12-29 0 0,-12 29 0 0,7-23 0 15,-7 23 0-15,7-24 0 0,-7 24 0 0,14-27 0 16,-14 27 0-16,17-27 0 0,-17 27 0 0,25-27 0 16,-25 27 0-16,36-23 0 0,-17 11 0 0,7 7-59 15,-6-10-59-15,20 25-188 0,-14-20-333 0,8 7 28 16,0 2 298-16</inkml:trace>
  <inkml:trace contextRef="#ctx0" brushRef="#br0" timeOffset="30155.8717">18121 7796 715 0,'0'0'110'0,"0"0"-23"0,0 0-7 0,-18-16 18 16,18 16 4-16,0 0 0 0,0 0-14 0,-27-21-8 15,27 21-11-15,-22-7-4 0,22 7-9 0,-30-4-8 16,30 4-3-16,-37 3-9 0,17 2 0 0,-6 0-5 15,3 3 3-15,-4 0-5 0,3 6 0 16,-1-2-10-16,0 4-1 0,0-1-6 0,3 1-2 16,-1 1-3-16,4 1 3 0,4 0-5 0,2 3 1 15,5-1-5-15,2 2 1 0,3 0-4 0,3 0 2 16,4-2-2-16,3-2 3 0,3-1-3 0,-10-17 3 16,30 27-3-16,-9-17 2 0,3-4-1 0,1-2 0 15,4-4 1-15,-1-2 0 16,1-3 0-16,3-2 2 0,-2-5 0 0,3-1-2 15,-4-4 2-15,0-4-5 0,-2-2 6 0,0-1-7 16,-4 0 7-16,0 0-5 0,-3 3 2 0,-3 0 0 16,-3 4 1-16,-14 17 0 0,18-26 1 0,-18 26-1 15,9-18 2-15,-9 18-3 0,0 0 2 0,0 0-2 16,0 0 0-16,0 0 2 0,0 0 0 0,0 0 1 16,0 0 1-16,0 0-4 0,0 0-1 15,-11 18 1-15,6 1-6 0,-1 7 9 0,1 1-5 16,-2 4 4-16,1-1-3 0,-1-1 0 0,0 0-10 15,3-6-1-15,2 0-11 0,1-5-2 0,6 1-17 16,-5-19-7-16,16 27-25 0,-16-27-10 16,29 16-33-16,-29-16-48 0,40 3-74 0,-40-3-264 15,38-11 34-15,-5 9 243 0</inkml:trace>
  <inkml:trace contextRef="#ctx0" brushRef="#br0" timeOffset="30343.3415">18638 7769 1514 0,'-29'0'129'16,"29"0"-110"-16,-22 15-3 0,22-15 9 0,-23 31 0 16,12-9 1-16,-2 4-15 0,0 3 9 15,1 3-5-15,1 3 4 0,0-1-11 0,3 0 2 16,1-4-15-16,-1-1 9 0,2-3-7 16,3-1 3-16,1-1-5 0,4-6-7 0,4 1-28 15,-6-19-23-15,15 29-53 0,-15-29-70 0,20 21-41 16,-20-21-287-16,0 0 54 0,36 7 251 0</inkml:trace>
  <inkml:trace contextRef="#ctx0" brushRef="#br0" timeOffset="30733.9726">18748 7629 1733 0,'0'0'20'15,"0"0"-15"-15,0 0 8 0,0 0 8 16,-4 19 10-16,4-19-9 0,0 0 9 0,10 25-18 16,-10-25 22-16,11 20-22 0,-11-20 14 0,14 26-14 15,-14-26-2-15,12 32 4 0,-7-14-9 0,1 3 0 16,0 0-4-16,-1 1 2 0,-2 0-4 0,-2 0 5 16,-1-1-8-16,0 2 6 0,-3 2-2 0,0-2 4 15,-2-2-3-15,-1-1 4 0,0-2-3 16,0-1 1-16,6-17-4 0,-11 23 0 15,11-23 0-15,0 0 0 0,0 0 0 0,0 0 0 0,0 0 0 16,0 0 0-16,0 0 0 0,5-20 0 16,-5 20 0-16,17-37 0 0,-5 10 0 0,1-1 0 15,2-2 0-15,1 1 0 0,-2 4 0 0,1-1 0 16,-3 3 0-16,-1 2 0 0,0 1 0 0,-3 2 0 16,-8 18 0-16,19-30 0 0,-19 30 0 15,20-23 0-15,-20 23 0 0,25-18 0 0,-25 18 0 16,29-11 0-16,-10 7 0 0,1-2-27 0,6 5-27 15,-1-5-13-15,12 10-35 0,-10-18-105 0,28 13-371 16,-14-1-22-16,5-3 189 0</inkml:trace>
  <inkml:trace contextRef="#ctx0" brushRef="#br0" timeOffset="31530.8594">19686 7401 1130 0,'0'0'166'0,"0"0"-133"16,0 0-23-16,0 0 10 0,-8-17 12 0,8 17 13 0,0 0 7 16,0 0-4-16,0 0-10 0,0 0-7 15,2 20-5-15,1-2 6 0,-7 1 0 0,3 13 5 16,-4 0-8-16,3 7 1 0,-3 2-12 0,-1 1-9 16,0 6 19-16,-1 1-20 0,-1 2 19 0,-1 2-6 15,0-4-12-15,0-2 7 0,-1-4-11 16,4 0 8-16,-1-7-8 0,2-5 5 0,2-2-7 15,-1-3 3-15,1-6-4 0,3-3 4 0,0-17-4 16,0 18 2-16,0-18-2 0,0 0 0 0,0 0-2 16,0 0 0-16,0 0 1 0,0 0 1 0,0 0 3 15,25-27-2-15,-17 8 1 0,3-2-5 16,0-5 3-16,-1 2-4 0,1-2 7 0,0-1-7 16,0-1 4-16,1-1-4 0,-1 1 4 15,1 2-4-15,1 0 4 0,1 3-3 0,0 3 3 16,1 3-5-16,-15 17 4 0,29-24-4 0,-29 24 2 15,29-8 1-15,-29 8 0 0,30 8 0 0,-30-8-1 16,25 15 2-16,-25-15-2 0,27 28 2 0,-27-28-2 16,21 34 1-16,-14-16-3 0,-1 3 5 0,-4 3-5 15,0 0 6-15,-4 1-5 0,-3 2 6 16,-2-2-5-16,-4 1 5 0,-3-3-2 0,-2-1 4 16,-4-3 1-16,0-1 3 0,-2-3-1 0,-1-2-1 15,-2-3-7-15,1-2-1 0,0-4 0 0,-2-2 0 16,2-2 0-16,0-4 0 0,2-2 0 15,1-2 0-15,4-2-3 0,17 10-9 0,-27-24-6 16,27 24-7-16,-13-26-9 0,13 26-9 0,1-28-9 16,3 10-16-16,-4 18-10 0,20-33-34 15,7 28-64-15,-18-20-97 0,13 13-245 0,5 6 34 16,-7-11 334-16</inkml:trace>
  <inkml:trace contextRef="#ctx0" brushRef="#br0" timeOffset="31968.9262">20130 7909 1572 0,'-23'-11'73'0,"23"11"-34"16,0 0 9-16,0 0 3 0,-18-15-3 0,18 15-11 16,0 0-9-16,0 0-3 0,-22 0-4 0,22 0-3 15,0 0-6-15,-19 15-1 0,19-15-3 0,-16 25 3 16,5-7-1-16,1 3 3 0,-1 5-7 15,-1-1 9-15,2 1-14 0,1 0-1 0,0 0 0 16,3-1 0-16,1-1 0 0,3-1 0 0,2-3 0 16,1-2 0-16,-1-18 0 0,10 26 0 0,-10-26 0 15,18 16 0-15,-18-16 0 0,25 5 0 0,-25-5 0 16,33-9 0-16,-12 0 0 0,0-6 0 0,2-2 0 16,-1-4 0-16,2-5 0 0,1-2 0 31,1-1 0-31,-2-1 0 0,-1 0 0 15,-2 2 0-15,-2 0 0 0,-1 4 0 0,-5 3 0 16,-5 5 0-16,-8 16 0 0,0 0 0 0,9-19 0 16,-9 19 0-16,0 0 0 0,0 0 0 0,0 0 0 15,0 0 0-15,-6 20 0 0,6-20 0 0,-11 31 0 16,5-9 0-16,0 1 0 0,-2 0 0 0,4 0 0 16,-3-3 0-16,4 0 0 0,0-1 0 0,2-2 0 15,1-17 0-15,5 28-2 0,-5-28-33 16,17 13-17-16,-17-13-8 0,28 3-19 0,-28-3-9 15,39-12-40-15,-27-14-80 0,26 10-217 0,-10-4-111 16,0-13 103-16</inkml:trace>
  <inkml:trace contextRef="#ctx0" brushRef="#br0" timeOffset="32173.8103">20708 7478 1253 0,'-20'39'258'15,"-3"-8"-215"-15,4 9-5 0,-1-3 18 0,6 9-23 16,-3-5 25-16,6 5-34 0,-1-2-5 0,2 2 3 16,0-3-14-16,4 1 4 0,1-4-13 0,3-4 8 15,2-5-7-15,1-2 0 16,4-2-27-16,-3-8-1 0,7 3-27 0,-9-22-24 16,16 30-90-16,-16-30-377 0,0 0 14 0,11 18 139 0</inkml:trace>
  <inkml:trace contextRef="#ctx0" brushRef="#br0" timeOffset="32362.9704">20433 7802 1760 0,'0'0'140'0,"26"2"-100"16,-9-9-5-16,6-2-3 0,4-2-8 15,2-1-12-15,0-1-8 0,2 2-5 0,2 0 1 16,0-1-8-16,-1 3-8 0,-3-2-18 0,0 5-19 15,-6-4-22-15,5 15-61 0,-28-5-131 16,27-9-343-16,-27 9 48 0,23 10 278 0</inkml:trace>
  <inkml:trace contextRef="#ctx0" brushRef="#br0" timeOffset="33000.96">17823 8882 1440 0,'0'0'147'0,"0"0"-101"0,0 0-10 15,0 0 4-15,0 0 2 0,0 0-3 0,0 0-7 16,0 0-5-16,0 0-4 0,0 0-10 0,0 0-4 16,-1 25 12-16,-6-6-29 0,-3 6 35 0,-1 4-23 15,-1 1 8-15,0 1 7 0,-2 1-8 16,3-3 5-16,-1-3-6 0,4-1 4 0,2-9-5 16,1 1-2-16,5-17-5 0,0 20 0 0,0-20-5 15,0 0 3-15,0 0 1 0,17 7 1 0,-17-7-1 16,19-12 4-16,-19 12-4 0,29-30-1 0,-13 8 0 15,3-2 0-15,-1-4 0 0,0 0 0 0,-1 0 0 16,-1-1 0-16,0 1 0 0,-2 4 0 16,1 0 0-16,-3 2 0 0,-3 4 0 15,-9 18 0-15,14-26 0 0,-14 26 0 0,0 0 0 16,0 0 0-16,0 0 0 0,0 0 0 0,0 0 0 16,0 0 0-16,0 0 0 0,3 31 0 0,-5-9 0 15,-1 2 0-15,-1 1 0 0,0 1 0 0,2-1 0 16,0-1 0-16,3 0-2 0,1-2-23 0,5 0-9 15,-7-22-13-15,22 34-17 0,-22-34-19 16,38 23-40-16,-21-29-50 0,23 19-87 0,-19-17-214 16,12-4-24-16,7 7 235 0</inkml:trace>
  <inkml:trace contextRef="#ctx0" brushRef="#br0" timeOffset="33282.2288">18451 8884 1526 0,'-48'-6'130'0,"48"6"-75"15,-39 0-3-15,39 0 0 0,-38 11-7 0,21-3-11 16,-3 2-11-16,2 5-18 0,0-2 28 0,3 5-27 16,-2 0 24-16,6 1-11 0,0 1-6 0,5 0 2 15,4 0-6-15,3 0-9 0,1-3 0 0,5 0 0 16,-7-17 0-16,24 26 0 0,-7-16 0 0,0-2 0 16,3-2 0-16,2-5 0 0,1-2 0 15,4-4 0-15,-1-4 0 0,-2 0 0 16,-2-3 0-16,-3-2 0 0,-19 14 0 0,27-30 0 15,-20 13 0-15,-2 0 0 0,-4-2 0 0,-2 0 0 16,-1-2 0-16,-4 0 0 0,0 2 0 0,-5 0 0 16,-2-1 0-16,-1 2 0 0,14 18-4 0,-33-31-30 15,33 31-18-15,-33-23-10 0,33 23-29 0,-30-11-31 16,30 11-87-16,-23 8-164 0,23-8-154 16,-9 29 8-16,9-29 466 0</inkml:trace>
  <inkml:trace contextRef="#ctx0" brushRef="#br0" timeOffset="34047.8596">19280 8915 1232 0,'0'0'60'0,"9"-26"-12"0,-6 5 1 15,-3 21 28-15,17-26 3 0,-17 26-20 16,15-20-12-16,-15 20-10 0,0 0 6 0,0 0-4 16,13-19 0-16,-13 19-2 0,0 0 0 0,0 0-5 15,0 0-6-15,0 0-8 0,0 0-9 0,-7 19-3 16,7-19-3-16,-7 27 0 0,1-6-2 0,-2 3-10 16,1 1 23-16,0 4-21 0,-1 1 23 0,1 1-6 15,-1 0-4-15,0-1 5 0,1-1-11 16,2-2-1-16,3-4 0 0,2-6 0 15,0-17 0-15,7 24 0 0,-7-24 0 0,17 11 0 16,-17-11 0-16,21 1 0 0,-21-1 0 0,23-8 0 16,-23 8 0-16,29-25 0 0,-13 9 0 0,3-4 0 15,1-4 0-15,-1-1 0 0,1-3 0 0,-1 0 0 16,-1 1 0-16,1 1 0 0,-4-1 0 0,0 3 0 16,-3 1 0-16,-1 5 0 0,-11 18 0 15,15-28 0-15,-15 28 0 0,0 0 0 0,0 0 0 16,0 0 0-16,0 0 0 0,0 0 0 0,0 0 0 15,0 0 0-15,0 0 0 0,3 17 0 0,-6 1 0 16,0 5 0-16,0 1 0 0,-1 3 0 16,2 1 0-16,-1-2 0 0,3 2 0 0,1-3 0 15,1 1 0-15,0-3 0 0,3-4 0 0,0-2 0 16,-5-17 0-16,17 28 0 0,-17-28 0 16,20 14 0-16,-20-14 0 0,24 3 0 0,-24-3 0 15,26-9 0-15,-26 9 0 0,26-21 0 0,-26 21 0 16,24-35 0-16,-12 12 0 0,1-4 0 0,-1-2 0 15,-3 0 0-15,1 0 0 0,-3 0 0 0,0 0 0 16,-1 1 0-16,-2 1 0 0,1 3 0 0,-1 2 0 16,-2 2 0-16,-2 20 0 0,5-30 0 0,-5 30 0 15,0 0-24-15,0 0-31 16,0 0-17-16,22-8-32 0,-22 8-46 0,20 19-105 16,-20-19-312-16,6 29 48 0,6-8 219 0</inkml:trace>
  <inkml:trace contextRef="#ctx0" brushRef="#br0" timeOffset="34469.7316">20198 8866 1393 0,'0'0'241'16,"-30"-4"-195"-16,30 4-7 0,-30-8 7 15,30 8-5-15,-31-3-5 0,31 3-10 0,-33 4-1 16,33-4 0-16,-31 13-2 0,31-13-2 0,-31 25-2 15,31-25-12-15,-26 31 25 0,13-10-27 16,6-2 17-16,1 3-22 0,2-4 0 0,2 1 0 16,1-2 0-16,2 0 0 0,-1-17 0 0,10 28 0 15,-10-28 0-15,20 18 0 0,-20-18 0 0,31 10 0 16,-13-12 0-16,1 0 0 0,1-5 0 0,2-3 0 16,-5-3 0-16,3-3 0 0,0-2 0 0,-1-1 0 15,-2-2 0-15,-2 2 0 0,-2-2 0 0,-2 2 0 16,-2-1 0-16,-4 2 0 0,-5 18 0 15,6-31 0-15,-6 31 0 0,0-21 0 0,0 21 0 16,0 0 0-16,0 0 0 0,0 0 0 16,0 0 0-16,0 0 0 0,0 0 0 0,0 0 0 15,0 0 0-15,-23 32 0 0,17-13 0 0,0 3 0 16,-1 2 0-16,3 0 0 0,0 2 0 0,0-3 0 16,4-2 0-16,0-1 0 0,4-2 0 15,-4-18-13-15,16 26-40 0,-16-26-16 0,30 15-27 16,-30-15-40-16,44 6-103 0,-44-6-329 0,36-17 13 15,-4 4 238-15</inkml:trace>
  <inkml:trace contextRef="#ctx0" brushRef="#br0" timeOffset="34672.8846">20735 8388 1708 0,'-57'24'89'16,"57"-24"-56"-16,-36 33-4 0,20-12 7 0,-1 2-8 15,3 6-1-15,-1 4-16 0,1 6 4 0,1 1-6 16,0 4 3-16,2 0-12 0,1 0 4 0,2 3-8 16,-1-5-13-16,2 3 21 0,3-1-22 0,1-6 11 15,2-3-29-15,4 1-20 0,-3-11-7 16,9 6-41-16,-9-31-52 0,16 41-246 0,-12-24-151 16,-4-17 30-16,13 33 458 0</inkml:trace>
  <inkml:trace contextRef="#ctx0" brushRef="#br0" timeOffset="34876.0199">20403 8791 1558 0,'-19'-7'262'0,"19"7"-195"0,0 0-26 0,-19 6-13 16,19-6-10-16,0 0-9 0,0 0-5 0,0 0-2 15,17 12 0-15,-17-12 1 0,23 8-2 0,-5-4 0 16,1-2 0-16,1 1 0 0,2-2-1 0,0-1-8 15,4 1-14-15,-2-3-16 16,5 5-29-16,-6-7-31 0,12 14-101 0,-35-10-254 16,38-6-108-16,-15 11 13 0,-23-5 545 0</inkml:trace>
  <inkml:trace contextRef="#ctx0" brushRef="#br0" timeOffset="35501.0029">20598 9027 1572 0,'0'0'113'0,"9"17"-87"16,-9-17-2-16,17 6 1 0,-17-6 4 0,33-1 0 15,-11-2 1-15,0-5 0 0,3-1-1 16,1-2-4-16,0-2-7 0,1-2 1 0,1 0-4 16,0-2-15-16,-1 1 9 0,-3-1-11 15,-4 1 24-15,-20 16-12 0,17-27 14 0,-17 27-24 16,0-23 0-16,0 23 0 0,-12-22 0 0,12 22 0 15,-21-21 0-15,21 21 0 0,-29-17 0 0,12 11 0 16,0 4 0-16,-3 2 0 0,1 1 0 0,-1 4 0 16,-2 2 0-16,0 4 0 0,-1 4 0 0,0 3 0 15,1 2 0-15,0 6 0 0,-1 2 0 0,4 2 0 16,3 0 0-16,6-3 0 0,4-3 0 16,6-5 0-16,3-1 0 0,-3-18 0 0,20 29 0 15,-20-29 0-15,34 17 0 0,-12-13 0 16,5-3 0-16,2-5 0 0,2-3 0 0,3-4 0 15,0 0 0-15,-1-2 0 0,1 0 0 0,-3 0 0 16,0 2 0-16,-5 0 0 0,-2 2 0 0,-3 2 0 16,-4 2 0-16,-17 5 0 0,24-1 0 0,-24 1 0 15,0 0 0-15,17 14 0 0,-17-14 0 16,6 26 0-16,-6-8 0 0,-4 5 0 0,-2 1 0 16,-4 3 0-16,-1 1 0 0,2-2 0 0,-2 1 0 15,1-2 0-15,0-3 0 0,2-3 0 0,8-19 0 16,-16 29 0-16,16-29 0 0,0 0 0 0,-10 19 0 15,10-19 0-15,0 0 0 0,0 0 0 0,0 0 0 16,4-21 0-16,-4 21 0 16,8-33 0-16,0 10 0 0,0-1 0 0,1 0 0 15,-1 1 0-15,-1 0 0 0,-2 0 0 0,3 1 0 16,-4 0 0-16,5 2 0 0,-4-2 0 0,2 2 0 16,0 0 0-16,-7 20 0 0,16-29 0 0,-16 29 0 15,16-20 0-15,-16 20 0 0,24-17 0 0,-7 9 0 16,3 0 0-16,1 2 0 0,3 1 0 0,3-3 0 15,3 3 0-15,4-4 0 0,6 6 0 16,-2-7-59-16,12 15-131 0,-20-26-227 0,21 23-203 16,-1-6 6-16,-2-5 468 0</inkml:trace>
  <inkml:trace contextRef="#ctx0" brushRef="#br1" timeOffset="38877.8074">18751 14499 975 0,'-12'17'136'0,"12"-17"-40"15,-21 6 1-15,21-6-18 0,-17 9-2 0,17-9-6 16,-18 10-6-16,18-10-10 0,0 0-7 0,-25 19-9 15,25-19-9-15,0 0-7 0,0 0-10 16,0 0-4-16,0 0-1 0,0 0 4 0,38-32 4 16,-5 0 11-16,13-13-12 0,12-18 8 0,11-12-20 15,10-12 11-15,7-8-20 0,10-2 2 16,1-5 10-16,2 2-10 0,3 0 9 0,-2 5 6 16,-4 3-18-16,-5 4 3 0,-5 4 13 0,-9 3-14 15,-4 5 12-15,-6 7-9 0,-8 1-17 16,-6 7 2-16,-7 1-18 0,-2 8 0 0,-12 3-24 15,-4 14 3-15,-14 0-17 0,-14 35-24 0,9-41-27 16,-9 41-84-16,0 0-162 0,-31-19-121 0,31 19 139 16,-37 8 352-16</inkml:trace>
  <inkml:trace contextRef="#ctx0" brushRef="#br1" timeOffset="39768.5052">20783 10872 1041 0,'25'-9'137'0,"-25"9"-37"0,6-22-2 16,-6 22-39-16,3-21 10 0,-3 21-26 0,-6-17-15 16,6 17-22-16,-17-12 11 0,17 12-22 0,-31 0 15 15,9 3 14-15,0 3-10 0,-6 5 18 0,-3 4-27 16,-3 2 24-16,2 7-13 0,-5-3 17 16,6 4 3-16,-6 2-13 0,3 3 2 0,0-1-12 15,2 3 3-15,2-2-8 0,4 1 5 0,2 1-9 16,5-2 3-16,3-1-9 0,4-2 5 0,6-2-8 15,4 0 6-15,6 0-6 0,2-1 4 0,5-1-10 16,4-4-1-16,5-1-15 0,3-6-18 0,13 4-24 16,-6-11-18-16,19 8-44 15,-15-21-80-15,24 4-222 0,-7 2-93 0,-6-14 187 16</inkml:trace>
  <inkml:trace contextRef="#ctx0" brushRef="#br1" timeOffset="40159.1937">21020 11096 1386 0,'-32'6'70'0,"9"7"-13"15,-9-2-5-15,5 7-4 0,-4-4-5 0,4 7-4 16,-4-2-11-16,5 4 4 0,-2 0-7 0,3 2 4 16,2-1-8-16,5 1 3 0,1-3-5 0,6 0-1 15,2-4-8-15,5-1-1 0,4-17-6 16,4 24-14-16,-4-24 14 0,21 14-14 0,-4-13 18 15,5-4 14-15,7-4-12 0,4-4 11 16,4-6-12-16,3-4-4 0,0-5 4 0,0 0-5 16,-1-2 3-16,-3 0-6 0,-3 0 5 0,-5 1-7 15,-3 3 6-15,-5 3-5 0,-4-2 4 0,-4 4-2 16,-12 19 2-16,14-27 3 0,-14 27 6 0,0 0 1 16,0 0 1-16,-10-17-8 0,10 17-4 0,0 0-2 15,-23 9-1-15,23-9 0 0,-25 29-2 16,13-8 2-16,-1 4-2 0,1 1 3 15,0 2-4-15,2-1 1 0,2 0-11 0,4-2 1 0,4 2-10 16,1-5 5-16,4-2-11 0,-5-20-2 16,23 31-15-16,-23-31-8 0,40 13-22 0,-18-19-16 15,17 11-105-15,-17-28-58 0,26 12-125 0,-6-9-137 16,-10-15 233-16,17 16 284 0</inkml:trace>
  <inkml:trace contextRef="#ctx0" brushRef="#br1" timeOffset="40331.0534">21687 10658 1263 0,'-20'-9'120'0,"20"9"-33"0,-29 6-13 16,29-6-11-16,-36 26-11 0,16-2-6 15,-6 3-17-15,1 8-21 0,-2 4 19 0,4 4-31 16,0 2 20-16,3 1-7 0,1 1-13 16,5-2 10-16,0 1-11 0,6-3 8 0,3 0-9 15,3-6-14-15,8 2-15 0,0-8-3 0,8 6-51 16,-6-18-52-16,20 17-157 0,-20-19-148 0,14-1-38 15,8 11 252-15</inkml:trace>
  <inkml:trace contextRef="#ctx0" brushRef="#br1" timeOffset="40596.6845">21975 11137 1096 0,'-25'-4'358'0,"5"-11"-294"0,20 15-7 0,-34-21-1 15,34 21-5-15,-32-11-9 0,32 11-13 0,-30-2-6 16,30 2 2-16,-30 7-1 0,30-7-1 16,-32 24-3-16,32-24-1 0,-27 35-2 0,15-14 4 15,0 1-5-15,0 1 4 0,2 0-7 0,3 0 0 16,2 0-6-16,2-2 0 0,2-1-5 0,4-2 0 16,-3-18-3-16,9 28 1 0,-9-28-4 0,24 20 3 15,-24-20-3-15,32 8-5 0,-10-8-12 0,0-8-24 16,7 1-10-16,1-10-14 0,7 6-36 15,-9-18-50-15,18 22-100 0,-22-21-190 16,6 4-55-16,8 9 165 0</inkml:trace>
  <inkml:trace contextRef="#ctx0" brushRef="#br1" timeOffset="40784.2023">22198 11109 1246 0,'-31'10'161'0,"25"12"-61"15,-11-10-19-15,10 13-9 0,-8-7-18 16,7 5 6-16,-6-2-28 0,5 3-8 0,-1-2-3 15,3 1-2-15,-1-3-4 0,3 0-2 0,1 0-12 16,0 0 3-16,2-2-6 0,2-18-11 0,0 26 9 16,0-26-19-16,4 19 16 0,-4-19-29 0,0 0-7 15,0 0-51-15,31 20-43 0,-31-20-46 16,29-7-215-16,-29 7-117 0,22-21 68 0,0 18 447 16</inkml:trace>
  <inkml:trace contextRef="#ctx0" brushRef="#br1" timeOffset="40956.7389">22188 10857 1474 0,'-18'-8'76'15,"18"8"-32"-15,-19 0-12 0,19 0-9 16,0 0-5-16,0 0-9 0,0 0-9 0,0 0 2 16,7 22-2-16,-7-22 0 0,19 11-1 0,-19-11 1 15,29 12-23-15,-29-12-25 0,38 10-65 0,-38-10-68 16,35 6-52-16,-35-6-152 0,28 0-77 15,3 14 231-15</inkml:trace>
  <inkml:trace contextRef="#ctx0" brushRef="#br1" timeOffset="41331.7755">22448 11067 1578 0,'-24'14'76'15,"24"-14"-25"-15,-22 16-3 0,22-16-2 0,-21 21 1 16,21-21-7-16,-20 28 2 0,20-28-13 0,-19 30-3 15,11-13-11-15,1 2 1 0,2 2-4 0,-1-1 3 16,1 0-9-16,2 0-6 16,1-1 0-16,3 1 0 0,-1-20 0 0,7 28 0 15,-7-28 0-15,14 19 0 0,-14-19 0 0,23 13 0 16,-23-13 0-16,28 1 0 0,-28-1 0 0,30-8 0 16,-30 8 0-16,33-21 0 0,-16 7 0 0,-17 14 0 15,29-35 0-15,-14 16 0 0,0-3 0 0,0 0 0 16,-1 1 0-16,-2 1 0 0,-1 1 0 15,0-1 0-15,-2 1 0 0,-9 19 0 0,18-30 0 16,-18 30 0-16,9-17 0 0,-9 17 0 0,0 0 0 16,0 0 0-16,0 0 0 0,0 0 0 0,-5 27 0 15,2-10 0-15,-3 5 0 0,-3 0 0 0,3 1 0 16,-1-1 0-16,1-1 0 0,1 0-16 0,2-2-18 16,2-2-2-16,6 0-11 0,-5-17 0 15,15 27-16-15,-15-27-10 0,26 18-28 16,-26-18-28-16,37 6-58 0,-37-6-66 0,38-22-223 15,-9 19 8-15,-12-18 352 0</inkml:trace>
  <inkml:trace contextRef="#ctx0" brushRef="#br1" timeOffset="41850.5656">22919 11146 1385 0,'0'0'201'0,"-7"-19"-84"0,7 19-39 0,0 0-24 16,0 0-17-16,-20-4-12 0,20 4-8 15,0 0-9-15,-18 14 0 0,18-14-5 0,-14 21 2 16,14-21 0-16,-14 26 3 0,14-26 1 15,-15 30 2-15,15-30-3 0,-14 32 3 0,14-32-5 16,-11 31 0-16,11-31-3 0,-6 25 1 0,6-25-2 16,0 0 0-16,0 0-1 0,0 0-2 0,0 0-1 15,0 0 3-15,0 0-2 0,0 0 1 16,0 0 4-16,19-6-3 0,-19 6 2 0,16-27 0 16,-16 27 0-16,16-32-3 0,-8 16 3 0,1-3-5 15,-1 0 4-15,0 0-3 0,-1-2 3 0,-1 1-3 16,-1-1 3-16,1 2-2 0,-2 1 2 0,-4 18-3 15,8-29 2-15,-8 29-1 0,4-17 0 0,-4 17 1 16,0 0 0-16,0 0 1 0,0 0 0 0,0 0 0 16,0 0-4-16,0 0 4 15,5 23-2-15,-5-23 0 0,3 19 2 0,-3-19-1 16,3 20-1-16,-3-20 4 0,5 20-4 0,-5-20 0 16,0 0 0-16,10 22 0 0,-10-22 0 0,0 0 0 15,22 7 0-15,-22-7 0 0,23 0 0 0,-23 0 0 16,27-10 0-16,-27 10 0 0,28-14 0 0,-28 14 0 15,29-16 0-15,-29 16 0 0,27-18 0 0,-27 18 0 16,22-21 0-16,-22 21 0 0,16-19 0 0,-16 19 0 16,0 0 0-16,19-22 0 0,-19 22 0 15,0 0 0-15,19-19 0 0,-19 19 0 0,0 0 0 16,0 0 0-16,0 0 0 0,0 0 0 0,0 0 0 16,3 17 0-16,-3-17 0 0,-2 32 0 0,-4-7 0 15,0 1 0-15,-2 7-20 0,-4-3-36 0,7 8-38 16,-9-16-53-16,16 26-167 0,-15-19-295 15,-1 3 53-15,3 3 306 0</inkml:trace>
  <inkml:trace contextRef="#ctx0" brushRef="#br1" timeOffset="42412.9356">20742 12002 715 0,'0'0'154'0,"0"0"-40"0,17-17 6 0,-17 17-8 15,0 0-7-15,-4-26-16 0,4 26-15 0,0 0-6 16,0 0-7-16,-15-25-3 0,15 25-8 0,-19-11-5 16,19 11-11-16,-23-6-2 0,23 6-5 15,-27 1-1-15,27-1-2 0,-31 11-4 16,13-1-3-16,-3 3-2 0,1 4-1 0,-1 5-3 16,-3 2-9-16,0 4 20 0,-1 5-22 0,-2 2 21 15,-2 7-8-15,-1 2-9 0,2-2-4 0,3-1 0 16,2-2 0-16,5-7 0 0,4-3 0 0,7-6 0 15,7-3 0-15,0-20 0 0,13 29 0 16,4-18 0-16,3-4 0 0,8-4 0 0,3-3 0 16,11-7 0-16,3-7-15 0,9-6-9 0,5-7-15 15,8 0-21-15,-3-9-20 0,7 5-14 0,-13-13-56 16,13 18-83-16,-25-9-289 0,5-4-23 0,0 8 261 16</inkml:trace>
  <inkml:trace contextRef="#ctx0" brushRef="#br1" timeOffset="42834.8467">21101 11643 1409 0,'-19'3'101'0,"19"-3"-20"16,-17 26-13-16,15-7 0 0,-6-1-15 0,3 8-5 16,-1-1-12-16,2 5 1 0,-2 0-10 0,2 7 5 15,-2 1-10-15,1 5 4 0,-2 1-8 16,0 1-10-16,-3 0 5 0,0 1-13 15,0-1 0-15,-2-1 0 0,0-1 0 0,0-6 0 16,0-2 0-16,2-2 0 0,0-6 0 0,3-4 0 16,2-7 0-16,5-16 0 0,-5 20 0 0,5-20 0 15,0 0 0-15,0 0 0 0,0 0 0 0,0 0 0 16,22-21 0-16,-22 21 0 0,28-38 0 16,-8 12 0-16,-1-3 0 0,2 0 0 0,-2 1 0 15,1 2 0-15,-3 3 0 0,-1 1 0 0,-2 5 0 16,-14 17 0-16,26-24 0 0,-26 24 0 0,0 0 0 15,18-7 0-15,-18 7 0 0,0 0 0 0,5 18 0 16,-5-18 0-16,3 34 0 0,-3-11 0 0,0 2 0 16,-3 0 0-16,0 1 0 0,1-3 0 0,2 1 0 15,0-2 0-15,2-3 0 16,-2-19-11-16,13 29-22 0,-13-29-5 0,21 17-8 16,-21-17-3-16,32 1-16 0,-32-1-17 0,44-16-31 15,-27-10-51-15,21 16-62 0,-20-22-135 0,5 1-124 16,12 10 112-16,-19-21 373 0</inkml:trace>
  <inkml:trace contextRef="#ctx0" brushRef="#br1" timeOffset="43022.3676">21565 11807 1339 0,'-13'-36'157'0,"13"36"-46"0,-5-32-18 0,5 32-12 16,0 0-19-16,0 0-17 0,-23 4-17 16,23-4-8-16,-24 36-5 0,8-7 3 0,0 9-7 15,0 3 3-15,-2 5-12 0,5 1 6 0,-3 1 5 16,1 2-18-16,2-2 18 0,-1 1-20 0,3-3 3 15,3-5 8-15,4-1-8 0,1-3 3 16,4-3-11-16,3-5-4 0,4-1-17 0,1-9-10 16,8 2-37-16,-17-21-33 0,42 22-31 0,-25-32-82 15,28 3-275-15,-10 1-17 0,-4-14 192 0</inkml:trace>
  <inkml:trace contextRef="#ctx0" brushRef="#br1" timeOffset="43647.3461">21785 12154 1618 0,'-29'7'91'0,"11"9"-29"16,-5-4-11-16,6 5-6 0,-1-1-12 0,3 2 1 15,2-1-8-15,2 1 3 0,0-1-6 0,3 2-1 16,4 0-9-16,1 0-13 0,2-2 0 0,3 0 0 16,-2-17 0-16,11 26 0 0,-11-26 0 0,20 18 0 15,-20-18 0-15,27 11 0 0,-27-11 0 16,35 4 0-16,-17-6 0 0,1-4 0 0,0-2 0 15,-2-1 0-15,0-3 0 0,0-3 0 0,-1-2 0 16,-3-2 0-16,0-2 0 0,0-2 0 0,-1 0 0 16,-1-1 0-16,-2 0 0 0,0-2-12 15,-3 3 5-15,-2 0-4 0,-3 3 6 0,0 2-3 16,-3 0 5-16,2 18-2 0,-8-26-9 16,8 26 14-16,0 0-12 0,-14-18 14 0,14 18-1 15,0 0 0-15,0 0-1 0,0 0 0 0,0 0 13 16,0 0-13-16,0 0 13 0,-4 24-13 0,4-24 2 15,0 0-1-15,23 22 0 0,-23-22 1 0,25 10 1 16,-25-10 3-16,31 7 2 0,-11-5 2 0,0 0-1 16,3-1-4-16,-1-1-5 0,0 2 0 0,-1-1 0 15,-1 1 0-15,-20-2 0 0,31 4 0 16,-31-4 0-16,18 11 0 0,-18-11 0 0,0 0 0 16,12 26 0-16,-12-26 0 0,3 26 0 15,-7-9 0-15,-1 1 0 0,-2 1 0 0,-3 1 0 16,0 1 0-16,0 0 0 0,-3 0 0 0,1-3 0 15,0 0 0-15,12-18 0 0,-17 31 0 0,17-31 0 16,-10 21 0-16,10-21 0 0,0 0 0 0,0 0 0 16,0 0 0-16,0 0 0 0,0 0 0 15,0 0 0-15,10-18 0 0,-10 18 0 0,17-29 0 16,-6 10 0-16,-1-1 0 0,-1 1 0 0,1-1 0 16,-1 1 0-16,-1 1 0 0,-2 1 0 0,-6 17 0 15,11-31 0-15,-11 31 0 0,11-27 0 0,-11 27 0 16,10-20 0-16,-10 20 0 0,0 0 0 15,17-20 0-15,-17 20 0 0,17-12 0 16,-17 12 0-16,28-14 0 0,-9 8-16 0,-2-5-37 16,8 6-12-16,-7-8-25 0,10 11-30 0,-13-14-50 15,17 20-122-15,-32-4-258 0,31-13 45 0,-8 16 320 16</inkml:trace>
  <inkml:trace contextRef="#ctx0" brushRef="#br1" timeOffset="43834.8285">22492 12097 1007 0,'0'0'379'0,"0"0"-219"0,-17 23-49 15,15-3-23-15,2-20-26 0,-18 34-9 0,10-16-13 16,2 3-2-16,-1 0-11 0,2 2 1 0,-1-1-11 16,0 2-1-16,1 1-12 0,0 1 1 0,0-2-5 15,3-1 3-15,-1-4-4 0,2-2 2 16,1-17-3-16,-3 27 0 0,3-27-9 0,0 0-5 16,7 17-10-16,-7-17-8 0,0 0-7 0,0 0-10 15,20-20-23-15,-17-3-45 0,17 12-79 16,-20-25-79-16,22 13-156 0,-7-1-60 0,-9-15 233 15</inkml:trace>
  <inkml:trace contextRef="#ctx0" brushRef="#br1" timeOffset="43975.4547">22524 11766 1776 0,'0'0'67'0,"0"0"-36"0,0 0-13 0,0 0-14 15,0 0-5-15,0 0-1 0,0 0 1 0,1 22-2 16,-1-22-6-16,19 9-15 0,-19-9-17 0,33 14-32 15,-33-14-34-15,50 17-110 0,-50-17-223 0,40 7-98 16,-9 7 99-16</inkml:trace>
  <inkml:trace contextRef="#ctx0" brushRef="#br1" timeOffset="44397.3467">22901 12024 1646 0,'-30'15'109'0,"30"-15"-44"0,-29 18 4 0,29-18-27 15,-35 20 16-15,18-7-20 0,-4-2-18 16,3 3-20-16,0 1 0 0,0 1 0 0,1-1 0 16,1 5 0-16,0 0 0 0,1 3 0 15,2 3 0-15,0-3 0 0,2 2 0 0,3-1 0 16,2-3 0-16,5-2 0 0,1-19 0 0,5 26 0 16,-5-26 0-16,18 13 0 0,-18-13 0 0,27 4 0 15,-10-9 0-15,0-3 0 0,2-6 0 0,2-5 0 16,1-7 0-16,3-6 0 0,2-4 0 0,1-2 0 15,1-2 0-15,-3-3 0 0,1 2 0 16,-3 0 0-16,-2-1 0 0,-1-2 0 0,-3 0 0 16,-1-4 0-16,0 4 0 0,-3-2 0 15,1 1 0-15,-2 6 0 0,-3 9 0 0,-3 10 0 16,-7 20 0-16,0 0 0 0,0 0 0 0,0 0 0 16,0 0 0-16,-24 18 0 0,11 8 0 0,-3 7 0 15,-4 7 0-15,1 2 0 0,0 4 0 0,-1 3 0 16,6-2 0-16,0-1 0 0,4-3 0 15,3-2 0-15,5-3 0 0,-2-2 0 0,6 0 0 16,0-8 0-16,5 1-36 0,-1-7-23 0,7 1-8 16,-2-6 11-16,11 3-28 0,-22-20-63 0,49 13-434 15,-26-9 0-15,0-2 146 0</inkml:trace>
  <inkml:trace contextRef="#ctx0" brushRef="#br1" timeOffset="44772.3415">23180 12090 1714 0,'0'0'98'0,"0"0"-38"16,0 0-4-16,-23 11-17 0,23-11-6 0,0 0-11 15,0 0-6-15,-5 18-7 0,5-18-9 0,0 0 0 16,19 12 0-16,-19-12 0 0,24 4 0 16,-24-4 0-16,28 0 0 0,-28 0 0 0,33-7 0 15,-15 2 0-15,1-3 0 0,1 0 0 0,-3 0 0 16,-17 8 0-16,28-21 0 0,-28 21 0 0,21-22 0 15,-21 22 0-15,15-23 0 0,-15 23 0 16,10-30 0-16,-10 30 0 0,5-31 0 0,-5 31 0 16,-1-31 0-16,1 31 0 0,-8-27 0 0,8 27 0 15,-15-22 0-15,15 22 0 0,-27-6 0 16,7 11 0-16,-1 4 0 0,-5 8 0 0,-2 4 0 16,-1 4 0-16,0 5 0 0,1 2 0 0,1 0 0 15,5 1 0-15,4 0 0 0,6-2 0 0,4 2 0 16,5-3 0-16,4-1 0 0,3-4 0 0,2-2 0 15,2-3 0-15,4-3 0 0,-12-17 0 0,32 24 0 16,-9-17 0-16,3-3 0 0,6-3 0 16,1-5 0-16,5 0 0 0,-2-9 0 15,13 10-116-15,-19-29-268 0,22 20-280 0,-9-6 29 16,-1-7 388-16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2:36:56.81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3454 3185 1297 0,'-21'-15'109'0,"21"15"-68"15,0-17-22-15,0 17-4 0,0 0 8 0,0 0 15 16,0 0 10-16,0 0-6 0,0 0-13 16,0 0-20-16,0 0-11 0,0 0-2 0,-23 18-2 15,13 0 6-15,-1 5-3 0,-1 2-10 0,0 3 30 16,0 0-29-16,1 0 30 0,2 1-12 15,3-2-5-15,2 0 7 0,1 0-8 0,3 0 7 16,0-1-8-16,2-2 6 0,2-2-5 0,2-1 4 16,2-4-4-16,-8-17 4 0,24 25-5 0,-24-25 2 15,31 13-2-15,-13-10 1 0,2-4 1 0,1-4 2 16,0-4 0-16,1-3-1 0,0-5 4 0,1-2-5 16,-1-4 5-16,1-3-6 0,-2 1 4 15,-2 0-5-15,-2-2 5 0,-1 3-6 0,-1 2 5 16,-2 3-5-16,-13 19 4 0,18-28-4 0,-18 28 4 15,9-17-3-15,-9 17 0 0,0 0-1 0,0 0-3 16,0 0-1-16,0 0 0 0,0 0 2 16,1 18 0-16,-1-18 6 0,1 32-4 0,-1-13 4 15,0 0-1-15,0 2 5 0,2-3-3 0,1-1 5 16,-3-17-5-16,10 28 2 0,-10-28-3 0,18 20 1 16,-18-20-1-16,26 12 1 0,-9-9 2 0,2-3 4 15,0-5 5-15,2 0 1 0,-1-5 5 0,1 0 0 16,-3-5 3-16,1-1-5 0,-3-4-1 15,1-2-10-15,-1-2 0 0,0-3-7 16,-2 1 4-16,0-2-7 0,-3 0-12 0,0 1 26 16,-3 2-34-16,1 0 14 0,-1 5-27 0,-3-4-23 15,-5 24-19-15,12-33-24 0,-12 33-50 0,15-20-73 16,4 25-78-16,-19-5-196 0,0 0 97 0,39 19 402 16</inkml:trace>
  <inkml:trace contextRef="#ctx0" brushRef="#br0" timeOffset="598.2768">4616 3309 896 0,'0'0'117'0,"-24"-26"0"0,24 26-4 16,-28-10-20-16,28 10-9 0,-34-8-4 15,34 8-10-15,-43-6-20 0,23 10-7 0,-7-4 5 16,4 7-19-16,-4 0 25 0,5 5-23 0,-3 3-6 15,1 4-2-15,-1 2-6 0,2 4 2 0,2 3-9 16,3 1 4-16,1 0-6 0,3 0 5 0,4-3-11 16,3-2 4-16,5-4-8 0,3 0 4 0,-1-20-4 15,18 28 1-15,-18-28-1 0,31 14 2 0,-10-12-1 16,2-3 1-16,3-4 1 16,2-4-2-16,3-7 3 0,0-5-2 0,2-3 3 0,0-2-2 15,0-2 4-15,-5 0-6 0,-1 1 6 0,-7 1-7 16,-3 4 4-16,-3 3-3 0,-14 19 4 0,13-22-1 15,-13 22 8-15,0 0 2 0,0 0 2 0,0 0 0 16,0 0-6-16,0 0-3 0,0 0-6 0,-18 12 0 16,18-12-3-16,-16 27 2 15,8-8-1-15,0 4 4 0,1 0-2 0,2-3 1 16,4-3-3-16,1-17 1 0,6 27-2 0,-6-27-2 16,22 12-4-16,-22-12-4 0,40-5-10 0,-12-7-2 15,7-6 2-15,4-10-11 0,10-4 5 0,-2-12-21 16,9 2-8-16,-6-12-10 0,5 11-39 0,-12-11 31 15,10 5 1-15,-9-4 25 0,-1 6 11 0,-7-9-71 16,0 17-65-16,-19-10-100 0,0 5-105 16,1 13 42-16,-14-4 305 0,-2 6 34 0,-2 29 241 15,-8-30 136-15,8 30-63 0,0 0-93 16,-32-4-55-16,32 4-61 0,-25 27-32 0,14-1-3 16,-7 0-14-16,5 11 0 0,-5 2-23 0,5 7-1 15,-3 1-17-15,3 4 4 0,-1 1-18 0,2 1 7 16,2 1 3-16,2 2-23 0,2-4 18 0,1-1-29 15,2-1-4-15,1-5 0 0,4 4-25 16,-4-9-6-16,11 5-35 0,-12-17-42 0,18 13-75 16,-18-22-88-16,3-19-180 0,16 37 87 0,-16-37 391 15</inkml:trace>
  <inkml:trace contextRef="#ctx0" brushRef="#br0" timeOffset="788.7214">4907 3218 1456 0,'-27'-10'268'16,"10"18"-223"-16,17-8-18 0,-22 7-9 0,22-7-7 16,0 0-5-16,0 0-7 0,0 0-1 0,0 0 0 15,32 10 4-15,-8-9-2 0,8-2 2 16,5-4 0-16,6-2-2 0,6-3 2 0,2 0-4 16,1-1-14-16,-1-1-15 0,3 5-21 15,-11-6-34-15,13 13-47 0,-19-18-101 0,14 10-300 16,-7 7-1-16,-15-10 325 0</inkml:trace>
  <inkml:trace contextRef="#ctx0" brushRef="#br0">5335 3427 1514 0,'0'0'38'0,"0"0"-38"0,1 22-1 15,-1-22 0-15,0 0 5 0,23 12 4 16,-23-12 6-16,29 0 3 0,-8-1 3 0,1-6 8 15,7 1-3-15,-1-6-1 0,3 0-7 0,-4-3-9 16,-1 0-7-16,-2 1 0 0,-3-1-1 0,-21 15 3 16,29-25-1-16,-29 25 11 0,14-20 2 15,-14 20 5-15,3-17-1 0,-3 17-2 0,0 0-4 16,-12-23-3-16,12 23-5 0,-22-10-20 0,22 10 16 16,-29-1 0-16,12 3 1 0,-1 2 16 0,-1 3-16 15,2 0-1-15,0 4 4 0,0 2-3 0,17-13 4 16,-30 31-4-16,17-14 4 0,2 0-3 0,2-1 4 15,9-16-5-15,-5 30 1 0,5-30-5 16,10 22 3-16,-10-22-3 0,24 19 2 16,-7-13-1-16,4-3 0 0,2 0 1 0,3-4 0 15,3-3 0-15,1-2 0 0,3-1 1 0,0-1-3 16,2-1 3-16,0 1-2 0,-2 0 3 0,-2 1-3 16,-7 1 2-16,-2 2-2 0,-5 3 1 0,-17 1 0 15,26 1-1-15,-26-1 0 0,0 0-2 0</inkml:trace>
  <inkml:trace contextRef="#ctx0" brushRef="#br0" timeOffset="1960.556">6882 3627 1175 0,'0'0'133'0,"0"0"-50"0,0 0-13 15,-6-17-12-15,6 17-9 0,0 0-8 0,0 0-6 16,-15-22-3-16,15 22-5 0,-17-19 1 0,17 19-4 16,-24-24-4-16,24 24-5 0,-29-31 4 0,12 13-7 15,-2-2 3-15,1-2-6 0,-3-2-3 0,3-4-6 16,-3-2 4-16,1-4-6 0,-1-1-12 0,2-3 25 15,0-2-24-15,2 2 23 0,2-3-5 16,0 1-9-16,2 2 9 0,0 3-8 0,4 4 7 16,3 3-6-16,1 5 4 0,2 2-5 0,2 4 5 15,1 17-4-15,1-29 3 0,-1 29-4 16,6-23 3-16,-6 23-5 0,0 0 2 0,20-23-2 16,-20 23 1-16,22-6 0 0,-22 6-1 0,24-1 1 15,-24 1-1-15,29 10 1 0,-29-10 0 0,29 22 2 16,-29-22-1-16,25 33 3 0,-15-12-4 15,-3 2 5-15,-4 2-4 0,-1 3 6 0,-5 2-5 16,-3 2 6-16,-4 3-5 0,-2 0 8 0,-5 1-4 16,-2 2 13-16,-2-2 13 0,0 2-21 0,-3-2 24 15,2 3-26-15,-3-4 5 0,3 0 5 0,1-4-7 16,4-2 6-16,4-3-10 0,3-6 4 0,4-3-9 16,6-17 0-16,0 27-3 0,0-27 1 15,16 19-3-15,-16-19 1 0,35 15-1 16,-9-13 0-16,9-4-10 0,5-8-8 0,11-3-13 15,3-12-26-15,14 6-25 0,-10-17-72 0,23 22-133 16,-20-12-270-16,4-2 21 0,3 11 378 0</inkml:trace>
  <inkml:trace contextRef="#ctx0" brushRef="#br0" timeOffset="2819.9704">7446 3298 1324 0,'-23'-12'150'0,"23"12"-88"0,0 0-6 16,0 0 5-16,-26-11-12 0,26 11-8 0,-26-2-9 15,26 2-3-15,-36 6-7 0,16 0 1 16,-3 0-5-16,-2 5 2 0,-1 1-2 0,-2 6 7 16,-3 0-6-16,3 4 3 0,1 1-8 0,2 0-1 15,3 0-7-15,4 0 2 0,1-3-7 0,6-2 4 16,11-18-6-16,-10 28 2 0,10-28-3 0,6 23 1 15,-6-23-1-15,23 18 0 0,-4-12-1 0,1-3 2 16,7-4-2-16,5-4 2 0,4-7 0 0,3-4-2 16,1-3 4-16,0-3-5 0,-2 0 4 15,-3-2-6-15,-4 0 3 0,-3-1-3 16,-5 1 3-16,-3 0-4 0,-4 1 6 0,-4 3-3 16,-3 0 4-16,-9 20-1 0,5-26-11 0,-5 26 15 15,0 0-12-15,-11-20 27 0,11 20-12 0,0 0-1 16,-22 3-2-16,22-3-13 0,-23 13 24 0,23-13-11 15,-31 29 10-15,16-7-8 0,0 2-4 16,-1 3 3-16,3-1-4 0,2 1 3 0,2-3-4 16,6 0 4-16,1-3-5 0,6-1 3 0,2-2-2 15,5-1 1-15,-11-17-2 0,29 28 2 0,-10-18-1 16,4-3-1-16,2-3 1 0,2-2-1 0,3-3 2 16,0-4-1-16,0-2 0 0,0-4 1 0,-2-1 0 15,0-3-1-15,-2 1 2 0,-3-2-2 16,-2-1 2-16,-6 0-2 0,0 0 2 15,-2 0-3-15,-2-1 3 0,-11 18-2 0,16-31 3 16,-16 31-2-16,11-26 3 0,-11 26-3 0,0 0 5 16,5-19-3-16,-5 19 2 0,0 0 1 0,0 0-3 15,0 0 2-15,0 0-3 0,0 0-1 0,-9 18 0 16,9-18 0-16,-8 30-2 0,1-5 4 0,-2 0-4 16,3 2 5-16,0-3-5 0,2 1 6 0,3-3-9 15,4-2 7-15,1-1-4 0,-4-19 1 16,19 29 0-16,-19-29 1 0,29 15 0 0,-11-11-1 15,4-5 1-15,2-4-2 0,2-4 3 16,3-3-2-16,1-2 3 0,1-3-2 0,-2-2 2 16,-2 0-2-16,-3 1 2 0,-2 1-2 0,-4 4 1 15,-18 13-2-15,23-19 2 0,-23 19-1 0,0 0 2 16,0 0 1-16,0 0-2 0,0 0 0 16,0 0-1-16,0 0-1 0,0 0 0 0,0 0 1 15,0 17-2-15,0-17 3 0,-9 29-3 0,1-11 4 16,1-1-3-16,7-17 2 0,-12 31-1 0,12-31 0 15,-4 27-1-15,4-27 2 0,4 22-3 0,-4-22 2 16,0 0-1-16,0 0 0 0,0 0 1 0,18 14-1 16,-18-14 1-16,0 0 1 0,22-17 5 0,-22 17 1 15,23-26-1-15,-11 7-6 16,2-2 0-16,-1-2 0 0,2-2 0 0,-1 1 0 16,0 0 0-16,0 1 0 0,-2 0 0 0,0 1 0 15,-1 4 0-15,-1 1 0 0,-10 17 0 0,18-24 0 16,-18 24-17-16,15-17-15 0,-15 17-13 0,0 0-26 15,27-7-31-15,-27 7-64 0,23 4-139 0,-23-4-266 16,23 1 8-16,-23-1 389 0</inkml:trace>
  <inkml:trace contextRef="#ctx0" brushRef="#br0" timeOffset="3007.4512">8032 3079 1907 0,'-34'-6'35'0,"14"2"-25"16,20 4-8-16,-24-8-2 0,24 8-2 0,0 0-3 16,0 0-11-16,0 0-14 0,0 0-12 0,19-9-26 15,-2 2-39-15,24 18-127 0,-15-10-360 0,16 2 31 16,6 5 271-16</inkml:trace>
  <inkml:trace contextRef="#ctx0" brushRef="#br0" timeOffset="3148.1267">8981 3493 1817 0,'-18'7'187'0,"18"-7"-146"0,-19 5-39 15,19-5-2-15,-19 1 0 0,19-1 0 0,0 0-10 16,-24-13-27-16,24 13-28 0,0 0-53 0,0 0-173 16,9-20-338-16,-9 20 13 0,21-14 336 0</inkml:trace>
  <inkml:trace contextRef="#ctx0" brushRef="#br0" timeOffset="4362.9218">5921 3431 796 0,'5'-22'277'0,"-5"22"-173"0,0 0-48 16,0 0-16-16,0 0 0 0,0 0 5 0,0 0 0 15,0 0-5-15,0 0-9 0,0 0-7 0,0 0-7 16,0 0 1-16,0 0 2 0,0 0 4 0,0 0 0 16,-3 22 2-16,3-22-6 0,-6 29 1 15,4-11-10-15,0 4 2 0,-1 1-4 0,1 2 5 16,-2 1-7-16,2 0 5 0,-1 0-10 0,2-5 3 15,0-1-5-15,1-3 4 0,0-17-5 0,0 26 2 16,0-26-1-16,0 0 2 0,0 0 0 0,7 17 3 16,-7-17 1-16,0 0 8 0,0 0 11 0,0 0 4 15,4-17 2-15,-4 17-6 0,3-20-7 16,1 2-8-16,0-5 3 0,0-5-8 16,0-5 5-16,1 1-6 0,0 0 10 0,-1 4-3 15,-3 3 8-15,1 2-6 0,-1 0 0 0,2 1-6 16,0 0-1-16,2 2-4 0,0 2 3 0,-5 18-5 15,18-29 5-15,-18 29-7 0,27-22 1 0,-10 13-2 16,3 2-13-16,5 0 13 0,4 3-27 0,7-3 13 16,6 7-51-16,-5-12-45 0,21 20-161 15,-6-14-369-15,3 2 63 0,5 4 292 0</inkml:trace>
  <inkml:trace contextRef="#ctx0" brushRef="#br0" timeOffset="13947.5893">3546 9749 999 0,'0'0'264'16,"-18"9"-213"-16,18-9 3 0,0 0-11 0,0 0-13 16,0 0-8-16,0 0-4 0,0 0-5 0,0 0 2 15,0 0 1 1,0 0-3-16,0 0-1 0,0 0-1 0,0 0-1 0,-5 21 5 0,5-21-3 15,-3 30 3-15,1-12-1 0,1 5 5 0,-3 0-3 16,0 5 6-16,-2-1-6 0,3-1 3 0,-3-1-6 16,3-3 3-16,1-3-9 0,2-19 1 0,0 24-5 15,0-24-1-15,0 0-3 0,0 0 1 0,18 16-2 16,-18-16 1-16,0 0 1 0,24 1 1 16,-24-1 2-16,26-10-2 0,-26 10 2 0,32-18-3 15,-15 5 1-15,1-4-3 0,0 0 5 16,1-3-3-16,1 1 3 0,-2 1-5 0,0-1 5 15,-2 0-4-15,-16 19 4 0,26-29-3 0,-26 29 3 16,20-21-3-16,-20 21 1 0,0 0-1 0,15-18 0 16,-15 18 0-16,0 0 0 0,0 0-1 0,0 0-1 15,0 0 2-15,4 16-1 0,-4-16 3 16,5 23-3-16,-5-23 4 0,4 33-4 0,-2-11 4 16,0 0-4-16,1 1 4 0,-1 1-6 0,2-2 5 15,3-1-4-15,0-1 3 0,-7-20-2 0,17 29 3 16,-17-29-4-16,21 17 3 0,-21-17-2 0,24 4 2 15,-24-4 3-15,29-7 6 0,-12-4 4 0,2-2 2 16,-1-9 7-16,3-3-9 0,-1-7 7 0,1 0-10 16,0-3-1-16,-3-2-7 0,0 1 2 15,-2 2-8-15,-3 2 7 0,-2 1-7 16,-1 5 6-16,-3 2-6 0,-2 2 1 0,0 2-6 16,-5 20-6-16,7-21-8 0,-7 21-9 0,0 0-6 15,0 0-3-15,0 0-14 0,0 0 3 0,0 0-11 16,15 20-15-16,-15-20-12 0,19 32-52 0,-19-32-62 15,27 31-117-15,-3-8-139 0,-24-23 155 16,41 36 304-16</inkml:trace>
  <inkml:trace contextRef="#ctx0" brushRef="#br0" timeOffset="14952.331">4588 9821 867 0,'0'0'229'0,"-23"2"-144"0,4-4-6 16,19 2-3-16,-36 14-7 0,36-14-2 0,-40 25-12 0,22-4 1 16,-8-3-10-16,7 8-2 0,-4-3-16 0,6 4 0 15,-1-3-10-15,4 0 3 0,2-3-3 0,5-4-3 16,7-17-7-16,-5 25-2 0,5-25-6 0,6 18 1 16,-6-18-3-16,18 11 1 0,-18-11 2 15,32-1 0-15,-11-6 2 0,2-3-1 16,2-4 2-16,3-5-4 0,1-2 4 0,1-4-5 15,-1-1 5-15,-3-1-5 0,-1 1 4 0,-2 0-5 16,-4 3 5-16,-2 1-4 0,-4 4 4 0,-13 18-4 16,15-27 4-16,-15 27-1 0,0 0 3 0,4-20 1 15,-4 20 3-15,0 0 0 0,0 0-2 0,0 0-4 16,-18 5-4-16,18-5 0 0,-16 23-2 31,7-6 4-31,-2 5-4 0,2 2 5 0,-1 1-4 16,1-1 5-16,5 1-6 0,0-4 5 0,4 0-5 15,2-3 3-15,-2-18-3 0,16 28 2 0,-16-28-1 16,29 17 1-16,-9-14 1 0,4-5 0 0,7-4 1 16,3-6 2-16,5-7 2 0,3-4-4 0,3-8 4 15,4-4-7-15,-1-3 6 0,1-5-7 0,1 0 8 16,-1-3-9-16,-3-1 10 0,-5-1-10 16,-2 1 8-16,-4 3 8 0,-4 1-22 15,-3 4 20-15,-8 6-22 0,-4 4 11 0,-6 4 3 16,-3 7 0-16,-7 18 1 0,1-20-2 0,-1 20 3 15,0 0-3-15,0 0-3 0,-26 6 1 0,26-6-3 16,-32 35 4-16,11-7-4 0,1 6 8 0,-2 4 8 16,-1 5-20-16,2 1 21 0,0 2-22 15,4-1 9-15,3 0 5 0,2-2-7 0,1-2 8 16,6-2-9-16,1-1 7 0,5-5-7 0,3-2 5 16,3-5-5-16,5-3 5 0,3-2-5 0,2-4 4 15,5-5-2-15,2-2 1 0,4-6 0 0,-1-1 0 16,5-6 0-16,-2-3 1 0,3-3 2 0,-2-5-2 15,-1-1 3-15,-1-2-5 0,-5-1 2 16,-2-2-4-16,-2 1 0 0,-5-1-3 16,-4 2 2-16,-3-1-1 0,-5 1 5 0,-3 1-3 15,0 17 4-15,-11-29-2 0,11 29 1 0,-22-23-1 16,22 23 3-16,-29-16-2 0,12 13 2 0,0 4-1 16,0 1 0-16,-1 4 0 0,0 3-2 0,1 2 2 15,17-11-4-15,-24 25 4 0,24-25-2 0,-12 29 2 16,12-29-4-16,-2 30 3 0,2-30-2 0,12 27 3 15,-12-27-1-15,27 18 1 0,-8-12-1 16,6-4-1-16,3-2 2 0,2-2 0 0,4-3 0 16,0-1-1-16,1-1 0 0,2 1 0 0,-2 0 2 15,-2 1-2-15,-3 0 1 0,-4 3-1 16,-7 1 1-16,-2 1-2 0,-17 0 1 0,19 4 1 16,-19-4 0-16,0 0 3 0,6 21-1 0,-6-21 1 15,-9 24-3-15,9-24 2 0,-19 34-4 16,4-16 4-16,-2-1-4 0,0 0 4 0,-2-3-4 15,0 2 5-15,2-4 0 0,17-12 4 0,-24 17-2 16,24-17 3-16,0 0-4 0,0 0-2 0,0 0 0 16,0 0-4-16,0 0 3 0,4-26-2 0,7 7 3 15,2-1-3-15,4-4 4 0,2 0-5 0,1-1 4 16,-2 1-5-16,0 1 4 0,-1 3-2 0,-1 0 2 16,1 2-3-16,-17 18 1 0,29-24-2 15,-29 24 2-15,27-17-3 0,-27 17-3 16,27-14-8-16,-27 14-9 0,28-10-14 0,-28 10-18 15,27-4-26-15,-9 10-38 0,-18-6-70 0,25 0-184 16,-25 0-172-16,0 0 38 0,17 10 495 0</inkml:trace>
  <inkml:trace contextRef="#ctx0" brushRef="#br0" timeOffset="15155.4454">5236 9627 1756 0,'-28'2'38'0,"5"-2"-3"16,23 0 1-16,-25 1-4 0,25-1-4 0,0 0-12 16,0 0-11-16,0 0-6 0,0 0-2 15,0 0 0-15,20 0 3 0,0 1 0 0,5 1-1 16,8-2-7-16,1-4-21 0,11 3-19 0,0-5-11 16,15 6-23-16,-3-14-45 0,26 19-107 0,-14-20-209 15,14 0-118-15,12 10 215 0</inkml:trace>
  <inkml:trace contextRef="#ctx0" brushRef="#br0" timeOffset="15827.2922">6784 9593 900 0,'7'-27'54'0,"-3"-2"-26"15,5 6 28-15,-7 0-3 0,-2 23 22 0,6-33 7 16,-6 33 1-16,0 0 0 0,0 0-8 0,-3-18-12 16,3 18-16-16,0 0-16 0,0 0-13 0,0 0-7 15,0 0-5-15,-18 25-4 0,18-25 4 0,-14 35 2 16,8-12 11-16,-4 1 19 0,4 4-26 0,-3 1 26 16,1 7-33-16,1 0 6 0,1 3 8 15,-4 0-12-15,3 0 8 0,0-1-10 0,-1 1 4 16,5-4-6-16,-1-1 5 0,0-4-6 15,1-4 3-15,1-4-4 0,1-4 1 0,1-18-2 16,1 26 2-16,-1-26-4 0,0 0 2 0,0 0-2 16,0 0 0-16,0 0 1 0,0 0 1 0,0 0 3 15,0 0-1-15,19-8 3 0,-19 8-1 0,17-30 2 16,-8 10-5-16,1-3 6 0,0-1-9 16,-2-1 6-16,1 2-4 0,-2 0 2 0,2 2-2 15,-2 1 2-15,0 1-4 0,1 2 4 0,-8 17-3 16,15-27 1-16,-15 27-3 0,20-13 2 0,-20 13-2 15,22-1 2-15,-22 1-1 0,24 6 1 0,-24-6 1 16,27 17-1-16,-27-17 2 0,30 24-3 0,-30-24 4 16,27 27-4-16,-27-27 4 15,20 30-3-15,-20-30 4 0,9 33-4 0,-8-17 4 16,-4 1-4-16,-3 0 3 0,-5 0-2 0,-5 1 4 16,-2 1-4-16,-5-1 3 0,-3 0-5 0,-1-1 4 15,-1-3-4-15,0 1 2 0,3-4-4 0,1-2-1 16,2-3-10-16,3-2-5 0,19-4-17 0,-23-1-24 15,23 1-25-15,0 0-36 0,19-17-43 0,-17-9-59 16,28 16-49-16,-8-7-157 0,1-14 24 16,24 21 348-16</inkml:trace>
  <inkml:trace contextRef="#ctx0" brushRef="#br0" timeOffset="16374.161">7216 9847 756 0,'0'0'132'15,"-5"19"-19"-15,5-19-13 0,0 0-7 16,-14 18-11-16,14-18 1 0,-12 18-8 0,12-18-7 15,-15 22-12-15,15-22-7 0,-15 23-9 16,15-23 1-16,-14 23-5 0,14-23-1 0,-14 27-8 16,14-27-1-16,-10 30-7 0,10-30 1 0,-9 29-6 15,9-29 0-15,-5 27-6 0,5-27-2 0,1 21-3 16,-1-21 0-16,0 0-2 0,14 20 0 0,-14-20 1 16,18 6 1-16,-18-6 2 0,28-5 0 0,-10-2 5 15,4-3-4-15,1-6 2 0,3-2-6 16,-1-4 2-16,3-1-6 0,-2 0 5 0,-1 0-5 15,-3 3 4-15,-2 2-4 0,-6 0 4 16,-14 18-2-16,23-31 2 0,-23 31-1 0,15-19 2 16,-15 19-1-16,0 0 4 0,0 0 3 0,0 0 0 15,0 0 1-15,0 0-6 0,0 0-2 0,0 0-3 16,0 0 1-16,-10 19-2 0,10-19 3 0,-12 37-3 16,6-14 3-16,0 2-2 0,2 0 1 15,1 1-1-15,1-2 3 0,4-1-5 0,-1-4 4 16,-1-19-4-16,16 29 3 0,-16-29-2 0,29 15 1 15,-7-14-1-15,2-6 2 0,8-7 1 0,3-7-3 16,6-9 6-16,5-7-6 0,2-6 6 0,1-4-7 16,2-6 8-16,-2 0-9 0,1-3 11 0,-1-2-10 15,-2 2 9-15,-3-2-10 0,-6 3-6 16,-4 3 18-16,-6 3-18 0,-5 3 19 16,-5 4-4-16,-4 7-8 0,-7 6 7 0,-3 9-4 15,-4 18 3-15,-6-17-1 0,6 17-3 0,-22 6 1 16,22-6-3-16,-36 35 3 0,14-2-3 0,-3 6 6 15,-1 10-7-15,1 3-4 0,-2 6 17 0,3 3-17 16,2 1 14-16,2-1-7 0,7 1-20 0,2-5-3 16,6-3-10-16,2-4 5 0,7-2-28 15,-1-10 3-15,9 2-30 0,-8-16-37 0,22 12-178 16,-15-18-247-16,-11-18 13 0,39 22 347 0</inkml:trace>
  <inkml:trace contextRef="#ctx0" brushRef="#br0" timeOffset="16561.6608">7915 9773 1729 0,'0'0'93'0,"-34"-7"-34"15,34 7-10-15,-20-2-14 0,20 2-12 0,0 0-15 16,0 0-8-16,0 0-3 0,0 0 0 0,0 0 0 16,22 0 2-16,0 0-6 0,3-3-14 0,7 2-21 15,-1-7-32-15,11 11-35 0,-11-14-47 0,24 21-76 16,-20-23-2-16,26 18-125 0,-3 1-101 15,-11-15 169-15,20 22 291 0</inkml:trace>
  <inkml:trace contextRef="#ctx0" brushRef="#br0" timeOffset="17046.0386">8712 9945 1179 0,'0'0'101'0,"0"0"-48"15,-18-26 11-15,18 26 9 0,0 0-2 16,7-17-8-16,-7 17-7 0,0 0-3 0,0 0-3 16,0 0-10-16,0 0-15 0,0 0-8 15,0 0-8-15,-24 20 3 0,24-20 2 0,-29 36 7 16,12-14-1-16,0 3 3 0,-2 2-8 0,5-1 2 15,-1-3-10-15,4-1 2 0,1-5-7 0,10-17 2 16,-9 25-4-16,9-25 0 0,0 0-1 0,0 0 0 16,0 0 0-16,9 17 0 0,-9-17 2 0,0 0 1 15,32-13 1-15,-32 13-3 0,35-31 3 16,-12 9-4-16,-1-4 4 0,3 0-2 0,-2-1 4 16,-1-1-2-16,0 2 4 0,-2 0-6 15,-2 2 4-15,-2 0-5 0,-1 5 3 0,-2 1-2 16,-13 18 2-16,21-27-3 0,-21 27 3 0,0 0-2 15,13-17 1-15,-13 17 0 0,0 0 0 0,0 0-1 16,0 0-1-16,0 0 1 0,-1 22-2 0,1-22 2 16,-2 35-2-16,-1-12 3 0,2 1-6 15,-1 0 0-15,3 2-8 0,0-2 0 0,3 1-12 16,1-2-1-16,4 0-15 0,0-6-3 0,8 2-15 16,-17-19-4-16,37 26-12 0,-37-26-7 0,44 12-17 15,-26-19-18-15,17 10-29 0,-15-20-47 0,15 11-34 16,-9-9-107-16,-7-13-39 0,17 18 247 0</inkml:trace>
  <inkml:trace contextRef="#ctx0" brushRef="#br0" timeOffset="17311.7008">9269 9882 777 0,'-10'-22'248'0,"10"22"-77"0,-14-27-33 15,14 27-24-15,-19-18-26 0,19 18-19 0,-20-9-15 16,20 9-8-16,-23-3-5 0,23 3-7 0,-25 9-6 16,25-9-2-16,-24 23-5 0,13-6 4 0,0 1-5 15,1 5 4-15,1 0-5 0,3 3 3 0,0 1-6 16,2 3 2-16,1-2-6 0,3 2 1 15,3-2-9-15,2-4 4 0,2 0-4 0,3-4-8 16,-10-20 8-16,22 29-12 0,-22-29 21 0,29 18-11 16,-11-15-2-16,-1-1 0 0,1-7 0 0,1-4 0 15,-1-3-9-15,1-3 18 0,0-5-9 16,0-3 0-16,-2-2 0 0,-1-3 0 0,-4 0 0 16,0 0 0-16,-3 2 0 0,-4-1-2 0,-1 4-11 15,-4-1-12-15,-1 3-4 0,-4 1-13 16,5 20-8-16,-14-32-13 0,14 32-15 0,-20-18-27 15,20 18-42-15,-23-3-65 0,23 3-157 0,-5 23-132 16,5-23 91-16,-7 23 410 0</inkml:trace>
  <inkml:trace contextRef="#ctx0" brushRef="#br0" timeOffset="18264.7898">10298 9870 989 0,'-22'-6'171'15,"22"6"-88"-15,-17-3-5 0,17 3 5 16,-23 7-10-16,23-7-6 0,-35 16-7 0,15 0-1 16,-10-4-10-16,4 9-4 0,-5-3-7 15,1 6 3-15,-2-1-4 0,1 5 2 0,1-3-11 16,4 2-6-16,3-2-10 0,5 0-1 0,3-2-8 16,7-1-12-16,2-5 21 0,6-17-25 0,5 28 23 15,-5-28-10-15,25 17-2 0,-4-13 2 0,3-6 1 16,6-3 0-16,5-4 2 0,3-7-3 0,3-2-10 15,0-4 22-15,1-2-24 0,-1-3 23 0,-2-2-8 16,-7-1-7-16,-1 1 9 0,-4 0-9 16,-6 1 7-16,-2 3-4 0,-5-1 2 0,-4 6-2 15,-4 2 3-15,-6 18-4 0,2-27 4 16,-2 27-1-16,-9-17 0 0,9 17 0 0,-18-5-1 16,18 5 1-16,-26 9-2 0,26-9 1 0,-30 24 0 15,13-6 1-15,0 4-3 0,1 2 5 0,1 2-4 16,3-1 5-16,1 0-5 0,4 1 5 15,2-1-5-15,4-2 2 0,4-2-3 0,3-2 3 16,5-2-4-16,-11-17-9 0,30 24 11 0,-10-17-11 16,3-2 12-16,5-5 1 0,4-3-1 0,-1-3 14 15,2-5-13-15,1-3 10 0,-1-1-10 0,1-4-3 16,-2 0 3-16,0 0-2 0,-6-2 2 0,-3 2-2 16,-2-2 3-16,-5 1-3 0,-4 3 4 15,-1 0-4-15,-11 17 3 0,10-29-2 16,-10 29 2-16,2-26-2 0,-2 26 3 0,-1-18-1 15,1 18 0-15,0 0-1 0,0 0-1 0,-17-2 1 16,17 2-3-16,0 0 3 0,-18 20-2 0,18-20 1 16,-15 33 0-16,8-14 1 0,2 2-2 0,2-2 2 15,3-2-3-15,0-17 2 0,9 29-3 0,-9-29 2 16,19 22-1-16,-19-22 2 0,31 12-1 0,-11-9 2 16,4-5 0-16,1-1-1 0,6-4 2 15,-1-2-3-15,0-3 3 0,1 0-4 0,-2 1 4 16,-1-1-3-16,-3 2 3 0,-3 1-2 0,-3 1 1 15,-2 3-1-15,-17 5 1 0,23-4-2 16,-23 4 2-16,0 0-1 0,0 0 0 0,0 0 1 16,0 0-1-16,-1 19 1 0,1-19-2 0,-18 27 2 15,18-27-3-15,-24 29 3 0,24-29-1 16,-22 26 1-16,22-26-1 0,-17 24 1 0,17-24 2 16,-11 21 4-16,11-21 3 0,0 0-4 0,0 0-6 15,0 0 0-15,0 0 0 0,0 0 0 0,0 0 0 16,0 0 0-16,0 0 0 0,14-19 0 0,-3-1 0 15,2-3 0-15,2-2 0 0,0-1 0 0,1 0 0 16,-2-2 0-16,0 1 0 0,1-2 0 0,-2 3 0 16,4 0 0-16,1 2 0 0,1 1 0 15,1 5 0-15,-1 1-1 0,0 6-23 16,-19 11-10-16,33-17-8 0,-33 17-11 0,31-6-22 16,-31 6-38-16,33 4-82 0,-33-4-168 0,0 0-204 15,27-4 55-15,-27 4 445 0</inkml:trace>
  <inkml:trace contextRef="#ctx0" brushRef="#br0" timeOffset="18454.8017">11056 9469 1457 0,'-26'20'351'15,"-4"-19"-315"-15,4 3-22 0,7-4-9 0,19 0-8 16,-24-2-5-16,24 2-3 0,0 0-7 15,-17-6-8-15,17 6-28 0,0 0-18 0,0 0-77 16,0 0-111-16,21-14-263 0,-3 13-20 0,-18 1 348 16</inkml:trace>
  <inkml:trace contextRef="#ctx0" brushRef="#br0" timeOffset="18626.7666">11625 9815 1968 0,'-28'33'67'0,"28"-33"-55"16,-28 27-12-16,28-27 0 0,-21 16 0 0,21-16 0 16,-19 10 0-16,19-10 0 0,-17 5 0 0,17-5 0 15,0 0-35-15,0 0-45 0,0 0-46 0,0 0-146 16,0 0-348-16,0 0 31 0,23-16 265 16</inkml:trace>
  <inkml:trace contextRef="#ctx0" brushRef="#br0" timeOffset="22856.1505">3766 13303 907 0,'0'0'208'0,"-28"4"29"15,11-2-181-15,-7-2-14 0,3 5-10 16,-2 0 0-16,4 3-13 0,-5 1 18 0,5 5-18 15,-5-3 11-15,5 8 6 0,-4-3-10 0,6 5 3 16,-2-2-6-16,4 3 0 0,1 0-9 16,3-1 1-16,2 1-11 0,4-4 0 0,5-18-5 15,0 28 0-15,0-28-2 0,14 17 3 0,-14-17-2 16,30 4 4-16,-10-8 0 0,3-4-1 0,3-4 1 16,6-4-5-16,2-5 5 0,4-2-4 0,-1-3 6 15,0-3-4-15,-3 1 4 0,-2 1-6 0,-2 1 7 16,-3 4-6-16,-4 2-11 0,-5 6 28 15,-18 14-31-15,22-16 30 0,-22 16-13 0,0 0 2 16,0 0 4-16,0 0 1 0,0 0-3 16,0 0-19-16,0 0 26 0,-15 29-29 0,4-9 28 15,-2 4-7-15,-3 1-5 0,2 3 8 0,-1 0-5 16,3 0 4-16,1-2-3 0,2-2 1 0,6-3-2 16,3-21 2-16,2 27-5 0,-2-27 5 0,0 0-7 15,28 18 1-15,-10-18 1 0,4-1-1 16,4-7 2-16,2-5 0 0,3-4-1 0,5-4-5 15,1-3 5-15,4-2-6 0,-2-2 4 0,-2-1-6 16,-2 3 5-16,0 1-4 0,-6 2-9 0,-4 3 29 16,-3 0-27-16,-22 20 27 0,27-25-14 0,-27 25-1 15,0 0 5-15,0 0-2 0,11-18 2 0,-11 18-3 16,0 0 1-16,-18 0-2 0,18 0 1 16,-22 11 3-16,22-11-5 0,-29 25-12 15,11-6 30-15,3 3-28 0,-2 1 31 0,3 2-9 16,2 2-7-16,2 1 8 0,4-2-7 0,3-3 3 15,3-4-4-15,0-19-1 0,8 27-4 0,-8-27 3 16,27 19-1-16,-6-15 1 0,4-6 1 0,6-5-2 16,3-5 0-16,5-4 1 0,1-3 2 0,3-4-4 15,1 0 9-15,-2-4-9 0,-2 3 4 16,-3 2-5-16,-3 3 0 0,-4 4-1 0,-2 1 4 16,-8 5-2-16,-20 9 4 0,27-7-2 0,-27 7-2 15,0 0-1-15,0 0 0 0,7 23 2 0,-7-23-5 16,-8 33 3-16,1-15-4 0,-4 1 3 0,-2 2 2 15,0-1 4-15,0 1-4 0,-1-4 8 16,14-17-3-16,-18 25 4 0,18-25 2 0,0 0-1 16,0 0 0-16,0 0-4 0,0 0 0 15,0 0-4-15,0 0 9 0,0 0 5 0,16-27 4 0,-2 8 0 16,5-4-8-16,-1 0-8 0,3 0 0 0,-2 4-4 16,2-2 7-16,-2 5 0 0,1 1-10 0,2 1 10 15,-4 6-12-15,2-2 7 0,0 5 2 16,1 2 11-16,-1 0-15 0,1 2 3 0,0 1-12 15,-2 0-25-15,3 1 2 0,-3-2-7 16,5 4-18-16,-7-9-15 0,9 14-84 0,-26-8-185 16,20-16-227-16,-20 16 0 0,0 0 409 0</inkml:trace>
  <inkml:trace contextRef="#ctx0" brushRef="#br0" timeOffset="23014.6538">4738 12902 1507 0,'-43'-27'359'16,"4"17"-303"-16,4-1-16 0,6 4-12 0,2-3-11 16,6 4-7-16,2 0-8 0,19 6-3 0,-27-8-4 15,27 8-13-15,0 0-17 0,0 0-23 0,0 0-21 16,0 0-31-16,23-9-52 0,-13-7-116 0,22 14-291 16,5 4 56-16,2-10 323 0</inkml:trace>
  <inkml:trace contextRef="#ctx0" brushRef="#br0" timeOffset="23666.5216">5914 12939 1063 0,'0'0'269'0,"0"0"-98"0,0 0-121 0,2-18-18 16,-2 18-5-16,0 0-3 0,0 0-5 0,0 0-11 15,-10 19-2-15,10-19 1 0,-10 35 10 16,1-10 0-16,2 5 9 0,-2 0-2 0,3 1 2 16,0 2-9-16,2 1 2 0,1 1-10 15,2 3 7-15,-1-2-6 0,2 1-10 0,-2-2 23 16,1 3-25-16,-2-2 22 0,0-2-10 0,0-1-7 16,1-4 6-16,-2-4-5 0,0-3 5 0,1-5-5 15,3-17 1-15,-4 19-6 0,4-19 0 0,0 0 1 16,0 0-2-16,0 0 3 0,0 0 3 0,4-19-2 15,-2 2-2-15,2-5 5 0,1-3-7 16,1-3 4-16,1-1-3 0,0 1 4 0,1 1-7 16,0 1 7-16,2 0-8 0,0 3-10 0,-1 2 30 15,2 4-29-15,-11 17 28 0,20-27-12 0,-20 27-7 16,17-11 4-16,-17 11-1 0,18-1-1 0,-18 1 3 16,20 8-3-16,-20-8 1 0,23 20 0 0,-23-20-2 15,24 26 11-15,-11-9-23 0,-4 2 22 16,2-1-24-16,-2 0 17 0,-1-1-1 15,0 1 3-15,-3 0 3 0,-4-1-7 0,-2 1 3 16,-6-1-5-16,-2 2 4 0,-5 0-3 0,-3 0 5 16,-3-1-3-16,-4-2 2 0,-2 1-2 0,0-4 2 15,0 0-5-15,-2-3-6 0,5-2-12 0,-2-5-11 16,6 0-15-16,0-6-3 0,19 3-12 0,-25-11-18 16,25 11-37-16,-6-21-50 0,6 21-77 0,22-18-165 15,-10-7-30-15,18 16 257 0</inkml:trace>
  <inkml:trace contextRef="#ctx0" brushRef="#br0" timeOffset="24057.1737">6371 13370 1133 0,'0'0'164'0,"0"0"-46"0,0 0-19 16,0 0-15-16,-26 12-23 0,26-12-11 0,0 0-12 15,-21 15-3-15,21-15-9 0,-19 14-3 0,19-14-8 16,-19 19 0-16,19-19-2 0,-18 24 1 0,18-24-2 15,-16 29-1-15,16-29-1 0,-14 32 5 0,14-32-8 16,-6 29 6-16,6-29-8 0,2 23 1 0,-2-23-4 16,11 18-1-16,-11-18 0 0,18 10 0 0,-18-10 1 15,28 3 1-15,-11-6 1 0,5-4-2 16,0-1 3-16,2-5-2 0,0-3 1 16,-1-2-3-16,2-4 2 0,-2-1-7 0,1-2 6 15,-2-2-4-15,-1 2 4 0,-2 2-3 0,-1 0 4 16,-2 0-5-16,-1 5-10 0,-15 18 28 0,18-22-28 15,-18 22 28-15,0 0-14 0,0 0 1 0,0 0 1 16,0 0-16-16,0 0 12 0,0 0-14 0,-2 23 26 16,-5-5-10-16,0 3 12 0,0 3-13 15,1-4-2-15,1 0 3 0,2-1-7 0,2-2 11 16,1-17-9-16,6 30 3 0,-6-30 0 0,15 22-9 16,-15-22-6-16,29 11-1 0,-8-11-10 0,3-7-9 15,8-2-15-15,-3-13-35 0,13 7-47 16,-15-25-102-16,23 7-302 0,-10-1-11 0,-4-11 217 15</inkml:trace>
  <inkml:trace contextRef="#ctx0" brushRef="#br0" timeOffset="24229.0146">7134 12824 1334 0,'-16'38'290'0,"-11"-13"-221"0,8 6-32 15,-2 0-15-15,5 6 7 0,-1 2-16 0,2 2 1 16,0 0-11-16,1 0 7 0,4-1-9 15,4-1 6-15,3-2 0 0,2 1-38 16,3-3 22-16,-1-5-50 0,8 4-23 0,-9-34-80 16,20 46-79-16,-20-46-129 0,0 0-148 0,31 33 155 15,-31-33 363-15</inkml:trace>
  <inkml:trace contextRef="#ctx0" brushRef="#br0" timeOffset="24400.9731">6881 13245 1565 0,'-26'-30'116'0,"26"30"-42"0,0 0-14 16,-17-21-19-16,17 21-15 0,0 0-11 0,0 0-7 16,0 0-4-16,0 0-2 0,30-15-1 0,-10 12-1 15,5-1-7-15,7 2 1 0,6-2-9 16,8 3-14-16,4-6-20 0,11 7-42 16,-10-15-57-16,28 21-110 0,-16-10-266 0,11-6 11 15,12 10 242-15</inkml:trace>
  <inkml:trace contextRef="#ctx0" brushRef="#br0" timeOffset="24932.1657">8155 13270 1150 0,'0'0'210'16,"0"0"-121"-16,0 0-15 0,0 0-7 0,0 0-11 15,0 0-14-15,0 0-14 0,0 0-11 0,-17 5-4 16,17-5-2-16,-21 23-15 0,7-5 35 0,0 4-26 15,0 1 27-15,-2 4-8 0,0-4-9 16,2 2 4-16,-2-2 0 0,1-1 1 16,1-3-5-16,14-19 0 0,-19 30-10 0,19-30 0 15,0 0-4-15,-8 17-3 0,8-17 3 0,0 0-2 16,0 0 1-16,18-6 0 0,-18 6-1 0,30-23 0 16,-9 4 2-16,1-6-2 0,2-2 5 0,2-3-5 15,1-3 6-15,-1 2-4 0,0-1-8 0,-3 2 21 16,-1 3-22-16,0 2 21 0,-3 3-11 15,0 2-1-15,-19 20 2 0,28-27-4 0,-28 27 4 16,0 0-6-16,18-11 3 0,-18 11 1 0,0 0-1 16,0 0 4-16,0 22-4 0,0-5 4 0,-4 6-6 15,-1 1 4-15,0 1-4 0,-2 4-10 0,1-2 22 16,1 2-21-16,4-1 20 0,3-3-12 16,6-1-11-16,0-3-5 0,7-2-8 0,-15-19-5 15,37 29-10-15,-13-23-17 0,8 2-27 16,-5-19-43-16,19 16-95 0,-19-25-170 0,13 3-139 15,4 5 112-15,-15-18 421 0</inkml:trace>
  <inkml:trace contextRef="#ctx0" brushRef="#br0" timeOffset="25244.6544">8824 13200 1192 0,'-46'-13'397'0,"27"23"-310"16,-10-6-29-16,7 7 0 0,-2-1-12 0,3 6-11 15,-2-1-6-15,4 4-3 0,2 1-9 16,2 3-17-16,5 1 20 0,4 4-25 0,4-2 26 15,3-1-9-15,4 0-8 0,2 0 6 0,3-2-8 16,5-3 3-16,3-2-3 0,5-3 0 0,4-4-1 16,3-5 5-16,3-5-1 0,2-4-1 0,2-4-1 15,0-4-2-15,2-2 3 0,0-5-3 16,0-4 3-16,-6-2-4 0,-4-3 0 0,-7 1 0 16,-4-2 0-16,-4 0 0 0,-7 3 0 0,-5-1 0 15,-4 2 0-15,-5 2 0 0,-4 3-1 0,-4 0-12 16,15 19-1-16,-35-29-4 0,13 20 1 0,-2 3-2 15,-1 7-3-15,-3 2-2 0,5 5-8 0,-1-1 0 16,5 9-14-16,-1-4-9 0,9 10-24 16,11-22-28-16,-11 44-50 0,11-44-99 15,1 27-249-15,9-1 24 0,-10-26 313 0</inkml:trace>
  <inkml:trace contextRef="#ctx0" brushRef="#br0" timeOffset="26025.8812">9770 13234 753 0,'-4'-18'280'0,"0"36"92"0,4-18-311 16,0 0-16-16,0 0-1 0,0 0 1 0,0 0 2 15,0 0-4-15,0 0-2 0,0 0-7 0,0 0-9 16,0 0-10-16,0 0-6 0,-17 24 3 16,13-2-4-16,0 6-7 0,-3 1 26 0,1 2-24 15,-1 1 26-15,0-2-11 0,3-2-7 0,0-2 3 16,3-4-9-16,2-2 0 0,-1-20-4 0,8 27-1 15,-8-27-1-15,20 17 1 0,-20-17-1 16,29 4 1-16,-9-9 1 0,-1-2 0 0,2-4 0 16,-1-4-2-16,4-1 2 0,-1-5-4 0,0-1 5 15,1-1-4-15,-2 0 1 0,-1 1-6 16,-2 0 4-16,-2 0-10 0,0 0-8 0,-4 0 27 16,-13 22-24-16,20-29 29 0,-20 29-9 0,0 0-1 15,0 0 2-15,0 0 1 0,0 0-2 0,0 0-2 16,0 0-2-16,0 0-14 0,-12 20 28 0,4-1-23 15,0 4 27-15,2 2-8 0,-1-1-2 0,2 3 1 16,0 1-5-16,2-2 3 0,2 1-8 16,1 1 8-16,4-3-6 0,1-2 5 0,2-1-5 15,2-3 5-15,-9-19-4 0,26 27 2 0,-9-21 3 16,3-5-2-16,-1-3 3 0,3-4 3 16,1-6 1-16,-1-3-1 0,1-5 0 0,-1-6-6 15,0 0 2-15,-1-5-4 0,-3 1 4 0,-2 0-5 16,-2 0 6-16,-3-3-6 0,-1 3-9 0,-3 0 7 15,-2 1-11-15,-2 3 21 0,-3 3-7 16,-2 3 8-16,2 20-12 0,-4-31-4 0,4 31-6 16,-5-18-3-16,5 18-3 0,0 0-6 0,0 0-3 15,0 0-14-15,0 0-15 0,0 0-6 0,0 0-13 16,7 18-5-16,6 1-39 0,-13-19-62 0,25 20-147 16,-8-5-189-16,-17-15 84 0,34 27 434 0</inkml:trace>
  <inkml:trace contextRef="#ctx0" brushRef="#br0" timeOffset="27057.1074">10567 13328 1262 0,'0'0'195'0,"-23"4"-126"16,23-4-12-16,-33-2-4 0,33 2-11 0,-27-2-8 16,27 2-5-16,-23 2-5 0,23-2 3 15,-22 6-7-15,22-6 1 0,-18 11-4 0,18-11-1 16,-19 19-1-16,19-19 1 0,-17 31-2 0,9-12 4 15,1 0-6-15,1 0 3 0,1-1-6 16,1-1-1-16,4-17-4 0,0 28 1 0,0-28-3 16,10 17 0-16,-10-17 1 0,22 7-1 0,-22-7 1 15,32-3-2-15,-10-5 0 0,4-4 0 0,3-6 0 16,3-4-2-16,1-2 3 0,5-4-6 16,0-1 7-16,2-2-4 0,-1-2-9 0,-2 2 22 15,-3 1-24-15,-1 3 19 0,-7 3-5 0,-4 2-4 16,-5 5 4-16,-17 17-2 0,19-22 1 0,-19 22-1 15,0 0 4-15,0 0-2 0,0 0-3 0,0 0 3 16,-21 15-5-16,21-15 3 0,-29 34-2 0,10-12 2 16,-1 3-2-16,-1 4-10 0,3 0 24 0,1 4-20 15,2-3 19-15,4-1-6 0,3-6-6 16,3-4 1-16,5-19-3 0,6 24 4 16,-6-24-3-16,25 12 1 0,-5-12-1 0,5-3 1 15,7-9 1-15,3-5 0 0,6-6 2 0,1-6-5 16,6-6-8-16,1-4 20 0,5-4-16 0,3-3 18 15,-2 1-7-15,1-2-5 0,-4 1 4 0,-3 1-6 16,-4-1 6-16,-4 5-5 0,-5 1 5 16,-6 1-5-16,-7 4 4 0,-5 1-7 0,-6 5 8 15,-2 6-2-15,-8 5 3 0,-2 18 2 0,-6-20 2 16,6 20-1-16,-20 0 3 0,20 0-4 0,-32 20-5 16,11-3 1-16,-3 9-3 0,-2 0 2 0,0 6-1 15,-1 3 0-15,3 0 0 0,0 3 0 16,5 1 0-16,2 0 0 0,5 0 0 0,1-1 0 15,4-3 0-15,3-1 0 0,3-1 0 16,3-4 0-16,4-4 0 0,3-2-3 0,3-1 6 16,3-4-6-16,3-3 6 0,2-3-3 0,6-5 0 15,0-2-2-15,1-4-1 0,1-3 3 0,2-4 1 16,-4-4-4-16,0-3-9 0,-2-3 10 0,1-4-10 16,-4 0 23-16,-1-1-11 0,-3 0 8 0,-4 0-11 15,-3 2-3-15,-4-2 7 0,-3 3-4 0,-6-1 4 16,-1 2-3-16,4 17 4 0,-14-29-2 15,14 29 2-15,-21-20 0 0,21 20-2 0,-23-6 1 16,23 6-1-16,-27 8-1 0,27-8 1 16,-31 19 0-16,31-19-1 0,-31 34 2 0,19-14-2 15,2 1 3-15,3 1-1 0,2-4 2 0,5-1-3 16,0-17 1-16,10 26-3 0,-10-26 2 0,21 22-1 16,-21-22 2-16,31 10 0 0,-10-9 1 15,2-2-1-15,0-3-2 0,0 1 0 0,0-2 1 16,2-3 2-16,-2 1 2 0,-2 1-2 0,-2 0 1 15,-19 6 0-15,30-2-3 0,-30 2 0 0,17 0 0 16,-17 0 0-16,0 0 0 0,0 0 0 0,6 24-10 16,-6-24 6-16,-8 31-12 0,-2-8 21 0,-2 0-8 15,-1 3 8-15,-4-2-10 0,5-1-5 16,-2 0 4-16,2-3 0 0,2-3 4 16,10-17 1-16,-12 26 3 0,12-26-4 0,0 0 2 15,0 0-1-15,0 0-1 0,0 0 4 0,0 0 3 16,0 0 1-16,22-15 1 0,-10-4 1 0,4-5-3 15,1-2 6-15,1-2-6 0,0-2-4 0,3 1 4 16,0-1-4-16,-2 2-1 0,1 1 0 0,-1 3 0 16,-1 0 0-16,-1 2 0 0,-1 3 0 0,-1 2 0 15,-15 17 0-15,25-27 0 0,-25 27 0 16,21-16 0-16,-21 16 0 0,18-11 0 0,-18 11-4 16,17-10-27-16,-17 10-9 0,0 0-17 15,23-7-24-15,-23 7-28 0,0 0-60 0,0 0-93 16,11-18-283-16,-11 18 18 0,0 0 306 0</inkml:trace>
  <inkml:trace contextRef="#ctx0" brushRef="#br0" timeOffset="27247.6561">11167 13036 1288 0,'-46'-6'451'0,"29"25"-344"16,-14-7-64-16,12-1-13 0,19-11-11 15,0 0-8-15,0 0-8 0,2 17 0 0,16-13 1 16,7-4 3-16,9-4 2 0,10-2-2 16,8-6-2-16,10-1-2 0,7-6-4 0,2 0-8 15,6 0-3-15,1-2-21 0,4 5-9 0,0-4-20 16,8 11-43-16,-12-16-88 0,21 12-340 0,-15 1-36 16,-3 0 139-16</inkml:trace>
  <inkml:trace contextRef="#ctx0" brushRef="#br0" timeOffset="27419.5855">12523 13149 2038 0,'-26'22'9'0,"1"-7"-9"0,5-4 0 15,1-3 0-15,19-8 0 0,-17 5 0 0,17-5 0 16,0 0 0-16,0 0 0 0,8-21 0 0,3 1 0 16,11-4 0-16,-1-10-71 0,17 8-96 0,-18-23-278 15,22 14-186-15,-3-6 30 0,-1-5 470 16</inkml:trace>
  <inkml:trace contextRef="#ctx0" brushRef="#br1" timeOffset="34285.6735">12596 16587 507 0,'0'0'51'0,"0"0"-55"0,0 0-4 0,0 0 6 16,0 0 16-16,0-20 11 0,0 20 19 0,0 0 3 15,0-24 15-15,0 24 6 0,0-22-1 16,0 22 13-16,2-24-4 0,-2 24-3 0,-2-21-3 16,2 21-3-16,0 0 5 0,0 0-13 15,-11-21-38-15,11 21 26 0,0 0-29 0,0 0 20 16,-26 5 22-16,26-5-43 0,-26 10 7 0,26-10-42 16,-33 19 19-16,15-6-13 0,0 3 22 0,2 2 11 15,-5-1-11-15,7 3 5 0,-3-2-10 0,5 5 0 16,1-2 2-16,2 1 1 0,2-1-5 15,2 1 3-15,2 1-6 0,5 0 4 0,0-1-7 16,4-2 5-16,3-1-4 0,-9-19 4 0,24 29 5 16,-24-29 4-16,34 20-3 0,-14-11 2 0,0-4-12 15,1-2 1-15,2-2 0 0,0-2 2 0,0-2-1 16,-1-5 1-16,0-1 0 0,-3-5 0 16,0-3 4-16,-2-4-4 0,-3-6 6 0,-2-4-7 15,1-7 7-15,-2-3-7 0,-3-4 8 16,-1 2-11-16,-2-5-9 0,-1 5 25 0,-4 3-26 15,-1 5 28-15,-3 5-10 0,-2 6-4 0,-3 3 3 16,9 21-2-16,-25-22 0 0,25 22-1 0,-32-5-1 16,14 9-2-16,1 6-3 0,-1 3-1 0,1 6-5 15,-1 3 4-15,2 2-5 0,0 2 7 0,6-1 11 16,3-2-46-16,6 1 16 0,1-24-54 16,9 38-10-16,-9-38-9 0,27 20-31 0,-27-20-21 15,48-1-45-15,-23-9-100 0,1-11-116 0,20 16 219 16</inkml:trace>
  <inkml:trace contextRef="#ctx0" brushRef="#br1" timeOffset="34770.0348">12975 16207 1417 0,'-19'0'56'0,"19"0"-15"15,-28 6-4-15,28-6 1 0,-19 9 1 0,19-9-5 16,-9 20-15-16,9-20-3 0,-8 31-10 0,5-8 1 15,2 6-6-15,2 5 10 0,-1 1-5 0,2 4-6 16,-2 0 28-16,1 3-30 0,-2 0 28 16,1 2-9-16,0-1-11 0,1-2 12 15,-1-3-6-15,1-3 4 0,-1-6-7 0,1-4 4 16,2-4-12-16,-3-21 2 0,7 29-4 0,-7-29 0 16,0 0-1-16,0 0 0 0,21 17 1 0,-21-17 0 15,0 0 0-15,17-1 0 0,-17 1 1 0,0 0 0 16,17-15 1-16,-17 15 0 0,0 0 1 0,16-26-1 15,-16 26 3-15,11-26-4 0,-11 26 2 16,10-26-2-16,-10 26 2 0,10-27-3 0,-10 27 3 16,10-18-2-16,-10 18 1 0,0 0-2 0,0 0 2 15,23-17-4-15,-23 17 2 0,0 0 0 0,23 7-1 16,-23-7 1-16,17 9-1 0,-17-9 0 0,0 0 0 16,23 14-1-16,-23-14-1 0,0 0 2 15,17 21-2-15,-17-21 2 0,6 18-1 0,-6-18 1 16,2 23-1-16,-2-23 2 0,-8 23 0 15,8-23 2-15,-17 26-2 0,17-26 3 0,-25 26-5 16,25-26 4-16,-32 22-7 0,15-14 0 0,17-8-5 16,-32 11-4-16,32-11-7 0,-30 4-4 0,30-4-9 15,-25-3-6-15,25 3-10 0,-20-8-10 0,20 8-18 16,0 0-23-16,0 0-32 0,-10-34-32 0,10 34-28 16,16-21-86-16,-13-2-110 0,18 23 169 15,-14-25 221-15</inkml:trace>
  <inkml:trace contextRef="#ctx0" brushRef="#br1" timeOffset="35176.2753">13435 16531 1244 0,'-20'-9'171'0,"20"9"-126"15,0 0-23-15,-21-4-2 0,21 4 9 0,0 0 8 16,-27 3-5-16,27-3-4 0,-22 16-13 0,22-16-6 15,-25 19-3-15,25-19 7 0,-27 27 1 0,14-10 7 16,13-17-4-16,-26 34 2 0,26-34-5 16,-22 32 3-16,22-32-6 0,-12 28 0 0,12-28-8 15,-2 18 0-15,2-18-6 0,0 0 2 16,0 0-2-16,20 16 1 0,-20-16 1 0,26 1 0 16,-26-1 2-16,34-5 0 0,-12-1-2 0,0-1 0 15,0-1 2-15,-2-1-4 0,1 1 3 0,-3 0-2 16,-1 2 1-16,-17 6-1 0,27-2 0 0,-27 2-2 15,0 0 1-15,18 10 1 0,-18-10-6 0,4 19 2 16,-4-19-4-16,-6 31 3 0,0-11 2 16,-4 2 6-16,-2 1-3 0,-1 1 5 0,-3 0-6 15,-1 0 6-15,0-2-7 0,0-2 5 0,17-20-7 16,-28 28-3-16,28-28-13 0,-17 10-16 16,17-10-36-16,0 0-30 0,0 0-28 0,0 0-33 15,15-21-19-15,-8 0-75 0,-1-8-163 0,22 19 103 16,-20-28 319-16</inkml:trace>
  <inkml:trace contextRef="#ctx0" brushRef="#br1" timeOffset="36020.0973">13570 16728 1069 0,'0'0'216'0,"-15"22"-171"0,15-22-27 0,0 0-11 15,0 0-3-15,0 0 4 0,0 0 8 16,23 8 8-16,-23-8 5 0,25-8 0 15,-8 1-5-15,3-6 1 0,3 1-10 0,-1-2-1 16,2-1-8-16,-1-2-3 0,-1 2-3 0,-4-3 3 16,-1 1-5-16,-17 17 3 0,28-32-3 0,-28 32 3 15,17-26-2-15,-17 26 5 0,5-23-2 0,-5 23 5 16,-8-20-2-16,8 20 4 0,-17-14-1 0,17 14 3 16,-25-10-2-16,25 10 4 0,-30-2 3 15,14 3 0-15,16-1 5 0,-33 16-5 0,16-3-4 16,-2 3-6-16,3 5 4 0,-1 1-4 0,4 5 11 15,0-3-7-15,5 2 5 0,2-3-11 0,2 0 1 16,4-2-5-16,4-3 3 0,-4-18-4 16,14 28 3-16,-14-28-3 0,27 17 1 0,-7-15 4 15,4-2 0-15,2-6 0 0,4-5-2 0,-1-2 0 16,5-6-1-16,3-2 2 0,2 2-1 16,0-4 1-16,-1 1-5 0,0 0 4 0,-5 2-4 15,-3 3 5-15,-3 1-3 0,-3 6 1 0,-3 3-3 16,-4 4-1-16,-17 3-8 0,21 2-5 0,-21-2-1 15,0 0 2-15,7 27 9 0,-9-11 1 0,-3 4 3 16,-1 4-5-16,-4 0 6 0,0 3-5 0,-2-1 9 16,0 1-5-16,0 0 12 0,1-3-3 0,1 1 7 15,2-7-4-15,3 1-1 0,5-19-5 16,-5 19 3-16,5-19-5 0,0 0-2 16,0 0-1-16,0 0-4 0,0 0 5 0,0 0-1 15,24-29 6-15,-24 29-3 0,21-39 5 0,-8 14-4 16,-1-4 5-16,2 0-4 0,-2-2 7 0,0 2-6 15,-2 2 5-15,-2 4-8 0,0 2 7 0,-2 4-3 16,-6 17 4-16,7-20 1 0,-7 20 2 16,0 0-3-16,0 0 0 0,0 0 0 0,0 0-5 15,0 0-1-15,0 0-5 0,0 0-2 0,0 0 2 16,0 0 2-16,0 0 1 0,23 4-1 0,-23-4 0 16,20 0 1-16,-20 0-3 0,21-3 1 0,-21 3-1 15,27-6-13-15,-27 6 1 0,31-4 0 0,-31 4-1 16,29-1 13-16,-29 1 1 0,22 1 1 15,-22-1-1-15,0 0-2 0,20 9 0 16,-20-9 2-16,0 0 0 0,10 18 3 0,-10-18-2 16,3 19 1-16,-3-19-2 0,-2 23 2 0,2-23-3 15,-5 27 2-15,5-27-3 0,-6 34 3 0,3-16-5 16,-1-1 5-16,4-17-3 0,-2 31 4 0,2-31-3 16,0 23 2-16,0-23-2 0,0 0 1 0,0 0-2 15,11 17 0-15,-11-17 1 0,0 0-1 0,18-7 2 16,-18 7-1-16,18-22 3 0,-8 4-4 15,1-4 6-15,0-2-4 0,0-2 3 0,1 2-2 16,-2 0 3-16,0 2-5 0,0 2 4 0,-2 2-5 16,-8 18 3-16,10-25-2 0,-10 25-6 15,5-18-11-15,-5 18-10 0,0 0-15 0,0 0-10 16,2-24-21-16,-2 24-38 0,0 0-41 0,0 0-107 16,0 0-164-16,0 0-73 0,28 7 303 15</inkml:trace>
  <inkml:trace contextRef="#ctx0" brushRef="#br1" timeOffset="36566.9157">15060 16502 812 0,'0'0'85'0,"-27"-18"-18"0,27 18 12 0,-23-15 14 15,5 4 10-15,18 11-5 0,-29-5-24 16,29 5 3-16,-37 4-14 0,37-4-41 0,-38 16 31 16,18-2-42-16,-4 0 24 0,3 6 0 0,-3 1-8 15,3 4 4-15,0 2-10 0,3 1 5 0,1 2-11 16,4-1 1-16,1 0-9 0,4-1 1 0,3-4-6 15,4-1 2-15,4-3-6 0,4-3 4 16,-7-17-5-16,26 25 2 0,-7-18 0 16,2-1 2-16,3-5 0 0,1-3-1 0,3-4 0 15,0-4-1-15,0-5 2 0,2-3 2 0,0-4 4 16,0-3-5-16,0-4 6 0,-2-2-9 0,-4-2 5 16,-2 0-6-16,-3 2 5 0,-4 2-4 0,-4 3 5 15,-4 3-5-15,-5 7 3 0,-2 16-1 0,-1-25-5 16,1 25 6-16,0 0-5 0,-14-21 5 0,14 21 1 15,0 0-1-15,-20-2-1 0,20 2 1 16,0 0 1-16,-18 19-5 0,18-19 5 16,-9 29-5-16,7-10-1 0,1 4 4 0,2 1-6 15,0 1 5-15,3 1-3 0,2-1 0 0,1-2-8 16,2-2 0-16,2-2-11 0,-11-19-1 0,25 27-10 16,-25-27-9-16,37 15-12 0,-20-17-2 0,11 1 4 15,-5-14 3-15,7 3-8 0,-4-17-27 0,9 7-46 16,-13-20-44-16,18 12-38 0,-12-16-36 15,4 1-59-15,9 11-11 0,-19-23 318 0</inkml:trace>
  <inkml:trace contextRef="#ctx0" brushRef="#br1" timeOffset="36738.9855">15642 16086 377 0,'-8'-22'268'0,"8"22"3"0,-24-23-30 0,24 23-57 16,-22 5-59-16,22-5-44 0,-24 24-33 16,13-2-3-16,-5 1-12 0,5 10-2 15,0 2-14-15,1 4 0 0,3 5-15 0,2 2 7 16,-1 4-13-16,2 0-18 0,1 2 28 0,-1 3-27 15,3-1 23-15,0 1 5 0,1-3-16 0,-2-8 8 16,2-2-15-16,2-10 2 0,3-3-27 0,-4-12-32 16,11 9-62-16,-12-26-2 0,11 21-49 0,-11-21-28 15,0 0-130-15,0 0-85 0,7-17 312 0</inkml:trace>
  <inkml:trace contextRef="#ctx0" brushRef="#br1" timeOffset="37072.0501">15386 16416 1137 0,'-17'-7'226'0,"-6"-4"-69"0,23 11-46 16,-18 8-37-16,18-8-23 0,0 0-23 16,-15 18-11-16,15-18-10 0,0 0-3 15,5 21-3-15,-5-21 0 0,0 0-1 0,29 17-25 16,-29-17 26-16,36 6-25 0,-16-7 30 0,3 0 3 16,2-4 1-16,0 0 29 0,1-1-24 0,0 1 24 15,-2 0-26-15,1 2-5 0,-3-2 0 0,0 1-1 16,-4 0 0-16,-1 2-1 0,-17 2-1 0,24-1-2 15,-24 1-1-15,0 0-1 0,0 0 0 0,0 0 0 16,0 0 0-16,0 0 1 0,16 18-2 16,-16-18-21-16,-2 17 20 0,2-17-24 0,-6 28 28 15,2-11-3-15,-1 2 3 0,2 3-1 16,-2 1-5-16,0 0 2 0,1 2-3 0,1-2 0 0,0 0-7 16,1-2 1-16,0-2-11 0,2-19-1 15,-2 31-10-15,2-31-6 0,1 19-19 0,-1-19-22 16,0 0-38-16,0 0-50 0,0 0-87 0,0 0-255 15,9-36 29-15,-9 36 380 0</inkml:trace>
  <inkml:trace contextRef="#ctx0" brushRef="#br1" timeOffset="37218.9263">15678 16221 1638 0,'-21'6'104'0,"21"-6"-46"15,-20 3-25 1,20-3-15-16,0 0-11 0,0 0-10 15,0 0-12-15,0 0-14 0,0 0-19 0,-2 18-25 16,2-18-8-16,21 8 4 0,-21-8 0 0,41 6-9 16,-16-13-43-16,15 12-97 0,-5-5-255 0,0-11 39 15,14 17 352-15</inkml:trace>
  <inkml:trace contextRef="#ctx0" brushRef="#br1" timeOffset="37940.2895">16299 16379 1230 0,'-36'-8'150'0,"19"13"-95"0,-4-10-24 15,21 5 0-15,-35-8-1 0,35 8-5 0,-26-10-1 16,26 10-3-16,-23-6 2 0,23 6 2 16,-24 1 2-16,24-1 1 0,-25 9-3 0,25-9-1 15,-27 20-7-15,27-20 1 0,-28 33 0 0,14-12-21 16,-1 1 31-16,1 8-27 0,0-3 24 0,0 6-3 15,3 0-12-15,2-2 2 0,1 1-7 0,5-2 2 16,1-5-6-16,5-2 4 0,4-5-9 0,-7-18 3 16,22 23-1-16,-5-19 1 0,4-4 1 0,2-3-1 15,2-5 1-15,3-4-1 0,2-5 2 16,0-4-2-16,0-3 2 0,1-5-7 16,-2 1 1-16,-1-3-7 0,-4 3 4 0,-2 0-6 15,-4 3 3-15,-4 3 27 0,-5 4-27 0,-9 18 32 16,7-27-22-16,-7 27 2 0,0 0 4 0,0 0 0 15,-17-17 0-15,17 17-2 0,-19 0-1 0,19 0 0 16,0 0-2-16,-20 9 2 0,20-9-3 16,0 0-1-16,0 0-1 0,0 0-2 0,0 0 2 15,0 0 1-15,0 0 0 0,0 0 5 0,18 12-3 16,-18-12 1-16,23-1 1 0,-23 1 1 0,28-6 3 16,-28 6 1-16,29-9 4 0,-29 9-2 0,28-8-1 15,-28 8-2-15,22-4-1 0,-22 4-3 0,0 0 1 16,23 7 0-16,-23-7 0 0,0 0 2 15,9 19-3-15,-9-19-25 0,1 21 25 0,-1-21-25 16,-3 27 25-16,3-27-2 0,-7 29 0 0,7-29 0 16,-11 30-2-16,11-30 4 0,-10 30-5 0,10-30 3 15,-11 31-2-15,11-31 1 0,-4 19-1 16,4-19-6-16,0 0-3 0,0 0-2 0,0 0 0 16,0 0 5-16,0 0 4 0,21-5 1 0,-21 5 2 15,20-25 0-15,-20 25 2 0,22-35-1 0,-10 14 3 16,0-1-5-16,0-1 2 0,0 3 27 15,1 1-27-15,-13 19 30 0,20-31-24 0,-20 31-2 16,17-21 1-16,-17 21-4 0,0 0 1 0,0 0-1 16,0 0 0-16,0 0 1 0,0 0-1 0,0 0 0 15,16 23-2-15,-16-23-25 0,3 31 26 0,-2-12-31 16,-1 4 24-16,0-1-8 0,2 1-12 0,-1-2-1 16,4 0-13-16,-2-4-8 15,8 4-18-15,-11-21-2 0,23 26-5 0,-23-26 2 16,34 15-3-16,-17-16-18 0,11 8-43 0,-9-15-30 15,18 8-103-15,-1 2-141 0,-14-21 135 0,20 21 275 16</inkml:trace>
  <inkml:trace contextRef="#ctx0" brushRef="#br1" timeOffset="38284.0652">17049 16371 1229 0,'-17'-15'154'0,"-2"-1"-74"15,19 16-17-15,-29-17-8 0,29 17-6 0,-28-10-8 16,28 10-11-16,-24 0-10 0,24 0-7 0,-22 7-5 15,22-7-1-15,-23 15-1 0,23-15 2 16,-21 23-2-16,21-23 3 0,-19 30 0 0,10-12 3 16,2-1-1-16,1 3-26 0,2-3 29 0,3 1-31 15,1-18 24-15,5 29 0 0,-5-29-8 16,13 21 3-16,-13-21-2 0,26 17-1 0,-26-17 1 16,33 9-3-16,-16-9 5 0,0 0-4 0,2-1 2 15,-1-3 2-15,2 2-1 0,-3-1-1 0,0 2 2 16,-17 1-3-16,25 2 2 0,-25-2 0 0,20 8-3 15,-20-8 2-15,0 0-1 0,12 21 4 0,-12-21-2 16,-1 27 4-16,-4-10-5 0,-4 1 3 16,-2 1-4-16,-1 2 4 0,-1 2-3 0,-3 0 3 15,-1 1-3-15,-1-1 4 0,0-2-5 16,2 0 3-16,2-4-5 0,14-17 2 0,-15 22-11 16,15-22-19-16,0 0-37 0,0 0-41 0,0 0-80 15,0 0-129-15,25-28-225 0,-5 21 36 0,-9-21 461 16</inkml:trace>
  <inkml:trace contextRef="#ctx0" brushRef="#br1" timeOffset="38893.4013">18264 16283 1086 0,'-15'-22'133'0,"15"22"-36"0,-21-31-16 16,21 31-13-16,-30-32-5 0,30 32-17 15,-40-29-4-15,17 17-7 0,-5-1-5 16,1 3-6-16,-2-2-4 0,1 4-4 0,-1-3 3 16,2 6-1-16,-1 0 2 0,3 6-2 0,1 2-2 15,2 4-2-15,2 4-3 0,-1 2 1 0,3 4-4 16,-1 4 2-16,2 2-4 0,2 2 4 0,0 5-6 15,2 3 3-15,2 6-7 0,1 4 6 0,3 3-11 16,-1 4-20-16,2-1 20 0,1 3-21 16,3-3 24-16,0 0 6 0,3-2-18 0,0-3 1 15,4-2-21-15,-2-10-8 0,8-1-19 0,-6-11-14 16,12 5-40-16,-17-25-45 0,27 24-86 0,-27-24-223 16,0 0-8-16,38 10 323 0</inkml:trace>
  <inkml:trace contextRef="#ctx0" brushRef="#br1" timeOffset="40752.7645">19448 16625 1825 0,'0'0'86'0,"-15"-19"-52"16,15 19-19-16,0 0-7 0,0 0-3 16,0 0-4-16,-17-15 2 0,17 15-6 15,0 0-8-15,0 0-13 0,0 0-27 0,0 0-41 16,3 18-104-16,-3-18-255 0,0 0-164 0,0 0 82 16,0 0 533-16</inkml:trace>
  <inkml:trace contextRef="#ctx0" brushRef="#br1" timeOffset="178930.4154">12706 2984 356 0,'0'0'107'0,"0"0"-43"15,0 0 3-15,0 0 6 0,0 0 5 0,0 0-1 16,0 0 3-16,0 0-8 0,0 0-9 0,0 0-14 15,0 0-10-15,0 0-9 0,0 0-5 0,0 0 16 16,0 0 10-16,0 0 0 0,0 0-2 0,0 0-26 16,0 0-10-16,-12 24-2 0,9-6 8 0,-3 4-1 15,0 5 7-15,-4 5-13 0,-1 3 3 0,-2 4-12 16,-2 3-11-16,-2 0 35 0,3 3-21 0,-4-3 29 16,1 3-5-16,-4-5-11 0,3 1 5 0,-3-5-9 15,4 2 5-15,0-7-10 0,4-2 5 0,2-7-7 16,11-22 2-16,-11 26-7 0,11-26-3 15,0 0-5-15,0 0 1 0,0 0 3 0,0 0 0 16,12-17 10-16,-12 17 2 0,20-34 9 0,-6 8-4 16,-2-6 6-16,3-5-12 0,-1-2 4 0,1 0-8 15,-1-1 8-15,0 1-5 0,-2 1-11 0,0-1 23 16,0-2-25-16,-1 1 20 0,3 1-8 0,-1 0-10 16,-1 7 7-16,1 0-7 0,1 6 5 0,-1 4-4 15,-1 3 3-15,-12 19-2 0,19-26 3 0,-19 26-3 16,0 0 2-16,19-18-2 0,-19 18 1 0,0 0-1 15,0 0 0-15,0 0 0 0,17 6 1 0,-17-6 1 16,12 18-1-16,-12-18 3 0,19 35-5 0,-10-12 4 16,2 5-6-16,0 6 5 0,1 5-5 0,0 3 7 15,1 4 6-15,-4 2-20 0,1 1 21 16,-3 1-21-16,-1 0 6 0,1-2 7 0,-1 1-16 16,-2-6 1-16,4 2-17 0,-3-7-2 0,3-2-15 15,-2-8-3-15,5 1-19 0,-5-12-7 0,11 7-58 16,-17-24-55-16,20 16-80 0,-20-16-245 0,0 0 85 15,26-2 377-15</inkml:trace>
  <inkml:trace contextRef="#ctx0" brushRef="#br1" timeOffset="179117.927">12634 3454 1438 0,'-22'-12'296'0,"22"12"-254"0,-21 0-23 16,21 0-10-16,0 0-4 0,0 0-2 0,0 0-2 15,0 0 1-15,26-6 0 0,-8 3-1 0,4 0-1 16,7-3-2-16,5-2-5 0,2-2-27 0,7 7-57 16,-12-19-150-16,13 14-362 0,-1 1 40 0,-2-8 287 15</inkml:trace>
  <inkml:trace contextRef="#ctx0" brushRef="#br1" timeOffset="179602.2764">13605 2917 1198 0,'0'0'51'0,"0"0"-34"0,0 0-5 0,-15-17 10 15,15 17 10-15,0 0 13 0,0 0 9 0,1 19-5 16,5 1-1-16,-2 3-22 0,1 7-2 0,-2 4-5 16,2 6 7-16,-5 0-5 0,1 3 7 15,-4 2-4-15,0 2-30 0,-1 0 21 0,0 0-26 16,-1-1 6-16,0-1 10 0,0-3-14 15,2-4-1-15,1-1-29 0,-1-9-8 0,8 6-38 16,-5-34-61-16,8 44-73 0,-8-44-89 0,0 0-162 16,15 31 110-16,-15-31 360 0</inkml:trace>
  <inkml:trace contextRef="#ctx0" brushRef="#br1" timeOffset="179805.4042">13495 3421 1651 0,'-18'3'58'0,"18"-3"-17"16,-24-1-3-16,24 1-3 0,0 0-5 0,0 0-14 16,0 0-12-16,0 0-6 0,0 0-1 0,0 0 0 15,8-19 2-15,-8 19 3 0,34-12-3 0,-11 6-9 16,4-2-13-16,7 3-18 0,-5-7-24 16,14 11-15-16,-12-13-36 0,18 18-59 0,-21-17-111 15,8 9-233-15,8 9 64 0,-16-15 361 0</inkml:trace>
  <inkml:trace contextRef="#ctx0" brushRef="#br1" timeOffset="180180.3941">13892 3421 1527 0,'-20'-3'77'0,"20"3"-61"16,0 0-20-16,0 0-3 0,0 0 4 0,0 0 6 15,0 0 10-15,23-12 3 0,-23 12 4 0,33-13-4 16,-11 4-3-16,2-1-4 0,1 0-1 0,-1 1-3 16,-1-2 2-16,1 0-3 0,-2-1 4 15,0 1-3-15,-4 0 4 0,-1 0-4 0,-17 11 0 16,23-18 2-16,-23 18-13 0,0 0 39 0,0 0-24 16,15-17 34-16,-15 17-16 0,0 0-9 15,0 0-6-15,-24-11-9 0,24 11-1 0,-27 0-1 16,9 4-2-16,-1 1-12 0,-2 2 29 0,-1 5-27 15,0 1 31-15,-2 7-12 0,0 0 1 16,1 3 7-16,0 2-6 0,4-1 6 0,2-1-10 16,3-2 1-16,6 0-6 0,3-3 1 0,5-18-5 15,2 30 2-15,-2-30-4 0,19 25 3 0,-19-25-3 16,34 19-1-16,-11-13-7 0,4-4-7 0,4 0-13 16,0-8-12-16,9 4-24 0,-7-11-43 0,15 11-21 15,-14-19-43-15,20 20-122 0,-14-5-177 0,-6-12 11 16,10 15 338-16</inkml:trace>
  <inkml:trace contextRef="#ctx0" brushRef="#br1" timeOffset="180555.3913">14344 3424 1517 0,'-17'0'83'15,"17"0"-47"-15,0 0-13 0,0 0-4 16,0 0-5-16,-5 19-6 0,5-19-4 0,0 0 1 15,17 10-1-15,-17-10 3 0,27 2 1 0,-10-3 1 16,2-1 3-16,3-3 0 0,1-1 0 0,2-2-3 16,-1-1 4-16,1 0-3 0,0 0 1 15,-3-2-1-15,0 0-5 0,-5 1-5 0,-17 10 4 16,25-18-1-16,-25 18 6 0,0 0 3 16,14-25 5-16,-14 25 0 0,0 0-2 0,0-25-5 15,0 25-3-15,-9-19-4 0,9 19-16 0,-15-18 11 16,15 18-12-16,-26-11 13 0,26 11-1 0,-36-4 3 15,36 4 0-15,-34 4 2 0,15 2 15 0,1 5-13 16,-5 3 11-16,-2 6-9 0,2 0 1 0,1 2 6 16,3 0-3-16,2 1 2 0,3-1-8 0,3-3 1 15,5-1-6-15,6-18 1 0,-1 28-4 16,1-28 2-16,12 23-4 0,-12-23 2 16,29 17-4-16,-9-12-4 0,5-3-5 0,2-3-8 15,7-3-8-15,-1-4-7 0,8 2-36 0,-4-9-10 16,9 8-15-16,-14-15-54 0,14 19-82 0,-17-11-218 15,2-1-45-15,4 9 239 0</inkml:trace>
  <inkml:trace contextRef="#ctx0" brushRef="#br1" timeOffset="180931.9312">14847 3331 1252 0,'0'0'141'0,"-18"9"-50"0,18-9 1 0,-17 17-10 16,17-17-14-16,-14 21-20 0,14-21-10 0,-15 28-13 15,9-11 1-15,-3-1-9 0,4 4-1 0,-3-1 0 16,3 3 3-16,-2-2-4 0,1 2 4 16,2-2-13-16,0-1 0 0,4-19-4 0,-1 29 2 15,1-29-3-15,0 0 1 0,10 18-3 0,-10-18 0 16,0 0-1-16,21-2 0 0,-21 2 2 0,24-18 0 16,-8-1 3-16,2-5-3 0,3-5 4 15,1-3-5-15,-1-1 6 0,3-2-8 0,-3 1 5 16,3 1-5-16,-4 3 5 0,0 2-4 0,-4 4-9 15,-2 2 23-15,-2 5-24 0,-12 17 26 16,16-21-13-16,-16 21 0 0,0 0-3 0,0 0 0 16,0 0 1-16,0 0-15 0,6 23 28 0,-7-4-25 15,-1 4 22-15,-3 4-10 0,1 2-5 0,0 0 6 16,2 2-10-16,-1-2 1 0,5-1-11 0,-1-3 1 16,4-1-7-16,2-3 0 0,5-2-13 0,-12-19-11 15,33 28-22-15,-33-28-26 0,43 13-44 16,-43-13-55-16,49-8-128 0,-18 3-161 15,-9-15 55-15,14 16 410 0</inkml:trace>
  <inkml:trace contextRef="#ctx0" brushRef="#br1" timeOffset="181406.9883">15383 3339 1333 0,'-24'13'219'16,"7"-10"-176"-16,17-3 7 0,-22 12 11 0,22-12 9 0,-18 18-17 15,18-18-8-15,-17 21-11 0,17-21-2 16,-10 20-10-16,10-20-4 0,-2 17-7 0,2-17-3 15,0 0-4-15,12 24 2 0,-12-24-4 0,0 0 2 16,25 15-1-16,-25-15 0 0,23 2-1 0,-23-2 2 16,32-2-2-16,-14-1 1 0,0-1 0 0,-18 4-2 15,31-15 2-15,-14 7-3 0,-17 8 2 16,33-23-1-16,-33 23 1 0,28-27-3 0,-28 27 2 16,22-29-2-16,-22 29 1 0,18-28-1 0,-18 28 2 15,15-26-2-15,-15 26 2 0,7-20-2 0,-7 20 0 16,0 0-2-16,0 0 0 0,0 0-3 15,0 0-3-15,0 0-2 0,0 0-5 0,-11 34 4 16,3-6 0-16,-4 6 8 0,-3 7-3 0,-4 6-9 16,0 9-11-16,-1 3 14 0,0 10-11 15,2 2 33-15,-2 4 2 0,0 3-17 0,-1-2 16 16,2-1-17-16,0-6 3 0,2-3 14 0,3-9-11 16,2-7 10-16,2-11-6 0,3-7 7 0,1-10-2 15,2-5 4-15,4-17-3 0,0 0 3 0,0 0 2 16,0 0 0-16,0 0 3 0,0 0-5 0,-3-21-1 15,5-1-6-15,-1-7 2 0,0-1-6 0,2-4 2 16,-2-2-3-16,0-2 0 0,0-1-1 16,2-3 2-16,-1-1-5 0,3-2 6 0,2-4-6 15,3-3-4-15,2 0 13 0,5-3-21 16,3 4 8-16,5 3-12 0,1 2-17 0,4 10-8 16,-1-1-20-16,7 11-2 0,0-4-12 0,15 14-71 15,-13-7-407-15,18 0-5 0,3 2 131 0</inkml:trace>
  <inkml:trace contextRef="#ctx0" brushRef="#br1" timeOffset="182094.5246">16404 3068 720 0,'7'-26'25'0,"3"0"16"16,0-2 24-16,0 11 24 0,-8-7 16 0,-2 24 3 15,5-26 1-15,-5 26-6 0,0 0-10 16,0 0-12-16,0 0-18 0,0 0-14 0,0 0-12 16,-21-10-9-16,21 10-9 0,0 0-5 0,-23 25-2 15,15-7 8-15,-2 2 2 0,3 4 6 0,-3 1-4 16,4 6 3-16,-3 0-9 0,4 2-1 0,0 1-8 15,3 2 5-15,1-2 8 0,0 1-21 0,-1-4 21 16,2 1-27-16,0-3 7 0,3-3 4 0,-2 0-5 16,1-4 4-16,1-3-4 0,-1-2 2 15,-2-17-3-15,6 23 2 0,-6-23-2 16,0 0 1-16,0 0-1 0,9 18 0 0,-9-18-1 16,0 0-2-16,0 0 0 0,0 0 1 0,0 0 2 15,0 0 1-15,21-17 1 0,-21 17-1 0,13-17 1 16,-13 17-3-16,16-24 5 0,-16 24-5 0,17-26 2 15,-17 26-2-15,17-26 0 0,-17 26 0 0,23-26 1 16,-23 26 0-16,24-18 1 0,-24 18-2 16,25-9-1-16,-25 9-1 0,23-2-1 0,-23 2 0 15,20 6 0-15,-20-6 0 0,19 14 0 0,-19-14 1 16,0 0 1-16,18 26 1 0,-18-26-1 0,1 25 4 16,-1-25-3-16,-8 30 3 0,-2-12-1 0,-5 0 2 15,-3 0-3-15,-4 2 3 0,-3-2-4 16,-3 0 3-16,-3 0-4 0,1-2 3 15,1-1-5-15,-1-2 0 0,4-3-8 0,-1-2-4 16,6-1-9-16,2-5-8 0,19-2-20 0,-27-1-26 16,27 1-64-16,0 0-101 0,0-18-296 0,0 18 13 15,16-22 233-15</inkml:trace>
  <inkml:trace contextRef="#ctx0" brushRef="#br1" timeOffset="182344.472">16899 3348 1547 0,'0'0'110'0,"0"0"-45"15,0 0-13-15,0 0-4 0,0 0-11 0,0 0-9 16,0 0-11-16,-22 18-7 0,22-18-6 0,0 0 1 16,-17 26-3-16,17-26 3 0,-14 34-5 15,6-15 6-15,1 3-5 0,0 0 5 0,1-1-5 16,2-1 2-16,1 1-5 0,2-4 2 0,1-17-10 15,4 27-9-15,-4-27-16 0,0 0-13 0,22 25-22 16,-22-25-20-16,23 3-67 0,-23-23-111 0,0 20-266 16,27-28 25-16,-18-4 305 0</inkml:trace>
  <inkml:trace contextRef="#ctx0" brushRef="#br1" timeOffset="182469.4744">16858 3094 1470 0,'-23'-10'72'15,"23"10"-30"-15,-20-11-20 0,20 11-11 0,0 0-15 16,-6-18-24-16,6 18-29 0,11-18-38 0,12 17-68 16,-14-19-123-16,19 7-91 0,1 8-68 15,-11-17 284-15</inkml:trace>
  <inkml:trace contextRef="#ctx0" brushRef="#br1" timeOffset="182688.217">17303 2848 1410 0,'-8'21'73'16,"-4"-1"-24"-16,5 12 15 0,-8-6-5 0,8 13 2 15,-6-4-20-15,3 7-4 0,-1 1-11 0,1 3 1 16,1-2 0-16,0 1-26 0,2 0 19 0,2-2-24 16,1-1 3-16,2-3 6 0,-1-2-12 15,1-5 1-15,2 1-10 0,-2-5-7 0,5 0-21 0,-3-28-40 16,10 40-39-16,-10-40-62 0,16 20-142 15,-16-20-183-15,0 0 40 0,31 6 371 16</inkml:trace>
  <inkml:trace contextRef="#ctx0" brushRef="#br1" timeOffset="182844.4669">17098 3244 1534 0,'-10'19'361'15,"10"-19"-315"-15,0 0-26 0,0 0-9 16,0 0-7-16,0 0-3 0,0 0-1 0,0 0-2 15,0 0 14-15,24-17-12 0,0 10 10 0,8-1-22 16,-1-2-16-16,6 4-25 0,-4-7-33 0,10 15-57 16,-13-23-125-16,12 17-291 0,1 2-2 0,-4-6 275 15</inkml:trace>
  <inkml:trace contextRef="#ctx0" brushRef="#br1" timeOffset="183328.836">18053 3269 1288 0,'0'0'96'0,"-22"-22"-56"16,22 22 26-16,0 0-7 0,0 0 15 0,-27-10-15 16,27 10-13-16,-15 9-11 0,15-9-22 15,-23 17 30-15,23-17-32 0,-25 29 29 0,13-11-15 16,-1 3-6-16,2 0 2 0,1 1-8 0,0 1 4 16,5 0-8-16,3-2 2 0,2-1-6 0,4-3 0 15,-4-17-5-15,12 28 3 0,-12-28-4 0,23 19 2 16,-6-14 0-16,0 0-2 0,4-5 2 0,-1-2-1 15,2-3 0-15,0-4 1 0,0-3 0 16,-1-2 0-16,-1-2 2 0,0 0-2 16,-6-2 3-16,-1 1-3 0,-6-1 1 0,-4-1-2 15,-1 1 3-15,-4-2-5 0,-2 3 6 0,-4 0-8 16,8 17 1-16,-22-31-4 0,22 31-15 0,-31-27 25 16,31 27-27-16,-29-20 24 0,29 20-13 0,-22-16-2 15,22 16 1-15,0 0-4 0,0 0-10 0,0 0-10 16,0 0-12-16,0 0-5 0,0 0 7 15,16 17-46-15,12 0-52 0,-28-17-119 0,35 3-265 16,-4 8 55-16,-9-12 304 0</inkml:trace>
  <inkml:trace contextRef="#ctx0" brushRef="#br1" timeOffset="183563.2248">18822 2825 1326 0,'-20'-12'158'0,"-4"-5"-116"0,6 9-2 0,-8-2 16 16,9 12 4-16,-10 1-13 0,3 8-10 0,-4 3-11 15,0 9 5-15,-2 5-6 0,1 8 6 0,-1 5-10 16,2 9 6-16,0 3-11 0,4 4 9 16,-3 1-10-16,5 1-9 0,2-2 14 15,2-2-24-15,4-6 15 0,6-3-15 0,5-5-17 0,6-6 4 16,4-1-16-16,0-8-9 0,8 0-21 15,-15-26-13-15,33 35-43 0,-33-35-65 0,40 3-250 16,-20-3-109-16,-20 0 64 0</inkml:trace>
  <inkml:trace contextRef="#ctx0" brushRef="#br1" timeOffset="183750.7071">18278 3236 1960 0,'0'0'40'0,"0"0"-33"0,0 0-7 15,0 0 6-15,28-8 3 0,-5 2 3 16,10-3-4-16,3-4-4 0,8 0-4 0,6-3 1 16,1-1-3-16,5 1-9 0,-2-2-16 15,2 6-23-15,-7-7-38 0,11 15-72 0,-21-21-132 16,12 19-290-16,0 1 19 0,-7-5 292 0</inkml:trace>
  <inkml:trace contextRef="#ctx0" brushRef="#br1" timeOffset="184454.5396">12933 4270 1325 0,'-29'-9'148'0,"29"9"-68"0,0 0-26 0,0 0-11 16,0 0-7-16,0 0-10 0,0 0-10 0,0 0-4 15,0 0-5-15,-2 19 0 0,2-19-2 16,0 33 6-16,-3-8-2 0,1 6 10 0,-3 3-10 16,0 4 9-16,-1-1 11 0,-1 1-25 0,-2-3 24 15,2-1-27-15,-2-5 5 0,3-3 5 16,1-5-5-16,5-21 4 0,-6 27-6 0,6-27-1 16,0 0-2-16,0 0 0 0,0 0-1 0,0 0 1 15,0 0-2-15,0 0 1 0,0 0 4 0,0 0-1 16,4-26 5-16,0 6-3 0,0-7 1 0,3-3-5 15,1-3-9-15,1 3 23 0,-2-2-17 0,-1 3 24 16,0 2-5-16,-2 0-7 0,1 4 2 0,-1 1-7 16,0 4 0-16,-4 18-3 0,9-28-1 15,-9 28-2-15,0 0 1 0,10-20-1 0,-10 20 0 16,0 0-2-16,0 0-4 0,0 0-3 0,22-6-4 16,-22 6-2-16,22 1-1 0,-22-1-1 15,33-1-4-15,-12-2-5 0,6 3-7 0,1-3-6 16,4 1-7-16,0-4-8 0,7 5-9 0,-7-9-17 15,14 10-30-15,-16-14-44 0,19 15-54 16,-18-17-88-16,3 2-140 0,10 14 70 0,-21-21 367 16</inkml:trace>
  <inkml:trace contextRef="#ctx0" brushRef="#br1" timeOffset="184813.9008">13583 4197 1128 0,'-38'6'184'0,"38"-6"-77"0,-27 20-23 15,27-20-2-15,-23 22-8 0,23-22-14 0,-22 25-18 16,22-25-1-16,-18 29-7 15,12-12 5-15,6-17-8 0,-11 34-11 0,6-15 0 16,1 3 3-16,1 0-3 0,2 0 3 0,-1 0-14 16,4-2 1-16,-1-1-5 0,1 1-8 0,-2-20 17 15,5 31-18-15,-5-31 8 0,11 26-4 0,-11-26 0 16,17 15 0-16,-17-15 0 0,22 4 0 0,-22-4 0 16,27-6 0-16,-27 6 0 0,30-19 0 0,-30 19-7 15,32-33 14-15,-15 12-12 0,-1 0 10 16,1-6-5-16,-2 0 0 0,1-2 0 0,0-1 0 15,-1 2 0-15,-1 2 0 0,0 2 0 0,-2 1 0 16,-3 2 0-16,0 3 0 0,-9 18 0 0,13-24 0 16,-13 24 0-16,0 0 0 0,0 0 0 0,0 0 0 15,0 0 0-15,0 0 0 0,4 20 0 16,-4-20-6-16,-1 38-5 0,-3-14-1 16,2 2-7-16,-3 0 1 0,4 2-9 0,-1-4-1 15,7 1-17-15,-1-5-11 0,10 3-39 0,-14-23-31 16,37 31-69-16,-37-31-88 0,41 0-217 0,-4 6 5 15,-10-18 365-15</inkml:trace>
  <inkml:trace contextRef="#ctx0" brushRef="#br1" timeOffset="185140.066">14163 4230 1603 0,'-21'9'80'0,"-6"-7"-28"0,9 8 4 15,-4-5-4-15,22-5-7 0,-29 17-17 0,29-17-9 16,-18 17-10-16,18-17-6 0,0 0-3 0,-3 18 0 16,3-18-2-16,0 0 2 0,21 22 0 15,-21-22 2-15,24 13-1 0,-24-13 2 0,33 12 0 16,-15-7 1-16,2-2-1 0,-2 1 0 16,-1 0-2-16,1-1 0 0,-18-3 0 0,32 9 0 15,-32-9-2-15,24 11 1 0,-24-11-1 0,21 11 1 16,-21-11 1-16,0 0 0 0,0 0-1 0,16 20 1 15,-16-20-1-15,0 0 1 0,-4 23-1 16,4-23 2-16,-13 23-3 0,13-23 2 0,-25 27-3 16,25-27-12-16,-29 27 25 0,29-27-28 0,-28 23 25 15,28-23-20-15,-18 15-15 0,18-15-20 0,0 0-42 16,0 0-57-16,0 0-54 0,0 0-55 0,18-27-235 16,-18 27 16-16,25-38 257 0</inkml:trace>
  <inkml:trace contextRef="#ctx0" brushRef="#br1" timeOffset="185358.8518">14681 3753 1639 0,'0'0'86'0,"0"0"-63"16,0 0-11-16,-7 19 1 0,7-19 5 0,-16 31-4 16,4-5 3-16,-1 3 10 0,0 7-26 0,-2 2 23 15,3 4-24-15,-4 4 4 0,2 5 6 16,-1 4-11-16,-2 3 8 0,0 5-12 0,0 1 12 15,-1 2-14-15,1-3-4 0,1-5 16 16,-1-5-23-16,7-7 17 0,3-7-19 0,8-4-34 16,-2-15-30-16,17 12-141 0,-16-32-30 0,14 21-120 15,-14-21-137-15,0 0 174 0,36 6 338 0</inkml:trace>
  <inkml:trace contextRef="#ctx0" brushRef="#br1" timeOffset="185671.4165">14417 4316 1778 0,'-26'9'47'0,"26"-9"-27"16,0 0-4-16,0 0-1 0,0 0-5 15,0 0-1-15,0 0 5 0,0 0 3 16,27 9 5-16,-7-11-2 0,3-2-2 0,0-2-2 16,2-1-1-16,2 0-4 0,1-3 0 0,2 2-3 15,1-2-8-15,-2 0 0 0,1 1 0 0,-2 0 0 16,-1 2 0-16,-4 2 0 0,-3 3 0 0,-20 2 0 15,25 0 0-15,-25 0 0 0,0 0 0 0,0 0 0 16,16 19 0-16,-16-19 0 0,0 23 0 0,0-23 0 16,-8 33 0-16,-1-13 0 0,-1 3 0 15,-2 1 0-15,0 2 0 0,0-1 0 0,1-1 0 16,1 1 0-16,0-5 0 0,3-1 0 0,2 0 0 16,5-19-3-16,-1 25-14 0,1-25-21 15,6 18-11-15,-6-18-25 0,0 0-29 0,20-10-54 16,6 12-131-16,-6-21-283 0,-3-5 41 0,5 6 314 15</inkml:trace>
  <inkml:trace contextRef="#ctx0" brushRef="#br1" timeOffset="186093.2884">14850 3984 1553 0,'0'0'171'0,"0"0"-137"0,0 0-15 0,0 0-3 15,-11 21-1-15,11-21-5 0,7 20 1 0,-7-20-1 16,15 23 5-16,-15-23-2 0,22 23 5 15,-22-23-3-15,26 22 2 0,-26-22-1 0,32 22 0 16,-15-11-3-16,1 0 1 0,-18-11-3 16,31 23 1-16,-31-23-4 0,19 29 2 0,-19-29-2 15,9 35 4-15,-9-14-2 0,-2 1-10 0,-2 1 0 16,-4 1 0-16,-1 1 0 0,-2 2 0 0,-2-3 0 16,-1 0 0-16,-1-1 0 0,2-1 0 0,2-3 0 15,0-2 0-15,11-17 0 0,-10 20 0 16,10-20 0-16,0 0 0 0,0 0 0 0,0 0 0 15,0 0 0-15,0 0 0 0,20-11 0 0,-20 11 0 16,24-24 0-16,-8 5 0 0,0 1 0 0,2-2 0 16,-1 2 0-16,-2-2 0 0,-1 3 0 0,-14 17 0 15,31-30 0-15,-31 30 0 0,25-22 0 16,-25 22 0-16,20-13 0 0,-20 13 0 16,0 0 0-16,17-7 0 0,-17 7 0 0,0 0 0 15,0 0 0-15,0 0 0 0,19 27-2 0,-19-27-11 16,10 33-8-16,-7-12 0 0,6 2-12 0,-3-3-4 15,7 6-18-15,0-8-17 0,10 10-27 0,-23-28-53 16,51 40-51-16,-32-36-75 0,19 8-169 0,2 5 5 16,-11-19 271-16</inkml:trace>
  <inkml:trace contextRef="#ctx0" brushRef="#br1" timeOffset="186577.6386">15847 4353 1142 0,'0'0'155'0,"-38"-31"-88"0,38 31 5 15,-45-14 20-15,45 14 6 0,-46 0-14 0,23 7-12 16,-6-3-7-16,3 7-9 0,-2-1-7 0,4 6-6 16,-2 1-13-16,6 4-8 0,-1 0-22 15,5 1 0-15,2 0 0 0,2-1 0 0,4-2 0 16,8-19 0-16,-5 28 0 0,5-28 0 0,14 18 0 16,-14-18 0-16,28 8 0 0,-9-8 0 0,3-6 0 15,5-1 0-15,0-5 0 0,1-1 0 0,1-2 0 16,0-2 0-16,-2-2 0 0,-2-2 0 0,-2 2 0 15,-3 1 0-15,-1 1 0 16,-19 17 0-16,29-30 0 0,-29 30 0 0,20-23 0 16,-20 23 0-16,0 0 0 0,0 0 0 0,0 0 0 15,0 0 0-15,0 0 0 0,0 0 0 0,-6 26 0 16,-1-2 0-16,-3 9 0 0,-1 3 0 0,0 9 0 16,-2 6 0-16,-2 8 0 0,-3 8 0 0,-2 6 0 15,-2 6 0-15,0-2 0 0,-1-3 0 0,3-6 0 16,0-8-1-16,3-5 2 0,1-7-1 15,3-8 0-15,0-6 0 0,3-9 0 0,3-7 0 16,7-18 0-16,-8 17 0 0,8-17 0 0,0 0 0 16,0 0 0-16,4-17 0 0,-4 17 0 15,6-37 0-15,1 9 0 0,-1-3 0 0,3-3 0 16,-1 1 0-16,-1-2 0 0,0 0 0 0,-2-1 0 16,1-3 0-16,0-1 0 0,1-2 0 0,4 0 0 15,0 4 0-15,1 4 0 0,2 5 0 16,-3 6 0-16,-1 3 0 0,-10 20 0 0,25-33 0 15,-8 18 0-15,0-1-24 0,8 8-93 0,-12-18-151 16,17 18-378-16,-3-2 39 0,1-1 223 0</inkml:trace>
  <inkml:trace contextRef="#ctx0" brushRef="#br1" timeOffset="186733.886">16573 4615 1886 0,'-27'-15'161'0,"27"15"-161"16,-25-15 0-16,7 3 0 0,-1 3 0 0,-4-7-53 16,23 16-70-16,-44-33-201 0,44 33-304 0,-28-25 18 15,28 25 302-15</inkml:trace>
  <inkml:trace contextRef="#ctx0" brushRef="#br1" timeOffset="189770.3039">12680 6295 1282 0,'5'-21'16'0,"-5"21"-14"0,12-23 5 0,-12 23 6 16,14-20 8-16,-14 20 3 0,0 0 7 15,0 0 2-15,0 0 0 0,0 0 0 0,0 0-4 16,0 0-9-16,0 0-8 0,0 0-6 0,0 0-7 16,0 0 0-16,-5 21 0 0,0-2 6 15,-2 0 5-15,2 5 11 0,-4 0 1 0,2 4 8 16,-4 1 9-16,4 4-34 0,-5-2 26 0,2 7-31 16,-5-3 6-16,1 4 9 0,-5 0-8 0,4 4 11 15,-5-1-8-15,2 2 12 0,-2-4-9 0,3-4 6 16,0-5-6-16,4-4-2 0,3-5-8 0,5-5 1 15,5-17-6-15,2 18 2 0,-2-18-4 16,0 0 1-16,22 11 0 0,-22-11 1 16,36-4 3-16,-10-3 0 0,5-5-1 0,4-5-5 15,6-1-9-15,-1-5-17 0,6 4-14 0,-10-5-28 16,7 12-31-16,-14-14-28 0,13 17-24 0,-19-16-46 16,13 14-129-16,-2 4-103 0,-13-15 111 0,14 23 323 15</inkml:trace>
  <inkml:trace contextRef="#ctx0" brushRef="#br1" timeOffset="190132.704">13178 6616 1427 0,'-33'13'33'15,"16"-9"-25"-15,17-4 1 0,-31 12 7 16,31-12 5-16,-30 16 11 0,11-7 2 0,19-9 7 15,-32 31-4-15,19-9 0 0,-2-3-7 0,4 4 4 16,-1-2-12-16,3 1-2 0,2-1-6 0,6 0 1 16,0-4-6-16,1-17 1 0,12 28-9 15,-12-28 0-15,27 15 0 0,-10-12-1 0,3-3 3 16,3-3-3-16,3-3 0 0,2-1 0 16,-4-4 3-16,2-2-1 0,-2-2 0 0,-2 1-3 15,-1-2 2-15,-4 0-3 0,-17 16 4 0,26-32-3 16,-26 32 4-16,16-29-3 0,-16 29 0 0,3-22-1 15,-3 22-3-15,-10-18-3 0,10 18-2 0,0 0-5 16,-24-12-5-16,24 12-7 0,-20 3-3 0,20-3-1 16,0 0-1-16,-24 11-6 0,24-11-25 0,0 0-41 15,3 17-62-15,-3-17-71 0,0 0-178 16,33-17-35-16,-22-7 222 0</inkml:trace>
  <inkml:trace contextRef="#ctx0" brushRef="#br1" timeOffset="190337.1747">13716 6049 1342 0,'0'0'44'0,"0"0"-25"16,0 0 15-16,-34 11 11 0,23 12 11 0,-9 1-9 16,5 11-4-16,-6 2-11 0,4 9 6 0,-2 1-22 15,2 5 4-15,2 3-1 0,3 3-26 0,-1 1 22 16,1 1-24-16,-2-2 3 0,3 0 12 0,3-2-20 15,1-5 3-15,3-1-23 0,0-12-4 0,9 2-24 16,-5-14-6-16,13 6-46 0,-13-32-27 16,21 36-72-16,-21-36-219 0,0 0 20 0,32 17 198 15</inkml:trace>
  <inkml:trace contextRef="#ctx0" brushRef="#br1" timeOffset="190774.6999">13353 6627 1592 0,'0'0'67'16,"0"0"-47"-16,0 0-11 0,0 0 3 0,0 0 10 15,29 3 9-15,-8-3 0 0,1-4-3 0,6 1-6 16,2-4-4-16,4 0-5 0,4 0-2 0,1 0-4 16,1-2-1-16,1 2-4 0,-2 0 0 0,0-1-2 15,-6 4 2-15,-2 0-2 0,-4 2 1 16,-4-1-2-16,-23 3 2 0,28 1-1 0,-28-1 1 15,0 0 3-15,0 0 2 0,0 0 2 16,0 0-1-16,-5 21 0 0,5-21-4 0,-25 19-1 16,7-7-1-16,-4 0 3 0,-1 2 0 0,-2 0 4 15,2 2-3-15,1 1 3 0,0-1-4 0,3 2 4 16,19-18-4-16,-28 30 1 0,28-30-5 0,-12 19 0 16,12-19-1-16,0 0-1 0,8 20 3 15,-8-20-3-15,23 7 1 0,-4-5 1 0,2-2-4 16,4 0 6-16,0-2-1 0,3 0 1 0,-1 0 0 15,-1 0-2-15,-2 2 1 0,-3 1 0 0,-3 3 0 16,-18-4 1-16,23 9-1 0,-23-9 1 0,0 0 2 16,6 20 2-16,-6-20-2 0,-10 24 1 0,10-24-4 15,-25 35 1-15,7-16-5 0,-3 1 2 16,0 0-7-16,-1-2 3 0,2 1-14 16,1-5-5-16,19-14-20 0,-28 23-18 0,28-23-34 15,0 0-58-15,-1 24-139 0,1-24-281 0,0 0 63 16,22-6 293-16</inkml:trace>
  <inkml:trace contextRef="#ctx0" brushRef="#br1" timeOffset="191243.445">14801 6653 1217 0,'0'0'59'0,"-20"-15"-12"16,20 15 16-16,-18-8 10 0,18 8-7 0,-19-4-17 15,19 4-18-15,-22 4-8 0,22-4-8 0,-25 17 2 16,25-17 7-16,-30 31 13 0,13-12 3 15,4 8 7-15,-3-4-11 0,4 5-5 16,0-4-11-16,5 0-2 0,1-1-7 0,6-2 1 16,1-3-8-16,5-1 1 0,-6-17-4 0,23 23 1 15,-6-16-2-15,2-4 3 0,3-2-3 0,3-5 1 16,1-4 2-16,2-6-3 0,2-4 4 0,-4-2-4 16,1-3 4-16,-3-3-5 0,-2 3 7 0,-5-1-9 15,-3-1 6-15,-6 2-5 0,-3-1 3 0,-3 3-1 16,-2 2 4-16,-3 0-3 0,3 19 3 15,-16-29-4-15,16 29-6 0,-26-20-7 0,26 20-8 16,-31-15-5-16,31 15 3 0,-28-2-1 0,28 2 1 16,-21 5-8-16,21-5-13 0,0 0-20 15,-3 22-32-15,3-22-32 0,17 18-66 0,-17-18-86 16,20-5-204-16,6 10 52 0,-8-19 346 0</inkml:trace>
  <inkml:trace contextRef="#ctx0" brushRef="#br1" timeOffset="191477.8258">15474 6124 1220 0,'-21'5'70'0,"-8"-5"-13"0,7 13 21 16,-8-7 7-16,9 16-7 0,-8-5-23 15,7 13-6-15,-5 1-12 0,6 9 3 0,-2 2-15 16,6 5-10-16,0 5 16 0,1 4-25 0,3 0 15 15,1 5-9-15,3-4-15 0,3-3 9 0,5-3-10 16,2-6 7-16,5-5-21 0,2-8-1 0,4 1-20 16,-1-11-4-16,5 1-17 0,-16-23-21 15,30 25-47-15,-30-25-74 0,27 1-142 0,-27-1-162 16,19-20 79-16,1 14 414 0</inkml:trace>
  <inkml:trace contextRef="#ctx0" brushRef="#br1" timeOffset="191649.6904">15088 6567 1817 0,'-22'11'66'0,"22"-11"-22"16,0 0-12-16,0 0-11 0,0 0-15 0,0 0-6 15,0 0-1-15,0 0 1 0,23-1 0 0,-1-1-4 16,5 0-9-16,3-3-13 0,5 1-17 0,-3-3-28 16,10 11-45-16,-16-20-93 0,24 27-113 0,-20-22-50 15,11 6-130-15,7 14 196 0,-12-23 306 0</inkml:trace>
  <inkml:trace contextRef="#ctx0" brushRef="#br1" timeOffset="192102.7852">15949 6610 1451 0,'0'0'75'0,"0"0"-42"0,0 0 5 0,0 0 10 16,0 0 4-16,0 0-11 0,0 0-7 0,-17-10-11 15,17 10-7-15,0 0-6 0,0 0 2 0,-13 25 4 16,8-8 6-16,-4 1-2 0,2 5-1 0,-1 2-8 16,-1 3 3-16,2 0-7 15,0 0 8-15,-1-2-7 0,2 0 3 0,2-3-6 16,2-1 1-16,1-4-7 0,1-18 2 0,6 25-2 15,-6-25-1-15,0 0 2 0,19 15 1 0,-19-15-1 16,0 0 3-16,21-14 5 0,-21 14-1 0,17-27 3 16,-8 5-2-16,0-4-3 0,0-1-5 0,-2-4 3 15,0 0-6-15,-3-1 6 0,0 1-5 0,-2 1 7 16,-2 2-6-16,0 3 4 0,0 2-4 16,-2 1 4-16,2 1-1 0,-1 4 0 0,1 17-3 15,0-24 2-15,0 24-4 0,0 0 2 0,0 0-2 16,0 0 1-16,0 0 1 0,0 0-1 0,20 6-2 15,-20-6-8-15,25 17-13 0,-7-8-9 16,-1-3-9-16,3 3-13 0,0-6-12 0,8 8-31 16,-11-15-41-16,21 18-71 0,-38-14-70 15,47-9-177-15,-18 15 23 0,-29-6 274 0</inkml:trace>
  <inkml:trace contextRef="#ctx0" brushRef="#br1" timeOffset="192430.9241">16365 6564 1333 0,'-31'10'140'0,"31"-10"-66"0,-21 7-8 0,21-7 5 15,-20 11-12-15,20-11-8 0,-20 15-9 0,20-15-3 16,-20 22-7-16,20-22-1 0,-18 29-8 16,9-11 1-16,1 0-4 0,2 4 0 15,0-2-6-15,2 3-6 0,2 0-8 0,-1-2 0 16,3-2 0-16,3-1 0 0,0-1 0 0,-3-17 0 16,16 27 0-16,-16-27 0 0,25 13 0 0,-25-13 0 15,30 4 0-15,-12-7 0 0,3-5 0 0,1-4 0 16,1-4 0-16,-1-3 0 0,0-4 0 0,0-2 0 15,-3-4 0-15,3 0 0 0,-5 2 0 16,-3 1 0-16,-1 3 0 0,-5 3 0 0,-1 3 0 16,-7 17 0-16,7-26 0 0,-7 26 0 0,0 0 0 15,0 0 0-15,0 0 0 0,0 0 0 0,0 0 0 16,0 0 0-16,0 0 0 0,-8 32 0 0,3-9 0 16,2 2 0-16,0 4 0 0,2-2-8 0,5 1-24 15,-1-7-7-15,7 2-18 16,-3-6-10-16,9 4-23 0,-16-21-18 0,37 31-54 15,-37-31-88-15,43 3-226 0,-15 3-24 0,-3-15 243 16</inkml:trace>
  <inkml:trace contextRef="#ctx0" brushRef="#br1" timeOffset="192759.0583">16961 6516 1018 0,'-27'13'396'0,"3"-21"-131"0,24 8-188 15,-39 14-29-15,20-1 0 0,-2-3-11 16,4 6-6-16,-1-1-10 0,18-15-3 0,-23 29-5 16,23-29-3-16,-9 26-7 0,9-26 0 0,9 26-5 15,-9-26 1-15,20 19 0 0,-20-19-1 0,32 16-1 16,-10-11 2-16,0-2-2 0,2-2 2 16,1-1 0-16,1-1 2 0,0 1 0 0,-5-1-1 15,-1 2-1-15,-20-1 1 0,28 4-1 0,-28-4 0 16,18 10 1-16,-18-10-1 0,0 0-1 0,10 25 4 15,-10-25-1-15,-5 25 3 0,5-25-2 0,-16 28 2 16,16-28-3-16,-19 29 1 0,19-29-2 0,-22 27 2 16,22-27-3-16,-22 25 2 0,22-25-4 15,-20 21 3-15,20-21-2 0,0 0-6 16,0 0-17-16,0 0-16 0,0 0-28 0,0 0-23 16,0 0-69-16,16-28-157 0,4 9-231 0,0-3 10 15,-3-12 360-15</inkml:trace>
  <inkml:trace contextRef="#ctx0" brushRef="#br1" timeOffset="192977.7954">17550 6050 1294 0,'-10'50'379'0,"-29"-34"-297"0,24 6-62 0,-3 2 5 16,1 7 14-16,-4 3 1 0,2 6 1 0,-3 1-14 15,4 1-10-15,1 2 15 0,3 3-26 16,4 0 11-16,0 3-6 0,1-2-12 0,2-1 5 15,0 1-12-15,2-2 4 0,2-3-8 16,2-3 4-16,2-5-11 0,-2-4-3 0,5-1-33 16,-3-6 9-16,5 0-13 0,-6-24-17 0,13 31-64 15,-13-31-127-15,0 0-274 0,0 0-5 0,14-25 317 16</inkml:trace>
  <inkml:trace contextRef="#ctx0" brushRef="#br1" timeOffset="193274.664">17146 6529 1470 0,'-15'23'341'0,"15"-23"-300"0,0 0-30 0,0 0 2 15,0 0 10-15,9 19 10 0,-9-19 2 0,31 4-4 16,-10-4-4-16,5-2-7 0,3-2-18 0,1 1-2 16,2-2 0-16,-1 2 0 0,0 1 0 15,-3 0 0-15,0 2 0 0,-3 0 0 0,1 0 0 16,-5 1 0-16,-2 2 0 0,-19-3 0 0,27 9 0 15,-27-9 0-15,16 17 0 0,-16-17 0 0,8 23 0 16,-8-23 0-16,-1 31 0 0,-3-10 0 0,-2 1 0 16,-1 1 0-16,0-2 0 0,-2 0 0 0,2-1 0 15,-1 0 0-15,1-3 0 0,0 1 0 16,7-18 0-16,-9 26 0 0,9-26 0 16,-1 17-7-16,1-17-31 0,0 0-21 0,0 0-23 15,21 9-49-15,-21-30-101 0,25 7-333 0,-12-4-5 16,0-8 208-16</inkml:trace>
  <inkml:trace contextRef="#ctx0" brushRef="#br1" timeOffset="194103.9331">17694 6424 1689 0,'0'0'128'0,"0"0"-121"0,-15 20-1 0,15-20 11 15,0 0 5-15,7 23 9 0,-7-23-3 0,0 0 3 16,16 21-5-16,-16-21 1 0,20 17-7 0,-20-17-5 15,22 17-15-15,-22-17 0 0,20 21 0 0,-20-21 0 16,17 30 0-16,-17-30 0 0,7 34 0 16,-7-16 0-16,-4 4 0 0,-1 2 0 0,-1 0 0 15,-2 0 0-15,-2-1 0 0,-1-3 0 0,1-3 0 16,10-17 0-16,-12 20 0 0,12-20 0 0,0 0 0 16,0 0 0-16,0 0 0 0,0 0 0 0,0 0 0 15,0 0 0-15,0 0 0 0,0 0 0 0,21-28 0 16,-9 8 0-16,4-3 0 0,-3-1 0 15,2-1 0-15,0 1 0 0,0 1 0 16,2 0 0-16,0-1 0 0,0 1 0 0,0 0 0 16,0 1 0-16,2 4 0 0,-3 1 0 0,-16 17 0 15,26-22 0-15,-26 22 0 0,0 0 0 0,19-3 0 16,-19 3 0-16,2 18 0 0,-2-18 0 0,-2 35 0 16,0-11 0-16,1 3 0 0,0-1 0 0,0 3 0 15,1 0 0-15,2 1 0 0,2-1 0 16,4-2 0-16,2-2 0 0,2-4 0 0,4-3 0 15,2-2 0-15,4-5 0 0,4-4 0 0,4-3 0 16,4-5 0-16,5-5-1 0,4-4-12 0,0-5-8 16,6 0-5-16,-3-5-2 0,4-1-7 0,-4-6-23 15,3 4-1-15,-9-6-5 0,-1 7 20 0,-12-1 20 16,-5 3 18-16,-8 2 7 0,-8 1 20 0,-6 17 6 16,2-28 13-16,-2 28-2 0,-15-19 2 15,15 19 3-15,-34-9-1 0,13 10 3 16,-6 2-9-16,1 3-4 0,-4 2-18 0,3 4-14 15,-4 2 0-15,1 3 0 0,-1 2 0 0,5 1 0 16,-1 1 0-16,4 1 0 0,4-2 0 0,5 1 0 16,5-2 0-16,9-19 0 0,-3 30 0 0,3-30 0 15,8 21 0-15,-8-21 0 0,23 15 0 16,-6-11 0-16,6-4 0 0,2-2 0 0,2-3 0 16,0-3 0-16,1-3 0 0,-1-1 0 0,0-4 0 15,-5 0 0-15,0-1 0 0,-3 2 0 0,-1-1 0 16,-18 16 0-16,27-27 0 0,-27 27 0 0,17-20 0 15,-17 20 0-15,0 0 0 0,0 0 0 16,0 0 0-16,0 0 0 0,0 0 0 0,0 0 0 16,0 0 0-16,0 0 0 0,11 36 0 15,-12-6 0-15,0 5 0 0,-3 4 0 0,0 6 0 16,-3 2 0-16,-1 6 0 0,-3 3 0 0,-4 3 0 16,-2 1 0-16,-2 0 0 0,-4-1 0 0,1-3 0 15,-1-4 0-15,-1-8 0 0,3-4 0 0,-4-5 0 16,1-4 0-16,0-4 0 0,-2-2 0 0,-1-4 0 15,2-4 0-15,0-3 0 0,4-5 0 0,1-4 0 16,2-6 0-16,18 1 0 0,-27-13 0 16,27 13-7-16,-17-28-58 0,17 28-56 15,-16-49-142-15,11 26-358 0,3-8 9 0,-1-5 255 0</inkml:trace>
  <inkml:trace contextRef="#ctx0" brushRef="#br1" timeOffset="205172.8695">12999 13012 1331 0,'0'-25'108'16,"0"25"-71"-16,0 0-1 0,0 0-3 15,0 0-3-15,0 0 0 0,0 0-9 0,0 0-1 16,0 0 4-16,0 0-3 0,0 0-4 0,0 0-4 16,0 0-4-16,0 0-1 0,0 0-4 0,0 0 0 15,-5 27-3-15,-1-8 1 0,-1 9-5 0,-2 6 7 16,-2 6-8-16,-1 6 14 0,-1 2-8 0,-2 4-5 15,-1 0 25-15,2 0-23 0,-3-2 25 0,2-1-5 16,2-5-11-16,1-5 8 0,3-10-12 0,3-7 3 16,6-22-7-16,-6 22 0 0,6-22-3 0,0 0 0 15,0 0 2-15,0 0-1 0,0 0 3 0,0 0 0 16,22-13 3-16,-22 13-1 0,18-32 4 0,-6 6-6 16,-1-2 5-16,0-3-7 0,1-3 6 15,0-3-7-15,2-6 8 0,-1 2 11 0,0-1-22 16,0 1 23-16,-1 3-24 0,0 2 4 0,-2 3 7 15,-1 3-6-15,0 6 4 0,-2 2-3 0,-7 22 4 16,12-24-3-16,-12 24 0 0,0 0-2 0,0 0 0 16,0 0-1-16,0 0 1 0,0 0 2 0,0 0-2 15,16 32 5-15,-9-9-4 0,2 4 3 0,1 5-5 16,-1 3 6-16,1 1-8 0,0 4-13 0,2 1 24 16,1 1-25-16,3 1 25 0,1-1-2 0,2-3-10 15,-2-4 12-15,0-5-10 0,2-4 5 0,-1-7-6 16,4-6 5-16,0-6-1 0,1-4 4 0,0-7 9 15,0-6 0-15,-2-7 8 0,-3-4 0 16,-1-6 0-16,-1-4-6 0,-2-6 3 0,-1 0-12 16,-1-7 4-16,-1 2 2 0,-1 0-12 0,-5 2 0 15,-2 5 0-15,-2 1 0 0,-1 4 0 0,-2 2 0 16,-3 1 0-16,0 2 0 0,-1 2 0 0,0 0-4 16,2 1-12-16,0 3-6 0,4 19-5 0,-4-31-10 15,4 31-12-15,0 0-17 0,0 0-16 0,0 0-24 16,18-4-18-16,-18 4-78 0,17 2-257 0,-17-2-22 15,21 23 110-15</inkml:trace>
  <inkml:trace contextRef="#ctx0" brushRef="#br1" timeOffset="205516.6263">13888 13193 1135 0,'-24'-6'252'15,"24"6"-169"-15,-26 11-17 0,26-11 3 0,-29 13-6 16,29-13-6-16,-27 18-7 0,27-18-7 0,-23 26-7 16,16-9-4-16,-2 1-9 0,3 2-18 0,2 3 20 15,4 1-22-15,4 1 22 0,3-5-9 0,2-2-7 16,4 1-1-16,6-5-7 0,2-1 3 0,5-3 1 16,1-6 0-16,-1-4 0 0,6-5-3 15,1-5 5-15,1-4 0 0,-1-6 4 0,-5-3-11 16,-4-5 0-16,-2-2 0 0,-5-2 0 0,-4 0 0 15,-3 2 0-15,-6 2 0 0,-5 3 0 0,-3 2 0 16,-6 2 0-16,-4 4 0 0,-3 3 0 0,-4 2 0 16,-2 6-18-16,-5 1-12 0,-3 8-2 0,-1 0-3 15,0 6 2-15,2 2 11 0,6 5-7 0,3-1-8 16,10 6-29-16,11-21-44 0,-9 37-67 0,9-37-92 16,1 18-239-16,-1-18 12 0,26 17 312 0</inkml:trace>
  <inkml:trace contextRef="#ctx0" brushRef="#br1" timeOffset="206063.4802">15009 13304 1429 0,'0'0'87'0,"0"0"-60"0,0 0-13 15,0 0 1-15,0 0 1 0,0 0 11 0,0 0 7 16,0 0 6-16,0 0-19 0,-1 22 27 0,1-22-43 16,-2 23 28-16,2-23-12 0,-8 29-5 15,3-12 4-15,-2 0-5 0,1 2 3 0,-1-2-2 16,1 3 4-16,6-20-3 0,-13 26 2 0,13-26-9 16,0 0 0-16,0 0-6 0,0 0-2 15,0 0-1-15,0 0-1 0,0 0 0 0,0 0 4 16,0 0 5-16,0 0-1 0,3-30 4 0,2 8-8 15,1-3 2-15,1-3-7 0,2-1-6 0,-1 0 20 16,2 0-23-16,-3 1 22 0,0 3-9 16,1 2-5-16,-2 5 6 0,1 1-3 0,-7 17-1 15,14-25-1-15,-14 25 0 0,0 0-3 0,17-19 0 16,-17 19-3-16,0 0-3 0,24-4-3 0,-24 4-3 16,23 9-1-16,-23-9-7 0,28 13-1 0,-11-6-9 15,1-2-5-15,5 3-18 0,-2-10-12 16,11 11-37-16,-13-18-48 0,21 19-89 0,-17-11-275 15,8-5 59-15,4 8 220 0</inkml:trace>
  <inkml:trace contextRef="#ctx0" brushRef="#br1" timeOffset="206422.8705">15584 13175 1556 0,'0'0'80'0,"0"0"-48"15,-20 14 2-15,20-14 2 0,0 0-1 16,-20 5-7-16,20-5-5 0,0 0 0 0,0 0-4 15,0 0-5-15,-16 23-3 0,16-23-1 0,-2 21 3 16,2-21 0-16,-1 31 2 0,0-14-7 0,2 2-14 16,-1 0 25-16,2 0-29 0,2-2 24 15,-4-17-10-15,11 29-4 0,-11-29 1 0,18 18 0 16,-18-18-2-16,24 9 0 0,-24-9 2 0,28-3-1 16,-28 3 2-16,33-13-2 0,-16 1-1 15,1-4 3-15,1-2-4 0,0-3-7 0,-1 0 24 16,-2 0-22-16,-1 2 21 0,-3 0-11 0,-12 19-4 15,19-26 2-15,-19 26-1 0,0 0 1 0,0 0 0 16,0 0 0-16,0 0 1 0,0 0 0 0,0 0 0 16,0 0-5-16,0 0 0 0,0 0-3 0,0 0-3 15,2 20 1-15,-2-20 1 0,-6 34-5 16,2-16-14-16,3 2 18 0,-2-2-33 0,4 1 16 16,-1-19-22-16,10 34-16 0,-10-34-14 15,21 30-30-15,-21-30-34 0,30 23-50 0,-30-23-116 16,26-1-164-16,-1 7 70 0,-25-6 357 0</inkml:trace>
  <inkml:trace contextRef="#ctx0" brushRef="#br1" timeOffset="206782.2214">16248 13112 1325 0,'-25'33'216'0,"1"-22"-119"0,11 9-19 15,-7-3-20-15,8 2-17 0,-3 1-6 0,3-2-4 16,1-1-3-16,11-17 2 0,-12 26-16 16,12-26-22-16,-4 19 10 0,4-19-18 0,0 0 16 15,22 14 0-15,-22-14-2 0,27 1 2 0,-10-3 0 16,3-3 1-16,2 0 2 0,3-2 14 0,-4 2-14 16,1 0 15-16,-3 3-17 0,-1-1-1 0,-18 3 0 15,28 4-2-15,-28-4 2 0,18 8-15 0,-18-8 17 16,10 20-13-16,-10-20 27 0,0 32-7 15,-4-13 5-15,-2 1-6 0,-2 2-7 16,-2 0 2-16,-1 1-4 0,-1-2 4 0,0-1-4 0,1-3 5 16,11-17-3-16,-20 25 0 0,20-25-2 15,0 0 1-15,0 0-1 0,0 0-6 0,0 0-7 16,0 0-8-16,0 0-10 0,0 0-6 0,0 0-8 16,18-25-20-16,2 13-26 0,-12-19-55 0,22 19-65 15,-23-24-92-15,15 8-201 0,3 3 79 16,-11-14 336-16</inkml:trace>
  <inkml:trace contextRef="#ctx0" brushRef="#br1" timeOffset="206985.3809">16628 12985 1325 0,'0'0'161'0,"13"-22"-63"0,-13 22-17 15,0 0-9-15,0 0-8 0,0 0-12 0,0 0-9 16,0 0-12-16,0 0-12 0,0 0-13 0,-1 18-2 16,-3 3-1-16,-1 6 7 15,1 3-3-15,-1 2 7 0,-1 5-9 0,1 3 3 16,-1 3-3-16,1 2-14 0,-2 3 21 0,-3-2-21 15,1-1 13-15,1 0-2 0,0-7-7 0,4-1 3 16,-1-5-8-16,-1-3 1 0,3-2-30 0,0-5 1 16,3-5-5-16,0-17-18 0,0 0-9 0,0 0-48 15,0 0-126-15,0 0-311 0,9-18 26 16,-3-3 245-16</inkml:trace>
  <inkml:trace contextRef="#ctx0" brushRef="#br1" timeOffset="207157.266">16501 13176 1912 0,'0'0'73'16,"0"0"-30"-16,-17 7-24 0,17-7-19 0,0 0 0 16,0 0 0-16,19 10 0 0,-2-8 0 15,1 0 0-15,6-5 0 0,4-3 0 0,5-2 0 16,5-3 0-16,4-4 0 0,4-2 0 0,7 2 0 16,-3-6 0-16,-5 11 0 0,-21 0 0 0,42 7-315 15,-32-31-197-15,28 10-179 0,3-6 163 0,-39 2 528 16</inkml:trace>
  <inkml:trace contextRef="#ctx0" brushRef="#br1" timeOffset="218409.9726">12849 9751 1004 0,'-3'-22'83'0,"3"22"-20"0,0 0 10 15,-4-17-4-15,4 17 3 0,0 0-6 0,-10-20-10 16,10 20-9-16,0 0-9 0,0 0-9 15,0 0-9-15,0 0-6 0,-19 0-7 0,19 0-2 16,-12 17-2-16,12-17 5 0,-16 34-1 0,6-9 5 16,2 3-6-16,-2 6 7 0,0 2-13 0,0 4 9 15,-1 1-12-15,2 4 9 0,-1 0-11 0,-2-2 10 16,2 1 11-16,-1-2-25 0,1-5 29 16,2 0-23-16,1-8 8 0,2-5 6 0,2-7-7 15,3-17-1-15,2 18-2 0,-2-18 0 0,0 0 1 16,0 0 5-16,0 0 5 0,0 0 5 0,15-22 3 15,-15 22-3-15,14-36 0 0,-6 11-9 0,0-7-14 16,0-3 23-16,2-4-24 0,-2-1 22 0,0-2-6 16,-1 1-10-16,0 1 7 0,-1 0-8 15,-1 3 6-15,-1 0-6 0,-1 2 5 0,1 4-5 16,0 2 5-16,1 3-6 0,-1 7 6 0,-4 19-5 16,11-26 3-16,-11 26-3 0,0 0 0 0,0 0 1 15,0 0-2-15,20-11 3 0,-20 11-2 0,0 0 3 16,18 27-2-16,-11-10 4 0,3 4-4 0,0 3 4 15,1 3-5-15,1 3 5 0,0 4-6 16,2 1 7-16,-1 2-7 0,4 3 7 16,1-1-8-16,2 0 7 0,-1-2-7 0,1-4 6 15,0-4 10-15,1-3-23 0,-2-5 26 0,2-2-26 16,-2-5 11-16,-1-5 4 0,-18-9 2 0,31 8 3 16,-31-8 3-16,27-8 2 0,-27 8 4 0,22-24-3 15,-11 5-14-15,-2-5 20 0,0-8-26 0,1 0 19 16,-1-6-7-16,0-1-7 0,-2 4 6 15,-1 0-7-15,-4 3 6 0,-1 1-6 0,-2 2 4 16,-2 3-6-16,-1 3 5 0,-2 2-4 16,2 3 3-16,-4 1-7 0,8 17 0 0,-11-23-3 15,11 23 0-15,0 0-4 0,0 0-11 0,0 0-16 16,0 0-26-16,0 0-10 0,0 0-8 0,0 0-18 16,11 21-20-16,-11-21-30 0,25 25-56 0,-25-25-87 15,19 15-130-15,7 6 48 0,-26-21 374 16</inkml:trace>
  <inkml:trace contextRef="#ctx0" brushRef="#br1" timeOffset="218769.3227">13642 10008 870 0,'0'0'261'0,"0"0"-163"16,0 0-25-16,0 0-11 0,0 0 0 16,0 0 5-16,-19-10-4 0,19 10-6 15,-17-6-5-15,17 6-8 0,-21 0-5 0,21 0-7 16,-21 6-4-16,21-6-2 0,-19 12-5 0,19-12-4 15,-17 23-1-15,17-23-5 0,-15 31-1 0,10-11-3 16,2 0 5-16,2 3-5 0,1-1-9 0,1-1 21 16,2 0-28-16,4-1 24 0,0-2-13 0,-7-18-4 15,17 25 3-15,-17-25-3 0,27 15 2 16,-27-15 0-16,34 2 1 0,-17-7 1 0,-17 5 0 16,31-20 4-16,-14 4-1 0,-2-3-13 0,2-4 24 15,-2-3-25-15,-3 1 21 0,-3-2-6 0,-1 2-6 16,-5 1 5-16,-1 3-3 0,-4 3 5 15,2 18-4-15,-12-29 1 0,12 29-1 0,-23-22-3 16,23 22 0-16,-29-12 0 0,12 9-4 0,17 3-2 16,-30 2-2-16,30-2-4 0,-27 11 0 15,27-11-5-15,-21 14-5 0,21-14-16 0,0 0-10 16,0 26-33-16,0-26-60 0,26 13-125 0,-26-13-295 16,37-6 46-16,-8 6 233 0</inkml:trace>
  <inkml:trace contextRef="#ctx0" brushRef="#br1" timeOffset="219269.3396">14528 9992 1116 0,'-17'-13'258'0,"17"13"-197"0,0 0-6 0,-16-19 7 16,16 19-2-16,0 0-2 0,0 0-9 0,0 0-5 16,0 0-10-16,0 0-13 0,0 0-10 15,0 0-7-15,-5 19 3 0,5-19 1 16,-6 38 1-16,1-14 3 0,1 5 7 0,-2 2-8 15,1-2-8-15,-1 0 21 0,1 1-25 0,-1-3 22 16,3-1-10-16,-1-2-3 0,3-4 2 0,1-20-4 16,1 28 2-16,-1-28-6 0,0 0 0 0,0 0-2 15,11 16 1-15,-11-16-1 0,0 0 2 0,0 0 4 16,0 0 0-16,17-29 4 0,-10 11-6 0,1-5 3 16,1-3-6-16,0-2-10 0,1 0 21 15,-3 0-18-15,0 2 21 0,-1-1-10 0,-1 3-5 16,-1 1 0-16,-2 2 0 0,1 2 0 0,-1 2 0 15,-2 17 0-15,4-24 0 0,-4 24 0 16,0 0 0-16,0 0 0 0,9-18 0 0,-9 18 0 16,0 0 0-16,0 0 0 0,20 1 0 0,-20-1 0 15,25 6-11-15,-8-2-16 0,0-2-11 16,5 2-14-16,-3-6-18 0,9 7-25 0,-9-11-32 16,17 16-68-16,-17-22-122 0,11 12-184 0,1 2 31 15,-8-9 327-15</inkml:trace>
  <inkml:trace contextRef="#ctx0" brushRef="#br1" timeOffset="219644.3305">15001 10012 1621 0,'0'0'62'16,"-23"15"-19"-16,23-15 2 0,-20 8 1 0,20-8-9 16,0 0-9-16,-17 11-8 0,17-11-1 0,0 0-3 15,-13 18-6-15,13-18 3 0,-5 23-4 0,4-6 2 16,-1 1-2-16,4 2-10 0,-2-2 9 0,1 1-10 15,0-1 21-15,1 3-13 0,2-2 10 0,1-2-12 16,-5-17-5-16,13 26 2 0,-13-26-3 16,20 13 2-16,-20-13-1 0,24 5 0 0,-24-5 1 15,29-6-1-15,-12-4 2 0,2-6-2 16,1-5 3-16,0-5-4 0,2-2-10 0,2-4 20 0,5-6-19 16,4 1 18-16,2-1-5 0,-6 4-6 15,-4 8 4-15,-9 3-2 0,-6 6 4 0,-10 17-3 16,10-22 4-16,-10 22-3 0,0 0 4 15,0 0-3-15,0 0-1 0,0 0-2 0,0 0-6 16,-8 25 1-16,3-4-5 0,-4 6 5 0,1 4-2 16,-2 3 7-16,0 0-9 0,3-3-7 0,2 1 14 15,2-4-31-15,4-1 14 0,-1-4-30 0,8 3-26 16,-8-26-32-16,22 40-64 0,-22-40-102 0,22 13-251 16,-1-3 55-16,-2-15 259 0</inkml:trace>
  <inkml:trace contextRef="#ctx0" brushRef="#br1" timeOffset="219988.0565">15753 9988 1153 0,'-14'27'379'0,"-13"-26"-219"0,5 5-123 0,-2-1 0 16,6 2 7-16,-2-4-2 0,20-3-6 15,-29 10-15-15,29-10 1 0,-21 10-3 0,21-10-8 16,0 0-2-16,0 0-6 0,0 0-5 0,0 0 2 15,10 19 2-15,-10-19 2 0,29 11 1 0,-9-7 1 16,0 0-1-16,6 0-1 0,-1 1-1 16,1-1-2-16,-2 1-1 0,-1 0 0 0,-2 1 1 15,-1 0-1-15,-2 0 1 0,-1 0 0 16,-17-6-3-16,25 14 2 0,-25-14-2 0,21 16-8 16,-21-16 10-16,15 18-9 0,-15-18 25 0,2 22-14 15,-2-22 12-15,-6 31-14 0,0-14-3 0,-4 3 4 16,-3-2-2-16,-2 1 3 0,-4 2-3 0,-3-1 2 15,-1 0-2-15,0-1 2 0,4-2-6 0,1-3-2 16,18-14-10-16,-21 16-10 0,21-16-29 0,0 0-22 16,0 0-36-16,4-22-52 0,22 18-100 15,-9-23-261-15,6-5 23 0,8 2 260 0</inkml:trace>
  <inkml:trace contextRef="#ctx0" brushRef="#br1" timeOffset="220206.8533">16389 9483 1359 0,'3'32'439'0,"-37"-22"-381"16,34-10-47-16,-24 18 14 0,24-18-26 0,-24 34 31 15,12-10-22-15,-1 2 8 0,-1 6 7 0,0 2-11 16,2 2 2-16,-2 3-12 0,6 2 4 0,-1 3-7 16,3 0 6-16,1 2-11 0,-1 0 8 0,1 2-15 15,-1-2 9-15,4-2 9 0,-2-3-23 16,3-3 22-16,-3-7-45 0,6 1 5 0,-2-7 0 15,3 3-27-15,-3-28-12 0,12 36-73 16,-12-36-95-16,0 0-255 0,0 0-4 0,0 0 169 16</inkml:trace>
  <inkml:trace contextRef="#ctx0" brushRef="#br1" timeOffset="220394.3011">16050 9882 1451 0,'-5'17'339'0,"-32"-12"-225"0,37-5-75 15,0 0-16-15,0 0-4 0,0 0-7 0,0 0-2 16,0 0 1-16,29 16 0 0,-6-14-5 0,5-4-1 16,6 0-4-16,5-2 0 0,3 1-3 15,3-2-6-15,4 1-11 0,1-2-12 0,6 4-23 16,-4-7-37-16,15 17-109 0,-22-25-136 0,15 18-237 16,-6-2 29-16,-7-7 361 0</inkml:trace>
  <inkml:trace contextRef="#ctx0" brushRef="#br1" timeOffset="220534.945">16921 10185 1725 0,'-18'2'281'0,"18"-2"-240"15,-22 13-41-15,22-13 0 0,0 0 0 16,-22 6 0-16,22-6 0 0,0 0 0 16,0 0 0-16,-18-9 0 0,18 9 0 0,0 0-15 15,0 0-110-15,-10-24-151 0,10 24-367 0,0 0 30 16,0 0 239-16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01:42:26.13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17642 16458 609 0,'0'0'193'0,"-18"-3"-87"16,18 3-17-16,0 0-12 0,-18 1-1 0,18-1 0 15,0 0-13-15,0 0 2 0,0 0-19 0,0 0-3 16,0 0-11-16,0 0-7 0,0 0-7 16,0 0-5-16,0 0-4 0,0 0-2 0,0 0 2 15,0 0 2-15,0 0-2 0,21 13-3 16,-21-13-3-16,22 3-4 0,-5-5 1 0,2 0-2 15,4 0-7-15,1-4-16 0,6 3-25 0,-4-9-38 16,10 10-39-16,-9-18-58 0,16 15-55 0,-9-4-146 16,-4-14-12-16,18 22 325 0</inkml:trace>
  <inkml:trace contextRef="#ctx0" brushRef="#br0" timeOffset="1453.0813">18057 16508 501 0,'0'0'90'0,"0"0"0"0,0 0 4 0,0 0 12 15,0 0 2-15,0 0-13 0,0 0-10 0,0 0-13 16,0 0-11-16,0 0-39 0,0 0 21 0,0 0-38 16,1 17 21-16,-1-17-8 0,0 18-7 0,0-18 0 15,-7 28-7-15,1-11 8 0,0 0-5 0,-2 2 7 16,-2-1-6-16,2 3 2 0,-2-3-2 0,2 1 3 16,8-19-2-16,-16 32 3 0,16-32-5 15,-10 23 0-15,10-23-7 0,0 0 2 16,-5 20-2-16,5-20-2 0,0 0 1 0,0 0 0 15,0 0 1-15,0 0 3 0,0 0 5 0,0 0 3 16,23-28 6-16,-23 28-4 0,20-36 4 0,-8 13-8 16,0-4 4-16,2 2-5 0,-3-3 3 0,-1 3-3 15,-1-1 5-15,1 4-4 0,-2 0-2 0,1 1 30 16,-3 4-32-16,-6 17 28 0,12-26-28 16,-12 26-5-16,0 0 0 0,18-23-2 0,-18 23 1 15,0 0-1-15,22-10 2 0,-22 10 0 0,17 1-1 16,-17-1 0-16,20 6 0 0,-20-6 0 0,24 10-1 15,-24-10 2-15,30 10-1 0,-13-7 0 0,2 1 0 16,-1-1 0-16,3 1-5 0,2 0-1 16,0-2-3-16,-1-1 0 0,1-1 2 15,-1 0 3-15,1 2 1 0,-3-4 2 0,0 2 0 16,-1-1 0-16,0 0 0 0,-19 1 0 0,30-2 1 16,-30 2-1-16,22-3 1 0,-22 3 0 0,0 0-1 15,0 0 2-15,0 0 1 0,0 0 1 0,0 0 1 16,0 0-1-16,0 0 0 0,0 0 0 0,-10 18 5 15,10-18-36-15,-25 17 36 0,25-17-33 0,-34 24 30 16,17-9 4-16,-2-1-5 0,2 5 2 16,0-1-6-16,1 1 4 0,2 2-6 0,2-2 5 15,1-1-5-15,2-1 4 0,3 0-3 0,6-17 2 16,-7 27-3-16,7-27 2 0,3 20-4 16,-3-20 2-16,0 0-1 0,24 16 2 0,-24-16 0 15,30-3 2-15,-12-3 1 0,3-3-2 0,2-7 3 16,3-1-3-16,3-5 3 0,0-1-4 0,3-3 6 15,-2-2-5-15,-2-1 5 0,-1 0-4 16,-4 3 6-16,-4 1 21 0,-2 4-31 0,-6 3 31 16,-11 18-32-16,12-27 7 0,-12 27 3 0,-1-21-3 15,1 21 2-15,0 0-2 0,-13-18 2 0,13 18 0 16,0 0-1-16,-17-1 0 0,17 1-2 0,0 0-1 16,-25 15-1-16,25-15 0 0,0 0-1 0,-18 23 2 15,18-23-3-15,0 0 4 16,-1 18-5-16,1-18 2 0,0 0-1 0,0 0-1 15,28 21 0-15,-28-21 2 0,33 4 1 0,-14-4 1 16,3-2-1-16,2 0 1 0,1 0 1 0,0-2-1 16,2-1 1-16,-1 0-1 0,-1-1 1 0,1 3-1 15,-3-2 0-15,-3 0 0 0,-20 5 1 0,30-6-1 16,-30 6 1-16,0 0 1 0,0 0 0 0,0 0 0 16,0 0 2-16,0 0-2 0,0 0 0 15,0 25 0-15,0-25 5 0,-21 29-32 0,6-11 32 16,1 3-32-16,-3 1 23 0,0 0 5 0,1-2-5 15,1 1 6-15,2-4-7 0,13-17 5 0,-17 25-3 16,17-25 1-16,0 0-1 0,0 0 0 16,-9 17-3-16,9-17 1 0,0 0 1 0,0 0 0 15,0 0 3-15,21-12 1 0,-21 12 0 0,21-22-1 16,-21 22 2-16,27-31-3 0,-13 11 5 16,2 1 0-16,-1 0 2 0,-1 0-3 0,-2 1-5 15,-12 18 29-15,21-29-33 0,-21 29 33 0,13-19-25 16,-13 19-1-16,0 0 1 0,0 0-1 0,0 0 1 15,0 0-2-15,0 0 2 0,0 0-2 0,0 0 0 16,0 0-1-16,0 0-2 0,0 0-1 0,0 0 0 16,0 0 2-16,0 0-1 0,0 0 4 15,9 17 5-15,-9-17-33 0,6 18 34 16,-6-18-34-16,7 17 26 0,-7-17 1 0,18 13-3 16,-18-13 3-16,24 9-2 0,-24-9 0 0,34 2 2 15,-15-4 1-15,3-3-1 0,1-1 1 0,1-4 1 16,2-1 0-16,-1-1-4 0,1-1 31 0,-2 1-32 15,1 1 32-15,-3-1-23 0,-3 2-4 0,-2 0 4 16,-17 10-3-16,23-14-1 0,-23 14 0 16,0 0 0-16,0 0 0 0,0 0-2 0,0 0 2 15,0 0-3-15,0 0 0 0,12 19-1 0,-12-19 2 16,0 27-3-16,-1-9-24 0,0 0 31 0,-2 1-33 16,3 1 27-16,0-20-11 0,2 34-12 0,-2-34-12 15,4 26-22-15,-4-26-19 0,11 26-52 16,-11-26-92-16,0 0-276 0,17 7-20 0,-17-7 291 15</inkml:trace>
  <inkml:trace contextRef="#ctx0" brushRef="#br0" timeOffset="76424.3821">20089 16255 421 0,'0'0'91'0,"0"0"50"0,0 0 37 0,0 0-55 16,-17-5-10-16,17 5-8 0,0 0-12 0,0 0-12 16,0 0-6-16,-23-8-9 0,23 8-3 0,0 0-4 15,0 0-4-15,0 0-8 0,0 0-9 0,0 0-7 16,0 0-8-16,0 0-1 0,0 0 0 0,0 0 1 16,0 0 0-16,18-20-2 0,-1 11-6 15,4-3-4-15,2 0-6 0,4-4 0 0,3 1-6 16,2 3 3-16,2 3-2 0,-2 0 2 15,-2 3-2-15,-4 0 1 0,-4 1-3 0,-2 3 1 16,-3 3 0-16,0 0-1 0,-17-1 0 0,28 6-3 16,-28-6-4-16,0 0-1 0,18 12 3 0,-18-12 0 15,0 0 5-15,-2 20 1 0,2-20-1 0,-20 25-1 16,20-25 3-16,-36 33-4 0,9-15 5 16,-5 2-3-16,-3 2 3 0,-5 5-3 0,-3 2 5 15,1 4-6-15,-3 2 7 0,2 1-6 0,-1 4-16 16,3 0 25-16,3 3-25 0,3 0 23 0,3-5 1 15,5 1-8-15,3-5 7 0,7-5-7 0,6-4 6 16,5-5-5-16,6-20 1 0,8 24-2 0,-8-24-1 16,32 14 0-16,-7-11 3 0,6-4 2 15,6-6-1-15,4-2-1 0,5-3-1 16,3-5-1-16,2-4-3 0,1-2 0 0,2-2-16 16,0 2-8-16,-7-3-20 0,6 5-28 0,-11-16-51 15,14 22-114-15,-22-18-209 0,7 2-78 0,7 9 192 16</inkml:trace>
  <inkml:trace contextRef="#ctx0" brushRef="#br0" timeOffset="76908.7878">20883 15915 1228 0,'0'0'95'0,"-19"0"-35"0,19 0-2 0,0 0-14 16,0 0-9-16,0 0-15 0,0 0-6 0,-9 20-4 15,9-20 5-15,-10 26 3 0,5-4 9 0,-2-1-4 16,0 4 5-16,-3 0-9 0,3 6 3 0,-7 1-7 16,4 5 8-16,-5-2-7 0,0 2 4 0,0 3-10 15,1 0 7-15,-2 1-8 0,-1 0 10 16,2-2-6-16,-3-2-26 0,3 0 25 15,1-3-27-15,2-4 24 0,4-4 3 0,0-5-7 16,8-21 3-16,-5 25-6 0,5-25 1 0,0 0-5 16,0 0 2-16,0 0 0 0,21 5 2 0,-21-5 2 15,27-23 0-15,-9 3 6 0,4-7-5 0,2-4 0 16,4-5 22-16,2 3-25 0,-1-2 23 0,-3-1-22 16,2 6-4-16,-2 1 6 0,-2 4-7 15,-1 3 6-15,-3 3-5 0,-3 5 2 0,-17 14-2 16,28-15 0-16,-28 15-1 0,0 0 1 0,18 0 1 15,-18 0-2-15,0 0 0 0,9 29-3 0,-8-11-2 16,-1 5-6-16,0 2 2 0,-3 5-8 0,-1 1 6 16,-1 3-2-16,-3-1-27 0,3 1 27 15,2-2-34-15,2 0 19 0,1-6-2 0,7 3-17 16,-3-10-12-16,11 7-29 0,-15-26-78 16,34 27-53-16,-34-27 5 0,47 10-89 0,-13 3-90 15,-12-31 189-15,23 25 206 0</inkml:trace>
  <inkml:trace contextRef="#ctx0" brushRef="#br0" timeOffset="77909.0925">21549 16335 849 0,'0'0'155'0,"-34"-24"-37"0,34 24-15 0,-37-11-19 16,37 11-20-16,-42 0-22 0,22 5-10 0,-6 0-9 16,3 4 3-16,-5 1 2 0,5 4 5 15,-5 0 1-15,6 4 2 0,-3-2-4 0,3 4-1 16,0-3-5-16,5 2 1 0,0-2-1 0,5 3-36 15,2-3 34-15,3 0-39 0,7-17 23 0,-8 30 0 16,8-30-9-16,5 28 4 0,-5-28-5 16,15 23 4-16,-15-23-4 0,26 19 2 0,-8-11-3 15,1-3 3-15,0-4-2 0,5-1 1 0,0-4 6 16,1-4-6-16,3-3 4 0,0-3-6 0,2-3 4 16,-4-2-1-16,1-3 3 0,0-1 24 0,-5-1-30 15,0 0 27-15,-3-2-30 0,-2 1 1 0,-1 2 5 16,-3 1-1-16,-3 1 4 0,-2 2-5 15,-8 19 3-15,9-29-4 0,-9 29 3 16,0 0 0-16,0 0 1 0,0 0 0 0,0 0-5 16,-17 0 3-16,17 0-3 0,-16 27 3 0,5-6 0 15,0 4 3-15,2 1-5 0,1 2 5 0,1-3 0 16,2 1-29-16,4-3 29 0,0-3-30 0,4 0 24 16,3-3 5-16,-6-17-5 0,19 25 3 0,-19-25 0 15,30 11-2-15,-12-9-3 0,4-3 0 0,1-2 2 16,2-3 0-16,0-1 2 0,-1-5-7 15,3 0 1-15,0-1-2 0,0-3 6 0,-3 2 3 16,-3 0-5-16,-3 1 35 0,-18 13-34 0,25-19 33 16,-25 19-27-16,0 0 0 0,20-11 1 0,-20 11 3 15,0 0 0-15,0 0-2 0,0 0-1 16,-12 18-29-16,12-18 31 0,-17 30-31 0,7-10 31 16,-1 0-5-16,1 3-4 0,-2 0 4 15,1 4-2-15,2-4 5 0,-1-3-5 0,4-3 7 16,6-17-2-16,-9 22 4 0,9-22-2 0,0 0 1 15,0 0-5-15,0 0 0 0,0 0 3 0,17 5 2 16,-17-5 7-16,21-24 2 0,-8 3 5 0,2-2-2 16,-1-4 4-16,3 0-4 0,-2-4 6 0,2 4-2 15,-4-1-1-15,0 4 23 0,-4 1-27 0,0 2 19 16,-2 1-23-16,-2 3-7 16,-1 0 2-16,-4 17-3 0,3-18 2 0,-3 18-4 0,0 0 0 15,0 0-1-15,0 0-2 0,0 0 1 16,0 0-3-16,0 0-1 0,0 0-2 0,0 0-2 15,17-7-4-15,-17 7-1 0,23-3-2 0,-23 3-1 16,31-7 0-16,-13 2 2 0,2-1 2 0,-1 0 2 16,0 0 2-16,2 0 1 0,0 1 4 0,0 0 0 15,0 0 4-15,-2 3-1 0,-19 2 0 16,23 0-2-16,-23 0-2 0,0 0 4 0,0 0-2 16,14 21 4-16,-14-21-3 0,-3 23 3 0,3-23-3 15,-12 34 2-15,2-14-3 0,0 1 4 0,-3 2-4 16,-2 3-22-16,-1-2 29 0,-1 3-27 15,1-4 26-15,2-1 1 0,0-1-2 0,4-2 5 16,10-19-2-16,-20 29 1 0,20-29-7 16,0 0 3-16,0 0-3 0,0 0 1 0,0 0-3 15,0 0 3-15,20-12 1 0,-5-5 0 0,2-10 8 16,6-2-9-16,3-3 2 0,0-1 21 0,0 1-19 16,0-1 25-16,-2 2-16 0,-2 2-6 0,0 2 3 15,0 4-6-15,-3 3 2 0,1 3-2 0,-20 17 0 16,27-22-3-16,-27 22 1 0,0 0-3 0,0 0 0 15,0 0 1-15,0 0 1 0,10 22 0 16,-12-5-4-16,-3 3 1 0,-1 3-8 0,0 1 1 16,-1 2-9-16,1-1 0 0,3 2-12 0,1-4-30 15,7 4 18-15,-1-6-34 0,9 6 15 16,-2-9-13-16,10 11-32 0,-21-29-30 0,50 35-71 16,-29-33-32-16,17 7-121 0,6 6-73 0,-18-23 289 15</inkml:trace>
  <inkml:trace contextRef="#ctx0" brushRef="#br0" timeOffset="78362.2212">22920 16341 1040 0,'0'0'86'0,"-22"-18"-36"0,22 18-1 0,-14-21 1 16,14 21 9-16,-11-18 1 0,11 18-2 0,0 0 0 15,-25-25-2-15,25 25-7 0,0 0 0 0,-23-10-7 16,23 10-1-16,-24-1-9 0,7 2-7 0,17-1-1 16,-31 16-11-16,14-3 5 0,0 2-3 0,-2 0-3 15,1 5-1-15,1 0 4 0,-2 2-5 0,2 3 4 16,2 0-5-16,0-2-28 0,5 0 23 16,2-2-27-16,3-3 23 0,2-1 1 15,3-17-3-15,7 25 2 0,-7-25 0 0,19 18-2 0,-19-18 0 16,32 7 2-16,-13-8-2 0,4-5 1 0,3-2 1 15,0-2-3-15,2-5 7 0,3-3-6 16,-2-1-3-16,0-3 26 0,-3-1-31 0,-3 1 29 16,-2 0-21-16,-4-1-1 0,-3 0 5 0,-2 0-6 15,0 2 9-15,-3 2-7 0,-2 1 2 16,-2 1-3-16,-5 17 1 0,3-25-1 0,-3 25 3 16,0 0 0-16,0 0-1 0,0 0-3 0,0 0-3 15,-19-5-5-15,19 5-3 0,-15 24 3 0,7-6-6 16,1 4 2-16,0 4-8 0,-2-3 2 0,4 6-11 15,-3-5 3-15,4 5-16 0,-3-7-8 0,9 4-16 16,-2-26-41-16,5 39-44 0,-5-39-65 16,16 23-68-16,0-6-173 0,-16-17 150 0,40 6 311 15</inkml:trace>
  <inkml:trace contextRef="#ctx0" brushRef="#br0" timeOffset="78909.128">23310 16266 950 0,'-11'-27'244'15,"11"27"-80"-15,-21-4-61 0,21 4-19 16,-26 2-24-16,26-2-16 0,-28 11-11 0,28-11-4 16,-34 17-5-16,17-5 1 0,-1 0-5 0,18-12 2 15,-29 30-2-15,18-13-1 0,-2 0-6 0,5 1 0 16,-1 0-8-16,5 1 4 0,4-19-6 0,-3 29 2 16,3-29-4-16,10 23-25 0,-10-23 24 0,19 18-26 15,-19-18 29-15,31 8-4 0,-13-7 0 16,5-2 5-16,0-5-7 0,2 0 30 15,0-2-24-15,2-5 20 0,-3 1-21 0,3-3 1 16,-2-3 0-16,-1-2-4 0,-1-2 6 0,-3 1-9 16,-3-1 9-16,0-1-2 0,-2 4 7 0,-5 0-1 15,-10 19 6-15,8-25-3 0,-8 25 1 0,-1-18-4 16,1 18 0-16,0 0-3 0,0 0 0 0,-21-16-5 16,21 16-3-16,0 0 1 0,-26 24-2 15,12-4 1-15,-2 5-2 0,-1 7 2 0,-1 6-6 16,-3 3 8-16,2 4-3 0,0 6-26 0,-1 5 20 15,-1 3-22-15,2 6 14 0,-2 3 15 16,3 0-23-16,-1-2 12 0,0-2-13 0,2-3 12 16,3-3-2-16,0-5 9 0,6-13 26 0,2-8-24 15,1-7 34-15,2-4-33 0,2-4 5 0,1-17 3 16,0 0-1-16,0 0 16 0,0 0-12 16,0 0 5-16,-12-17 8 0,10-2-12 0,0-14-18 15,0 1 19-15,1-6-35 0,2-7 31 0,1-2 5 16,2 0-6-16,1 0 12 0,2 2-9 0,2-4 10 15,-1-2-11-15,2-4 7 0,2 0-11 0,1 0 5 16,3 0 16-16,1 5-22 0,0 7 19 0,-1 9-21 16,-1 6-7-16,-2 7 1 0,-13 21-12 15,22-25-13-15,-22 25-10 0,24-17-18 16,-24 17-38-16,33-7-56 0,-28-10-99 0,24 27-72 16,-8-8-217-16,-21-2 81 0,42 4 460 0</inkml:trace>
  <inkml:trace contextRef="#ctx0" brushRef="#br0" timeOffset="79268.4928">23544 16268 1023 0,'-27'3'171'0,"27"-3"-60"0,-29 18-40 0,29-18-9 16,-12 18-27-16,12-18-9 0,-5 17-13 15,5-17-2-15,0 0-3 0,23 18 2 0,-23-18 8 16,37 1 5-16,-16-5 10 0,7-1 2 0,0-5 1 15,8 3-4-15,-2-5-4 0,3 0-8 16,2-3-3-16,1-1-10 0,-4 1-2 0,-2 0-2 16,-5-2 0-16,-2 3-2 0,-4-1 5 0,-4 3-6 15,-19 12 7-15,20-24 1 0,-20 24 14 0,1-23-5 16,-1 23 4-16,-9-18-4 0,9 18-8 0,-19-16 1 16,1 10 0-16,-1 4-1 0,-1 4 0 0,-3 4 2 15,1 3-4-15,0 4-1 0,-1 5-2 16,2 3 1-16,-1 4-4 0,2 2 5 0,0 3-8 15,3 4 6-15,1 0-8 0,3 1 5 16,4 0-5-16,5-4 2 0,1-1-12 0,8-3-28 16,5-2 14-16,2-5-38 0,9 0 17 0,-21-20-22 15,43 28-15-15,-23-32-45 0,17 24-88 0,-18-29-105 16,9 3-207-16,11 12 113 0,-16-27 418 0</inkml:trace>
  <inkml:trace contextRef="#ctx0" brushRef="#br0" timeOffset="79409.1505">24167 16495 1085 0,'-26'44'222'0,"-3"-11"-148"15,5 11-32-15,-3-6-19 0,1 3-10 16,4-2-29-16,0-11-38 0,12 7-116 16,-10-11-201-16,20-24-139 0,-11 41 173 0</inkml:trace>
  <inkml:trace contextRef="#ctx0" brushRef="#br0" timeOffset="80112.2814">13613 17536 1257 0,'0'0'145'0,"0"0"-78"0,-10-22-8 16,4 4-4-16,6 18-13 0,-7-29 4 0,7 29-13 15,-6-33-8-15,2 15-6 0,-2-1-1 0,6 19-11 16,-11-35 10-16,11 35-2 0,-17-31 5 0,17 31-1 15,-23-24-2-15,23 24-4 0,-33-15 1 0,14 11-2 16,-3 4-5-16,-2 1 5 0,-6 8-6 0,1 3 3 16,-5 12-3-16,0 4 6 0,0 6-6 15,0 8 4-15,0-2-3 0,1 3 4 0,1 0-7 16,4-3 4-16,4 2-9 0,5-3 5 0,3-1-9 16,6-4 9-16,8-4-8 0,3 1 6 15,7-5-9-15,6 0 4 0,4-7-5 0,6-2 6 16,7-4-8-16,5-4-1 0,9-6-19 0,5-4-12 15,11-6-12-15,-1-11-20 0,14 3-15 0,-9-19-48 16,21 10-77-16,-20-23-123 0,9-3-185 16,5 8 65-16,-19-18 457 0</inkml:trace>
  <inkml:trace contextRef="#ctx0" brushRef="#br0" timeOffset="80315.4198">14211 16978 1267 0,'-26'-4'278'0,"26"4"-167"15,-42 20-33-15,28 1-21 0,-5-3-17 16,5 8-9-16,-2 1-15 0,1 6-20 0,1 3 26 16,3 6-31-16,1 5 21 0,2-2-8 0,2 8-13 15,1-3 10-15,4 1-11 0,-1 2 11 0,4-7-10 16,0-1-1-16,4 1-15 0,0-13-11 0,7 6-31 16,-3-13-14-16,10 6-40 0,-11-15-36 0,19 10-57 15,-28-27-86-15,36 8-177 0,3 3 89 16,-18-28 388-16</inkml:trace>
  <inkml:trace contextRef="#ctx0" brushRef="#br0" timeOffset="80690.4068">14717 17394 1042 0,'0'0'240'0,"-28"-7"-94"16,28 7-50-16,-36 3-25 0,15 9-19 15,-6-6-13-15,2 11-6 0,-3-7-7 0,4 6-2 16,-2 2-7-16,4 0 4 0,1-1-7 0,2 3 5 15,1-5-6-15,3 5-1 0,3 0-6 0,2 0 3 16,3 2-5-16,2-3 1 0,0 9-7 0,5 0 1 16,0-3-5-16,3 3 7 0,3-11-6 0,-6-17 6 15,18 26-9-15,-18-26 6 0,34 16-1 16,-11-10-4-16,3-7 11 0,2-10-5 16,1-1 4-16,5-10 3 0,1-2-3 0,-1-5-1 15,0-4 6-15,-2 1-7 0,-2-5 10 0,1 6-8 16,-7-3 6-16,-1 3-6 0,-6 0 4 0,-2 5-6 15,-4 1 6-15,-4 7-1 0,-5 1 9 0,-2 17-3 16,0-18 2-16,0 18-2 0,0 0-8 0,0 0 2 16,-18 6-5-16,18-6 1 0,-18 35-4 15,7-14 1-15,-1 8-5 0,1 1 6 0,0 2-12 16,2-2 9-16,2 0-6 0,1-1 2 0,4 3-9 16,-1-2-3-16,7-2-17 0,1-11-8 0,9 1-21 15,-14-18-20-15,34 15-28 0,-17-17-14 0,19 4-29 16,-12-18-69-16,19 7-62 0,4-5-189 0,-15-19 170 15,25 18 306-15</inkml:trace>
  <inkml:trace contextRef="#ctx0" brushRef="#br0" timeOffset="81018.5404">15404 17397 1004 0,'-20'6'275'0,"19"13"-102"0,-18-16-65 16,12 15-31-16,7-18-35 0,-27 24-11 0,27-24-12 15,-25 37 0-15,11-15-11 0,5-2 6 0,-1-1-10 16,1 0 4-16,4 1-2 0,2 3-1 15,0 3-7-15,3-5 5 0,3 2-6 0,-1-4 5 16,-2-19-2-16,9 24-1 0,-9-24 1 0,12 17 0 16,-12-17 0-16,0 0 1 0,19 5-1 0,-19-5 2 15,0 0 6-15,19-8 5 0,-19 8 6 16,9-23 1-16,-5 4 6 0,1-2-12 0,-1-5 7 16,-1 1-7-16,0-2 3 0,-2 2-2 0,-1-3 1 15,1 7-8-15,-2-5 2 0,2-3-7 16,-1 5 0-16,2-11-4 0,1 1 6 0,2 6-2 15,1-2 4-15,4 10-8 0,-10 20 1 0,25-27-10 16,-25 27-3-16,34-22-5 0,-13 16-4 0,1 1-8 16,6 7-7-16,-5-3-17 0,10 7-14 0,-7-11-27 15,13 16-39-15,-12-20-45 0,19 23-80 0,-18-16-80 16,4-3-150-16,15 22 222 0,-21-29 267 0</inkml:trace>
  <inkml:trace contextRef="#ctx0" brushRef="#br0" timeOffset="81394.3683">15984 17341 823 0,'0'0'277'16,"-25"40"-143"-16,8-28-49 0,11 12-6 0,6-24-22 16,-11 29-15-16,11-29-15 0,0 26-5 0,0-26-1 15,0 0 0-15,24 18 3 0,-7-12 7 0,0-6-1 16,8 0 6-16,0-10 5 0,8 3-4 0,-1-14 6 15,3 6-7-15,3-8-4 0,2 0-6 0,-5 1-12 16,0-5-6-16,-6 1 1 0,-2 2-4 0,-6-3 11 16,-4 2-12-16,-6 2 3 15,-4 1-7-15,-7 22 10 0,-1-24 1 0,1 24-28 16,0 0 28-16,-31-21-37 0,14 18 26 0,-3 0 0 16,-2 3-2-16,-4 4-2 0,0 2 5 0,-2 7 24 15,0 5-25-15,1 5 25 0,1 4-26 0,6 5-3 16,0 6 5-16,6 4-3 0,1 1 4 0,5 0-7 15,2-3 7-15,6-4-9 0,2-4 8 0,7-7-6 16,4-2 8-16,4-7-5 0,5-3 0 16,6-3-6-16,5-8-3 0,6-3-4 0,7-7-11 15,6-3-13-15,2-11-29 0,13 6-47 0,-10-19-79 16,24 16-212-16,-9-10-173 0,-5-15 46 0,15 16 526 16</inkml:trace>
  <inkml:trace contextRef="#ctx0" brushRef="#br0" timeOffset="81957.597">17846 17608 925 0,'0'0'375'0,"-24"-1"-219"16,2-7-63-16,22 8-20 0,-31-11-20 0,31 11-23 15,-35-19-4-15,18 9-6 0,-2-5-1 0,1 3-3 16,-2-3-4-16,1-4-6 0,-4-1 2 0,1-1-2 16,-2-5 3-16,-2-6-8 0,0 0 6 15,-3-6-11-15,-2 5 10 0,-1-3-8 0,-1 1 8 16,2-2 0-16,-1-5-31 0,0 0 29 0,3-7-29 15,4 0 23-15,3 3 10 0,5 3-9 0,3 9 9 16,6 5-11-16,4 2 7 0,4 4-6 0,4 1 2 16,3 4 1-16,3 1 3 0,-10 17 0 0,25-29 3 15,-25 29-3-15,34-24 4 0,-14 17-5 16,2 2 0-16,-2 4-3 0,4 1-1 16,-3 6 1-16,1 2-2 0,0 7 3 0,-1 4-3 15,0 2 3-15,-2 7-4 0,-2 2 5 0,-5 6-7 16,-4 5 7-16,-7 5-8 0,-4 5 10 0,-3 3-9 15,-5 3 11-15,-3 1 28 0,-2-2-21 0,-4 2 27 16,1 4-22-16,-3-6-15 0,1 3 13 0,3-10-12 16,0-5 7-16,3-6-6 0,3-9 1 15,2-2-7-15,4-9 5 0,6-18-5 0,-1 36 3 16,1-36-4-16,13 25 0 0,-13-25 0 0,36-15 0 16,-7 3 3-16,7-10-1 0,8 3 2 0,7-3-9 15,9-11-10-15,7-2-17 0,8-1-6 0,1-9-30 16,9 7-21-16,-11-20-70 0,20 21-143 15,-12-7-255-15,0-1 10 0,8 17 394 0</inkml:trace>
  <inkml:trace contextRef="#ctx0" brushRef="#br0" timeOffset="82410.6577">18949 16976 972 0,'-23'-9'267'0,"1"-10"-136"0,22 19-39 16,-32-20-20-16,13 14-18 0,-6-2-15 0,-1 6-15 15,-4 2-7-15,-2 5-6 0,-3 3-4 16,1 5 5-16,-4 4 2 0,1 3 8 0,-2 5-4 15,1 5 3-15,1-3-8 0,5 4 2 0,1-9-4 16,6 1 0-16,3-2 32 0,22-21-36 0,-25 28 33 16,25-28-35-16,-2 16-5 0,2-16 1 0,21 13-6 15,-2-10 5-15,4-2 1 0,4-4-3 0,5-2 7 16,2-2-5-16,3-2 2 0,3-2 0 16,1 2-1-16,-2 0 0 0,-2 4-29 15,-3 4 25-15,-5 2 2 0,-2 7 2 0,-7 0 27 16,-20-8-18-16,23 27-9 0,-23-27 4 0,3 38-1 15,-6-13 0-15,-6 2-3 0,-7 6 5 0,-3 5-10 16,-7 1 8-16,-2 6-7 0,-1-7 6 0,0-7-4 16,4-4 1-16,1-9-2 0,4 1-2 0,20-19-9 15,-26 20-9-15,26-20-20 0,0 0-19 16,0 0-13-16,3-26-32 0,19 10-41 0,-11-25-94 16,25 1-231-16,2 0-34 0,-5-21 246 0</inkml:trace>
  <inkml:trace contextRef="#ctx0" brushRef="#br0" timeOffset="82816.9116">19218 16718 1104 0,'9'20'376'15,"-9"-20"-236"-15,-20 14-52 0,20-14-29 0,-22 29-12 16,8-12-14-16,0 5 0 0,1 0-9 0,0 2 2 16,-1 1-12-16,1 2 1 0,1 1-9 0,1 8 3 15,0-1-6-15,1 4 5 0,0-1-7 0,2-1 3 16,-2 1 21-16,2 4-25 0,0 0 25 0,0-1-20 15,2 3-6-15,1-5 4 0,1-2-3 16,3-7 0-16,1-7-3 0,0-6 4 16,2 0-3-16,-2-17 5 0,10 20-2 0,-10-20-2 15,0 0-1-15,26 3 2 0,-26-3-5 0,20-15 6 16,-20 15 0-16,28-28-1 0,-11 5 5 0,-1-3-6 16,1-2 3-16,-1-2-3 0,-1 1 2 0,0 6-1 15,-1 0 0-15,-1 3 0 0,-13 20 0 0,24-27 0 16,-24 27 0-16,17-17 0 0,-17 17 0 15,0 0 0-15,0 0 0 0,19-3 0 0,-19 3-3 16,8 25-3-16,-8-25-5 0,10 38-3 0,-5-15-2 16,0 0 0-16,1 5-6 0,0-4-2 0,5 0-10 15,-1-1-3-15,9-1-12 0,2-9-2 0,8 8-11 16,1-16 2-16,9 3-10 0,-5-14-8 16,14 9-8-16,-9-14-21 0,13 6-16 0,-8-20-22 15,8 11-15-15,-7-17-9 0,2 5-59 16,4 17-85-16,-19-38 151 0,22 31 162 0</inkml:trace>
  <inkml:trace contextRef="#ctx0" brushRef="#br0" timeOffset="84051.3096">20043 17133 842 0,'-26'-2'274'0,"-5"-15"-107"0,14 18-34 0,-18-12-60 15,11 14 1-15,-10-7-11 0,7 10-16 0,-6-5-5 16,6 8-6-16,-5-2-5 0,4 5-16 16,-2 0 31-16,3 5-38 0,0 2 32 0,3 3-20 15,-1 0-8-15,5 1 5 0,0 2-3 0,4 3-4 16,1 5-6-16,1 2 6 0,3-5-11 15,2-1 7-15,4-1-6 0,2-6 2 0,4-4-7 16,-1-18 9-16,15 25-6 0,-15-25 1 0,27 13 3 16,-10-10-5-16,4-4 3 0,3-4 2 0,3-2-2 15,2-10 0-15,4-6 2 0,-1-9-7 16,3-6 11-16,-1-2-9 0,-2 1 8 0,-1 4-3 16,-4-1 1-16,-4 2-3 0,-5 2-20 0,-3 2 25 15,-6 6-26-15,-4 3 28 0,-5 21-3 0,1-25-3 16,-1 25 5-16,0 0-2 0,0 0 1 0,-22-15-2 15,22 15-2-15,-17 3 0 0,17-3-4 0,-19 25-2 16,10-4 29-16,2 5-26 0,1 0 24 16,0-1-21-16,2 7-14 0,3-7 11 15,2 4-3-15,3 1 7 0,2-9 0 0,1 7-2 16,4-8-3-16,-11-20 1 0,33 28 1 0,-11-20 3 16,6-3-5-16,5-1 3 0,1-9-3 0,6-5 1 15,-1-3 6-15,0-4-3 0,3 0 5 0,1-1-4 16,-3 4 0-16,-2-1-3 0,-4-1-5 0,-5 9 8 15,-5 0-2-15,-3 3 2 0,-21 4 4 16,28-5-5-16,-28 5 0 0,0 0-6 0,0 0 2 16,9 19 4-16,-9-19-3 0,-13 33 4 0,2-6-4 15,-2 1-2-15,-2 3-3 0,0 2 4 0,-2-3-3 16,-2 0 5-16,2-5-3 0,3-4 6 16,2-1-4-16,12-20 3 0,-14 23-3 0,14-23 3 15,0 0-2-15,0 0-4 0,0 0 3 0,0 0 0 16,18-12 3-16,-7-9 2 0,3 0 1 15,0-3-9-15,2-1 7 0,-1-1-7 0,-2-5 11 16,1 1-1-16,-7-2 5 0,3-1 1 0,-6 6-2 16,3 3-2-16,-4 1-1 0,-2 6-5 0,1 0 6 15,-2 17-4-15,1-22 1 0,-1 22 1 0,0 0-5 16,0 0 0-16,0 0-3 0,0 0-2 0,0 0 3 16,0 0 1-16,0 0 0 0,17 0 1 0,-17 0 0 15,23 6 2-15,-23-6 0 16,33 1 0-16,-14 1-3 0,3 0 0 0,2-3-3 15,3-4 11-15,0 1-2 0,2-2-5 0,-1 3 0 16,-4-3 0-16,0 1 0 0,-5 0 0 0,-19 5 0 16,27-4 0-16,-27 4 0 0,0 0 0 0,0 0 0 15,0 0 0-15,0 0 0 0,0 0 0 0,-17 8 0 16,17-8 0-16,-32 18 0 0,14-6 0 16,0 0 0-16,-2 1 0 0,-1 5 0 0,2-3 0 15,1 5 0-15,1 6 0 0,2-1 0 0,2 10 0 16,1-7-3-16,3 0 6 0,2-2-6 0,4-9 1 15,7 2-2-15,-4-19 2 0,11 26-1 0,-11-26 1 16,21 24-3-16,-21-24 8 0,31 11-2 16,-10-10 3-16,3-9 3 0,2 1-4 0,1-3-2 15,3-4-3-15,-1-1 0 0,2-6-7 16,-1-3 13-16,-1 0-5 0,0-5 1 0,-2 1-3 16,-1-4 3-16,-4-2-3 0,-5 5 9 0,-3-2-5 15,-4 5 0-15,-4 0-6 0,-2 2 4 0,-6 0-4 16,-1 4-20-16,-2 1 27 0,5 19-26 0,-15-24 28 15,15 24 0-15,0 0-1 0,-23-6 3 0,23 6-1 16,0 0-2-16,-19 11-2 0,19-11-2 0,0 0-2 16,-8 18 1-16,8-18 3 0,0 0 0 15,10 21-2-15,-10-21 25 0,17 13-29 0,-17-13 30 16,26 6-22-16,-9-5-3 0,2-2 0 16,1 1 0-16,2-4 0 0,-2 1 0 0,1 3 0 15,0-3 0-15,-3 3 0 0,-18 0 0 0,28 5 0 16,-28-5 0-16,17 15 0 0,-17-15 0 0,8 18 0 15,-8-18 0-15,2 25 0 0,-6-5 0 16,-2-1 0-16,-3 3 0 0,-2 7 0 0,-1-1 0 16,-2 4 0-16,-1 0 0 0,-1 0 0 0,2-1 0 15,0-11 0-15,4 0 0 0,10-20 0 0,0 0 0 16,-4 20 0-16,4-20 0 0,0 0 0 0,22-11 0 16,-22 11-1-16,32-32-3 0,-10 3 2 0,3-9 5 15,0-1-5-15,3-5 8 0,1 5-6 0,-1 5 0 16,1 5 0-16,-4 2 0 15,0 4 0-15,-3 5 0 0,-2 5 0 0,-3 2 0 16,-17 11 0-16,22-4 0 0,-22 4 0 0,0 0 0 16,0 0 0-16,19 34 0 0,-15-11 0 0,-3 8 0 15,-5 4 0-15,2 1 0 0,-2 4 0 0,2-2 0 16,0 0 0-16,2-3 0 0,2-8 0 0,3-1-6 16,-2-8-62-16,13 9-68 0,-16-27-120 0,21 21-386 15,-1-13 28-15,-20-8 290 0</inkml:trace>
  <inkml:trace contextRef="#ctx0" brushRef="#br0" timeOffset="84160.7093">22151 17579 1715 0,'0'0'203'0,"-3"22"-134"0,3-22-38 16,-6 22-11-16,6-22-21 0,0 0-5 16,-11 19-31-16,11-19-55 0,-3 20-276 0,3-20-296 15,0 0 25-15,-19-17 409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40:39.1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12754 300 160 0,'0'0'26'0,"0"0"-16"15,-17 12-10-15,17-12 2 0,0 0 1 0,0 0 0 16,0 0 1-16,0 0-7 0,-17 2-2 15,17-2-4-15,0 0-3 0,0 0 9 0,0 0-2 16,0 0 0-16,0 0 4 0,0 0 1 0,0 0 10 16,0 0 9-16,0 0 12 0,0 0 4 0,0 0 10 15,0 0 8-15,0 0-1 0,0 0-32 0,0 0 27 16,0 0 5-16,-17-18 6 0,17 18 34 0,0 0-29 16,0 0-6-16,0 0-7 0,0 0-5 15,0 0 3-15,0 0 1 0,0 0 0 0,0 0 0 16,0 0-2-16,0 0-19 0,0 0-2 15,0 0-5-15,0 0-12 0,0 0 6 0,0 0-9 16,0 0-2-16,0 0 1 0,0 0-3 0,0 0-2 16,0 0 0-16,0 0-5 0,0 0 4 0,0 0 2 15,0 0 0-15,0 0 1 0,0 0-3 0,0 0 0 16,0 0-2-16,0 0 1 0,0 0 2 16,0 0 2-16,0 0-1 0,0 0 4 0,0 0-5 15,0 0-2-15,0 0 4 0,0 0-2 0,0 0 3 16,0 0 0-16,0 0-3 0,0 0 2 0,0 0-2 15,0 0 1-15,0 0 2 0,0 0 0 0,0 0 1 16,0 0-4-16,0 0 1 0,0 0 1 0,0 0-4 16,0 0 6-16,0 0-2 0,0 0 0 15,0 0 1-15,0 0-1 0,0 0 5 16,0 0-1-16,0 0 0 0,0 0 2 0,0 0-2 16,0 0-3-16,0 0-1 0,0 0-1 0,0 0-1 15,0 0 1-15,0 0 1 0,0 0-2 0,0 0 0 16,0 0 0-16,0 0 2 0,0 0 2 0,0 0-1 15,0 0 1-15,0 0 0 0,0 0 0 0,0 0 0 16,-7 17 0-16,7-17-4 0,-4 24 4 16,4-24 4-16,-4 32 0 0,1-10-1 0,-1 3 3 15,-2 5-2-15,2 3 2 0,-4 3 2 0,2 8-4 16,-1-3 1-16,1 4-3 0,-2-5-8 0,0-5 35 16,-1 4-38-16,2-5-11 0,0 9 17 15,1-5-37-15,-2 2 36 0,4 1 12 0,-4 4-10 16,3 1 8-16,1 6-10 0,-1-1-27 0,1 3 20 15,-1-3-27-15,0 5 24 0,-1-3 14 16,1 3-11-16,-1-3 14 0,-1 1-11 0,1 1 15 16,-3 5-12-16,2 1 16 0,-3 0-15 0,2 2 14 15,-3-6 13-15,1 0-27 0,-1 3 29 0,2 2-23 16,-2-3 0-16,3 5 14 0,0-4-15 0,1 5 10 16,-1 3-14-16,3 1 12 0,-2 1 0 0,3 0-19 15,0-1 21-15,0 3-20 0,0-2 5 16,1 2 15-16,-1 0-18 0,0 1 16 0,1 1-16 15,0 1-3-15,0-2 18 0,0 5-19 16,2-3 19-16,-3 2 2 0,1 1-18 0,-1-1 19 16,0 0-17-16,1 2 0 0,-1 0 17 0,2 2-17 15,-1 0 17-15,3 2 3 0,0-1-17 0,1 2 18 16,1-2-20-16,0 0-1 0,0 1 14 0,3 0-17 16,0 2 17-16,0 1 1 0,2-1-19 15,-1 1 17-15,-1 3-2 0,0-1-14 0,2 0 16 16,1 2-15-16,-1-1-2 0,2 1 19 0,-3 2-22 15,0-1 0-15,-1 3 15 0,1 0-12 0,-1 3 13 16,-1 1 6-16,-1 0-22 0,-1 0 21 0,1 2-3 16,0-1-14-16,-1-1 14 0,0 2-13 15,-1 0-3-15,2-2 22 0,-2 3-7 0,1-1-12 16,1-2 12-16,2 4-11 0,-2-4-3 16,3 1 21-16,0 0-6 0,2-1-12 0,-1 0 12 15,3-1-13-15,-1 1-3 0,2 0 19 0,0 2-10 16,0 2-12-16,0-3 11 0,0 3-10 0,-1 2-1 15,0 0 23-15,-3 2-25 0,3 2 3 0,-3-1 11 16,0 2-10-16,1 1 13 0,-2 4 10 0,0 0-9 16,-1-1-9-16,-1 2 8 0,0-1-7 15,-1 1-7-15,-1 0 24 0,-1 0-8 0,2-2-10 16,-3-3 10-16,1 2-8 0,-1-4-8 16,0 2 3-16,0-1 12 0,0-2-10 0,0-3 10 15,0 0 8-15,0 0-23 0,-1-2 2 0,-1 4 11 16,4-5-11-16,-2 1 11 0,1 2 10 0,-1-1-24 15,0-1 21-15,0 4-5 0,-1-1-14 0,1 1 14 16,-3 2-12-16,0 0-6 0,-2 2 6 16,0 0 10-16,-1 1-9 0,-3 1 9 0,1 2 9 15,-2 1-28-15,-1 1 3 0,1 0 10 0,-2 0-10 16,0-1 13-16,0 0 14 0,-2-1-8 0,0-1-9 16,-1-4 12-16,-1-1-9 0,1-4-4 0,0 0 23 15,0 1-7-15,3-1-11 0,-2-2 9 0,0-2-10 16,2-1-5-16,1 0 21 0,-1 2-22 0,1-2 5 15,0-1 10-15,-1 1-13 16,1-1 12-16,1 4 1 0,-1-1-19 0,0-3 4 16,-1-9 25-16,-1-12-14 0,1-11 15 0,0 2-2 15,3 2-28-15,2 8 12 0,1 3-15 0,1-5 14 16,-1 0-9-16,0-1-18 0,0 5 14 0,-1 5-20 16,1 4 6-16,0 1 16 0,3 9-20 0,-3-4 8 15,0 7 19-15,-3 1-17 0,-1 3 13 16,-3-4-8-16,0 3-27 0,-7-13 10 0,5-11-34 15,-9-10 1-15,7-12-33 0,-13-14-45 0,9-10-141 16,4-19-230-16,-18-37 67 0,15-10 446 0</inkml:trace>
  <inkml:trace contextRef="#ctx0" brushRef="#br0" timeOffset="1437.4889">12646 10633 950 0,'-17'-5'151'15,"17"5"-57"-15,0 0-50 0,-17 7-1 0,17-7 4 16,-18 4 6-16,18-4-4 0,-23 3-4 0,23-3-11 16,-27 3-10-16,10-4-5 0,17 1-2 0,-32-4-1 15,15 0-1-15,-3-2-2 0,-1 0-3 0,-3-3 1 16,2 1 0-16,-4 0 4 0,2 1 0 16,-4-2 0-16,1 2-2 0,-3 0 2 0,-1 2-2 15,-1-1 1-15,-1 2-2 0,-2 1-1 16,-6 0-1-16,0 1 0 0,-2 1-4 0,0-1-1 15,-1 2-1-15,-2 0-1 0,-3 2-1 0,0-1 0 16,0 0 1-16,-3 0-1 0,4 2 3 0,-4-2-3 16,-2 1 2-16,1-1 0 0,-1 1 1 0,-1-2 2 15,1 0-1-15,0-2 0 0,-1 1-2 0,2-1 0 16,1-1 0-16,-1 0 2 0,3-2 1 16,2 0-2-16,-1-1-2 0,2 1-1 0,-3-1-2 15,1 1 2-15,0 0-2 0,2 2 0 0,-2-1-1 16,2 2 1-16,1 1-1 0,1 2 2 0,0-1-1 15,0 2 0-15,3 1 1 0,0-1-1 16,2 2 1-16,0-2-1 0,1 2 0 0,1-1 1 16,3 0 1-16,1-1 1 0,2 1 0 0,4-2 0 15,3 0 1-15,3-1-2 0,3-1 0 16,19 1 0-16,-28-4-2 0,28 4 1 0,0 0-1 16,-20-5-1-16,20 5-1 0,0 0 0 0,0 0-2 15,0 0-4-15,0 0 1 0,0 0-2 0,0 0 2 16,27-19 2-16,-27 19-1 0,34-16 2 0,-14 7-3 15,6 0 4-15,1 1-1 0,3-1 2 0,2 1 0 16,2-1 1-16,1 0 0 0,1-1 1 0,3 1-1 16,0 1 2-16,1-1-2 15,2 3 3-15,1-2-2 0,1 1 0 0,1 1 0 16,1-2 0-16,2 1 0 0,-2 0 2 0,-1 1-2 16,-1 0 1-16,0 1-1 0,-3 0 2 0,0 2-2 15,-3 0 1-15,-4 1 0 0,-1-1-1 0,-4 1 1 16,-2 1 0-16,-2-2-1 0,-1 1 0 0,-5 1 1 15,-1-2 0-15,-18 3 0 0,27-2 0 16,-27 2-1-16,0 0 0 0,18-3 1 0,-18 3-1 16,0 0 2-16,0 0 1 0,0 0 1 0,0 0 2 15,0 0-1-15,0 0-2 0,0 0 0 0,-18-1-3 16,18 1 0-16,-30 4 0 0,11-1 1 16,-3 2-1-16,-1 0-1 0,-1 2 1 0,-3 1 0 15,-1-1-2-15,0 0 4 0,-1 2-3 0,-3-2 2 16,-3 1-2-16,-1 1 2 0,-1 2-3 15,-2-1 3-15,0 1-1 0,-1 1 1 0,1 2-1 16,0-2 3-16,-1 0-2 0,3 0 3 0,-1-1-2 16,4 1 3-16,0-2-1 0,2-1 1 0,3-1-1 15,1-1-1-15,1-2 0 0,3 0 0 0,1-3 0 16,2 0 1-16,3 0 1 0,18-2 1 0,-30 2 0 16,30-2-1-16,-21 1-1 0,21-1-1 0,0 0-1 15,-17 1 0-15,17-1 0 0,0 0-2 16,0 0 1-16,0 0-2 0,0 0-4 0,0 0 0 15,0 0 0-15,0 0 3 0,13 29 0 16,2-8 4-16,2 7-5 0,5 7 6 0,1 6-6 16,-1 4-11-16,0 2 19 0,-3 3-20 0,-1-2 20 15,-1 0 0-15,-2-2-9 0,0-3 3 0,-1-5-13 16,-3-3-5-16,0-3-26 0,-4-12-22 16,7 5-67-16,-14-25-145 0,0 0-309 0,25-16 20 15,-15-16 361-15</inkml:trace>
  <inkml:trace contextRef="#ctx0" brushRef="#br0" timeOffset="2390.9144">9478 8306 1237 0,'10'-18'106'0,"-15"-3"-99"0,5 21 1 0,-5-31-8 16,5 31 26-16,-5-21 22 0,5 21 20 0,0 0 9 16,0 0-7-16,0 0-15 0,0 0-21 0,0 0-18 15,0 0-7-15,-18 22-6 0,18-22 2 0,-16 38 14 16,7-9-27-16,-1 6 31 0,1 7-22 0,-3 3 9 15,0 5 10-15,-3 5-12 0,1 3 12 0,0 1-12 16,1-1 10-16,1-3-11 0,2-6 9 16,0-4-12-16,4-6-9 0,2-9 17 0,1-7-24 15,3-23 23-15,-1 19-10 0,1-19-3 16,0 0-1-16,0 0 0 0,0 0-2 0,0 0 3 0,13-17 0 16,-4 0-6-16,-1-8 25 0,2-11-23 15,0-8 21-15,-2-8-9 0,2-2-9 0,0-5 9 16,-2 2-9-16,1 2 9 0,-3 3-9 0,-4 7 7 15,1 3-4-15,-3 2 10 0,-2 3-5 16,0 0-5-16,-2 7 21 0,2 4-23 0,-2 6 21 16,4 20-9-16,-3-24-6 0,3 24 1 0,0 0-3 15,0 0 1-15,0 0-3 0,0 0 0 0,0 0-1 16,0 0-3-16,0 0 3 0,0 0 0 0,19 23 4 16,-19-23-1-16,27 33-14 0,-10-15 22 0,1 4-25 15,-1 1 25-15,4-2-7 16,-1 1-3-16,1-4 4 0,2-2-3 0,0-3-1 15,0-2-1-15,-1-2 3 0,1-6-1 0,2-3 1 16,-1-5-1-16,2-2 0 0,-1-4-1 0,1-4 2 16,0-5 3-16,0-3 0 0,-2-7-8 0,2 0 20 15,-3-2-20-15,-2 1 9 0,-4 4-6 0,-3 3 0 16,-3 4 0-16,-11 20 0 0,16-26 0 0,-16 26 0 16,0 0 0-16,0 0 0 0,0 0 0 15,0 0 0-15,0 0 0 0,0 0 0 0,0 0 0 16,2 36 0-16,-3-2 0 0,0 9 0 0,-1 7 0 15,-1 4-11-15,1 0 11 0,-3-2-5 0,5-2-14 16,0-4 3-16,5-2-14 0,1-6-3 16,6-1-22-16,-2-12-16 0,10 2-38 0,-20-27-32 15,39 34-77-15,-39-34-170 0,27 4-116 0,1 3 58 16,-28-7 446-16</inkml:trace>
  <inkml:trace contextRef="#ctx0" brushRef="#br0" timeOffset="2797.7459">10212 8487 1429 0,'-15'25'42'0,"15"-25"-27"16,0 0 2-16,0 0 8 0,18 16 3 0,-18-16 11 0,22 0 1 15,-22 0-2-15,27-8-5 0,-27 8-13 16,31-16-4-16,-14 4 2 0,2-1-4 0,-1-3 0 15,-2-1-8-15,0 0 1 0,-16 17-1 0,24-32 6 16,-24 32-3-16,12-32 5 0,-12 32-1 16,4-31-1-16,-4 31-3 0,-8-29-15 0,8 29 11 15,-13-21-10-15,13 21 27 0,-19-14-15 0,19 14 13 16,-27-5-16-16,27 5-14 0,-33 11 29 0,15 2-29 16,1 5 31-16,-2 4-11 0,2 3-5 0,2 3 8 15,1 0-10-15,3 5 6 0,2-2-7 0,3 2 4 16,3-2-7-16,2 2 5 0,5-4-7 15,2-4 3-15,2-2-5 0,5-6 4 16,5-4-4-16,0-4 1 0,5-5-4 0,2-8-5 16,7-6-5-16,1-9-9 0,8-8-21 0,-1-13-10 15,8 0-10-15,-6-16-35 0,11 10-9 0,-17-23-53 16,19 14-147-16,-20-14-28 0,-1 0-114 0,12 20 205 16,-21-16 249-16</inkml:trace>
  <inkml:trace contextRef="#ctx0" brushRef="#br0" timeOffset="2954.0294">10742 7833 1154 0,'-14'32'261'0,"7"21"-200"0,-3-1-33 15,9 6 16-15,-4-1-15 0,7-1 5 16,-2 0-5-16,2 1-28 0,0-3 18 0,3 0-28 16,3-2 1-16,0-8 11 0,2-1-22 15,-2-9-5-15,4 1-10 0,-4-11-18 0,11 6-79 16,-19-30-36-16,23 31-131 0,-23-31-193 0,0 0 82 15,34 20 389-15</inkml:trace>
  <inkml:trace contextRef="#ctx0" brushRef="#br0" timeOffset="3485.269">10586 8316 1476 0,'0'0'140'0,"-11"18"-99"0,11-18-14 0,0 0-8 16,6 23-3-16,-6-23-8 0,20 15-2 0,-20-15-5 15,36 11 0-15,-10-11-2 0,2-2 1 0,6-3-6 16,-1-6-16-16,8 3-16 0,-3-9-16 0,5 6-3 16,-4-11 15-16,8 6-20 0,-9-8 12 15,9 9-31-15,-10-6 3 0,10 9-17 0,-12-6 1 16,5 7-5-16,-10-4-2 0,2 8 25 0,-8-3 13 16,-2 6 27-16,-5 0 12 0,-17 4 3 0,18 2 18 15,-18-2 28-15,0 0 30 0,-9 19 33 0,9-19 10 16,-22 20-12-16,22-20 1 0,-31 25-4 0,18-5 16 15,-10-8 16-15,11 12-35 0,-14-7 23 16,10 11-42-16,-7-10 1 0,6 10 1 16,-2-8-17-16,7 3 1 0,-3-3-10 0,7 1 0 15,-2-1-11-15,4-2 2 0,1-1-13 0,5-17 0 16,-1 24-9-16,1-24-2 0,6 17-4 0,-6-17 0 16,0 0-1-16,22 12 0 0,-22-12 1 0,28-5-1 15,-28 5 2-15,35-17 1 0,-16 4 0 0,1-3 0 16,-1-4 2-16,1 0-5 0,-4-3 8 15,1 3-6-15,-4-1 3 0,-3 4-1 0,-10 17 3 16,13-27-3-16,-13 27 4 0,5-20-1 0,-5 20-1 16,0 0-5-16,0 0 0 0,0 0 0 0,0 0 0 15,0 0 0-15,0 0 0 0,0 0 0 16,0 0 0-16,0 0 0 0,-1 26 0 0,1-7 0 16,1 5 0-16,1 0 0 0,1 3-11 0,0-3 0 15,2 0-9-15,0-2-1 0,4-3-9 16,-9-19 0-16,18 31-8 0,-18-31-4 0,28 11-15 15,-28-11-17-15,36-13-18 0,-22-12-58 0,19 8-146 16,-7-17-229-16,-1-8 13 0,8 3 375 0</inkml:trace>
  <inkml:trace contextRef="#ctx0" brushRef="#br0" timeOffset="3657.1539">11716 7618 1620 0,'-24'40'119'15,"16"12"-81"-15,-3 2 18 0,6 7-4 0,-2 2-25 16,2 2 3-16,0-4-20 0,3 2 6 0,2-5-21 16,2-6 1-16,5 4-15 0,-1-9-41 0,6 8-27 15,-11-15-65-15,20 15-98 0,-23-11-316 16,11-6 27-16,6 6 254 0</inkml:trace>
  <inkml:trace contextRef="#ctx0" brushRef="#br0" timeOffset="4094.6231">9531 9466 1268 0,'12'-22'158'0,"-9"-3"-103"15,6 6-9-15,-7 0 7 0,-2 19-7 0,9-20-6 16,-9 20-5-16,0 0-5 0,0 0-1 0,0 0-8 16,0 0-9-16,0 0-8 0,-5 31-3 0,1-6-4 15,-1 8 8-15,2 7 10 0,0 2-23 0,0 5 25 16,0 4-24-16,2-1 6 0,0 2 9 0,2-1-13 16,1-3 12-16,3-1-13 0,1-5 9 0,4-3-16 15,-1-5-6-15,4-3-29 16,-3-10-25-16,12 6-62 0,-22-27-85 0,35 4-303 15,-11 3-11-15,-2-20 277 0</inkml:trace>
  <inkml:trace contextRef="#ctx0" brushRef="#br0" timeOffset="4719.6362">10034 9589 1364 0,'-22'25'122'0,"5"-14"-86"0,5 6 4 15,12-17 4-15,-26 33 1 0,11-16-9 16,4 5 0-16,-3-2-7 0,6 4 2 0,-1-2-7 16,4 4 2-16,2-3-5 0,3 1 1 0,0-1-7 15,3-3 0-15,2 0-7 0,4-2 2 16,-9-18-7-16,22 30 1 0,-22-30-5 0,29 18 1 16,-11-13-3-16,3-3 1 0,2-4 2 0,1-2-2 15,0-5 1-15,2-5 0 0,1-1-1 0,-2-5-2 16,0 0 4-16,-5-3-8 0,0-3 1 0,-4 0-8 15,-4-1 3-15,-3-1-6 0,0 3 3 0,-5-2-6 16,-1 2 5-16,-4 0-5 0,0 3 9 0,-3-1-2 16,1 2 8-16,-2 2-1 0,5 19 6 15,-9-29 0-15,9 29-12 0,-6-18 33 16,6 18-28-16,0 0 38 0,0 0-14 0,0 0 0 16,0 0-5-16,0 0-4 0,0 0-2 0,0 0-17 15,0 0 34-15,0 0-31 0,0 0 30 0,23 20-16 16,-23-20-2-16,15 18 0 0,-15-18 0 0,18 25 2 15,-18-25-2-15,19 25 3 0,-19-25-5 0,20 28 2 16,-20-28-3-16,18 30 3 0,-18-30-4 16,15 30 4-16,-15-30-3 0,11 31 2 0,-11-31-3 15,6 32 3-15,-6-32-2 0,2 30 5 0,-2-30 0 16,-1 27 3-16,1-27-1 0,0 0 3 0,-5 19-3 16,5-19 1-16,0 0-2 0,0 0-2 15,0 0 0-15,0 0-3 0,0 0 0 0,0 0-1 16,-2-17 0-16,2 17-1 0,-1-30 2 15,2 10-5-15,0-2 6 0,1-1-4 0,1-1 4 16,-1 0-3-16,2-1 2 0,-2 4-2 0,2 0 4 16,0 4-5-16,-4 17 4 0,4-24-3 0,-4 24 1 15,0 0 2-15,0 0 0 0,0 0 0 0,0 0-2 16,0 0 0-16,0 0-1 0,0 0 1 0,0 0-1 16,21 28-1-16,-21-28-5 0,16 29 1 0,-6-12-8 15,-10-17-2-15,22 32-8 0,-22-32-13 16,30 31-18-16,-30-31-23 0,40 27-53 0,-40-27-76 15,48 12-233-15,-22-3-90 0,-1-8 122 0</inkml:trace>
  <inkml:trace contextRef="#ctx0" brushRef="#br0" timeOffset="5063.3744">10884 9327 1242 0,'-19'-16'384'0,"19"16"-330"0,-32 18-18 0,32-18 6 16,-33 28-7-16,20-6 0 0,-3-1-7 0,3 6 3 16,0 0-9-16,4 0 1 0,1-2-11 0,5-4-13 15,2-1 19-15,3-3-26 16,-2-17 20-16,12 28-12 0,-12-28-2 0,23 19 2 16,-23-19-2-16,34 8 1 0,-13-6 0 0,2-4 0 15,0-3 0-15,0-2-1 0,2-1 2 0,-2-1-1 16,0 1 2-16,-4-1 0 0,-2 5 0 0,-17 4-1 15,26-7 1-15,-26 7 0 0,21 0-1 0,-21 0 1 16,0 0 2-16,0 0 0 0,17 21 2 0,-17-21 5 16,-3 38-5-16,-1-12 4 0,-5 4-8 15,-3 4 2-15,-2 4-6 0,-3 0 6 0,-1 4-8 16,-2-1 5-16,1-1-10 0,0-4-2 0,3 1-15 16,0-6-8-16,4 0-32 0,-4-12-39 0,18 15-137 15,-19-20-368-15,17-14 47 0,6 23 246 16</inkml:trace>
  <inkml:trace contextRef="#ctx0" brushRef="#br1" timeOffset="9206.9808">12686 12510 1181 0,'0'0'113'0,"0"0"-57"0,0 0-19 0,-18 7-14 16,18-7-8-16,0 0 5 0,0 0 4 15,0 0 2-15,0 0-7 0,0 0-11 0,0 0-4 16,0 0 1-16,0 0 2 0,23-10 4 0,-23 10-1 16,26-6-2-16,-26 6-3 0,33-7-1 0,-15 5-3 15,0-1 1-15,2 1 0 0,-1-1 0 0,3 2-1 16,1 0 1-16,1 1 0 0,3 1-2 15,1-1 4-15,1 0-2 0,4-1 1 0,1-2-1 16,3 2 0-16,2-2 0 0,1-2-1 0,2 0 3 16,2-1-3-16,1-1 3 0,2-1-2 0,1 0 2 15,0 1-1-15,1-1 2 0,1 1-4 0,1 1 2 16,1-1-4-16,2 0 1 0,1-1-3 0,-1 2 3 16,2 0 0-16,3 3 2 0,-3-1-1 15,1 2-1-15,-1-1 1 0,-3 1 1 16,1 1-1-16,-1-1-1 0,2 2-1 0,-3-1 1 15,2 0-1-15,-3 1 2 0,-1-1 0 0,-2 0 0 16,1-1-1-16,-3 0 0 0,-3-1 1 0,-2 1 0 16,-3-2 0-16,-2 0 0 0,-2-1 0 0,-3 0 0 15,-1-1-2-15,-3 1 2 0,-2-1-3 0,-3 0 3 16,-2 1-1-16,-20 5 1 0,29-10-1 16,-29 10 0-16,0 0-2 0,19-8 4 0,-19 8 4 15,0 0 11-15,0 0 0 0,0 0-2 0,0 0-4 16,-26-22-8-16,26 22-3 0,-31-16 3 0,12 8-3 15,-2 0 5-15,-2-2 0 0,-1-1 1 0,-3 1-2 16,-1-1 3-16,-2 2-3 0,-3-2 4 16,1 1-2-16,-3-1 0 0,-2 2-3 0,1 0 1 15,-2 1-1-15,-2 0 1 0,1 2 0 16,0 2 1-16,3-1-2 0,-2 0 3 0,5 0-1 16,0 1-16-16,7 0 19 0,1 1-17 0,3 0 32 15,5-2-13-15,17 5 13 0,-23-8-14 0,23 8-3 16,0 0-3-16,0 0-2 0,0 0-3 0,-7-17 1 15,7 17 3-15,15-19-2 0,-15 19 3 0,29-24-3 16,-10 12 0-16,7 0-3 0,1 1 3 0,3 1-2 16,2 1 3-16,-1 1-2 0,2 3 2 15,-1 1-2-15,-1 1 1 0,2 3 1 0,1 1-2 16,-1 3 1-16,0 1-2 0,-3 2 2 16,1 0-2-16,-2 3 1 0,1 3-7 0,1 1 1 15,-2 1-3-15,-2 2 4 0,-2 0 2 0,-1 0-10 16,-3 1 29-16,0 0-28 0,-4 2 28 0,-3 0-14 15,-3 1-5-15,-2-1 5 0,-3 1-3 16,-4 0 4-16,-3-2-1 0,-3-2 3 0,-4 1-3 16,-3 0 5-16,-5 0-3 0,-2 2 5 0,-4-2-4 15,-3 2 3-15,-3-2-5 0,-2 3 1 0,-2-3-4 16,-4 0 2-16,2-2-3 0,0-1 1 0,1-2-7 16,0-3-3-16,1-1-10 0,0-3-8 0,4 4-17 15,0-8-13-15,11 9-34 0,-7-14-45 16,24 3-103-16,-8 18-277 0,8-18 52 15,0 0 239-15</inkml:trace>
  <inkml:trace contextRef="#ctx0" brushRef="#br1" timeOffset="10066.3807">13230 13165 1609 0,'-19'-17'16'0,"19"17"-15"0,0 0-2 0,0 0-1 16,0 0-1-16,0 0 1 0,0 0 1 15,0 0 2-15,-9 22-1 0,8-4 3 0,0 5-5 16,-3 5 11-16,-1 2 13 0,-1 8-24 0,-3 2 34 16,2 7-30-16,-1 2 11 0,2 5 14 15,-4 1-17-15,3 3 13 0,-3-2-15 0,1 1 7 16,1-5-11-16,-1-4 13 0,1-4-10 0,2-8-9 15,1-7 24-15,2-6-32 0,3-23 27 16,-1 22-15-16,1-22-4 0,0 0 2 0,0 0 1 16,0 0 1-16,17-28-4 0,-7 4 29 0,1-15-21 15,2-8 22-15,1-14-10 0,0-3-16 0,1-5 12 16,1 2-13-16,-3 0 12 0,-1 3-11 0,-1 2-1 16,-2 4 16-16,-2 4-20 0,0 3 18 0,-2 5-7 15,0 5-10-15,0 7 7 0,0 5-7 0,-2 7 4 16,-3 22-3-16,9-25 0 0,-9 25 1 15,0 0-4-15,0 0 3 0,0 0-1 16,18 33 5-16,-7-9-4 0,2 10 5 0,2 6-8 16,1 7 8-16,1 7 1 0,1 5-19 0,0 2 19 15,1 1-17-15,1-2 10 0,3 0 10 0,4-1-10 16,1-6 10-16,2-7-11 0,1-6 7 0,0-10-5 16,4-5 4-16,-1-7-1 0,1-6 2 0,-1-5 4 15,0-9 1-15,-2-5 3 0,-1-6-1 16,-2-9 2-16,-1-5-7 0,-3-8-6 0,-3-5 0 15,-2-6 0-15,-4-3 0 0,-3-3 0 0,-3 0 0 16,-5 2 0-16,-4 2 0 0,-2 2 0 0,-5 2 0 16,-1 4 0-16,-4 3 0 0,-4 2 0 15,1 2 0-15,-4 5 0 0,1 3 0 0,3 7 0 16,-3 3-5-16,17 15-31 0,-26-14-9 16,26 14-13-16,-20 1-41 0,22 18-67 0,-2-19-58 15,-1 34-128-15,4-11-166 0,4 0 87 0,10 12 319 16</inkml:trace>
  <inkml:trace contextRef="#ctx0" brushRef="#br1" timeOffset="10707.0096">14307 13360 1113 0,'-23'20'168'16,"-9"-7"-67"-16,11 11-31 0,-7-6-5 0,8 11 5 15,-6-5-14-15,6 8 10 0,-4-8-13 0,7 2-11 16,1-1-21-16,6-1 4 0,3-4-10 0,5-2 0 16,2-18-1-16,2 22-7 0,-2-22-6 15,18 15 2-15,-18-15-2 0,33 3 1 0,-11-6 0 16,5-6-1-16,2-3 1 0,3-6-2 0,0-4 3 16,1-2-5-16,-2-4 5 0,-1 0-6 0,-2 1 6 15,-4-1-6-15,-2 1 7 0,-4 2-6 0,-1 1 5 16,-6 1-5-16,-5 2 4 0,-3 3-3 0,-3 18-11 15,-6-27 14-15,6 27-11 16,-22-15 10-16,22 15 2 0,-32-4-3 0,32 4-1 16,-31 8 1-16,12 2 10 0,19-10-8 0,-30 24 9 15,30-24-5-15,-22 24-2 0,22-24 2 0,-12 21-3 16,12-21 0-16,0 0-3 0,7 21 0 0,-7-21 0 16,26 7 1-16,-9-6 0 0,4-2 1 0,0-3 6 15,5-1 2-15,2-2 5 0,0 1-2 0,1-2-3 16,2 0-3-16,-4 2-2 0,3 1-1 15,-5 2-1-15,-3 3 0 0,-2 0-2 0,-20 0 0 16,26 7 1-16,-26-7 1 0,0 0-1 0,21 24 1 16,-21-24-2-16,6 32 2 0,-6-13-4 0,-1 2 4 15,-3 2-3-15,-2-2 0 0,-1 2 0 16,-2 0 0-16,0-2 0 0,0-1 0 0,9-20 0 16,-17 29 0-16,17-29 0 0,0 0 0 0,0 0 0 15,0 0-4-15,0 0-1 0,0 0 1 16,0 0 3-16,0-24-1 0,11 0 5 0,1-6-6 15,4-3 6-15,0-1-5 0,0 1 5 0,-1 1-5 16,1 2 5-16,-1 3-4 0,1 2-5 0,-4 4 21 16,0 2-19-16,-12 19 11 0,21-25-7 0,-21 25 0 15,0 0 0-15,18-11 0 0,-18 11 0 0,0 0 0 16,11 18 0-16,-11-18 0 0,10 35 0 16,-4-11-22-16,0 3 8 0,0-2-14 0,3 2-11 15,-1-6-9-15,6 6-16 0,-3-9-19 16,11 9-38-16,-22-27-44 0,48 37-90 0,-29-25-255 15,9-2 30-15,10 7 263 0</inkml:trace>
  <inkml:trace contextRef="#ctx0" brushRef="#br1" timeOffset="10988.6477">15454 13322 1791 0,'-19'9'66'16,"19"-9"-40"-16,0 0-1 0,-18 12-20 0,18-12-4 15,0 0-3-15,0 0 2 0,18 2 1 0,-18-2-3 16,30-4-9-16,-5-2-26 0,-2-7 14 0,9 5-62 15,-2-10 5-15,12 13-61 0,-11-20-68 16,22 17-148-16,-8-6-151 0,-1-4 81 0,12 15 395 16</inkml:trace>
  <inkml:trace contextRef="#ctx0" brushRef="#br1" timeOffset="11676.6721">16042 13241 1291 0,'0'0'294'0,"5"-27"-253"0,-1 7-22 0,0 1 5 16,-4 19-5-16,5-29 10 0,-5 29-1 0,0 0 2 15,0 0-3-15,0 0-12 0,0 0-9 16,-26 7-6-16,26-7 2 0,-24 35-5 0,12-11 7 16,0 4-2-16,-2 4-11 0,2-1 33 0,0 4-24 15,0-2 25-15,1-2-6 0,1 1-11 0,3-2 6 16,0-5-7-16,3 0 4 0,0-6-4 16,4-19 1-16,1 26-5 0,-1-26-1 0,0 0-3 15,0 0 1-15,19 13 0 0,-19-13 1 0,18-10 0 16,-18 10-1-16,23-28 1 0,-11 8-1 0,0-8 5 15,2-3-6-15,0-4 6 0,0-2-8 0,-1-1-5 16,1 1 23-16,-2 1-21 0,-1 1 19 0,-3 3-8 16,-1 2-6-16,-2 3 6 0,0 3-2 0,-2 5 4 15,-3 19-3-15,3-27 4 16,-3 27-1-16,0 0 2 0,0 0 1 0,0 0-1 16,0 0-4-16,0 0-3 0,0 0-3 0,0 0 0 15,0 0 0-15,9 18 1 0,-9-18 2 0,14 29-1 16,-6-12 1-16,0 0 0 0,2 0-1 0,-10-17-1 15,21 29 0-15,-21-29 0 0,25 22 0 0,-25-22 0 16,28 14 0-16,-28-14 0 0,32 6 0 16,-32-6 0-16,31-2 0 0,-31 2 0 0,33-11 0 15,-16 3 0-15,0-2 0 0,-17 10 0 0,31-24 0 16,-31 24 0-16,25-24 0 0,-25 24 0 0,17-20 0 16,-17 20 0-16,0 0 0 0,0 0 0 15,14-17 0-15,-14 17 0 0,0 0 0 0,0 0 0 16,0 0 0-16,0 0 0 0,0 0 0 0,0 0 0 15,0 0 0-15,1 31 0 0,0-10 0 16,0 7 0-16,-1 4 0 0,0 1 0 0,0 1 0 16,0 3-8-16,0-4-26 0,5 0 16 0,-3-3-9 15,11-2-13-15,-5-6-11 0,9 1-25 0,-17-23-18 16,35 28-43-16,-35-28-63 0,42 0-209 0,-19-4-94 16,0-10 54-16,11 9 449 0</inkml:trace>
  <inkml:trace contextRef="#ctx0" brushRef="#br1" timeOffset="12036.0504">16691 13192 1175 0,'-17'9'302'0,"17"-9"-252"16,-4 22-18-16,4-22 9 0,0 0 3 15,20 24 2-15,-20-24 2 0,25 6-1 0,-8-8-10 16,8 0-10-16,1-7 1 0,6 0-7 0,-3-5 2 15,3 0-4-15,-3-3-7 0,0 0-7 0,-3 0 2 16,-3 0-6-16,-2 1 2 0,-21 16-2 0,28-30 1 16,-28 30 0-16,12-23 5 0,-12 23-2 0,1-18 5 15,-1 18-3-15,-11-17-1 0,11 17-6 16,-21-12-1-16,21 12-2 0,-33-4-3 16,14 8 3-16,-3 3-2 0,-1 3 5 0,1 4-1 15,0 2 2-15,-1 5-3 0,1 2 3 0,2 2-3 16,-1 4 7-16,4 0-1 0,5 2 5 0,3 1-6 15,3 1-13-15,5-3 19 0,2-1-22 0,5-4 19 16,4-2-5-16,3-5-3 0,6-3 3 0,1-4-2 16,6-6-13-16,4-3-1 0,4-7-7 0,5-2-14 15,1-14-14-15,6 2-31 0,-5-21-42 16,17 11-105-16,-19-22-180 0,13 3-127 0,-1 7 49 16,-12-16 486-16</inkml:trace>
  <inkml:trace contextRef="#ctx0" brushRef="#br1" timeOffset="12239.2132">17401 12657 1750 0,'-17'31'71'0,"4"4"-43"16,1 0 23-16,2 3-16 0,-1 1-16 0,3 2 5 16,-2 0-12-16,4 0 3 0,1-1-13 0,4 0 1 15,1-2-6-15,2-4 2 0,3-2-10 0,1-2 1 16,3-2-16-16,0-4-1 0,6 2-17 0,-2-7-5 15,12 11-70-15,-25-30-31 16,42 43 5-16,-42-43-92 0,44 19-120 0,-16-7-94 16,-9-15 72-16</inkml:trace>
  <inkml:trace contextRef="#ctx0" brushRef="#br1" timeOffset="12629.8141">17703 13075 1424 0,'0'0'145'0,"-31"9"-67"16,31-9-11-16,-36 17-17 0,18-2-7 0,-5-2-7 16,3 5 3-16,0-1-8 0,2 4 0 0,3-1-11 15,1 1-1-15,2-2-7 0,4 0 0 16,3 0-6-16,5-19-15 0,-1 29 20 0,1-29-23 16,7 26 21-16,-7-26-7 0,14 23 0 15,-14-23-3-15,25 10 2 0,-8-10 0 0,0-5 1 16,3-1 1-16,4-5-10 0,-3-3 7 0,3-3-6 15,-4-3 21-15,-2 1-12 0,2 0 12 0,-2-1-12 16,-2 1-4-16,-4-1 4 0,-1 2-3 0,-4 0 0 16,-1 0 0-16,-6 18 0 0,7-28 0 0,-7 28 0 15,0 0 0-15,-2-20 0 0,2 20 0 0,0 0 0 16,0 0 0-16,0 0 0 0,0 0 0 16,0 0 0-16,-8 19 0 0,7-2 0 15,-1 4 0-15,1 2-2 0,1 2-3 0,1-1-9 16,2-1 0-16,2-2-14 0,0-4-20 0,-5-17 2 15,18 23-21-15,-18-23 17 0,24 2-3 0,-3-3-37 16,-9-21-30-16,20 11-134 0,-7-20-292 0,3-12 51 16,7 5 281-16</inkml:trace>
  <inkml:trace contextRef="#ctx0" brushRef="#br1" timeOffset="12801.676">18142 12534 1761 0,'-26'70'55'0,"1"0"-8"0,7 4-14 16,1-6 8-16,4-3-16 0,5-2-24 0,2-6 5 15,6-5-18-15,1-8-3 0,6-1-32 0,-1-11-4 16,9 4-20-16,-7-16-30 0,17 14-76 0,-25-34-246 16,22 33-139-16,-2-15 53 0,-20-18 509 0</inkml:trace>
  <inkml:trace contextRef="#ctx0" brushRef="#br1" timeOffset="13223.5746">17123 12894 1843 0,'0'0'63'16,"0"0"-37"-16,0 0-16 0,0 0-1 16,0 0 6-16,22-6 7 0,-3 1-2 0,3 2-5 15,5-4-8-15,3-2-7 0,5 1-3 0,1-4-13 16,3 3-16-16,-5-2-26 0,7 8-43 0,-12-14-81 15,21 21-271-15,-17-8-122 0,0 1 20 16,4 13 501-16</inkml:trace>
  <inkml:trace contextRef="#ctx0" brushRef="#br1" timeOffset="14239.2148">13735 14417 1108 0,'-6'-22'137'0,"6"22"-27"0,6-28-16 0,-6 28-14 15,7-24-12-15,-7 24-15 0,5-23-7 16,-5 23-11-16,0 0-2 0,3-17-4 0,-3 17 0 16,0 0-4-16,0 0-3 0,0 0-7 0,0 0-4 15,0 0-2-15,0 0-5 0,-2 21 1 0,0-2-6 16,0 7 3-16,1 6-5 0,-1 4 6 0,-2 4-5 16,0 5-8-16,0 2 21 0,-1 2-24 0,1-2 20 15,0 0-2-15,2-2-12 0,1-2 9 16,1-2-8-16,1-2-8 0,4-4-16 0,0-7-5 15,6 1-28-15,-11-29-16 0,24 37-36 16,-24-37-66-16,39 13-78 0,-22-12-235 0,10-11 28 16,13 5 302-16</inkml:trace>
  <inkml:trace contextRef="#ctx0" brushRef="#br1" timeOffset="14895.4236">14141 14483 1402 0,'0'0'106'15,"-26"22"-69"-15,9-6-3 0,-2-3 1 0,4 7-13 16,-2-2 34-16,4 7-30 0,-4-1 29 0,5 4-14 16,-1 0-16-16,5 1 1 0,2-1-11 0,3 0 1 15,5 1-12-15,3-5 5 0,3-1-7 16,3-1 6-16,-11-22-3 0,30 32 0 16,-9-20-4-16,2-2 0 0,3-6 1 0,-1-4-1 15,2-8 1-15,1-3-2 0,1-2 1 0,-1-5-2 16,0-3 1-16,-1 0-3 0,-3-4 5 0,1 0-8 15,-6-3 4-15,-3-1-7 0,-3 0 3 0,-4 0-4 16,-2 3 6-16,-5-1-2 0,-2 3-9 0,-4 2 28 16,-3 1-23-16,-2 3 26 0,9 18-13 15,-22-30-2-15,22 30 3 0,-26-20-2 0,26 20 3 16,-26-11 1-16,26 11 1 0,-21-6 2 0,21 6 2 16,0 0-4-16,0 0 0 0,0 0-5 0,0 0-2 15,0 0-3-15,0 0 2 0,0 0 1 16,22-9 2-16,-4 6 1 0,3-4 1 0,-1 3 1 15,2-1 2-15,1 1 0 0,-1-1 3 0,0 4-3 16,-2 1-1-16,-3 3-2 0,-17-3 1 16,31 14-2-16,-31-14-1 0,26 23 0 0,-26-23 0 15,17 33-1-15,-11-13-3 0,-2 3-9 0,-4 3 18 16,-4 3-16-16,-1 1 18 0,-5 0-5 0,-1 2-5 16,-2 0 3-16,-2 0-5 0,0-2 6 0,-1-2-5 15,1-3 4-15,2-2-5 0,2-5 3 0,11-18 0 16,-17 23 1-16,17-23-1 0,0 0-3 0,0 0-1 15,0 0 1-15,0 0 2 16,14-31 5-16,0 5 0 0,3-5-3 0,2-7 6 16,4 0-11-16,0-2 9 0,2 1-4 0,0 4-4 15,-3 2 22-15,-1 3-18 0,-3 5-1 0,-2 2 0 16,0 5 0-16,-16 18 0 0,22-22 0 0,-22 22 0 16,0 0 0-16,0 0 0 0,0 0 0 0,0 0 0 15,19 16 0-15,-19-16 0 0,9 31 0 16,-5-9 0-16,-1 3 0 0,2 3 0 0,-3-3 0 15,4 3 0-15,0-2-14 0,3-1-18 0,-2-3-15 16,7 2-6-16,-2-6-7 0,7 4-26 0,-19-22-21 16,46 25-70-16,-46-25-77 0,44-9-277 0,-12 7 47 15,-8-13 283-15</inkml:trace>
  <inkml:trace contextRef="#ctx0" brushRef="#br1" timeOffset="15207.9322">15204 14319 1308 0,'-27'-17'229'0,"27"17"-133"0,-24 1-27 0,24-1-11 16,-26 15-19-16,26-15-9 0,-28 28-8 0,16-10 2 15,-1 1-6-15,2 3 0 0,2-2-7 0,3 2 3 16,4-3-5-16,3-2 2 0,-1-17-5 16,10 29-2-16,-10-29-2 0,21 22 0 15,-21-22-2-15,31 14 1 0,-13-13 0 0,4-1 0 16,1-1 1-16,3-4 1 0,2-1 1 0,0-4-1 15,-2 0 1-15,-1-1-2 0,-3 2 2 0,-3 1-1 16,-19 8 2-16,29-3-2 0,-29 3 1 0,18 7 3 16,-18-7-1-16,9 17 4 0,-9-17-2 15,1 25-2-15,-3-8-6 0,-3 4 0 0,-2 3 0 16,-4 3 0-16,-2 1 0 0,-1 1 0 0,-1-2 0 16,1 0 0-16,-2-2 0 0,3-3 0 0,2-1 0 15,-2-3-12-15,13-18-12 0,-14 28-9 0,14-28-24 16,0 0-40-16,1 34-125 0,-1-34-385 0,0 0 15 15,0 0 190-15</inkml:trace>
  <inkml:trace contextRef="#ctx0" brushRef="#br1" timeOffset="15380.2166">15645 14860 1907 0,'-17'14'140'0,"17"-14"-140"0,-19 22 0 16,19-22 0-16,-22 12 0 0,22-12 0 0,-31 7 0 15,31-7 0-15,-28-3 0 0,28 3 0 16,0 0-33-16,-25-32-105 0,25 32-271 0,0 0-233 16,12-24 24-16,-12 24 412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02:12:45.8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4417 1261 1117 0,'-2'-19'202'0,"2"19"-130"0,3-17-34 16,-3 17-2-16,0 0-3 0,0 0-25 0,0 0 14 15,0 0-36-15,-3 22 15 0,3-22 3 0,-6 42-5 16,4-8 10-16,-3 10-2 0,4 9 18 16,-5 5-7-16,3 11 21 0,-5 6-21 0,2 11 16 15,-5 8 9-15,-1 8-22 0,-7 3 13 0,-1 4-18 16,-7 3-21-16,-3 2 21 0,-3-3-25 0,1-7 6 15,2-12 12-15,5-11-15 0,7-16 16 0,7-9-9 16,6-11-21-16,4-13-6 0,12-4-36 0,-11-28-44 16,32 28-62-16,-32-28-81 0,47-32-202 0,-13 10-39 15,-9-29 268-15</inkml:trace>
  <inkml:trace contextRef="#ctx0" brushRef="#br0" timeOffset="218.7583">4306 1312 1739 0,'-39'-8'40'0,"39"8"-14"0,0 0-13 15,0 0-9-15,0-20-1 0,0 20 3 0,34-23-1 16,-3 6 28-16,7-1-25 0,12-2 25 0,11-1-19 16,11-3-6-16,11-4 2 0,5-3-7 0,12-1 2 15,8 1-6-15,4 3 3 0,3 1-9 0,-1 4-3 16,-11 5-16-16,-3 5-15 0,-12 2-29 15,-6 9-19-15,-17-3-31 0,-2 11-75 16,-30-4-151-16,-8 15-202 0,-5 9 50 0,-30-2 498 16</inkml:trace>
  <inkml:trace contextRef="#ctx0" brushRef="#br0" timeOffset="406.3469">4285 2089 1881 0,'0'0'25'16,"0"0"-21"-16,23 3-4 0,15-10 3 16,16-4 4-16,8-12 8 0,5-2-3 0,3-7-23 15,1 0 18-15,0 3-24 0,0-2 17 0,1 4-16 16,-3-4-21-16,2 10-38 0,-11-11-55 0,15 24-127 16,-24-7-311-16,6-2 7 0,-3 12 280 15</inkml:trace>
  <inkml:trace contextRef="#ctx0" brushRef="#br0" timeOffset="812.521">5430 2453 1058 0,'0'0'294'0,"0"0"-230"0,18 2-13 0,11-1 4 16,4-9 2-16,12 4 0 0,1-12-7 0,9 3-10 16,1-9 0-16,5 1-14 0,1-7 3 0,3-1-8 15,2-3 0-15,1 0-9 0,-3 0-1 16,-3 0-10-16,-7 0 5 0,-8 2-8 0,-9 2 8 16,-8 3-4-16,-9-1 5 0,-7 1-3 0,-11 2 4 15,-8 0-6-15,-7 4-19 0,-9-1 29 0,-7 3-30 16,-8 3 30-16,-8 7-8 0,-7 3-3 0,-8 8 5 15,-4 6 4-15,-5 9-2 0,4 6 1 16,-2 11 25-16,4 8-21 0,5 5 26 16,4 8-25-16,7 1-14 0,7 9 0 0,9 0 0 15,6 4 0-15,8-7 0 0,9-5 0 0,8-8 0 16,11-7 0-16,10-5 0 0,12-6 0 0,11-8 0 16,12-7 0-16,14-8 0 0,10-12 0 0,18-10-4 15,5-14-66-15,23 1-55 0,-9-31-200 0,25 9-322 16,1-10 27-16,3-11 365 0</inkml:trace>
  <inkml:trace contextRef="#ctx0" brushRef="#br0" timeOffset="1359.416">9487 1319 1135 0,'3'-26'347'15,"-3"26"-258"-15,-15-21-61 0,15 21-8 0,-27-26 6 16,10 12 30-16,-6 0-35 0,-4 3 31 15,-6 1-44-15,-5 3 4 0,-3 5 1 0,-3 4 4 16,-4 5 5-16,0 8-31 0,-3 3 37 0,1 9-30 16,-3 4 24-16,-2 9 7 0,-1 3-13 0,1 9 9 15,2 5-12-15,2 5 9 0,2 6-15 16,7 3 11-16,5-2-12 0,8-3 4 0,9-4-9 16,8-1 10-16,10-3-7 0,5-4-4 0,10-2 0 15,5-7 0-15,10-5 0 0,8-5 0 0,11-5 0 16,7-5 0-16,10-6 0 0,8-9 0 0,11-8 0 15,6-11-24-15,12-5-15 0,0-13-21 0,9 3-18 16,-4-18-46-16,13 14-82 16,-21-30-201-16,12 2-182 0,2 5 70 0,-18-19 519 15</inkml:trace>
  <inkml:trace contextRef="#ctx0" brushRef="#br0" timeOffset="1656.2954">10312 1017 1232 0,'0'0'81'0,"9"-18"-10"0,-9 18 4 16,0 0 5-16,0 0 1 0,0 0-10 0,0 0-11 15,0 0-16-15,-1 22-8 0,-3 3 1 0,-3 13-5 16,-2 12-13-16,-3 7 12 0,1 9-21 15,-3 6 7-15,0 9 5 0,0 0-19 0,1 10 11 16,0-3-14-16,5 0 11 0,-2 1 6 0,3-2-14 16,-1-4-3-16,2-3 0 0,3-6 0 0,-1-5-8 15,4-3-28-15,-1-4-13 0,4 2-22 0,-4-10-9 16,8 9-43-16,-14-23-89 0,22 17-231 0,-10-13-126 16,-2-17 114-16</inkml:trace>
  <inkml:trace contextRef="#ctx0" brushRef="#br0" timeOffset="2407.1594">10843 2451 1386 0,'0'0'382'0,"0"0"-325"16,0 0-39-16,0 0-15 0,0 0-2 0,0 0 3 15,0 0 6-15,0 0 7 0,25 0-2 0,-25 0 0 16,36-13-6-16,-13 3-3 0,1 1-3 16,1-1 1-16,0 0-3 0,-3 3 1 0,-3 2-3 15,-2 2 1-15,-17 3 1 0,22 0-1 0,-22 0 3 16,0 0 1-16,0 0 3 0,11 29 2 0,-13-10 1 16,-7 9-5-16,-3 6 3 0,-6 6-8 15,-5 0-6-15,-4 1 22 0,0 2-18 0,0-3 22 16,3 1-8-16,3-3-7 0,5-4 3 0,4-7-7 15,5-4 3-15,5-6-3 0,2-17 0 0,4 27-1 16,-4-27 1-16,17 20-2 0,-17-20 2 0,31 16-2 16,-8-13 2-16,5-3-1 0,5-5-1 0,1-5 0 15,0-4-10-15,6-1-9 0,-1-5-19 0,4 5-30 16,-6-9-52-16,14 19-123 16,-25-8-367-16,13-3 8 0,2 5 284 0</inkml:trace>
  <inkml:trace contextRef="#ctx0" brushRef="#br0" timeOffset="2532.2295">11929 2863 1752 0,'-23'33'278'0,"23"-33"-267"0,-21 2-8 16,21-2-11-16,-26-9-13 0,26 9-17 0,-39-17-32 16,39 17-87-16,-47-9-374 0,47 9-109 0,-23-27 62 15</inkml:trace>
  <inkml:trace contextRef="#ctx0" brushRef="#br0" timeOffset="21168.4434">3061 3824 626 0,'12'-27'435'0,"-12"27"-416"0,0 0 2 0,11-20 19 15,-11 20 24-15,0 0 19 0,0 0 2 0,0 0-15 16,2 30-16-16,-10-6-2 0,0 13-35 0,-5 4 25 16,0 8-27-16,-4 2 2 0,2 6 9 0,0 1-16 15,3 1 8-15,0-1-17 0,4-1 9 0,2-5-17 16,2-5 11-16,4 0-15 0,4-5-16 0,4 0 8 16,-2-11-51-16,14 7-28 0,-14-21-96 0,23 11-183 15,-5-9-142-15,-24-19 133 0,49 17 386 0</inkml:trace>
  <inkml:trace contextRef="#ctx0" brushRef="#br0" timeOffset="22044.4833">3520 4213 1251 0,'19'6'396'0,"-19"-6"-352"0,0 0-35 15,0 0-13-15,-20 21 1 0,15-4 0 0,-1 2 4 16,-1 4-4-16,-2 3 7 0,-1 3-7 0,-1 1 7 15,0 4-6-15,1 0 9 0,-1 0 14 0,2-1-26 16,0-2 32-16,3-4-28 0,1-5 9 0,1-4 3 16,4-18-7-16,0 19 0 0,0-19-4 0,0 0 1 15,0 0 0-15,20-2 1 0,-20 2 3 16,21-23 0-16,-7 3 4 0,0-7-5 0,1-3-12 16,0-4 24-16,-2 0-26 0,0 2 26 0,-3 0-6 15,1 1-8-15,-2 3 7 0,-1 1-6 0,-2 1 3 16,0 3-3-16,-1-2 3 0,0 4-4 0,0 0 5 15,-5 21-6-15,11-28 2 0,-11 28-2 0,0 0-1 16,23-18 0-16,-23 18 1 0,25-3-2 0,-8 3 1 16,4 1 0-16,1 0-1 0,4 0 2 0,0 0-1 15,5 2 0-15,0-2 0 0,2 0-1 0,1 0 0 16,-2-1 1-16,-1 3-1 0,-3-1 1 0,-1 1-1 16,-3 0-1-16,-4 1 1 0,-20-4-2 0,24 8 1 15,-24-8 1-15,0 0 1 0,0 0 4 0,-1 25-1 16,1-25 2-16,-21 23-2 0,4-9 0 15,-5 4-4-15,-3 2 4 0,-2 0-4 0,-1 4 7 16,-1 2-4-16,2 0 5 0,-1 2-5 0,5 0 4 16,3-1-6-16,4-2-12 0,4 0 24 0,5-2-25 15,5-1 24-15,4 0-11 0,7-4-4 0,-9-18 3 16,28 28-2-16,-6-20 2 0,5-4-1 0,2-5 2 16,5-3 1-16,1-7-2 0,3-3 3 0,-1-4-5 15,2-4 5-15,-5-2 11 0,-2-2-23 0,-5 1 25 16,-8-2-24-16,-2 3 9 0,-7 0 4 0,-4 0-3 15,-3 1 5-15,-5 0-5 0,-3 1 3 0,-2 1-5 16,-1 1 4-16,-3 0-5 0,-1 2 3 16,-1 1-4-16,13 17 3 0,-19-23-2 0,19 23 3 15,0 0-1-15,0 0-2 0,0 0-2 0,0 0-1 16,0 0 1-16,0 0 2 0,0 0 5 0,27 6-1 16,-4-1 4-16,1-1 1 0,5-2 0 0,2-2 4 15,0-1 2-15,2-1-1 0,1-1-1 0,-1 1-3 16,1-1-4-16,-2 3-2 0,-6 2-1 0,-1 1 0 15,-7 2-1-15,-18-5-1 0,26 12 1 0,-26-12-1 16,12 17 1-16,-12-17 0 0,3 24 2 0,-3-24-1 16,-8 35 2-16,-3-12-5 0,-2 3 4 0,-6 2-6 15,-1 1 6-15,-3 0-6 0,-1-2-8 0,4-4 9 16,3-3-10-16,17-20 24 0,-17 20-16 0,17-20 11 16,0 0-13-16,0 0-11 0,26-8 16 15,-4-9-8-15,6-6 24 0,5-7-10 0,4-5 9 16,3-3-9-16,1 1-3 0,0-1 11 0,1 6-1 15,-2 0 9-15,-1 5-7 0,-4 3-1 0,-1 4-7 16,-8 6-1-16,-4 5-1 0,-22 9 0 0,25-3 1 16,-25 3 3-16,0 0-6 0,16 26-1 0,-14-8 0 15,0 5 0-15,-2 2 0 0,-3 3 0 0,2-3 0 16,-1 0 0-16,0-2 0 0,5-4-6 0,0-1-18 16,7-1-17-16,-10-17-12 0,27 28-31 0,-27-28-46 15,53 22-109-15,-33-11-367 0,20-11 37 0,6 4 275 16</inkml:trace>
  <inkml:trace contextRef="#ctx0" brushRef="#br0" timeOffset="22622.6277">9420 3822 1271 0,'-26'-34'353'0,"-2"28"-324"15,-3-2-12-15,-2 4-4 0,-2 0 5 0,1 5 2 16,-5 3 0-16,-1 5 0 0,-4 7-1 0,1 6 7 16,-3 5 2-16,5 5-6 0,-2 5 22 0,2 4-27 15,4 0 16-15,6 1-13 0,6-2-15 16,7 0 3-16,8-5-8 0,5-2 2 0,8-3-5 0,5-2 4 15,7-2-5-15,7-4 3 16,6-3-4-16,7-2 2 0,8-5-5 0,5-3-3 16,7-4-11-16,2-8-11 0,11 0-23 0,-2-13-31 15,15 10-54-15,-16-27-130 0,19 10-305 0,-6-2 19 16,-10-14 350-16</inkml:trace>
  <inkml:trace contextRef="#ctx0" brushRef="#br0" timeOffset="22982.0067">9966 3518 1311 0,'-39'1'372'16,"39"-1"-291"-16,-35 21-50 0,35-21-2 0,-32 30-5 15,20-7 2-15,-4 1-8 0,2 6 2 16,-2 4-5-16,0 4 6 0,-2 2-6 0,3 4 6 16,-2 1 4-16,2 2-20 0,1 1 14 15,-1 0-19-15,1 0 3 0,-1 2 7 0,2-3-9 16,1-2-1-16,1-7 0 0,3-4 0 0,2-5 0 15,5-6 0-15,2-3 0 0,-1-20 0 0,10 24 0 16,-10-24 0-16,18 11 0 0,-18-11 0 0,31-1 0 16,-12-7 0-16,4-5 0 0,3-5 0 0,0-5 0 15,2-4 0-15,0-3 0 0,0 0 0 0,-2 2 0 16,-2 3 0-16,-3 4 0 0,-3 4 0 16,-18 17 0-16,26-23 0 0,-26 23 0 0,0 0 0 15,0 0 0-15,18-5 0 0,-18 5 0 16,0 0 0-16,1 18 0 0,-1-18 0 0,5 28 0 15,-4-11 0-15,3 3-13 0,-3-1-8 0,4 3-14 16,0-4-6-16,7 2-16 0,-12-20-13 0,30 33-37 16,-30-33-54-16,50 18-146 0,-18-15-268 15,1-12 48-15,10 7 395 0</inkml:trace>
  <inkml:trace contextRef="#ctx0" brushRef="#br0" timeOffset="23200.7816">10794 3326 1308 0,'-15'42'441'15,"-10"-24"-394"-15,7 9-35 0,-3 9-4 0,-1 12 18 16,-3 3-3-16,-2 6 14 0,0 1-17 0,0 1 4 16,1 3-18-16,2 1-5 0,1-1 11 0,5-1-19 15,4-1 14-15,3-4-15 0,4-1-21 0,3-8-2 16,5 3-33-16,-5-12-14 0,13 6-30 0,-11-22-55 15,24 15-160-15,-18-15-164 0,-4-22-20 16,37 30 341-16</inkml:trace>
  <inkml:trace contextRef="#ctx0" brushRef="#br0" timeOffset="23841.4208">10871 3947 1275 0,'-25'15'424'0,"8"-21"-362"0,17 6-24 0,-23-1-9 15,23 1-2-15,-17 4-9 0,17-4-4 0,-18 15-5 16,18-15 3-16,-21 30-1 0,12-8 6 0,-4 2-3 16,1 4 4-16,-1 1-8 0,1 2 4 0,1 1-10 15,1-2 4-15,4-1-7 0,1-2 3 0,4-5-5 16,1-4 3-16,0-18-4 0,10 26 2 0,-10-26-2 16,0 0 0-16,26 18-1 15,-26-18-5-15,33-3-3 0,-12-4 0 0,1-3 1 16,1-6-4-16,2-2 1 0,-3-6-10 0,3-4-1 15,-4-3-6-15,1 0 6 0,-2-1-3 0,-2 3 10 16,-2-3-3-16,-2 3 11 0,-3 0-3 0,-2 1 10 16,-4 2-3-16,-4 2 9 0,-1 3 0 0,-5 4-8 15,5 17 40-15,-10-19-25 0,10 19 33 0,0 0-19 16,-19-2-22-16,19 2 8 0,0 0-17 16,-22 13 29-16,22-13-14 0,-10 17 13 0,10-17-14 15,0 21-6-15,0-21 1 0,8 26-3 0,-8-26 3 16,17 24-2-16,-17-24 4 0,24 22 0 0,-24-22 4 15,32 20-3-15,-14-10 3 0,1-3-4 16,0 2 0-16,0-2-2 0,0-1 1 0,-2 0 0 16,1-1-2-16,-18-5 0 0,23 11 0 15,-23-11-4-15,0 0 2 0,22 23-1 0,-22-23 2 16,8 20-2-16,-8-20 0 0,1 28-9 0,-2-10 2 16,-3 3-3-16,-2 2 4 0,-1 0-2 0,-3 0 5 15,1 1-5-15,-1-1 6 0,0-1-2 0,3-2 6 16,-1-3-7-16,8-17 5 0,-4 23-4 0,4-23 3 15,0 0 0-15,0 0 4 0,0 0 3 0,0 0 0 16,19-4 8-16,-19 4 0 16,23-30 7-16,-8 8-4 0,-1-5 3 0,3-2-8 15,-1-4 4-15,2-1-6 0,-2-1-6 0,1 0-3 16,2 0 0-16,-2 0 0 0,0 1 0 0,-2 2 0 16,0 5 0-16,-2 4 0 0,-2 6 0 0,-11 17 0 15,16-18 0-15,-16 18 0 0,0 0 0 0,0 0 0 16,0 0-9-16,22 4-10 0,-22-4-9 0,22 13-12 15,-5-4-14-15,-17-9-23 0,41 17-41 16,-24-23-76-16,26 19-211 0,-12-10-153 0,2-8 23 16,12 11 526-16</inkml:trace>
  <inkml:trace contextRef="#ctx0" brushRef="#br0" timeOffset="24044.537">12003 3940 1517 0,'-11'42'378'0,"-16"-28"-333"15,4 5-6-15,-2 0-8 0,3 4-3 0,-4 2-19 16,3 2-9-16,1 1 0 0,4 4 0 0,2 0 0 16,4 2 0-16,2 2 0 0,-1-2 0 0,6-3 0 15,3-5 0-15,3-4 0 0,5-5 0 0,-6-17-10 16,17 25-19-16,-17-25-12 0,22 9-27 0,-2-6-19 16,-20-3-31-16,43-17-90 0,-30-14-178 15,13 2-171-15,6 1 22 0,-14-18 528 0</inkml:trace>
  <inkml:trace contextRef="#ctx0" brushRef="#br0" timeOffset="24169.6127">12005 3602 1827 0,'0'0'63'0,"-22"-2"-41"16,22 2-13-16,0 0-8 0,0 0-5 16,0 0-9-16,5 20-7 0,-5-20-22 0,26 23-28 15,3-2-75-15,-29-21-143 0,44 21-294 0,-10 1 14 16,-9-7 379-16</inkml:trace>
  <inkml:trace contextRef="#ctx0" brushRef="#br0" timeOffset="24560.2126">12544 4089 1474 0,'0'0'361'16,"-34"8"-274"-16,34-8-44 0,-30-11-9 0,30 11-2 15,-32-7-16-15,32 7-16 0,-34 0 0 0,16 4 0 16,-2 3 0-16,1 6 0 0,-3 6 0 0,-1 5 0 15,-2 4 0-15,2 2 0 0,1-1 0 0,5-3 0 16,5-3 0-16,5-4 0 0,7-19 0 16,5 27 0-16,-5-27 0 0,22 17 0 0,-3-12 0 15,3-4 0-15,8-7 0 0,6-8 0 0,8-7 0 16,7-8 0-16,6-8 0 0,5-4 0 0,1-3 0 16,1-2 0-16,1 0 0 0,-4 0 0 0,-2-2 0 15,-4-2 0-15,-3-1 0 0,-5-2 0 16,-7 1 0-16,-5-1 0 0,-7 2 0 0,-5 6 0 15,-8 9 0-15,-8 12 0 0,-7 24 0 16,0 0 0-16,-24-7 0 0,2 22 0 0,-11 13 0 16,-7 11 0-16,-9 11 0 0,-2 6 0 0,-1 4 0 15,3 3 0-15,5-1 0 0,8 1 0 0,4-3 0 16,7-2 0-16,6-4 0 0,8-4 0 0,10-4 0 16,5-8 0-16,8-3 0 0,4-8-23 0,11 0-54 15,-1-9-1-15,16 7-72 0,-14-15-492 16,17-7 50-16,-2-4 108 0</inkml:trace>
  <inkml:trace contextRef="#ctx0" brushRef="#br0" timeOffset="24903.9701">13169 4159 1460 0,'-16'36'364'15,"16"-36"-305"-15,0 0-35 0,0 0 4 0,0 0 12 16,19 18-2-16,-19-18-5 0,30 2-32 0,-7-2-1 15,4-5 0-15,3 0 0 0,2-3 0 0,-2-1 0 16,-2 1 0-16,-1-3 0 0,-3 0 0 0,-2-1 0 16,-2 0 0-16,-3 0 0 0,-17 12 0 0,28-23 0 15,-28 23 0-15,20-26 0 0,-20 26 0 16,10-29 0-16,-6 12 0 0,-4 17 0 16,0-28 0-16,0 28 0 0,-11-17 0 0,11 17 0 15,-27-8 0-15,6 8 0 0,-4 4 0 0,-3 5 0 16,-6 6 0-16,1 4 0 0,-4 7 0 0,3 1 0 15,4 5 0-15,2 4 0 0,7 2 0 0,6 0 0 16,6 1 0-16,4-4 0 0,4-1 0 0,3-5 0 16,6-1 0-16,5-2 0 0,9-1 0 15,10-4 0-15,10-1 0 0,10-6 0 0,10-4 0 16,7-7 0-16,7-1 0 0,3-8 0 0,11 3 0 16,-10-21-226-16,17 12-446 0,-5-9-11 0,5 0 218 15</inkml:trace>
  <inkml:trace contextRef="#ctx0" brushRef="#br1" timeOffset="40236.4191">2177 6677 1631 0,'0'0'24'0,"0"0"-12"15,0 0-10-15,0 0 3 0,7-17 14 0,14 6 4 16,11-7 9-16,15-3-4 0,9-5-4 0,13-3-11 16,9-1-2-16,7-3-12 0,8 0-10 15,4 3 27-15,3 1-26 0,1 4 25 0,-2 2-10 16,-7 3-7-16,-9 7 3 0,-9 6-2 0,-11 4 1 16,-11 6 0-16,-9 4-1 0,-6 4 2 0,-9 3-4 15,-6 2 5-15,-8 3-4 0,-6 6-11 0,-8 2 28 16,-9 10-25-16,-12 4 23 0,-9 6-8 0,-14 3-8 15,-9 5 9-15,-12 6-6 0,-8 4 14 0,-7 4-9 16,-5 1 5-16,-8 4 18 16,1 2-12-16,0-1 14 0,5 2-1 0,5-4-15 15,9-3 7-15,8-5-12 0,12-5 4 0,14-8-11 16,12-9 3-16,14-10-9 0,13-5-4 0,13-5 17 16,12-2-19-16,14-4 21 0,15-5-10 0,10-8-2 15,11-9 0-15,11-8-13 0,5-6 13 0,10-3-14 16,6-4 15-16,3-3-10 0,-3-2-4 15,2-2-16-15,-8-3-12 0,0 5-6 0,-6-6-18 16,1 12-34-16,-17-15-75 0,14 24-159 0,-17-10-251 16,-12-3 45-16,1 15 476 0</inkml:trace>
  <inkml:trace contextRef="#ctx0" brushRef="#br1" timeOffset="40612.1539">4143 7195 1689 0,'0'0'72'0,"9"-26"-31"0,-9 26-8 0,14-24-2 16,-14 24 0-16,0 0-10 0,20-16-5 0,-20 16-2 15,0 0-6-15,0 0 3 0,0 0-2 0,-5 30 2 16,0-5-1-16,-4 6 3 0,0 9-9 0,-5 5 8 16,0 2-8-16,-2 1 5 0,-1-1-6 15,0-4 2-15,5-5-5 0,3-5 0 0,6-6 0 16,3-7 0-16,0-20 0 0,12 23 0 0,-12-23 0 15,26 6 0-15,-4-11 0 0,4-5 0 16,4-10 0-16,6-8 0 0,0-8 0 0,4-5 0 16,1-5 0-16,1-1 0 0,-2 0 0 0,-1 2 0 15,-1 0 0-15,-4 5 0 0,-3 4 0 16,-5 2 0-16,-2 6 0 0,-3 7 0 0,-5 4 0 16,-16 17 0-16,24-12 0 0,-24 12 0 0,0 0 0 15,22 20 0-15,-14 0 0 0,2 6 0 0,0 9 0 16,-2 3 0-16,4 5 0 0,-1 0 0 0,4 3-5 15,2-3-22-15,10 3-26 0,3-9-17 0,16 3-56 16,-4-19-58-16,29 15-179 0,-5-18-242 0,6-10 72 16,11 4 453-16</inkml:trace>
  <inkml:trace contextRef="#ctx0" brushRef="#br1" timeOffset="40971.5715">6569 6288 1586 0,'0'0'146'0,"0"0"-70"0,0 0-29 16,0 0-15-16,0 0-11 0,0 0-7 0,0 0-7 16,0 0 0-16,0 0-2 0,8 19 2 0,-8 0 5 15,-2 8-1-15,4 5-8 0,-4 6 18 0,1 4-21 16,-1 8 14-16,0 6-9 0,0 4-9 0,2 5 9 16,-1 1-12-16,-2 0 12 0,1 2-12 0,-3-2-1 15,0 3 13-15,-1 3-20 0,-2-3 9 16,-3 0-10-16,0-4-18 0,-1-10 5 0,4-3-20 15,0-14-6-15,9-3-43 0,-1-35-42 16,11 36-168-16,-11-36-269 0,0 0 50 0,29-8 379 16</inkml:trace>
  <inkml:trace contextRef="#ctx0" brushRef="#br1" timeOffset="41174.6791">6546 6295 1874 0,'0'0'29'16,"-18"8"-18"-16,18-8-6 0,0 0 7 0,35 6 9 16,-6-6 5-16,9-3-1 0,9-6-6 0,13-4-3 15,9-4-8-15,12-4-7 16,5 0-1-16,3 0 0 0,-4 1-8 0,-1 1-11 16,-6 2-22-16,-1 7-13 0,-5-3-9 0,0 15-35 15,-19-13-103-15,12 25-258 0,-21-4-141 0,-13 2 97 16</inkml:trace>
  <inkml:trace contextRef="#ctx0" brushRef="#br1" timeOffset="41377.8143">6567 7071 1854 0,'0'0'62'0,"0"0"-49"0,0 0-2 0,0 0-7 16,16-18 36-16,4 6-19 0,8-3 18 0,8-6-36 15,9-1-3-15,6-3 0 0,9-1 0 0,4 3 0 16,0 0 0-16,-1 6 0 0,-7-1-15 16,-1 10-41-16,-10-2-18 0,5 12-26 0,-11-8-52 15,22 24-175-15,-14-9-277 0,-2-1 42 0,7 12 406 16</inkml:trace>
  <inkml:trace contextRef="#ctx0" brushRef="#br1" timeOffset="41830.9643">7632 7418 1369 0,'0'20'354'0,"0"-20"-299"0,0 0-35 0,0 0-5 16,0 0 4-16,29-19 11 0,-6 12-1 0,4-2 0 15,7-1-4-15,4-2-3 0,5 1-3 16,5-2-5-16,1 2-6 0,1 1-2 0,-3 2-5 16,-3 3 2-16,-5 2-2 0,-8 5 0 15,-5 1 1-15,-7 3-2 0,-19-6 2 0,22 18 0 16,-22-18 3-16,0 33-3 0,-8-9 3 0,-9 6-3 15,-10 4 5-15,-8 3-7 0,-8 1 0 0,-4 1 0 16,-2 0 0-16,-1-4 0 0,4 0 0 0,3-5 0 16,8-1 0-16,6-6 0 0,10-5 0 0,19-18 0 15,-17 23 0-15,17-23 0 0,0 0 0 16,0 0 0-16,26 17 0 0,-1-18 0 0,9-3 0 16,9-7 0-16,10-3 0 0,8-3 0 0,7-2 0 15,2 0 0-15,1 1 0 0,-3 1 0 16,-7 2 0-16,-2 5 0 0,-9 0-58 0,6 15-86 15,-20-21-255-15,17 22-254 0,-7-1 41 0,-6-5 432 16</inkml:trace>
  <inkml:trace contextRef="#ctx0" brushRef="#br1" timeOffset="55805.3363">2105 9138 1360 0,'-22'-27'346'16,"22"27"-324"-16,0 0-13 0,-17-15-5 16,17 15-5-16,0 0 4 0,4-17 6 15,-4 17 4-15,12-18 6 0,-12 18-4 0,23-23 1 16,-6 9-5-16,5 0-1 0,6-3-4 0,5-1 3 15,8-2-3-15,8 1-8 0,5 2 22 0,6 1-27 16,3 4 23-16,-1 3-14 0,-2 1-2 0,-3 6 2 16,-7 3-2-16,-8 4-2 0,-5 2 2 0,-13 3-2 15,-7 1-13-15,-17-11 32 0,12 34-26 16,-15-8 24-16,-7 11-4 0,-11 7-7 0,-9 3 8 16,-11 4-6-16,-9 6 10 0,-11 5-10 0,-2 4 10 15,-7 4-8-15,1-1 0 0,3-2 10 16,5-2-13-16,6-6 12 0,6-3-7 0,8-6-7 15,6-7 4-15,12-8-7 0,8-6 4 0,8-7-6 16,9-4 3-16,-2-18-3 0,25 28 2 0,6-17-1 16,9-3 1-16,13-4-1 0,11-6 2 15,7-9 0-15,12-5-1 0,6-7 1 0,2-4-5 16,1 1-2-16,-2-3-6 0,-3 1-1 0,-6-1-13 16,-3 2-3-16,-5-2-22 0,-5 4-18 0,-13-9-54 15,9 22-117-15,-33-10-357 0,0 0-10 0,-6 12 344 16</inkml:trace>
  <inkml:trace contextRef="#ctx0" brushRef="#br1" timeOffset="56008.4676">2222 9720 1863 0,'0'0'41'0,"-22"1"-20"0,22-1-11 0,0 0-8 16,3-21 3-16,-3 21 2 0,21-30 5 15,-5 13-5-15,5 0 0 0,6 0-6 0,8-1 1 16,7 0-7-16,7 2-19 0,2 2 12 0,8 3-43 16,-1-2 7-16,12 9-51 0,-12-15-44 0,25 23-92 15,-23-17-225-15,13 4-78 0,5 10 180 0</inkml:trace>
  <inkml:trace contextRef="#ctx0" brushRef="#br1" timeOffset="56211.6281">3603 9437 1536 0,'-33'9'156'0,"10"1"-152"0,1 0 6 0,0 3-6 15,4 5 3-15,-3 3 3 0,2 3-12 0,-3 5 27 16,0 5-26-16,0 2 20 0,3 5-11 16,2 0-9-16,3-1 6 0,4-2-10 0,2-4 6 15,5-4-15-15,0-6-10 0,9 0-39 16,-6-24-41-16,23 30-73 0,-23-30-145 0,30-15-224 15,2 7 34-15,-7-23 499 0</inkml:trace>
  <inkml:trace contextRef="#ctx0" brushRef="#br1" timeOffset="56602.2359">3694 9131 1818 0,'0'0'17'0,"0"0"-17"0,0 0-3 15,0 0 1-15,0 0 7 0,14 19 10 0,-14-19 6 16,31 10 4-16,-9-3-3 0,3 0-8 16,1 4-4-16,2 0-7 0,-1 4 1 15,-1 0-4-15,-5 5 3 0,-2 5-2 0,-2 3 8 16,-6 3-2-16,-4 7 8 0,-6 0-4 0,-3 6 7 16,-7 2-8-16,-3-4-6 0,-5 1 16 0,-1-2-20 15,-2-7 0-15,2-1 0 0,2-8 0 0,4-7 0 16,12-18 0-16,-12 17 0 0,12-17 0 0,0 0 0 15,0 0 0-15,0 0 0 0,0 0 0 16,32-30 0-16,-9 5 0 0,6-7 0 0,6-5 0 16,4-4 0-16,4-1 0 0,0 2 0 0,-1 0 0 15,0 5 0-15,-4 7 0 0,-4 4 0 0,-5 7 0 16,-4 5 0-16,-8 6 0 0,-17 6 0 16,21 1 0-16,-21-1 0 0,0 0 0 0,13 27 0 15,-12-8 0-15,-2 5 0 0,-1 5-2 0,-1-1-14 16,0 2-13-16,1-3-12 0,3-2 11 15,0-3-33-15,8 4 13 0,-3-6-30 0,13 9-34 16,-19-29-60-16,44 36-141 0,-17-23-231 0,3-12 19 16,14 11 468-16</inkml:trace>
  <inkml:trace contextRef="#ctx0" brushRef="#br1" timeOffset="56805.4508">4952 9364 1754 0,'-33'1'80'0,"3"8"-16"0,-6 1-15 16,5 4-7-16,-6 4-10 0,3 3-6 0,3 2-26 16,1 2 0-16,6 0 0 0,5 0 0 0,4-1 0 15,5 0 0-15,7-1 0 0,4 1 0 0,7-2 0 16,4 0 0-16,8-4 0 0,4-2 0 16,7-3 0-16,3-6 0 0,7 2-18 0,2-12-57 15,11 9-71-15,-15-27-247 0,21 14-264 0,1-5 44 16,1-8 469-16</inkml:trace>
  <inkml:trace contextRef="#ctx0" brushRef="#br1" timeOffset="57258.5471">6671 9074 1214 0,'0'0'321'0,"-11"-28"-283"16,8 4-27-16,3-5 18 0,5 5-5 0,-3 1-12 15,-2 23 26-15,6-26-37 0,-6 26 37 0,0 0-12 16,0 0-1-16,0 0-5 0,0 0-19 0,0 0 30 16,0 34-27-16,0-4 31 0,3 13-12 0,-2 6-12 15,1 7 9-15,-2 3-14 0,1 2 11 16,-2 3-16-16,0 1 9 0,-1-1-14 0,-2-3-3 15,0-7 18-15,2-2-21 0,-1-6 22 16,2-2-14-16,2-6-14 0,2-6-3 0,2-4-21 16,0-10-7-16,7 0-27 0,-12-18-4 0,28 13-24 15,-28-13-45-15,42-12-104 0,-22-4-278 0,-1-16 20 16,10 6 366-16</inkml:trace>
  <inkml:trace contextRef="#ctx0" brushRef="#br1" timeOffset="57446.0134">6713 9042 1435 0,'-22'14'324'0,"5"-17"-255"16,17 3-22-16,0 0-27 0,0 0-11 0,0 0-6 15,0 0 5-15,34-2 5 0,-4-3 0 0,8-3-2 16,6-3-9-16,6-3-1 0,4-1-5 16,5-1-7-16,-1-3-16 0,7 4-29 0,-8-5 5 15,7 9-58-15,-10-12-14 0,15 22-114 0,-23-13-262 16,4 2-19-16,2 10 199 0</inkml:trace>
  <inkml:trace contextRef="#ctx0" brushRef="#br1" timeOffset="57617.8803">6800 9350 1485 0,'-46'15'301'0,"13"7"-246"15,10-7-35-15,23-15-13 0,0 0-4 0,-11 17 0 16,11-17-1-16,28 3 4 0,-2-5 4 0,9-4-2 15,9-8 2-15,10-5-5 0,10-5-2 0,3-6-23 16,8-2-19-16,-6-9-36 0,12 10-31 0,-15-18-59 16,20 23-91-16,-23-17-161 15,4 1-110-15,8 11 215 0</inkml:trace>
  <inkml:trace contextRef="#ctx0" brushRef="#br1" timeOffset="57837.4005">7885 8744 1570 0,'-21'28'217'0,"-5"-5"-178"0,4 6 4 0,-1 2-5 16,3 5-14-16,-2 2 15 0,0 7-29 0,-2 0 15 15,0 6-4-15,-2 1-15 0,2 4 7 0,0 1-13 16,0 1 2-16,4 1-5 0,-1-1-1 0,5 0-10 16,3-7-11-16,6-4 10 0,3-6-29 0,11-6 15 15,3-4-17-15,14-4-27 0,-1-15-22 0,21 4-24 16,-8-24-41-16,24 10-57 0,-13-14-194 15,7-15-95-15,11 9 221 0</inkml:trace>
  <inkml:trace contextRef="#ctx0" brushRef="#br1" timeOffset="58197.3487">8184 9238 1722 0,'-31'11'82'0,"11"1"-23"0,0-1-12 15,20-11-6-15,-27 30-12 0,17-11-3 16,3 0-11-16,1 3 1 0,3 1-6 0,2 1-10 15,2 3 0-15,2-1 0 0,0 0 0 0,3 0 0 16,2-2 0-16,3-1 0 0,1-2 0 0,0-2 0 16,-12-19 0-16,24 28 0 0,-24-28 0 0,32 19 0 15,-13-14 0-15,4-5 0 0,2-3 0 0,0-7 0 16,2-5 0-16,1-4 0 0,0-3 0 16,1-4 0-16,0-3 0 0,-1-3 0 0,0 0 0 15,-2 0 0-15,-3 3 0 0,-2 0 0 0,-2 1 0 16,-3 2 0-16,-2 0 0 0,0 2 0 0,-2 5 0 15,-12 19 0-15,18-28 0 0,-18 28 0 16,0 0 0-16,0 0 0 0,0 0 0 0,0 0 0 16,0 0 0-16,3 18 0 0,-9 3 0 0,-4 4 0 15,-1 3 0-15,-1 1 0 0,1 0 0 16,1-1 0-16,3-1 0 0,2 0 0 0,3-2 0 16,0-2 0-16,6-1-6 0,-4-22-29 0,13 30 8 15,-13-30-42-15,30 21-3 0,-30-21-66 0,52 8-130 16,-32-10-257-16,16-8-42 0,8 2 228 0</inkml:trace>
  <inkml:trace contextRef="#ctx0" brushRef="#br1" timeOffset="58838.2564">9121 9226 1821 0,'-34'1'104'16,"9"3"-58"-16,0 0-13 0,2 3-6 0,-2 1-11 15,1 5-16-15,-2 2 0 0,1 3 0 0,1 4 0 16,2 2 0-16,1 3 0 0,2 3 0 0,3 3 0 15,2 1 0-15,3 0 0 0,5-5 0 16,2-3 0-16,4 0 0 0,3-6 0 0,3 2 0 16,4-4 0-16,-10-18 0 0,29 24 0 0,-11-18 0 15,6-4 0-15,1-5 0 0,3-3 0 0,2-6 0 16,1-5 0-16,-3-4 0 0,-3-1 0 0,0-3 0 16,-1-1 0-16,-3-2 0 0,-2-4 0 15,-2 1 0-15,-2-2 0 0,-4 3 0 0,-2 0 0 16,-3 1 0-16,-1 1-4 0,-1 0-7 15,-4 3 5-15,0 3 0 0,-2 4 6 0,2 18 0 16,-9-19 5-16,9 19 3 0,0 0-1 0,-19-2 0 16,19 2-7-16,-17 14 0 0,17-14 0 0,-15 25 0 15,15-25 0-15,-10 28 0 0,10-28 0 0,3 25 0 16,-3-25 0-16,12 22 0 0,-12-22 0 0,23 19 0 16,-23-19 0-16,33 14 0 0,-13-11 0 15,2 2 0-15,3-2 0 0,1-2 0 0,0 1 0 16,-1-1 0-16,-1 2 0 0,-5 2 0 0,-2-2 0 15,-17-3 0-15,24 14 0 0,-24-14 0 0,14 18 0 16,-14-18 0-16,7 26 0 0,-6-7 0 16,-3 0 0-16,-2 3 0 0,-1-1 0 0,-1 2 0 15,-1 0 0-15,1-2 0 0,-3-1 0 0,2-1 0 16,3-2 0-16,4-17 0 0,-7 27 0 16,7-27 0-16,0 0 0 0,0 21 0 0,0-21 0 15,0 0 0-15,0 0 0 0,0 0 0 0,20-12 0 16,-20 12 0-16,20-29 0 0,-6 8 0 0,-1-3 0 15,4 1 0-15,-4 0 0 0,2-1 0 0,-2-1 0 16,1-1 0-16,-3 1 0 0,1-1 0 0,-1 2 0 16,0 1 0-16,-1 4 0 0,-10 19 0 0,15-27 0 15,-15 27 0-15,0 0 0 16,0 0 0-16,0 0 0 0,20-12 0 0,-20 12 0 16,17 4 0-16,-17-4 0 0,29 2 0 0,-7 2 0 15,2-5-34-15,8 2-26 0,-4-6-14 0,12 7-28 16,-8-15-33-16,15 19-67 0,-20-23-116 0,13 10-220 15,2 7 34-15,-14-15 425 0</inkml:trace>
  <inkml:trace contextRef="#ctx0" brushRef="#br1" timeOffset="58994.4914">10106 9296 1617 0,'-26'0'154'0,"26"0"-64"16,-28 19-26-16,28-19-16 0,-28 21-15 0,28-21-10 16,-26 29-8-16,15-9-12 0,1 0-3 0,0 4 0 15,3 3 0-15,-2 2 0 0,0 3 0 16,1-1 0-16,-1 3 0 0,-1 0 0 0,1-2 0 15,0 1 0-15,2-4-31 0,3-6 0 16,2-1-8-16,2-22-10 0,2 28-9 0,-2-28-70 16,0 0-25-16,0 0-89 0,36-17-246 0,-18 5-16 15,-5-17 181-15</inkml:trace>
  <inkml:trace contextRef="#ctx0" brushRef="#br1" timeOffset="59135.2021">10064 8848 1531 0,'0'0'355'16,"-30"11"-308"-16,13-14-26 0,17 3-10 0,-22 0-17 16,22 0-18-16,0 0-19 0,0 0-82 0,-23-1-165 15,23 1-310-15,0 0-19 0,6 19 362 0</inkml:trace>
  <inkml:trace contextRef="#ctx0" brushRef="#br1" timeOffset="59635.1622">11414 9496 725 0,'-34'13'129'0,"9"-12"-280"0,-6-5-58 0,-2-5-1 15,3 6 37-15,-5-8 166 0,-3 0 142 0,4-1 127 16,1 1 70-16,-7-12-65 0,18 19-41 0,-22-20-52 15,19 17-31-15,-14-13-28 0,10 11-29 0,-7-5-19 16,6 5-20-16,-3 0-14 0,2 3-14 0,3 1-8 16,2 4-4-16,4 2-1 0,3 5 2 0,-2 4-3 15,0 5-5-15,-2 4 0 0,1 4 0 16,2 4 0-16,3 2 0 0,1 2 0 0,4-1 0 16,3-1 0-16,6-1 0 0,3-4 0 0,7-1 0 15,4-5 0-15,5-1 0 0,6-5 0 16,3-4 0-16,7-7 0 0,1-4 0 0,4-6 0 15,2-7 0-15,4-6 0 0,3-5 0 0,-1-9 0 16,1-3 0-16,0-4 0 0,-2-4 0 16,0 1 0-16,-4-1 0 0,-5 0 0 0,-1 1 0 15,-4-1 0-15,-4-1 0 0,-1 0 0 0,-3-1 0 16,-4 0 0-16,-4 3 0 0,0 6 0 0,-6 9 0 16,-3 10 0-16,-5 21 0 0,0 0 0 0,0 0 0 15,0 0 0-15,-13 18 0 0,-2 14 0 0,-6 13 0 16,-7 9 0-16,-3 10 0 0,-4 4 0 0,-2 4 0 15,2 3 0-15,2-2 0 0,5 2 0 16,5-6 0-16,10 0-13 0,3-8-55 16,12 1-6-16,-1-12-29 0,18 5-44 0,-13-26-75 15,28 14-202-15,-10-14-127 0,0-16 107 0,17 10 444 16</inkml:trace>
  <inkml:trace contextRef="#ctx0" brushRef="#br1" timeOffset="60025.7708">11437 9415 1187 0,'0'0'380'0,"6"41"-239"16,-10-24-88-16,10 4-11 0,-6-21-7 0,23 31-23 16,-5-23 15-16,6 2-12 0,3-5 15 15,6-4 1-15,3-3-5 0,3-2-5 0,4-6-5 16,1 0 7-16,-2-5-15 0,0-3-8 0,-6-1 0 15,-2-2 0-15,-6 0 0 0,-4 0 0 0,-5 0 0 16,-6 1 0-16,-4-1 0 0,-3 2 0 0,-5-3 0 16,-4 1 0-16,-3 0 0 0,-5-1 0 0,-4 2 0 15,-4 4 0-15,-5 3 0 0,-4 4 0 0,-6 5 0 16,-4 7 0-16,-3 5 0 0,0 7 0 16,-2 5 0-16,3 8 0 0,0 3 0 0,1 7 0 15,2 3 0-15,6 2 0 0,4 3 0 16,8-1 0-16,6-1 0 0,12-3 0 0,6-2 0 15,8-1 0-15,8-4 0 0,3-5 0 0,8-6 0 16,3-2 0-16,7-8 0 0,0-3 0 0,7-6 0 16,3-4 0-16,4-2 0 0,0-8 0 0,2 2 0 15,-3-10-68-15,6 9-86 0,-22-25-163 16,10 16-326-16,-9-2 47 0,-5-6 328 0</inkml:trace>
  <inkml:trace contextRef="#ctx0" brushRef="#br1" timeOffset="60166.4223">12424 9671 1463 0,'0'0'383'0,"0"0"-256"16,-20 18-67-16,20-18-46 0,0 0-14 0,-1 17 0 15,1-17 0-15,0 0 0 0,0 0 0 0,21 8 0 16,-21-8 0-16,29-3-28 0,-6 4-72 0,-11-20-134 16,11 15-423-16,4-6 34 0,3-3 219 0</inkml:trace>
  <inkml:trace contextRef="#ctx0" brushRef="#br2" timeOffset="78962.7762">2400 10961 867 0,'0'0'286'15,"15"-17"-187"-15,-15 17-35 0,0 0-9 0,-5-22-6 16,5 22-1-16,0 0 1 0,0 0-1 0,0 0-2 15,0 0-1-15,0 0-6 0,0 0-9 0,0 0-12 16,0 0-8-16,0 0-7 0,0 0-1 0,0 0-3 16,-13 30 4-16,7 3-6 0,-3 11 12 15,-4 13-8-15,-3 10 14 0,-4 7-12 0,1 5 16 16,-3 5 1-16,0 2-13 0,-2-2 13 0,1 2-17 16,-2-5-2-16,2-3 14 0,3-3-17 0,0-6 13 15,6-9-1-15,1-7-18 0,5-10 20 0,3-11-23 16,3-9 8-16,2-23 2 0,5 22-4 0,-5-22 3 15,0 0 0-15,23-5 3 0,-23 5 1 16,26-31 1-16,-9 2-9 0,3-11 23 16,2-13-15-16,3-12 15 0,3-10 0 0,3-4-18 15,0-8 14-15,1 0-14 0,-4-2 0 0,-1 2 13 16,-3 3-12-16,-5-1 9 0,1-1 0 0,-4 1-14 16,-3 3 14-16,-1 5-14 0,0 9-1 0,1 7 14 15,-1 9-16-15,1 9 18 0,-2 10-7 0,2 8-5 16,-13 25 3-16,21-25-3 0,-21 25 2 15,18-4-2-15,-18 4 0 0,25 17 2 0,-8 1-1 16,3 9 5-16,3 6-5 0,2 10-6 0,2 5 17 16,1 7-18-16,-2 4 17 0,2 2-5 0,-1 10-9 15,1 1 10-15,-1 7-12 0,1 2 14 0,-3 3-2 16,0 1-10-16,-6 0 10 0,-3 1-12 16,-4-5-1-16,-3-1 6 0,-2-3-17 0,-5-7 8 15,-1-6-6-15,-3-8-23 0,1-8 5 16,-8-14-56-16,13 1-19 0,-4-35-20 0,-2 33-83 15,2-33-264-15,-20-8-53 0,20 8 245 0</inkml:trace>
  <inkml:trace contextRef="#ctx0" brushRef="#br2" timeOffset="79134.7426">2529 11547 1266 0,'-39'-24'363'15,"14"29"-277"-15,-12-5-22 0,14 6-10 0,3-3-15 16,20-3-8-16,0 0-13 0,-19 6-12 0,19-6-10 15,0 0 2-15,20 8-1 0,0-3 2 0,8-2-2 16,8 0-8-16,6-2-13 0,4-6-20 0,12 5-29 16,-6-12-29-16,20 14-56 0,-16-21-87 0,25 17-215 15,-7 0-55-15,-8-6 234 0</inkml:trace>
  <inkml:trace contextRef="#ctx0" brushRef="#br2" timeOffset="79697.1667">4172 11562 964 0,'11'-22'176'16,"-14"2"-83"-16,3 20-1 0,-7-30 17 0,7 30-29 15,-13-30-31-15,13 30 18 0,-25-24-43 0,8 15 29 16,-8 1-22-16,0 2-8 0,-6 1-2 0,0 5-3 15,-7 4 0-15,-2 4-16 0,-4 4 33 0,-1 8-31 16,-1 4 30-16,0 8-9 0,-1 5-10 16,2 5 8-16,2 5-14 0,4 4 7 15,3 1-12-15,7 1 10 0,6-1-10 0,6-2 6 0,7-7-8 16,6-3 3-16,7-10-6 0,7-5-8 16,6-6 8-16,7-6-10 0,5-4 25 0,8-4-11 15,4-8 1-15,7-5 14 0,2-8-22 0,6-8 17 16,5-10-12-16,-2-5-1 0,3-4 0 15,-5-4 0-15,-4-2 0 0,-4 1 0 0,-7 1 0 16,-5 1 0-16,-6 3 0 0,-5 6 0 0,-8 3 0 16,-5 4 0-16,-6 3 0 0,-3 3 0 0,-4 2 0 15,1 22 0-15,-8-28 0 0,8 28 0 0,0 0 0 16,0 0 0-16,0 0 0 0,-19-3 0 0,19 3 0 16,-6 36 0-16,3-1 0 0,2 13 0 0,0 13 0 15,0 7 0-15,0 9 0 0,-1 8 0 16,2 8 0-16,0 1 0 0,0 5 0 15,-1 0 0-15,-4-2 0 0,-2-2 0 0,-2-6 0 16,-1-4 0-16,-5-5 0 0,-2-5 0 0,-5-9 0 16,-4-3 0-16,-5-7 0 0,-3-6 0 0,-4-5 0 15,-2-7 0-15,-4-8 0 0,-2-11 0 0,0-7 0 16,-3-8 0-16,-1-9 0 0,-1-7 0 0,1-9 0 16,-1-5 0-16,5-7-29 0,0-8-37 15,11 2-30-15,-9-19-93 0,28 17-251 0,-13-19-187 16,7-8 50-16,11 5 555 0</inkml:trace>
  <inkml:trace contextRef="#ctx0" brushRef="#br2" timeOffset="80228.4276">4848 11990 1630 0,'0'0'60'0,"19"-17"-16"0,-19 17-3 15,30-24-8-15,-12 8-3 0,4 3-11 0,-2-2-5 16,0 4-6-16,0 0 1 0,0 2-5 0,2 0 2 16,3 2-2-16,-1 1 2 0,3 1 0 0,-4 3-2 15,0 2-3-15,-1 1 0 0,-5 2 0 0,-17-3-1 16,28 14 2-16,-28-14-1 15,17 20 1-15,-17-20 0 0,2 34 1 0,-7-11-4 16,-5 1 6-16,-6 5-4 0,-4-1-9 0,-8 2 26 16,0 2-19-16,-6-1 25 0,-2 2-4 0,2-2-6 15,0-2 5-15,1-3-6 0,4-2-1 0,3-6-12 16,8-3 0-16,18-15 0 0,-20 12 0 0,20-12 0 16,0 0 0-16,0 0 0 0,0 0 0 0,32-4 0 15,-6-1 0-15,6-4 0 0,9-5 0 16,5 0 0-16,4-3 0 0,4 0 0 0,-3-1-10 15,3 4-36-15,-5-2-28 0,9 9-43 16,-13-18-116-16,18 18-394 0,-8-4 43 0,-2-4 229 0</inkml:trace>
  <inkml:trace contextRef="#ctx0" brushRef="#br2" timeOffset="80931.9603">7573 10668 1237 0,'-33'-36'361'0,"7"30"-351"0,-4 1 6 16,-2 5 5-16,-7 0 3 0,0 8 4 0,-8 3-10 15,-4 6 0-15,-9 6-1 0,-1 7 9 0,-5 3 2 16,-4 9-8-16,0 3 25 15,2 6-23-15,3-2 18 0,6 1-14 0,4-4-15 0,11-1 2 16,9-6-11-16,9-5 5 0,12-5-8 16,8-9 1-16,9-3-4 0,-3-17 3 0,35 27-2 0,-3-14 8 15,9-5-2-15,8-1 2 0,7-4 1 16,6-3-3-16,7-2 1 0,6-1 0 0,4-1-3 16,-3 2-1-16,-3 1 1 0,-1 1-4 0,-6 2 1 15,-4 3 0-15,-8 6-1 0,-9 1 4 16,-9 2 0-16,-8 4 6 0,-11 4-1 0,-5 4 7 15,-9 3-3-15,-5 5-9 0,-10 2 4 0,-9 4-5 16,-8 1 0-16,-9 1 0 0,-3-1 0 0,-8 2 0 16,-3-6 0-16,-3 2 0 0,-3-2 0 0,-1-3 0 15,4-1 0-15,0-4 0 0,0-4 0 0,5-3 0 16,6-5 0-16,6-4 0 0,10-4 0 16,3-7 0-16,25-2-48 0,-23-2-30 15,23 2-40-15,0 0-48 0,33-18-90 0,-12-3-334 16,15-6 58-16,18 6 274 0</inkml:trace>
  <inkml:trace contextRef="#ctx0" brushRef="#br2" timeOffset="81338.2062">8623 10823 1398 0,'0'0'154'0,"6"-40"-82"0,-6 40 2 0,-17-33-34 16,17 33-9-16,-39-28-15 0,10 20-14 15,-7 4 0-15,-6 8 2 0,-4 4 2 0,-2 8 7 16,-6 6 4-16,-1 8-9 0,-3 5 33 0,1 7-23 16,1 3 19-16,1 5 0 0,3 3-14 15,4 7 9-15,3 2-10 0,9 3-22 0,3-2 0 16,11-1 0-16,8 0 0 0,6-3 0 0,10-3 0 16,5-4 0-16,9-7 0 0,7-3 0 0,10-9 0 15,5-5 0-15,10-10 0 0,7-8 0 0,5-11 0 16,11-10 0-16,7-12 0 0,4-8 0 0,7-12 0 15,1-9 0-15,0-5 0 0,-3-5 0 16,-8-6 0-16,-4 0 0 0,-12-3 0 0,-7 2 0 16,-8 3 0-16,-14 4 0 0,-12 10 0 15,-11 3 0-15,-13 8 0 0,-7 1 0 0,-13 1 0 16,-6 1 0-16,-9 0 0 0,-8 4 0 0,-5 5 0 16,-6 5 0-16,-3 4 0 0,-3 4 0 0,1 7 0 15,1 7 0-15,8 8 0 0,4 5-8 0,10 8-24 16,3 4-7-16,11 11-41 0,0-5-34 15,25 27-135-15,-15-15-359 0,20 0 27 0,10 1 246 16</inkml:trace>
  <inkml:trace contextRef="#ctx0" brushRef="#br2" timeOffset="81776.0047">9090 11462 1343 0,'21'8'162'15,"-21"-8"-84"-15,0 0-16 0,0 0-14 0,0 0-2 16,0 0-6-16,0 0 2 0,0 0-2 0,12 23 0 16,-12-23-13-16,-6 35 3 0,-1-12-8 0,-1 2 5 15,-4 2-7-15,0 2 0 0,-2 0-20 16,-2 0 0-16,1 1 0 0,2 0 0 0,-1-2 0 16,5-3 0-16,-1-3 0 0,4-4 0 0,6-18 0 15,-4 27 0-15,4-27 0 0,9 21 0 0,-9-21 0 16,23 15 0-16,-4-11 0 0,8-3 0 0,8-5 0 15,8-5 0-15,7-7 0 0,3-4 0 0,4-6 0 16,3-3 0-16,0 0 0 0,2-1 0 0,-5 2 0 16,-3 0 0-16,-1 3 0 0,-8 1 0 15,-1 2-8-15,-8 1-30 0,0 7-13 16,-9-4-24-16,1 12-36 0,-18-16-86 0,17 21-297 16,-27 1-87-16,0 0 90 0</inkml:trace>
  <inkml:trace contextRef="#ctx0" brushRef="#br2" timeOffset="81979.5426">9428 11530 1802 0,'-14'35'131'0,"3"-12"-86"0,5 7-3 16,0 3-15-16,1 6-27 0,-4 6 0 0,0 3 0 15,-4 3 0-15,1 1 0 0,0 1 0 16,1-5 0-16,4-3 0 0,3-5 0 15,4-7 0-15,1-6 0 0,7-1 0 0,-1-9-68 16,9 6-54-16,-16-23-122 0,29 9-398 0,-10-7 33 16,2-8 248-16</inkml:trace>
  <inkml:trace contextRef="#ctx0" brushRef="#br2" timeOffset="97358.152">2630 13053 1117 0,'6'-26'87'0,"-6"26"-10"16,-1-17-1-16,1 17-5 0,-6-19-4 16,6 19-6-16,-21-17-15 0,4 13-15 0,-8-3-9 15,-4 5-11-15,-8 2 3 0,-2 3 4 0,-7 7-3 16,-3 7 5-16,-3 4-6 0,1 6 3 0,-4 4-3 16,4 4 3-16,0 2-7 0,2 4 8 0,3 3-10 15,2 2-6-15,3-1 22 0,6 2-22 0,4-5 18 16,7-1-8-16,7-6-11 0,6-4 5 0,5-5-7 15,8-5 4-15,7-3-6 0,-9-18 3 0,32 26 2 16,-7-13 1-16,8-7 1 0,8-2 3 0,8-2-4 16,7-2 1-16,10-2-1 0,2 2-1 0,7 0-2 15,3 2-1-15,-5 1 0 0,-3 1 0 0,-5 3 0 16,-10 3 2-16,-10 1-1 0,-10 2 1 16,-11 1 0-16,-9 5 6 0,-9 1-4 0,-9 6 7 15,-8 3-1-15,-7 3 7 0,-12 5-6 0,-9 0 2 16,-7-1 3-16,-3 1-20 0,-2-4 18 0,4-2-20 15,5-6 5-15,6-6-2 0,10-5-10 0,7-9-13 16,19-5-25-16,0 0-27 0,0 0-28 0,13-43-57 16,27 29-67-16,-14-29-135 0,16 4-164 0,17 7 100 15,-12-20 430-15</inkml:trace>
  <inkml:trace contextRef="#ctx0" brushRef="#br2" timeOffset="97545.7107">3169 13442 1378 0,'-20'29'305'16,"-11"-18"-223"-16,2 10-19 0,-9 0-21 15,0 8-4-15,-4 3-12 0,-1 5-2 0,-1 7-11 16,2 1 5-16,2 5-10 0,1 1 2 0,7 1-11 16,5-2-6-16,6-5 15 0,5-3-17 0,6-7 14 15,6-2-9-15,8-6-13 0,4-7-1 0,8-3-13 16,5-11-14-16,12-3-3 0,1-11-21 0,16-2-25 16,-8-22-49-16,23 12-131 0,-19-18-272 0,7-13 16 15,8 5 347-15</inkml:trace>
  <inkml:trace contextRef="#ctx0" brushRef="#br2" timeOffset="97670.63">3030 13120 1419 0,'-73'-25'122'0,"20"14"-33"15,-6-2-22-15,14 6-30 0,2-2 2 0,12 4-13 16,8-2-12-16,23 7-15 0,-18-12-28 0,18 12-21 16,11-22-26-16,2-1-31 0,24 9-54 0,-7-21-71 15,20 4-303-15,10 7 43 0,-8-19 363 0</inkml:trace>
  <inkml:trace contextRef="#ctx0" brushRef="#br2" timeOffset="97858.1476">3669 12577 1600 0,'-18'31'146'0,"-6"9"-107"16,1 1 20-16,9 7-32 0,2 0 27 16,3 6-15-16,-1 3-22 0,2 7 6 0,-3 6-17 15,0 4 9-15,0 5-17 0,-2 4-2 0,-2 1 10 16,-1 2-13-16,-1-2 12 0,-1-1 2 0,0-6-12 15,-1-3 13-15,1-10-13 0,4-8 10 0,4-10-1 16,4-10-26-16,9-8 9 0,4-7-39 0,7-5-14 16,-14-16-23-16,48 14-50 0,-30-35-125 0,21 4-343 15,1-5 30-15,-4-16 370 0</inkml:trace>
  <inkml:trace contextRef="#ctx0" brushRef="#br2" timeOffset="98155.0176">4036 13387 1389 0,'-24'4'324'0,"24"-4"-228"0,0 0-48 0,-22 17-4 16,22-17-11-16,0 0-7 0,0 0-11 0,0 0-3 15,0 0-2-15,-5 23 4 0,5-23-5 0,5 34 4 16,-4-12-6-16,1 5 0 0,-2 2-7 0,2 2 0 16,-2 4 0-16,0 4 0 0,0-2 0 0,0-2 0 15,0-3 0-15,2-3 0 0,2-5 0 0,1-3 0 16,-5-21 0-16,14 27 0 0,-14-27 0 0,21 9 0 15,-21-9 0-15,34-10 0 0,-10-4 0 0,4-8 0 16,3-5 0-16,3-5 0 0,0-7 0 0,2-1 0 16,1-4 0-16,-4 2 0 0,-3 3 0 15,-2 2 0-15,-7 3 0 0,-3 3 0 0,-4 2 0 16,-4-3 0-16,1 4-8 0,-8-6-39 0,4 10-76 16,-13-18-90-16,23 26-234 0,-18-9-187 0,2 5 77 15,-1 20 540-15</inkml:trace>
  <inkml:trace contextRef="#ctx0" brushRef="#br2" timeOffset="98889.4247">4623 13517 1620 0,'0'0'91'0,"0"0"-77"0,20 13 3 15,-20-13 0-15,23 13 12 0,-6-11 0 0,4 3-2 16,3-5-3-16,4 0-1 0,2-4-3 15,8-1-4-15,2-2-3 0,4-3-6 0,1-4-1 16,0-2-6-16,-1-2 5 0,-2-3-6 0,-2 2 3 16,-4 0-3-16,-5 1 1 0,-6 1-1 0,-7-1 2 15,-18 18-1-15,19-27-9 0,-19 27 26 0,-2-27-30 16,2 27 20-16,-23-27-14 0,2 14-7 16,-4 6 8-16,-8 1 2 0,-4 4 1 0,-4 4 4 15,-2 3 0-15,1 5 5 0,-2 3 0 0,2 6-7 16,-1 4 22-16,5 5-21 0,3 1 23 0,6 4-8 15,3-2-7-15,7 2 5 0,7-3-5 0,6-1-1 16,9-6-3-16,8 0 3 0,10-6-5 0,6-4-2 16,9-2 0-16,8-5 0 15,7-6 0-15,7-3 0 0,4-6 0 0,3-3 0 16,0-2 0-16,-1-1 0 0,-6 2 0 0,-7-1 0 16,-5 4 0-16,-7 0 0 0,-7 1 0 0,-8 3 0 15,-7 2 0-15,-17 4 0 0,0 0 0 0,0 0 0 16,0 0 0-16,0 0 0 0,0 0 0 0,1 16 0 15,-1-16 0-15,-29 39 0 0,9-11 0 0,-4 5 0 16,0 3 0-16,-1 0 0 0,0 0 0 16,5 0 0-16,3-5 0 0,3-1 0 0,4-7 0 15,6-6 0-15,4-17 0 0,2 17 0 16,-2-17 0-16,0 0 0 0,29-7 0 0,-12-7 0 0,6-6 0 16,2-8 0-16,1-3 0 0,1-4 0 15,0-4 0-15,1 0 0 0,-6-2 0 0,-2 4 0 16,-5 4 0-16,-3 1 0 0,-4 5 0 0,-1 0 0 15,-4 2 0-15,0 2 0 0,-1 3 0 16,1 2 0-16,0-2 0 0,-3 20 0 0,13-32 0 16,-13 32 0-16,21-22 0 0,-21 22 0 0,32-13-14 15,-14 9-33-15,13 7-30 0,-2-8-41 0,23 23-208 16,-4-15-306-16,3 0 33 0,5 5 366 0</inkml:trace>
  <inkml:trace contextRef="#ctx0" brushRef="#br2" timeOffset="99405.1176">7641 12869 1672 0,'0'0'77'0,"0"0"-26"0,-27-16-10 15,4 16-9-15,-3 4-4 0,-9 3-11 0,-5 3-3 16,-6 4-4-16,-5 4 4 0,-1 4-2 0,1 5 3 15,3 2-2-15,3 2 3 0,1 3-6 0,5 0 6 16,3 1-8-16,5 3-7 0,6-2-1 0,6-1 0 16,10-1 0-16,6-3 0 0,9-4 0 15,8-2 0-15,6-2 0 0,6-5 0 0,7 2 0 16,3-7 0-16,8-5 0 0,3 0 0 16,5-5 0-16,2 0 0 0,2-2 0 0,-1-1 0 15,-4 1 0-15,-7 3 0 0,-9 1 0 0,-8 1 0 16,-9 2 0-16,-18-8 0 0,21 22 0 0,-21-22 0 15,-4 33 0-15,-8-13 0 0,-10 2 0 0,-7 6 0 16,-8 1 0-16,-3 1 0 0,-4 1 0 16,-1-5 0-16,3-1 0 0,4-4 0 0,7-4 0 15,6-3 0-15,25-14-24 0,-25 13-40 0,25-13-37 16,0 0-31-16,22 10-78 0,-22-10-178 0,34-25-169 16,3 16 23-16,-6-17 498 0</inkml:trace>
  <inkml:trace contextRef="#ctx0" brushRef="#br2" timeOffset="99764.4911">8081 13304 1274 0,'5'18'432'0,"-39"-19"-353"0,34 1-56 0,-29 1-2 16,29-1-1-16,-31 6 15 0,31-6-18 0,-35 22 12 16,15-5-10-16,2 4-7 0,1 2 10 0,3 2-8 15,0 3 8-15,1 0-5 0,3 2-6 16,2-2-11-16,3 0 0 0,3-3 0 0,5-1 0 15,3-4 0-15,4-2 0 0,-10-18 0 0,28 21 0 16,-6-16 0-16,3-6 0 0,8-5 0 0,7-7 0 16,4-9 0-16,7-6 0 0,-1-5 0 15,0-3 0-15,-1-1 0 0,-2-2 0 0,-4-1 0 16,-4 1 0-16,-3 3 0 0,-7 3 0 0,-6 4 0 16,-4 5 0-16,-8 4 0 0,-11 20 0 15,13-27 0-15,-13 27 0 0,0 0 0 0,0 0 0 16,0 0 0-16,0 0 0 0,-20 11 0 0,9 6 0 15,-3 7 0-15,-2 6 0 0,-1 4 0 0,0 2 0 16,5 3 0-16,1-4 0 0,4-1 0 0,4-5 0 16,4-1 0-16,1-7-25 0,9-1-39 0,-11-20-17 15,36 28-39-15,-36-28-66 0,59 4-186 16,-26-14-206-16,4-10 39 0,9 7 458 16</inkml:trace>
  <inkml:trace contextRef="#ctx0" brushRef="#br2" timeOffset="99952.0245">9276 12606 1691 0,'0'0'147'0,"-25"-4"-70"0,4 16-21 15,0 10-16-15,-7 10-4 0,-1 13-36 0,-6 4 0 16,-1 11 0-16,-1 0 0 0,1 6 0 0,2 1 0 16,3-1 0-16,4-4 0 0,4-2 0 15,6-2 0-15,4-4 0 0,6-1 0 0,0-5-34 0,11 4-66 16,-6-14-32-16,18 19-117 0,-26-24-166 15,17 8-162-15,3 0 38 0,-10-17 539 0</inkml:trace>
  <inkml:trace contextRef="#ctx0" brushRef="#br2" timeOffset="100436.6007">10297 12840 1317 0,'9'-19'85'0,"-11"-9"-34"0,3 4-6 16,-7-7-6-16,2 5 0 0,-6-7-30 0,-1 4 28 16,-6-5-26-16,1 5 18 15,-6-4 7-15,0 4-7 0,-7 2 10 0,0 6-8 16,-3 3 6-16,3 7-6 0,-3 4-6 0,1 6-4 15,-4 8-6-15,0 6-2 0,-2 6-3 0,-1 12 3 16,-4 5-2-16,1 9 6 0,-5 8 9 0,2 5-17 16,2 7 12-16,0 7-20 0,3 3-1 0,4 3 0 15,5 3 0-15,3 0 0 0,7-4 0 16,3 0 0-16,6-3 0 0,4-4 0 0,3-5-7 16,4-6-5-16,5-4-19 0,1-8-4 0,9-6-24 15,-2-13-10-15,11 0-39 0,-24-28-55 0,49 26-128 16,-27-23-292-16,1-12 55 0,4 8 368 15</inkml:trace>
  <inkml:trace contextRef="#ctx0" brushRef="#br2" timeOffset="100639.7494">9226 13273 1627 0,'0'0'288'16,"0"0"-246"-16,27 5-17 0,0 2-5 0,6-2-4 15,6-3-4-15,1-2-12 0,1-2 3 0,2 1-7 16,1-1-1-16,2 0-2 0,2 0-8 16,5-1-5-16,-2-3-11 0,5 4-15 15,0-7-14-15,7 9-31 0,-5-11-16 0,15 17-71 16,-22-20-120-16,6 10-231 0,6 5-7 0,-15-13 431 16</inkml:trace>
  <inkml:trace contextRef="#ctx0" brushRef="#br2" timeOffset="101045.9945">10531 13252 1333 0,'0'0'131'15,"-30"-2"-62"-15,30 2-5 0,-37-6-2 0,37 6-13 16,-40-4-8-16,20 5-3 0,-7 1 0 0,3 2-4 16,-6 1-1-16,2 5-3 0,-2 2-1 15,-2 6-12-15,-3 3 19 0,2 3-25 16,-2 1 17-16,2 3-24 0,2 2-4 0,1-1 0 15,5 0 0-15,4-2 0 0,7-5 0 0,5-2 0 16,5-1 0-16,4-19 0 0,11 30 0 0,-11-30 0 16,33 23 0-16,-10-15 0 0,8-3 0 0,3-6 0 15,5-4 0-15,2-5 0 0,3-5 0 0,0-4 0 16,-1-1 0-16,-1-2 0 0,-1-1 0 0,-3-1 0 16,-4-1 0-16,-3-1 0 0,-4 2 0 15,0-1 0-15,-4-2 0 0,-3 4 0 0,-3 0 0 16,-4 4 0-16,-13 19 0 0,17-27 0 0,-17 27 0 15,0 0 0-15,0 0 0 0,0 0 0 16,0 0 0-16,0 0 0 0,0 0 0 0,-7 25 0 16,-3 0 0-16,-1 7 0 0,-1 0 0 0,1 0 0 15,0 1 0-15,2-5 0 0,6 0 0 16,0-5 0-16,7-2 0 0,2-2-23 0,-6-19-20 16,23 20-12-16,-1-15-17 0,-1-14-27 0,16 9-76 15,-16-30-138-15,17 7-276 0,4-3 45 0,-5-18 411 16</inkml:trace>
  <inkml:trace contextRef="#ctx0" brushRef="#br2" timeOffset="101249.1218">11366 12506 1497 0,'-43'19'196'16,"31"6"-105"-16,-10 1-27 0,1 11-9 0,-2 4-5 15,0 5-28-15,-1 3 11 0,2 6-20 0,-1-1-4 16,1 5 6-16,1-1-13 0,2 2-2 0,-1-1 0 15,1-1 0-15,2 0 0 0,-1-1-9 0,2 0 7 16,-2-4-27-16,2 0-6 0,-4-7-9 16,4-2-16-16,-2-8-6 0,10 6-75 0,-17-22-37 15,25 18-131-15,-17-18-267 0,17-20 88 0,-12 18 379 16</inkml:trace>
  <inkml:trace contextRef="#ctx0" brushRef="#br2" timeOffset="101452.2523">10769 13023 1919 0,'0'0'50'0,"0"0"-21"15,0 0-5-15,24 21-2 0,-7-11-19 0,8 0-3 16,2-1 0-16,2 0 0 0,7-2 0 0,0-1 0 16,7-1 0-16,0-3 0 0,6 2 0 0,2-5-18 15,5 2-23-15,1-5-12 0,7 4-25 16,-9-7-30-16,15 13-77 0,-26-22-191 0,10 13-204 15,-3 0 28-15,-13-11 497 0</inkml:trace>
  <inkml:trace contextRef="#ctx0" brushRef="#br2" timeOffset="101796.0555">11485 13197 1062 0,'-27'7'411'0,"8"28"-113"0,-2-19-218 16,12 3-26-16,9-19-12 0,-4 29-24 0,4-29 6 15,13 22-15-15,-13-22 21 0,33 16-13 0,-9-12-15 16,3-4-2-16,2-4 0 0,4-1 0 0,0-5 0 16,3-2 0-16,2-3 0 0,-2-1 0 15,1-4 0-15,-2 0 0 0,-2-1 0 16,-1 0 0-16,-4 1 0 0,-4-1 0 0,-6 3 0 16,-5 0 0-16,-13 18 0 0,13-25 0 0,-13 25 0 15,-5-18 0-15,5 18 0 0,-27-9 0 0,4 13 0 16,-6 5 0-16,-5 7 0 0,-8 7 0 0,-3 6 0 15,-2 5 0-15,-2 3 0 0,2 5 0 0,2 0 0 16,6 0 0-16,7-2 0 0,7-2 0 0,8-4 0 16,6-5 0-16,7-3 0 0,7-3 0 15,4-4 0-15,5-2 0 0,8-3 0 0,3-6 0 16,9-3 0-16,10-6 0 0,11-4 0 0,8-8 0 16,17-4 0-16,7-9-27 0,16 3-88 0,-5-23-148 15,18 15-404-15,-1-7 40 0,9-4 280 16</inkml:trace>
  <inkml:trace contextRef="#ctx0" brushRef="#br2" timeOffset="103108.5856">16116 10466 1213 0,'0'0'337'0,"-20"7"-301"16,20-7-44-16,0 0 0 0,-22-7 2 0,22 7 8 16,0 0 5-16,-25 23 5 0,12-1 8 15,-6 7-2-15,2 13 13 0,-3 4-12 0,3 10 11 16,-4 5 6-16,4 7-21 0,-5 0 19 0,3 3-20 15,-5-2-3-15,-1 2 10 0,-2-1-14 0,0-1 16 16,3-6-12-16,2-6 14 0,3-7 1 16,3-6-24-16,4-8 21 0,6-7-28 0,3-12 12 15,3-17 0-15,0 0-3 0,0 0 4 0,25-2 0 16,-10-15 5-16,6-12-9 0,3-9 19 0,6-16-19 16,4-7 13-16,3-11-11 0,2-5-6 0,3-4 0 15,-1-1 0-15,0-4 0 0,-1 0 0 0,-2-3 0 16,-4-3 0-16,-6 1 0 0,-4 1 0 0,-5 5 0 15,-4 5 0-15,-4 10 0 16,-2 9 0-16,-3 12 0 0,0 12 0 0,-2 14 0 16,-4 23 0-16,5-17 0 0,-5 17 0 0,0 0 0 15,0 0 0-15,4 35 0 0,3-2 0 0,1 13 0 16,3 10 0-16,0 8 0 0,2 11 0 0,2 6 0 16,1 5 0-16,1 6 0 0,1 2 0 0,3 3 0 15,-1 1 0-15,0 1 0 0,-2-1 0 16,-1-3 0-16,-4-4 0 0,2-6 0 0,-4-7-16 15,0-4-5-15,-4-8-19 0,2-7-1 0,-4-14-9 16,3-1-37-16,-12-25-89 0,22 16-149 0,-18-35-247 16,0 0 34-16,0 0 358 0</inkml:trace>
  <inkml:trace contextRef="#ctx0" brushRef="#br2" timeOffset="103264.8752">15965 11097 1673 0,'-39'-35'352'0,"39"35"-330"0,-17-19-22 0,17 19 0 16,23-28 0-16,5 10 0 0,12-2 0 0,8 1 0 16,6 2 0-16,8 1 0 0,8 2 0 0,2-1 0 15,5 6-21-15,-1-3-45 0,5 9-30 0,-13-10-75 16,22 26-182-16,-19-14-220 0,3 6 8 16,-1 9 364-16</inkml:trace>
  <inkml:trace contextRef="#ctx0" brushRef="#br2" timeOffset="103764.8527">17354 10990 1756 0,'-24'-14'138'0,"-1"-1"-121"0,2 0-8 0,-2 0 8 16,0 5-1-16,-3 0 5 0,-1 4-2 0,-4 2-1 15,-3 5 4-15,-2 6-8 0,0 5-14 0,-2 3 0 16,0 8 0-16,-4 5 0 0,1 6 0 0,0 6 0 15,2 6 0-15,4 5 0 0,6 1 0 16,3-2 0-16,7-2 0 0,9-6 0 16,6-6 0-16,9-4 0 0,8-6 0 0,7-6 0 15,7-3 0-15,9-8 0 0,6-8 0 0,9-7 0 16,3-6 0-16,4-6 0 0,1-6 0 0,-1-5 0 16,0-5 0-16,0-3 0 0,-4-3 0 0,-1 0 0 15,-3-1 0-15,-1-5 0 0,0 2 0 0,-3 2 0 16,-5 3 0-16,-12 10 0 0,-8 4 0 0,-6 5 0 15,-13 20 0-15,8-25 0 0,-8 25 0 16,0 0 0-16,0 0 0 0,0 0 0 0,-7 24 0 16,-1 3 0-16,0 10 0 0,-2 13 0 15,-4 8 0-15,-2 11 0 0,-2 5 0 0,-3 9 0 16,1 4 0-16,2 5 0 0,-1 5 0 0,-1-4 0 16,0-1 0-16,-2-5 0 0,2-10 0 0,0-4 0 15,-1-7 0-15,3-6 0 0,-2-5 0 16,0-6 0-16,0-8 0 0,-3-7 0 0,0-4 0 15,-1-10 0-15,-2-5 0 0,2-8 0 0,-1-7 0 16,2-8 0-16,0-8 0 0,0-8 0 0,0-9 0 16,2-6 0-16,2-7 0 0,7-2 0 0,0-10 0 15,8 5-66-15,-6-16-45 0,19 12-115 0,-25-25-213 16,21 10-155-16,-2 1 40 0,-4-3 498 0</inkml:trace>
  <inkml:trace contextRef="#ctx0" brushRef="#br2" timeOffset="104281.8144">17638 11396 1366 0,'0'0'365'0,"0"0"-223"0,0 0-83 15,-17 11-17-15,17-11-9 0,0 0-16 0,0 0-9 16,0 0-4-16,0 0 3 0,17-3-3 0,-17 3-4 15,37-8 0-15,-15 1 0 0,5 1 0 0,1-3 0 16,1 3 0-16,0 0 0 0,-2 1 0 16,-2 4 0-16,-3 0 0 0,-4 3 0 0,-18-2 0 15,26 7 0-15,-26-7 0 0,0 0 0 0,11 28 0 16,-11-28 0-16,-10 33 0 0,2-15 0 0,-7 4 0 16,-1 1 0-16,-1 0 0 0,-4 1 0 15,1 0 0-15,-2-2 0 0,1 0 0 0,1-2 0 0,4-3 0 16,16-17 0-16,-22 26 0 0,22-26 0 15,0 0 0-15,0 0 0 0,0 0 0 16,0 0 0-16,0 0 0 0,25 14 0 0,-25-14 0 16,34-13 0-16,-10 3 0 0,1-1 0 0,2 0 0 15,2-3 0-15,-2 1 0 0,2-2 0 0,-2-1 0 16,2 7 0-16,-6-8-87 0,12 17-84 0,-21-27-198 16,15 22-267-16,-2-2 57 0,-7-5 375 0</inkml:trace>
  <inkml:trace contextRef="#ctx0" brushRef="#br2" timeOffset="105079.4861">20028 10089 1639 0,'-45'-16'58'0,"21"11"-8"0,-7-7 3 0,8 5-9 16,-3-4-4-16,-1 2-12 0,-5 1 0 15,1 2-6-15,-11 5 3 0,-2 4-1 0,-9 4 2 16,-5 7-16-16,-8 4-10 0,-5 6 0 0,-5 5 0 16,-2 5 0-16,-4 1 0 0,3 6 0 0,0-1 0 15,8 5 0-15,7-3 0 0,10 2 0 16,13-4 0-16,15-4 0 0,11-2 0 0,13-3 0 16,11 1 0-16,13 0 0 0,14 2 0 0,12-1 0 15,13-4 0-15,10-1 0 0,9-4 0 16,5-1 0-16,4-3 0 0,1 3 0 0,-3-1 0 15,1 0 0-15,-8 3 0 0,-7-1 0 0,-6 1 0 16,-11-2 0-16,-11 1 0 0,-10-1 0 0,-12 0 0 16,-9 1 0-16,-11-1 0 0,-5 6 0 0,-13 1 0 15,-8 3 0-15,-11 2 0 0,-10-4 0 0,-13 0 0 16,-6-2 0-16,-8-4 0 0,-4-1 0 0,1-3 0 16,3-5 0-16,6-6 0 15,5-4 0-15,6-4 0 0,7-4 0 0,9-1 0 16,7-4 0-16,9-1 0 0,5-4 0 0,17 12 0 15,-10-24 0-15,10 24-117 0,20-35-118 0,4 24-398 16,6-7 1-16,9 2 203 0</inkml:trace>
  <inkml:trace contextRef="#ctx0" brushRef="#br2" timeOffset="113024.1634">16051 12368 437 0,'0'0'112'0,"0"0"-11"0,0 0 9 0,0 0 17 16,21-9 2-16,-21 9-5 0,0 0-10 0,4-25-16 16,-4 25-9-16,7-20-10 0,-7 20-10 0,10-28-7 15,-10 28-9-15,9-33-6 0,-9 33-11 0,10-34-9 16,-10 34-13-16,6-27-4 0,-6 27-4 0,0 0 3 16,-8-18-2-16,8 18-3 0,-32 7-2 0,5 6-4 15,-7 10 3-15,-8 9-4 0,-6 9 8 0,-6 8-9 16,-5 4 12-16,-5 4-7 0,-2 1 16 0,0 2-6 15,4 0-1-15,4-3 20 0,9-1-19 0,7-9 15 16,9-6-9-16,11-9-14 0,9-7 2 16,9-8-6-16,4-17 3 0,18 24-1 0,4-16 1 15,7-3 2-15,8-4 1 0,7-4-1 0,2-1 5 16,7-3-3-16,5 2-4 0,0 0 4 0,4-1-4 16,-7 2 1-16,-4 1-3 0,-6 5 0 0,-8 4 0 15,-6 4 0-15,-8 6 0 0,-11 5 0 0,-6 8 0 16,-11 8 0-16,-9 5 0 0,-9 8 0 0,-10 3 0 15,-9 5 0-15,-3 2-4 0,-6-3 7 0,-1 0-14 16,2-6 16-16,2-9-4 0,5-4-11 0,5-11-3 16,9-5-15-16,5-10-13 0,24-12-31 0,-21-1-48 15,21 1-84-15,11-34-204 0,11 8-160 0,7-8 59 16,0-16 442-16</inkml:trace>
  <inkml:trace contextRef="#ctx0" brushRef="#br2" timeOffset="113196.0397">16166 12950 1692 0,'-25'20'181'0,"-1"6"-142"0,-1-2-17 16,4 1 4-16,3-2-9 0,6 2 0 0,-1 2-16 15,3 4 2-15,1 3-6 0,2 2 5 0,3 0-5 16,3 0-11-16,3-2 20 0,1-4-23 0,4-3 15 16,2-6-22-16,8-2-11 0,-15-19-11 0,39 22-25 15,-21-28-54-15,17 11-57 0,-18-31-63 16,26 9-225-16,-10-7-11 0,-9-19 194 0</inkml:trace>
  <inkml:trace contextRef="#ctx0" brushRef="#br2" timeOffset="113336.6572">16169 12655 1321 0,'-43'-38'299'0,"10"24"-194"0,-9-3-54 0,11 5-16 16,4 2-13-16,8 0-12 0,19 10 0 0,-24-19-9 15,24 19-4-15,-4-25-11 0,4 25-2 0,17-35-24 16,6 19-31-16,-3-14-48 0,23 16-50 0,-18-23-160 15,17 10-182-15,4 3 49 0,-6-12 343 16</inkml:trace>
  <inkml:trace contextRef="#ctx0" brushRef="#br2" timeOffset="113524.189">16656 12181 1549 0,'-27'12'120'16,"22"12"-54"-16,-5-2-17 0,7 7 5 0,-5 1-15 15,4 8-2-15,-4 3-14 0,2 5 3 0,-2 4-10 16,0 6 4-16,0 3-17 0,-2 7-2 0,0 1 14 15,1 4-15-15,-3 0 13 0,-2 1-4 0,1 1-12 16,-2-5 9-16,2-4-10 0,-1-9 8 16,7-5-13-16,1-5-8 0,4-5 9 15,2-9-31-15,5-4 6 0,-5-27-39 0,26 29-47 0,-26-29-79 16,49-8-314-16,-25-4-43 0,4-9 75 16</inkml:trace>
  <inkml:trace contextRef="#ctx0" brushRef="#br2" timeOffset="113805.6601">16960 12773 1545 0,'-20'-3'314'0,"20"3"-232"15,0 0-53-15,-23 12-4 0,23-12-2 0,0 0-3 16,-18 14-11-16,18-14-9 0,-7 23 0 0,3-3 0 16,3 1 0-16,1 4 0 0,0 1 0 0,0 4 0 15,1 1 0-15,0 4 0 0,1 1 0 16,1 0 0-16,0-2 0 0,1-1 0 15,1-7 0-15,1-3 0 0,4-4 0 0,-10-19 0 16,21 20 0-16,-21-20 0 0,24 0 0 0,-24 0 0 16,33-20 0-16,-14-1 0 0,3-8 0 0,3-7 0 15,0-8 0-15,-1-2 0 0,2-2 0 0,-3 2 0 16,-2 2 0-16,-4 3 0 0,-3 4 0 0,-3-1-3 16,2 7-53-16,-11-7-35 0,9 20-119 15,-23-22-229-15,13 19-163 0,-3 1 29 0,-5 0 501 16</inkml:trace>
  <inkml:trace contextRef="#ctx0" brushRef="#br2" timeOffset="114368.2674">17484 12925 1019 0,'0'0'309'0,"0"0"-100"15,27 20-145-15,-27-20-14 0,18 6-1 0,-18-6-9 16,22 0-3-16,-22 0-1 0,25-7-1 0,-25 7 1 15,33-15-5-15,-15 2-3 0,2 0-6 0,-1-3-1 16,0 2-6-16,-2-5 1 0,-17 19-1 0,24-33 0 16,-14 16-15-16,-5 0 0 0,-5 17 0 15,3-33 0-15,-3 33 0 0,-8-31 0 0,8 31 0 16,-20-29 0-16,20 29 0 0,-28-25 0 0,28 25 0 16,-31-14 0-16,12 14 0 0,0 3 0 15,-2 6 0-15,1 4 0 0,-2 7 0 0,0 3 0 16,2 4 0-16,0 4 0 0,1-1 0 0,6 5 0 15,1-4 0-15,7-2 0 0,4-3 0 0,6-7 0 16,6 0 0-16,6-5 0 0,6-1 0 16,4-9 0-16,4-3 0 0,4-7 0 0,2-7 0 15,3 0 0-15,3-7 0 0,-1 1 0 0,1-1 0 16,-3-2 0-16,-4 4 0 0,-4 0 0 0,-4 4 0 16,-6 3 0-16,-22 11 0 0,25-11 0 0,-25 11 0 15,0 0 0-15,0 0 0 0,0 0 0 0,2 29 0 16,-8-7 0-16,-4 3 0 0,-4 3 0 15,0 5 0-15,-2 0 0 0,0 3 0 16,3-1 0-16,1-6 0 0,2-4 0 0,1-3 0 16,5-4 0-16,4-18 0 0,-2 23 0 0,2-23 0 15,0 0 0-15,0 0 0 0,19 2 0 0,-19-2 0 16,24-25 0-16,-8 3 0 0,0-3 0 0,1-4 0 16,1-6 0-16,0 0 0 0,-2-2 0 0,0 1 0 15,-3 6 0-15,-1 1 0 0,-5 3 0 16,1 2 0-16,-1 4 0 0,-2-1 0 0,-1 3 0 15,0 1 0-15,-4 17 0 0,10-25 0 0,-10 25 0 16,9-20 0-16,-9 20 0 0,8-17 0 0,-8 17-83 16,18-18-84-16,15 13-344 0,-14-4-135 15,5 0 70-15</inkml:trace>
  <inkml:trace contextRef="#ctx0" brushRef="#br2" timeOffset="114883.8751">19688 12205 1375 0,'0'0'118'16,"-45"10"-61"-16,13 3 0 0,-8 0-8 0,2 10-4 15,-11 1-11-15,1 8 4 0,-7 2-7 0,4 7 8 16,-1-2-9-16,3 3 7 0,2-2-7 15,4 1 4-15,1-5-9 0,9-1 1 0,5-8-7 16,11-4-16-16,17-23-3 0,-10 26 0 16,10-26 0-16,24 13 0 0,2-9 0 0,9-7 0 15,10-6 0-15,4-5 0 0,4-2 0 0,3 0 0 16,4 3 0-16,-1 2 0 0,-4 4 0 0,-5 3 0 16,-9 7 0-16,-5 3 0 0,-11 6 0 0,-7 5 0 15,-7 5 0-15,-8 4 0 0,-7 6 0 0,-8 1 0 16,-8 6 0-16,-5 1 0 0,-4 0 0 0,-5 1 0 15,0-2 0-15,0-1 0 0,2-1 0 16,3-7 0-16,2-5 0 0,4-6 0 0,23-19 0 16,-29 20 0-16,29-20-58 0,0 0-33 15,0 0-58-15,18-27-113 0,3 12-328 0,9-9 17 16,-1-9 250-16</inkml:trace>
  <inkml:trace contextRef="#ctx0" brushRef="#br2" timeOffset="115227.612">19887 12643 1460 0,'-8'22'360'0,"-18"-15"-268"0,8 5-57 0,-1-1 20 16,2 4-30-16,17-15-5 0,-29 34-20 0,17-16 0 15,2 3 0-15,2 1 0 0,3 2 0 0,0 1 0 16,5 1 0-16,0-2 0 0,4 0 0 16,1-2 0-16,3 0 0 0,2-4 0 15,-10-18 0-15,33 29 0 0,-13-22 0 0,5-2 0 16,-1-5 0-16,2-8 0 0,0-6 0 0,4-6 0 15,0-5 0-15,2-1 0 0,0-6 0 0,0-1 0 16,-3-3 0-16,-4 3 0 0,-5 0 0 0,-3 3 0 16,-3 4 0-16,-5 1 0 0,-1 3 0 0,-4 2 0 15,0 3 0-15,-4 17 0 0,4-21 0 0,-4 21 0 16,0 0 0-16,0 0 0 0,0 0 0 16,-5 24 0-16,0 0 0 0,0 9 0 0,-2 7 0 15,1 4 0-15,-4-1 0 0,2 2 0 0,-1-3 0 16,2 1 0-16,1-2 0 0,3-1 0 15,-2-8 0-15,10 1-80 0,-5-16-51 0,22 14-156 16,-22-31-337-16,28 17 43 0,-7-13 238 0</inkml:trace>
  <inkml:trace contextRef="#ctx0" brushRef="#br2" timeOffset="115524.4993">20860 11807 1565 0,'0'0'148'15,"0"0"-60"-15,10 17-22 0,-14 0-23 0,2 11-8 16,-7 9-11-16,1 9 5 0,-6 7 3 0,0 8-17 15,-3 4-13-15,-2 7-2 0,-3 3 0 16,1 3 0-16,-4 2 0 0,2-1 0 0,0-1 0 16,2-3 0-16,3-3 0 0,1-6 0 0,9-8 0 15,0-6 0-15,9-4-21 0,-1-11-72 0,16 3-49 16,-16-40-80-16,37 30-378 0,-17-19 29 16,2-11 174-16</inkml:trace>
  <inkml:trace contextRef="#ctx0" brushRef="#br2" timeOffset="116024.506">21897 12176 955 0,'8'-27'175'0,"9"14"-48"15,-19-15 9-15,2 28 6 0,3-38-55 0,-3 38 9 16,-14-42-52-16,6 21 1 0,-10-6 3 0,2 3-15 16,-7-4 5-16,0 4-9 15,-3 3-6-15,1 3-6 0,-3 5 4 0,2 4-5 16,1 3-1-16,0 8-15 0,0 5 0 0,-2 7 0 16,-3 7 0-16,-1 5 0 0,-3 8 0 0,0 6 0 15,-2 7 0-15,1 7 0 0,-1 2 0 0,2 7 0 16,0 4 0-16,3 1 0 0,6-1 0 0,6-3 0 15,6-3 0-15,5-3 0 0,7-4 0 0,2 0 0 16,5-6 0-16,2-2 0 0,5-5 0 16,1-4 0-16,3 0 0 0,0-9-13 0,3-1-55 15,-6-10-33-15,12 10-63 0,-26-27-41 0,34 25-162 16,-34-25-183-16,0 0 76 0,27 11 370 16</inkml:trace>
  <inkml:trace contextRef="#ctx0" brushRef="#br2" timeOffset="116383.9205">21000 12655 1811 0,'0'0'75'0,"0"0"-32"0,19-15-9 0,-19 15-6 16,39-8-15-16,-16 4-7 0,3 3-5 0,1 1 1 16,1 0-2-16,1-1 0 0,2 0 0 0,2-2-5 15,4 0-4-15,2-3-6 16,-1-2-6-16,5 2-3 0,-2-2-3 0,2 2-1 15,-3-3-3-15,-1 6-1 0,-5-5-2 0,-1 6-2 16,-6-3-2-16,-1 5-4 0,-6-4-4 0,2 6-10 16,-22-2-9-16,29-2 1 0,-29 2 12 0,0 0 37 15,0 0 45-15,0 0 32 0,0 0 22 0,0 0-1 16,0 0-8-16,-16 17-11 0,16-17-6 0,-21 15-8 16,21-15-10-16,-21 23-6 0,21-23-6 15,-21 30-7-15,12-11-12 0,1 3 19 0,1 2-25 16,-1 2 2-16,2 2-5 0,3-2 0 0,-1 3 0 15,1 0 0-15,1-3 0 0,1-1 0 0,3-6 0 16,3 0 0-16,-5-19-21 0,13 26-17 0,-13-26-14 16,19 11-4-16,-19-11-23 0,26-4-44 15,-19-21-83-15,18 7-370 0,-9-9 30 0,-1-10 197 16</inkml:trace>
  <inkml:trace contextRef="#ctx0" brushRef="#br2" timeOffset="116540.1745">21734 12092 1423 0,'-8'34'358'0,"-17"-25"-306"0,25-9-26 16,-26 23-16-16,26-23-5 0,-4 22-13 15,4-22-4-15,18 26-15 0,-18-26-17 0,40 26-22 16,-16-19-20-16,14 12-34 0,-10-15-34 16,22 20-84-16,-17-12-163 0,5-2-59 0,12 14 203 15</inkml:trace>
  <inkml:trace contextRef="#ctx0" brushRef="#br2" timeOffset="116930.8084">22321 12471 1608 0,'-26'-7'103'0,"26"7"-40"0,-39 0-13 16,18 1-18-16,-1 0-8 0,-1 5 1 0,-2 1 4 16,1 6 5-16,-2 4 1 0,-1 5-1 0,0 4-24 15,3 5-10-15,-1 3 0 0,2 2 0 16,3 2 0-16,4-1 0 0,3-5 0 0,7-4 0 15,5-8 0-15,4-3 0 0,-3-17 0 16,26 17 0-16,-3-17 0 0,6-6 0 0,5-10 0 16,7-7 0-16,3-8 0 0,2-10 0 0,1-6 0 15,-4-4 0-15,4-4 0 0,-6 1 0 0,0-2 0 16,-4 2 0-16,-6 0 0 0,0 0 0 0,-8 4 0 16,-1 0 0-16,-6 4 0 0,-4-1 0 0,-4 5 0 15,-5 2 0-15,-2 6 0 0,-2 7 0 16,-4 10 0-16,5 17 0 0,0 0 0 0,0 0 0 15,-23 10 0-15,11 13 0 0,-4 14 0 0,-1 12 0 16,-1 8 0-16,-4 5 0 0,0 6 0 16,0 1 0-16,1 1 0 0,3-2 0 0,5 0 0 15,0-4 0-15,5-3 0 0,1-5 0 0,5-3 0 16,0-7 0-16,7-2-37 0,-2-10-31 0,12 0-30 16,-6-16-31-16,19 16-129 0,-28-34-319 15,34 16 21-15,-10-12 233 0</inkml:trace>
  <inkml:trace contextRef="#ctx0" brushRef="#br2" timeOffset="117337.0456">22608 12466 1327 0,'17'45'241'0,"-17"-45"-125"0,10 35-19 16,-10-35-18-16,26 28-13 0,-9-19-8 0,6 1-11 15,1-5-31-15,6-3-16 0,-2-4 0 0,4-2 0 16,-2-2 0-16,-1-3 0 0,-1-1 0 0,-4-3 0 16,-1-3 0-16,-1-2 0 0,-4-2 0 15,-2 1 0-15,-1 0 0 0,-4-2 0 0,-3-1 0 16,-2 1 0-16,-3-1 0 0,-3-1 0 0,-3 1 0 16,-3 0 0-16,-1 4 0 0,-4 0 0 0,11 18 0 15,-30-24 0-15,11 19 0 0,-3 5 0 0,-3 7 0 16,-4 8 0-16,-5 8 0 0,-3 6 0 15,-2 7 0-15,-1 6 0 0,1 3 0 0,3 5 0 16,0 3 0-16,6 0 0 0,5 3 0 16,4-2 0-16,5-5 0 0,6-5 0 0,9-6 0 15,5-8 0-15,8-7 0 0,4-4 0 0,6-5 0 16,6-6 0-16,3-7 0 0,7-4 0 0,6-7 0 16,2-4 0-16,5-5 0 0,0-2 0 0,4-2 0 15,-4-4 0-15,4 5 0 0,-8-8-48 0,8 14-109 16,-25-24-274-16,13 18-181 0,-8 0 17 15,-6-1 392-15</inkml:trace>
  <inkml:trace contextRef="#ctx0" brushRef="#br2" timeOffset="117493.3052">23366 12744 1941 0,'0'0'106'0,"-22"18"-106"0,22-18 0 15,0 0 0-15,0 0 0 0,0 0 0 16,0 0 0-16,0 0 0 0,0 0 0 0,0 0 0 15,0 0 0-15,20 4 0 0,-20-4 0 0,23-6 0 16,-23 6 0-16,26-11-12 0,3 24-287 0,-12-19-355 16,6 6-10-16,-4-1 247 0</inkml:trace>
  <inkml:trace contextRef="#ctx0" brushRef="#br2" timeOffset="126056.6325">13478 687 823 0,'6'-21'267'0,"-6"21"-182"0,-11-32-71 15,10 12-21-15,1-5-6 0,4 2-7 0,0-1 4 16,3 2 7-16,-1 1-2 0,-6 21 5 0,14-32-3 16,-14 32 2-16,15-22 0 0,-15 22 4 0,0 0 1 15,0 0 3-15,13-17 6 0,-13 17 10 0,0 0 10 16,0 0 10-16,0 0 9 0,0 0-2 15,-5 18 1-15,5-18-1 0,-5 33-2 0,1-8 0 16,2 6-3-16,-2 5-9 0,4 12-4 0,-2-1-13 16,5 13-12-16,-2 5 8 0,4 1-3 0,-2 11 8 15,4-1 14-15,-5 5-17 0,4-3-21 0,-2 11 17 16,1-3-17-16,-3-2 16 0,2 2 22 0,-4-1-19 16,2 1 19-16,-3-2-24 0,0 0 8 0,-3-1 16 15,0-1-23-15,0-1 23 0,-1 4-12 0,0-6-17 16,-1 4 20-16,-2 1-15 0,2-1 1 0,-2-3 18 15,2 0-20-15,0 0 14 0,2-1 2 0,0-1-20 16,3-2 16-16,0-4-14 0,2-4 9 0,3-4 2 16,2-1-20-16,1-5 19 0,0-1-19 0,3-2 3 15,0-2 10-15,0-1-9 0,-2-3 9 0,2 1-10 16,0-2 10-16,-2-1-10 0,1-1 10 16,-1 0-10-16,-1 0-5 0,1 0 23 0,-3 3-21 15,-1 0 21-15,-1 2-7 0,-1-1-10 0,0 3 10 16,-1 0-10-16,0-1 10 0,-1 1-9 0,0-3 8 15,-1-3-9-15,1 0-7 0,1-1 22 0,-1-1-22 16,1-4 23-16,0 0-7 0,3-5-8 0,0-2 7 16,1-5-8-16,1-2 6 0,-1-4-6 0,3-3 4 15,1-1-6-15,-9-19 1 0,17 30-6 0,-17-30 1 16,17 22-4-16,-17-22 2 0,17 16 0 16,-17-16 2-16,0 0-1 0,23 15 3 0,-23-15 1 15,0 0 4-15,18 11 1 0,-18-11 2 0,0 0-1 0,0 0 2 16,0 0-1-16,0 0 1 0,0 0 0 15,0 0 0-15,0 0 1 0,0 0 0 0,0 0 2 16,0 0 4-16,0 0 2 0,0 0 3 0,0 0 2 16,0 0-2-16,0 0 1 0,0 0-3 0,0 0 0 15,0 0-2-15,0 0-1 0,0 0-2 0,0 0-1 16,0 0-1-16,0 0-2 0,0 0 1 0,0 0-2 16,0 0 1-16,0 0-1 0,0 0-2 0,0 0 1 15,0 0-1-15,0 0-1 0,0 0 1 0,0 0 0 16,0 0-2-16,0 0 2 0,0 0 0 0,17-3 0 15,-17 3 2-15,23 0-1 0,-23 0 0 0,35-2 1 16,-12 0-1-16,4-3 0 0,5-1-1 16,4-3 2-16,3 1-1 0,5-3 1 0,1 0-2 15,4 0 2-15,4-1-2 0,6 0 2 0,3-1-1 16,4-1 1-16,5 2-2 0,3-1 3 0,5 1-2 16,2 0 3-16,2 0-2 0,6 0 1 0,4-1-2 15,3 0 2-15,3 0-3 0,5-3 4 0,2 0-2 16,5-2 4-16,5 0-3 0,4-2 3 0,8-1-5 15,0 0-12-15,4 1 27 0,7-1-27 0,3 3 26 16,3 0-11-16,-2 2-5 0,5 2 3 0,-4 2-3 16,1 1 3-16,0 2-3 0,0 3 3 0,-2 2-1 15,2 0 0-15,1 1 1 0,1 1-3 16,0 2 1-16,5-1 0 0,2 1 0 0,2 1 0 16,1-2 0-16,2-2 1 0,3 0-2 0,2-3 1 15,0-3-2-15,1 1 1 0,-1-3-1 0,0-1 4 16,0 1-3-16,-1-1 4 0,1 1-1 0,2 1 1 15,-2 2-1-15,-1-1 1 0,0 3-1 0,-4 3 0 16,2 1 1-16,-6 4-1 0,-3 1-1 0,-3 3 2 16,-8 2 0-16,-3 0-1 0,0 1 1 0,-7 0-2 15,2 3 2-15,-1 0-3 0,3 2 2 0,-1-5-2 16,0-4 2-16,1-5-7 0,1-8-12 0,0-3-19 16,-3-11-27-16,8 5-29 0,-17-20-69 15,21 13-254-15,-19-13-150 0,-15-6 28 0,-6 11 485 16</inkml:trace>
  <inkml:trace contextRef="#ctx0" brushRef="#br2" timeOffset="127087.904">14425 813 1093 0,'-13'-17'221'0,"22"-3"-161"15,-8 2-52-15,4 0 28 0,1-5-8 0,-6 23 20 16,8-25-8-16,-8 25-10 0,0 0 15 0,0 0 4 16,0 0 7-16,0 0-11 0,0 0-15 0,0 0-7 15,-14 22-27-15,14-22 40 0,-16 25-42 0,7-7-9 16,0 5 31-16,2 6-48 0,-2 0 47 15,1 4 2-15,-2-2-13 0,1 2 9 16,-1 1-5-16,-1 1 2 0,0-1-3 0,0 1 3 16,1-1-4-16,0-2 14 0,2-5-11 0,2-7-29 15,6-20 23-15,-3 25-37 0,3-25 30 0,0 0 1 16,0 0 1-16,0 0 1 0,0 0 5 0,17-14 32 16,-17 14-28-16,22-37 27 0,-10 8-28 0,1-8-8 15,2-1 3-15,-1-2-6 0,1-2 7 16,-3-2-6-16,2-3 9 0,-2-5-14 0,0 5-4 15,0 0 33-15,0 7-7 0,-2-2 9 0,-3 4-1 16,-1 0-25-16,0 2-1 0,2 7-2 0,-3 10 6 16,-5 19-2-16,9-19-1 0,-9 19 10 0,0 0-8 15,0 0 0-15,0 0 4 0,22 37-1 16,-11-13 0-16,2 13 1 0,1 6 5 16,0 3 16-16,5 1-27 0,-2 4-13 0,1-8 0 15,1 4-31-15,2-3 48 0,2-5 10 0,4-6-9 16,0-5 10-16,-1-5-6 0,4-3-1 0,-1-8 1 15,-1-1 2-15,2-7 0 0,1-4 2 0,-3-4 3 16,1-6-13-16,-4-7 0 0,0-4 0 0,-3-5 0 16,-2-8 0-16,0-5 0 0,-3-3 0 0,-4-4 0 15,-1 4 0-15,-5 2 0 0,-2-6 0 16,-1 6 0-16,-6-6 0 0,-1 1 0 0,-3 9 0 16,0 3 0-16,-4 7 0 0,3 5 0 0,-3 4-5 15,10 17-24-15,-16-18-11 0,16 18-13 16,0 0-60-16,0 0-69 0,0 0-109 0,5 24-85 15,10 4-155-15,-14 5 105 0,21 4 426 0</inkml:trace>
  <inkml:trace contextRef="#ctx0" brushRef="#br2" timeOffset="127494.1792">15738 655 961 0,'0'0'332'0,"-28"5"-247"0,8-10-35 15,-5 5 20-15,2 2 29 0,-10 4-8 16,7 0-20-16,-7 2-18 0,8 1-18 16,-3-3 3-16,2 5 0 0,-3-2 6 0,5 5-35 15,-2 4 7-15,4 1-13 0,3 8-1 0,2 3 21 16,2 3-13-16,3 3 7 0,4-5-17 0,0 2 0 16,6-3 0-16,1-2 0 0,2-3 0 0,5 0 0 15,1-8 0-15,-7-17 0 0,25 26 0 0,-25-26 0 16,35 13 0-16,-14-11 0 0,2-5 0 15,0-5 0-15,3-7 0 0,1-2 0 0,1-6 0 16,1-3 0-16,-1-3 0 0,2-6 0 0,-2-2 0 16,-3 1 0-16,-3 0 0 0,-3 4 0 0,-3 2 0 15,-2 1 0-15,-14 29 0 0,18-25 0 16,-18 25 0-16,0 0 0 0,0 0 0 0,0 0 0 16,0 0 0-16,0 0 0 0,0 0 0 0,0 0 0 15,-20 23 0-15,12-3 0 0,2 4 0 16,-2 5 0-16,2 3 0 0,3-4-4 0,2-2-26 15,2-3-3-15,6 1-21 0,-7-24-5 0,20 33-25 16,-20-33-15-16,32 19-38 0,-32-19-43 0,44 3-68 16,-26-6-140-16,7-3-78 0,14 8 202 0</inkml:trace>
  <inkml:trace contextRef="#ctx0" brushRef="#br2" timeOffset="128025.7274">16157 710 885 0,'-19'14'321'0,"-9"-3"-151"0,28-11-145 0,-25 20 34 16,21-1-33-16,-10 0 39 0,6 7-8 0,-4-1-9 16,5 3 2-16,-2-1-14 0,4-3-2 0,-1-2-7 15,3-3 4-15,3-19-11 0,-2 28 3 16,2-28-10-16,0 0-6 0,2 20 1 0,-2-20-1 16,0 0-1-16,0 0-1 0,0 0 1 0,0 0-1 15,0 0 5-15,20-11 3 0,-20 11-1 0,16-25-5 16,-8 7 1-16,1-3-8 0,0 1 3 0,1-1-4 15,0-1 3-15,0-3-8 0,-1 1 8 0,0-2-6 16,3 2-19-16,-4 4 22 0,-8 20 2 16,14-31 12-16,-14 31 15 0,5-17-18 15,-5 17-10-15,0 0-2 0,0 0 0 0,0 0 2 16,0 0-5-16,0 0 4 0,0 0-2 0,0 0 7 16,0 0 16-16,8 28-32 0,-8-28 11 0,5 22-12 15,-5-22-4-15,12 28 23 0,-12-28-3 0,16 26-9 16,-16-26-2-16,19 26 0 0,-19-26 3 0,22 17 10 15,-22-17-7-15,23 6 8 0,-23-6-7 16,27-6 2-16,-27 6 2 0,33-17-3 0,-15 2 2 16,1 2-3-16,-1-1 8 0,-1-2-5 0,-17 16-25 15,31-33 30-15,-31 33-27 0,30-19 35 0,-30 19 18 16,0 0-19-16,17-20 13 0,-17 20-25 16,0 0-3-16,0 0 1 0,0 0 1 0,0 0-2 15,0 0 6-15,0 0-5 0,0 0 2 0,0 0-11 16,0 0 7-16,1 32-10 0,-4-13 2 15,0 10 4-15,3 2-6 0,-5 0 4 0,1-1-11 16,2-4 0-16,2 1-12 0,-1-4 2 0,4 0-13 16,-3-4-15-16,8-3-2 0,-8-16-11 0,17 22-24 15,-17-22-22-15,30 3-85 0,-30-3-99 0,23-21-190 16,5 15 37-16,-16-12 452 0</inkml:trace>
  <inkml:trace contextRef="#ctx0" brushRef="#br2" timeOffset="128197.6361">16835 701 1288 0,'0'0'342'0,"0"0"-250"0,-19 22-41 16,19-22-24-16,-9 33 16 0,5-5-32 0,-2-1 11 15,0 7 9-15,-3-3-19 0,1-2-1 0,3 0-9 16,1 1 3-16,2-2-2 0,-2-1 1 16,3 0-17-16,-1-4-8 0,4 1-13 0,-2-24-8 15,8 32-27-15,-8-32-29 0,0 0-87 0,0 0-110 16,20-5-249-16,-20 5 23 0,16-21 400 0</inkml:trace>
  <inkml:trace contextRef="#ctx0" brushRef="#br2" timeOffset="129119.5063">17001 593 1503 0,'4'23'104'0,"-4"-23"-69"0,3 18 13 0,-3-18 19 15,0 0 4-15,15 21-12 0,-15-21-14 0,0 0-12 16,16 19-7-16,-16-19-6 0,11 17-4 16,-11-17-3-16,7 21-6 0,-7-21-7 0,4 17 0 15,-4-17 0-15,1 28 0 0,-3-3 0 0,-1 0 0 16,-4 1 0-16,0-2 0 0,-3-1 0 16,-1 2 0-16,1 0 0 0,-2-2 0 0,1-4 0 15,11-19 0-15,-19 32 0 0,19-32 0 0,-11 22 0 16,11-22 0-16,0 0 0 0,0 0 0 0,0 0 0 15,0 0 0-15,0 0 0 0,0 0 0 16,21-21 0-16,-21 21 0 0,27-36 0 0,-12 12 0 16,-1 1 0-16,0-5 0 0,0 0 0 0,1 3 0 15,0-3 0-15,-1 6 0 0,-2 4 0 0,-12 18 0 16,21-27 0-16,-21 27 0 0,0 0 0 0,22-11 0 16,-22 11 0-16,0 0 0 0,18-3 0 0,-18 3-9 15,0 0 7-15,24 18-6 0,-24-18 7 0,15 36 21 16,-9-14-22-16,1 6-7 15,0-4 2-15,0-2-2 0,0 1-1 0,3-2-8 16,-2 0 1-16,3-2-10 0,-11-19 0 0,27 27-4 16,-27-27-3-16,32 18-11 0,-32-18-2 0,37 7-14 15,-17-10-5-15,5-2-9 0,-3-7 0 0,5 0-8 16,-10-9-17-16,9 2-7 0,-13-5 4 0,8-1 31 16,-8-4-2-16,4 3-16 0,-6-7 1 0,-2 9 8 15,-5 0 62-15,-4-9 84 0,0 33 16 16,-1-40-5-16,1 40-8 0,-12-29-4 0,12 29 35 15,-21-14 24-15,21 14 10 0,-22 1-14 0,22-1-31 16,-24 7-20-16,24-7-15 0,-24 17-8 0,24-17-6 16,-20 33-11-16,9-15 0 0,2-1 10 15,1 6-10-15,0-2 10 0,4 6-14 0,-1 1-13 16,4-5 3-16,0 1-8 0,2-5 0 16,-1-19-4-16,6 27-2 0,-6-27 4 0,12 18-2 15,-12-18 3-15,0 0-4 0,22 12 3 0,-22-12 3 16,20-5-7-16,-20 5 5 0,22-13 0 0,-22 13-4 15,23-24-1-15,-23 24 0 0,19-32 0 0,-9 16 0 16,1-1 0-16,-1 0 0 0,-10 17 0 0,17-31 0 16,-17 31 0-16,11-16 0 0,-11 16 0 0,0 0 0 15,0 0 0-15,0 0-7 0,0 0 4 16,0 0-4-16,9 33-1 0,-10-2 10 0,-3 4-14 16,-3 7 12-16,-3 6-21 0,-2 6 0 15,-4 11-5-15,-1 5 1 0,-2 4 28 0,-3 2-5 16,-2-2 11-16,-1-3-2 0,2-6-14 0,4 1 12 15,-1-7-8-15,3-6 7 0,2-7-7 0,1-11 6 16,4-7-5-16,4-10 7 0,6-18-6 0,0 0 4 16,0 0 0-16,0 0-2 0,0 0 3 15,0 0-4-15,2-37 2 0,2 6-8 0,0 0 5 16,0-5-3-16,-2 1 4 0,-2-3-3 0,-2 2 8 16,-2 1-9-16,0-1 11 0,1-1-4 0,-1 1 14 15,0 2-2-15,2 1 6 0,1 6-4 0,0 2-3 16,1 6-8-16,1 2 2 0,-1 17-7 15,10-26 0-15,-10 26-1 0,23-28-25 16,-6 12 18-16,7-1-52 0,-3-7-23 0,16 7-125 16,-9-10-449-16,5 3 36 0,5 0 230 0</inkml:trace>
  <inkml:trace contextRef="#ctx0" brushRef="#br2" timeOffset="130103.9267">14468 2326 1624 0,'0'0'45'0,"0"0"-26"0,0 0-8 16,0-19 3-16,0 19 10 0,0 0 6 0,0 0 3 15,0 0-1-15,0 0-7 0,0 0-8 0,0 0-7 16,0 0-5-16,-24 19-3 0,14-2 3 0,0 6-3 15,-1 3 6-15,0 4-5 0,2 7 6 16,-2 0-5-16,2 4 7 0,1-1 12 0,0-5-20 16,2-6 22-16,3-6-27 0,1-6 4 15,2-17 2-15,4 21-4 0,-4-21 2 0,0 0-2 16,0 0 1-16,0 0 1 0,21-4 5 0,-21 4 4 16,22-24-1-16,-9 5-13 0,3-6 19 0,-2-5-22 15,2-3 21-15,-2-4-11 0,-2 2-4 16,-1 1 0-16,0 3 0 0,-4 2 0 0,1 2 0 15,-2 2 0-15,-1 0 0 0,-1 5 0 0,0 2 0 16,-4 18 0-16,5-23 0 0,-5 23 0 0,0 0 0 16,0 0 0-16,0 0 0 0,0 0 0 0,0 0 0 15,0 0 0-15,0 0 0 0,0 0 0 0,0 0 0 16,0 0 0-16,20-1 0 0,-20 1 0 16,21 3 0-16,-21-3 0 0,28 3 0 15,-28-3 0-15,33-3 0 0,-15 0 0 0,-1-2 0 16,1 0 0-16,0-1 0 0,1 0 0 0,0-2 0 15,-1 1 0-15,-1-2 0 0,0 0 0 0,0 1 0 16,0-3 0-16,-17 11 0 0,31-18 0 0,-31 18 0 16,24-17 0-16,-24 17 0 0,0 0 0 0,21-11 0 15,-21 11 0-15,0 0 0 0,0 0 0 0,0 0 0 16,0 0 0-16,6 19 0 0,-6-19 0 16,4 33 0-16,-4-10 0 0,0 5 0 0,-2 1 0 15,1 3 0-15,1 1 0 0,0-3 0 0,0-1 0 16,1-6 0-16,3 0 0 0,2-5 0 15,4 2-4-15,-10-20-37 0,25 29-32 0,-25-29-23 16,34 18-52-16,-34-18-110 0,33-11-308 0,-11 8 3 16,-5-10 266-16</inkml:trace>
  <inkml:trace contextRef="#ctx0" brushRef="#br2" timeOffset="130494.5755">15122 2278 1369 0,'0'0'181'0,"0"0"-164"0,0 0-4 0,0 0 13 16,17 16 15-16,-17-16 5 0,20 6-4 16,-20-6-8-16,30 5-4 0,-12-6 0 15,5 2-6-15,2-3-2 0,0 0-3 0,1-1-7 16,-1-2-3-16,0-2-2 0,0-2-6 0,1 1 1 16,-3-3-1-16,0 0 0 0,-4-1-2 0,-19 12 3 15,31-27-1-15,-31 27 7 0,19-26-1 0,-19 26 6 16,8-27-1-16,-8 27-3 0,-3-24-3 0,3 24-1 15,-16-22-2-15,16 22 1 0,-25-17-4 16,8 11 1-16,0 3-1 0,-4 0-1 0,0 6 2 16,1 1 1-16,-2 4 0 0,1 3 1 0,1 3 2 15,-1 4-2-15,1 5 5 0,1 4-4 0,0 3 5 16,0 3-2-16,5 2 0 0,2 0-7 16,3-3 0-16,5-1 0 0,4-7 0 0,8-4 0 15,-8-20 0-15,29 29 0 0,-7-21 0 16,7-5 0-16,4-6 0 0,7-7 0 0,5-4 0 15,7-7-21-15,3-7-22 0,7-2-4 0,0-10-25 16,7 6-35-16,-13-17-61 0,20 24-89 0,-28-24-147 16,8 5-121-16,5 5 123 0,-21-21 402 0</inkml:trace>
  <inkml:trace contextRef="#ctx0" brushRef="#br2" timeOffset="130682.0647">15987 1599 1479 0,'-23'9'271'0,"5"20"-243"0,-1 5-19 0,6 6 11 16,0 3-6-16,2-1 8 0,-3 1-14 0,3 3-6 16,0 2 25-16,2 5-24 0,1-1 21 0,3 2-13 15,1-1-14-15,1-2 4 0,1 0-13 0,1 0 7 16,1 0-32-16,-2-7 4 0,6 1-26 16,-6-15-28-16,11 8-23 0,-11-21-24 0,20 14-95 15,-19-11-282-15,1-20 46 0,0 0 232 0</inkml:trace>
  <inkml:trace contextRef="#ctx0" brushRef="#br2" timeOffset="131228.9408">15741 2185 1462 0,'-29'-1'241'16,"29"1"-218"-16,0 0-16 0,0 0 4 0,21 22 2 15,-21-22 3-15,34 10-8 0,-11-8-3 0,7-2-3 16,4-1-1-16,2-2 1 0,3-1-2 0,-1-1 1 15,3-1-4-15,-1 0-1 0,1 0-4 0,3 1-4 16,-3-4-10-16,4 4-10 0,-5-4-15 16,4 4-6-16,-7-4-3 0,2 7 5 0,-10-5 2 15,2 6 5-15,-6-4 3 0,-2 3 8 0,-23 2 4 16,29-4 3-16,-29 4 3 0,0 0 12 16,0 0 24-16,0 0 26 0,0 0 12 0,-1-18 3 15,1 18-10-15,-22-2-6 0,22 2 1 0,-33 4 7 16,33-4 7-16,-38 7 3 0,20 4 1 0,-7-4-6 15,1 8-2-15,-4-2-7 0,2 5 3 16,-4 2-9-16,3 4 2 0,-3-1-11 0,5 3-6 16,-1 1-21-16,6 0 0 0,1-4 0 0,5-3 0 15,14-20 0-15,-12 28 0 0,12-28 0 0,2 17 0 16,-2-17 0-16,18 12 0 0,1-10 0 0,1-3 0 16,7-2 0-16,3-6 0 0,3-4 0 0,5-4 0 15,-2-4 0-15,0-2 0 0,-2-2 0 16,-3 1 0-16,-2 0 0 0,-1 2 0 15,-4 4 0-15,-7 1 0 0,-17 17 0 0,21-23 0 16,-21 23 0-16,0 0 0 0,8-17 0 0,-8 17 0 16,0 0 0-16,0 0 0 0,0 0 0 0,-17-1 0 15,17 1 0-15,0 0 0 0,-17 18 0 0,17-18 0 16,-12 24 0-16,12-24 0 0,-9 34 0 0,5-12 0 16,1-1 0-16,0 4 0 0,2-2 0 15,0-3-1-15,5-1-25 0,-4-19-1 0,12 26-7 16,-12-26-3-16,24 12-11 0,-24-12-15 0,38-11-28 15,-20-14-50-15,22 14-124 0,-16-18-285 0,9-9 30 16,7 8 277-16</inkml:trace>
  <inkml:trace contextRef="#ctx0" brushRef="#br2" timeOffset="131385.2406">16943 1598 1730 0,'-11'20'79'0,"-6"4"-43"16,3 11 4-16,0 4-7 0,0 5 1 0,-1 3-10 15,1 4-2-15,1 2 13 0,1 4-22 0,2-1-12 16,2-1-1-16,3-4 0 0,2-7 0 0,4-2 0 16,1-6-25-16,6 3-46 0,-4-9-10 15,10 8-63-15,-14-38-130 0,13 36-304 0,-2-18-3 16,-11-18 289-16</inkml:trace>
  <inkml:trace contextRef="#ctx0" brushRef="#br2" timeOffset="131932.5761">17935 2097 1126 0,'17'-19'114'0,"-17"19"-29"16,0 0-2-16,23-17-5 0,-23 17-3 0,4-20-6 16,-4 20-4-16,-6-20-9 0,6 20-9 15,0 0-8-15,-27-4-8 0,27 4 4 0,-33 20-8 16,13-8 4-16,-6 6-7 0,1 1 5 0,-6 2-8 15,2 3-9-15,-1 1-12 0,0 2 0 0,2 0 0 16,4-2 0-16,5 0 0 0,4 0 0 0,4-4 0 16,6 0 0-16,5-3 0 0,0-18 0 0,10 29 0 15,-10-29 0-15,25 21 0 0,-4-14 0 16,6-1-6-16,3-6-25 0,9-1-11 0,-1-7-12 16,9 4-24-16,-3-13-32 0,13 13-51 15,-17-26-67-15,24 24-90 0,-17-14-175 0,-2-9 51 16,12 16 359-16</inkml:trace>
  <inkml:trace contextRef="#ctx0" brushRef="#br2" timeOffset="132760.7345">18420 2026 1042 0,'-15'-23'364'0,"15"23"-256"15,-39-8-34-15,20 13 0 0,-10-3-7 0,7 12-7 16,-8-1-12-16,3 8 2 0,-3-3-11 0,3 4 6 16,-1-3-16-16,3 7 0 0,0 0-13 0,3 4-14 15,0 3-2-15,4 1 0 0,1 0 0 0,4 1 0 16,4-4 0-16,4-3 0 0,5-4 0 0,4-4 0 15,5-3 0-15,-9-17 0 0,31 25 0 16,-10-18 0-16,4-4 0 0,6-7 0 16,0-4 0-16,6-8 0 0,2-4 0 0,-1-5 0 15,0-5 0-15,-1-3 0 0,1-1 0 0,-7-2 0 16,-2 3 0-16,-5 1 0 0,-6 3 0 0,-5 1 0 16,-3 1 0-16,-4 2 0 0,-5 3 0 0,-3 2 0 15,-6-2 0-15,0 2 0 0,8 20 0 0,-20-29 0 16,20 29 0-16,-23-7 0 0,23 7 0 15,-24-1 0-15,24 1 0 0,-21 7 0 0,21-7 0 16,0 0 0-16,-22 22 0 0,22-22 0 0,-2 28 0 16,2-28 0-16,9 24 0 0,-9-24 0 0,19 19 0 15,-19-19 0-15,26 16 0 0,-26-16 0 16,32 13 0-16,-15-7 0 0,0-2 0 0,2 0 0 16,-2-1 0-16,-17-3 0 0,31 4 0 0,-31-4 0 15,30 4 0-15,-30-4 0 0,20 3 0 16,-20-3 0-16,0 0 0 0,20 3 0 0,-20-3 0 15,0 0 0-15,0 0 0 0,0 0 0 0,0 0 0 16,0 0 0-16,0 0 0 0,0 0 0 0,0 0 0 16,17 7 0-16,-17-7 0 0,0 0 0 0,-3 24 0 15,3-24 0-15,-11 31 0 0,4-12 0 0,-3-1 0 16,1 2 0-16,-2 1 0 0,1-1 0 0,3-3 0 16,7-17 0-16,-9 23 0 15,9-23 0-15,0 0 0 0,0 0 0 0,0 0 0 16,18-8 0-16,-18 8 0 0,33-36 0 0,-11 10 0 15,0-3 0-15,1 0 0 0,0 1 0 0,-1 1 0 16,1 1 0-16,-5 2 0 0,-1 3 0 0,-3-3 0 16,-14 24 0-16,19-30 0 0,-19 30 0 0,0 0 0 15,0 0 0-15,11-17 0 0,-11 17 0 16,0 0 0-16,0 0 0 0,0 0 0 0,0 0 0 16,-5 24 0-16,5-24 0 0,-6 36 0 0,4-17 0 15,1 0 0-15,1-2 0 0,1 0 0 0,-1-17 0 16,10 30 0-16,-10-30 0 0,20 22 0 0,-20-22 0 15,32 10 0-15,-12-10 0 0,2-3 0 0,4-2 0 16,-1-4 0-16,3-2 0 0,-1-4 0 16,1-3 0-16,-2 0 0 0,-3-3 0 15,1 0 0-15,-4-2 0 0,-2-4 0 0,-1 0 0 16,-4 1 0-16,-1 2 0 0,-2 3 0 0,-10 21 0 16,12-30 0-16,-12 30 0 0,6-21 0 0,-6 21 0 15,0 0 0-15,0 0 0 0,0 0 0 0,0 0 0 16,0 0 0-16,0 0 0 0,-3 32 0 0,0-11 0 15,0 7 0-15,-2 5 0 0,1 1 0 0,-1 0 0 16,3 1 0-16,-2-5 0 0,7 1-38 16,-5-4-30-16,10 4-33 0,-8-31-39 0,17 52-83 15,-17-52-109-15,11 22-210 0,4-5 47 16,-15-17 388-16</inkml:trace>
  <inkml:trace contextRef="#ctx0" brushRef="#br2" timeOffset="133276.3778">19467 2037 1564 0,'0'0'102'0,"0"0"-48"0,-12 26-7 0,12-26-11 15,-12 28 1-15,6-11-9 0,4 5 5 0,-2-1-8 16,4 5 1-16,-2-1-3 0,2 3 5 0,-3-1-8 16,1 2 4-16,2-4-24 0,0 1 0 0,1-5 0 15,0-4 0-15,-1-17 0 16,3 22 0-16,-3-22 0 0,0 0 0 0,0 0 0 15,0 0 0-15,0 0 0 0,0 0 0 0,0 0 0 16,19-18 0-16,-12-5 0 0,1-4 0 0,0-2 0 16,1-1 0-16,-1 2 0 0,1 0 0 0,-3 1 0 15,-1-1 0-15,1 1 0 0,-3-1 0 0,3-3 0 16,0 1 0-16,2 1 0 0,0 0 0 0,2 6 0 16,2 3 0-16,2 3-17 0,-14 17 9 15,28-23 9-15,-28 23-3 0,31-12-1 0,-14 9 3 16,3 4-2-16,-1 0 1 0,1 1 2 0,-2 2-4 15,-1 1-2-15,-17-5-2 0,31 14-3 0,-31-14 9 16,30 17-9-16,-30-17 10 0,24 17 24 16,-24-17-32-16,15 20 30 0,-15-20-30 0,4 23-2 15,-6-4 2-15,-5 2-1 0,-4 2 2 16,-6-1 1-16,-2-1 6 0,-2 0-3 0,-3 0 5 16,0 2-4-16,-1 0 4 0,-5 2 0 0,-1-1 2 15,0-1-6-15,0 3 5 0,2-2-4 0,3 1 7 16,3-2-4-16,5-4 3 0,2-2-5 0,16-17 2 15,-23 30-1-15,23-30 4 0,-17 33 2 0,11-15 4 16,0 4-2-16,2 2 1 0,0 5-6 0,-1 4-10 16,2 3 17-16,-4 4-17 0,0 1 7 15,-1 1-7-15,-3 1-16 0,-2-6-29 16,4 9-76-16,-16-28-179 0,16 17-320 0,-3-8 25 16,0-8 304-16</inkml:trace>
  <inkml:trace contextRef="#ctx0" brushRef="#br2" timeOffset="134354.5099">20159 1992 886 0,'0'0'375'0,"10"-24"-98"0,-10 24-202 16,0 0-24-16,-20 2-3 0,20-2-10 0,-24 6-8 16,24-6-15-16,-28 12 1 0,28-12-4 0,-29 21 5 15,12-8-2-15,4 5 3 0,-4 0 1 16,17-18 5-16,-29 34-1 0,15-16 2 16,5 3-10-16,-1 1 2 0,2-1-12 0,2 2 6 15,2-1-5-15,2 0 3 0,2 0-3 0,4 0 1 16,2-3-4-16,3-1 0 0,-9-18-2 0,23 25-2 15,-23-25 1-15,35 15 0 0,-16-11-2 0,5-4 4 16,-4-3-2-16,2-3 1 0,-2-4-1 0,-1-2 0 16,-1-5 0-16,0-2-1 0,-1-4 2 15,-1-2-3-15,1-1 4 0,-2 0-5 0,-3-1 4 16,-2 2-2-16,-3-1 2 0,-3 2-4 0,-3-3 6 16,-3 8-6-16,-5-4 4 0,1 1-3 15,6 22 0-15,-13-32 0 0,13 32-27 0,-13-17 27 16,13 17-25-16,0 0 29 0,0 0-2 0,0 0 2 15,0 0-4-15,0 0 0 0,0 0 30 0,0 0-30 16,0 0 29-16,6 20-27 0,-6-20-1 16,22 23 2-16,-22-23-1 0,31 22 1 0,-11-16-2 15,0 0 3-15,1 4 0 0,1-8 1 0,-1 4 0 16,3-4 2-16,1-9-5 0,0 6 0 0,2-7 0 16,-6 5 0-16,0-3 0 0,-3 1 0 0,-18 5 0 15,31-15 0-15,-31 15 0 0,22-12 0 0,-22 12 0 16,0 0 0-16,0 0 0 0,0 0 0 15,0 0 0-15,0 0 0 0,0 0 0 16,0 0 0-16,0 0 0 0,0 0 0 0,0 0 0 16,0 0 0-16,0 30 0 0,-8-8 0 0,-1 4 0 15,-1 0 0-15,0-1 0 0,0 0 0 0,2 0 0 16,-1-4 0-16,6 0 0 0,3-21 0 0,-3 29 0 16,3-29 0-16,8 21 0 0,-8-21 0 0,0 0 0 15,24 18 0-15,-24-18 0 0,24 1 0 16,-24-1 0-16,36-12 0 0,-16 0 0 0,5-5 0 15,-1-4 0-15,3-2 0 0,-2-2 0 0,1-2 0 16,-4 2 0-16,-3 1 0 0,-2 3 0 0,-4 4 0 16,-2-1 0-16,-11 18 0 0,11-24 0 0,-11 24 0 15,0 0 0-15,0 0 0 0,0 0 0 16,0 0 0-16,0 0 0 0,0 0 0 0,-6 22 0 16,6-22 0-16,-8 35 0 0,4-15 0 15,-1 1 0-15,2 1 0 0,1-1 0 0,1-1 0 16,2 0 0-16,2-2 0 0,4 3-36 0,-7-21-29 15,20 37-32-15,-20-37-27 0,31 32-60 0,-31-32-66 16,37 4-223-16,-12 0-37 0,-7-16 203 0</inkml:trace>
  <inkml:trace contextRef="#ctx0" brushRef="#br2" timeOffset="134698.2689">21198 2010 1162 0,'-17'-5'359'16,"-1"-8"-248"-16,18 13-56 0,-18 2-13 0,18-2-4 15,-15 17-15-15,15-17-2 0,-15 33-8 0,9-11 9 16,-1-3-2-16,2 4 8 0,-1 1-5 0,2 4 5 16,-1-3-8-16,2 4 4 0,-1-3-9 15,2-1 2-15,-2-2-7 0,4-1 1 16,0-4-6-16,0-18-5 0,3 25 0 0,-3-25 0 0,0 0 0 16,0 0 0-16,0 0 0 0,0 0 0 0,23 2 0 15,-23-2 0-15,22-29 0 0,-8 6 0 0,2-5 0 16,1-5 0-16,0 2 0 0,-1-2 0 0,0 3 0 15,-3 3 0-15,-2 1 0 0,-1 5 0 16,-3-2 0-16,-1 6 0 0,-6 17 0 16,10-28 0-16,-10 28 0 0,0 0 0 0,0 0 0 15,0 0 0-15,0 0 0 0,0 0 0 0,9 34 0 16,-5-14 0-16,2 9 0 0,-1-4 0 0,2 2-9 16,2-1-10-16,2 2-7 0,2-4-1 0,7 3-16 15,-2-9-16-15,10 5-26 0,-7-15-25 0,19 15-62 16,-21-27-79-16,19 4-283 0,-3 1 27 15,-9-18 303-15</inkml:trace>
  <inkml:trace contextRef="#ctx0" brushRef="#br2" timeOffset="135057.6558">21682 2087 1446 0,'0'0'338'0,"-36"0"-276"16,36 0-26-16,-34 0-2 0,34 0 3 0,-35 11-8 15,16-2 0-15,-3 2-11 0,3 3 0 16,2 3-18-16,1 5 0 0,2 1 0 0,3 2 0 15,4 1 0-15,1 0 0 0,5-4 0 0,3-1 0 16,4-5 0-16,-6-16 0 0,21 25 0 0,-4-19 0 16,5-4 0-16,4-6 0 0,3-6 0 0,2-9 0 15,5-7 0-15,-1-7 0 0,3-3 0 0,-2-3 0 16,1-1 0-16,-5-2 0 0,1-4 0 16,-4 0 0-16,-2-4 0 0,-3 2 0 0,-4 3 0 15,-3-1 0-15,-5 2 0 0,-2 1 0 16,-2 1 0-16,-2 8 0 0,-2 10 0 0,-3 7 0 15,-1 17 0-15,0 0 0 0,0 0 0 0,-19 13 0 16,8 9 0-16,-2 8 0 0,-3 10 0 0,-1 0 0 16,0 5 0-16,0-3 0 0,3 4 0 0,2 3 0 15,4-2 0-15,-1-1 0 0,5 0-23 16,2-8-22-16,4 1-15 0,0-8-2 0,10 5-28 16,-6-18-36-16,21 18-87 0,-27-36-152 0,29 16-174 15,0-4 49-15,-10-23 457 0</inkml:trace>
  <inkml:trace contextRef="#ctx0" brushRef="#br2" timeOffset="135354.5533">22282 1919 1606 0,'-47'18'183'0,"23"3"-123"0,-6-3 15 15,3 8-32-15,1-1-17 0,3 2 0 0,6-1-15 16,5-5 3-16,5-3-11 0,3 0-3 0,4-18 0 15,7 28-3-15,-7-28 0 0,22 17 1 16,-2-11-2-16,3-5 3 0,2-2-1 0,2-3 0 16,1-3 0-16,-2 0-2 0,-1-1 0 0,-2 1 1 15,-2 0 2-15,-2 1 0 0,-19 6 3 16,25-1-1-16,-25 1 5 0,0 0 2 0,0 0 4 16,17 26-9-16,-17-26-3 0,-5 34 0 0,-2-13 0 15,-3 4 0-15,-2 2 0 0,-3 0 0 0,2 1 0 16,-1 0 0-16,2-1 0 0,0-4 0 15,2 1-6-15,-1-6-44 0,7 6-38 0,4-24-51 16,0 42-177-16,0-42-307 0,2 25 55 0,-2-25 312 16</inkml:trace>
  <inkml:trace contextRef="#ctx0" brushRef="#br2" timeOffset="135526.4186">22711 2426 1582 0,'-5'29'465'0,"5"-29"-465"0,-19-5 0 16,19 5 0-16,-21-13 0 0,21 13 0 0,-16-19-4 15,16 19-78-15,-10-34-90 0,29 23-471 0,-19 11-1 16,8-30 143-16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02:15:37.709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1434 1298 795 0,'0'0'124'0,"0"0"-41"16,-9-27-9-16,9 27-3 0,-7-18 16 0,7 18-3 15,0 0-7-15,-16-21 6 0,16 21-50 0,-21-23 30 16,21 23-41-16,-27-20 12 0,10 9-3 0,17 11-6 15,-36-16-3-15,17 10-4 0,-5 4 5 0,4 1-2 16,-2 3-1-16,1 3 0 0,-1 2-7 0,2 4-4 16,-2 3-4-16,1 2-21 0,3 4 30 0,0-1-26 15,2 4 27-15,1 2-9 0,3 1-7 16,0 3 4-16,3-3-7 0,2 1 6 0,3-2-4 16,6-5 4-16,-2-20-5 0,13 29 4 0,-13-29-1 15,30 20 2-15,-10-10 0 0,5-3 0 0,3-2-3 16,3-3 3-16,-1-3 0 0,3-4-4 0,0-3 4 15,1-3-4-15,0-2 1 0,-2-1 1 0,-3 1 2 16,-5-1-4-16,-2-1 4 0,-5-1-3 0,-4-2 4 16,0 1-3-16,-13 17 3 0,15-31-3 0,-15 31 2 15,6-21-2-15,-6 21 3 0,0 0-4 0,-3-19 1 16,3 19 0-16,0 0-2 0,0 0 2 0,0 0-4 16,0 0-2-16,0 0-8 0,0 0-9 15,0 0-10-15,-14 23-6 0,18-5-11 0,-4 3-12 16,9 8-25-16,-8-10-34 0,17 16-80 0,-18-35-88 15,11 29-215-15,12-7 81 0,-23-22 423 0</inkml:trace>
  <inkml:trace contextRef="#ctx0" brushRef="#br0" timeOffset="374.995">1396 637 1278 0,'-57'6'226'0,"-2"-1"-208"15,3 5-3-15,4 13 19 0,0 2-18 16,3 10-11-16,2 8 16 0,4 0-30 0,-1 10 23 16,7 1 15-16,-1 4-19 0,6 3 13 0,4 5-1 15,6-1-27-15,9 0 20 0,6 2-21 0,8-3-2 16,8 2 18-16,9 2-20 0,9 5 16 0,5-1-14 16,9 0 14-16,4-5-13 0,3-6 16 0,6-10 18 15,0-4-27-15,6-11 27 0,2-7-32 0,2-11 2 16,0-13 0-16,1-15 3 0,2-9-3 0,-2-12-25 15,-1-11 34-15,-1-6-30 0,-2-8 30 0,-4-11 9 16,-6-7-16-16,-8-5 18 0,-8 0-17 16,-12 1 13-16,-8 3-13 0,-14 6 19 0,-8 3 5 15,-13 4-16-15,-9 4 15 0,-7 5-26 16,-8 1-3-16,-8 2 9 0,-7 3-8 0,-5 2 6 16,-3-1-13-16,-2 5 1 0,-2 7-15 0,3 10 8 15,4 11 29-15,9 10-29 0,5 3 34 0,13 13-47 16,6 1-63-16,17 13-46 0,-7-1-152 0,16 19-269 15,13 12 46-15,-3-10 395 0</inkml:trace>
  <inkml:trace contextRef="#ctx0" brushRef="#br0" timeOffset="3845.1687">1454 1393 530 0,'0'0'34'15,"15"-22"-13"-15,-15 22 9 0,0 0 24 0,0 0 10 16,0-20 14-16,0 20-4 0,0 0-3 16,0 0-6-16,0 0 3 0,0 0-9 0,0 0-1 15,0 0-5-15,-21-10-5 0,21 10-5 16,0 0-9-16,0 0-7 0,0 0-8 0,0 0-4 15,0 0-7-15,0 0-4 0,0 0-1 0,0 0 0 16,0 0 6-16,5 18 6 0,-5-18 3 0,6 21 3 16,-6-21-10-16,5 29-1 0,-5-29-8 0,2 31 2 15,-2-12-3-15,0-3 5 0,-2 1-4 0,1 0 2 16,1-17-4-16,-4 31 2 0,4-31-4 16,0 19-2-16,0-19-26 0,0 0-32 0,10 24-62 15,-10-24-99-15,0 0-292 0,18 2 25 0,-18-2 373 16</inkml:trace>
  <inkml:trace contextRef="#ctx0" brushRef="#br0" timeOffset="4954.6545">4052 539 722 0,'0'0'224'16,"-18"-1"-105"-16,18 1-9 0,0 0-1 0,0 0-14 16,-17 11-14-16,17-11-17 0,0 0-17 0,0 0-16 15,-13 22-8-15,13-22-9 0,-6 32-1 16,3-2-4-16,0 5 2 0,1 7 17 15,-1 7-20-15,3 7-4 0,-2 5 0 0,1 5-12 16,-3 3 6-16,2 5 19 0,-4 2-15 0,1 1-23 16,-3 2 23-16,1-4-22 0,0-5 10 0,1-5 17 15,2-7-21-15,4-8 4 0,5-4-24 0,1-12-7 16,10-4-30-16,-16-30-27 0,35 33-57 0,-35-33-51 16,40 3-52-16,-21-5-146 0,-6-20 18 15,16 16 381-15</inkml:trace>
  <inkml:trace contextRef="#ctx0" brushRef="#br0" timeOffset="5142.165">4040 1333 1023 0,'-29'-3'310'0,"11"-2"-201"0,18 5-25 16,0 0-28-16,0 0-17 0,0 0-22 16,0 0-8-16,0 0-2 0,0 0 2 0,24-13 3 15,-7 7-2-15,6-5-2 0,5 0-6 0,3-6 1 16,6-1-1-16,2 0-10 0,2-2 28 0,3 0-56 15,-4-5-2-15,9 7-73 0,-17-13-64 0,22 13-64 16,-20-6-144-16,4 1-80 0,12 10 197 0</inkml:trace>
  <inkml:trace contextRef="#ctx0" brushRef="#br0" timeOffset="5360.8451">4738 527 1382 0,'-17'24'204'0,"-2"2"-168"16,7 8-15-16,-1 4 10 0,4 4 24 16,-4 2-16-16,2 10-11 0,-3-4-8 0,0 8-29 15,1-2 14-15,1 1 12 0,-1 0-18 0,4 3 9 16,-1-1-1-16,1-2-25 0,1 0 18 0,2-1-26 16,2-1-1-16,2-1 4 0,4-1-37 0,-2-8 4 15,10 5-21-15,-6-15-35 0,18 16-77 0,-15-27-86 16,7 2-233-16,13 4 37 0,-27-30 471 15</inkml:trace>
  <inkml:trace contextRef="#ctx0" brushRef="#br0" timeOffset="5720.2154">4904 1460 1399 0,'-22'-6'175'16,"22"6"-160"-16,0 0-23 0,0 0 5 16,0 0 20-16,27-17 12 0,-27 17 5 0,38-22-4 15,-15 6-4-15,6 2-9 0,3-2 1 0,2 3-9 16,0 3-2-16,-1 2-4 0,-4 3-2 0,-2 1-1 16,-8 3 0-16,-19 1 0 0,28 5 1 15,-28-5 3-15,0 0-1 0,17 29 7 0,-17-29-6 16,-3 36 4-16,-5-12-8 0,-3 3 3 0,-5 4-5 15,-2 1 7-15,-6 3-6 0,1 1 10 0,-4-2-4 16,0 2 7-16,2-3-5 0,3-3 4 0,2-2-5 16,6-8 2-16,2-3-7 0,12-17 1 0,-11 21-5 15,11-21-2-15,0 0-2 0,0 0 0 0,19 10-1 16,-2-16 0-16,9-4-2 16,4-8-12-16,10-3-8 0,-2-13-29 0,15 4-30 15,-9-16-32-15,16 20-46 0,-15-19-89 0,7 9-251 16,7 13 32-16,-14-16 385 0</inkml:trace>
  <inkml:trace contextRef="#ctx0" brushRef="#br0" timeOffset="6063.9902">5915 913 1206 0,'-24'10'246'0,"-3"-4"-174"0,9 5-8 16,-8 1-2-16,8 5-1 0,-8 0-14 15,4 6-2-15,-1 3-13 0,3 6-1 0,0 4-12 16,6 6 6-16,0 1 5 0,6 3-18 16,3 1 13-16,4 4-25 0,3-2 5 0,5-1 4 15,4-4-7-15,6-4 7 0,6-3-12 0,5-2 4 16,6-7-5-16,3-2 3 0,3-12-2 0,5-5 1 16,6-11 0-16,3-13 1 0,4-7 4 0,3-12-1 15,-4-6 10-15,0-8-7 0,-5-7 11 0,-3-5-12 16,-6-1 7-16,-8 1-4 0,-7 0-7 0,-11-1 0 15,-7 5 0-15,-9 3 0 0,-7 7 0 16,-5 3 0-16,-7 2 0 0,-9-1-17 0,-6 5-11 16,-8 1-19-16,-3 9 4 0,-6 9 23 15,3 10-31-15,-7 5 34 0,8 4-45 0,-4 3-50 16,11 10-10-16,-8-1-133 0,19 2-270 0,1 23 9 16,-1-4 285-16</inkml:trace>
  <inkml:trace contextRef="#ctx0" brushRef="#br0" timeOffset="7362.5324">953 3926 747 0,'-10'-25'147'0,"10"25"-42"0,0 0-12 0,0 0-12 15,5-21-16-15,-5 21-15 0,0 0-9 0,0 0-4 16,0 0-18-16,0 0 19 0,0 0-7 16,0 0-9-16,0 0 15 0,0 0-39 0,0 0 21 15,2 38-10-15,-4-7 19 0,7 11 11 0,-5 1-11 16,4 9 10-16,-5 2-22 0,2 4 9 0,-4-1-15 16,2 2 12-16,-2-6-11 0,0-1 8 15,-1-4 4-15,2-3-25 0,0-6 19 0,0-5-23 16,1-5 8-16,2-5 6 0,-1-4-6 0,3-1 4 15,-3-19-4-15,6 23 2 0,-6-23-1 16,0 0 0-16,0 0-1 0,0 0-2 0,0 0 1 16,0 0 2-16,17-2 3 0,-17 2 1 0,8-19 3 15,-8 19-3-15,10-30 0 0,-4 12-6 0,-1-2 3 16,1 0-6-16,-1-2 4 0,2 0-4 0,2 2-10 16,2-1 25-16,1 2-25 0,1 1 24 0,-13 18-12 15,31-29-3-15,-13 20 2 0,1 3-4 16,2 2 0-16,0 2-2 0,2 3 0 0,0 2 1 15,1 2-1-15,1 1 0 0,-2 3-3 0,-4 2 4 16,1 2-2-16,-20-13 6 0,28 28 13 16,-28-28-28-16,14 32 31 0,-11-14-25 0,-6 1 14 15,-4 2 8-15,-4 0-3 0,-6 2 5 0,-5 0-6 16,-3-1 2-16,-6-1-7 0,0-3 4 0,-5-2-7 16,0-4 1-16,0-4-9 0,0-4-10 15,7-3-17-15,-3-9-25 0,10 3-38 0,-6-19-61 16,28 24-131-16,-12-37-266 0,7 0 21 0,15 7 440 15</inkml:trace>
  <inkml:trace contextRef="#ctx0" brushRef="#br0" timeOffset="7831.2865">1230 3395 1226 0,'-60'-2'58'0,"6"10"-4"0,-4-3 2 16,7 10-9-16,-5 1 0 0,8 11 6 0,-4 0-11 16,6 12-5-16,-3 5-8 0,5 10 12 15,-2 4-13-15,5 10 8 0,2 3-1 0,5 9-18 16,5 1 13-16,7 7-18 0,5 2-5 0,7 3 12 15,8 3-22-15,8-5 0 0,7 3 10 0,10-3-14 16,6-3 13-16,9-3 3 0,7-8-16 16,6-7 12-16,5-10-14 0,2-9 12 0,7-6 4 15,-1-11-20-15,7-11 24 0,2-9-26 0,2-13 15 16,6-13-4-16,-1-14-9 0,-2-14 25 0,1-15-10 16,-6-8 28-16,-4-13 6 0,-3-2-10 0,-12-7 11 15,-6-2-22-15,-14 1-4 0,-10-2 6 0,-12-2-15 16,-10 3 9-16,-10-1-11 0,-10 3 0 15,-9 7 0-15,-8 1 0 0,-8 2-2 0,-6 3-3 16,-7 1-19-16,-8 0 8 0,-1 6-5 16,-7 2-10-16,-1 12 11 0,-1 7-6 0,0 13 12 15,-2 11-4-15,9 14 1 0,3 11-3 0,4 13-6 16,6 6-3-16,9 13-19 0,-2-1-35 0,23 23-145 16,-14-8-358-16,20-2 17 0,11 2 306 0</inkml:trace>
  <inkml:trace contextRef="#ctx0" brushRef="#br0" timeOffset="9737.5818">3627 3853 949 0,'4'-29'56'0,"-4"29"-25"16,-13-17 22-16,13 17 20 0,-17-1 14 0,0 2-10 15,17-1-14-15,-33 25-21 0,17 0 3 0,-8-1 15 16,5 10-28-16,-6-2 30 0,4 11-29 0,-2-3 3 16,2 6 3-16,-2 2-16 0,3 4 6 0,-2 1-15 15,4 3 7-15,1-2-12 0,-2 1 6 0,5-5 2 16,0 1-21-16,1-4 19 0,2-2-23 0,1-5 9 15,2-5 9-15,2-8-8 0,2-7 5 16,4-20-3-16,-2 20-3 0,2-20 1 0,0 0-3 16,0 0 0-16,0 0 2 0,0 0 8 0,12-27 5 15,-4 3 6-15,2-10-3 0,2-12-13 16,2-7 12-16,0-8-19 0,1 0 15 0,2-3-2 16,-4 1-9-16,-1 0 11 0,0 0-10 0,-2 1 9 15,0 1-12-15,-2 1-2 0,1 5 14 0,-1 1-17 16,1 8 17-16,-1 9-6 0,0 7-6 15,0 10 4-15,-8 20-3 0,10-18 1 0,-10 18-3 16,0 0 2-16,0 0 1 0,22 21-4 0,-10-3 5 16,5 9-6-16,1 6-7 0,4 10 19 0,3 6-17 15,-2 8 16-15,3 6-1 0,-1 6-12 0,0 4 11 16,1 0-13-16,-2 1 11 0,3-3-10 0,0-3-1 16,-1-7 16-16,4-8-16 0,-2-12 17 15,1-5-5-15,-1-9-5 0,-3-8 5 16,0-5 0-16,-4-8 0 0,-1-6 2 0,-2-5-3 15,-18 5-3-15,32-27 0 0,-19 1 0 0,2-8 0 16,-2-11 0-16,0-7 0 0,-2-7 0 0,-1-2 0 16,-3 0 0-16,-2 1 0 0,-2 2 0 0,-3 0 0 15,-3 1 0-15,-2 2 0 0,-1 3 0 0,-1 2 0 16,1 7 0-16,-1 4 0 0,1 10 0 16,0 6-3-16,6 23-38 0,-9-22-13 0,9 22-29 15,0 0-47-15,7 28-108 0,-7-28-177 0,-3 36-162 16,14 2 72-16,-8-14 505 0</inkml:trace>
  <inkml:trace contextRef="#ctx0" brushRef="#br0" timeOffset="10143.8435">4670 4395 1001 0,'-11'-19'195'0,"11"19"-142"0,-33-32 6 15,33 32 15-15,-32-31 16 0,32 31-10 0,-34-23-1 16,34 23-6-16,-36-11-2 0,36 11-8 16,-37 0-7-16,20 5-11 0,-2 2-10 15,19-7-7-15,-32 22-11 0,32-22-2 0,-25 32-8 0,15-10-1 16,3 2-6-16,0 0 0 0,5 2 0 16,0-2-3-16,2-1 4 0,2-1-12 0,3-5 20 15,-5-17-7-15,17 24 0 0,-17-24-2 0,28 12 0 16,-10-11 0-16,2-3 0 0,0-7 0 0,3-3 0 15,1-4 0-15,1-7 0 0,1-1 0 16,-2-5 0-16,0-2 0 0,-2-2 0 0,0 2 0 16,-4 0 0-16,0 4 0 0,-3 4 0 0,-3 5 0 15,-12 18 0-15,17-25 0 0,-17 25 0 0,0 0 0 16,0 0 0-16,0 0 0 0,0 0 0 0,0 0 0 16,6 26 0-16,-4-3 0 0,-2 7 0 0,-2 5 0 15,1 3 0-15,-1-1 0 0,0 1 0 16,4-5-7-16,1-1-7 0,3-6-33 15,5 2 2-15,-2-11-34 0,14 7-44 0,-23-24-71 16,49 23-232-16,-23-18-145 0,4-10 31 0,10 8 540 16</inkml:trace>
  <inkml:trace contextRef="#ctx0" brushRef="#br0" timeOffset="10831.3923">6091 3816 721 0,'0'0'186'16,"-5"-21"-46"-16,5 21 3 0,-15-19-14 0,15 19-27 15,-21-18-25-15,21 18-18 0,-32-17-7 0,15 12-7 16,-7-1-3-16,2 4-7 0,-6 1-1 0,1 6-3 16,-2 1-1-16,0 5-2 0,0 0-6 0,1 6-1 15,-1 1-8-15,1 5 2 0,1 2-5 16,3 4-11-16,2 5 20 0,3 4-20 0,4 2 22 15,3 4-6-15,1 4-8 0,7 4 7 16,1-2-11-16,7 2 6 0,3-1-11 0,3-4 7 16,6-3-8-16,2-5 6 0,7-4-5 0,4-6-8 15,5-6 7-15,3-5-8 0,5-10 21 0,2-4-10 16,4-9 0-16,1-6 12 0,2-7-20 0,2-7 20 16,-3-7-5-16,1-5-5 0,-4-6 7 0,-6-1-6 15,-5-7-1-15,-5-1-2 0,-6-1 0 16,-5-1 0-16,-7 5 0 0,-4 0 0 0,-7 3 0 15,-5 3 0-15,-6 2 0 0,-7 3 0 0,-4 3 0 16,-6 0 0-16,-4 4 0 0,-4 1 0 16,-3 4-3-16,-3 6-9 0,-1 5 3 0,-2 8-1 15,4 7 1-15,1 5-2 0,6 7-5 0,1 3-4 16,7 6-16-16,0-2-26 0,11 14-70 0,-7-17-56 16,28 15-248-16,-9-5-159 0,1-26 90 15,26 38 503-15</inkml:trace>
  <inkml:trace contextRef="#ctx0" brushRef="#br0" timeOffset="11222.7999">6673 3762 1256 0,'0'0'14'0,"0"0"-15"16,0 0 2-16,-17 11 13 0,11 7 14 15,1 10 14-15,-8 2 27 0,10 13-23 0,-9-5 26 16,7 14-29-16,-5-4-4 0,3 7 6 16,-2 2-18-16,3 4 8 0,-4-1-17 0,4 2 7 15,-2-4-17-15,1-4-8 0,0-2 17 0,4-6-24 16,0-7 21-16,3-8-16 0,5-4-21 0,-1-9-9 16,7 0-26-16,-11-18-26 0,24 13-32 0,-24-13-51 15,28-12-71-15,-28 12-245 0,18-38 2 0,4 20 361 16</inkml:trace>
  <inkml:trace contextRef="#ctx0" brushRef="#br0" timeOffset="11379.5245">6572 4303 1545 0,'0'0'121'0,"-20"6"-48"0,20-6-16 16,0 0-14-16,0 0-17 0,0 0-14 0,0 0-12 16,0 0-3-16,0 0-1 0,0 0 3 0,22 2 0 15,-4-8 2-15,7-1-1 0,3-6 1 16,4-5-4-16,7-3-13 0,2-7-27 0,6 5-42 15,-9-15-73-15,20 21-112 0,-21-14-301 0,4-1 28 16,6 9 363-16</inkml:trace>
  <inkml:trace contextRef="#ctx0" brushRef="#br0" timeOffset="11566.994">7099 3650 1729 0,'-23'17'75'0,"8"9"-43"16,-4 6-8-16,6 8 8 0,-4 6-4 15,2 6-9-15,-3 3 15 0,3 6-19 0,0-3 10 16,4 1-8-16,1 0-17 0,4-3 6 0,2-4-10 16,2-6 3-16,4-4-17 0,2-4-4 0,4-2-14 15,1-8-3-15,4 2-15 0,-13-30-54 0,33 46-125 16,-33-46-379-16,32 22 8 0,-9-14 300 16</inkml:trace>
  <inkml:trace contextRef="#ctx0" brushRef="#br0" timeOffset="12567.8719">1322 7052 935 0,'0'0'166'0,"-2"-22"-58"16,2 22-13-16,-10-17-17 0,10 17 14 0,0 0-31 15,-22-22-1-15,22 22-8 0,-30-14-10 0,12 8-2 16,0 5-6-16,-5-1-1 0,0 6-8 0,-5 3-3 16,0 4-5-16,-3 4-3 0,1 3-13 0,0 5 22 15,-1 5-23-15,3 2 20 0,1 5-8 0,3 2-9 16,5 1 5-16,2-1-7 0,4-2 3 15,5-1-6-15,2 0 5 0,5-4-6 0,2-1 4 16,4-1-5-16,4-2 3 0,4-3-8 16,2-4-2-16,6-2-10 0,1-7-6 0,6-3-13 15,0-6-6-15,8-1-22 0,-5-12-28 0,16 8-69 16,-18-26-127-16,12 5-259 0,7-1 20 0,-8-17 449 16</inkml:trace>
  <inkml:trace contextRef="#ctx0" brushRef="#br0" timeOffset="12974.1068">1206 6510 1231 0,'-59'5'228'0,"-2"-6"-168"0,8 6-9 15,-4-2-8-15,9 8 0 0,-3 2-9 0,3 9 0 16,-1 2-14-16,2 10 2 0,0 8-14 0,3 7 7 15,2 8-9-15,6 7 11 0,2 7-12 0,6 5-1 16,4 7 16-16,5 5-12 0,7-2 12 0,6 3 1 16,9-3-20-16,8-2 12 0,8-5 1 0,10-5-17 15,10-9 14-15,10-8-17 0,9-10 3 16,7-10 6-16,9-12-4 0,4-9 2 0,8-13-4 16,6-9 4-16,1-9 0 0,5-11 0 0,-2-9 3 15,0-11-9-15,-1-8-5 0,-3-9 16 0,-6-7-13 16,-2-3 18-16,-12-3 5 0,-9 2-11 15,-15 4 14-15,-12 2-14 0,-16 7 9 0,-11 3-11 16,-13 4-3-16,-9 2 16 0,-11 4-18 0,-11 2 13 16,-8 3-12-16,-12 3-15 0,-8 5-8 15,-10 2-16-15,-4 8-5 0,-7 0 0 0,2 10 15 16,-6 1 9-16,2 6 17 0,-1 2 3 0,2 6-1 16,7 2-3-16,5 7-5 0,11 2-8 0,12 8-23 15,7-7-40-15,24 21-141 0,-7-15-363 0,20 2 20 16,10 6 316-16</inkml:trace>
  <inkml:trace contextRef="#ctx0" brushRef="#br0" timeOffset="14599.2176">3190 6631 897 0,'0'0'156'15,"7"-27"-85"-15,-7 27-13 0,4-26-4 0,-4 26-6 16,4-26 1-16,-4 26-9 0,3-18 1 16,-3 18 5-16,0 0 7 0,0 0-1 0,0 0-8 15,0 0-11-15,0 0-13 0,0 0-7 0,-5 24-7 16,5-4 7-16,-4 9-1 0,2 8 11 0,-3 7-4 15,1 7 5-15,0 1-10 0,0 4 6 0,-1 3-17 16,4 0-6-16,-2 2 16 0,2 5-20 16,-1-2 18-16,-1 1-3 0,0-2-15 0,-1-2 5 15,-1-2-13-15,1-7 6 0,3-4-27 16,-1-12 2-16,7 1-35 0,-7-18-30 0,18 10-48 16,-16-29-69-16,20 22-104 0,-2-14-193 0,-18-8 150 15,32-11 363-15</inkml:trace>
  <inkml:trace contextRef="#ctx0" brushRef="#br0" timeOffset="14771.154">3281 7180 1337 0,'-15'-22'134'15,"15"22"-43"-15,-19-15-14 0,19 15-10 0,0 0-7 16,0 0-20-16,0 0-14 0,0 0-13 16,0 0-4-16,0 0-1 0,0 0 2 0,27 6-1 15,-10-2 1-15,4 0-7 0,3-3 0 0,4-1-3 16,1-3-1-16,4-1 1 0,2-3-5 0,4-3-8 15,0-4-21-15,4 0-19 0,-2-10-41 16,8 11-55-16,-17-25-100 0,19 10-321 0,-5 1 33 16,-9-13 346-16</inkml:trace>
  <inkml:trace contextRef="#ctx0" brushRef="#br0" timeOffset="14974.1999">3959 6471 1427 0,'-20'29'211'0,"-3"-1"-167"0,4 6-8 16,0 5-14-16,4 8 6 0,-2 4-16 0,3 7 11 16,-3 2-12-16,2 6 12 0,-1-1 0 0,4 1-25 15,4 2 14-15,0-3-20 0,3-2 0 0,3-6-2 16,4-5-19-16,1-6-4 0,8-1-33 0,-6-14-31 16,17 12-51-16,-19-26-78 0,25 3-310 0,-5 7 16 15,-23-27 332-15</inkml:trace>
  <inkml:trace contextRef="#ctx0" brushRef="#br0" timeOffset="15380.5659">4184 7315 1467 0,'0'0'106'0,"0"0"-87"0,0 0-7 0,-6-20 8 15,6 20 8-15,11-19 5 0,-11 19-4 0,16-19-1 16,-16 19-8-16,20-13-3 0,-20 13-3 0,18-7 1 16,-18 7-1-16,0 0-1 0,23 1-1 0,-23-1-4 15,0 0 3-15,18 13-2 16,-18-13 2-16,11 17-5 0,-11-17-1 0,9 21-5 16,-9-21 1-16,4 19 0 0,-4-19 2 0,2 21 0 15,-2-21-1-15,-4 20-1 0,4-20 0 0,-8 23-1 16,8-23 2-16,-15 28-1 0,15-28 1 0,-17 30-3 15,10-13 3-15,7-17-4 0,-16 32 7 0,16-32-2 16,-12 31 5-16,12-31-2 0,-8 26-2 0,8-26-4 16,-3 21 0-16,3-21-3 0,0 0 2 15,5 22-1-15,-5-22 1 0,0 0-1 0,0 0 1 16,25 13-1-16,-25-13 0 0,29-2 3 0,-8-2-3 16,1 0-1-16,1-4-6 0,2 2-6 0,1-3-11 15,7 3-39-15,-4-7-2 0,9 12-49 0,-15-18-88 16,21 19-203-16,-15-4-169 0,-4-5 141 15,9 16 435-15</inkml:trace>
  <inkml:trace contextRef="#ctx0" brushRef="#br0" timeOffset="16475.1241">1204 10127 926 0,'-14'-29'173'0,"14"29"-95"0,0 0-25 16,-8-22-9-16,8 22 1 0,-11-18-3 0,11 18-4 16,-18-15-5-16,18 15 3 0,-27-10-2 0,9 8-5 15,18 2 0-15,-38 3-3 0,16 6 2 0,-4-1 0 16,2 8 0-16,-4 1-3 0,4 7 5 0,-2 1-5 16,3 6-6-16,0-1 23 0,4 2-26 15,-1 1 21-15,7 1-17 0,2-3-9 16,5 0 2-16,3-2-8 0,5-2 4 0,2 0-7 15,5-3 3-15,3-3-5 0,5-5 3 0,4-6-4 16,4-6 2-16,6-11 0 0,4-8-1 0,4-11 5 16,2-11-6-16,2-9 6 0,4-10-9 0,1-8-7 15,-1-7 17-15,1-8-8 0,-2-6 17 0,-1-7 7 16,-3-1-16-16,-2 1 8 0,-4 4-16 16,-5 11-1-16,-5 7 13 0,-7 10-15 0,-6 10 19 15,-7 4-5-15,-6 6-3 0,-6 8 5 0,-2 5-8 16,-3 5 3-16,11 22-6 0,-22-23 2 0,22 23-1 15,-28 8-1-15,11 9 1 0,-2 13-5 0,-1 13 7 16,0 23-8-16,-2 11 0 0,2 17 11 16,0 9-9-16,-1 4 7 0,3 3 5 0,1-1-17 15,3-8 8-15,7-5 3 0,2-12-13 16,9-9-1-16,4-9-12 0,8-11-19 0,3-11-15 16,7-3-36-16,-5-19-24 0,18 8-91 0,-22-26-260 15,16-3-87-15,4-7 99 0</inkml:trace>
  <inkml:trace contextRef="#ctx0" brushRef="#br0" timeOffset="16912.9542">1195 8955 893 0,'-44'-13'296'0,"2"26"-213"15,-10-4 12-15,9 19-30 0,-9-2-3 16,7 18-12-16,-5 3-11 0,5 13 15 0,-5 6-19 16,5 9 12-16,-4 6-22 0,6 8-6 0,0 10 10 15,8 11-11-15,3 4 6 0,7 8 9 0,6 0-5 16,8-1-9-16,8-5 4 0,10-1-13 0,9-9-13 16,11-6 16-16,8-4-8 0,11-11-11 0,8-13 12 15,5-13-16-15,8-18 5 0,2-15 8 0,9-12-4 16,5-14 2-16,1-13 0 0,8-14-6 15,1-18 7-15,-1-16 3 0,5-17-13 16,-4-9 17-16,-2-13-5 0,0-1 3 0,-8-6 23 16,-4-3-9-16,-15 0-11 0,-9 0 2 0,-14 0-12 15,-9 4-2-15,-12 10 12 0,-11 6-9 0,-11 8-1 16,-14 7 0-16,-12 4 0 0,-10 3 0 0,-11 4 0 16,-10 2 0-16,-10 6-1 0,-10 3-10 15,-6 8 5-15,-9 8-3 0,-6 8 9 0,-6 11-5 16,-5 11 2-16,-6 8-2 0,0 12-1 0,2 6 4 15,6 7-2-15,13 2 5 0,15 1-9 0,13-4-11 16,19 0-31-16,11-11-53 0,32 16-178 0,6-30-358 16,17 34 18-16,11-10 347 0</inkml:trace>
  <inkml:trace contextRef="#ctx0" brushRef="#br0" timeOffset="18288.0723">3052 9232 1355 0,'0'0'110'0,"0"0"-56"0,0 0-24 0,0 0-8 16,0 0-1-16,0 0-5 0,0 0-7 0,-1 22-7 15,-5-1 5-15,-4 5 2 0,3 9 14 0,-5 4-2 16,3 7 12-16,-3 5 8 0,2 7-23 16,-2 6 16-16,2 7-20 0,-1 4-3 0,3 9 12 15,-2 0-18-15,1 2 12 0,-2 0-3 0,-2-1-16 16,2-5 13-16,1-4-16 0,1-7-1 0,3-9 11 15,2-8-17-15,3-11-5 0,6-6-25 16,-1-14-24-16,10 1-30 0,-14-22-32 0,27 18-73 16,-27-18-103-16,11-24-217 0,7 15 31 15,-13-23 476-15</inkml:trace>
  <inkml:trace contextRef="#ctx0" brushRef="#br0" timeOffset="18491.1356">3016 10062 1132 0,'-10'-22'331'0,"10"22"-213"15,0 0-28-15,0 0-23 0,0 0-19 0,0 0-19 16,0 0-15-16,0 0-9 0,0 0-2 16,0 0 3-16,19 12 2 0,0-6 2 15,0-1-2-15,3 1-2 0,4-3-3 0,0-1-2 16,4-3-1-16,1-3-2 0,7-4 1 0,0-4-10 16,4-4-13-16,-2-9-20 0,6 2-27 0,-7-17-55 15,17 13-31-15,-18-21-40 0,20 15-110 0,-5-4-185 16,-18-18 46-16,12 19 446 0</inkml:trace>
  <inkml:trace contextRef="#ctx0" brushRef="#br0" timeOffset="18678.6225">3748 9269 1399 0,'-45'7'173'0,"28"19"-88"0,-9-4-26 16,8 12-9-16,-3 4-15 0,4 8-3 15,-2 6-3-15,1 7-23 0,-1 4 14 16,2 8-17-16,-1 4-1 0,1 4 10 0,0 3-15 15,0 1 13-15,1 2-1 0,3-3-14 0,2-4 10 16,1-7-20-16,5-7-6 0,3-8-2 0,7-8-22 16,-2-12-11-16,14-2-46 0,-17-34-46 0,42 39-98 15,-42-39-247-15,42 7-26 0,-3-3 267 0</inkml:trace>
  <inkml:trace contextRef="#ctx0" brushRef="#br0" timeOffset="19303.6551">4765 9583 663 0,'9'-17'139'16,"-9"17"-30"-16,9-24 3 0,-10 7-23 0,1 17-1 15,6-35-34-15,-6 35 0 0,-3-34-7 16,3 34-1-16,-10-30 8 0,10 30 2 0,-19-24 5 16,19 24-8-16,-32-16-7 0,13 14-7 0,-5-1-6 15,-2 8-3-15,-4 2-5 0,0 5 0 0,-1 4-5 16,-1 5 2-16,-3 3-1 0,2 5-12 0,-2 2 25 16,2 7-22-16,1 3 17 0,3 6-9 0,2 4-11 15,4 4 7-15,5 0-11 0,6-1 8 16,3-1-11-16,7-3 5 0,3-2-10 15,5-4 7-15,6-4-8 0,4-5-4 0,6-6 17 16,4-2-22-16,4-7 14 0,3-4-18 0,5-8-7 16,3-6-7-16,5-7-8 0,-1-10-19 0,10 1-36 15,-8-19-28-15,21 17-142 0,-24-21-208 0,12 2-78 16,4 3 194-16</inkml:trace>
  <inkml:trace contextRef="#ctx0" brushRef="#br0" timeOffset="19756.7736">4682 10307 1345 0,'0'0'77'15,"0"0"-28"-15,-11 23-4 0,11-23-3 0,0 0-1 16,0 0-8-16,1 22-3 0,-1-22-7 0,0 0 0 16,21 7-3-16,-21-7 5 0,30-8 6 15,-8-2 3-15,5-11 5 0,4-7-7 0,5-12-18 16,7-9 17-16,0-7-25 0,4-7 13 16,2-6-4-16,0-1-14 0,2-4 12 0,-5-1-13 15,-2 2 14-15,-6 3-14 0,-7 7-2 0,-7 6 18 16,-4 7-15-16,-5 7 22 0,-8 5-16 0,-2 5-7 15,-7 6 0-15,-2 4 0 0,-5 5 0 0,9 18 0 16,-27-25 0-16,10 20 0 0,-3 5 0 16,-5 8 0-16,-1 12 0 0,-1 6 0 0,-5 14 0 15,3 9 0-15,-3 9 0 0,3 10 0 0,1 4 0 16,3 4 0-16,6-1 0 0,5 1 0 0,4-4 0 16,6-6 0-16,6-8 0 0,4-9 0 0,7-8 0 15,3-8 0-15,5-8 0 0,3-6 0 0,5-5-3 16,4-10-52-16,5 0-32 0,-8-25-147 15,21 9-404-15,-13-8 5 0,0-7 237 16</inkml:trace>
  <inkml:trace contextRef="#ctx0" brushRef="#br0" timeOffset="20914.3698">700 13001 1368 0,'-17'2'105'16,"17"-2"-72"-16,0 18-12 0,0-18 3 15,0 0 7-15,15 21 6 0,-15-21-3 0,18 5-1 16,-18-5-7-16,27-5-4 0,-27 5-4 16,36-17-4-16,-15 4 3 0,2-4-6 0,0-3 2 15,1-1-8-15,1-1 2 0,-1 0-4 0,0 0 0 16,-2 0-2-16,-2 0 3 0,-2-1-3 0,-2 1 7 15,-2 1-5-15,-3 2 5 0,-3 0-2 0,-3 2-1 16,-5 17-4-16,-3-31-14 0,3 31 23 0,-16-21-28 16,16 21 28-16,-31-16-10 0,11 13 0 0,-2 3 6 15,0 6 2-15,-4 3-3 0,-1 3-5 16,-1 4 24-16,1 1-25 0,0 6 29 16,3 1-16-16,0 4-6 0,3 3 6 0,0 3-7 15,3 2 4-15,2 2-2 0,5 2 7 0,4 0-5 16,4-2 3-16,4-1-8 0,2-5 1 0,6-4-7 15,3-3 4-15,5-5-6 0,3-6 3 0,6-4-6 16,1-8-4-16,6-3-10 0,1-7-11 0,6-6-12 16,-2-6-19-16,9 2-31 0,-10-17-61 15,17 19-96-15,-20-13-318 0,8-9 36 0,5 9 303 16</inkml:trace>
  <inkml:trace contextRef="#ctx0" brushRef="#br0" timeOffset="21336.2799">1003 12253 1301 0,'-43'-8'57'0,"12"4"-22"16,-4-2-4-16,2 6-4 0,-3 1-4 0,4 9 3 15,-5 2-8-15,2 10 3 0,-5 3 4 0,3 12 11 16,-2 3-2-16,7 9 10 0,-4 7-12 15,8 7 14-15,-2 6 9 0,7 7-20 0,3 2 13 16,5 7-18-16,5-3-13 0,6 2 11 0,7-2-20 16,8-3-4-16,7-3 9 0,7-2-15 15,8-8 12-15,6-5-3 0,8-12-9 0,7-7 6 16,6-10-7-16,3-12 5 0,6-11-5 0,0-13 7 16,4-13-2-16,4-12-4 0,-2-12 7 0,7-14-12 15,1-13 2-15,-3-13 12 0,0-10-6 16,-8-4 12-16,-8-6 3 0,-5 1-10 0,-13 4-7 15,-11 2 2-15,-13 8-3 0,-12 9 3 0,-11 8 0 16,-12 12-1-16,-13 7 0 0,-11 7 0 0,-9 5 0 16,-10 6-5-16,-4 6-2 0,-8 7-5 0,-6 7 1 15,-5 8 3-15,-2 9 3 0,-3 7 6 16,3 11-7-16,4 7 2 0,5 9-5 16,7 3-1-16,9 5-10 0,7-1-2 0,10 3-23 15,3-6-15-15,18 8-63 0,-7-30-203 0,25 10-276 16,8-13 28-16,-8-18 376 0</inkml:trace>
  <inkml:trace contextRef="#ctx0" brushRef="#br0" timeOffset="22976.9143">3419 12332 894 0,'-3'-25'295'0,"3"25"-219"15,-18-28-18-15,18 28-16 0,-21-35 2 16,21 35-3-16,-24-35-6 0,24 35-7 16,-31-35 2-16,31 35-4 0,-36-34 8 0,15 24-5 15,-6 0 1-15,-1 7-1 0,-5 1 0 0,1 10 4 16,-7 0-3-16,-1 12 4 0,-7 3-5 0,0 9 7 15,-4 6-10-15,1 9 7 0,-4 6-12 0,5 6 7 16,-1 8-14-16,4 4 7 0,2 7 1 0,2 3-22 16,4 0 0-16,2 2 0 0,8-3 0 15,6-4 0-15,7-6 0 0,6-9 0 0,8-14 0 16,6-10 0-16,9-10 0 0,7-9 0 0,11-11 0 16,9-7-1-16,9-9-21 0,5-13-6 0,8-6-5 15,2-11-16-15,11 2-12 0,-2-13-35 0,12 13-42 16,-14-21-118-16,14 12-324 0,-3 7 33 15,-4-3 312-15</inkml:trace>
  <inkml:trace contextRef="#ctx0" brushRef="#br0" timeOffset="23508.2462">3817 12821 1086 0,'-29'-3'247'0,"8"-7"-171"0,21 10-17 15,-30-13-9-15,30 13-4 0,-29-16-3 0,29 16-7 16,-34-10-7-16,17 11-1 0,-4 1-3 0,4 5 0 16,-4 3-3-16,2 6 2 0,-2 3-2 0,0 7 6 15,1 1-4-15,0 6 6 0,0 0-7 0,4 3 7 16,1 0-10-16,4-1 2 0,4-2-10 16,3-5-1-16,4-4-8 0,3-3 3 15,-3-21-5-15,17 27 1 0,-17-27-2 0,34 10 1 16,-11-12 0-16,2-3-3 0,6-7 4 0,2-5-3 15,0-4 2-15,3-3-2 0,1-4 3 0,-2-2-4 16,0-4 4-16,0 0-4 0,-2 2 5 0,-4 3-6 16,-4 4 6-16,-10 6-5 0,-15 19 2 0,19-24 0 15,-19 24 3-15,0 0 2 0,0 0 2 16,0 0-7-16,0 0 0 0,0 0 0 0,0 0 0 16,-19 3 0-16,19-3-3 0,-19 31-3 0,8-7-3 15,1 2 9-15,1 5-8 0,0-1 1 0,4-1-11 16,2-2-1-16,5-3-16 0,0-6-9 0,9 2-22 15,-11-20-22-15,27 28-41 0,-27-28-63 16,37 16-153-16,-14-11-207 0,-1-9 62 0,12 13 455 16</inkml:trace>
  <inkml:trace contextRef="#ctx0" brushRef="#br0" timeOffset="24023.9068">5188 12065 1446 0,'0'0'123'16,"-14"-27"-82"-16,14 27 10 0,-24-17-1 0,24 17-7 16,-28-11-9-16,10 10-10 0,-7 2-5 0,0 7-2 15,-4 4-6-15,-3 3-13 0,-1 8 27 0,-2 6-21 16,0 5 27-16,0 9-3 0,0 2-12 0,3 7 5 16,1 4-9-16,3 3 6 0,3 4-11 15,4 0 10-15,5 1-11 0,4-1-1 16,6-5-5-16,5-3 0 0,6-8 0 0,3-6 0 15,7-7 0-15,5-8 0 0,7-5 0 0,2-7 0 16,7-5 0-16,3-9-30 0,6-3-19 0,0-11-26 16,9 7-48-16,-14-25-108 0,25 9-373 0,-15 2 27 15,-4-5 220-15</inkml:trace>
  <inkml:trace contextRef="#ctx0" brushRef="#br0" timeOffset="24492.6586">5806 12091 1251 0,'-16'-18'156'0,"16"18"-52"0,-23-12-26 15,23 12-12-15,-33-1-14 0,16 4-37 0,-9 5-1 16,2 3-22-16,-4 7 16 0,0 5 6 16,-1 5 3-16,1 5 12 0,-1 4-1 0,3 5 10 15,-2 2-15-15,4 5 6 0,2 2-11 0,5 2 8 16,3-1-9-16,5 0 6 0,1-3-11 16,7-2-8-16,2-5 16 0,6-4-19 0,5-7 11 15,2-7-12-15,8-7 0 0,5-5 0 0,5-7 0 16,5-6 0-16,5-6 0 0,1-12 0 15,6-6 0-15,2-9 0 0,3-8 0 0,-1-4 0 16,-1-4 0-16,-3-3 0 0,-6 0 0 0,-8-3 0 16,-6 1 0-16,-3 3 0 0,-7 1 0 0,-2 4 0 15,-7 2 0-15,-5 3 0 0,-7 4 0 0,-1 4 0 16,-7 3 0-16,-2 2 0 0,-3 2 0 0,-5 1 0 16,0 5 0-16,-4 2-17 0,0 7-16 0,-1 3 1 15,2 10-9-15,-2 5 0 0,5 11-6 16,-2 3-4-16,8 13-25 0,-7-4-18 15,15 20-64-15,-17-19-95 0,22 9-224 0,-2 7-29 16,-4-14 286-16</inkml:trace>
  <inkml:trace contextRef="#ctx0" brushRef="#br0" timeOffset="25102.5853">6158 12713 1488 0,'0'0'34'15,"0"0"-17"-15,0 0-2 0,0 0 3 0,18-17 27 16,-18 17-21-16,27-23 36 0,-11 6-31 0,8 4 9 16,-2-3-11-16,4 3-16 0,-1-1-3 0,3 5-5 15,-2 0 2-15,-3 4-1 0,-2 3 1 16,-3 2-1-16,-18 0-2 0,25 5 1 0,-25-5-1 15,0 0 2-15,21 18-1 0,-21-18 0 0,5 23-1 16,-5-23-1-16,-6 33-1 0,-1-14-10 16,-4 3 28-16,-2 1-26 0,0 1 31 0,0-2-10 15,-2-2-4-15,3 0 4 0,12-20-6 0,-22 29-1 16,22-29-5-16,0 0-1 0,-13 19-4 0,13-19 1 16,0 0-1-16,0 0 2 0,0 0 0 0,26-7 3 15,-26 7 0-15,30-14-1 0,-30 14 6 0,34-15-3 16,-17 7 2-16,0 2 1 0,-17 6 1 15,29-4 4-15,-29 4 0 0,23 3 3 16,-23-3 4-16,0 0 0 0,18 21 2 0,-18-21-6 16,3 26-14-16,-3-26 0 0,-8 33 0 0,1-12 0 15,-4 0 0-15,-1 2 0 0,-1 0 0 0,-2 1 0 16,0-2 0-16,2-1 0 0,0-2 0 0,13-19 0 16,-23 27 0-16,23-27-21 0,-19 15-22 0,19-15-15 15,0 0-31-15,-23-3-63 0,23 3-137 16,0 0-305-16,0 0 41 0,0 0 306 0</inkml:trace>
  <inkml:trace contextRef="#ctx0" brushRef="#br1" timeOffset="249463.1738">7755 1437 306 0,'-21'5'-66'0,"21"-5"-30"15,-17-3-32-15,0-9 113 0</inkml:trace>
  <inkml:trace contextRef="#ctx0" brushRef="#br1" timeOffset="249666.2964">7656 1373 517 0,'0'0'140'0,"0"0"38"16,0 0 1-16,0 0-34 0,0 0-72 0,0 0-20 16,0 0-10-16,0 0-11 0,0 0-2 0,0 0 16 15,0 0 8-15,0 0 8 0,38 12 6 0,-15-11-18 16,13 7-8-16,6-6-11 0,8-1-4 15,8-2-19-15,8-7-7 0,6-3-3 0,4-3-8 16,7-3 13-16,2-1-6 0,4-1 4 0,-3-4-15 16,2 0-11-16,-8-2 3 0,-1 8-76 15,-19-10-44-15,8 18-188 0,-11 3-237 0,-16-1 67 16,7 17 431-16</inkml:trace>
  <inkml:trace contextRef="#ctx0" brushRef="#br1" timeOffset="250306.9317">9396 710 425 0,'0'0'45'0,"0"0"6"16,0 0 30-16,0 0 47 0,0 0 22 0,0 0-6 16,0 0-22-16,0 0-29 0,0 0-15 0,3 23-8 15,-3-23-51-15,-5 46 42 0,4-15-54 0,-3 2 40 16,6 3 2-16,-7 2-21 0,5 2 1 15,-4 1-19-15,2 2 7 0,-2 2-13 0,0 1 6 16,-2 5-6-16,0-2-27 0,-1 2 24 0,1 2-24 16,-3-1 11-16,2-1 7 0,2-1-23 0,-2-9-4 15,8 2-28-15,-3-15-24 0,14 12-55 0,-12-40-54 16,23 44-76-16,-6-19-184 0,-17-25 102 16,46 12 351-16</inkml:trace>
  <inkml:trace contextRef="#ctx0" brushRef="#br1" timeOffset="250510.1103">9442 1400 1195 0,'-27'-10'295'0,"9"14"-236"15,-2-5-4-15,20 1-11 0,0 0-11 0,0 0-7 16,0 0-13-16,0 0-7 0,0 0 3 16,17-20-2-16,3 9 2 0,5-1-1 0,7-4-2 15,3 0-6-15,4-2 3 0,4-4-8 0,0 3 3 16,1-6 13-16,4-1-57 0,-6-4 6 15,9 5-67-15,-15-13-51 0,13 15-75 0,-18-8-120 16,-4 6-131-16,10 12 134 0,-22-11 350 0</inkml:trace>
  <inkml:trace contextRef="#ctx0" brushRef="#br1" timeOffset="250744.8533">10075 703 1150 0,'-23'-8'351'16,"23"8"-250"-16,-17 38-59 0,12-18-21 0,-6 11 31 15,7 4-46-15,-6 5 37 0,3 2 6 0,-7 0-23 16,3 4 5-16,-3 0-18 0,0 3 7 16,-3 0-15-16,0 0-22 0,0-2 23 0,0-3-32 15,3 0 23-15,0-3 6 0,4-5-12 16,3 1 3-16,6-7-14 0,1-3-2 0,7-2-20 16,2-7 1-16,8 0-15 0,-17-18-15 0,40 23-13 15,-19-25-27-15,15 10-29 0,-10-21-28 0,15 11-25 16,-11-15-23-16,9 1-17 0,1 3-20 0,-17-19 46 15,24 19 207-15</inkml:trace>
  <inkml:trace contextRef="#ctx0" brushRef="#br1" timeOffset="251182.7458">10339 1217 955 0,'0'0'220'0,"-19"-10"-58"0,19 10-69 16,-20 2 13-16,20-2-53 0,-17 9 8 0,17-9-16 16,0 0-20-16,-23 25-3 0,23-25-5 0,-13 29 6 15,4-12-6-15,4 5 8 0,-2 3-9 16,2 3 8-16,-1-4-10 0,4 3 3 15,-1-5-4-15,3 0 1 0,3-4-8 0,-3-18 2 16,11 24-9-16,-11-24 1 0,20 12 1 0,-20-12 0 16,28 1 1-16,-9-6-1 0,2-2 0 0,4-5-2 15,2-6 5-15,2-4-8 0,1-7 7 0,3-1-5 16,-1-2 5-16,0 1-5 0,-1 2 4 0,-2-1-8 16,-3 4 9-16,-6 2 18 0,-3 2-23 15,-17 22 24-15,22-26-33 0,-22 26 8 0,0 0-3 16,0 0 9-16,0 0-2 0,-3 26-32 0,-6-3 29 15,-3 9-30-15,-5 8 27 0,-1 8 11 0,-7 6-11 16,0 7 14-16,-3 4-13 0,-3 11 10 16,0 5-13-16,-1 2 15 0,0 0 12 0,3-2-14 15,3-7 20-15,1-5-19 0,6-10-6 0,4-12 7 16,5-7-10-16,4-6 7 0,4-9-6 16,-1-3 3-16,3-22-2 0,0 21 3 0,0-21 0 15,0 0 2-15,0 0 0 0,0 0-1 0,0 0 2 16,-4-35-4-16,0 9 4 0,2-10-7 0,-1-4 4 15,1-5-7-15,2-7 8 0,1-2-10 0,1-5-18 16,1-3 16-16,2 1-22 0,-1 0 12 0,4-3 1 16,0 2-12-16,4 10 5 0,1 2-13 15,4 17 0-15,-3 0-17 0,8 12-19 16,-8-4-41-16,16 19-80 0,-17-17-111 0,9 14-235 16,13 13 59-16,-10-15 456 0</inkml:trace>
  <inkml:trace contextRef="#ctx0" brushRef="#br1" timeOffset="251635.876">11255 1211 1146 0,'-23'-25'374'0,"-1"23"-310"0,-9-3-18 15,7 9 15-15,-9-3 12 0,8 5-50 0,-6 1 22 0,4 4-42 16,-4 2 24-16,4 6 6 0,-3 1-12 15,5 6 7-15,0-1-13 0,1 6 4 16,2 1-10-16,1 0 4 0,5-1-8 0,5-3 2 16,6-5-5-16,6-3 3 0,5-2-5 0,-4-18 2 15,24 26-1-15,-3-22-1 0,5-5 3 0,2-5-3 16,6-8 3-16,4-8-5 0,6-10 5 0,2-10-7 16,5-4 8-16,4-7-8 0,-4-4 12 0,1-1 6 15,-4-1-14-15,-5 0 0 0,-2 4 0 16,-7 2 0-16,-4 1 0 0,-7 1 0 0,-6 4 0 15,-4 0 0-15,-4 6 0 0,-3 8 0 0,-4 11 0 16,-2 22 0-16,-4-20 0 0,4 20 0 16,0 0 0-16,-23 9 0 0,6 8 0 0,-4 14 0 15,-5 10 0-15,-3 11 0 0,0 11 0 0,-1 1 0 16,-2 2 0-16,3 2 0 0,0-3 0 0,3-1-14 16,7-7 6-16,4-4 8 0,9-8-14 15,5-5-4-15,10-5-16 0,5-7-6 0,11-3-10 16,3-8-1-16,10-2-10 0,0-12-13 0,14 2-26 15,-8-17-40-15,19 11-78 0,-18-22-85 0,2 2-202 16,14 9 89-16,-22-22 416 0</inkml:trace>
  <inkml:trace contextRef="#ctx0" brushRef="#br1" timeOffset="252245.2714">11847 1229 1325 0,'-24'5'106'15,"24"-5"-39"-15,-32 16-7 0,32-16-6 0,-29 28-20 16,17-11-5-16,-1 0-11 0,4 1 7 0,-1 3-5 15,2 2 6-15,-2 0-6 0,3 5 5 0,-3-2-9 16,3 2 8-16,-2-1-7 0,2-1 7 0,0-4-6 16,2 0 2-16,5-22-7 0,-6 28 0 15,6-28-9-15,0 0 0 0,-2 18-4 0,2-18 0 16,0 0 1-16,0 0-1 0,0 0 2 0,8-23-3 16,-1 6 4-16,4-7-5 0,4-3 3 0,0-4-3 15,4-3 5-15,-1 0-7 0,-1-1 6 16,0-3-5-16,1 2 9 0,0-1-6 0,-1 3 9 15,-2 3 17-15,-2 5-23 0,0 2 22 0,-2 3-24 16,-1 4-3-16,-10 17 3 0,18-22 1 16,-18 22-6-16,0 0 1 0,25-13 0 0,-25 13 1 15,23-6 4-15,-23 6 0 0,31-2-1 0,-14-1-5 16,1 2 4-16,4 1-1 0,1 2 1 0,1 2 2 16,2 0-6-16,-3 1 3 0,-1-2 2 0,-5 2-3 15,-17-5 2-15,28 10 2 0,-28-10-4 0,20 12 6 16,-20-12-1-16,0 0-1 0,0 0-2 0,0 0-3 15,14 17 2-15,-14-17-2 16,0 0 1-16,0 0 7 0,-23 21-6 0,23-21-21 16,-23 22 26-16,23-22-29 0,-31 30 28 0,14-11 2 15,-1-1-4-15,-3 5 6 0,1 1-1 0,-4 5 4 16,3 4-2-16,0 0 6 0,3 1-9 0,2 1 5 16,4-2-10-16,2-4 0 0,4-1 0 0,5-4 0 15,2-5 0-15,5 0 0 0,-6-19 0 16,23 23 0-16,-23-23 0 0,36 4 0 0,-11-11 0 15,0-5 0-15,5-6 0 0,1-5 0 0,0-6 0 16,0-5 0-16,-2 0 0 0,1-6 0 0,-2 3 0 16,-5-3 0-16,-4-1 0 0,-3 1 0 0,-4 0 0 15,-3 1 0-15,-3 5 0 0,-4-2 0 0,-4 3 0 16,-3 6 0-16,-1 0 0 0,-4 8 0 16,10 19 0-16,-23-21 0 0,23 21-13 15,-31 4-18-15,31-4-3 0,-34 26-5 0,19-3-19 16,-4-1-4-16,12 3-49 0,-11-8-51 0,23 12-161 15,-9 0-244-15,-1-3 34 0,16 6 420 0</inkml:trace>
  <inkml:trace contextRef="#ctx0" brushRef="#br1" timeOffset="252901.5818">12835 1341 945 0,'0'0'200'15,"0"0"-145"-15,0 0 0 0,-12-24 26 0,12 24 6 16,0 0-8-16,0 0-13 16,0 0-10-16,0 0-7 0,-17-21-5 0,17 21 2 15,-21-4-7-15,21 4-2 0,-29-3-6 0,10 6-1 16,-2 1-5-16,-4 7 1 0,-2 3-11 0,-1 5 3 16,1 3-8-16,-1 3 3 0,-2 4-5 0,4-2 2 15,0 1-2-15,3 1 3 0,4-5-8 0,3 1-3 16,5-4 0-16,7-4 0 0,4-17 0 0,5 28 0 15,-5-28 0-15,24 16 0 0,-5-14 0 16,5-2 0-16,4-8 0 0,5-5 0 0,2-3 0 16,4-3 0-16,1-3 0 0,1-2 0 0,1-3 0 15,-6 0 0-15,-2-2 0 0,-3 2 0 0,-5 2 0 16,-3-1 0-16,-6 6 0 0,-4-1 0 16,-6 4 0-16,-7 17 0 0,6-20 0 0,-6 20 0 15,0 0 0-15,0 0 0 0,0 0 0 16,0 0 0-16,0 0 0 0,-22 14 0 0,14 3 0 15,-2 10 0-15,-1 5 0 0,0 7 0 0,-1 6 0 16,0 1 0-16,-2 5 0 0,0 9 0 0,-2 3 0 16,-2 6 0-16,-1 0 0 0,0-3 0 0,-3 6 0 15,1-6 0-15,-2-3 0 0,4-5 0 0,1-12 0 16,1-2 0-16,0-7 0 0,1-4 0 0,-1-4 0 16,1-5 0-16,-1-5 0 0,17-19 0 15,-33 18 0-15,16-15 0 0,17-3 0 0,-32-15 0 16,17-4 0-16,-1-10 0 0,1-6 0 15,1-6 0-15,5 1-6 0,1-5-55 0,9 5-23 16,-5-22-68-16,24 23-158 0,-17-21-314 0,14-4 36 16,10 12 367-16</inkml:trace>
  <inkml:trace contextRef="#ctx0" brushRef="#br1" timeOffset="253573.4286">13164 1457 1313 0,'8'18'352'16,"-8"-18"-287"-16,-17 13-22 0,17-13 2 16,0 0 4-16,-17 19-18 0,17-19-5 15,0 0-12-15,0 0-6 0,0 0-3 0,0 0-5 16,0 0 1-16,0 0-2 0,0 0 1 0,0 0 0 16,24-5 1-16,-5-8-2 0,3-2 3 0,1 1-2 15,3-3 1-15,-1 1-3 0,2-2 3 0,1 0-3 16,-2-2 4-16,-2 1-5 0,-6 0 5 0,-4 1-4 15,-14 18 10-15,14-29-1 0,-14 29 4 0,4-32-2 16,-4 32-4-16,-5-31-4 16,5 31 5-16,-11-31 25 0,11 31-22 0,-22-21 1 0,22 21-10 15,-30-5 0-15,11 10 0 0,-1 4-3 0,-3 6 3 16,-3 4-25-16,-1 3 26 0,1 5 7 16,-1 0-5-16,3 5 9 0,0-1-8 0,4 3-4 15,3-4 0-15,3-2 0 0,5-4 0 0,5-4 0 16,4-2 0-16,4-1 0 0,-4-17 0 0,22 26 0 15,-5-17 0-15,6-4 0 0,5-5 0 16,3-1 0-16,7-8 0 0,2-1 0 0,3-5 0 16,-1-3 0-16,1-3 0 0,-4-1 0 0,-2 4 0 15,-3-3 0-15,-3 5 0 0,-4 0 0 0,-8-1 0 16,-2 2 0-16,-17 15 0 0,18-18 0 0,-18 18 0 16,0 0 0-16,0 0 0 0,0 0 0 0,0 0 0 15,0 0 0-15,0 0 0 16,0 0 0-16,0 0 0 0,-23 21 0 0,11-3 0 15,0 1 0-15,0 7 0 0,-2-1 0 0,3-3 0 16,2 1 0-16,1-1 0 0,2-3 0 0,3-2 0 16,3-17 0-16,-2 22 0 0,2-22 0 0,0 0 0 15,0 0 0-15,15 17 0 0,-15-17 0 0,23-10 0 16,-6-3 0-16,5-7 0 0,2-4 0 0,3-3 0 16,1-2 0-16,-1 0 0 0,1-1 0 15,-4 0 0-15,2-3 0 0,-3 5 0 0,-1 1 0 16,-4 4 0-16,-1 3 0 0,-17 20 0 0,26-27 0 15,-26 27 0-15,17-15 0 0,-17 15 0 0,0 0 0 16,0 0 0-16,0 0 0 0,6 24 0 16,-5-4 0-16,-2 4 0 0,-3 10 0 0,0 1 0 15,-1 1 0-15,5 1 0 0,0-4-14 0,8 0-35 16,-1-5-19-16,11 5-47 0,-18-33-75 16,43 52-215-16,-18-30-198 0,6-6 52 0,15 11 500 15</inkml:trace>
  <inkml:trace contextRef="#ctx0" brushRef="#br1" timeOffset="254307.8412">15312 842 651 0,'0'0'328'15,"0"0"-203"-15,-18-15-26 0,18 15-15 0,-27-6 1 16,27 6-9-16,-41 5-17 0,18 1-3 0,-10 3-7 16,7 4 1-16,-7-1-4 0,4 7 0 15,-4 2-4-15,3 3 1 0,-3 4-13 0,3 2 1 16,-2 1-7-16,6 7 0 0,1 2-5 0,3 7-20 15,4-1 13-15,3 1-20 0,4 0 12 0,5-1 7 16,4-2-11-16,5-2 8 0,5-6-9 0,5-4 6 16,5-7-7-16,8-4 5 0,5-8 8 0,7-4 1 15,7-9 0-15,6-9-1 0,4-5-8 16,3-8-3-16,2-6 0 0,-2-3 0 0,-2-8 0 16,-5-3 0-16,-4-6 0 0,-7-2 0 15,-5-2 0-15,-6-2 0 0,-8 2 0 0,-7 2 0 16,-9 6 0-16,-5 2 0 0,-7 2 0 0,-8 2 0 15,-4 1 0-15,-8-1 0 0,-3 2 0 0,-4 9 0 16,-2 8 0-16,-1 8 0 0,0 15 0 0,-4-7 0 16,6 10-10-16,2 1-43 0,8 5-12 15,5-1-16-15,20-12-57 0,-15 23-94 0,33-15-263 16,1 15-67-16,3-4 152 0</inkml:trace>
  <inkml:trace contextRef="#ctx0" brushRef="#br1" timeOffset="254745.3468">16023 1046 1406 0,'-25'6'86'0,"8"6"-38"15,-10 4-3-15,0 8 5 0,-9 3-11 0,-1 7-27 16,-6-1 29-16,-1 6-29 0,-4 1 29 16,3 4-6-16,-2-2-12 0,4 0 4 0,3-7-19 15,5-3 5-15,7-8-13 0,6-3-5 0,22-21-19 16,-23 24-12-16,23-24-30 0,0 0-19 0,0 0-7 16,0 0-20-16,21-10-7 0,-14-12-27 0,17 7-30 15,-9-13 0-15,13 2 21 0,-6-3 57 16,2-1 64-16,-4 3 57 0,-3-4 50 0,-2 9 23 15,-5-6 51-15,3 12 10 0,-14-9 2 0,1 25-4 16,3-27-50-16,-3 27 5 0,0 0-30 0,0 0-13 16,0 0 9-16,0 0-39 0,0 0 15 0,0 0-28 15,0 0-1-15,0 0-17 0,1 20-8 0,-1-20 4 16,19 25-2-16,-19-25 7 0,33 31-7 16,-13-16 4-16,4 1-6 0,3-1-11 15,2 4-13-15,3-7-19 0,5 4-30 0,-6-9-30 16,15 9-54-16,-19-22-64 0,20 19-106 0,-13-2-123 15,-1-13-5-15,14 18 381 0</inkml:trace>
  <inkml:trace contextRef="#ctx0" brushRef="#br1" timeOffset="254964.1643">16382 1117 1156 0,'-17'-1'336'0,"17"1"-112"16,-30 14-161-16,30-14-13 0,-26 10 0 0,26-10-6 15,-22 17-15-15,22-17-4 0,-23 29-13 0,11-9-11 16,-3 3 25-16,3 1-28 0,-1 4 26 0,0 2-15 16,3 0-9-16,-1 2 0 0,2-3 0 15,3-2 0-15,0 0 0 0,4-2 0 0,1-2-13 16,2-4-10-16,-1-19-13 0,11 24-8 0,-11-24-15 16,22 8-23-16,-1-3-42 0,-10-23-88 0,23 13-163 15,-7-13-174-15,-1-13 44 0,13 11 481 0</inkml:trace>
  <inkml:trace contextRef="#ctx0" brushRef="#br1" timeOffset="255089.1216">16431 805 821 0,'-18'-20'391'0,"-10"-6"-27"0,28 26-260 0,-34-15-41 16,34 15-16-16,-24-1-17 0,24 1-18 0,0 0-19 16,0 0-19-16,0 0-20 0,-6 24-17 0,6-24-39 15,21 22-62-15,7-8-161 0,-1 7-209 0,-5-3 26 16,17 10 452-16</inkml:trace>
  <inkml:trace contextRef="#ctx0" brushRef="#br1" timeOffset="255495.3549">16942 1177 1398 0,'-38'-6'155'0,"38"6"-81"0,-40 3-7 15,22 0-2-15,-9-3-1 0,4 2-14 16,-9 3-9-16,5 3-14 0,-3 2 20 0,1 3-29 15,-1 1 22-15,3 4-39 0,-1 4-1 0,3 1 0 16,1 1 0-16,1 4 0 0,3-4 0 0,6 2 0 16,5-1 0-16,7-6 0 0,2-19 0 0,5 29 0 15,-5-29 0-15,25 18 0 0,-4-12 0 0,4-6 0 16,8-7 0-16,5-6 0 0,3-10 0 0,3-6 0 16,5-5 0-16,-2-7 0 0,-3-3 0 15,1-2 0-15,-6-2 0 0,0 2 0 16,-4 1 0-16,-2-1 0 0,-5 7 0 0,-4-4 0 15,-1 4 0-15,-7 0 0 0,-1 2 0 0,-3 1 0 16,-5 4 0-16,-1 10 0 0,-2 6 0 0,-4 16 0 16,0 0 0-16,0 0 0 0,-4 21 0 0,-2 0 0 15,-2 9 0-15,-6 8 0 0,-3 9 0 16,-3 2 0-16,-4 1 0 0,1 1 0 0,3-2 0 16,1 0-19-16,5-2-14 0,-1-5-36 0,8 0 13 15,-4-4-7-15,13 1-11 0,-3-10-8 0,16 8-46 16,-15-37-61-16,33 44-130 0,-7-24-192 0,-4-12 41 15,15 10 437-15</inkml:trace>
  <inkml:trace contextRef="#ctx0" brushRef="#br1" timeOffset="255823.7079">17285 1214 1297 0,'0'0'412'0,"-19"15"-318"15,19-15-51-15,0 0-16 0,-18 17 7 0,18-17-10 16,-6 19 1-16,6-19-9 0,1 21-4 0,-1-21-4 15,0 0 0-15,22 23-1 0,-22-23 2 0,29 10-4 16,-9-8-1-16,0-2-1 0,2-3-1 16,0 0 2-16,1 0-2 0,-1-5 0 0,-2-2 2 15,-2-2-3-15,-18 12-1 0,29-25 4 0,-29 25-4 16,21-26-7-16,-21 26 11 0,16-29-19 16,-16 29 22-16,10-31-4 0,-10 31 1 0,3-29-5 15,-3 29-1-15,-5-26 5 0,5 26-1 0,-11-17 0 16,11 17-2-16,-21-9 0 0,21 9 0 15,-26 4 0-15,26-4 0 0,-36 30 0 0,18-9 0 16,-4 2 0-16,3 5 0 0,1 2 0 0,-1 2 0 16,5 2 0-16,-1-2 0 0,5 0 0 0,4-2 0 15,4-1 0-15,3-4 0 0,5-2 0 0,1-3-43 16,8 0-32-16,-15-20-40 0,44 28-44 0,-21-28 5 16,30 16-225-16,-4-10-161 0,3-11 42 0,14 7 415 15</inkml:trace>
  <inkml:trace contextRef="#ctx0" brushRef="#br1" timeOffset="257310.3993">18727 362 625 0,'-32'6'307'0,"-7"14"-253"0,5 0-12 15,-11 1 11-15,-1 14 19 0,-7 5 13 0,3 16 15 16,-9 6 16-16,13 8 0 0,-9 5-31 0,14-1-20 15,1-3-24-15,9 4-23 0,10-7 2 0,8-2-9 16,10-1 7-16,11-4-25 0,8-4 20 0,7-7-11 16,9-4-11-16,6-4 2 0,9-6-24 0,8-8-11 15,10-1-41-15,-5-14-49 16,23 11-130-16,-19-13-289 0,12-11 27 0,4 6 330 16</inkml:trace>
  <inkml:trace contextRef="#ctx0" brushRef="#br1" timeOffset="257872.8503">18941 797 1476 0,'0'0'150'15,"0"0"-140"-15,-7 17-2 0,7-17-1 16,-6 40 17-16,-2-15 1 0,2 4 11 0,-5 6-12 16,0 0 8-16,-6 4-6 0,3 3 4 0,-3 0-10 15,1 1-13-15,-1-1 20 0,5 0-24 0,-3-5 22 16,5-3-11-16,3-8-12 0,3-3 3 0,8-4-10 16,-4-19 5-16,18 25-5 0,-1-18 2 0,4-4 3 15,6-6-1-15,4-9 4 0,5-4-5 0,5-7 2 16,3-6-3-16,2-2 4 0,-2-5-3 15,-3-1-9-15,-4 0 18 0,-5 4-22 16,-2 1 26-16,-9 4-12 0,-2 4 0 0,-6 5 0 16,-13 19-3-16,17-19 5 0,-17 19 1 0,0 0 4 15,0 0-5-15,0 0 0 0,0 0-5 0,0 0-2 16,-6 21 8-16,-1 0-10 0,-1 10 13 0,1 1-7 16,0 5-10-16,1 1 25 0,1-3-25 0,2 0 25 15,3-3-10-15,3-2-6 0,3-2 7 16,1-5-4-16,4-3 5 0,-11-20-4 0,31 26 3 15,-13-16-3-15,3-4-7 0,-2-3 3 0,5-5 2 16,-1-3 1-16,2-3 9 0,-1-6 5 0,-2-3-4 16,1-6 6-16,0-3-7 0,1-7-1 0,0-1-3 15,-3-1 1-15,0-1 16 0,-4 3-16 16,0-4 12-16,-3 2-18 0,-5-2-8 16,1 5 6-16,-4-2-9 0,0 6-2 0,-3-2-5 15,3 4-13-15,-5 6-9 0,-1 20-4 0,6-26-21 16,-6 26-4-16,0 0-15 0,0 0-22 0,0 0-33 15,27 22-99-15,-27-22-147 0,7 35-110 0,11-9 197 16</inkml:trace>
  <inkml:trace contextRef="#ctx0" brushRef="#br1" timeOffset="258294.7153">20108 1149 1293 0,'-25'-5'125'0,"8"10"-23"0,-12-8-4 0,10 8-13 16,-10-2-14-16,7 3-11 0,-4 1-12 0,2 3-28 16,-1 2 13-16,2 2-30 0,-2 0 23 15,5 4-4-15,0-3-1 0,3 2-4 0,4 2-10 16,13-19 1-16,-17 31-6 0,13-14 1 0,4-17-2 16,1 28 0-16,-1-28-2 0,11 23 3 0,-11-23-3 15,24 19 2-15,-7-13-1 0,0-3-1 0,2-1 0 16,0-2 2-16,2-5-1 0,0-1 1 0,1-7-2 15,-3 1-1-15,-1-4 4 16,2-1-1-16,-3 1-1 0,1-3 0 0,-3 1 0 16,-2-2 0-16,-1 0 0 0,-1 2 0 0,-1 0 0 15,-3 1 0-15,-7 17 0 0,12-28 0 0,-12 28 0 16,9-18 0-16,-9 18 0 0,0 0 0 0,0 0 0 16,0 0 0-16,0 0 0 0,0 0 0 0,0 0 0 15,2 26 0-15,-4-5 0 0,0 4 0 0,-2 2-2 16,-1 1 2-16,0-4-10 0,1 3 0 15,3-8-7-15,1-2-6 0,0-17-6 0,11 24-5 16,-11-24-6-16,29 12-10 0,-3-16-12 16,-1-15-35-16,22 0-68 0,-14-26-101 0,21 8-307 15,7-3 50-15,-5-12 378 0</inkml:trace>
  <inkml:trace contextRef="#ctx0" brushRef="#br1" timeOffset="258482.2685">20843 341 1135 0,'-22'-4'434'0,"12"27"-199"16,-10 0-187-16,-1 10-22 0,-1 5-1 0,1 11-6 16,-1 7-5-16,-1 4 26 0,0 2-32 0,1 2 3 15,-1-4 7-15,6 3-32 0,0-1 25 0,3 0-1 16,-2-1-14-16,2-1-12 0,1-1 13 16,1-3-21-16,3-6 1 0,-2 2-5 15,3-6-19-15,-3-5-16 0,6 2-12 0,-6-18-28 16,17 13-117-16,-6-38-139 0,-11 26-196 0,11-26 56 15,0 0 499-15</inkml:trace>
  <inkml:trace contextRef="#ctx0" brushRef="#br1" timeOffset="258685.3895">20389 1038 1881 0,'0'0'93'0,"0"0"-74"0,0 0-12 0,0 0-6 16,0 0-1-16,0 0 0 0,0 0 1 0,23 21 4 15,-23-21-1-15,34 8 1 0,-8-7-4 16,6-2-4-16,0-1-3 0,5-1-12 0,1-4-13 16,3-1-15-16,2-1-16 0,4 4-16 15,-7-4-7-15,9 7-24 0,-18-8-27 0,16 10-55 16,-23-8-72-16,9 4-189 0,2 13-5 0,-35-9 378 16</inkml:trace>
  <inkml:trace contextRef="#ctx0" brushRef="#br1" timeOffset="259279.1143">20850 1196 1218 0,'-28'0'444'16,"34"19"-301"-16,-6-19-81 0,-22 23-21 0,22-23-19 0,-7 17-3 15,7-17-13-15,0 0 0 0,15 20-1 16,-15-20 2-16,30 7 0 0,-4-6 4 0,2-4-1 16,4-2-1-16,3-3 1 0,-1 0-5 0,1-1 4 15,-1-1-2-15,0-2-9 0,2-4 10 0,-2 0-13 16,-4-2 10-16,-6 2-5 0,-5 0 0 15,-19 16 0-15,24-29 0 0,-18 13 0 0,-6 16 0 16,4-32 0-16,-4 32 0 0,-7-29 0 0,7 29 0 16,-19-23 0-16,19 23 0 0,-31-14 0 0,13 9 0 15,-4 5 0-15,-2 3 0 0,0 5 0 0,-4 4 0 16,-3 5 0-16,1 6 0 0,-3 1 0 0,3 2 0 16,0 3 0-16,6 0 0 0,6-2 0 15,6 2 0-15,7-5 0 0,5-3 0 16,5-3 0-16,-5-18 0 0,26 29 0 0,-6-18 0 15,7-3 0-15,2-3 0 0,5-5 0 0,5-2 0 16,3-3 0-16,2-5 0 0,2-1 0 0,3-2 0 16,-4-1 0-16,-2 1 0 0,-8 0 0 0,-7 2 0 15,-5 3 0-15,-6 1 0 0,-17 7 0 0,25-6 0 16,-25 6 0-16,0 0 0 0,0 0 0 16,0 0 0-16,0 0 0 0,0 0 0 0,-3 29 0 15,-3-11 0-15,-3 6 0 0,-4 5 0 0,-2 1 0 16,2 3 0-16,-2-1 0 0,3 0 0 0,2-3 0 15,-1-2 0-15,5-6 0 0,3-1 0 16,3-20 0-16,0 25 0 0,0-25 0 0,0 0 0 16,14 21 0-16,-14-21 0 0,0 0 0 0,26-13 0 15,-26 13 0-15,24-30 0 0,-9 7 0 16,-1-5 0-16,5-1 0 0,-5-4 0 0,3 0 0 16,-3 0 0-16,-2-2 0 0,0 1 0 0,-1 3 0 15,2-2 0-15,2 3 0 0,-2-1 0 0,1 0 0 16,-3 1 0-16,-1 3 0 0,-1 1 0 0,3 7-22 15,-12 19-24-15,21-30-13 0,-21 30-25 0,19-22-49 16,-18 0-77-16,23 12-179 0,-24 10-189 16,28-19 54-16,-3 18 523 0</inkml:trace>
  <inkml:trace contextRef="#ctx0" brushRef="#br1" timeOffset="259482.2456">22294 492 1419 0,'-21'12'364'0,"21"-12"-263"16,0 0-72-16,-17 4-2 0,17-4 1 0,-21 24-7 15,9 2-2-15,-1 4-2 0,-1 5-7 0,4 5-6 16,-1-5 4-16,1 8-8 0,0-2 0 0,2 4 0 16,0 0 0-16,2-5 0 0,3-1-10 15,-2-6-26-15,5 1-30 0,-8-5-45 0,18 9-179 16,-4-7-354-16,-3-1 42 0,2 1 315 15</inkml:trace>
  <inkml:trace contextRef="#ctx0" brushRef="#br1" timeOffset="259654.1551">22040 1530 1950 0,'-21'6'97'16,"1"-6"-97"-16,20 0 0 0,-23-6 0 0,23 6 0 15,0 0-12-15,-14-19-14 0,14 19-25 16,0 0-47-16,-3-37-116 0,3 37-432 0,23-23 29 16,-8 5 235-16</inkml:trace>
  <inkml:trace contextRef="#ctx0" brushRef="#br1" timeOffset="260107.7536">22729 299 1410 0,'0'0'309'0,"0"0"-280"15,0 0-20-15,26-4 1 0,-1 0 3 16,9 8 0-16,-1 2 10 0,6 11-7 0,-4 4 0 15,1 6 11-15,-1 9-6 0,3 3-3 16,-4 9 1-16,-4 10-9 0,-6 6 5 0,-5 2-2 16,-7 2 3-16,-7 3-4 0,-7-3-7 0,-6 6 10 15,-12 0-14-15,-4-1 2 0,-11 4 8 0,-4 2-10 16,-4-4 11-16,-2-1-12 0,-1-9 0 0,1-4 0 16,1-12 0-16,3 0 0 0,8-9 0 0,5-9 0 15,11-3-25-15,17-28-54 0,-10 27-122 0,10-27-459 16,0 0 26-16,19-11 187 0</inkml:trace>
  <inkml:trace contextRef="#ctx0" brushRef="#br1" timeOffset="261186.7234">7635 4063 1592 0,'-20'5'149'15,"20"-5"-111"-15,0 0-23 0,0 0-13 0,0 0 2 16,0 0 9-16,21-11 6 0,2 7 0 16,9 0-4-16,8-3-8 0,5-2-6 0,8-2 0 15,6-3-16-15,4 2-15 0,1-8-28 0,9 10-51 16,-12-18-83-16,20 17-278 0,-11-4-102 16,-6-8 144-16</inkml:trace>
  <inkml:trace contextRef="#ctx0" brushRef="#br1" timeOffset="261749.3268">6462 6818 1475 0,'-18'26'367'0,"1"-20"-335"0,17-6-11 16,0 0-16-16,0 0-7 0,0 0-3 0,0 0-1 15,0 0 2-15,19-4 2 0,8-2 2 0,7-3-8 16,12-6-13-16,3-7-28 0,18 4-49 0,-11-21-115 15,27 8-356-15,-8 4-15 0,-8-2 246 0</inkml:trace>
  <inkml:trace contextRef="#ctx0" brushRef="#br1" timeOffset="262186.7984">6405 9687 1470 0,'-15'-17'416'0,"15"17"-380"0,0 0-25 0,0 0-11 16,0 0-3-16,25-5 2 0,-8 4 1 0,3-1-2 16,6-2-2-16,1-2-15 0,6 4-16 0,1-8-29 15,11 10-47-15,-11-21-104 0,27 12-350 0,-9 4 4 16,-5-5 209-16</inkml:trace>
  <inkml:trace contextRef="#ctx0" brushRef="#br1" timeOffset="262999.2871">7210 12106 1568 0,'-24'-10'288'0,"24"10"-243"0,0 0-15 16,0 0-20-16,0 0-10 0,0 0-1 0,0 0-2 16,0 0 2-16,0 0 1 0,22 1-1 0,3-3-1 15,6-3-5-15,9-1-16 0,2-6-4 0,9 2-65 16,-4-15-29-16,18 18-179 0,-10-20-307 0,5-9 56 15,3 5 347-15</inkml:trace>
  <inkml:trace contextRef="#ctx0" brushRef="#br1" timeOffset="263718.0529">9685 3274 1120 0,'-6'-20'196'15,"6"20"-205"-15,-7-30 17 0,0 13 9 0,7 17 29 16,-17-23 11-16,17 23-6 0,-35-7-20 0,7 12-8 15,-12 5 3-15,-2 10 15 0,-14 5 21 0,-2 13-25 16,-8 1 24-16,0 10-31 0,-7 1 1 16,5 5 8-16,0 0-15 0,7-2 5 15,5-5-13-15,12-6 2 0,10-12-12 0,12-6 0 16,13-6-10-16,9-18 4 0,4 29-5 0,-4-29 2 16,37 29-1-16,-8-14 3 0,11-2-1 0,8-2 4 15,5-1-3-15,7-3 2 0,7-2-3 0,3 0 2 16,-1-1-1-16,0 1 2 0,-10 2-2 0,-5 3-11 15,-12 1 28-15,-8 4-29 0,-9 1 27 0,-10 4-11 16,-5 2-5-16,-7 4 5 0,-7 6-4 16,-5 1 5-16,-9 6-6 0,-5 2 7 0,-6 0-9 15,-4 1 9-15,-2-6-7 0,1-4 4 16,2-5-5-16,5-6-3 0,7-4-13 0,20-17-10 16,-21 17-33-16,21-17-47 0,0 0-51 0,0 0-63 15,24-17-123-15,2 2-189 0,-2-16 68 0,21 10 465 16</inkml:trace>
  <inkml:trace contextRef="#ctx0" brushRef="#br1" timeOffset="264030.5625">10064 3817 1599 0,'0'0'36'16,"-25"2"-18"-16,8 2 1 0,17-4 7 0,-38 18 3 15,16 0 4-15,-5 0 12 16,2 8-29-16,-3 1 23 0,2 6-28 0,1 3 7 15,2 3 9-15,1 0-12 0,4 3 9 0,2-3-10 16,6-3 3-16,5-6-7 0,5-4-2 0,5-6-8 16,-5-20 2-16,22 29-3 0,-3-19 2 0,6-4 0 15,2-5 1-15,2-4 2 0,5-6-1 0,1-7 3 16,3-3-2-16,-1-9 2 0,-1-4-5 0,-2-3 2 16,-4-2-5-16,-3 0 6 0,-4 0-6 15,-5 4 6-15,-4 0-5 0,-7 4 4 0,-2 1-5 16,-5 3-10-16,-4 2 17 0,-2 2-29 0,-4 2 16 15,-2 2-24-15,-2 0-10 0,14 17-9 0,-28-21-4 16,28 21-5-16,-23-6-25 0,23 6-70 16,0 0-132-16,-13 19-263 0,13-19 1 0,9 21 415 15</inkml:trace>
  <inkml:trace contextRef="#ctx0" brushRef="#br1" timeOffset="264452.445">10787 3986 1497 0,'0'0'67'16,"-33"-13"-31"-16,15 6 10 0,-8-6 11 15,4 7 2-15,-7-3-12 0,2 5-4 0,-4-2-6 16,2 6-1-16,-2 0-8 0,2 6-2 16,1 1-6-16,0 7-1 0,0 1-5 0,1 6 1 15,2 4-15-15,3 2 0 0,2 3 0 0,5-1 0 16,4 0 0-16,5-1 0 0,4-5 0 0,6-2 0 15,6-5 0-15,-10-16 0 0,33 22 0 0,-12-18 0 16,7-5 0-16,3-5 0 0,4-9 0 16,3-5 0-16,-1-8 0 0,5-6 0 0,-3-5 0 15,-2-6 0-15,1-3 0 0,1-5 0 0,-2-3 0 16,-1 2 0-16,-1-2 0 0,-7 4 0 0,-2-1 0 16,-4 1 0-16,-4 1 0 0,-1 5 0 0,-5 9 0 15,-5 6 0-15,-2 12 0 0,-5 19 0 0,3-18 0 16,-3 18 0-16,0 0 0 15,0 0 0-15,-9 18 0 0,3 3 0 0,-4 15 0 16,-5 12 0-16,-4 12 0 0,-1 2 0 0,0 5 0 16,1-4 0-16,4 1 0 0,3-5 0 0,8-4-16 15,4-6-22-15,10-2-19 0,1-9-8 0,11 3-36 16,-5-14-9-16,16 8-29 0,-16-27-97 0,25 14-124 16,-2-11-157-16,-8-18 110 0,18 11 407 0</inkml:trace>
  <inkml:trace contextRef="#ctx0" brushRef="#br1" timeOffset="264640.3376">11385 3779 1773 0,'0'0'91'0,"-18"12"-60"0,18-12-4 0,-23 27-1 16,11-6 0-16,-2 4 7 0,1 5-24 0,-2 4 16 16,2 4-25-16,-2 1 2 0,2 1 2 15,2 1-4-15,2-2 0 0,3-3-3 0,3-3-4 16,3-4-8-16,2-5-6 0,5-1-16 0,-7-23-11 15,21 29-27-15,-21-29-31 0,33 12-36 0,-33-12-97 16,40-26-330-16,-13 9 29 0,-5-17 296 0</inkml:trace>
  <inkml:trace contextRef="#ctx0" brushRef="#br1" timeOffset="264780.9733">11492 3459 1732 0,'-17'3'38'0,"-1"1"-34"0,18-4-4 15,-28 12-17-15,28-12-30 0,-16 21-53 0,16-21-89 16,4 24-171-16,-4-24-186 0,22 22 42 0,6 1 494 16</inkml:trace>
  <inkml:trace contextRef="#ctx0" brushRef="#br1" timeOffset="265140.353">11786 3762 1249 0,'-20'32'377'0,"20"-32"-335"15,-21 19-5-15,21-19 15 0,-22 28 8 16,8-11-8-16,1 5-19 0,-2 1 15 16,1 3-29-16,1 3 16 0,2 5-13 0,-1 0-8 15,0 2-7-15,1-1-7 0,1-2 0 0,4-3 0 16,3-2 0-16,3-7 0 0,3-4 0 0,-3-17 0 16,14 18 0-16,-14-18 0 0,28 6 0 0,-11-10 0 15,5-3 0-15,4-9 0 0,2-6 0 0,2-5 0 16,2-7 0-16,2-1 0 0,2-3 0 15,1-1 0-15,-2 0 0 0,-2-1 0 0,-3 0 0 16,-2 0 0-16,-1 2 0 0,-4 2 0 0,-3 1 0 16,-3 6 0-16,-1 2 0 0,-4 6 0 15,-12 21 0-15,13-22 0 0,-13 22 0 0,0 0 0 16,0 0 0-16,-7 20 0 0,-1 1 0 0,-1 8 0 16,-5 5 0-16,0 4 0 0,-2 1 0 0,1 0 0 15,1 0 0-15,3-1 0 0,4-1-14 16,2-2-10-16,2-6-3 0,7 0-11 0,0-9-9 15,8 3-19-15,-12-23-20 0,31 30-46 0,-31-30-70 16,49 3-177-16,-19-9-166 0,0-15 59 0,13 12 486 16</inkml:trace>
  <inkml:trace contextRef="#ctx0" brushRef="#br1" timeOffset="265593.5378">12467 3837 1654 0,'-30'21'101'0,"8"9"-48"15,-5-3 21-15,7 7-32 0,-3-3 9 0,2 3-18 16,0-3-15-16,4 1-2 0,3-3-11 0,4-4-5 16,4-3 0-16,2-3 0 0,4-19 0 0,0 25 0 15,0-25 0-15,0 0 0 0,0 0 0 16,17 9 0-16,-17-9 0 0,23-19 0 0,-6 2 0 16,2-7 0-16,0 0 0 0,1-4 0 0,-2-3 0 15,1 0 0-15,-3-2 0 0,2 1 0 16,-3 2 0-16,-1-1 0 0,1 2 0 0,-4 3 0 15,0 1 0-15,-3 5 0 0,-8 20 0 0,14-29 0 16,-14 29 0-16,0 0 0 0,0 0 0 0,0 0 0 16,0 0 0-16,0 0 0 0,0 0 0 15,6 28 0-15,-5-9 0 0,2 2 0 0,-1-1 0 16,2 1 0-16,1-3 0 0,1 0 0 0,-6-18 0 16,13 29 0-16,-13-29 0 0,13 17 0 0,-13-17 0 15,0 0 0-15,23 7 0 0,-23-7 0 0,25-11 0 16,-8-1 0-16,3-6 0 0,4-5 0 0,2-4 0 15,1-2 0-15,1 0 0 0,0 2 0 16,0-1 0-16,-2 2 0 0,-2 5 0 0,-3 1 0 16,-4 7 0-16,-17 13 0 0,21-13 0 15,-21 13 0-15,0 0 0 0,0 0 0 0,9 21 0 16,-10 0 0-16,-3 6 0 0,-1 4 0 0,-2 7 0 16,-2 0 0-16,1 5 0 0,-2-3 0 0,5 2-35 15,-3-7-58-15,15 18-186 0,-21-14-337 0,16-3-19 16,0-4 247-16</inkml:trace>
  <inkml:trace contextRef="#ctx0" brushRef="#br1" timeOffset="266187.295">14030 3239 1603 0,'0'0'63'0,"0"0"-38"0,0 0-7 16,0 0 2-16,0 0 5 0,0 0-3 0,0 0-9 15,0 0-21-15,-14 26 28 0,10 1-28 0,0 8 31 16,1 11-6-16,0 8-9 0,1 8 13 0,-3 5-15 15,1 3 13-15,-3 0-15 0,1-1 12 16,-1-2 0-16,-1-1-20 0,2-9 16 0,5-5-21 16,1-9 3-16,6-5 1 0,4-6-15 0,-2-6-5 15,6-3-24-15,-14-23-20 0,26 29-51 0,-26-29-81 16,31-6-239-16,-14-2-104 0,-3-13 102 0</inkml:trace>
  <inkml:trace contextRef="#ctx0" brushRef="#br1" timeOffset="266359.1792">14020 3793 1328 0,'-19'-14'402'0,"19"14"-262"16,0 0-73-16,0 0-24 0,0 0-13 0,0 0-14 15,0 0-11-15,0 0-4 0,0 0-2 0,0 0 1 16,24 0 0-16,1-1 0 0,6-3 2 0,6-2-3 16,8-4-8-16,1-5-13 0,7 0-22 0,1-6-25 15,6 5-32-15,-11-14-55 0,20 18-107 16,-29-21-178-16,12 2-95 0,1 6 146 15,-20-16 390-15</inkml:trace>
  <inkml:trace contextRef="#ctx0" brushRef="#br1" timeOffset="266577.9486">14731 3091 1687 0,'-25'24'133'15,"6"11"-105"-15,-1 7-9 0,2 5-4 0,-4 5 27 16,2 3-22-16,-5 1 15 0,1 4-8 0,2 1-17 15,1-2 4-15,6 0-16 0,1-3 7 0,7-4-10 16,3-5 7-16,7-2 1 0,3-5-27 0,6-3 13 16,5-5-28-16,7-2 1 0,2-7 1 0,9-1-9 15,0-10-6-15,9 1-14 16,-4-14-23-16,15 7-38 0,-15-22-47 0,22 16-78 16,-20-21-68-16,1-6-140 0,11 12 163 0,-25-21 297 15</inkml:trace>
  <inkml:trace contextRef="#ctx0" brushRef="#br1" timeOffset="267077.9616">15071 3667 1365 0,'-18'18'319'0,"-3"-14"-245"0,21-4-23 15,-24 18-8-15,24-18-3 0,-17 25-9 0,17-25-1 16,-13 32-4-16,8-13 0 0,0-1-2 0,2 3-6 16,2-2-18-16,1 0 0 0,1-1 0 15,3 1 0-15,-4-19 0 0,16 30 0 0,-16-30 0 16,27 20 0-16,-10-15 0 0,2-1 0 0,2-5 0 15,1-3 0-15,3-4 0 0,2-5 0 16,1-2 0-16,2-5 0 0,1-4 0 0,-2 0 0 16,-1-4 0-16,-3-1 0 0,-1 0 0 0,-4 0 0 15,0 3 0-15,-5-1 0 0,-1 3 0 0,-3 1 0 16,-3 0 0-16,-3 3 0 0,-1 3 0 0,-4 17 0 16,1-18 0-16,-1 18 0 0,0 0 0 0,0 0 0 15,-11 17 0-15,4 1 0 0,-3 10 0 0,-2 9 0 16,-3 6 0-16,-1 7 0 0,-2 6 0 15,0 9 0-15,-3 6 0 0,-2 8 0 16,-1 8 0-16,0 6 0 0,0 2 0 0,1 0 0 16,3-7 0-16,1-6 0 0,4-9 0 0,4-8 0 15,3-9 0-15,1-8 0 0,1-9 0 0,1-8 0 16,0-9 0-16,5-22 0 0,-3 19 0 0,3-19 0 16,0 0 0-16,0 0 0 0,2-19 0 0,1 1 0 15,0-10 0-15,1-8 0 0,2-7 0 16,-1-1 0-16,2-2 0 0,-1-3 0 0,1 0 0 15,-1-3 0-15,-1-3 0 0,1-2 0 0,1-1 0 16,-1-1 0-16,5 0 0 0,1 0 0 0,2 4 0 16,2 6 0-16,2 6 0 0,1 5 0 15,2 5-15-15,1 0-31 0,6 8-33 0,-1-4-10 16,13 16-84-16,-15-20-83 0,22 15-304 16,-4 0 2-16,0-5 288 0</inkml:trace>
  <inkml:trace contextRef="#ctx0" brushRef="#br1" timeOffset="267484.202">16189 3654 1728 0,'-25'-7'68'0,"7"5"-25"16,-4-3 2-16,3 2-5 0,-5 0-8 0,-1 3-4 16,-3 0-1-16,3 4-3 0,-2 1-12 15,0 4-12-15,0 5 0 0,1 3 0 0,-5 4 0 16,0 5 0-16,0 2 0 0,1 3 0 0,3 2 0 15,3-1 0-15,3-2 0 0,7-3 0 0,5-5 0 16,7-5 0-16,2-17 0 0,9 22 0 0,-9-22 0 16,33 7 0-16,-10-10 0 0,8-6 0 15,4-7 0-15,5-7 0 0,6-7 0 0,3-8 0 16,3-4 0-16,2-5 0 0,-1-3 0 0,1 1 0 16,-3-3 0-16,-3 2 0 0,-5 2 0 0,-5 1 0 15,-5 3 0-15,-7-1 0 0,-4 4 0 0,-8 1 0 16,-6 5 0-16,-4 6 0 0,-5 7 0 0,1 22 0 15,-10-18 0-15,10 18 0 16,0 0 0-16,-27 20 0 0,14 4 0 0,-4 10 0 16,-4 8 0-16,0 8 0 0,-1 3 0 0,2 2 0 15,1 2 0-15,5-1 0 0,3-4 0 0,4-5 0 16,7-2 0-16,2-5 0 0,9 0-21 0,0-7-26 16,10-1 16-16,1-7-29 0,9-1 3 0,-2-13-35 15,16 6-36-15,-15-23-66 0,24 17-140 0,-9-16-177 16,-5-10 15-16,7 6 421 0</inkml:trace>
  <inkml:trace contextRef="#ctx0" brushRef="#br1" timeOffset="268109.2371">16752 3673 1627 0,'0'0'98'0,"-18"19"-44"0,9-2-2 16,-4 1-11-16,1 6-3 0,-3 1-6 0,3 4 0 15,-3 0-6-15,3 3-10 0,0-1 15 16,2 1-31-16,2-4 0 0,0 0 0 0,3-6 0 15,1-3 0-15,4-19 0 0,-2 28 0 0,2-28 0 16,0 0 0-16,0 0 0 0,0 0 0 0,0 0 0 16,0 0 0-16,21-6 0 0,-21 6 0 0,21-33 0 15,-9 9 0-15,0-1 0 0,-1-3 0 0,1-1 0 16,-2-2 0-16,-2 0 0 16,2 0 0-16,-3 0 0 0,3 0 0 0,0-1 0 15,-2 2 0-15,5 2 0 0,-2 3 0 0,2 2 0 16,-1 6 0-16,-12 17 0 0,23-27 0 0,-23 27 0 15,23-13 0-15,-23 13 0 0,25-2 0 0,-25 2 0 16,25 7 0-16,-25-7 0 0,28 13 0 0,-28-13 0 16,28 18 0-16,-28-18 0 0,28 22 0 0,-28-22 0 15,29 21 0-15,-29-21 0 0,28 19 0 16,-28-19 0-16,25 16 0 0,-25-16 0 0,18 13 0 16,-18-13 0-16,0 0 0 0,19 11 0 0,-19-11 0 15,0 0 0-15,0 0 0 0,0 0 0 0,0 0 0 16,0 0 0-16,0 0 0 0,0 0 0 0,15-21 0 15,-15 21 0-15,0 0 0 0,0 0 0 16,6-16 0-16,-6 16 0 0,0 0 0 0,0 0 0 16,0 0 0-16,0 0 0 0,0 0 0 15,-20 16 0-15,20-16 0 0,-20 31 0 0,5-10 0 16,-1 4 0-16,-1-1 0 0,2 4 0 0,-1-2 0 16,2 1 0-16,3-1 0 0,3-3 0 0,2 0 0 15,2-3 0-15,4-20 0 0,0 29 0 0,0-29 0 16,0 0 0-16,22 20 0 0,-22-20 0 0,30-1 0 15,-9-5 0-15,5-5 0 0,2-2 0 16,1-4 0-16,-1-2 0 0,-1-2 0 0,-4-3 0 16,-3 0 0-16,-1 0 0 0,-6-1 0 15,-3 4 0-15,-2-1 0 0,-4 4 0 0,-2 0 0 16,-2 18 0-16,-8-29 0 0,8 29 0 0,-21-21 0 16,21 21 0-16,-29-13 0 0,12 9 0 0,-4-3-59 15,21 7-72-15,-47-16-192 0,47 16-303 0,-34-6 12 16,17 1 321-16</inkml:trace>
  <inkml:trace contextRef="#ctx0" brushRef="#br1" timeOffset="268593.6894">17738 3628 1311 0,'0'0'154'0,"-29"10"-53"0,29-10-8 15,-40 18-12-15,20-2-11 0,-9-3-15 0,1 8-7 16,-7 0-12-16,1 6-2 0,-3 3-11 16,3 4-2-16,-2 1-1 0,2 3-20 0,2-3 0 15,3 0 0-15,3-5 0 0,6-1 0 16,4-5-9-16,4-7-11 0,12-17-19 0,-7 22-12 16,7-22-13-16,0 0-11 0,28 13-9 0,-28-13-18 15,37-10-42-15,-26-15-92 0,16 5-290 0,1-2 45 16,-9-13 266-16</inkml:trace>
  <inkml:trace contextRef="#ctx0" brushRef="#br1" timeOffset="268781.1107">17428 3693 1579 0,'-38'-3'184'0,"38"3"-102"0,0 0-29 16,0 0-18-16,0 0-12 0,-7 19-4 16,7-19-1-16,13 28 5 0,-13-28-5 0,26 33-5 15,-8-18-13-15,5 0 0 0,4-3 0 0,5 0 0 16,2-1 0-16,1-3 0 0,5 0-6 15,-1-5-25-15,5 5-22 0,-4-8-8 0,6 6-28 16,-8-12-18-16,11 12-24 0,-17-22-67 0,19 18-90 16,-15-8-218-16,1-13 50 0,11 13 336 0</inkml:trace>
  <inkml:trace contextRef="#ctx0" brushRef="#br1" timeOffset="268953.0146">18191 3602 1647 0,'0'0'131'16,"-26"4"-61"-16,26-4-13 0,-27 11-9 15,27-11-10-15,-28 26-14 0,14-8-2 0,-2 4-12 16,1 4-10-16,1 2 0 0,0 2 0 0,3 0 0 16,2-1 0-16,0-1 0 0,4 1 0 0,2-5 0 15,3-1 0-15,4-2 0 0,-4-21-6 0,19 29-25 16,-19-29-4-16,24 15-13 0,-24-15-22 16,38-2-44-16,-24-21-102 0,26 11-299 0,-10-12-36 15,1-6 91-15</inkml:trace>
  <inkml:trace contextRef="#ctx0" brushRef="#br1" timeOffset="269094">18233 3321 1446 0,'-36'-13'294'0,"36"13"-253"16,0 0-30-16,0 0-15 0,0 0-11 0,0 0-15 16,0 0-21-16,24 15-41 0,8 5-98 0,-32-20-145 15,47 9-204-15,-7 7 63 0,-7-13 417 0</inkml:trace>
  <inkml:trace contextRef="#ctx0" brushRef="#br1" timeOffset="269453.4201">18831 3645 1677 0,'-18'1'52'0,"-6"-4"-14"16,0 5 7-16,-6-1 2 0,1 7-6 15,-6 0-3-15,2 6-1 0,-5 3-5 0,4 9 0 16,-1 2-24-16,2 4-8 0,-1 3 0 0,4 2 0 15,-1-1 0-15,6 0 0 0,7-6 0 16,4-3 0-16,9-6 0 0,5-21 0 0,14 26 0 16,4-17 0-16,7-7 0 0,10-7 0 0,6-7 0 15,6-8 0-15,7-11 0 0,4-6 0 0,4-9 0 16,4-4 0-16,-2-2 0 0,-3 0 0 0,-6 2 0 16,-5 0 0-16,-10 3 0 0,-6 2 0 0,-9 4 0 15,-6 1 0-15,-6 4 0 0,-7-1 0 0,-2 4 0 16,-5 0 0-16,-5 5 0 0,-2 6 0 15,8 22 0-15,-19-23 0 0,19 23 0 0,-17 3 0 16,17-3 0-16,-28 30 0 0,8-2 0 16,0 9 0-16,1 7 0 0,-2 4 0 0,2 4 0 15,1 3 0-15,3 4 0 0,0-2 0 0,4 2 0 16,-1-6 0-16,9 3-36 0,-3-10-70 0,16 7-38 16,-14-24-138-16,27 13-323 0,-6-8 49 15,3-10 239-15</inkml:trace>
  <inkml:trace contextRef="#ctx0" brushRef="#br1" timeOffset="269813.2427">19140 3877 1338 0,'0'0'420'0,"0"0"-406"0,-14 18 25 0,14-18-21 16,18 27 38-16,-1-15-12 0,0-6-8 0,9-1 0 15,0-5-8-15,5-2-10 0,3-4-18 0,-1-2 0 16,1-3 0-16,1-3 0 0,-2-3 0 0,-2-2 0 16,-1-6 0-16,-5 2 0 0,-3-3 0 0,-4 0 0 15,-4 0 0-15,-2 0 0 0,-6 2 0 16,-1 0 0-16,-6 2 0 0,-4 0 0 0,-3 2 0 16,-5 2 0-16,13 18 0 0,-37-26 0 0,12 24 0 15,-2 4 0-15,-4 10 0 0,-2 7 0 0,0 7 0 16,-1 4 0-16,0 9 0 0,1 3 0 15,1 7 0-15,7 2 0 0,2-2 0 0,8 2 0 16,7-5 0-16,6-2 0 0,11-6 0 16,4-4 0-16,9-5 0 0,4-7 0 0,8-5 0 15,2-8 0-15,10-2 0 0,3-14-35 0,13 9-120 16,-13-30-263-16,24 12-230 0,-3-8 37 0,0-9 432 16</inkml:trace>
  <inkml:trace contextRef="#ctx0" brushRef="#br1" timeOffset="270751.468">7883 6211 1334 0,'0'0'186'0,"2"-18"-127"15,-2 18-5-15,0 0-8 0,0 0-2 16,0 0-6-16,0 0-11 0,-17-9-8 0,17 9-10 16,0 0-5-16,-25 30-6 0,14-6 4 0,0 7-4 15,-2 10 10-15,1 7 10 0,3 5-19 0,-2 5 19 16,2 5-20-16,1 2 0 0,-1 4 14 0,3 1-14 16,-1 0 12-16,1-2-14 0,0-4 11 0,2-2 1 15,0-7-25-15,5-4 11 0,1-7-36 0,4-4-13 16,-3-14-19-16,14 6-60 0,-17-32-86 15,32 20-212-15,-10-15-103 0,-5-18 163 0</inkml:trace>
  <inkml:trace contextRef="#ctx0" brushRef="#br1" timeOffset="270938.9714">7760 6749 1434 0,'0'0'297'0,"0"0"-253"0,0 0-22 0,-12 17-6 15,12-17-4-15,7 19 1 0,-7-19-2 0,26 18 0 16,-6-12-3-16,6-4-2 0,8-3-4 0,7-5-1 16,7-7 2-16,7-8-17 0,6-3-16 0,1-11-42 15,13 7-63-15,-18-23-110 0,22 12-268 16,-12-2-38-16,-9-11 232 0</inkml:trace>
  <inkml:trace contextRef="#ctx0" brushRef="#br1" timeOffset="271142.1247">8527 6041 1336 0,'-23'47'341'0,"-9"-12"-264"0,11 9-34 15,-1 0-16-15,3 8 8 0,0 3-16 16,2 3-8-16,0 1 15 0,1 3-21 0,2-3 16 16,0 0-10-16,6 1-13 0,2-5 7 0,2-3-10 15,5-3 7-15,2-6-13 0,4-4 4 0,5-4-19 16,3-6-7-16,5-4-20 0,1-9-13 15,12 2-14-15,-8-18-59 0,24 12-78 0,-21-24-162 16,12-2-142-16,9 5 102 0,-18-24 419 0</inkml:trace>
  <inkml:trace contextRef="#ctx0" brushRef="#br1" timeOffset="271657.7719">8828 6581 1442 0,'0'0'159'0,"-26"10"-77"16,26-10-11-16,-27 15-16 0,27-15-10 0,-24 29-14 15,12-9 0-15,1 3-9 0,2 5 3 16,2 1-8-16,1 2 4 0,1 1-3 16,3 2 4-16,-1-4-16 0,3 1-6 0,1-4 0 15,3-5 0-15,-4-22 0 0,18 28 0 0,-18-28 0 16,33 9 0-16,-11-12 0 0,1-5 0 0,5-7 0 16,3-6 0-16,1-5 0 0,2-6 0 0,0-3 0 15,-4 0 0-15,-2-4 0 0,-3 1 0 0,-3 1 0 16,-1 3 0-16,-3 4 0 0,-3 4 0 15,-3 1 0-15,-3 5 0 0,-9 20 0 0,10-27 0 16,-10 27 0-16,0 0 0 0,0 0 0 0,0 0 0 16,0 0 0-16,-7 24 0 0,2 1 0 0,-2 6 0 15,1 13 0-15,-3 8 0 0,1 8 0 0,-5 8 0 16,-1 10 0-16,-2 7 0 0,-1 9 0 16,-2 7 0-16,-3 2 0 0,-1-1 0 0,-1-6 0 15,3-12 0-15,2-11 0 0,5-10 0 16,3-12 0-16,1-10 0 0,4-10 0 0,2-9 0 15,4-22 0-15,-6 18 0 0,6-18 0 0,0 0 0 16,0 0 0-16,-7-25 0 0,3 1 0 0,-2-9 0 16,1-9 0-16,1-7 0 0,2-6 0 0,2-3 0 15,2-3 0-15,-1-1 0 0,0 1 0 0,-1-2 0 16,-1-1 0-16,1 1 0 0,1-1 0 16,1 5 0-16,2 3 0 0,1 10 0 0,1 10 0 15,1 7 0-15,2 9 0 0,-9 20 0 16,19-26 0-16,-19 26 0 0,33-14-25 0,-9 10-18 15,7 4-15-15,-1-6-14 0,14 8-27 0,-6-14-42 16,24 15-77-16,-20-23-138 0,15 7-180 0,13 3 43 16,-14-17 488-16</inkml:trace>
  <inkml:trace contextRef="#ctx0" brushRef="#br1" timeOffset="272032.7827">9776 6590 1587 0,'-50'-7'89'0,"24"7"-32"0,-9-5 1 15,5 7-2-15,-6-1-10 0,3 5-4 0,-5 2-7 16,5 1-3-16,-1 3-8 0,4 5-3 16,1 2-21-16,3 4 0 0,3 1 0 15,3 2 0-15,5 3 0 0,4-1 0 0,5 1 0 16,3-1 0-16,6 0 0 0,3-2 0 0,5-3 0 16,2-3 0-16,5-7 0 0,4-2 0 0,4-7 0 15,3-6 0-15,3-5 0 0,2-6 0 0,0-8 0 16,2-5 0-16,2-6 0 0,-3-8 0 0,0-3 0 15,-2-6 0-15,1 0 0 0,-5-1 0 16,1 2 0-16,-5-1 0 0,-5 2 0 0,-3 0 0 16,-5 2 0-16,-2 2 0 0,-4 3 0 0,-3 2 0 15,-2 8 0-15,-1 6 0 0,0 24 0 0,0-19 0 16,0 19 0-16,0 0 0 0,-9 17 0 16,0 6 0-16,-3 12 0 0,-3 11 0 0,2 8 0 15,-4 5 0-15,1 3 0 0,3 1 0 0,0-4 0 16,6-1 0-16,6-6 0 0,4-7 0 15,9-5 0-15,1-10 0 0,8-1-8 0,2-7-25 16,7-3-15-16,1-10-10 0,8-1-24 0,-4-13-20 16,14 9-54-16,-19-26-84 0,24 17-120 0,-11-12-179 15,-9-13 119-15,11 17 420 0</inkml:trace>
  <inkml:trace contextRef="#ctx0" brushRef="#br1" timeOffset="272579.6382">10283 6633 1212 0,'0'0'229'16,"-28"6"-104"-16,28-6-23 0,-20 19-28 0,10-2-16 15,-5 1-17-15,4 7-2 0,-3 0-9 0,2 7 1 16,-3-2-8-16,4 3 4 0,-1-1-8 0,2 1 2 16,0-1-6-16,2-3-14 0,2-4-1 0,3-3 0 15,3-22 0-15,-4 29 0 0,4-29 0 0,0 0 0 16,0 0 0-16,0 0 0 0,0 0 0 16,0 0 0-16,25-20 0 0,-9-1 0 0,3-8 0 15,1-4 0-15,1-2 0 0,-2 0 0 0,0 0 0 16,-3 0 0-16,-1 0 0 0,-2 2 0 0,-2 1 0 15,-1 3 0-15,0 5 0 0,-1 1 0 0,0 5 0 16,-9 18 0-16,17-28 0 0,-17 28 0 16,17-15 0-16,-17 15 0 0,18-6 0 0,-18 6 0 15,26-2 0-15,-26 2 0 0,33 6 0 16,-14-3 0-16,2-1 0 0,3-1 0 0,-1-2 0 16,4-2 0-16,0-1 0 0,1-3 0 0,-2-1 0 15,0-1 0-15,-1-1 0 0,1-2 0 0,-2 0 0 16,-1-1 0-16,-2 2 0 0,-4 0 0 0,-17 11 0 15,21-13 0-15,-21 13 0 0,0 0 0 0,0 0 0 16,0 0 0-16,0 0 0 0,0 0 0 16,-23 2 0-16,23-2 0 0,-32 22 0 0,14-5 0 15,1 2 0-15,0 3 0 0,1 3 0 0,1 3 0 16,1 3 0-16,2 5 0 0,2 2 0 16,1 2 0-16,4 0 0 0,3-2 0 0,2-3 0 15,2-2 0-15,5-2 0 0,1-5 0 0,3-5 0 16,-11-21 0-16,26 26 0 0,-26-26 0 0,31 5 0 15,-11-11 0-15,0-6 0 0,3-7 0 16,2-8 0-16,0-5 0 0,1-7 0 0,-1-3 0 16,2-7 0-16,-3 1 0 0,-2 2 0 0,-3 1 0 15,-6 6 0-15,-5 2 0 0,-3 3 0 0,-6 0 0 16,-3 6 0-16,-7 2-30 0,1 8-47 0,-11-2 3 16,21 20-60-16,-45-14-97 0,45 14-253 0,-33 25-91 15,6-14 134-15</inkml:trace>
  <inkml:trace contextRef="#ctx0" brushRef="#br1" timeOffset="273345.2978">11468 6527 1079 0,'-23'-34'327'15,"23"34"-244"-15,-17-17-26 0,17 17-4 0,-21-13 1 16,21 13-6-16,-26-1-11 0,26 1-3 0,-32 11-5 15,13 2 0-15,-4 0-2 0,1 8 9 0,-3 2-6 16,1 6 8-16,-3 2-9 0,0 5 2 16,-1 4-7-16,1 3-22 0,3-1-2 0,3-2 0 15,4-4 0-15,5-3 0 0,6-7 0 0,6-5 0 16,0-21 0-16,18 28 0 0,2-22 0 0,4-2 0 16,9-7 0-16,6-7 0 0,5-5 0 0,3-8 0 15,5-5 0-15,2-4 0 0,-1-3 0 16,-3-1 0-16,-2-1 0 0,-7-2 0 0,-5 4 0 15,-4 0 0-15,-8 5 0 0,-3 3 0 16,-8 3 0-16,-2 2 0 0,-6 4 0 0,-5 18 0 16,-5-29 0-16,5 29 0 0,-19-18 0 0,19 18 0 15,-29-3 0-15,29 3 0 0,-29 22 0 0,12-1 0 16,-1 9 0-16,-1 6 0 0,2 8 0 0,1 10 0 16,0 5 0-16,3 8 0 0,0 4 0 0,2 4 0 15,1 5 0-15,1 6 0 0,2 0 0 0,2 1 0 16,0-4 0-16,3-5 0 0,-2-3 0 15,3-5 0-15,-1-6 0 0,-3-2 0 0,-2-6 0 16,-6-4 0-16,-1-4 0 0,-3-4 0 16,-3-5 0-16,0-4 0 0,-3-4 0 0,-1-8 0 15,0-6 0-15,0-6 0 0,-1-7 0 0,0-9 0 16,1-7 0-16,-3-9 0 0,5-9 0 0,0-9-47 16,9 0-18-16,-3-16-42 0,16 14-70 15,-20-29-233-15,22 9-184 0,1-3 33 0,-3-17 476 16</inkml:trace>
  <inkml:trace contextRef="#ctx0" brushRef="#br1" timeOffset="274017.2046">11982 6794 1395 0,'-19'-17'406'15,"19"17"-353"-15,-17 8-18 0,17-8-2 0,0 0-12 16,0 0-15-16,0 0-5 0,0 0-1 0,0 0 3 16,30-22 1-16,-10 8 2 0,6 1-2 0,1-3 4 15,2 0-4-15,2-1 3 0,-1 1-1 16,1-1 0-16,-1-2-2 0,0 0 0 0,-1 0-5 16,-4 0 2-16,-5 1-3 0,-20 18 4 0,27-32-2 15,-27 32 5-15,11-25-1 0,-11 25 1 16,0-29-3-16,0 29 1 0,-10-32-5 0,10 32-9 15,-21-27 22-15,21 27-26 0,-32-22 24 0,15 16-15 16,-4 1 0-16,1 7 1 0,0 6-12 16,-1 4 29-16,0 7-22 0,-1 4 31 0,-4 7-8 15,-3 5-3-15,2 6 8 0,-1 4-18 0,5 3 0 16,2 2 0-16,6-2 0 0,5-3 0 0,5-6 0 16,7-5 0-16,6-5 0 0,5-5 0 0,8-6 0 15,4-7 0-15,7-3 0 0,7-9 0 0,3-5 0 16,6-8 0-16,2-6 0 0,1-6 0 0,1-3 0 15,0-4 0-15,1-2 0 0,-6-3 0 16,-4 2 0-16,-6 1 0 0,-4 4 0 0,-6 4 0 16,-3 7 0-16,-5 1 0 0,-19 19 0 15,21-25 0-15,-21 25 0 0,0 0 0 0,0 0 0 16,0 0 0-16,0 0 0 0,0 0 0 0,-6 17 0 16,0 1 0-16,-3 6 0 0,0 3 0 0,-1 2 0 15,2 1 0-15,0 0 0 0,0-1 0 0,1-2 0 16,1-3 0-16,1-4 0 0,5-20 0 15,-3 27 0-15,3-27 0 0,0 0 0 0,0 0 0 16,0 0 0-16,0 0 0 0,22 5 0 0,-22-5 0 16,28-32 0-16,-8 4 0 0,5-5 0 0,1-6 0 15,0-2 0-15,1 1 0 0,-2 0 0 0,-1 5 0 16,-1 3 0-16,-1 0 0 0,-1 4 0 16,-2 4 0-16,-2 5 0 0,-17 19 0 15,26-22 0-15,-26 22 0 0,0 0 0 0,23 6 0 16,-23-6 0-16,12 32 0 0,-9-8 0 0,2 5 0 15,-1 3 0-15,2 4 0 0,0-4 0 0,5 7-55 16,-5-12-81-16,21 23-236 0,-14-19-268 0,6-1 33 16,2-2 371-16</inkml:trace>
  <inkml:trace contextRef="#ctx0" brushRef="#br1" timeOffset="274767.9682">14712 6337 1289 0,'-17'7'249'0,"-3"-14"-164"0,20 7-18 15,-38 3-6-15,20 4-13 0,-7-1-12 16,0 6 0-16,-3 1-2 0,1 7-12 0,-2 0 25 16,0 4-27-16,0 2 20 0,3 2-27 0,2-1-13 15,3 2 0-15,2-2 0 0,5 0 0 0,5-3 0 16,5 0 0-16,4-3 0 0,4-1 0 0,-4-20 0 16,24 30 0-16,-2-18 0 0,3-3 0 0,6-4 0 15,4-4 0-15,1-5 0 0,3-2 0 16,0-5 0-16,3-2 0 0,-5 0 0 15,-5-2 0-15,-3 2 0 0,-3-2 0 0,-4 2 0 16,-2-4 0-16,-2 1 0 0,-18 16 0 0,28-33 0 16,-17 16 0-16,-1-3 0 0,-3 0 0 0,2 0 0 15,-3-1 0-15,-2 0 0 0,-1 2 0 0,-4 1 0 16,1 18 0-16,-4-28 0 0,4 28 0 0,0 0 0 16,0 0 0-16,-19 7 0 0,10 11 0 15,0 10 0-15,-3 7 0 0,-2 7 0 0,1 7 0 16,-2 5 0-16,1 10 0 0,-1 8 0 0,-1 6 0 15,-1 8 0-15,-1 2 0 0,-3 3 0 0,1 3 0 16,-2-3 0-16,-1-1 0 0,-4-6 0 16,3-5 0-16,2-11 0 0,2-8 0 0,7-13 0 15,2-6 0-15,2-12 0 0,3-8 0 0,6-21 0 16,-9 21 0-16,9-21 0 0,0 0 0 16,0 0 0-16,-13-25 0 0,9 1 0 0,-6-10 0 15,4-6 0-15,0-4 0 0,2-1 0 0,-1-4-6 16,1 1-23-16,-3-3-14 0,1 3-6 0,-6-8-31 15,7 9-45-15,-16-22-111 0,25 11-316 0,-12 0-4 16,1-1 186-16</inkml:trace>
  <inkml:trace contextRef="#ctx0" brushRef="#br1" timeOffset="275236.7153">15556 6416 1651 0,'-30'-33'76'0,"30"33"-26"0,-32-33 11 16,32 33-7-16,-30-27-5 0,30 27-15 0,-34-16-5 15,14 15-5-15,-1 2-5 0,-1 5-19 16,-3 5 0-16,1 5 0 0,-3 4 0 0,1 4 0 15,-4 5 0-15,2 5 0 0,-1 4 0 16,0 3 0-16,3-1 0 0,3-2 0 0,6-1 0 16,6-6 0-16,5-4 0 0,8-6 0 0,2-4 0 15,-4-17 0-15,26 25 0 0,-7-18 0 0,6-4 0 16,5-5 0-16,4-6 0 0,6-7 0 0,3-7 0 16,1-4 0-16,2-5 0 0,-1-2 0 0,0-2 0 15,-4-2 0-15,-2 5 0 0,-5-1 0 16,-6 4 0-16,-2 4 0 0,-7 2 0 0,-5 3 0 15,-14 20 0-15,14-26 0 0,-14 26 0 0,0 0 0 16,0 0 0-16,0 0 0 0,0 0 0 16,-17 0 0-16,17 0 0 0,-19 24 0 0,8-5 0 15,0 4 0-15,2 3 0 0,1 0 0 0,3 2 0 16,1-1 0-16,4-1 0 0,4-3 0 0,3-1 0 16,2-3 0-16,4 1 0 0,-13-20-51 15,33 30-19-15,-16-24-21 0,13 6-30 0,-9-17-24 16,23 16-112-16,-17-17-287 0,10-11 29 0,8 3 263 15</inkml:trace>
  <inkml:trace contextRef="#ctx0" brushRef="#br1" timeOffset="275533.6358">16295 6067 1356 0,'-19'14'364'0,"-33"-17"-219"0,29 8-89 15,-5 1-11-15,2 7-7 0,0 4-11 0,1 4-11 16,2 1-16-16,1 1 0 0,4 0 0 0,5 0 0 15,3-3 0-15,6-2 0 0,4-1 0 0,0-17 0 16,17 26 0-16,-17-26 0 0,38 19 0 0,-14-13 0 16,3-2 0-16,2-3 0 0,1-1 0 15,-1 2 0-15,0 0 0 0,-5 0 0 0,-1 4 0 16,-4 1 0-16,-19-7 0 0,25 27 0 16,-16-9 0-16,-2 3 0 0,-3 4 0 0,-4 3 0 0,-4 2 0 15,-3 1 0-15,-3 2 0 0,-3-1 0 16,-2-2 0-16,-1-1 0 0,-1-1 0 0,1-4 0 15,0 1 0-15,-3-7 0 0,6 4-56 0,-9-10-59 16,13 17-129-16,-25-12-385 0,15-2 30 16,-6-2 196-16</inkml:trace>
  <inkml:trace contextRef="#ctx0" brushRef="#br1" timeOffset="276346.1387">7565 8844 1437 0,'0'0'282'16,"0"0"-245"-16,0 0-24 0,0 0-11 0,0 0-2 15,-9 18-3-15,9-18 3 0,-8 45 16 0,3-5-26 16,-2 10 25-16,1 8-19 0,0 3 6 0,1 7 13 16,-2 3-15-16,1 3 12 0,-3 1-19 15,1-2 0-15,-1-2 16 0,-2-1-18 16,3-6 19-16,-2 0-4 0,1-8-12 0,1-6 5 16,3-6-20-16,1-10-8 0,8 0-33 0,-6-15-26 15,16 9-69-15,-14-28-84 0,0 0-229 0,29 12-47 16,-23-29 294-16</inkml:trace>
  <inkml:trace contextRef="#ctx0" brushRef="#br1" timeOffset="276533.6515">7526 9480 1644 0,'0'0'115'0,"0"0"-29"0,0 0-21 0,-18-7-14 16,18 7-17-16,0 0-15 0,0 0-12 0,0 0-4 15,0 0-2-15,22 8 0 0,-4-5 0 16,7-2-1-16,5-1 0 0,5-5-5 15,2-3-12-15,5-2-15 0,-2-7-18 0,8 5-24 16,-6-13-30-16,16 11-68 0,-21-23-120 0,20 10-275 16,-3-1 22-16,-9-11 377 0</inkml:trace>
  <inkml:trace contextRef="#ctx0" brushRef="#br1" timeOffset="276721.1518">8280 8850 1330 0,'-34'11'392'0,"11"27"-356"0,-4 1 10 0,6 10-25 16,-1 2 20-16,3 5-6 0,1 1-15 16,1 4 9-16,3-2-16 0,1 0 5 0,4-2-18 15,3-2 6-15,3-3 3 0,3-4-20 0,3 0 11 16,1-4-27-16,4-1-3 0,0-4-2 0,7 0-14 16,-1-9-10-16,11 0-28 0,-6-13-33 15,19 13-82-15,-20-27-122 0,13 3-215 0,10 0 43 16,-13-22 450-16</inkml:trace>
  <inkml:trace contextRef="#ctx0" brushRef="#br1" timeOffset="277236.7674">8548 9335 988 0,'-26'0'382'0,"26"0"-175"0,0 0-148 0,-28 27-12 15,28-27-10-15,-25 24-7 0,14-6-7 0,2 5 2 16,0 1-3-16,3 5 5 0,-1 0-6 0,5 2-12 15,0 0 26-15,3 0-24 0,1 0 21 0,2-1-11 16,3-6-11-16,4-2 2 0,1-5-9 0,-12-17 1 16,36 19-2-16,-16-15 0 0,5-7 0 15,0-2-1-15,3-7 2 0,2-5 0 0,1-6 4 16,2-4-2-16,0-6 3 0,-2-3-7 0,1-3-7 16,-1-2 16-16,-3 2-18 0,-1-1 18 0,-4 5-8 15,-3 3-4-15,-4 1 4 0,-2 5-3 16,-4 3 2-16,-3 6-1 0,-7 17 0 0,0 0 0 15,0 0 0-15,0 0 0 0,0 0 0 0,0 0 0 16,-11 30-6-16,0 3 5 0,-3 10-5 16,0 8 8-16,0 8 6 0,-1 5-15 0,-1 8 14 15,2 4-12-15,-5 6-1 0,1 4 13 0,-1 5-13 16,-2-2 3-16,-2 0 11 0,-1-2-9 0,-1-9 10 16,1-3-9-16,2-8 0 0,3-8 0 0,3-8 0 15,1-9 0-15,7-10 0 0,-1-11 0 0,9-21 0 16,-5 17 0-16,5-17 0 0,0 0 0 15,0 0 0-15,6-28 0 0,1 4 0 0,1-8 0 16,1-11 0-16,0-4 0 0,3-4 0 16,1-4 0-16,-1 0 0 0,0 0 0 0,-2-3 0 15,1 0 0-15,1-4 0 0,-1-1 0 0,0 0 0 16,0-1 0-16,-2 3 0 0,1 5 0 0,1 5 0 16,-1 5 0-16,1 10-24 0,0 1-19 0,4 12-11 15,-1-3-10-15,14 15-48 0,-10-12-45 16,27 25-158-16,-16-11-275 0,9-3 59 0,9 13 375 15</inkml:trace>
  <inkml:trace contextRef="#ctx0" brushRef="#br1" timeOffset="278268.0389">9663 9330 1427 0,'0'0'103'16,"-44"-9"-28"-16,22 10-1 0,-9-7-8 0,4 7-12 15,-5 0-7-15,2 5-4 0,-3 2-5 0,3 2-4 16,-2 2-7-16,2 4-3 0,-1 2-7 0,3 5 1 16,2 4-18-16,1 1 0 0,3 2 0 0,7 0 0 15,4-4 0-15,5 1 0 0,3-2 0 16,3-1 0-16,6-5 0 0,-6-19 0 0,25 27 0 16,-5-22 0-16,7-4 0 0,6-6 0 0,2-7 0 15,3-5 0-15,1-6 0 0,0-6 0 16,1-4 0-16,0-2 0 0,0-6 0 0,-4-1 0 15,-1-1 0-15,-5 0 0 0,-3-1 0 0,-4 3 0 16,-4 0 0-16,-3 2 0 0,-4 3 0 0,-1 1 0 16,-5 2 0-16,-2 2 0 0,-2 3 0 15,-2 6 0-15,0 4 0 0,0 18 0 0,-5-18 0 16,5 18 0-16,0 0 0 0,0 0 0 0,-21 34 0 16,8-5 0-16,0 11 0 0,-3 6 0 0,-1 6 0 15,0 3 0-15,0 0 0 0,3 1 0 0,3-7 0 16,3-3 0-16,7-7 0 0,5-8 0 0,7-7 0 15,4-7 0-15,6-3 0 0,6-8 0 16,2-6 0-16,3-5 0 0,7-7 0 16,0-8 0-16,1-5 0 0,2-4 0 0,0-5 0 15,-3-2 0-15,-2 0 0 0,-2-1 0 0,-4 3 0 16,-3 3 0-16,-5 3 0 0,-6 4 0 0,-5 5 0 16,-12 19 0-16,11-27 0 0,-11 27 0 0,0 0 0 15,0 0 0-15,0 0 0 0,0 0 0 0,-8 17 0 16,2 1 0-16,-2 7 0 0,1 8 0 15,-2 3 0-15,2 7 0 0,-1 0 0 0,-2 2 0 16,1 0 0-16,2-4 0 0,0-4 0 0,2-3 0 16,1-4 0-16,2-2 0 0,1-5 0 0,1-5 0 15,0-18 0-15,1 21 0 0,-1-21 0 0,0 0 0 16,0 0 0-16,0 0 0 0,22-21 0 16,-13 1 0-16,4-8 0 0,1-5 0 0,0 0 0 15,0-5 0-15,0 1 0 0,-1-1 0 16,-1-1 0-16,-1 2 0 0,-1-1 0 0,-3 2 0 15,2 3 0-15,-2 3 0 0,0 4 0 0,0 5 0 16,0 4 0-16,-7 17 0 0,9-22 0 0,-9 22 0 16,0 0 0-16,0 0 0 0,23-4 0 0,-23 4 0 15,23 8 0-15,-23-8 0 0,36 11 0 0,-14-5 0 16,1-1 0-16,0-2 0 0,0 1 0 16,1 0 0-16,-2-2 0 0,1 0 0 0,-2 1 0 15,-3-2 0-15,-18-1 0 0,29 3 0 16,-29-3 0-16,0 0 0 0,21 3 0 0,-21-3 0 15,0 0 0-15,0 0 0 0,0 0 0 0,0 0 0 16,0 0 0-16,0 0 0 0,0 0 0 0,-7-20 0 16,7 20 0-16,0 0 0 0,0 0 0 0,-22-13 0 15,22 13 0-15,-17 7 0 0,17-7 0 16,-22 18 0-16,22-18 0 0,-28 35 0 0,12-12 0 16,3 2 0-16,-2 4 0 0,3 3 0 0,2 0 0 15,3 1 0-15,2 1 0 0,4-2 0 0,2-1 0 16,3-2 0-16,2-6 0 0,2-4 0 0,-8-19 0 15,26 27 0-15,-26-27 0 0,36 9 0 0,-14-11 0 16,0-7 0-16,1-3 0 0,2-6 0 16,0-6 0-16,1-4 0 0,-1-6 0 15,-2-3 0-15,-1-1 0 0,-1 1 0 0,-4-1 0 16,-4 3 0-16,-2 1 0 0,-5 4 0 0,-4 2 0 16,-5 1 0-16,-2 6 0 0,-6-1 0 0,0 5 0 15,-6 4 0-15,-2 6 0 0,-3 4-13 0,1 11-20 16,-2 1-9-16,1 12-23 0,-4-5-25 0,7 16-48 15,-14-16-72-15,27 20-201 0,-9-7-148 16,1-9 74-16,15 11 485 0</inkml:trace>
  <inkml:trace contextRef="#ctx0" brushRef="#br1" timeOffset="278955.5593">11332 9165 1535 0,'0'0'62'0,"-14"-28"-34"0,14 28-5 0,-13-34 1 15,13 34-7-15,-17-32 6 0,17 32 3 0,-26-19 12 16,26 19 3-16,-25-1-5 0,25 1-5 0,-32 18-7 15,13-1 0-15,-3 5-4 0,-1 7 8 0,-2 3-4 16,2 8 5-16,-2 4-15 0,0 4-14 16,2 1 0-16,4-1 0 0,1-2 0 0,7-5 0 15,1-6 0-15,7-7 0 0,6-7 0 16,-3-21 0-16,21 26 0 0,-21-26 0 0,38 12 0 16,-10-14 0-16,3-5 0 0,4-6 0 0,3-3 0 15,2-5 0-15,0-6 0 0,0 0 0 0,-3-4 0 16,-3 1 0-16,-1 0 0 0,-4 1 0 0,-2 2 0 15,-7 2 0-15,-3 3 0 0,-5 3 0 0,-3 2 0 16,-9 17 0-16,8-27 0 0,-8 27 0 0,-1-17 0 16,1 17 0-16,0 0 0 0,0 0 0 15,0 0 0-15,0 0 0 0,-23 16 0 16,15 2 0-16,-2 10 0 0,0 6 0 0,0 9 0 16,1 6 0-16,0 6 0 0,-2 7 0 0,1 1 0 15,0 6 0-15,-1 1 0 0,0 3 0 0,0-1 0 16,1-2 0-16,0-2 0 0,1-4 0 0,-2-7 0 15,1-3 0-15,-1-7 0 0,0-3 0 16,-1-6 0-16,-2-8 0 0,3-7 0 0,11-23 0 16,-23 25 0-16,23-25 0 0,-18 5 0 0,18-5 0 15,-22-15 0-15,8-1 0 0,0-6 0 0,-2-11-16 16,5-2-35-16,-1-7-22 0,7 5-18 0,-4-10-3 16,10 12-77-16,-17-23-93 0,10 10-295 0,6-1 15 15,-6-9 361-15</inkml:trace>
  <inkml:trace contextRef="#ctx0" brushRef="#br1" timeOffset="279659.0154">11886 9327 1379 0,'1'20'348'0,"-1"-20"-255"0,0 0-33 0,0 0-8 15,0 0-13-15,0 0-11 0,0 0-11 0,0 0-8 16,0 0-5-16,0 0-1 0,0 0 1 16,0 0 1-16,0 0 1 0,0 0-6 0,28-8 0 15,-9 1 0-15,-1-4 0 0,1-5 0 0,2-1 0 16,-3 0 0-16,2-1 0 0,-3 1 0 16,-4-1 0-16,-2 1 0 0,-4 0 0 0,-7 17 0 15,11-33 0-15,-7 16 0 0,-4 17 0 0,1-32 0 16,-3 15 0-16,2 17 0 0,-11-30 0 0,11 30 0 15,-20-27 0-15,20 27 0 0,-24-21 0 0,24 21 0 16,-32-9 0-16,14 10 0 0,0 5 0 0,0 7 0 16,-3 4 0-16,-1 6 0 0,-2 7 0 0,-1 5 0 15,-1 8 0-15,-1 0 0 16,3 5 0-16,0-3 0 0,6 1 0 0,4-2 0 16,5-4 0-16,4-5 0 0,6-5 0 0,6-7 0 15,2-6 0-15,8-4 0 0,4-5 0 0,5-4 0 16,5-2 0-16,4-8 0 0,3-5 0 0,2-6 0 15,3-6 0-15,2-5 0 0,3-5 0 0,2-3 0 16,-1 0 0-16,-4-2 0 0,-4 4 0 0,-4 3 0 16,-6 2 0-16,-4 5 0 0,-4 2 0 15,-5 4 0-15,-18 18 0 0,25-22 0 0,-25 22 0 16,0 0 0-16,0 0 0 0,0 0 0 0,0 0 0 16,0 0 0-16,0 0 0 0,1 30 0 0,-8-7 0 15,-2 5 0-15,-2 4 0 0,2 0 0 0,0 1 0 16,-1 1 0-16,4-3 0 0,0-2 0 15,1-3 0-15,4-7 0 0,1-19 0 16,4 25 0-16,-4-25 0 0,0 0 0 0,0 0 0 16,24 3 0-16,-24-3 0 0,26-26 0 0,-8 5 0 15,0-7 0-15,4-5 0 0,1-1 0 0,0 0 0 16,-1 1 0-16,0 1 0 0,-3 2 0 0,-2 3 0 16,-1 6 0-16,-2 1 0 0,-14 20 0 0,19-24 0 15,-19 24 0-15,0 0 0 0,0 0 0 0,0 0 0 16,0 0 0-16,15 31 0 0,-12-6 0 15,1 5 0-15,0 4 0 0,-1 1 0 0,3 2 0 16,2-3 0-16,5 5 0 0,-3-11-98 0,14 19-131 16,-22-21-434-16,20 2 33 0,-2-5 204 15</inkml:trace>
  <inkml:trace contextRef="#ctx0" brushRef="#br1" timeOffset="280237.1701">14892 8678 1143 0,'-31'-12'239'0,"0"-2"-152"0,5 10-13 16,-16-5 2-16,5 12-4 0,-14-3-6 0,3 10-4 15,-8 0-6-15,4 5-6 0,-2 5-8 0,4 6-4 16,1 4-5-16,4 9-24 0,-2 3-9 0,4 7 0 15,2 3 0-15,6 5 0 0,4 3 0 16,6 1 0-16,7-1 0 0,6-1 0 16,9-4 0-16,7-4 0 0,8-5 0 0,8-8 0 15,9-4 0-15,5-6 0 0,10-6 0 0,6-9 0 16,8-7 0-16,6-10 0 0,9-7 0 0,3-9 0 16,8-5-49-16,-3-13-23 0,9 3-26 0,-10-18-33 15,15 12-27-15,-19-22-42 0,15 18-30 0,-24-18-41 16,7 9-56-16,-3 3-62 0,-23-17 268 15</inkml:trace>
  <inkml:trace contextRef="#ctx0" brushRef="#br1" timeOffset="280565.2949">15384 8499 1545 0,'-36'7'304'16,"17"12"-219"-16,-4 0-35 0,5 7-6 0,1 3-25 16,3 4-19-16,1 4 0 0,2 3 0 15,0 3 0-15,1 3 0 0,1 4 0 16,0 1 0-16,0 2 0 0,1 2 0 0,-1-1 0 15,-1 2 0-15,-1-1 0 0,-2-3 0 0,2-4 0 16,2-4 0-16,0-8 0 0,6-4 0 0,1-8 0 16,2-5 0-16,0-19 0 0,8 25 0 0,-8-25 0 15,0 0 0-15,18 10 0 0,-18-10 0 0,24-13 0 16,-7 0 0-16,4-8 0 0,0-4 0 16,3-3 0-16,-1 0 0 0,1-1 0 0,-3 2 0 15,-2 2 0-15,0 3 0 0,-19 22 0 0,28-29 0 16,-28 29 0-16,18-12 0 0,-18 12 0 15,0 0 0-15,0 0 0 0,19 19 0 0,-19-19 0 16,9 37 0-16,-5-14 0 0,-1-2 0 0,2 2 0 16,-2-3 0-16,3-1 0 0,-6-19 0 0,14 32 0 15,-14-32 0-15,26 18-43 0,-26-18-11 16,39 1-30-16,-21-17-49 0,22 14-148 0,-10-24-322 16,8-3 42-16,5 0 274 0</inkml:trace>
  <inkml:trace contextRef="#ctx0" brushRef="#br1" timeOffset="280784.0493">16048 8444 1466 0,'-17'-27'381'0,"17"27"-268"15,-25 1-59-15,25-1-21 0,-30 31-33 0,12-2 0 16,-3 8 0-16,-1 10 0 0,-3 8 0 0,4 5 0 16,-2 7 0-16,2-1 0 0,1 7 0 0,1 1 0 15,2-4 0-15,3-1 0 0,1-8 0 0,6-4 0 16,5-6 0-16,2-5 0 0,6-3 0 0,1-6 0 15,3-3-3-15,0-8-55 0,8 2-28 16,-18-28-23-16,42 40-70 0,-42-40-188 0,37 1-192 16,-9 0 3-16,-5-14 427 0</inkml:trace>
  <inkml:trace contextRef="#ctx0" brushRef="#br1" timeOffset="281784.0824">16177 9049 1576 0,'0'0'160'0,"-34"13"-108"0,12-4-4 0,-5 0-6 16,4 4-4-16,-5 2-6 0,1 4 1 16,0 3-8-16,2 4 3 0,0 2-15 0,5 3-13 15,2-2 0-15,3 1 0 0,6 0 0 0,8-2 0 16,4 0 0-16,8-3 0 0,4-1 0 0,6-3 0 15,7-4 0-15,5-5 0 0,5-5 0 0,4-3 0 16,4-7 0-16,3-4 0 0,1-5 0 16,1-4 0-16,-2-4 0 0,-3-3 0 0,-4-1 0 15,-5-4 0-15,-5 0 0 0,-7-1 0 16,-7 0 0-16,-6-1 0 0,-5 1 0 0,-7-2 0 16,-5 2 0-16,-3 0 0 0,-4 1 0 0,-5 3 0 15,-1 0 0-15,-4 2 0 0,-2 3 0 0,-2 3 0 16,1 4 0-16,-2 1 0 0,4 4 0 0,2 2 0 15,4 3 0-15,17 3 0 0,-25 7 0 0,25-7 0 16,-14 20 0-16,14-20 0 0,1 30 0 16,5-13 0-16,5 0 0 0,-11-17 0 0,33 30 0 15,-10-18 0-15,3-1 0 0,2-3 0 0,1-1 0 16,3-3 0-16,1 0 0 0,-3-3 0 0,0-1 0 16,-2 0 0-16,-5-2 0 0,0 2 0 15,-5-1 0-15,-18 1 0 0,26 1 0 0,-26-1 0 16,0 0 0-16,19 7 0 0,-19-7 0 0,0 0 0 15,3 19 0-15,-3-19 0 0,-2 27 0 16,-2-10 0-16,-1 3 0 0,-1 2 0 0,-1 4 0 16,0 0 0-16,-1 3 0 0,0 0 0 0,-1 0 0 15,1-1 0-15,2-2 0 0,1-2 0 0,2-5 0 16,3-19 0-16,0 24 0 0,0-24 0 0,0 0 0 16,0 0 0-16,0 0 0 0,22 1 0 0,-22-1 0 15,25-30 0-15,-11 7 0 0,3-5 0 0,0-3 0 16,1-2 0-16,1 1 0 0,-2-2 0 15,-3 0 0-15,0 3 0 0,-2 1 0 16,-1 3 0-16,-4 4 0 0,0 1 0 0,-1 5 0 16,-6 17 0-16,8-22 0 0,-8 22 0 0,0 0 0 15,0 0 0-15,0 0 0 0,0 0 0 0,0 0 0 16,20 14 0-16,-20-14 0 0,25 14 0 0,-25-14 0 16,28 12 0-16,-11-3 0 0,2-6 0 15,7 1-32-15,-2-4-17 0,8 1-17 0,-7-7-20 16,10 6-4-16,-7-14-32 0,16 12-30 0,-16-19-27 15,17 17-16-15,-18-14 37 0,5 8 60 0,-9-2 61 16,-4 2 73-16,-2 7 46 0,-17 3 59 0,0 0 35 16,0 0 6-16,0 0-18 0,0 0-37 15,0 0-35-15,0 0-25 0,-22 29-9 0,22-29-18 16,-22 31-3-16,11-10-14 0,2 3 1 16,-1 3-9-16,-1 3-15 0,1 4 0 0,2 2 0 15,-1 0 0-15,2 2 0 0,-2-4 0 0,5-2 0 16,0-3 0-16,3-5 0 0,2-4 0 0,-1-20 0 15,8 26 0-15,-8-26 0 0,0 0-29 0,25 4-10 16,-25-4-27-16,22-25-35 0,0 15-96 0,-21-30-166 16,19 12-210-16,-1-4 23 0,-5-12 422 0</inkml:trace>
  <inkml:trace contextRef="#ctx0" brushRef="#br1" timeOffset="281909.0768">17258 8709 1444 0,'-25'-28'453'0,"25"28"-412"15,-26-5-48-15,26 5-22 0,0 0-54 0,-22-16-105 16,22 16-356-16,0 0-53 0,0 0 108 16</inkml:trace>
  <inkml:trace contextRef="#ctx0" brushRef="#br1" timeOffset="282455.9694">17974 9097 1380 0,'-22'14'357'0,"-5"-17"-287"0,2 4-18 0,-4-2-8 16,0 3-6-16,-4 2-8 0,-1 3-2 0,-5 4-3 16,1 6-2-16,2 1-23 0,4 5 0 15,3 2 0-15,4 4 0 0,6 3 0 0,3 1 0 16,4 0 0-16,5 0 0 0,4-2 0 0,4-1 0 15,6-9 0-15,5-3 0 0,7-4 0 0,7-8 0 16,5-5 0-16,7-8 0 0,6-8 0 0,2-5 0 16,4-8 0-16,-1-7 0 0,2-6 0 0,-4-7 0 15,0-5 0-15,0-4 0 0,-5-1 0 0,1 0 0 16,-7 4 0-16,-7 2 0 0,-3 4 0 16,-7 0 0-16,-5 5 0 0,-3 0 0 15,-5 4 0-15,-4 1 0 0,-4 1 0 0,-3 4 0 16,-2 4 0-16,-2 5 0 0,9 24 0 0,-17-23 0 15,17 23 0-15,0 0 0 0,-18 17 0 0,11 6 0 16,-3 12 0-16,-1 7 0 0,-1 10 0 0,1 1 0 16,-3 7 0-16,2 2 0 0,1 4 0 0,2 0 0 15,1 2 0-15,3-3 0 0,4 3 0 16,0-8-39-16,11 6-81 0,-9-23-59 0,28 17-260 16,-15-21-157-16,7-6 37 0,7 0 445 0</inkml:trace>
  <inkml:trace contextRef="#ctx0" brushRef="#br1" timeOffset="282815.3737">18361 9215 1859 0,'0'0'67'0,"-26"27"-36"0,26-27-1 0,-5 22-11 15,5-22-6-15,15 18-5 0,2-11 3 0,5-3-2 16,7-4-9-16,6-4 0 0,3-3 0 0,2-3 0 15,0-3 0-15,0-3 0 0,-1 0 0 16,2-2 0-16,-3-1 0 0,-4 1 0 0,-3 0 0 16,-10 1 0-16,-21 17 0 0,21-28 0 15,-21 28 0-15,7-24 0 0,-7 24 0 0,-9-27 0 16,9 27 0-16,-28-25 0 0,7 14 0 0,-7 2 0 16,-4 6 0-16,-4 4 0 0,-1 6 0 0,-1 8 0 15,-1 5 0-15,1 6 0 0,2 2 0 0,1 3 0 16,8 2 0-16,2 1 0 0,8 2 0 15,9-1 0-15,4-2 0 0,9-2 0 0,6-1 0 16,6-3 0-16,4-4 0 0,7-4 0 0,5-6 0 16,4-5 0-16,5-6 0 0,3-3 0 0,1-8 0 15,4-1 0-15,3-5 0 0,14-1 0 0,1-14-121 16,23 8-537-16,-9-14-16 0,3 2 81 0</inkml:trace>
  <inkml:trace contextRef="#ctx0" brushRef="#br1" timeOffset="288581.3909">8966 11414 1272 0,'0'0'7'0,"-25"-11"-1"0,6 4-5 0,19 7 32 15,-41-7 22-15,17 10 21 0,-14-5-2 0,2 10-6 16,-13-3-12-16,-1 8-10 0,-8 0 11 0,4 10-28 16,-8 0 32-16,6 10-31 0,-6 6 4 0,3 6 7 15,-1 6-17-15,5 5 9 0,4 4-13 0,6 4 4 16,5 4-24-16,5-1 0 0,6 3 0 15,4 1 0-15,10-1 0 0,5 0 0 16,7-4 0-16,7-4 0 0,5-5 0 0,8-9 0 16,6-3 0-16,7-8 0 0,9-3 0 0,5-7 0 15,8-6-14-15,4-8-13 0,8-8-14 0,2-9-6 16,8-4-17-16,-3-14-26 0,18 5-47 0,-15-24-78 16,23 18-85-16,-14-14-246 0,-5-5 68 0,7 13 391 15</inkml:trace>
  <inkml:trace contextRef="#ctx0" brushRef="#br1" timeOffset="288971.994">9267 12188 1406 0,'-31'-2'112'0,"31"2"-69"16,-33-2 6-16,33 2-7 0,-22-4-3 0,22 4-6 16,-19-9-3-16,19 9-4 0,-19-12 4 15,19 12-1-15,-22-7-2 0,22 7 1 0,-27 1-2 16,10 5 0-16,-5 5-4 0,-1 6 2 0,-4 7-5 15,-2 7 3-15,-4 6-8 0,-1 6-14 0,0 4 0 16,1 3 0-16,3 1 0 0,2-2 0 0,3-3 0 16,7-5 0-16,6-7 0 0,6-5 0 0,7-10 0 15,-1-19 0-15,23 25 0 0,-3-20 0 16,5-6 0-16,8-6 0 0,6-9 0 0,5-10 0 16,4-8 0-16,2-9 0 0,1-4 0 0,1-4 0 15,-3-2 0-15,-2-2 0 0,-5 4 0 16,-3 3 0-16,-9 4 0 0,-4 6 0 0,-8 4 0 15,-6 6 0-15,-6 8 0 0,-6 20 0 0,2-22 0 16,-2 22 0-16,0 0 0 0,-21-4 0 0,21 4 0 16,-26 27 0-16,9-2 0 0,0 10 0 15,-2 6 0-15,2 3 0 0,2-1 0 0,3-1 0 16,6-4 0-16,4-6 0 0,5-5 0 0,6-6-11 16,8-5-35-16,6-10-4 0,10-4-16 0,-2-16-50 15,22 8-76-15,-20-33-153 0,20 4-244 0,-1-4 55 16,-8-19 437-16</inkml:trace>
  <inkml:trace contextRef="#ctx0" brushRef="#br1" timeOffset="289159.4974">10067 11291 1684 0,'-38'13'76'0,"15"11"-18"16,-6 11-7-16,2 12-14 0,-3 9 10 0,-1 9-29 15,-2 5 9-15,3 4-6 0,0 2-17 0,2 1 9 16,2 2-14-16,3-2 1 0,1 0 8 15,4-3-14-15,4-3 9 0,4-3-8 0,6-4-19 16,1-8-5-16,7-3-26 0,0-8-13 0,10 2-40 16,-5-17-40-16,22 20-186 0,-11-20-257 0,3-2 46 15,6 3 413-15</inkml:trace>
  <inkml:trace contextRef="#ctx0" brushRef="#br1" timeOffset="289565.7639">10680 12013 1395 0,'-22'-10'127'0,"-5"0"-69"15,4 7-8-15,-7-3-7 0,3 6-11 16,-6 0-11-16,1 7-2 0,-3 3 1 0,1 5 5 16,-1 3 3-16,3 5-10 0,-1 2 27 0,3 5-24 15,-2 1 18-15,6 7-9 0,-1 0-12 0,4 1 5 16,3 0-11-16,6-3 0 0,5-2-8 0,4-4 0 15,8-3-9-15,5-7 7 0,8-1-5 16,6-6 2-16,7-5 2 0,4-4-7 0,6-5-5 16,3-8-9-16,8-4-15 0,1-6-11 15,7-3-13-15,-4-10-22 0,7 8-26 0,-12-18-56 16,15 21-99-16,-21-8-270 0,3-7 4 0,6 8 341 16</inkml:trace>
  <inkml:trace contextRef="#ctx0" brushRef="#br1" timeOffset="289737.7239">10986 11962 1592 0,'-12'26'112'16,"-11"0"-66"-16,7 7-19 0,-2 0 22 16,2 7-29-16,-1 0 27 0,1 5-15 0,-1-1-20 15,3-1 7-15,1-3-13 0,5-5 5 16,3-5-8-16,4-4-1 0,3-6-7 0,-2-20-4 16,19 27-19-16,-19-27-1 0,28 12-14 0,-28-12-12 15,36-7-23-15,-21-16-58 0,19 12-109 0,-20-13-320 16,13-13 16-16,6 5 314 0</inkml:trace>
  <inkml:trace contextRef="#ctx0" brushRef="#br1" timeOffset="289878.3161">11064 11559 1416 0,'-24'1'255'16,"5"13"-219"-16,19-14-28 0,-19 25-3 15,19-25-26-15,-4 27-17 0,12-8-38 16,-8-19-66-16,23 29-149 0,-1-16-252 0,-5-3 24 15,12 11 430-15</inkml:trace>
  <inkml:trace contextRef="#ctx0" brushRef="#br1" timeOffset="290237.6501">11431 11956 1608 0,'-8'18'177'15,"-14"-4"-122"-15,4 5-7 0,-3-4 2 0,4 2-23 16,0 0 15-16,1 3-28 0,-1-2 12 15,4 5-26-15,-1 1 0 0,3 2 0 0,0 4 0 16,3 1 0-16,1 2 0 0,-1 2 0 0,3-1 0 16,2-1 0-16,0-2 0 0,3-5 0 0,3-3 0 15,3-6 0-15,-6-17 0 0,21 17 0 16,-21-17 0-16,32-8 0 0,-10-8 0 0,4-7 0 16,4-9 0-16,4-6 0 0,2-7 0 0,3-2 0 15,-1-4 0-15,1-2 0 0,1 3 0 0,-2 1 0 16,-3 3 0-16,-2 3 0 0,-2 2 0 0,-5 4 0 15,-2 7 0-15,-5 4 0 0,-4 8 0 0,-15 18 0 16,0 0 0-16,0 0 0 0,0 0 0 0,0 0 0 16,-2 27 0-16,-10 3 0 0,-2 9 0 15,-5 3 0-15,2 3 0 0,-2-2 0 16,1 2 0-16,2-3 0 0,4-3 0 0,2-2 0 16,5-4 0-16,1-5 0 0,6-3-6 0,1-7-24 15,7-1-14-15,-10-17-10 0,30 21-23 0,-13-23-33 16,19 11-94-16,-19-26-231 0,17 6-144 0,3-1 72 15,-9-17 507-15</inkml:trace>
  <inkml:trace contextRef="#ctx0" brushRef="#br1" timeOffset="290706.4106">12151 11993 1303 0,'0'0'393'0,"0"0"-300"0,-25 0-42 0,25 0-6 15,-19 26-12-15,12-8-17 0,-4 2 17 0,3 6-30 16,-3 2 22-16,0 2-11 0,0 0-4 15,-1 3 7-15,-2-3-10 0,2 0-3 0,1-2-4 16,2-6 0-16,0-3 0 0,9-19 0 0,-10 28 0 16,10-28 0-16,0 0 0 0,0 0 0 0,0 0 0 15,0 0 0-15,0 0 0 0,0 0 0 0,23-29 0 16,-8 7 0-16,3-3 0 0,0-3 0 0,2-2 0 16,-1-2 0-16,1 1 0 0,-1 1 0 0,-2 1 0 15,-2 2 0-15,-2 3 0 0,-3 3 0 16,-3 4 0-16,-7 17 0 0,10-21 0 15,-10 21 0-15,0 0 0 0,0 0 0 0,0 0 0 16,0 0 0-16,1 16 0 0,-1-16 0 0,-2 36 0 16,-1-17 0-16,2 0 0 0,0 1 0 0,1-20 0 15,5 32 0-15,-5-32 0 0,10 27 0 0,-10-27 0 16,13 17 0-16,-13-17 0 0,18 8 0 0,-18-8 0 16,32-7 0-16,-10-3 0 0,4-5 0 15,4-8 0-15,5-3 0 0,4-3 0 0,3-3 0 16,2-1 0-16,0-1 0 0,-2-2 0 0,-3 1 0 15,-5 4 0-15,-3 6 0 0,-6 6 0 0,-8 7 0 16,-17 12 0-16,0 0 0 0,0 0 0 0,0 0 0 16,0 0 0-16,7 18 0 0,-20 10 0 0,-1 7 0 15,-8 8 0-15,-1 3 0 16,0 5 0-16,0 1 0 0,2 0 0 0,0-5 0 16,11 6-98-16,-14-26-295 0,22 19-273 0,-3-9 26 15,7-3 391-15</inkml:trace>
  <inkml:trace contextRef="#ctx0" brushRef="#br1" timeOffset="291440.8224">14811 11306 990 0,'-13'-36'362'16,"13"36"-98"-16,-24-46-173 0,7 23-32 0,-8-6-5 15,-1 4-14-15,-8 1-4 0,-2 5-12 16,-10 11-4-16,-4 8-4 0,-9 13 1 0,-1 9 5 16,-2 8-2-16,-3 10 6 0,-1 7-20 15,3 8-6-15,-1 8 0 0,2 4 0 0,0 6 0 16,5 3 0-16,2 2 0 0,5 0 0 0,7-2 0 15,7-2 0-15,5-6 0 0,11-9 0 0,10-6 0 16,11-7 0-16,14-7 0 0,10-2 0 16,13-9 0-16,10-7 0 0,15-7 0 0,11-8 0 15,14-8 0-15,4-9 0 0,14-3-49 0,-2-17-60 16,16 13-65-16,-20-25-113 0,20 14-314 0,-21 0 46 16,-6-4 284-16</inkml:trace>
  <inkml:trace contextRef="#ctx0" brushRef="#br1" timeOffset="292175.2003">15142 11868 1406 0,'0'0'138'16,"-3"-19"-116"-16,3 19-9 0,4-24 5 0,-4 24 1 16,6-26 9-16,-6 26 4 0,-4-23 10 0,4 23 3 15,0 0-1-15,-26-19-3 0,5 18-2 0,-1 5-1 16,-7-2-4-16,-4 10 0 0,-5 3-4 15,-1 7-6-15,-6 4-24 0,-1 6 0 0,-2 2 0 16,-2 4 0-16,1 5 0 0,2-2 0 0,2-1 0 16,2-2 0-16,8-3 0 0,7-2 0 15,6-6 0-15,10-6 0 0,6-4 0 0,6-17 0 16,11 22 0-16,-11-22 0 0,36 10 0 0,-5-13 0 16,9-5 0-16,7-8 0 0,7-7 0 15,4-7 0-15,4-6 0 0,0-4 0 0,-1-1 0 16,0 0 0-16,-7 2 0 0,-3 3 0 0,-7-1 0 15,-9 5 0-15,-4 3 0 0,-7 4 0 0,-7 3 0 16,-3 3 0-16,-14 19 0 0,8-26 0 0,-8 26 0 16,0 0 0-16,-8-17 0 0,8 17 0 0,0 0 0 15,-26 8 0-15,26-8 0 0,-27 29 0 0,13-4 0 16,-1 4 0-16,1 3 0 0,-1 2 0 16,3 2 0-16,3-1 0 0,4-1 0 15,4-5 0-15,5-3 0 0,4-5 0 0,6-4 0 16,4-2 0-16,6-7 0 0,3-3 0 0,7-6 0 15,1-4 0-15,5-5 0 0,2-5 0 0,0-5 0 16,1-1 0-16,0-4 0 0,-5 1 0 0,-4 1 0 16,-2 2 0-16,-6 2 0 0,-7 5 0 0,-19 14 0 15,22-22 0-15,-22 22 0 0,0 0 0 16,0 0 0-16,0 0 0 0,0 0 0 0,0 0 0 16,0 0 0-16,0 0 0 0,-26 11 0 0,26-11 0 15,-20 37 0-15,8-10 0 0,-2 3 0 0,3 2 0 16,-1-1 0-16,2 2 0 0,4-5 0 0,-1-2 0 15,3-2 0-15,3-5 0 0,1-19 0 16,1 24 0-16,-1-24 0 0,0 0 0 16,0 0 0-16,25 5 0 0,-25-5 0 0,24-17 0 15,-9 0 0-15,3-7 0 0,-1-7 0 0,1-1 0 16,0-1 0-16,-1-2 0 0,-1 0 0 0,-2 2 0 16,-2-2 0-16,-4 3 0 0,0 1 0 0,-4 2 0 15,0 3 0-15,1 3 0 0,-1 2 0 0,0 2 0 16,-4 19 0-16,11-27 0 0,-11 27 0 0,17-17 0 15,-17 17 0-15,28-9 0 0,-7 9 0 16,2-2 0-16,9 7 0 0,2-6 0 0,11 9-101 16,-6-9-31-16,20 13 4 0,0-14-43 0,29 8-390 15,5 1 25-15,4-7 119 0</inkml:trace>
  <inkml:trace contextRef="#ctx0" brushRef="#br1" timeOffset="292911.9538">16573 11131 1479 0,'0'0'89'16,"0"0"-17"-16,0 0-9 0,0 0-12 15,-17-4-15-15,17 4-14 0,-11 22 2 16,1 1 1-16,2 6 8 0,-3 5 0 0,1 8 5 16,-3 4-11-16,1 9-10 0,0 4 10 0,-3 6-18 15,0 2-7-15,0 3-2 0,-3 1 0 0,0-1 0 16,-1-1 0-16,-2-2 0 0,-1-7 0 0,3-4 0 15,1-9 0-15,3-7 0 0,4-8 0 0,5-7 0 16,3-7 0-16,3-18 0 0,4 19 0 16,-4-19 0-16,0 0 0 0,28-1 0 0,-11-10 0 15,3-6 0-15,1-7 0 0,3-6 0 0,4-1 0 16,-2-3 0-16,2-3 0 0,0 1 0 0,-2-1 0 16,-2 2 0-16,0 3 0 0,-2 3 0 0,-1 0 0 15,-2 4 0-15,2 2 0 0,0 2 0 0,-1 5 0 16,1 3 0-16,0 5 0 0,-1 3 0 15,1 7 0-15,0 2 0 0,1 8 0 16,1 4 0-16,-1 3 0 0,1 4 0 0,-1 1 0 16,-2 2 0-16,-1 3 0 0,-4 0 0 0,-4 1 0 15,-2-1 0 1,-5 0 0-16,-6-2 0 0,-3-1 0 0,-7 1 0 16,-6-2 0-16,-9 3 0 0,-8-1 0 0,-6 0 0 15,-10-1 0-15,-3-2 0 0,-2-5 0 0,-2-5 0 16,1-5 0-16,2-5 0 15,5-5 0-15,7-7 0 0,9-4 0 0,8-3 0 16,7-5 0-16,6-5 0 0,14 1-30 0,5-9-42 16,19 6-22-16,-3-11-48 0,32 21-151 0,-6-16-287 15,9 4 30-15,5 6 265 0</inkml:trace>
  <inkml:trace contextRef="#ctx0" brushRef="#br1" timeOffset="293592.3511">17333 11814 1466 0,'0'0'314'15,"11"-25"-245"-15,-4 3-36 0,-3-1-1 0,2 4-10 16,-5-1 3-16,-1 20 2 0,-7-24 5 0,7 24-5 16,-18-12-27-16,18 12 0 0,-32 3 0 15,10 5 0-15,-4 7 0 0,-2 4 0 0,-6 5 0 16,-2 6 0-16,-5 3 0 0,0 7 0 0,-2 1 0 15,4 1 0-15,4 1 0 0,6-6 0 0,7-1 0 16,7-6 0-16,9-6 0 0,7-3 0 0,-1-21 0 16,28 27 0-16,-2-18 0 0,8-7 0 0,10-7 0 15,5-6 0-15,9-6 0 16,0-6 0-16,3-3 0 0,-4-5 0 0,-1 0 0 16,-5-2 0-16,-6 0 0 0,-5-3 0 0,-8 5 0 15,-7 2 0-15,-6 2 0 0,-9 4 0 0,-7 3 0 16,-6-1 0-16,-5 3 0 0,-4 0 0 0,-4 1 0 15,-3 1 0-15,-3 3 0 0,-1 3 0 0,2 3 0 16,0 3 0-16,21 4 0 0,-28 2 0 0,28-2 0 16,0 0 0-16,-18 9 0 0,18-9 0 15,0 0 0-15,12 25 0 0,-12-25 0 0,29 19 0 16,-7-12 0-16,6-2 0 0,4-1 0 0,3-3 0 16,3-2 0-16,-1-1 0 0,0 1 0 0,-2-1 0 15,-2 1 0-15,-1 1 0 0,-4 1 0 16,-5 2 0-16,-6 0 0 0,-17-3 0 0,17 11 0 15,-17-11 0-15,5 17 0 0,-5-17 0 0,-3 30 0 16,-2-8 0-16,-3 1 0 0,-4 3 0 16,-5 1 0-16,0 2 0 0,-4 1 0 0,0 2 0 15,1-2 0-15,-1-5 0 0,5-3 0 0,3-5 0 16,13-17 0-16,-12 18 0 0,12-18 0 0,0 0 0 16,0 0 0-16,0 0 0 0,18-8 0 0,0-6 0 15,6-9 0-15,4-6 0 0,4-7 0 0,1-2 0 16,1 1 0-16,1 0 0 0,-1-2 0 15,0 3 0-15,-2-1 0 0,-3 3 0 0,-1 4 0 16,-1 4 0-16,-4 5 0 0,-2 8 0 16,-21 13 0-16,20-10 0 0,-20 10 0 0,0 0 0 15,1 24 0-15,-3-1 0 0,-2 10 0 0,-5 6 0 16,-1 4 0-16,-3 4 0 0,-1 3 0 0,2-2 0 16,3-1 0-16,2-8 0 0,10-3 0 0,0-9-55 15,19 7-95-15,-22-34-207 0,35 23-289 0,-7-15 58 0,0-9 338 16</inkml:trace>
  <inkml:trace contextRef="#ctx0" brushRef="#br1" timeOffset="294217.398">18902 11687 1570 0,'-38'-11'159'0,"38"11"-92"16,-25-13-20-16,25 13-9 0,-21-22-11 0,21 22-11 15,-21-24-4-15,21 24-6 0,-24-24-1 0,24 24 1 16,-29-21 1-16,12 15 2 0,-3 3 5 0,0 6 2 16,-3 3 2-16,-3 8 4 0,-3 3-14 0,-4 6-8 15,-1 4 0-15,-2 6 0 0,-3 1 0 16,0 5 0-16,-1-2 0 0,1 2 0 0,3-2 0 15,7 0 0-15,5-6 0 0,8-5 0 16,8-8 0-16,8-18 0 0,6 26 0 0,-6-26 0 16,36 15 0-16,-5-16 0 0,9-5 0 0,7-8 0 15,5-3 0-15,3-6 0 0,5-2 0 0,-3-3 0 16,1 0 0-16,-4 2 0 0,-6 0 0 0,-4 3 0 16,-7 2 0-16,-8 0 0 0,-6 3 0 0,-5 1 0 15,-18 17 0-15,22-27 0 0,-22 27 0 0,7-21 0 16,-7 21 0-16,0 0 0 0,-3-20 0 15,3 20 0-15,0 0 0 0,0 0 0 16,0 0 0-16,-19-5 0 0,19 5 0 0,0 0 0 16,-14 31 0-16,10-13 0 0,1 6 0 0,0 0 0 15,2 3 0-15,1-2 0 0,2 2 0 0,1-3 0 16,3 0 0-16,-1-3 0 0,4-1-29 0,-9-20-31 16,22 29-25-16,-22-29-7 0,37 7-32 15,-25-25-71-15,26 11-207 0,-10-15-150 0,-2-10 62 16,15 5 473-16</inkml:trace>
  <inkml:trace contextRef="#ctx0" brushRef="#br1" timeOffset="294404.9196">19694 10749 1320 0,'0'0'379'0,"-37"18"-257"16,17 6-70-16,-11 6 8 0,1 15-32 0,-4 8 9 15,-3 8-5-15,1 7-19 0,0 4-9 0,2 4-4 16,3 3 0-16,2-3 0 0,1 0 0 0,2-2 0 15,7-4 0-15,4-6 0 0,5-6 0 0,8-6 0 16,-1-8-19-16,6-3-52 0,-6-12-41 0,13 10-63 16,-10-39-114-16,-7 32-293 0,8-15 28 0,-1-17 310 15</inkml:trace>
  <inkml:trace contextRef="#ctx0" brushRef="#br1" timeOffset="294608.0019">19088 11407 1854 0,'0'0'193'16,"0"0"-193"-16,0 0 0 0,4 17 0 0,-4-17 0 15,28 14 0-15,-9-7 0 0,4-2 0 0,8 0 0 16,4-2 0-16,3-1 0 0,7 0 0 0,0-2 0 16,-2 3 0-16,4-6-3 0,-2 7-56 0,-5-4-22 15,10 9-28-15,-16-17-64 0,24 24-270 0,-18-14-123 16,-3 3 14-16,0 9 492 0</inkml:trace>
  <inkml:trace contextRef="#ctx0" brushRef="#br1" timeOffset="294951.764">19684 11587 1727 0,'4'17'147'16,"-21"-4"-107"-16,17-13-5 0,-19 27-6 0,19-27-6 15,-2 22-3-15,2-22-2 0,11 18-10 0,-11-18-8 16,31 9 0-16,-7-7 0 0,2-6 0 15,5-3 0-15,0-5 0 0,3-3 0 0,2 1 0 16,-5-2 0-16,-3-2 0 0,-2 2 0 0,-8-2 0 16,-3 1 0-16,-15 17 0 0,18-31 0 0,-18 31 0 15,7-32 0-15,-9 15 0 0,-6 0 0 0,-1 0 0 16,-7 0 0-16,-4 4 0 0,0 3 0 16,-5 4 0-16,1 5 0 0,-4 7 0 15,-2 5 0-15,-3 7 0 0,-4 6 0 0,0 9 0 16,-2 5 0-16,1 4 0 0,3 5 0 0,7-1 0 15,6 0 0-15,9-1 0 0,7-3 0 0,4-2 0 16,8-4 0-16,5-3 0 0,4-4 0 0,4-7 0 16,6-3 0-16,5-7 0 0,4-3 0 0,6-7 0 15,4-6 0-15,13-2 0 0,6-7 0 0,15 0-20 16,-5-24-193-16,10 16-447 0,-2-12-11 16,5 0 189-16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customXml" Target="../ink/ink2.xml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5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emf"/><Relationship Id="rId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359768"/>
              </p:ext>
            </p:extLst>
          </p:nvPr>
        </p:nvGraphicFramePr>
        <p:xfrm>
          <a:off x="214283" y="762000"/>
          <a:ext cx="8750332" cy="4389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Finish off rusting 1 – discussion and write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can learn from watching things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using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ion table to name compounds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name chemical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learn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how to write the chemical compound from the name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chemical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up for Rusting 2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humans combat rust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7560" y="82440"/>
              <a:ext cx="8298720" cy="3988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1360" y="67320"/>
                <a:ext cx="8317440" cy="401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951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4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0"/>
            <a:ext cx="9343750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27440" y="2530080"/>
              <a:ext cx="6552360" cy="2711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12680" y="2517840"/>
                <a:ext cx="6569640" cy="27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10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-1"/>
            <a:ext cx="7734300" cy="59912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195200" y="981360"/>
              <a:ext cx="5806440" cy="5119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81160" y="969120"/>
                <a:ext cx="5836320" cy="514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691520" y="5729400"/>
              <a:ext cx="4008960" cy="726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74960" y="5716080"/>
                <a:ext cx="4035600" cy="75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696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200"/>
            <a:ext cx="89916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200"/>
            <a:ext cx="8991600" cy="914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2305050"/>
            <a:ext cx="9067801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0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35931" y="-1159734"/>
            <a:ext cx="6595937" cy="9067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42600" y="106560"/>
              <a:ext cx="3188880" cy="6350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26760" y="94680"/>
                <a:ext cx="3219480" cy="63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10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8720" y="149760"/>
              <a:ext cx="8097840" cy="494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3240" y="133560"/>
                <a:ext cx="8115840" cy="497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99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6520" y="104760"/>
              <a:ext cx="8189280" cy="479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320" y="90000"/>
                <a:ext cx="8221680" cy="482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6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10606</TotalTime>
  <Words>131</Words>
  <Application>Microsoft Office PowerPoint</Application>
  <PresentationFormat>On-screen Show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506</cp:revision>
  <dcterms:created xsi:type="dcterms:W3CDTF">2006-08-16T00:00:00Z</dcterms:created>
  <dcterms:modified xsi:type="dcterms:W3CDTF">2015-11-04T02:24:38Z</dcterms:modified>
</cp:coreProperties>
</file>