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32" r:id="rId4"/>
    <p:sldId id="533" r:id="rId5"/>
    <p:sldId id="534" r:id="rId6"/>
    <p:sldId id="535" r:id="rId7"/>
    <p:sldId id="536" r:id="rId8"/>
    <p:sldId id="53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33:17.8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12784 10505 949 0,'0'0'-10'0,"0"0"25"15,0 0 9-15,-4-23 60 0,4 23 10 0,0 0-50 16,2-19-9-16,-2 19-9 0,3-26-11 0,-3 26 5 16,7-27 5-16,-7 27 12 0,9-20-2 0,-9 20 0 15,0 0-7-15,5-18-4 0,-5 18-1 16,0 0 0-16,0 0 1 0,0 0 7 0,3 20 9 16,-4-3 2-16,5 12 5 0,-7 6-15 0,3 10 3 15,-3 0-13-15,1 3 8 0,-1-7-10 0,1-2 7 16,1-10-8-16,4-7 1 0,-3-22-6 0,18 19 1 15,3-19 4-15,11-6 4 0,15-13 8 0,15-13-7 16,15-21-18-16,20-20-6 0,14-22 0 0,16-20 0 16,13-14 0-16,7-12 0 0,6 0 0 15,-2-4-46-15,0 12-70 0,-24-13-113 16,-1 22-410-16,-18 2 30 0,-24 2 202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33:24.35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619 755 0,'0'0'68'16,"0"0"-35"-16,4-23-5 0,-4 23 9 0,0 0 9 15,6-18 13-15,-6 18 7 0,0 0 5 0,0 0 4 16,0 0-12-16,0 0-14 0,-5 17-19 16,5-17-14-16,-4 33 0 0,1-8-8 0,-1 5 29 15,-5 8-20-15,3-2-16 0,-5 9 14 0,2 6-28 16,-5 1 20-16,-2 3 11 0,1 3-19 0,-2 0 12 15,-2 6 3-15,1-2-23 0,-3 0 24 0,3-3-26 16,0-5 6-16,2-4 13 0,3-9-12 0,3-7 11 16,3-11-11-16,7-23 4 0,-4 22-6 0,4-22 2 15,0 0 1-15,0 0 3 16,18-15 3-16,-8-3 1 0,1-8 8 0,2-10-6 16,1-6 9-16,3-4-11 0,0-8 9 0,1-1 11 15,-2 0-22-15,0 0 27 0,-4 3-20 0,0 5 3 16,-5 0 7-16,-1 3-15 0,-1 2 6 0,-2-3-13 15,-1 2 13-15,1 2-14 0,-2 9 10 0,0 6 9 16,0 9-12-16,-1 17 15 0,3-21-11 0,-3 21-1 16,0 0 2-16,0 0-2 0,0 0-5 15,0 0 1-15,0 18-8 0,0-18 27 0,-2 32-15 16,4-11-15-16,-2 2 19 0,2 5-37 0,2 0 24 16,1 0 9-16,2-1-8 0,4-1 9 0,1-3-6 15,1-1 3-15,6-4-3 0,-1-3 2 16,4-3-3-16,2-4 2 0,4-4-2 0,2-3 3 15,2-5-2-15,2-4 4 0,3-5 6 0,1-9 1 16,1-1 6-16,3-4-8 0,-3-3 5 16,0 0-8-16,-4-5 9 0,-2 0-12 0,-4 7-27 15,-5 2 25-15,-3 9-1 0,-21 17 16 0,25-23 19 16,-25 23-21-16,0 0-12 0,0 0 0 0,0 0-3 16,0 0-3-16,0 0 3 0,0 0-15 0,0 0 20 15,4 36-18-15,-9-6 10 0,-1 11 10 0,0 7-14 16,-1 2 18-16,-1 2-15 0,2 0 4 15,0 2-12-15,0-2 1 0,5 1-1 16,1-3-22-16,5-3 7 0,0-7-21 0,6 4-13 16,-4-10-14-16,10 5-23 0,-8-12-37 0,17 13-73 15,-17-21-69-15,5 4-212 0,11 12 78 0,-25-35 411 16</inkml:trace>
  <inkml:trace contextRef="#ctx0" brushRef="#br0" timeOffset="390.6554">2391 1241 1357 0,'-21'25'37'0,"21"-25"-25"16,6 20-10-16,-6-20 12 0,17 18 5 0,-17-18 6 15,29 12 3-15,-6-7 3 0,0-7-2 0,8 2 3 16,2-8-1-16,6 1-8 0,0-9-4 0,-1-1-9 15,1-4-1-15,-1-3 19 0,-3-1-31 0,-1-2 32 16,-7-2-31-16,-4 1 5 0,-6-1 12 0,-3 3-5 16,-6-1 12-16,-4 4-8 0,-5 3 2 0,-4 0-8 15,5 20-5-15,-22-32-2 0,5 18 2 16,-1 2-9-16,-3 5 5 0,-2 6 0 16,-4 4-2-16,3 7 3 0,-2 3 0 0,2 8 6 0,0 2-1 15,0 8 13-15,0 3-6 0,3 7 9 16,3 1-13-16,5 1-12 0,3-1 18 0,5-3-25 15,4-5 20-15,6-4-5 0,5-4-10 0,5-3 7 16,6-4-7-16,6-3 2 0,3-8 0 0,7-6-3 16,7-6-2-16,4-11-7 0,11-5-17 15,0-12-19-15,12-2-35 0,-7-18-46 0,19 8-118 16,-21-16-185-16,8 6-94 0,6 8 208 0</inkml:trace>
  <inkml:trace contextRef="#ctx0" brushRef="#br0" timeOffset="603.3767">3640 304 1455 0,'-21'38'190'0,"0"-3"-167"0,3 10-3 16,-3 8 9-16,4 9 1 0,-2 3 2 0,2-2 9 16,0 4-29-16,1-2-8 0,0 1 0 0,3 3-21 15,1-2 15-15,1-1 11 0,1 0-5 16,1-2-23-16,3-4 12 0,2-3-24 15,1-6 2-15,1-6 4 0,3-4-20 0,-2-10-9 16,7 1-37-16,-6-32-34 0,7 38-83 0,-7-38-115 16,0 0-178-16,0 0 126 0,-15-19 375 0</inkml:trace>
  <inkml:trace contextRef="#ctx0" brushRef="#br0" timeOffset="1140.8802">3152 1027 1611 0,'0'0'68'15,"0"0"-44"-15,0 0-13 0,0 0 0 0,0 23 4 16,0-23 7-16,30 15-1 0,-5-10-5 0,5-1-1 16,4-3-9-16,4-2-3 0,3-3 2 0,3-2-6 15,3-2 2-15,2-1 1 0,3 1 1 0,3-1-3 16,0 1 4-16,2-2-5 0,0 3-2 16,-2 1-3-16,-2 1-1 0,-4 4-1 0,-3 0 4 15,-4 1 1-15,-5 1 3 0,-3 0 0 0,-5 3-1 16,-4 1-1-16,-7-2-5 0,-18-3 2 15,21 6 2-15,-21-6 5 0,0 0 0 0,0 0 1 16,0 0 2-16,0 0 1 0,-26 12 1 0,7-6 3 16,-8 0 0-16,-2 2 5 0,-4 3 0 0,-1 1 9 15,-3 1-1-15,1 4 2 0,-3-3 3 16,1 8-6-16,-1-2-3 0,2 3-22 0,3 3 16 16,2 0-20-16,4 1 19 0,5-1-5 0,2-2-5 15,7 1 3-15,4-4-9 0,5-1 6 0,4-3-6 16,4 1 5-16,-3-18-3 0,18 30 0 0,-18-30 1 15,34 19-2-15,-11-13 2 0,3-4 2 0,5-2 0 16,2-6-2-16,1-3 2 0,2-6-2 16,2-5 1-16,-4-5 1 0,0-1 2 15,-4-2-6-15,0 0 7 0,-6-1-7 0,-2 1 4 16,-4 2 21-16,-3 1-24 0,-6 4 7 0,0 4-5 16,-9 17 0-16,6-26 0 0,-6 26 0 0,0 0 0 15,0 0 0-15,0 0 0 0,0 0 0 0,0 0 0 16,0 0-3-16,0 0-8 0,-16 29-14 0,10-6 20 15,0 5-18-15,1 1 22 0,0 0-2 16,2 0-8-16,3 0-1 0,1-2-12 0,2-4-3 16,6-3-7-16,-9-20-4 0,26 27-6 0,-9-22-7 15,11-3-4-15,-2-11-18 0,13 3-40 0,-8-25-90 16,21 8-166-16,-2-7-140 0,-6-12 97 16,15 13 412-16</inkml:trace>
  <inkml:trace contextRef="#ctx0" brushRef="#br0" timeOffset="1323.2387">4780 457 1336 0,'0'0'304'0,"-28"-5"-208"0,28 5-39 0,-24 23-16 15,12 0 4-15,-6 10-6 0,-1 13-12 16,-1 8 12-16,-1 6 2 0,0-5-29 0,3 4-8 16,2-1-8-16,3 3-19 0,0 1 22 0,3-1 6 15,3-1-20-15,0-2-18 0,6 0-2 16,1-6-28-16,5 1-13 0,-4-8-22 0,14 4-47 15,-16-19-121-15,25 12-202 0,-6-3-65 0,-2-8 248 16</inkml:trace>
  <inkml:trace contextRef="#ctx0" brushRef="#br0" timeOffset="1779.4792">5824 880 1316 0,'0'0'144'0,"0"0"-106"15,0 0-6-15,0 0 4 0,-5 17 3 0,5-17 1 16,-12 32-4-16,4-10-9 0,4 3 1 15,-3 4-13-15,3 5 4 0,0 2-15 0,0 4 5 16,3 2 7-16,0 1-27 0,1-1 23 16,0 0-22-16,0 1-4 0,1-3 5 0,2-3-19 15,-3-4-3-15,6 1-17 0,-6-11-5 0,8 6-34 16,-8-29-28-16,7 37-38 0,-7-37-51 0,4 18-68 16,-4-18-164-16,0 0 97 0,0 0 339 0</inkml:trace>
  <inkml:trace contextRef="#ctx0" brushRef="#br0" timeOffset="1935.7461">5667 1244 1471 0,'-27'-4'159'0,"27"4"-47"0,-18 2-39 0,18-2-9 15,0 0-25-15,0 0-10 0,0 0-22 16,0 0-4-16,0 0-5 0,0 0-2 0,13 17 0 16,7-13 3-16,8-3-2 0,8-4-4 0,10-4-11 15,4-9-24-15,12 1-54 0,-3-12-3 16,18 7-65-16,-12-14-113 0,12 8-269 0,15 9 9 15,-12-9 381-15</inkml:trace>
  <inkml:trace contextRef="#ctx0" brushRef="#br0" timeOffset="2732.6275">7052 946 927 0,'0'-20'91'0,"-5"-3"-8"15,8 5-6-15,-9-1 17 0,6 19-7 0,-4-24-5 16,4 24-16-16,0 0-3 0,-6-17-6 0,6 17-8 15,0 0-10-15,0 0-14 0,0 0-10 0,0 0-10 16,-12 20-4-16,12-20 2 0,-8 33 10 16,2-10-4-16,1 2 13 0,-1 3-10 15,0 5 7-15,-2 3-11 0,0 6 7 0,-1 4-6 16,-2 3-10-16,-3 0 20 0,1 2-20 0,-2-4 16 16,0 2 0-16,0-8-9 0,3-2 8 0,0-8-9 15,3-6 5-15,2-6-4 0,7-19 2 0,-9 16-3 16,9-16 1-16,0 0-3 0,0 0-1 0,0 0 1 15,0 0 0-15,0 0 2 0,5-30-1 16,0 5 4-16,2-8-5 0,3-4 2 0,1-8-4 16,1-2 8-16,2-2 9 0,-3-1-14 0,1 0-3 15,0 0-1-15,-1-2 0 0,1 4 0 0,-1-4 0 16,0 4 0-16,1-4 0 0,0 1 0 16,0 6 0-16,3 4 0 0,-3 7 0 0,3 14 0 15,-4-2 0-15,-11 22 0 0,18-20 0 0,-18 20 0 16,0 0 0-16,21 4 0 0,-21-4 0 15,18 23 0-15,-18-23 0 0,25 33 0 0,-10-15 0 16,1 6 0-16,1 5 0 0,0 1 0 0,1 8 0 16,0 0 0-16,1 4 0 0,-1 1 0 0,-2 1 0 15,-2 0 0-15,2 2 0 0,-4 0 0 0,2 0 0 16,-4-3 0-16,0-3 0 0,-5-1 0 0,-1-1 0 16,-2-3 0-16,-2-1 0 0,0-8-14 15,-1-3 2-15,-2-3-12 0,3-20-7 16,-4 22-5-16,4-22-7 0,0 0-21 0,0 0-13 15,0 0-36-15,-21-14-55 0,21 14-59 0,-16-34-36 16,16 34-22-16,-17-38 45 0,3 14 77 0,0 5 92 16,-2-5 100-16,-4 4 56 0,-1-3 44 0,-3 2 5 15,-3-1 5-15,4 5 3 0,-8-4 15 0,12 10 3 16,-15-10-15-16,34 21 9 0,-45-19-36 16,45 19-8-16,-33-7-23 0,33 7-25 0,-19 1-24 15,19-1-16-15,0 0-14 0,0 0-12 0,0 0 0 16,0 0-1-16,20 2 3 0,1-2 1 0,9-1-1 15,4-3-6-15,9-2-11 0,1-1-14 0,8 0-18 16,-2-3-19-16,8 4-18 0,-7-7-15 16,14 7-36-16,-14-12-79 0,17 10-158 0,-5 10-128 15,-13-4 197-15</inkml:trace>
  <inkml:trace contextRef="#ctx0" brushRef="#br0" timeOffset="2998.2434">7991 1005 1327 0,'0'0'167'16,"-37"5"-96"-16,18 0-5 0,-8-1 6 0,5 4-11 15,-7 0-12-15,4 4-7 0,-3 0-6 16,3 7-2-16,1 0-7 0,1 3-4 0,1 3-12 16,1 2-7-16,1 0 17 0,3 1-21 0,1 0 19 15,4-1-12-15,4-2-7 0,3 1 3 0,5-7-4 16,4 3 0-16,5-4-2 0,-9-18 2 0,29 31-3 15,-10-19 2-15,6-2-6 0,0-6-4 16,4-1-5-16,3-6-8 0,4-3-3 0,0-7-10 16,4 0-11-16,-2-10-30 0,7 4-24 0,-11-11-37 15,14 8-70-15,-21-14-35 0,16 7-181 0,-3 3-47 16,-17-8 299-16</inkml:trace>
  <inkml:trace contextRef="#ctx0" brushRef="#br0" timeOffset="3185.7628">8296 993 964 0,'-19'-9'306'0,"19"9"-183"0,-17 20-35 0,17-20-7 16,-20 31-11-16,13-8-9 0,-6 1-18 0,4 5-9 16,-2-1-8-16,4 5-25 0,-2-2 26 0,3 2-30 15,-1 0 22-15,3-3-5 0,2-1-15 0,1 4 8 16,-1-7-9-16,2 2 4 0,3-4-8 0,-1-7-3 16,-2-17-7-16,10 27-7 0,-10-27-10 15,0 0-16-15,22 11-19 0,-22-11-7 0,19-13-19 16,-15-11-56-16,18 10-104 0,-16-15-167 0,5-6-80 15,12 13 341-15</inkml:trace>
  <inkml:trace contextRef="#ctx0" brushRef="#br0" timeOffset="3326.3533">8254 715 1061 0,'-13'-18'366'16,"13"18"-210"-16,-17 10-60 0,17-10-41 0,0 0-23 15,0 0 2-15,0 0-36 0,-11 21-23 0,11-21 1 16,9 24-61-16,7-4-4 0,-16-20-58 0,39 32-123 15,-22-10-158-15,7 0-80 0,16 10 287 0</inkml:trace>
  <inkml:trace contextRef="#ctx0" brushRef="#br0" timeOffset="3732.622">8794 1117 1375 0,'-33'0'149'15,"14"7"-49"-15,-11-6-9 0,6 8-10 0,-8 0-12 16,3 7-16-16,-4 1-12 0,4 5-29 16,-1 1 13-16,3 4-24 0,1 2 14 0,3-1 0 15,4 0-6-15,4-2 1 0,4-5-9 0,5-3-1 16,6-18 0-16,0 24 0 0,0-24 0 0,18 17 0 16,1-11 0-16,1-5 0 0,8-5 0 0,4-9 0 15,3-8 0-15,8-7 0 0,0-7 0 16,5-5 0-16,-2-4 0 0,1-6 0 0,0-4 0 15,-1-1 0-15,-1 2 0 0,-5-1 0 16,-4 5 0-16,-4-2 0 0,-4-3 0 0,-5 6 0 16,-5-4 0-16,-1 2 0 0,-4 14 0 0,-5-5 0 15,-2 14 0-15,-6 8 0 0,0 19 0 0,0 0 0 16,0 0 0-16,-23 5 0 0,10 15 0 0,-6 16 0 16,0 9 0-16,-5 10 0 0,-4 5 0 0,1 0 0 15,-3 0 0-15,5 1 0 0,2-3 0 0,7-2 0 16,8-6 0-16,5 0 0 0,9-4 0 15,5-4-13-15,9-4-20 0,3-3-3 0,7-5-31 16,1-6-21-16,16 4-56 0,-15-24-186 16,20 9-275-16,2-2 35 0,-7-10 410 0</inkml:trace>
  <inkml:trace contextRef="#ctx0" brushRef="#br0" timeOffset="3857.6095">9531 1321 1909 0,'-28'1'32'15,"1"-1"-16"-15,2-3-6 0,0 1-11 0,2 2-29 16,-4-5-32-16,8 9-52 0,-12-18-119 0,31 14-402 16,-28 8 50-16,11-3 279 0</inkml:trace>
  <inkml:trace contextRef="#ctx0" brushRef="#br1" timeOffset="8071.7716">1482 1872 1078 0,'0'0'76'0,"0"0"-44"15,0 0-32-15,0 0 0 0,0-17 0 0,0 17 1 16,0 0-1-16,0 0-2 0,0 0-2 0,0 0-1 16,0 0 1-16,0 0 0 0,18 5 2 0,-18-5 1 15,0 0-1-15,19 12 3 0,-19-12-2 0,18 11 4 16,-18-11-1-16,23 10 1 0,-23-10 0 15,28 8 1-15,-11-5-1 0,1-1-1 0,5-1 0 16,2 0 2-16,1 1-1 0,5-2 5 16,0-3 2-16,5 3 3 0,-1-5 2 0,4 3-3 0,1 0-1 15,1-1-4-15,2-1 0 0,1 3-3 16,0 0 0-16,1 0-2 0,1 1-2 0,0 0 1 16,4 1-1-16,0-1 2 0,1 1 0 0,1 0-1 15,0 2 1-15,3-2-2 0,1-1 0 16,1 0 1-16,0-2 0 0,2 0-1 0,1 0-4 15,1 0 0-15,0-1 0 0,4 0 3 0,-3-2 12 16,4 1 3-16,-2-2 4 0,0 2-3 0,2 0-5 16,-3 0-5-16,-1-1 2 0,0 3-4 0,-1 0 1 15,0 0 0-15,-2 2-3 0,2 0 1 0,0 1-1 16,0 3 0-16,-3 0-1 0,0-1 0 16,0 2-1-16,-2 0 1 0,2-2 2 15,2 2 2-15,-1-1-1 0,4 0 1 0,-1-2-4 16,4 0 0-16,0 0 0 0,-2-2-1 0,2 0 3 15,-2-2 5-15,2 1 3 0,2 0 0 0,-2-3 3 16,2 3-5-16,0 0 0 0,0 0-1 0,-1 0-3 16,-1-1-1-16,-2-1 2 0,1 0-3 0,-1 0 4 15,0-1-2-15,-2 0-2 0,2 2 0 16,-1 0-2-16,-3-1-1 0,-1 3-1 0,-2-1 1 16,0 2-1-16,-1 0 2 0,0 1 1 0,0-1 0 15,-2 2-1-15,1 1 1 0,-1 0-2 0,1-1 1 16,0 1-1-16,-2 1 1 0,-2-2 0 15,-1 2 1-15,1-1-2 0,0-1 3 0,-1 1-2 16,2-3 2-16,0 3 0 0,0-3-2 0,0 2 1 16,2-2 0-16,-2-1 0 0,1 0 0 15,-1-1 2-15,-1 1 3 0,-2-2 1 0,1 1 1 16,-1 1-1-16,1 0-3 0,-3-1-1 0,3 1 0 16,-2-4-1-16,-2 3-1 0,0 0 1 0,0-2-2 15,-2 2 0-15,0 1 1 0,-4 0-1 0,-1 1 1 16,-2-1-1-16,-1 2-1 0,-3 0-9 0,-1 1 0 15,-2-1-1-15,-1 2 1 0,-1-1 9 16,-1 1 3-16,-2-2-3 0,1 2 3 0,-1-2-2 16,-1 1 0-16,0 0 1 0,0 0 1 0,0-2-2 15,2 0 1-15,-1-2-2 0,2 1 1 16,-3-1 1-16,2 1 0 0,1-1 1 0,-1-1 1 16,2 0 1-16,0-2 0 0,0 1 2 0,0-2-1 15,0 0 2-15,1 0-2 0,-2-1 0 0,1 4-3 16,-1-2-1-16,-2 2-2 0,1-1 1 15,-3 2 1-15,-2 0-1 0,-3 0-1 0,-18 1 2 16,30 0-1-16,-30 0-1 0,24 0 1 0,-24 0-1 16,0 0 1-16,21 2-1 0,-21-2 0 0,0 0 0 15,0 0 1-15,0 0 0 0,0 0-1 0,0 0 2 16,0 0 2-16,0 0-2 0,0 0 1 16,0 0-2-16,0 0-1 0,0 0 0 0,0 0 1 15,0 0 0-15,0 0-10 0,0 0-13 16,0 0-22-16,17 5-50 0,-17-5-79 0,0 0-129 15,0 0-206-15,14-24 126 0,-14 24 383 0</inkml:trace>
  <inkml:trace contextRef="#ctx0" brushRef="#br2" timeOffset="20019.5529">1403 2397 1009 0,'0'0'186'0,"-23"-12"-148"0,23 12-1 0,-29-11-3 16,12 4 0-16,17 7-1 0,-32-12-7 0,15 6-11 16,-2-2-3-16,2 4-2 0,-3-3 2 0,20 7 17 15,-33-12 5-15,33 12-1 0,-35-12-1 0,35 12-18 16,-30-7 0-16,30 7 0 0,-23 1 1 0,23-1 0 16,-21 10-5-16,21-10-4 0,-26 20-4 0,26-20 2 15,-26 37-5-15,10-12 5 0,0 4-5 0,0 5 7 16,-1 4-7-16,-1 3 10 0,-1 5 6 0,0 4-23 15,0 4 24-15,-1 4-25 0,1 0 5 16,-1 2 10-16,3 3-14 0,2-1 14 0,2-1-14 16,4-4 14-16,3-2-17 0,3-8-16 0,6-2 3 15,-1-13-50-15,13 7-15 0,-10-21-66 0,21 14-112 16,-12-12-238-16,-14-20 14 0,43 16 439 0</inkml:trace>
  <inkml:trace contextRef="#ctx0" brushRef="#br2" timeOffset="20212.715">709 3014 1501 0,'-19'12'138'16,"19"-12"-110"0,0 0-30-16,0 0-10 0,0 0 3 0,31-6 6 15,-13 3 4-15,3 0 0 0,6-2 0 0,3 0 0 16,3-1-1-16,2 0-9 0,5 4-17 0,-6-6-22 15,10 11-38-15,-11-13-49 0,14 20-72 16,-14-18-104-16,4 4-165 0,14 13 130 0,-20-21 346 16</inkml:trace>
  <inkml:trace contextRef="#ctx0" brushRef="#br2" timeOffset="20837.661">1746 2930 749 0,'-32'21'473'0,"-2"-18"-383"16,11 13-8-16,-11-10-2 0,11 14 1 0,-8-10-14 15,6 10-8-15,-4-4-20 0,6 4-8 0,-1-2-7 16,4 4 3-16,3 0-7 0,4 2 3 16,1-2-11-16,4 0-3 0,5-2-10 0,3-1-14 15,3-2 27-15,5 0-28 0,-8-17 28 0,26 28-12 16,-6-18-3-16,2-3 2 0,3-5-1 0,2-2 2 15,2-4 0-15,3-4 2 0,2-5 3 0,-1-3 11 16,-1-3-26-16,0-3 23 0,-4-1-27 0,0-1 11 16,-4-1 4-16,-3 0-6 0,-4 3 3 0,-4 0-4 15,-3 1 4-15,-3 3-2 0,-7 18 4 0,8-30-2 16,-8 30 4-16,-3-23-1 0,3 23 4 0,0 0-2 16,-8-18 2-16,8 18 0 0,0 0-1 0,0 0 0 15,0 0-1-15,0 0-3 0,0 0-2 16,0 0-2-16,0 0-2 0,0 0 2 0,0 0 0 15,0 0 2-15,0 0 3 0,23 6-2 0,-5-7 3 16,4-2-2-16,1 1 1 0,3-2 0 0,-1 2 0 16,0 0-1-16,-1 4 0 0,-2 1 1 0,-2 3-2 15,0 5 2-15,-20-11-3 0,30 32 4 0,-18-11-4 16,-3 5 5-16,-3 5-5 0,-1 3 7 0,-5 2-9 16,-2 3-8-16,-3-3 24 0,-4 1-25 0,2-3 26 15,-2-4-9-15,1-2-6 0,2-5 5 0,-3-4-4 16,9-19 4-16,-8 23 2 0,8-23 3 0,0 0-3 15,0 0 0-15,0 0 3 0,0 0 3 16,5-32 9-16,1 9 1 0,1-7 2 16,4-5-8-16,0-2-9 0,1-1 16 0,-1-1-20 15,0 2 17-15,-1-3-9 0,-1 3-7 0,1-1-3 16,-1 3 0-16,0 2 0 0,1 2 0 0,-1 6 0 16,-1 3 0-16,-8 22 0 0,13-26 0 0,-13 26 0 15,0 0 0-15,0 0-10 0,19-11-10 0,-19 11-7 16,24 5-12-16,-1 4-15 0,0-6-19 0,15 13-34 15,-6-15-27-15,25 20-49 16,-16-24-66-16,26 14-141 0,0-1-94 0,-6-16 208 0</inkml:trace>
  <inkml:trace contextRef="#ctx0" brushRef="#br2" timeOffset="21447.0269">4105 2911 1162 0,'0'0'83'0,"0"0"-17"0,-18-17 0 0,18 17 8 16,-22-11-3-16,4 4-15 0,18 7-14 0,-35-4-7 15,14 7-1-15,-3-1-3 0,-1 7-1 16,-1 0-3-16,-1 6 0 0,-4 2-4 0,2 4 4 16,-2 2-4-16,2 4 3 0,1 1-7 0,2 2 3 15,0 2-10-15,5-1 4 0,2 0-7 16,4-3 2-16,4-4-6 0,4-2-10 0,6-5 6 16,1-17-9-16,10 24 21 0,-10-24-13 0,27 16 14 15,-8-11-13-15,6-5 1 0,4-5-1 0,4-6-11 16,3-5 22-16,3-5-21 0,1-5 21 0,-1-3-8 15,0-1-5-15,-4 0 3 0,-2 0-4 0,-5 0 6 16,-2 5-5-16,-7 3 4 0,-3 4-4 16,-16 18 2-16,17-23-2 0,-17 23 1 0,0 0 0 15,0 0 2-15,0 0 0 0,0 0-1 16,0 0-3-16,0 0 0 0,0 0-1 0,-5 21-4 16,-1-3 0-16,0 5-6 0,0 2 2 0,1 4-10 15,1-2 0-15,4 2-15 0,0-5-4 0,8 5-22 16,-5-7-15-16,15 8-34 0,-18-30-88 0,43 39-172 15,-16-21-173-15,2-11 38 0,16 11 506 16</inkml:trace>
  <inkml:trace contextRef="#ctx0" brushRef="#br2" timeOffset="22337.6488">5436 2716 1153 0,'20'-23'346'0,"-20"23"-297"0,-9-29-28 0,9 29-11 15,0-28 13-15,0 28-30 0,2-19 41 0,-2 19-29 16,0 0 26-16,0 0 4 0,0 0-2 16,0 0-5-16,0 0-10 0,0 0 11 0,0 0-38 15,-10 27 29-15,7-6-26 0,-2 8 13 16,0 7 8-16,-1 0-7 0,1 4 7 0,0 2-10 16,0 3 8-16,1 0-8 0,-3 2 5 0,1-3-9 15,2-1 7-15,-3-4-9 0,4-3 8 0,-1-5-8 16,0-3 5-16,2-5-4 0,1-5-12 0,1-18 27 15,0 21-29-15,0-21 30 0,0 0-17 0,0 0 0 16,0 0 1-16,0 0-15 0,0 0 16 16,0 0-14-16,5-21 29 0,-4 3-13 0,0-6 11 15,2-5-10-15,0-1-6 0,0-2 7 0,-1 1-8 16,1-1 7-16,-2 1-6 0,1-3 7 0,-1-1-7 16,-1-3 6-16,2 0-7 0,-2-3 7 0,2 1-10 15,2-1 9-15,2 2-7 0,2 3-10 16,3 3 25-16,1 4-24 0,4 3 23 0,1 5-7 15,1 1-6-15,4 6 3 0,1 1-2 16,3 2 3-16,2 1-2 0,1 3 0 0,3 2 0 16,-1 2-1-16,1 5 0 0,-3 1 0 0,-1 3 1 15,-2 3-2-15,-6 2 2 0,-1 1-4 0,-19-12 2 16,23 30-6-16,-16-11 1 0,-3 3 14 0,-6-1-28 16,-1 3 30-16,-4 0-26 0,-4-1 13 0,-4 1 7 15,-2-1-4-15,-3-1 5 0,-3 0-3 16,-1-3 3-16,-3 0-4 0,2-2 5 0,-1-2-4 15,2 1 3-15,1-3 1 0,2-1 3 0,3-2-1 16,18-10 3-16,-28 15-3 0,28-15 0 16,0 0-4-16,0 0 0 0,0 0-2 0,-15 22 2 15,15-22-2-15,9 18 3 0,-9-18-1 0,19 27 3 16,-5-10-2-16,-14-17 2 0,31 34-4 0,-15-16 3 16,-1 1-6-16,-1 1 4 0,0-1-5 15,-2 0 5-15,0-1-4 0,0-1 2 0,-12-17-3 16,27 27-5-16,-10-16-14 0,-17-11-9 0,36 14-21 15,-16-17-20-15,9 5-43 0,-11-22-74 0,25 15-183 16,-10-13-190-16,-2-11 73 0,13 12 481 0</inkml:trace>
  <inkml:trace contextRef="#ctx0" brushRef="#br2" timeOffset="22540.7713">6229 2697 1520 0,'-19'11'194'0,"19"-11"-160"15,-18 6-10-15,18-6-1 0,0 0 4 0,-14 24-3 16,11-7 1-16,-2 2-10 0,3 5 4 0,-2 2-11 16,3 2 4-16,-1 1-10 0,0 1 4 15,1 3-7-15,0 0 3 0,0 0-5 0,1-1 4 16,-1-1-10-16,-1-3-3 0,2 1-15 0,-1-6-4 16,5 2-22-16,-4-25-20 0,8 39-43 15,-8-39-99-15,12 18-149 0,-12-18-196 0,0 0 89 16,27-5 471-16</inkml:trace>
  <inkml:trace contextRef="#ctx0" brushRef="#br2" timeOffset="22743.9135">6217 2597 1393 0,'-15'29'391'0,"15"-29"-352"0,-17 0-17 15,17 0-10-15,0 0-2 0,0 0-5 0,0 0-3 16,0 0-4-16,0 0 1 0,23 2 3 0,-6-3-3 15,6-2 2-15,3 1 11 0,3-4-13 16,4 0 12-16,3-3-23 0,1 0-9 16,2 3-16-16,-4-5-19 0,6 8-22 0,-8-10-32 15,12 19-65-15,-21-20-132 0,6 8-211 0,1 10 4 16,-31-4 448-16</inkml:trace>
  <inkml:trace contextRef="#ctx0" brushRef="#br2" timeOffset="22962.6351">6230 2909 1203 0,'-18'12'316'15,"18"-12"-260"-15,0 0-56 0,0 0-3 16,0 0 16-16,29 8 15 0,-29-8 11 0,35-7 4 16,-13-4-8-16,11 2-8 0,0-4-8 15,3 1-9-15,1-1-3 0,-2-2-7 0,-1 3 0 16,-4-1-12-16,2 3-9 0,-8-2-20 0,3 7-21 15,-10-8-28-15,7 18-58 0,-24-5-87 0,19-20-271 16,-19 20 11-16,0 0 313 0</inkml:trace>
  <inkml:trace contextRef="#ctx0" brushRef="#br2" timeOffset="23150.1396">6152 3224 1419 0,'0'0'233'15,"0"0"-207"-15,0 0-22 0,0 0 3 0,0 0 16 16,26 11 7-16,-7-18 9 0,8 1-4 0,4-9-5 16,10-2-12-16,2-2-5 0,5-2-12 15,-1 0 2-15,1-2-9 0,-1 2-11 0,-2-3-14 16,5 5-16-16,-4-9-36 0,10 11-36 0,-13-19-81 16,17 20-178-16,-7-8-159 0,-12-9 75 0,10 21 462 15</inkml:trace>
  <inkml:trace contextRef="#ctx0" brushRef="#br2" timeOffset="23587.6585">7069 2665 1113 0,'-29'32'378'0,"2"-26"-271"0,27-6-48 16,-31 28-12-16,18-6 6 0,-6-2-13 0,4 5-1 16,-3 3-12-16,2 3 1 0,2 0-8 0,0 4 1 15,1-1-9-15,2 1 5 0,1-1-10 0,2-3 4 16,0-2-8-16,2-2 2 0,3-3-4 0,-1-2 2 15,3-4-3-15,1-18 2 0,-1 24-2 16,1-24 3-16,0 0 1 0,0 0-1 0,0 0 3 16,0 0-2-16,0 0 1 0,0 0 0 0,3-17 0 15,-3 17-1-15,5-37 3 0,-1 10-6 16,2-2 3-16,0-1-4 0,2-2 3 0,2 0-3 16,0-6 0-16,1 0 0 0,1-2 0 0,1-3 0 15,2 1 0-15,2-1 0 0,1-1 0 16,4 5 0-16,-1 5 0 0,-1 5 0 0,-1 9 0 15,-19 20 0-15,31-26 0 0,-31 26 0 0,21-7 0 16,-21 7 0-16,17 3 0 0,-17-3 0 0,18 12 0 16,-18-12 0-16,20 25 0 0,-11-8 0 0,1 2 0 15,1 4 0-15,-1 2 0 0,0 2 0 0,-1 2 0 16,-1 3 0-16,0 0 0 0,-1 2 0 0,1 1 0 16,-1-1 0-16,-2 0 0 15,1 0 0-15,0-4 0 0,-2-3 0 0,1-1 0 16,-3-3-2-16,0 0-25 0,0-3-2 0,0 0-17 15,-2-20-9-15,4 29-42 0,-4-29-35 0,1 25-91 16,-1-25-180-16,-22-3-134 0,22 3 42 0,-21-6 495 16</inkml:trace>
  <inkml:trace contextRef="#ctx0" brushRef="#br2" timeOffset="23771.003">7017 2984 1205 0,'-28'-20'308'15,"28"20"-189"-15,0 0-48 0,0 0-16 0,0 0-12 16,0 0-12-16,0 0-10 0,0 0-9 15,0 0-4-15,7-17-1 0,-7 17 1 0,34-7-2 16,-8 2-3-16,2-2-3 0,5 1-5 0,1-4-13 16,6 3-20-16,-1-6-31 0,10 9-36 15,-11-14-52-15,21 21-91 0,-23-16-143 0,10 1-128 16,10 11 173-16,-19-20 346 0</inkml:trace>
  <inkml:trace contextRef="#ctx0" brushRef="#br2" timeOffset="24024.5418">7858 2730 1379 0,'-24'-10'227'0,"7"11"-152"0,-7-5-15 0,3 7 1 16,-3-4-9-16,3 3-6 0,-2-1-10 0,2 4-3 16,-1-1-8-16,3 2-1 0,-2 0-9 0,3 4-1 15,1 2-14-15,-1 2 0 0,2 4 0 0,0 2 0 16,0 1 0-16,4 2 0 0,0-1 0 0,2 2 0 15,2-1 0-15,2 0 0 0,3-1 0 16,2-3 0-16,3 2 0 0,3-4 0 0,-5-17 0 16,16 30 0-16,-16-30 0 0,26 23 0 0,-9-16 0 15,5-3-6-15,3-3-20 0,4-6-8 0,5-2-15 16,-1-7-18-16,7 3-27 0,-9-16-44 16,19 20-117-16,-24-28-136 0,13 7-155 0,5 6 106 15,-15-19 440-15</inkml:trace>
  <inkml:trace contextRef="#ctx0" brushRef="#br2" timeOffset="24218.1334">8168 2634 1321 0,'0'0'240'0,"-29"13"-166"0,29-13-10 15,-24 27-8-15,12-5-1 0,-5-3-15 0,3 6 0 16,-1 2-16-16,2 2 0 0,0 0-10 0,2 3 2 16,-1-1-10-16,2 3 6 0,-1 0-12 15,3-2 3-15,0 1-6 0,2-2 5 0,1-2-9 16,3-3-1-16,2-2-14 0,0-3 0 0,4-3-15 15,-4-18-5-15,12 30-35 0,-12-30-11 0,16 17-49 16,-16-17-69-16,0 0-104 0,19-6-235 0,-18-12 80 16,16 12 444-16</inkml:trace>
  <inkml:trace contextRef="#ctx0" brushRef="#br2" timeOffset="24438.3929">7903 2676 1375 0,'0'0'374'0,"-19"-3"-285"0,19 3-56 16,0 0-4-16,0 0-5 0,0 0-3 0,0 0-7 16,0 0-1-16,0 0-2 0,0 0 4 15,0 0-1-15,29 15-2 0,-12-12-5 0,5-2-3 16,4-2-4-16,4-2-2 0,3 0 0 0,3-2-4 16,2 0-3-16,1-2-10 0,2 0-8 0,-1-2-12 15,3 4-12-15,-7-4-17 0,5 6-25 0,-16-10-27 16,16 20-123-16,-22-21-177 0,6 4-116 0,6 9 137 15</inkml:trace>
  <inkml:trace contextRef="#ctx0" brushRef="#br2" timeOffset="24633.9259">8521 2669 1618 0,'-2'18'122'15,"2"-18"-48"-15,-20 26-6 0,20-26-16 0,-17 30-7 16,17-30-18-16,-12 31-4 0,12-31-11 0,-7 33-6 15,3-15-6-15,3 0 0 0,0 2 0 16,-1 0 0-16,2 1 0 0,0-1 0 0,2 2 0 16,-1-3 0-16,3 2-6 0,-3-4-17 0,5 2-23 15,-6-19-20-15,12 34-43 0,-12-34-75 0,23 21-275 16,-23-21-146-16,17 12 57 0,-17-12 548 0</inkml:trace>
  <inkml:trace contextRef="#ctx0" brushRef="#br2" timeOffset="25224.1163">8832 2698 1324 0,'0'0'87'16,"0"0"-30"-16,0 0 5 0,0 0 6 16,-13-19-4-16,13 19-10 0,0 0-15 0,0 0-11 15,0 0-7-15,0 0-3 0,0 0-2 0,0 0 1 16,4 19 0-16,-4-19 5 0,3 32-4 0,0-8 4 16,-2 2-8-16,-1 3 4 0,-2 3-7 15,0 0 4-15,0 0-8 0,1 2 3 0,-2-3-8 16,3-2 4-16,2-1-5 0,0-5 3 0,2-2-2 15,2-3 3-15,-6-18-4 0,12 24 2 16,-12-24-3-16,17 11 1 0,-17-11-1 0,19 0 2 16,-19 0 1-16,23-16-1 0,-23 16 1 0,33-35-2 15,-13 10 1-15,-1-3-2 0,-1-5 0 0,1 0 0 16,-2 2 0-16,-3-2 0 0,0 3 0 0,-2 0 0 16,-1 0 0-16,-3-2-11 0,1 2 1 15,-4 0-12-15,0 4 2 0,-2 1-9 0,1 8-13 16,-4 17 23-16,3-21-32 0,-3 21 21 0,0 0-24 15,0 0-56-15,0 0-64 0,0 0-128 16,0 0-194-16,9 21-6 0,-9-21 328 0</inkml:trace>
  <inkml:trace contextRef="#ctx0" brushRef="#br2" timeOffset="25458.4913">9378 2615 1490 0,'-19'-4'91'15,"19"4"-31"-15,0 0-4 0,0 0-17 0,-19 11 25 16,19-11-43-16,-17 22 23 0,8-4-14 16,-3 1-9-16,2 7 6 0,0-1-11 0,1 5 2 15,0 2-9-15,1 0 0 0,-1 1-8 0,2 0 3 16,1-1-7-16,2 0 5 0,2-1-6 16,0-3 2-16,2-3-13 0,2-3-3 0,3 0-11 15,-5-22-7-15,13 33-16 0,-13-33-22 0,19 21-47 16,-19-21-75-16,25 3-182 0,-25-3-191 0,23-22 69 15,0 17 496-15</inkml:trace>
  <inkml:trace contextRef="#ctx0" brushRef="#br2" timeOffset="25645.9721">9325 2584 1519 0,'-10'27'344'0,"10"-27"-323"0,0 0-19 0,0 0-2 15,0 0 3-15,0 0 8 0,0 0-12 0,0 0 17 16,23 4-18-16,-23-4 11 0,38-3 10 16,-15 1-18-16,1-1 13 0,3 2-28 0,-2-2-12 15,5 3-24-15,-6-6-20 0,10 10-33 0,-12-16-64 16,20 24-162-16,-14-12-255 0,-5-6 71 0,6 15 414 16</inkml:trace>
  <inkml:trace contextRef="#ctx0" brushRef="#br2" timeOffset="25864.73">9256 2922 1344 0,'-26'12'412'0,"26"-12"-380"16,-18 12-38-16,18-12 4 0,0 0 6 0,0 0 4 15,0 0 4-15,0 0-1 0,30 12-2 0,-5-14-2 16,6-3-1-16,6-2-5 0,3-3 0 15,0 0-5-15,1 2-11 0,-3-3-16 0,1 6-22 16,-10-8-34-16,9 16-60 0,-38-3-103 0,46-21-242 16,-25 22-32-16,-21-1 289 0</inkml:trace>
  <inkml:trace contextRef="#ctx0" brushRef="#br2" timeOffset="26036.6599">9111 3274 1830 0,'0'0'36'16,"-18"12"-37"-16,18-12-1 0,0 0 4 0,0 0 4 16,0 0 2-16,18 1-1 0,-18-1-2 0,39-11-15 15,-9 2 28-15,7-5-31 0,2 0 14 0,2 0-48 16,-6-7-47-16,15 17-114 16,-26-21-228-16,19 10-135 0,3 5 41 0,-10-14 530 15</inkml:trace>
  <inkml:trace contextRef="#ctx0" brushRef="#br2" timeOffset="26989.7222">10413 2938 1011 0,'0'0'307'0,"-25"3"-170"0,25-3-125 0,0 0-16 16,0 0 7-16,-20 13 8 0,20-13 12 0,-18 26 5 16,10-3 11-16,-8-3 0 15,5 9 10-15,-5-3-7 0,6 4 2 0,-3-2-12 16,2 2 0-16,-1-2-10 0,2-1-15 0,-1-3 23 15,4-2-28-15,7-22 23 0,-11 30-16 0,11-30-7 16,0 0-1-16,0 0-2 0,0 0 0 0,0 0-1 16,0 0 0-16,0 0 2 0,0 0 1 0,0 0 2 15,24-15 0-15,-24 15-14 0,21-35 26 0,-10 10-27 16,0-2 26-16,0-2-10 0,1-1-6 16,-1 0 5-16,-1 1-4 0,-1 0 4 0,-3 1-4 15,1 1 5-15,-3 2-5 0,1 1 4 0,-1 3-4 16,-4 21 2-16,6-27-1 0,-6 27 3 0,0 0 0 15,0 0 1-15,0 0 1 0,0 0-4 16,0 0-2-16,0 0 0 0,0 0 1 0,0 0 0 16,11 29 7-16,-11-29-2 0,11 36 3 0,-4-18-2 15,0 0 1-15,3 0-4 0,0-1 5 16,1 0-3-16,-11-17 1 0,25 30-3 0,-25-30 1 16,28 25-3-16,-28-25 1 0,32 16 0 0,-13-10 2 15,1-5-1-15,1-1 0 0,2-3 1 0,1-4 0 16,0-6 2-16,3-2-1 0,0-5 3 0,-2-1-3 15,1-2-3-15,-1-2-2 0,-1-1 0 0,-3 0 0 16,-2 2 0-16,-3 2 0 0,-4 3 0 16,-3 2 0-16,-9 17 0 0,15-28 0 15,-15 28 0-15,0 0 0 0,0 0 0 0,0 0 0 16,0 0 0-16,0 0 0 0,0 0 0 0,0 0 0 16,0 0 0-16,2 21 0 0,-4 0 0 0,-3 5 0 15,0 6 0-15,-1 1 0 0,0 2 0 0,0-1 0 16,1 0 0-16,2-1 0 0,1 0 0 0,1-4-7 15,2 1-23-15,2-5-15 0,2 2 10 16,-1-8-38-16,9 4-4 0,-13-23-55 0,29 34-80 16,-29-34-133-16,22-1-218 0,2 7 76 0,-24-6 447 15</inkml:trace>
  <inkml:trace contextRef="#ctx0" brushRef="#br2" timeOffset="27395.9877">11057 3058 1547 0,'0'0'57'0,"-20"10"-43"16,20-10 3-16,0 0 7 0,0 0 6 0,8 21 1 15,-8-21-1-15,17 17-5 0,-17-17 1 0,30 14-4 16,-9-7 1-16,-2-2-5 0,5 0-2 0,1-2-6 16,0 0-3-16,1-2-1 0,-2-1-1 15,1-2 1-15,-5 0-2 0,0-5 0 0,-3 3-1 16,-17 4 0-16,28-15 0 0,-28 15 2 15,19-18 0-15,-19 18 4 0,11-19-1 0,-11 19 3 16,0-23-3-16,0 23 0 0,-8-25-4 0,8 25 0 16,-17-23-3-16,17 23 0 0,-25-19-1 0,25 19 2 15,-29-8-3-15,29 8 3 0,-33-2-2 0,14 6 1 16,-1 3 0-16,0 4 0 0,-1 3 3 16,-1 4-1-16,3 1 7 0,-2 3-5 0,4 1 3 15,3-1-4-15,4-1-1 0,3 0-3 0,6-2 3 16,2-2-5-16,-1-17 3 0,11 30-3 0,-11-30-8 15,32 25 11-15,-8-19-11 0,7-2 12 0,4-5-3 16,6-2-7-16,6-6 9 0,4-3-19 0,2-5 0 16,3-1-24-16,-5-6-19 0,6 6-26 15,-12-15-29-15,12 17-56 0,-21-22-105 16,18 4-224-16,-9 8-21 0,-10-14 324 0</inkml:trace>
  <inkml:trace contextRef="#ctx0" brushRef="#br2" timeOffset="27583.5025">11870 2514 1737 0,'-24'22'42'16,"9"-5"-22"-16,0 0 1 0,4 7-9 0,-3-1 32 15,2 6-30-15,0 3 21 0,1 3-12 0,3 3-12 16,3 3 4-16,0 3-10 0,1 2 5 16,0 0-9-16,1 1 5 0,2-3-10 0,1-3 7 15,2-1-12-15,-1-4-2 0,2 1-13 0,-1-5 1 16,1 0-9-16,-3-6-33 0,3 0 12 0,-3-26-57 15,1 42-35-15,-1-42-138 0,0 0-245 16,-11 20 15-16,11-20 315 0</inkml:trace>
  <inkml:trace contextRef="#ctx0" brushRef="#br2" timeOffset="28177.2836">11593 2990 1289 0,'0'0'397'15,"0"0"-318"-15,0 0-69 0,0 0-10 0,0 0 4 16,5 18 6-16,-5-18 5 0,29 7 1 0,-7-6-4 16,6 2-3-16,6-5-4 0,5 2-4 0,1-1 0 15,4-1-8-15,0 1-5 0,1-1-8 0,1 4-8 16,-1-6-4-16,3 6-14 0,-6-7-13 0,5 10-16 16,-14-10-13-16,7 12-13 0,-14-12-11 15,8 10-2-15,-16-9 4 0,4 8 32 0,-22-4 32 16,18 0 63-16,-18 0 63 0,0 0 29 0,0 0 21 15,0 0-14-15,0 0-30 0,-31 6-12 0,31-6-8 16,-32 2-9-16,32-2-7 0,-40 2-4 0,19 2-6 16,-3-2-3-16,0 5 1 0,-3-1-6 0,1 2-1 15,-4 0-7-15,2 3 1 0,-1 3-3 16,1 1 0-16,3 2-5 0,3 1-9 16,4 2-8-16,1 0 0 0,3 1 0 0,4-2 0 15,1 1 0-15,7-2 0 0,2-18 0 0,4 31 0 16,-4-31 0-16,15 27 0 0,-15-27 0 0,26 22 0 15,-9-15 0-15,4-1 0 0,2-2 0 0,3-4 0 16,4-4 0-16,0-2 0 0,-1-4 0 0,0-2 0 16,-3-1 0-16,-4-3 0 0,-3 0 0 15,1 1 0-15,-3-2 0 0,-3-1 0 0,0-2 0 16,-3 1 0-16,-3 1 0 0,-8 18 0 16,14-31 0-16,-14 31 0 0,6-25 0 0,-6 25 0 15,1-17 0-15,-1 17 0 0,0 0 0 0,0 0 0 16,0 0 0-16,0 0 0 0,0 0 0 0,0 0 0 15,-10 23 0-15,7-6 0 0,-2 2 0 0,0 4 0 16,0 0 0-16,0-1 0 0,3-1 0 16,2-2 0-16,1-2 0 0,-1-17-4 0,10 27 1 15,-10-27-14-15,20 15-3 0,-20-15-5 0,38 0-9 16,-17-11-12-16,8-1-10 0,-4-12-13 0,13 7-66 16,-11-20-28-16,20 17-119 0,-20-21-121 0,5-1-83 15,11 12 183-15,-21-22 303 0</inkml:trace>
  <inkml:trace contextRef="#ctx0" brushRef="#br2" timeOffset="28347.1789">12818 2495 1612 0,'-28'8'124'0,"17"14"-80"0,-5 1-9 16,3 10-7-16,-7 1 30 0,3 7-29 0,-5-1 16 16,6 6-11-16,1 0-18 0,1 2 3 15,2 3-16-15,2 2-3 0,2-2 0 0,1-2 0 16,4-1 0-16,2-7 0 0,3 0-14 15,2-6-23-15,3-1 0 0,-1-8-41 0,6 8-28 16,-12-34-148-16,7 34-370 0,-7-34 39 0,12 23 274 16</inkml:trace>
  <inkml:trace contextRef="#ctx0" brushRef="#br2" timeOffset="29079.4148">13012 3248 1216 0,'0'0'80'0,"0"0"5"0,1-26-20 15,-1 26 24-15,9-18 6 0,-9 18-12 0,0 0-18 16,0 0-14-16,0 0-10 0,0 0-10 16,0 0-2-16,1 29-23 0,-7-4 20 0,-4 13-30 15,-5 6 17-15,-6 5-11 0,-5 1-20 0,-3-4-6 16,2 3-32-16,-4-12-22 0,13 7-80 0,-12-28-151 15,17 8-272-15,11-6 20 0,2-18 374 0</inkml:trace>
  <inkml:trace contextRef="#ctx0" brushRef="#br3" timeOffset="35715.3887">1443 5036 970 0,'0'0'278'0,"-9"18"-145"15,9-18-119-15,0 0-3 0,0 0 12 0,4 19 10 16,-4-19 9-16,0 0 1 0,21 8-7 0,-21-8-4 16,24 2-3-16,-7-2-4 0,-17 0 0 15,37-7-6-15,-15-2 0 0,2 2-3 0,3-5 2 16,1-1-4-16,-1-3 0 0,2-1-9 0,-5-1-1 16,0-2-4-16,-3 1 4 0,-4 1-2 0,-3 0 5 15,-5 1 0-15,-3 0 6 0,-3 0-2 16,-3 17 1-16,-4-30-4 0,4 30 1 0,-17-27-4 15,17 27-1-15,-27-23-2 0,27 23 0 0,-34-14-1 16,14 11 0-16,-2 5 0 0,-1 1-3 0,0 3 2 16,-1 5 0-16,3 4 2 0,-3 3 1 0,3 5 2 15,0 2-3-15,1 5 5 0,2 2-3 0,4 0 6 16,1 1-7-16,5-3 4 0,4 1-6 16,5-5 2-16,6-2-5 0,2 1-9 15,6-5 22-15,2-2-23 0,4-2 23 0,4-5-12 16,4-5-2-16,4-2-7 0,6-4-1 0,2-5-4 15,7-3-18-15,-2-7-8 0,5 0-43 0,-7-13-1 16,12 9-65-16,-17-20-37 0,19 16-105 0,-17-9-237 16,0-15 65-16,8 13 436 0</inkml:trace>
  <inkml:trace contextRef="#ctx0" brushRef="#br3" timeOffset="35934.1402">2250 4279 1146 0,'0'0'276'15,"-24"15"-205"-15,7-1-12 0,6 11 3 0,-6 1-8 16,7 9 0-16,-6 3-21 0,4 6-18 16,-2 2 15-16,4 3-27 0,1 0 16 15,1 2-8-15,4-3-12 0,1 2 8 0,2-2-12 16,1 0 8-16,2-2-8 0,2-2 4 0,2-2-11 16,1-3 4-16,3-2-29 0,-3-6-12 0,6 2 0 15,-10-12-73-15,12 8 16 0,-15-29-83 0,16 30-148 16,-16-30-148-16,0 0 49 0,21 23 436 0</inkml:trace>
  <inkml:trace contextRef="#ctx0" brushRef="#br3" timeOffset="36121.685">1969 4873 1309 0,'-25'-6'307'15,"25"6"-248"-15,0 0-32 0,0 0-16 0,0 0-8 16,0 0-1-16,0 0 3 0,28 18 3 15,-7-15-2-15,3 0 0 0,5-3-4 0,6-3-1 16,2 0-1-16,2-2-6 0,5-1-10 0,0-5-14 16,4 5-10-16,0-7-11 0,8 8-20 0,-10-11-31 15,15 16-68-15,-21-18-91 0,12 3-216 16,-2 15 13-16,-18-13 407 0</inkml:trace>
  <inkml:trace contextRef="#ctx0" brushRef="#br3" timeOffset="36527.9489">2825 4864 1154 0,'0'0'226'0,"-32"7"-141"0,32-7 10 15,-21 0-28-15,21 0-8 0,-26 3-10 0,26-3-9 16,-29 6-8-16,29-6-3 0,-36 14-5 16,18-3 0-16,-3 1-3 0,2 4 1 0,-4 1-3 15,2 5 0-15,-2-1-6 0,5 4 0 0,1-1-4 16,3-1 1-16,5-3-6 0,3-1-11 0,6-19 8 15,-4 29-13-15,4-29 22 0,10 19-9 16,-10-19 9-16,20 12-10 0,-20-12-1 0,36 2-1 16,-13-6-9-16,3-7 10 0,4-3-9 0,-1-1 22 15,0-5-11-15,0 0 12 0,-2-2-12 16,0-1-1-16,-3 0 2 0,-2 1-4 0,-5 3 5 16,-2 1-4-16,-5 1 3 0,-10 17-2 0,14-26 2 15,-14 26-1-15,6-18 1 0,-6 18 0 0,0 0 1 16,0 0 0-16,0 0 0 0,0 0 0 0,0 0-1 15,0 0-2-15,0 0-1 0,-4 21 0 0,2-4-2 16,-1 6 3-16,2 2-6 0,-1 2 1 0,1-1-9 16,-1 0 1-16,5-2-10 0,-2-3-17 15,6-1 13-15,-7-20-32 0,19 30 16 16,-19-30-27-16,32 18-41 0,-32-18-65 0,47-10-68 16,-32-17-93-16,12-3-167 0,15 9 138 0,-16-28 366 15</inkml:trace>
  <inkml:trace contextRef="#ctx0" brushRef="#br3" timeOffset="36715.4502">3381 4244 1596 0,'0'0'118'0,"-19"15"-63"0,19-15-10 16,-25 35-8-16,14-7 3 0,-4 5-8 0,3 7 0 16,-4 5-13-16,3 2-11 0,2 1 10 15,1 2-21-15,4-1 14 0,1 0-7 0,4-3-8 16,1-3 3-16,5-2-21 0,-1-2 0 15,4-3-26-15,-3-7-19 0,8 5-35 0,-11-17-42 16,22 22-173-16,-24-39-81 0,8 31-132 0,8-7 174 16,-16-24 356-16</inkml:trace>
  <inkml:trace contextRef="#ctx0" brushRef="#br3" timeOffset="37184.1846">4251 4564 944 0,'0'24'369'0,"0"-24"-190"16,0 0-146-16,0 0-27 0,-9 31 8 0,2-13 3 16,3 10 10-16,-5-1-4 0,2 7 2 15,-2 0-13-15,2 4 2 0,1 1-15 0,2-1 6 16,1 1-11-16,-1-4 8 0,3 0-15 0,0-5-9 16,3 3-18-16,-2-9 2 0,7 6-16 0,-7-30-48 15,12 41-25-15,-12-41-49 0,13 24-56 16,-13-24-38-16,0 0-135 0,19-1 222 0,-23-22 183 15</inkml:trace>
  <inkml:trace contextRef="#ctx0" brushRef="#br3" timeOffset="37356.0608">4183 4813 1556 0,'-23'-11'145'0,"23"11"-51"16,-18-2-22-16,18 2-17 0,0 0-19 0,0 0-15 15,0 0-16-15,0 0-6 0,0 0-3 0,0 0 1 16,0 0 1-16,22 12 2 0,-2-8-9 15,6-4-10-15,7-1-15 0,1-7-21 16,11 6-32-16,-9-16-59 0,25 21-156 0,-15-17-285 16,4-2 28-16,6 9 384 0</inkml:trace>
  <inkml:trace contextRef="#ctx0" brushRef="#br3" timeOffset="38162.808">5391 4713 1073 0,'-16'-17'443'0,"16"17"-241"0,0 0-141 16,0 0-21-16,0 0-16 0,0 0-13 0,0 0-6 16,-2 17-3-16,2-17-1 0,19 13 2 0,0-6-3 15,3-2 1-15,6-1-7 0,4-4-13 0,6 2-21 16,-3-8-30-16,14 10-43 0,-14-16-63 16,24 20-158-16,-6-10-209 0,-8-5 35 0,9 14 452 15</inkml:trace>
  <inkml:trace contextRef="#ctx0" brushRef="#br3" timeOffset="38602.0464">6212 4700 881 0,'0'0'296'0,"-27"-19"-38"0,27 19-179 16,-21-18-8-16,21 18 5 0,-23-13-12 0,23 13-10 15,-28-4-14-15,28 4-6 0,-29 2-9 0,29-2-1 16,-30 12-5-16,30-12 2 0,-31 26-3 0,17-9 3 15,-2 4-8-15,0 3 3 0,1 0-5 0,2 5 2 16,2-1-6-16,1 1-1 0,2 0-6 16,3-2 0-16,1-3 0 0,4-1 0 0,3-4 0 15,3-1 0-15,2-1 0 0,-8-17 0 0,26 24 0 16,-9-16 0-16,4-6-5 0,0-3-13 0,9-4 0 16,1-5-1-16,3-4-4 0,2-4-2 15,0-3-6-15,-2-4-10 0,3 1 3 0,-5-5-6 16,4 3-4-16,-10-4-16 0,5 7-4 0,-13-6-14 15,4 11 4-15,-12-5 0 0,-10 23 17 16,16-28 19-16,-16 28 26 0,0 0 20 0,-4-18 22 16,4 18 17-16,0 0 5 0,0 0 5 0,-26 16-1 15,26-16-5-15,-15 26 1 0,10-5 2 0,-5-1-10 16,5 6-4-16,-2-1-12 0,3 5 7 0,-1-2-10 16,3 2 7-16,-2-2-11 0,4 0-4 0,1-1-9 15,1-3 2-15,1-2-4 0,0-3 0 16,-3-19-5-16,9 29 3 0,-9-29-7 0,14 17-2 15,-14-17-9-15,0 0-6 0,28-1-35 0,-28 1-9 16,28-25-49-16,-22-11-107 0,19-1-277 0,-5 5-48 16,-7-11 286-16</inkml:trace>
  <inkml:trace contextRef="#ctx0" brushRef="#br3" timeOffset="38749.7756">6432 4326 1656 0,'-32'1'115'0,"32"-1"-89"0,0 0-19 0,-19 9-7 16,19-9-4-16,0 0-5 0,1 26-12 0,-1-26-19 16,13 28-41-16,-13-28-37 0,31 31-80 0,-31-31-122 15,29 15-187-15,1 4 15 0,-8-17 479 0</inkml:trace>
  <inkml:trace contextRef="#ctx0" brushRef="#br3" timeOffset="39149.6982">7078 4666 1021 0,'0'0'367'15,"-47"6"-170"-15,47-6-123 0,-37 0-7 16,20 3-2-16,-8-4-10 0,6 6-5 0,-3-1-13 16,3 2-7-16,-2 2-9 0,3 2-4 0,-1 3-7 15,19-13 1-15,-31 33-5 0,17-11 2 0,1 2-3 16,2 4 0-16,3 1-4 0,-1 2-1 0,2 2 0 15,2-1 0-15,2 0 0 0,3-4 0 0,4-7 0 16,2-4 0-16,-6-17 0 0,20 21 0 0,-20-21 0 16,29 7 0-16,-29-7 0 0,33-10 0 15,-15-3 0-15,1-5 0 0,3-7 0 0,1-7 0 16,0-5 0-16,3-3 0 0,0-4 0 0,-3 2 0 16,1 1 0-16,-3 0 0 0,-2 0 0 15,-3-1 0-15,-2 0 0 0,0 0 0 0,-3 2 0 16,0 4 0-16,-3 3 0 0,1 6 0 0,-6 10 0 15,-3 17 0-15,0 0 0 0,0 0 0 16,0 0 0-16,0 0 0 0,-15 21 0 0,2 4 0 16,-2 10 0-16,-4 8 0 0,-1 3 0 0,-1 2 0 15,2 0 0-15,2-2 0 0,6 0 0 0,3-4 0 16,7 0 0-16,4-7-45 0,9 4-36 0,-3-12-29 16,21 13-90-16,-30-40-175 0,46 37-210 0,-8-18 16 15,-2-14 488-15</inkml:trace>
  <inkml:trace contextRef="#ctx0" brushRef="#br3" timeOffset="40305.9604">7626 5012 866 0,'0'0'301'0,"0"0"-95"0,0 0-171 0,0 0-23 16,6-17 2-16,-6 17 4 0,0 0 3 0,20-10-1 16,-20 10-3-16,0 0-3 0,21-6 4 0,-21 6 1 15,18-1 4-15,-18 1 0 0,0 0-2 0,26 7-3 16,-26-7-5-16,19 8 0 0,-19-8-1 15,20 10 3-15,-20-10-3 0,28 10 2 16,-10-7-1-16,3 2-2 0,2-2 1 0,3-1-3 16,3-1-2-16,4-1-1 0,3-1-3 0,4-1 0 15,4-1-1-15,2 1-3 0,2-3 2 0,2 1-2 16,-1 1 3-16,4-1-1 0,2-1 0 0,-1 0 0 16,3-1 0-16,-1 2-2 0,3-1 2 0,0 0 0 15,0-1-2-15,1 0 1 0,1 0 1 0,-1 0-1 16,1-2 3-16,-3 2-2 0,2-2 2 15,-3 0 0-15,1-2 5 0,1 1 0 0,-5-2 3 16,1 2-3-16,-3-1-1 0,-1 2-2 0,-2-2 1 16,-4 2-2-16,-2-1-1 0,-4 2-2 15,-4 1 1-15,-4 1-1 0,-1 0 2 0,-5 1-3 16,-3 2 1-16,-3 0-1 0,-19 2-1 0,22 0 1 16,-22 0 2-16,0 0 1 0,0 0 5 0,0 0 8 15,0 0 4-15,0 0 4 0,0 0-4 16,0 0-9-16,0 0-3 0,-20-10-9 0,20 10 1 15,-33-9 0-15,13 5 0 0,2-2 2 0,-3 0-1 16,1 0 0-16,-1-2 1 0,-1 1-1 0,0 0 2 16,0-1 0-16,-2 0 1 0,0 1-1 0,-1-2 0 15,1 2-1-15,0-1 0 0,0 0 1 0,0 2 1 16,3 0-1-16,0 1 0 0,0 2-3 16,3 0 2-16,18 3-1 0,-30-2 0 15,30 2 0-15,-21-1 0 0,21 1 0 0,0 0-1 16,0 0-1-16,0 0 0 0,0 0-3 0,0 0 0 15,0 0-1-15,0 0 2 0,0 0 0 0,0 0 2 16,24 14 0-16,-7-9 0 0,5-1 0 0,2-2 0 16,4 1 1-16,5-2-1 0,2-1 3 0,4-1-3 15,0 1 0-15,3 0-2 0,-2 0 0 16,1 1-1-16,-1 1 1 0,0 3 1 0,-1 0 1 16,-1 2 0-16,-3 0 0 0,-2 3-1 0,-2 1 2 15,-5 0-2-15,-3 2 1 0,-2 0-4 0,-21-13 0 16,29 28-8-16,-29-28 1 0,15 30-2 0,-15-30 5 15,-3 33 2-15,-4-14 7 0,-5 3-4 16,-6 1 4-16,-5 1-4 0,-5 3 6 0,-5 0-4 16,-4 0 7-16,-5 1-2 0,-2 1 8 15,-3 0 0-15,2 0-5 0,0-3 22 0,1-2-26 16,2-5 21-16,4-2-17 0,5-4-5 0,3-2-1 16,7-3-4-16,5-5-7 0,18-3-12 0,0 0-21 15,0 0-34-15,-17-12-60 0,40 15-165 0,-2-20-287 16,7-6 6-16,11 3 355 0</inkml:trace>
  <inkml:trace contextRef="#ctx0" brushRef="#br3" timeOffset="44907.1549">11043 4819 1054 0,'4'-18'77'0,"-4"18"-43"0,-6-17 1 15,6 17 12-15,-6-17 14 0,6 17 6 0,0 0-12 16,-23-23-10-16,23 23-12 0,-20-9-4 16,20 9-2-16,-24-4-2 0,24 4 1 0,-33 4-6 0,16 1 0 15,-4 1 2-15,3 4 1 0,-4 3-3 16,3 2 3-16,-5 2-5 0,3 4 3 0,-1-1-7 15,4 3 3-15,2-1-9 0,3 0 2 0,3-3-7 16,4-1 4-16,2 0-5 0,4-1 3 0,0-17-4 16,6 27 2-16,-6-27-3 0,22 19 3 0,-4-11-2 15,7-2 3-15,5-6-3 0,6-4 1 16,2-8 3-16,5-6-4 0,3-6 6 0,0-4-3 16,2-5 7-16,-1 0-7 0,-4-2 7 0,-2 0-10 15,-3 3 3-15,-7 3-5 0,-5 4 4 0,-8 6-4 16,-18 19 3-16,20-23 0 0,-20 23 6 0,0 0 5 15,0 0 2-15,0 0-1 0,0 0-8 0,0 0-5 16,0 0-6-16,-24 19 2 0,13-2-3 16,1 6 7-16,-3 4-5 0,2 2 5 15,2 1-8-15,0-1 1 0,4 0-10 0,3-4-2 16,3 0-12-16,2-5-3 0,6 2-25 0,-9-22-20 16,31 32-49-16,-31-32-86 0,45-2-304 0,-16 5-27 15,-2-13 235-15</inkml:trace>
  <inkml:trace contextRef="#ctx0" brushRef="#br3" timeOffset="47122.0379">13183 4784 703 0,'-26'-12'170'16,"26"12"-57"-16,0 0 0 0,-17-8 3 0,17 8 0 0,-19-8-13 15,1 1-19-15,18 7-16 0,-24-2-15 16,24 2-7-16,-31 0-12 0,31 0-5 16,-36 3-4-16,19 2-2 0,-3-1-2 0,-1 3 1 15,-1 0-3-15,0 3 1 0,-2 1-3 0,2 2 2 16,-2 3-6-16,0 2 2 0,1 0-5 0,3 4 4 16,-3-1-5-16,4 0 4 0,2 1-4 0,3-3 0 15,3 1-5-15,3-2 0 0,5-1-5 0,3-17 2 16,5 26-4-16,-5-26 3 0,19 22-1 15,-19-22 1-15,35 14 0 0,-11-11 1 0,2-5-1 16,5-3 1-16,2-5 1 0,2-3-2 0,1-4 2 16,1-2-4-16,0-3 4 0,1-1-2 0,-5 0 3 15,0 0-3-15,-6 1 3 0,-4 3-4 0,-4 2 3 16,-19 17-2-16,24-24 2 0,-24 24-2 16,0 0 2-16,0 0 1 0,0 0 1 0,0 0 0 15,0 0-1-15,0 0-2 0,0 0-3 16,0 0-2-16,0 0 0 0,0 0 0 0,-1 17-6 15,1-17 3-15,-5 37-3 0,3-16 5 0,1 0-6 16,1-2 0-16,2 0-14 0,2-2-7 0,3 0-14 16,-7-17-7-16,22 23-18 0,-22-23-14 0,34 11-40 15,-34-11-80-15,51-20-203 0,-17 7-120 0,-2-16 133 16</inkml:trace>
  <inkml:trace contextRef="#ctx0" brushRef="#br3" timeOffset="47359.0057">13913 4230 1179 0,'-26'37'325'0,"-7"-26"-232"0,19 8-72 16,0 3-9-16,2 7 16 0,-5 1 3 0,5 7 11 16,-6 1-11-16,9 4-16 0,-3 1 18 0,1 4-28 15,2-1 17-15,-1 3-7 0,3-2-16 0,1 3 8 16,0-4-11-16,0 0 8 0,2-1-17 0,1-5 8 15,1-2-18-15,-1-5-11 0,6 0-12 0,-3-12-15 16,14 8-50-16,-14-29-132 0,24 19-193 0,-6-16-108 16,-1-16 203-16</inkml:trace>
  <inkml:trace contextRef="#ctx0" brushRef="#br3" timeOffset="47598.8908">14393 4051 1244 0,'-16'28'311'0,"-12"-19"-225"16,28-9-62-16,-21 34-5 0,13-8 13 0,-6 3 0 15,5 7 6-15,-2 2-17 0,1 2 4 0,3 2-11 16,2 2 7-16,0 2-9 0,1 2-9 16,1 3 18-16,-1 3-24 0,-2 2 16 0,0 0-6 15,-4 0-11-15,-1 0 8 0,-1-2-12 0,-3-2 10 16,2-3-22-16,0-6 9 0,2-4-14 15,-2-8-18-15,9 1-24 0,-7-14-17 0,15 9-48 16,-4-27-83-16,0 0-209 0,0 0-108 0,0 0 172 16</inkml:trace>
  <inkml:trace contextRef="#ctx0" brushRef="#br3" timeOffset="47802.0677">14089 4626 1876 0,'0'0'90'0,"0"0"-75"0,0 0-10 0,0 0 1 16,0 0 3-16,0 0 5 0,0 0 5 0,18 0-6 15,-18 0-13-15,34-3 0 0,-12 1 0 0,3-2 0 16,1 1 0-16,2-1 0 0,2 0 0 16,2 0 0-16,1-1-3 0,3 2-43 0,-2-5-28 15,9 12-42-15,-15-21-102 0,24 15-401 0,-12-2 45 16,0-4 178-16</inkml:trace>
  <inkml:trace contextRef="#ctx0" brushRef="#br3" timeOffset="48597.7278">15643 4591 1035 0,'-26'-24'186'0,"26"24"-112"16,0 0-10-16,5-17 3 0,-5 17 9 0,0 0 10 15,1-26-49-15,-1 26 26 0,0 0-44 0,0 0 13 16,0 0 1-16,0 0-2 0,0 0 3 16,0 0-7-16,0 0-3 0,0 0-21 0,0 0 11 15,0 0-14-15,0 0 26 0,0 37-12 16,-5-8 10-16,-1 4-11 0,-1 5-9 0,-1-1 4 16,-2 2-10-16,-1 0 5 0,1 0-6 0,0-2 4 15,2 0-5-15,1-5-3 0,2-1-13 0,0-4-1 16,6 0-19-16,-1-8-2 0,4 3-28 0,-4-22-18 15,11 28-44-15,-11-28-50 0,17 12-89 0,-17-12-248 16,17-11 75-16,1 10 292 0</inkml:trace>
  <inkml:trace contextRef="#ctx0" brushRef="#br3" timeOffset="48769.5827">15514 4777 1663 0,'-35'-2'185'0,"35"2"-122"16,-17 0-23-16,17 0-10 0,0 0-10 0,0 0-9 15,0 0-9-15,0 0-1 0,0 0 1 16,17 1 1-16,-17-1-2 0,34 2 1 0,-12-1-2 16,5 1 0-16,4-4 0 0,5 0-8 0,5 1-15 15,1-4-19-15,8 5-35 0,-4-12-45 0,17 20-119 16,-20-14-336-16,18-1 13 0,-3 5 196 0</inkml:trace>
  <inkml:trace contextRef="#ctx0" brushRef="#br3" timeOffset="50175.8182">17758 4532 990 0,'-28'9'394'0,"12"18"-147"0,-2-14-197 16,7 8-6-16,-4-2-2 0,8 5 8 0,-5-1-14 15,4 4 0-15,-1-1-6 0,2 1 4 16,0-2-8-16,4 1 2 0,0-3-11 0,2-3 0 15,2-3-11-15,-1-17-6 0,9 23 0 0,-9-23 0 16,17 10 0-16,-17-10 0 0,25-3 0 16,-8-4 0-16,1-5 0 0,3-4 0 0,1-4 0 15,2-3 0-15,-1-1 0 0,-2-3 0 0,0 2 0 16,-3-1 0-16,-1 2 0 0,0 1 0 0,-4 1 0 16,1-1 0-16,-2 3 0 0,-1 0 0 0,-3 2 0 15,-8 18 0-15,16-26 0 0,-16 26 0 0,0 0-4 16,0 0-4-16,0 0 0 0,0 0 5 0,0 0 10 15,8 20-6-15,-13 3 12 0,-3 6-11 16,0 6-3-16,-4 5 2 0,-3 6-5 16,-2 5 8-16,-1 5-8 0,0 4 8 0,-3 4-6 15,1 2 4-15,-1 1-2 0,-3-1-4 0,3-4 7 16,-1 0-13-16,2-7 7 0,3-5 7 0,1-3-8 16,2-4 7-16,2-7-6 0,-1-4 5 0,5-8-5 15,1-7 6-15,7-17-3 0,-8 18 5 16,8-18 2-16,0 0-7 0,0 0 0 0,0 0 0 15,-6-28 0-15,4 9 0 0,1-8 0 0,-1-3 0 16,2-5 0-16,0-2 0 0,-1-1 0 0,2-3 0 16,3-2 0-16,0-3 0 0,3-3 0 0,2-3 0 15,3-1 0-15,2 2 0 0,3 4 0 0,2 5 0 16,-1 7 0-16,0 5 0 0,0 7-1 16,-1 0-36-16,5 7-15 0,-5-2-24 15,9 14-34-15,-10-16-62 0,20 26-108 0,-18-12-273 16,15 0 33-16,4 9 275 0</inkml:trace>
  <inkml:trace contextRef="#ctx0" brushRef="#br3" timeOffset="50675.8431">18530 4655 1595 0,'0'0'91'0,"-42"-17"-52"0,21 11 1 15,-5-4 3-15,3 5-7 0,-1-1-5 0,1 4-1 16,-2 1-3-16,5 2 0 0,-1 1-6 0,4 3-6 16,-1 4-1-16,1 4 1 0,-2 1-5 15,1 7 3-15,1 1-13 0,1 2 0 0,2 4 0 16,1 0 0-16,0 1 0 0,5 1 0 0,-2-1 0 16,3-1 0-16,2-4 0 0,2-5 0 0,6-2 0 15,-3-17 0-15,12 24 0 0,-12-24 0 0,22 14 0 16,-22-14 0-16,29 0 0 0,-11-6 0 0,3-5 0 15,2-5 0-15,3-5 0 0,1-5 0 0,1-6 0 16,5-3 0-16,-2-2 0 16,-1-3 0-16,2 0 0 0,-6 0 0 0,0 0 0 15,-3-1 0-15,-2 1 0 0,-2 0 0 0,-2 2 0 16,-2 2 0-16,-4 6 0 0,-1 6 0 0,-10 24 0 16,8-25 0-16,-8 25 0 0,0 0 0 0,0 0 0 15,0 0 0-15,0 0 0 0,-15 25 0 0,6-1 0 16,-3 5 0-16,-2 9 0 0,0 3 0 0,-3 2 0 15,1 3 0-15,4-1 0 0,1-3 0 16,6 0 0-16,4-5 0 0,4-2 0 0,5-5 0 16,5-1 0-16,3-7-2 0,6-4-21 0,-1-6 2 15,7-2-4-15,2-6 0 0,2-3-9 0,4-7-8 16,4-1-16-16,-5-12-20 0,10 9-28 16,-16-21-49-16,18 19-62 0,-26-22-84 0,13 7-148 15,1 7 28-15,-20-14 332 0</inkml:trace>
  <inkml:trace contextRef="#ctx0" brushRef="#br3" timeOffset="51238.3179">19025 4649 948 0,'-18'23'242'0,"-6"-22"-95"0,17 18-34 16,-14-10-21-16,13 13-14 0,8-22-22 0,-26 37-7 15,13-18-13-15,5 6-1 0,-1-5-10 0,4 3 5 16,-1-3-6-16,4-1-1 0,2-19-5 0,-6 30-3 16,6-30-7-16,-2 22 5 0,2-22-5 15,0 0 0-15,0 0-1 0,0 0-3 0,0 0 0 16,0 0-1-16,0 0 0 0,0 0 0 15,0 0 1-15,20-11 0 0,-12-6-1 0,2-2-2 16,1-3 0-16,1-1-3 0,0 0 4 0,2-1-4 16,-2 1 4-16,-1 0-6 0,0 2 1 0,-2-1-3 15,1 3 3-15,2 0-3 0,1 1 6 0,-1 1-3 16,-12 17 3-16,25-27-4 0,-25 27 2 16,27-20 0-16,-27 20 3 0,29-11-1 0,-29 11 1 15,28-5-3-15,-28 5 1 0,28 2 0 0,-28-2 1 16,27 9 1-16,-27-9-1 0,23 9 1 0,-23-9-1 15,22 12 0-15,-22-12 0 0,23 11 1 0,-23-11-1 16,21 10 2-16,-21-10-1 0,18 7-1 16,-18-7 0-16,0 0 1 0,19 9-1 15,-19-9 0-15,0 0 0 0,0 0-2 0,0 0 1 16,0 0 3-16,0 0 1 0,0 0 4 0,0 0-1 16,0 0 1-16,0 0-2 0,0 0-2 0,-11 20 0 15,11-20 1-15,0 0-1 0,-24 23 3 0,24-23-1 16,-25 26 3-16,25-26-4 0,-30 35 3 0,15-13-7 15,-1 3 0-15,-1 2 0 0,1 2 0 0,0 1 0 16,3-1 0-16,3-3 0 0,1 1 0 16,5-3 0-16,1-1 0 0,4-2 0 0,4-4 0 15,-5-17 0-15,17 24 0 0,-17-24 0 0,33 8 0 16,-10-9 0-16,3-5 0 0,2-5 0 16,0-5 0-16,0-5 0 0,-2-3 0 0,1-2 0 15,-1-3 0-15,-3-1 0 0,-5 0 0 0,-3-2 0 16,-4 1 0-16,-3-1 0 0,-3 2 0 0,-3 2 0 15,-3 0 0-15,0 4-15 0,-4 0-23 16,0 5-4-16,-4-1-17 0,9 20-4 0,-25-20-18 16,25 20-26-16,-33-5-54 0,30 23-138 0,-16-9-216 15,2-2 12-15,11 13 340 0</inkml:trace>
  <inkml:trace contextRef="#ctx0" brushRef="#br3" timeOffset="51980.7005">20097 4738 974 0,'0'0'171'0,"0"0"-50"0,0 0-17 0,-17-28-11 0,17 28-20 31,-21-8-8-31,21 8-5 0,-35-7-3 0,17 8 1 16,-7-2-13-16,2 4-1 0,-8 2-7 0,3 5-2 16,-2 1-9-16,-1 5 1 0,1 0-8 0,0 6 2 0,-2 2-4 15,2 4-17-15,-2 0 0 16,4 1 0-16,2 0 0 0,6-2 0 0,4-3 0 16,6-5 0-16,8-2 0 0,2-17 0 0,12 26 0 15,-12-26 0-15,30 16 0 0,-7-12 0 0,4-3 0 16,1-6 0-16,4-2 0 0,1-4 0 0,1-4 0 15,2-2 0-15,-1-4 0 0,2-2 0 0,-3-1 0 16,-2 0 0-16,-2-3 0 0,-2 1 0 16,-4 0 0-16,-1 1 0 0,-6 2 0 0,-1 1 0 15,-4 1 0-15,-1 2 0 0,-3 0 0 0,-5 1 0 16,-3 18 0-16,4-31 0 0,-4 31 0 0,0 0 0 16,0 0 0-16,0 0 0 0,0 0 0 0,0 0 0 15,0 0 0-15,-20 26 0 0,11-1 0 0,-3 7 0 16,-1 4 0-16,0 6 0 0,-2 7 0 0,-2 4 0 15,0 6 0-15,-2 4 0 16,-2 7 0-16,1 1 0 0,-1 2 0 0,1 1 0 16,2-4 0-16,2 0 0 0,1-3 0 0,0-6 0 15,2-4 0-15,-2-6 0 0,0-6 0 0,1-7 0 16,-1-5 0-16,-1-4 0 0,2-8 0 0,14-21 0 16,-28 26 0-16,28-26 0 0,-31 6 0 0,31-6 0 15,-36-11 0-15,14-2 0 0,-1-6 0 0,-1-5 0 16,3-4 0-16,0-5 0 0,3 0 0 15,0-3 0-15,3-3 0 0,-1-2-10 0,8-1-42 16,-2-9-29-16,11 9-36 0,-8-19-80 0,28 23-268 16,-10-7-100-16,6 1 34 0,10 14 503 0</inkml:trace>
  <inkml:trace contextRef="#ctx0" brushRef="#br3" timeOffset="52719.5588">20271 4874 1484 0,'0'0'363'16,"-20"15"-309"-16,20-15-39 0,0 0-10 0,0 0-3 15,0 0 0-15,12-16 3 0,5 7 2 0,6 1 0 16,6-4 3-16,5-1-4 0,3 0 0 0,-1 1-5 15,-1 0 2-15,-3 2-4 0,0 1 2 0,-4-1-2 16,-4 0 2-16,-1 2-1 0,-6-1 1 0,-17 9-1 16,22-12 1-16,-22 12 2 0,0 0 2 15,0 0 2-15,6-22 4 0,-6 22-5 0,-13-18 0 16,13 18-3-16,-25-17-2 0,25 17 1 0,-32-12 1 16,12 10 1-16,-1-1 3 0,0 5 0 15,-1 1 0-15,0 3-4 0,-1 5-3 0,0 3 0 16,-3 2 0-16,2 4 0 0,1 2 0 0,1 4 0 15,0 2 0-15,2 1 0 0,3 0 0 0,5-2 0 16,5-2 0-16,6-2 0 0,2-2 0 16,4-2 0-16,4-2 0 0,-9-17 0 0,31 29 0 15,-11-21 0-15,6-2 0 0,2-3 0 0,4-4 0 16,0-4 0-16,5-4 0 0,1-3 0 0,1-4 0 16,-1-2 0-16,0-1 0 0,-1-2 0 0,-3 2 0 15,-3 0 0-15,-4 1 0 0,-5-1 0 0,-4 4 0 16,-18 15 0-16,26-27 0 0,-26 27 0 0,13-18 0 15,-13 18 0-15,0 0 0 16,0 0 0-16,0 0 0 0,0 0 0 0,0 0 0 16,0 0 0-16,0 0 0 0,0 0 0 0,0 0 0 15,-27 28 0-15,16-9 0 0,-1 4 0 0,0-1 0 16,1 0 0-16,0-2 0 0,1 0 0 0,4-3 0 16,6-17 0-16,-3 26 0 0,3-26 0 0,0 0 0 15,3 17 0-15,-3-17 0 0,0 0 0 16,0 0 0-16,22-6 0 0,-22 6 0 0,28-24 0 15,-9 7 0-15,1-2 0 0,2-3 0 0,2 0 0 16,1-1 0-16,-1 1 0 0,2 0 0 0,-3 3 0 16,-1 1 0-16,-3 1 0 0,-2 3 0 15,-17 14 0-15,30-21 0 0,-30 21 0 0,21-8 0 16,-21 8 0-16,0 0 0 0,0 0 0 0,0 0 0 16,12 27 0-16,-12-7 0 0,-1 1 0 15,-3 6 0-15,1 0 0 0,-1 0 0 0,0-2 0 16,6 0 0-16,-1-2 0 0,7 0 0 0,5-1-20 15,6-3-7-15,5-2-2 0,10-1-25 0,2-9-28 16,14 10-56-16,-9-24-98 0,27 13-325 0,-5-7-4 16,7-8 231-16</inkml:trace>
  <inkml:trace contextRef="#ctx0" brushRef="#br3" timeOffset="53538.5622">22312 4685 1230 0,'0'0'134'16,"-27"-5"-37"-16,27 5-11 0,-31 1-12 0,31-1-15 16,-39 10-15-16,17 0-1 0,-6-2-4 0,2 7 3 15,-4-1-5-15,2 6 2 0,-2 0-7 16,0 7 0-16,1-1-6 0,2 3 2 0,2 0-23 16,2-1-5-16,2-1 0 0,5-3 0 0,4-2 0 15,5-3 0-15,7-19 0 0,1 27 0 16,-1-27 0-16,15 18 0 0,-15-18 0 0,30 11 0 15,-8-11 0-15,2-4 0 0,3-4 0 0,1-3 0 16,4-5 0-16,0-3 0 0,1-3 0 0,1-1 0 16,-1-1 0-16,-4 0 0 0,-2-1 0 0,-4 3 0 15,-3 0 0-15,-5 1 0 0,0 2 0 0,-3 1 0 16,-12 18 0-16,20-31 0 0,-20 31 0 16,11-21 0-16,-11 21 0 0,0 0 0 15,0 0 0-15,0 0 0 0,0 0 0 0,0 0 0 16,0 0 0-16,-6 21 0 0,1 0 0 0,0 7 0 15,-4 7 0-15,-2 2 0 0,0 8 0 0,-3 2 0 16,-1 8 0-16,-3 3 0 0,-3 2 0 0,1 4 0 16,-6-1 0-16,1 1 0 0,-1-1 0 0,-2-2 0 15,2-3 0-15,2-3 0 0,0-5 0 16,2-4 0-16,0-5 0 0,1-6 0 0,1-3 0 16,3-7 0-16,-2-5 0 0,2-3 0 0,17-17 0 15,-30 19 0-15,30-19 0 0,-26 1 0 0,26-1 0 16,-24-18 0-16,24 18 0 0,-21-38 0 0,13 14 0 15,-1-4 0-15,2-1 0 0,4-1 0 16,0-4 0-16,1-1 0 0,3-1 0 0,-1-7-14 16,5-1-8-16,0-8-17 0,3 2-1 15,2-3-15-15,7 9 7 0,-4 2-7 0,7 10 15 16,-3 0-8-16,5 15-19 0,-7-10-27 0,18 24-123 16,-33 3-245-16,44-23-32 0,-9 20 143 0</inkml:trace>
  <inkml:trace contextRef="#ctx0" brushRef="#br3" timeOffset="53991.6723">22882 4740 1456 0,'-56'-22'180'16,"33"21"-107"-16,-8-7-15 0,5 8-5 15,-2-1-8-15,3 5-5 0,-3 1-7 0,2 3 3 16,-1 0-7-16,2 6 1 0,2-1-16 0,1 5-14 16,0 2 0-16,2 3 0 0,2 1 0 0,1 1 0 15,4 1 0-15,1-2 0 0,2-1 0 0,4 1 0 16,3-4 0-16,3 1 0 0,4-3 0 0,-4-18 0 16,16 29 0-16,-16-29 0 0,29 22 0 0,-11-15 0 15,3-3 0-15,3-3 0 16,-1-5 0-16,3-2 0 0,0-2 0 0,-1-4 0 15,1-3 0-15,-1-2 0 0,-2-4 0 0,0-1 0 16,-1 0 0-16,0-1 0 0,-2 0 0 0,0-1 0 16,-3 0 0-16,0 0 0 0,-1 1 0 0,-3 0 0 15,1 3 0-15,-4 3 0 0,-10 17 0 0,15-24 0 16,-15 24 0-16,0 0 0 0,0 0 0 16,0 0 0-16,0 0 0 0,0 0 0 0,-3 22 0 15,-7-2 0-15,-2 7 0 0,-3 3 0 0,-2 4 0 16,1-1 0-16,-1 1 0 0,2-3 0 0,2 1 0 15,5-3 0-15,4 0-12 0,3-8-33 16,8 2-24-16,-7-23-12 0,26 38-23 0,-26-38-60 16,47 22-96-16,-30-22-254 0,16-6-4 0,9 4 239 15</inkml:trace>
  <inkml:trace contextRef="#ctx0" brushRef="#br3" timeOffset="54304.1737">23507 4638 1236 0,'-25'-12'457'16,"25"12"-343"-16,-35 5-58 0,14 1-10 0,-2 2-13 16,0 5-1-16,0 2-7 15,0 3 2-15,1 0-6 0,2 0-21 0,4 2 0 16,5-2 0-16,11-18 0 0,-3 31 0 0,3-31 0 16,13 27 0-16,-13-27 0 0,29 21 0 0,-9-14 0 15,2-2 0-15,2-2 0 0,3-2 0 0,0-2 0 16,-2 1 0-16,1-1 0 0,-5 1 0 0,-1 0 0 15,-3 1 0-15,-17-1 0 0,26 5 0 16,-26-5 0-16,0 0 0 0,17 16 0 0,-17-16 0 16,0 0 0-16,-2 26 0 0,2-26 0 0,-9 26 0 15,9-26 0-15,-20 30 0 0,20-30 0 0,-30 33 0 16,9-15 0-16,-1-1 0 0,-1 1 0 0,-1-4 0 16,3 5 0-16,-4-6-18 0,10 10-120 15,-18-24-221-15,20 19-279 0,-6-7 34 0,0-3 315 16</inkml:trace>
  <inkml:trace contextRef="#ctx0" brushRef="#br4" timeOffset="63951.9357">616 4718 562 0,'0'0'214'0,"0"0"-10"0,0-23-162 0,0 23-19 16,2-18-10-16,-2 18 3 0,3-21-2 15,-3 21 5-15,5-17-2 0,-5 17 5 0,0 0 6 16,0 0 12-16,0 0 8 0,-1-19 6 0,1 19-5 16,0 0-4-16,0 0-8 0,0 0-4 0,0 0 0 15,0 0 0-15,0 0-3 0,0 0-4 16,0 0-5-16,-21 2-8 0,21-2-2 0,0 0-6 15,-14 17 0-15,14-17-5 0,-14 27 4 16,8-8-5-16,-1 4 6 0,1 5-3 0,0 5 7 16,-2 3-4-16,2 4 6 0,-1 1-8 0,1 1 9 15,-1 1-8-15,-1-1 10 0,-1-2-6 0,1-3-9 16,1-4 25-16,1-2-28 0,1-5 24 0,1-2-12 16,4-24-5-16,-3 28 5 0,3-28-4 0,0 0 2 15,0 0-4-15,0 0 0 0,0 0-1 0,0 0 0 16,0 0 6-16,0 0 3 0,3-20 2 15,1 2-3-15,0-8-17 0,-1-5 21 0,3-4-23 16,2-1 22-16,0-1-8 0,1-2-6 0,0 0 6 16,0 0-7-16,1 1 7 0,-2-3-7 15,1 0 8-15,-1-2-8 0,2 1 7 0,1 0-7 16,-1-1 8-16,1 2-9 0,0 6-7 0,-2 5 23 16,-1 4-24-16,-1 8 25 0,-7 18-12 0,10-20-2 15,-10 20 3-15,0 0-1 0,0 0 0 16,0 0-1-16,0 0-2 0,0 0 1 0,0 0 0 15,4 23 2-15,-4-23-1 0,8 32-12 0,-2-11 24 16,-1 1-24-16,1-1 27 0,1 4-10 0,0-4-4 16,2 0 4-16,2-4-5 0,-11-17 3 0,23 25-3 15,-23-25 2-15,29 15-2 0,-29-15 2 0,34 1 0 16,-14-3-1-16,0-6 1 16,2-1 0-16,1-5 2 0,0-3 0 0,3-2 4 15,-1-3-4-15,1-1 1 0,2 0-4 0,-2 0-9 16,-2 3 23-16,-2 2-25 0,-3 4 24 0,-19 14-12 15,28-17-3-15,-28 17 1 0,0 0 0 0,20 2-2 16,-20-2 2-16,0 0-1 0,11 18-13 0,-11-18 27 16,15 34-26-16,-7-9 28 0,-5 8-5 0,-1 4-5 15,-2 3 7-15,-3 2-9 0,2 3 6 16,-4 1-9-16,1 0 9 0,0-1-11 0,0-3 6 16,0-2-7-16,3-2 5 0,-1-5-6 0,2-4 1 15,2-2-16-15,-1-5-19 0,7 0 5 0,-8-22-49 16,14 30-13-16,-14-30-88 0,26 12-257 15,-26-12-123-15,23-3 48 0,-6 8 515 0</inkml:trace>
  <inkml:trace contextRef="#ctx0" brushRef="#br4" timeOffset="65358.3907">5409 4438 495 0,'0'0'173'16,"0"-20"-109"-16,0 20 6 0,0 0 3 0,0 0 11 16,4-24 2-16,-4 24-3 0,0 0-17 0,0 0-10 15,0 0-10-15,0 0-4 0,0 0-5 16,0 0-3-16,0 0-8 0,0 0-5 15,0 0 1-15,0 0 2 0,6 21-2 0,-4-1 6 16,-2 2-7-16,0 4-17 0,-3 6 28 0,-2 6-33 16,-1 6 25-16,-3 5-3 0,-2 5-11 0,-1 2 11 15,-6 3-10-15,1 0 11 0,-4-1-15 0,0 1 15 16,1-2-14-16,-1 0-7 0,0-6 25 0,4-4-25 16,3-10 21-16,4-8-10 0,2-7-11 15,8-22 3-15,-5 22-4 0,5-22 0 0,0 0-1 16,0 0 1-16,0 0 4 0,0 0 5 0,22-34 8 15,-12 9-1-15,3-12-9 0,4-5 19 0,0-9-22 16,2-1 18-16,-1-2-5 0,2 2-10 0,-1-2 10 16,1 2-11-16,-1-2 6 0,-1 0-12 15,1-2 7-15,0 2-10 0,2 2-4 0,0 2 17 16,-3 4-17-16,-1 6 16 0,-3 5-4 16,-1 6-7-16,-4 8 5 0,0 5-3 0,-9 16 1 15,0 0 0-15,0 0-1 0,0 0 1 0,0 0-2 16,0 0-1-16,0 0 0 0,0 0 2 0,0 0-2 15,20 26 4-15,-15-7-3 0,1 3 2 0,0 1-2 16,-1 1 2-16,3 3 10 0,-2 2-21 0,2 1 20 16,0 2-20-16,1-1 6 0,1 1 6 15,1-1-4-15,0 2 5 0,0 1-7 0,0-2 6 16,-2 2-6-16,1 0 6 0,-2 2-5 0,-2 1 5 16,-2 2-5-16,-2 1 5 0,-4 3-7 15,-1 0-6-15,-3 1 17 0,-3-2-22 0,-1-2 14 16,1-3-12-16,0-1-9 0,1-6 4 0,0-1-10 15,0-7-6-15,4 1-24 0,4-23-29 0,-2 29-56 16,2-29-79-16,0 0-112 0,0 0-189 16,0 0 55-16,27-9 469 0</inkml:trace>
  <inkml:trace contextRef="#ctx0" brushRef="#br4" timeOffset="66019.9587">5512 4825 715 0,'0'0'275'0,"0"0"-198"15,0 0-11-15,0 0-11 0,-18 0-5 0,18 0-7 0,0 0-8 16,-17 6-10-16,17-6-3 0,0 0-1 16,0 0 0-16,0 0 0 0,0 0 0 15,0 0-2-15,0 0-4 0,0 0-5 0,0 0-2 16,0 0-2-16,0 0 1 0,0 0-1 0,0 0 3 15,0 0 1-15,0 0 5 0,0 0 5 0,0 0 3 16,0 0 5-16,0 0 3 0,0 0-2 0,0 0 0 16,0 0-3-16,0 0-3 0,0 0-3 0,0 0-1 15,0 0-5-15,0 0-3 0,0 0-4 16,0 0-4-16,0 0-3 0,0 0 0 0,0 0-3 16,0 0 3-16,0 0 1 0,0 0-1 0,0 0 3 15,29 16-2-15,-12-18 0 0,3-3 0 0,1-1 0 16,2-3-1-16,3 1 1 0,1-2-1 0,0-1 1 15,1 2-2-15,-3-1 2 0,-2 2-3 16,-3 3 1-16,-20 5-1 0,25-8 1 0,-25 8-4 16,0 0-2-16,0 0-1 0,0 0-1 15,0 0 1-15,-7 20-3 0,7-20 4 0,-35 29-1 16,12-12 5-16,-3 0 3 0,-2 0 2 0,0-3 0 16,0-1 5-16,2 0-2 0,0-4 5 0,1-2-1 15,1 1 2-15,1-5 0 0,1 2 1 0,1-4 2 16,1-1 0-16,3-2-1 0,17 2-1 0,-29-7-3 15,29 7-4-15,-22-17 0 0,22 17-4 16,-16-21 1-16,16 21 2 0,-7-20 0 0,7 20-1 16,-3-17 1-16,3 17-5 0,3-20 1 0,-3 20-6 15,0 0-6-15,13-23-19 0,-13 23-20 16,0 0-19-16,33-8-58 0,-29-9-95 0,24 9-325 16,-10 4-8-16,-18 4 254 0</inkml:trace>
  <inkml:trace contextRef="#ctx0" brushRef="#br4" timeOffset="66750.858">5644 4776 734 0,'0'0'115'16,"-23"1"-84"-16,23-1 3 0,0 0 5 0,0 0 2 0,0 0-9 16,0 0-15-16,0 0-10 0,0 0-3 15,-16-17 1-15,16 17 14 0,0 0 13 16,0 0 17-16,0 0 11 0,0-24 11 0,0 24 1 16,0 0-1-16,0 0-4 0,0 0-10 0,0 0-9 15,-17-13-6-15,17 13-7 0,-20 1-8 0,20-1-3 16,-25 8-6-16,25-8 1 0,-32 14-1 0,15-5 2 15,0 0-4-15,17-9 0 0,-31 15-5 16,31-15-2-16,-26 10-3 0,26-10 0 0,0 0-4 0,-19 6 0 16,19-6-1-16,0 0-1 0,0 0-1 15,0 0-1-15,0 0 2 0,0 0-1 0,15-17 2 16,-15 17-2-16,25-15 2 0,-25 15-1 16,31-16 1-16,-14 7-2 0,-17 9 2 0,32-13-3 15,-32 13 3-15,30-10-2 0,-30 10 2 0,27-6-2 16,-27 6 1-16,22-3 0 0,-22 3-1 0,0 0 1 15,18-2 0-15,-18 2 1 0,0 0-1 0,0 0 0 16,0 0 1-16,0 0-1 0,0 0 0 16,0 0 1-16,0 0-1 0,0 0 3 0,0 0 0 15,0 0 0-15,0 0 0 0,0 0-2 0,-18-18 0 16,18 18-1-16,-19 3 1 0,19-3-1 0,-24 7 1 16,24-7 1-16,-29 10 0 0,29-10 2 0,-31 15-1 15,31-15 3-15,-32 16-3 0,32-16 2 0,-26 15-4 16,26-15 2-16,0 0-3 15,-17 11 1-15,17-11-1 0,0 0-4 0,0 0 2 16,0 0 0-16,0 0-4 0,25-5-3 0,-25 5-12 16,28-12-18-16,-9 7-27 0,-19 5-52 0,44-11-162 15,-44 11-297-15,35-17 11 0,-13 13 336 0</inkml:trace>
  <inkml:trace contextRef="#ctx0" brushRef="#br4" timeOffset="68375.8767">12381 4194 698 0,'0'0'180'0,"0"0"-86"0,12-17 4 15,-12 17 6-15,0 0-2 0,0 0-8 0,0 0-17 16,0 0-15-16,0 0-13 0,0 0-5 16,0 0-3-16,0 0-4 0,0 0-2 15,0 0-1-15,0 0-3 0,0 0-3 0,0 0-7 16,0 0-6-16,-22 11-5 0,22-11-1 0,-31 18 0 15,10-6 4-15,-3 2-2 0,-1 3 2 0,-3-1-5 16,0 5 4-16,-2 0-5 0,0 2 7 0,-2 0-4 16,3 2 3-16,0-1-7 0,4-1 2 0,3-1-7 15,4 0 2-15,5-4-5 0,1-1-11 16,12-17 26-16,-12 31-25 0,12-31 25 0,0 33-12 16,3-16-3-16,-3-17 1 0,15 32-2 0,-15-32 2 15,25 32-3-15,-8-18 4 0,2 1-3 0,1-3 4 16,5 0-3-16,0-1 3 0,2-1-1 15,1-1 1-15,-1 0-2 0,-1-1 1 0,0-1-1 16,-3 0 1-16,-2 0 0 0,-21-7 0 0,29 13 1 16,-29-13-1-16,21 16 0 0,-21-16 1 15,10 17-1-15,-10-17 0 0,2 19-1 0,-2-19 2 16,-9 28-4-16,2-10 5 0,-4 3-3 0,-2 2 4 16,-2 2-4-16,-2 0 4 0,-1 1-4 0,-2 0 4 15,1 0-4-15,1-2 5 0,-1-1-6 0,1-3-6 16,1-1 8-16,0-2-8 0,-1-4 25 0,18-13-15 15,-34 19 13-15,34-19-17 0,-29 11-6 16,29-11-5-16,-22 1-11 0,22-1-14 16,0 0-14-16,-22-15-42 0,22 15-77 0,-5-26-159 15,15 9-244-15,3-3 36 0,-2-14 381 0</inkml:trace>
  <inkml:trace contextRef="#ctx0" brushRef="#br4" timeOffset="69766.5423">16989 4093 814 0,'0'0'270'16,"0"0"-192"-16,0 0-14 0,16-25 9 0,-16 25-5 16,0 0 6-16,20-12-12 0,-20 12-15 0,0 0-4 15,0 0-7-15,0 0-2 0,0 0 1 0,0 0-4 16,-4 18-5-16,4-18 2 0,-4 34-12 0,0-8 4 15,-2 6-10-15,0 5 3 0,-2 2-8 0,-1 4 6 16,-1-2-7-16,-1 1 8 0,1 1-11 0,-1 1-9 16,-2 3 20-16,2 1-22 0,-1-1 19 15,1 1-5-15,0-4-7 0,0-2 7 0,2-2-11 16,-1-6-7-16,3 0-9 0,1-6 1 0,3-3-16 16,3-25-3-16,5 33-35 0,-5-33-6 15,12 16-13-15,-12-16-11 0,0 0 0 0,17-7-17 16,-17 7 6-16,19-14 4 0,-19 14 13 0,20-24-4 15,-20 24 18-15,21-32 20 0,-13 15 29 16,-2-1 29-16,-1 1 24 0,-2 0 19 0,-3-2 23 16,0 19 17-16,-3-33 14 0,3 33-4 0,-11-29 9 15,11 29-3-15,-14-25 4 0,14 25-4 0,-16-22 2 16,16 22-2-16,0 0-1 0,0 0-7 0,-24-23-8 16,24 23-12-16,0 0-16 0,0 0-13 0,0 0-17 15,0 0-11-15,0 0-5 0,0 0 0 16,0 0 0-16,0 0 3 0,24-1-1 15,-24 1 1-15,27-5 0 0,-9 1-1 0,1 1 1 16,2-2-2-16,2 0-1 0,0-1-2 0,2-1 1 16,1-2-3-16,2 0-5 0,-1-4-11 0,2 3-13 15,-4-9-10-15,4 7-45 0,-11-12-25 0,15 16-107 16,-20-18-141-16,10 6-128 0,2 5 30 0,-13-15 413 16</inkml:trace>
  <inkml:trace contextRef="#ctx0" brushRef="#br4" timeOffset="70000.9016">17462 4030 1576 0,'-28'-6'93'0,"28"6"-45"0,0 0-2 16,0 0 5-16,-22 0-5 0,22 0-8 16,0 0-15-16,-16 29-5 0,7-10-5 0,-1 9 8 15,-3 6-4-15,-1 10 10 0,-2 5-7 0,-2 6-10 16,-3 2-10-16,2 2 0 0,-3 3 0 0,4 2 0 15,-2 0 0-15,2 0 0 0,1-4 0 0,0-5 0 16,5-1 0-16,3-7 0 0,5-3-3 0,1-6-35 16,8-2-26-16,-4-9-13 0,13 5-49 0,-14-32-79 15,28 26-337-15,-28-26-15 0,35 13 123 16</inkml:trace>
  <inkml:trace contextRef="#ctx0" brushRef="#br4" timeOffset="73253.3903">1046 6251 406 0,'0'0'72'0,"0"0"11"15,0 0 38-15,0 0 12 0,0 0 16 16,0 0-50-16,0 0-40 0,0 0-17 0,0 0-5 16,0 0-3-16,0 0 2 0,0 0-4 0,0 0-4 15,0 0-7-15,0 0-9 0,0 0-6 0,0 0-3 0,0 0-1 0,0 0-1 16,0 0-1-16,0 0 2 0,0 0-2 15,0 0 3-15,0 0 2 0,0 0 1 0,0 0 5 16,0 0 1-16,0 0-2 0,0 0-1 0,0 0-7 16,0 0 1-16,0 0-1 0,0 0 3 0,9 26 0 15,-9-3 2-15,0 4-8 0,-2 4 8 0,-1 5 10 16,0 5-28-16,-2 1 27 0,-1 6-26 0,-3 0 7 16,-2 2 12-16,-1 4-12 0,0 0 16 15,-3-3-9-15,3 0 15 0,-2-6-9 16,3-3 6-16,0-6-11 0,2-4 5 0,2-8 10 15,3-4-31-15,4-20 31 0,-4 19-36 0,4-19 16 16,0 0 0-16,0 0 0 0,0 0 20 0,0 0-31 16,21-28 31-16,-11 4-30 0,1-7 10 0,2-6 7 15,1-4-9-15,2-3 8 0,1-2-8 0,-3 0 9 16,1 0-7-16,-3 2 13 0,-1-1-9 16,0 1 10-16,-1 0-10 0,-3-1 7 0,-2 0 6 15,-2 0-26-15,-1 3 24 0,-1 1-25 0,0 2 11 16,-1 4 8-16,-1 4-8 0,0 4 7 0,1 5-9 15,-2 5 6-15,2 17-1 0,0-19 4 0,0 19-1 16,0 0-1-16,0 0-2 0,0 0-4 16,0 0 0-16,0 0-1 0,0 0 4 0,0 0 3 15,15 19 6-15,-15-19-1 0,17 29 2 16,-6-10-6-16,1 2 2 0,0 2-6 0,2 1 3 16,0 3-5-16,1 0 4 0,2-2-5 0,1 0 4 15,0-3 11-15,3 0-28 0,1-5 28 0,0-1-28 16,1-7 14-16,0-3 3 0,1-3-1 0,2-7 1 15,-2-3 3-15,2-4 0 0,-3-6-11 0,1-2 32 16,1-5-24-16,-1-4 27 0,1-5-6 16,-1-1-11-16,-1 0 4 0,-3 1-10 0,-3 2 3 15,-1 3-5-15,-5 3 4 0,-1 5-4 16,-10 20 4-16,10-26-5 0,-10 26 3 0,0 0-1 16,0 0-2-16,0 0 0 0,0 0-4 0,0 0-2 15,-4 24-1-15,3-2 2 0,-3 13-3 0,-1 12 5 16,-5 9-6-16,2 3-2 0,-3 4 10 0,0 4-14 15,0-3 7-15,0 1-8 0,6 3-13 16,-2-5-7-16,7 1-15 0,0-6-5 0,9 2-38 16,-8-14-29-16,21 20-83 0,-22-28-152 0,17 12-198 15,3 5 46-15,-11-16 487 0</inkml:trace>
  <inkml:trace contextRef="#ctx0" brushRef="#br4" timeOffset="73831.5581">1514 7707 1151 0,'0'0'328'15,"-23"-18"-279"-15,23 18-6 0,-12-19-15 16,12 19 25-16,0 0-15 0,0 0 11 0,-19-5-16 16,19 5-13-16,0 0 6 0,-16 18-24 0,16-18 14 15,-13 36-12-15,6-9-6 0,0 6 7 0,-3 2-6 16,0 3 7-16,-1 5-7 0,0 0 9 16,1 3-7-16,1-1 7 0,-2 2-7 0,1-3 9 15,-1-2-9-15,1-1 8 0,1-5-5 0,0 1-9 16,2-8 22-16,2-5-22 0,1-6 22 0,4-18-10 15,0 0-3-15,0 0 0 0,0 0-2 0,0 0 2 16,0 0-3-16,0 0 3 0,0 0 3 0,4-22 0 16,-2-2-6-16,3-7 20 0,0-7-22 0,1-3 15 15,2-4-7-15,0-1-7 0,1-4 9 16,-1-5-6-16,2 0 5 0,-2-4-9 16,3 1 6-16,0-1-8 0,0 1-6 0,1 1 14 15,3 3-14-15,-2 4 15 0,1 6-1 0,1 6-5 16,0 8 5-16,-2 7-4 0,1 6 4 0,-14 17-5 15,19-18 0-15,-19 18 1 0,0 0-1 0,23-3 0 16,-23 3 1-16,19 14-2 0,-19-14-1 16,24 29 3-16,-11-10-4 0,-1 8 4 0,2 2-4 15,0 6 7-15,-1 5-6 0,1 2-2 0,1 3 14 16,-2 3-16-16,1 3 14 0,-1 1-6 0,-2 1-7 16,0 1 2-16,-1 2-10 0,-2-1 3 0,-1-1-15 15,-1-3 4-15,0 0-15 0,-2-8-16 16,1 4-4-16,-6-9-28 0,7 0 3 0,-10-15-43 15,18 9-108-15,-14-32-75 0,0 0-229 16,0 0 90-16,0 0 446 0</inkml:trace>
  <inkml:trace contextRef="#ctx0" brushRef="#br4" timeOffset="74003.4138">1527 8067 1204 0,'0'0'400'0,"-25"1"-292"0,25-1-30 0,-31 0-16 16,31 0-11-16,0 0-15 0,0 0-15 15,0 0-11-15,0 0-11 0,0 0 0 16,0 0 0-16,0 0-1 0,32-6 2 0,-9 1 0 16,5-1-8-16,5 0-12 0,1-3-16 0,5 7-26 15,-3-7-33-15,12 18-61 0,-20-19-110 0,23 16-308 16,-10 8 23-16,-6-6 355 0</inkml:trace>
  <inkml:trace contextRef="#ctx0" brushRef="#br4" timeOffset="74487.7812">2040 9026 862 0,'-20'-17'247'15,"5"-8"-46"-15,-7 6-169 0,-2-4-9 0,1 7 31 16,-8-4-13-16,10 10 26 0,-14-3-22 0,6 8 7 16,-7 0-7-16,3 8-9 0,-4 3 1 0,5 6-18 15,-5 1 25-15,6 6-33 0,-2 1 24 16,2 4-14-16,5 1-6 0,0 3 6 0,4 1-10 16,3 0 4-16,4-1-8 0,3-1 3 15,5-2-7-15,3-1 3 0,6-2-6 0,3-2 2 16,4 1-3-16,3-3 4 0,4-1-3 0,3-1 2 15,3-3-3-15,2-2 1 0,4-2 0 0,0-2-1 16,5-4 2-16,2 0 1 0,1-1-2 16,3-2 1-16,-2 0-1 0,0 3 0 0,-3-2 0 15,-1 2 1-15,-5 1-2 0,-3 1 1 0,-5 1-1 16,-20-6 1-16,25 17 0 0,-25-17 1 0,9 28-2 16,-10-11 4-16,-6 4-4 0,-4 6 4 0,-6 2-6 15,-4 1-7-15,-5 2 21 0,-3-1-20 0,-2 2 21 16,-3 2-9-16,2-1-6 0,0-2 5 0,-1 0-10 15,4-6 2-15,3-3-14 16,2-3-4-16,7-4-15 0,0-6-13 0,17-10-28 16,-28 19-36-16,29 0-84 0,-19-26-137 0,18 7-214 15,0 0 36-15,0 0 489 0</inkml:trace>
  <inkml:trace contextRef="#ctx0" brushRef="#br4" timeOffset="75036.2952">1662 10255 1374 0,'0'0'109'0,"-5"-27"-36"16,5 27-8-16,-5-20-4 0,5 20-6 0,0 0-8 16,0 0-7-16,-7-17-10 0,7 17-3 0,0 0-8 15,0 0-5-15,0 0-8 0,-10 20-3 0,7-3-4 16,-3 7 2-16,0 8-1 0,-2 7 8 0,0 5-7 15,-2 7 9-15,-1 2-9 0,0 2 7 0,-2 3-10 16,1-1 8-16,-2 1-11 0,2-1-2 16,0-4 14-16,1-3-21 0,1-5 12 0,2-7-14 15,4-4-14-15,0-6-5 0,7-3-17 0,-3-25-15 16,10 31-23-16,-10-31-28 0,18 8-39 0,-18-8-58 16,24-22-144-16,-7 9-111 0,-7-20 146 15,14 13 324-15</inkml:trace>
  <inkml:trace contextRef="#ctx0" brushRef="#br4" timeOffset="75244.5297">1559 10574 1517 0,'-18'6'219'16,"18"-6"-153"-16,0 0-21 0,-17 9-11 0,17-9-15 16,0 0-7-16,0 0-9 0,0 0 0 0,0 0 1 15,20 9-1-15,-20-9 2 0,28 2-2 0,-8-4 1 16,3-3 0-16,2-2-2 0,4-4-1 15,4-3 0-15,3-1-3 0,1-6 2 0,1 1-11 16,2-3-3-16,-1-2-14 0,2 5-8 0,-3-6-14 16,1 10-21-16,-10-10-39 0,13 18-93 15,-24-20-188-15,11 6-170 0,0 8 94 0,-15-17 467 16</inkml:trace>
  <inkml:trace contextRef="#ctx0" brushRef="#br4" timeOffset="75445.8719">2174 10029 1243 0,'-6'39'403'0,"-16"-35"-307"0,22-4-57 16,0 0-6-16,-19 20-5 0,19-20-10 15,-9 30 1-15,4-5 11 0,2 6-26 0,-2 7 23 16,1 8-24-16,-2 3-1 0,1 4 10 0,-1 5-12 16,0 0 7-16,-1 3-9 0,-1-1 9 15,2-2-15-15,2-2-5 0,-1-4 7 0,1-4-31 16,4-4 2-16,-1-13-22 0,8 3-35 0,-7-34-51 15,22 44-141-15,-22-44-279 0,18 11 11 0,3-9 374 16</inkml:trace>
  <inkml:trace contextRef="#ctx0" brushRef="#br4" timeOffset="75603.9689">2439 10603 1601 0,'-26'-2'290'0,"26"2"-250"16,-31 9-19-16,31-9-11 0,-21 3-4 0,21-3-3 15,0 0-6-15,-20-2-6 0,20 2-13 0,0 0-16 16,0 0-21-16,0 0-29 0,0 0-69 0,-11-33-166 16,11 33-259-16,16-20 22 0,-14-1 431 15</inkml:trace>
  <inkml:trace contextRef="#ctx0" brushRef="#br4" timeOffset="84917.3222">2369 6099 661 0,'-26'-4'200'0,"26"4"-135"15,0 0-11-15,-17 3-3 0,17-3 0 0,0 0 4 16,0 0-1-16,0 0-9 0,0 0-9 0,0 0-15 16,0 0-11-16,0 0-10 0,0 0 2 0,0 0 10 15,0 0 10-15,0 0 7 0,25-9 0 16,-25 9-3-16,23-9-6 0,-23 9-6 0,28-14-7 16,-28 14-4-16,30-12-3 0,-30 12 1 0,29-7-1 15,-29 7 1-15,29-4 0 0,-29 4 0 0,32 0 1 0,-15 3-2 0,0 0 2 0,1 2-1 16,1-1 0-16,0 2-1 0,2 1 2 0,-1-1-1 15,2 1 0 1,3 1 1-16,0-2-1 0,3 0-1 0,4 0 3 16,-2-3-2-16,2 1 2 0,2-2 4 0,3 0 0 15,1-1 1-15,3-1 0 0,1-3-2 16,0 0 0-16,3-1 1 0,0 1-1 0,-1-1-1 16,0 1-2-16,0 1-1 0,-3 1-1 0,-2 1-1 15,0 1 0-15,-3 3-1 0,-2 2 1 0,0 1 1 16,-2 3 0-16,-3 2-1 0,-2 1 1 0,-4 3-4 15,-1 0 4-15,-1 3-4 0,-3 0 6 0,-2 4-4 16,0 0 5-16,-3 3-7 0,0-2 6 0,0 0-6 16,0 0 5-16,-1-2 15 0,3 0-31 0,0-2 31 15,1 0-29-15,0-1 10 0,0 0 5 0,-2-2-4 16,2 1 5-16,1-1-6 0,0 0 6 0,2 0-5 16,-1-1 3-16,1-2-3 0,1 1 3 0,0-1-4 15,2 1 5-15,0 1-5 0,1-1 4 16,0 1-3-16,2 0 3 0,-1 1-2 0,2-2 3 15,-2 0-4-15,-1-1 4 0,-1 1-4 0,0-2 3 16,-2-1-4-16,0 2 3 0,-3-1-3 0,-17-13 4 16,29 27-3-16,-29-27 2 0,23 26-2 0,-23-26 2 15,17 28-3-15,-17-28 3 0,9 27-2 0,-9-27 3 16,0 29-2-16,0-29 5 0,-8 29 13 0,8-29-14 16,-15 29 14-16,15-29-32 0,-25 30 13 0,25-30-13 15,-29 29 14-15,11-15 2 0,-4 1-3 0,-1-1 4 16,-3 1-4-16,-2 0 6 0,-2 0-5 0,0 2 11 15,-3-2 3-15,1 3 7 0,-2-2-2 16,2 2-2-16,-2 0-10 0,0 1 0 0,-1 2-6 16,-1-1 3-16,-5 4-5 0,-1 2 5 0,-3 2-7 15,-2 0 7-15,-2 3-4 0,-1 0 8 0,-4 2-5 16,2 3 10-16,-1-1 9 0,-1 3-24 0,2-1 26 16,0 2-24-16,-3 0 7 0,3-1 7 0,2-1-7 15,2-1 5-15,5-2-9 0,2 0 6 0,5-2-9 16,4-1 4-16,6-5-8 0,2-3 3 0,7-3-3 15,4-2 4-15,13-18-1 0,-17 31 2 0,17-31-3 16,-6 29 1-16,6-29-2 0,5 29 3 0,-2-12-3 16,-3-17 5-16,13 34-5 0,-7-13-12 15,2-1 26-15,1 2-25 0,0 0 27 0,4-3-8 0,-1 2-4 16,1-2 0-16,-1-1-3 0,2 0 2 16,0 0-2-16,1 0 4 0,1-1-3 0,1-1 3 15,1-3-5-15,3 0 3 0,0-3-4 0,1-1 3 16,3-2-1-16,0-2 0 0,2-3 3 0,1-2-1 15,2 0 1-15,1-3-2 0,2-2 2 0,-3-1-2 16,3-1 1-16,-2-1 0 0,1 0 0 0,1 1 1 16,-1 1 1-16,-2 0-2 0,-1 0 1 0,-1 1-1 15,-1 1 1-15,-3 2-1 0,0 0 1 0,-3 2-1 16,-1 2-1-16,-3-1 2 0,-17-1-1 0,25 6 0 16,-25-6-1-16,17 7 0 0,-17-7-1 0,0 0 2 15,0 0-1-15,8 18 2 0,-8-18-1 16,0 0 0-16,-18 24-1 0,18-24 1 0,-27 26-3 15,8-12 5-15,-4 5-4 0,-1 1 5 0,-3 1-3 16,-1 3 1-16,-2 0-4 0,-1 1 6 0,0 4-8 16,-1 2 9-16,-1 3-8 0,2 1 8 0,-1 2 7 0,3 3-25 15,1-1 28-15,4-1-23 0,-1-3 11 16,7-1 6-16,3-3-9 0,4-5 4 0,5-4-7 16,4-3 6-16,2-19-6 0,6 32 4 0,-6-32-3 15,18 26 4-15,-18-26-3 0,32 23 1 0,-10-12 0 16,1 0 1-16,4-2-1 0,2-1 1 0,4-1-1 15,1-1 2-15,2 0 0 0,3 2 2 0,0-1-2 16,1 3 1-16,0 0-3 0,-1 3 3 0,1 1-3 16,-1 4 3-16,-1 2-3 0,-2 3 3 0,0 4-5 15,-5 1 5-15,-2 5 9 0,-1-1-24 0,-3 4 25 16,-2 1-23-16,-2 3 7 0,-3 5 10 0,-4 2-10 16,0 4 10-16,-6 3-10 0,0 4 11 15,-6 5-12-15,-3 4 13 0,-4 1 3 16,-2 4-15-16,-4-2 16 0,-3 3-16 0,-2-5-1 15,-3 3 14-15,-2-6-12 0,-2-2 16 0,-2-6-13 16,-2-7 11-16,-2-2 1 0,-3-6-25 0,-2-7 23 16,-4-5-28-16,-1-9 10 0,-3-7-5 0,-3-3-11 15,-5-10-11-15,1 1-16 0,-7-12-14 0,8 5-11 16,-9-12-20-16,10 10-11 0,-10-16-2 0,16 13-45 16,-13-20-25-16,18 6-84 0,2 1-163 15,-12-24 176-15,29 20 250 0</inkml:trace>
  <inkml:trace contextRef="#ctx0" brushRef="#br4" timeOffset="85680.9315">5285 8247 1454 0,'0'0'34'0,"-17"7"-21"0,17-7 1 16,0 0 1-16,0 0 3 0,-18 21 23 0,18-21-36 15,-15 33 30-15,5-7-31 0,-2-1 14 16,1 5 10-16,-4 3-5 0,-1 2 7 0,-1 1-11 15,1 2 6-15,-4-1-9 0,3 3 6 0,-1-5-9 16,2-1 5-16,3-8-8 0,2-6 2 0,11-20-4 16,-12 21-3-16,12-21-3 0,0 0-4 0,0 0-1 15,0 0 1-15,0 0 0 0,0 0 2 0,28-22 1 16,-12 1-2-16,3-10 9 0,5-8-7 16,1-7 12-16,0-2-7 0,1 1 10 15,-3 1-6-15,-1 1 6 0,1 3-6 0,-2 2-9 16,-3 2 17-16,-1 2-21 0,0 3 17 0,-1 6-9 15,1 2-6-15,-3 7 3 0,-14 18-3 0,21-20 3 16,-21 20-3-16,0 0 3 0,0 0-3 0,0 0 1 16,17 12 2-16,-17-12-3 0,10 31 5 0,-5-5-5 15,1 4 5-15,-4 6 7 0,3 3-19 16,-1 1 19-16,0 1-20 0,3-4 8 0,-3 0 2 16,3-2-10-16,-1-1-1 0,2-3-15 0,1 0-3 15,2 0-19-15,-2-7-9 0,7 5-38 0,-16-29-50 16,33 36-117-16,-33-36-233 0,18 11-40 0,4-5 234 15</inkml:trace>
  <inkml:trace contextRef="#ctx0" brushRef="#br4" timeOffset="85993.4345">5894 8227 1208 0,'0'0'84'0,"0"0"-16"0,0 0-13 15,0 0-12-15,-24-7-13 0,24 7-15 0,0 0-32 16,-30 7-27-16,30-7-36 0,-28 18-27 0,18 3 2 16,-11-14-28-16,13 11-11 0,-9-5-65 0,17-13-173 15,-14 27 101-15,-3-28 281 0</inkml:trace>
  <inkml:trace contextRef="#ctx0" brushRef="#br4" timeOffset="86602.8075">5484 8678 1037 0,'0'0'115'16,"-9"17"-38"-16,9-17-11 0,0 0-17 0,0 0-7 16,0 0-5-16,0 0-5 0,0 0 1 15,0 0 6-15,0 0 10 0,0 0 4 16,0 0 5-16,19-18-13 0,-9-1-7 0,5-4-11 16,-2-6 1-16,5-3-7 0,-1-1 6 0,4-1-9 15,0-1 4-15,-1 0-7 0,0-1 3 0,0 4-7 16,0-2-9-16,-1 3 21 0,-2-1-24 0,0 3 20 15,-1 2-10-15,-1 2-8 0,-2 2 5 0,0 0-7 16,0 1 5-16,0 1-4 0,0 1 4 16,0 2-5-16,-13 18 4 0,23-27-4 0,-23 27 2 15,20-14-1-15,-20 14 0 0,0 0 1 0,20 2 2 16,-20-2 2-16,9 20-2 0,-4-3 4 0,0 7-5 16,-2 4-1-16,-2 4-1 0,-1 3 0 0,-3 4 0 15,0 0-2-15,-1 1 4 0,0 0-5 16,0-2 6-16,1-1-3 0,1-1-8 15,-1-2-1-15,3-3-9 0,2-3-4 0,1 2-17 16,0-6-8-16,5 5-36 0,-8-29-34 0,22 46-106 16,-22-29-306-16,0-17-34 0,26 27 175 0</inkml:trace>
  <inkml:trace contextRef="#ctx0" brushRef="#br4" timeOffset="87274.7007">6427 8248 1146 0,'-15'-18'152'0,"15"18"-95"0,0 0-8 0,0 0-3 16,-1-21 8-16,1 21 5 0,0 0-1 15,0 0-8-15,0 0-13 0,0 0-15 0,0 0-12 16,-16 26 1-16,16-26 1 0,-15 36-10 0,2-12 32 16,2 4-26-16,-1 1 26 0,3 1-12 0,-2-1-11 15,2 0 5-15,2-1-7 0,1-3 5 16,1-2-5-16,1 0 1 0,1-4-5 0,1-1 3 15,2-18-6-15,0 24 0 0,0-24-2 0,0 0-1 16,0 0-1-16,0 0 0 0,17 7 2 16,-17-7 2-16,0 0 6 0,23-30-1 0,-14 11 5 15,3-6-2-15,2-2 1 0,-1-6-4 0,0-1 5 16,1-1-4-16,-2-1-9 0,1-1 17 0,-2 0-17 16,0-1 13-16,0 3-12 0,0 3 0 0,-1 3 0 15,-1 4 0-15,0 5 0 0,-9 20 0 0,13-27 0 16,-13 27 0-16,0 0 0 0,0 0 0 15,17-7 0-15,-17 7 0 0,0 0 0 0,17 22 0 16,-8-5 0-16,-1 6 0 0,0 5 0 16,-1 4 0-16,-1 3 0 0,0 4 0 0,-1 1 0 15,0-1-19-15,0 2 10 0,0-4-12 0,3-1-14 16,-2-3-4-16,4 3-26 0,-4-11-25 0,10 12-60 16,-16-37-102-16,19 34-319 0,-7-15 23 0,-12-19 301 15</inkml:trace>
  <inkml:trace contextRef="#ctx0" brushRef="#br4" timeOffset="87680.9362">6752 8348 1653 0,'0'0'28'0,"0"0"-21"0,0 0 12 16,0 0 4-16,0 0 9 0,23 17-2 0,-23-17-5 15,28 9-7-15,-11-7-3 0,2-3-2 0,4-2 1 16,-1 0 0-16,3-3-2 0,-1-1-3 0,1-3-4 16,2-3 0-16,-3-1-1 0,1-3-16 0,-3 0 27 15,-5 2-25-15,-4-2 28 0,-13 17-7 16,15-27-3-16,-15 27 7 0,3-25-3 0,-3 25 2 16,-8-21-1-16,8 21-2 0,-18-16-4 0,18 16-1 15,-28-12-4-15,11 10 0 0,-3 2-1 16,-1 2 1-16,0 3 2 0,-3 2-3 0,1 4 0 15,-1 3-1-15,1 3 0 0,0 2 0 0,1 5 0 16,1 2 0-16,3 0 0 0,2 1 0 0,4-2 0 16,4-2 0-16,5-1 0 0,3-2 0 15,5 0 0-15,3-2 0 0,-8-18 0 0,31 31 0 16,-9-21 0-16,5-1 0 0,2-5 0 0,7-1-25 16,1-7-11-16,6 2-14 0,1-9-20 0,10 6-50 15,-15-18-42-15,19 18-51 0,-20-25-122 0,8 3-190 16,7 8 67-16,-16-19 406 0</inkml:trace>
  <inkml:trace contextRef="#ctx0" brushRef="#br4" timeOffset="88212.1947">7406 8243 1526 0,'-12'27'86'0,"-9"-8"-10"15,8 9-33-15,-4-4 20 0,6 0-23 0,-3-1-16 16,5 0 7-16,0-3-12 0,4-1 2 15,5-19-10-15,-5 29-5 0,5-29-3 0,3 18-1 16,-3-18-1-16,0 0-2 0,0 0-2 0,17 15 0 16,-17-15 0-16,0 0 0 0,24-13 4 0,-24 13-2 15,26-25 3-15,-13 7-4 0,0-5 4 16,-2-1-4-16,2-2 3 0,-6 0-3 0,3-2-10 16,-3 0 25-16,0-2-25 0,-1 3 23 0,-2 1-8 15,0 0-7-15,-1 5 9 0,0-1-5 16,-1 4 2-16,-2 18-2 0,4-28 1 0,-4 28-1 15,0 0 3-15,0 0 2 0,0 0 3 0,0 0 1 16,0 0 0-16,0 0 1 0,9 19 0 0,-6-1 4 16,-1 4-3-16,2 1 2 0,-2 1-7 0,2 0-2 15,1-1-4-15,0-1 0 0,2-1 0 0,0-4 0 16,-7-17 0-16,21 24 0 0,-21-24 0 16,29 9 0-16,-11-9 0 0,6-4 0 0,2-6 0 15,4-6 0-15,1-6 0 0,0-4 0 16,0-4 0-16,0-2 0 0,-2 2 0 0,-1 0 0 15,-4 2 0-15,-2 1 0 0,-6 4 0 0,-2 4 0 16,-14 19 0-16,16-27 0 0,-16 27 0 0,0 0 0 16,0 0 0-16,0 0 0 0,0 0 0 0,0 0 0 15,0 0 0-15,-19 37 0 0,7-11 0 16,-2 5 0-16,2 2 0 0,-1 0 0 0,4 1 0 16,1 0 0-16,2 1-4 0,1-3-22 0,3 2 22 15,2-5-6-15,4-1-9 0,2-4-3 0,6 1-19 16,0-9-16-16,10 4-28 0,-5-15-32 0,19 10-60 15,-17-23-89-15,24 4-213 0,-4 2-19 0,-9-17 257 16</inkml:trace>
  <inkml:trace contextRef="#ctx0" brushRef="#br4" timeOffset="88901.2439">8409 8092 1051 0,'0'0'351'0,"-45"-4"-223"16,28 5-87-16,-5-2-1 0,5 6 7 0,-6 0-8 15,3 5-2-15,-2-1-6 0,2 7-1 16,1-1-7-16,4 4 3 0,-1 1-1 0,4 5 4 16,0-1-5-16,3 5-12 0,0-3 21 0,3 3-25 15,2-2 21-15,3 0-11 0,3-4-9 16,3 0 1-16,4-4-5 0,0-2-4 0,-9-17-1 16,30 28 0-16,-12-19 0 0,4-3 0 0,2-3 0 15,2-4 0-15,1-5 0 0,4-3 0 0,1-7 0 16,-2-4 0-16,2-3 0 0,-4-5 0 15,-3 1 0-15,-3-2 0 0,-3-2-20 0,0 0 18 16,-6-2-24-16,-3 1 19 0,-5 5-9 0,-5 1-3 16,-4 2 6-16,-5 2-3 0,0 3 4 0,-5 0-4 15,14 19 5-15,-29-26 1 0,29 26 8 0,-30-9 3 16,13 10 4-16,17-1 1 0,-31 11 0 0,31-11 1 16,-24 21-2-16,24-21 2 0,-15 28-6 0,15-28 2 15,-1 29-3-15,1-29 2 16,11 26-1-16,-11-26 5 0,27 20-3 0,-8-13 4 15,4-3-2-15,3 0-3 0,1-6 3 0,1-1 0 16,0-1 4-16,0-1 2 0,0 1 6 0,0-1-1 16,-3-1 0-16,-2 2-6 0,-5 0-2 0,0 3-2 15,-18 1-6-15,19 1 0 0,-19-1 0 0,0 0 0 16,0 0 0-16,0 0 0 0,0 0 0 16,5 23 0-16,-5-23 0 0,-9 29 0 0,2-9 0 15,-3 5 0-15,1 2 0 0,-4 3 0 0,0-1 0 16,1-1 0-16,0-2 0 0,3-1 0 0,2-4 0 15,1-1 0-15,5-3 0 0,1-17 0 16,0 21 0-16,0-21 0 0,0 0 0 0,0 0 0 0,20 7 0 16,-20-7 0-16,23-23 0 0,-8 3 0 0,3-5 0 15,2-5 0-15,-2-2 0 0,0 1 0 16,0-6 0-16,1 4 0 0,-2-3 0 16,2 3 0-16,-2 1 0 0,0 4 0 0,-1 4 0 15,-4 2 0-15,-12 22 0 0,20-26 0 0,-20 26 0 16,0 0 0-16,0 0 0 0,0 0 0 0,0 0 0 15,0 0 0-15,4 28 0 0,-8-3 0 0,-4 5 0 16,1 3 0-16,-1 3 0 0,-2 2 0 0,4 2 0 16,0-3 0-16,3-2 0 0,3-3 0 15,4-3-9-15,-2-6-29 0,8 1-17 0,-10-24-12 16,27 36-30-16,-27-36-48 0,40 24-117 0,-40-24-308 16,31 5 22-16,-3-4 293 0</inkml:trace>
  <inkml:trace contextRef="#ctx0" brushRef="#br4" timeOffset="89090.1853">9360 8082 1467 0,'-24'-13'278'0,"24"13"-225"0,-26 10-21 0,26-10 7 16,-28 27 1-16,13-6 1 0,-2 2-7 0,1 1-5 16,2 4-14-16,3 1-18 0,1 2 16 0,0 4-20 15,2-1 16-15,1 0-4 0,4-4-7 0,-1-2-13 16,5-1-4-16,0-3-10 0,7 0-23 15,-8-24-5-15,18 37-28 0,-18-37-33 0,28 27-38 16,-28-27-113-16,24-4-282 0,-2 5 44 0,-9-19 323 16</inkml:trace>
  <inkml:trace contextRef="#ctx0" brushRef="#br4" timeOffset="89232.2316">9285 7632 1384 0,'0'0'30'16,"-18"15"-28"-16,18-15-61 0,7 25-68 0,-7-25-139 16,8 17-230-16,16 5 52 0,-24-22 421 15</inkml:trace>
  <inkml:trace contextRef="#ctx0" brushRef="#br4" timeOffset="89487.1172">9977 8025 1378 0,'-11'19'160'0,"-20"-16"-70"16,7 10-1-16,-14-6-8 0,6 7-8 15,-10-2-12-15,2 6-6 0,-2 0-12 0,3 5-26 16,0 2-17-16,2 0 0 0,1 3 0 0,3 2 0 16,4-1 0-16,4 0 0 0,8-2 0 0,5-4 0 15,7 0 0-15,4-3 0 0,7 1 0 0,5-3 0 16,6 0 0-16,8-2 0 0,5-3 0 15,8-3 0-15,4-4 0 0,4-5 0 0,5-1 0 16,1-4 0-16,8 0 0 0,-2-6-9 16,5 3-68-16,-4-12-41 0,12 18-111 0,-22-17-380 15,13 0-1-15,-5 0 216 0</inkml:trace>
  <inkml:trace contextRef="#ctx0" brushRef="#br4" timeOffset="89659.0053">10345 8491 2047 0,'-17'8'0'0,"17"-8"0"15,0 0 0-15,0 0 0 0,0 0 0 0,0 0-8 16,0 0-77-16,3-36-140 0,15 22-437 0,-2-8 29 16,6-2 200-16</inkml:trace>
  <inkml:trace contextRef="#ctx0" brushRef="#br5" timeOffset="111018.8803">4206 11210 1476 0,'0'0'107'0,"-13"-33"-51"15,13 33-9-15,-29-24-3 0,12 18-2 0,-9 0-6 16,1 6-7-16,-8 5-3 0,-2 5-2 0,-3 6-3 16,0 4 0-16,-2 2-5 0,1 3 2 15,-1 2-8-15,2 4 4 0,3 0-5 0,2 1 1 16,5-3-2-16,6 0-10 0,3-6 17 0,7-2-20 15,6-4 19-15,6-17-13 0,3 27-2 0,-3-27 1 16,26 22-2-16,-4-14 0 0,4-2 1 16,6-2 2-16,7-4-1 0,2-1 0 0,4-2 1 15,2 1 0-15,-2 2-1 0,-3 1 2 0,-1 4-2 16,-3 2 1-16,-6 3-1 0,-7 6 1 0,-4 0-1 16,-4 6 2-16,-5 4-3 0,-3 3 3 0,-8 2-3 15,-5 5 5-15,-5 3-5 0,-9 1 5 0,-5 2-4 16,-5 2 0-16,-6-1 0 0,-3 0 0 15,-5-3 0-15,0 0 0 0,-2-5 0 0,1-2 0 16,3-4 0-16,4-4 0 0,5-6 0 16,6-6 0-16,7-5 0 0,18-8 0 0,-19 3-11 15,19-3-31-15,0 0-18 0,9-28-33 0,12 18-50 16,-12-30-147-16,22 13-329 0,6 0 52 0,1-5 346 16</inkml:trace>
  <inkml:trace contextRef="#ctx0" brushRef="#br5" timeOffset="111597.0101">4767 11814 664 0,'17'-17'161'0,"-17"17"-47"0,5-20 2 0,-5 20 4 16,0 0-8-16,-15-26-18 0,15 26-11 15,-17-4-14-15,17 4-10 0,-24 3-10 0,24-3-7 16,-32 10-7-16,32-10-2 0,-36 20-3 0,16-3-2 15,0 0-4-15,-1 3 2 0,2-2-6 0,0 4 4 16,2-1-3-16,1 4-2 0,2-1-5 0,3 0 1 16,0 0-6-16,5 0 2 0,3-1-7 15,3-5-11-15,4-1 17 0,-4-17-20 0,16 29 21 16,-16-29-9-16,25 26-1 0,-25-26 0 0,36 14 0 16,-16-11 0-16,2-5 1 0,1-1-1 0,2-4 3 15,-1-4 0-15,-1-3 1 0,0-3-1 0,-2 2-12 16,-2-5 23-16,-2-1-24 0,2-1 22 0,-4-2-8 15,0 0-6-15,-3-1 7 0,-1 2-7 16,-2 2 2-16,-3 0-1 0,0 3 0 16,-6 18 0-16,7-28 0 0,-7 28 0 0,4-17 0 15,-4 17 0-15,0 0 0 0,0 0 0 0,0 0 0 16,0 0 0-16,0 0 0 0,-1 26 0 0,-1-6 0 16,1 7 0-16,0 2 0 0,0 2 0 0,-1-1-2 15,2 1 0-15,2-4-6 0,3-2-13 0,2-4 14 16,1-4-27-16,-8-17 12 0,30 25-19 15,-7-17-9-15,-1-10-12 0,10 2-24 0,-9-20-32 16,22 13-104-16,-21-26-174 0,15 5-133 0,3 3 83 16,-14-18 446-16</inkml:trace>
  <inkml:trace contextRef="#ctx0" brushRef="#br5" timeOffset="111818.0418">5611 11153 1380 0,'0'0'132'0,"0"0"-45"15,-29 0-21-15,29 0-10 0,-20 30-14 0,11-6-2 0,-4 3-7 16,2 8 2-16,1 2-10 0,1 7 3 16,-2 4 5-16,4 4-21 0,-2 3 12 0,2 2-21 15,1-2 0-15,1-2 6 0,0 1-8 0,3-5 7 16,0-3-11-16,2-5 5 0,4-2-12 0,1-8 0 16,4-3-15-16,-1-5-5 0,5-1-34 15,-13-22-4-15,30 24-22 0,-30-24-25 0,42 0-48 16,-30-24-83-16,25 5-175 0,-7-3-87 0,-5-18 243 15</inkml:trace>
  <inkml:trace contextRef="#ctx0" brushRef="#br5" timeOffset="112005.6466">5990 11211 1041 0,'5'-41'346'0,"-5"41"-184"0,4-24-31 0,-4 24-28 16,0 0-37-16,0 0-29 0,-17 20-18 15,6 1-1-15,-4 8-2 0,0 7 7 0,-3 4-8 16,3 6 2-16,-1 2 0 0,-1 5-19 0,3 3 12 15,0 2-16-15,2 0 2 0,2-1 5 0,1-1-12 16,2-4 8-16,4-2-23 0,0-4 2 0,4-1-19 16,-2-7-10-16,7 3-23 0,-7-13-16 15,12 7-42-15,-11-35-177 0,4 23-220 0,-4-23 10 16,0 0 337-16</inkml:trace>
  <inkml:trace contextRef="#ctx0" brushRef="#br5" timeOffset="112193.1479">5763 11621 1701 0,'0'0'153'16,"0"0"-51"-16,-15-17-24 0,15 17-65 0,0 0-13 15,0 0 0-15,0 0 0 0,0 0 0 0,0 0 0 16,0 0 0-16,0 0 0 0,33 1 0 0,-13-3 0 16,4-1 0-16,3-3 0 0,4 1 0 0,1-4-56 15,8 5-20-15,-6-10-47 0,23 18-104 0,-20-22-219 16,19 12-151-16,5 4 76 0,-12-18 521 15</inkml:trace>
  <inkml:trace contextRef="#ctx0" brushRef="#br5" timeOffset="112812.4418">7041 11616 1213 0,'0'0'298'0,"0"0"-209"0,0 0-43 0,0 0-12 15,0 0 1-15,0 0 6 0,0 0 5 0,0 0 1 16,0 0-5-16,0 0-9 0,0 0-6 16,0 36 3-16,3-12-13 0,-3 5 5 0,-4 3-11 15,0 2-1-15,-3 2-5 0,0 0-4 0,-1-1-1 16,1-1 0-16,1-2 0 0,0-6 0 0,2 0 0 16,2-4 0-16,2-3-11 0,0-19-22 0,7 28 9 15,-7-28-39-15,13 17 10 0,-13-17-41 0,20 7-39 16,-19-24-107-16,20 7-330 0,0-2 25 15,-7-14 265-15</inkml:trace>
  <inkml:trace contextRef="#ctx0" brushRef="#br5" timeOffset="113001.4977">7125 11244 1957 0,'-19'-4'39'0,"19"4"-20"15,-22-5-10-15,22 5-5 0,0 0-2 0,-21-5-2 16,21 5-5-16,0 0-9 0,0 0-16 0,-21-1-19 16,21 1-39-16,0 0-74 0,0 0-147 0,23 8-292 15,-23-8 48-15,37 15 335 0</inkml:trace>
  <inkml:trace contextRef="#ctx0" brushRef="#br5" timeOffset="113392.2652">7664 11535 1536 0,'-17'-10'39'16,"17"10"-12"-16,-32-20 12 0,32 20 10 0,-30-16 2 15,30 16-7-15,-36-5-6 0,18 8-3 0,-2-1-7 16,1 4-1-16,0 0-7 0,1 4-1 0,18-10-8 15,-33 23-1-15,33-23-5 0,-25 28 3 0,25-28-4 16,-15 27 0-16,15-27-4 0,-4 23 1 0,4-23-3 16,8 21 2-16,-8-21-2 15,18 14 0-15,-18-14 1 0,23 10 2 0,-23-10 1 16,31 6 1-16,-31-6-2 0,33 6-2 0,-33-6-1 16,32 7 2-16,-32-7 1 0,25 14 0 0,-25-14-1 15,20 18 6-15,-20-18-4 0,13 23 5 0,-13-23-2 16,7 30-2-16,-5-12 2 0,-2 2 1 0,-3-1-4 15,-1 2 2-15,-2-1-5 0,-1 1 2 0,-1-1-2 16,-1 1 4-16,1 1-6 0,-2-3 0 16,0-1-7-16,0-1-5 0,10-17-16 0,-20 28-14 15,14-11-26-15,6-17-65 0,-9 25-161 0,9-25-304 16,0 0 18-16,-13 23 343 0</inkml:trace>
  <inkml:trace contextRef="#ctx0" brushRef="#br5" timeOffset="116579.7981">1221 11681 921 0,'0'0'159'16,"8"-23"4"-16,-8 23-36 0,0 0-78 0,11-25-8 15,-11 25 2-15,7-25-3 0,-7 25 2 0,7-28-7 16,-7 28-4-16,7-28-10 0,-7 28-3 0,10-30-4 15,-10 30 0-15,8-23-2 0,-8 23 4 0,0 0 1 16,0 0 5-16,0 0 1 0,0 0-4 16,0 0-3-16,0 0-9 0,-1 24 4 15,0 0-4-15,-1 8 6 0,0 4-4 0,-3 9 3 16,-1 3-9-16,-1 5 8 0,-3 4-11 0,0 1 12 16,-1 2-12-16,-1 0-3 0,1-3 17 0,-1-3-17 15,0-4 16-15,1-4-7 0,1-9-8 0,2-6 5 16,3-9-7-16,2-5 5 0,3-17-4 0,0 0 1 15,0 0-1-15,0 0 0 0,0 0 3 0,0 0 0 16,24-2 1-16,-24 2 0 0,19-37 1 16,-7 7-3-16,2-6 5 0,1-8-6 0,1-2-6 15,1-2 18-15,0-4-17 0,-1 1 19 0,-1-3-1 16,0 1-8-16,-1-2 10 0,0 1-11 16,0-1 7-16,-2 2-11 0,1-1 9 0,1 1-9 15,2 4-3-15,-2 6 18 0,1 6-15 0,1 11 18 16,-3 6-8-16,-13 20-6 0,21-14 0 0,-21 14-1 15,0 0-1-15,18 8 2 0,-18-8 0 16,22 25 0-16,-9-6 1 0,4 4-11 0,0 3 16 16,0 8-17-16,0 5 17 0,3 5 1 0,-2 5-9 15,1 6 0-15,-2 6 0 0,0 3 0 0,-3 7 0 16,-2-1 0-16,-2 1 0 0,-3 0 0 0,-1-3 0 16,-2 0 0-16,-2-4 0 0,-3-1-1 0,0-4-16 15,-3-7-1-15,0-2-20 0,-2-12-15 16,3 2-33-16,-7-17-21 0,14 7-75 15,-4-30-106-15,0 0-263 0,-19 7 5 0,11-27 387 16</inkml:trace>
  <inkml:trace contextRef="#ctx0" brushRef="#br5" timeOffset="116742.3266">1340 12071 1895 0,'-23'12'56'0,"23"-12"-21"0,0 0-19 15,0 0-8-15,0 0-7 0,0 0 0 0,20 3 1 16,1-5 1-16,8-3-14 0,7-6 10 0,7-2-12 16,5-8 5-16,11 0-34 0,0-11-39 0,20 17-178 15,-1-21-385-15,6 7 31 0,-3-1 269 0</inkml:trace>
  <inkml:trace contextRef="#ctx0" brushRef="#br5" timeOffset="274505.0556">8980 11540 795 0,'3'-20'83'16,"-3"20"-23"-16,-12-25-17 0,12 25 5 0,-13-23 17 16,13 23-6-16,-17-16 19 0,17 16-20 0,-28-8-8 15,8 5-11-15,3 10-28 0,-6-3 24 0,4 10-6 16,-11-3 25-16,6 10 9 0,-11-4-11 0,3 9-7 16,-5-3-11-16,3 7 2 0,-3-1-11 0,3 6 6 15,0 0-13-15,4 3 6 0,-1-1-11 0,6 2 4 16,3-5-11-16,5-1 5 0,6-2-11 15,5-5 3-15,4-4-5 0,5-5 3 0,-3-17-5 0,22 25 2 16,-3-16-1-16,7-4 2 0,9-8 2 0,3-8 0 16,10-8-1-16,6-10-6 0,2-6 7 0,6-6-8 15,-1-4 14-15,-2-2-8 0,-4-1 9 0,-3 0-9 16,-7 4 8-16,-6 2-8 0,-7 6 7 16,-7 4-4-16,-5 6 6 0,-7 6-3 0,-13 20 3 15,14-20 3-15,-14 20 2 0,0 0-1 0,0 0-2 16,0 0-4-16,-13 29-7 0,5-6 5 0,-2 12-8 15,-2 6 8-15,1 8-8 0,-1-2 7 0,2-1-8 16,4-4-4-16,5-4-19 0,4-7-12 0,11-1-33 16,-1-13-32-16,24 12-99 0,-17-26-197 0,24 3-163 15,8 0 28-15,-2-21 536 0</inkml:trace>
  <inkml:trace contextRef="#ctx0" brushRef="#br5" timeOffset="275009.0004">10811 11420 990 0,'0'0'288'15,"-23"-14"-195"-15,23 14-16 0,-22-17-28 0,22 17 7 16,-28-10-2-16,28 10-13 0,-39 1-10 0,16 5-7 16,-5 4-6-16,0 6-19 0,-5 3 34 15,2 8-27-15,-2 0 28 0,1 7-5 0,1 1-12 16,3 3 4-16,2-2-10 0,5 2 3 0,6-3-11 15,4-3 5-15,5-3-8 0,6-2 3 0,4-4-5 16,7-1 2-16,5-3-5 0,6-4 3 0,7-5-11 16,4-4-5-16,10-3-17 0,-1-9-14 0,12 1-23 15,-8-16-42-15,20 14-91 0,-20-25-95 0,10 6-237 16,6 8 36-16,-14-17 456 0</inkml:trace>
  <inkml:trace contextRef="#ctx0" brushRef="#br5" timeOffset="275839.0782">11229 11467 1502 0,'-20'11'76'16,"-8"-6"-31"-16,2 7 0 0,-3-5-3 0,7 9-1 15,-6-1-10-15,4 3 1 0,-2 1-10 0,3 3 1 16,-1 0-8-16,4 1 2 0,2 1-6 0,4 0 2 16,3 1-9-16,3 0 4 0,4-4-5 0,2-1 3 15,5-2-4-15,-3-18 0 0,14 31-5 0,-14-31 3 16,36 26-3-16,-11-19 2 0,3-3 0 0,4-6 0 15,2-3 2-15,2-3-1 0,3-7 1 16,1-3-6-16,0-1-1 0,-3-6-6 0,-4 0 0 0,-4-2-5 16,-4-1 5-16,-1 1-4 15,-5 1 6-15,-4-1-6 0,-3 3 10 0,-4-3-7 16,-3 3 8-16,-2 1-3 0,-5-1 6 0,-1 3-1 0,-5 3-8 16,8 18 30-16,-20-25-26 0,20 25 33 0,-29-10-14 15,29 10 1-15,-34 4 0 0,17 2-19 0,-3 5 27 16,1 3-28-16,-1 3 28 0,4 4-8 15,2-3-6-15,4-1 3 0,10-17-7 16,-10 25-1-16,10-25-2 0,8 19 1 0,-8-19-2 16,23 14 3-16,-5-9-2 0,5-4 1 0,5-4 2 15,4-1-3-15,3-4 2 0,1 0 0 0,2-1 1 16,-3 1-3-16,-3 1 3 0,-4 1-1 0,-3 2-1 16,-3 2-1-16,-3 2 1 0,-19 0-1 0,24 2 1 15,-24-2-1-15,0 0 2 0,16 10-1 0,-16-10 1 16,0 0 3-16,1 20-3 0,-1-20 0 15,-2 28-2-15,-3-11 3 0,-1 3-6 0,-3 2 6 16,-1 0-7-16,-1 1 6 0,0-2-4 16,3-2 5-16,-1-1-3 0,9-18 2 0,-9 28-2 15,9-28 2-15,0 0-3 0,-4 19 0 0,4-19 0 16,0 0 0-16,0 0 1 0,0 0 0 0,19-9 1 16,-19 9 0-16,26-28 0 0,-10 6 0 0,1-3 3 15,1-3-5-15,2-1 6 0,-3-2-7 16,-2 4 6-16,-1-1-5 0,-3 0 4 0,0 1-3 15,-4 1-8-15,4 2 11 0,-4 2-7 0,-7 22 24 16,11-26-9-16,-11 26 13 0,0 0-10 0,0 0-4 16,0 0-5-16,0 0-5 0,0 0 0 0,0 0 0 15,-6 28 0-15,2-7-3 0,-2 3 6 0,3 0-3 16,-1 3 0-16,2-4 0 16,3-4 0-16,0 0 0 0,-1-19 0 0,16 30 0 15,-16-30 0-15,27 21 0 0,-10-15 0 0,0-1 0 16,3-5 0-16,3-3 0 0,2-5 0 0,2-3 0 15,0-4 0-15,3-3 0 0,-1-4 0 0,-1-2 0 16,-1-1 0-16,-2 1 0 0,-4 0 0 0,-3 0 0 16,-2 3 0-16,-5 4 0 0,-11 17 0 0,14-23 0 15,-14 23 0-15,0 0 0 0,0 0 0 16,0 0 0-16,0 0 0 0,0 0 0 0,0 0 0 16,0 0 0-16,-9 17 0 0,4 1 0 0,-1 8 0 15,-2 2 0-15,1 1 0 0,1-2 0 0,2 3 0 16,2-5-5-16,3 3-33 0,-1-5-7 15,5 2-18-15,-3-8-14 0,11 8-39 0,-13-25-66 16,22 34-134-16,-22-34-244 0,26 17 46 0,-5-6 384 16</inkml:trace>
  <inkml:trace contextRef="#ctx0" brushRef="#br5" timeOffset="276370.347">12494 11387 1317 0,'0'0'105'0,"-18"11"-55"0,18-11-1 16,-13 20 20-16,9-2-39 0,-6-1 32 16,8 7-33-16,-6-2 7 0,7 4-1 0,-2 1-17 15,3 3 13-15,-3-1-9 0,3 5 5 0,-1-3-9 16,0 1-2-16,0 1-9 0,1-2 2 0,-2-3-3 16,1-3-1-16,0-4-7 0,1-4 6 0,0-17-5 15,2 23 2-15,-2-23-4 0,0 0 1 0,0 0-2 16,0 0 0-16,0 0 3 0,0 0-2 15,0 0 5-15,21-27-2 0,-16 7 3 0,1-6-3 16,2-3 3-16,0-2-5 0,-1 0 5 0,0 0-6 16,-1 0 7-16,-1-1-5 0,0-1 5 0,0-2-6 15,1-1 6-15,1-3-6 0,3-1-6 0,2 3 21 16,3 3-21-16,1 5 24 0,-1 7-7 16,4 7-2-16,-19 15 5 0,33-16-3 0,-16 13 1 15,2 5-1-15,4-1-3 0,1 3-3 16,3 3 0-16,-1 0-4 0,1 1 0 0,-1 1 2 15,1 1-1-15,-1 1 1 0,-1-1-1 0,1 3 0 16,-3 0-1-16,-3 0 2 0,-1 2-4 0,-19-15-11 16,24 27 22-16,-24-27-23 0,9 32 23 0,-11-15-11 15,-3 1-3-15,-3 0 2 0,-8-1-1 0,-2 0 6 16,-6 0-2-16,-3 1 4 0,-1-1-2 16,-4 0 1-16,1-1-1 0,-2 2 7 0,1-1-2 15,1 2 6-15,1 2-4 0,1 2 0 0,2 1-6 16,3 2 1-16,2 5-4 0,1 2 4 15,4 6-7-15,0 2 7 0,0 6-9 0,3 2-3 16,0 0 17-16,2 2-19 0,3-2 13 0,-1-3-11 16,5-2-18-16,-1-6-16 0,6 0-32 0,-5-11-42 15,18 15-152-15,-13-17-330 0,9-6 26 16,3 0 261-16</inkml:trace>
  <inkml:trace contextRef="#ctx0" brushRef="#br5" timeOffset="277339.0667">13580 11471 1084 0,'0'0'82'15,"-19"-17"-26"-15,19 17-3 0,-25-22-5 0,25 22 20 16,-30-20-19-16,30 20 15 0,-38-16 2 0,38 16-4 16,-39-9-6-16,21 11-6 0,-5-4-6 0,2 7-7 15,-3 1-6-15,2 4-3 0,-2 1-5 0,2 5-16 16,1 1 23-16,2 3-28 0,-1 3 26 0,3 1-10 16,0 0-3-16,4 3 2 0,2-3-9 15,4 0 2-15,5-1-9 0,5 0 3 0,3-1-4 16,6 0 2-16,4-4-3 0,3-2 6 15,8-3-5-15,4-3 0 0,4-4 0 0,4-5 0 16,3-2 0-16,1-8 0 0,1-3 0 0,-2-3 0 16,0-6 0-16,-5-2 0 0,-3-1 0 0,-1-4 0 15,-6-1 0-15,-3-2-4 0,-6-1-1 0,-4-1-5 16,-6 2-8-16,-4 1 19 0,-5 1-21 16,-5 2 25-16,-4 5-9 0,-2 3 0 0,-5 3 5 15,-3 3-3-15,0 2 4 0,-2 4-2 0,0 2 1 16,0 1-1-16,1 7 1 0,1 2 1 0,1 2 0 15,19-7 3-15,-30 23-1 0,30-23 1 0,-19 28-4 16,19-28 3-16,-7 26-4 0,7-26 2 16,11 27-2-16,-11-27-11 0,26 19 10 0,-7-9-10 15,5-6 25-15,4-1-13 0,3-4 4 16,4-4-4-16,3 0-11 0,1-2 10 0,-3 0 1 16,1 0 14-16,-4-1-13 0,-4 1 15 0,-5 1-13 15,-3 1-2-15,-21 5 0 0,24-5-2 0,-24 5 0 16,0 0 0-16,0 0 0 0,0 0 0 0,0 0 0 15,0 0 0-15,0 0 0 0,0 0 0 0,0 0 0 16,0 0 0-16,-13 24 0 0,6-5 0 16,-4 2 0-16,1 5 0 0,-1 2 0 0,1 2 0 15,2 1 0-15,0-1 0 0,4 3 0 0,0-1 0 16,4-5 0-16,1 0 0 0,4-4 0 16,4-2 0-16,2-3 0 0,-11-18 0 0,29 26 0 15,-11-18 0-15,4-6 0 0,2-3 0 0,3-6 0 16,1-6 0-16,1-6 0 0,0-5 0 0,0-4 0 15,-2-3 0-15,-1-2 0 0,-3 2 0 16,-4 0 0-16,-3 1 0 0,-5 3 0 0,-1 1 0 16,-5 2 0-16,-2 4 0 0,-4 3 0 0,1 17 0 15,-2-19 0-15,2 19 0 0,0 0 0 0,0 0 0 16,-22-2 0-16,22 2 0 0,-18 20 0 0,7 0 0 16,0 2 0-16,0 4 0 0,1-1 0 0,3 1 0 15,3-2 0-15,2-2 0 0,4 1 0 0,2-5 0 16,3 2-32-16,-7-20-27 15,24 33-29-15,-24-33-45 0,42 25-115 0,-42-25-335 16,35 6 23-16,-10-3 217 0</inkml:trace>
  <inkml:trace contextRef="#ctx0" brushRef="#br5" timeOffset="277714.0694">14570 11437 1509 0,'-28'-8'181'0,"28"8"-114"0,-24 2-20 15,24-2-22-15,-26 16 25 0,26-16-33 0,-28 34 25 16,14-10-11-16,-3 1-8 0,2 4 1 0,4 1-13 16,1-1 5-16,2 2-12 0,2-2-4 15,0-3 0-15,3-3 0 0,2-3 0 0,2-3 0 16,-1-17 0-16,8 26 0 0,-8-26 0 16,0 0 0-16,18 16 0 0,-18-16 0 0,19-5 0 15,-19 5 0-15,30-22 0 0,-15 2 0 0,4-4 0 16,-1-4 0-16,-1-3 0 0,1 0 0 0,-2-2 0 15,-2 2 0-15,0-1 0 0,-1 3 0 0,-3 2 0 16,0 1 0-16,-3 3 0 0,-2 5 0 0,-5 18 0 16,10-24 0-16,-10 24 0 0,0 0 0 0,0 0 0 15,0 0 0-15,0 0 0 0,0 0 0 16,11 34 0-16,-9-11 0 0,2 2 0 16,-1 4 0-16,3-1 0 0,2-1 0 0,3-1 0 15,1-3-18-15,5 3-13 0,2-7-2 0,7 0-10 16,2-4 4-16,8-1-7 0,-2-6-9 0,10 2-23 15,-7-12-49-15,17 14-80 0,-21-24-142 0,12 8-168 16,1 2 55-16,-12-16 421 0</inkml:trace>
  <inkml:trace contextRef="#ctx0" brushRef="#br5" timeOffset="278042.1723">15285 11393 1573 0,'-30'-25'180'0,"8"13"-92"15,-7-3-22-15,4 8-13 0,-3 4-11 0,3 4-9 16,-3 5-21-16,4 5-12 0,-1 3 0 15,5 4 0-15,3 4 0 0,4 4 0 16,2 1 0-16,5 5 0 0,4-1 0 0,3 1 0 16,4-2 0-16,5-3 0 0,3-4 0 0,7-4 0 15,4-3 0-15,4-6 0 0,4-3 0 0,0-5 0 16,1-7 0-16,1-3 0 0,-2-4 0 0,-2-5 0 16,1-6 0-16,-3-5 0 0,0-5 0 0,-3-3 0 15,-2-2 0-15,-2 0 0 0,-3-2 0 0,-2-1 0 16,-3-2 0-16,-2 1 0 0,-2 0 0 15,-3 1 0-15,-2 1 0 0,-2 5 0 0,-2 7 0 16,-2 7 0-16,2 21 0 0,0 0 0 16,-24-12 0-16,24 12 0 0,-28 27 0 0,10-1 0 15,-4 11 0-15,0 3 0 0,1 7 0 0,1-3 0 16,4 5 0-16,4-2 0 0,6-3 0 0,5-2 0 16,7-2-9-16,1-6-48 0,11 4-38 15,-5-15-63-15,22 21-142 0,-3-22-290 0,4-2 24 16,5 1 295-16</inkml:trace>
  <inkml:trace contextRef="#ctx0" brushRef="#br5" timeOffset="278604.8184">16636 11280 1090 0,'0'0'155'0,"-19"-28"-46"16,19 28-17-16,-18-16-9 0,18 16-13 16,-26-8-7-16,26 8-8 0,-35 0-7 0,17 5-8 15,-6-2-4-15,4 7-4 0,-6 1-4 0,3 5 0 16,1 2-6-16,3 3 1 0,-3 4-3 0,5 2 3 16,-1 2-6-16,4 3-12 0,3-4 3 0,4 0-8 15,3-5 0-15,6-2 0 0,2 0 0 0,6-3 0 16,-10-18 0-16,29 28 0 0,-9-17 0 0,2-3 0 15,0-3 0-15,4-3 0 16,1-3 0-16,4-4 0 0,3-6 0 0,-3-4 0 16,2-5 0-16,-1-6 0 0,-3-4 0 0,-2-2 0 15,-3-2 0-15,-6 2 0 0,-4-1 0 0,-6 3 0 16,-4-1 0-16,-6 2 0 0,-4 4 0 0,-2 2 0 16,-4 4 0-16,-4 2 0 0,-1 4 0 0,-3 3 0 15,1 5 0-15,-3 4 0 0,0 4 0 0,3 3 0 16,2 5-10-16,17-11-4 0,-26 27-9 15,26-27-3-15,-8 30-16 0,8-30-5 0,12 33-21 16,-12-33-12-16,34 30-33 0,-17-29-41 0,25 16-107 16,0-12-273-16,-2-10 60 0,9 8 274 0</inkml:trace>
  <inkml:trace contextRef="#ctx0" brushRef="#br5" timeOffset="278812.595">17105 10680 1680 0,'-38'10'80'0,"10"7"-40"16,0 1-9-16,5 12-19 0,0 3 23 0,1 8-23 15,2 2 21-15,2 6-2 0,2 1-13 0,4 6 3 16,1 5-16-16,3-2 5 0,3 1-14 16,5-5 9-16,2-3-17 0,3-4 4 0,4-1-10 15,-2-7-41-15,8-2 9 0,-8-12-62 0,18 10-104 16,-25-36-125-16,16 25-235 0,-16-25 55 0,0 0 426 15</inkml:trace>
  <inkml:trace contextRef="#ctx0" brushRef="#br5" timeOffset="278968.9243">16775 11115 1519 0,'-17'-37'455'15,"17"37"-384"-15,0 0-69 0,0 0-2 0,0 0 0 16,0 0 0-16,0 0 0 0,35-1 0 0,-6 1 0 15,8-3 0-15,8 2-2 0,2-6-67 0,9 10-47 16,-7-14-65-16,26 15-331 0,-14-5-77 16,7 0 42-16</inkml:trace>
  <inkml:trace contextRef="#ctx0" brushRef="#br5" timeOffset="279650.9863">18300 11273 1240 0,'-10'-31'210'0,"10"31"-108"15,-8-21-33-15,8 21-17 0,-16-25-1 0,16 25-12 16,-27-21-3-16,27 21-5 0,-36-16-3 16,15 13-4-16,-3 1-2 0,-1 3-3 0,0 4-3 15,1 1-2-15,-2 4-1 0,3 2 2 0,0 2 0 16,1 5 2-16,1 0-2 0,2 4 2 0,-1 2-15 15,4 2-2-15,4-2 0 0,1-1 0 0,5-2 0 16,4-2 0-16,2-20 0 0,5 27 0 0,-5-27 0 16,19 20 0-16,-19-20 0 0,34 11 0 0,-13-10 0 15,3-5 0-15,3-2 0 0,5-7 0 16,0-5 0-16,9-6 0 0,-1-4 0 0,2-3 0 16,0 1 0-16,-5 1 0 0,-3 3 0 15,-2 3 0-15,-6 3 0 0,-6 3 0 0,-3 5 0 16,-17 12 0-16,21-17 0 0,-21 17 0 0,0 0 0 0,0 0 0 15,0 0 0-15,0 0 0 0,0 0 0 0,-3 22 0 16,0-4 0-16,-3 6 0 16,-2 5 0-16,1 2 0 0,1 0 0 0,0-1 0 15,5-1 0-15,2-1 0 0,6-4 0 0,2-1 0 16,7-1 0-16,2-7-61 0,9 4-39 0,-6-19-81 16,29 8-354-16,-16-10-53 0,8-4 12 0</inkml:trace>
  <inkml:trace contextRef="#ctx0" brushRef="#br5" timeOffset="280800.585">2737 13078 1489 0,'-8'28'386'16,"8"-28"-339"-16,0 0-22 0,0 0-16 0,0 0-6 16,23-21 6-16,5 9 2 0,5-2 0 0,4 0-7 15,7-1-1-15,8 0-6 0,4 2 0 16,4 0 1-16,1 2-4 0,-2-1-6 0,2 4-9 16,0 1-25-16,2 7-26 0,-7-5-32 0,15 20-95 15,-23-22-145-15,16 14-225 0,0 5 37 0,-4-12 449 16</inkml:trace>
  <inkml:trace contextRef="#ctx0" brushRef="#br5" timeOffset="281503.7127">4520 12783 1210 0,'0'0'75'0,"17"-22"-31"0,-17 22-7 0,0 0-1 16,0 0 0-16,0 0-2 0,0 0-4 15,0 0-5-15,0 0-5 0,-1 26-8 0,-8-2 9 16,-4 2 3-16,0 10 15 0,-7 0-6 0,3 9 8 16,-5-2-14-16,3 5 7 0,-2-3-16 0,5-2 6 15,0-6-9-15,4-3 4 0,3-7-8 0,1-5 3 16,8-22-10-16,-7 26 1 0,7-26-3 0,0 0-1 16,0 0-2-16,0 0 0 0,0 0 2 15,0 0 4-15,17-16 8 0,-7-1-2 16,2-8 6-16,4-4-12 0,0-5 2 0,1-1-7 15,1-4 4-15,-1 0-5 0,-1 1 7 0,-3 1-7 16,-1 5 5-16,-1 4-7 0,-2 1 6 0,-2 4-4 16,-1 3 3-16,-6 20-2 0,7-28 5 0,-7 28-1 15,0 0 1-15,0 0 0 0,0 0-5 0,0 0 1 16,0 0-4-16,0 0 6 0,0 0-3 16,9 18 3-16,-9-18-2 0,7 34 0 0,-7-34-1 15,10 33 5-15,-10-33-1 0,14 32-1 0,-14-32 0 16,20 29 0-16,-20-29-1 0,27 22 4 0,-27-22-2 15,32 12 4-15,-12-12 1 0,2-1-2 16,5-5 0-16,2-5-7 0,2-3 0 0,3-3 0 16,1-4 0-16,0 3 0 0,-2-1 0 0,-4 0 0 15,-4 4 0-15,-2 1 0 0,-4 4 0 16,-19 10 0-16,24-14 0 0,-24 14 0 0,0 0 0 16,0 0 0-16,0 0 0 0,0 0 0 0,0 0 0 15,12 17 0-15,-11 0 0 0,-2 5 0 0,0 6 0 16,-3 2 0-16,-2 4 0 0,1 1 0 0,0 2 0 15,2-2 0-15,0 2 0 0,2-6-1 0,2 2-28 16,1-4-6-16,5 0-22 0,-2-7-13 16,11 4-43-16,-16-26-53 0,32 35-111 15,-32-35-302-15,31 5 72 0,-3-4 295 0</inkml:trace>
  <inkml:trace contextRef="#ctx0" brushRef="#br5" timeOffset="281878.8306">5296 12908 1225 0,'-4'19'356'16,"4"-19"-278"-16,-20 21-38 0,20-21-10 0,-5 20-1 15,5-20-6-15,10 22 2 0,-10-22-4 0,18 20 7 16,-18-20-6-16,33 13-4 0,-10-13 4 0,3 0-2 16,4-7 3-16,0 1-3 0,0-4-5 15,2-3-6-15,-4 1-3 0,-1-1-1 0,-3 0 3 16,-3-2 1-16,-21 15 0 0,28-28-3 15,-28 28-6-15,13-24 0 0,-13 24 0 0,-1-23 0 16,1 23 0-16,-12-24 0 0,12 24 0 0,-22-21 0 16,22 21 0-16,-34-10 0 0,16 7 0 0,-3 4 0 15,0 3 0-15,1 2 0 0,-2 6 0 0,0 4 0 16,1 3 0-16,2 5 0 0,0 3 0 0,4 1 0 16,0 3 0-16,4 2 0 0,3 0 0 15,3-2 0-15,3-1 0 0,5-4 0 0,3-1 0 16,5-2 0-16,3-4 0 0,5-3 0 0,5-5 0 15,6-4 0-15,3-6 0 0,7-3 0 16,3-4 0-16,3-5-12 0,7-5-15 0,-2-7-18 16,5 0-12-16,-8-13-39 0,9 11-55 0,-17-22-53 15,21 18-150-15,-13-14-182 0,-7-8 56 0,6 13 396 16</inkml:trace>
  <inkml:trace contextRef="#ctx0" brushRef="#br5" timeOffset="282066.283">6140 12403 1223 0,'-18'37'368'0,"-8"-24"-281"16,10 10-42-16,-2 0-8 0,6 6 0 0,-3 4-14 16,6 4 10-16,-2 1-11 0,3 5-7 0,1 1 13 15,2 2-29-15,3 1 21 16,1 1-13-16,2 0-11 0,1 2 10 0,3-2-13 16,0-3 0-16,2 0-21 0,1-9-9 0,3 4-33 15,-4-10-12-15,10 7-41 0,-17-37-47 0,23 47-125 16,-23-47-239-16,0 0 71 0,25 26 334 0</inkml:trace>
  <inkml:trace contextRef="#ctx0" brushRef="#br5" timeOffset="282253.7946">5926 12887 1473 0,'-39'-28'143'0,"39"28"-35"16,-28-8-23-16,28 8-19 0,0 0-26 15,-19 3-15-15,19-3-14 0,0 0-6 0,0 0-5 16,0 0 2-16,31 21-2 0,-8-19 2 0,5-2-2 15,6-3-2-15,4-5 2 0,5 0 3 16,2-2-7-16,0-2-17 0,2 3-13 0,-6-5-25 16,3 8-14-16,-11-7-23 0,10 13-34 0,-20-16-57 15,14 21-72-15,-37-5-22 0,39-10-29 0,-12 18-57 16,-27-8 228-16,24-3 139 0</inkml:trace>
  <inkml:trace contextRef="#ctx0" brushRef="#br5" timeOffset="282753.7823">6468 12769 608 0,'0'0'155'0,"0"0"-15"15,0 0-25-15,0 0-18 0,0 0-20 16,0 0 2-16,0 0 3 0,0 0 0 0,0 0-4 16,0 0-6-16,0 0-4 0,0 0-9 0,0 0-7 15,0 0-12-15,0 0-5 0,0 0-9 0,0 0 1 16,0 0-4-16,0 0-3 0,0 0-2 0,0 0-2 16,0 0-1-16,0 0 2 0,0 0 0 15,0 0-3-15,0 0 1 0,0 0-15 0,0 0 0 16,0 0 0-16,0 0 0 0,0 0 0 0,0 0 0 15,0 0 0-15,0 0 0 0,0 0 0 0,-6 16 0 16,6-16 0-16,-22 7 0 0,22-7 0 0,-34 12 0 16,16-2 0-16,-4 3 0 0,-1 4 0 15,-1 2 0-15,1 3 0 0,0 1 0 0,2 3 0 16,0 3 0-16,2 3 0 0,-1 2 0 16,4-3 0-16,4 2 0 0,4-6 0 0,3 0 0 15,4-5 0-15,3-4 0 0,-2-18 0 0,17 25 0 16,-17-25 0-16,31 12 0 0,-12-10 0 0,4-6 0 15,1-2 0-15,4-7 0 0,2-5 0 0,0-5 0 16,-1-6 0-16,0-4 0 0,-3-2 0 0,-3-3 0 16,-4 1 0-16,-2 2 0 0,-2 3 0 0,-4 6 0 15,-4 0 0-15,-1 3 0 0,-2 2 0 16,-2 4 0-16,-2 17 0 0,0-22 0 0,0 22 0 16,0 0 0-16,0 0 0 0,0 0 0 15,0 0 0-15,0 0 0 0,-13 17 0 0,8 2 0 16,0 7 0-16,1 4 0 0,0 1 0 0,1 1 0 15,1-1 0-15,2-2 0 0,1-2 0 0,4-2 0 16,1-5-11-16,-6-20-13 0,23 26 2 16,-6-20-5-16,0-6-6 0,6-3-20 0,-1-13-30 15,16 5-64-15,-19-30-124 0,26 3-296 0,-6 0 23 16,-5-12 280-16</inkml:trace>
  <inkml:trace contextRef="#ctx0" brushRef="#br5" timeOffset="282941.2813">7092 12369 1341 0,'-19'-15'324'0,"19"15"-226"0,-26 9-34 16,26-9-7-16,-33 34-14 0,16-6 0 16,-5 5-9-16,4 7 3 0,-1 6-31 0,3 4-6 15,1 7 0-15,4 1 0 0,3 0 0 0,2-1 0 16,2-2 0-16,4-5 0 0,4-1 0 0,2-7 0 16,6-2 0-16,1-9 0 0,7 1-25 0,-2-12-53 15,11 8-61-15,-29-28-105 0,59 16-343 0,-28-8-9 16,1-8 219-16</inkml:trace>
  <inkml:trace contextRef="#ctx0" brushRef="#br5" timeOffset="283353.8629">8212 12798 1309 0,'15'-31'236'0,"-15"31"-146"0,6-31-21 15,-6 31-7-15,-1-18-12 0,1 18-10 16,0 0-28-16,-17-14 12 0,17 14-10 16,-17-1-5-16,17 1 11 0,-19 15-19 0,19-15-1 15,-19 35 1-15,8-12-3 0,0 6 4 0,0 1-5 16,1 1 5-16,3 0-6 0,0-3 4 0,4-2-12 15,1 0-1-15,4-1-17 0,1-6-4 0,4 1-12 16,-7-20-12-16,20 23-26 0,-20-23-48 0,34 7-99 16,-34-7-224-16,29-24-56 0,1 8 186 15</inkml:trace>
  <inkml:trace contextRef="#ctx0" brushRef="#br5" timeOffset="283541.3681">8215 12449 1444 0,'-21'9'229'0,"0"-12"-176"16,21 3-21-16,-25 5-8 0,25-5-9 16,0 0-12-16,0 0-6 0,0 0-4 0,-10 19 1 15,10-19-1-15,23 16-4 0,-2-7-9 0,1-4-14 16,8 5-18-16,-1-6-13 0,11 9-25 0,-8-13-23 16,14 14-46-16,-13-18-55 0,15 14-68 0,-2-2-157 15,-13-15 142-15,15 20 297 0</inkml:trace>
  <inkml:trace contextRef="#ctx0" brushRef="#br5" timeOffset="284119.4886">8721 12633 1239 0,'-41'18'151'0,"29"-1"-47"0,-12-8 0 16,8 9-44-16,-8-6 17 0,6 8-41 0,-7-3 5 15,3 5 4-15,-1-1-13 0,1 4-2 16,2 0-5-16,3 3 2 0,1 0-10 0,4 2 7 16,2-1-10-16,5 2 3 0,4-4-13 0,5-2-4 15,3-4 0-15,-7-21 0 0,27 32 0 16,-9-21 0-16,3-3 0 0,3-3 0 0,3-5 0 15,-1-4 0-15,4-5 0 0,2-6 0 0,-1-4 0 16,0-5 0-16,-3-5 0 0,-1-4 0 0,-4-1 0 16,-3-1 0-16,-2 2 0 0,-5 2-5 0,-4 1 1 15,-3 1-6-15,-4 1 5 0,-3 0-4 0,-3 5-10 16,-3 1 22-16,1 4-21 0,6 18 25 16,-16-23-5-16,16 23-1 0,0 0 3 15,-18-11-1-15,18 11-2 0,0 0 1 0,0 0-1 16,0 0-1-16,-10 20 0 0,10-20 2 0,8 20-2 15,-8-20-7-15,14 22 23 0,-14-22-24 0,26 19 25 16,-26-19-13-16,34 12 2 0,-14-8 3 0,1-2-2 16,1 2-7-16,1-1 0 0,0 0 0 0,-2 2 0 15,-3 0 0-15,-18-5 0 0,28 13 0 16,-28-13 0-16,18 16 0 0,-18-16 0 0,0 0 0 16,16 24 0-16,-16-24 0 0,4 19 0 0,-4-19 0 15,-3 26 0-15,3-26 0 0,-12 29 0 0,2-12 0 16,0 0 0-16,-3 2 0 0,1 0 0 0,1 1 0 15,-1-3 0-15,2 1 0 0,10-18 0 16,-15 24 0-16,15-24 0 0,0 0 0 0,0 0 0 16,0 0 0-16,0 0 0 0,0 0 0 15,0 0 0-15,20-21 0 0,-5 2 0 0,1-3 0 16,1 1 0-16,0-1 0 0,0 1 0 0,0 1 0 16,1 0 0-16,-1 1 0 0,-1 2 0 0,-16 17 0 15,30-29 0-15,-30 29 0 0,25-16 0 0,-25 16 0 16,0 0 0-16,20 3 0 0,-20-3 0 0,0 0 0 15,20 30 0-15,-13-12 0 0,-1 4 0 16,1 0 0-16,3 1-26 0,-1-2-16 0,6 6-19 16,0-5-7-16,8 8-39 0,-23-30-50 15,54 48-118-15,-39-27-242 0,17-5-5 0,7 7 251 16</inkml:trace>
  <inkml:trace contextRef="#ctx0" brushRef="#br5" timeOffset="284834.2804">10778 12725 1401 0,'22'-36'158'0,"-22"36"-92"16,15-32-53-16,-15 32 14 0,11-21-1 0,-11 21 0 15,0 0 9-15,0 0-1 0,0 0 0 0,0 0-14 16,0 0-11-16,0 0-4 0,-22 7-1 0,22-7 1 16,-14 24 1-16,8-6-7 0,0 1 27 15,0 4-21-15,-1 3 24 0,1 0-11 0,0 1-8 16,1 1 3-16,1-2-6 0,3-1 2 0,0-4-7 16,3-1 3-16,-2-20-5 0,10 29 0 0,-10-29-1 15,21 20 2-15,-21-20-1 0,32 4 1 16,-8-9 1-16,1-6-3 0,4-6 5 0,0-2-5 15,4-5 3-15,-1-2-5 0,1 0 4 0,-3-1-3 16,-1 2 6-16,-4 1-5 0,-5 3 3 16,-1 2-3-16,-6 2-15 0,-13 17 17 0,22-22-13 31,-22 22 11-31,0 0 4 0,0 0-6 0,0 0 3 16,0 0 1-16,0 0-3 0,0 0 2 0,0 0 13 15,0 0-14-15,0 18 15 0,0-18-12 0,-5 29-3 16,4-12 2-16,0 1-3 0,1 3 2 0,1 1 0 15,1-2 2-15,2 1-3 0,-1-2 7 0,-3-19-6 16,13 31 3-16,-13-31-5 0,18 25 3 16,-18-25 2-16,22 18 2 0,-22-18 8 0,25 6-1 15,-25-6-3-15,28-7-9 0,-28 7 0 0,29-22 0 16,-29 22 0-16,31-36 0 0,-18 13 0 0,1-2 0 16,-1-1 0-16,-2-1 0 0,-1 1 0 15,-2-2 0-15,-3 4 0 0,-1-1 0 0,1 2 0 16,-4 2 0-16,1 0-17 0,-1 0-19 15,-1 21-12-15,2-32-12 0,-2 32-18 0,1-24-21 16,-1 24-49-16,5-21-86 0,14 22-159 0,-19-1-144 16,17-14 141-16,5 20 396 0</inkml:trace>
  <inkml:trace contextRef="#ctx0" brushRef="#br5" timeOffset="285053.0303">11801 12481 966 0,'-5'20'277'0,"-12"-11"-149"0,13 15-22 16,-14-10-14-16,12 14-17 0,-10-5-26 0,7 9 1 16,-5-3-1-16,5 6-31 0,-2-1 21 0,2 2-31 15,1-2 5-15,4-2 4 0,1-3-17 0,2-2 5 16,4-6-5-16,0-3 1 0,-3-18-12 0,14 25-3 16,-14-25-4-16,18 12-7 0,-18-12-5 15,22-6-11-15,-5-2-23 0,-9-18-55 0,22 12-139 16,-18-21-293-16,7-6 2 0,5 2 337 0</inkml:trace>
  <inkml:trace contextRef="#ctx0" brushRef="#br5" timeOffset="285193.6697">11741 12186 1371 0,'0'21'333'0,"0"-21"-299"15,-13 20-30-15,13-20-6 0,2 17-2 0,-2-17-4 16,0 0-4-16,33 17-27 0,-33-17-52 0,47 2-95 15,-33-19-138-15,15 7-220 0,5 6 62 0,-9-18 433 16</inkml:trace>
  <inkml:trace contextRef="#ctx0" brushRef="#br5" timeOffset="285412.4213">12228 12258 1354 0,'-27'21'180'16,"19"16"-76"-16,-11-5-33 0,8 9-3 0,-6-5-21 15,4 4-9-15,0-3-15 0,0 2-1 0,5-1-13 16,1-1 0-16,2-1 5 0,1 2-22 16,1-2 18-16,0-1-20 0,1-1 3 0,0-4 3 15,4-2-19-15,-4-6 3 0,5-3-7 0,-3-19-5 16,2 26-2-16,-2-26-13 0,0 0-32 0,0 0-46 16,0 0-60-16,0 0-61 0,19-4-58 0,-19 4-104 15,0-34 19-15,18 26 389 0</inkml:trace>
  <inkml:trace contextRef="#ctx0" brushRef="#br5" timeOffset="285584.2817">12092 12547 1315 0,'-21'-29'233'0,"21"29"-82"0,-6-19-39 0,6 19-30 15,0 0-26-15,0 0-20 0,0 0-15 0,0 0-12 16,0 0-6-16,0 0-4 0,0 0 2 0,17 6 1 16,-17-6-3-16,32 6 2 0,-14-5-4 0,0-1-3 15,4 0-6-15,1-3-12 0,4-1-13 16,0-5-10-16,3 2-7 0,-2-6-10 0,6 4-14 15,-8-12-37-15,17 13-80 0,-20-23-132 0,11 7-195 16,4 4 42-16,-17-13 425 0</inkml:trace>
  <inkml:trace contextRef="#ctx0" brushRef="#br5" timeOffset="285865.5464">12657 12100 1305 0,'-23'8'306'16,"2"-9"-211"-16,21 1-24 0,-31 22-15 15,15-3-10-15,-3 3-14 0,-1 8 5 0,-1 3-7 16,3 5 5-16,-1 5-11 0,2 2-14 0,-3 3-10 15,3 3 0-15,0-2 0 0,3-2 0 0,3-2 0 16,2-4 0-16,3-4 0 0,5-5 0 0,1-5 0 16,1-4 0-16,3-3 0 0,-4-20 0 0,9 25 0 15,-9-25 0-15,0 0 0 0,22 14 0 16,-22-14 0-16,17-2 0 0,-17 2 0 0,23-14 0 16,-23 14 0-16,30-26 0 0,-17 9 0 15,-13 17 0-15,23-32 0 0,-23 32 0 0,24-23 0 16,-24 23 0-16,24-16 0 0,-24 16 0 0,19-11 0 15,-19 11 0-15,0 0 0 0,21 2 0 0,-21-2 0 16,0 0 0-16,20 29 0 0,-20-29 0 0,14 30 0 16,-14-30 0-16,11 35-53 0,-11-35-61 15,17 44-142-15,-17-44-368 0,6 30 9 0,-6-30 231 16</inkml:trace>
  <inkml:trace contextRef="#ctx0" brushRef="#br5" timeOffset="286474.9241">3052 14272 1468 0,'0'0'318'0,"-25"3"-241"16,25-3-38-16,0 0-16 0,0 0-11 0,0 0 3 15,0 0 3-15,24 2 1 0,-2-6-2 0,6-3-4 16,7-2-5-16,5-4-3 0,6-3-2 15,7-1-9-15,6-1-13 0,1-5-26 0,12 3-33 16,-5-13-70-16,20 23-179 0,-5-15-280 0,-3 4 13 16,1 9 384-16</inkml:trace>
  <inkml:trace contextRef="#ctx0" brushRef="#br5" timeOffset="287021.7998">5135 14141 1341 0,'-18'-12'148'0,"18"12"-77"0,-18-12-18 15,18 12-8-15,-27-13-6 0,10 8-8 0,-5-2-4 16,2 4-5-16,-6 2-2 0,1 3-3 0,-3 1 0 16,-2 4 5-16,-1 2-3 0,-1 3 0 15,-2 1-1-15,4 5 5 0,-3 5-5 16,2 4 7-16,1 3-9 0,1 1 5 0,2 3-6 15,3 1 4-15,3 0-18 0,4-1-1 0,4-1 0 16,5-2 0-16,5-5 0 0,4-3 0 0,5-4 0 16,-6-19 0-16,26 24 0 0,-5-19 0 0,7-6 0 15,6-5 0-15,8-8 0 0,2-5 0 0,5-7 0 16,6-6 0-16,-1-4 0 0,2-5 0 16,-3-2 0-16,-2-1 0 0,-3 1 0 0,-7 5 0 15,-4 6 0-15,-10 9 0 0,-7 5 0 0,-20 18 0 16,24-18 0-16,-24 18 0 0,0 0 0 15,0 0 0-15,0 0 0 0,0 0 0 0,0 17 0 16,0-17 0-16,-11 38 0 0,3-8 0 0,1 6 0 16,-2 0 0-16,3 2 0 0,1-2 0 0,4-1 0 15,0-2 0-15,5-1 0 0,1-4-11 16,9 1-55-16,-3-11-28 0,17 11-94 0,-28-29-332 16,40 15-83-16,-11-12 40 0</inkml:trace>
  <inkml:trace contextRef="#ctx0" brushRef="#br5" timeOffset="287568.6629">6540 14070 1512 0,'0'0'111'0,"0"-21"-46"0,0 21-6 0,0 0-11 16,2-19-5-16,-2 19-2 0,0 0-7 15,0 0-1-15,0 0-14 0,0 0-9 0,-9 25-8 16,3-8 1-16,0 5-2 0,-2 2 4 0,2 3-3 16,-1-1 4-16,2 2-5 0,-1 1 6 0,0-1-6 15,2 1 8-15,-1-6-6 0,2-4 4 0,3-19 1 16,-3 23-6-16,3-23 1 0,0 0-2 0,0 0-4 16,0 0 5-16,0 0-2 0,17 8 3 0,-17-8 4 15,20-25-5-15,-8 5-2 0,3-4 0 16,0-3 0-16,0-2 0 0,2 1 0 15,-1-1 0-15,0 0 0 0,-1 4 0 0,0-1 0 16,0 3 0-16,-1 4 0 0,1 1 0 0,-15 18 0 16,22-27 0-16,-22 27 0 0,19-14 0 0,-19 14 0 15,0 0 0-15,21-1 0 0,-21 1 0 0,0 0 0 16,18 30 0-16,-12-10 0 0,0 6 0 16,0 5 0-16,-2 1 0 0,1 2 0 0,-2 1-21 15,5 0-14-15,-2-1-7 0,5 1-19 0,-2-10-10 16,12 5-31-16,-21-30-27 0,45 38-77 0,-45-38-109 15,42 2-197-15,-8 2 28 0,-10-22 416 0</inkml:trace>
  <inkml:trace contextRef="#ctx0" brushRef="#br5" timeOffset="288211.1068">7124 13996 1363 0,'0'0'156'16,"-29"18"-84"-16,29-18-13 0,-32 26-12 0,17-8-5 15,0-1-11-15,2 6 6 0,0 0-8 0,5 2 3 16,-1 2-9-16,7-1 2 0,0 2-6 0,6 0 2 16,2-3-10-16,5 1 5 0,2-7-5 15,3-2 1-15,1-4-5 0,4-4 4 0,0-2-5 16,-1-5 1-16,3-6 2 0,3-4-8 0,-2-4-1 16,2-5 0-16,1-5 0 0,-3-2 0 0,-1-4 0 15,-4-4 0-15,-3 0 0 0,0-1 0 16,-6 0 0-16,1-1 0 0,-5 1 0 0,-4 2-10 15,-2 2-9-15,-2 2 20 0,-4 2-18 16,-4 1 21-16,3 2-15 0,-5 3-3 0,12 19 2 16,-20-28-4-16,20 28 8 0,-19-14 4 0,19 14 1 15,-17 3 5-15,17-3-2 0,0 0-2 0,-16 25 2 16,16-25 4-16,-1 27-1 0,1-27 3 0,9 25-1 16,-9-25-14-16,21 23 12 0,-21-23-11 0,29 15 26 15,-9-10-16-15,0-4 12 0,5-1-14 0,0-4-10 16,1-1 19-16,2-1-8 0,0-2 25 15,-2-1-13-15,1 2 8 0,-3-3-13 16,-2 3-5-16,-3 2-3 0,-19 5 0 0,26-3 0 16,-26 3 0-16,0 0 0 0,21 8 0 0,-21-8 0 15,0 0 0-15,5 28 0 0,-5-28 0 0,-5 33 0 16,-1-10 0-16,-3 1 0 0,0 2 0 0,-2 3 0 16,0-2 0-16,1 0 0 0,3-3 0 0,-1-5 0 15,8-19 0-15,-6 30 0 0,6-30 0 16,0 20 0-16,0-20 0 0,0 0 0 0,0 0 0 15,19 3 0-15,-19-3 0 0,24-17 0 0,-7 1 0 16,2-7 0-16,1-3 0 0,-1-2 0 0,1 2 0 16,-2-2 0-16,-2 3 0 0,-2 2 0 0,0 1 0 15,-2 2 0-15,-12 20 0 0,18-25 0 0,-18 25 0 16,0 0 0-16,0 0 0 0,0 0 0 16,0 0 0-16,0 0 0 0,0 0 0 0,11 23 0 15,-11-1 0-15,0 4 0 0,-1 2 0 16,2 2 0-16,-1-2 0 0,4 4 0 0,-2-3-25 15,6 5-31-15,-4-8-9 0,9 7-29 0,-7-15-33 16,18 16-84-16,-24-34-136 0,29 20-196 0,-2-5 38 16,-6-19 432-16</inkml:trace>
  <inkml:trace contextRef="#ctx0" brushRef="#br5" timeOffset="288415.5454">8233 14070 1870 0,'-20'8'137'0,"20"-8"-100"16,-25 14-34-16,25-14-3 0,0 0 0 16,0 0 0-16,0 0 0 0,0 0 0 0,0 0 0 15,11 20 0-15,-11-20 0 0,34 6 0 0,-12-6 0 16,5-2 0-16,1-3 0 0,4 3-23 0,0-8-45 16,8 9-46-16,-11-19-103 0,27 9-407 15,-13-1 31-15,5-2 186 0</inkml:trace>
  <inkml:trace contextRef="#ctx0" brushRef="#br5" timeOffset="289204.6913">8960 13977 755 0,'0'0'490'0,"0"0"-372"16,-25-23-37-16,25 23-6 0,0 0-18 0,-5-17 9 16,5 17-25-16,0 0 6 0,-3-20-9 0,3 20-12 15,0 0-5-15,0 0 0 0,0 0 3 0,0 0-1 16,0 0-1-16,0 0-5 0,0 0-6 16,0 0-12-16,-6 29 23 0,3-9-22 0,-2 3 27 15,0 3-10-15,-2 2-6 0,-2 4 3 0,1-2-10 16,-1 1 5-16,1 0-9 0,-2-5 5 0,1 1-3 15,3-4 2-15,0-5-4 0,6-18 0 0,-5 24 0 16,5-24 0-16,0 0 0 0,0 0 0 0,0 0-1 16,17 1 0-16,-17-1 2 0,20-18 0 15,-20 18-1-15,25-37 0 0,-11 10 0 16,0-1 0-16,2-2 0 0,-1 0 0 0,-2 2 0 16,-1-1 0-16,-1 1 0 0,-1 4 0 0,-2 1-6 15,-2 2 12-15,-1 3-15 0,0 1 18 0,-5 17-9 16,7-25 0-16,-7 25 0 0,0 0 0 0,8-18 0 15,-8 18 0-15,0 0 0 0,0 0-3 0,0 0 4 16,0 0-1-16,22 18-1 0,-22-18 2 16,20 17-3-16,-20-17-8 0,22 23 11 0,-22-23-11 15,23 24 23-15,-23-24-12 0,26 23 8 0,-26-23-9 16,30 18 0-16,-30-18 0 0,32 12 0 0,-14-8 0 16,0-4 0-16,4-3 0 0,1-4 0 0,0-2 0 15,2-5 0-15,0-3 0 0,2-1 0 16,-1-2 0-16,-1-2 0 0,-3 2 0 0,-4 1 0 15,-2 2 0-15,-16 17 0 0,21-24 0 16,-21 24 0-16,0 0 0 0,0 0 0 0,0 0 0 16,0 0 0-16,0 0 0 0,0 0 0 0,0 0 0 15,0 0 0-15,0 0 0 0,5 31 0 0,-5-5 0 16,-3 3 0-16,1 1 0 0,-1 2 0 0,0-1 0 16,1 0 0-16,1 1 0 0,4-1-24 0,-1-5-15 15,4 3-22-15,-3-11-19 0,10 7-40 16,-13-25-63-16,26 30-174 0,-26-30-206 0,29 4 39 15,-6-1 429-15</inkml:trace>
  <inkml:trace contextRef="#ctx0" brushRef="#br5" timeOffset="289579.675">9630 13983 1543 0,'0'0'78'0,"3"19"-39"0,-3-19 2 0,0 0-4 16,26 23-1-16,-26-23-4 0,34 6 2 0,-10-8-4 16,2-1-6-16,1-4-7 0,5-1-6 0,-4-2-3 15,-2-1-5-15,-1 0-14 0,-2 0 11 16,-4 0-12-16,-19 11 28 0,31-23-9 0,-31 23 13 16,19-25-7-16,-19 25-4 0,9-25 3 0,-9 25-4 15,-3-27 0-15,3 27-3 0,-11-24 1 16,11 24-4-16,-19-18 1 0,19 18-2 0,-28-11-1 15,11 7-3-15,-1 5-1 0,-1 2 0 0,0 3-1 16,-1 3 4-16,0 5-1 0,-1 4 2 0,-1 6 2 16,3 3-6-16,-1 2 23 0,3 3-15 15,1 0 17-15,4 4-17 0,3-2-4 0,4-1 0 16,5-4 0-16,3-2 0 0,6-2 0 0,4-5 0 16,3-2 0-16,4-4 0 0,4-6 0 0,3-3-11 15,4-6-12-15,4-8-12 0,6-3-14 0,0-11-25 16,9 5-34-16,-11-22-83 0,23 21-162 0,-16-20-212 15,0-6 19-15,5 10 455 0</inkml:trace>
  <inkml:trace contextRef="#ctx0" brushRef="#br5" timeOffset="289767.1913">10407 13273 1668 0,'-17'31'63'16,"-6"1"0"-16,5 8-32 0,-3 0 16 15,4 4-17-15,1 2-13 0,3 6 8 0,2 1-15 16,4 1 3-16,2-4-13 0,1 0 3 0,3-3-8 16,2-2-1-16,3 0-9 0,0-3-19 0,2-1 2 15,-4-7-35-15,5 1-12 0,-7-35-86 16,16 51-156-16,-22-28-213 0,6-23-17 0,12 28 391 16</inkml:trace>
  <inkml:trace contextRef="#ctx0" brushRef="#br5" timeOffset="289970.3012">10118 13672 1771 0,'-40'-2'146'15,"40"2"-76"-15,-21 3-23 0,21-3-34 0,0 0-13 16,0 0 0-16,0 0 0 0,0 0 0 0,0 0 0 16,23 18 0-16,-3-10 0 15,6-5 0-15,6 1 0 0,1-1 0 0,6 0-21 16,0-3-8-16,7 1-13 0,-2-3-20 0,8 6-39 15,-8-11-28-15,15 17-28 0,-15-22-81 0,21 11-297 16,-5 3 21-16,-11-8 296 0</inkml:trace>
  <inkml:trace contextRef="#ctx0" brushRef="#br5" timeOffset="290454.6836">10936 13850 927 0,'0'0'365'16,"0"0"-242"-16,0 0-44 0,-28-8-7 0,28 8-15 15,-20-2-12-15,20 2-7 0,-29 0-3 0,29 0-3 16,-37 2-4-16,18 2-3 0,-3 0-1 0,0 3-1 15,-1 1-4-15,0 2-3 0,-1 1-6 0,3 2 4 16,-3 2 0-16,4 1-12 0,-1 0 28 16,3 4-26-16,0-2 22 0,3 4-9 15,-1-1-7-15,5 1 2 0,0 0-12 0,5-1 0 16,3-3 0-16,3-18 0 0,2 29 0 0,-2-29 0 16,20 15 0-16,-20-15 0 0,35 5 0 0,-12-8 0 15,2-5 0-15,6-4 0 0,0-6 0 0,4-4 0 16,0-4 0-16,1-2 0 0,-2-1 0 15,0 1 0-15,-4-1 0 0,-4 3 0 0,-3-1 0 16,-2 4 0-16,-4 1 0 0,-4 4 0 0,-13 18 0 16,19-22 0-16,-19 22 0 0,0 0 0 0,0 0 0 15,0 0 0-15,0 0 0 0,0 0 0 0,0 0 0 16,-1 27 0-16,-3-4 0 0,-1 3 0 0,1 6 0 16,-1 1 0-16,1-2 0 0,0 0-11 15,3-3-11-15,1-5-5 0,6-1-19 16,-6-22-11-16,21 28-21 0,-21-28-24 0,35 8-48 15,-27-25-97-15,26 4-319 0,-8-3 42 0,-4-13 308 16</inkml:trace>
  <inkml:trace contextRef="#ctx0" brushRef="#br5" timeOffset="290642.1944">11456 13395 1164 0,'-20'-34'280'0,"20"34"-136"15,-12-22-33-15,12 22-22 0,-19 4-35 0,19-4-16 16,-27 27-15-16,13-4 5 0,-1 4-5 0,4 7 6 15,-1 5-10-15,1 4 2 0,0 5-12 16,0 4 4-16,1 0-12 0,0-2 0 0,3 1-1 16,1-5 0-16,3-2 0 0,3-6-21 0,3-4 1 15,0-5-39-15,7 0-8 0,-9-12-68 16,20 17-142-16,-21-34-325 0,9 28 8 0,-9-28 323 16</inkml:trace>
  <inkml:trace contextRef="#ctx0" brushRef="#br5" timeOffset="291095.4118">12600 13781 1428 0,'0'0'335'0,"0"0"-273"0,-21-5-29 0,21 5-8 15,0 0-10-15,-17-17-8 0,17 17-4 0,0 0 1 16,-22 4-2-16,22-4-1 0,-18 14-2 0,18-14-1 16,-18 34 4-16,8-10-4 0,2 2 5 0,0 1-6 15,2 2-10-15,1-1 21 0,2 0-31 16,4-3 13-16,-1-4-21 0,7 2-17 0,-7-23-16 15,19 31-27-15,-19-31-45 0,29 19-100 16,-29-19-163-16,22-11-123 0,4 7 176 0</inkml:trace>
  <inkml:trace contextRef="#ctx0" brushRef="#br5" timeOffset="291282.9084">12571 13458 879 0,'-26'-16'345'0,"1"27"-58"15,-2-13-205-15,27 2-34 0,-27 4-21 0,27-4-15 16,0 0-20-16,0 0-12 0,-7 19-11 0,7-19-7 16,19 17-5-16,-19-17-4 0,39 15-15 15,-18-14-17-15,15 9-34 0,-9-13-27 16,17 12-27-16,-11-10 0 0,12 7-9 0,-4-2-8 16,-4-9-72-16,14 17 108 0,-20-19 148 0</inkml:trace>
  <inkml:trace contextRef="#ctx0" brushRef="#br5" timeOffset="291907.8291">13093 13575 842 0,'-7'30'302'0,"-13"-31"-126"0,20 1-54 16,-32 17-30-16,32-17-19 0,-39 19-20 0,20-5-7 16,-8-5-8-16,4 8 0 0,-5 0-7 15,5 4 3-15,-4-2-5 0,5 7 3 0,0-3-5 16,3 2 0-16,1 2-7 0,3-1 1 0,3 0-11 16,6-2-10-16,2-4 8 0,5-1-12 0,-1-19 20 15,13 26-11-15,-13-26 4 0,27 19-9 16,-6-14 0-16,1-2 0 0,2-6 0 0,2-4 0 15,1-3 0-15,2-5 0 0,0-3-5 0,3-4 10 16,-2-4-6-16,2-3 0 0,-2-1-9 16,-2-1-6-16,-2 0 4 0,-3 1-6 0,-3 2 5 15,-3 1-5-15,-2 1 6 0,-5 0-2 0,-3 4 7 16,-2 4-3-16,-5 18 9 0,-1-25 0 0,1 25 3 16,0 0 4-16,0 0 2 0,-22-9-1 0,22 9 3 15,0 0-1-15,-25 17-1 0,25-17 5 0,-14 21-5 16,14-21 3-16,-10 26-6 0,10-26 0 15,-1 23-4-15,1-23 3 0,7 19 0 16,-7-19 2-16,0 0 1 0,27 18-1 0,-27-18 2 16,30 2-2-16,-13-5-6 0,4 1 0 0,0-3 0 15,3 1 0-15,-1 1 0 0,-1-1 0 0,-2 4 0 16,-20 0 0-16,25 4 0 0,-25-4 0 0,0 0 0 16,18 17 0-16,-18-17 0 0,4 16 0 0,-4-16 0 15,-2 26 0-15,2-26 0 0,-13 31 0 16,6-14 0-16,-3 1 0 0,-2 3 0 0,0 0 0 15,-3-1 0-15,0 2 0 0,0-3 0 0,2-2 0 16,13-17 0-16,-19 27 0 0,19-27 0 0,0 0 0 16,0 0 0-16,0 0 0 0,0 0 0 0,0 0 0 15,0 0 0-15,0 0 0 0,21-14 0 16,-4-3 0-16,3-5 0 0,0-3 0 0,2-1 0 16,-1 2 0-16,-1-1 0 0,1 4 0 15,-1 1 0-15,0 2 0 0,1 1 0 0,-2 3 0 16,-2 3 0-16,-17 11 0 0,26-11 0 0,-26 11 0 15,17 1 0-15,-17-1 0 0,0 0 0 0,21 28 0 16,-16-10 0-16,-1 4 0 0,-1 2 0 0,-1 3 0 16,-1 2 0-16,-1 0 0 0,2 0 0 0,-2-2 0 15,2 1 0-15,2-5 0 0,2 0 0 16,-1-3-19-16,3 1-57 0,-8-21-55 0,29 38-176 16,-29-38-307-16,34 14 9 0,-14-8 311 0</inkml:trace>
  <inkml:trace contextRef="#ctx0" brushRef="#br5" timeOffset="292048.4528">14040 14013 2047 0,'-20'7'0'0,"3"-4"0"0,17-3 0 0,-29 4 0 16,29-4 0-16,-28-1 0 0,28 1 0 0,0 0 0 16,-22-12 0-16,22 12 0 0,-4-17 0 0,4 17 0 15,2-24-80-15,22 24-433 0,-24 0-159 0,28-25 35 16,-11 20 493-16</inkml:trace>
  <inkml:trace contextRef="#ctx0" brushRef="#br6" timeOffset="303245.2347">1584 15579 1196 0,'0'0'358'0,"0"0"-331"0,0 0-20 0,22 19-10 15,-22-19 4-15,39 8 1 0,-10-6 2 16,3-2 1-16,3-2 0 0,0-3-1 0,2-4-2 16,6 1 1-16,2-2-1 0,0-3 7 15,1 2-5-15,-1-5 6 0,-3 1-6 0,0-1 0 16,-5-1-2-16,-3 0 2 0,-3 0-4 0,-6 0 6 16,-2 1-5-16,-6 1 4 0,-17 15-5 0,24-30 5 15,-24 30-7-15,8-34 6 0,-8 34-4 0,-8-33 4 16,8 33-3-16,-30-28 2 0,10 17-4 15,-8 4 4-15,-1 3 0 0,-7 4 6 0,-3 5 3 16,-2 5 2-16,-2 4 4 0,-2 5-5 0,3 4 9 16,-3 1-4-16,4 6 8 0,-1 1-6 0,6 4 4 15,3 2-10-15,4 1 4 0,6 4-10 0,4-1 5 16,5 0-13-16,6-1 7 0,6-2-8 0,4-2 4 16,8-5-4-16,6-3-11 0,7-5 22 15,9-4-25-15,5-6 23 0,10-5-11 16,9-7-12-16,4-11-11 0,11-4-22 0,3-13 19 15,10-4-31-15,0-10 14 0,10-2-25 0,-6-10-25 16,11 9-6-16,-14-14-13 0,10 14 11 0,-15-11 5 16,4 13 9-16,-16-8-27 0,0 13-41 0,-12-1-60 15,-7-5-130-15,3 23 184 0,-24-17 164 0</inkml:trace>
  <inkml:trace contextRef="#ctx0" brushRef="#br6" timeOffset="303417.0865">3233 15191 1163 0,'-17'25'176'0,"-15"-11"-63"16,11 12-39-16,-12-6-11 0,6 7-5 15,-4-1-21-15,1 3-8 0,-2 2-17 0,0 2 0 16,-1 2-14-16,0 2 8 0,1 1-11 0,0-1 8 16,1-1-7-16,1-1 6 0,1 2-11 0,1-1 3 15,2 2-19-15,1-6-2 0,5 0-1 16,0-10-37-16,10 1 19 0,10-23-63 0,-11 20-35 16,11-20-31-16,0 0-85 0,0 0-89 0,17-35-40 15,9 25 285-15</inkml:trace>
  <inkml:trace contextRef="#ctx0" brushRef="#br6" timeOffset="303588.9927">2803 15436 1073 0,'0'0'184'16,"-15"-24"-38"-16,15 24-27 0,0 0-25 0,0 0-18 15,-24-1-23-15,24 1-14 0,0 0-15 16,-15 22-6-16,15-22-11 0,-6 29 0 0,6-11-8 16,2 3 5-16,2 0-5 0,5 0 3 0,4 1-5 15,4-4 4-15,6-3-8 0,4-4-5 0,10-1-13 16,-1-8-16-16,12 4-32 0,-6-12-36 0,17 14-33 15,-14-18-26-15,21 16 3 0,-15-16-11 16,14 8-75-16,1 2-146 0,-15-21 122 0,17 18 275 16</inkml:trace>
  <inkml:trace contextRef="#ctx0" brushRef="#br6" timeOffset="303963.9614">3820 15342 1429 0,'-36'-5'118'0,"17"9"-55"15,-8-5-11-15,4 5-3 0,-4-1-12 0,2 5-2 16,-4 0-10-16,-1 3-1 0,0-1-9 0,1 4-3 16,0 0-3-16,2 3 2 0,0 2-5 0,2 4 5 15,1 2-4-15,3 2 6 0,1 1-2 0,2 1 0 16,3 2-2-16,4 0 3 0,4-3-6 0,3 2 4 16,4-6-10-16,4-2 3 0,4-4-5 15,-8-18 3-15,30 26-1 0,-8-19 1 0,4-6-4 16,5-5 6-16,4-5-2 0,4-8-1 15,5-5 4-15,1-6-9 0,1-2 8 0,1-4-5 16,-4-3 5-16,-3-3-4 0,-5 1 5 0,-3 0-6 16,-5 4 7-16,-4 4-9 0,-6 2 6 0,-5 5-4 15,-5 4 4-15,-7 20 1 0,5-26 0 0,-5 26-1 16,0 0 0-16,0 0 0 0,0 0-2 16,-21-8-3-16,21 8 1 0,-15 22-5 0,6-1-3 15,-2 4 2-15,1 7-12 0,-1-1 4 0,4 4-14 16,0-2-3-16,6 2-17 0,-3-7 0 0,9 4-20 15,-5-11-6-15,16 7-30 0,-16-28-21 0,30 35-41 16,-30-35-51-16,44 5-200 0,-10 5-27 16,-11-20 309-16</inkml:trace>
  <inkml:trace contextRef="#ctx0" brushRef="#br6" timeOffset="304510.8672">4299 15386 1167 0,'-25'31'264'0,"25"-31"-174"0,-21 25-27 16,21-25-9-16,-19 39-1 0,7-19-13 0,2 4-2 15,-2-1-7-15,4 2-4 0,-1-3-10 0,2-3 0 16,7-19-6-16,-9 32 3 0,9-32-8 16,-2 25 0-16,2-25-4 0,0 0 0 0,5 21-2 15,-5-21 0-15,0 0 0 0,0 0 2 0,17 2-3 16,-17-2 1-16,18-12-1 0,-18 12-1 0,28-29 4 15,-11 7-3-15,0-3 6 0,-1-1-8 16,1 1 7-16,-1 0-5 0,-2 2 5 0,-1 1-6 16,-4-1 6-16,0 2-4 0,-3 3 2 0,1 0 1 15,-3 1 2-15,-4 17-2 0,8-27 3 0,-8 27-1 16,4-17 0-16,-4 17-1 0,0 0 0 0,0 0 2 16,0 0-4-16,0 0 0 0,0 0 1 0,0 0-4 15,4 21 1-15,-4-21 2 0,4 25-6 0,-4-25 5 16,9 27-1-16,-9-27 2 15,8 23-4-15,-8-23 4 0,13 19-3 0,-13-19 2 16,17 11 3-16,-17-11 2 0,29 0 3 0,-10-2 2 16,2-7-1-16,3 0 0 0,4-6-3 0,3-2-5 15,2-2 2-15,1-4-4 0,1-1 3 0,-4 0-3 16,1-2 3-16,-4 6-4 0,-5-1 5 0,0 4-2 16,-23 17-10-16,28-23 11 0,-28 23-15 15,0 0 13-15,0 0 0 0,0 0 0 0,0 0 11 16,0 0-13-16,0 26 9 0,-9-7-11 0,-4 7-4 15,0 4 6-15,-2 2-9 0,1 0 3 0,3 1-6 16,1-1-1-16,2-1-7 0,3-2 2 0,4-1-10 16,1-5-2-16,6 0-19 0,-6-23-13 15,20 33-12-15,-20-33-20 0,40 20-67 0,-40-20-96 16,37-11-271-16,-4 8 17 0,-7-16 371 16</inkml:trace>
  <inkml:trace contextRef="#ctx0" brushRef="#br6" timeOffset="305120.211">5211 15259 1224 0,'0'0'306'0,"-27"12"-202"0,27-12-34 0,0 0-15 15,-21 14-12-15,21-14-16 0,0 0-2 16,-19 27-11-16,19-27-1 0,-9 28-8 0,6-11 3 16,-1 0-6-16,3 3 3 0,-2 1-4 15,2 2 2-15,-1 0-1 0,-2 1-1 0,2 1-2 16,-1 1 7-16,1-2-7 0,-1-4 11 0,2 0-7 15,1-20 1-15,-3 29-5 0,3-29 4 0,-2 20-4 16,2-20 3-16,0 0 3 0,0 0-6 16,0 0 3-16,0 0-2 0,0 0-2 0,0 0-3 15,0 0 4-15,0 0-2 0,2-29 3 0,-2 29 1 16,8-34 1-16,-2 14-4 0,3 0 4 0,-2 1-3 16,0-3 3-16,1 3-2 0,-1-2 2 0,0 0 0 15,2 0-1-15,2-2-2 0,-2 1 4 0,2-2-7 16,3-1 7-16,0-1-5 0,2 3 4 15,1 2-3-15,1 4 3 0,-1 3-2 16,0 2-9-16,2 4 23 0,-1 1-25 0,-1 2 26 16,1 0-16-16,-1 2 2 0,-17 3-1 0,33 0 3 15,-33 0-1-15,32 5-17 0,-32-5 16 0,24 15-18 16,-24-15 27-16,16 20-13 0,-16-20 9 0,7 28-13 16,-8-11-5-16,-3 2 3 0,-3 2-3 0,-3 1 6 15,-2 1-2-15,-1-3 8 0,-3 2-5 0,0 0 5 16,0-3-3-16,0 3 3 0,2-3-1 15,-2 0 3-15,-1 0-4 0,17-19 3 0,-32 30-2 16,32-30 4-16,-30 23-1 0,30-23 3 0,-28 17-4 16,28-17 1-16,-27 8-1 0,27-8-1 15,-25 4 1-15,25-4 0 0,-23-4 0 0,23 4 1 16,-26-3 1-16,26 3 1 0,-23-3 4 0,23 3 0 16,-21-1-1-16,21 1 0 0,0 0-3 15,-17 11-2-15,17-11-3 0,-11 24 4 0,4-1-3 16,0 6 7-16,-2 8-7 0,1 4-10 0,-4 5 20 15,1 4-21-15,-2 1 19 0,0 1-5 0,3-1-8 16,2-4 7-16,2-6-10 0,1-6 2 0,6-3-26 16,0-12-13-16,10 2-43 0,-11-22-60 0,31 17-95 15,-31-17-290-15,29-10-9 0,4-2 249 0</inkml:trace>
  <inkml:trace contextRef="#ctx0" brushRef="#br6" timeOffset="305338.9594">6013 14522 1726 0,'-14'18'88'16,"-4"2"-25"-16,1 7-32 0,-4 5 20 0,0 8-31 16,-3 5 1-16,-2 7 7 0,0 2-17 0,0 4-3 15,2 1-8-15,3 2 0 0,4-1 0 0,1-2 0 16,3 0 0-16,1-3-8 0,2-3-5 0,1-5-31 15,7-1-10-15,-3-9-13 0,10 6-43 16,-10-20-51-16,22 21-132 0,-22-17-275 16,11-5 39-16,8 3 330 0</inkml:trace>
  <inkml:trace contextRef="#ctx0" brushRef="#br6" timeOffset="305745.2107">5870 15266 1176 0,'0'0'359'0,"4"19"-220"0,-4-19-88 15,-5 23-12-15,5-23-10 0,3 21-3 16,-3-21-10-16,13 17 0 0,-13-17-4 0,19 11-4 16,-19-11-3-16,27 3-1 0,-27-3 0 0,33-7-2 15,-16 0 1-15,1-3-3 0,0-1 1 0,-1-2 0 16,1-2 6-16,1 0-4 0,-5-2 5 15,-14 17 0-15,23-31 3 0,-23 31 5 0,10-23-3 16,-10 23 26-16,1-19-24 0,-1 19 19 0,-5-18-32 16,5 18-2-16,0 0 0 0,-14-23 0 0,14 23 0 15,0 0 0-15,-27-12 0 0,27 12 0 0,-21 1 0 16,21-1 0-16,-23 15 0 0,23-15 0 16,-24 31 0-16,12-9 0 0,-3 2 0 15,-1 5 0-15,2 2 0 0,-1 5 0 0,2-3 0 16,3-1 0-16,3-2 0 0,4-3 0 0,5-4 0 15,2 0 0-15,5-4 0 0,2-2 0 0,-11-17 0 16,32 23-3-16,-9-17-14 0,0-5-6 0,8-2-7 16,1-7-15-16,4 0-29 0,-4-15-49 0,13 18-134 15,-23-15-338-15,13-4 21 0,1 6 269 0</inkml:trace>
  <inkml:trace contextRef="#ctx0" brushRef="#br6" timeOffset="305948.3355">6468 14938 1454 0,'-16'18'422'0,"-4"-17"-337"0,20-1-42 16,-22 4-18-16,22-4-11 0,0 0-11 0,0 0-3 15,0 0-8-15,-17-6-13 0,17 6-18 0,0 0-21 16,0 0-26-16,0 0-38 0,23 12-114 0,-23-12-328 15,0 0 8-15,28 22 213 0</inkml:trace>
  <inkml:trace contextRef="#ctx0" brushRef="#br6" timeOffset="306104.5898">6409 15375 1194 0,'-26'-8'470'0,"10"29"-252"0,-3-13-128 0,19-8-27 16,-24 13-51-16,24-13-12 0,0 0 0 0,0 0 0 15,0 0 0-15,0 0 0 0,0 0 0 16,0 0-31-16,0 0-31 0,-11-26-49 0,11 26-131 16,0 0-373-16,18-17 4 0,-18 17 237 0</inkml:trace>
  <inkml:trace contextRef="#ctx0" brushRef="#br6" timeOffset="306901.6315">7768 14754 1061 0,'-22'-2'276'0,"22"2"-156"15,-46 16-73-15,16-4-5 0,-8-4-5 0,7 5 8 16,-7 0-2-16,6 2 1 0,-4 0-9 0,3 5-3 15,0 0-9-15,8 3 2 0,-2-2-4 16,5 1 2-16,5-4-9 0,5 1 0 0,12-19-13 16,-3 30 1-16,3-30-3 0,18 30-2 0,0-16-2 15,5 0 1-15,2-3 0 0,3-2 2 0,5-1 3 16,0-1-1-16,1 0-2 0,1-1 4 16,-1 1-3-16,-1 1 3 0,-4-1-3 0,-2 1 3 0,-5 2-3 15,-22-10 3-15,28 24-3 0,-28-24-13 16,11 27 30-16,-12-10-28 0,-6 0 28 0,-1 5-9 15,-7-1-8-15,-2 2 4 0,-5 3-4 16,-1-2 2-16,-2-1-2 0,-1-3 3 0,3-3-4 16,1-1 1-16,5-4-4 0,17-12-3 0,-24 18-10 15,24-18-8-15,0 0-27 0,0 0-32 0,0 0-43 16,0 0-46-16,0 0-57 0,0 0-82 0,25-24-159 16,6 17 84-16,-15-20 388 0</inkml:trace>
  <inkml:trace contextRef="#ctx0" brushRef="#br6" timeOffset="307214.1401">8130 15002 1150 0,'-20'-1'351'16,"20"1"-274"-16,-27 8-48 0,27-8-3 16,-36 16 1-16,15 0 7 0,-4 0-7 0,3 7 7 15,-5 0-8-15,5 4 1 0,0 1-5 0,3 4-13 16,2-2 22-16,3 4-29 0,5-3 23 0,3-1-9 15,2-2-5-15,4-2 3 0,4-5-11 0,3-2 2 16,-7-19-7-16,24 27 4 0,-6-17-1 0,3-4 0 16,1-3 1-16,3-6-4 0,3-4-1 15,3-5 0-15,-1-6 2 0,2-4 1 0,-3-5 6 16,-1-1-9-16,-2-2 5 0,-3 0-5 0,-3 0-7 16,-4 1 24-16,-2 2-28 0,-6 3 21 0,-3 2-19 15,-5 3-7-15,0 19-5 0,-10-32-8 16,10 32-10-16,-20-25-10 0,20 25 4 0,-27-21-5 15,27 21-9-15,-28-8-11 0,28 8-34 0,-23 0-45 16,23 0-93-16,-5 20-234 0,5-20 42 16,0 0 335-16</inkml:trace>
  <inkml:trace contextRef="#ctx0" brushRef="#br6" timeOffset="307604.7434">8669 15095 1244 0,'-19'10'270'0,"-7"-16"-170"16,26 6-31-16,-37-1-17 0,37 1-15 0,-35-1-10 15,18 2-5-15,-3 1-2 0,3 2-2 0,-1 1-4 16,18-5-3-16,-31 18-4 0,31-18 0 0,-29 29-2 16,15-12-18-16,3 2 27 0,2 4-24 0,2 0 22 15,2 1-5-15,3-1-4 0,2-3 0 16,3-1-3-16,-3-19 1 0,11 25-3 0,-11-25 3 15,23 12 1-15,-23-12 0 0,33 0 1 0,-12-8-1 16,1-5 2-16,1-7 0 0,2-4 4 0,1-5-2 16,-1-5-6-16,2 0 21 0,-3-3-20 0,2 2 22 15,-3-3-9-15,-1 2-7 0,-3 5 4 16,0 2-8-16,-5 2 2 0,0 5-5 0,-5 3 4 16,-9 19-6-16,13-26 4 0,-13 26 1 15,0 0-1-15,0 0-1 0,0 0-2 0,0 0-2 16,0 0-1-16,-8 34-1 0,1-6-6 0,-2 6 2 15,0 7-14-15,-5 0 3 0,3 5-20 0,-3-5-14 16,5 4 12-16,-2-6-34 0,10 2 11 0,-5-12-39 16,19 16-134-16,-19-27-80 0,22 5-215 0,4 1 47 15,-20-24 474-15</inkml:trace>
  <inkml:trace contextRef="#ctx0" brushRef="#br6" timeOffset="307854.7712">9095 15068 1544 0,'0'0'113'15,"-22"14"-49"-15,22-14-17 0,-19 29-9 0,9-10-15 16,3 6-1-16,-3-1 4 0,3 2-29 0,-1 2 21 16,2 2-29-16,1-1 11 0,1 3 3 0,0-1-5 15,-1-3 6-15,3-2-9 0,0-7 4 0,4-2-17 16,-2-17 1-16,9 23-11 0,-9-23-11 0,0 0-6 15,0 0-22-15,26 7 9 0,-26-7-12 16,21-16-28-16,-18-10-61 0,20 12-145 16,-4-9-189-16,-7-14 26 0,13 15 451 0</inkml:trace>
  <inkml:trace contextRef="#ctx0" brushRef="#br6" timeOffset="307995.3617">9180 14851 1489 0,'-25'-10'188'0,"25"10"-107"0,0 0-39 15,0 0-17-15,0 0-14 0,0 0-10 16,0 0-5-16,0 0-8 0,0 0-14 0,0 0-17 16,18 21-30-16,-18-21-38 0,34 13-68 15,-34-13-82-15,38 9-116 0,-12 4-98 0,-8-13 200 16,18 22 275-16</inkml:trace>
  <inkml:trace contextRef="#ctx0" brushRef="#br6" timeOffset="308339.1299">9516 15061 1077 0,'-33'5'254'0,"33"12"-112"16,0-17-45-16,-16 21-17 0,16-21-21 0,-13 28-6 15,13-28-7-15,-13 34-4 0,5-18-9 0,1 5-17 16,0-3 21-16,2 4-26 0,0-3 24 0,2 1-14 16,3-20-9-16,-3 31-1 15,3-31-8-15,2 27 1 0,-2-27-3 0,11 17 1 16,-11-17-3-16,18 9 1 0,-18-9-2 0,28-1 0 15,-8-5 3-15,1-4-5 0,2-3 4 0,1-4-4 16,0-2 4-16,-1-3-3 0,-2-1 5 0,-1-1-3 16,-6 1-10-16,1 0 20 0,-3 1-20 0,-1 2 22 15,-3 0-8-15,-8 20-1 0,11-28 2 0,-11 28-4 16,8-19 1-16,-8 19-2 0,0 0 0 16,0 0 2-16,0 0 0 0,0 0 2 0,0 0-2 15,0 0-2-15,0 0-2 0,-5 21-4 0,5-21-4 16,-9 33-2-16,4-12-13 0,-1 0-16 0,1 0 6 15,5-21-50-15,-3 41-20 0,3-41-95 16,5 38-122-16,-5-38-219 0,7 24 18 0,11-5 412 16</inkml:trace>
  <inkml:trace contextRef="#ctx0" brushRef="#br6" timeOffset="308917.2693">10036 15123 1105 0,'0'0'182'15,"0"0"-68"-15,0 0-25 0,0 0-12 0,-7 20-16 16,7-20-9-16,0 19-12 0,0-19-2 0,-5 23-6 15,5-23-17-15,-9 31 32 0,2-11-33 16,7-20 27-16,-15 31-18 0,15-31-8 0,-13 22 0 16,13-22-8-16,0 0-1 0,0 0-7 0,0 0-1 15,0 0 1-15,0 0-2 0,0 0 4 0,0 0-3 16,30-29 3-16,-12 7-3 0,3-3-9 16,-1 0 23-16,2-1-26 0,0 2 24 0,-3 2-10 15,0 0-2-15,-3 4 4 0,-2 1-3 16,-14 17 4-16,23-25-4 0,-23 25 5 0,0 0-4 15,0 0-1-15,0 0 6 0,0 0-5 0,0 0 3 16,0 0-1-16,0 0-3 0,0 0 1 0,0 0 1 16,0 0-1-16,5 29 3 0,-5-29-4 0,-6 31 2 15,6-31-4-15,-4 27 2 0,4-27-2 0,2 22 2 16,-2-22-1-16,7 16 3 0,-7-16-1 0,0 0 1 16,19 13 1-16,-19-13-3 0,19 0 1 15,-19 0 0-15,26-9 3 0,-9 1-1 0,3-4 3 16,-1-2 1-16,0 1 3 0,-1-2-2 0,-18 15 4 15,31-27-5-15,-31 27 0 0,23-22-3 16,-23 22 0-16,0 0-1 0,0 0-1 0,18-12 3 16,-18 12-1-16,0 0-2 0,0 0-1 0,-9 28-2 15,3-8-3-15,-4 3 1 0,0 2-8 0,-2 2-11 16,3 1 14-16,-1-1-27 0,4-1 11 16,1-3-22-16,5 2-21 0,0-25-20 0,6 40-31 15,-6-40-46-15,22 29-114 0,-22-29-243 0,31 14 19 16,0-3 368-16</inkml:trace>
  <inkml:trace contextRef="#ctx0" brushRef="#br6" timeOffset="309479.7393">12283 14595 1446 0,'0'0'122'0,"0"0"-67"0,0 0-9 0,0 0-5 15,0 0-10-15,0 0-5 0,0 0-6 0,0 0-3 16,0 0-8-16,-20 29 2 0,12-10 0 0,-1 9 7 16,-5 8-3-16,0 8 10 0,-3 6-12 15,0 9 9-15,-2 1-13 0,-2 2 7 0,0-1-14 16,-1-4 7-16,4-1 2 0,5-7-20 15,2-6 16-15,6-5-28 0,6-7-4 0,0-7-11 0,12-1-23 16,-13-23-8-16,32 28-18 0,-12-31-37 0,16 9-38 16,-15-25-71-16,24 1-290 0,-2 3 52 0,-9-14 293 15</inkml:trace>
  <inkml:trace contextRef="#ctx0" brushRef="#br6" timeOffset="310167.2568">12646 14991 872 0,'0'0'136'0,"-1"-17"-43"0,1 17 4 0,0 0 17 16,-11-25-1-16,11 25-17 0,0 0-18 15,-18-1-19-15,18 1-14 0,-26 7-12 0,9 0-8 16,17-7 2-16,-36 25-4 0,16-10 2 0,0 2-4 15,0 3 1-15,0 0-5 0,1 3 3 0,1-1-9 16,2 0 1-16,3 1-7 0,2-2 1 16,4-3-4-16,2 1-12 0,5-19 24 0,0 29-27 15,0-29 26-15,16 19-13 0,-16-19-2 0,31 11 1 16,-9-11-6-16,2-3-2 0,3-3 0 0,2-4-3 16,3-3-10-16,-3-3 17 0,0-3-29 0,-2 0 28 15,-1-2-11-15,-3-2 2 0,-1 3 4 0,-7-3-6 16,-1 1 5-16,-4 0-5 0,-3 2 6 15,-1-2-3-15,-1 2 9 0,-3 0 0 0,-2 1 8 16,0-1-5-16,-2 4 3 0,1-1-3 16,1 17 3-16,-3-26-1 0,3 26 3 0,0 0 2 15,0 0 5-15,0 0-2 0,0 0-2 0,0 0-2 16,0 0-2-16,0 0 3 0,20 4 2 0,-20-4 3 16,21 11 2-16,-21-11 4 0,32 6 4 0,-12-4 3 15,1-2 2-15,4 0 0 0,-1 1-2 16,3-1 0-16,-3 2 0 0,0 1-4 0,-2 0-3 15,0 1-4-15,-5 3-6 0,-17-7-1 0,27 14-3 16,-27-14 0-16,19 21-3 0,-19-21 4 0,8 25-3 16,-8-25 2-16,-6 30-4 0,-2-10 3 0,-1 1-3 15,-5 2 2-15,-3 2-3 0,-1-2-1 16,0 2-4-16,0-1 7 0,3 0 8 0,0-2-18 16,3-4 23-16,12-18-26 0,-16 26 11 15,16-26 2-15,0 0-4 0,0 0 1 0,0 0 1 16,0 0-1-16,22-3 4 0,-22 3-1 0,36-35-9 15,-12 12 23-15,3-3-23 0,1-1 23 0,-2 2-8 16,1-1-7-16,-4 3 5 0,0 1-1 0,-1 5 3 16,-1 4-3-16,-4 3 3 0,-17 10-6 0,27-12 2 15,-27 12-1-15,17 0 0 0,-17 0 2 16,0 0-4-16,8 28 3 0,-9-8-8 0,-3 0-1 16,-1 4-17-16,-3-1-4 0,1 4-24 0,-4-7-16 15,8 12-46-15,-14-24-126 0,25 10-350 16,-8-18 21-16,-4 17 256 0</inkml:trace>
  <inkml:trace contextRef="#ctx0" brushRef="#br6" timeOffset="311323.489">14846 14510 847 0,'0'0'372'15,"-11"-22"-165"-15,11 22-87 0,0 0-30 0,0 0-20 16,5-22-8-16,-5 22-11 0,0 0-7 0,0 0-7 16,0 0-8-16,0 0-9 0,0 0-10 0,0 0 0 15,-5 22-2-15,5-22-1 0,-12 35-2 0,2-8-11 16,-1 3 20-16,0 4-20 0,-2 4 19 0,0 1-6 15,-3 5-7-15,-1 2 7 0,-3 1-7 0,2 4 7 16,-2 0-7-16,0-2 9 16,-1-2-7-16,3-7 6 0,2-6-5 0,7-8-3 0,9-26 0 15,-8 24 0-15,8-24 0 0,0 0 0 16,0 0 0-16,27-10 0 0,-11-7 0 0,1-7 0 16,4-9 0-16,-1-7 0 0,1-8 0 0,2-4 0 15,1-1 0-15,-1-2 0 0,2 3 0 0,-5 3 0 16,-1 2 0-16,-1-1 0 0,-3 5 0 15,-1 2 0-15,-3 1 0 0,-2 4 0 0,-1 3 0 16,-3 5 0-16,0 9 0 0,-5 19 0 0,3-20 0 16,-3 20 0-16,0 0 0 0,0 0 0 0,0 0 0 15,0 0 0-15,2 30 0 0,1-5 0 0,0 6 0 16,2 7 0-16,-1 2 0 0,3 3 0 0,0 3 0 16,4 3 0-16,0 0 0 0,2 1 0 15,2-1 0-15,-1 1 0 0,2-3 0 16,4-3 0-16,-1-4 0 0,2-7 0 0,2-4 0 15,1-6 0-15,3-6 0 0,1-5 0 0,-1-8 0 16,-3-5 0-16,-1-6 0 0,-3-5 0 0,-2-7 0 16,-4-2 0-16,2-8 0 0,-2-6 0 0,-2-5 0 15,-1-3 0-15,-2-1 0 0,-3 0 0 0,1 2 0 16,-5-1 0-16,-3 1 0 0,1 1 0 0,-3 0 0 16,1 0 0-16,-1-2 0 0,1 2 0 15,0 1 0-15,0 3 0 0,1 7 0 0,1 4 0 16,3 9-27-16,-3 17-34 0,0 0-25 0,2-25-77 15,17 39-287-15,-19-14-147 0,18 19 34 16,-3 1 464-16</inkml:trace>
  <inkml:trace contextRef="#ctx0" brushRef="#br6" timeOffset="311807.873">15882 14740 1274 0,'-29'-13'247'0,"29"13"-128"16,-18-2-40-16,18 2-11 0,-24 4-17 0,24-4-8 15,-33 14-8-15,15-3-5 0,-3 1-8 0,-1 3 1 16,-2 2-8-16,-1 3 3 0,1 1-8 16,2 3 2-16,-1 2-11 0,2 0-1 0,3 0 0 15,2-2 0-15,4-4 0 0,5 0 0 0,7-20 0 16,-5 30 0-16,5-30 0 0,10 20 0 0,-10-20 0 16,24 15 0-16,-7-13 0 0,6-2 0 0,1-4 0 15,3-5 0-15,1-4 0 0,0-4 0 16,3-3 0-16,0-2 0 0,0-3 0 15,-1 0 0-15,-2-3 0 0,-4 3 0 0,-4 1 0 16,-4 4 0-16,-16 20 0 0,19-28 0 0,-19 28 0 16,0 0 0-16,0 0 0 0,0 0 0 0,0 0 0 15,0 0 0-15,0 0 0 0,0 0 0 0,0 0 0 16,0 0 0-16,0 0 0 0,6 33 0 0,-8-10 0 16,-2 0 0-16,2 4 0 0,-3-4-22 0,5 3-40 15,-3-8-22-15,9 9-44 0,-6-27-66 16,16 34-188-16,-16-34-188 0,23 19 61 0,-3-4 414 15</inkml:trace>
  <inkml:trace contextRef="#ctx0" brushRef="#br6" timeOffset="312120.3894">16640 14072 1541 0,'-18'3'124'0,"18"-3"-59"15,0 0-22-15,-8 27-8 0,4-10-11 0,0 5-2 16,-3 5-9-16,1 5 0 0,-3 3-12 0,2 4 5 15,-3 1-10-15,0 1 9 0,-1 3-9 0,2-2 8 16,-2 2-10-16,2-3-9 0,2-1 13 0,0-5-38 16,7 1-16-16,-5-12-32 0,14 10-68 15,-9-34-98-15,7 21-276 0,-7-21 24 0,0 0 272 16</inkml:trace>
  <inkml:trace contextRef="#ctx0" brushRef="#br6" timeOffset="312307.8813">16402 14279 1407 0,'0'0'409'0,"-45"15"-286"0,45-15-52 0,-30 7-34 15,30-7-37-15,0 0 0 0,0 0 0 0,0 0 0 16,0 0 0-16,21 11 0 0,1-9 0 0,8-3 0 16,7-4 0-16,5-2 0 0,2-3 0 0,1 0 0 15,-3-2-8-15,-1 6-51 0,-6-7-45 0,11 20-124 16,-25-14-397-16,18 5 19 0,-7 2 190 15</inkml:trace>
  <inkml:trace contextRef="#ctx0" brushRef="#br6" timeOffset="313182.9175">8025 15948 1132 0,'0'0'130'15,"0"0"-45"-15,-6-23-18 0,6 23-1 16,-5-24-4-16,5 24-3 0,-6-20-6 0,6 20-1 16,0 0-5-16,-28-19-11 0,28 19-5 15,-26-2-6-15,9 5-6 0,-5 6-6 0,-2 5 0 16,-4 4-6-16,-2 5 8 0,-2 3-1 0,-2 3 8 15,-1 2-3-15,2 4 5 0,-1-1-7 0,1 2 5 16,3 0-9-16,3-4-9 0,6-2-4 0,4-4 0 16,6-4 0-16,6-5 0 0,5-17 0 0,5 25 0 15,-5-25 0-15,28 18 0 0,-3-11 0 16,6-2 0-16,7-5 0 0,6-2 0 0,6-4 0 16,4-4 0-16,6-2 0 0,2-1-24 0,2-3-14 15,-2-2-9-15,0 2-23 0,-7-11-39 16,7 15-60-16,-24-25-136 0,7 11-268 0,-4 1 42 15,-10-12 351-15</inkml:trace>
  <inkml:trace contextRef="#ctx0" brushRef="#br6" timeOffset="313557.9162">8429 15571 1548 0,'0'0'89'16,"0"0"-36"-16,-20 13-11 0,20-13-3 0,-8 22-4 15,5-4 0-15,-2 5-5 0,3 7 1 16,-2 5-8-16,1 6-1 0,-5 4 10 16,4 3-21-16,-5 1 16 0,2 3-17 0,-3-4-2 15,1 3 4-15,1-3-12 0,-1-3 0 0,3-3 0 16,2-7 0-16,1-3 0 0,2-6 0 0,2-4 0 16,3-4 0-16,-4-18 0 0,11 28 0 0,-11-28 0 15,0 0 0-15,24 18 0 0,-24-18 0 0,21-1 0 16,-21 1 0-16,25-16 0 0,-25 16 0 15,32-32 0-15,-15 10 0 0,-1-1 0 0,-2-1 0 16,0 0 0-16,-2 1 0 0,-1 3 0 0,0 3 0 16,-11 17 0-16,17-23 0 0,-17 23 0 15,0 0 0-15,0 0 0 0,20-9 0 0,-20 9 0 16,0 0 0-16,17 17-16 0,-17-17-4 0,13 26-12 16,-13-26-9-16,12 37-18 0,-12-37-10 0,16 41-26 15,-16-41-24-15,20 38-54 0,-20-38-64 16,27 21-162-16,-5-5-92 0,-22-16 196 0</inkml:trace>
  <inkml:trace contextRef="#ctx0" brushRef="#br6" timeOffset="316729.595">9054 15699 1073 0,'18'-22'272'0,"-25"-2"-114"0,14 7-103 16,-3-6-15-16,4 4-9 0,-2-4 8 0,4 5-5 16,-4 1 0-16,-6 17-7 0,11-17-3 0,-11 17-1 15,0 0 1-15,0 0 2 0,0 0-4 0,-1 18-4 16,-3 1-5-16,-1 9 1 0,-3 8-8 16,-2 7 7-16,-3 4-9 0,-2 2-8 0,0 2 21 15,1 2-19-15,-1-2 14 0,2 1-4 0,0-2-11 16,2-4 7-16,0-4-8 0,3-3 0 15,3-5-12-15,1-7-8 0,6 0-17 0,-2-9-6 16,10 4-29-16,-10-22-25 0,25 29-72 0,-25-29-53 16,33 13-94-16,-11-4-194 0,-22-9 91 0,45 7 411 15</inkml:trace>
  <inkml:trace contextRef="#ctx0" brushRef="#br6" timeOffset="317401.4724">9343 16019 1230 0,'0'0'117'16,"-17"2"-41"-16,17-2-11 0,-19 7-5 0,19-7-9 15,-21 16-13-15,21-16-4 0,-24 26-6 0,13-8 3 16,-1-1-4-16,2 5 6 0,-1-1-5 16,4 3 3-16,-2 1-11 0,3 4 0 0,0 1-2 15,4 2 5-15,0-1-6 0,1 1 4 0,2-4-15 16,2-3 0-16,4-3-6 0,3-2-25 0,-10-20 24 15,27 30-23-15,-10-20 24 0,3-3 1 0,2-3 0 16,2-5-2-16,1-4-2 0,0-7 26 16,2-5-24-16,1-5 24 0,0-7-24 0,1-3-7 15,0-8 0-15,-1-2-10 0,0 1 6 16,-3-1-8-16,-5 3 11 0,-4 1-3 0,-5 3 10 16,-4 1-4-16,-4 2 6 0,-3 4-5 0,-3 2 8 15,-3 3-6-15,-3 1 8 0,-5 3-4 0,14 19 3 16,-33-26 1-16,13 19 5 0,1 2 4 0,0 5 2 15,0 3 0-15,-1 1-2 0,3 5 1 0,17-9-4 16,-28 17 2-16,28-17-6 0,0 0-1 0,-17 22-5 16,17-22-1-16,0 0-1 0,11 19 1 15,-11-19 1-15,27 11 1 0,-9-7 2 0,5-2 1 16,1-1-1-16,3-1 2 0,1-2-2 0,0-1-2 16,0 1 1-16,-2 2-2 0,-2 1 0 15,-2 2 0-15,-3 3 0 0,-19-6 0 0,31 17-1 16,-31-17 1-16,23 24-1 0,-23-24 1 0,14 35-1 15,-11-12 0-15,-2 2 0 0,-2 3 0 16,-4 2-1-16,-1-1 2 0,-4 0-2 0,-2 0 2 16,1-1-1-16,-1-3 0 0,0 0-1 0,1-5 2 15,0-3-3-15,11-17 3 0,-17 27-2 0,17-27 3 16,0 0-2-16,0 0 0 0,0 0 0 0,0 0 0 16,0 0 0-16,0 0 0 0,-1-18 0 0,8-1 0 15,5-7 0-15,3-3 0 0,2-4 0 0,0 1 0 16,2 1 0-16,-3 1 0 15,0 2 0-15,-3 3 0 0,-2 3 0 0,-1 3 0 16,-10 19 0-16,13-26 0 0,-13 26 0 0,0 0 0 16,0 0 0-16,0 0 0 0,0 0 0 0,0 0 0 15,0 0-31-15,0 0-9 0,25 3-13 0,-25-3-13 16,30 8-24-16,-30-8-45 0,46 6-99 0,-46-6-174 16,40-14-136-16,-7 16 99 0,-12-16 445 0</inkml:trace>
  <inkml:trace contextRef="#ctx0" brushRef="#br6" timeOffset="317604.6147">10413 15961 1333 0,'0'0'170'0,"-19"8"-84"0,19-8-14 15,-24 14-2-15,24-14-12 0,-28 27-6 16,9-9-11-16,5 6-1 0,-3 1-12 16,2 8-1-16,1 1-10 0,1 1 1 0,1 0-10 15,1 0 1-15,4 0-8 0,2-2 4 0,3-7-6 16,2-1 2-16,2-6-9 0,-2-19 3 0,16 30-4 15,-16-30-4-15,22 15-6 0,-22-15-5 0,27-4-12 16,-27 4-8-16,36-25-21 0,-20-7-42 0,17 12-96 16,-23-32-211-16,14 8-144 0,-1 2 30 0,-10-14 527 15</inkml:trace>
  <inkml:trace contextRef="#ctx0" brushRef="#br6" timeOffset="317745.2265">10388 15621 1567 0,'-31'-7'97'15,"31"7"-41"-15,-21 4-18 0,21-4-14 0,0 0-18 16,0 0-6-16,0 0-9 0,0 0-27 0,7 20-20 16,-7-20-19-16,34 11-30 0,-16-14-33 15,25 16-99-15,-13-6-263 0,8-8 29 0,13 12 311 16</inkml:trace>
  <inkml:trace contextRef="#ctx0" brushRef="#br6" timeOffset="318167.1131">11341 15838 954 0,'-22'11'301'0,"22"-11"-178"15,-25 3-31-15,25-3-11 0,-33-4-40 0,33 4 9 16,-39-10-24-16,18 6 15 0,-4-4 0 0,3 3-12 16,-4-3-1-16,5 3-2 0,-2-1 1 0,-1 4-4 15,0 2-1-15,2 4 0 0,-1 5 1 0,1 1-11 16,2 5 23-16,0 5-26 0,2 5 19 15,2 6-15-15,0 5-13 0,2 3 0 0,1 1 0 16,4 2 0-16,3-3 0 0,3-1 0 16,4-8 0-16,4-4 0 0,7-6 0 0,-12-20 0 15,38 21 0-15,-10-17 0 0,5-6 0 0,1-7 0 16,1-9 0-16,2-6 0 0,-1-8 0 0,4-4 0 16,-1-7 0-16,1-7 0 0,-1-3 0 0,-2-3 0 15,-4 3 0-15,-4 3 0 0,-4 2 0 16,-4 3 0-16,-3 3 0 0,-4 1 0 0,-6 2 0 15,-2 5 0-15,-2 4 0 0,-3 7 0 0,-1 23 0 16,-2-25 0-16,2 25 0 0,0 0 0 0,0 0 0 16,-26 14 0-16,16 7 0 0,-2 8 0 0,0 8 0 15,-1 6 0-15,1 4 0 0,-1 2 0 0,6 2 0 16,0-1 0-16,4-3 0 0,2-2 0 16,5-1 0-16,1-6-20 0,7-1-50 15,-4-10-27-15,15 9-59 0,-23-36-74 0,41 43-251 16,-23-23-80-16,-18-20 130 0</inkml:trace>
  <inkml:trace contextRef="#ctx0" brushRef="#br6" timeOffset="318651.475">11615 15995 1064 0,'-7'26'428'16,"7"-26"-217"-16,-23 3-143 0,23-3-27 0,0 0-8 16,0 0-15-16,0 0-10 0,0 0-4 0,0 0 3 15,0 0 4-15,0 0 5 0,29 10 4 0,-9-14 1 16,2-3-2-16,4 1-3 0,2-5-4 0,1 1-2 15,0-3-2-15,2 0-3 0,-5-1 0 16,2 0-2-16,-2 1 3 0,-3-2-4 16,-1-1 2-16,-5 2-3 0,-17 14-12 0,21-26 12 0,-21 26-10 15,8-21 21-15,-8 21-7 0,-2-24 3 16,2 24-8-16,-11-28 0 0,11 28 0 0,-16-24 0 16,16 24 0-16,-26-14 0 0,26 14 0 0,-33-1 0 15,15 7 0-15,-1 4 0 0,-2 7 0 0,0 3-9 16,1 6 18-16,-2 5-15 0,1 2 12 15,3 7-6-15,2-2 0 0,3 1 0 0,3-4 0 16,4-3 0-16,5-6 0 0,4-3 0 0,7-4 0 16,-10-19 0-16,31 27 0 0,-11-18 0 0,5-7 0 15,4-3 0-15,2-5 0 0,3-5 0 0,4 0-22 16,-1-6-13-16,3 2-20 0,-6-7-37 0,8 13-84 16,-25-20-241-16,14 13-194 0,-8 3 45 15,-12-6 494-15</inkml:trace>
  <inkml:trace contextRef="#ctx0" brushRef="#br6" timeOffset="319010.8526">11060 16291 895 0,'0'0'315'0,"-23"-2"-69"0,23 2-146 16,0 0-24-16,0 0-5 0,-20 0-8 0,20 0-14 15,0 0-11-15,0 0-11 0,0 0-11 0,0 0-7 16,0 0 0-16,20 8 2 0,-20-8 0 0,31 2 0 15,-9-4-3-15,4 0-3 0,6-2-2 0,6-2-2 16,3-1-1-16,0-1 2 0,2-2-2 16,-1 0-8-16,1 1-6 0,-4-2-13 15,0 3-14-15,-10-2-15 0,3 7-35 0,-32 3-66 16,46-5-178-16,-46 5-242 0,0 0 41 0,21 10 413 16</inkml:trace>
  <inkml:trace contextRef="#ctx0" brushRef="#br6" timeOffset="319213.994">11088 16470 1400 0,'3'17'286'0,"-3"-17"-218"16,0 0-40-16,0 0-8 0,18-6 16 0,-1-2 3 16,10-2 24-16,2-2-27 0,6-1 10 15,3-2-31-15,1 1-12 0,-1-1 0 0,-2 1-7 16,-3 2-5-16,-3 0-11 0,1 4-16 15,-7 0-19-15,4 8-39 0,-28 0-77 0,51-12-322 16,-33 12-119-16,-18 0 64 0</inkml:trace>
  <inkml:trace contextRef="#ctx0" brushRef="#br6" timeOffset="319917.12">13011 15468 1314 0,'0'0'68'0,"0"0"-21"0,0 0-4 0,0 0 11 0,1-17 10 16,-1 17 0-16,0 0-9 0,-1 29-13 15,-4-6-17-15,2 12 0 0,-5 6-10 16,1 9 10-16,-5 4-15 0,0 2 10 0,-3 2 3 16,2-1-24-16,-1-4 19 0,2-1-24 0,2-3 3 15,1-3 7-15,0-3-9 0,3-6 6 0,4-2-16 16,-1-4 4-16,6-2-13 0,-1-9-5 0,7-2-17 16,-9-18-34-16,26 21-35 0,-26-21-39 15,47 3-96-15,-23-5-261 0,5-16 31 0,12 7 294 16</inkml:trace>
  <inkml:trace contextRef="#ctx0" brushRef="#br6" timeOffset="320745.2265">13286 15961 396 0,'0'0'26'0,"0"0"-9"15,19-7 20-15,-19 7 13 0,19-10 15 0,-19 10-7 16,17-9-1-16,-17 9-13 0,17-10-6 0,-17 10-7 16,0 0 9-16,22-10 5 0,-22 10 18 0,0 0 7 15,0 0 19-15,0 0 8 0,0 0 5 16,0 0-15-16,0 0-19 0,0 0-21 0,0 0-9 16,0 0 1-16,-13-18 3 0,13 18-1 15,0 0-7-15,-17-7-6 0,17 7-4 0,0 0-4 16,-22-11-1-16,22 11-2 0,0 0 0 0,-19-7 0 15,19 7 0-15,0 0-2 0,-23 2-3 0,23-2-1 16,-18 11-4-16,18-11 0 0,-21 27-3 16,10-9 5-16,0 4-3 0,0 3 6 0,0 2-3 15,3 3 5-15,-1 0-5 0,3 0 5 0,1-1-7 16,4-2 2-16,2-4-5 0,4-5 2 0,-5-18-6 16,21 27 1-16,-4-19-2 0,2-2 0 0,4-5 2 15,4-5-1-15,2-7 3 0,2-4-4 0,3-8 3 16,-1-6-4-16,-1-5 3 0,1-6-5 0,-2-1 6 15,-2-1-8-15,-4 1 4 16,-3 0-6-16,-3 4-9 0,-6 5 20 0,-5 2-19 16,-4 2 22-16,-4 2-6 0,-5 3-4 0,-3 5 5 15,8 18-4-15,-27-29 2 0,27 29 0 0,-33-14 1 16,14 12 0-16,0 5 1 0,0 3 0 0,-1 4 1 16,2 2 2-16,18-12 1 0,-30 27 2 0,30-27-3 15,-18 31 1-15,18-31-5 0,-6 26 3 0,6-26-5 16,8 23 1-16,-8-23 1 0,23 14-12 15,-5-11 14-15,4-2-9 0,5-3 11 0,3-2 10 16,2-3-10-16,1 1 10 0,0-2-8 0,1 2-1 16,-1 0-5-16,-2 2 0 0,-4 3 0 15,-3 1 0-15,-4 3 0 0,-20-3 0 0,28 11 0 16,-28-11 0-16,0 0 0 0,19 29 0 0,-19-29 0 16,1 33 0-16,-3-11 0 0,-4 2 0 15,-4 1 0-15,-1 3 0 0,-2 1 0 0,-2-1 0 16,1 1 0-16,-1-2 0 0,4-4 0 0,0-3 0 15,11-20 0-15,-12 28 0 0,12-28 0 0,0 0 0 16,0 0 0-16,0 0 0 0,0 0 0 0,24-5 0 16,-8-12 0-16,7-7 0 0,2-8 0 0,3-1 0 15,1-2 0-15,2-2 0 0,0 3 0 0,-2 1 0 16,0 4 0-16,-2 2 0 0,-3 3 0 16,-2 4 0-16,-5 3 0 0,-17 17 0 15,27-18 0-15,-27 18 0 0,0 0 0 0,0 0 0 16,18 16 0-16,-15 1 0 0,-1 7 0 0,-2 6 0 15,-2 4 0-15,-3 5 0 0,1 2 0 0,0-1 0 16,2 0 0-16,1-4 0 0,3-1-16 0,1-7-40 16,8 2-33-16,-5-13-40 0,18 15-92 0,-24-32-177 15,32 14-170-15,-3-3 39 0,-6-17 489 16</inkml:trace>
  <inkml:trace contextRef="#ctx0" brushRef="#br6" timeOffset="321760.8508">15723 15660 756 0,'0'0'167'0,"6"-23"-64"0,-6 23-15 0,0 0 1 15,-13-20 1-15,13 20-4 0,-20-16-9 16,3 5-12-16,17 11-11 0,-33-11-3 0,16 9-6 16,-7-4-3-16,2 6-6 0,-3-2-7 0,0 7-4 15,-3 1-2-15,3 5 0 0,-4 3-3 0,1 5 3 16,-3 5-5-16,2 5 4 0,-3 4-5 0,3 4 5 16,0 2-6-16,1 4-6 0,3 0 17 15,4 2-22-15,4-2 13 0,6-1-18 0,5-3 0 16,5-4 0-16,5-5 0 0,9-2 0 15,4-4 0-15,5-4 0 0,7-5 0 0,4-4 0 16,4-6 0-16,6-2 0 0,5-8 0 0,2-5-8 16,6-1-9-16,0-7-12 0,3 0-7 0,-1-5-13 15,3 4-20-15,-5-12-32 0,8 16-54 0,-22-25-142 16,9 13-273-16,-4 3 47 0,-12-7 331 0</inkml:trace>
  <inkml:trace contextRef="#ctx0" brushRef="#br6" timeOffset="322104.6016">16314 15451 749 0,'4'-17'282'15,"-4"17"28"-15,0 0-215 0,0 0-27 0,-12-27 6 16,12 27 2-16,0 0 2 0,0 0-2 0,0 0-11 16,0 0-14-16,0 0-19 0,0 0-12 15,0 0-10-15,-15 22-1 0,8-3 1 16,-1 9 8-16,0 7-4 0,-3 5-4 0,-2 4-10 16,2 2 0-16,-3 3 0 0,1 1 0 0,2 2 0 15,-1-1 0-15,0-4 0 0,2-1 0 0,1-3 0 16,3-4 0-16,4-3 0 0,2-4 0 0,3-6-9 15,1-5-21-15,6-3-20 0,-10-18-12 0,28 24-21 16,-28-24-20-16,46 9-52 0,-31-27-104 16,10 7-294-16,7-1 28 0,-7-16 308 0</inkml:trace>
  <inkml:trace contextRef="#ctx0" brushRef="#br6" timeOffset="322542.1198">16837 15366 1776 0,'0'0'89'0,"0"0"-47"15,0 0-13-15,0 0-5 0,0 0 0 0,0 0 3 16,19 10 4-16,1-10-26 0,3-1-5 0,5-3 0 16,2-2 0-16,6-2 0 0,0-1 0 15,3-1 0-15,1 1 0 0,2 0 0 0,-4-2 0 16,1 2 0-16,-2-1 0 0,-2 3 0 16,-4-2-6-16,0 5-44 0,-7-5-27 0,4 13-37 15,-28-4-89-15,47-12-409 0,-47 12 43 0,23 8 154 16</inkml:trace>
  <inkml:trace contextRef="#ctx0" brushRef="#br6" timeOffset="323620.2256">17375 16855 1566 0,'-10'-23'66'16,"10"23"-36"-16,0 0-10 0,-18-18 2 16,18 18 9-16,0 0 7 0,0 0-1 15,0 0-10-15,0 0-12 0,0 0-11 0,-24 37-7 16,12-6 6-16,-2 10-7 0,-5 10 12 0,-4 3-5 15,-1 8 11-15,-4 1 25 0,-2-1-21 0,-3 2 21 16,-1 4-22-16,0-5-10 0,2-4 5 0,3-4-7 16,1-14 8-16,2-5-11 0,2-2 7 15,3-5-15-15,6-6 6 0,15-23 1 0,-19 17 3 16,19-17 2-16,0 0-3 0,0 0-3 0,3-28-4 16,4 2 6-16,4-10-3 0,4-3 5 0,2-9-4 15,3-14 0-15,3-6 0 0,2-2 0 0,0 0 0 16,-2 9-9-16,0 3 8 0,-1-1-18 0,-1 2 19 15,-1 4 7-15,-2 1-10 0,-1 6 7 16,-1 5-6-16,-1 2 7 0,0 9-5 16,-3 5 2-16,-2 9-2 0,-10 16-1 0,0 0 0 15,0 0 0-15,0 0 1 0,0 0-2 0,17 20 3 16,-11 4-2-16,1 5 3 0,3 8-3 0,0-1 3 16,2 5-5-16,-1 5 7 0,0 1-8 0,2 3 6 15,2 0 17-15,3-1-19 0,4 2 0 0,2-1 0 16,3-4 0-16,2-1 0 0,2-6 0 0,3-4 0 15,1-5 0-15,-1-7 0 0,1-2 0 16,0-9 0-16,-2-4 0 0,1-3 0 0,-2-7 0 16,-5-2 0-16,-1-6 0 0,-5-3 0 0,-4-5 0 15,0-4 0-15,-5-7 0 0,1-5 0 16,-4-6 0-16,0-6 0 0,-3 0 0 0,-1-4 0 16,-4 4 0-16,0-4 0 0,-2 1 0 0,-3 0 0 15,-1 0 0-15,-1 1 0 0,-1 1 0 16,-1 1 0-16,0-1 0 0,1 1-11 0,1 4 1 15,2 6-9-15,3 8-1 0,-1 6-12 0,2 22-4 16,3-19-17-16,-3 19-16 0,0 0-35 0,23 8-65 16,-23-8-90-16,28 13-114 0,-6 3-136 0,-22-16 127 15,45 36 382-15</inkml:trace>
  <inkml:trace contextRef="#ctx0" brushRef="#br6" timeOffset="324104.6032">18675 17028 945 0,'-30'-28'246'0,"30"28"-165"16,-39-16-14-16,39 16 6 0,-38-18 12 0,38 18-8 15,-39-13-9-15,22 11-12 0,-7-3-11 0,5 5-9 16,-5-2-2-16,2 6-4 0,-1-3-2 0,1 5-5 15,0 3-4-15,-1 3-2 0,2 2-3 16,2 9 2-16,-2 3-3 0,3 3-1 0,1 1-4 16,1 0 4-16,3-2 16 0,2 0-21 15,2 0 0-15,4-2-7 0,4 5 0 0,1-6 0 16,2-3 0-16,5-3 0 0,-7-19 0 0,21 35 0 16,-4-22 0-16,3 0 0 0,3-4 0 0,1-12 0 15,6 1 0-15,2-4 0 0,0-1 0 0,2-5 0 16,0-5 0-16,-2-2 0 0,-2-5 0 0,-2 1 0 15,-2-2 0-15,-3 1 0 0,-4-1 0 0,-1-1 0 16,-1 5 0-16,-2 0 0 0,-4 3 0 16,-1-1 0-16,-2 0 0 0,-2 3 0 15,-6 16 0-15,11-21 0 0,-11 21 0 0,0 0 0 16,6-23 0-16,-6 23 0 0,0 0 0 0,0 0 0 16,0 0 0-16,0 18-4 0,0-18-13 0,0 34 0 15,0-9-7-15,-1 0 0 0,1 6 17 0,-2-3-33 16,3 3 15-16,-4-3-36 0,8 10-10 0,-5-11-2 15,11 17-5-15,-8-10 17 0,11-3-2 16,0-8 22-16,6-7 12 0,5-9-5 0,9 3-45 16,-5-20-86-16,18 5-172 0,2-1-131 0,-9-24 140 15,21 17 328-15</inkml:trace>
  <inkml:trace contextRef="#ctx0" brushRef="#br6" timeOffset="324604.6028">19897 16505 774 0,'0'0'108'0,"-4"-20"-53"0,4 20 12 0,5-25 19 16,-9 8 12-16,4 17 8 0,-3-22-12 0,3 22-7 15,0 0-9-15,0 0-12 0,-28-22-7 0,28 22-10 16,-31 2-7-16,13 6-10 0,-6 0-5 0,-1 7-1 16,-3 3-4-16,-1 7-22 0,-5 5 27 15,0 9-24-15,-2 2 22 0,0 6 2 16,2 4-12-16,0 5 5 0,1 0-11 0,2-1 7 16,3-2-8-16,6-1 7 0,5-2-9 0,5-5-6 15,9-7 0-15,5-7 0 0,9-5 0 0,7-2 0 16,7-4 0-16,6-1 0 0,6-8 0 0,4-1 0 15,4-3 0-15,3-13-15 0,8 0-9 0,3-9-12 16,7 0-2-16,-2-8-24 0,11 6-71 16,-12-23-43-16,22 23-162 0,-18-13-250 0,0-5 65 15,9 19 410-15</inkml:trace>
  <inkml:trace contextRef="#ctx0" brushRef="#br6" timeOffset="325010.9268">20591 16333 1228 0,'0'0'105'0,"-5"-20"-40"0,5 20-3 0,0 0 7 16,0 0-3-16,0 0-9 0,-18-1-8 0,18 1-15 16,-12 18-3-16,12-18 0 0,-15 41 4 15,6-13-1-15,3 11-20 0,-2-1 18 0,1 8-26 16,1 2 18-16,0 2-2 0,-2 2-11 0,1 0 7 15,1-4-15-15,0-5 5 0,4-2-10 0,-1-6 5 16,2-2-7-16,1-4 0 0,1-4-10 0,3 2-1 16,2 1-17-16,-1-5-5 0,3 3-21 15,-8-26-20-15,16 40-15 0,-16-40-108 0,13 37-151 16,-5-21-196-16,-8-16 10 0,9 33 508 16</inkml:trace>
  <inkml:trace contextRef="#ctx0" brushRef="#br6" timeOffset="325754.6682">14935 17836 1019 0,'0'0'276'0,"17"3"-203"16,-17-3-32-16,0 0-4 0,0 0 7 16,0 0 16-16,5-20 4 0,-5 20-14 0,0 0-14 15,0 0-23-15,-28-4-7 0,28 4-7 0,-31 17 10 16,12-7-4-16,-4 4-3 0,-1 2 10 0,-4-5-9 0,0 11 19 16,-3 1-2-16,2 7-4 0,-3-10 21 0,4 1-46 15,-1 3 37-15,6-6-18 0,1 10 2 0,6-8 17 16,16-20-27-16,-14 19-1 0,14-19-12 0,1 24 3 15,-1-24 7-15,0 0-1 0,31 13 1 0,-31-13 0 16,34 14-2-16,-13-9 4 0,4 2 16 0,0-2-27 16,5-2 6-16,-1 5 8 0,0-6-13 0,1 10 27 15,-3-6-16-15,-1-2-15 0,-3 15 4 16,-5-19 12-16,-18 0-2 0,27 38 11 16,-27-38-17-16,13 35 0 0,-13-35 2 0,-4 26-18 15,4-26 22-15,-21 30-3 0,5-3 0 0,-4 1 9 16,-3 7 0-16,-2-7-18 0,-2 0-5 0,-2-3 5 15,4-6-15-15,1-2 12 0,5-6 4 0,2 0-6 16,17-11-15-16,-20 11-30 0,20-11-15 0,0 0-23 16,0 0-14-16,0 0-6 0,18-5-24 15,-18 5-30-15,36-11-41 0,-13-3-56 0,-4-17-120 16,21-5 304-16,-20 6 86 0</inkml:trace>
  <inkml:trace contextRef="#ctx0" brushRef="#br6" timeOffset="326070.904">15224 18322 535 0,'0'0'197'0,"-4"-17"-41"16,4 17-19-16,-8-23-10 0,8 23-19 0,-9-22-22 15,9 22-14-15,0 0-10 0,-26-19-13 0,26 19-7 16,-18-10-11-16,18 10-1 0,-19 3-8 0,19-3-5 16,-17 17-3-16,17-17 3 0,-19 21 4 0,9-4-1 15,10-17-2-15,-19 27-15 0,10-9 8 0,9-18-14 16,-13 40 19-16,9-13 4 0,3-8 11 0,1 11-36 15,1-2 15-15,2-5 5 0,-1 6-32 16,2-10 51-16,-4-19-40 0,16 27-10 0,-16-27 17 16,25 12-29-16,-8-10 27 0,3-5 1 0,2-10 0 15,1-1 18-15,0-5-14 0,-1-8 6 0,0-3-19 16,-4-5 9-16,0 1-8 0,-5 0-15 16,-3 12 38-16,-3 2-26 0,-3-1-9 0,-4 21 15 15,-1-34-47-15,-5 9 9 0,6 25-6 16,-21-24-37-16,15 7-5 0,-13 10-43 0,19 7-56 15,-22-4-41-15,22 4-74 0,-8 22-134 0,-9-27 263 16,17 5 176-16</inkml:trace>
  <inkml:trace contextRef="#ctx0" brushRef="#br6" timeOffset="326526.0928">15682 18272 957 0,'-30'4'215'15,"3"-2"-128"-15,5-2-27 0,-5-7 24 16,27 7-12-16,-40 15-19 0,40-15-5 0,-34 29-11 16,34-29 1-16,-30 17 21 0,30-17-32 0,-18 14-6 15,18-14-4-15,-7 29-28 0,7-6 16 16,1-5 1-16,3 2-3 0,2 0 4 0,-6-20-3 15,21 35-9-15,-8-15-6 0,-13-20 12 0,34 25 0 16,-13-13 18-16,2-9-10 0,0-7-1 0,4-3 9 16,-1-13-8-16,4-8 10 0,-1-7 1 15,0-11-20-15,-1 3 30 0,0 7-18 0,-3-14-5 16,0 5 14-16,-2-13-26 0,-2-2 6 0,-1 11 7 16,-2 5-10-16,-3-2 2 0,-2 6 29 0,-3-3-27 15,-3 4 19-15,0 11-15 0,-4-2-10 0,0 8 6 16,-3 22-3-16,1-30 3 0,-1 30-3 0,0 0 5 15,0 0-2-15,-5 24-6 0,5-24 6 0,-11 46-9 16,3-11 3-16,-1 18 0 0,-1 0-22 16,-1 4 17-16,-1 5-15 0,1-5-2 15,1 2 11-15,3 1-20 0,1-9-12 0,5-4 5 16,-3 0-25-16,14-10-23 0,-6-3-27 0,19-12-60 16,-14-3-80-16,19-8-95 0,5-19-147 0,-33 8 290 15,54-35 209-15</inkml:trace>
  <inkml:trace contextRef="#ctx0" brushRef="#br6" timeOffset="326744.8578">16286 18122 1266 0,'-34'13'177'0,"24"5"-115"16,-4 3-34-16,4-1-1 0,0 10-21 15,3 5 2-15,1-6-8 0,3-2 3 16,2-2 12-16,1-1-30 0,4 0 10 0,-3 10-20 15,4-9-26-15,-3-1 2 0,8-3-26 0,-10-21-15 16,17 25-23-16,-17-25-11 0,17 2-10 0,-17-2-30 16,0 0-19-16,24-33-28 0,-24 2-58 0,20-11 186 15</inkml:trace>
  <inkml:trace contextRef="#ctx0" brushRef="#br6" timeOffset="326901.0765">16234 17784 1381 0,'-12'26'44'16,"12"-26"-42"-16,-8 19-9 0,8-19 3 0,6 19 0 15,-6-19-15-15,11 18-12 0,-11-18-26 16,21 12-24-16,0-2-15 0,-21-10-55 0,37 9-43 16,-13-6-111-16,-4 1 74 0,9 0 28 0,-7-7 160 15</inkml:trace>
  <inkml:trace contextRef="#ctx0" brushRef="#br6" timeOffset="327322.9671">16713 17992 837 0,'-32'19'222'0,"13"-20"-107"15,19 1-34-15,-28 2-3 0,28-2-17 0,-20 6-4 16,20-6-2-16,0 0-8 0,-19 27 2 0,19-27-18 15,-11 31 8-15,5-5-9 0,4 5 8 0,-3 1-19 16,2 0 19-16,-2 10-17 0,4-3 1 16,-1-6 1-16,3 3-39 0,1-18 24 0,-2-18-11 15,11 33 34-15,-11-33-8 0,21 10-10 0,-21-10 4 16,33 2-29-16,-14-1 13 0,3-9 4 16,1-5-17-16,2-9 38 0,3 4-31 0,-2-14 2 15,6 0 19-15,-2-6-35 0,1-8 40 0,-1 5-13 16,-1 2-9-16,-2 4 5 0,-4 9-16 15,-1 4 14-15,-5 5-14 0,-5 0 0 0,-12 17 1 16,0 0 8-16,0 0 10 0,17-2 12 0,-17 2 0 16,0 0-20-16,0 0 2 0,-12 21-12 0,12-21 5 15,-14 32 1-15,14-32 4 0,-16 31-10 0,8-8 10 16,2 2-1-16,0 1 1 0,3 12-9 0,-1-18 1 16,4 7-12-16,-1-3-3 0,1-24-12 0,12 40-21 15,-12-40 1-15,23 17-14 0,-2-17-33 16,-21 0-12-16,45 8-52 0,-28-15-64 15,19 13-33-15,-3-17-174 0,-11-12 116 0,23 3 322 16</inkml:trace>
  <inkml:trace contextRef="#ctx0" brushRef="#br6" timeOffset="327822.9809">17430 18014 1195 0,'-19'3'140'0,"19"-3"-85"0,-26 16-15 15,26-16 8-15,-19 29-10 0,14-7-3 0,-5-1-7 16,6 4 2-16,-5 1-16 0,5 2 10 16,0 4-12-16,1-9 0 0,-1 10 12 0,2-11-14 15,-2-3 34-15,3 8-21 0,1-27-36 16,0 0 8-16,4 19 11 0,-4-19-4 0,8 17 51 16,-8-17-26-16,0 0-26 0,19-27-19 0,-13 7-15 15,-6 20 29-15,22-37-19 0,-13 5 48 0,3-5-17 16,-2 7-2-16,1 2 3 0,-1 5-7 0,-10 23 2 15,16-28-9-15,-10 11 9 0,-6 17-6 0,11-18 10 16,-11 18 3-16,0 0-8 0,0 0-1 0,11-18 8 16,-11 18-9-16,0 0 1 0,0 0 4 15,0 0-5-15,0 0 15 0,0 0-13 0,15 19 6 16,-11-2-5-16,-2 2-12 0,-2-19 7 16,0 0-2-16,0 0-4 0,16 19 1 0,-16-19 3 15,0 0 3-15,17 19-6 0,-17-19 6 0,0 0 5 16,20-3-2-16,-20 3-5 0,0 0 7 0,25-18 1 15,-25 18 4-15,22-18 18 0,-22 18-2 0,23-24-12 16,-9 5-25-16,-14 19 28 0,24-20-33 16,-24 20 23-16,19-6 13 0,-19 6-31 0,0 0 14 15,0 0-2-15,0 0 1 0,17 6 5 0,-17-6 2 16,0 0-9-16,0 0 5 0,10 17-7 0,-10-17 5 16,4 26-5-16,-4-26 0 0,0 29-6 0,0-29 7 15,0 33-19-15,-1-14-6 0,3 2-26 0,-3 7 1 16,7-5-38-16,-8-3-44 15,15 11-88-15,-19-13-184 0,6-18-147 0,17 22 128 16,-17-22 424-16</inkml:trace>
  <inkml:trace contextRef="#ctx0" brushRef="#br6" timeOffset="328432.3855">19221 17935 725 0,'0'0'301'0,"-9"-17"-82"16,9 17-159-16,-17-31-30 0,17 31 19 15,-22-27 14-15,22 27 0 0,-23-18 1 0,23 18-23 16,-25-21-6-16,25 21-11 0,-33-14-1 0,16 14 7 16,-5-1 1-16,4 3-1 0,-6 5-4 0,4 0-1 15,-3 0 0-15,2 6 5 0,-2-3-4 0,0 4-10 16,1 7 1-16,1-6 1 0,2 7-17 15,0 8-8-15,4-4 25 0,-1 0-36 0,2 2 36 16,4-2-2-16,1 0-15 0,3 7 7 16,5 13-10-16,3-10-10 0,4-7 5 0,5 1 5 15,-11-30-4-15,31 27 13 0,-10-5-12 0,5-8-7 16,3 2 5-16,5 2 5 0,4-8-17 0,5-3-6 16,4-5 9-16,-1-5-43 0,8-5 24 0,-7-2-29 15,9-2-19-15,-6-4 0 0,12-6-49 0,-11-9-17 16,13-7-95-16,-15-1-117 0,-4-10-115 15,16 6 263-15</inkml:trace>
  <inkml:trace contextRef="#ctx0" brushRef="#br6" timeOffset="328807.3566">19784 17584 1251 0,'0'0'162'15,"-19"15"-97"-15,19-15-15 0,-24 19-4 16,24-19-2-16,-19 34-5 0,13-5 8 0,-7-2-11 15,7 5 1-15,-3 1-8 0,1 1 0 0,0 12-10 16,0 1-10-16,0 1 14 0,-1 1-24 0,0-6 10 16,0 2 6-16,1 3-11 0,-2-3 7 15,3 0 0-15,-2-2-25 0,2-9 16 0,1-5-2 0,2-6 31 16,4-23 18-16,-2 26-33 0,2-26-33 16,0 0 3-16,9 17-5 0,-9-17 19 15,19 1 14-15,-19-1 3 0,28-17-34 0,-11-6 39 16,2 2-21-16,3-5-29 0,0-3 36 0,-1-3-40 15,-1 2 39-15,-1 2-2 0,-1 4-5 0,-2 1 5 16,-2 5-9-16,-2-3-8 0,-12 21 19 0,17-13-11 16,-17 13 6-16,0 0 6 0,0 0-16 0,0 0 8 15,19 24-4-15,-17-4 21 0,-2-20-9 16,1 33-10-16,-1-33 7 0,-1 28-24 0,1 2 7 16,0-5-5-16,0 1 0 0,2-4-17 0,-2-22-12 15,9 22 8-15,-9-22-64 0,0 0-14 0,17 22-114 16,4-16-128-16,-21-6-118 0,23-17-32 15,1 5 498-15</inkml:trace>
  <inkml:trace contextRef="#ctx0" brushRef="#br6" timeOffset="329104.2519">20440 17621 1237 0,'-19'29'326'0,"-5"-23"-198"0,24-6-82 0,-26 19-14 16,26-19 0-16,-21 27-9 0,21-27 3 15,-17 25-8-15,9-2-2 0,-3 7-8 0,1 5 12 16,-2 6-12-16,1 5-17 0,-1-5 28 0,0 14-24 16,0 0 6-16,-1 4 6 0,0-1-25 0,3 2 3 15,2-2-3-15,2-10 19 0,2 18 12 0,2-23-19 16,5-5-10-16,1-6-43 0,8-11-15 15,-5 2-11-15,15-8-26 0,-22-15-15 0,37 8-45 16,-37-8-49-16,44-11-27 0,-19-1-45 0,-7-12-113 16,21-17 322-16,-16 0 83 0</inkml:trace>
  <inkml:trace contextRef="#ctx0" brushRef="#br6" timeOffset="329809.7109">20738 18032 972 0,'0'0'212'0,"-17"0"-131"0,17 0-30 0,-23 0 7 16,23 0-1-16,-17 1 5 0,17-1-4 0,0 0-11 15,0 0-9-15,-21-2-16 0,21 2-6 0,0 0-4 16,0 0 3-16,-24 22-11 0,24-22 0 16,-18 28 8-16,9-6 8 0,-2 0-5 0,3 18 27 15,-4-4-27-15,2-1-9 0,-1 0 11 0,4-14-45 16,0 10 38-16,3-2 15 0,4-3-6 15,-1 0 26-15,6-5-29 0,2-1-4 0,-7-20-15 16,20 27-8-16,-20-27 13 0,32 12-23 0,-11-14 22 16,1-4 7-16,2-7-14 0,3-3 25 0,1-15 0 15,0 6-44-15,2-2 44 0,-1-9-35 16,-1 21-27-16,-2-26 42 0,-2-2-40 0,-3 11 16 16,-5-15 21-16,-4 24 0 0,-6-2-5 0,-3 1-1 15,-3 3 7-15,0 21-4 0,-8-30 11 0,8 30-5 16,-21-34 13-16,21 34-10 0,-25-21 3 0,25 21 6 15,-29 4-9-15,29-4 28 0,-28 12-14 0,28-12-1 16,-22 17-12-16,22-17-7 0,-15 19 1 16,15-19-1-16,0 0 22 0,0 28-14 15,0-28-4-15,0 0-9 0,17 24-13 0,-17-24 8 16,26 8 10-16,-26-8 14 0,30 14-2 0,-12-4-4 16,1-10 2-16,0 2-1 0,-1 2 5 0,3-11 5 15,1 9-4-15,-3-3-2 0,2-4-21 0,-2 7 8 16,-19-2 3-16,31 7 5 0,-31-7 3 0,22 10-6 15,-22-10 2-15,16 25 5 0,-12-4-17 16,0 0 16-16,-2 3-18 0,0-2-2 0,-4-2 14 16,-1 9-3-16,-3-3-4 0,0 0-21 0,0 3 20 15,1-12-16-15,0 10 20 0,-1-6 15 0,6-21-15 16,-10 35 2-16,10-35 0 0,0 0-7 16,0 0 11-16,0 0 6 0,0 0-16 0,0 0 10 15,-2-18-29-15,2 18 21 0,8-37 6 0,-2 15-16 16,3 2 32-16,-1 2-22 0,0-5 7 15,1 0 28-15,-3-6-6 0,4-3-7 0,-3 5-3 16,2 0-12-16,1 3 2 0,-2 1-3 0,2 5 3 16,-10 18-2-16,19-23-7 0,-19 23 4 0,0 0 1 15,21-16-6-15,-21 16-3 0,0 0-4 0,0 0-11 16,21 1-1-16,-21-1-14 0,17 0-3 0,-17 0-10 16,23 0-23-16,-3 3-1 0,-20-3-23 0,36-8-16 15,-36 8-22-15,37-1-96 0,-20 0-193 16,-17 1-31-16,41-15 392 0</inkml:trace>
  <inkml:trace contextRef="#ctx0" brushRef="#br6" timeOffset="330034.5259">21603 18063 1306 0,'-24'10'188'0,"24"-10"-90"0,0 0-27 0,0 0-22 15,-17-10-10-15,17 10-3 0,0 0-5 16,0 0-2-16,0 0-10 0,-13 24-2 0,13-24-17 15,0 0 11-15,-10 32-12 0,6-13-5 0,0 10 5 0,-1 4-4 16,-1 4-4-16,-1 6 8 0,-2-6-26 0,1-1 35 16,-1 1-5-16,0-5-17 0,6 11 28 15,-4-8-46-15,7-12-7 0,-2-4 6 16,2-19-44-16,0 0-31 0,0 0-4 0,0 0-51 16,34 0-55-16,-27-20-82 0,1-20-175 0,20-12 178 15,-17-5 297-15</inkml:trace>
  <inkml:trace contextRef="#ctx0" brushRef="#br6" timeOffset="330206.4053">21720 17549 1550 0,'-37'-6'204'0,"37"6"-127"0,-28 11-41 16,28-11-16-16,-20 12-14 0,20-12-5 0,0 0-7 16,-19 21-5-16,19-21-15 0,0 0-12 15,5 27-18-15,-5-27-6 0,14 26-30 0,-14-26-23 16,25 20-48-16,-25-20-81 0,33 2-93 0,-7 18-131 15,-26-20 193-15,45 28 275 0</inkml:trace>
  <inkml:trace contextRef="#ctx0" brushRef="#br6" timeOffset="330646.9361">22148 17891 949 0,'-38'6'291'16,"2"-8"-177"-16,10 6-42 0,-6-1-8 15,8 8-1-15,-5 0-9 0,8 6-31 0,-7 4 37 16,9-1-59-16,-3 1 37 0,6 4 3 0,2-2-30 16,3 9 28-16,-2 1-19 0,6-4-1 0,0 6 2 15,4 2 11-15,3-1-21 0,4 2-1 16,2-14 28-16,-6-24-45 0,27 19 14 0,-5-15-10 15,5-7-38-15,1 1 39 0,4-3 13 16,2-5 17-16,2-3 7 0,1-17-16 16,1-19-9-16,2-3-13 0,2-7 8 0,-1 16-13 15,-2-3 14-15,-1 2 13 0,-4-3-19 0,-4-1 0 16,-2 4 0-16,-4 4 0 0,-3 4 0 0,-4-3 0 16,-5-1 0-16,-3 4 0 0,-6-3 0 15,-1 8 0-15,-5 8 0 0,-1 6 0 0,4 17 0 16,0 0 0-16,-19-12 0 0,19 12 0 0,-18 17 0 15,8 0 0-15,-2 8 0 0,-2 9 0 0,2 6 0 16,-2 2 0-16,-1 5 0 0,3-3 0 0,0 3 0 16,1 1-6-16,4 4-1 0,-2-4-20 0,3 1 16 15,0-14 9-15,3 8-39 0,1-4 8 16,7-5-59-16,-3 4 3 0,13-2-54 16,-14 4-87-16,23-9-75 0,-13 11-220 0,-11-42 35 15,36 0 445-15</inkml:trace>
  <inkml:trace contextRef="#ctx0" brushRef="#br6" timeOffset="331079.9525">22494 17966 1504 0,'-3'21'55'15,"-2"0"-25"-15,5-5 0 0,0-16-1 0,7 26 6 16,-7-26-4-16,17 20 5 0,-17-20-3 0,31 17-4 15,-13-17-4-15,6 2-8 0,1-4 5 16,1 1-4-16,1-1 0 0,1 1 12 0,-1-10-19 16,-2-3-1-16,1 3-2 0,-3-8-14 0,-1 8 10 15,-2 0-3-15,-4-8-4 0,-16 19 3 0,22-30-4 16,-22 30 4-16,7-18 8 0,-7 18 23 0,-2-22-27 16,2 22 25-16,-18-26-23 0,18 26-10 0,-28-14 8 15,11 8-3-15,17 6-14 0,-34-6 14 16,14 1 1-16,2 5-6 0,0 2 14 15,0 6-1-15,-2 6-9 0,2 2 0 0,-2 4 0 16,2 6 0-16,4-1 0 0,0 1 0 0,4 0 0 16,0-5 0-16,3 5 0 0,5 1 0 0,0 12 0 15,6-4 0-15,1-12 0 0,5 5 0 0,1-9 0 16,5 1 0-16,1 3 0 0,1-3 0 0,5-9 0 16,-3-6 0-16,3 1 0 0,-1-9-25 15,2-7-4-15,0 3 14 0,5 10-31 0,-3-7-14 16,8 11-41-16,-11-7-56 0,17-6-136 0,-19 9-302 15,1-29 32-15,8 6 401 0</inkml:trace>
  <inkml:trace contextRef="#ctx0" brushRef="#br6" timeOffset="331236.2549">23140 18149 1588 0,'0'0'247'0,"0"0"-166"0,-21 21-29 15,21-21-22-15,0 0-15 0,0 0-11 0,0 0-3 16,0 0-9-16,0 0 2 0,0 0-1 0,0 0-4 15,0 0-1-15,0 0 4 0,0 0-29 0,16-31-15 16,-16 31-33-16,22-31-74 0,4 19-136 0,-26 12-303 16,22-27 19-16,-3 15 419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40:39.19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12754 300 160 0,'0'0'26'0,"0"0"-16"15,-17 12-10-15,17-12 2 0,0 0 1 0,0 0 0 16,0 0 1-16,0 0-7 0,-17 2-2 15,17-2-4-15,0 0-3 0,0 0 9 0,0 0-2 16,0 0 0-16,0 0 4 0,0 0 1 0,0 0 10 16,0 0 9-16,0 0 12 0,0 0 4 0,0 0 10 15,0 0 8-15,0 0-1 0,0 0-32 0,0 0 27 16,0 0 5-16,-17-18 6 0,17 18 34 0,0 0-29 16,0 0-6-16,0 0-7 0,0 0-5 15,0 0 3-15,0 0 1 0,0 0 0 0,0 0 0 16,0 0-2-16,0 0-19 0,0 0-2 15,0 0-5-15,0 0-12 0,0 0 6 0,0 0-9 16,0 0-2-16,0 0 1 0,0 0-3 0,0 0-2 16,0 0 0-16,0 0-5 0,0 0 4 0,0 0 2 15,0 0 0-15,0 0 1 0,0 0-3 0,0 0 0 16,0 0-2-16,0 0 1 0,0 0 2 16,0 0 2-16,0 0-1 0,0 0 4 0,0 0-5 15,0 0-2-15,0 0 4 0,0 0-2 0,0 0 3 16,0 0 0-16,0 0-3 0,0 0 2 0,0 0-2 15,0 0 1-15,0 0 2 0,0 0 0 0,0 0 1 16,0 0-4-16,0 0 1 0,0 0 1 0,0 0-4 16,0 0 6-16,0 0-2 0,0 0 0 15,0 0 1-15,0 0-1 0,0 0 5 16,0 0-1-16,0 0 0 0,0 0 2 0,0 0-2 16,0 0-3-16,0 0-1 0,0 0-1 0,0 0-1 15,0 0 1-15,0 0 1 0,0 0-2 0,0 0 0 16,0 0 0-16,0 0 2 0,0 0 2 0,0 0-1 15,0 0 1-15,0 0 0 0,0 0 0 0,0 0 0 16,-7 17 0-16,7-17-4 0,-4 24 4 16,4-24 4-16,-4 32 0 0,1-10-1 0,-1 3 3 15,-2 5-2-15,2 3 2 0,-4 3 2 0,2 8-4 16,-1-3 1-16,1 4-3 0,-2-5-8 0,0-5 35 16,-1 4-38-16,2-5-11 0,0 9 17 15,1-5-37-15,-2 2 36 0,4 1 12 0,-4 4-10 16,3 1 8-16,1 6-10 0,-1-1-27 0,1 3 20 15,-1-3-27-15,0 5 24 0,-1-3 14 16,1 3-11-16,-1-3 14 0,-1 1-11 0,1 1 15 16,-3 5-12-16,2 1 16 0,-3 0-15 0,2 2 14 15,-3-6 13-15,1 0-27 0,-1 3 29 0,2 2-23 16,-2-3 0-16,3 5 14 0,0-4-15 0,1 5 10 16,-1 3-14-16,3 1 12 0,-2 1 0 0,3 0-19 15,0-1 21-15,0 3-20 0,0-2 5 16,1 2 15-16,-1 0-18 0,0 1 16 0,1 1-16 15,0 1-3-15,0-2 18 0,0 5-19 16,2-3 19-16,-3 2 2 0,1 1-18 0,-1-1 19 16,0 0-17-16,1 2 0 0,-1 0 17 0,2 2-17 15,-1 0 17-15,3 2 3 0,0-1-17 0,1 2 18 16,1-2-20-16,0 0-1 0,0 1 14 0,3 0-17 16,0 2 17-16,0 1 1 0,2-1-19 15,-1 1 17-15,-1 3-2 0,0-1-14 0,2 0 16 16,1 2-15-16,-1-1-2 0,2 1 19 0,-3 2-22 15,0-1 0-15,-1 3 15 0,1 0-12 0,-1 3 13 16,-1 1 6-16,-1 0-22 0,-1 0 21 0,1 2-3 16,0-1-14-16,-1-1 14 0,0 2-13 15,-1 0-3-15,2-2 22 0,-2 3-7 0,1-1-12 16,1-2 12-16,2 4-11 0,-2-4-3 16,3 1 21-16,0 0-6 0,2-1-12 0,-1 0 12 15,3-1-13-15,-1 1-3 0,2 0 19 0,0 2-10 16,0 2-12-16,0-3 11 0,0 3-10 0,-1 2-1 15,0 0 23-15,-3 2-25 0,3 2 3 0,-3-1 11 16,0 2-10-16,1 1 13 0,-2 4 10 0,0 0-9 16,-1-1-9-16,-1 2 8 0,0-1-7 15,-1 1-7-15,-1 0 24 0,-1 0-8 0,2-2-10 16,-3-3 10-16,1 2-8 0,-1-4-8 16,0 2 3-16,0-1 12 0,0-2-10 0,0-3 10 15,0 0 8-15,0 0-23 0,-1-2 2 0,-1 4 11 16,4-5-11-16,-2 1 11 0,1 2 10 0,-1-1-24 15,0-1 21-15,0 4-5 0,-1-1-14 0,1 1 14 16,-3 2-12-16,0 0-6 0,-2 2 6 16,0 0 10-16,-1 1-9 0,-3 1 9 0,1 2 9 15,-2 1-28-15,-1 1 3 0,1 0 10 0,-2 0-10 16,0-1 13-16,0 0 14 0,-2-1-8 0,0-1-9 16,-1-4 12-16,-1-1-9 0,1-4-4 0,0 0 23 15,0 1-7-15,3-1-11 0,-2-2 9 0,0-2-10 16,2-1-5-16,1 0 21 0,-1 2-22 0,1-2 5 15,0-1 10-15,-1 1-13 16,1-1 12-16,1 4 1 0,-1-1-19 0,0-3 4 16,-1-9 25-16,-1-12-14 0,1-11 15 0,0 2-2 15,3 2-28-15,2 8 12 0,1 3-15 0,1-5 14 16,-1 0-9-16,0-1-18 0,0 5 14 0,-1 5-20 16,1 4 6-16,0 1 16 0,3 9-20 0,-3-4 8 15,0 7 19-15,-3 1-17 0,-1 3 13 16,-3-4-8-16,0 3-27 0,-7-13 10 0,5-11-34 15,-9-10 1-15,7-12-33 0,-13-14-45 0,9-10-141 16,4-19-230-16,-18-37 67 0,15-10 446 0</inkml:trace>
  <inkml:trace contextRef="#ctx0" brushRef="#br0" timeOffset="1437.4889">12646 10633 950 0,'-17'-5'151'15,"17"5"-57"-15,0 0-50 0,-17 7-1 0,17-7 4 16,-18 4 6-16,18-4-4 0,-23 3-4 0,23-3-11 16,-27 3-10-16,10-4-5 0,17 1-2 0,-32-4-1 15,15 0-1-15,-3-2-2 0,-1 0-3 0,-3-3 1 16,2 1 0-16,-4 0 4 0,2 1 0 16,-4-2 0-16,1 2-2 0,-3 0 2 0,-1 2-2 15,-1-1 1-15,-1 2-2 0,-2 1-1 16,-6 0-1-16,0 1 0 0,-2 1-4 0,0-1-1 15,-1 2-1-15,-2 0-1 0,-3 2-1 0,0-1 0 16,0 0 1-16,-3 0-1 0,4 2 3 0,-4-2-3 16,-2 1 2-16,1-1 0 0,-1 1 1 0,-1-2 2 15,1 0-1-15,0-2 0 0,-1 1-2 0,2-1 0 16,1-1 0-16,-1 0 2 0,3-2 1 16,2 0-2-16,-1-1-2 0,2 1-1 0,-3-1-2 15,1 1 2-15,0 0-2 0,2 2 0 0,-2-1-1 16,2 2 1-16,1 1-1 0,1 2 2 0,0-1-1 15,0 2 0-15,3 1 1 0,0-1-1 16,2 2 1-16,0-2-1 0,1 2 0 0,1-1 1 16,3 0 1-16,1-1 1 0,2 1 0 0,4-2 0 15,3 0 1-15,3-1-2 0,3-1 0 16,19 1 0-16,-28-4-2 0,28 4 1 0,0 0-1 16,-20-5-1-16,20 5-1 0,0 0 0 0,0 0-2 15,0 0-4-15,0 0 1 0,0 0-2 0,0 0 2 16,27-19 2-16,-27 19-1 0,34-16 2 0,-14 7-3 15,6 0 4-15,1 1-1 0,3-1 2 0,2 1 0 16,2-1 1-16,1 0 0 0,1-1 1 0,3 1-1 16,0 1 2-16,1-1-2 15,2 3 3-15,1-2-2 0,1 1 0 0,1 1 0 16,1-2 0-16,2 1 0 0,-2 0 2 0,-1 1-2 16,-1 0 1-16,0 1-1 0,-3 0 2 0,0 2-2 15,-3 0 1-15,-4 1 0 0,-1-1-1 0,-4 1 1 16,-2 1 0-16,-2-2-1 0,-1 1 0 0,-5 1 1 15,-1-2 0-15,-18 3 0 0,27-2 0 16,-27 2-1-16,0 0 0 0,18-3 1 0,-18 3-1 16,0 0 2-16,0 0 1 0,0 0 1 0,0 0 2 15,0 0-1-15,0 0-2 0,0 0 0 0,-18-1-3 16,18 1 0-16,-30 4 0 0,11-1 1 16,-3 2-1-16,-1 0-1 0,-1 2 1 0,-3 1 0 15,-1-1-2-15,0 0 4 0,-1 2-3 0,-3-2 2 16,-3 1-2-16,-1 1 2 0,-1 2-3 15,-2-1 3-15,0 1-1 0,-1 1 1 0,1 2-1 16,0-2 3-16,-1 0-2 0,3 0 3 0,-1-1-2 16,4 1 3-16,0-2-1 0,2-1 1 0,3-1-1 15,1-1-1-15,1-2 0 0,3 0 0 0,1-3 0 16,2 0 1-16,3 0 1 0,18-2 1 0,-30 2 0 16,30-2-1-16,-21 1-1 0,21-1-1 0,0 0-1 15,-17 1 0-15,17-1 0 0,0 0-2 16,0 0 1-16,0 0-2 0,0 0-4 0,0 0 0 15,0 0 0-15,0 0 3 0,13 29 0 16,2-8 4-16,2 7-5 0,5 7 6 0,1 6-6 16,-1 4-11-16,0 2 19 0,-3 3-20 0,-1-2 20 15,-1 0 0-15,-2-2-9 0,0-3 3 0,-1-5-13 16,-3-3-5-16,0-3-26 0,-4-12-22 16,7 5-67-16,-14-25-145 0,0 0-309 0,25-16 20 15,-15-16 361-15</inkml:trace>
  <inkml:trace contextRef="#ctx0" brushRef="#br0" timeOffset="2390.9144">9478 8306 1237 0,'10'-18'106'0,"-15"-3"-99"0,5 21 1 0,-5-31-8 16,5 31 26-16,-5-21 22 0,5 21 20 0,0 0 9 16,0 0-7-16,0 0-15 0,0 0-21 0,0 0-18 15,0 0-7-15,-18 22-6 0,18-22 2 0,-16 38 14 16,7-9-27-16,-1 6 31 0,1 7-22 0,-3 3 9 15,0 5 10-15,-3 5-12 0,1 3 12 0,0 1-12 16,1-1 10-16,1-3-11 0,2-6 9 16,0-4-12-16,4-6-9 0,2-9 17 0,1-7-24 15,3-23 23-15,-1 19-10 0,1-19-3 16,0 0-1-16,0 0 0 0,0 0-2 0,0 0 3 0,13-17 0 16,-4 0-6-16,-1-8 25 0,2-11-23 15,0-8 21-15,-2-8-9 0,2-2-9 0,0-5 9 16,-2 2-9-16,1 2 9 0,-3 3-9 0,-4 7 7 15,1 3-4-15,-3 2 10 0,-2 3-5 16,0 0-5-16,-2 7 21 0,2 4-23 0,-2 6 21 16,4 20-9-16,-3-24-6 0,3 24 1 0,0 0-3 15,0 0 1-15,0 0-3 0,0 0 0 0,0 0-1 16,0 0-3-16,0 0 3 0,0 0 0 0,19 23 4 16,-19-23-1-16,27 33-14 0,-10-15 22 0,1 4-25 15,-1 1 25-15,4-2-7 16,-1 1-3-16,1-4 4 0,2-2-3 0,0-3-1 15,0-2-1-15,-1-2 3 0,1-6-1 0,2-3 1 16,-1-5-1-16,2-2 0 0,-1-4-1 0,1-4 2 16,0-5 3-16,0-3 0 0,-2-7-8 0,2 0 20 15,-3-2-20-15,-2 1 9 0,-4 4-6 0,-3 3 0 16,-3 4 0-16,-11 20 0 0,16-26 0 0,-16 26 0 16,0 0 0-16,0 0 0 0,0 0 0 15,0 0 0-15,0 0 0 0,0 0 0 0,0 0 0 16,2 36 0-16,-3-2 0 0,0 9 0 0,-1 7 0 15,-1 4-11-15,1 0 11 0,-3-2-5 0,5-2-14 16,0-4 3-16,5-2-14 0,1-6-3 16,6-1-22-16,-2-12-16 0,10 2-38 0,-20-27-32 15,39 34-77-15,-39-34-170 0,27 4-116 0,1 3 58 16,-28-7 446-16</inkml:trace>
  <inkml:trace contextRef="#ctx0" brushRef="#br0" timeOffset="2797.746">10212 8487 1429 0,'-15'25'42'0,"15"-25"-27"16,0 0 2-16,0 0 8 0,18 16 3 0,-18-16 11 0,22 0 1 15,-22 0-2-15,27-8-5 0,-27 8-13 16,31-16-4-16,-14 4 2 0,2-1-4 0,-1-3 0 15,-2-1-8-15,0 0 1 0,-16 17-1 0,24-32 6 16,-24 32-3-16,12-32 5 0,-12 32-1 16,4-31-1-16,-4 31-3 0,-8-29-15 0,8 29 11 15,-13-21-10-15,13 21 27 0,-19-14-15 0,19 14 13 16,-27-5-16-16,27 5-14 0,-33 11 29 0,15 2-29 16,1 5 31-16,-2 4-11 0,2 3-5 0,2 3 8 15,1 0-10-15,3 5 6 0,2-2-7 0,3 2 4 16,3-2-7-16,2 2 5 0,5-4-7 15,2-4 3-15,2-2-5 0,5-6 4 16,5-4-4-16,0-4 1 0,5-5-4 0,2-8-5 16,7-6-5-16,1-9-9 0,8-8-21 0,-1-13-10 15,8 0-10-15,-6-16-35 0,11 10-9 0,-17-23-53 16,19 14-147-16,-20-14-28 0,-1 0-114 0,12 20 205 16,-21-16 249-16</inkml:trace>
  <inkml:trace contextRef="#ctx0" brushRef="#br0" timeOffset="2954.0294">10742 7833 1154 0,'-14'32'261'0,"7"21"-200"0,-3-1-33 15,9 6 16-15,-4-1-15 0,7-1 5 16,-2 0-5-16,2 1-28 0,0-3 18 0,3 0-28 16,3-2 1-16,0-8 11 0,2-1-22 15,-2-9-5-15,4 1-10 0,-4-11-18 0,11 6-79 16,-19-30-36-16,23 31-131 0,-23-31-193 0,0 0 82 15,34 20 389-15</inkml:trace>
  <inkml:trace contextRef="#ctx0" brushRef="#br0" timeOffset="3485.269">10586 8316 1476 0,'0'0'140'0,"-11"18"-99"0,11-18-14 0,0 0-8 16,6 23-3-16,-6-23-8 0,20 15-2 0,-20-15-5 15,36 11 0-15,-10-11-2 0,2-2 1 0,6-3-6 16,-1-6-16-16,8 3-16 0,-3-9-16 0,5 6-3 16,-4-11 15-16,8 6-20 0,-9-8 12 15,9 9-31-15,-10-6 3 0,10 9-17 0,-12-6 1 16,5 7-5-16,-10-4-2 0,2 8 25 0,-8-3 13 16,-2 6 27-16,-5 0 12 0,-17 4 3 0,18 2 18 15,-18-2 28-15,0 0 30 0,-9 19 33 0,9-19 10 16,-22 20-12-16,22-20 1 0,-31 25-4 0,18-5 16 15,-10-8 16-15,11 12-35 0,-14-7 23 16,10 11-42-16,-7-10 1 0,6 10 1 16,-2-8-17-16,7 3 1 0,-3-3-10 0,7 1 0 15,-2-1-11-15,4-2 2 0,1-1-13 0,5-17 0 16,-1 24-9-16,1-24-2 0,6 17-4 0,-6-17 0 16,0 0-1-16,22 12 0 0,-22-12 1 0,28-5-1 15,-28 5 2-15,35-17 1 0,-16 4 0 0,1-3 0 16,-1-4 2-16,1 0-5 0,-4-3 8 15,1 3-6-15,-4-1 3 0,-3 4-1 0,-10 17 3 16,13-27-3-16,-13 27 4 0,5-20-1 0,-5 20-1 16,0 0-5-16,0 0 0 0,0 0 0 0,0 0 0 15,0 0 0-15,0 0 0 0,0 0 0 16,0 0 0-16,0 0 0 0,-1 26 0 0,1-7 0 16,1 5 0-16,1 0 0 0,1 3-11 0,0-3 0 15,2 0-9-15,0-2-1 0,4-3-9 16,-9-19 0-16,18 31-8 0,-18-31-4 0,28 11-15 15,-28-11-17-15,36-13-18 0,-22-12-58 0,19 8-146 16,-7-17-229-16,-1-8 13 0,8 3 375 0</inkml:trace>
  <inkml:trace contextRef="#ctx0" brushRef="#br0" timeOffset="3657.1539">11716 7618 1620 0,'-24'40'119'15,"16"12"-81"-15,-3 2 18 0,6 7-4 0,-2 2-25 16,2 2 3-16,0-4-20 0,3 2 6 0,2-5-21 16,2-6 1-16,5 4-15 0,-1-9-41 0,6 8-27 15,-11-15-65-15,20 15-98 0,-23-11-316 16,11-6 27-16,6 6 254 0</inkml:trace>
  <inkml:trace contextRef="#ctx0" brushRef="#br0" timeOffset="4094.6231">9531 9466 1268 0,'12'-22'158'0,"-9"-3"-103"15,6 6-9-15,-7 0 7 0,-2 19-7 0,9-20-6 16,-9 20-5-16,0 0-5 0,0 0-1 0,0 0-8 16,0 0-9-16,0 0-8 0,-5 31-3 0,1-6-4 15,-1 8 8-15,2 7 10 0,0 2-23 0,0 5 25 16,0 4-24-16,2-1 6 0,0 2 9 0,2-1-13 16,1-3 12-16,3-1-13 0,1-5 9 0,4-3-16 15,-1-5-6-15,4-3-29 16,-3-10-25-16,12 6-62 0,-22-27-85 0,35 4-303 15,-11 3-11-15,-2-20 277 0</inkml:trace>
  <inkml:trace contextRef="#ctx0" brushRef="#br0" timeOffset="4719.6362">10034 9589 1364 0,'-22'25'122'0,"5"-14"-86"0,5 6 4 15,12-17 4-15,-26 33 1 0,11-16-9 16,4 5 0-16,-3-2-7 0,6 4 2 0,-1-2-7 16,4 4 2-16,2-3-5 0,3 1 1 0,0-1-7 15,3-3 0-15,2 0-7 0,4-2 2 16,-9-18-7-16,22 30 1 0,-22-30-5 0,29 18 1 16,-11-13-3-16,3-3 1 0,2-4 2 0,1-2-2 15,0-5 1-15,2-5 0 0,1-1-1 0,-2-5-2 16,0 0 4-16,-5-3-8 0,0-3 1 0,-4 0-8 15,-4-1 3-15,-3-1-6 0,0 3 3 0,-5-2-6 16,-1 2 5-16,-4 0-5 0,0 3 9 0,-3-1-2 16,1 2 8-16,-2 2-1 0,5 19 6 15,-9-29 0-15,9 29-12 0,-6-18 33 16,6 18-28-16,0 0 38 0,0 0-14 0,0 0 0 16,0 0-5-16,0 0-4 0,0 0-2 0,0 0-17 15,0 0 34-15,0 0-31 0,0 0 30 0,23 20-16 16,-23-20-2-16,15 18 0 0,-15-18 0 0,18 25 2 15,-18-25-2-15,19 25 3 0,-19-25-5 0,20 28 2 16,-20-28-3-16,18 30 3 0,-18-30-4 16,15 30 4-16,-15-30-3 0,11 31 2 0,-11-31-3 15,6 32 3-15,-6-32-2 0,2 30 5 0,-2-30 0 16,-1 27 3-16,1-27-1 0,0 0 3 0,-5 19-3 16,5-19 1-16,0 0-2 0,0 0-2 15,0 0 0-15,0 0-3 0,0 0 0 0,0 0-1 16,-2-17 0-16,2 17-1 0,-1-30 2 15,2 10-5-15,0-2 6 0,1-1-4 0,1-1 4 16,-1 0-3-16,2-1 2 0,-2 4-2 0,2 0 4 16,0 4-5-16,-4 17 4 0,4-24-3 0,-4 24 1 15,0 0 2-15,0 0 0 0,0 0 0 0,0 0-2 16,0 0 0-16,0 0-1 0,0 0 1 0,0 0-1 16,21 28-1-16,-21-28-5 0,16 29 1 0,-6-12-8 15,-10-17-2-15,22 32-8 0,-22-32-13 16,30 31-18-16,-30-31-23 0,40 27-53 0,-40-27-76 15,48 12-233-15,-22-3-90 0,-1-8 122 0</inkml:trace>
  <inkml:trace contextRef="#ctx0" brushRef="#br0" timeOffset="5063.3744">10884 9327 1242 0,'-19'-16'384'0,"19"16"-330"0,-32 18-18 0,32-18 6 16,-33 28-7-16,20-6 0 0,-3-1-7 0,3 6 3 16,0 0-9-16,4 0 1 0,1-2-11 0,5-4-13 15,2-1 19-15,3-3-26 16,-2-17 20-16,12 28-12 0,-12-28-2 0,23 19 2 16,-23-19-2-16,34 8 1 0,-13-6 0 0,2-4 0 15,0-3 0-15,0-2-1 0,2-1 2 0,-2-1-1 16,0 1 2-16,-4-1 0 0,-2 5 0 0,-17 4-1 15,26-7 1-15,-26 7 0 0,21 0-1 0,-21 0 1 16,0 0 2-16,0 0 0 0,17 21 2 0,-17-21 5 16,-3 38-5-16,-1-12 4 0,-5 4-8 15,-3 4 2-15,-2 4-6 0,-3 0 6 0,-1 4-8 16,-2-1 5-16,1-1-10 0,0-4-2 0,3 1-15 16,0-6-8-16,4 0-32 0,-4-12-39 0,18 15-137 15,-19-20-368-15,17-14 47 0,6 23 246 16</inkml:trace>
  <inkml:trace contextRef="#ctx0" brushRef="#br1" timeOffset="9206.9808">12686 12510 1181 0,'0'0'113'0,"0"0"-57"0,0 0-19 0,-18 7-14 16,18-7-8-16,0 0 5 0,0 0 4 15,0 0 2-15,0 0-7 0,0 0-11 0,0 0-4 16,0 0 1-16,0 0 2 0,23-10 4 0,-23 10-1 16,26-6-2-16,-26 6-3 0,33-7-1 0,-15 5-3 15,0-1 1-15,2 1 0 0,-1-1 0 0,3 2-1 16,1 0 1-16,1 1 0 0,3 1-2 15,1-1 4-15,1 0-2 0,4-1 1 0,1-2-1 16,3 2 0-16,2-2 0 0,1-2-1 0,2 0 3 16,2-1-3-16,1-1 3 0,2-1-2 0,1 0 2 15,0 1-1-15,1-1 2 0,1 1-4 0,1 1 2 16,1-1-4-16,2 0 1 0,1-1-3 0,-1 2 3 16,2 0 0-16,3 3 2 0,-3-1-1 15,1 2-1-15,-1-1 1 0,-3 1 1 16,1 1-1-16,-1-1-1 0,2 2-1 0,-3-1 1 15,2 0-1-15,-3 1 2 0,-1-1 0 0,-2 0 0 16,1-1-1-16,-3 0 0 0,-3-1 1 0,-2 1 0 16,-3-2 0-16,-2 0 0 0,-2-1 0 0,-3 0 0 15,-1-1-2-15,-3 1 2 0,-2-1-3 0,-3 0 3 16,-2 1-1-16,-20 5 1 0,29-10-1 16,-29 10 0-16,0 0-2 0,19-8 4 0,-19 8 4 15,0 0 11-15,0 0 0 0,0 0-2 0,0 0-4 16,-26-22-8-16,26 22-3 0,-31-16 3 0,12 8-3 15,-2 0 5-15,-2-2 0 0,-1-1 1 0,-3 1-2 16,-1-1 3-16,-2 2-3 0,-3-2 4 16,1 1-2-16,-3-1 0 0,-2 2-3 0,1 0 1 15,-2 1-1-15,-2 0 1 0,1 2 0 16,0 2 1-16,3-1-2 0,-2 0 3 0,5 0-1 16,0 1-16-16,7 0 19 0,1 1-17 0,3 0 32 15,5-2-13-15,17 5 13 0,-23-8-14 0,23 8-3 16,0 0-3-16,0 0-2 0,0 0-3 0,-7-17 1 15,7 17 3-15,15-19-2 0,-15 19 3 0,29-24-3 16,-10 12 0-16,7 0-3 0,1 1 3 0,3 1-2 16,2 1 3-16,-1 1-2 0,2 3 2 15,-1 1-2-15,-1 1 1 0,2 3 1 0,1 1-2 16,-1 3 1-16,0 1-2 0,-3 2 2 16,1 0-2-16,-2 3 1 0,1 3-7 0,1 1 1 15,-2 1-3-15,-2 2 4 0,-2 0 2 0,-1 0-10 16,-3 1 29-16,0 0-28 0,-4 2 28 0,-3 0-14 15,-3 1-5-15,-2-1 5 0,-3 1-3 16,-4 0 4-16,-3-2-1 0,-3-2 3 0,-4 1-3 16,-3 0 5-16,-5 0-3 0,-2 2 5 0,-4-2-4 15,-3 2 3-15,-3-2-5 0,-2 3 1 0,-2-3-4 16,-4 0 2-16,2-2-3 0,0-1 1 0,1-2-7 16,0-3-3-16,1-1-10 0,0-3-8 0,4 4-17 15,0-8-13-15,11 9-34 0,-7-14-45 16,24 3-103-16,-8 18-277 0,8-18 52 15,0 0 239-15</inkml:trace>
  <inkml:trace contextRef="#ctx0" brushRef="#br1" timeOffset="10066.3809">13230 13165 1609 0,'-19'-17'16'0,"19"17"-15"0,0 0-2 0,0 0-1 16,0 0-1-16,0 0 1 0,0 0 1 15,0 0 2-15,-9 22-1 0,8-4 3 0,0 5-5 16,-3 5 11-16,-1 2 13 0,-1 8-24 0,-3 2 34 16,2 7-30-16,-1 2 11 0,2 5 14 15,-4 1-17-15,3 3 13 0,-3-2-15 0,1 1 7 16,1-5-11-16,-1-4 13 0,1-4-10 0,2-8-9 15,1-7 24-15,2-6-32 0,3-23 27 16,-1 22-15-16,1-22-4 0,0 0 2 0,0 0 1 16,0 0 1-16,17-28-4 0,-7 4 29 0,1-15-21 15,2-8 22-15,1-14-10 0,0-3-16 0,1-5 12 16,1 2-13-16,-3 0 12 0,-1 3-11 0,-1 2-1 16,-2 4 16-16,-2 4-20 0,0 3 18 0,-2 5-7 15,0 5-10-15,0 7 7 0,0 5-7 0,-2 7 4 16,-3 22-3-16,9-25 0 0,-9 25 1 15,0 0-4-15,0 0 3 0,0 0-1 16,18 33 5-16,-7-9-4 0,2 10 5 0,2 6-8 16,1 7 8-16,1 7 1 0,1 5-19 0,0 2 19 15,1 1-17-15,1-2 10 0,3 0 10 0,4-1-10 16,1-6 10-16,2-7-11 0,1-6 7 0,0-10-5 16,4-5 4-16,-1-7-1 0,1-6 2 0,-1-5 4 15,0-9 1-15,-2-5 3 0,-1-6-1 16,-2-9 2-16,-1-5-7 0,-3-8-6 0,-3-5 0 15,-2-6 0-15,-4-3 0 0,-3-3 0 0,-3 0 0 16,-5 2 0-16,-4 2 0 0,-2 2 0 0,-5 2 0 16,-1 4 0-16,-4 3 0 0,-4 2 0 15,1 2 0-15,-4 5 0 0,1 3 0 0,3 7 0 16,-3 3-5-16,17 15-31 0,-26-14-9 16,26 14-13-16,-20 1-41 0,22 18-67 0,-2-19-58 15,-1 34-128-15,4-11-166 0,4 0 87 0,10 12 319 16</inkml:trace>
  <inkml:trace contextRef="#ctx0" brushRef="#br1" timeOffset="10707.0096">14307 13360 1113 0,'-23'20'168'16,"-9"-7"-67"-16,11 11-31 0,-7-6-5 0,8 11 5 15,-6-5-14-15,6 8 10 0,-4-8-13 0,7 2-11 16,1-1-21-16,6-1 4 0,3-4-10 0,5-2 0 16,2-18-1-16,2 22-7 0,-2-22-6 15,18 15 2-15,-18-15-2 0,33 3 1 0,-11-6 0 16,5-6-1-16,2-3 1 0,3-6-2 0,0-4 3 16,1-2-5-16,-2-4 5 0,-1 0-6 0,-2 1 6 15,-4-1-6-15,-2 1 7 0,-4 2-6 0,-1 1 5 16,-6 1-5-16,-5 2 4 0,-3 3-3 0,-3 18-11 15,-6-27 14-15,6 27-11 16,-22-15 10-16,22 15 2 0,-32-4-3 0,32 4-1 16,-31 8 1-16,12 2 10 0,19-10-8 0,-30 24 9 15,30-24-5-15,-22 24-2 0,22-24 2 0,-12 21-3 16,12-21 0-16,0 0-3 0,7 21 0 0,-7-21 0 16,26 7 1-16,-9-6 0 0,4-2 1 0,0-3 6 15,5-1 2-15,2-2 5 0,0 1-2 0,1-2-3 16,2 0-3-16,-4 2-2 0,3 1-1 15,-5 2-1-15,-3 3 0 0,-2 0-2 0,-20 0 0 16,26 7 1-16,-26-7 1 0,0 0-1 0,21 24 1 16,-21-24-2-16,6 32 2 0,-6-13-4 0,-1 2 4 15,-3 2-3-15,-2-2 0 0,-1 2 0 16,-2 0 0-16,0-2 0 0,0-1 0 0,9-20 0 16,-17 29 0-16,17-29 0 0,0 0 0 0,0 0 0 15,0 0-4-15,0 0-1 0,0 0 1 16,0 0 3-16,0-24-1 0,11 0 5 0,1-6-6 15,4-3 6-15,0-1-5 0,0 1 5 0,-1 1-5 16,1 2 5-16,-1 3-4 0,1 2-5 0,-4 4 21 16,0 2-19-16,-12 19 11 0,21-25-7 0,-21 25 0 15,0 0 0-15,18-11 0 0,-18 11 0 0,0 0 0 16,11 18 0-16,-11-18 0 0,10 35 0 16,-4-11-22-16,0 3 8 0,0-2-14 0,3 2-11 15,-1-6-9-15,6 6-16 0,-3-9-19 16,11 9-38-16,-22-27-44 0,48 37-90 0,-29-25-255 15,9-2 30-15,10 7 263 0</inkml:trace>
  <inkml:trace contextRef="#ctx0" brushRef="#br1" timeOffset="10988.6477">15454 13322 1791 0,'-19'9'66'16,"19"-9"-40"-16,0 0-1 0,-18 12-20 0,18-12-4 15,0 0-3-15,0 0 2 0,18 2 1 0,-18-2-3 16,30-4-9-16,-5-2-26 0,-2-7 14 0,9 5-62 15,-2-10 5-15,12 13-61 0,-11-20-68 16,22 17-148-16,-8-6-151 0,-1-4 81 0,12 15 395 16</inkml:trace>
  <inkml:trace contextRef="#ctx0" brushRef="#br1" timeOffset="11676.6721">16042 13241 1291 0,'0'0'294'0,"5"-27"-253"0,-1 7-22 0,0 1 5 16,-4 19-5-16,5-29 10 0,-5 29-1 0,0 0 2 15,0 0-3-15,0 0-12 0,0 0-9 16,-26 7-6-16,26-7 2 0,-24 35-5 0,12-11 7 16,0 4-2-16,-2 4-11 0,2-1 33 0,0 4-24 15,0-2 25-15,1-2-6 0,1 1-11 0,3-2 6 16,0-5-7-16,3 0 4 0,0-6-4 16,4-19 1-16,1 26-5 0,-1-26-1 0,0 0-3 15,0 0 1-15,19 13 0 0,-19-13 1 0,18-10 0 16,-18 10-1-16,23-28 1 0,-11 8-1 0,0-8 5 15,2-3-6-15,0-4 6 0,0-2-8 0,-1-1-5 16,1 1 23-16,-2 1-21 0,-1 1 19 0,-3 3-8 16,-1 2-6-16,-2 3 6 0,0 3-2 0,-2 5 4 15,-3 19-3-15,3-27 4 16,-3 27-1-16,0 0 2 0,0 0 1 0,0 0-1 16,0 0-4-16,0 0-3 0,0 0-3 0,0 0 0 15,0 0 0-15,9 18 1 0,-9-18 2 0,14 29-1 16,-6-12 1-16,0 0 0 0,2 0-1 0,-10-17-1 15,21 29 0-15,-21-29 0 0,25 22 0 0,-25-22 0 16,28 14 0-16,-28-14 0 0,32 6 0 16,-32-6 0-16,31-2 0 0,-31 2 0 0,33-11 0 15,-16 3 0-15,0-2 0 0,-17 10 0 0,31-24 0 16,-31 24 0-16,25-24 0 0,-25 24 0 0,17-20 0 16,-17 20 0-16,0 0 0 0,0 0 0 15,14-17 0-15,-14 17 0 0,0 0 0 0,0 0 0 16,0 0 0-16,0 0 0 0,0 0 0 0,0 0 0 15,0 0 0-15,1 31 0 0,0-10 0 16,0 7 0-16,-1 4 0 0,0 1 0 0,0 1 0 16,0 3-8-16,0-4-26 0,5 0 16 0,-3-3-9 15,11-2-13-15,-5-6-11 0,9 1-25 0,-17-23-18 16,35 28-43-16,-35-28-63 0,42 0-209 0,-19-4-94 16,0-10 54-16,11 9 449 0</inkml:trace>
  <inkml:trace contextRef="#ctx0" brushRef="#br1" timeOffset="12036.0504">16691 13192 1175 0,'-17'9'302'0,"17"-9"-252"16,-4 22-18-16,4-22 9 0,0 0 3 15,20 24 2-15,-20-24 2 0,25 6-1 0,-8-8-10 16,8 0-10-16,1-7 1 0,6 0-7 0,-3-5 2 15,3 0-4-15,-3-3-7 0,0 0-7 0,-3 0 2 16,-3 0-6-16,-2 1 2 0,-21 16-2 0,28-30 1 16,-28 30 0-16,12-23 5 0,-12 23-2 0,1-18 5 15,-1 18-3-15,-11-17-1 0,11 17-6 16,-21-12-1-16,21 12-2 0,-33-4-3 16,14 8 3-16,-3 3-2 0,-1 3 5 0,1 4-1 15,0 2 2-15,-1 5-3 0,1 2 3 0,2 2-3 16,-1 4 7-16,4 0-1 0,5 2 5 0,3 1-6 15,3 1-13-15,5-3 19 0,2-1-22 0,5-4 19 16,4-2-5-16,3-5-3 0,6-3 3 0,1-4-2 16,6-6-13-16,4-3-1 0,4-7-7 0,5-2-14 15,1-14-14-15,6 2-31 0,-5-21-42 16,17 11-105-16,-19-22-180 0,13 3-127 0,-1 7 49 16,-12-16 486-16</inkml:trace>
  <inkml:trace contextRef="#ctx0" brushRef="#br1" timeOffset="12239.2132">17401 12657 1750 0,'-17'31'71'0,"4"4"-43"16,1 0 23-16,2 3-16 0,-1 1-16 0,3 2 5 16,-2 0-12-16,4 0 3 0,1-1-13 0,4 0 1 15,1-2-6-15,2-4 2 0,3-2-10 0,1-2 1 16,3-2-16-16,0-4-1 0,6 2-17 0,-2-7-5 15,12 11-70-15,-25-30-31 16,42 43 5-16,-42-43-92 0,44 19-120 0,-16-7-94 16,-9-15 72-16</inkml:trace>
  <inkml:trace contextRef="#ctx0" brushRef="#br1" timeOffset="12629.8141">17703 13075 1424 0,'0'0'145'0,"-31"9"-67"16,31-9-11-16,-36 17-17 0,18-2-7 0,-5-2-7 16,3 5 3-16,0-1-8 0,2 4 0 0,3-1-11 15,1 1-1-15,2-2-7 0,4 0 0 16,3 0-6-16,5-19-15 0,-1 29 20 0,1-29-23 16,7 26 21-16,-7-26-7 0,14 23 0 15,-14-23-3-15,25 10 2 0,-8-10 0 0,0-5 1 16,3-1 1-16,4-5-10 0,-3-3 7 0,3-3-6 15,-4-3 21-15,-2 1-12 0,2 0 12 0,-2-1-12 16,-2 1-4-16,-4-1 4 0,-1 2-3 0,-4 0 0 16,-1 0 0-16,-6 18 0 0,7-28 0 0,-7 28 0 15,0 0 0-15,-2-20 0 0,2 20 0 0,0 0 0 16,0 0 0-16,0 0 0 0,0 0 0 16,0 0 0-16,-8 19 0 0,7-2 0 15,-1 4 0-15,1 2-2 0,1 2-3 0,1-1-9 16,2-1 0-16,2-2-14 0,0-4-20 0,-5-17 2 15,18 23-21-15,-18-23 17 0,24 2-3 0,-3-3-37 16,-9-21-30-16,20 11-134 0,-7-20-292 0,3-12 51 16,7 5 281-16</inkml:trace>
  <inkml:trace contextRef="#ctx0" brushRef="#br1" timeOffset="12801.6761">18142 12534 1761 0,'-26'70'55'0,"1"0"-8"0,7 4-14 16,1-6 8-16,4-3-16 0,5-2-24 0,2-6 5 15,6-5-18-15,1-8-3 0,6-1-32 0,-1-11-4 16,9 4-20-16,-7-16-30 0,17 14-76 0,-25-34-246 16,22 33-139-16,-2-15 53 0,-20-18 509 0</inkml:trace>
  <inkml:trace contextRef="#ctx0" brushRef="#br1" timeOffset="13223.5746">17123 12894 1843 0,'0'0'63'16,"0"0"-37"-16,0 0-16 0,0 0-1 16,0 0 6-16,22-6 7 0,-3 1-2 0,3 2-5 15,5-4-8-15,3-2-7 0,5 1-3 0,1-4-13 16,3 3-16-16,-5-2-26 0,7 8-43 0,-12-14-81 15,21 21-271-15,-17-8-122 0,0 1 20 16,4 13 501-16</inkml:trace>
  <inkml:trace contextRef="#ctx0" brushRef="#br1" timeOffset="14239.2148">13735 14417 1108 0,'-6'-22'137'0,"6"22"-27"0,6-28-16 0,-6 28-14 15,7-24-12-15,-7 24-15 0,5-23-7 16,-5 23-11-16,0 0-2 0,3-17-4 0,-3 17 0 16,0 0-4-16,0 0-3 0,0 0-7 0,0 0-4 15,0 0-2-15,0 0-5 0,-2 21 1 0,0-2-6 16,0 7 3-16,1 6-5 0,-1 4 6 0,-2 4-5 16,0 5-8-16,0 2 21 0,-1 2-24 0,1-2 20 15,0 0-2-15,2-2-12 0,1-2 9 16,1-2-8-16,1-2-8 0,4-4-16 0,0-7-5 15,6 1-28-15,-11-29-16 0,24 37-36 16,-24-37-66-16,39 13-78 0,-22-12-235 0,10-11 28 16,13 5 302-16</inkml:trace>
  <inkml:trace contextRef="#ctx0" brushRef="#br1" timeOffset="14895.4236">14141 14483 1402 0,'0'0'106'15,"-26"22"-69"-15,9-6-3 0,-2-3 1 0,4 7-13 16,-2-2 34-16,4 7-30 0,-4-1 29 0,5 4-14 16,-1 0-16-16,5 1 1 0,2-1-11 0,3 0 1 15,5 1-12-15,3-5 5 0,3-1-7 16,3-1 6-16,-11-22-3 0,30 32 0 16,-9-20-4-16,2-2 0 0,3-6 1 0,-1-4-1 15,2-8 1-15,1-3-2 0,1-2 1 0,-1-5-2 16,0-3 1-16,-1 0-3 0,-3-4 5 0,1 0-8 15,-6-3 4-15,-3-1-7 0,-3 0 3 0,-4 0-4 16,-2 3 6-16,-5-1-2 0,-2 3-9 0,-4 2 28 16,-3 1-23-16,-2 3 26 0,9 18-13 15,-22-30-2-15,22 30 3 0,-26-20-2 0,26 20 3 16,-26-11 1-16,26 11 1 0,-21-6 2 0,21 6 2 16,0 0-4-16,0 0 0 0,0 0-5 0,0 0-2 15,0 0-3-15,0 0 2 0,0 0 1 16,22-9 2-16,-4 6 1 0,3-4 1 0,-1 3 1 15,2-1 2-15,1 1 0 0,-1-1 3 0,0 4-3 16,-2 1-1-16,-3 3-2 0,-17-3 1 16,31 14-2-16,-31-14-1 0,26 23 0 0,-26-23 0 15,17 33-1-15,-11-13-3 0,-2 3-9 0,-4 3 18 16,-4 3-16-16,-1 1 18 0,-5 0-5 0,-1 2-5 16,-2 0 3-16,-2 0-5 0,0-2 6 0,-1-2-5 15,1-3 4-15,2-2-5 0,2-5 3 0,11-18 0 16,-17 23 1-16,17-23-1 0,0 0-3 0,0 0-1 15,0 0 1-15,0 0 2 16,14-31 5-16,0 5 0 0,3-5-3 0,2-7 6 16,4 0-11-16,0-2 9 0,2 1-4 0,0 4-4 15,-3 2 22-15,-1 3-18 0,-3 5-1 0,-2 2 0 16,0 5 0-16,-16 18 0 0,22-22 0 0,-22 22 0 16,0 0 0-16,0 0 0 0,0 0 0 0,0 0 0 15,19 16 0-15,-19-16 0 0,9 31 0 16,-5-9 0-16,-1 3 0 0,2 3 0 0,-3-3 0 15,4 3 0-15,0-2-14 0,3-1-18 0,-2-3-15 16,7 2-6-16,-2-6-7 0,7 4-26 0,-19-22-21 16,46 25-70-16,-46-25-77 0,44-9-277 0,-12 7 47 15,-8-13 283-15</inkml:trace>
  <inkml:trace contextRef="#ctx0" brushRef="#br1" timeOffset="15207.9322">15204 14319 1308 0,'-27'-17'229'0,"27"17"-133"0,-24 1-27 0,24-1-11 16,-26 15-19-16,26-15-9 0,-28 28-8 0,16-10 2 15,-1 1-6-15,2 3 0 0,2-2-7 0,3 2 3 16,4-3-5-16,3-2 2 0,-1-17-5 16,10 29-2-16,-10-29-2 0,21 22 0 15,-21-22-2-15,31 14 1 0,-13-13 0 0,4-1 0 16,1-1 1-16,3-4 1 0,2-1 1 0,0-4-1 15,-2 0 1-15,-1-1-2 0,-3 2 2 0,-3 1-1 16,-19 8 2-16,29-3-2 0,-29 3 1 0,18 7 3 16,-18-7-1-16,9 17 4 0,-9-17-2 15,1 25-2-15,-3-8-6 0,-3 4 0 0,-2 3 0 16,-4 3 0-16,-2 1 0 0,-1 1 0 0,-1-2 0 16,1 0 0-16,-2-2 0 0,3-3 0 0,2-1 0 15,-2-3-12-15,13-18-12 0,-14 28-9 0,14-28-24 16,0 0-40-16,1 34-125 0,-1-34-385 0,0 0 15 15,0 0 190-15</inkml:trace>
  <inkml:trace contextRef="#ctx0" brushRef="#br1" timeOffset="15380.2166">15645 14860 1907 0,'-17'14'140'0,"17"-14"-140"0,-19 22 0 16,19-22 0-16,-22 12 0 0,22-12 0 0,-31 7 0 15,31-7 0-15,-28-3 0 0,28 3 0 16,0 0-33-16,-25-32-105 0,25 32-271 0,0 0-233 16,12-24 24-16,-12 24 412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56:47.2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1322 961 1573 0,'-37'6'79'15,"37"-6"-63"-15,0 0-10 0,0 0-6 0,0 0-2 16,0 0 1-16,0 0-5 0,-18 10-1 0,18-10 2 15,-18 39 7-15,6-2-4 0,-3 13 14 0,0 8 4 16,0 6-21-16,-5 9 17 0,-1-1-15 16,-3 2 2-16,0 3 18 0,-2-2-14 15,3 0 15-15,-1-6-15 0,3-8 11 0,4-14-11 16,4-11 8-16,4-9-7 0,6-9 4 0,3-18-3 16,0 0-2-16,0 0 0 0,0 0-1 0,0 0 1 15,0 0 1-15,0 0 9 0,15-29 1 0,-4-6 8 16,4-10-8-16,3-18 5 0,4-5-18 0,0-6 10 15,2 0-12-15,1 4 15 0,-1 1-10 16,-2 0 0-16,-3-3 14 0,-1 1-16 0,-2-2 9 16,0 6-2-16,1-1-15 0,-1 6 13 0,1 4-10 15,0 5 7-15,0 16-6 0,0 11 6 0,-5 7 12 16,-12 19-12-16,0 0 13 0,17-11-17 0,-17 11-16 16,0 0 17-16,5 22-15 0,0-2 11 0,1 14 7 15,3 12-8-15,-2 6 11 0,0 1-6 16,2 5 10-16,-3 5-17 0,1 4-1 15,0 3 10-15,4-4-16 0,1 5 9 0,2-6-1 16,2-2-16-16,-2-2 12 0,2-6-7 0,1-2 7 16,1-2-10-16,1-8 5 0,0-3-18 0,-2-11 0 15,1-2-18-15,-18-27-11 0,31 34-30 0,-31-34-36 16,19 14-53-16,-19-14-111 0,-8-20-195 0,8 20 16 16,-11-29 443-16</inkml:trace>
  <inkml:trace contextRef="#ctx0" brushRef="#br0" timeOffset="156.5161">1157 1513 1561 0,'-23'-5'87'0,"23"5"-33"0,0 0-38 0,0 0-15 15,0 0-3-15,0 0 0 0,20-11 3 0,2 6-1 16,8-3 3-16,10-2-4 0,9-3 3 16,4-3-4-16,7-1 2 0,2-2-14 0,2 2-12 15,-1-1-18-15,6 5-26 0,-6-4-13 0,9 9-16 16,-13-7-33-16,14 13-35 0,-15-12-34 0,1 8-255 15,6 12 71-15,-19-15 345 0</inkml:trace>
  <inkml:trace contextRef="#ctx0" brushRef="#br0" timeOffset="578.4262">2453 1230 1397 0,'-19'-6'79'0,"19"6"-5"0,-29-10-27 15,29 10 16-15,-33-2-15 0,15 7-16 0,-5-3 22 16,-1 7-41-16,-3 1 19 0,1 4-14 0,-3 3-4 15,1 3 5-15,-2 4-5 0,2 4 6 0,-1 5-15 16,2 1 5-16,3 1-8 0,3 0 3 16,6-4-5-16,4 0 5 0,7-6-7 0,4-1 5 15,4-1-8-15,5 0 4 0,6-1-6 0,3-5-3 16,9-3-3-16,2-8-1 0,10-1-11 16,0-8-1-16,9-6-4 0,3-7-6 0,5-1 2 0,-1-6-5 15,2 3-4-15,-2-8-8 0,3 5-3 0,-8-10-17 16,7 6-15-16,-15-14-31 0,6 11-35 15,-15-11-14-15,5 10-8 0,-13 1 27 16,0-2 36-16,-7 7 44 0,-4-2 48 0,-4 5 48 16,-6 4 63-16,-4 18 53 0,-5-23 35 0,5 23 20 15,0 0-42-15,0 0-34 0,-27 15-27 0,27-15-64 16,-22 31 31-16,11-4-33 0,-6 0 10 0,4 6 3 16,-2 4-19-16,2 5 10 0,0-2-18 0,3 5 11 15,-2-3-17-15,2 2 2 0,3-3-13 16,2-1 6-16,2-4-9 0,3-4 4 0,4-5-4 15,0-6 4-15,3-4-11 0,-7-17-4 0,18 16-13 16,-18-16-9-16,23-3-15 0,-11-14-28 16,15 1-46-16,-13-31-100 0,22 2-237 0,-4 1-61 15,-7-16 253-15</inkml:trace>
  <inkml:trace contextRef="#ctx0" brushRef="#br0" timeOffset="719.0427">2887 818 1701 0,'-22'8'42'0,"22"-8"-27"0,-18 11-20 16,18-11-2-16,-2 18-9 0,2-18-1 0,15 29-15 16,-15-29-12-16,33 33-26 0,-15-21-39 0,20 7-71 15,-13-9-67-15,17 1-244 0,5 12 33 16,-12-6 377-16</inkml:trace>
  <inkml:trace contextRef="#ctx0" brushRef="#br0" timeOffset="1094.0717">3540 1249 1402 0,'0'0'177'0,"-34"1"-112"0,8 2-4 15,-4-1-4-15,2 4 2 0,-4 2-22 0,2 1-4 16,-2 5-13-16,3 1 1 0,-1 3-7 0,3 7 3 16,-1-1-6-16,4 4 3 0,2 1-9 0,2 0 5 15,7 1-9-15,2-1 6 0,5 0-7 0,5-4 2 16,3-3-4-16,5 0 3 0,7-5-2 15,2 1 2-15,3-5-3 0,4-4 3 0,4-8-2 16,3-5 2-16,3-8 3 0,1-8-2 16,4-6 5-16,-2-9-5 0,3-3 5 0,1-7-7 15,-1-2 8-15,0-2-9 0,-2 3 6 0,-2-2-3 16,-5 2-2-16,-3-1 0 0,-3 3 0 0,-3 1 0 16,-3 5 0-16,-1 7 0 0,-4 5 0 0,-6 8 0 15,-7 18 0-15,0 0 0 0,0 0 0 0,0 0 0 16,0 0 0-16,0 0 0 0,-13 38 0 0,2-6 0 15,-3 12 0-15,-3 3 0 0,-1 1-16 16,2 1-22-16,3-4 6 0,3 1-5 16,9-3-18-16,1-4-19 0,12 3-37 0,-8-15-45 15,24 15-119-15,-17-9-270 0,14-14 19 0,12 5 345 16</inkml:trace>
  <inkml:trace contextRef="#ctx0" brushRef="#br0" timeOffset="1390.9453">4215 1292 1696 0,'-49'9'106'0,"18"-4"-66"0,-2 1-12 15,7 4 12-15,-1-2-5 0,6 3-3 16,1-1-17-16,20-10-3 0,-23 14-10 0,23-14 0 16,0 0-3-16,4 21 0 0,-4-21 0 15,18 22 1-15,-18-22-2 0,35 24 2 0,-12-14 0 16,4-4 0-16,2 1 0 0,2-1 4 0,-1-2-1 15,-1 2 1-15,-5 0 1 0,-4 0-4 0,-20-6 0 16,27 15 0-16,-27-15 0 0,17 15 2 0,-17-15-3 16,0 0 4-16,5 24-3 0,-5-24-1 0,-10 23-1 15,10-23 1-15,-26 33-2 0,6-11 0 0,-6-2-9 16,-3 3-2-16,-4 2-7 0,0-4 2 16,3 4-8-16,-1-8-3 0,10-1-22 0,-4-6-21 15,25-10-57-15,-33 9-111 0,33-9-339 16,0 0-2-16,0 0 325 0</inkml:trace>
  <inkml:trace contextRef="#ctx0" brushRef="#br0" timeOffset="2140.9875">5590 863 1163 0,'-20'-24'184'16,"20"24"-68"-16,0 0-42 0,-4-23-15 0,4 23-2 16,0 0-11-16,-7-18-8 0,7 18-8 0,0 0-4 15,0 0-7-15,0 0-6 0,0 0-4 0,0 0-10 16,0 0 2-16,-6 21-2 0,6-21 5 0,-2 41 3 16,2-10 10-16,-1 8-7 0,0 0 10 15,-3 5-14-15,1 4 9 0,-1 0-7 0,-1 3-4 16,-1-2 16-16,0 2-17 0,-3-4 15 15,2 0-10-15,-1-3-6 0,-1-4 5 0,2-5-8 16,2-6 9-16,1-7-7 0,3-5 4 0,1-17-5 16,0 0 2-16,6 18-1 0,-6-18-3 0,0 0 5 15,0 0-3-15,21-11 2 0,-21 11 2 0,24-24 2 16,-7 2-2-16,4-7 2 0,1-2-5 16,1-3 2-16,1 1-5 0,-1-1 5 0,0 3-3 15,-2 4 4-15,-1 3-7 0,-2 7-9 0,-18 17 19 16,29-24-19-16,-29 24 22 0,17-6-12 0,-17 6 1 15,0 0-3-15,0 0-7 0,19 22 25 16,-19-22-24-16,11 36 21 0,-5-11-10 0,-1 3-5 16,-2 7 5-16,0-1-6 0,0 3 1 15,2 0-8-15,1-3 1 0,2-2-10 0,3-4 2 16,6-1-12-16,2-4-4 0,5-2-18 0,-1-6-8 16,11 3-23-16,-6-15-10 0,15 10-26 0,-13-26-48 15,21 15-63-15,-16-17-139 0,5-8-83 0,11 14 211 16</inkml:trace>
  <inkml:trace contextRef="#ctx0" brushRef="#br0" timeOffset="2500.3727">6339 1289 1288 0,'-37'-11'143'15,"16"10"-46"-15,-11-3-21 0,8 11-2 0,-6-5-16 16,3 6-6-16,-2 3-15 0,2 3-1 16,3 0-12-16,2 4 2 0,1 0-9 0,5 4 2 15,-1 2-7-15,4 2 4 0,1-1-6 0,3 1 2 16,2-2-5-16,4-3 3 0,2 0-6 0,4 1 4 15,2-5-6-15,2 2 4 0,-7-19-5 16,24 29 3-16,-24-29-1 0,32 18 2 0,-13-13-5 16,4-6 0-16,2-4 0 0,3-5 0 0,-2-2 0 15,2-5 0-15,-2 0 0 0,-1-4 0 0,0-1 0 16,-3-1 0-16,-3 0 0 0,-1 1 0 0,-2 0 0 16,-1-1 0-16,-4 3 0 0,-4 2 0 0,-7 18 0 15,10-27 0-15,-10 27 0 16,0 0 0-16,0 0 0 0,0 0 0 0,0 0 0 15,0 0 0-15,0 0 0 0,0 0 0 0,0 0 0 16,-20 27 0-16,13-3-8 0,-2 1 4 0,2 2-7 16,0-2 1-16,2 2-9 0,1-4-1 0,4 3-11 15,2-1-5-15,5 1-24 0,-2-5-11 0,13 4-38 16,-18-25-42-16,39 33-85 0,-39-33-170 0,39 4-101 16,-1 3 140-16,-14-24 367 0</inkml:trace>
  <inkml:trace contextRef="#ctx0" brushRef="#br0" timeOffset="2797.247">6867 1282 1687 0,'-28'4'40'16,"28"-4"-20"-16,-18 6-1 0,18-6 7 16,-15 20-4-16,15-20-1 0,-15 33-9 0,6-10 3 15,2 1-4-15,2 5 6 0,-1-1-7 0,3 1 3 16,1-1-4-16,2 2 5 0,0-5-7 0,4 1 4 15,-1-7-6-15,2 0-1 0,-5-19-2 0,13 29 2 16,-13-29-1-16,0 0 1 0,21 19 0 0,-21-19 6 16,17-3 4-16,-17 3 3 0,21-20 5 15,-9-1-18-15,3-4-4 0,3-8 0 0,3-1 0 16,0-5 0-16,1 1 0 0,0-3 0 16,-1 2 0-16,-4-1 0 0,1 2 0 0,-3 2-22 15,2 5-21-15,-5-3 10 0,3 7-44 0,-9-1-4 16,8 10-55-16,-16-7-83 0,2 25-127 0,17-5-212 15,-17 5 71-15,3 28 443 0</inkml:trace>
  <inkml:trace contextRef="#ctx0" brushRef="#br0" timeOffset="3172.2792">7320 1433 1712 0,'-24'17'52'16,"24"-17"-19"-16,0 0 1 0,-15 18 7 0,15-18-6 16,0 0-6-16,0 0-15 0,0 0-6 0,0 0-5 15,0 0 1-15,0 0-2 0,28 15 3 0,-28-15 3 16,39-8 2-16,-14-1 1 0,6-3-6 0,0-3-1 16,3-3-5-16,-1-1 2 0,-3-3-2 0,-2 3 3 15,-5-1-2-15,-5 6 4 0,-18 14 0 16,20-26 7-16,-20 26-2 0,1-19-1 0,-1 19-8 15,-12-19 0-15,12 19 0 0,-25-19 0 16,8 16 0-16,-3 0 0 0,-4 6 0 0,-3 4 0 0,-2 3 0 16,-4 7 0-16,2 6 0 0,-2 1 0 15,0 6 0-15,2 2 0 0,6 1 0 0,3 0 0 16,5 0 0-16,5-3 0 0,3-1 0 0,7-1 0 16,3-3 0-16,6-2 0 0,3 3 0 15,6-5 0-15,3 0 0 0,6-4 0 0,5-10-27 16,9-1-26-16,2-12-38 0,17 11-122 0,-18-22-428 15,23 0 27-15,0-4 207 0</inkml:trace>
  <inkml:trace contextRef="#ctx0" brushRef="#br0" timeOffset="3750.7955">8095 1318 2017 0,'-20'-7'21'0,"20"7"-31"0,-20-13-10 15,20 13 7-15,0 0-2 0,-17-17-9 0,17 17-25 16,0 0-39-16,-28-22-78 0,28 22-476 0,0 0 49 16,0 0 176-16</inkml:trace>
  <inkml:trace contextRef="#ctx0" brushRef="#br0" timeOffset="3891.4751">8019 1740 1942 0,'-24'0'52'0,"3"0"-29"0,21 0-18 16,-28-6-15-16,28 6-65 0,-32-25-124 0,32 25-449 15,-39-12-5-15,19 3 217 0</inkml:trace>
  <inkml:trace contextRef="#ctx0" brushRef="#br0" timeOffset="4517.2932">490 3519 1515 0,'0'0'99'0,"28"9"-27"15,-5-2-15-15,4-3-3 0,8 3 0 0,1-3-14 16,7-1-6-16,0-2-10 0,2 1-9 0,4-4-5 15,4 1 0-15,3-1-2 0,1-3 1 0,-1 0-1 16,-2 0-3-16,1-2-2 0,0 2-1 0,-4-1 1 16,-6 1-2-16,-6 0 2 0,-9 3-2 15,-5-2 0-15,-7 3-1 0,-18 1 0 16,0 0 1-16,17-1-3 0,-17 1 0 0,0 0-3 16,0 0-10-16,0 0-15 0,-21-4-24 0,21 4-32 15,-34-3-40-15,34 3-56 0,-46 1-65 0,46-1-311 16,-27 6 38-16,7-11 319 0</inkml:trace>
  <inkml:trace contextRef="#ctx0" brushRef="#br0" timeOffset="5080.2074">2281 2802 1048 0,'0'0'310'0,"0"0"-273"15,0 0-33-15,0 0-9 0,0 0 12 16,0 0 9-16,1 39 20 0,-2-13 2 0,5 14 4 16,-8 4-8-16,3 8 6 0,-4 1-15 15,3 10 10-15,-7 1 4 0,3 7-23 0,-4 1 12 16,-1 0-22-16,0 1-5 0,-1-1 10 0,1-3-17 15,3-5 10-15,-1-4-13 0,3-7 6 0,4-2-6 16,1-7-36-16,5 0 1 0,-2-15-53 0,12 7-46 16,-14-36-72-16,23 28-214 0,-6-15-60 0,-17-13 207 15</inkml:trace>
  <inkml:trace contextRef="#ctx0" brushRef="#br0" timeOffset="5283.3228">2230 3530 1650 0,'-35'-6'120'16,"35"6"-51"-16,0 0-25 0,0 0-16 0,0 0-16 16,0 0-6-16,0 0-4 0,0 0-2 15,18 0 3-15,2-1 2 0,8-3-1 0,4-2 0 16,7-3-1-16,5-4-4 0,3-1 1 0,6-4-7 16,3-4-5-16,1-5-20 0,5 1-16 0,-7-8-32 15,10 10-29-15,-16-20-81 0,20 21-183 0,-14-9-172 16,-3-7 40-16,4 14 458 0</inkml:trace>
  <inkml:trace contextRef="#ctx0" brushRef="#br0" timeOffset="5486.4784">2965 2815 1729 0,'-26'22'68'16,"2"4"-52"-16,3 6-1 0,3 7-2 0,4 4 12 15,-1 5-7-15,3 0 1 0,-1 3-11 0,4 1-7 16,1 2 16-16,5 1-20 0,1-1 14 15,1 0-7-15,4-2-10 0,-1-1 7 0,4-1-16 16,3-3 7-16,0-3-17 0,2-3 1 0,5-4-5 16,-1-8-4-16,8 1-18 0,-2-10-3 0,8 5-54 15,-9-19-38-15,18 11-61 0,-20-23-128 16,12-1-132-16,7 4 34 0,-16-22 433 0</inkml:trace>
  <inkml:trace contextRef="#ctx0" brushRef="#br0" timeOffset="5986.4973">3249 3371 1594 0,'-18'2'65'16,"18"-2"-19"-16,-26 16-9 0,26-16-2 0,-23 30-5 15,14-10 2-15,-1 2-9 0,3 2 3 0,0 1-5 16,5 1 0-16,1 1-5 0,2-2 4 16,1-2-7-16,5-5 0 0,-7-18-8 0,19 28 1 15,-19-28-4-15,32 15 2 0,-13-12 0 16,2-3 1-16,2-5 3 0,1-4-1 0,2-5 4 15,1-4-8-15,0-5-3 0,0-1 0 0,1-5 0 16,-2-1 0-16,-2 0 0 0,0 1 0 0,-3-2 0 16,0 2 0-16,-2 0 0 0,-2 2 0 0,-1 4 0 15,-3 1 0-15,-3 5 0 0,-10 17 0 16,12-21-12-16,-12 21 7 0,0 0-1 0,0 0 1 16,0 0 14-16,0 0-12 0,-3 34 11 0,-1-7-7 15,-3 13-5-15,-3 4 7 0,-2 10-7 0,-4 7 9 16,-2 7-13-16,-2 5 10 0,-2 6-12 0,1 2 0 15,-3 4 14-15,1 2-11 0,-1-2 10 16,0-3 3-16,1-8-13 0,2-8 13 0,4-9-8 16,1-8 8-16,5-11-5 0,1-7-7 15,3-11 8-15,7-20-6 0,-11 19 14 0,11-19 4 16,0 0-1-16,0 0-13 0,-5-19 0 0,4 0 0 16,-1-9 0-16,0-10 0 0,4-9 0 0,1-4 0 15,5-8 0-15,0 0 0 0,2-2 0 0,1-1 0 16,-2 1 0-16,4-2 0 0,-1-1 0 0,1 1 0 15,3 2 0-15,-1 5 0 0,2 6 0 16,-2 7 0-16,2 9-1 0,-1 5-13 0,0 10-1 16,-3 0-14-16,6 7-3 0,-1-1-15 0,7 5 0 15,2-5-18-15,8 12-33 0,-5-12-37 16,17 19-80-16,-19-21-100 0,15 11-208 0,5 6 61 16,-9-14 414-16</inkml:trace>
  <inkml:trace contextRef="#ctx0" brushRef="#br0" timeOffset="6408.3577">4294 3337 1624 0,'-32'-9'83'15,"9"7"-25"-15,-7-5-6 0,3 4-4 0,-2-1-10 16,2 6-5-16,-1-1-8 0,4 5-2 0,-2 1-6 16,4 4-3-16,0 2-5 0,1 6 2 15,1 1-2-15,2 4-6 0,1 4-3 16,2 1 0-16,2 3 0 0,1 0 0 0,3 2 0 15,3-2 0-15,4-3 0 0,3-6 0 0,3-4 0 16,-4-19 0-16,17 28 0 0,-17-28 0 0,26 15 0 16,-26-15 0-16,36 2 0 0,-16-8 0 0,5-7 0 15,1-6 0-15,5-7 0 0,0-7 0 0,5-9 0 16,0-6 0-16,2 0 0 0,1-3 0 16,-3 2 0-16,-2-2 0 0,-3 1 0 0,-5 1 0 15,0 1 0-15,-4 4 0 0,-3 3 0 0,-2 4 0 16,-5 7 0-16,-2 8 0 0,-10 22 0 0,3-18 0 15,-3 18 0-15,0 0 0 0,-20 12 0 16,20-12 0-16,-29 38 0 0,10-6 0 0,-1 10 0 16,-3 4 0-16,2 2 0 0,1 1 0 0,4-1 0 15,4-4 0-15,6-3 0 0,3-4-12 16,7-3-18-16,2-7-2 0,8-1-10 0,5-8 0 16,6-2-7-16,4-10-1 0,10-1-15 0,-2-14-21 15,14 6-41-15,-16-22-77 0,21 18-100 0,-7-9-203 16,-12-9 44-16,11 13 430 0</inkml:trace>
  <inkml:trace contextRef="#ctx0" brushRef="#br0" timeOffset="7002.1507">4847 3314 1403 0,'-25'2'140'15,"15"17"-49"-15,-12-5-20 0,7 9-8 16,-4-2-18-16,4 6-2 0,-2-3-19 0,4 3 2 16,1-3-10-16,2 1 1 0,3-2-6 0,1 0 0 15,1-1-6-15,2-4 4 0,2-1-2 0,1-17 0 16,-1 22-2-16,1-22-2 0,0 0-1 0,0 0 0 15,0 0-2-15,0 0 2 0,0 0 2 16,0 0 4-16,17-10 3 0,-17 10-3 0,12-35 0 16,-2 11-7-16,-2-4 2 0,2-1-3 15,0 1 1-15,-2-2-2 0,1-1 2 0,-1-2-4 0,3-2 2 16,-1 0-7-16,1 1-10 0,1 3 16 16,-1 0-19-16,1 6 21 0,0 3-6 0,-1 5-3 15,-11 17 1-15,20-19-4 0,-20 19 1 0,0 0 1 16,25-4 2-16,-25 4 5 0,20 9 1 15,-20-9 2-15,24 14 0 0,-24-14 0 0,25 20-1 16,-25-20 3-16,23 19-2 0,-23-19 1 0,23 16-3 16,-23-16 3-16,22 13-2 0,-22-13 2 0,24 10 0 15,-24-10-1-15,24 6 0 0,-24-6-14 0,25 6 14 16,-25-6-14-16,20 3 14 0,-20-3 1 0,0 0 0 16,20 5-1-16,-20-5 15 0,0 0-16 0,0 0 18 15,0 0-14-15,0 0 3 0,-3 22 7 16,3-22-2-16,-12 19 6 0,12-19-5 0,-21 27 4 15,21-27-7-15,-24 31 1 0,11-12-4 0,1 1 1 16,-2 1-3-16,2 2-3 0,1-2-1 16,1 4 0-16,3-2 0 0,2 0 0 0,2 0 0 15,1-2 0-15,4-2 0 0,-2-19 0 0,9 29 0 16,-9-29 0-16,16 16 0 0,-16-16 0 16,23 5 0-16,-6-6 0 0,3-5 0 0,3-5 0 15,5-8 0-15,0-7 0 0,3-4 0 0,0-5 0 16,-2 0 0-16,-3-1 0 0,-5 1 0 0,-2 0 0 15,-6 1 0-15,-3 1 0 0,-4 3 0 0,-5 1 0 16,-5 1 0-16,-2 3 0 0,-3 2 0 0,-4 2-11 16,13 21-6-16,-25-28-4 0,25 28-1 0,-31-8 0 15,31 8-3-15,-30 13 0 16,18 4-11-16,12-17-9 0,-22 42-31 0,9-23-37 16,16 19-106-16,-19-17-210 0,18 7-115 0,7 3 103 15,-9-31 441-15</inkml:trace>
  <inkml:trace contextRef="#ctx0" brushRef="#br0" timeOffset="7533.4345">5813 3304 1406 0,'-27'-21'354'0,"9"17"-280"0,-7-4-37 15,6 5 14-15,-4-2-27 0,2 4 9 16,-1-1-7-16,3 5-7 0,-1-1-1 0,3 6-13 15,-1-1-5-15,1 6 0 0,-1 2 0 16,2 4 0-16,-1 3 0 0,2 2 0 0,0 1 0 16,1 2 0-16,2 1 0 0,2 0 0 0,4-4 0 15,4-1 0-15,4-4 0 0,3-1 0 0,-5-18 0 16,18 26 0-16,-18-26 0 0,27 13 0 0,-27-13 0 16,33 2 0-16,-14-5 0 0,2-6 0 0,1-5 0 15,1-4 0-15,0-5 0 0,2-4 0 0,-2 0 0 16,1-2 0-16,0 0 0 0,-2-1 0 15,-1 2 0-15,-3 2 0 0,-1 3 0 0,-2 2 0 16,-3 4 0-16,-12 17 0 0,18-25 0 16,-18 25 0-16,0 0 0 0,0 0 0 0,0 0 0 15,0 0 0-15,4 20 0 0,-11 2 0 0,-6 10 0 16,-2 10 0-16,-10 9 0 0,-3 7 0 0,-2 8 0 16,-3 4 0-16,1 4 0 0,2 0 0 0,0 2 0 15,3-2 0-15,5-8 0 0,5-4 0 16,6-10 0-16,4-2 0 0,2-7 0 0,2-4 0 15,1-9 0-15,1-8 0 0,1-22 0 0,-4 24 0 16,4-24 0-16,0 0 0 0,0 0 0 0,0 0 0 16,0 0 0-16,0 0 0 0,-8-19 0 0,1 1 0 15,3-5 0-15,-1-4 0 0,1-1 0 16,0-2 0-16,2 1 0 0,-2-4 0 16,2-2 0-16,-3-5-9 0,5-2-45 0,-4-8-7 15,9 7-51-15,-7-12-25 0,19 24-79 0,-21-17-75 16,21 17-245-16,-1 13 35 0,-11-7 372 0</inkml:trace>
  <inkml:trace contextRef="#ctx0" brushRef="#br0" timeOffset="8330.3349">6133 3478 1582 0,'-22'7'70'0,"22"-7"-24"0,-21 20-6 16,21-20-2-16,0 0-6 0,-5 18-2 0,5-18-7 15,0 0 2-15,0 0 4 16,29 2 3-16,-29-2 1 0,37-11-3 0,-13 1-8 16,3-5-7-16,3-2-15 0,2-1 0 0,-2-3 0 15,2 0 0-15,-4-1 0 0,-1 0 0 0,-3 0 0 16,-3 2 0-16,-3-1 0 0,-3 3 0 0,-4 0 0 16,-11 18 0-16,12-27 0 0,-12 27 0 0,0-21 0 15,0 21 0-15,-9-17 0 0,9 17 0 0,0 0 0 16,-23-11 0-16,23 11 0 0,-23 3 0 15,23-3 0-15,-28 15 0 0,10 1 0 0,-2 4 0 16,-3 6 0-16,0 4 0 0,0 4 0 0,1 2 0 16,4 0 0-16,3-1 0 0,4-2 0 0,4-2 0 15,5-3 0-15,3-2 0 0,4-5 0 16,3-1 0-16,-8-20 0 0,28 28 0 0,-8-21 0 16,4-4 0-16,4-3 0 0,5-4 0 0,3-6 0 15,2-5 0-15,2-4 0 0,-1-3 0 16,-1-2 0-16,-2 0 0 0,-3 1 0 0,-3 0 0 15,-4 1 0-15,-3 3 0 0,-2-1 0 0,-2 4 0 16,-2 1 0-16,-17 15 0 0,24-23 0 0,-24 23 0 16,0 0 0-16,18-14 0 0,-18 14 0 0,0 0 0 15,0 0 0-15,0 0 0 0,0 0 0 0,0 0 0 16,-7 23 0-16,7-23 0 0,-11 33 0 16,4-12 0-16,-3 3 0 0,1-2 0 0,-1 1 0 15,3-3 0-15,1-1 0 0,6-19 0 16,-6 27 0-16,6-27 0 0,2 19 0 0,-2-19 0 15,0 0 0-15,17 7 0 0,-17-7 0 0,22-11 0 16,-22 11 0-16,36-28 0 0,-10 6 0 0,1-3 0 16,2-2 0-16,1 1 0 0,1-1 0 0,-1 2 0 15,0-1 0-15,-3 5 0 0,-1 1 0 16,-7 3 0-16,-1 3 0 0,-18 14 0 0,26-18 0 16,-26 18 0-16,0 0 0 0,0 0 0 0,17 9 0 15,-17-9 0-15,4 28 0 0,-3-5 0 0,-2 6 0 16,-2 3 0-16,2 3 0 0,-3 0 0 0,4 1 0 15,2-3 0-15,2 2-20 0,0-9-49 0,9 7-44 16,-5-12-7-16,21 8-10 0,-11-25-159 16,24 8-258-16,9-3 3 0,-1-15 330 15</inkml:trace>
  <inkml:trace contextRef="#ctx0" brushRef="#br0" timeOffset="8986.585">9212 3667 983 0,'0'0'174'0,"0"0"-49"16,-29-15-26-16,29 15-6 0,0 0-18 0,-21-7-10 15,21 7-14-15,-26-14-15 0,26 14-6 0,-29-20-11 16,12 7 3-16,17 13-7 0,-35-33 0 0,16 13-9 16,-1-3-3-16,-3-3-3 0,-1 0 3 0,-3-5-9 15,-3-2 7-15,-1-5-11 0,-2-2-9 0,2-2 23 16,-2-5-21-16,1 0 25 0,2-2-3 16,-1 1-9-16,6 1 13 0,-1-3-11 0,3-1 11 15,4 2-9-15,2-2 11 0,5 5-9 0,3 1 9 16,5 0-12-16,7 4-11 0,3 0 26 0,5 2-22 15,5 7 31-15,2 2-6 0,6 3-6 16,3 3 1-16,1 3-10 0,1 6 1 0,-1 4-5 16,-1 5 1-16,-4 6-1 0,-5 4-1 0,-18-4 1 15,28 29-2-15,-19-6 3 0,-6 11-4 16,-3 6 10-16,-7 9 8 0,-8 9-22 0,-6 5 24 16,-7 8-13-16,-8 4 9 0,-3 6 22 0,-7 0-11 15,4 1 11-15,-3-2-3 0,3-3-18 0,5-3 9 16,3-5-19-16,4-10-2 0,6-5 0 0,7-10 0 15,6-7 0-15,7-8 0 0,8-9 0 0,-4-20 0 16,30 24 0-16,2-20 0 0,11-9 0 16,16-9 0-16,14-11-5 0,16-12-15 0,12-10-24 15,13-3-7-15,1-9-38 0,16 15-87 16,-27-12-443-16,17 4 24 0,-8 1 148 0</inkml:trace>
  <inkml:trace contextRef="#ctx0" brushRef="#br0" timeOffset="10096.8351">919 5486 1331 0,'-11'19'384'0,"11"-19"-317"0,0 0-21 15,0 0-11-15,0 0-5 0,0 0-2 16,0 0-4-16,0 0-8 0,0 0-5 0,0 0-2 15,0 0-3-15,22-12 0 0,-1 7-2 0,8-5 1 16,7 0-5-16,7-5 3 0,10-2-5 0,6-1-4 16,5-4-10-16,8 3-21 0,-1-4-25 0,10 7-26 15,-12-10-58-15,24 21-112 0,-23-11-324 0,9 3 8 16,3 10 341-16</inkml:trace>
  <inkml:trace contextRef="#ctx0" brushRef="#br0" timeOffset="10784.3318">2718 5117 1337 0,'0'0'50'0,"-25"-1"-37"0,25 1 0 0,-24 12 27 15,24-12-21-15,-33 32 19 0,15-4-16 0,-9 1 10 16,3 11 11-16,-6 0-9 0,4 6 14 16,-3 1-13-16,5 5 8 0,-3 0-19 0,2 4 4 15,0-3-12-15,2-1 6 0,1-1-7 0,2-5-10 16,5-6 18-16,2-5-22 0,5-10 19 15,3-7-11-15,5-18-6 0,0 0-1 0,0 0-3 16,0 0 2-16,0 0 0 0,23 5 5 0,-23-5 7 16,26-31 0-16,-9 3-4 0,3-8 16 0,1-9-21 15,3-7 15-15,2-6-5 0,2-3-10 0,0 0 0 16,1-1-4-16,-1 1 0 0,-1 2 0 0,0 4 0 16,-2-1 0-16,-2 4 0 0,-2 6 0 0,-3 5 0 15,0 7 0-15,-2 6 0 0,-1 8 0 16,-15 20 0-16,23-25 0 0,-23 25 0 0,0 0 0 15,24 0 0-15,-24 0 0 0,17 20 0 16,-5-2 0-16,1 7 0 0,1 6 0 0,0 5 0 16,-2 7 0-16,1 6 0 0,-1 3 0 0,2 3 0 15,-1 2 0-15,0 0 0 0,0 1 0 0,-3-1 0 16,1 0 0-16,0-2 0 0,0-3 0 0,-1-2 0 16,-1-4 0-16,0-4-4 0,-1-5-19 15,1-4-16-15,-4-7-15 0,5-2-23 0,-10-24-37 16,12 29-66-16,-12-29-79 0,0 0-320 0,0 0 51 15,-24-33 339-15</inkml:trace>
  <inkml:trace contextRef="#ctx0" brushRef="#br0" timeOffset="10956.2478">2664 5610 1509 0,'-28'-12'305'0,"10"15"-229"0,18-3-21 0,-21-2-19 15,21 2-15-15,0 0-13 0,0 0-8 0,0 0-1 16,0 0-1-16,28-6 2 0,-5 3 0 0,9-2 0 15,8-2 0-15,4-3-5 0,9 1-11 0,1-1-15 16,7 4-25-16,-3-7-36 0,12 18-83 0,-21-23-169 16,16 19-250-16,-6 2 27 0,-6-7 441 15</inkml:trace>
  <inkml:trace contextRef="#ctx0" brushRef="#br0" timeOffset="11425.0288">4311 5568 1510 0,'0'0'162'15,"-26"-17"-127"-15,26 17-6 0,0 0 4 0,-17-18 5 16,17 18-1-16,0 0-4 15,0 0-8-15,0 0-11 0,0 0-5 0,0 0-6 16,-12 26 0-16,12-26 0 0,-12 39 8 0,2-13-1 16,1 4 5-16,-2 1-2 0,-2 1-11 0,0 0 18 15,2 2-19-15,-1-5 18 0,2 0-8 0,4-6-5 16,0-6-1-16,6-17-5 0,-1 22 0 0,1-22 0 16,0 0 0-16,0 0 0 0,0 0 0 0,22-1 0 15,-22 1 0-15,23-22 0 0,-9 4 0 16,5-8 0-16,-1-4 0 0,1-6 0 0,1-2 0 15,1-1 0-15,-2-1 0 0,0 2 0 0,0 1 0 16,-2 4 0-16,-1 3 0 0,-3 2 0 0,0 4 0 16,-2 6 0-16,-11 18 0 0,16-21 0 0,-16 21 0 15,0 0 0-15,0 0 0 0,0 0 0 16,0 0 0-16,19 33 0 0,-12-12 0 0,-1 6 0 16,-1 2 0-16,-2 5 0 0,2-1 0 15,1 3-13-15,0-1-8 0,4 1-14 0,1-4-16 16,5-1 9-16,-2-8-39 0,9 2-4 0,-23-25-49 15,49 37-69-15,-32-38-74 0,11 4-263 0,6 1 69 16,-8-19 378-16</inkml:trace>
  <inkml:trace contextRef="#ctx0" brushRef="#br0" timeOffset="12071.5541">5007 5549 1178 0,'-19'-9'384'0,"-3"-8"-287"0,22 17-24 15,-35-17-9-15,35 17-16 0,-36-11-11 0,16 11-9 16,1 0-6-16,2 5-1 0,-3 1-5 0,20-6-2 15,-31 24-4-15,31-24 0 16,-28 36-1-16,17-13 2 0,1 1-2 0,1 2 1 0,5 1-4 0,0 1-6 0,4 0 0 16,2-2 0-16,3-2 0 0,4-3 0 15,0-3 0-15,2-1 0 0,-11-17 0 0,30 24 0 16,-30-24 0-16,36 15 0 0,-15-13 0 0,2-3 0 16,-1-4 0-16,1-6 0 0,1-5 0 0,-1-3 0 15,0-4 0-15,-2-4 0 0,-3-3 0 0,-1 0 0 16,-2-1 0-16,-3-1 0 0,-2 2 0 0,-3-2 0 15,-1 5 0-15,-2 0 0 0,-4 0 0 16,0 4 0-16,-4 3 0 0,-1 3 0 0,5 17 0 16,-11-22 0-16,11 22 0 0,0 0 0 0,0 0 0 15,-17-7 0-15,17 7 0 0,0 0 0 0,0 0 0 16,0 0 0-16,5 20 0 0,-5-20 0 0,14 21 0 16,-14-21 0-16,22 21 0 0,-22-21 0 15,31 13 0-15,-14-9 0 0,1-1 0 0,2-2 0 16,-1 1 0-16,1-1 0 0,-2-1 0 15,1 0 0-15,-1 1 0 0,-18-1 0 0,24 4 0 16,-24-4 0-16,17 4 0 0,-17-4 0 0,0 0 0 16,0 0 0-16,0 0 0 0,12 22 0 0,-12-22 0 15,0 23 0-15,-2-5 0 0,-3 3 0 0,-4 3 0 16,-1 4 0-16,0 1 0 0,0 0 0 0,-2 1 0 16,-1-2 0-16,3-3 0 0,1-3 0 15,3-4 0-15,6-18 0 0,-5 22 0 0,5-22 0 16,0 0 0-16,0 0 0 0,0 0 0 0,0 0 0 15,26-22 0-15,-11 2 0 0,5-7 0 16,1-4 0-16,3-4 0 0,3 0 0 0,-2 0 0 16,3-1 0-16,0 1 0 0,1 3 0 0,0 0 0 15,1 3 0-15,-4 3 0 0,-2 5 0 0,-4 5 0 16,-20 16 0-16,28-15 0 0,-28 15 0 16,0 0 0-16,0 0 0 0,18 18 0 0,-16 0 0 15,-2 6 0-15,-4 6 0 0,-1 7 0 0,-3-1 0 16,-1 3 0-16,-1-1 0 0,3 2 0 0,0-4-1 15,2 2-29-15,1-4-33 0,8 1-1 0,-4-10-36 16,16 10-60-16,-16-35-202 0,14 31-232 0,6-16 50 16,-1-13 416-16</inkml:trace>
  <inkml:trace contextRef="#ctx0" brushRef="#br0" timeOffset="12259.0461">6020 5562 1895 0,'-38'10'111'0,"38"-10"-77"16,0 0-27-16,0 0-7 0,0 0 0 16,0 0 0-16,0 0 0 0,0 0 0 0,21 1 0 15,-4-1 0-15,2-1 0 0,2-1 0 0,1 4 0 16,-1-5-2-16,5 4-37 0,-3-3-18 0,9 7-39 16,-10-17-81-16,25 6-384 0,-17 1-56 15,5-1 120-15</inkml:trace>
  <inkml:trace contextRef="#ctx0" brushRef="#br0" timeOffset="13057.0369">6504 5642 1669 0,'0'0'62'0,"0"0"-52"0,0 0-7 15,0 0 4-15,0 0 7 0,0 0 7 0,0 0 2 16,0 0-2-16,0 0-5 0,0 0 1 0,0 0 1 16,0 0 6-16,0 0 2 0,0 0-5 15,7 25-3-15,-7-25-5 0,-4 27-1 0,2-10-3 16,-2 2 4-16,-1 0-5 0,-1 2-9 16,0-3 21-16,6-18-23 0,-10 28 9 0,10-28-6 15,0 0 0-15,0 0 0 0,0 0 0 0,0 0 0 16,0 0 0-16,0 0 0 0,0 0 0 0,0 0 0 15,0 0 0-15,0 0 0 0,3-27 0 0,2 7 0 16,1-6 0-16,3-2 0 0,4-2 0 0,1 0 0 16,1 1 0-16,-1 0 0 0,2 1 0 0,-2 3 0 15,-1-1 0-15,0 3 0 0,-2 2 0 16,0 1 0-16,0 3 0 0,-11 17 0 0,16-21 0 16,-16 21 0-16,0 0 0 0,0 0 0 15,0 0 0-15,0 0 0 0,0 0 0 0,0 0 0 16,18 29 0-16,-12-12 0 0,-2 1 0 0,0 2 0 15,-3 2 0-15,3-3 0 0,-1 1 0 0,2-3 0 16,-5-17 0-16,15 30 0 0,-15-30 0 16,20 23 0-16,-20-23 0 0,27 13 0 0,-10-12 0 15,3-3 0-15,3-4 0 0,1-4 0 0,1-3 0 16,1-4 0-16,0-2 0 0,-1-3 0 0,-1-2 0 16,0-1 0-16,-4-2 0 0,0 0 0 0,-2 0 0 15,-3 3 0-15,-3 4 0 0,-4 2 0 0,-8 18 0 16,14-28 0-16,-14 28 0 0,6-17 0 0,-6 17 0 15,0 0 0-15,0 0 0 16,0 0 0-16,0 0 0 0,0 0 0 0,0 0 0 16,-2 24 0-16,1-3 0 0,0 5 0 0,-3 6 0 15,-1 3 0-15,-1 2 0 0,2-1 0 0,-1 3 0 16,0-1 0-16,1-1 0 0,1-1 0 0,3-2 0 16,0-2 0-16,4-3 0 0,1-3 0 0,5-3 0 15,-2-3-33-15,7-2-21 0,-15-18-17 0,35 22-27 16,-35-22-58-16,50 2-144 0,-23-12-271 15,-3-4 9-15,2 3 361 0</inkml:trace>
  <inkml:trace contextRef="#ctx0" brushRef="#br0" timeOffset="13416.4031">7341 5497 1505 0,'-8'17'129'0,"8"-17"-89"0,0 0-2 16,-11 21-1-16,11-21 2 0,10 18-2 0,-10-18-3 15,23 19-5-15,-6-12-5 0,1-4-5 0,3 2 0 16,1-3 0-16,4-2-5 0,1-2 1 0,2-1-2 16,2-2-4-16,-1-2 0 0,-1-2-5 0,-3-2-3 15,-2-1 1-15,-3 0-1 0,-4-2 1 0,-17 14-1 16,23-32 5-16,-23 32-5 0,9-33-1 16,-8 15 0-16,-1 0 0 0,-4 0 0 0,-2 1 0 15,6 17 0-15,-21-29 0 0,21 29 0 0,-29-23 0 16,12 16 0-16,-2 2 0 0,-1 4 0 0,-2 3 0 15,0 4 0-15,-1 5 0 0,0 4 0 16,-2 5 0-16,0 7 0 0,1 3 0 0,0 4 0 16,7 2 0-16,1-1 0 0,4 0 0 0,3 0 0 15,7-2 0-15,4 0 0 0,6-4 0 16,4-3 0-16,4-3 0 0,3-2 0 0,9-7 0 16,1-3 0-16,9-3-1 0,2-10-32 0,9 0-22 15,-1-13 3-15,9 3-55 0,-10-23-117 0,24 21-130 16,-9-19-244-16,-2-4 54 0,6 10 466 0</inkml:trace>
  <inkml:trace contextRef="#ctx0" brushRef="#br0" timeOffset="13619.5382">8279 4841 1765 0,'-24'17'79'0,"7"8"-32"0,-3 1-10 16,7 5 0-16,-2 1-12 0,3 4-2 0,1 4-9 15,2 3-7-15,2 5 6 0,1 2-13 16,0 4 0-16,1 1 0 0,1 1 0 0,0-2 0 16,0 1 0-16,3-7 0 0,2 2-13 0,-1-9-31 15,3 2-17-15,-7-5-12 0,9 5-69 0,-16-21-65 16,21 19-148-16,-12-18-220 0,2-23 66 0,2 33 442 16</inkml:trace>
  <inkml:trace contextRef="#ctx0" brushRef="#br0" timeOffset="14182.2313">7981 5353 1703 0,'0'0'219'16,"0"0"-176"-16,0 0-21 0,-12 19-3 0,12-19-5 16,17 12 4-16,-17-12-9 0,37 12-9 15,-12-7 0-15,8-4 0 0,2-1 0 0,5-2 0 16,2-2 0-16,1 1 0 0,2-3 0 15,2-1 0-15,-2 0 0 0,3 0 0 0,0-1 0 16,-1-1 0-16,-3 1 0 0,-3 2 0 0,-3-2 0 16,-5 2 0-16,-6 0 0 0,-10 1 0 0,-17 5 0 15,0 0 0-15,0 0 0 0,0 0 0 0,0 0 0 16,-4-20 0-16,4 20 0 0,-28-10 0 16,10 6 0-16,-4 3 0 0,-1 2 0 0,-3 4 0 15,1 3 0-15,-6 2 0 0,1 6 0 0,-3 2 0 16,-1 4 0-16,2 2 0 0,3 4 0 0,1 0 0 15,5 0 0-15,4 0 0 0,4-3 0 0,5-2 0 16,7-4 0-16,3-1 0 0,3-1 0 0,-3-17 0 16,16 31 0-16,-16-31 0 0,28 19 0 15,-10-13 0-15,2-5 0 0,2-3 0 16,2-2 0-16,3-7 0 0,2-1 0 0,1-6 0 16,2-3 0-16,0 0 0 0,-1-2 0 0,-3-1 0 15,-1 1 0-15,-4 0 0 0,-4 3 0 0,-2 2 0 16,-17 18 0-16,26-27 0 0,-26 27 0 0,0 0 0 15,0 0 0-15,0 0 0 0,0 0 0 0,0 0 0 16,0 0 0-16,0 0 0 0,-1 19 0 16,-6-2 0-16,-3 6 0 0,0 2 0 0,0-1 0 15,-1 1 0-15,2 0 0 0,0-2 0 0,3-2 0 16,4 0 0-16,0-3 0 0,2-18 0 0,6 29 0 16,-6-29 0-16,19 17 0 0,-19-17 0 0,31 0-40 15,-6-5-23-15,-1-12-17 0,14 5-39 16,-12-19-51-16,24 17-86 0,-20-23-152 0,12 2-111 15,5 5 128-15,-16-21 391 0</inkml:trace>
  <inkml:trace contextRef="#ctx0" brushRef="#br0" timeOffset="14338.4845">9252 4920 1808 0,'-26'-11'120'0,"26"11"-65"0,-26 7-22 0,26-7-8 16,-31 29-19-16,12-2-6 0,-3 7 0 0,1 8 0 15,-2 5 0-15,3 6 0 0,0 1 0 16,4 0 0-16,5-3 0 0,4-3 0 0,5-1 0 15,0-4 0-15,5-1 0 0,0-7 0 16,4 0-19-16,5-5-25 0,5 4-39 0,-6-14-53 16,24 10-485-16,-18-7-22 0,8-3 143 0</inkml:trace>
  <inkml:trace contextRef="#ctx0" brushRef="#br0" timeOffset="14760.3567">10247 5344 1634 0,'-18'-8'128'16,"18"8"-76"-16,0 0-20 0,0 0-3 0,0 0-6 15,0 0-9-15,-19 13-9 0,19-13-1 0,-17 33-3 16,6-5 4-16,-1 5-5 0,-1 4 5 16,-2 1-8-16,-1 1 6 0,2-3-7 0,0-1 3 15,6-2-16-15,1-4-2 0,4-1-25 0,1-6-5 16,10 2-14-16,-8-24-41 0,19 30-50 0,-19-30-112 16,20-5-276-16,-2 5 30 0,-7-19 356 0</inkml:trace>
  <inkml:trace contextRef="#ctx0" brushRef="#br0" timeOffset="14932.2388">10185 4888 1587 0,'-32'-1'176'0,"8"8"-131"0,4-2-26 0,20-5-10 16,-19 10-8-16,19-10-11 0,0 0-11 0,0 0-8 15,13 25-16-15,-13-25-8 0,39 21-18 16,-16-19-27-16,17 16-62 0,-12-20-86 0,9 9-252 15,8 8 14-15,-9-13 363 0</inkml:trace>
  <inkml:trace contextRef="#ctx0" brushRef="#br0" timeOffset="15541.7223">10731 5318 1711 0,'-29'6'77'16,"7"3"-25"-16,-3-1-12 0,5 2 2 0,-5 1-9 15,4 4 1-15,-3-1-10 0,4 5-5 0,-1 0-8 16,3 4-7-16,3 1-4 0,2 1 0 0,3 1 0 16,4-3 0-16,2 0 0 0,3-1 0 0,4-2 0 15,1-2 0-15,5-1 0 0,-9-17 0 0,29 27 0 16,-8-18 0-16,2-4 0 0,1-5 0 16,3-3 0-16,1-6 0 0,4-4 0 0,0-6 0 15,4-4 0-15,-2-4 0 0,1-1 0 16,-2-3 0-16,-4-1-13 0,-5-2-7 0,-3 2 7 15,-5 0-4-15,-3 3 6 0,-4 3-3 0,-2 0 8 16,-4 3-3-16,-3 0 7 0,0 3-2 0,0 20 6 16,-5-29-3-16,5 29 9 0,0 0 1 15,-9-18 3-15,9 18 4 0,0 0-4 0,0 0-4 16,0 0-5-16,0 0-1 0,0 0 1 0,0 0 3 16,22 18 3-16,-22-18 1 0,26 11-1 0,-9-7-8 15,-17-4-1-15,34 9 0 0,-15-4 0 0,-1 0 0 16,-1-1 0-16,0 2 0 0,-17-6 0 0,28 16 0 15,-28-16 0-15,21 22 0 0,-21-22 0 16,12 28 0-16,-11-11 0 0,-3 3 0 16,-4 3 0-16,-3 4 0 0,-4 2 0 0,-3-1 0 15,0-2 0-15,-2-2 0 0,0-2 0 0,2-4 0 16,16-18 0-16,-27 28 0 0,27-28 0 0,0 0 0 16,0 0 0-16,0 0 0 0,0 0 0 0,0 0 0 15,9-22 0-15,10 2 0 0,8-8 0 0,5-5 0 16,5-3 0-16,4-1 0 0,-1 0 0 0,1 6 0 15,-5 1 0-15,2 4 0 0,-4 5 0 16,-3 4 0-16,-5 6 0 0,-4 3 0 0,-22 8 0 16,27 0 0-16,-27 0 0 0,12 17 0 0,-7 0 0 15,-1 6 0-15,-2 5 0 0,-2 4 0 16,-2 0 0-16,0 2 0 0,1 1 0 0,2-3 0 16,4-1 0-16,1-6 0 0,5 1 0 0,-1-4-16 15,7 3-85-15,-17-25-84 0,39 30-436 16,-39-30-7-16,33 17 133 0</inkml:trace>
  <inkml:trace contextRef="#ctx0" brushRef="#br0" timeOffset="16729.1961">12089 2800 1619 0,'-19'-11'66'0,"19"11"-46"15,0 0-8-15,0 0 4 0,0 0 8 0,24-12 3 16,-24 12-4-16,29-8-6 0,-9 5-7 0,4-1-3 15,6-1 1-15,3 1-1 0,6-3 0 16,1 3-3-16,4-2-1 0,4 1-3 0,-1-2 1 16,2 2-1-16,-1 0 1 0,1 1-1 0,1 2 0 15,0 1 1-15,2-1-1 0,-2 4 2 0,-2-1-1 16,0 1 2-16,1 2-1 0,-4 2 1 0,-2 1-1 16,0 0 0-16,-4 2-2 0,1 1 2 0,-2-1-2 15,-3 2 1-15,-1 0-2 16,0 1 1-16,-1 0-1 0,-2 1 3 0,0 1-4 15,-2-1 5-15,-1 2-4 0,2-1 3 0,0 2-2 16,1 0 1-16,1 0-2 0,1 0 3 0,0 0-2 16,-1 0 4-16,0-2-4 0,1 2 4 0,-4 0-6 15,-1-1 4-15,-3 0-3 0,-1-2 3 0,-5 0-4 16,-19-13 2-16,27 26-2 0,-27-26 2 0,12 22-1 16,-12-22 5-16,-7 25-3 0,7-25 6 15,-28 30-3-15,6-13 3 0,-7 3-3 0,-7-1-12 16,-6 3 21-16,-8 3-25 0,-5 3 24 0,-7 4-8 15,-2 2 3-15,-6 4 12 0,-1 1-1 0,0 3 8 16,1 0-12-16,0 3 2 0,5 1-12 16,4-1 4-16,2-2-8 0,10 1 0 0,1-3 0 15,9-1 0-15,6-3 0 0,10-2 0 0,9-7 0 16,6-2 0-16,10-3 0 0,6-1 0 16,7 0 0-16,3 0 0 0,6-3 0 0,4-3 0 15,6-1 0-15,2-6 0 0,2 0 0 0,0-3 0 16,2-4 0-16,0 1 0 0,-2-2 0 0,0-1 0 15,-5-3 0-15,-3 0 0 0,-4-1 0 0,-4-1 0 16,-5 3 0-16,-17 2 0 0,20-6 0 0,-20 6 0 16,0 0 0-16,0 0 0 15,0 0 0-15,0 0 0 0,-28-3 0 0,5 7 0 16,-7 5 0-16,-4 4 0 0,-6 6 0 0,-2 7 0 16,-2 3 0-16,1 4 0 0,-1 3 0 0,4 1 0 15,1 1 0-15,6-1 0 0,9 2 0 0,7-1 0 16,7 1 0-16,6 2 0 0,9-2 0 0,5 1 0 15,8-1 0-15,8-2 0 0,9 1 0 0,6-2 0 16,10 0 0-16,8 0 0 0,5-3 0 16,5-2 0-16,3-2 0 0,1-1 0 0,1 0 0 15,-4 0 0-15,-5-1 0 0,-4-1 0 0,-9 1 0 16,-4 1 0-16,-14 1 0 0,-7 2 0 0,-15 2 0 16,-6 4 0-16,-10 3 0 0,-8 2 0 0,-10 4 0 15,-11 3 0-15,-8-1 0 0,-9 0 0 16,-6 0 0-16,-5-4 0 0,-5 1 0 0,-5-4 0 15,-1-3 0-15,1-4 0 0,0-4 0 16,4-8 0-16,5-4 0 0,5-7 0 0,11-7 0 16,6-6 0-16,13-2-48 0,2-14-80 0,25 18-168 15,0-31-335-15,11 2 32 0,9-3 255 0</inkml:trace>
  <inkml:trace contextRef="#ctx0" brushRef="#br0" timeOffset="17463.9735">15003 4005 1013 0,'18'-18'153'0,"-18"18"-41"0,5-17-13 0,-5 17 7 16,0 0-2-16,0 0-18 0,0 0-27 0,0 0-27 16,0 0-15-16,-22 4-12 0,22-4-2 0,-16 27-4 15,6-6 5-15,-3 6-5 0,-1 3 8 0,-2 3-3 16,1 3 7-16,1 2-9 0,-1 2 7 15,2-1-12-15,-1 0 8 0,1-1-9 0,3-4 4 16,3-2-21-16,-1-8-21 0,10 3-43 0,-2-27-51 16,10 33-105-16,-10-33-253 0,0 0 10 0,22 12 166 15</inkml:trace>
  <inkml:trace contextRef="#ctx0" brushRef="#br0" timeOffset="17964.8554">15070 3599 1493 0,'0'0'75'16,"0"0"-47"-16,0 0-17 0,0 0-9 0,0 0 1 15,0 0 0-15,17 11 4 0,-17-11-2 0,26 8 2 16,-9-4-2-16,2 0-1 0,3-2 0 16,1 1-3-16,3-2-1 0,0 1 0 0,1-1-2 15,-1 2 2-15,-3 0 0 0,1 1 1 0,-3 2 0 16,-2 1 0-16,-1 2-1 0,-18-9 1 0,26 22-1 15,-26-22 6-15,16 26-1 0,-9-9 19 0,-7-17 5 16,6 34 7-16,-8-17 0 0,0 3-1 16,-5 0-6-16,1 3 0 0,-4 0 13 0,1 3-30 15,-4 1 20-15,1 3-23 0,-3-1 8 16,1 3 3-16,1-3-8 0,-1-1 9 0,2-3-18 16,4-3-3-16,-1-3 0 0,3-2 0 0,6-17 0 15,-5 27 0-15,5-27 0 0,0 0 0 0,8 19 0 16,-8-19 0-16,0 0 0 0,17 5 0 0,-17-5 0 15,20-9 0-15,-20 9 0 0,31-23 0 0,-12 6 0 16,3-6 0-16,2-2 0 0,2-4 0 0,2 0 0 16,-1-2 0-16,1 2 0 0,0 1 0 15,-4 2 0-15,0 3 0 0,-6 6 0 0,-18 17 0 16,27-21 0-16,-27 21 0 0,0 0 0 16,18-5 0-16,-18 5 0 0,0 0 0 0,0 0 0 15,11 28 0-15,-6-10 0 0,0 7 0 0,0 5 0 16,0 4 0-16,-2 3 0 0,1 1 0 0,2 2 0 15,-1-1 0-15,5 1 0 0,0-5 0 16,5 1-38-16,0-11-43 0,12 8-68 0,-27-33-113 16,45 33-323-16,-15-16 8 0,8-8 223 0</inkml:trace>
  <inkml:trace contextRef="#ctx0" brushRef="#br0" timeOffset="18826.2759">17063 3380 1192 0,'-3'-31'278'16,"3"31"-223"-16,0 0-24 0,0 0 4 0,8-18 10 16,-8 18 6-16,0 0-9 0,0 0-8 0,0 0-7 15,18 19 1-15,-15-2-6 0,3 9 2 0,-5 5-5 16,0 6 2-16,-4 8-11 0,-5 5 6 0,-3 4-16 16,-2 5 7-16,-3 4-9 0,-1 0-3 0,-2 5 18 15,-3 3-18-15,-1 0 16 0,-4 6-2 16,-1 0-17-16,0 0 15 0,0-2-20 0,-1-4 6 15,5-7-7-15,-1-9-33 0,12-3 4 16,-1-13-42-16,16 1-40 0,-2-40-89 0,13 35-203 16,-13-35-96-16,29 1 35 0,-2-1 478 0</inkml:trace>
  <inkml:trace contextRef="#ctx0" brushRef="#br0" timeOffset="19029.4047">16674 3952 1949 0,'-22'4'52'0,"22"-4"-33"0,-17 1-8 16,17-1-6-16,0 0-2 0,0 0-3 0,0 0 2 15,32 12 4-15,-10-7-6 0,9-3 0 16,7-2 0-16,9-3 0 0,6-6 0 16,3 1 0-16,4-5 0 0,7-2-32 0,-1-4-3 15,5 2-48-15,-8-7 0 0,7 10-51 0,-16-16-46 16,20 17-56-16,-23-13-234 0,7-3 3 0,7 10 141 15</inkml:trace>
  <inkml:trace contextRef="#ctx0" brushRef="#br0" timeOffset="19420.0279">17872 3166 1618 0,'-26'12'57'0,"12"10"-13"0,-8 0-2 0,6 9-1 16,-6 1 24-16,3 8-31 0,-6 2 18 0,6 6-11 15,-3 2-12-15,3 4-5 0,0 3-24 0,1 1 0 16,0 0 0-16,1 0 0 0,0-1 0 16,1 0 0-16,0-1 0 0,2-1 0 0,1-5 0 15,1-4 0-15,3-6 0 0,2-5 0 0,4-7 0 16,3-5 0-16,1-5 0 0,-1-18 0 0,9 23 0 16,-9-23 0-16,0 0 0 0,23 8 0 0,-23-8 0 15,22-7 0-15,-22 7 0 0,29-26 0 0,-11 6 0 16,1-4 0-16,2 0 0 0,0-2 0 0,-2 2 0 15,2 1 0-15,-4 2 0 16,0 3 0-16,-17 18 0 0,27-24 0 0,-27 24 0 16,17-10 0-16,-17 10 0 0,0 0 0 0,0 0 0 15,0 0 0-15,17 29 0 0,-11-12 0 0,0 9 0 16,-1 2 0-16,-2 3 0 0,1 3 0 0,0 2 0 16,2-1 0-16,2 1 0 0,1-5 0 0,4-1 0 15,1-3 0-15,4-2 0 0,0-7-36 16,6 4-53-16,-7-17-55 0,20 19-175 0,-18-23-292 15,9 2 61-15,-1-3 253 0</inkml:trace>
  <inkml:trace contextRef="#ctx0" brushRef="#br0" timeOffset="19810.6826">18105 4061 1954 0,'-20'11'23'0,"20"-11"-11"15,-25 22 2-15,25-22 4 0,-4 19-3 0,4-19-4 16,7 19-11-16,-7-19 0 0,28 20 0 0,-5-13 0 16,4-2 0-16,3-3 0 0,3-3 0 0,1-3 0 15,4-2 0-15,3 0 0 0,3-3 0 0,-2-3 0 16,0-2 0-16,-3-3 0 16,-2-1 0-16,-4 0 0 0,-4-2 0 0,-6 1 0 15,-7-1 0-15,-5 3 0 0,-5-1 0 0,-3-2 0 16,-4 1 0-16,1-2 0 0,-7 2 0 0,-1 1 0 15,-3 1 0-15,11 17 0 0,-33-27 0 0,15 20 0 16,-4 2 0-16,-1 5 0 0,-3 5 0 0,-2 4 0 16,-4 5 0-16,1 6 0 0,-4 4 0 15,-3 6 0-15,3 3 0 0,-2 4 0 0,2 3 0 16,2 1 0-16,4 0 0 0,6 2 0 0,5-2 0 16,7-4 0-16,7-2 0 0,7-5 0 0,6-3 0 15,10-4 0-15,5-2 0 0,6-6 0 0,9-4 0 16,4-7 0-16,9-5-13 0,4-9-45 15,7 2-24-15,-4-15-33 0,10 12-58 0,-19-23-68 16,23 8-234-16,-15-3-46 0,-7-9 153 16</inkml:trace>
  <inkml:trace contextRef="#ctx0" brushRef="#br0" timeOffset="20310.7165">19039 3927 1437 0,'-37'-13'298'0,"37"13"-214"0,-36 6-35 15,19 3-2-15,-2 1-11 0,1 4-4 0,-3 3-9 16,3 5 0-16,-2 2-6 0,2 4-16 0,1 1-1 15,1 3 0-15,2-1 0 0,0 3 0 16,1-1 0-16,2-3 0 0,1-5 0 0,4-3 0 16,2-3 0-16,4-19 0 0,-3 28 0 0,3-28 0 15,0 0 0-15,0 0 0 0,0 0 0 16,0 0 0-16,17 11 0 0,-17-11 0 0,21-18 0 16,-21 18 0-16,30-36 0 0,-11 13 0 0,2-5 0 15,0 0 0-15,-2 0 0 0,-1 0 0 16,-2 4 0-16,0-1 0 0,-3 2 0 0,0 0 0 15,-1 0 0-15,-2 3 0 0,-1 1 0 0,-9 19 0 16,15-29 0-16,-15 29 0 0,0 0 0 0,0 0 0 16,0 0 0-16,0 0 0 0,0 0 0 0,0 0 0 15,0 0 0-15,0 0 0 0,11 28 0 0,-11-28 0 16,5 28 0-16,-5-28 0 0,6 28 0 0,-6-28 0 16,11 23 0-16,-11-23 0 15,19 15 0-15,-19-15 0 0,29 6 0 0,-10-6 0 16,5-3 0-16,1-2 0 0,3-6 0 0,5 0 0 15,1-6 0-15,2 0 0 0,-1-2 0 0,3-2 0 16,-2 0 0-16,0 0 0 0,-4 3 0 0,-4 0 0 16,-4 3 0-16,-5 2 0 0,-19 13 0 0,22-19 0 15,-22 19 0-15,0 0 0 0,0 0 0 0,0 0 0 16,0 0 0-16,0 0 0 0,0 0 0 16,-4 24 0-16,-2-5 0 0,-3 8 0 0,-3 4 0 15,1 7 0-15,-3 0 0 0,0 6 0 0,0-1 0 16,-1 0 0-16,4 0 0 0,0-3 0 0,5 1 0 15,2-4 0-15,6 0 0 0,-2-6-13 16,11 9-128-16,-11-40-246 0,17 46-253 0,0-24 31 16,8-9 353-16</inkml:trace>
  <inkml:trace contextRef="#ctx0" brushRef="#br0" timeOffset="20451.314">20204 4412 2047 0,'-21'-4'0'0,"21"4"0"0,-17-6 0 0,17 6 0 15,0 0 0-15,-17-5 0 0,17 5 0 0,0 0 0 16,0 0 0-16,0 0-339 0,0 0-352 16,7 28 30-16,-7-28 306 0</inkml:trace>
  <inkml:trace contextRef="#ctx0" brushRef="#br1" timeOffset="39683.2419">762 6531 633 0,'4'-19'181'0,"-4"19"-54"15,0 0 17-15,0 0-37 0,0 0-33 0,0 0-11 16,-4-23-9-16,4 23-10 0,0 0-4 0,0 0-6 15,0 0-5-15,0 0-4 0,0 0-5 16,0 0-2-16,0 0-5 0,0 0-2 0,0 0-2 16,-5 17 1-16,5-17-3 0,2 39 4 0,-4-7-9 15,2 3 7-15,-2 7-11 0,0 5 9 0,-3 3-12 16,-3 3 12-16,0 1-12 0,-1 3 10 0,-2 2 5 16,0 4-22-16,0-1 22 0,-2 0-20 0,1-4 4 15,2-5 12-15,2-7-14 0,2-7 0 16,4-6-27-16,1-11-26 0,13 4-45 15,-12-26-36-15,26 21-73 0,-26-21-145 0,27-14-105 16,4 10 196-16</inkml:trace>
  <inkml:trace contextRef="#ctx0" brushRef="#br1" timeOffset="40136.3743">1074 7002 1252 0,'-17'-3'62'15,"17"3"-27"-15,0 0-17 0,0 0 0 0,0 0 10 16,0 0 14-16,0 0 4 0,4 20-1 16,-4-20 7-16,4 22-46 0,-4-22 26 0,5 31-33 15,-4-11 13-15,0 2 5 0,-2-1-8 0,0 1 4 16,-3 2-4-16,2-1 4 0,-3 1-8 0,3-1 6 15,-3-1-5-15,1-1 4 0,-1-4-4 0,5-17 0 16,-5 25-5-16,5-25 2 0,0 0-3 0,0 0-2 16,0 0 2-16,0 0 0 0,0 0 3 0,0 0 0 15,25-24 2-15,-11 3-4 16,2-5 4-16,2-7-4 0,3-1 6 0,0-1-3 16,1 0 8-16,-2 2-3 0,0 4-10 0,-2 4 24 15,-2 2-24-15,0 5 23 0,-16 18-10 0,25-27-6 16,-25 27-1-16,17-11-4 0,-17 11 0 0,0 0-1 15,0 0 1-15,18 10 2 0,-18-10-3 0,12 24 2 16,-4-4 12-16,-1 0-27 0,-1 6 25 16,0 0-24-16,0 3 6 0,-1 0-1 0,2 1-18 15,-2-5-6-15,6 0-20 0,-3-8-22 0,9 8-48 16,-17-25-77-16,34 27-197 0,-15-16-145 0,-1-10 109 16,13 11 431-16</inkml:trace>
  <inkml:trace contextRef="#ctx0" brushRef="#br1" timeOffset="41810.3289">2479 6477 755 0,'0'0'264'0,"0"0"-188"0,0 0-17 0,0 0-8 16,0 0-4-16,0 0 0 0,0 0-9 0,0 0-13 15,0 0-1-15,-14 31-7 0,13-8 3 0,-3 2-5 16,3 9 5-16,-3 3-11 0,4 9 9 16,-2 4-11-16,2 4 11 0,-3 3-13 15,2 2 9-15,-1 2 1 0,-1 1-23 0,1-4 20 16,-2 0-23-16,2-5 2 0,-1-5 2 0,3-1-23 15,-3-10-6-15,6 1-34 0,-6-15-10 0,10 5-49 16,-7-28-42-16,7 21-145 0,-7-21-124 0,0 0 192 16</inkml:trace>
  <inkml:trace contextRef="#ctx0" brushRef="#br1" timeOffset="42029.0636">2381 7032 1413 0,'-21'2'89'0,"21"-2"-31"0,0 0-9 16,-19 24-22-16,19-24 8 0,0 0-7 0,-5 23-11 16,5-23-4-16,0 0-6 0,17 19 0 15,-17-19-3-15,30 9 1 0,-9-9-2 0,5-3 0 16,2-3-1-16,2-5-4 0,4-2 1 0,2-4 8 16,5-2-43-16,-5-7 11 0,7 5-56 0,-11-14-20 15,13 14-45-15,-18-19-72 0,18 18-96 0,-7-3-176 16,-14-10 138-16,15 19 352 0</inkml:trace>
  <inkml:trace contextRef="#ctx0" brushRef="#br1" timeOffset="42404.0792">3011 6456 1267 0,'-15'23'56'16,"15"-23"-12"-16,-19 31 2 0,8-13 1 0,6 9 7 15,-6-4-9-15,4 8 2 0,-3-2-12 0,4 8 2 16,-3-1-16-16,3 2 0 0,0 1-8 15,4-1 9-15,-2-1-9 0,3 2 10 0,0 0-7 16,1-3 1-16,0-1 8 0,2 0-21 0,-1-5 18 16,2 2-23-16,-2-5 7 0,1-1 1 0,1-4-7 15,-1-4 4-15,-2-18-3 0,9 22 1 0,-9-22-1 16,0 0-1-16,0 0-1 0,19 10 2 0,-19-10 1 16,0 0-3-16,0 0 2 0,20-20 1 15,-20 20 0-15,16-33 1 0,-8 11 4 16,2 1-8-16,-2-3 8 0,2-1-7 0,-1 4-12 15,0 0 25-15,-9 21-26 0,19-30 26 0,-19 30-10 16,14-22-3-16,-14 22 1 0,0 0-2 0,0 0 1 16,20 0 0-16,-20 0 0 0,9 18-11 0,-9-18 25 15,15 38-24-15,-9-14 22 0,1 5-10 0,1 1-8 16,-1 0 0-16,1 2-10 0,0-4-2 0,4 1-14 16,-1-8-4-16,6 4-13 0,-4-7-11 15,10 0-21-15,-23-18-20 0,42 23-51 16,-42-23-65-16,43-9-248 0,-17 11-20 0,-9-16 282 15</inkml:trace>
  <inkml:trace contextRef="#ctx0" brushRef="#br1" timeOffset="42763.4873">3367 7104 1300 0,'-3'18'32'16,"3"-18"-14"-16,3 17 7 0,-3-17 5 0,16 18 6 15,-16-18-3-15,24 16-1 0,-24-16-6 0,36 11-5 16,-15-8-1-16,5 1 2 0,0-5 2 16,3 1 2-16,-4-5-8 0,3 0-10 15,-1-3 0-15,-1 0 2 0,-2-4 2 0,-2 1-3 16,-22 11 1-16,29-24-5 0,-29 24 8 0,13-26 6 16,-13 26 10-16,2-26 0 0,-2 26-18 0,-15-24 20 15,15 24-36-15,-29-22 21 0,9 10-13 0,-2 2-4 16,-1 2 0-16,0 2 1 0,-1 3-1 0,-2 3-1 15,3 5 1-15,0 4 4 0,1 3 2 0,5 5-9 16,0 1 28-16,5 6-27 0,1 3 22 16,4 2-11-16,2 1-10 0,4-1 7 0,3-2-5 15,5-3 2-15,6-2-4 0,2-5 0 0,7-3-3 16,4-2 0-16,5-5-12 0,6-4-7 0,8-3-10 16,5-10-21-16,14 4-49 0,-7-22-95 15,25 16-232-15,-10-10-135 0,1-5 89 0,6 10 477 16</inkml:trace>
  <inkml:trace contextRef="#ctx0" brushRef="#br1" timeOffset="43154.1144">4904 6511 1149 0,'0'0'336'16,"-2"20"-305"-16,2-20-26 0,-12 29-1 16,8-8 14-16,-3 5 1 0,2 6 11 0,-2 6-10 15,1 7 7-15,-3-1-14 0,2 6 6 16,-1-4-13-16,2 2 7 0,0 0-14 0,3-4-8 16,1 0 17-16,2-3-31 0,4-2 22 0,-1-6-33 15,7 3-35-15,-7-16-59 0,19 14-55 0,-22-34-60 16,14 25-261-16,13-2 75 0,-27-23 356 0</inkml:trace>
  <inkml:trace contextRef="#ctx0" brushRef="#br1" timeOffset="43544.7707">5217 6887 1525 0,'-33'5'47'0,"33"-5"-5"0,-34 7 5 0,34-7-2 15,-30 17-9-15,30-17-5 0,-37 28-8 0,20-10 2 16,-1 2-4-16,2 1-14 0,1 0 26 16,3 2-29-16,1-2 22 0,4 0-11 0,1 0-10 15,4-3 5-15,2-1-7 0,0-17 3 0,6 28-6 16,-6-28 2-16,14 22-3 0,-14-22 1 0,21 13 1 16,-21-13 0-16,29 5 1 0,-12-8-1 0,4-3-1 15,2-5 1-15,0-2 2 0,0-3-1 0,0-3 3 16,-3 0-4-16,-5-2 6 15,0 2-4-15,-3-1-9 0,-2 3 22 0,-2-1-25 16,-8 18 22-16,9-29-9 0,-9 29-3 0,1-20 3 16,-1 20-1-16,0 0 2 0,0 0-1 0,0 0-1 15,0 0-1-15,-17-10-3 0,17 10-1 0,0 0-2 16,0 0 0-16,-12 27-4 0,12-27-12 0,-7 35 20 16,3-14-24-16,3 2 18 0,0 0-13 0,3 2-8 15,1-5-7-15,4 2-13 0,-2-5-10 16,7 5-18-16,-12-22-15 0,25 34-44 0,-25-34-60 15,32 18-128-15,-10-10-177 0,-5-15 48 0,16 10 451 16</inkml:trace>
  <inkml:trace contextRef="#ctx0" brushRef="#br1" timeOffset="44013.5492">5664 6502 1396 0,'-4'20'90'16,"-16"3"-52"-16,8 7 13 0,-3-1 2 0,6 9 5 16,-5-2-13-16,6 8 3 0,-3-2-12 0,7 4 1 15,1 0-19-15,3 2 7 0,2-1-14 16,2 2-8-16,0-6 22 0,3 1-30 16,0-5 20-16,1-3-10 0,1-6-8 0,-1-2 6 15,0-4-6-15,0-6 5 0,-8-18-3 0,14 24 2 16,-14-24-1-16,0 0 0 0,0 0 1 0,17 15 0 15,-17-15-1-15,0 0 1 0,0 0 6 0,0-18 2 16,0 18 2-16,0-24-1 0,1 6-4 0,1-4-5 16,1 1 4-16,-1-2-7 0,3 3 5 15,-1-3-3-15,0 1 0 0,5 0-2 0,1 2-8 16,1 0 21-16,1 3-20 0,-12 17 20 0,25-21-11 16,-25 21-1-16,28-10 0 0,-28 10-1 0,26 1 1 15,-26-1 0-15,25 13-1 0,-25-13-10 0,25 23 24 16,-25-23-24-16,24 32 25 0,-12-12-11 0,-1 2-3 15,-2 1 5-15,-2 0-8 0,-3 0 6 16,-2-1-4-16,-3-2 2 0,-2 0-1 16,-1-2 3-16,4-18-4 0,-21 34 5 0,5-17-5 15,-3-3 0-15,-6-1-4 0,-4 0-3 0,-5-4-5 16,-4 0 1-16,1-2-6 0,-2-6-5 0,3 2-22 16,0-9-24-16,10 6-37 0,-10-16-53 0,36 16-102 15,-39-5-291-15,39 5 33 0,-15-22 330 0</inkml:trace>
  <inkml:trace contextRef="#ctx0" brushRef="#br1" timeOffset="44419.7981">6249 7247 1434 0,'0'0'129'0,"0"0"-41"0,0 0-12 0,0 0-28 16,0 0-22-16,0 0-17 0,-21 14-9 0,21-14-7 15,-30 34-6-15,16-9-12 0,-5 1-7 0,6 6-26 16,-6-4-10-16,10 8-35 0,-8-14-30 15,20 16-63-15,-14-20-108 0,11 1-157 0,15 9 52 16,-15-28 409-16</inkml:trace>
  <inkml:trace contextRef="#ctx0" brushRef="#br1" timeOffset="45044.8243">7005 6840 1639 0,'-31'-5'97'16,"31"5"-63"-16,-18-1-1 0,18 1 2 0,0 0-5 15,0 0-9-15,-23 15-11 0,23-15-3 0,-18 30-1 16,7-7 6-16,-1 5 0 0,1 3 7 15,-3 3-5-15,2 2-11 0,0 1 19 0,1 2-22 16,1-1 20-16,2 1-7 0,0-7-7 0,5-1 2 16,2-6-4-16,2-4-2 0,-1-21-2 0,13 26 0 15,-13-26 0-15,22 15 0 0,-22-15 0 0,32 2 0 16,-14-8 0-16,1-2 0 0,3-7 0 16,1-4 0-16,2-4 0 0,0-3 0 0,-2-4 0 15,0-1 0-15,1-1 0 0,-5 1 0 16,-2 0-6-16,-1 2 12 0,-2 2-13 0,-1 0 14 15,-4 3-7-15,0 5 0 0,-9 19 0 0,10-28 0 16,-10 28 0-16,0 0 0 0,0 0 0 0,0 0 0 16,0 0 0-16,0 0-1 0,0 0-5 0,0 0 4 15,1 26-1-15,-2-4 5 0,-1 5-4 0,1 3-9 16,0 0 21-16,1 2-19 0,0-1 20 16,2 0-8-16,3 0-5 0,0-5 5 0,2-1-6 15,2-5 7-15,1-3-6 0,-10-17 3 0,23 23-1 16,-23-23-1-16,28 10 4 0,-28-10-1 15,28-6 1-15,-28 6-3 0,26-21 0 0,-26 21 0 16,28-36 0-16,-15 13 0 0,-3-5 0 0,-1-1 0 16,-4-3 0-16,0 0 0 0,-3 2 0 0,-2-2 0 15,0 1 0-15,0 2 0 0,-1 0 0 16,1 1 0-16,0 2 0 0,1 3 0 0,2 5 0 16,-3 18-28-16,6-23-7 0,-6 23-8 0,0 0-8 15,0 0-7-15,18-4-15 0,-18 4-19 0,22 14-43 16,-22-14-70-16,28 22-102 0,-11-8-214 0,-17-14 71 15,39 33 402-15</inkml:trace>
  <inkml:trace contextRef="#ctx0" brushRef="#br1" timeOffset="45419.8344">7765 7006 1349 0,'-22'10'73'0,"22"-10"-29"0,0 0 23 0,5 16-19 16,-5-16 0-16,0 0-17 0,20 8-7 0,-20-8-1 15,28 1 10-15,-9-2 1 0,-2-3-2 0,2 2 11 16,-1-4-15-16,2 1 6 0,-2-4-16 0,-18 9-5 16,30-18 0-16,-30 18-1 0,22-23 0 15,-22 23-2-15,14-23 2 0,-14 23-6 0,1-25 2 16,-1 25-4-16,-5-27-1 0,5 27-1 15,-12-23 1-15,12 23-4 0,-20-18 4 0,20 18-3 16,-26-6 0-16,26 6 0 0,-32 5-1 0,15 3 1 16,-1 6 0-16,0 1 5 0,-3 6 0 0,3 3 4 15,-1 4-9-15,2 3 0 0,2 2 0 0,0 1 0 16,3-3 0-16,1 1 0 0,5-6 0 0,3-1 0 16,6-5 0-16,2-2 0 0,-5-18 0 0,20 27 0 15,-1-15 0-15,6-5 0 0,8-2 0 16,7-6 0-16,10-3-48 0,2-9-35 15,19 9-80-15,-14-26-202 0,19 17-262 0,2-4 46 16,-5-10 402-16</inkml:trace>
  <inkml:trace contextRef="#ctx0" brushRef="#br1" timeOffset="45997.9725">9192 6881 1449 0,'-40'-21'137'16,"40"21"-121"-16,0 0-11 0,0 0 7 15,0 0 9-15,0 0 5 0,0 0 5 0,0 0-5 16,0 0-9-16,0 0-6 0,0 0-1 16,-11 19 7-16,11-19 6 0,-8 37 9 0,2-15-6 15,1 2-1-15,-1 2-4 0,1 0-13 0,1-1 23 16,2 1-23-16,-1-2 17 0,2 1-11 0,1-5-7 15,3-2-1-15,-3-18-4 0,9 29 1 16,-9-29-3-16,20 17 2 0,-20-17-1 0,31 4 0 16,-10-9 3-16,2-5-1 0,4-5 1 0,3-5-1 15,0-2 2-15,1-3-3 0,-3-2-9 0,-1 1 19 16,-4-1-19-16,-2 2 20 0,-3-2-11 0,0 2-2 16,-2 1 0-16,-1 1 0 0,-2 3 0 0,-2 2 0 15,-11 18 0-15,15-28 0 0,-15 28 0 16,8-17 0-16,-8 17 0 0,0 0 0 15,0 0 0-15,0 0 0 0,0 0 0 0,0 0 0 16,0 0 0-16,-1 31 0 0,0-8 0 0,-2 7 0 16,-2 3 0-16,0 0 0 0,-1 4 0 0,1-1-6 15,2 1-5-15,-1-1-23 0,5-3-3 0,2-6-10 16,8 2-24-16,-5-12-24 0,17 8-44 0,-23-25-77 16,44 16-221-16,-17-11-88 0,-1-12 97 0</inkml:trace>
  <inkml:trace contextRef="#ctx0" brushRef="#br1" timeOffset="46342.114">9998 6775 1449 0,'-19'1'185'0,"-4"-5"-134"16,6 6-3-16,-2-4 3 16,19 2-8-16,-34 11-12 0,34-11-5 0,-31 18-6 15,31-18 0-15,-22 23-2 0,22-23 0 0,-13 27-4 16,9-10 0-16,4-17-4 0,-1 33 0 0,1-33-5 15,7 30 1-15,-7-30-3 0,17 28 1 0,-17-28-3 16,25 24 2-16,-25-24-5 0,30 19 4 0,-13-10-2 16,0-3 0-16,0-1 2 0,0-2-14 0,0 2 11 15,3-1-11-15,-2-1 12 16,-1 1 0-16,-17-4-1 0,26 7 3 0,-26-7 10 0,18 11-13 16,-18-11 14-16,0 0-15 0,14 22 2 15,-14-22 2-15,0 18-3 0,0-18 4 0,-8 23-4 16,8-23 2-16,-20 28-1 0,8-11 1 0,12-17-1 15,-33 29-4-15,14-14-6 0,1-4-4 0,18-11-13 16,-32 21-10-16,32-21-21 0,-22 8-28 0,22-8-82 16,0 0-166-16,0 0-253 0,0 0 39 15,6-19 387-15</inkml:trace>
  <inkml:trace contextRef="#ctx0" brushRef="#br1" timeOffset="46686.1814">10320 6990 1424 0,'-16'26'238'0,"16"-26"-181"0,0 0-21 15,0 0 1-15,0 0-7 0,0 0 0 0,0 0 0 16,0 0-3-16,0 0-4 0,22 8-3 0,-22-8-4 16,25-10 3-16,-6 3-7 0,0-4-2 0,3 0-4 15,1-1-4-15,0-1 0 0,-3-2 0 0,-2 1-2 16,-18 14 2-16,29-30-3 0,-29 30 5 15,17-28-3-15,-17 28 3 0,3-28-2 0,-3 28 1 16,-10-23-2-16,10 23 0 0,-23-22-1 0,23 22 0 16,-34-14-3-16,14 11 2 0,-2 5-2 0,0 2 2 15,2 4 2-15,-1 4-1 0,2 2 4 16,-2 7-3-16,3 3 7 0,-1 4-5 0,2 6-3 16,2 2 0-16,1 1 0 0,3 2 0 0,4-3 0 15,2-3 0-15,5-1 0 0,4-3 0 16,3-5 0-16,4-4 0 0,-11-20 0 0,33 27 0 15,-10-20 0-15,6-3 0 0,4-7-19 0,7 1-40 16,-2-14-50-16,15 11-60 0,-17-14-304 0,16-3-135 16,-2-1 61-16,-9-12 485 0</inkml:trace>
  <inkml:trace contextRef="#ctx0" brushRef="#br1" timeOffset="49561.3478">1014 8138 878 0,'0'0'59'0,"-27"-12"-15"15,27 12 4-15,-24-10 11 0,7 3 7 0,17 7 2 16,-33-1-12-16,16 5-10 0,-7 1-12 0,1 9-1 16,-5-1-7-16,0 9 9 0,-8-1-1 0,2 10 6 15,-6 0 14-15,2 9-27 0,-3-6 25 0,5 6-26 16,-2-8 3-16,5 1 2 0,5-8-15 0,6-3-3 16,22-22-9-16,-22 22-3 0,22-22-2 15,0 0-2-15,0 0-1 0,0 0 2 0,22 22 0 16,-22-22 2-16,36 9 0 0,-13-5 1 0,3 0-1 15,5-2 1-15,4 1-1 0,0-1 2 0,3 0-2 16,0 2 0-16,-2 2 0 0,-4-1 0 16,-4 2-1-16,-3 4 1 0,-3 0-1 0,-5 5 2 15,-3 1-3-15,-6 2 5 0,-3 2-3 16,-4 0 6-16,-6 3-5 0,-4 2 7 0,-7 2-5 16,-4 1 7-16,-4-3-1 0,-1 2 2 0,-2-4-5 15,-1-2-17-15,-1-3 21 0,-2 1-26 0,3-4 19 16,-1-3-17-16,5 1-11 0,1-8-13 0,23-6-17 15,-36 5-25-15,36-5-45 0,-17-6-58 0,17 6-109 16,0 0-204-16,22-20 20 0,1 16 450 0</inkml:trace>
  <inkml:trace contextRef="#ctx0" brushRef="#br1" timeOffset="49983.2595">1295 8472 1376 0,'0'0'74'0,"-18"-10"-29"0,18 10-16 0,0 0-3 16,-23 16 2-16,23-16 3 0,-19 24 1 0,10-5-5 16,-2 3-3-16,0 6 5 0,0 1-8 0,2 3 7 15,-2 0-7-15,3-1 0 0,0-3-5 0,4 0 4 16,1-5-13-16,4-1 0 15,4-5-6-15,-5-17 1 0,15 21-1 0,-15-21 1 16,24 9-1-16,-7-10 4 0,4-7 1 0,3-4 1 16,2-7 3-16,3-5-6 0,3-6 4 0,-2-3-4 15,4-6 7-15,0-1-7 0,-1-2 8 0,-4 2-8 16,-2 3 4-16,-3 2-7 0,-2 4 7 0,-2 3-8 16,-3 5 3-16,-5 7-3 0,-12 16 2 0,16-21 0 15,-16 21 0-15,0 0 2 0,0 0-5 16,0 0 3-16,-2 17-3 0,0 0 2 0,-1 7-2 15,-1 6 3-15,-1 4-5 0,0 4 4 0,1-2-3 16,1 1 4-16,0-2-9 0,2-3 1 0,2-4-13 16,3-8-2-16,3-2-8 0,-7-18-1 15,24 23-21-15,-7-21-2 0,9 0-24 0,-4-15-25 16,16 5-47-16,-17-27-85 0,24 3-231 0,-4-5-39 16,-6-13 278-16</inkml:trace>
  <inkml:trace contextRef="#ctx0" brushRef="#br1" timeOffset="50186.3906">2180 7851 1100 0,'0'0'186'0,"-23"-32"-13"16,23 32-34-16,-18-5-45 0,18 5-32 0,-21 13-32 15,21-13-9-15,-23 34-10 16,13-5 4-16,-1 10-7 0,2 7 6 0,-1 4-10 16,1 6 7-16,2 1-12 0,0 5-7 0,2-2 16 15,1 3-17-15,3-3 16 0,0-3-2 0,2 0-25 16,0-3 3-16,3-2-17 0,-2-6-7 0,9-1-23 15,-5-13 2-15,11 5-41 0,-9-20-65 0,17 13-40 16,-25-30-150-16,30 14-119 0,0-2 160 0,-15-29 317 16</inkml:trace>
  <inkml:trace contextRef="#ctx0" brushRef="#br1" timeOffset="51093.0745">2449 8358 610 0,'0'0'113'0,"0"0"-100"16,-22 21-2-16,22-21 1 0,0 0-2 0,-16 21-1 15,16-21 4-15,0 0 5 0,-2 20 4 0,2-20 5 16,0 0 2-16,0 0 0 0,14 17-2 0,-14-17 2 16,0 0 6-16,0 0 4 0,0 0 8 0,21 10 4 15,-21-10 3-15,0 0 7 0,0 0 9 0,0 0 4 16,0 0 4-16,0 0-3 0,0 0-7 15,0 0-7-15,0 0-10 0,0 0-7 0,0 0-9 16,0 0-4-16,-5-18-6 0,5 18-4 0,0 0-5 16,0 0-3-16,0 0-7 0,0 0-2 0,0 0-2 15,0 0 1-15,0 0 2 0,0 0 1 16,0 0-1-16,0 0 0 0,0 0-3 0,0 0 0 16,0 0-2-16,0 0 0 0,0 0 1 0,0 0-1 15,0 0 0-15,0 0 1 0,0 0 0 16,0 0-1-16,0 0 2 0,0 0-1 0,0 0-1 15,0 0 1-15,0 0-2 0,0 0 1 0,0 0 0 16,0 0 0-16,0 0 0 0,0 0-1 0,0 0 1 16,0 0 0-16,0 0 0 0,0 0 2 0,5 20-3 15,-5-20 1-15,0 0 1 0,0 0 0 16,0 0 0-16,5 18-1 0,-5-18 0 0,0 0 1 16,4 19-2-16,-4-19 1 0,2 22-1 15,-2-22 3-15,0 34-3 0,-1-11 3 0,-2 1-4 16,1 1 4-16,-3 0-4 0,1-4 4 0,2 0-4 15,0-3 4-15,-1-1-3 0,3-17 3 0,-2 23-3 16,2-23 1-16,0 0 0 0,0 0 1 0,0 0-2 16,0 0 0-16,0 0 1 0,0 0-3 0,0 0 5 15,0 0-2-15,0 0 1 0,0 0 1 16,8-24-1-16,-8 24-2 0,6-32 2 0,-2 14-4 16,-2-4 5-16,2 2-2 0,0-3 1 0,-1-1-2 15,2-2 2-15,0 2-4 0,1-3 6 0,1 1-5 16,2 2 4-16,2-1-4 0,0 5 4 0,0 2-5 15,-11 18 5-15,21-28-3 0,-21 28 1 16,20-19 0-16,-20 19 0 0,20-11-2 0,-20 11 2 16,17-5-2-16,-17 5 1 0,18-1 0 15,-18 1 0-15,21 2-1 0,-21-2-1 0,21 6 2 16,-21-6 0-16,21 13 3 0,-21-13-2 0,21 19 1 16,-21-19-2-16,22 24 1 0,-22-24-2 0,19 25 1 15,-19-25-1-15,9 27 3 0,-9-27-2 0,0 30 3 16,0-30-4-16,-11 31 2 0,11-31-1 0,-20 29 3 15,20-29-4-15,-23 28 3 0,23-28-3 16,-27 26 1-16,27-26-1 0,-28 20 3 0,28-20-3 16,-28 17 3-16,28-17-2 0,-27 13 1 0,27-13-3 15,-27 7 0-15,27-7-1 0,-25 3 0 16,25-3 1-16,-23 4 1 0,23-4 0 0,-20 5 2 16,20-5-1-16,-19 4 1 0,19-4-1 0,0 0 2 15,-18 17 0-15,18-17 1 0,-10 25 0 0,7-7 4 16,-2 5-2-16,2 5 4 0,0 3-5 15,2 4 1-15,-3 4 4 0,3 3-18 0,-2 0 18 16,1 2-18-16,-1-1-2 0,-1-4-7 0,2 2-26 16,-1-8-19-16,6 6-44 0,-10-18-59 0,22 21-135 15,-13-17-271-15,-2-6 45 0,7 7 394 0</inkml:trace>
  <inkml:trace contextRef="#ctx0" brushRef="#br1" timeOffset="51733.7557">3125 7890 1220 0,'0'0'176'0,"-16"24"-151"0,16-24 8 16,-11 34 6-16,11-9 12 0,-7 0 0 0,5 8 3 16,-7-2-14-16,3 6 3 0,-2-2-13 0,0 5 1 15,1-2-8-15,0 2-14 0,1-1 15 0,1 3-20 16,0-5 20-16,2-2-9 0,2-3-5 0,0-5 2 15,2-4-9-15,2-2 4 0,-3-21-6 16,9 27 1-16,-9-27-1 0,0 0-1 0,24 18 0 16,-24-18 1-16,18-2-1 0,-18 2 1 0,18-10 4 15,-18 10-1-15,24-25 3 0,-9 7 1 0,-2-1 2 16,2-3-5-16,-2 0 2 0,3 1-4 16,-3 0 3-16,1 4-2 0,-2 0 0 0,-12 17-2 15,17-22 1-15,-17 22-1 0,0 0 2 0,0 0-4 16,0 0 1-16,0 0-1 0,17-3 1 15,-17 3 1-15,5 17 0 0,-5-17 0 0,8 34-3 16,-4-11 3-16,-2 1-8 0,1 0 0 0,-1 1-12 16,0-2-1-16,2 1-10 0,-1-3-1 0,4 1-10 15,-7-22-7-15,14 35-20 0,-14-35-24 0,23 26-46 16,-23-26-55-16,28 5-75 0,-28-5-219 0,22-8 25 16,2 7 345-16</inkml:trace>
  <inkml:trace contextRef="#ctx0" brushRef="#br1" timeOffset="52468.1193">3513 8358 1261 0,'0'0'112'0,"-14"-21"-37"0,14 21-1 0,0 0-9 15,0 0-6-15,0 0-6 0,-17-9-8 0,17 9-15 16,0 0-7-16,0 0-13 0,0 0-1 16,-5 23 2-16,5-23 7 0,0 34 2 0,1-14 4 15,0 2-8-15,2 2 7 0,0-1-10 0,1 1 3 16,-2-1-4-16,2-1 0 0,1-1-7 0,-2 0 3 15,3-1-4-15,1-3 1 0,-7-17-4 0,14 24 4 16,-14-24-3-16,18 9-1 0,-18-9 1 0,22-1-2 16,-22 1 2-16,27-14-1 0,-27 14 1 15,30-34-2-15,-15 10 2 0,0-2-2 16,-1 0 3-16,1-1-6 0,-3 0 7 0,0 0-8 16,-2 0 6-16,-2-1-3 0,1 3 3 0,-2 2-2 15,-1-1-6-15,-6 24 5 0,5-32-4 0,-5 32 22 16,0-17-12-16,0 17 8 0,0 0-13 0,0 0 0 15,0 0 0-15,0 0-9 0,0 0 7 0,-4 17 1 16,2 3 6-16,1 1-5 0,-2 8 7 0,1 0-7 16,1 2 0-16,-2-1 0 0,5 0-4 15,-1-1 0-15,2-1-5 0,2-1 0 0,3-3-7 16,0-2 1-16,4-2-12 0,-12-20 1 0,28 25-8 16,-28-25-7-16,34 10-8 0,-17-12-5 15,8-2-9-15,-6-13-11 0,9 6-12 0,-10-15-21 16,13 9-11-16,-14-12-7 0,12 8 28 0,-11-7 13 15,5 7 21-15,-6-4 20 0,-1 5 11 16,-6 0 15-16,-4 4 62 0,-6 16 44 0,0-25 48 16,0 25 16-16,0 0-9 0,0 0-35 0,0 0-33 15,0 0-20-15,-18-11-25 0,18 11-10 0,0 0-10 16,-15 25 1-16,15-25-1 0,-8 32 5 0,3-11-6 16,2 4 7-16,1 1-3 0,1 0 3 0,1 0-3 15,0 1 0-15,1 0-6 0,1-2 8 0,1-2-6 16,0-3 7-16,-3-20-4 15,5 28 0-15,-5-28 0 0,6 18-1 0,-6-18-3 16,0 0-1-16,0 0-2 0,0 0-4 0,0 0 4 16,0 0 0-16,11-17 5 0,-6 0-1 0,2-6 1 15,1-5-4-15,-1-2 1 0,0 0-4 0,-2 1 5 16,-1 1-8-16,-1 1-1 0,0 2 0 0,-1 1 0 16,1 2 0-16,-2 1 0 0,0 3 0 0,-1 18 0 15,1-24 0-15,-1 24 0 0,0 0 0 16,0 0 0-16,8-18 0 0,-8 18 0 0,0 0 0 15,0 0-1-15,19 1-14 0,-19-1-2 0,26 6-10 16,-7-2-7-16,1-3-14 0,4 1-7 0,-1-5-11 16,7 4-15-16,-4-11-14 0,14 13-41 0,-14-24-54 15,20 20-150-15,-6-11-166 0,-12-9 71 16,12 19 435-16</inkml:trace>
  <inkml:trace contextRef="#ctx0" brushRef="#br1" timeOffset="52686.8698">4682 8198 1376 0,'-28'9'213'0,"28"-9"-146"15,-20 14-23-15,20-14-3 0,-20 23-10 0,11-2-16 16,-2-1 30-16,3 7-31 0,-1-2 20 0,4 3-10 16,-1 4-16-16,3 0 6 0,-2 2-7 0,2-1 3 15,1-3-6-15,2 0 0 0,1-1-5 16,0-1 1-16,3-5 0 0,-2-5 0 16,-2-18-5-16,7 28 3 0,-7-28-8 0,0 0-3 0,0 0-8 15,0 0-5-15,20 0-13 0,-15-19-14 16,8-2-24-16,-8-16-38 0,15 10-42 0,-18-18-37 15,18 20-10-15,-18-15-15 0,9 9-4 0,-6-3-5 16,-11-11-87-16,16 15 267 0</inkml:trace>
  <inkml:trace contextRef="#ctx0" brushRef="#br1" timeOffset="52796.2475">4610 8035 1040 0,'-23'-27'309'16,"23"27"-86"-16,-19-10-83 0,19 10-49 0,0 0-37 16,-18-2-23-16,18 2-18 0,0 0-13 0,0 0-13 15,0 0-9-15,4 17-11 0,-4-17-10 0,18 18-29 16,-18-18-38-16,34 23-97 0,-34-23-138 0,33 8-190 15,-2 6 36-15,-7-15 478 16</inkml:trace>
  <inkml:trace contextRef="#ctx0" brushRef="#br1" timeOffset="53030.6498">5127 8230 961 0,'0'0'289'15,"0"0"-187"-15,0 0-15 0,0 0 3 0,-30-6-11 16,30 6-4-16,-24 1-2 0,24-1-11 15,-26 7-8-15,26-7-9 0,-31 17-8 0,13 0-15 16,-4 2 21-16,1 8-23 0,-3 2-12 0,1 4-8 16,-1-1 0-16,2 1 0 0,2-2 0 0,7-3 0 15,3-4 0-15,7-2 0 0,3-2 0 16,3-2 0-16,-3-18 0 0,20 26 0 0,-20-26 0 16,35 14 0-16,-8-16 0 0,8-5 0 0,10-5 0 15,6-7-52-15,14 4-62 0,-16-25-168 16,21 19-367-16,-8-9 28 0,1-1 293 0</inkml:trace>
  <inkml:trace contextRef="#ctx0" brushRef="#br1" timeOffset="53546.3268">6039 7769 1297 0,'-33'41'68'0,"-12"3"-28"0,3 12 16 0,-13 1-13 16,-1 10 14-16,-11-2-12 0,3 8 12 0,-9 0-6 16,2 9-33-16,-1-4 9 0,5 3-15 0,4-8 1 15,13-7 15-15,9-8-19 0,8-9 4 0,13-9-25 16,4-8-4-16,12-4-27 0,0-10-27 15,17 4-57-15,-13-22-91 0,29-1-308 0,-5-2-23 16,0-14 277-16</inkml:trace>
  <inkml:trace contextRef="#ctx0" brushRef="#br1" timeOffset="54202.554">6444 7906 1222 0,'0'0'256'0,"0"0"-210"0,-19 2-7 16,1-3 4-16,18 1-1 0,-35 7-10 0,13 2-2 15,-4-2-5-15,0 5-1 0,-3 1-3 16,1 5-1-16,-1 1-3 0,0 2 6 0,-1 0-4 16,2 1 6-16,2-2-3 0,2 1 2 0,5-1-8 15,4-2-1-15,15-18-8 0,-19 29-4 0,19-29-2 16,-6 19-1-16,6-19-3 0,7 17 3 0,-7-17-4 15,0 0 3-15,28 21-1 0,-28-21 2 16,33 14 0-16,-12-11 2 0,2 2-2 0,0-1 1 16,-1 1-2-16,1 1 2 0,-2-2 0 0,-3 1 1 15,-18-5 0-15,28 17-12 0,-28-17 11 0,16 22-10 16,-16-22 25-16,4 24-9 0,-4-24 14 0,-3 32-11 16,-4-13-4-16,-3 4 1 0,-6 1-7 0,-2 1 4 15,-4 2-7-15,-1-1 7 0,1-4-4 16,0-1 1-16,2-3-2 0,3-1-1 15,17-17-13-15,-25 23-3 0,25-23-18 0,0 0-20 16,0 0-27-16,0 0-32 0,0 0-51 0,10-19-79 16,15-1-296-16,-3 6 25 0,-4-15 286 0</inkml:trace>
  <inkml:trace contextRef="#ctx0" brushRef="#br1" timeOffset="54593.5988">6502 8327 1399 0,'0'0'141'0,"0"0"-79"0,-17-16-8 16,17 16 1-16,0 0-11 0,0 0-3 16,0 0-8-16,0 0-5 0,0 0-9 0,-18 8-3 15,18-8-3-15,0 0 2 0,-11 21 0 0,11-21 4 16,-8 32-5-16,3-11 6 0,-1 2-6 16,2 1 4-16,-1 2-6 0,2-1 0 0,0-1-9 15,2-2-3-15,2-4 0 0,2-1 0 0,-3-17 0 16,8 25 0-16,-8-25 0 0,0 0 0 0,21 20 0 15,-21-20 0-15,17 0 0 0,-17 0 0 0,24-15 0 16,-24 15 0-16,34-35 0 0,-16 11 0 0,1 1 0 16,0-1 0-16,-2-2 0 0,-1 3 0 0,-3 0 0 15,1 3 0-15,-5 2 0 0,-9 18 0 16,16-27 0-16,-16 27 0 0,0 0 0 16,6-17 0-16,-6 17 0 0,0 0 0 0,0 0 0 15,0 0 0-15,0 0 0 0,0 0 0 0,-2 24 0 16,2-24 0-16,0 32 0 0,0-14 0 0,1 1 0 15,0-1 0-15,4 2-9 0,-5-20-10 0,11 33-11 16,-11-33-9-16,21 27-20 0,-21-27-12 16,31 21-27-16,-31-21-34 0,40 8-73 0,-40-8-126 15,35-23-195-15,-5 17 47 0,-13-20 431 0</inkml:trace>
  <inkml:trace contextRef="#ctx0" brushRef="#br1" timeOffset="54797.1862">7131 7872 1756 0,'-21'5'59'0,"21"-5"-38"0,-17 30-2 0,10-5 8 15,-1 4-5-15,-1 6 10 0,-2 0-8 0,0 3 2 16,3-1-13-16,2 2 0 0,2 1-10 0,3 0 2 16,1 1 5-16,2-1-21 0,2 0 14 0,-1-4-28 15,4-1-4-15,-4-3-11 0,8 0-35 0,-7-6-16 16,10 8-46-16,-14-34-86 0,21 32-278 15,-10-12-39-15,-11-20 180 0</inkml:trace>
  <inkml:trace contextRef="#ctx0" brushRef="#br1" timeOffset="55157.3128">7855 7921 857 0,'-14'-24'192'0,"3"-11"-140"0,4 2-17 15,-4-4 11-15,1 1-2 0,-4-2-1 0,3 9 31 16,-9-2-2-16,20 31 28 0,-31-29-19 15,31 29-1-15,-34-3-18 0,15 13-13 0,-7 0-10 16,3 10-14-16,-4 2 25 0,3 6-32 0,-1 3 19 16,3 6-12-16,0 1-12 0,3 3 6 0,2 3-9 15,2 2 4-15,3 0-8 0,2 1-2 16,4 0-4-16,3-3 0 0,3-2 0 0,1-2 0 16,3 0 0-16,2 0 0 0,2-3 0 0,2-2-14 15,1-3-6-15,1-6-13 0,4 1-16 0,-5-9-11 16,8 6-53-16,-19-24-29 0,27 30-62 0,-27-30-282 15,9 19-44-15,-9-19 135 0</inkml:trace>
  <inkml:trace contextRef="#ctx0" brushRef="#br1" timeOffset="55360.8529">7363 8275 1758 0,'-19'3'76'0,"19"-3"-30"0,0 0-10 0,0 0-15 15,0 0-7-15,0 0-17 0,0 0 10 16,25 6-2-16,-25-6-3 0,35-6 11 0,-15 1-12 16,6-2-2-16,2-1-3 0,1-3-10 0,4 1-20 15,-3-3-28-15,11 7-52 0,-14-16-89 0,22 19-219 16,-18-5-166-16,-3-2 75 0,7 14 493 0</inkml:trace>
  <inkml:trace contextRef="#ctx0" brushRef="#br1" timeOffset="55767.1191">7806 8241 1500 0,'0'0'115'0,"-21"19"-41"0,18-1-17 16,3-18 15-16,-17 36-35 0,5-15 21 15,3 3-18-15,-2-1-12 0,4 1 2 0,-3 2-12 0,4-1 0 16,-1-1-18-16,1-2 0 0,6-22 0 16,0 32 0-16,0-32 0 0,7 21 0 0,-7-21 0 15,0 0 0-15,27 16 0 0,-27-16 0 0,28-6 0 16,-9-2 0-16,2-6 0 0,2-4 0 16,1-1 0-16,-2-4 0 0,0-1 0 0,-3-2 0 15,-2 2 0-15,-1-1 0 0,-4 3 0 0,1 2 0 16,-5 1 0-16,-8 19 0 0,11-23 0 0,-11 23 0 15,0 0 0-15,0 0 0 0,0 0 0 0,0 0 0 16,0 0 0-16,0 0 0 0,-13 17 0 0,13-17 0 16,-11 36 0-16,3-15 0 0,6 1 0 15,-3 1 0-15,5-2 0 0,1 0 0 16,2 0 0-16,2-3-9 0,1 1-24 0,-6-19-10 16,18 30-22-16,-18-30-12 0,25 24-18 0,-25-24-7 15,38 15-1-15,-20-21-24 0,20 16-91 0,3-12-290 16,-6-11 17-16,12 9 316 0</inkml:trace>
  <inkml:trace contextRef="#ctx0" brushRef="#br1" timeOffset="56142.1521">8468 8331 1007 0,'-19'4'123'0,"8"13"-56"15,-7-10 16-15,10 13-7 0,-9-8-18 0,8 8-10 16,-3-3-12-16,6 4 1 0,-1-4-8 0,3 3 2 15,4-20-8-15,-2 35 0 0,2-35-6 16,1 32 5-16,-1-32-4 0,6 26 5 0,-6-26-6 16,8 23 1-16,-8-23 3 0,0 0-2 0,11 20-1 15,-11-20 1-15,0 0 0 0,0 0 3 0,0 0 1 16,0 0-2-16,0 0-6 0,3-21-7 0,-3 21 2 16,0-30-7-16,0 12 3 0,1-2-2 0,-1 2 5 15,0-1-4-15,0-1 4 0,1 0-6 16,-1-2 2-16,1 0-3 0,1-1 2 0,-1 0-2 15,1-1 4-15,2 2-2 0,0 1-6 16,2 1 19-16,-6 20-21 0,8-25 25 0,-8 25-19 16,0 0-2-16,0 0 0 0,0 0 0 0,17-11 0 15,-17 11 0-15,0 0 0 0,0 0 0 0,23 12 0 16,-23-12 0-16,17 7-13 0,-17-7-6 0,23 5-12 16,-23-5 31-16,28 1-179 0,-28-1-10 15,42-1-97-15,-42 1-91 0,35-23-127 0,-8 24 56 16,-11-20 448-16</inkml:trace>
  <inkml:trace contextRef="#ctx0" brushRef="#br1" timeOffset="57751.6063">8792 8316 1471 0,'-5'-25'75'15,"15"9"2"-15,-6-7-39 0,-4 23 7 0,14-31 3 16,-14 31-11-16,11-17-2 0,-11 17-5 0,0 0-6 15,0 0-6-15,0 0-9 0,0 0-5 0,0 25-3 16,-2-2-13-16,-2 9 24 0,-3 7-22 16,-4 3 22-16,0-1-7 0,-2 0-8 0,1-3 5 15,1-2-21-15,1-4 0 0,5 0-22 16,-1-6-9-16,8 2-23 0,-2-28-20 0,9 36-45 16,-9-36-56-16,0 0-166 0,30 14-144 0,-30-14 78 15,39-14 426-15</inkml:trace>
  <inkml:trace contextRef="#ctx0" brushRef="#br1" timeOffset="57923.4773">8795 8031 1419 0,'-28'-8'230'0,"10"15"-188"16,1-4-20-16,17-3-10 0,0 0-9 0,0 0-16 15,0 0-13-15,0 0-16 16,0 0-22-16,0 0-28 0,36 12-52 0,-36-12-77 15,43-18-271-15,-8 19 25 0,-7-12 301 0</inkml:trace>
  <inkml:trace contextRef="#ctx0" brushRef="#br1" timeOffset="58189.1003">9257 8201 1197 0,'0'0'212'0,"-26"-15"-155"16,7 8 2-16,19 7 3 0,-32-4 0 0,32 4-7 15,-37 6-7-15,17 4-5 0,-5 2 0 16,1 6 1-16,-2 4-6 0,0 8-14 0,-2 2 15 16,4 3-28-16,1 0 14 0,5-2-12 0,4-2-11 15,8-3 2-15,5-4-7 0,6-3 2 0,6-3-2 16,-11-18-3-16,41 30-6 0,-14-20-2 0,7-3-11 15,2-7-15-15,9-3-15 0,-1-9-30 0,16 9-77 16,-18-25-104-16,14 12-313 0,-1 2 34 0,-11-12 304 16</inkml:trace>
  <inkml:trace contextRef="#ctx0" brushRef="#br1" timeOffset="59204.9984">10044 8006 815 0,'0'0'221'0,"-8"-17"-91"0,8 17-27 15,0 0-29-15,0 0-11 0,0 0-8 0,0 0-5 16,0 0-7-16,0 0-11 0,0 0-13 0,0 0-6 16,-9 30-3-16,0-9 7 0,-3 2 4 15,0 6 7-15,-5 1-6 0,2 5 5 0,-3-1-10 16,1 4 6-16,0-2 7 0,1 1-22 0,-1-3 21 15,3 0-24-15,-2-9 7 0,5-2 2 0,1-4-8 16,10-19-1-16,-10 25-4 0,10-25-1 16,0 0-2-16,0 0-1 0,0 0 1 0,0 0 0 15,0 0 3-15,0 0-1 0,26-25 3 0,-12 3-2 16,3-6 4-16,4-10-6 0,2-1-9 0,0-3 23 16,0 0-21-16,1 3 28 0,-5-2-3 0,0 1-6 15,-2 1 7-15,1-1-11 0,-4-2 5 0,1 1-8 16,-2 4 7-16,-1 2-7 0,-1 6 5 15,0 6-3-15,-4 6 3 0,-7 17-3 16,10-19 1-16,-10 19-4 0,0 0-1 0,0 0-3 16,0 0 0-16,0 0 1 0,17 10-1 0,-17-10 4 15,18 28-2-15,-8-8 2 0,0 5-3 0,0 3 4 16,-2 6-6-16,2 1 8 0,0 5-7 0,-2 1 3 16,1 0-3-16,-2 2 2 0,0 0-8 0,-1-1 9 15,0 4 3-15,-1-2-18 0,-1-3 18 16,-2 1-29-16,1-5 3 0,-2-4 4 0,1-3-14 15,-2-7-2-15,2 0-18 0,-2-23-16 0,2 33-43 16,-2-33-37-16,0 0-54 0,0 0-106 0,0 0-194 16,0 0 53-16,-15-35 368 0</inkml:trace>
  <inkml:trace contextRef="#ctx0" brushRef="#br1" timeOffset="59392.5109">10101 8226 1218 0,'-20'5'305'0,"-3"-12"-194"0,23 7-27 0,-18-1-13 15,18 1-22-15,0 0-17 0,0 0-17 0,0 0-11 16,0 0-1-16,0 0 1 0,18 6 4 0,-18-6 4 16,36 0-3-16,-11-3-3 0,6 0-5 0,4-4-1 15,2-1-7-15,5 0-10 0,-2-5-14 16,6 5-18-16,-4-8-16 0,7 9-15 0,-7-9-17 16,8 15-24-16,-16-13-45 0,13 17-57 0,-18-5-186 15,-1-5-23-15,9 14 198 0</inkml:trace>
  <inkml:trace contextRef="#ctx0" brushRef="#br1" timeOffset="59595.6634">10716 8121 1076 0,'-35'14'258'0,"12"-12"-145"0,23-2-27 15,-32 14-6-15,32-14-10 0,-28 22-15 0,17-5-9 16,11-17-9-16,-25 39 5 0,11-18-8 0,5 6-12 16,-2 0 16-16,2 0-29 0,1 1 20 0,4-2-9 15,2-3-7-15,3-3-2 0,4-2-9 0,1-1 1 16,-6-17-3-16,22 27 1 0,-22-27-3 0,28 18 3 15,-10-14-8-15,4-4-1 0,3-5-10 16,2-7-17-16,6-4-9 0,-4-7-28 16,8 4-22-16,-9-14-38 0,13 17-61 0,-22-26-81 15,12 9-240-15,-4 8 32 0,-13-13 312 0</inkml:trace>
  <inkml:trace contextRef="#ctx0" brushRef="#br1" timeOffset="59736.9754">10859 7851 1462 0,'-31'-18'168'15,"31"18"-78"-15,-29-7-25 0,29 7-15 0,-18-3-13 16,18 3-11-16,0 0-10 0,0 0-6 0,-17 9-8 16,17-9-3-16,0 0-2 0,0 0-5 0,0 0-8 15,0 0-7-15,15 19-21 0,-15-19-35 0,24 11-50 16,-24-11-88-16,20-5-354 0,1 10 45 0,-21-5 218 16</inkml:trace>
  <inkml:trace contextRef="#ctx0" brushRef="#br1" timeOffset="60456.0828">11098 8278 800 0,'0'0'200'0,"0"0"-109"15,-2-18-40-15,2 18 14 0,0 0-29 16,0 0 0-16,19-19-5 0,-19 19-3 0,0 0 1 16,16-18-3-16,-16 18 1 0,0 0-1 0,6-20-1 15,-6 20-2-15,0 0 1 0,0 0 4 16,0 0 6-16,0 0 3 0,0 0-1 0,0 0-6 16,0 0-6-16,0 0-5 0,0 0-5 0,0 0-4 15,0 0-4-15,0 0-4 0,0 0-1 0,0 0-2 16,0 0 2-16,0 0-1 0,0 0 1 0,0 0 1 15,0 0 4-15,0 0 3 0,0 0 4 0,0 0 5 16,0 0-1-16,0 0 0 0,0 0 1 0,-4-18-4 16,4 18 3-16,0 0-1 0,0 0 0 15,0 0 0-15,0 0-3 0,0 0-1 16,-17-11-1-16,17 11-4 0,0 0 1 0,0 0-3 16,0 0-1-16,-18-6-1 0,18 6-1 0,0 0-2 15,0 0 0-15,0 0-1 0,0 0 2 0,0 0-1 16,0 0 0-16,0 0 2 0,0 0-4 0,0 0 2 15,0 0-2-15,0 0 1 0,0 0 0 16,0 0 0-16,0 0 1 0,0 0-2 0,0 0 1 16,0 0 0-16,0 0 1 0,0 0 1 0,0 0 0 15,0 0-1-15,0 0 0 0,0 0 1 0,0 0-1 16,0 0 0-16,0 0 1 0,0 0-2 0,0 0-1 16,0 0 3-16,0 0-2 0,0 0 2 0,0 0 1 15,0 0-2-15,0 0 1 0,0 0-1 16,0 0 1-16,0 0 2 0,0 0 1 15,0 0 1-15,0 0 1 0,0 0 0 0,0 0 1 16,0 0 0-16,0 0-2 0,0 0-2 0,0 0-3 16,-10 18 0-16,10-18 0 0,-1 18 0 0,1-18 0 15,-3 23 0-15,3-23 0 0,-5 28 0 0,5-28 0 16,-5 33 0-16,0-15 0 0,1 0 0 0,1 0 0 16,3-18 0-16,-9 30 0 0,9-30 0 0,-11 29 0 15,11-29 0-15,-8 25 0 0,8-25 0 16,-6 17 0-16,6-17 0 0,0 0 0 0,0 0 0 15,0 0-27-15,0 0-25 0,0 0-10 0,0 0-26 16,0 0-77-16,0 0-282 0,17-20-149 16,-17 20 47-16,19-37 489 0</inkml:trace>
  <inkml:trace contextRef="#ctx0" brushRef="#br1" timeOffset="61518.6252">11485 8272 940 0,'0'0'141'0,"0"0"-33"16,-7-27-27-16,7 27 10 0,0 0-7 0,0 0-4 15,-8-19-8-15,8 19-13 0,0 0-3 16,0 0-12-16,-22-11-5 0,22 11-3 0,0 0-3 16,-24 3-5-16,24-3-5 0,-23 11-3 0,23-11-2 15,-26 20 1-15,26-20-3 0,-26 33-16 16,13-13 23-16,1 3-27 0,3 1 20 0,0-1-7 15,2 0-7-15,1 0 6 0,2-1-4 0,4-2-3 16,4-4-1-16,-4-16 0 0,14 25 0 0,-14-25 0 16,28 11 0-16,-7-11 0 0,2-5 0 15,6-6 0-15,0-6 0 0,3-6 0 0,0-5 0 16,-4-6 0-16,1-3 0 0,0-6 0 0,-1-4 0 16,0 1 0-16,-3-2 0 0,1 1 0 0,-4 1 0 15,-4 2 0-15,-2 1 0 0,-4 2 0 0,-5 3 0 16,1 3 0-16,-6 5 0 0,1 2 0 0,-5 5 0 15,0 5 0-15,2 18 0 0,0 0 0 16,0 0 0-16,0 0 0 0,-17-1 0 16,17 1 0-16,-13 43 0 0,3-4 0 0,-2 9 0 15,-1 7 0-15,1-1 0 0,3 1 0 0,0-3 0 16,4-5 0-16,4 0 0 0,1-5 0 0,7 1 0 16,-1-10-67-16,13 7-58 0,-19-40-142 0,25 41-368 15,-3-22 44-15,4-9 230 0</inkml:trace>
  <inkml:trace contextRef="#ctx0" brushRef="#br1" timeOffset="64880.9024">12253 8334 1492 0,'0'0'128'0,"0"0"-41"16,0 0-26-16,0 0-15 0,0 0-7 0,0 0-6 16,0 0-8-16,0 0-3 0,-6 28-13 0,6-28-4 15,-11 35-15-15,-1-14-10 0,0 6-31 16,-9-5-43-16,10 18-102 0,-23-22-101 0,9 18-270 16,-3 4 44-16,-5-9 335 0</inkml:trace>
  <inkml:trace contextRef="#ctx0" brushRef="#br1" timeOffset="65631.6726">12692 8004 1191 0,'0'0'171'0,"-29"8"-74"0,29-8-8 0,0 0-11 15,0 0-11-15,-22 4-9 0,22-4-14 0,0 0-17 16,0 0-13-16,0 0-10 0,0 0 4 0,0 0 2 15,25 9 7-15,-8-6 5 0,7 0-3 0,4-1-4 16,4-2-3-16,3-4-4 0,5-2-3 16,4-4 0-16,1-1-4 0,3-3 2 15,2-2-3-15,-1 0-1 0,0 0-9 0,-2 0-10 16,-3-2-16-16,4 4-18 0,-9-4-30 0,9 12-48 16,-20-18-104-16,13 16-319 0,-12-1 39 0,-9-2 196 15</inkml:trace>
  <inkml:trace contextRef="#ctx0" brushRef="#br1" timeOffset="66147.3362">13769 7561 1200 0,'-3'-17'274'0,"3"17"-240"0,0 0-11 16,0 0 2-16,0 0-2 0,0 0 0 0,0 0-3 15,0 0-5-15,-7 27-5 0,7-7 4 0,0 8-5 16,0 6-10-16,1 3 28 0,-1 5-27 0,0 1 21 16,-1 1-12-16,-1 0-10 0,0 5 7 15,0-2-11-15,1 1 11 0,-1-3-15 16,0-5 5-16,2-4-15 0,-1-7-11 0,6 0-16 16,-4-8-2-16,9 3-46 0,-10-24 1 0,18 30-47 15,-18-30-82-15,18 4-88 0,0-2-124 0,-18-2 152 16,27-14 282-16</inkml:trace>
  <inkml:trace contextRef="#ctx0" brushRef="#br1" timeOffset="66334.7934">13855 8037 1014 0,'0'0'203'0,"-13"-19"-95"0,13 19-14 0,0 0-8 16,-20-20-5-16,20 20-15 0,0 0-20 16,0 0-15-16,0 0-14 0,0 0-3 0,0 0-1 15,0 0 1-15,28-6 0 0,-28 6-5 0,33-9-4 16,-11 1-4-16,5-3 1 0,2-3-4 0,2 0-7 15,0-4-16-15,3 2-17 0,-5-8-32 16,10 9-38-16,-13-17-64 0,17 18-125 0,-11-9-184 16,-6-7 24-16,5 13 331 0</inkml:trace>
  <inkml:trace contextRef="#ctx0" brushRef="#br1" timeOffset="66522.302">14277 7555 1497 0,'-24'17'76'0,"24"-17"-49"0,-28 25 3 0,28-25 6 15,-23 35 6-15,13-14 13 0,3 8-37 16,-3 1 21-16,5 4-32 0,0 2-3 0,2-1 5 16,1 2-11-16,2 0 6 0,4 3-9 0,1-1 5 15,1 2-12-15,0-5-3 0,4-1-12 0,-2-7-11 16,9 2-25-16,-3-8 5 0,11 6-58 0,-25-28-15 16,45 35-36-16,-45-35-176 0,38 5-76 15,-7 3 5-15,-14-19 381 0</inkml:trace>
  <inkml:trace contextRef="#ctx0" brushRef="#br1" timeOffset="67037.9585">14537 7924 1189 0,'-19'0'121'16,"19"0"-62"-16,-17 14-7 0,17-14 2 0,-14 22-3 15,11-4-2-15,3-18-7 0,-8 34 3 0,8-34-8 16,-1 32-2-16,1-32-11 0,8 24-3 0,-8-24-5 15,14 17-2-15,-14-17-3 0,22 8 0 0,-22-8-1 16,29 1 2-16,-29-1 1 0,32-9 0 0,-14-1 6 16,3-1-5-16,-2-5 1 0,2 1-5 15,0-7-2-15,-4-1-5 0,0-1 1 0,-2 0-5 16,-1 1 3-16,-1-2-3 0,-2 5 4 0,0 2-5 16,-2 1 4-16,-9 17-3 0,11-24 2 15,-11 24-1-15,0 0 3 0,0 0-1 0,0 0 0 16,0 0-2-16,0 0-2 0,0 0 2 0,-5 33-4 15,1-2 7-15,-1 9-12 0,-1 4 8 0,0 8-10 16,0 3 10-16,-1 2-5 0,-3 1 12 16,-1 6 2-16,1 1-19 0,-1-1 18 0,0 1-16 15,0-7 4-15,0 2 13 0,-1-6-12 0,0-3 10 16,2-8-6-16,2-5 8 0,-1-9-7 0,3-4 7 16,1-6-1-16,5-19 4 0,-7 18 5 0,7-18-4 15,0 0-3-15,0 0-3 0,0 0-3 0,-5-31 0 16,3 10 2-16,-1-5-3 0,2-4 5 0,2-3-6 15,1-5 4-15,0-5-6 16,0 0 5-16,3-3-9 0,1 1 8 0,2-2-7 16,0-4 5-16,2 0 7 0,1 2-13 0,1 3 10 15,0 6-11-15,-1 5-3 0,1 6-1 0,-2 5-9 16,1 7-5-16,0 0-6 0,-11 17-5 0,24-22-13 16,-24 22-16-16,28-13-20 0,-6 18-32 0,-22-5-32 15,39 2-61-15,-39-2-153 0,30-7-98 16,-3 14 38-16,-27-7 422 0</inkml:trace>
  <inkml:trace contextRef="#ctx0" brushRef="#br1" timeOffset="68037.987">15291 7877 1373 0,'-34'-19'100'15,"34"19"-43"-15,-34-8 7 0,34 8 6 0,-35-1-10 16,35 1-11-16,-37 7-8 0,20 0-2 0,-2 2-11 15,2 4-2-15,0 2-8 0,1 4-1 0,-1 2-2 16,4 1 2-16,3 1-6 0,1 0 5 0,3 0-5 16,5-4 0-16,1-2-7 0,0-17 0 0,10 26-4 15,-10-26 1-15,19 19-1 0,-19-19 1 0,31 11-1 16,-13-9 0-16,1-6 1 16,2-2 0-16,2-3 0 0,2-4-2 0,-1-1 3 15,-1-5-5-15,-1-1 4 0,-1-1-3 0,-2-4 4 16,-2 0-3-16,-1-1 2 0,-4 2-2 0,-2 3 2 15,-3 1-2-15,-3 3 2 0,-4 17-5 0,3-29 3 16,-3 29-2-16,-2-19 2 0,2 19 1 0,0 0 2 16,0 0-2-16,0 0 0 0,-21-11-1 15,21 11-2-15,-14 17 4 0,14-17-2 0,-17 32 1 16,7-10-2-16,1 1 2 0,2 1-4 0,1 2 6 16,1-1-5-16,4-2 5 0,0-1-4 0,4-5-2 15,-3-17-6-15,16 24-6 0,-16-24-8 0,26 13 0 16,-9-10-1-16,0-5 3 0,3 0 1 0,1-5 3 15,3-1 0-15,0-5-6 0,2 2-5 16,-3-6-11-16,4 3-3 0,-5-7-6 16,2 4 11-16,-4-2 5 0,3 3 4 0,-6 0 0 15,-17 16 6-15,25-24-2 0,-25 24 19 0,0 0 24 16,0 0 14-16,0 0 10 0,0 0-3 0,0 0-14 16,0 0-10-16,0 0-3 0,0 0 1 0,-18 21 5 15,18-21-3-15,-14 33 2 0,6-13-5 0,2 2 5 16,-2 2-6-16,3 1 8 0,-2-3-3 0,2 0 2 15,0-4-3-15,1 1-3 0,2-2-2 16,2-17 6-16,-1 28-4 0,1-28 6 16,0 0-6-16,0 0-3 0,0 0-2 0,0 0-3 15,0 0-3-15,0 0 2 0,0 0 5 0,0 0-3 16,10-30 4-16,-3 8-9 0,1 0 3 0,1-2-6 16,-1-2 5-16,2-1-4 0,-2-2 3 0,0 1-3 15,-1 0 4-15,1 2-4 0,0 2 6 16,1 1-7-16,0 2 5 0,-2 3-6 0,-7 18 3 15,16-25 1-15,-16 25 1 0,0 0 0 0,17-15-2 16,-17 15 0-16,0 0 1 0,22 1-1 0,-22-1 1 16,0 0 1-16,24 15-2 0,-24-15 2 0,16 17-1 15,-16-17 1-15,16 20-1 0,-16-20 2 0,19 21-2 16,-19-21 1-16,21 20 0 0,-21-20 0 0,16 21-2 16,-16-21 2-16,13 18-1 15,-13-18 2-15,8 17-3 0,-8-17 1 0,0 0-2 16,4 17 3-16,-4-17-2 0,0 0 2 0,0 0 0 15,0 0 0-15,0 0 2 0,0 0-1 0,0 0 0 16,0 0 0-16,0 0-1 0,0 0 0 0,-20 8 0 16,20-8 2-16,0 0 2 0,-20 2 1 0,20-2 0 15,0 0 1-15,-20 12-1 0,20-12 2 0,-15 17-2 16,15-17 2-16,-15 23-3 0,15-23 2 16,-10 25-2-16,10-25 1 0,-8 28-3 0,8-28-1 15,-1 29-2-15,1-29 0 0,7 26 0 0,-7-26 0 16,12 23 0-16,-12-23 0 0,19 16 0 0,-19-16 0 15,24 7 0-15,-24-7 0 0,27-2 0 16,-27 2 0-16,23-13 0 0,-23 13 0 0,18-22 0 16,-18 22 0-16,16-29 0 0,-16 29 0 15,8-34 0-15,-4 15 0 0,0-4 0 0,-2-2 0 16,1 0 0-16,-1 2 0 0,-1 3 0 0,0 0 0 16,-1 20 0-16,-3-26 0 0,3 26 0 0,-5-19 0 15,5 19 0-15,0 0-49 0,0 0-37 0,-17-9-80 16,17 9-358-16,0 17-68 0,0-17 24 0</inkml:trace>
  <inkml:trace contextRef="#ctx0" brushRef="#br1" timeOffset="68866.6805">16286 7938 1378 0,'0'0'102'0,"-34"-12"-35"0,34 12-4 16,-28-5-2-16,28 5-4 0,-30-2-7 16,30 2-5-16,-32 0-4 0,32 0-7 0,-32 6-10 15,32-6-1-15,-31 15-6 0,31-15 5 0,-29 22-4 16,29-22 1-16,-28 33-4 0,15-14-4 16,1 3-11-16,3-1 0 0,0-1 0 0,3-1 0 15,2-1 0-15,4-1 0 0,0-17 0 0,9 26 0 16,-9-26 0-16,23 16 0 0,-6-12 0 0,0-2 0 15,4-4 0-15,2-3 0 0,2-4 0 0,1-2 0 16,-2-4 0-16,1-1 0 0,-4 0 0 0,1 0 0 16,-2 1 0-16,-20 15 0 0,27-32 0 15,-27 32 0-15,17-28 0 0,-17 28 0 16,9-26 0-16,-9 26 0 0,1-22 0 0,-1 22 0 16,0 0 0-16,-7-22 0 0,7 22 0 0,0 0 0 15,0 0 0-15,0 0 0 0,-18 3 0 0,18-3 0 16,-11 25 0-16,5-3 0 0,-3 7 0 0,0 2 0 15,-2 7 0-15,1 3 0 0,-1 3 0 0,0 6 0 16,0 6 0-16,-1 2 0 0,0 2 0 16,1 1 0-16,0-2 0 0,1 0 0 0,-1-2 0 15,2-5 0-15,-1-6 0 0,0-7 0 0,0-9 0 16,2-3 0-16,-1-5 0 0,1-5 0 0,8-17 0 16,-16 19 0-16,16-19 0 0,-17 5 0 0,17-5 0 15,-19-5 0-15,19 5 0 0,-22-23 0 0,12 4 0 16,0-7 0-16,0-3 0 0,3-4 0 15,2-3 0-15,3 0 0 0,2-3 0 16,1-1 0-16,4 3 0 0,0-4 0 0,6 3 0 16,0-3-1-16,5 1-36 0,1-2-18 0,6 3-16 15,-4-2 7-15,10 12-48 0,-8-10-11 0,17 25-81 16,-23-20-149-16,13 16-132 0,0 4 24 0,-9-7 381 16</inkml:trace>
  <inkml:trace contextRef="#ctx0" brushRef="#br1" timeOffset="69507.6609">16498 8092 1037 0,'3'-18'277'0,"-3"37"66"0,0-19-307 16,0 0-20-16,0 0 10 0,0 0 8 0,0 0 12 16,0 0-1-16,17-11-9 0,-17 11-11 15,20-11-5-15,-20 11-6 0,24-15-2 0,-24 15-1 16,28-19-2-16,-28 19-4 0,28-21 1 0,-28 21-4 15,27-26 3-15,-27 26-4 0,22-28 0 0,-22 28 1 16,16-26 1-16,-16 26-2 0,7-23 3 0,-7 23-5 16,-3-21 3-16,3 21-1 0,-7-18 1 0,7 18 2 15,0 0-3-15,-22-17 1 0,22 17 0 16,-22-3-2-16,22 3 1 0,-25 6 0 16,25-6-2-16,-28 15-2 0,28-15 1 0,-31 32 4 15,14-10-3-15,0 5 8 0,0 4-4 0,3 1 7 16,0 0-10-16,1-2 0 0,6-1 0 0,3-4 0 15,5-3 0-15,5-2 0 0,5-4 0 0,-11-16 0 16,28 25 0-16,-8-18 0 0,3-5 0 0,2-3 0 16,3-7 0-16,3-6 0 0,2-5 0 15,3-5 0-15,3-4 0 0,0-3 0 0,1-3 0 16,0 0 0-16,-5-2 0 0,1 0 0 0,-6 5 0 16,-3 2 0-16,-6 7 0 0,-4 4 0 0,-17 18 0 15,21-23 0-15,-21 23 0 0,0 0 0 16,0 0 0-16,0 0 0 0,0 0 0 0,0 0 0 15,0 0 0-15,-14 22 0 0,3-5 0 0,-1 6 0 16,-2 1 0-16,1 4 0 0,0 0 0 16,-1-2 0-16,4-2 0 0,1-4 0 0,1-3 0 15,8-17 0-15,-8 23 0 0,8-23 0 0,0 0 0 16,0 0 0-16,0 0 0 0,18 1 0 0,-18-1 0 16,28-28 0-16,-8 6 0 0,-1-3 0 0,2-4 0 15,-1-1 0-15,1 1 0 0,0 1 0 0,-4 5 0 16,0 3 0-16,-5 4 0 0,-12 16 0 15,17-20 0-15,-17 20 0 0,0 0 0 0,0 0 0 16,0 0 0-16,0 0 0 0,0 0 0 16,6 20 0-16,-6-20 0 0,0 35 0 0,0-14 0 15,0 2 0-15,3 0 0 0,-1 0 0 0,5 0 0 16,-3-3 0-16,6 1-41 0,-10-21-28 0,20 32-26 16,-20-32-33-16,27 26-104 0,-27-26-332 0,0 0 33 15,22 22 145-15</inkml:trace>
  <inkml:trace contextRef="#ctx0" brushRef="#br1" timeOffset="70304.5826">15299 7881 637 0,'0'0'243'0,"0"0"76"0,4-19-159 15,-4 19-81-15,7-24-5 0,-7 24-4 16,15-40-2-16,-2 19-9 0,-6-9-5 0,4 2-6 15,-3-5-19-15,6-1 18 0,-5-5-29 0,4 1 20 16,-3-4-9-16,0 1-11 0,-2-1 0 0,0-2-12 16,-2 2 4-16,-1 1-10 0,-1 2 5 0,-2 6-6 15,-1 6 4-15,-1 5-2 0,0 22 0 0,-2-24 0 16,2 24 1-16,0 0-4 0,0 0-1 0,0 0-8 16,-17 17-5-16,17-17 1 0,-12 39-9 15,4-10 4-15,2 5-11 0,-1 4-1 0,2 4-17 16,-2-4-8-16,6 8-32 0,-9-14-28 15,17 17-75-15,-18-25-146 0,14 8-142 0,3 1 12 16,-6-33 377-16</inkml:trace>
  <inkml:trace contextRef="#ctx0" brushRef="#br1" timeOffset="71273.3888">18003 8235 882 0,'0'0'332'0,"0"0"-246"0,0 0-20 0,-16 1 0 16,16-1-1-16,0 0-9 0,-20-3-16 0,20 3-9 15,-22-8-11-15,22 8-2 0,-29-13 0 0,29 13 0 16,-31-20 2-16,14 7 3 0,17 13-6 0,-35-28 0 16,18 11-7-16,-4-3 3 0,3 0-6 15,-1-4 5-15,0-1-5 0,2-6 2 16,3 0-5-16,-2-4 4 0,3 0-6 0,0-1 7 16,2-2-10-16,3-1 8 0,1 1-9 0,2-1-13 15,1 0 22-15,3 1-24 0,2 0 26 0,3 1-2 16,-1 2-7-16,5 2 7 0,0 3-8 0,2 2 8 15,3 4-4-15,-1 1 7 0,3 3-3 0,-2 3 0 16,-13 17-6-16,26-29 1 0,-26 29-3 0,23-18 3 16,-23 18-3-16,0 0 0 0,20-9 2 15,-20 9-4-15,0 0 2 0,0 0 0 0,0 0-1 16,2 29 2-16,-4-10 3 0,-3 5-5 16,-4 3 7-16,-3 5-8 0,-1 5 7 0,-4 3-7 15,-2 2 9-15,0 4-9 0,-1 2 0 0,1 2 25 16,1-1-19-16,-2 1 23 0,2-2-11 0,0 1-14 15,2-1 8-15,1-1-10 0,2-2 8 0,2-4-8 16,1-6 9-16,3-5-6 0,2-3 2 16,4-8-4-16,1-19 1 0,7 28-6 0,-7-28 4 15,23 11 0-15,-4-12-1 0,5-9 2 0,8-5-2 16,5-10 3-16,9-7-8 0,8-7-3 0,1-7-18 16,6-1-8-16,-6-5-32 0,10 10-30 0,-16-18-93 15,22 23-283-15,-14-6-65 0,-3 2 20 0</inkml:trace>
  <inkml:trace contextRef="#ctx0" brushRef="#br1" timeOffset="72039.0615">18942 7458 1201 0,'0'-24'250'0,"0"24"-195"16,-4-23-12-16,4 23-5 0,-10-19 3 0,10 19 0 15,-20-8-9-15,20 8-11 0,-40 10-6 0,16 2 0 16,-7 5 0-16,0 5 8 0,-5 3-2 15,1 6 6-15,-3 1-10 0,4 3 2 0,-1 2-9 16,1 1-4-16,2 0 25 0,4-1-19 16,3-3 19-16,4-2-13 0,7-7-9 0,5-6-2 15,9-19-4-15,0 27-2 0,0-27-3 0,20 18 4 16,-20-18-2-16,35 11 0 0,-10-10 2 0,3-3-2 16,5-4 1-16,4-2-2 0,2 0 1 0,-1-3-3 15,1 1 2-15,-1 2-1 0,-5-1 2 0,-4 5 0 16,-5 0 3-16,-7 4-3 0,-17 0 1 15,19 6 1-15,-19-6 0 0,3 19 6 0,-3-19-1 16,-11 37 1-16,-3-13-3 0,-4 6-1 0,-6 4-5 16,-4 0 4-16,-1 1-5 0,-2-2 7 15,-1-2-7-15,2 0 4 0,0-3-7 0,2 0 7 16,3-5-4-16,2-1 3 0,6-4-6 0,17-18-4 16,-20 18-15-16,20-18-11 0,0 0-13 0,0 0-10 15,27 2-17-15,-27-2-19 0,43-13-55 16,-28-12-95-16,24 8-268 0,-2-4-2 0,-3-5 243 15</inkml:trace>
  <inkml:trace contextRef="#ctx0" brushRef="#br1" timeOffset="72445.3199">19202 7883 1556 0,'-24'-10'74'15,"24"10"-33"-15,-19 2 2 0,19-2 1 0,0 0-6 16,-24 11-5-16,24-11-10 0,-17 14-3 0,17-14-7 15,-17 21 0-15,17-21 1 0,-13 32 6 0,7-14 0 16,1 3 5-16,0-1-8 0,2 1 0 0,0-1-2 16,3 0 2-16,0-2-13 0,3 0-4 0,-3-18 0 15,7 29 0-15,-7-29 0 0,14 19 0 16,-14-19 0-16,22 11 0 0,-22-11 0 0,26 4 0 16,-26-4 0-16,28-8 0 0,-11-1 0 0,0-3 0 15,2-5 0-15,0-3 0 0,0 1 0 0,-1-3 0 16,-1-1 0-16,-1 2 0 0,-1-4 0 15,-2 2 0-15,-2-1 0 0,0 2 0 0,-2 3 0 16,-1 1 0-16,-8 18 0 0,7-27 0 0,-7 27 0 16,0 0 0-16,0 0 0 0,5-17 0 15,-5 17 0-15,0 0 0 0,0 0 0 0,0 0 0 16,-8 22 0-16,5-5 0 0,0 4 0 0,-1 4 0 16,0 3 0-16,-1 1 0 0,3 0 0 0,-3-1 0 15,4 0 0-15,2-4 0 0,2-1 0 0,3-5-17 16,5-1-18-16,-11-17 0 0,29 20-9 0,-12-17-3 15,7-2-12-15,-2-11-14 0,13 4-42 16,-13-23-85-16,27 12-201 0,-14-11-124 0,2-7 60 16,6 8 435-16</inkml:trace>
  <inkml:trace contextRef="#ctx0" brushRef="#br1" timeOffset="72664.0862">19967 7305 1791 0,'-23'2'52'0,"23"-2"-22"0,-24 18-4 16,24-18-1-16,-23 30-2 0,11-7-1 0,-2 2-7 16,2 4 3-16,1 2-9 0,3 2 4 0,0 3-10 15,5 3 4-15,-1 1-6 0,2 2-4 0,-1 1 14 16,2 2-20-16,1-1 16 0,0-2-16 16,4 0-21-16,-2-3 6 0,4 0-18 0,-1-7-6 15,5 3-34-15,-8-10-18 0,14 7-63 16,-16-32-74-16,18 28-220 0,-18-28-49 0,17 21 164 15</inkml:trace>
  <inkml:trace contextRef="#ctx0" brushRef="#br1" timeOffset="73226.5898">20032 7860 1043 0,'0'17'536'0,"0"-17"-475"16,0 0-36-16,-5 18 6 0,5-18-2 15,-6 25 6-15,6-25-5 0,-10 38-2 0,4-18-5 16,1 3 6-16,-1 0-8 0,0 0 1 0,1 0 0 16,0 1 1-16,0-2-5 0,2 1 3 0,-1-2-11 15,0-2 3-15,1-2-5 0,3-17 2 16,-4 28-5-16,4-28-2 0,0 0-3 0,-2 19 1 16,2-19-4-16,0 0 0 0,0 0 1 0,0 0-1 15,0 0 7-15,13-22-4 0,-6 5 2 0,4-4-4 16,-1-4 4-16,2-1-5 0,0-2 4 0,-1 1-4 15,1 1 6-15,-2-1-5 0,-1-1 4 0,-2 1-4 16,-1 0 4-16,0 2-2 0,1 2 3 0,0 0-4 16,-3 3 3-16,4 2-3 15,-8 18 3-15,11-28-3 0,-11 28 3 0,0 0-3 16,17-18 1-16,-17 18 1 0,0 0-3 0,22-5 2 16,-22 5 0-16,21 3-1 0,-21-3 1 0,32 6 0 15,-14-1-2-15,1 1 6 0,-2 0-7 0,0 1 3 16,-17-7-3-16,28 21-2 0,-28-21 0 0,18 25 0 15,-18-25-2-15,10 29 0 0,-10-29-2 16,-2 34 6-16,-4-15-4 0,-3 3 7 0,-6-2-2 16,-2 0 2-16,-1-1-1 0,-4-2 0 0,-1 1-3 15,0-2 6-15,-1-3-2 0,0-1 5 0,0-1-1 16,0 1 2-16,-1-1 3 0,2-1 2 0,0 0 0 16,1-1-1-16,4-1-4 0,0 1-6 15,18-9 0-15,-28 21 0 0,28-21 0 0,-27 30 0 16,13-9 0-16,0 5 0 0,-1 4 0 15,1 5 0-15,-2 5 0 0,1 4 0 0,-1 5 0 16,-2 5 0-16,0 3 0 0,0-2 0 0,1 0-3 16,0-8-19-16,5-4-25 0,-1-9-21 0,15 6-82 15,-2-40-248-15,-10 33-195 0,10-33 11 0,0 0 399 16</inkml:trace>
  <inkml:trace contextRef="#ctx0" brushRef="#br1" timeOffset="74416.1481">20577 7444 802 0,'0'0'126'0,"-7"-17"-70"16,7 17 4-16,0 0 10 0,-9-26 12 0,9 26 3 16,0 0-3-16,0 0-11 0,-6-19-9 0,6 19-7 15,0 0-4-15,0 0-2 0,0 0 0 16,0 0-3-16,0 0-6 0,0 0-7 0,0 0-8 16,0 0-7-16,0 0-5 0,-6 22 0 0,2-4-4 15,2 6 6-15,-3 5-3 0,0 3 4 0,-2 4-4 16,0 3 3-16,1 0 7 0,-1 5-16 0,-1 0 16 15,-1 0-17-15,-1 0 3 0,2-2 4 0,-1-3-8 16,1 1-3-16,-1-5-1 0,1-3 0 16,0-4 0-16,2-6 0 0,3-4 0 15,3-18 0-15,-3 18 0 0,3-18 0 0,0 0 0 16,0 0 0-16,0 0 0 0,0 0 0 0,0 0 0 16,22-11 0-16,-22 11 0 0,20-32 0 0,-8 9 0 15,0-1 0-15,0-2 0 0,0 2 0 0,0 1 0 16,1 0 0-16,-1 3 0 0,-1 1 0 0,-11 19 0 15,18-29 0-15,-18 29 0 0,13-19 0 16,-13 19 0-16,0 0 0 0,0 0 0 0,17-5 0 16,-17 5 0-16,0 0 0 0,12 28 0 0,-8-10 0 15,0 4 0-15,1 6 0 0,-4 1 0 0,3 6 0 16,-3 0 0-16,0-1-7 0,1 0-17 0,1-3 3 16,4-1-13-16,-2-3-8 0,7 2-23 15,-5-12-18-15,14 9-56 0,-21-26-65 0,38 28-204 16,-20-19-123-16,3-8 85 0,8 7 404 15</inkml:trace>
  <inkml:trace contextRef="#ctx0" brushRef="#br1" timeOffset="74822.3883">20933 7966 1567 0,'0'0'98'0,"-27"-6"-62"0,27 6 2 0,-31-8 4 16,31 8 2-16,-26-4-4 0,26 4-6 15,-19 2-8-15,19-2-2 0,0 0-9 0,-24 15-2 16,24-15-3-16,-13 20 0 0,13-20-1 0,-13 28 0 16,5-11-2-16,4 3 4 0,-4-1-1 0,5 1-6 15,-1 2-4-15,0-1 0 0,4-1 0 0,0-3 0 16,0-17 0-16,8 28 0 0,-8-28 0 16,13 19 0-16,-13-19 0 0,21 7 0 0,-21-7 0 15,28-5 0-15,-28 5 0 0,32-18 0 0,-13 2 0 16,0-2 0-16,1-4 0 0,0-2 0 0,1 1 0 15,-3-1 0-15,-1-1 0 0,-3 2 0 0,-2 0 0 16,-1 2 0-16,-4 1 0 0,-7 20 0 0,10-28 0 16,-10 28 0-16,0 0 0 0,0-18 0 0,0 18 0 15,0 0 0-15,0 0 0 16,0 0 0-16,0 0 0 0,-17 29 0 0,9-9 0 16,1 4 0-16,-1 2 0 0,0 0 0 0,2-1 0 15,1-2 0-15,3-1 0 0,1-3 0 0,4 0-19 16,-3-19-10-16,16 24-16 0,-16-24-8 0,26 9-16 15,-26-9-11-15,35-1-40 0,-24-21-89 0,22 10-319 16,-9-7-6-16,0-8 174 0</inkml:trace>
  <inkml:trace contextRef="#ctx0" brushRef="#br1" timeOffset="75025.5162">21419 7295 1672 0,'-23'13'149'0,"5"5"-128"16,0 4-13-16,3 6 10 0,1 2-1 0,-1 6 12 16,2 1-8-16,0 4 2 0,1 1-13 0,5 2-11 15,1 0 15-15,1 2-20 0,3-1 18 0,-1 0-6 16,3 0-13-16,1-2 3 0,3 1-27 16,-2-4-4-16,6 0-12 0,-6-9-14 0,8 3-29 0,-10-34-97 15,13 48-133-15,-13-48-226 0,6 29 49 0,7-12 330 16</inkml:trace>
  <inkml:trace contextRef="#ctx0" brushRef="#br1" timeOffset="75213.0288">21166 7756 1789 0,'0'0'57'0,"0"0"-43"16,-20 6-10-16,20-6-2 0,0 0-1 0,0 0-1 15,0 0 1-15,26 18-4 0,-26-18-3 0,36 4-16 16,-12-8-17-16,9 6-35 0,-8-15-68 0,24 21-185 16,-17-16-206-16,3 2 2 0,3 6 341 15</inkml:trace>
  <inkml:trace contextRef="#ctx0" brushRef="#br1" timeOffset="75572.4273">21479 7901 1124 0,'-11'32'377'0,"-8"-28"-165"0,19-4-169 0,-17 17-16 15,17-17-2-15,0 0-7 0,0 0-2 16,0 0-3-16,21 17 1 0,-21-17 1 0,39-10 0 16,-14 2-1-16,3-4-7 0,1-2 2 15,-1 2-5-15,-3 0 1 0,0 1-1 0,-6 0 2 16,-19 11-2-16,27-16 4 0,-27 16 0 0,0 0 11 15,12-20 1-15,-12 20 1 0,0 0-6 0,-15-18-11 16,15 18-4-16,-23-8 0 0,23 8 0 16,-33 1 0-16,13 2 0 0,-3 5 0 0,-3 1 0 15,-1 3 0-15,2 4 0 0,-1 1 0 0,1 6 0 16,2 2 0-16,0 3 0 0,4 1 0 0,4 0 0 16,0-1 0-16,6-1 0 0,5-2 0 0,2-3 0 15,6-2 0-15,3-1 0 0,-7-19 0 0,28 27 0 16,-8-17 0-16,3-3 0 0,5-2-26 0,1-6-15 15,7 0-26-15,-3-13-34 16,15 14-108-16,-23-12-358 0,19-1 3 0,-4-3 93 16</inkml:trace>
  <inkml:trace contextRef="#ctx0" brushRef="#br1" timeOffset="76088.0649">22262 7083 1304 0,'1'43'297'0,"-25"-29"-208"0,7 12-68 16,-7 9-23-16,-1 8 11 0,-5 9 6 0,0 9 23 16,-9 3-4-16,2 8 14 0,-4 3-8 0,1 3-24 15,0-1 7-15,2-2-20 0,-1-1-6 0,2-3 11 16,2-4-15-16,4-4 11 0,1-7-12 15,5-5 6-15,5-5-10 0,5-5-19 0,7-4 8 16,3-11-40-16,13 1-8 0,-8-27-70 16,30 28-159-16,-10-28-234 0,8-4 7 0,6-1 303 15</inkml:trace>
  <inkml:trace contextRef="#ctx0" brushRef="#br1" timeOffset="76963.0994">22500 7584 944 0,'0'0'353'0,"0"0"-134"15,-12-23-171-15,12 23-9 0,0 0 7 0,-23-13 6 16,23 13-1-16,-28-3-10 0,10 3-11 16,-1 6-8-16,-3 2-5 0,1 4 0 0,-2 1-3 15,1 3 3-15,-1 2-6 0,1 4-11 16,-2 1 23-16,3 2-26 0,0 2 23 0,2-1-10 16,3 1-8-16,4-2 6 0,5-1-7 0,2-1 2 15,6-3-5-15,3-3 3 0,-4-17-4 0,19 27 4 16,-19-27-3-16,30 22 2 0,-11-15-2 0,0 0 1 15,3-5 1-15,1 0 0 0,1-2 0 16,1 2 0-16,-2-4 0 0,-1 1-2 0,-3 0 3 16,-19 1-2-16,31 2 0 0,-31-2 4 0,18 6-3 15,-18-6 6-15,0 0-2 0,5 17 1 16,-5-17 0-16,-9 18-2 0,9-18-4 0,-19 28 2 0,19-28-2 16,-33 34 2-16,12-13-5 0,-2-1-2 15,-1 3-4-15,0 3 5 0,-2-2-4 0,3-1 15 16,2-1-15-16,3-3-2 0,6 0-14 15,12-19-14-15,-17 28-10 0,17-28-31 0,0 21-30 16,0-21-60-16,0 0-92 0,0 0-224 0,27 4-4 16,-3-5 250-16</inkml:trace>
  <inkml:trace contextRef="#ctx0" brushRef="#br1" timeOffset="77369.3601">22656 7936 1405 0,'-21'-4'110'0,"21"4"-62"0,-23 5 6 16,23-5 7-16,-22 15-2 0,22-15-1 0,-21 26-16 15,21-26-5-15,-19 32-8 0,12-15-3 0,0 0-7 16,3 1 0-16,-1-1-4 0,4 2 2 16,0-1-5-16,3 3 2 0,3-4-3 0,-5-17-3 15,15 29-5-15,-15-29-3 0,22 23 0 0,-22-23 0 16,26 15 0-16,-26-15 0 0,30 8 0 0,-13-10 0 15,1-2 0-15,0-3 0 0,-1-2 0 16,-17 9 0-16,33-26 0 0,-16 9 0 0,-1-3 0 0,2-1 0 16,-3 1 0-16,-1-1 0 0,-2 2 0 15,-1 0 0-15,-2-1 0 0,-1 2 0 16,-2 0 0-16,-6 18 0 0,5-29 0 0,-5 29 0 16,0-19 0-16,0 19 0 0,0 0 0 0,0 0 0 15,0 0 0-15,0 0 0 0,0 0 0 0,0 0 0 16,-2 18 0-16,-1-1 0 0,1 4 0 0,0 2 0 15,-2 0 0-15,0-1 0 0,1 2 0 0,-1-1 0 16,1 3-13-16,2-3-3 0,4-3-11 16,-3-20-2-16,12 30-19 0,-12-30-7 0,22 17-20 15,-22-17-12-15,33 3-33 0,-24-20-69 0,23 11-177 16,-10-10-158-16,-1-8 68 0,9 8 415 16</inkml:trace>
  <inkml:trace contextRef="#ctx0" brushRef="#br1" timeOffset="77572.5292">23341 7406 1810 0,'0'0'90'15,"-20"18"-43"-15,20-18-12 0,-30 33-1 0,12-8-5 16,-1 6-27-16,1 2-2 0,0 6 0 0,-1 1 0 16,5 2 0-16,0 0 0 0,4 1 0 0,3 1 0 15,-2-1 0-15,5 1 0 0,-2 0 0 16,5 0 0-16,0-5 0 0,3-2 0 0,2-8 0 15,3 0-34-15,1-6-28 0,6 4-44 16,-14-27-147-16,27 20-295 0,-27-20-52 0,21 21 157 16</inkml:trace>
  <inkml:trace contextRef="#ctx0" brushRef="#br1" timeOffset="78105.0833">23856 7507 1075 0,'-17'-25'250'16,"17"25"-142"-16,0 0-24 0,-11-21-13 0,11 21-5 15,-13-27-10-15,1 10-3 0,12 17-10 0,-22-35-6 16,12 18-11-16,-1-2-7 16,2 2-7-16,9 17 4 0,-22-26 3 0,22 26 3 15,-25-10-1-15,25 10-6 0,-26 7-6 0,9 5-5 16,1 5 1-16,-4 8-3 0,-3 7 5 0,-1 8-6 16,-3 4 11-16,-3 7-6 0,1 2 2 0,-3 3-8 15,2 2 0-15,0 0 0 0,6 0 0 0,5-1 0 16,2 0 0-16,4-6 0 0,5-2 0 0,2-4 0 15,5-6 0-15,1 0 0 0,2-3 0 16,4-5 0-16,1-7 0 0,6-4 0 0,-13-20-41 16,26 24-9-16,-26-24-25 0,31 8-6 0,-31-8-40 15,35-2-110-15,-33-18-205 0,-2 20-95 16,28-26 51-16,-30-6 480 0</inkml:trace>
  <inkml:trace contextRef="#ctx0" brushRef="#br1" timeOffset="78292.674">23341 7890 1649 0,'-18'2'151'0,"18"-2"-89"16,0 0-28-16,0 0-10 0,0 0-6 0,-10 21-1 15,10-21-5-15,0 0 0 0,10 17-5 0,-10-17-3 16,0 0-1-16,28 14-4 0,-28-14 1 0,29 8 0 16,-11-5-9-16,1-4-11 15,7 2-15-15,-3-4-17 0,9 4-24 0,-8-10-29 16,15 17-69-16,-22-25-101 0,17 12-260 0,-2 2 37 15,-10-10 286-15</inkml:trace>
  <inkml:trace contextRef="#ctx0" brushRef="#br1" timeOffset="78651.9818">23807 7865 1466 0,'0'0'178'0,"-27"16"-99"0,27-16-9 0,-34 17-19 15,34-17-3-15,-37 26-7 0,18-8-3 0,-2-1-4 16,3 2 0-16,-2 1-26 0,6-1-8 0,-2 0 0 15,5 1 0-15,3-3 0 0,2-1 0 16,6-16 0-16,-4 28 0 0,4-28 0 0,4 21 0 16,-4-21 0-16,0 0 0 0,21 18 0 15,-21-18 0-15,22 4 0 0,-22-4 0 0,25-6 0 16,-25 6 0-16,28-17 0 0,-28 17 0 0,31-26 0 16,-31 26 0-16,29-29 0 0,-29 29 0 0,22-29 0 15,-22 29 0-15,17-30 0 0,-17 30 0 0,16-28 0 16,-16 28 0-16,9-18 0 0,-9 18 0 0,0 0 0 15,0 0 0-15,0 0 0 0,0 0 0 0,0 0 0 16,0 0 0-16,-5 27 0 0,5-27 0 16,-9 33 0-16,3-16 0 0,4 2 0 0,2-19 0 15,-8 31 0-15,8-31 0 0,-1 28 0 16,1-28 0-16,6 19 0 0,-6-19 0 0,0 0-18 16,27 6-18-16,-27-6-14 0,30-17-7 0,-6 5-28 15,-7-13-38-15,18 13-68 0,-23-27-108 0,20 12-228 16,-4 1 36-16,-9-13 322 0</inkml:trace>
  <inkml:trace contextRef="#ctx0" brushRef="#br1" timeOffset="78855.5243">24180 7441 1710 0,'0'0'78'0,"-22"24"-24"16,9-4-12-16,-1 6-4 0,0 6-10 0,-1 2-1 15,-2 3-8-15,3 3-8 16,-1 2 16-16,2 3-21 0,0 0 1 0,1 0-7 15,1-3 0-15,2 3 0 0,0-4 0 0,3 0 0 16,1-2-3-16,0-8-12 0,3-2-11 0,1-7-1 16,2-2-7-16,-1-20-30 0,11 30-58 0,-11-30-44 15,18 15-166-15,-18-15-242 0,0 0 74 0,19-7 317 16</inkml:trace>
  <inkml:trace contextRef="#ctx0" brushRef="#br1" timeOffset="79058.7076">23965 7746 1819 0,'0'0'70'0,"0"0"-49"0,-10 17-11 15,10-17-5-15,0 0 4 0,8 23-4 0,-8-23 1 16,20 17-4-16,-20-17-2 0,35 11 2 16,-13-8-7-16,4 0-10 0,-2-3-12 0,5 1-20 15,-3-7-22-15,8 7-23 0,-9-14-37 0,15 14-46 16,-15-21-61-16,12 6-276 0,2 6 59 0,-8-15 265 15</inkml:trace>
  <inkml:trace contextRef="#ctx0" brushRef="#br1" timeOffset="79418.028">24297 7871 1886 0,'-25'25'109'0,"0"-6"-57"15,5 1-52-15,20-20 0 0,-20 25 0 0,20-25 0 16,0 0 0-16,0 0 0 0,0 0 0 16,0 0 0-16,19 7 0 0,-2-14 0 0,5-7 0 15,6-3 0-15,2-5 0 0,3 1 0 0,1 0 0 16,-1-2 0-16,1 2 0 0,-5-1 0 0,-1 4 0 16,-6 1 0-16,-3 3 0 0,-19 14 0 0,23-22 0 15,-23 22 0-15,0 0 0 0,0 0 0 16,0 0 0-16,0 0 0 0,-23-5 0 0,2 15 0 15,-3 4 0-15,-7 3 0 0,-2 6 0 16,-2 1 0-16,0 2 0 0,3 0 0 0,3 2 0 16,3-2 0-16,6 1 0 0,6 1 0 0,7-2 0 15,6-2 0-15,1-4 0 0,6 0 0 0,4-3 0 16,-10-17 0-16,32 25 0 0,-10-18 0 0,3-3 0 16,1-3 0-16,6-6 0 0,3-2 0 0,2-6 0 15,3 1 0-15,-4-10-22 0,11 12-145 16,-24-9-449-16,17-2-22 0,-6-5 35 0</inkml:trace>
  <inkml:trace contextRef="#ctx0" brushRef="#br1" timeOffset="82301.9037">15052 8922 1487 0,'6'-17'19'0,"-6"17"9"0,17-21 9 16,-17 21 3-16,0 0 18 0,18-6-1 0,-18 6 0 15,0 0-2-15,-6 25-14 0,2 0-22 16,-4 5 21-16,-1 9-31 0,-2 4 20 0,-2 5-2 16,-4 3-13-16,1 5 10 0,-2 2-18 0,0 1-6 15,-1 4 0-15,1 0 0 0,0 1 0 0,1-1 0 16,-1-1 0-16,-1-2 0 0,2-3 0 0,2-4 0 16,2-6 0-16,4-6 0 0,5-4-2 15,0-11-29-15,8 0-19 0,-4-26-19 0,15 34-26 16,-15-34-1-16,25 18-27 0,-25-18-31 0,33-6-75 15,-33 6-267-15,27-28 34 0,-4 17 223 0</inkml:trace>
  <inkml:trace contextRef="#ctx0" brushRef="#br1" timeOffset="82505.023">14964 9582 1367 0,'-33'-35'351'15,"33"35"-266"-15,-22-5-22 0,22 5-14 0,0 0-7 16,0 0-13-16,0 0-9 0,0 0-10 0,0 0-1 15,0 0-11-15,0 0 15 0,26 17-12 0,-4-14 9 16,6-1-10-16,6-6 0 0,6-2 0 0,6-5 0 16,7-1 0-16,2-2 0 0,5-5 0 15,3 0 0-15,-2-4 0 0,1-2-9 0,-1-4-30 16,2 2-19-16,-4-7-30 0,5 12-50 0,-20-20-126 16,9 17-308-16,-9-2 23 0,-7-3 220 15</inkml:trace>
  <inkml:trace contextRef="#ctx0" brushRef="#br1" timeOffset="82708.2829">15824 8946 1979 0,'-28'26'52'0,"2"7"-36"0,2 7-16 0,5 5 0 16,-2 4 0-16,2 7 0 0,-5 4 0 0,3 4 0 16,-1 2 0-16,3-3 0 0,4-3 0 0,4-3 0 15,3-3 0-15,6-3 0 0,3-2 0 16,4-5 0-16,6-1 0 0,2-7 0 0,8-3 0 15,0-6 0-15,7 1 0 0,0-6-49 16,9 2-39-16,-1-14-39 0,21 16-153 0,-6-20-316 16,7 3 36-16,3-3 214 0</inkml:trace>
  <inkml:trace contextRef="#ctx0" brushRef="#br1" timeOffset="83475.3199">20821 8974 1196 0,'0'0'278'15,"7"-34"-205"-15,-7 34-7 0,0-31-34 0,0 31 14 16,-8-23 7-16,8 23-9 0,-20-16-10 16,20 16-12-16,-37-5-3 0,14 6-1 0,-5 5-4 15,-3 5 0-15,-2 3 3 0,-4 7-13 16,-2 1 33-16,1 5-23 0,-5 1 18 0,3 4-7 16,0 0-16-16,1 1-9 0,4 0 0 0,3-3 0 15,6-5 0-15,5-2 0 0,6-6 0 0,15-17 0 16,-8 24 0-16,8-24 0 0,11 21 0 0,-11-21 0 15,33 14 0-15,-8-9 0 0,8-3 0 16,2-4 0-16,4-1 0 0,3-1 0 0,0 0 0 16,-2 3 0-16,-2 2 0 0,-4 2 0 0,-5 2 0 15,-3 3 0-15,-4 3 0 0,-22-11 0 0,28 32 0 16,-20-13 0-16,-5 1 0 0,-6 2 0 0,-4 5 0 16,-5-2 0-16,-4 2 0 0,-4 1 0 0,-4-2 0 15,-4 1 0-15,-2-1 0 16,-2 1 0-16,-1-3 0 0,2 0 0 0,0-2 0 15,1-1 0-15,3-4 0 0,4-3 0 0,5-2 0 16,18-12 0-16,-21 14 0 0,21-14 0 0,0 0-20 16,0 0-39-16,0 0-9 0,0 0-17 0,36-6-29 15,-18-16-87-15,25 10-289 0,-9-6-44 0,6-2 59 16</inkml:trace>
  <inkml:trace contextRef="#ctx0" brushRef="#br1" timeOffset="83850.3647">21374 9140 1600 0,'0'-29'79'16,"8"6"-36"-16,-10-2 1 0,4 7-4 0,-8-1 2 15,6 19-4-15,-20-23-3 0,20 23-8 0,-33-10-2 16,14 10-3-16,-4 5-6 0,-3 3 0 16,-1 5-3-16,-1 8-6 0,-3 4-7 0,0 6 0 15,-1 3 0-15,-1 7 0 0,1 1 0 0,2 6 0 16,1 2 0-16,3 1 0 0,3 0 0 0,6-2 0 15,7-2 0-15,7-4 0 0,6-3 0 16,9-4 0-16,7-6 0 0,5-1 0 0,7-7 0 0,5-5 0 16,6-8 0-16,6-6 0 0,6-9 0 15,5-6 0-15,2-6 0 0,2-8 0 0,-2-4 0 16,-2-5 0-16,-6-3 0 0,-7 0 0 16,-6-3 0-16,-7 2 0 0,-9-2 0 0,-6 2 0 15,-7 2 0-15,-6 1 0 0,-6 1 0 0,-5 0 0 16,-6 4 0-16,-4-1 0 0,-4 5 0 0,-3 1 0 15,-3 4 0-15,-5 2 0 0,1 5 0 0,-1 2 0 16,6 8-17-16,0 5-15 0,5 5 0 16,3-1-22-16,11 14-55 0,6-18-79 0,-4 35-258 15,3-15-122-15,8 3 45 0,10 9 446 0</inkml:trace>
  <inkml:trace contextRef="#ctx0" brushRef="#br1" timeOffset="84147.2201">21914 9427 1380 0,'-37'0'274'0,"37"0"-190"0,-15 17-11 15,15-17-13-15,-15 25-7 0,7-5-4 16,-4-1-6-16,0 3-17 0,-3 0-21 0,0 2-5 15,3-2 0-15,1 1 0 0,3-3 0 16,3-1 0-16,5-19 0 0,0 31 0 0,0-31 0 16,18 20 0-16,2-14 0 0,5-3 0 0,10-8 0 15,8-6 0-15,4-5 0 0,7-4 0 0,1-2 0 16,-1-1 0-16,5 0 0 0,-8-2 0 0,0 3-5 16,-6-5-50-16,4 5-58 0,-15-14-76 15,19 20-224-15,-19-11-195 0,-2 1 69 0,-4 9 415 16</inkml:trace>
  <inkml:trace contextRef="#ctx0" brushRef="#br1" timeOffset="84319.1433">22234 9474 1813 0,'-28'32'66'16,"5"4"-38"-16,0 0 19 0,5 3-23 16,-1 0 15-16,5 1-11 0,-1-4-26 0,3-1-2 15,5-2 0-15,3-2 0 0,3-3 0 0,3-4 0 16,3-3 0-16,1-5 0 0,-6-16-4 0,19 26-47 15,-19-26-21-15,26 12-45 0,2 5-136 0,-28-17-346 16,27 0 21-16,-9 0 206 0</inkml:trace>
  <inkml:trace contextRef="#ctx0" brushRef="#br1" timeOffset="85209.8043">16477 8836 874 0,'4'-32'274'0,"-4"32"-68"16,0 0-133-16,0 0-13 0,-11-20 7 15,11 20 1-15,0 0 5 0,0 0-10 0,0 0-8 16,0 0-13-16,0 0-13 0,0 0-7 0,0 0-4 16,0 0 0-16,8 23 1 0,-7-6-2 0,2 2-6 15,-3 4-1-15,0 1-7 0,-3 3-13 0,1 1 23 16,0 1-22-16,-2-2 19 0,2 1-6 15,-1-2-7-15,-2-2 1 0,3-1-15 0,-1-3-8 16,3 1-23-16,0-21-22 0,4 34-38 0,-4-34-59 16,11 24-120-16,-11-24-248 0,0 0 33 0,10 18 257 15</inkml:trace>
  <inkml:trace contextRef="#ctx0" brushRef="#br1" timeOffset="85381.6848">16414 9046 1605 0,'-43'-16'225'0,"43"16"-150"0,-25-6-19 0,25 6-2 16,0 0-22-16,0 0-32 0,0 0 0 0,0 0 0 16,0 0 0-16,0 0 0 0,18-19 0 0,1 9 0 15,9-1 0-15,8 1 0 0,5-4 0 0,0 2 0 16,4 1 0-16,-3-3-39 0,9 11-84 0,-16-20-147 16,17 22-333-16,-8-4-15 0,-4 4 225 15</inkml:trace>
  <inkml:trace contextRef="#ctx0" brushRef="#br1" timeOffset="86209.843">22490 8715 1497 0,'0'0'281'0,"0"0"-239"0,0 0-21 16,0 0-6-16,0 0 5 0,3-17 9 0,-3 17 1 15,17-12-3-15,-17 12-8 0,33-15-5 0,-11 9-7 16,1-1 3-16,1 1-5 0,-1 1 1 15,-2 3 0-15,-1 0-4 0,-20 2 0 16,26 6-1-16,-26-6 1 0,17 11 1 0,-17-11 4 16,10 17-6-16,-10-17-1 0,-2 28 0 0,-4-10 0 15,-5 4 0-15,-3 0 0 0,-6 2 0 0,-1 3 0 16,-3-3 0-16,1 0 0 0,1-2 0 0,3-2 0 16,-1-3 0-16,20-17 0 0,-27 27 0 0,27-27 0 15,0 0 0-15,-17 18 0 0,17-18 0 16,0 0 0-16,0 0 0 0,29 5 0 0,-9-8 0 15,6-4 0-15,6-3 0 0,3-4 0 0,7-1-30 16,-2-4-17-16,10 5-42 0,-12-12-32 0,16 21-114 16,-27-19-245-16,14 11-69 0,-3 4 54 0</inkml:trace>
  <inkml:trace contextRef="#ctx0" brushRef="#br1" timeOffset="86413.0594">23087 8778 1840 0,'-22'7'85'16,"22"-7"-51"-16,0 0-10 0,0 0 0 0,0 0 5 15,0 0-18-15,23-10-11 0,-23 10 0 16,35-11 0-16,-9 4 0 0,3 0 0 0,4-3 0 16,2 3 0-16,0 0 0 0,1 1 0 0,-2 0 0 15,4 3-47-15,-3-4-46 0,8 13-82 16,-20-21-219-16,15 18-202 0,-7-1 17 0,-7-5 417 15</inkml:trace>
  <inkml:trace contextRef="#ctx0" brushRef="#br2" timeOffset="93103.5911">590 11080 920 0,'20'-25'306'15,"-28"8"-259"-15,8 17-24 0,-6-33 7 0,6 33 0 16,0-32 13-16,0 32 1 0,3-25-7 0,-3 25-14 16,0 0-9-16,0 0-2 0,0 0-2 0,0 0 2 15,0 0-2-15,0 0 1 0,3 22-2 16,-3 2 7-16,-5 5-3 0,1 10 10 0,-3 5-9 15,0 5 6-15,-3 4-11 0,-1 3 10 16,-4 3-16-16,-2 5-2 0,-2 3 17 0,-2 3-17 16,-1-2 21-16,-1 1-1 0,-4-3-14 0,4-5 15 15,-1-3-13-15,6-5 7 0,0-9-5 0,4-6 4 16,4-12-8-16,3-9 4 0,7-17-10 0,0 0-1 16,0 0-2-16,0 0 0 0,4-17 6 15,4-8 0-15,3-12 9 0,3-9-9 0,0-5 7 16,6-7-8-16,-2-2 11 0,3-3-10 0,-1-1 11 15,1-2-15-15,-3 2-4 0,-1 1 13 0,-1-2-16 16,-1 3 16-16,-2-3-4 0,0 2-9 0,0 5 10 16,-4 5-11-16,1 8 8 0,-2 8-7 0,0 6 4 15,-2 7-3-15,-6 24 5 16,8-24-3-16,-8 24 0 0,0 0-1 0,0 0-1 16,0 0 3-16,13 23-1 0,-5 0 4 0,2 6-3 15,2 7 4-15,1 6-5 0,1 5 5 0,0 5-7 16,2 2 7-16,1 3-9 0,3-3 10 0,1 4-11 15,3 0-2-15,1 1 17 0,1 0-17 0,2-2 17 16,-2-2-4-16,4-5-11 0,-2-5 9 0,3-6-4 16,3-6 5-16,-1-5-3 0,2-10 3 15,-1-6-6-15,0-7 3 0,-1-6-1 0,-2-6 0 16,-3-7 6-16,-3-4-3 0,-3-8 5 0,-1-6-3 16,-3-7 4-16,-1-4-7 0,-4-4 8 15,-2-3-9-15,-2-1 7 0,-3-1 5 0,-2-1-17 16,-3 2 14-16,-5-1-17 0,0 0 2 0,0 3 3 15,-4-2-15-15,5 0 1 0,-3 0-20 0,3 8-5 16,-2-1-15-16,6 16-7 0,-4-2-17 16,3 30-13-16,0-34-48 0,0 34-93 0,0 0-118 15,0 0-158-15,29 23 150 0,-29-23 360 0</inkml:trace>
  <inkml:trace contextRef="#ctx0" brushRef="#br2" timeOffset="93338.0266">1812 11438 1453 0,'0'0'113'16,"0"0"-59"-16,0 0-1 0,0 0-33 0,0 0-3 16,0 0 21-16,0 0-42 0,-11 30 29 0,4-8-16 15,-2 4-8-15,-1 4 7 0,2 3-6 16,-2 2 6-16,2 1-12 0,-2 0 8 0,2-1-6 15,2-1 3-15,2-2-14 0,0-8-10 0,6-3-20 16,-2-21-10-16,12 25-27 0,-12-25-24 0,26 1-81 16,-24-20-132-16,12-2-184 0,8 2 30 0,-15-24 466 15</inkml:trace>
  <inkml:trace contextRef="#ctx0" brushRef="#br2" timeOffset="93478.6336">1695 10878 1307 0,'-19'-2'85'0,"-5"-7"-27"0,24 9-23 0,-21-3-34 16,21 3-24-16,0 0-39 0,2-20-68 0,21 23-130 15,-6-12-233-15,5-9 33 0,16 13 403 16</inkml:trace>
  <inkml:trace contextRef="#ctx0" brushRef="#br2" timeOffset="93713.0217">2402 10656 1560 0,'-14'32'53'0,"4"-5"-2"0,-4 0-16 0,5 5-11 16,-3 2 27-16,4 6-31 0,-4 1 21 0,4 4-12 16,1 1-18-16,1 2 5 0,2 4-13 0,1 3 7 15,0 0-11-15,2 2 7 0,1-2-9 0,-1-2-6 16,2 2 17-16,-1-3-20 0,1-2 11 0,0-3-13 15,1-5-21-15,-2-5-4 0,4 0-38 16,-7-13-15-16,11 10-68 0,-8-34-105 16,-5 22-274-16,5-22 20 0,0 0 368 0</inkml:trace>
  <inkml:trace contextRef="#ctx0" brushRef="#br2" timeOffset="94181.7884">2180 11239 1338 0,'0'0'360'0,"0"0"-309"0,-17 6-24 16,17-6-4-16,0 0 4 0,22 9 6 0,-22-9 3 15,31 4-2-15,-13-5-5 0,6-2-8 16,2-1-3-16,4-2-7 0,2-2-2 0,3 0-2 16,0 2-4-16,-1-2-1 0,0 4 1 0,-2 1-6 15,-3 2 5-15,-2 1-2 0,-3 2-1 16,-3 4 3-16,-4 2-4 0,-17-8 4 0,23 25-3 15,-16-8 2-15,-2 5-3 0,-4 2 4 0,-2 4-4 16,-3 1 5-16,-2 2-5 0,-2 3-6 0,-2 1 18 16,-2 2-17-16,0-4 17 0,0 1-7 0,0-5-5 15,1-1 6-15,2-4-6 0,2-3 4 0,7-21-3 16,-9 28 1-16,9-28-1 0,0 0 1 16,0 0-3-16,0 0 0 0,0 0 3 0,0 0-1 15,0 0 3-15,15-28-2 0,-7 7 1 16,3-5-2-16,0-3 4 0,0-3-2 0,0 1 6 15,-1-1-5-15,-4 1-2 0,1 1 0 0,-2 2 0 16,-1 1 0-16,-1 3 0 0,0 2 0 0,-3 3 0 16,0 19 0-16,1-27 0 0,-1 27 0 0,0 0 0 15,0 0 0-15,0 0 0 0,0 0 0 16,0 0 0-16,0 0 0 0,0 0 0 0,0 0 0 16,24 5-3-16,-24-5-10 0,33 10-7 0,-13-8-6 15,4 3-7-15,2-5-9 0,5 1-11 0,-2-7-12 16,13 4-26-16,-9-16-31 0,14 15-50 0,-18-21-67 15,20 18-74-15,-15-2-162 0,-6-15 96 0,13 17 379 16</inkml:trace>
  <inkml:trace contextRef="#ctx0" brushRef="#br2" timeOffset="94353.6697">3241 11123 978 0,'-10'25'310'16,"-8"-25"-174"-16,18 0-37 0,-22 23-31 0,13-5-17 16,-3-1-13-16,2 6 0 0,-4 1-6 0,4 6 5 15,-3 3-11-15,4 3 3 0,-2 3 2 0,4 2-27 16,0 0 20-16,1 3-24 0,1-3 5 0,1-4 6 15,3-3-10-15,1-3 3 0,2-6-7 16,2-2 4-16,2-6-8 0,-6-17-3 0,13 23-18 16,-13-23-10-16,19 2-13 0,-19-2-26 0,24-15-43 15,-22-16-102-15,23 1-298 0,-13-1-27 0,-2-12 248 16</inkml:trace>
  <inkml:trace contextRef="#ctx0" brushRef="#br2" timeOffset="94494.3003">3114 10877 1244 0,'-3'18'439'0,"-14"-23"-355"0,17 5-35 0,0 0-22 16,0 0-15-16,0 0-12 0,0 0-1 0,0 0-2 15,0 0-1-15,18 23-14 0,-18-23-21 0,42 18-41 16,-23-20-77-16,23 21-184 0,-5-14-228 0,-2-2 16 16,10 9 464-16</inkml:trace>
  <inkml:trace contextRef="#ctx0" brushRef="#br2" timeOffset="94728.6853">3711 11114 1564 0,'-42'21'97'0,"14"-2"-32"16,-5-4-5-16,5 8-7 0,-4-1-11 0,4 8-1 15,-2 0-6-15,6 2 0 0,1 2-14 0,4 0-1 16,6-2-11-16,3 0-10 0,5-2 7 0,5-1-6 15,4-3 0-15,3-3 0 0,8-4 0 16,3-4 0-16,5-3-9 0,3-5-7 0,5-3-14 16,3-8-4-16,4-2-14 0,2-11-36 0,11 9-64 15,-15-29-176-15,21 14-299 0,-1-4 58 16,-2-12 400-16</inkml:trace>
  <inkml:trace contextRef="#ctx0" brushRef="#br2" timeOffset="95634.9863">5083 10849 1328 0,'0'0'62'0,"0"0"-23"0,-1-22-8 0,1 22 16 15,0 0-10-15,0 0 4 0,0 0 4 0,0 0-24 16,0 0 5-16,0 0-8 0,-12 23-9 0,4-3 5 15,-2 6 0-15,0 8 12 0,-4 3-9 0,2 5 10 16,-1 0-11-16,-1 5 8 0,1 2-14 0,2-1 6 16,-2 1-9-16,1-5 6 0,1-1-7 15,1-2 5-15,3-6 4 0,-1-4-24 16,4-5 24-16,0-3-25 0,4-23 12 0,-4 26 3 16,4-26-4-16,0 0 0 0,0 0 0 0,0 0 1 15,0 0 6-15,10-19-1 0,-4-3-7 0,3-7 20 16,1-10-23-16,4-3 18 0,2-6-7 0,-2-3-7 15,2-2 12-15,0-3-7 0,-3 0 10 0,3 1-9 16,-3 3 7-16,-2 0-9 0,0-1-4 0,-2 1 0 16,-2 2-1-16,0 4 0 0,1 7 0 15,0 5 0-15,0 7 0 0,-1 6 0 0,-7 21 0 16,10-20 0-16,-10 20 0 0,0 0 0 0,0 0 0 16,0 0 0-16,13 16 0 0,-13-16 0 15,19 42 0-15,-4-11 0 0,-2 8 0 0,-2 7 0 16,1 2 0-16,-1 3 0 0,2 3 0 0,1 1 0 15,2 0 0-15,-1 5 0 0,2 0 0 16,0-1 0-16,0-1 0 0,1-4 0 0,-1-4 0 16,-4-2 0-16,2-4 0 0,-3-4-6 0,1-5-14 15,-2-5-1-15,2-3-18 0,-5-10-9 0,-8-17-23 16,12 17-33-16,-12-17-65 0,0 0-134 0,9-19-269 16,-6 0 52-16,-6-12 347 0</inkml:trace>
  <inkml:trace contextRef="#ctx0" brushRef="#br2" timeOffset="95822.479">5166 11034 1356 0,'-10'18'341'0,"-8"-18"-256"0,18 0-42 0,0 0-21 16,0 0-10-16,0 0-6 0,0 0 2 0,14 17 2 16,-14-17 0-16,33 9-6 0,-12-7-1 0,5-1-3 15,3-2-1-15,2 1-9 0,5-3-10 16,4 1-10-16,1-5-21 0,6 6-19 0,-4-11-30 15,14 14-50-15,-15-17-65 0,22 18-97 0,-7-4-176 16,-9-10 48-16,11 17 428 0</inkml:trace>
  <inkml:trace contextRef="#ctx0" brushRef="#br2" timeOffset="96041.2651">6135 10999 971 0,'-35'1'358'0,"12"18"-125"0,-6-12-176 0,7 7-3 15,-6-4-1-15,7 6 3 0,-5-2-11 0,5 8 1 16,-4 1-7-16,2 4-2 0,4 0-12 0,2-1 0 16,1 0-9-16,6 3-1 0,0-1-7 0,4 1 1 15,4-2-9-15,3-4 0 0,6-3 0 16,3-1 0-16,-10-19 0 0,32 29-12 0,-9-21 15 16,1-1-27-16,8-4 3 0,1-9-9 15,4 0-24-15,3-10 12 0,7 3-22 0,-4-12-6 16,11 10-56-16,-18-20-72 0,20 19-106 0,-20-8-230 15,1-10 67-15,10 13 364 0</inkml:trace>
  <inkml:trace contextRef="#ctx0" brushRef="#br2" timeOffset="96244.3686">6500 10968 1237 0,'-22'5'319'16,"22"-5"-239"-16,-23 27-21 0,14-6-3 0,-3 0-19 15,3 8-6-15,-2 0-8 0,3 4 5 0,0 0-9 16,4 0 1-16,2-1-10 0,0 1 7 0,4-3-9 15,0 1 3-15,3-5-8 0,1-4 0 16,1-3-6-16,-7-19 3 0,20 28-7 16,-20-28-22-16,22 18 12 0,-22-18-20 0,20 1 3 15,-20-1 11-15,21-15-46 0,-16-7-30 0,14 11-128 16,-19-23-231-16,13-1-75 0,1 4 109 0</inkml:trace>
  <inkml:trace contextRef="#ctx0" brushRef="#br2" timeOffset="96400.6432">6404 10571 1269 0,'-45'-14'456'0,"27"8"-354"16,-4-2-40-16,22 8-22 0,-19-5-18 0,19 5-12 15,0 0-12-15,0 0-3 0,0 0-6 0,18 7-6 16,1-1-14-16,3-3-19 0,11 7-41 16,-7-13-64-16,23 22-129 0,-19-11-287 0,14-3 44 15,7 9 311-15</inkml:trace>
  <inkml:trace contextRef="#ctx0" brushRef="#br2" timeOffset="96760.0196">7063 10927 1395 0,'-29'9'116'0,"2"-12"-44"0,8 8 1 0,-11-7-10 15,10 7-5-15,-8-1-7 0,5 5 3 16,-5 2-6-16,2 5-3 0,-2 1-11 0,0 7-1 15,-1 4-28-15,0 8-5 0,0 4 0 0,1 5 0 16,2 2 0-16,3 1 0 0,2 0 0 0,4-2 0 16,5-6 0-16,5-5 0 0,6-9 0 0,6-4 0 15,-5-22 0-15,25 23 0 0,-3-21 0 16,3-5 0-16,6-11 0 0,4-7 0 0,4-11 0 16,2-6 0-16,1-6 0 0,-2-6 0 0,0-2 0 15,1-2 0-15,0-4 0 0,-4 0 0 0,0 1 0 16,-8 3 0-16,-2 3 0 0,-4 4 0 0,-3 2 0 15,-3 3 0-15,-3 4 0 0,-6 8 0 0,0 9 0 16,-8 21 0-16,0 0 0 0,0 0 0 16,0 0 0-16,0 0 0 0,0 0 0 15,-14 33 0-15,3 2 0 0,0 9 0 0,0 4 0 16,-1 0 0-16,5 2 0 0,1-3 0 0,6 1 0 16,1-4 0-16,11 4-127 0,-8-21-118 0,14 8-395 15,5-12 16-15,9-7 214 0</inkml:trace>
  <inkml:trace contextRef="#ctx0" brushRef="#br2" timeOffset="97666.7848">8665 11323 1013 0,'-31'0'111'0,"7"-7"-22"0,24 7-3 16,-27-5-1-16,27 5-9 0,-17-1-5 0,17 1-9 15,0 0-20-15,0 0-16 0,0 0-16 16,0 0-1-16,0 0 7 0,21-6 4 0,-4 0 2 16,10 1-5-16,3-3-2 0,10-1-3 15,3-1 1-15,5 0-6 0,7 0-1 0,2 0-6 16,6 1 0-16,-1 1 0 0,4 2 1 0,-1 3-3 16,0 1 0-16,3 4-7 0,-1 2-9 0,0 3-7 15,2 3-22-15,-8-2-18 0,9 11-49 0,-16-15-64 16,19 20-107-16,-11-8-237 0,-1-9 65 0,12 13 373 15</inkml:trace>
  <inkml:trace contextRef="#ctx0" brushRef="#br2" timeOffset="98166.8046">11540 10651 1164 0,'-2'-25'67'0,"6"8"-6"16,-6-5 12-16,2 22-2 0,1-26 0 0,-1 26-7 15,0 0-7-15,0 0-12 0,0 0-11 0,0 0-9 16,-17-9-8-16,17 9-3 0,0 0-3 15,-23 29 3-15,13-9 0 0,0 6 7 0,-1 4-4 16,2 6 8-16,-2 4-11 0,1 6-13 0,1 2 14 16,3 6-23-16,0-1 16 0,1-2-1 0,-1 1-11 15,1 1 10-15,2 1-11 0,0-2 8 16,2 2-10-16,0-7 2 0,2-3-15 0,1-6 1 16,7-2-12-16,-3-8-38 0,11 1 1 0,-17-29-68 15,35 39-53-15,-35-39-90 0,27-6-250 0,-4 7 68 16,-14-20 373-16</inkml:trace>
  <inkml:trace contextRef="#ctx0" brushRef="#br2" timeOffset="98369.927">11409 11115 1096 0,'-18'-21'393'0,"18"21"-232"16,-17-5-70-16,17 5-14 0,0 0-20 0,0 0-14 15,-17-1-14-15,17 1-13 0,0 0 0 0,0 0-1 16,18 1-2-16,-18-1 2 0,37-1-5 0,-9-4-3 15,5-3-3-15,3-4-3 0,7-1 2 16,0-4-5-16,6-2 2 0,3-3-10 0,6-2-6 16,0-4-16-16,3 1-8 0,-3-4-18 0,4 1-17 15,-8-8 11-15,5 10-48 0,-11-15-7 0,9 20-66 16,-23-18-96-16,2 8-195 0,1 10 20 0,-19-12 336 16</inkml:trace>
  <inkml:trace contextRef="#ctx0" brushRef="#br2" timeOffset="98573.055">12217 10369 1362 0,'-11'27'359'0,"-12"-9"-309"16,6 6-13-16,0 4-11 0,5 5 5 0,-2 3-8 15,3 4 5-15,-2 3-5 0,3 4 8 0,-1 4-10 16,4 4-11-16,1-2 9 0,2 2-20 0,1-4 13 16,1-1-6-16,2-3-9 0,3-1 6 15,2-2-12-15,3-5 4 0,3-2-13 0,1-8-3 16,7-3-11-16,-4-6-6 0,8-1-20 15,-3-8-8-15,10 2-39 0,-8-18-49 0,21 14-86 16,-20-24-187-16,11-2-66 0,4 5 123 0</inkml:trace>
  <inkml:trace contextRef="#ctx0" brushRef="#br2" timeOffset="99073.0763">12475 10956 1354 0,'-25'15'289'0,"12"2"-230"0,-4-3-21 0,6 5 5 15,-1-2-10-15,5 3-2 0,-1-1-2 0,6 4 3 16,-2-4-5-16,4 0 0 0,3-1-7 0,-3-18 2 16,13 25-9-16,-13-25 2 0,26 15-4 0,-9-10-7 15,3-2-4-15,1-3 0 16,3-4 0-16,3-3 0 0,1-3 0 0,2-3 0 16,0-4 0-16,-1-3 0 0,-1 0 0 0,-3-3 0 15,0 2 0-15,-5 1 0 0,-3 0 0 0,-2 1 0 16,-2 0 0-16,-2 1 0 0,-2 1 0 0,-9 17 0 15,13-29 0-15,-13 29 0 0,7-22 0 0,-7 22 0 16,0 0 0-16,0 0 0 0,0 0 0 16,0 0 0-16,0 0 0 0,0 0 0 0,-14 34 0 15,5-6 0-15,-2 5 0 0,-1 7 0 0,-2 8 0 16,-2 2 0-16,-1 7 0 0,0 2 0 0,-3 5 0 16,2 3 0-16,1 3 0 0,0 3 0 15,1-3 0-15,2-1 0 0,0-6 0 0,2-6 0 16,2-5 0-16,2-9 0 0,2-7 0 0,1-4 0 15,-1-9 0-15,2-6 0 0,4-17 0 16,0 0 0-16,0 0 0 0,0 0 0 0,0 0 0 16,0 0 0-16,-21-29 0 0,14 1 0 0,-1-6 0 15,0-5 0-15,4-3 0 0,-1-2 0 0,2-3 0 16,1 1 0-16,2-1 0 0,1 1 0 0,3-2 0 16,1-1 0-16,2 1 0 0,3 0 0 0,2 2 0 15,4 2 0-15,2 8 0 0,0 4 0 0,3 7 0 16,-1 5 0-16,3 5-20 15,1 0-16-15,5 9-14 0,-5-3-19 0,9 9-27 16,-10-12-39-16,16 21-78 0,-20-22-148 0,14 11-160 16,2 3 42-16,-8-13 413 0</inkml:trace>
  <inkml:trace contextRef="#ctx0" brushRef="#br2" timeOffset="100104.3546">13297 10968 1556 0,'0'0'136'0,"-22"-6"-73"0,22 6-9 16,-29-6-7-16,29 6-13 0,-32-3-5 0,32 3-1 16,-34 3-4-16,34-3 0 0,-33 11-6 15,33-11 0-15,-31 20-2 0,31-20-16 0,-33 34 0 16,18-12 0-16,-1 2 0 0,2 5 0 16,3 0 0-16,0 0 0 0,6-1 0 0,1-5 0 15,6-1 0-15,2-5 0 0,-4-17 0 0,20 29 0 16,-20-29 0-16,33 14 0 0,-13-13 0 0,5-3 0 15,0-5 0-15,3-8 0 0,1-2 0 0,1-5 0 16,0-3 0-16,-1-3 0 0,0-4 0 0,-1-4 0 16,-2 1 0-16,-3-1 0 0,-2 1 0 0,-4 0 0 15,0-1 0-15,-4-1 0 0,-2 1 0 16,-1 0 0-16,-4 1 0 0,-2 1 0 16,-2 4 0-16,-1 3 0 0,-2 6 0 0,1 21 0 15,-4-20 0-15,4 20 0 0,0 0 0 0,-18 16 0 16,8 2 0-16,-2 7 0 0,-2 9-1 0,-2 7-9 15,-1 5 18-15,0 4-17 0,1-2 18 0,3-3-6 16,2-4-3-16,6-2 0 0,5-3 0 16,5-1 0-16,7-5 0 0,2-4 0 0,8-7 0 15,1-6 0-15,5-3-1 0,4-6-9 0,4-6-6 16,3-5-6-16,5-3-10 0,-1-6-10 0,2-3-12 16,-4-8-15-16,2 2-7 0,-11-6-14 0,5 7 9 15,-15-4 9-15,2 7 23 0,-9-2 16 0,-2 5 23 16,-6 1 15-16,-7 17 33 0,4-20 19 0,-4 20 17 15,0 0 3-15,-25-16-12 16,25 16-11-16,-21 6-10 0,21-6-5 0,-26 23-8 16,13-5-1-16,-3 4-7 0,2 3 1 0,-2 3-9 15,-1 4 3-15,1 3-9 0,0 0 7 0,1-1-4 16,3-3 3-16,0-2-4 0,2-1-11 0,2-3 0 16,2-2 0-16,1-3 0 0,1-3 0 0,4-17 0 15,-1 19 0-15,1-19 0 0,0 0 0 0,0 0 0 16,0 0 0-16,27-11 0 0,-27 11 0 15,29-36 0-15,-12 9 0 0,1-2 0 0,-1-4 0 16,0 2 0-16,2-4 0 0,-2-1 0 0,-2-2 0 16,1 2 0-16,-4 1 0 0,-2 2 0 15,-1 3 0-15,-2 1 0 0,-2 4 0 0,0 4 0 16,0 4 0-16,-5 17 0 0,6-18 0 0,-6 18 0 16,0 0 0-16,0 0 0 0,0 0 0 15,0 0 0-15,0 0 0 0,22 17 0 0,-22-17 0 16,23 22 0-16,-23-22 0 0,26 23 0 0,-9-13 0 15,0 0 0-15,4-1 0 0,2-2 0 0,3-2 0 16,2-3 0-16,1-2 0 0,0-2 0 0,2-2 0 16,-2-1 0-16,-1-2 0 0,-4-2 0 0,-2 1 0 15,-22 8 0-15,29-13 0 0,-29 13 0 0,0 0 0 16,0 0 0-16,5-17 0 0,-5 17 0 16,0 0 0-16,-29-7 0 0,29 7 0 15,-34 4 0-15,13 4 0 0,-1 3 0 0,-1 3 0 16,0 4 0-16,-1 3 0 0,-1 3 0 0,2 3 0 15,2 0 0-15,4 5 0 0,3 0 0 0,4 1 0 16,4-3 0-16,5-3 0 0,4-3 0 0,5-2 0 16,3-5 0-16,-11-17 0 0,31 25 0 0,-10-18 0 15,2-2 0-15,3-5 0 0,2-5 0 16,-2-4 0-16,2-6 0 0,2-3 0 0,-1-5 0 16,1-5 0-16,-3-4 0 0,0-2 0 0,-7 0 0 15,-1 0 0-15,-6 3 0 0,-6-1 0 0,-2 2 0 16,-5 1 0-16,-2 1 0 0,-4 0 0 0,-3 2 0 15,-2-2 0-15,0 7 0 0,-3 1-18 16,14 20-20-16,-28-22 12 0,28 22-16 16,-26-6-3-16,26 6-19 0,-19 11-7 0,19 8-23 15,0-19-42-15,0 35-78 0,-8-18-231 0,8-17-55 16,25 32 147-16</inkml:trace>
  <inkml:trace contextRef="#ctx0" brushRef="#br2" timeOffset="100604.4541">15035 10854 1572 0,'-20'6'253'0,"-4"-11"-179"0,3 5-18 0,-6-3-10 16,2 3-12-16,-4 0-22 0,-2 2-12 0,1 2 0 16,2 3 0-16,-1 0 0 0,2 5 0 0,-2 3 0 15,2 2 0-15,-2 3 0 0,2 3 0 0,2 3 0 16,2 0 0-16,1 2 0 0,3 4 0 15,6-6 0-15,2 3 0 0,7-3 0 0,4-7 0 16,5 0 0-16,-5-19 0 0,23 24 0 0,-6-16 0 16,3-2 0-16,7-5 0 0,1-5 0 0,1-4 0 15,2-5 0-15,3-4 0 0,0-8 0 0,3-1 0 16,-2-3 0-16,-3 0 0 0,-2 2 0 0,-2 2 0 16,-1-1 0-16,0 2 0 15,-5 1 0-15,-4 1 0 0,-5 4 0 0,-13 18 0 16,16-24 0-16,-16 24 0 0,0 0 0 0,0 0 0 15,0 0 0-15,0 0 0 0,0 0 0 0,-27 32 0 16,13-8 0-16,-5 4 0 0,-2 5 0 0,-3 5 0 16,-1 7 0-16,1 3 0 0,-2 5 0 0,1 3 0 15,1 3 0-15,3 2 0 0,1-1 0 0,3-2 0 16,4-3 0-16,1-5 0 0,4-4 0 16,2-6 0-16,1-2 0 0,0-6 0 0,2-5 0 15,-1-5 0-15,4-22 0 0,-5 22 0 0,5-22 0 16,0 0 0-16,-17 10 0 0,17-10 0 15,-27-4 0-15,10-5 0 0,-2-3 0 0,-3-1 0 16,-2-4 0-16,-2 1 0 0,3 0 0 0,-2-3 0 16,1 0 0-16,0-4 0 0,3 2 0 0,2-7-61 15,8 4-46-15,-10-22-120 0,21 14-406 16,-4-10 24-16,6 4 200 0</inkml:trace>
  <inkml:trace contextRef="#ctx0" brushRef="#br2" timeOffset="101433.4405">15255 10992 1048 0,'0'0'407'0,"-23"13"-198"0,23-13-155 0,-20 22-10 15,20-22-3-15,-11 23-4 0,11-23-8 16,-5 19-4-16,5-19-7 0,0 0-3 15,11 21-7-15,-11-21 1 0,26 4 2 0,-8-6 0 16,3-2 0-16,2-3-5 0,1-2-2 0,3-2-4 16,0-4 2-16,0 0-3 0,1-2 3 0,-3-1-1 15,-2-3 2-15,-1 2-4 0,-4-2 6 0,-4 2-1 16,-3-2 5-16,-3 2-1 0,-3-3 2 0,-5 5-5 16,-1-2-5-16,-4 2 13 0,5 17-13 15,-18-28 0-15,18 28 0 0,-27-14 0 0,27 14 0 16,-31-3 0-16,14 7 0 0,0 3 0 0,0 3 0 15,-1 7 0-15,0 2 0 0,1 6 0 0,1 2 0 16,3 1 0-16,1 1 0 0,3 1 0 0,3-1 0 16,4 1 0-16,2-2 0 0,4-2 0 15,5-2 0-15,1 0 0 0,5-4 0 0,4-1 0 16,1-5 0-16,6-5 0 0,2-3 0 16,1-4 0-16,4-6 0 0,0-2 0 0,2-3 0 15,1-5 0-15,0-4 0 0,0-2 0 0,-4-1 0 16,-3-2 0-16,-3 3 0 0,-3 0 0 0,-3 0 0 15,-3 0 0-15,-2 2 0 0,-15 18 0 0,19-28 0 16,-19 28 0-16,8-19 0 0,-8 19 0 0,0 0 0 16,0 0 0-16,-5-17 0 0,5 17 0 15,0 0 0-15,0 0 0 0,-26 19 0 0,26-19 0 16,-25 36 0-16,9-13 0 0,1 1 0 0,0 1 0 16,1-1 0-16,1 3 0 0,4-4 0 15,3-3 0-15,3-1 0 0,3-19 0 0,0 24 0 16,0-24 0-16,0 0 0 0,0 0 0 0,26 14 0 15,-26-14 0-15,32-15 0 0,-11 1 0 0,3-8 0 16,3-2 0-16,-2-1 0 0,2-2 0 16,0 4 0-16,-5 0 0 0,1 3 0 0,0-1 0 15,-4 3 0-15,2 1 0 0,-3 4 0 0,-18 13 0 16,28-17 0-16,-28 17 0 0,0 0 0 0,21-1 0 16,-21 1 0-16,0 0 0 0,11 24 0 0,-11-24 0 15,6 34 0-15,-5-15 0 0,0 5 0 16,-2 0 0-16,0 4 0 0,-4 3 0 0,1 5-71 15,-7-7-51-15,14 22-144 0,-25-21-352 16,12 6 36-16,-7 0 195 0</inkml:trace>
  <inkml:trace contextRef="#ctx0" brushRef="#br2" timeOffset="101855.8756">13552 11831 1413 0,'0'0'296'0,"0"0"-202"0,0 0-62 16,0 0-8-16,0 0 2 0,-17 23 7 0,9-2-2 15,-1 9 2-15,-2 3-8 0,0 8-1 0,2 4-8 16,2 4-16-16,1 2 0 0,0 2 0 16,1 0 0-16,-2 3 0 0,0 1 0 0,0-3 0 15,-2 1 0-15,2-5 0 0,1-2 0 16,2-6 0-16,3-3 0 0,1-8-26 0,5-3 11 15,0-8-29-15,4-3 20 0,-9-17-20 0,23 16-14 16,-23-16-7-16,28-5-10 0,-17-12-18 0,11 9-59 16,-15-26-72-16,17 15-131 0,-10-5-131 15,-8-12 101-15,9 19 385 0</inkml:trace>
  <inkml:trace contextRef="#ctx0" brushRef="#br2" timeOffset="102027.7719">13502 12357 1168 0,'-24'-20'259'0,"24"20"-104"0,-19-7-39 0,19 7-24 16,0 0-25-16,0 0-21 0,0 0-17 0,0 0-3 15,0 0 0-15,8 18 2 0,-8-18-3 16,28 13-15-16,-10-7-10 0,4-2 0 16,4-4 0-16,2-2 0 0,3-4 0 0,5-1 0 15,1-1 0-15,3-4 0 0,2-2-5 0,-1-3-26 16,3 2-8-16,-2-7-18 0,7 3-15 0,-9-12-34 16,13 16-63-16,-24-28-128 0,11 15-266 0,-7 2 39 15,-7-9 341-15</inkml:trace>
  <inkml:trace contextRef="#ctx0" brushRef="#br2" timeOffset="102184.018">14155 11916 1356 0,'-26'17'349'0,"16"20"-231"0,-14 1-67 15,5 4-15-15,1 4 17 0,2 7-25 16,-1-1 10-16,2 8-20 0,1-5-18 0,2 0 0 16,6-6 0-16,3-2 0 0,6-5 0 0,3-7 0 15,5-3 0-15,2-5 0 0,7-3 0 16,-1-6-25-16,8-3-26 0,-2-10-16 0,11 4-59 15,-12-25-91-15,24 13-360 0,-16-10-13 0,2-8 197 16</inkml:trace>
  <inkml:trace contextRef="#ctx0" brushRef="#br2" timeOffset="102621.5318">15091 11587 1448 0,'0'0'303'0,"0"0"-219"0,0 0-45 0,0 0-8 16,0 0-7-16,7 21 2 0,-14-2-5 0,-1 3 3 15,1 3-10-15,0 2-1 0,1 0-10 0,0 2 2 16,0 1-7-16,-1-1 6 0,3 1-7 16,-1-1-2-16,2-1-8 0,2-4-4 0,1-1-17 15,-1-6-8-15,4 2-23 0,-3-19-20 16,8 30-63-16,-8-30-125 0,0 0-275 0,0 0-6 16,0 0 305-16</inkml:trace>
  <inkml:trace contextRef="#ctx0" brushRef="#br2" timeOffset="102793.4281">14971 11780 1864 0,'0'0'99'0,"0"0"-46"0,0 0-22 15,0 0-31-15,0 0 0 0,0 0 0 0,21-1 0 16,-21 1 0-16,33-2 0 0,-9-2 0 0,2 3 0 16,3-4 0-16,1 3 0 0,1-4 0 0,3 3 0 15,-4-5-74-15,12 10-71 0,-18-25-208 16,20 17-270-16,-7-6 25 0,1-5 345 15</inkml:trace>
  <inkml:trace contextRef="#ctx0" brushRef="#br2" timeOffset="103684.0883">18073 11229 1069 0,'0'0'82'16,"0"0"-46"-16,-19-16 2 0,19 16 2 0,-19-11 5 15,19 11-5-15,-27-14-6 0,27 14-5 0,-35-22 1 16,13 10 0-16,-4-5 6 0,2 3-1 0,-5-6 3 16,3 3-11-16,-4-3 0 0,2 0-5 0,-4-4 5 15,2 1 0-15,-4-5 6 0,2 1-9 16,-1-6 3-16,3 0-11 0,0-3-11 0,0 0 21 15,1-3-27-15,1 0 21 0,3 2-11 0,3-1-7 16,5 4 5-16,3 1-8 0,4-2 7 16,3 1-9-16,4-1 7 0,3 0-8 0,3 3 7 15,6 2-7-15,6 2 7 0,0 3-5 0,8-1 3 16,4 3-5-16,1 2 7 0,6-1-2 0,2 4-14 16,-2 2 15-16,1 4-16 0,-2 5 27 15,-4 4-12-15,-2 7 0 0,-7 5 16 0,-3 6-27 16,-3 7 27-16,-7 6-12 0,-6 8-7 0,-6 6 8 15,-10 8-10-15,-7 5 9 0,-9 5-11 0,-4 1 13 16,-5 6-13-16,-3-3 19 0,-2 2 9 0,-2 2-12 16,1-4 22-16,3-1-20 0,4-7 2 0,6-3 6 15,7-7-11-15,6-6 4 0,7-6-13 16,8-10 0-16,7-6 0 0,-2-18 0 16,27 17 0-16,-1-16 0 0,9-6 0 0,7-6 0 15,13-8-3-15,8-9-13 0,10-7-8 0,6-7-21 16,9 2-8-16,-4-10-39 0,16 17-62 0,-24-24-187 15,20 14-245-15,-6-1 38 0,-7-6 364 0</inkml:trace>
  <inkml:trace contextRef="#ctx0" brushRef="#br2" timeOffset="104715.4155">18811 10486 1138 0,'2'-23'78'0,"-2"23"-47"0,0 0 10 16,0 0 7-16,-2-20 8 0,2 20-2 0,0 0-16 15,0 0-11-15,-17 25-7 0,8-7 10 16,-4 2 3-16,1 9 8 0,-5-3-5 0,3 8 3 15,-3-1-9-15,4 2 4 0,-2-2-9 0,3 1 6 16,-1-5-10-16,3 1-16 0,0-6 23 0,2-1-30 16,2-4 25-16,6-19-13 0,-5 23-5 15,5-23 0-15,0 0-6 0,0 0 2 0,0 0 1 16,0 0-1-16,18 4 7 0,-18-4 2 0,15-21 1 16,-6 4-1-16,4-6-14 0,-1-3 22 0,2-7-26 15,2 1 23-15,0-2-10 0,1-1-8 0,-2 1 8 16,-2 0-7-16,0 1 7 0,-2 1-6 0,-2 1 3 15,-1 1-3-15,-2 3 4 0,0 2-5 0,-2 5 6 16,0 3-4-16,-4 17 2 16,2-22-2-16,-2 22-1 0,0 0 1 0,0 0 0 15,0 0-1-15,0 0 0 0,0 0 1 0,5 18-1 16,-1 0 4-16,-1 4-4 0,1 6 3 0,2 3-4 16,1 3 5-16,3 2-5 0,1 1 6 0,4-1-7 15,-1 0 7-15,3 0-7 0,4-1 6 0,1 1-6 16,2-3-10-16,0-2 20 0,1-2-19 15,0-5 20-15,0-6-6 0,0-3 0 0,1-7 5 16,-3-3 2-16,-1-4 3 0,-3-3 3 0,-2-6-11 16,-17 8-4-16,28-30 0 0,-17 6 0 0,-1-5 0 15,-2-6 0-15,1-3 0 0,-2-2 0 16,-1-2 0-16,-3 1 0 0,-2-1 0 0,-2-1 0 16,-1 1 0-16,-2 1 0 0,0 2 0 0,-1 3 0 15,0 2 0-15,2 4 0 0,-2 2 0 16,2 5 0-16,1 4 0 0,2 19 0 0,-4-22 0 15,4 22-8-15,0 0-27 0,0 0-10 0,0 0-13 16,0 0-16-16,5 28-14 0,6 0-32 0,-11-28-52 16,19 48-111-16,-11-24-218 0,1-3 20 0,9 10 300 15</inkml:trace>
  <inkml:trace contextRef="#ctx0" brushRef="#br2" timeOffset="104949.7776">19774 10571 1489 0,'0'0'76'0,"0"0"-28"0,-26 5 3 0,26-5-2 15,-15 17-3-15,15-17-7 0,-17 30-10 16,7-9 2-16,-1 2-9 0,2 2 0 0,-2 2-4 16,2 0-3-16,-1 1 4 0,4 1-23 0,-1-1 14 15,2-2-24-15,1-4 12 0,2-3 3 0,2-19-5 16,8 26-6-16,-8-26-11 0,0 0-8 0,20 16-15 15,-20-16-17-15,25-7-33 0,-18-16-62 16,24 15-144-16,-13-18-225 0,2-7 29 0,5 7 292 0</inkml:trace>
  <inkml:trace contextRef="#ctx0" brushRef="#br2" timeOffset="105090.4303">19675 10114 1297 0,'-29'4'274'0,"4"-15"-225"0,25 11-21 0,-28-10-13 15,28 10-23-15,0 0-30 0,0 0-26 0,0 0-36 16,11-21-119-16,17 19-257 0,0 1-13 16,-2-6 221-16</inkml:trace>
  <inkml:trace contextRef="#ctx0" brushRef="#br2" timeOffset="105309.1698">20325 10090 1265 0,'0'0'333'0,"0"0"-204"0,-17 23-94 0,17-23-1 16,-18 31-6-16,11-10-10 0,-2 1 20 0,0 4-31 15,1 3 24-15,-1 5-15 0,3 2-8 0,1 4 6 16,2 3-14-16,0 1 9 0,2 2-11 0,0 1 7 16,0-1-10-16,-1-2 7 0,2-1-15 0,0-4 1 15,3 0-20-15,-4-5-20 16,3 1 4-16,-6-11-66 0,10 9-18 0,-6-33-88 15,2 27-254-15,-2-27-18 0,0 0 117 0</inkml:trace>
  <inkml:trace contextRef="#ctx0" brushRef="#br2" timeOffset="106121.7773">20150 10535 1508 0,'0'0'291'0,"0"0"-268"15,0 0-12-15,0 0 8 0,34-7 5 0,-14-1 6 16,8 1-5-16,-2-3-5 0,2 3-5 16,2-3-2-16,-2 2-4 0,3 1 0 0,-2 2-3 15,-1 1 0-15,-5 5-3 0,-2 2-2 16,-3 4 3-16,-18-7-1 0,24 22 4 0,-24-22-2 16,15 34 1-16,-13-15-4 0,-2 2 4 0,-1 2-5 15,-4 0-1-15,-1 2 0 16,1 0 0-16,-3 2 0 15,0-2 0-15,0 0 0 0,-2 0-13 0,3-3 19 0,1 0-20 0,1-3 21 0,5-19-6 0,-7 30-2 16,7-30 2-16,-2 19-2 0,2-19 0 0,0 0-1 16,0 0 1-16,0 0 0 0,0 0 1 15,0 0 1-15,21-12 0 0,-21 12 1 16,18-33-3-16,-6 11-6 0,1-4 21 0,0 2-20 16,0-2 20-16,1-1-13 0,-2 2-1 0,-1 0 0 15,-3 0 0-15,1 2 0 0,1 1 0 0,-2 3 0 16,2 2 0-16,-10 17 0 0,16-25 0 0,-16 25 0 15,0 0 0-15,23-20 0 0,-23 20 0 0,0 0 0 16,25-2 0-16,-25 2 0 0,28 3 0 16,-9 0 0-16,1 0 0 0,3 0 0 0,3-1 0 15,1 0 0-15,3-1 0 0,0 0 0 0,3 0 0 16,0 0 0-16,-1-1 0 0,-2 0-1 0,-1 0 0 16,-2-1-1-16,-3 0 0 0,-3 1-3 15,-21 0 0-15,27-2-2 0,-27 2 2 0,0 0 3 16,0 0 2-16,0 0 1 0,0 0 0 15,0 0 1-15,-18 0-3 0,1 0 2 0,0 1 0 16,-4 1 0-16,1 1 0 0,0 1 1 0,-1 2-1 16,-3 2 2-16,-1 3 4 0,-3 1 1 0,0 1-6 15,0 4-2-15,2 1 0 0,0 3 0 0,2 2 0 16,1 0 0-16,3 1 0 0,3-2 0 0,4-1 0 16,6 0 0-16,2-2 0 0,6-2 0 0,-1-17 0 15,13 29 0-15,-13-29 0 0,26 17 0 16,-8-13 0-16,2-4 0 0,3-4 0 0,2-6 0 15,2 1 0-15,2-8 0 0,2-3 0 0,-2 0 0 16,-1-4 0-16,-2 1 0 0,-1-1 0 16,-2 2 0-16,-5-1 0 0,-1 2 0 0,-3 2 0 15,-4 1 0-15,0 1 0 0,-10 17 0 0,11-27 0 16,-11 27 0-16,0 0 0 0,5-18 0 0,-5 18 0 16,0 0 0-16,0 0 0 0,0 0 0 15,-11 21 0-15,4-4 0 0,1 2 0 0,-2 4 0 16,1 1 0-16,1 1 0 0,1 0 0 0,2-1 0 15,1-2 0-15,5-2 0 0,3-2 0 0,-6-18 0 16,19 28 0-16,-19-28-1 0,34 13-28 0,-11-11 2 16,4-12-4-16,8 2-60 0,-3-18-19 0,23 18-171 15,-18-21-322-15,12-2 57 0,0 0 219 16</inkml:trace>
  <inkml:trace contextRef="#ctx0" brushRef="#br2" timeOffset="106309.2993">21738 10066 1699 0,'-30'23'80'0,"8"8"-25"15,-3 2 3-15,6 4-29 0,-3 2 18 0,5 4-23 16,-2 0-1-16,4 1 4 0,2 1-22 0,3 0-5 16,1 0 0-16,4-3 0 0,3-1 0 0,0-3 0 15,3-1-1-15,0-4-19 0,1-2-16 0,-3-4-6 16,5-1-17-16,-7-6-43 0,11 6-7 15,-8-26-73-15,8 29-133 0,-8-29-204 0,0 0 3 16,0 0 371-16</inkml:trace>
  <inkml:trace contextRef="#ctx0" brushRef="#br2" timeOffset="106496.9437">21468 10457 1659 0,'-18'-4'216'16,"18"4"-150"-16,0 0-27 0,0 0-21 15,0 0-10-15,0 0-2 0,0 0 1 0,0 0 1 16,27 2 0-16,-4-1-3 0,5-1-4 16,6 1-8-16,0-1-8 0,5 3-15 0,-3-6-20 15,5 8-31-15,-8-11-40 0,17 20-69 0,-24-27-134 16,16 15-230-16,-2 0 43 0,-9-13 354 0</inkml:trace>
  <inkml:trace contextRef="#ctx0" brushRef="#br2" timeOffset="106856.3083">21907 10581 1788 0,'-15'17'101'0,"15"-17"-47"0,-23 20-1 0,23-20-24 16,0 0-9-16,-3 20-18 0,3-20-2 16,0 0 0-16,30 8 0 0,-12-10 0 15,4-1 0-15,3-3 0 0,0 0 0 0,3-2 0 16,-1-2 0-16,-2 0 0 0,-2-1 0 0,-4 2 0 15,-19 9 0-15,25-21 0 0,-25 21 0 0,12-18 0 16,-12 18 0-16,0-19 0 0,0 19 0 0,-14-20 0 16,14 20 0-16,-28-15 0 0,10 10 0 0,-6 5 0 15,-1 1 0-15,-4 6 0 16,-2 3 0-16,0 6 0 0,-1 1 0 0,0 2 0 0,2 4 0 16,1 1 0-16,2 3 0 0,3 2 0 0,4 0 0 15,3 1 0-15,5 0 0 0,5-1 0 0,4 2 0 16,6-1 0-16,2-1 0 0,6-3 0 15,1-4 0-15,4-3 0 0,3-2 0 0,2-3 0 16,2-2 0-16,5-2 0 0,-1-7 0 0,8 4-9 16,-2-10-86-16,12 12-89 0,-20-24-136 15,15 15-307-15,-3-5 49 0,-4-7 345 0</inkml:trace>
  <inkml:trace contextRef="#ctx0" brushRef="#br2" timeOffset="107731.4052">20595 11631 1465 0,'0'0'83'15,"-15"19"-54"-15,15-19-3 0,-10 22 0 0,8-5 13 16,-5-1-2-16,3 7 2 0,-4 0-10 15,2 6 1-15,-2-1-7 0,2 6 5 0,-4 0-8 16,1 5 4-16,-2 1-9 0,-1 0 3 0,-2 1 6 16,2 1-24-16,-4-2 20 0,0 0-19 0,-1-1 7 15,0-4 9-15,0-8-7 0,3-2 6 16,14-25-6-16,-21 25 0 0,21-25-10 0,0 0 0 16,0 0 0-16,0 0 0 0,0 0 0 0,9-29 0 15,2 4 0-15,3-8 0 0,4-7 0 0,3-5 0 16,2-1 0-16,1-2 0 0,2-3 0 0,0 0 0 15,-1-1 0-15,-1 2 0 0,-2 2 0 0,-1 4 0 16,-4 2 0-16,-2 4 0 0,-3 4 0 16,-4 4 0-16,-2 7 0 0,-1 5 0 15,-5 18 0-15,0 0 0 0,0 0 0 0,0 0 0 16,0 0 0-16,0 0 0 0,6 18 0 0,-4 5 0 16,0 7 0-16,2 6 0 0,-1 3 0 0,3 6 0 15,3 2 0-15,1 4 0 0,1 1 0 0,3 1 0 16,4-2 0-16,4-2 0 0,4-2 0 0,3-3 0 15,5-5 0-15,4-6 0 0,2-5 0 16,-1-5 0-16,3-6 0 0,0-7 0 0,0-5 0 16,1-8 0-16,-4-5 0 0,-4-5 0 0,-5-7 0 15,-3-4 0-15,-6-6 0 0,-3-5 0 0,-3-4 0 16,-4-5 0-16,-2-3 0 0,-5-2 0 16,-2-5 0-16,-3 1 0 0,-4 2 0 0,0 1 0 15,-3 0 0-15,1 2 0 0,-2-2 0 0,2 3 0 16,-2 1 0-16,2 2 0 0,1 6 0 15,0 4 0-15,5 7 0 0,-1 8 0 0,2 19 0 16,3-18 0-16,-3 18 0 0,0 0-14 0,0 0-32 16,18 28-4-16,-3-5-10 0,-6-6-50 0,16 16-37 15,-25-33-94-15,40 49-128 0,-16-24-139 0,-1-8 45 16,16 13 425-16</inkml:trace>
  <inkml:trace contextRef="#ctx0" brushRef="#br2" timeOffset="108090.7754">22014 11519 1577 0,'-30'4'95'16,"30"-4"-26"-16,-36-7-11 0,18 8-2 0,-6 0-12 15,2 5-2-15,-6 3-8 0,4 3 1 0,-3 3-6 16,1 8-21-16,1 2-8 0,2 6 0 16,-2 2 0-16,5 4 0 0,-1 4 0 0,5 3 0 15,2 1 0-15,4 2 0 0,4-1 0 0,3 0 0 16,7-4 0-16,6-3 0 0,3-6 0 0,5-2 0 15,5-6 0-15,3-2 0 0,6-7 0 0,2-4 0 16,3-6 0-16,4-6 0 0,-1-5 0 16,2-7 0-16,-3-6 0 0,-1-5 0 0,-4-4 0 15,-4-2 0-15,-3-6 0 0,-1-1 0 16,-5-6 0-16,-2-2 0 0,-7 2 0 0,-2-2 0 16,-7 3 0-16,-2 0 0 0,-2 1 0 0,-4 1 0 15,-1-1 0-15,-2 2 0 0,-1 3 0 0,-4-2 0 16,2 6 0-16,-4 2 0 0,2 7 0 0,-2 5 0 15,15 17-12-15,-24-9-3 0,24 9-17 0,-24 15-17 16,13 6 12-16,-4 2-42 0,7 11-2 0,-8-10-56 16,20 22-113-16,-20-11-277 0,15-4-3 15,7 4 233-15</inkml:trace>
  <inkml:trace contextRef="#ctx0" brushRef="#br2" timeOffset="108715.8182">22308 12102 1640 0,'-18'11'146'0,"18"-11"-118"16,-22 2-16-16,22-2-8 0,0 0-2 0,0 0 1 15,20-16 6-15,-20 16 5 0,37-19-1 16,-11 10-17-16,2-1 24 0,2 2-33 0,-1 2 27 15,-2-2-12-15,1 3-1 0,-5 1 2 0,-1 2 1 16,-4 1 3-16,-18 1 0 0,26 1 1 16,-26-1-1-16,0 0 2 0,0 0 3 0,0 0 2 15,0 0-1-15,0 0-1 0,1 21-3 0,-1-21-4 16,-17 16-12-16,17-16 26 0,-21 17-24 16,21-17 24-16,-25 21-13 0,25-21-4 0,-29 25 1 15,29-25-2-15,-25 23 2 0,25-23-3 0,-18 19 3 16,18-19-5-16,0 0 2 0,-10 20-1 0,10-20-1 15,0 0 2-15,10 19 0 0,-10-19 1 0,21 12 0 16,-21-12 1-16,33 8 1 0,-13-3-3 0,5-3 0 16,-2 3 0-16,0 0 0 0,-4 1 0 0,0 1 0 15,-19-7 0-15,26 20 0 0,-26-20 0 16,14 28 0-16,-14-12 0 0,-1 5 0 16,-7 1 0-16,-3 1 0 0,-3-1 0 0,-6-1 0 15,0 2 0-15,-4-2 0 0,-2-2 0 0,0 1 0 16,-1-5 0-16,2-1 0 0,3-4 0 0,3-5 0 15,19-5 0-15,-25 0 0 0,25 0-5 0,-8-18-53 16,8 18-34-16,9-41-52 0,18 29-148 0,-10-19-306 16,9-2 42-16,2 1 255 0</inkml:trace>
  <inkml:trace contextRef="#ctx0" brushRef="#br2" timeOffset="109168.9734">22746 11269 1805 0,'-25'-3'127'0,"25"3"-69"0,0 0-12 15,25-6-35-15,-25 6-11 0,37-10 0 16,-15 4 0-16,1-1 0 0,2-1 0 0,1 0 0 15,2-1 0-15,0 2 0 0,0-2 0 0,0 5 0 16,-2 0 0-16,1 0 0 0,-1 4 0 0,-2 1 0 16,0 2 0-16,-2 1 0 0,0 3 0 0,-2-1 0 15,-3 3 0-15,-17-9 0 0,25 20 0 0,-25-20 0 16,15 22 0-16,-15-22 0 16,7 21 0-16,-7-21-21 0,-2 22-41 0,2-22-26 15,-4 21-63-15,4-21-136 0,-22 1-286 0,22-1 6 16,-17 0 270-16</inkml:trace>
  <inkml:trace contextRef="#ctx0" brushRef="#br3" timeOffset="140002.2099">441 13637 860 0,'-13'-22'102'0,"13"22"-27"15,8-35-7-15,-8 35-15 0,14-33 0 0,-14 33-2 16,13-24 0-16,-13 24-6 0,0 0-1 0,0 0-5 16,0 0-2-16,0 0-1 0,0 0-7 0,0 0-5 15,0 0-5-15,0 0-6 0,0 0-4 16,-1 38 4-16,-5-12-5 0,0 7 8 0,-2 3-7 15,0 2 6-15,1-1-12 0,1 4 8 0,-1 0-13 16,4 3 9-16,-1 2 7 0,2-1-25 0,0-1 24 16,1 1-25-16,1 0 1 0,-2-3 3 15,3 2-21-15,-3-7-5 0,6 3-20 0,-5-12-7 16,10 6-34-16,-10-17-28 0,15 9-48 0,-14-26-59 16,0 0-133-16,37 28-44 0,-37-28 302 15</inkml:trace>
  <inkml:trace contextRef="#ctx0" brushRef="#br3" timeOffset="140199.8111">458 14024 1093 0,'-28'-9'152'0,"28"9"-50"0,-20-1-23 16,20 1-9-16,0 0-19 16,0 0-12-16,0 0-16 0,0 0-12 0,0 0 0 15,0 0 1-15,0 0 1 0,31 6 1 0,-10-13-5 0,6-4-5 0,3-5-19 0,5-3 28 16,4-4-36-16,3-4 17 0,4 1-28 0,-5-9-22 15,9 6-23-15,-10-12-32 0,12 12-42 0,-15-17-67 16,13 3-192-16,-3 12-25 0,-13-14 288 0</inkml:trace>
  <inkml:trace contextRef="#ctx0" brushRef="#br3" timeOffset="140402.9281">1063 13365 1339 0,'-23'17'77'0,"9"14"-25"15,-2-5-20-15,8 7 8 0,-3-1-9 16,5 7 11-16,-2-1-13 0,2 6 3 0,-1 1-14 16,2 2 3-16,2 0-14 0,0 1 2 0,2-1-9 15,2-2-8-15,-1 0 19 0,3-3-22 0,1-2 23 16,0-1-10-16,5-5-14 0,-1-8-1 0,8 0-19 16,-16-26-16-16,39 34-26 0,-20-33-33 0,17 10-66 15,-13-23-55-15,18 4-167 0,0-1-54 16,-9-19 246-16</inkml:trace>
  <inkml:trace contextRef="#ctx0" brushRef="#br3" timeOffset="140902.947">1415 13767 1412 0,'-28'10'85'16,"10"8"-28"-16,-3-1-10 0,6 6-1 0,-4-1-12 15,5 2-2-15,-2-1-7 0,6 0-14 16,2-4 24-16,3 4-31 0,4-6 23 0,1-17-15 15,6 29-4-15,-6-29 1 0,20 22-7 16,-20-22 4-16,37 12-5 0,-13-12 2 0,4-3 0 16,4-7-2-16,4-5 2 0,-2-4-3 0,3-6-11 15,-2-2 22-15,-1-4-25 0,-1 0 27 0,-3 1-8 16,-2 0-4-16,-5 1 5 0,-3 2-10 16,-3 2 7-16,-5 2-5 0,-2 2 6 0,-3-2-2 15,-2 6 0-15,-5 17-4 0,5-26 1 0,-5 26-1 16,0 0 1-16,0 0-1 0,0 0-4 0,0 0 0 15,0 0-2-15,-16 29 3 0,11-3 0 0,-2 10 4 16,0 5-2-16,-2 3 7 0,-1 8-10 0,1 2-2 16,-1 2 17-16,0 5-17 0,0-1 18 0,1 2-3 15,-1 0-15-15,0-4 10 16,2-3-7-16,2-3 10 0,1-7-8 0,2-5 7 16,1-8-8-16,1-6 7 0,-1-4-2 0,2-22-12 15,0 25 30-15,0-25-25 0,0 0 35 0,0 0-12 16,0 0-15-16,0 0 8 0,-20-13-19 0,20 13 23 15,-22-37-11-15,11 10 10 0,2-6-11 0,2-4-6 16,2-2 3-16,4-3-4 0,1-2 9 0,3 1-8 16,0 0 6-16,2 1-14 0,2 0 8 15,2-1-10-15,1 1 5 0,2 1-5 0,2 5-13 16,1 2 15-16,4 7-37 0,-4-1 5 0,9 13-43 16,-10-8-47-16,17 23-84 0,-31 0-241 0,34-15-45 15,-2 19 177-15</inkml:trace>
  <inkml:trace contextRef="#ctx0" brushRef="#br3" timeOffset="141918.6422">2234 13723 1343 0,'-28'-6'122'15,"6"-4"-51"-15,22 10-6 0,-38-4-6 16,21 9-12-16,-6-1-9 0,2 7-2 0,-4 2-2 16,2 6 0-16,-2 4-7 0,2 4-2 0,0 1-7 15,4 3 1-15,2-1-6 0,3 2-8 0,7-4 15 16,3-3-23-16,7-4 20 0,3-3-16 0,-6-18-1 16,29 22 2-16,-6-16-6 0,5-8 5 0,5-7 1 15,3-7-4-15,5-9-7 0,0-4 19 16,4-6-21-16,-1-4 20 0,1-5-5 0,-3-2-6 15,-3 2 6-15,-1-1-7 0,-6 0 8 0,-4 0-10 16,-4 3 8-16,-3 0-7 0,-6 3 6 0,-4 4-5 16,-5 3 5-16,-4 7-4 0,-5 5 5 0,3 20-5 15,-14-28 5-15,14 28-2 0,-20-8 2 0,20 8 2 16,-27 15-5-16,27-15 3 16,-33 39-5-16,15-7 5 0,0 5-5 0,1 3 5 15,1 3-6-15,5-2 5 0,3-1-5 0,4-1 5 16,7-5-7-16,1-4 7 0,6-2-6 0,5-4 3 15,2-4-6-15,3-3 0 0,5-2-9 0,0-4 0 16,4-4-5-16,2-3 1 0,2-2-6 0,0-6 0 16,2 1-7-16,-4-6-1 0,2 2 0 0,-5-5 2 15,-1 4 6-15,-5-2 1 0,2 0 9 16,-7 0 4-16,-17 10 8 0,27-16 5 0,-27 16-1 16,0 0 4-16,0 0 7 0,0 0 4 15,0 0 1-15,0 0 0 0,-5 16-5 0,5-16 1 16,-19 30 1-16,6-12 4 0,1 1-3 0,-1 3 2 15,0 1-6-15,2 0-11 0,-2-1 26 0,5 0-27 16,-1-2 26-16,5-1-15 0,1-2-6 0,3-17 2 16,-1 23-6-16,1-23 1 0,0 0-1 15,0 0-2-15,0 0 5 0,19 7 1 0,-19-7 2 16,17-20-2-16,-17 20 2 0,23-36-3 0,-12 13-12 16,0-2 26-16,-1-1-25 0,0-2 25 0,-2-1-8 15,1-1-6-15,-1 1 4 0,-2 0-7 0,1 1 4 16,-3 1-6-16,0 2 5 0,1 3-4 0,-1 1 4 15,-1 3-3-15,-3 18 2 16,9-27-3-16,-9 27 1 0,0 0-3 0,17-15 1 16,-17 15 0-16,0 0-1 0,28 2 6 0,-28-2-4 15,23 13 3-15,-23-13 0 0,24 15-2 0,-24-15 1 16,23 17 1-16,-23-17 0 0,23 17 1 0,-23-17-2 16,22 13 1-16,-22-13-1 0,22 9-2 0,-22-9 2 15,22 5 0-15,-22-5 0 0,20 0 2 0,-20 0-3 16,0 0 2-16,23 0-4 0,-23 0 2 15,0 0 1-15,0 0 0 0,0 0 2 0,0 0-1 16,0 0 6-16,0 0 4 0,0 0 3 0,0 19 5 16,0-19-3-16,-21 29 1 0,6-11-2 0,1 3 1 15,-2 2-5-15,0 1 3 0,3 0-6 0,2 2-4 16,4-5-4-16,3 0 0 0,3-2 0 16,1-19-2-16,7 29 4 0,-7-29-2 0,21 24 0 15,-4-13 0-15,2-5 0 0,4-2 0 16,5-5 0-16,1-6 0 0,1-6 0 0,1-2 0 15,1-5 0-15,-4-3 0 0,1-2 0 0,-4-4 0 16,-4-1 0-16,-4-2 0 0,-2 1 0 0,-5-1 0 16,-6 1 0-16,-2 1 0 0,-6-1 0 0,-2 2 0 15,-5 2 0-15,-4 2-17 0,0 5-2 0,-5 1-11 16,1 9-1-16,-7 1-4 0,2 12-3 16,-2 2-7-16,6 9-13 0,-6 1-16 0,11 14-29 15,-11-10-31-15,18 22-77 0,-16-17-103 16,11 5-188-16,15 9 67 0,-8-20 435 0</inkml:trace>
  <inkml:trace contextRef="#ctx0" brushRef="#br3" timeOffset="142418.9983">4059 13616 1371 0,'-24'-18'86'0,"7"2"-34"0,17 16 1 0,-33-20 1 15,33 20-7-15,-39-10-11 0,18 10-6 0,-5 3-1 16,0 6-1-16,-3 3-2 0,1 8 2 15,-2 2-4-15,2 7 5 0,-2 1-11 0,5 2 5 16,2 5-10-16,2-5 4 0,6 0-8 0,5-2-1 16,3-5-5-16,7-3-2 0,7-2-2 0,-7-20 2 15,29 29-4-15,-4-21-6 0,7-6 8 0,6-4 0 16,5-6-4-16,5-8 1 0,5-5-16 0,1-7-14 16,5-1-10-16,-3-9-21 0,8 3-25 15,-13-17-61-15,14 20-122 0,-20-13-291 16,0 0 32-16,3 8 344 0</inkml:trace>
  <inkml:trace contextRef="#ctx0" brushRef="#br3" timeOffset="142762.9796">4380 13122 1553 0,'-20'17'61'16,"9"8"-23"-16,-3 2-8 0,4 6 3 0,-3-1-2 15,3 7-6-15,-3-3 26 0,3 5-23 0,1-1 13 16,1 1-11-16,1-2-14 0,2 2 4 0,-1-2-8 15,2-1 3-15,1 0-8 0,-1-2 4 0,2-2-8 16,-2-4 3-16,3-1-3 0,0-5 1 0,-1 1-3 16,2-6 2-16,0-19-3 0,2 28 1 15,-2-28-2-15,0 0 1 0,0 0-3 16,13 17 2-16,-13-17 0 0,0 0 0 0,22-14 2 16,-22 14-3-16,25-30 4 0,-8 10-4 0,0-3 6 15,0-2-6-15,0 2 5 0,-2 3-3 0,0 0 2 16,-2 4-2-16,-13 16 0 0,21-25-1 0,-21 25 1 15,0 0 0-15,17-15 1 0,-17 15-1 0,0 0 2 16,0 0-2-16,0 0 0 0,16 25 1 16,-16-25-2-16,9 30 2 0,-4-12-5 0,0 2 4 15,0-2-6-15,-1 1-3 0,0-1-9 0,-4-18-3 16,14 32-14-16,-14-32-6 0,20 22-24 0,-20-22-25 16,28 13-55-16,-28-13-87 0,33-9-207 15,-15 8-113-15,1-16 185 0</inkml:trace>
  <inkml:trace contextRef="#ctx0" brushRef="#br3" timeOffset="142981.7854">4892 13114 1517 0,'0'0'176'16,"-27"4"-89"-16,27-4-29 0,-18 22-19 0,8-2-9 15,-3 8-7-15,1 7 5 0,-1 3-11 16,0 3-13-16,1 0 11 0,3 1-21 0,0-2 17 15,4 0-7-15,1-1-4 0,2-2 1 16,2 0-6-16,1-4 0 0,3 0-15 0,1-3-2 16,3-1-16-16,-2-6-8 0,7 4-20 0,-13-27-19 15,28 39-54-15,-28-39-79 0,35 15-235 0,-16-5-92 16,-1-12 184-16</inkml:trace>
  <inkml:trace contextRef="#ctx0" brushRef="#br3" timeOffset="143638.0275">5146 13494 1207 0,'-30'36'294'15,"7"-26"-195"-15,12 14-23 0,-9-4-15 0,8 9-7 16,-5-4-14-16,5 5 2 0,-1-3-9 16,3 0-3-16,3-2-11 0,2-2-1 0,4-1-9 15,1-3-2-15,0-19 0 0,6 30-3 0,-6-30-3 16,12 22 1-16,-12-22 0 0,22 12 1 0,-22-12 0 15,31 0-1-15,-11-6-3 0,2-5 1 0,2-2 0 16,-2-5-1-16,0-4 1 0,-1 1-4 0,-3 0 1 16,-4-1-8-16,0 1 1 0,-2-2-7 0,-2 0 6 15,-3 0-4-15,-1 0 7 0,-1 0-2 16,-3 2 7-16,0-1-2 0,-2 3 5 16,-2-2-3-16,0 0 3 0,-1 1-4 0,1 1 2 15,-2 2-2-15,4 17 4 0,-5-22 0 0,5 22 7 16,0 0 1-16,0 0-1 0,0 0 0 0,0 0-7 15,0 0 2-15,0 0-3 0,-10 19 3 0,10-19 0 16,2 26 0-16,-2-26 2 0,7 24 2 16,-7-24 2-16,14 25-1 0,-14-25-2 0,17 19 3 15,-17-19-2-15,17 15 1 0,-17-15 0 0,19 13 2 16,-19-13 0-16,23 10 1 0,-23-10-3 0,27 7 1 16,-27-7-3-16,28 5-1 0,-28-5-4 0,28 7 0 15,-28-7 0-15,22 8 0 0,-22-8 0 0,17 10 0 16,-17-10 0-16,11 17 0 0,-11-17 0 0,6 25 0 15,-6-25 0-15,-3 33 0 16,-1-12 0-16,-4 0 0 0,0-1 0 0,-3 2 0 16,0-2 0-16,1 2 0 0,0-1 0 0,-1-4 0 15,11-17 0-15,-12 28-4 0,12-28 1 0,0 0 4 16,-5 16-3-16,5-16-1 0,0 0 1 0,0 0-2 16,0 0 2-16,0 0 4 0,17-27-2 0,-6 10 2 15,0-4 3-15,2-1-5 0,0-2 6 0,-1 1-6 16,-1-1 4-16,0 0-4 0,-1 1 0 15,-1-1 0-15,1 1 0 0,-1 2 0 0,-1 2 0 16,-8 19 0-16,15-26 0 0,-15 26 0 0,0 0 0 16,0 0 0-16,0 0 0 0,0 0 0 15,0 0 0-15,0 0-6 0,17-9-31 0,-17 9-20 16,22 3-33-16,-22-3-53 0,39 4-131 0,-39-4-300 16,32-7 5-16,-1 3 273 0</inkml:trace>
  <inkml:trace contextRef="#ctx0" brushRef="#br3" timeOffset="143825.6032">6007 13431 1504 0,'-4'24'134'0,"-12"-3"-74"15,2 10 9-15,-6 0-13 0,4 7 2 0,-5 0-14 16,5 3-6-16,2-4-18 16,3 1-6-16,5-3-16 0,1-1 3 0,5-1-5 15,0-4 1-15,2-5-5 0,2-2 2 0,2-4-19 16,-6-18-16-16,16 24 17 0,-16-24-35 0,19 10 22 15,-19-10-14-15,20-4-41 0,-15-15-34 0,18 14-129 16,-18-21-182-16,9-1-73 0,8 7 193 0</inkml:trace>
  <inkml:trace contextRef="#ctx0" brushRef="#br3" timeOffset="143981.8604">5953 13026 1472 0,'0'0'366'16,"-36"4"-295"-16,36-4-39 0,-28-9-17 15,28 9-15-15,-19-1-15 0,19 1-12 0,0 0-20 16,-24 5-26-16,24-5-47 0,0 0-79 16,17 29-205-16,-17-29-152 0,33 18 54 0,-3 1 490 15</inkml:trace>
  <inkml:trace contextRef="#ctx0" brushRef="#br3" timeOffset="144294.3187">6499 13315 1195 0,'-5'-17'157'0,"5"17"-31"16,0 0-30-16,0 0 1 0,0 0-17 15,0 0-15-15,0 0-11 0,0 0-10 0,-24 1-7 16,24-1-18-16,-38 36 24 0,15-12-26 0,-6 5 0 16,1 6-17-16,-2 0 0 0,1 5 0 0,5 0 0 15,2-3 0-15,5-2 0 0,6-3 0 0,6-3 0 16,5-4 0-16,9-3 0 0,4-4 0 16,6-3 0-16,7-6 0 0,7-3 0 15,6-6 0-15,7-3 0 0,-1-8-15 0,7 1-57 16,-6-10-45-16,17 13-124 0,-23-14-385 0,16-2 28 15,0 1 221-15</inkml:trace>
  <inkml:trace contextRef="#ctx0" brushRef="#br3" timeOffset="145075.5673">7479 13147 1411 0,'-5'-18'86'0,"5"18"-35"0,7-28-15 16,-7 28-11-16,9-25-1 0,-9 25 3 0,0 0 6 15,0 0 5-15,0 0 0 0,0 0-9 0,0 0-12 16,0 0-6-16,-15 25-7 0,7-1 5 16,-2 8 1-16,-1 6 12 0,-2 5-5 0,-1 4-7 15,1 0 19-15,-2 4-23 0,0-4 23 0,1-2-12 16,1-4-5-16,1-4 5 0,4-4-13 15,1-3 10-15,3-7-11 0,2-5 2 0,2-18-2 16,1 21-1-16,-1-21-1 0,0 0 0 0,0 0 0 16,0 0 0-16,0 0 3 0,0 0-4 0,0 0 0 15,17-33 0-15,-10 9 0 0,6-5 0 0,-1-6 0 16,0-2 0-16,0-1 0 0,0-1 0 0,-1-3 0 16,1 0 0-16,1-2 0 0,1-1 0 15,-2 1 0-15,3 0 0 0,-2-1 0 0,2 1 0 16,-1 0 0-16,1 3 0 0,-2 7 0 0,2 8 0 15,-3 7 0-15,-12 19 0 0,20-14 0 16,-20 14 0-16,0 0 0 0,18 8 0 0,-18-8 0 16,16 25 0-16,-5-6 0 0,0 10 0 0,0 5 0 15,-3 1 0-15,2 5 0 0,-3 0 0 0,0 2 0 16,1 4 0-16,-2-3 0 0,0 3 0 16,0-1 0-16,1-1 0 0,1-2 0 0,1-6 0 15,2-3 0-15,0-3 0 0,1-4 0 0,2-2 0 16,0-4 0-16,-14-20 0 0,26 32-40 0,-26-32-26 15,20 18-30-15,-20-18-24 0,0 0-38 0,0 0-72 16,0 0-170-16,14-28-120 0,-21 3 104 0,7 25 416 16</inkml:trace>
  <inkml:trace contextRef="#ctx0" brushRef="#br3" timeOffset="145231.8553">7574 13370 1158 0,'-28'-29'321'0,"28"29"-181"15,-37-20-63-15,37 20 1 0,-20-8-31 0,20 8 2 16,0 0-16-16,0 0-14 0,0 0-10 0,0 0-6 15,0 0-2-15,26-8 17 0,-5 6-18 0,5 0 17 16,5-2-18-16,4 2-4 0,7-1-8 16,-2-2-12-16,5 4-18 0,-4-7-15 0,10 10-35 15,-9-14-45-15,19 22-109 0,-24-14-241 0,11 3-26 16,4 8 170-16</inkml:trace>
  <inkml:trace contextRef="#ctx0" brushRef="#br3" timeOffset="145513.1181">8240 13262 1105 0,'-24'-10'144'15,"24"10"-42"-15,-28-6-7 0,28 6 3 0,-27-2-15 16,27 2-11-16,-31 0-7 0,31 0-10 0,-36 6-5 16,18 1-7-16,-4 0-4 0,3 5-5 0,-4 1 0 15,1 3-19-15,0 1-2 0,4 5-13 16,1 1 0-16,4 0 0 0,2 0 0 0,4-1 0 15,2-2 0-15,4 0 0 0,3 0 0 16,5 0 0-16,3-3 0 0,4 0 0 0,5-4 0 16,7-1 0-16,4-2 0 0,6-6 0 0,5-1-24 15,0-8-18-15,5-1-18 0,-2-7-24 0,9 5-33 16,-17-17-66-16,21 21-139 0,-15-12-231 0,-2-7 27 16,2 9 391-16</inkml:trace>
  <inkml:trace contextRef="#ctx0" brushRef="#br3" timeOffset="145700.6433">8555 13290 1603 0,'-33'0'89'16,"33"0"-37"-16,-22 3-4 0,22-3-6 0,0 0-9 15,-21 15-20-15,21-15 23 0,-15 18-30 0,15-18 24 16,-12 28-12-16,6-10-5 0,2 3 1 16,-1 2-7-16,2 2 0 0,-1 0-6 0,1 1 3 15,1-2-7-15,1-2 1 0,1-2-9 0,1-2-5 16,-1-18-10-16,10 26-11 0,-10-26-15 0,17 13-12 15,-17-13-28-15,22-6-36 0,2 8-72 0,-19-27-130 16,12 5-200-16,6 0 52 0,-11-19 432 0</inkml:trace>
  <inkml:trace contextRef="#ctx0" brushRef="#br3" timeOffset="145841.3087">8554 12929 1549 0,'0'0'77'0,"-23"5"-57"0,23-5-11 15,0 0-8-15,-7 17-7 0,7-17-10 0,7 23-14 16,6-1-48-16,-13-22-57 0,29 34-121 16,-14-14-263-16,3-8 38 0,14 13 347 0</inkml:trace>
  <inkml:trace contextRef="#ctx0" brushRef="#br3" timeOffset="146200.6291">8977 13287 1243 0,'-30'11'221'0,"8"-14"-177"0,5 1-7 0,-6-1 7 16,3 4 4-16,-5-2 1 0,4 8 3 0,-4-3 3 15,6 5-22-15,-3 1 22 0,3 5-37 0,1 0 21 16,3 8-12-16,1 0-11 0,4 4 5 0,1-1-11 16,4 2 2-16,3-1-6 0,2-1 3 0,5 0-7 15,3-4 3-15,-8-22-7 0,30 26 0 16,-9-22 6-16,5-7-3 0,3-6-1 0,4-7 0 15,0-8 0-15,3-6 0 0,1-7 0 0,2-5 0 16,-2-4 0-16,0-4 0 0,-3 1 0 0,-2 2 0 16,-3 1 0-16,-4 3 0 0,-3 4 0 15,-4 2 0-15,-1-1 0 0,-1 2 0 0,-4 3 0 16,1 2 0-16,-4 10 0 0,0 4 0 0,-9 17 0 16,0 0 0-16,0 0 0 0,0 0 0 15,0 0 0-15,0 0 0 0,1 30 0 0,-7 1 0 16,-3 9 0-16,-3 3 0 0,-1 5-14 0,-5 0-13 15,2 7-31-15,-2-7-30 0,9 11-39 0,-9-22-107 16,31 4-345-16,-7-1 13 0,9-12 213 0</inkml:trace>
  <inkml:trace contextRef="#ctx0" brushRef="#br3" timeOffset="146622.5242">10197 13553 1615 0,'0'0'126'0,"0"0"-55"16,0 0-22-16,-17 13-15 0,17-13-9 0,0 0 1 15,23 6 2-15,-5-2-4 0,7 0-2 16,9-5-11-16,6-3-3 0,10-5-4 0,7-5-2 16,7 2-1-16,6-1-8 0,1 1-2 15,4 1-15-15,0 1-10 0,-3-2-15 0,1 6-15 16,-10-6-29-16,9 17-61 0,-24-22-140 0,9 18-297 16,-1 1 45-16,-12-9 366 0</inkml:trace>
  <inkml:trace contextRef="#ctx0" brushRef="#br3" timeOffset="147216.7301">11763 12979 729 0,'9'-30'311'0,"-9"30"-21"0,8-22-223 0,-8 22-24 15,0 0-12-15,0 0 0 0,0 0 2 16,0 0-2-16,0 0-7 0,-7 23-3 0,-1 4-7 16,0 9 9-16,-1 3-9 0,2 4 11 0,-1 2-13 15,1 0 6-15,-3 2-15 0,4 0-10 0,-1 1 22 16,-1 2-25-16,2-2 22 0,0-2-7 0,2-3-12 15,4-7 10-15,2-2-15 0,-1-5-3 16,6-2-22-16,-3-7-19 0,10 3-38 0,-14-23-42 16,28 20-77-16,-28-20-122 0,19-11-139 0,6 13 116 15,-20-25 358-15</inkml:trace>
  <inkml:trace contextRef="#ctx0" brushRef="#br3" timeOffset="147404.7535">11739 13314 1269 0,'0'0'224'0,"-22"-13"-124"0,22 13-23 16,0 0-20-16,0 0-24 0,0 0-16 0,0 0-3 16,0 0 1-16,18 11-14 0,-18-11 17 0,40 4-21 15,-12-5 12-15,5-4 12 0,6-2-20 0,1-4 10 16,4-2-24-16,2-5-12 0,3 0-9 0,-2-7-14 16,6 6-13-16,-11-11-28 0,12 10-51 15,-20-17-87-15,19 14-159 0,-9-1-111 0,-10-11 154 16</inkml:trace>
  <inkml:trace contextRef="#ctx0" brushRef="#br3" timeOffset="147608.2557">12330 12789 1662 0,'-18'29'76'0,"-3"3"-47"16,4 5 4-16,4 4-6 0,3 8 9 0,-1-1-16 15,1 5 6-15,-1 0-14 0,3 1 4 0,2 0-12 16,2-2-11-16,3 0 17 0,0-4-21 0,3-4 19 15,4-3-6-15,3-5-10 0,2-3 2 0,6-4-14 16,0-5-5-16,5-2-15 0,1-10-9 0,6 3-21 16,-4-17-19-16,16 10-46 0,-20-24-73 15,24 15-152-15,-10-9-149 0,-10-13 86 0,13 12 423 16</inkml:trace>
  <inkml:trace contextRef="#ctx0" brushRef="#br3" timeOffset="148108.3031">12581 13262 1297 0,'0'0'199'0,"-31"11"-126"16,31-11-21-16,-18 12-2 0,18-12-9 16,-11 19 3-16,11-19-35 0,-9 32 29 0,7-12-28 15,0 2 16-15,3 2 6 0,-1-1-7 0,3 1 3 16,0-2-9-16,3-1 1 0,2-3-8 0,-8-18 1 16,24 24-6-16,-24-24-1 0,30 11-3 0,-11-10 0 15,2-6 1-15,3-3-1 0,2-5 1 0,2-4-4 16,0-5 4-16,-3-2-4 0,1-4 3 15,-3-2-4-15,-1-1-5 0,-1 1 20 16,-3 1-19-16,-1 3 19 0,-5 1-11 0,-2 2-3 16,-2 2 1-16,-2 4-1 0,-6 17 2 0,8-27-3 15,-8 27 1-15,0 0-1 0,0 0-1 0,0 0 0 16,0 0-2-16,0 0 2 0,-14 27-1 0,6-3 2 16,-3 10-3-16,-1 7-9 0,-3 5 16 0,1 5-17 15,0 3 18-15,0 3-1 0,0 3-7 16,-2 3 8-16,2 2-10 0,-1 2 10 0,1-3-12 15,3-2 0-15,1-7 15 0,4-4-14 0,2-10 18 16,2-4-7-16,2-8-5 0,0-8 3 0,0-21-3 16,3 23 3-16,-3-23-1 0,0 0 3 15,0 0 3-15,0 0 0 0,0 0 1 0,0 0-3 16,-6-27 0-16,0 4-5 0,-1-4 1 0,0-3-1 16,-1-2-7-16,2-2 14 0,1-2-12 15,2-1 10-15,0-3-5 0,3-1 0 0,3-2 0 16,2 0 0-16,2-4 0 0,4-1-3 0,6 2-2 15,1-1-11-15,4 7 3 0,-1 4-8 0,2 8 3 16,-1 5-10-16,1 9-4 0,-1 1-18 0,3 8-12 16,-5-5-30-16,10 17-54 0,-30-7-102 0,44-8-321 15,-16 15 57-15,-5-9 281 0</inkml:trace>
  <inkml:trace contextRef="#ctx0" brushRef="#br3" timeOffset="149061.8096">13415 13274 1480 0,'-28'-10'74'0,"28"10"-33"15,-24-24 6-15,24 24-4 0,-30-18-4 0,30 18-5 16,-35-11 4-16,18 11 0 0,-2 0-1 0,0 4-3 16,-1 3-6-16,-1 4-3 0,-3 5-2 0,1 4 0 15,-3 2 4-15,0 7-22 0,1 0 6 0,2 4-11 16,1 1 0-16,4-2 0 0,3 0 0 0,3-3 0 15,6-5 0-15,6-4 0 0,2-3 0 16,-2-17 0-16,22 25 0 0,-5-18 0 16,6-5 0-16,5-3 0 0,4-7 0 0,3-7 0 15,4-4 0-15,2-7 0 0,2-4 0 0,1-5 0 16,-3-3 0-16,-2-1 0 0,-4 0 0 0,-5 1 0 16,-5 2 0-16,-4 2 0 0,-7 3 0 0,-4 2 0 15,-4 3 0-15,-5 3 0 0,-3 5 0 0,2 18 0 16,-11-29 0-16,11 29 0 0,-18-13 0 15,18 13 0-15,-21 4 0 0,21-4 0 0,-24 19 0 16,12-2 0-16,-1 7 0 0,2 4 0 0,1 2 0 16,1 3 0-16,2-2 0 0,1 1 0 0,3-2 0 15,4-1 0-15,3-5 0 0,6-3 0 0,3-4 0 16,-13-17-13-16,35 20-11 0,-13-16-5 16,5-2-9-16,-1-5-14 0,5-2-4 0,-4-9-16 15,8 2-7-15,-8-11-9 0,8 10-10 16,-9-14 12-16,5 13-17 0,-11-10 24 0,5 8-3 15,-10-1 33-15,-15 17 19 0,26-22 36 0,-26 22 33 16,0 0 35-16,0 0 17 0,0 0 1 0,0 0-19 16,0 0-21-16,-10 22-11 0,4-1-17 0,-6-2 33 15,4 9-33-15,-4-2 24 0,4 7-8 0,-1-3-13 16,2 3 7-16,-2-2-9 0,3 1 4 0,1-4-9 16,3-3 3-16,1-3-6 0,1-3-2 15,0-19-1-15,3 26 0 0,-3-26 0 0,0 0-1 16,0 0 0-16,0 0 0 0,0 0 0 15,0 0-1-15,0 0-1 0,6-28-6 0,-2 8 0 16,2-4-5-16,1-1 0 0,0-2 0 0,-1-2 0 16,0-1 0-16,0 0 0 0,0-1 0 0,1 2-5 15,-1 2-2-15,2-1-2 0,0 4 20 16,-2 1-13-16,1 4 14 0,-7 19-12 0,11-26-2 16,-11 26 2-16,0 0-2 0,17-16 1 0,-17 16 0 15,0 0 2-15,24-3-1 0,-24 3-2 0,25 2 0 16,-25-2 1-16,30 7 0 0,-13-4-2 0,1-1 1 15,0 0-2-15,0-2 1 0,0 2 1 0,0-2 2 16,-1-2 0-16,-17 2-1 0,32-3 1 0,-32 3-1 16,23-5 3-16,-23 5-1 15,0 0-1-15,0 0 2 0,0 0 3 0,0 0 3 16,0 0 1-16,0 0-9 0,0 0 0 0,0 0 0 16,-25-11 0-16,25 11 0 0,-25 5 0 0,25-5 0 15,-31 14 0-15,13 0 0 0,0 1 0 0,1 5 0 16,-1 2 0-16,1 3 0 0,0 2 0 0,4 0 0 15,2 2 0-15,4-2 0 0,4-2 0 0,4-2 0 16,4-2 0-16,4-3 0 0,-9-18 0 16,26 27 0-16,-7-19 0 0,1-3 0 0,3-4 0 15,1-4 0-15,1-5 0 0,1-5 0 0,0-5 0 16,2-3 0-16,-1-4 0 0,-1-2 0 16,-2-2 0-16,-3-1 0 0,-3-1 0 0,-2 0 0 15,-5 4 0-15,-4-2 0 0,-2 3-20 0,-6 0-14 16,1 4-19-16,-6-4-23 0,6 26-41 15,-22-42-86-15,22 42-201 0,-15-18-161 0,15 18 59 16,-19-11 438-16</inkml:trace>
  <inkml:trace contextRef="#ctx0" brushRef="#br3" timeOffset="149702.4766">14689 13209 234 0,'2'-20'256'0,"-2"20"33"0,-17-9 8 0,17 9-147 16,-27 0-37-16,27 0-9 0,-39 8-16 0,19 4-19 16,-12-3-13-16,4 6 0 0,-9 1-8 15,4 6-1-15,-6-4-3 0,2 7-17 16,-2 1 25-16,3 3-26 0,2 0 15 0,6 0-11 16,4-5-14-16,6-2-12 0,7-5-4 0,11-17 0 15,-5 25 0-15,5-25 0 0,18 17 0 0,1-12 0 16,5-4 0-16,5-4 0 0,8-7 0 0,4-1 0 15,3-6 0-15,3-1 0 0,-2-3 0 0,-1-2 0 16,-4 2 0-16,-1-2 0 0,-6 1 0 0,-6 1 0 16,-4 1 0-16,-5 2 0 0,-6 1 0 15,-12 17 0-15,18-32 0 0,-18 32 0 0,9-25 0 16,-9 25 0-16,-1-19 0 0,1 19 0 16,0 0 0-16,0 0 0 0,0 0 0 0,0 0 0 15,0 0 0-15,0 0 0 0,0 0 0 0,-20 24 0 16,15 1 0-16,-2 4 0 0,1 5 0 0,-3 5 0 15,-2 4 0-15,2 4 0 0,-3 4 0 0,-2 4 0 16,0-1 0-16,0 0 0 0,1 2 0 16,-1-4 0-16,0 0 0 0,-3-1 0 0,0-4 0 15,0-1 0-15,0-5 0 0,0-3 0 0,-2-5 0 16,1-3 0-16,-1-6 0 0,-1-5 0 0,3-3 0 16,-1-4 0-16,1-6 0 0,0-2 0 0,17-4 0 15,-33-7 0-15,33 7 0 0,-33-22 0 0,33 22-7 16,-30-37-19-16,18 17-2 15,1-6-14-15,6 3-14 0,-4-9-44 0,15 11-74 16,-16-24-235-16,17 13-169 0,1-5 36 0,-2-11 458 16</inkml:trace>
  <inkml:trace contextRef="#ctx0" brushRef="#br3" timeOffset="150421.2548">14846 13316 1471 0,'3'20'81'0,"-3"-20"-24"0,0 0-13 16,28 13 15-16,-9-6-4 0,-1-6-13 0,7 2-4 15,-1-4-8-15,6-2-4 0,0-2-7 0,1-2-6 16,0-1-16-16,-3-2 7 0,-2-1-14 0,-3 1 27 16,-3 0-15-16,-2-1 16 0,-18 11-12 0,22-20-1 15,-22 20 4-15,8-20-1 0,-8 20 1 16,-2-22-3-16,2 22-2 0,-13-24-2 16,13 24-1-16,-25-23-2 0,8 11 3 0,0 2-2 15,0 3 1-15,-2 1 0 0,-2 3 0 0,-1 5 2 16,-1 2 1-16,-1 5 3 0,0 4 0 0,0 4 2 15,1 4-9-15,0 4 0 0,3 2 0 0,1 3 0 16,3-1 0-16,6 0 0 0,3-1 0 0,6-5 0 16,4-1 0-16,4-4 0 0,-7-18 0 15,29 30 0-15,-9-20 0 0,5-2 0 0,3-6 0 16,5-4 0-16,3-6 0 0,3-6 0 0,1-3 0 16,1-4 0-16,-1-2 0 0,0-2 0 0,-1 0 0 15,-5 1 0-15,-3 1 0 0,-4 2 0 0,-5 3 0 16,-2 1 0-16,-20 17 0 0,26-24 0 15,-26 24 0-15,0 0 0 0,0 0 0 0,0 0 0 16,0 0 0-16,0 0 0 0,0 0 0 16,0 0 0-16,0 0 0 0,-14 33 0 0,2-12 0 15,-2 2 0-15,-2 4 0 0,-1 2 0 0,2 3 0 16,0-3 0-16,3-4 0 0,3-3 0 0,9-22 0 16,-8 28 0-16,8-28 0 0,0 0 0 0,0 0 0 15,0 0 0-15,19 10 0 0,-19-10 0 0,22-15 0 16,-22 15 0-16,34-34 0 0,-16 12 0 15,2-2 0-15,-1 1 0 0,2 0 0 0,-3 1 0 16,0 3 0-16,-1 2 0 0,-17 17 0 16,27-24 0-16,-27 24 0 0,18-14 0 0,-18 14 0 15,0 0 0-15,0 0 0 0,20 5 0 0,-20-5 0 16,7 20 0-16,-7-20 0 0,5 31 0 0,-2-9 0 16,-5 0 0-16,2 3 0 0,-2-2-36 0,3 7-51 15,-9-13-69-15,19 23-290 0,-20-15-166 16,5 3 25-16,-4 4 465 0</inkml:trace>
  <inkml:trace contextRef="#ctx0" brushRef="#br3" timeOffset="150811.8898">13195 14269 871 0,'28'-11'334'16,"-28"11"-118"-16,0 0-136 0,0 0-49 0,-17 15-2 16,17-15 1-16,-8 42 13 0,1-13-1 15,5 11 5-15,-6-1-11 0,3 7 3 0,-1 2 6 16,3 5-27-16,-3 1 15 0,1 4-22 0,0-4-4 16,-1 1 6-16,0-2-13 0,1-4 6 0,2-4-13 15,2-5 2-15,4-6-18 0,-1-7-7 0,5-2-22 16,-7-25-14-16,17 35-40 0,-17-35-42 0,25 15-90 15,-25-15-143-15,11-21-112 0,8 14 112 16,-15-22 381-16</inkml:trace>
  <inkml:trace contextRef="#ctx0" brushRef="#br3" timeOffset="150999.3857">13230 14620 1637 0,'-22'-6'133'15,"22"6"-52"-15,0 0-29 0,0 0-15 0,0 0-18 16,0 0-5-16,0 0-1 0,12 18 6 15,-12-18-3-15,34 13 0 0,-9-10-7 0,5-1-8 16,3-2-1-16,3-2 0 0,4-4 0 0,1-3 0 16,1 0 0-16,0-5-13 0,0 0-26 0,-3-2 14 15,1 2-48-15,-7-7 2 0,5 9-53 0,-18-18-72 16,18 24-158-16,-19-14-214 0,-4-3 71 16,2 14 411-16</inkml:trace>
  <inkml:trace contextRef="#ctx0" brushRef="#br3" timeOffset="151171.2686">13714 14312 1777 0,'-29'19'79'0,"29"-19"-36"16,-25 19-12-16,25-19-2 0,-19 39-6 0,11-10 3 16,-2 7-7-16,1 7-9 0,0 3 0 0,1 6-10 15,0 1 0-15,0 4 0 0,1 0 0 0,0-2 0 16,2-2 0-16,3-3 0 0,0-5 0 16,5-7 0-16,2-1 0 0,-1-7-31 0,7-1-31 15,-2-10-23-15,12 9-88 0,-21-28-204 0,24 9-216 16,-3-6 4-16,-3-14 453 0</inkml:trace>
  <inkml:trace contextRef="#ctx0" brushRef="#br3" timeOffset="151718.1963">14619 14088 1192 0,'0'0'333'0,"-11"-22"-204"0,11 22-72 15,2-22-21-15,-2 22-5 0,0 0 3 0,0-17 1 16,0 17-5-16,0 0-5 0,0 0-11 0,0 0-8 16,-20 23-7-16,9-3 3 0,1 5-2 0,0 4 6 15,-1 4-5-15,2 2 5 0,0-2-8 16,2 0 5-16,2 0-12 0,0-1 5 15,4-3-17-15,0-5-3 0,4 1-13 0,-3-7-12 16,9 4-26-16,-9-22-32 0,18 33-88 0,-18-33-138 16,0 0-186-16,24 6 15 0,-24-6 445 0</inkml:trace>
  <inkml:trace contextRef="#ctx0" brushRef="#br3" timeOffset="151874.6319">14439 14303 1860 0,'-29'4'80'0,"29"-4"-27"0,-24-3-12 15,24 3-28-15,0 0-13 0,0 0 0 0,0 0 0 16,0 0 0-16,0 0 0 0,28-16 0 0,-6 8 0 16,5 1 0-16,5 1 0 0,2 0 0 15,2 0 0-15,4 0 0 0,4 2-22 16,-7-6-63-16,11 18-100 0,-21-12-396 0,19 3-42 16,-6-4 73-16</inkml:trace>
  <inkml:trace contextRef="#ctx0" brushRef="#br3" timeOffset="155431.3111">17088 7267 930 0,'0'0'119'15,"0"0"-61"-15,-14-24-10 0,14 24-8 0,0 0 0 16,6-19-1-16,-6 19 41 0,0 0 11 0,0 0 8 16,0 0 3-16,0 0-45 0,0 0-22 15,0 0-18-15,0 0-6 0,0 0-6 0,0 0 3 16,4 30 0-16,-4-6 4 0,-4 1-6 16,2 3 3-16,-2 0-7 0,-1 1 0 0,0 0-4 0,-1-1 5 0,3-2-8 0,-1-1 5 15,2-2-19-15,-1-6-17 0,8 2-38 16,-5-19-46-16,13 25-76 0,-13-25-173 0,0 0-121 15,25-8 18-15,-18-18 435 0</inkml:trace>
  <inkml:trace contextRef="#ctx0" brushRef="#br3" timeOffset="155603.1261">17102 6922 1810 0,'-28'3'19'0,"4"2"-6"0,6 0-11 15,18-5-2-15,-20 4 1 0,20-4-2 0,0 0-8 16,0 0-16-16,0 0-16 0,0 0-11 16,17 8-8-16,-17-8-5 0,38 4-22 0,-21-10-30 15,18 15-36-15,-13-18-30 0,15 17-35 0,-10-7-92 16,-3-5-31-16,13 15 159 0</inkml:trace>
  <inkml:trace contextRef="#ctx0" brushRef="#br3" timeOffset="156243.7631">17437 7005 865 0,'0'0'255'15,"0"0"-136"-15,-20 3-26 0,20-3-13 0,0 0-4 16,-21 23-4-16,21-23 8 0,-23 17-42 0,23-17 26 16,-26 26-37-16,26-26 5 0,-27 30 0 0,13-13-7 15,2 3 4-15,-2 1-8 0,3 1 4 0,0-2-8 16,2-2 2-16,9-18-7 16,-9 28-1-16,9-28-8 0,2 18-2 0,-2-18-2 15,0 0-1-15,24 15 2 0,-24-15 0 0,32-1 0 16,-14-5-1-16,3-3 3 0,1-4-3 0,1-4 3 15,0-2-3-15,0-6 0 0,0 1-3 0,0-1 3 16,-2-1-7-16,-2 3 7 0,-5 2-7 0,-5 2-10 16,-4 3 26-16,-5 16-24 0,2-25 28 0,-2 25-10 15,-9-19 0-15,9 19 0 0,0 0-1 16,-25-21 1-16,25 21-1 0,-19-6-1 0,19 6 1 16,-17-1 2-16,17 1-1 0,0 0 2 0,0 0-2 15,0 0-1-15,0 0-2 0,0 0 0 16,0 0 0-16,0 0-1 0,0 0 4 0,18 17-2 15,-18-17 4-15,26 6 0 0,-26-6-1 0,29 4 5 16,-29-4-2-16,29 6 1 0,-29-6-1 16,27 3-2-16,-27-3-1 0,22 3-1 0,-22-3 0 15,0 0 0-15,19 5-2 0,-19-5 0 0,0 0 1 16,0 0-1-16,0 0-1 0,0 0 1 0,0 0 0 16,0 0-1-16,0 0 2 0,0 0 1 0,0 0-1 15,0 0 1-15,0 0-1 0,0 0 0 0,7 18 1 16,-7-18-3-16,0 0-9 0,0 0 10 0,0 0-13 15,0 0 14-15,0 0-2 0,0 0 2 16,0 0 0-16,17 13 0 0,-17-13-1 0,19-2 1 16,-19 2 12-16,27-12-12 0,-10 3 12 15,0-2-10-15,1-1-3 0,0-2 0 0,1-1 0 16,-19 15 0-16,30-26 0 0,-30 26 0 0,24-22 0 16,-24 22 0-16,19-18 0 0,-19 18 0 0,0 0 0 15,15-17 0-15,-15 17 0 0,0 0 0 0,0 0 0 16,0 0 0-16,0 0 0 0,0 0 0 15,0 0 0-15,11 30 0 0,-7-13 0 0,-2 5 0 16,1 1 0-16,-2 0 0 0,0-2 0 0,0 0 0 16,2-4 0-16,-3-17 0 0,7 25 0 0,-7-25-34 15,0 0-24-15,32 17-37 0,-32-17-85 0,41-20-373 16,-20 0-38-16,7 0 56 0</inkml:trace>
  <inkml:trace contextRef="#ctx0" brushRef="#br3" timeOffset="156634.4004">18338 6658 1618 0,'0'0'10'0,"-4"-26"-7"16,4 26 10-16,4-24 22 0,-4 24 12 0,3-17 8 15,-3 17-6-15,0 0-8 0,0 0-7 0,0 0-12 16,0 0-6-16,-20 9-4 0,20-9 1 0,-26 32 3 16,10-8 6-16,-3 2-2 0,2 2 1 0,-3-3-21 15,5 0 0-15,2-3 0 0,4-5 0 16,9-17 0-16,-4 28 0 0,4-28 0 0,9 23 0 16,-9-23 0-16,25 14 0 0,-8-8 0 0,5-2 0 15,4-4 0-15,0-1 0 0,5-2 0 0,2 0 0 16,-2 0 0-16,-2 2 0 0,-3 0 0 0,-5 2 0 15,-21-1 0-15,26 6 0 0,-26-6 0 0,0 0 0 16,9 26 0-16,-9-26 0 0,-7 33 0 16,-4-11 0-16,-6 5 0 0,-4-1 0 15,-8 2 0-15,-2 1 0 0,0-1 0 0,-3 0 0 16,7 1 0-16,-1-6-36 0,10 6-67 0,-8-17-93 16,29 15-431-16,-16-10 27 0,9 0 116 0</inkml:trace>
  <inkml:trace contextRef="#ctx0" brushRef="#br3" timeOffset="157245.2576">16282 10355 1601 0,'-18'-3'104'15,"18"3"-55"-15,0 0-23 0,0 0-4 16,0 0-4-16,-18 17 0 0,18-17-4 0,-11 17-2 15,11-17-7-15,-13 28 0 0,13-28-8 0,-14 34 4 16,8-17-4-16,1 1 2 0,3-1-1 16,2-17-4-16,-1 29-12 0,1-29-10 0,9 25-29 15,-9-25-28-15,16 22-60 0,-16-22-84 0,0 0-285 16,17 2 16-16,-17-2 213 0</inkml:trace>
  <inkml:trace contextRef="#ctx0" brushRef="#br3" timeOffset="157417.1389">16223 10016 1522 0,'0'0'134'0,"-29"0"-104"16,29 0-19-16,-20 2-12 0,20-2-3 0,0 0-8 16,0 0-13-16,0 0-18 0,0 0-18 0,0 0-26 15,0 0-30-15,21 28-46 0,-21-28-138 16,0 0-130-16,34 14 16 0,-34-14 379 0</inkml:trace>
  <inkml:trace contextRef="#ctx0" brushRef="#br3" timeOffset="158073.6227">16526 10242 1526 0,'0'0'78'16,"-26"17"-45"-16,9-5 8 0,-6-3 6 0,23-9 9 15,-34 25-11-15,18-8-3 0,-1-1-11 0,4 3-1 16,-2-2-8-16,7 1 2 0,8-18-7 0,-13 29 0 16,13-29-9-16,0 22-2 0,0-22-4 0,0 0 1 15,25 22-2-15,-25-22 2 0,33 7 0 0,-10-7-1 16,1-5 0-16,5-2-1 0,0-4-1 16,1-4-2-16,-1 0 4 0,-2-2-4 0,-3-1 2 15,-1 0-5-15,-5 1 0 0,-2-2-6 0,-16 19 1 16,19-32-2-16,-19 32 4 0,7-28-2 15,-7 28 3-15,-5-23-3 0,5 23 3 0,-12-21-1 16,12 21 4-16,-21-15 1 0,21 15 3 0,-23-11 0 16,23 11-17-16,-20-5 18 0,20 5-16 15,0 0 19-15,0 0 0 0,0 0-3 0,0 0-2 16,0 0-1-16,0 0 3 0,0 0 5 0,0 0 4 16,20 1 5-16,-20-1-1 0,30 0-2 0,-13-1 1 15,0 1-1-15,0-1 2 0,0 1 1 0,-17 0-1 16,31 1-6-16,-31-1-8 0,25 5 0 0,-25-5 0 15,0 0 0-15,20 12 0 0,-20-12 0 0,0 0 0 16,9 19 0-16,-9-19 0 16,0 20 0-16,0-20 0 0,-6 27 0 0,6-27 0 15,-9 31 0-15,9-31 0 0,-13 31 0 0,13-31 0 16,-12 30 0-16,12-30 0 0,-14 26 0 0,14-26 0 16,0 0 0-16,-10 17 0 0,10-17 0 0,0 0 0 15,0 0 0-15,0 0 0 0,0 0 0 0,18-11 0 16,-18 11 0-16,22-17 0 0,-22 17 0 0,29-33 0 15,-10 14 0-15,-2-2 0 0,0 1 0 16,-3 2 0-16,0-1 0 0,-14 19 0 0,23-27 0 16,-23 27 0-16,18-17 0 0,-18 17 0 0,0 0 0 15,0 0 0-15,0 0 0 0,17 3 0 0,-17-3 0 16,6 27 0-16,-4-8 0 0,1 8 0 16,-3 1 0-16,-1 1 0 0,-1 0 0 0,2-1 0 15,0-4 0-15,4-1 0 0,0-4 0 16,5-2 0-16,-9-17 0 0,21 24 0 0,-21-24-32 15,33 5-27-15,-14-16-29 0,17 6-76 0,-18-30-164 16,20 12-255-16,-4-6 36 0,-5-7 302 0</inkml:trace>
  <inkml:trace contextRef="#ctx0" brushRef="#br3" timeOffset="158370.5058">17260 9942 1762 0,'-23'20'41'0,"23"-20"-20"0,-17 13 3 0,17-13 4 16,-7 18 0-16,7-18 1 0,-3 23-5 0,3-23-3 16,3 23-5-16,-3-23 0 0,5 22-1 0,-5-22 1 15,9 23-10-15,-9-23-6 0,13 23 0 0,-13-23 0 16,17 19 0-16,-17-19 0 0,19 19 0 16,-19-19 0-16,21 21 0 0,-21-21 0 0,19 18 0 15,-19-18 0-15,15 21 0 0,-15-21 0 0,11 21 0 16,-11-21 0-16,9 22 0 0,-9-22 0 0,6 21 0 15,-6-21 0-15,3 20 0 0,-3-20 0 0,-1 27 0 16,1-27 0-16,-14 34 0 0,14-34 0 16,-23 35 0-16,9-18 0 0,-1 3-38 15,-2-3-17-15,5 6-17 0,-5-8-20 0,11 11-46 16,-15-17-77-16,24 8-325 0,-14 1 8 0,11-18 168 16</inkml:trace>
  <inkml:trace contextRef="#ctx0" brushRef="#br3" timeOffset="158901.7785">16231 13133 1135 0,'-11'-17'154'0,"11"17"-24"0,0 0-32 15,0 0-13-15,0 0-15 0,0 0-18 0,0 0-17 16,0 0-14-16,-13 25-12 0,7-8 3 16,-1 2 0-16,1 7 7 0,-2 0-6 0,2 2 6 15,0 2-1-15,0-1-29 0,0-2 26 0,1-2-32 16,1-4 14-16,3-3 2 0,1-18-13 16,1 28-7-16,-1-28-23 0,0 0-25 0,19 23-31 15,-19-23-59-15,26-7-131 0,-26 7-221 0,31-35 9 16,-8 16 348-16</inkml:trace>
  <inkml:trace contextRef="#ctx0" brushRef="#br3" timeOffset="159073.7238">16254 12839 1422 0,'-21'-4'220'15,"21"4"-207"-15,0 0-26 0,0 0-13 0,0 0-5 16,0 0-9-16,0 0-6 0,0 0-19 0,26 13-48 15,-26-13-35-15,32 3-66 0,-32-3-96 0,23-5-90 16,4 17 152-16,-27-12 248 0</inkml:trace>
  <inkml:trace contextRef="#ctx0" brushRef="#br3" timeOffset="159683.0532">16499 13084 1249 0,'-21'13'130'16,"14"13"-37"-16,-11-8-17 0,10 7-4 0,-7-5-13 15,7 5-3-15,-3-5-14 0,4 1-8 16,1-4-11-16,2 0-4 0,4-17-8 0,-1 23-18 16,1-23 13-16,0 0-20 0,12 17 30 0,-12-17-11 15,22 4 1-15,-5-9-1 0,4-2-11 0,0-4 27 16,3-6-17-16,0-3 13 0,2-3-15 0,-1-3-6 16,1-2 2-16,-2 0-9 0,-1 2-1 0,-5-2-10 15,-1 5 4-15,-4-1-4 0,-5 1 7 16,-3 2-3-16,-3 3 8 0,-4 0-1 0,2 18 8 15,-11-24-1-15,11 24 4 0,-21-16 0 0,21 16 4 16,-23-5 2-16,23 5 3 0,-24 6 3 16,24-6 1-16,-21 11 0 0,21-11-2 0,0 0-1 15,-16 21-2-15,16-21 0 0,0 0-3 0,4 20 1 16,-4-20 0-16,0 0 4 0,27 16 0 0,-27-16 4 16,34 1 0-16,-13-5-1 0,1-2 2 15,2-1-3-15,-2 0 3 0,1 1-2 0,0 0-2 16,-1 2-1-16,-1 0-3 0,-2 2-2 0,-19 2 0 15,26 1-2-15,-26-1-2 0,0 0 3 0,0 0-1 16,15 22 1-16,-15-22-4 0,0 25 0 0,-1-6 0 16,-3-1 0-16,0 5 0 0,-4 0 0 0,0 2 0 15,-2 2 0-15,-3 1 0 0,2-1 0 16,-1 0 0-16,-1-3 0 0,6-3 0 16,7-21-9-16,-8 26 11 0,8-26-17 0,0 0 14 15,0 0 3-15,0 0 0 0,23 0 17 0,-23 0-19 16,29-26 0-16,-8 4 0 0,-1-2 0 0,2-4 0 15,0-1 0-15,0 1 0 0,-1 0 0 0,-3 3 0 16,0 2 0-16,-3 0 0 0,-1 5 0 0,-14 18 0 16,22-27 0-16,-22 27 0 0,0 0 0 15,0 0 0-15,0 0 0 0,0 0 0 0,0 0 0 16,0 0 0-16,10 24 0 0,-11-3 0 0,-2 3 0 16,1 1 0-16,-2 0 0 0,3-1 0 0,1-1 0 15,4-1 0-15,-1-3 0 0,5 0-7 0,-8-19-35 16,20 31-23-16,-20-31-14 0,37 20-55 15,-37-20-108-15,36-7-324 0,-13 2-10 0,0-7 241 16</inkml:trace>
  <inkml:trace contextRef="#ctx0" brushRef="#br3" timeOffset="159964.3074">17435 12854 1619 0,'0'0'97'16,"-29"0"-53"-16,29 0-2 0,-28 6-2 15,28-6-4-15,-18 14-10 0,18-14-3 0,-13 20-10 16,13-20 2-16,-5 27-3 0,7-9 2 16,-2-18-2-16,9 35 2 0,-2-18-7 0,3 1 1 15,-10-18-3-15,25 32 2 0,-25-32-1 0,27 25 1 16,-27-25-7-16,24 24 0 0,-24-24 0 0,23 22 0 16,-23-22 0-16,16 18 0 0,-16-18 0 0,7 18 0 15,-7-18 0-15,2 18 0 0,-2-18 0 16,-6 19 0-16,6-19 0 0,-19 18 0 0,19-18 0 15,-25 18-11-15,25-18-17 0,-29 13 0 0,29-13-6 16,-27 11 0-16,27-11-9 0,-23 6-7 0,23-6-28 16,-18 0-38-16,18 0-102 0,0 0-269 0,0 0-30 15,0 0 115-15</inkml:trace>
  <inkml:trace contextRef="#ctx0" brushRef="#br3" timeOffset="160839.4596">18741 13443 760 0,'0'0'234'0,"-19"3"-132"0,19-3-34 0,0 0-9 16,0 0-1-16,-6-20 3 0,6 20 0 0,0 0 1 16,4-19-8-16,-4 19-1 0,0-17-8 0,0 17 0 15,-2-18-9-15,2 18-6 0,-2-23-7 16,2 23-18-16,-9-23 30 0,9 23-33 0,-15-21 29 16,15 21-18-16,-25-26-7 0,25 26 1 0,-30-30-7 15,12 13 3-15,-1 0-6 0,-1-3 7 16,-1 1-6-16,0-3 5 0,-1-1-3 0,1-2 2 15,0-2-3-15,0-4 4 0,3-2-5 0,-1-1 6 16,1-2-8-16,0 0 8 0,4 1-8 0,0-3 8 16,2 2-9-16,2 0 9 0,1 1 6 0,3 3-25 15,2 3 27-15,3 5-27 0,2 3 15 0,3 3 3 16,-4 18-4-16,11-30 3 0,-11 30-2 0,19-25 3 16,-19 25-3-16,28-25 4 0,-11 13-5 15,0 3 3-15,1 1-3 0,2 4 1 0,-2 0-1 16,0 2 1-16,-1 2 0 0,-17 0-2 15,31 6 1-15,-31-6-2 0,28 15 2 0,-28-15-1 16,21 26 2-16,-13-7-2 0,-3 2 5 0,-3 5-5 16,-2 3 6-16,-5 6 12 0,-1 3-25 0,-4 2 25 15,-2 3-26-15,-4 1 8 0,-1 3 11 16,-3 1-7-16,-1 6 16 0,-3-1-6 0,-1 1 11 16,1-1-9-16,2-5 6 0,2-6-7 0,5-5-13 15,5-6 17-15,5-4-24 0,7-6 18 0,6-4-10 16,-8-17-3-16,33 20 1 0,-5-16-1 0,6-8 0 15,10-6 1-15,4-10-8 0,12-3-21 0,3-9 6 16,9 1-49-16,-3-12-24 0,18 17-169 0,-12-12-338 16,-2 3 34-16,-9 7 252 15</inkml:trace>
  <inkml:trace contextRef="#ctx0" brushRef="#br3" timeOffset="161433.6331">19962 12886 1149 0,'19'-23'109'0,"-28"6"-49"0,9 17 1 0,-11-25 8 16,11 25 3-16,-12-19-6 0,12 19-15 15,-22-12-8-15,22 12-7 0,-30 0-4 0,13 5 1 16,-5 0 1-16,1 6 4 0,-4 1-6 0,0 6 4 15,-1-1-5-15,0 5 3 0,-3 0-6 0,2 2 1 16,-1 1-25-16,1 7-4 0,3-1 0 0,2 2 0 16,5-2 0-16,3-2 0 0,5 0 0 15,3-2 0-15,5-2 0 0,3 1 0 16,4-2 0-16,5-1 0 0,6-1 0 0,5-6 0 16,6-1 0-16,5-8 0 0,6-3 0 0,3-8 0 15,7-4 0-15,1-7-8 0,7-5-24 0,-1-7 3 16,4 0-28-16,-3-9-19 0,2 7-20 0,-10-13-42 15,14 15-54-15,-28-21-84 0,6 9-237 0,-1 5 41 16,-17-12 315-16</inkml:trace>
  <inkml:trace contextRef="#ctx0" brushRef="#br3" timeOffset="161808.6282">20337 12598 1635 0,'-19'17'55'0,"8"6"-25"15,-2-4-2-15,7 8-3 0,-1-3 35 0,3 5-28 16,-4-1 23-16,1 3-16 0,-3 1-14 16,1 2 4-16,0 1-10 0,-1 1-4 0,-1 1-15 15,1 2 0-15,-1-1 0 0,2-1 0 0,-1-3 0 16,0-1 0-16,2-4 0 0,3-4 0 0,0-4 0 16,5-21 0-16,-1 26 0 0,1-26 0 0,0 0 0 15,0 0 0-15,14 17 0 0,-14-17 0 0,0 0 0 16,22-6 0-16,-22 6 0 15,22-17 0-15,-22 17 0 0,29-28 0 0,-29 28 0 16,32-32 0-16,-18 15 0 0,-14 17 0 0,32-29 0 16,-32 29 0-16,28-22 0 0,-28 22 0 0,22-13 0 15,-22 13 0-15,0 0 0 0,22-4 0 0,-22 4 0 16,0 0 0-16,22 13 0 0,-22-13 0 0,13 20 0 16,-13-20 0-16,13 34 0 0,-8-16 0 0,1 5-9 15,-2-4-23-15,2 2-20 0,-1-4-5 16,7 2-35-16,-12-19-34 0,32 25-95 0,-32-25-355 15,29-1 56-15,-4-5 159 0</inkml:trace>
  <inkml:trace contextRef="#ctx0" brushRef="#br3" timeOffset="162027.7419">20941 12478 1784 0,'0'0'86'15,"0"0"-64"-15,-19 22-7 0,3-4-3 0,4 6 6 16,-4 5-3-16,0 8 6 0,-1 4 7 0,0 6-19 16,0 0 16-16,3 5-19 0,-1-3-2 0,3 1-2 15,0 1-2-15,3-3 0 0,4 2 0 16,3-6 0-16,4-4-19 0,2-7-6 0,6 0-27 16,1-8-8-16,8 3-30 0,-19-28-26 0,44 39-70 15,-44-39-142-15,40 1-190 0,-12 3 3 16,-6-18 378-16</inkml:trace>
  <inkml:trace contextRef="#ctx0" brushRef="#br3" timeOffset="162684.018">21237 12929 1457 0,'-34'0'139'0,"13"14"-58"0,-7-6-20 15,6 8-8-15,-4-2-12 0,2 8 2 0,1 0-8 16,1 2 2-16,2 2-5 0,4-1-1 0,-1-2-7 15,6 3-11-15,0-3-13 0,6 2 0 16,3-4 0-16,3 0 0 0,4-4 0 16,1 1 0-16,-6-18 0 0,22 24 0 0,-22-24 0 15,29 15 0-15,-12-12 0 0,3-3 0 0,1-3 0 16,5-3 0-16,-2-6 0 0,1-4 0 0,-1-2 0 16,-2-5 0-16,0 0 0 0,-2-4 0 0,1 1-9 15,-3-3-12-15,-2 1 4 0,-4 1-4 0,-3-1 5 16,-3 1-7-16,-3 0 4 0,-4 0-7 15,-1 6 7-15,-4-1 0 0,0 2 8 0,6 20 2 16,-19-29 7-16,19 29-1 0,-20-15 6 0,20 15 1 16,-22-4 1-16,22 4 4 0,0 0-1 15,-20 7-1-15,20-7-2 0,0 0 1 0,-3 21-1 0,3-21 4 16,7 18 0-16,-7-18 4 0,20 17-1 16,-20-17 2-16,30 14-1 0,-30-14-1 0,34 11-1 15,-16-6 2-15,-1-1-1 0,0-1 4 16,-17-3-2-16,28 11-2 0,-28-11-9 0,20 14-3 15,-20-14 0-15,0 0 0 0,12 26 0 0,-12-26 0 16,2 27 0-16,-2-27 0 0,-2 29 0 0,2-29 0 16,-5 32 0-16,3-15 0 0,-3 2 0 0,-1-1 0 15,1 0 0-15,-1-1 0 0,1 1 0 0,5-18 0 16,-10 27 0-16,10-27 0 0,-7 19 0 16,7-19 0-16,0 0 0 0,0 0 0 0,0 0 0 15,0 0 0-15,0 0 0 0,0 0 0 16,0 0 0-16,0 0 0 0,6-24 0 0,1 7 0 15,-1-1 0-15,3-3 0 0,2 0 0 0,0 0 0 16,0 0 0-16,-2 1 0 0,1 0 0 0,0 3 0 16,-2 0 0-16,-8 17 0 0,16-24 0 0,-16 24 0 15,0 0 0-15,13-19 0 0,-13 19 0 16,0 0 0-16,0 0 0 0,0 0 0 0,21-6-16 16,-21 6-13-16,17 0-11 0,-17 0-9 0,23-3-13 15,-23 3-18-15,31-3-21 0,-31 3-38 0,37-5-44 16,-37 5-32-16,41-16-118 0,-14 15-109 0,-9-14 85 15,14 18 357-15</inkml:trace>
  <inkml:trace contextRef="#ctx0" brushRef="#br3" timeOffset="162855.8891">21827 13014 1373 0,'-21'6'180'16,"16"19"-61"-16,-12-10-31 0,10 7-16 0,-6-3-19 16,3 4-5-16,-2-2-14 0,3 2-2 0,1-3-10 15,2 2-3-15,-1 0-12 0,4-2-7 0,0-2 0 16,2-1 0-16,1-17 0 0,1 29-6 0,-1-29 12 15,6 20-6-15,-6-20 0 0,0 0-13 16,17 9-9-16,-17-9-7 0,0 0-9 0,24-18-2 16,-24 18-58-16,23-37-16 0,3 23-104 0,-21-24-82 15,15 9-220-15,0 2 21 0,-9-13 344 0</inkml:trace>
  <inkml:trace contextRef="#ctx0" brushRef="#br3" timeOffset="162996.5584">21916 12569 1710 0,'-36'10'75'0,"36"-10"-52"0,0 0-14 0,-14 18-7 16,14-18-7-16,1 23-1 0,-1-23-12 0,6 28-10 15,4-8-9-15,-10-20-39 0,26 38-27 0,-26-38-94 16,33 36-117-16,-13-17-184 0,-20-19 29 0,40 37 402 16</inkml:trace>
  <inkml:trace contextRef="#ctx0" brushRef="#br3" timeOffset="163387.161">22249 12915 1342 0,'-21'-10'186'0,"21"10"-81"0,-22-2-28 0,22 2-16 15,-29 2-14-15,29-2-1 0,-35 6-4 0,16 1-1 16,-2 2-4-16,1 4-2 0,-2 3-8 16,2 6-26-16,-4 1-1 0,3 6 0 0,0 0 0 15,0 1 0-15,3 1 0 0,2 0 0 0,2 0 0 16,4-2 0-16,3-3 0 0,5-5 0 0,2-21 0 15,14 27 0-15,3-21 0 0,6-4 0 0,6-8 0 16,5-6 0-16,5-8 0 0,2-7 0 16,6-6 0-16,-2-4 0 0,1-5 0 0,-4-4 0 15,2-3 0-15,-4 0 0 0,-2 3 0 16,-3 1 0-16,-6 3 0 0,-2-1 0 0,-3 0 0 16,-2 2 0-16,-3 0 0 0,-4 3 0 0,-4 4 0 15,-1 5 0-15,-4 9 0 0,-6 20 0 0,4-19 0 16,-4 19 0-16,0 0 0 0,-16 17 0 0,3 4 0 15,-6 8 0-15,-1 7 0 0,-6 8 0 0,1 3 0 16,-5 3 0-16,2 0 0 0,2 0 0 0,3-2 0 16,2-2 0-16,8-2 0 0,-1-7 0 15,12 2-29-15,-2-10-38 0,11 4-23 0,0-14-38 16,17 17-132-16,-4-18-335 0,-1 2 43 16,3 3 227-16</inkml:trace>
  <inkml:trace contextRef="#ctx0" brushRef="#br3" timeOffset="163840.3044">22572 13026 1360 0,'9'30'411'16,"-9"-30"-353"-16,0 0-17 0,0 0-4 0,28 12-8 15,-28-12-6-15,18 3-3 0,-18-3-8 0,19-1 0 16,-19 1-2-16,25-8-5 0,-25 8 0 0,27-9-3 16,-27 9 1-16,27-14-1 0,-27 14-1 0,31-20-2 15,-31 20 3-15,30-26-4 0,-30 26 3 16,25-23-1-16,-25 23 1 0,15-16 0 0,-15 16 1 15,9-17-1-15,-9 17 1 0,0 0-1 0,-7-25 2 16,7 25-3-16,-19-14 3 0,19 14-1 16,-28-10-2-16,10 8 0 0,-3 2 0 0,1 3 0 15,-3 2 0-15,-2 5 0 0,-3 2 0 0,-1 4 0 16,1 4 0-16,0 6 0 0,3 0 0 16,3 2 0-16,4 0 0 0,4-3 0 0,5-2 0 15,4 0 0-15,6-3 0 0,4-2 0 0,4-1 0 16,-9-17 0-16,37 25 0 0,-12-16 0 0,5-3 0 15,3-5 0-15,2 1 0 0,1-4 0 0,8 2-57 16,-6-9-35-16,12 14-88 0,-24-24-116 0,29 27 17 16,-16-26-77-16,15 3-91 0,21 13 108 0,-16-26 339 15</inkml:trace>
  <inkml:trace contextRef="#ctx0" brushRef="#br3" timeOffset="164402.8428">23668 12538 1426 0,'0'0'108'16,"0"-32"-23"-16,0 32-15 0,6-19-6 0,-6 19-9 15,0 0-8-15,0 0-11 0,0 0-7 16,0 0-6-16,1 20-6 0,-3 4 2 0,-3 9-4 15,-1 7 5-15,-4 6 7 0,-1 5-21 0,-2 0-6 16,-2 2 0-16,-1-1 0 0,1 0 0 0,0 1 0 16,2-2 0-16,0-4 0 0,5-5 0 0,3-3-1 15,1-8-14-15,8 1-17 0,0-8-6 0,5 0-22 16,-9-24-13-16,28 33-31 16,-28-33-63-16,48 12-114 0,-26-16-283 0,7-10 60 15,10 7 297-15</inkml:trace>
  <inkml:trace contextRef="#ctx0" brushRef="#br3" timeOffset="164699.7148">23936 12928 784 0,'0'0'112'15,"0"0"-87"-15,0 0 0 0,0 0 21 16,0 0 3-16,0 0 11 0,19-8 1 0,-19 8 4 15,0 0 8-15,0 0 4 0,0 0-1 0,0 0-4 16,0 0-1-16,0 0-1 0,0 0-3 0,0 0-4 16,0 0-7-16,0 0-11 0,0 0-8 15,0 0-11-15,0 0-4 0,-17 18-4 0,17-18 3 16,-22 23-4-16,22-23-8 0,-23 34-9 0,10-13 0 16,0 4 0-16,4-2 0 0,-5 1 0 0,8 0 0 15,0-2 0-15,2-2 0 0,4-2 0 0,0-18 0 16,8 31 0-16,-8-31 0 0,18 19 0 0,-18-19-16 15,26 12-41-15,-26-12-29 16,30 9-108-16,-30-9-426 0,0 0 31 0,30-6 105 16</inkml:trace>
  <inkml:trace contextRef="#ctx0" brushRef="#br3" timeOffset="165387.2574">23914 12987 1396 0,'-15'-23'168'0,"15"23"-69"0,0 0-29 16,11-19-17-16,-11 19-9 0,6-17-9 0,-6 17-5 15,0 0-5-15,2-22-2 0,-2 22-2 16,0 0 2-16,0 0-1 0,0 0 0 0,0 0-6 16,0 0-16-16,0 0 0 0,0 0 0 0,-17 4 0 15,17-4 0-15,-15 23 0 0,15-23 0 0,-19 34 0 16,8-14 0-16,3 1 0 0,-2 2 0 0,0-1 0 15,2 0 0-15,2-1 0 0,-1 0 0 16,3-1 0-16,3 1 0 0,1-2 0 0,5-2 0 16,-5-17 0-16,14 28 0 0,-14-28 0 15,23 18 0-15,-23-18 0 0,32 9 0 0,-11-12 0 16,-1-2 0-16,3-4 0 0,0-5 0 0,1-3 0 16,-1-3 0-16,-3-2 0 0,0-3 0 0,-2-1 0 15,-3 1 0-15,-3 0 0 0,-2-2 0 0,-6 2 0 16,-1 2 0-16,-3 0-5 0,-5 4-5 0,-4 0-4 15,9 19 2-15,-20-28-8 0,20 28 0 16,-26-23-6-16,26 23 1 0,-26-12-1 0,26 12 4 16,-25 4 1-16,25-4 0 0,-18 18 2 0,18-18 0 15,-15 28 0-15,13-9-12 0,2-19-13 0,-1 38-26 16,1-38-28-16,14 35-69 0,-14-35-96 16,0 0-238-16,37 23 33 0,-37-23 343 0</inkml:trace>
  <inkml:trace contextRef="#ctx0" brushRef="#br3" timeOffset="165777.901">24392 12920 1405 0,'-38'-16'223'0,"38"16"-120"0,0 0-33 0,0 0-18 0,0 0-18 16,0 0-7-16,0 0-11 0,-12 21-3 15,12-21-1-15,-9 26 4 0,9-26-2 0,-13 36 2 16,4-15-4-16,1 2 0 0,-1-1-4 15,1-2 3-15,-2 1-8 0,0-2-3 0,-1-1 0 16,11-18 0-16,-17 29 0 0,17-29 0 0,0 0 0 16,-13 19 0-16,13-19 0 0,0 0 0 0,0 0 0 15,0 0 0-15,0 0 0 0,6-25 0 0,-6 25 0 16,13-30 0-16,-2 11 0 0,2-3 0 16,-1-2 0-16,1-2 0 0,2 1 0 0,0 0 0 15,0 0 0-15,0 2 0 0,-2 4 0 0,-13 19 0 16,23-30 0-16,-23 30 0 0,17-20 0 0,-17 20 0 15,0 0 0-15,0 0 0 0,0 0 0 0,0 0 0 16,17 19 0-16,-13-1 0 0,-2 2 0 16,-2 8 0-16,-1 1 0 0,0 3 0 0,0-1 0 15,-1-2 0-15,4 1 0 0,-1-4 0 16,5 0 0-16,-1-4 0 0,5-1-14 0,-10-21-32 16,25 30-31-16,-25-30-27 0,33 19-69 0,-33-19-129 15,24-13-261-15,-3 8 8 0,-5-14 343 0</inkml:trace>
  <inkml:trace contextRef="#ctx0" brushRef="#br3" timeOffset="166137.2814">24786 12778 1274 0,'-16'-17'364'0,"16"17"-266"0,0 0-35 0,0 0-7 15,0 0-15-15,-17 6-10 0,17-6-8 0,0 0-5 16,0 0-2-16,-14 27 6 0,14-27-5 0,-13 28 3 15,2-10-16-15,1 1-4 0,-4 2 0 16,2-1 0-16,-3 1 0 0,-1 1 0 0,3-1 0 16,-2 2 0-16,3-3 0 0,2-3 0 0,10-17 0 15,-7 23 0-15,7-23 0 0,0 0 0 0,0 0 0 16,15 17 0-16,-15-17 0 0,19-2 0 0,-19 2 0 16,33-13 0-16,-11 2 0 0,1 2 0 15,0-5 0-15,1 5 0 0,-2 1 0 0,-1 1 0 0,-4 3 0 16,-17 4 0-16,25 0 0 15,-25 0 0-15,17 13 0 0,-17-13 0 0,7 19 0 16,-7-19 0-16,-8 29 0 0,0-12 0 0,-3 2 0 16,-1 1 0-16,-4 1 0 0,-2 2 0 0,-2 1 0 15,-3-1 0-15,2 2-5 0,-1-5-35 0,5 4-29 16,-3-8-22-16,10 16-81 0,-20-28-200 0,15 16-221 16,-1-1 31-16,-4-14 420 0</inkml:trace>
  <inkml:trace contextRef="#ctx0" brushRef="#br3" timeOffset="167060.668">21197 14053 1288 0,'7'-33'241'0,"-7"33"-164"0,6-28-19 0,-6 28 6 15,5-35-33-15,-5 35 33 0,2-31-32 0,-2 31 7 16,-8-30 3-16,8 30-12 0,-19-28-1 16,19 28-5-16,-32-21 0 0,14 15-20 0,-5 4-4 15,-2 4 0-15,-4 4 0 0,-1 6 0 0,-4 5 0 16,-3 6 0-16,-1 5 0 0,-1 5 0 15,-1 5 0-15,0 7 0 0,0 2 0 0,0 3 0 16,2 1 0-16,3-3 0 0,5 1 0 0,5-4 0 16,7-2 0-16,7-6 0 0,5-3 0 0,5-2 0 15,7-5 0-15,2-1 0 0,8-2 0 16,6-2 0-16,6-3 0 0,9 0 0 0,6-4 0 16,6-3 0-16,6-3 0 0,4-5 0 0,4-1 0 15,1-7 0-15,4 1 0 0,-5-6 0 0,5 2 0 16,-7-4-3-16,1 2-71 0,-8-9-22 0,6 15-85 15,-23-28-139-15,10 16-266 0,-5-5 19 0,-11-9 348 16</inkml:trace>
  <inkml:trace contextRef="#ctx0" brushRef="#br3" timeOffset="167326.3217">21925 13876 1570 0,'-31'6'160'0,"31"-6"-81"0,-9 19-20 0,9-19-8 16,-11 32-4-16,5-6-15 0,-4 0 10 0,2 8-35 15,-2 2-7-15,0 4 0 0,2 3 0 0,-2 2 0 16,0 1 0-16,1 3 0 0,-2-3 0 0,1-1 0 16,2-2 0-16,0-3 0 0,2-1 0 15,1-4 0-15,0-1 0 0,3-2 0 0,1-2 0 16,0-4 0-16,4-1-25 0,0-8-30 15,5 5-31-15,-8-22-53 0,23 30-137 0,-23-30-314 16,0 0 13-16,27 14 279 0</inkml:trace>
  <inkml:trace contextRef="#ctx0" brushRef="#br3" timeOffset="167638.836">22313 13815 1816 0,'0'0'109'0,"0"0"-62"15,0 0-13-15,0 0-4 0,18-5-19 0,-18 5-11 16,25-7 0-16,-8 3 0 0,5 0 0 0,1 1 0 15,5 0 0-15,-1 2 0 0,0 0 0 0,1 0 0 16,-1-1 0-16,0 2 0 0,0-2 0 0,-3 1 0 16,0 0 0-16,1-1 0 0,-5 1 0 15,-1 0 0-15,-2 0 0 0,-17 1 0 16,28-5 0-16,-28 5 0 0,19-1-20 0,-19 1-63 16,0 0-46-16,22 12-134 0,-22-12-356 0,0 0 43 15,0 0 220-15</inkml:trace>
  <inkml:trace contextRef="#ctx0" brushRef="#br4" timeOffset="193524.0556">425 15630 821 0,'11'-18'135'0,"-11"18"-78"0,10-20-13 16,-10 20-2-16,12-23 1 0,-12 23 2 0,14-23-5 15,-14 23-12-15,11-16-7 0,-11 16 0 0,0 0 15 16,0 0 10-16,0 0 6 0,0 0-2 0,0 0-12 16,0 0-14-16,0 0-10 0,0 0-5 0,0 0-6 15,-9 30 8-15,3-12 3 0,4 5 10 16,-5 2-3-16,4 6 3 0,-2 1-15 0,0 6 6 15,0 4-10-15,0 3-9 0,-1 3 23 0,1 4-28 16,1 0 21-16,-3 3-5 0,0-2-12 0,0-1 10 16,-2-3-12-16,2-3 10 0,0-3-11 0,1-6 10 15,2-5-8-15,2-5-2 0,2-2-8 0,2-7-4 16,4-1-20-16,-6-17-4 0,0 0-30 16,18 11-23-16,-1-10-29 0,-12-19-50 15,16 12-78-15,0-8-205 0,-12-12 73 0,17 12 386 16</inkml:trace>
  <inkml:trace contextRef="#ctx0" brushRef="#br4" timeOffset="194162.7748">267 15676 1148 0,'-24'-3'85'0,"6"1"-23"0,18 2-5 15,-26 4-11-15,26-4 0 0,-20 4 4 0,20-4-3 16,0 0-5-16,0 0-7 0,-19 5-7 0,19-5-7 16,0 0-8-16,0 0-4 0,0 0 3 15,0 0 5-15,14-18 6 0,-14 18 1 0,30-24 2 16,-8 8-8-16,3-3 1 0,5-3-6 0,1-2-2 16,6 1-2-16,-1-1 2 0,3 1-5 0,4 2 2 15,-3 2-8-15,-1 4 2 0,0 3-4 0,-4 4 3 16,-1 2-1-16,-5 3-1 0,-2 5 1 0,-5-1-3 15,-3 5 3-15,-19-6-1 0,28 17 0 16,-28-17 0-16,20 23 1 0,-20-23-3 16,17 31 3-16,-11-9-3 0,-1 0 4 0,0 2-3 15,-3 4 7-15,0 2-7 0,0 4 6 0,-1 3-8 16,-1 6 7-16,0 4-7 0,-1 4-6 0,-3 2 20 16,-1 2-19-16,-1 0 19 0,-2 1-4 0,0-3-11 15,-1-4 11-15,0-3-12 0,2-5 9 0,1-4-7 16,2-6 4-16,3-5-2 0,1-7 3 15,0-19-4-15,3 23 3 0,-3-23-1 0,0 0-1 16,0 0 2-16,19 7-2 0,-19-7 1 0,0 0 2 16,18-25 2-16,-10 8-3 0,3-7 5 0,-1-3-6 15,1-3 8-15,0-2-5 0,-1 1 6 16,-1-1-2-16,1 0 5 0,-1-1-6 16,-2 2 7-16,1-2-9 0,1 2 5 0,0 2-6 0,0 1 2 15,3 1-3-15,1 5 3 0,-3 4-1 16,-10 18-14-16,22-20 16 0,-22 20-15 0,0 0 16 15,22 0 3-15,-22 0 1 0,0 0 16 0,23 31-18 16,-13-12 10-16,-4 4-14 0,0 5-5 0,0 0 3 16,-2 2-5-16,0 1 5 0,-1-1-5 15,-1 1 5-15,1-3-4 0,1-3 1 0,1 1-9 16,1-6-1-16,3 1-10 0,-9-21 0 0,20 30-8 16,-20-30-1-16,24 22-24 0,-24-22-5 15,31 13-16-15,-31-13-25 0,39 1-62 0,-31-19-107 16,9 7-261-16,9 4 19 0,-11-13 383 0</inkml:trace>
  <inkml:trace contextRef="#ctx0" brushRef="#br4" timeOffset="194569.0426">1376 16004 1297 0,'0'0'178'0,"-18"-3"-124"16,18 3-24-16,0 0-8 0,0 0-6 0,0 0 5 15,0 0 7-15,0 0 8 0,0 0 1 0,0 0-6 16,17 11-6-16,-17-11-4 0,24 2-2 0,-24-2-1 16,32-1-3-16,-14-1-1 0,1-3 0 15,1 1-5-15,0 0-3 0,-2-4-1 0,0 1-4 16,-18 7 2-16,32-17 1 0,-32 17 0 0,27-20 2 16,-27 20-2-16,18-22 5 0,-18 22-2 0,6-23 4 15,-6 23-4-15,-4-26 0 0,4 26-2 0,-13-26-14 16,13 26 25-16,-21-22-27 0,21 22 24 15,-29-13-9-15,11 10-1 0,0 3 3 0,-3 2 0 16,-1 5 2-16,1 2-14 0,-2 7 24 16,3 7-20-16,-2 4 17 0,1 7-3 0,3 2-7 15,2 1 0-15,3 2-5 0,4-1 0 0,4-5 0 16,6-1 0-16,5-6 0 0,4-1 0 0,7-6 0 16,4-2 0-16,4-4 0 0,6-3 0 0,3-4 0 15,2-4-2-15,7-2-13 0,2-4-5 0,6-4-9 16,4-3-6-16,4 3-15 0,0-9-20 15,9 9-44-15,-13-19-84 0,21 21-206 0,-13-10-171 16,-2-1 53-16,7 11 510 0</inkml:trace>
  <inkml:trace contextRef="#ctx0" brushRef="#br4" timeOffset="195303.4765">2597 15886 1056 0,'-15'-25'279'0,"15"25"-208"0,0 0-11 16,0 0-12-16,0 0-5 0,0 0-2 0,0 0-10 15,-10 17-6-15,10-17-10 0,-15 24 1 0,15-24-3 16,-17 33 4-16,9-15-2 0,-1 4 4 0,-1-3-5 15,1 1 3-15,0-3-4 0,1 2 0 16,0-3-4-16,8-16 2 0,-11 31-7 0,11-31 5 16,-4 18-4-16,4-18-2 0,0 0-3 15,0 0-2-15,0 0 1 0,0 0 2 0,0 0 1 16,19 5 1-16,-19-5 2 0,20-15 1 0,-20 15 3 16,27-31-3-16,-11 10 4 0,3-3-7 0,0-1 4 15,-1-2-5-15,0 2 4 0,0-2-5 0,-3 4 5 16,-1 1-4-16,-2 4-12 0,-12 18 28 15,17-23-27-15,-17 23 29 0,0 0-17 0,0 0 0 16,0 0-2-16,0 0-2 0,0 0 5 0,0 0-17 16,0 0 30-16,10 17-28 0,-12 1 23 0,4 4-9 15,-4 1-6-15,0 1 6 0,2 2-4 0,-1-2 3 16,1 0-5-16,2-1 6 0,2-1-7 16,1-2 1-16,3 1-11 0,1-4-3 0,3 0-12 15,-12-17-3-15,31 24-12 0,-31-24-12 16,43 12-26-16,-23-19-22 0,15 13-49 0,-16-26-49 15,21 19-69-15,-12-9-188 0,-1-14 33 0,16 18 372 16</inkml:trace>
  <inkml:trace contextRef="#ctx0" brushRef="#br4" timeOffset="195975.3475">3142 15839 1383 0,'-28'-1'103'0,"6"-3"-67"0,5 8 12 0,-2-4-19 15,19 0 2-15,-35 11 35 0,35-11-42 0,-33 17 26 16,33-17-22-16,-31 25-11 0,31-25 1 15,-24 30-5-15,16-13 3 0,0 0-3 0,3 4 0 16,2-1-5-16,4 2 7 0,0-1-6 0,4-1 5 16,1 0-6-16,1-1-2 0,3-2-4 0,-10-17 1 15,26 29-2-15,-26-29 1 0,32 20-4 16,-13-14 3-16,-1-3 0 0,3-3-1 0,-1-3 2 16,2-1-3-16,0-5 0 0,1-3 0 0,0-5 1 15,-1-2-3-15,0-4 4 0,0-3-7 0,-3 1 5 16,-2-2-7-16,-1 2 6 0,-2 0-4 0,-3 2 6 15,-4 0-3-15,-2 2 4 0,-2 2-1 0,-3 2-13 16,0 17 27-16,-2-27-26 0,2 27 26 0,-9-17-9 16,9 17-2-16,0 0 4 15,-18-7-3-15,18 7 0 0,0 0 1 0,-20 7-5 16,20-7 3-16,0 0-3 0,-16 24-12 0,16-24 27 16,-6 23-25-16,6-23 24 0,0 26-11 0,0-26-4 15,7 20 1-15,-7-20 1 0,15 17 1 0,-15-17 1 16,24 11 4-16,-24-11-2 0,28 4 3 0,-28-4 1 15,33-4 0-15,-14-1 1 0,1 1-3 16,-1-2-3-16,-1 1-1 0,-1 1-1 0,-17 4-1 16,28-6 1-16,-28 6-1 0,19-1-1 0,-19 1 1 15,0 0-1-15,0 0 1 0,17 12-1 0,-17-12 0 16,3 17 0-16,-3-17 0 0,0 29 0 0,-2-10 0 16,-3 3 0-16,-2 1 0 0,-2-2 0 15,-1-1 0-15,1-1 0 0,-1-2 0 0,10-17 0 16,-15 27 0-16,15-27 0 0,0 0 0 15,0 0 0-15,0 0 0 0,0 0 0 0,0 0 0 16,0 0-3-16,0 0 2 0,0 0 3 0,31-23-2 16,-13 2 2-16,3-3-2 0,1-2 0 0,1 0 0 15,-1 2 0-15,-1 2 0 0,-1 3 0 0,-3 2 0 16,-17 17 0-16,24-21 0 0,-24 21 0 0,0 0 0 16,0 0 0-16,0 0 0 0,0 0 0 0,0 0 0 15,18 14 0-15,-18-14 0 0,3 32 0 16,-4-10 0-16,-1 2 0 0,0 1 0 15,1 0 0-15,1 0 0 0,3 0 0 0,1-3 0 16,6 0-16-16,-2-4-12 0,8 1-12 0,2-7-10 16,8 3-23-16,-2-11-30 0,16 12-76 0,-17-28-130 15,19 13-255-15,0 0 32 0,-3-11 380 0</inkml:trace>
  <inkml:trace contextRef="#ctx0" brushRef="#br4" timeOffset="196787.8823">4274 15956 1038 0,'0'0'138'0,"13"-21"-38"0,-13 21-25 0,11-22-3 15,-11 22-9-15,0 0-5 0,14-18-6 16,-14 18-5-16,0 0-5 0,0 0-6 0,0 0-4 16,0 0-5-16,0 0-7 0,0 0-7 0,0 0-5 15,-8 18-5-15,8-18 2 0,-10 25-4 0,4-8 7 16,0 1-3-16,0 3 5 0,0 1-4 0,-1-1 3 16,3 0-5-16,-1 0 5 0,0-3-3 0,2-1 0 15,3-17-3-15,-4 25 0 0,4-25-3 0,0 0 2 16,0 0-3-16,0 0 1 15,3 17-2-15,-3-17 2 0,0 0 1 0,0 0 0 16,18-17 4-16,-18 17 1 0,19-27 1 0,-7 7-2 16,-1-3 3-16,3-1-5 0,0-2 3 0,-1 1-3 15,-1 1 4-15,-1 0-2 0,-2 2 2 0,-1 1-5 16,1 3 4-16,-2 1-5 0,-7 17-12 0,12-23 13 16,-12 23-12-16,0 0 24 0,0 0-9 0,0 0-1 15,0 0 3-15,0 0-14 0,0 0 13 16,0 0-5-16,0 0-1 0,0 0 2 0,0 0 1 15,0 0 6-15,19 20 10 0,-19-20-10 0,7 21 7 16,-7-21-11-16,10 23-3 0,-10-23-2 0,13 22 0 16,-13-22 0-16,19 17 0 0,-19-17 0 15,23 12 0-15,-23-12 0 0,30 6 0 0,-13-6 0 16,0-1 0-16,1-3 0 0,1-1 0 16,2-2 0-16,0-2 0 0,-1-4 0 0,0 0 0 15,-1-1 0-15,-2-2 0 0,0 1 0 0,-17 15 0 16,28-26 0-16,-28 26 0 0,17-18 0 0,-17 18 0 15,0 0 0-15,0 0 0 0,0 0 0 0,0 0 0 16,0 0 0-16,0 0 0 0,0 0 0 0,0 0 0 16,0 0 0-16,0 0 0 0,6 23 0 0,-8-4 0 15,-5 5 0-15,2 2 0 0,-1 1 0 16,0 2 0-16,-2-2-2 0,5 0-35 16,-1-4 0-16,5 2-14 0,-1-7-9 0,8 3-17 15,-8-21-22-15,18 30-41 0,-18-30-54 0,27 17-80 16,-27-17-211-16,19 5 25 0,5 3 330 0</inkml:trace>
  <inkml:trace contextRef="#ctx0" brushRef="#br4" timeOffset="197194.1715">4921 15874 1375 0,'-19'22'100'15,"19"-22"-49"-15,-22 22 0 0,22-22-1 0,-13 24 3 16,13-24-8-16,-6 24-2 0,6-24-12 15,2 22-5-15,-2-22-7 0,13 18 2 16,-13-18-3-16,25 11 4 0,-25-11-7 0,35 4 0 16,-14-7 0-16,2 1-3 0,0-7 2 0,0 0-7 15,1-4-1-15,-1 1-5 0,-1-1 1 0,0 0 0 16,-4-1 1-16,-18 14-3 0,27-27 4 0,-27 27-3 16,17-25 4-16,-17 25 1 0,8-20-12 0,-8 20 10 15,-2-22-12-15,2 22 20 0,-5-18-10 0,5 18 10 16,0 0-9-16,-20-17-1 0,20 17-3 15,-18-5 3-15,18 5-4 0,-24 4 1 0,24-4 3 16,-26 16-14-16,26-16 22 0,-28 27-21 0,28-27 19 16,-32 34-5-16,20-14-1 0,1-1 3 15,2 0-2-15,3-1 1 0,1 1-3 0,4-2-1 16,1-17 0-16,4 30 0 0,-4-30 0 0,13 25 0 16,-13-25-1-16,26 18-1 0,-9-12-2 0,4 0 2 15,2-3-6-15,2-4-3 0,3-3-6 16,1-6-14-16,4 1-11 0,-2-10-17 0,6 3-14 15,-6-13-29-15,14 8-39 0,-17-23-78 0,23 18-188 16,-12-8-113-16,-4-7 113 0,14 15 407 0</inkml:trace>
  <inkml:trace contextRef="#ctx0" brushRef="#br4" timeOffset="197381.6524">5779 15162 1283 0,'0'0'321'0,"-28"18"-238"16,28-18-45-16,-32 25 20 0,18-4-38 0,-7 3 20 15,3 8-12-15,-3 3-13 0,3 3 4 0,-2 3-11 16,2 4 5-16,1 2-8 0,0 3 8 0,2 1-11 16,2-2 7-16,1 2-12 0,2-2 7 0,3-1 4 15,0-3-19-15,3-3 14 0,0-3-36 16,3-4 6-16,1-5-8 0,6-1-21 0,-5-12-42 16,14 11-65-16,-15-28-55 0,18 24-212 0,-18-24-73 15,0 0 111-15</inkml:trace>
  <inkml:trace contextRef="#ctx0" brushRef="#br4" timeOffset="197584.7844">5477 15711 1567 0,'-38'7'119'0,"38"-7"-85"0,0 0-19 0,-2 17-3 15,2-17 2-15,0 0 0 0,26 21 1 0,-26-21-2 16,31 12-6-16,-9-7-4 0,4-3-3 0,0-1-4 15,5-1-11-15,0-5-14 0,7 4-23 16,-5-6-16-16,9 8-19 0,-10-13-35 0,14 17-50 16,-18-21-73-16,12 11-130 0,1 7-81 0,-15-15 269 15</inkml:trace>
  <inkml:trace contextRef="#ctx0" brushRef="#br4" timeOffset="197959.8015">6057 15694 1155 0,'-22'12'260'16,"-6"-14"-147"-16,28 2-27 0,-41 12-16 15,22-3-14-15,-6-1-13 0,3 4-2 0,-2-3-6 16,2 7-2-16,-1-1-7 0,4 2-17 0,-3 0 11 16,5 1-15-16,0 0 22 0,3 4-12 0,1-2 6 15,3 2-10-15,2 0-6 0,3-2 1 0,4-2-4 16,1-1 0-16,0-17-2 0,9 28 3 0,-9-28-2 16,19 20 1-16,-19-20-2 0,25 9 0 15,-25-9 0-15,34-1 0 0,-14-4 0 16,-1-2 0-16,3-5 0 0,-1-2 0 0,1-4 0 15,-2-2 0-15,0-1 0 0,-1-1 0 0,-2 2 0 16,-1-1 0-16,-3 2 0 0,-2 2-1 0,-11 17-9 16,15-23 9-16,-15 23 2 0,0 0 10 0,0 0-11 15,0 0 0-15,0 0 0 0,0 0 0 0,0 0 0 16,0 0 0-16,-6 22 0 0,-2-2 0 16,0 3 0-16,-1 3 0 0,2-2 0 0,1-1 0 15,2-2 0-15,4-21-8 0,-1 31-8 0,1-31-2 16,10 18-3-16,-10-18-3 0,19 6-2 0,-19-6-4 15,31-10-4-15,-13-4-8 0,9-3-16 16,-4-13-36-16,15 8-42 0,-17-23-57 0,22 19-84 16,-17-18-109-16,0 1-61 0,14 16 211 0</inkml:trace>
  <inkml:trace contextRef="#ctx0" brushRef="#br4" timeOffset="198147.3078">6502 15278 1027 0,'-9'-28'352'0,"9"28"-145"0,0 0-70 0,0 0-45 16,0 0-40-16,-16 22-13 0,6-5-11 0,0 8 4 15,-2 5-8-15,0 4 2 0,-3 5-10 0,2 3-1 16,-3 3-15-16,2 2 0 0,-1-1 0 16,3 0 0-16,1-3 0 0,2-4 0 0,5-1 0 15,0-4-19-15,5-3-4 0,0-5-34 16,4 0 6-16,-4-8-48 0,13 10-10 0,-14-28-38 16,28 46-146-16,-15-26-239 0,-13-20-1 0,42 38 350 15</inkml:trace>
  <inkml:trace contextRef="#ctx0" brushRef="#br4" timeOffset="198991.0909">7228 15504 1252 0,'-12'-20'222'0,"12"20"-148"0,1-23-19 15,-1 23-8-15,4-28 3 0,-4 28-5 0,9-23-3 16,-9 23-6-16,0 0-6 0,0 0-4 0,0 0-4 16,0 0-2-16,0 0-3 0,0 0-3 0,0 0-6 15,7 25 0-15,-12 4-7 0,-2 8 7 0,-3 5-7 16,-2 1 6-16,-3 3-8 0,-1-1 5 15,1-1-8-15,0-3 6 0,3-3 7 16,2-1-22-16,3-6 18 0,2-4-29 0,5-2-3 16,0-7-11-16,6 0-14 0,-6-18-12 0,20 25-18 15,-20-25-18-15,36 9-45 0,-36-9-65 0,49-18-170 16,-18 11-102-16,-6-14 100 0,11 19 382 0</inkml:trace>
  <inkml:trace contextRef="#ctx0" brushRef="#br4" timeOffset="199631.8257">7452 15716 1462 0,'0'0'117'0,"-19"2"-59"0,19-2-10 16,-22 1 2-16,22-1-6 0,-17 6-7 0,17-6-4 15,-20 13-2-15,20-13-7 0,-19 21 1 16,19-21 0-16,-17 31-6 0,10-15-6 16,3 3 16-16,0-1-26 0,3-1 22 0,2 2-21 15,0-2-4-15,4 1 0 0,0 0 0 0,-5-18 0 16,21 30 0-16,-21-30 0 0,31 23 0 0,-31-23 0 15,33 14 0-15,-11-13 0 0,1-2 0 0,3-5 0 16,1-4 0-16,1-4 0 0,-3-2 0 0,1-5 0 16,-3-2-1-16,-4-1-7 0,-1-1-10 0,-4-1 23 15,-3 1-22-15,-4-1 22 0,-3 1-5 16,-4 1-7-16,-4 1 9 0,-2 1-4 0,-4 2 4 16,-1 1-2-16,11 19 0 0,-28-29-1 15,28 29 2-15,-26-16-2 0,26 16 5 0,-24-8-3 16,24 8 2-16,-17 3 3 0,17-3-4 0,0 0 0 15,0 0-2-15,-10 24-1 0,10-24 0 0,2 26 3 16,-2-26-2-16,13 28 2 0,-13-28 0 16,23 24 3-16,-23-24-2 0,33 21 3 0,-14-13-2 15,1-1-4-15,1-3 0 0,0 0 0 0,-1-2 0 16,2 1 0-16,-2-3 0 0,-1 1 0 0,-1 1 0 16,-18-2 0-16,29 5 0 0,-29-5 0 0,20 6 0 15,-20-6 0-15,0 0 0 0,17 15 0 0,-17-15 0 16,4 18 0-16,-4-18 0 0,-3 30 0 15,-1-10 0-15,-3-1 0 0,0 0 0 16,-3 1 0-16,0-2 0 0,1 0 0 0,9-18 0 16,-17 29 0-16,17-29 0 0,-11 18 0 0,11-18 0 15,0 0 0-15,0 0 0 0,0 0 0 0,0 0 0 16,0 0 0-16,0 0 0 0,25-22 0 0,-8 5 0 16,3-3 0-16,3-6 0 0,1 0 0 0,1 0 0 15,1 1 0-15,-1 2 0 0,0 1 0 0,-2 3 0 16,-2 3 0-16,-3 4 0 0,-18 12 0 15,26-14 0-15,-26 14 0 0,0 0 0 0,17-2 0 16,-17 2 0-16,0 0 0 0,7 25 0 0,-7-25 0 16,0 35 0-16,-2-14 0 0,-1 4 0 15,-2-2-21-15,4 1-5 0,-3-2-28 0,8 3-23 16,-4-25-25-16,13 41-34 0,-13-41-47 0,32 34-98 16,-32-34-228-16,35 25 14 0,1-3 333 15</inkml:trace>
  <inkml:trace contextRef="#ctx0" brushRef="#br4" timeOffset="200725.535">9036 15791 1019 0,'-7'-27'325'0,"7"27"-246"0,0 0-38 0,0 0 1 16,0 0 14-16,0 0 2 0,0 0 1 0,20-12-9 15,-20 12-9-15,0 0-7 0,0 0-5 16,0 0 0-16,0 0-2 0,13 18-3 0,-13-18-8 16,0 29-2-16,-2-9-7 0,-2 1-13 0,-1 2 22 15,0 3-26-15,-1-2 22 0,-1 0-11 0,2-1-11 16,-1-4-5-16,3 1-16 0,3-20-15 0,-5 25-29 15,5-25-38-15,5 17-68 0,-5-17-88 16,0 0-285-16,0 0 55 0,14-27 330 16</inkml:trace>
  <inkml:trace contextRef="#ctx0" brushRef="#br4" timeOffset="200834.9356">9105 15496 1245 0,'0'0'308'0,"-31"-14"-211"0,31 14-25 0,-18-8-16 15,18 8-17-15,0 0-19 0,0 0-13 16,0 0-8-16,0 0-2 0,0 0-2 0,0 0 2 16,0 0-1-16,28 10-5 0,-28-10-8 0,32 8-3 15,-13-1-4-15,0-2 4 0,2 5 1 16,-2-2 5-16,1 3-1 0,-1 0 6 0,-19-11 0 16,30 25 6-16,-30-25-1 0,24 27 4 0,-24-27 0 15,16 28 10-15,-16-28 6 0,5 31 10 0,-5-31 6 16,-4 34 2-16,4-34-3 0,-9 34 2 15,1-16-7-15,0 2-1 0,-2-1-8 0,0 1-12 16,-1 1 9-16,2 1-12 0,-4-3 23 0,4 2-15 16,-3-2 9-16,2-1-11 0,10-18-5 0,-16 27 1 15,16-27-4-15,0 0-1 0,0 0-1 0,-5 17 0 16,5-17-1-16,0 0 2 0,0 0 1 0,26-18 0 16,-26 18 4-16,33-31-1 15,-13 11 5-15,5-3-1 0,-1-1-8 0,0 1 22 16,-1 0-22-16,-1 2 11 0,-2 2-10 0,-2 2 0 15,-18 17 0-15,28-24 0 0,-28 24 0 0,0 0 0 16,17-12 0-16,-17 12 0 0,0 0 0 0,0 0 0 16,0 0 0-16,0 21 0 0,0-21 0 0,-6 35 0 15,1-12 0-15,-2 0 0 0,1 1-11 0,-1 1-30 16,5-1 9-16,-3-2-29 0,9 4-31 16,-4-26-33-16,11 46-52 0,-11-46-84 0,14 24-285 15,1-1 46-15,-15-23 300 0</inkml:trace>
  <inkml:trace contextRef="#ctx0" brushRef="#br4" timeOffset="200928.667">9043 15673 1193 0,'0'0'311'16,"-18"-4"-214"-16,18 4-28 0,0 0-8 0,0 0-6 15,-17-17-4-15,17 17-6 0,0 0-2 0,0 0-9 16,0 0-6-16,0 0-10 0,0 0-5 0,0 0-4 16,0 0-4-16,0 0-2 0,-8 20-2 15,8-20 0-15,-5 35-2 0,2-13 3 0,0 3-4 16,0 1 5-16,-1-1-5 0,0 1-10 15,2 0 14-15,0 1-27 0,2 2 12 0,-3-1-19 16,4 2-13-16,-3-5-5 0,6 4-18 0,-8-9-23 16,14 10-55-16,-10-30-114 0,9 23-226 0,3-6-37 15,-12-17 236-15</inkml:trace>
  <inkml:trace contextRef="#ctx0" brushRef="#br4" timeOffset="202334.9987">10311 15239 956 0,'0'0'382'0,"0"0"-240"0,0 0-81 16,0 0-3-16,0 0-28 0,0 0-20 0,0 0 10 15,0 0-18-15,0 0 11 0,0 0 1 0,0 0-6 16,-17 22 2-16,14-1-1 16,-1 5 6-16,-2 4-6 0,0 4 5 0,-2 3-11 15,1-1 4-15,2 3-11 0,0-2 8 0,1 2-9 16,1-3 7-16,2 0-11 0,0-2-2 0,3 1-20 15,-3-3-3-15,7 2-22 0,-6-8-2 0,7 6-10 16,-8-14-47-16,13 14-41 0,-12-32-90 0,8 29-151 16,1-3-31-16,-9-26 278 0</inkml:trace>
  <inkml:trace contextRef="#ctx0" brushRef="#br4" timeOffset="202553.7816">10100 15676 1609 0,'0'0'71'0,"-27"-1"-35"0,27 1-14 16,0 0-4-16,0 0-4 0,0 0-5 0,0 0-7 15,0 0 1-15,0 0-1 0,0 0-2 0,0 0 1 16,23-6 0-16,-4 0-1 0,5-2 1 0,1 1-2 16,3-4 1-16,2 0-4 0,2-1-5 0,-1-4-11 15,4 2-10-15,-5-5-18 0,9 4-5 0,-10-8-24 16,11 11-26-16,-14-16-49 0,17 17-70 0,-18-10-144 15,2-5-90-15,12 18 209 0</inkml:trace>
  <inkml:trace contextRef="#ctx0" brushRef="#br4" timeOffset="202944.3787">10731 15184 1313 0,'0'0'163'0,"0"0"-98"0,-17 7-18 15,17-7-3-15,0 0-3 0,-21 6 0 16,21-6-5-16,0 0 14 0,-19 27-38 0,19-27 27 15,-20 32-32-15,10-12 10 0,0 4 4 0,-1 2-5 16,1 2 6-16,-1 4-7 0,0 1 8 0,0 1-10 16,0 3 4-16,0 0-9 0,1-1 3 0,1 1-9 15,1-2 6-15,1-3-7 0,3 0 4 0,0-4-5 16,2-4 2-16,5-4-4 0,0-1 3 0,-3-19-3 16,13 23 1-16,-13-23-1 15,20 10 1-15,-20-10-2 0,23 5 2 0,-23-5-1 16,25-5 1-16,-25 5 2 0,24-17-2 0,-24 17 3 15,27-26-3-15,-27 26 2 0,29-32-2 0,-29 32 2 16,24-27-2-16,-24 27 0 0,17-23-1 0,-17 23 3 16,14-17-3-16,-14 17 5 0,0 0-3 0,0 0-1 15,0 0 2-15,0 0-7 0,0 0 3 0,0 0 0 16,0 0 2-16,0 0 0 0,13 21-1 16,-13-21-7-16,5 31-6 0,-1-13-6 0,-4-18-3 15,9 34-12-15,-9-34-2 0,12 32-17 0,-12-32-6 16,21 28 5-16,-21-28-35 0,29 27-7 15,-29-27-67-15,33 20-65 0,-33-20-157 0,26 6-84 16,0 9 220-16</inkml:trace>
  <inkml:trace contextRef="#ctx0" brushRef="#br4" timeOffset="203335.0319">11043 15620 1127 0,'0'0'256'0,"-22"-6"-181"0,22 6-23 0,0 0-1 16,-19 1-3-16,19-1-10 0,0 0-10 16,0 0-2-16,0 0-6 0,6 25 4 15,-6-25 0-15,0 0 2 0,26 13 0 0,-26-13-4 16,32 5-5-16,-12-4-5 0,1-2-1 0,2-2-4 16,0-2-2-16,4 2-4 0,-2-1 3 0,-1-1-4 15,-3 1 0-15,-1-1 2 0,-20 5-3 0,28-12 1 16,-28 12 3-16,0 0-2 0,20-19 3 0,-20 19-1 15,0 0 0-15,4-19 0 0,-4 19-1 16,0 0-1-16,-12-23 1 0,12 23-2 0,-19-16 3 16,19 16-3-16,-26-10 1 0,26 10-2 0,-33-5 2 15,15 6-1-15,-3 1 2 0,1 6 2 0,-1 0 3 16,0 5 5-16,0 3 1 0,2 2 3 0,1 4-8 16,1 0 1-16,3 2-8 0,3-1 3 15,4 2-5-15,2-1 2 0,4-2-4 16,3 0 1-16,4-4-4 0,-6-18-2 0,26 28-10 15,-8-20-4-15,8 0-20 0,2-7-14 0,8 4-22 16,-1-8 0-16,15 6 11 0,-6-12-55 0,23 14-108 16,-4-12-325-16,2-3 33 0,9 8 329 0</inkml:trace>
  <inkml:trace contextRef="#ctx0" brushRef="#br4" timeOffset="204131.9197">12396 15619 899 0,'0'0'301'0,"0"0"-190"0,-19-17-44 16,19 17-11-16,0 0-3 0,-19-6-4 0,19 6-7 15,-21-4-4-15,4 1-1 0,17 3-5 0,-34 3-6 16,16 1-2-16,-4-2 2 0,0 7 0 0,-2-2-3 16,1 5 4-16,-3 2-6 0,2 3 5 0,-4-1-2 15,4 6 1-15,-2-2-3 0,4 0-4 16,3-1-6-16,2 1-2 0,6 0-5 15,2-1 3-15,9-19-4 0,-5 32-10 0,5-32 22 16,10 28-24-16,-10-28 21 0,24 24-11 0,-7-14-1 16,5-5 0-16,4-4-2 0,3-4 2 0,5-4-2 15,0-4 1-15,3-3-11 0,0-4 19 0,2-3-19 16,-1-2 20-16,1-3-6 0,-3 0-4 0,-2-2 4 16,-2 4-4-16,-4 2 1 0,-5 3-1 15,-6 5 3-15,-17 14-2 0,21-17 2 0,-21 17 1 16,0 0-3-16,0 0 2 0,0 0 0 0,0 0-2 15,0 0-1-15,0 0-1 0,-16 27-1 0,4-10 2 16,-1 6 0-16,-1 0 1 0,1 3-3 0,1-1 1 16,1-2-11-16,3-2-11 0,6-2 13 15,2-19-31-15,5 30 18 0,-5-30-27 0,25 23-6 16,-25-23-11-16,44 13-14 0,-21-17-19 16,17 11-35-16,-14-20-49 0,21 15-122 0,-5-4-159 15,-7-13 15-15,14 19 444 0</inkml:trace>
  <inkml:trace contextRef="#ctx0" brushRef="#br4" timeOffset="204381.9296">13043 15641 1279 0,'-22'-21'205'0,"22"21"-107"0,-16-19-31 16,16 19-9-16,-19-17-8 0,19 17-11 0,-21-7-5 16,21 7-5-16,-23 3-7 0,23-3-3 15,-25 12-5-15,25-12 0 0,-25 26-3 0,12-8 1 16,-1 4-4-16,2 1 4 0,1 1-5 0,1 2 3 15,3 0-7-15,1 0 2 0,3-1-6 0,5-5-10 16,3-3 24-16,-5-17-25 0,19 29 22 16,-19-29-18-16,33 21-8 0,-12-16-3 0,4-4-5 15,2-6-8-15,4 0-13 0,1-11-36 0,9 8-20 16,-8-13-9-16,15 12-48 0,-15-18 8 0,13 16-68 16,-17-15-88-16,-2 0-118 0,13 17 122 0,-21-20 302 15</inkml:trace>
  <inkml:trace contextRef="#ctx0" brushRef="#br4" timeOffset="204553.8156">13414 15620 1223 0,'-19'0'160'0,"19"0"-54"0,-18 23-31 16,11-5-14-16,-8 0-19 0,5 5-11 0,-2 2-8 15,3 2 3-15,-2 0-12 0,2 1-8 0,1-2 22 16,2 2-30-16,1-5 26 0,3 0-15 0,4-3-11 16,-2-20-2-16,9 29-4 0,-9-29-8 0,19 18-6 15,-19-18-5-15,25 8-33 0,-25-8-6 16,32-11-5-16,-19-9-49 0,16 10-70 0,-15-19-180 15,6 0-148-15,8 11 167 0</inkml:trace>
  <inkml:trace contextRef="#ctx0" brushRef="#br4" timeOffset="204710.0664">13567 15404 1110 0,'-26'-38'220'0,"26"38"-86"0,-31-37-30 16,31 37-24-16,-33-17-18 0,33 17-12 15,-27-1-20-15,27 1-12 0,-18 4-11 0,18-4-7 16,0 0-5-16,-9 20-4 0,9-20-8 0,8 18-9 15,-8-18-15-15,17 21-4 0,1-7-41 0,-18-14-34 16,34 21-46-16,-34-21-41 0,41 18 35 0,-19-13 2 16,7-1-135-16,14 18-26 0,-20-19 217 0</inkml:trace>
  <inkml:trace contextRef="#ctx0" brushRef="#br4" timeOffset="205100.793">13939 15591 982 0,'0'0'254'15,"-23"-5"-142"-15,23 5-33 0,-28-6-8 0,28 6-8 16,-32-6-9-16,32 6-7 0,-35-2-7 0,18 5-5 16,-5-1-5-16,3 4-2 0,-2 1-1 15,0 5 1-15,-3 1-3 0,1 6 3 0,0-1-4 16,2 3 1-16,2 1-7 0,2 1 0 0,2 1-8 16,2-1 2-16,4-3-5 0,9-20 0 0,-5 29-5 15,5-29-9-15,14 17 8 0,-14-17-7 16,31 8 13-16,-5-9 12 0,4-6-12 0,7-7-7 0,4-5 0 15,4-5 0-15,2-5 0 0,3-4 0 16,0-3 0-16,-1-2 0 0,-4 2 0 16,-4-1 0-16,-4 0 0 0,-5 1 0 0,-2 1 0 15,-5 1 0-15,-3 0 0 0,-4 3 0 0,-4-1 0 16,-6 1 0-16,-3 3 0 0,-1 3 0 0,-7 5 0 16,3 20 0-16,-7-23 0 0,7 23 0 0,0 0 0 15,-24 5 0-15,24-5 0 0,-27 35 0 0,10-6 0 16,-1 6 0-16,-1 5 0 0,4 0 0 15,-1 1 0-15,4 2 0 0,2-2 0 0,1-3 0 16,6 1 0-16,-1-6 0 0,5 1-1 0,2-7-30 16,6 3-18-16,1-5-1 0,10 4-23 15,-2-10-22-15,15 12-69 0,-33-31-217 0,46 22-197 16,-14-2 39-16,-3-13 454 0</inkml:trace>
  <inkml:trace contextRef="#ctx0" brushRef="#br4" timeOffset="205772.6948">15230 15195 1232 0,'-26'-25'249'16,"26"25"-202"-16,-23 9-32 0,23-9-6 0,-25 12 2 16,25-12 6-16,-23 23 26 0,13-5-28 0,-4 1 35 15,1 6-29-15,-5-1 7 0,4 6 9 0,-4-2-7 16,4 4 4-16,-2 1-10 0,3 2 2 0,-2-2-9 15,5 2 5-15,-4 0-12 0,3-1 7 0,1-2-6 16,2 0 1-16,3-4-2 0,0-2 0 16,4-5-9-16,1-4 4 0,0-17-4 15,7 24-1-15,-7-24 1 0,19 12 2 0,-19-12 1 16,21 1 4-16,-21-1 0 0,30-14 0 0,-12-1 3 16,4-4-11-16,-2-3 0 0,2-3 0 0,-1-2 0 15,0 2 0-15,-2-1 0 0,-2 3 0 0,-1 3 0 16,0 3 0-16,-16 17 0 0,20-24 0 15,-20 24 0-15,0 0 0 0,0 0 0 0,19-10 0 16,-19 10 0-16,0 0 0 0,6 23 0 0,-6-23 0 16,3 36 0-16,-3-14 0 0,0 3 0 0,-1 1 0 15,1-1 0-15,0 1-10 0,4-2-12 0,1-2-1 16,4-1-14-16,-9-21-2 0,28 34-23 0,-28-34-15 16,39 27-22-16,-39-27-68 0,47 13-82 15,-47-13-227-15,38-1-42 0,-6 7 251 16</inkml:trace>
  <inkml:trace contextRef="#ctx0" brushRef="#br4" timeOffset="206147.6409">15491 15530 1557 0,'-22'-5'95'0,"22"5"-49"16,-21 1-16-16,21-1-4 0,0 0-10 15,0 0-5-15,0 0-1 0,-2 18 4 0,2-18 3 16,0 0 6-16,23 22 0 0,-23-22 1 15,28 16-5-15,-11-9-6 0,0-1-4 0,2-1-2 16,2-3-3-16,2-1 0 0,-1 1-4 0,-3-4 1 16,0 1-1-16,-19 1 1 0,29-5 0 0,-29 5-1 15,19-6 0-15,-19 6 1 0,0 0 0 16,0 0 0-16,15-22 4 0,-15 22-5 0,-1-18 3 16,1 18-3-16,-6-20 2 0,6 20-2 0,-13-22 2 15,13 22-2-15,-17-19-1 0,17 19-2 0,-23-11 1 16,23 11 1-16,-29-1 0 0,12 5 2 0,-2 5-3 15,-3 2 2-15,1 3-1 0,2 3 4 0,-2 3 2 16,4 1 4-16,-1 1-3 0,2 2 3 0,4-1-6 16,2 0 4-16,5-1-5 15,4-3 1-15,1-19-4 0,12 31 1 0,-12-31-2 16,29 19 0-16,-7-15 1 0,4-4-4 0,5-4-6 16,7-7-7-16,3-1-15 0,3-9-18 0,5 3-23 15,-9-12-39-15,15 13-64 0,-23-24-96 0,17 11-270 16,-8 6 27-16,-9-10 334 0</inkml:trace>
  <inkml:trace contextRef="#ctx0" brushRef="#br4" timeOffset="206350.7879">16164 15053 1616 0,'0'0'90'0,"-23"16"-36"16,23-16-11-16,-22 30-5 0,9-11-7 15,2 7 1-15,-1 2-7 0,0 4-11 0,0 2 18 16,1 4-22-16,-3 1 17 0,1 4-8 15,1-2-12-15,0 4 2 0,2-4-9 0,1 1 0 16,5-2-2-16,-1-2 0 0,3-3-18 0,-1-6 4 16,5-2-17-16,-1-5-10 0,7 2-50 0,-8-24-29 15,19 34-62-15,-19-34-118 0,0 0-228 0,27 14 1 16,-27-14 359-16</inkml:trace>
  <inkml:trace contextRef="#ctx0" brushRef="#br4" timeOffset="206975.7999">16293 15450 1264 0,'-11'-27'325'0,"11"27"-210"0,0 0-52 0,0 0-19 15,0 0-18-15,0 0-7 0,-11 24-6 0,11-24 3 16,-8 27-3-16,8-27 0 0,-10 31-2 0,4-10 3 16,-1-1-2-16,1 3 2 0,-4 0-5 15,3 0 1-15,-3 2-5 0,2-4 2 0,0 2-4 16,0-1 2-16,3-1-4 0,-1-3 3 0,6-18-5 15,-6 28 2-15,6-28-4 0,-2 18 3 0,2-18-3 16,0 0 2-16,0 0-1 0,0 0-1 0,0 0 2 16,0 0-1-16,0 0 2 0,0 0-1 0,19-20 0 15,-19 20 1-15,16-27 0 16,-6 10 0-16,-1 0 4 0,-1-1-5 0,1-1 5 16,-2 3-5-16,1-3 3 0,-1 1-2 0,-1 0 2 15,2-1-3-15,1-3 4 0,1 0-3 0,2 0 2 16,4-1-3-16,0 4 3 0,-1 2-3 0,2 3 2 15,-17 14-2-15,31-21 2 0,-31 21-2 0,29-11 1 16,-29 11 1-16,28-3-4 0,-28 3 3 0,29 6 0 16,-29-6 0-16,24 8-1 0,-24-8-2 15,0 0-1-15,20 21-3 0,-20-21 1 0,4 18 1 16,-4-18-1-16,-8 22 4 0,8-22-2 0,-18 29 4 16,18-29-2-16,-24 32 3 0,9-15-2 15,-2 0 2-15,1 0-2 0,16-17 1 0,-31 31-1 16,16-14 2-16,15-17-1 0,-29 33 3 0,29-33-2 15,-29 30 3-15,29-30-4 0,-25 26 3 0,25-26-5 16,-19 19 2-16,19-19-1 0,0 0 2 16,-18 19-2-16,18-19 3 0,0 0-1 0,0 0-2 15,0 0 3-15,-20 14 0 0,20-14-2 0,0 0 1 16,0 0 1-16,-18 2-1 0,18-2 1 0,0 0 2 16,-18 1-1-16,18-1 0 0,0 0 0 0,-22 5 0 15,22-5-1-15,0 0 2 0,-23 22-2 0,23-22-9 16,-16 27 24-16,6-7-24 15,-1 3 21-15,-1 4-11 0,-1 2-5 0,-1 0 3 16,1 2-6-16,1-2 1 0,1 0-11 0,1-3-6 16,3-1-19-16,-3-7-15 0,10 5-35 0,0-23-36 15,5 30-102-15,-5-30-211 0,0 0-111 0,12 17 100 16,-12-17 450-16</inkml:trace>
  <inkml:trace contextRef="#ctx0" brushRef="#br4" timeOffset="207569.5645">16854 15389 971 0,'0'0'306'16,"0"0"-154"-16,0 0-78 0,0 0-31 0,-21-6-7 16,21 6-4-16,-26 9-7 0,26-9 4 15,-33 12-2-15,15-3 0 0,-2 0-3 0,3 3 0 16,-1-2-5-16,18-10 1 0,-32 24-7 0,32-24 1 16,-24 23-4-16,24-23 1 0,-14 22-3 0,14-22-3 15,-1 20-4-15,1-20 1 0,8 21-3 0,-8-21 3 16,14 20-1-16,-14-20 3 0,21 22-4 15,-21-22 3-15,25 16-1 0,-25-16 1 0,27 15 2 16,-27-15 3-16,26 17-4 0,-26-17 1 16,23 19 0-16,-23-19 4 0,19 16-1 0,-19-16 2 15,8 17-4-15,-8-17-1 0,0 0 0 0,3 21 0 16,-3-21 0-16,0 0-2 0,0 0-2 0,-10 22 1 16,10-22-3-16,0 0-2 0,-23 18-6 0,23-18-2 15,-22 12-9-15,22-12 2 0,-21 11-6 0,21-11 0 16,-20 11-10-16,20-11-10 0,0 0-35 15,-27 5-45-15,27-5-97 0,0 0-322 0,0 0 27 16,3 20 215-16</inkml:trace>
  <inkml:trace contextRef="#ctx0" brushRef="#br4" timeOffset="208694.5994">17562 15497 941 0,'0'0'232'15,"0"0"-129"-15,0 0-34 0,0-18-6 0,0 18-2 16,0 0 5-16,0 0 0 0,0 0-3 16,0 0-8-16,0 0-17 0,0 0-13 15,0 0-13-15,0 0-6 0,-18 25-4 0,8-7 5 16,-4 3 0-16,1 3 6 0,0 0-5 0,-1 0 5 15,0 1-6-15,0-2 6 0,2-2-5 0,2-4 4 16,10-17-4-16,-10 26-1 0,10-26-3 0,0 0-2 16,0 0-2-16,0 0 1 0,0 0 0 0,0 0 2 15,0 0 5-15,23 4 0 0,-23-4 4 16,18-20-4-16,-5 3 0 0,2-1-5 0,2-3 1 16,0 0-4-16,-3-2 2 0,2 0-4 0,-2 0 6 15,-1-2-6-15,-1 2 5 0,0 2-4 0,-2-1 4 16,0 1-5-16,-3 3 4 0,-1 0-3 0,-6 18 2 15,11-28-2-15,-11 28 1 0,0 0 1 16,6-17 0-16,-6 17 0 0,0 0 1 0,0 0-3 16,0 0 2-16,0 0 1 0,0 20-2 15,0-20 3-15,0 24-4 0,0-24 3 0,1 31-3 16,-1-31 4-16,5 32-3 0,-5-32 4 0,12 26-2 16,-12-26 1-16,21 20 1 0,-21-20 2 0,33 9 2 15,-12-6 1-15,2-7-1 0,4-1-1 0,2-2-1 16,0-4-3-16,3-2-2 0,-2-2-1 0,-1-2 0 15,0 0 0-15,-2 1 0 0,-3 0 0 16,-2 3 0-16,-4 0 0 0,-18 13 0 0,25-18 0 16,-25 18 0-16,0 0 0 0,0 0 0 15,0 0 0-15,0 0 0 0,0 0 0 0,0 0 0 16,0 0 0-16,-7 31 0 0,-4-11 0 0,-2 4 0 16,0 2 0-16,1 0 0 0,0 1 0 0,0 0 0 15,2-2 0-15,4-1 0 0,2-2 0 0,5-2 0 16,-1-3-19-16,6 0-17 0,-6-17-5 15,21 24-17-15,-21-24-7 0,34 16-30 0,-34-16-35 16,46 7-79-16,-46-7-151 0,40-16-154 0,-8 17 24 16,-12-17 461-16</inkml:trace>
  <inkml:trace contextRef="#ctx0" brushRef="#br4" timeOffset="209100.8964">18389 15471 1522 0,'-33'-26'115'0,"33"26"-63"0,-26-22-12 0,26 22-4 15,-23-13 1-15,23 13-3 0,-20-7-3 0,20 7-4 16,-23 2-7-16,23-2-5 0,-24 11-4 0,24-11-1 16,-24 24-3-16,12-6 2 0,-1 3-3 0,-1 3 6 15,1 1-2-15,1 3 6 0,-1 0-2 0,4-1 2 16,-1-2-9-16,3-2-7 0,2-3 0 16,5-3 0-16,0-17 0 0,6 26 0 0,-6-26 0 15,0 0 0-15,23 18 0 0,-23-18 0 0,22-1 0 16,-22 1 0-16,27-14 0 0,-27 14 0 15,34-26 0-15,-15 9 0 0,-1-2 0 0,1-2 0 16,-2-1 0-16,0 2 0 0,-1-1 0 0,-2 2 0 16,1 1 0-16,-3 1 0 0,-12 17 0 0,17-27 0 15,-17 27 0-15,0 0 0 0,11-18 0 16,-11 18 0-16,0 0 0 0,0 0 0 0,0 0 0 16,0 0 0-16,0 0 0 0,0 24 0 0,0-24 0 15,-3 33 0-15,0-14 0 0,-1 0 0 0,2 1-4 16,-2-1-1-16,3 1-7 0,0-4-4 0,1-16-10 15,3 28-5-15,-3-28-14 0,14 18-4 0,-14-18-9 16,20 8-10-16,-3-6-12 0,-17-2-23 16,32-10-35-16,-21-10-47 0,18 13-117 0,-3-7-182 15,-9-10 61-15,12 16 406 0</inkml:trace>
  <inkml:trace contextRef="#ctx0" brushRef="#br4" timeOffset="209303.9968">18771 15026 936 0,'0'0'236'16,"-2"-20"-71"-16,2 20-37 0,0 0-36 0,0 0-32 16,-13 25-23-16,8-5 3 0,-7 0-3 0,3 8 1 15,-1 1-8-15,1 6-15 0,-1 1 24 0,3 7-28 16,-4-1 21-16,0 5-12 0,0 2-15 0,-1-2 6 16,2 0-15-16,1-2 8 0,2-2-11 15,0-7-9-15,5 0-9 0,-2-10-7 0,8 2-33 16,-4-28-59-16,12 39-71 0,-12-39-97 15,0 0-255-15,19 17 51 0,-19-17 364 0</inkml:trace>
  <inkml:trace contextRef="#ctx0" brushRef="#br4" timeOffset="209569.6442">18886 15286 1510 0,'0'0'196'0,"-29"17"-124"15,11-6-24-15,-4-2-12 0,5 3-3 16,0-3-8-16,17-9 2 0,-29 25-5 0,29-25 0 16,-21 24-3-16,21-24-2 0,-12 23-5 0,12-23-4 15,-6 20-8-15,6-20 0 0,1 21 0 0,-1-21 0 16,0 0 0-16,12 24 0 0,-12-24 0 16,0 0 0-16,18 13 0 0,-18-13 0 0,0 0 0 15,21 9 0-15,-21-9 0 0,0 0 0 0,18 6 0 16,-18-6 0-16,0 0-2 0,21 5-20 0,-21-5-9 15,19 3-10-15,-19-3-20 0,23 0-29 0,-3 13-64 16,-20-13-124-16,0 0-305 0,30-2 30 0,-30 2 322 16</inkml:trace>
  <inkml:trace contextRef="#ctx0" brushRef="#br4" timeOffset="209960.2989">19073 15482 1083 0,'-7'22'412'16,"7"-22"-293"-16,0 0-59 0,0 0-19 0,0 0-14 15,0 0-5-15,0 0 2 0,0 0-1 0,26 15-2 16,-26-15-2-16,37-5-2 0,-16-1-2 16,2 1-3-16,-1-2-2 0,1-2-7 0,-1 2 2 15,0-2-3-15,-4 2 0 0,-18 7 0 0,28-16 1 16,-28 16-1-16,17-15 1 0,-17 15 0 0,0 0 5 15,6-22 2-15,-6 22 2 0,-6-17-2 16,6 17-1-16,-16-17-4 0,16 17-1 0,-25-14 0 16,25 14-1-16,-29-11 1 0,29 11 1 0,-31-1 0 15,13 4 1-15,18-3 2 0,-34 15 1 0,17-4 2 16,17-11-7-16,-32 29-4 0,16-11 0 0,2 5 0 16,1 0 0-16,-1 3 0 0,4 0 0 0,3-1 0 15,2-2 0-15,5-1 0 0,4-2 0 0,2-3 0 16,-6-17 0-16,24 29 0 0,-5-17 0 15,-1-2 0-15,6-3 0 0,0-2-20 16,7-1-21-16,3-5-11 0,10 1-13 0,-2-10-18 16,17 15-105-16,-20-11-380 0,16-2-14 0,3 1 135 15</inkml:trace>
  <inkml:trace contextRef="#ctx0" brushRef="#br4" timeOffset="210475.9389">20337 15077 1422 0,'0'0'123'0,"0"0"-58"0,1-20-17 0,-1 20-8 15,0 0-5-15,0 0-6 0,0 0-1 0,0 0 1 16,0 0-1-16,15 30 4 0,-18-10-7 0,0 6 0 16,-6 2-8-16,1 6-11 0,-4 2 18 0,-1 4-23 15,0 2 19-15,-2 0-9 0,1 3-9 0,-1-1 3 16,-1-3-8-16,2 0 4 0,2-2-7 15,2-6 5-15,3 0-11 0,2-5 0 16,2-3-20-16,2-7-12 0,5 2-15 0,-4-20-9 16,13 26-29-16,-13-26-21 0,22 16-100 0,-22-16-46 15,19-8-97-15,-1 8-127 0,-17-17 256 0,19 17 232 16</inkml:trace>
  <inkml:trace contextRef="#ctx0" brushRef="#br4" timeOffset="210663.4459">20226 15412 1291 0,'-31'-26'209'15,"31"26"-77"-15,-29-22-28 0,29 22-17 0,-22-10-19 16,22 10-11-16,0 0-17 0,0 0-14 0,-17 0-13 16,17 0-7-16,0 0-7 0,0 0 2 15,19 7-1-15,-19-7 1 0,34 8 0 0,-10-8-1 16,6-2-1-16,2-4-3 0,5 0-3 0,-1-1-9 16,5 0-7-16,-1-5-13 0,2 3-14 15,-3-6-21-15,7 7-29 0,-14-15-57 0,20 21-114 16,-19-15-274-16,4 0 5 0,3 10 327 0</inkml:trace>
  <inkml:trace contextRef="#ctx0" brushRef="#br4" timeOffset="211022.8152">20856 14948 1581 0,'-19'14'127'16,"2"-5"-78"-16,17-9-14 0,-28 24-3 0,16-7 5 15,-3 2-5-15,4 5 4 0,-3 3-6 16,0 3-2-16,1 2-6 0,-1 3-9 0,0 0 12 15,0 2-25-15,-1 1 0 0,1-1 0 0,1 0 0 16,-1-2 0-16,4-4 0 0,0-1 0 0,3-3 0 16,2-3 0-16,1-3 0 0,2-4 0 0,2-17 0 15,2 24 0-15,-2-24 0 0,0 0 0 16,0 0 0-16,18 17 0 0,-18-17 0 0,17-4 0 16,-17 4 0-16,26-16 0 0,-26 16 0 0,30-30 0 15,-13 12 0-15,0-1 0 0,0 2 0 0,0 0 0 16,-17 17 0-16,30-30 0 0,-30 30 0 15,20-22 0-15,-20 22 0 0,0 0 0 0,18-11 0 16,-18 11 0-16,0 0 0 0,0 0 0 16,0 0 0-16,0 0 0 0,10 27 0 0,-10-27 0 15,1 32 0-15,-2-14 0 0,1 3 0 0,-1-3 0 16,1 0 0-16,0-18 0 0,6 30-4 0,-6-30-28 16,16 22-13-16,-16-22-12 0,25 15-20 0,-25-15-29 15,38 7-56-15,-38-7-75 0,39-16-233 0,-15 16-58 16,-7-11 200-16</inkml:trace>
  <inkml:trace contextRef="#ctx0" brushRef="#br4" timeOffset="211444.738">21124 15341 1407 0,'0'0'149'0,"0"0"-78"0,0 0-16 15,0 0-18-15,0 0-13 0,0 0-3 0,0 0 2 16,3 19 0-16,-3-19 1 0,9 18-4 15,-9-18 0-15,13 17 1 0,-13-17 3 0,17 17-1 16,-17-17 3-16,21 14-6 0,-21-14 1 0,24 9-5 16,-24-9-2-16,25 5-6 0,-25-5-8 0,30-1 0 15,-12-3 0-15,1-1 0 0,-2-1 0 0,-17 6 0 16,30-18 0-16,-30 18 0 0,29-22 0 0,-29 22 0 16,23-26 0-16,-23 26 0 15,17-28 0-15,-17 28 0 0,8-24 0 0,-8 24 0 16,-2-24 0-16,2 24 0 0,-11-23 0 0,11 23 0 15,-19-20 0-15,19 20 0 0,-28-9 0 0,11 9 0 16,-1 4 0-16,-3 5 0 0,-1 5 0 0,-3 5 0 16,-2 1 0-16,-2 3 0 0,1 4 0 0,1-1 0 15,4 3 0-15,1 0 0 0,3-1 0 0,3 0 0 16,4-4 0-16,6-3 0 0,4-3 0 16,2-18 0-16,14 30 0 0,-14-30 0 0,33 22 0 15,-12-14 0-15,4-4 0 0,4 0 0 0,5-3 0 16,9 0 0-16,8-1 0 0,7-1 0 0,4-6-32 15,12 4-98-15,-11-16-75 0,29 12-334 16,-18-2-82-16,4 2 102 0</inkml:trace>
  <inkml:trace contextRef="#ctx0" brushRef="#br4" timeOffset="212757.2736">22832 14719 1588 0,'-1'-18'75'0,"-7"-6"-39"0,3 3-21 0,-2 4 4 15,7 17 5-15,-19-20 11 0,19 20 1 0,-29-3-6 16,10 9-6-16,-6 4-8 0,-3 5 4 0,-2 3-4 16,0 5 6-16,-2 1-5 0,0 5 3 15,1 1-6-15,2 2 1 0,2-2-5 0,2 0 1 16,6-1-7-16,4-1-4 0,4-3 0 0,4-3 0 15,6-2 0-15,2-4 0 0,-1-16 0 0,20 31 0 16,-20-31 0-16,29 25 0 0,-8-14 0 0,0-3 0 16,4 0 0-16,1-2 0 0,1-1 0 15,-1-1 0-15,-1 2 0 0,0 1 0 0,-2-3 0 16,-4 4 0-16,-19-8 0 0,27 13 0 16,-27-13 0-16,16 17 0 0,-16-17 0 0,3 23-3 15,-3-23 2-15,-6 31-8 0,-2-11 20 0,-6 3-9 16,-3 0-2-16,-3 1 0 0,-5-1 0 0,0 1 0 15,-1-1 0-15,-2 0 0 0,0-1 0 0,2-1 0 16,1-2 0-16,2-1 0 0,5-3 0 0,18-15 0 16,-26 23-15-16,26-23-11 0,0 0-15 15,0 0-13-15,-8 22-15 0,8-22-9 0,0 0-14 16,22-6-21-16,5 10-59 0,-16-22-90 0,12 6-259 16,8 8 34-16,-10-13 371 0</inkml:trace>
  <inkml:trace contextRef="#ctx0" brushRef="#br4" timeOffset="213194.7763">22952 15285 1221 0,'8'-22'155'0,"-8"22"-57"0,15-25-16 16,-15 25 2-16,18-27-49 0,-18 27 22 0,13-21-41 16,-13 21 12-16,0 0 5 0,6-18 1 0,-6 18 3 15,0 0-6-15,0 0-5 0,-25-6-10 0,25 6-5 16,-30 10-3-16,11 1 2 0,0 3-9 0,-5 1 27 15,-2 5-23-15,-3-1 21 16,-2 5-21-16,0 2-5 0,-1 1 0 0,2 2 0 16,2 2 0-16,2-4 0 0,6-1 0 0,4-3 0 15,6-5 0-15,4-1 0 0,6-17 0 0,2 27 0 16,-2-27 0-16,22 20 0 0,-5-14 0 0,6-3 0 16,5-5 0-16,8-5 0 0,5-7 0 0,4-7 0 15,1-4 0-15,2-1 0 0,-5 0 0 16,0 0 0-16,-4 2 0 0,-7 1 0 0,-5 1 0 15,-6 3 0-15,-3 3 0 0,-18 16 0 0,23-24 0 16,-23 24 0-16,0 0 0 0,9-17 0 0,-9 17 0 16,0 0 0-16,0 0 0 0,0 0 0 15,-27 10 0-15,27-10 0 0,-22 26 0 0,9-7 0 16,1 1 0-16,-2 3 0 0,2-1 0 0,1 2 0 16,2-1 0-16,1-1 0 0,2-2 0 15,4 0 0-15,2-3 0 0,0-17-16 0,8 29-20 16,-8-29-10-16,19 15-5 0,-19-15-10 0,25 2-16 15,-2-1-33-15,-11-22-60 0,24 18-109 0,-16-14-224 16,8-9-4-16,12 12 317 0</inkml:trace>
  <inkml:trace contextRef="#ctx0" brushRef="#br4" timeOffset="213413.5355">23595 14746 1609 0,'0'0'122'15,"0"0"-61"-15,-21 23-15 0,21-23-11 0,-18 29 0 16,7-7-4-16,1 5 3 0,-2 4-11 0,1 4 0 16,-2 1-14-16,0 4 5 0,-2 3-9 15,0 3-5-15,0 2 0 0,0 0 0 0,-1 2 0 16,-1-3 0-16,3-3 0 0,0-2 0 0,6-6-18 16,0-5-3-16,7-2-28 0,-1-8-16 0,8 1-18 15,-6-22-30-15,19 30-58 0,-19-30-109 0,0 0-289 16,37-4 40-16,-37 4 381 0</inkml:trace>
  <inkml:trace contextRef="#ctx0" brushRef="#br4" timeOffset="213647.9212">24204 14561 1410 0,'32'-3'277'0,"-32"3"-190"16,0 0-60-16,-23 25 20 0,12-1-29 0,-4 4 25 15,-1 5-7-15,-3 5-12 0,-2 2 0 16,-1 3-10-16,1 7 4 0,-4 0-14 0,2 2 8 16,-1 2-11-16,1-2 4 0,-2 2-6 0,2-2-7 15,1-1 14-15,0-4-19 0,3-2 10 16,1-5-5-16,3-1-12 0,1-7-8 0,1 0-5 16,2-8-4-16,7 1-20 0,4-25-24 0,-2 39-87 15,2-39-73-15,0 0-258 0,0 0-49 16,0 0 241-16</inkml:trace>
  <inkml:trace contextRef="#ctx0" brushRef="#br4" timeOffset="213851.1369">23678 15059 1471 0,'-34'-13'435'0,"34"13"-352"0,-22 6-43 15,22-6-22-15,0 0-18 0,0 0 0 16,0 0 0-16,23 11 0 0,-2-9 0 0,7 1 0 15,3-3 0-15,7 0 0 0,3 0 0 0,2-2 0 16,-1 2 0-16,1 0 0 0,-1 3 0 0,0-3-17 16,3 6-39-16,-5-5-25 0,9 14-77 0,-23-20-240 15,16 16-214-15,-8 2 9 0,-10-7 482 0</inkml:trace>
  <inkml:trace contextRef="#ctx0" brushRef="#br4" timeOffset="214054.1859">24593 15536 2047 0,'-45'14'0'16,"10"-9"0"-16,6-6 0 0,8-3 0 0,21 4 0 16,-20-11 0-16,20 11 0 0,0 0 0 0,0 0 0 15,-6-20 0-15,6 20 0 0,0 0 0 0,25-22 0 16,-25 22-49-16,28-10-79 0,-23-8-116 0,22 17-400 15,-8 2 28-15,-1-5 251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2:01:05.9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907 616 947 0,'21'-19'175'0,"-21"19"-3"0,-8-18-158 0,8 18-11 32,2-26 1-32,-2 26 5 0,0 0 10 0,2-20 14 0,-2 20 8 0,0 0-3 0,0 0-6 0,0 0-11 15,-1 26-7-15,0-9 3 0,1 12 0 16,-3 6 1-16,2 3 17 0,-4 4-23 0,3-1-12 16,-4 1 8-16,3 3-24 0,-2 2 20 0,2-2 12 15,-1 1-15-15,0 1 10 0,1-1-11 0,0 3 5 16,0 1 0-16,0-4-36 0,3 1-2 0,-4-11-47 15,9 9-45-15,-11-18-41 0,18 13-82 0,-10-13-156 16,-2-27-44-16,23 43 329 0</inkml:trace>
  <inkml:trace contextRef="#ctx0" brushRef="#br0" timeOffset="375.2137">1286 1069 1171 0,'0'0'200'0,"0"0"-151"0,0 0-41 16,0 0 5-16,-13 24 9 0,13-24 17 0,-12 28-4 16,6-9 3-16,-4 1-13 0,4 4-21 0,-4 1 33 15,4 1-37-15,-1 0 31 0,2 1-8 0,-2-2-10 16,2 2 9-16,0-4-8 0,1 0 2 0,2-4-6 16,1-2 4-16,1-17-7 0,-2 21 0 0,2-21-7 15,0 0 0-15,0 0-2 0,0 0 6 0,24 13 3 16,-24-13 0-16,21-12 7 0,-21 12-2 0,28-30 1 15,-11 8-1-15,2-5 1 0,0-2-7 0,2-1 4 16,-1 0-5-16,0-2-5 0,-1 0 20 0,0 2-20 16,-2 1 20-16,-2 1-9 0,0 5-7 15,0 1 2-15,-3 4-5 0,-12 18-1 0,19-22-1 16,-19 22 2-16,0 0 2 0,0 0-7 0,0 0 3 16,20 9 0-16,-20-9-1 0,9 33 6 0,-2-7-2 15,-3 4-6-15,1 1-13 0,-1 1 7 0,0-1-30 16,2 1 1-16,-1-6-26 0,9 3-48 0,-14-29-47 15,35 45-117-15,-35-45-155 0,37 26-89 0,1-7 238 16</inkml:trace>
  <inkml:trace contextRef="#ctx0" brushRef="#br0" timeOffset="1250.8073">2821 969 1289 0,'-35'-11'74'0,"35"11"-33"15,-37 6-3-15,19 4 9 0,-5-1 6 0,5 5 1 16,-7 0-18-16,2 2-4 0,-2 2-3 0,1 5 1 31,-2 2-8-31,5 6 8 0,-1-1-11 0,4 1-14 16,1 1 26-16,3 0-28 0,1-3 23 0,6 0-8 15,2-4-13-15,4-1 4 0,2-5-8 0,3 0 0 16,-4-19-3-16,17 28 2 0,-17-28-3 0,29 18 2 16,-9-12 0-16,4-4 1 0,1-4 0 0,3-2 0 15,0-7 2-15,0-3-3 0,-1-6 3 0,-1-3-4 16,-2-3 6-16,0-4-7 0,1-1 10 16,-5-3-9-16,0 0-6 0,-4-2 20 0,-2 2-23 15,-3 1 21-15,-2 3-15 0,-2 3 2 16,-5 3 2-16,-2 2-3 0,0 22 13 0,-7-30-11 15,7 30 7-15,-12-18-3 0,12 18-2 0,0 0 2 16,-17-10 4-16,17 10-2 0,0 0-2 0,0 0-2 16,0 0-3-16,0 0-1 0,0 0 2 0,-12 19 2 15,12-19-1-15,0 0 0 0,19 21-3 0,-19-21 5 16,27 10-3-16,-10-9 4 0,4-1 4 0,3-2-3 16,3-3 4-16,1-2-1 0,1-2-7 15,0 1 1-15,-2 0 3 0,0 4-3 0,-4-2 6 16,-3 0-6-16,-1 3-2 0,-19 3 2 15,25-2 5-15,-25 2 1 0,0 0-2 0,0 0 4 16,0 0-2-16,0 0 3 0,11 18-1 0,-11-18-4 16,-9 26-6-16,1-7 5 0,-2 5-5 0,-2 1 4 15,-1 5-1-15,-2 2 1 0,1 1-2 16,0-1-14-16,2 0 19 0,2-2-19 0,3-4 17 16,2-3-1-16,4-3-2 0,1-20 0 0,8 28-3 15,-8-28 3-15,21 23-1 0,-21-23 0 0,34 12 1 16,-12-14 0-16,5-5-2 0,3-6 2 0,3-4 3 15,0-6-5-15,2-1 8 0,-3-4-7 0,-2 0 2 16,-1 0 21-16,-2 3-26 0,-5 0 25 16,-5 2-17-16,-2 1-6 0,-6 4 9 15,-9 18-4-15,10-24 3 0,-10 24 2 0,0 0 1 16,-4-17-1-16,4 17-4 0,0 0-4 0,-18 2 0 16,18-2 0-16,-17 13-1 0,17-13-1 0,-22 28-2 15,10-9 1-15,0 4 3 0,2 3-19 0,0-2 17 16,4 0-22-16,3-3 11 0,2-4-7 0,5 1-6 15,-4-18-7-15,17 29-5 0,-17-29-7 0,34 18-10 16,-13-17-20-16,13 3-27 0,-8-17-40 16,20 9-87-16,-17-17-58 0,10 3-224 0,11 9 96 15,-17-16 415-15</inkml:trace>
  <inkml:trace contextRef="#ctx0" brushRef="#br0" timeOffset="1563.339">3917 1094 1375 0,'-17'20'60'0,"6"0"-30"16,-1 5 16-16,4 2-27 0,-4 0 31 0,6 6-37 16,-4-6 12-16,7 2 3 0,-1-3-14 0,5-2 7 15,1-3-11-15,2-2 6 0,3-2-4 0,-7-17 2 16,13 22-7-16,-13-22 4 0,0 0-1 0,21 14 6 16,-21-14-1-16,0 0 2 0,0 0 8 0,20-13 0 15,-20 13 5-15,11-23-5 0,-5 2-4 16,2 1-5-16,-2-7-2 0,0 1-3 0,1-2 3 15,-1-2-5-15,0 1 1 0,3-3 16 16,-2 2-22-16,4-4 4 0,0 1-8 0,2 1 0 16,2 3 0-16,-1 0 0 0,2 3 0 0,-1 2 0 15,2 6 0-15,-17 18-2 0,32-24-15 0,-32 24-8 16,35-9-10-16,-17 9-14 0,9 6 0 0,2-1-20 16,12 7-46-16,-7-8-80 0,26 6-255 15,-7 5-122-15,2 1 104 0</inkml:trace>
  <inkml:trace contextRef="#ctx0" brushRef="#br0" timeOffset="3469.7252">5510 936 966 0,'0'0'162'0,"0"0"-82"0,-5-18-14 15,5 18 6-15,0 0 5 0,-19-12-1 0,19 12-15 16,0 0-10-16,0 0-16 0,-23-3-8 15,23 3-5-15,-19 3-7 0,19-3 2 0,-23 11-8 16,23-11-1-16,-30 18 2 0,13-6 2 0,-3 1-4 16,1 3 7-16,-2 0-5 0,3-2-1 0,1 1 3 15,17-15-3-15,-30 26-5 0,30-26 1 0,-17 20-6 16,17-20-1-16,0 0 1 0,0 0 0 0,-4 18-6 16,4-18 5-16,0 0 0 0,0 0-2 15,24 11 3-15,-24-11 2 0,26 3-3 16,-26-3 4-16,30 0 0 0,-30 0-3 0,32-1 1 15,-32 1-3-15,29 3 1 0,-29-3 3 0,25 4-1 16,-25-4 2-16,17 8-2 0,-17-8 1 0,0 0 0 16,9 21 5-16,-9-21-5 0,0 23 3 0,0-23-4 15,-10 32 2-15,2-15 1 0,-1 0-8 0,9-17 30 16,-22 26-28-16,22-26 25 0,-22 21-16 16,22-21-4-16,0 0 1 0,-20 12-4 0,20-12-7 15,0 0-13-15,0 0-19 0,0 0-31 16,0 0-18-16,0 0-15 0,11-21-6 0,11 14-66 0,-10-16-67 15,5 4-244-15,16 5 15 0,-11-11 410 16</inkml:trace>
  <inkml:trace contextRef="#ctx0" brushRef="#br0" timeOffset="4063.4787">5814 1007 1123 0,'0'0'82'0,"-17"-6"-23"0,17 6-1 0,0 0 7 15,0 0-6-15,-15 18-8 0,15-18-16 0,-9 25-4 16,9-25-7-16,-12 36 4 0,4-13-2 0,3 2 4 16,-2 2-3-16,2 2-14 15,-2-1 24-15,1 0-30 0,-3-2 24 0,3 1-10 16,-1-4-10-16,1-3 6 0,6-20-4 0,-11 33 3 16,11-33-4-16,-9 23 0 0,9-23-6 0,0 0-1 15,0 0-3-15,0 0 2 0,0 0-3 0,0 0 0 16,0 0-3-16,0 0 2 0,0 0 1 0,0 0-2 15,13-30 6-15,-6 8-5 0,0 1 6 16,2-2-6-16,-1-3 5 0,1 2 10 0,-2-4-22 16,0-1 19-16,1 0-22 0,-4-3 7 0,3 2 2 15,-1-1-1-15,1 0 6 0,1 4-6 0,1 4 6 16,-1 2-3-16,-8 21-1 0,15-29-4 0,-15 29 2 16,16-17-3-16,-16 17 1 0,18-12 3 15,-18 12-2-15,23-7-1 0,-23 7 6 0,31 2-2 16,-13 3 3-16,1 1-1 0,1 1-6 15,-1 4 4-15,1 1-3 0,-2 3 6 0,-1-1-4 16,-17-14 6-16,25 32-7 0,-14-13 8 0,-3 2-8 16,-2-2 7-16,-5 0-9 0,-1 3 4 0,-4-1-6 15,-4 0 0-15,-2 4-1 0,-3-4-10 0,-3 2 30 16,-4 0-25-16,-1-2 26 0,-3-2-10 0,0 1-4 16,-1-3 4-16,-1-2-4 0,2 0 2 0,-1-3-2 15,4 1 0-15,-1-1-1 0,1-1 3 16,2-1-2-16,0 0 2 0,2-3-3 15,17-7 2-15,-29 17-4 0,29-17 5 0,-23 23-3 16,23-23 2-16,-19 35-2 0,9-11 4 0,2 3-3 16,1 5 4-16,0 7-8 0,-2 3 8 0,0 5-8 15,-2 2 7-15,-3-3-6 0,1 1 7 0,0-5-9 16,0-3-1-16,5-5 16 0,-1-4-36 16,8-1 4-16,-2-11-53 0,12 8-66 0,-9-26-115 15,0 0-335-15,29-8 52 0,-12-9 275 0</inkml:trace>
  <inkml:trace contextRef="#ctx0" brushRef="#br0" timeOffset="4485.7931">6263 1248 1409 0,'-25'11'112'0,"25"-11"-96"16,0 0-17-16,0 0 11 0,0 0 13 15,21 14 7-15,-21-14 2 0,27-2-7 0,-10-5-5 16,7-2-5-16,1-3-2 0,3-1 16 0,1-5-36 16,-1-2 29-16,0 0-31 0,-2-3 6 15,0 1 5-15,-2 2-3 0,-3-2 3 0,-2 0-1 16,-4 1 14-16,-2 5-1 0,-13 16 12 0,13-26-1 15,-13 26-2-15,-3-20-8 0,3 20 1 16,-14-17-9-16,14 17 1 0,-24-8-2 0,24 8-1 16,-32 2 2-16,11 1-2 0,-1 4-1 0,-2 7-2 15,-1 0 3-15,-1 4 4 0,-1 7 7 0,-2 2-3 16,1 5 7-16,0-1-10 0,5 2 4 0,2-4-10 16,6-2-14-16,6-1 20 0,4-4-25 0,4-1 22 15,3-2-9-15,-2-19-5 0,21 30 3 0,-3-19-7 16,6-3-5-16,9-4-10 0,6-3-8 15,7-2-11-15,3-6-17 0,12 3-50 16,-12-14-47-16,23 14-124 0,-17-8-256 0,1-3 22 16,8 7 334-16</inkml:trace>
  <inkml:trace contextRef="#ctx0" brushRef="#br0" timeOffset="4736.2388">7129 999 1639 0,'-32'5'71'0,"8"1"-24"16,-8-1 5-16,8 3-2 0,-4-1-9 0,5 5-9 16,-2 2-15-16,6 4 0 0,-1-1-2 0,5 2 0 15,1-2-6-15,3 4 1 0,0-2-8 0,5 2-10 16,3-1 19-16,1 0-25 16,5-1 24-16,2-2-10 0,3 0-3 0,3 0 3 15,-11-17-4-15,33 25 2 0,-12-16-2 0,3-6-7 16,5 1-5-16,2-5-6 0,3-3-10 0,0-5-8 15,2 0-11-15,-3-8-16 0,6 1-15 0,-9-8-8 16,14 5-59-16,-17-14-40 0,18 9-108 0,-10 2-203 16,-9-6 66-16,10 14 412 0</inkml:trace>
  <inkml:trace contextRef="#ctx0" brushRef="#br0" timeOffset="4908.199">7453 997 1209 0,'-11'21'197'0,"-7"-4"-147"0,7 3-6 0,-5 1 3 16,4 7 9-16,-5-1-5 0,4 3-5 15,-3 0-2-15,5 0-27 0,0-1 24 0,4 1-35 16,1-6 4-16,2 0 0 0,3-5-11 0,1 2 4 16,0-21-7-16,10 28-2 0,-10-28-23 15,19 15-4-15,-19-15-10 0,29-1-19 0,-6-1-21 16,-8-21-74-16,18 12-168 0,-2-11-193 0,-9-8 12 16,10 12 443-16</inkml:trace>
  <inkml:trace contextRef="#ctx0" brushRef="#br0" timeOffset="5064.389">7491 726 1228 0,'-19'1'436'0,"-7"-2"-347"0,8-3-14 0,1-2-36 15,17 6-15-15,-21-5 4 0,21 5-21 0,0 0-10 16,0 0-14-16,0 0-14 0,0 0-12 0,0 0-19 16,20-6-38-16,8-2-77 0,-28 8-169 0,43-11-220 15,-6 13 45-15,-10 9 462 0</inkml:trace>
  <inkml:trace contextRef="#ctx0" brushRef="#br0" timeOffset="5361.719">8365 479 1166 0,'-20'-15'189'0,"20"15"-114"0,-29-24-7 0,29 24 5 15,-33-22 1-15,33 22-13 0,-38-20-5 0,20 11-18 16,-4 0 4-16,5 4-3 0,-4 0-23 0,-1 10 1 16,0 7-5-16,-2 1-1 0,0 5 12 0,-2 8-3 15,1-1-4-15,0 7-10 0,1 8 1 0,2 3 3 16,0 7-1-16,3 2 10 0,-2-4-19 16,3 2 0-16,3-3 0 0,2 0-8 0,3 1 7 15,3-5 7-15,1 0-10 0,1 2 10 0,3-4-10 16,0 1 4-16,5-3-4 0,-2-5-23 0,5-1-5 15,-3-7-33-15,3 4-1 0,-4-13-48 16,11 10-64-16,-13-27-97 0,0 0-312 0,19 28 71 16,-19-28 339-16</inkml:trace>
  <inkml:trace contextRef="#ctx0" brushRef="#br0" timeOffset="5721.1018">7739 1017 1702 0,'0'0'113'16,"0"0"-77"-16,-17 7-17 0,17-7 1 16,0 0 0-16,0 0 5 0,0 0-2 15,0 0-7-15,0 0-1 0,24 15-5 0,-24-15-4 16,31 3-3-16,-8-4-2 0,3-4-3 0,3 2-5 16,4-6-4-16,2 2-8 0,0-3-13 0,5 0-7 15,-2-1-16-15,7 1-12 0,-9-5-25 0,11 6-39 16,-18-8-47-16,16 7-58 0,-22-1-35 0,7 3-65 15,-4 8 25-15,-26 0 90 0,27 0 221 16,-27 0 18-16,0 0 212 0,0 0 68 0,6 26-22 16,-6-26-56-16,-13 27-37 0,-4-14-40 0,13 4-25 15,-13-1-27-15,7 5-16 0,-6-1-20 0,4 4-7 16,-3-1-13-16,4 1-6 0,0-1-8 0,4 0-2 16,1-2-10-16,2-2-26 0,3-1 19 0,1-18-32 15,3 31 27-15,-3-31-6 0,8 21-16 16,-8-21-11-16,17 10-27 0,-17-10-56 15,27-2-56-15,-27 2-81 0,27-28-305 0,-4 21 93 16,-14-14 360-16</inkml:trace>
  <inkml:trace contextRef="#ctx0" brushRef="#br0" timeOffset="5877.3818">8295 666 1827 0,'-24'-3'78'16,"24"3"-52"-16,0 0-15 0,-19 1-4 0,19-1-1 15,0 0-6-15,0 0-5 0,0 0-4 16,0 0-3-16,14 21-12 0,-14-21-22 0,24 19-26 16,4-14-122-16,-28-5-208 0,38 3-147 0,-9 3-9 15,-8 6 475-15</inkml:trace>
  <inkml:trace contextRef="#ctx0" brushRef="#br0" timeOffset="6127.3562">8839 919 1650 0,'0'0'153'0,"-24"7"-107"0,1-2-5 0,-6 2 4 15,4 1-2-15,-6 1-12 16,1 5-1-16,2-2-22 0,2 5-8 0,4 0 0 16,3 1 0-16,2 2 0 0,4 2 0 0,2 1 0 15,5-1 0-15,4 0 0 0,4 1 0 0,4-4 0 16,3 0 0-16,5 1 0 0,-14-20 0 0,36 27 0 15,-10-18 0-15,3-2-13 0,7-7-25 0,9-2-10 16,3-9-29-16,16 4-70 0,-14-20-135 16,18 15-333-16,3-3 28 0,-3-5 348 0</inkml:trace>
  <inkml:trace contextRef="#ctx0" brushRef="#br0" timeOffset="6986.7705">9627 1001 1074 0,'0'0'168'15,"0"0"-118"-15,0 0-2 0,0 0 19 0,0 0 10 16,0 0-3-16,0 0-24 0,0 0-22 16,0 0-8-16,0 0-5 0,1 26 7 0,-1-26 3 15,-10 37 11-15,2-13 1 0,1 5 4 0,-1 0-10 16,1 1-29-16,-1-3 21 0,2 2-32 0,0-3 21 15,4-1 1-15,-1-6-9 0,3 0 5 0,0-19-6 16,2 29 0-16,-2-29-3 0,1 19 2 0,-1-19-1 16,0 0 0-16,0 0-1 0,0 0 1 0,0 0 1 15,0 0 1-15,0 0 4 0,0 0 1 16,0 0 3-16,10-18-1 0,-10 18-3 0,9-29-3 16,-3 5-1-16,0 1-4 0,2-4 4 15,-2 0 17-15,0 0-17 0,0-4 17 0,0-1-18 16,1-3-5-16,2 1 7 0,2-2-8 0,1 3 4 15,3 1-4-15,0 6 1 0,1 4-1 0,1 3 5 16,0 3-7-16,1 4 8 0,2 3-4 16,1 5 1-16,-3 0-1 0,2 5 6 0,1-1-4 15,-3 5-1-15,4 3 9 0,-3-1-15 0,-1 2 9 16,-18-9 0-16,27 20-4 0,-27-20 3 0,19 26-3 16,-19-26 2-16,10 29 2 0,-10-29-4 0,1 29 4 15,-1-29-5-15,-9 33 3 0,9-33 1 0,-23 34 2 16,9-15-1-16,-5-1 6 0,0-1-7 0,-2-1 4 15,-1-3-11-15,1-1 5 0,-1 0 1 16,-1 2-1-16,1 0-2 0,-1-1-20 16,1 1 22-16,1-2-22 0,-1 0 29 0,1 4-4 15,1-1-4-15,2 1 2 0,-1 2-1 0,3 0 3 16,1 4-6-16,0 1 7 0,0 4-7 0,1-1 6 16,1 2-2-16,-1 2 3 0,1 1-4 0,-1 1 4 15,0 2-8-15,-1 1 8 0,2-1-5 0,-1 2 5 16,5-2-7-16,-1-5 1 0,3 0-16 15,-2-3-7-15,4 0-27 0,-2-6-20 0,11 7-59 16,-4-27-75-16,11 25-194 0,-11-25-177 0,21 3 93 16,5 3 485-16</inkml:trace>
  <inkml:trace contextRef="#ctx0" brushRef="#br0" timeOffset="7778.7956">10202 1006 1666 0,'0'0'52'15,"-21"7"-46"-15,21-7 4 0,0 0 7 0,-19 15 4 16,19-15 3-16,-15 29-7 0,8-7-1 16,-3-3-2-16,3 4 5 0,-2 2-2 0,2 1-27 15,-2 4 22-15,1-1-29 0,-2 1 18 16,2-1 6-16,-2-4-6 0,4 2 8 0,-3-5-3 15,3 1 6-15,0-5-5 0,6-18 4 0,-8 26-6 16,8-26 0-16,0 0-1 0,0 0-1 0,0 0 1 16,0 0-3-16,0 0-3 0,0 0 2 0,0 0 2 15,0 0 0-15,15-29 3 0,-2 6-6 16,0-3 2-16,3 0-3 0,1-1 4 0,0 0-3 16,0-2 3-16,-1-1 22 0,0 1-22 0,-3 0 22 15,2 1-20-15,-3 1-6 0,0 1 7 0,0 2-10 16,0 6 5-16,-12 18-1 0,20-24 3 0,-20 24-2 15,17-15-2-15,-17 15-1 0,18-10-4 16,-18 10 4-16,23-4 2 0,-23 4 0 16,28-2 2-16,-28 2-1 0,29 3 1 0,-12-1 2 15,1 2-3-15,1 1 2 0,0 0 1 0,2-1-3 16,1 0 5-16,2 0-4 0,0 2 1 0,1-2 1 16,-2 3-4-16,-1-4 4 0,-2 1-7 0,0-3-1 15,-2 0-1-15,-18-1-1 0,24 1 6 0,-24-1 1 16,0 0-1-16,0 0 3 0,0 0 3 15,0 0-5-15,0 0 6 0,0 0-2 16,0 0-6-16,0 0 7 0,-26-4-6 0,9 6 4 16,-4 0 1-16,0 6-2 0,-3 1-2 0,-2 5 2 15,0 4-5-15,-2 0 4 0,-2 1 2 0,1 3 1 16,1 0 5-16,2 2-21 0,1-2 20 0,5 1-20 16,3-4 18-16,6-1 0 0,3-1-6 0,8-17 3 15,-2 26-6-15,2-26 3 0,12 19 1 0,-12-19-1 16,27 11-1-16,-8-10 1 0,6-2-1 15,4-4 0-15,4-6 3 0,4-2-2 0,3-5 3 16,3-5-2-16,0 0 4 0,-3-4 10 16,-3-1-15-16,-3 2 0 0,-3-2 0 0,-3 1 0 0,-4 2 0 15,-3 3 0-15,-7 4 0 0,-4 1 0 0,-10 17 0 16,6-21 0-16,-6 21 0 0,0 0 0 16,0 0 0-16,-17-13 0 0,17 13 0 15,-21 9 0-15,21-9 0 0,-32 23 0 0,12-3 0 16,1 6 0-16,0 1 0 0,1 1 0 0,4 0 0 15,1 0 0-15,5 0-21 0,1-1-21 0,4 0 11 16,3-4 4-16,5 1-8 0,2-6-5 0,9 3-13 16,-16-21-14-16,45 31-30 0,-22-31-40 0,22 12-98 15,-13-16-159-15,8-2-127 0,10 12 175 0,-15-25 346 16</inkml:trace>
  <inkml:trace contextRef="#ctx0" brushRef="#br0" timeOffset="7995.1435">11285 1047 1416 0,'-34'-1'240'16,"12"8"-176"-16,-4-3-13 0,3 8 0 0,-4-1-2 15,5 6-10-15,-2 1-10 0,3 1-4 16,0 4-8-16,5-1-26 0,3 2 18 0,3 2-25 16,5-2 21-16,3 0 1 0,4-1-8 0,3-4 6 15,8 0-7-15,2-1 4 0,7-6-9 0,4 0-4 16,5-5-11-16,5-8-19 0,9-1-9 15,1-14-15-15,10 2-25 0,-8-15-38 0,18 10-116 16,-20-15-164-16,7 2-109 0,5 5 137 16,-18-13 381-16</inkml:trace>
  <inkml:trace contextRef="#ctx0" brushRef="#br0" timeOffset="8175.3955">11875 639 1181 0,'-40'43'354'15,"0"7"-309"-15,5-2-29 0,-5 6 24 16,10 2-16-16,-6-1 37 0,7-1-7 16,-1-1-27-16,9-1 5 0,2-1-23 0,8-3-27 15,4-3 17-15,5-5-29 0,5 0-2 0,0-9 1 16,5 1-31-16,-4-13-35 0,15 8-99 0,-19-27-68 16,19 13-277-16,-19-13 48 0,18 7 416 0</inkml:trace>
  <inkml:trace contextRef="#ctx0" brushRef="#br0" timeOffset="8560.495">11536 989 1729 0,'-18'4'94'0,"18"-4"-72"16,0 0-14-16,0 0 3 0,0 0 4 16,0 0 9-16,0 0 4 0,22 18-1 0,-22-18-1 15,37 8-6-15,-12-4-3 0,0-1-2 16,2 1-5-16,2-1-9 0,-1-1-1 0,2 2 0 15,-2-4 0-15,2 1 0 0,-4-1 0 0,1-2 0 16,-4 0 0-16,-1 1 0 0,-4 0 0 0,-1 1 0 16,-17 0 0-16,25-1 0 0,-25 1 0 0,0 0 0 15,17-1 0-15,-17 1 0 0,0 0 0 16,0 0 0-16,0 0 0 0,0 0 0 0,2 17 0 16,-2-17 0-16,-4 27 0 0,1-6 0 0,-4 3 0 15,-3 3 0-15,-1 2 0 0,-1 0 0 0,-3 1 0 16,3 1 0-16,-1-2 0 0,2-4 0 0,5-2 0 15,-1 0 0-15,5-5 0 0,0 2 0 0,2-20 0 16,2 23-3-16,-2-23-24 0,0 0-4 16,19 9-15-16,-19-9-14 0,31-21-7 15,-15-4-19-15,10 4-19 0,-11-15-29 0,13 11-45 16,-19-14-26-16,12 7-94 0,-11 2-75 0,-12-11-14 16,16 14 346-16</inkml:trace>
  <inkml:trace contextRef="#ctx0" brushRef="#br0" timeOffset="8669.9208">12002 767 1389 0,'0'0'271'0,"-20"-8"-138"15,20 8-55-15,-18-4-29 0,18 4-17 16,0 0-15-16,0 0-12 0,0 0-5 0,0 0-4 16,0 0-7-16,-6 25-10 0,16-8-24 0,-10-17-26 15,29 40-60-15,-29-40-58 0,45 34-123 16,-21-9-237-16,4-7 40 0,17 10 378 0</inkml:trace>
  <inkml:trace contextRef="#ctx0" brushRef="#br0" timeOffset="8904.4748">12554 1073 1549 0,'-26'-4'115'0,"26"4"-51"0,-40-2 7 0,21 5-1 16,-7-1-9-16,2 4-9 0,-2-2-13 0,3 6-13 16,-1 1-26-16,2 3 0 0,-2 2 0 0,1 2 0 15,1 0 0-15,3 2 0 0,4-2 0 16,2 0 0-16,4 1 0 0,3-2 0 15,3 2 0-15,3-19 0 0,3 30 0 0,-3-30 0 16,19 25 0-16,-19-25 0 0,39 17 0 0,-15-13-1 16,10-4-45-16,-2-5-32 0,12 2-58 0,-15-16-105 15,21 8-398-15,-9 0 56 0,-6-7 261 0</inkml:trace>
  <inkml:trace contextRef="#ctx0" brushRef="#br0" timeOffset="9264.3162">12802 1101 1589 0,'-27'6'107'16,"27"-6"-39"-16,-41 14 5 0,21-1 0 15,-8-2-9-15,5 5-13 0,0-3-29 16,2 5-22-16,2 1 0 0,2-2 0 0,0 2 0 16,4-1 0-16,13-18 0 0,-21 31 0 0,21-31 0 15,-6 26 0-15,6-26 0 0,0 0 0 0,12 22 0 16,-12-22 0-16,21 6 0 0,-21-6 0 0,32-4 0 15,-12-3 0-15,2-7 0 0,1-2 0 0,1-5 0 16,2-1 0-16,-2-1 0 0,-4-1 0 0,-1 0 0 16,-2 2 0-16,-2 2 0 0,-3 1 0 15,-12 19 0-15,17-27 0 0,-17 27 0 0,0 0 0 16,0 0 0-16,0 0 0 0,0 0 0 0,0 0 0 16,0 0 0-16,0 0 0 0,-9 30 0 15,2-4 0-15,-3 5 0 0,-1 0 0 0,2-3 0 16,1-1 0-16,3-5 0 0,2-1 0 0,5-3-19 15,1-1-8-15,-3-17-8 0,16 26-8 16,-16-26-12-16,30 8-18 0,-1-7-31 0,-7-24-85 16,24 7-297-16,-6-5-77 0,-2-8 111 0</inkml:trace>
  <inkml:trace contextRef="#ctx0" brushRef="#br0" timeOffset="9436.2457">13387 607 1512 0,'-21'32'319'0,"3"-1"-284"16,-11 9 9-16,3 7-13 0,-7 1 5 0,5 6 19 16,-2-1-40-16,4 1-15 0,5-1 0 0,2 3 0 15,8-4 0-15,5-2 0 0,5-6 0 0,4-4-13 16,1-3-28-16,2-5-13 0,9 5-104 0,-15-37-97 16,15 37-392-16,-7-16 36 0,-8-21 344 0</inkml:trace>
  <inkml:trace contextRef="#ctx0" brushRef="#br0" timeOffset="11420.6689">547 3784 629 0,'23'-34'149'0,"-23"10"-3"0,7 7 5 15,-7-7-107-15,5 3-17 0,-2 0-8 16,2 1-13-16,-3 3 6 0,-2 17 16 0,1-20 31 16,-1 20 19-16,0 0 12 0,0 0-14 0,0 0-27 15,0 0-20-15,-11 25-18 0,11-25 0 0,-13 38-1 16,6-8 11-16,-4 3-2 0,2 4 8 0,-3 3-7 15,2 3-11-15,-2 1 19 0,0 4-25 0,1-3 22 16,0 4-7-16,0-6-10 0,1 1 9 16,1-3-10-16,1-3 6 0,0-3-6 15,2-3 3-15,2-9-7 0,4-23 3 0,-1 24-6 16,1-24-2-16,0 0 0 0,0 0 0 0,0 0 4 16,21-12 4-16,-21 12 6 0,20-37-1 0,-9 5 4 15,3-7-8-15,0-7 2 0,2-3-9 0,0-2 7 16,-2-1-8-16,1 1-4 0,-3 3 20 0,-2-1-19 15,0 4 19-15,-3-1-7 0,0 0-9 16,-3 2 8-16,1 3-9 0,-3 2 7 0,1 3-7 16,-2 7 5-16,0 5-4 0,-1 24 7 0,0-24 0 15,0 24 4-15,0 0-1 0,0 0-3 0,0 0-2 16,0 0-5-16,0 0 1 0,0 0-3 0,0 20 4 16,0-20-2-16,8 35 4 0,-1-12-3 0,0-1 2 15,1-1-4-15,3-2 3 0,1-1-3 16,3-1 3-16,-15-17-3 0,33 25 4 15,-11-15-1-15,0-4 0 0,6-5 2 0,2-2-1 16,7-7 1-16,1-6 0 0,6-7 2 0,1-5-2 16,3-5 5-16,-1-3-5 0,-2-1 6 0,-1 0-8 15,-5 2-1-15,-5 3 0 0,-5 3 0 0,-6 5 0 16,-6 5 0-16,-17 17 0 0,18-15 0 0,-18 15 0 16,0 0 0-16,0 0 0 0,0 0 0 15,-3 18 0-15,-5 2 0 0,-1 11 0 0,-5 11 0 16,-3 10 0-16,-3 6 0 0,-2 1 0 0,1 3 0 15,0-4 0-15,4 4-17 0,2-4-4 16,2 1 9-16,4-3-17 0,4-2 12 0,2-6-13 16,9 0-26-16,1-7 2 0,11 1-32 0,-5-15-35 15,20 13-85-15,-33-40-187 0,49 27-148 0,-12-10 78 16,-7-20 463-16</inkml:trace>
  <inkml:trace contextRef="#ctx0" brushRef="#br0" timeOffset="11795.6648">1693 3839 1661 0,'-30'4'58'16,"9"5"-21"-16,-5-2-4 0,7 8-15 0,-3-2 28 16,1 5-29-16,0 1 21 0,2 6-13 0,1-1-5 15,2 5 2-15,0 0-8 0,3 2 4 0,0 1-8 16,5 0 2-16,2 0-8 0,3 0 2 0,3-4-5 15,3-4 3-15,3-3-4 0,-6-21 1 0,19 27-2 16,-19-27 2-16,30 15-2 0,-12-12 1 16,1-4 1-16,3-4-1 0,2-6 2 0,1-5-2 15,-1-7 0-15,2-3 0 0,-1-6 0 0,1-2 0 16,-2 0 0-16,-2 2 0 0,-4-1 0 0,-2 3 0 16,-4 1 0-16,-2 1 0 0,-2 4 0 15,-3 2 0-15,-1 4 0 0,-4 18 0 0,1-26 0 16,-1 26 0-16,0 0 0 0,0 0 0 0,0 0 0 15,0 0 0-15,0 0 0 0,0 0 0 16,0 0 0-16,-11 20 0 0,9 0-1 0,-2 6-16 16,0 4-6-16,0 0-3 0,1 5-12 0,1-4-4 15,4 4-15-15,-1-5-5 0,10 7-26 0,-7-12-25 16,18 13-81-16,-22-38-111 0,22 28-225 0,6-10 32 16,-6-20 446-16</inkml:trace>
  <inkml:trace contextRef="#ctx0" brushRef="#br0" timeOffset="12264.4647">2235 3767 1274 0,'-30'28'425'0,"-8"-23"-361"0,6 3-19 16,-1 1 1-16,5 5-6 0,-2 1-7 15,2 3-21-15,-1 2 16 0,2 5-23 0,4-2 19 16,5 2-8-16,3-2-9 0,4-1 1 0,5 0-7 15,3-1 3-15,4-1-5 0,-1-20 3 0,13 30-4 16,-13-30 3-16,28 23-2 0,-8-13 2 0,1-3-1 16,4-4 1-16,0-3 0 0,2-2-1 15,0-4 2-15,0-4-1 0,-1-1 0 0,-1-4-1 16,-1-1 1-16,-1-2-3 0,-2-1 4 16,-2-2 0-16,-3 2 0 0,-1-2 0 0,-2 3 0 15,-13 18-3-15,21-30 1 0,-21 30-7 0,13-25-9 16,-13 25 8-16,0 0-8 0,0 0 10 0,0 0 2 15,0 0 0-15,0 0 8 0,0 0-12 0,0 0 10 16,7 26-9-16,-8 0-1 0,-1 10 7 0,-4 6-3 16,0 5 7-16,-3 7-7 0,2 7 4 15,-2 4-13-15,1 3 14 0,-1 3-13 0,-1-3 2 16,2 0 19-16,-2-3-17 0,0-7 22 0,2-2-3 16,-2-7-7-16,-1-5 8 0,0-7-9 0,-1-2 7 15,-2-4-6-15,1-7 6 0,-1-5-3 16,14-19 0-16,-29 24-3 0,29-24 0 0,-32 9-4 15,15-13-2-15,0-3-5 0,-1-8-9 0,1-1-9 16,-3-10-14-16,6 0-14 0,-5-8-22 16,12 5-29-16,-12-17-62 0,22 19-141 0,-9-16-258 15,-1-6 25-15,9 6 421 0</inkml:trace>
  <inkml:trace contextRef="#ctx0" brushRef="#br0" timeOffset="12936.3673">2693 3895 1246 0,'0'0'230'16,"0"0"-166"-16,0 0-15 0,0 0-26 0,0 0 15 16,0 20 0-16,0-20-11 0,-7 34-1 0,0-14-8 15,0 7 4-15,-3-1-8 0,1 3 5 0,-2 2-7 16,2 1 6-16,-1 0-7 0,1 3 6 16,0-3-7-16,3 1 6 0,-2-3-6 15,5-5 2-15,0-7-7 0,3-18 1 0,-1 23-5 16,1-23 0-16,0 0-2 0,0 0 2 0,0 0-1 15,0 0 2-15,0 0 5 0,18 6 2 0,-18-6 9 16,0 0-1-16,15-29 1 0,-7 12-3 0,2-7-2 16,0-4-6-16,1-5 1 0,0-1-8 15,0 0 0-15,0 2 0 0,-2 0 0 0,1 2 0 16,0 1 0-16,0 4 0 0,-1 3 0 0,0 2 0 16,-9 20 0-16,16-25 0 0,-16 25 0 0,0 0 0 15,0 0 0-15,0 0 0 0,20-2 0 0,-20 2 0 16,14 19 0-16,-14-19 0 0,20 38 0 0,-9-12 0 15,0 4 0-15,0 2 0 0,-1 2 0 16,0 1 0-16,1 0 0 0,-2 0 0 16,2-2-9-16,0-4-6 0,3-3-12 0,-1-4-2 15,4-2-11-15,-17-20-9 0,35 31-26 0,-35-31-30 16,43 14-80-16,-43-14-143 0,31-22-220 0,-8 13 17 16,-5-18 426-16</inkml:trace>
  <inkml:trace contextRef="#ctx0" brushRef="#br0" timeOffset="13296.1282">3021 4062 1643 0,'0'0'40'0,"0"0"-29"16,-5 18 1-16,5-18 8 0,19 9 5 0,-1-5 5 15,2-7 0-15,8 1-3 0,2-8-1 16,8-1-8-16,1-5-2 0,1 1-7 0,1-3-2 15,-2-2-5-15,-2 2 0 0,-3-1-3 0,-3 1 4 16,-3-1-5-16,-3 2-7 0,-7 2 24 0,-18 15-23 16,21-26 33-16,-21 26-7 0,4-21 1 0,-4 21 3 15,-8-23-9-15,8 23-5 0,-22-23-5 0,5 14 1 16,-2 2 0-16,-3 3 1 0,-1 3-1 0,-2 3 0 16,0 5-2-16,0 1-2 0,0 4 0 15,1 4 0-15,0 3-11 0,0 5 19 0,1 5-18 16,0 4 19-16,2 3-7 0,4 2-3 15,3-1 4-15,3-2-5 0,5-1 4 0,4-2-5 16,6-2 3-16,6-3-4 0,3-3 2 0,7-3-7 16,1-5-3-16,7-4-12 0,3-6-7 0,7-2-11 15,0-10-12-15,11 0-24 0,-6-16-39 0,19 14-90 16,-21-26-199-16,13 6-147 0,2 3 49 16,-14-15 504-16</inkml:trace>
  <inkml:trace contextRef="#ctx0" brushRef="#br0" timeOffset="13608.6433">3817 3799 1670 0,'-22'12'83'15,"-7"-3"-51"-15,5 5 1 0,-2-1-2 0,3 3-17 16,1-1 25-16,4 2-30 0,18-17 21 0,-26 31-11 16,26-31-10-16,-9 25-1 0,9-25-5 0,3 21 0 15,-3-21-2-15,20 17 2 0,-20-17-1 0,34 10 2 16,-12-7-2-16,3-3 0 0,3-1-1 0,1-3-1 15,2 2 0-15,-2-1 0 0,-1 2 0 0,-4 0 0 16,-2 2 0-16,-5 3 0 0,-17-4 0 16,25 9 3-16,-25-9-3 0,15 18 1 15,-15-18 0-15,8 25 3 0,-8-25-2 0,-4 30 2 0,-2-11-5 16,-4-1 4-16,-3 3-5 0,-1-1 3 16,-1 0-5-16,-2-2 0 0,0 1-5 0,0-2-2 15,0 0-8-15,17-17-3 0,-27 28-14 0,27-28-9 16,-17 20-22-16,17-20-33 0,0 0-69 0,0 0-99 15,0 0-279-15,0 0 18 0,0 0 346 16</inkml:trace>
  <inkml:trace contextRef="#ctx0" brushRef="#br0" timeOffset="13827.4602">4323 3738 1714 0,'-21'15'51'15,"3"8"-17"-15,-4 0 7 0,5 7-8 0,-5 3 20 16,3 4-28-16,-1 1 10 0,2 1-12 0,4-1-14 16,4-2 2-16,1-2-10 0,4-1 4 0,4-5-6 15,2-2 2-15,3-2-9 0,2-4 1 0,3-2-7 16,-9-18-6-16,20 20-11 0,-20-20-15 0,30 4-24 16,-30-4-38-16,40-12-108 0,-34-6-324 15,14-8-37-15,0 1 180 0</inkml:trace>
  <inkml:trace contextRef="#ctx0" brushRef="#br0" timeOffset="13968.5812">4253 3445 1493 0,'0'0'38'0,"-15"20"-42"0,15-20-13 0,6 19-21 15,7-1-68-15,-13-18-101 0,20 12-304 0,-1 3 21 16,-19-15 333-16</inkml:trace>
  <inkml:trace contextRef="#ctx0" brushRef="#br0" timeOffset="14343.8502">4677 3747 1533 0,'-15'20'224'0,"-5"-7"-170"0,5 4-5 16,-2-2-1-16,5 4-6 0,-3-1-9 0,3 3-17 15,1 0 14-15,3 3-23 0,0-1 4 0,4 1-11 16,-3 1 0-16,4 1 0 0,-1-1 0 16,4-2 0-16,1-2 0 0,2-3 0 0,-3-18 0 15,10 26 0-15,-10-26 0 0,17 17 0 0,-17-17 0 16,21 6 0-16,-21-6 0 0,30-4 0 0,-12-5 0 16,3-4 0-16,0-4 0 0,1-5 0 0,0-1 0 15,0-2 0-15,-1-1 0 0,-1 1 0 0,-3-2 0 16,-1 2 0-16,-1 1 0 0,-2 1 0 15,-1 0 0-15,-1 2 0 0,-3 2 0 16,-8 19 0-16,12-28 0 0,-12 28 0 0,0 0 0 16,0 0 0-16,0 0 0 0,0 0 0 0,0 0 0 15,0 0 0-15,0 0 0 0,-3 33 0 0,-1-10 0 16,-3 1-8-16,3 2-1 0,-4 1-24 0,6 2 15 16,-3-4-13-16,5 4-7 0,-1-4 0 0,6 0-9 15,-2-6-2-15,12 6-25 0,-15-25-27 16,35 36-65-16,-35-36-79 0,40 4-257 0,-12 6 7 15,-10-16 303-15</inkml:trace>
  <inkml:trace contextRef="#ctx0" brushRef="#br0" timeOffset="14843.881">5280 3791 1323 0,'0'0'334'15,"-28"-12"-267"-15,28 12-22 0,-20 1-3 0,20-1-8 16,-24 14-7-16,24-14 1 0,-26 28-2 0,11-10 0 15,0 1-4-15,5 5-15 0,-4 2 19 0,3 0-21 16,-2 0 18-16,2-2-11 0,4-5-12 0,3-2 0 16,4-17 0-16,0 26 0 0,0-26 0 0,0 0 0 15,12 18 0-15,-12-18 0 0,0 0 0 16,24-3 0-16,-24 3 0 0,25-19 0 0,-11 2 0 16,3-2 0-16,0-4 0 0,-1-2 0 0,-1 0 0 15,1 1 0-15,-3 1 0 0,0 0 0 16,0 2 0-16,-4 1 0 0,0 2 0 0,-9 18 0 15,12-27 0-15,-12 27 0 0,0 0 0 0,0 0 0 16,0 0 0-16,0 0 0 0,0 0 0 0,0 0 0 16,0 0 0-16,0 0 0 0,11 25 0 15,-11-25 0-15,7 31 0 0,-7-31 0 0,11 26 0 16,-11-26 0-16,17 22 0 0,-17-22 0 0,21 15 0 16,-21-15 0-16,23 6 0 0,-23-6 0 0,25-4 0 15,-25 4 0-15,31-15 0 0,-13 2 0 0,2-4 0 16,-1-2 0-16,2-2 0 0,-2 0 0 0,1 0 0 15,-5 2 0-15,-1 2 0 0,-14 17 0 0,16-27 0 16,-16 27 0-16,0 0 0 16,9-17 0-16,-9 17 0 0,0 0 0 0,0 0 0 15,0 0 0-15,0 0 0 0,-1 17 0 0,1-17 0 16,0 27 0-16,0-5 0 0,-2 0 0 0,0 5 0 16,0 1 0-16,0 3 0 0,-3 1-21 0,1 4-24 15,-4-7-41-15,8 16-89 0,-21-25-216 0,16 15-236 16,-2-3 46-16,-4-13 461 0</inkml:trace>
  <inkml:trace contextRef="#ctx0" brushRef="#br0" timeOffset="15328.2774">6423 3556 1444 0,'21'-4'259'15,"-21"4"-207"-15,0 0-40 0,0 0-11 0,0 0 1 16,0 0 5-16,-5 23 10 0,0-3 2 0,0 11 4 16,-2 5-10-16,0 5 0 0,-3 4-14 15,0 2 8-15,-1 1 5 0,2 1-21 0,0-3 21 16,1-2-23-16,3-1 3 0,1-5 0 0,4 0-22 16,0-7-9-16,6 2-31 0,-3-11-18 0,11 7-48 15,-14-29-64-15,20 26-141 0,-20-26-170 0,17 9 71 16,-17-9 440-16</inkml:trace>
  <inkml:trace contextRef="#ctx0" brushRef="#br0" timeOffset="15515.7536">6232 3894 1858 0,'0'0'78'0,"-22"3"-32"16,22-3-16-16,0 0-11 0,0 0-8 0,0 0-7 15,0 0-4-15,0 0 1 0,0 0-1 0,33 13 0 16,-7-13 0-16,8-4-4 0,4-3-15 15,8-1-31-15,1-7 0 0,10 7-49 0,-6-17-42 16,25 24-180-16,-13-17-291 0,0 2 61 0,2 11 352 16</inkml:trace>
  <inkml:trace contextRef="#ctx0" brushRef="#br0" timeOffset="16609.5726">7743 3208 1047 0,'0'0'309'0,"0"0"-157"15,0 0-77-15,-27-6-18 0,27 6-14 0,-27 2-8 16,10 2-9-16,-7 3-7 0,-3 3 0 0,-4 2-2 15,-2 7-12-15,-1-1 31 0,0 6-26 0,-2 1 23 16,0 3-12-16,3-1-11 0,1-1 3 0,4 0-8 16,5-3 3-16,4-3-5 0,3 0 2 0,16-20-5 15,-21 31 2-15,21-31-4 16,-7 23 0-16,7-23-1 0,7 23 3 0,-7-23-2 16,22 29 2-16,-22-29-1 0,36 30 1 0,-12-14-1 15,4 1 3-15,1-1-3 0,0 1 3 0,5-2-4 16,-3 2 4-16,-1-1-4 0,-3-1 4 0,-3-1-4 15,-4-1 3-15,-20-13-1 0,29 23 1 0,-29-23-1 16,12 23 1-16,-12-23 0 0,-2 26 2 0,2-26-2 16,-19 30-11-16,3-13 24 0,-5 3-24 15,-5 0 21-15,-2-1-11 0,-2-1-5 0,-1-1 0 16,-2 1-2-16,3-1 0 0,0 0-8 0,-2-4-2 16,4 2-6-16,1-4-1 0,5-1-3 0,3-3-4 15,19-7-19-15,-23 11-21 0,23-11-37 16,0 0-31-16,5 18-49 0,-5-18-64 0,0 0-227 15,24-13 46-15,-12-7 362 0</inkml:trace>
  <inkml:trace contextRef="#ctx0" brushRef="#br0" timeOffset="17031.4417">7851 3722 1347 0,'0'0'59'15,"-25"6"-23"-15,25-6 5 0,-25 14 7 0,25-14-4 16,-24 20-1-16,24-20-6 0,-23 32 2 16,12-15-4-16,4 4 3 0,-2 0-7 0,4 4-16 15,-1-2 26-15,4 5-26 0,-1-4 21 0,3-1-13 16,1-2-12-16,3-3 1 0,-4-18-8 0,15 30 3 16,-15-30-2-16,24 17-2 0,-24-17 0 0,35 6 4 15,-13-8-2-15,2-5 2 0,3-4-2 16,1-5-3-16,-1-2 3 0,2-4-5 0,-2-1 6 15,1-1-4-15,-3-1-11 0,0-1 22 0,-2-2-21 16,-3 2 21-16,0-1-6 0,-2-1-5 0,-2 3 3 16,-3-2-5-16,-2 3 4 0,-1 2-2 0,-3 2 3 15,-1 3-4-15,-6 17-1 0,5-26 0 0,-5 26 0 16,0 0 0-16,0 0 0 0,0 0 0 16,0 0 0-16,0 0 0 0,0 0 0 15,0 0 0-15,-13 30 0 0,7-8 0 0,-1 5 0 16,-1 2 0-16,1 1 0 0,0 1 0 0,2-2 0 15,1-2-18-15,3-2 8 0,2-5-28 0,5 0 14 16,-6-20-24-16,20 30-13 0,-20-30-20 0,30 17-23 16,-30-17-34-16,43 0-67 0,-30-18-111 0,9 2-206 15,10 4 60-15,-15-20 443 0</inkml:trace>
  <inkml:trace contextRef="#ctx0" brushRef="#br0" timeOffset="17250.1993">8766 2965 1551 0,'-26'-1'275'0,"8"21"-249"15,-3 9-21-15,-1 6 14 0,-2 7 1 0,1 5 14 16,-4 5-7-16,3 5-12 0,-1 1 11 0,5 4-22 16,0-1 10-16,3 2-7 0,4 0-11 0,2-4 7 15,4-3-10-15,3-4 7 0,4-2-24 0,2-6 5 16,6 0-7-16,-1-9-37 0,9 2 1 0,-5-11-52 15,14 9-61-15,-25-35-248 0,33 33-142 16,-6-18 48-16,-8-13 491 0</inkml:trace>
  <inkml:trace contextRef="#ctx0" brushRef="#br0" timeOffset="17641.6665">9450 3208 720 0,'-11'-27'251'0,"5"7"-123"0,-11-8-42 15,7 9-3-15,-9-7 8 0,19 26-3 0,-36-32-5 16,18 27-12-16,-9-2-12 0,3 9-12 0,-4 0-10 16,4 5-7-16,-3 3-7 0,1 5 0 0,-1 2-5 15,0 6 2-15,0 1-5 0,2 4 3 0,-1 4-6 16,2 3-8-16,1 2 19 0,1 6-21 16,2 2 18-16,3 5-7 0,2 1-10 0,4 1 6 15,1 1-9-15,4-1 6 0,1-1-10 0,4-4 7 16,2-1-8-16,1-4 5 0,3-1-6 0,0-4-22 15,4-3 15-15,-2-7-33 0,5 1-14 0,-5-10-9 16,9 5-30-16,-16-23-38 0,21 26-76 16,-21-26-147-16,0 0-164 0,0 0 103 0,0 0 421 15</inkml:trace>
  <inkml:trace contextRef="#ctx0" brushRef="#br0" timeOffset="17829.3646">8738 3603 1835 0,'0'0'58'0,"0"0"-32"0,0 0-9 0,0 0-6 16,0 0-6-16,0 0-4 0,0 0-2 15,0 0 0-15,0 0 0 0,20 17 1 16,-1-16-1-16,1-1 0 0,3-1-6 0,5-2-10 16,6 2-14-16,0-4-15 0,9 5-16 0,-5-9-28 15,13 13-57-15,-20-19-115 0,11 12-294 0,0 4 25 31,-6-9 333-31</inkml:trace>
  <inkml:trace contextRef="#ctx0" brushRef="#br0" timeOffset="18251.2273">9422 3637 1258 0,'-31'1'308'16,"31"-1"-217"-16,-31 18-26 0,31-18-2 15,-27 19-10-15,27-19-7 0,-23 27-9 16,12-10-5-16,1 1-7 0,1 3-1 0,0 0-6 16,5 3 0-16,-2 1-9 0,2-1-9 0,1 0 0 15,2 0 0-15,2-3 0 0,6-1 0 0,-7-20 0 16,14 28 0-16,-14-28 0 0,27 20 0 0,-27-20 0 16,33 9 0-16,-15-9 0 0,3-3 0 0,-1-3 0 15,3-5 0-15,1-4 0 0,0-2 0 0,1-5 0 16,0-1 0-16,-3-1 0 0,-1 0 0 15,-1 0 0-15,-2 0 0 0,-3 3 0 0,-3 1 0 16,-2-1 0-16,-1 2 0 0,-1 1 0 0,-8 18 0 16,13-30 0-16,-13 30 0 0,7-18 0 15,-7 18 0-15,0 0 0 0,0 0 0 0,0 0 0 16,0 0 0-16,0 0 0 0,-6 25 0 0,1-7 0 16,-2 5 0-16,-1 2 0 0,-2 0 0 15,0 3 0-15,0-2 0 0,3-1 0 0,1-3-1 16,4-2 0-16,2 0-20 0,6-3 17 0,-6-17-18 15,17 26-6-15,-17-26-9 0,30 16-6 0,-10-16-9 16,6 1-10-16,-1-10-25 0,12 7-38 0,-12-21-60 16,20 20-113-16,-17-11-164 0,1-9-4 0,7 14 314 15</inkml:trace>
  <inkml:trace contextRef="#ctx0" brushRef="#br0" timeOffset="18563.7432">10016 3743 1324 0,'0'0'152'16,"-17"11"-79"-16,17-11-9 0,-23 18-8 0,23-18-9 15,-22 25-13-15,13-8-3 0,9-17-8 0,-18 34 1 16,18-34-5-16,-12 34-14 0,12-34 25 0,-5 32-29 16,5-32 22-16,2 31-15 0,-2-31-2 0,5 25 4 15,-5-25-1-15,0 0 1 0,10 19-3 16,-10-19 0-16,0 0 0 0,0 0 0 0,0 0 0 16,0 0 3-16,0 0 0 0,22-21 0 0,-22 21 0 15,14-34-9-15,-6 14-10 0,0-3 20 16,-2-2-19-16,0 2 21 0,-1-1-8 0,0 0-5 15,-1 0 3-15,-2 0-4 0,1 2 3 0,-1 0-3 16,-1 5 3-16,-1 17-3 0,5-26 1 16,-5 26-1-16,0 0-1 0,6-20-5 0,-6 20-9 15,0 0-8-15,0 0-10 0,0 0-6 0,25-2-8 16,-25 2-8-16,21 8-18 0,-21-8-16 0,30 11-39 16,-30-11-46-16,29 9-71 0,-29-9-99 0,18-5-106 15,8 16 149-15,-26-11 302 0</inkml:trace>
  <inkml:trace contextRef="#ctx0" brushRef="#br0" timeOffset="18751.5715">10464 3556 763 0,'0'0'387'0,"-21"41"37"0,2-36-324 16,19-5-22-16,-24 26-4 0,13-8-11 0,-3-1-15 16,1 4-7-16,0 2-14 0,2 1-1 0,1-1-10 15,2 2-16-15,0 1 0 0,4-2 0 0,1-1 0 16,1-3 0-16,3 0 0 0,0-3 0 15,-1-17 0-15,9 29 0 0,-9-29-2 0,12 20-20 16,-12-20-8-16,17 11-13 0,-17-11-24 0,0 0-38 16,34 1-65-16,-33-26-134 0,-1 25-286 0,27-34 46 15,-17 5 375-15</inkml:trace>
  <inkml:trace contextRef="#ctx0" brushRef="#br0" timeOffset="18892.1927">10407 3364 823 0,'-8'-19'427'0,"3"37"-28"0,5-18-316 0,0 0-48 16,0 0-26-16,0 0-18 0,0 0-23 0,0 0-13 16,0 0-23-16,0 0-43 0,13 32-106 0,-13-32-184 15,20 18-128-15,3 2 166 0</inkml:trace>
  <inkml:trace contextRef="#ctx0" brushRef="#br0" timeOffset="19110.9456">10987 3519 1608 0,'-31'0'106'0,"9"9"-38"15,-8-3-4-15,5 8-2 0,-6 1-13 16,1 4-6-16,-1 2-14 0,4 2-11 0,3 0-18 16,5 1 0-16,5-1 0 0,4 1 0 0,5-1 0 15,3 0 0-15,4-1 0 0,4-2 0 0,4-2 0 16,2-1 0-16,5-2 0 0,5-4 0 0,5-3 0 15,1-4-6-15,8-2-54 0,-6-11-46 0,16 17-186 16,-6-20-361-16,-1 2 51 16,-4 1 275-16</inkml:trace>
  <inkml:trace contextRef="#ctx0" brushRef="#br0" timeOffset="19845.3503">8025 4929 1486 0,'12'-18'46'0,"-12"18"-21"0,0 0 3 15,0 0 10-15,0 0 2 0,0 0-2 0,0 0-7 16,-6 17-9-16,0 4 1 0,-5 5-4 16,0 12 8-16,-6 3-5 0,0 6-3 0,-4 1 20 15,3 5-21-15,-1-4 15 0,2 1-9 0,-2-4-12 16,2-2 4-16,3-5-8 0,3-5 3 0,2-7-7 15,4-9 2-15,5-18-3 0,-3 19-1 0,3-19-1 16,0 0 0-16,0 0 0 0,0 0 3 0,0 0-4 16,19-17 0-16,-9-1 0 0,3-5 0 15,3-11 0-15,1-5 0 0,4-3 0 16,0-3 0-16,0-2 0 0,4-2 0 0,-2-2 0 16,1-1 0-16,0-3 0 0,0 2 0 0,-1 0 0 15,0 0 0-15,-1 3 0 0,0 2 0 0,-3 7 0 16,-1 6 0-16,-2 9 0 0,-16 26 0 0,21-25 0 15,-21 25 0-15,0 0 0 0,0 0 0 0,0 0 0 16,5 17 0-16,-3 1 0 0,0 10 0 16,2 9 0-16,-1 7 0 0,-1 4 0 0,-1 3 0 15,2 3 0-15,-2 1 0 0,-1 4 0 0,4 0 0 16,0 1 0-16,2-2 0 0,3-5 0 0,-1 0 0 16,3-2 0-16,0-4 0 0,4-4 0 0,-3-7 0 15,3-4 0-15,-3-5 0 0,4-2-6 16,-16-25-46-16,31 34-44 0,-31-34-28 0,32 12-44 15,-32-12-83-15,27-26-282 0,-27 26-3 16,13-36 256-16</inkml:trace>
  <inkml:trace contextRef="#ctx0" brushRef="#br0" timeOffset="20001.6912">8123 5233 1772 0,'-17'-6'90'0,"17"6"-42"0,0 0-24 16,0 0-13-16,0 0-11 0,0 0-2 0,0 0 0 15,19 1 1-15,1 2-4 0,6-5-6 16,9 2-12-16,3-6-17 0,8 4-21 0,-2-11-35 16,14 13-61-16,-14-25-133 0,10 14-284 0,5 4 43 15,-8-10 380-15</inkml:trace>
  <inkml:trace contextRef="#ctx0" brushRef="#br0" timeOffset="20251.6552">9078 5102 892 0,'-24'-15'345'16,"-1"44"77"-16,-7-27-347 0,4 5-28 0,-3-2 0 16,2 5-12-16,-1-2 4 0,3 7-13 0,-2-1 21 15,4 4-17-15,2 1 9 0,4 2-36 16,1 0-3-16,3 2 0 0,4 0 0 16,4-1 0-16,4-2 0 0,3 0 0 0,5-2 0 15,5 0 0-15,3-1 0 0,6-2 0 0,4-1 0 16,2-5 0-16,8-1 0 0,2-8-6 0,8-1-38 15,1-8-2-15,3 1-12 0,-6-11-22 0,7 9-20 16,-13-17-59-16,16 18-65 0,-24-22-38 0,20 19-21 16,-13-3-112-16,-8-16 22 0,18 20 357 15</inkml:trace>
  <inkml:trace contextRef="#ctx0" brushRef="#br0" timeOffset="20423.58">9416 5147 1322 0,'-20'-2'159'0,"20"2"-78"0,-22 19 4 16,16-1-18-16,-11-5-8 0,8 7-6 0,-4-1-18 15,4 5 1-15,-1-1-11 0,3 3 2 0,0-1-13 16,1 2 3-16,1-4-8 0,2 0-1 16,2-3-4-16,0 0-4 0,2-2-8 0,-1-18 2 15,9 26-8-15,-9-26-2 0,0 0-8 0,19 14-10 16,-19-14-14-16,18-10-32 0,2 8-52 0,-14-25-68 16,23 10-252-16,-12-5-93 0,-3-10 104 0</inkml:trace>
  <inkml:trace contextRef="#ctx0" brushRef="#br0" timeOffset="20579.7534">9386 4804 1361 0,'0'0'360'15,"-57"-4"-217"-15,57 4-91 0,-27-8-23 0,27 8-10 16,0 0-11-16,0 0-11 0,0 0-16 0,0 0-13 16,0 0-16-16,0 0-10 0,14 24-11 0,-14-24-18 15,44 29-54-15,-44-29-75 0,56 31-62 16,-33-20 4-16,17 2-117 0,7 19 36 0,-17-19 355 15</inkml:trace>
  <inkml:trace contextRef="#ctx0" brushRef="#br0" timeOffset="20939.1591">9968 5116 640 0,'-17'3'492'15,"17"-3"-216"-15,-40 6-167 0,22 5-3 0,-14-10-14 16,10 11-33-16,-6-2 17 0,4 7-35 0,-4 0 22 15,6 5-23-15,0 1-13 0,3 3-2 0,1 3-24 16,3 0-1-16,2-1 0 0,4-2 0 0,3-5 0 16,5-2 0-16,1-19 0 0,8 24 0 0,-8-24 0 15,23 11 0-15,-5-13 0 0,2-4 0 0,6-8 0 16,2-7 0-16,3-5 0 0,2-8 0 16,1-4 0-16,1-2 0 0,-2-3 0 15,1-1 0-15,-2 0 0 0,-2 0 0 0,-3 1 0 16,-3 1 0-16,0 1 0 0,-4 3 0 0,0 1 0 15,-4 2 0-15,-3 4 0 0,-3 4 0 0,-2 5 0 16,-8 22 0-16,9-19 0 0,-9 19 0 0,0 0 0 16,0 0 0-16,0 0 0 0,-3 22 0 15,0-2 0-15,-2 9 0 0,-4 11 0 0,-1 5 0 16,-3 5 0-16,0 0 0 0,-2 1 0 0,2-1 0 16,5-2 0-16,1-7 0 0,12 2-59 0,-5-19-99 15,26 18-256-15,-16-21-215 0,6-1 24 0,0 1 424 16</inkml:trace>
  <inkml:trace contextRef="#ctx0" brushRef="#br0" timeOffset="22048.6331">11351 4146 1229 0,'-29'-15'337'0,"29"15"-185"0,0 0-109 16,0 0-14-16,0 0-1 0,0 0 2 0,0 0 3 16,0 0-5-16,0 0-5 0,0 0-4 15,16-18-4-15,-16 18-1 0,0 0 0 0,0 0 0 16,22-4 0-16,-22 4-1 0,18 0-1 0,-1 0-12 16,4 0 0-16,4 0 0 0,4-1 0 0,4 0 0 15,5-4 0-15,3 0 0 0,7 1 0 0,1-4 0 16,7 1 0-16,5 0 0 0,1-3 0 0,3 2 0 15,2-3 0-15,-1 1 0 0,3 0 0 0,-5-1 0 16,0 3 0-16,-3-2 0 0,-1 1 0 16,-1 0 0-16,-4 2 0 0,-3 0 0 0,-5 1 0 15,-6 1 0-15,-5 1 0 0,-4 1 0 16,-4 1 0-16,-7 1 0 0,-21 1 0 0,26 3 0 16,-26-3 0-16,0 0 0 0,0 0 0 0,0 0 0 15,0 0 0-15,0 0 0 0,0 0 0 0,0 0 0 16,0 0 0-16,0 0 0 0,0 0 0 0,0 0 0 15,0 0 0-15,-17-19 0 0,17 19 0 16,-21-19 0-16,21 19 0 0,-32-25 0 0,11 11 0 16,-3-1 0-16,-4-2 0 0,-4 0 0 0,-4 1 0 15,-5 2 0-15,-4 0 0 0,-3 3 0 0,-1 2 0 16,0 3 0-16,0 2 0 0,-1 3 0 0,3 1 0 16,2 2 0-16,1 2 0 0,6-1 0 0,4 1 0 15,5 0 0-15,9-2 0 16,20-2 0-16,-19 3 0 0,19-3 0 0,0 0 0 15,0 0 0-15,0 0 0 0,30 2 0 0,-3 2 0 16,10-1 0-16,9-2 0 0,6 1 0 0,7-1 0 16,1 1 0-16,5 1 0 0,2 2 0 0,-3-1 0 15,-1 4 0-15,-1 0 0 0,-3 4 0 0,-3 1 0 16,-5 1 0-16,-6 2 0 0,-5 2 0 0,-5 0 0 16,-6 1 0-16,-6 2 0 0,-4-2 0 15,-7 2 0-15,-4-1 0 0,-3 1 0 0,-5-1 0 16,-3 1 0-16,-5-1 0 0,-5 2 0 0,-7 1 0 15,-5 0 0-15,-7 3 0 0,-5-1 0 16,-5 2 0-16,-4-2 0 0,-3-1 0 0,0 0 0 16,-4-2 0-16,5-3 0 0,1 0 0 0,5-5 0 15,8-3 0-15,6-1 0 0,6-6 0 0,22-4 0 16,-22 4 0-16,22-4 0 0,0 0-35 16,0 0-81-16,7-18-63 0,24 24-168 0,-9-20-262 15,12-5 58-15,8 8 342 0</inkml:trace>
  <inkml:trace contextRef="#ctx0" brushRef="#br0" timeOffset="23082.287">13898 4934 375 0,'-17'-1'234'16,"17"1"23"-16,-24 4-114 0,24-4-111 15,-18-3-24-15,18 3-3 0,0 0-1 0,0 0-6 16,0 0-4-16,0 0-5 0,0 0 1 0,0 0 4 16,0 0 11-16,0 0 15 0,27 16 16 0,-27-16 14 15,32 5 6-15,-14-8-3 0,9 7 0 0,-2-6-3 16,10 4 1-16,-5-6-5 0,9 6-3 0,-3-5-7 15,7 4-5-15,-1-3-4 0,7 3-6 0,2-2-4 16,7 2-2-16,1-2-2 0,6 0-1 16,2 0-3-16,4-2-2 0,4 2-1 0,2-2-3 15,3 1 1-15,5 0 0 0,3-2 4 0,5 2 1 16,0-3 6-16,4 2 1 0,2-1 2 16,0-1-2-16,5-1 1 0,4 1 1 0,0-2 1 15,3 2-2-15,2-1 3 0,-2 1-5 0,-1-1 2 16,2 0-4-16,-5 0-1 0,-2 2 1 15,-4-1-3-15,-3 3-1 0,-5-1 1 0,-1 2 1 16,-7 1 0-16,-1-1-1 0,-4 1-4 0,-6 1-4 16,-1 0 0-16,-3 1-1 0,-5 0 0 0,0-1 0 15,-6 2-1-15,-1-1 1 0,-2 2-2 0,-5-2-1 16,-3 1 1-16,-4-2-3 0,-1 1-1 0,-4-2-5 16,-4 3-7-16,-4-3-6 0,-1 1-13 0,-7-4-10 15,1 7-26-15,-24-4-32 16,35 4-65-16,-35-4-85 0,0 0-206 0,21-15-34 15,-21 15 184-15</inkml:trace>
  <inkml:trace contextRef="#ctx0" brushRef="#br0" timeOffset="23520.1379">19587 3696 1499 0,'0'0'68'0,"-17"-20"-17"0,17 20-5 16,0 0 2-16,0 0 2 0,-14-16-2 16,14 16-7-16,0 0-11 0,0 0-10 0,0 0-10 15,0 0-6-15,0 0-1 0,-13 23-1 0,4-3-2 16,-2 9 6-16,-6 11-5 0,0 7-7 0,-3 5 20 15,-3 6-19-15,-2-1 15 0,1 2-4 0,1-3-8 16,0 0 6-16,3-3-7 0,2-5 0 16,3-2-21-16,3-7-2 0,9-2-47 0,-5-10-24 15,17 9-74-15,-9-36-191 0,3 28-161 0,-3-28 1 16,0 0 379-16</inkml:trace>
  <inkml:trace contextRef="#ctx0" brushRef="#br0" timeOffset="23707.6733">19262 4194 1436 0,'-37'-34'494'0,"17"29"-439"0,3 1-16 0,17 4-16 15,0 0-23-15,0 0 0 0,0 0 0 0,0 0 0 16,0 0 0-16,0 0 0 0,28-14 0 0,1 9 0 16,11-1 0-16,6-1 0 0,9 1 0 0,5-2-6 15,5 3-56-15,1-6-36 0,11 13-83 16,-22-14-304-16,21 10-112 0,-10-2 45 15,-7-3 487-15</inkml:trace>
  <inkml:trace contextRef="#ctx0" brushRef="#br0" timeOffset="24754.5442">20151 5076 557 0,'0'0'232'0,"-22"-5"-97"0,22 5-38 0,-23-7-14 16,23 7-17-16,-20-6-1 0,20 6-10 0,-18-6-2 15,18 6-5-15,-17-5-5 0,17 5-4 16,0 0-6-16,-25-10 0 0,25 10-1 0,0 0 0 15,0 0 0-15,-19-8 0 0,19 8-4 0,0 0 0 16,0 0-6-16,0 0-6 0,0 0-3 0,0 0-6 16,0 0-2-16,0 0-3 0,0 0 1 0,0 0 1 15,0 0 0-15,19-5 1 0,-19 5-2 0,20-1-2 16,-20 1-1-16,26 0 0 0,-26 0 0 16,33 1 2-16,-15-1-1 0,3 0 1 15,1 1-1-15,3-2 0 0,2 1 3 0,3 0 2 16,4-1 1-16,3-1 0 0,2 1-1 0,6-3 0 15,2 2-3-15,5-3-1 0,4 2 0 0,6-3 0 16,4-1-2-16,5 1 1 0,4 0-2 0,3 0 1 16,1 0 1-16,4 1 0 0,-1 2 3 0,5 0 3 15,4 1 1-15,1 0 2 0,6 0-2 16,-4 1-2-16,0 1-2 0,1 0 2 0,0 1 1 16,-2 1 3-16,3 1 1 0,-2 1 1 0,-1 1 1 15,1 0-1-15,1 1 3 0,4-2-3 0,2 2-1 16,2 0-2-16,4-1-1 0,0 0 0 15,3-1-4-15,3-2-4 0,7 2 0 0,0-3 0 16,2 1 0-16,5 1 0 0,-3-3 0 0,1 0 0 16,0 0 0-16,-6 0 0 0,-2 0 0 15,-6 1 0-15,-3-1 0 0,-7 3 0 0,-8-2 0 16,-9 1 0-16,-11 2 0 0,-9 2 0 0,-12-1 0 16,-10 2-13-16,-9-1 0 0,-11 1-2 0,-22-7 4 15,20 10-1-15,-20-10 3 0,0 0 2 0,0 0 3 16,0 0-1-16,0 0 0 0,-22 18-3 0,22-18 0 15,-26 2-4-15,26-2-4 0,-24 0-17 16,24 0-25-16,-18-1-59 0,1-14-95 0,17 15-342 16,0 0-10-16,-13-26 194 0</inkml:trace>
  <inkml:trace contextRef="#ctx0" brushRef="#br1" timeOffset="30037.5503">2529 2289 1177 0,'0'0'242'0,"0"0"-191"15,0 0-44-15,0 0-13 0,0 0 2 0,0 0 9 16,-23 21 7-16,15 3 6 0,-5 4 1 15,1 9 11-15,-3 3-6 0,-1 7 13 0,-5 1-11 16,3 2-6-16,-4 1 18 0,4 4-30 0,-2-3 20 16,3 1-10-16,0-5-13 0,1-2 10 15,2-6-9-15,3-4 5 0,2-4-8 0,3-7 3 16,5-4-8-16,1-21 3 0,0 26-3 0,0-26 1 16,0 0-2-16,0 0 0 0,0 0 0 15,0 0 0-15,0 0 2 0,22 5 3 0,-22-5 4 16,16-22 0-16,-7 2 4 0,5-6-7 0,-2-7 3 15,3-4-7-15,-1-1 6 0,0-2-8 0,-2 0 10 16,0-1-9-16,-1 1 8 0,-1-1-8 0,-1 2-10 16,0 1 24-16,-3 1-26 0,0 4 26 0,-1 1-8 15,-2 4-5-15,1 5 5 0,-1 4-6 0,-3 19 4 16,4-21-2-16,-4 21 0 0,0 0 2 16,0 0-3-16,0 0-1 0,0 0 2 0,0 0 0 15,0 0 1-15,10 24 3 0,-10-24-3 16,12 32 3-16,-3-14-4 0,2 0 3 0,1-1-3 15,2 2 3-15,5-2-2 0,3-1 4 0,2-3-1 16,4-3-11-16,4-5 10 0,2-3 0 0,5-6-1 16,1-3 14-16,3-6-9 0,1-4-1 0,1-7 7 15,1-4-6-15,-2-2 10 0,0-3-7 16,-4-1 6-16,-1 0-6 0,-6-2 3 0,-2 2-8 16,-1 3 4-16,-5 3-5 0,-3 6 3 0,-5 3-4 15,-17 19 0-15,20-18-1 0,-20 18-2 0,0 0 2 16,0 0-1-16,0 0 2 0,7 30-2 0,-7 0 3 15,-1 12-5-15,-5 10 6 0,-3 7-7 0,-1-1 6 16,-4 2-8-16,-1-2-2 16,-1 0 8-16,3-1-22 0,3-3 4 0,0-4-23 15,8 0-26-15,-3-12-19 0,16 9-58 0,-12-24-86 16,28 11-236-16,-8-7-81 0,2-13 139 0</inkml:trace>
  <inkml:trace contextRef="#ctx0" brushRef="#br1" timeOffset="32384.8982">8487 2297 811 0,'9'-19'228'0,"-9"19"-188"0,2-20-19 0,-2 20 9 16,1-18 20-16,-1 18 18 0,0 0 17 0,0 0-5 15,0 0-16-15,0 0-16 0,0 0-25 0,0 0-13 16,-12 17-1-16,6 2 9 0,-4 5 2 0,2 10 12 16,-6 1-7-16,1 5 6 0,-2 1-15 0,1 3 6 15,-2 0-12-15,3 1-11 0,-3-1 28 16,2 0-25-16,1-4 21 0,0 2-9 0,1-6-8 15,1-4 6-15,1-4-7 0,4-5 6 0,1-6-7 16,5-17 1-16,-4 21-2 0,4-21-3 0,0 0-1 16,0 0 1-16,0 0 6 0,0 0 6 15,17-16 10-15,-17 16 2 0,20-36 1 0,-6 6-9 16,3-9-1-16,4-6-10 0,0-5-8 0,2-2 19 16,-1-2-18-16,1 1 17 0,-1-2-4 15,-2 1-10-15,0-3 9 0,-1 3-10 0,0-2 8 16,-4 4-9-16,2 4 6 0,-1 2-7 0,0 1 8 15,0 3-6-15,-2 7-25 0,1 4 22 0,-3 12-23 16,-12 19 22-16,20-21 5 0,-20 21-2 0,0 0 0 16,18-3 0-16,-18 3 0 0,0 0 7 0,27 31 25 15,-15-9-22-15,2 12 13 0,-1 3-22 16,0 8 0-16,-2 6 0 0,0 0 0 0,0 7 0 16,0 3 0-16,0 5 0 0,0 0 0 15,0 0 0-15,-2-2 0 0,0-1 0 0,-1-3 0 16,0-2 0-16,-2-5 0 0,0-3 0 0,0-3-20 15,-1-6 0-15,0-2-13 0,-2-9 0 0,3-4-9 16,-6-26-11-16,8 29-34 0,-8-29-31 0,0 0-48 16,0 0-96-16,-8-27-264 0,12 10 26 15,-13-17 314-15</inkml:trace>
  <inkml:trace contextRef="#ctx0" brushRef="#br1" timeOffset="32525.5099">8622 2629 1674 0,'-29'-8'73'0,"12"6"-10"0,17 2-18 0,-18-3-15 15,18 3-13-15,0 0 4 0,0 0-25 16,0 0-15-16,29 5 17 0,-1-3-23 16,11 3 9-16,4-7-40 0,18 16-163 0,-10-15-371 15,7 7-20-15,-5 6 229 0</inkml:trace>
  <inkml:trace contextRef="#ctx0" brushRef="#br1" timeOffset="32948.6383">7676 5984 1648 0,'0'0'123'0,"0"0"-80"16,0 0-23-16,0 0-14 0,0 0 2 0,27 7 7 15,-1-9 4-15,10-8 0 0,9-4-8 16,8-7-4-16,9-7-7 0,8-2-1 0,4-4-24 16,5 4-34-16,-7-5-25 0,10 19-124 0,-25-20-143 15,10 16-210-15,-3 5 15 0,-15-9 463 0</inkml:trace>
  <inkml:trace contextRef="#ctx0" brushRef="#br1" timeOffset="33573.6574">613 4753 1419 0,'0'0'160'0,"17"0"-116"0,-17 0-19 0,30 3 5 15,-7-1-6-15,8-2-5 16,-1 0-8-16,3-2-8 0,3 2-2 0,3-1-7 16,7 2-16-16,1-5-29 0,12 10-61 0,-11-20-119 15,14 11-338-15,9-1 29 0,-1-9 336 0</inkml:trace>
  <inkml:trace contextRef="#ctx0" brushRef="#br1" timeOffset="35636.2511">15184 1957 415 0,'3'-20'140'0,"-3"20"-66"0,0 0 0 0,0 0 16 16,0 0 23-16,0 0 11 0,0 0-26 0,0 0 5 15,0 0-44-15,0 0 10 0,0 0-17 0,0 0-7 16,0 0-9-16,0 0-4 0,0 0-2 15,0 0-2-15,0 0 1 0,0 0 1 0,0 0 9 16,0 0 2-16,0 0 3 0,0 0-7 16,0 0-8-16,0 0-12 0,0 0-8 0,-25-10-6 15,25 10-4-15,-35 9 2 0,10 2 16 0,-5 4-29 16,-4 3 35-16,-3 10-28 0,-1-1 13 0,3 6 7 16,1-3-7-16,6-6 4 0,3-2-8 0,7-2 1 15,7-4-6-15,11-16 2 0,-10 27-4 16,10-27 2-16,8 25-3 0,-8-25 4 0,25 30-3 15,-7-15 4-15,6 0-2 0,2-1 2 0,6 0-2 16,1-2 2-16,2 0-1 0,0-1 2 0,-1 1-2 16,0 0 2-16,-2 0-2 0,-3 1 2 0,-2 2-3 15,-1-2 2-15,-6-1-1 0,-20-12 3 16,28 28-4-16,-28-28 2 0,12 30 0 16,-10-13 2-16,-7 2-1 0,-5 3 3 0,-7 2-5 15,-4 3-7-15,-7 0 24 0,-1-1-23 0,-4 0 27 16,0-2-15-16,1-4-5 0,0 1 3 0,2-3-6 15,2 0 3-15,0-2-6 0,3-5-2 0,8 0-18 16,17-11-32-16,0 0-67 0,-26 1-111 0,43 7-199 16,-17-8-127-16,17-15 52 0,9 15 487 0</inkml:trace>
  <inkml:trace contextRef="#ctx0" brushRef="#br1" timeOffset="36605.4576">21804 1995 1033 0,'-6'-20'138'0,"6"20"-55"0,0 0 0 0,-2-17-3 16,2 17-38-16,0 0 32 0,0 0-49 0,0 0 25 15,0 0-14-15,0 0-11 0,0 0-11 0,0 0-10 16,0 0-2-16,0 0-2 0,0 0 40 16,-6 40-27-16,6-10 33 0,1 8-28 0,-1 3-15 15,2-1 5-15,-2 0-8 0,-2 2 11 0,-2 0-6 16,-1 3 7-16,-4-2-10 0,0 1 5 16,0 0-10-16,-2-5 8 0,-2 1-10 0,1-1 9 15,-2-6 10-15,2-2-36 0,5-2 9 0,-3-8-61 16,10 8-45-16,0-29-76 0,1 35-149 0,-1-35-164 15,0 0 27-15,20 25 369 0</inkml:trace>
  <inkml:trace contextRef="#ctx0" brushRef="#br1" timeOffset="36824.2326">21671 2409 1689 0,'0'0'97'16,"0"0"-51"-16,-19-10-10 0,19 10-1 15,0 0-5-15,0 0-6 0,0 0-11 0,0 0-10 16,0 0-1-16,0 0 0 0,0 0 4 0,22 6 4 16,-4-3 0-16,4-1-3 0,2-1-4 0,5-1-2 15,3 0-1-15,2-3-6 0,2-2-7 0,3-1-8 16,0-4-11-16,5 2-7 0,-4-5-10 0,3 2-9 16,-3-11-21-16,5 11-26 0,-11-17-51 15,14 21-86-15,-17-10-246 0,5-6 10 0,6 11 231 16</inkml:trace>
  <inkml:trace contextRef="#ctx0" brushRef="#br1" timeOffset="37042.9587">22494 1861 1828 0,'0'0'51'0,"-19"9"-39"0,19-9-3 15,-15 21 4-15,8-1 8 0,-1 4 33 0,-2 11-26 16,-2 1 3-16,-1 7-31 0,-1 0 0 0,2 1 0 15,-2 0 0-15,1 5 0 0,-2-2 0 0,1 4 0 16,0 0 0-16,0-3 0 0,2-1 0 0,0-2 0 16,2-3 0-16,0-4 0 0,4-1 0 15,0-5 0-15,5-1 0 0,-1-4-35 0,9 1-36 16,-6-12-39-16,17 16-124 0,-18-32-355 16,32 24 5-16,-9-15 161 0</inkml:trace>
  <inkml:trace contextRef="#ctx0" brushRef="#br2" timeOffset="373396.5779">13376 4004 695 0,'0'0'42'0,"0"0"-34"0,0 0-4 0,0 0 9 16,0 0 31-16,0 0 24 0,0 0 19 0,0 0-19 15,0 0-8-15,0 0-15 0,-17 17-1 0,11 5 20 16,-5-3-7-16,2 13 4 0,-6-3-11 0,4 13 4 15,-9-1-13-15,7 9 7 0,-7-2-14 0,4 4 8 16,-3-1-14-16,2 0 7 0,-1-4 1 16,2-1-27-16,-1-7 20 0,4-1-28 0,0-8 6 15,6-4 1-15,1-7-6 0,6-19 0 0,-4 24-3 16,4-24-1-16,0 0-2 0,0 0-1 0,0 0 2 16,0 0 2-16,20-6 4 0,-20 6-2 0,22-32 6 15,-8 6-3-15,1-10 8 0,-1-5 9 0,1-4-27 16,-2-1 23-16,1-2-25 0,-1 1 5 0,-3 0 12 15,-2-1-12-15,0-1 10 0,-3 2-11 0,-2-1 10 16,-2 5-10-16,-1 7 8 0,-1 5-5 0,0 8 6 16,1 23 1-16,-4-26 5 0,4 26 2 0,0 0 0 15,0 0-5-15,0 0-3 0,0 0-5 16,0 0-2-16,0 0 0 0,0 0-1 0,0 0 2 16,0 0 0-16,2 24 3 0,4-7-3 0,1 0 3 15,3 0-3-15,-10-17 4 0,26 26-3 0,-7-14 1 16,1-2-1-16,3-1 2 0,2-2-1 0,3-2 1 15,2-4-3-15,3-3 2 0,4-6 1 0,-1-1-2 16,3-6 5-16,1-1-3 0,-2-2 3 0,1-1-5 16,-8-2 4-16,-2 1-4 0,-2 0 3 0,-5 3-3 15,-4 2 4-15,-18 15-4 0,23-22 3 0,-23 22-1 16,0 0 3-16,0 0 3 0,0 0 3 0,0 0 4 16,0 0-4-16,0 19-3 0,-6 4-5 0,-3 10 2 15,-4 10-7-15,-1 11 9 0,-4 6-10 16,-2 3 10-16,-2 2-11 0,4-2 12 0,3-3-13 15,5-5-4-15,2-6 16 0,6-6-22 0,4-5 12 16,2-5-17-16,8-1-16 0,1-9-8 0,9 1-13 16,-2-12-15-16,11 6-29 0,-11-19-49 0,21 17-96 15,-19-16-281-15,7-5 24 0,7 7 281 0</inkml:trace>
  <inkml:trace contextRef="#ctx0" brushRef="#br2" timeOffset="374037.641">14300 4426 1282 0,'0'0'77'16,"-17"-7"-43"-16,17 7-1 0,-19-10 13 16,19 10 5-16,-20-9 4 0,20 9-9 0,-24-9-2 15,24 9-4-15,-31-3-2 0,31 3-2 0,-32 3-4 16,15 2-5-16,-4 2-6 0,1 3-6 0,0 1-3 16,0 3 2-16,0 2-2 0,1 1 3 0,1 1-5 15,4 2-14-15,-1-1 23 0,3 0-27 0,12-19 23 16,-16 33-12-16,16-33-3 0,-2 25 0 15,2-25-2-15,9 21 2 0,-9-21-3 16,22 17 2-16,-22-17-1 0,33 11 2 0,-12-10 0 16,1-4 0-16,2 0 0 0,1-6 0 0,2 0 2 15,-1-2-2-15,1-5 2 0,-2 0-2 0,-2-1 2 16,-2 0-4-16,-4 1-10 0,-17 16 24 0,28-29-24 16,-28 29 25-16,21-23-12 0,-21 23 0 0,6-17 1 15,-6 17 1-15,0 0-2 0,0 0 0 16,1-17 1-16,-1 17-1 0,0 0 0 0,0 0-1 15,0 0-4-15,0 0-4 0,0 0-3 0,0 0-2 16,-7 26-5-16,7-26-11 0,-7 35 22 0,4-13-33 16,0 5 19-16,-1-3-24 0,6 4-25 0,-7-9-12 15,15 9-38-15,-10-28-34 0,14 34-52 16,-14-34-146-16,0 0-109 0,38 32 128 0,-38-32 333 16</inkml:trace>
  <inkml:trace contextRef="#ctx0" brushRef="#br2" timeOffset="374693.8809">14911 4403 1448 0,'0'0'74'16,"-15"-21"-35"-16,15 21 9 0,0 0 15 0,-19-16-1 16,19 16-10-16,-22-9-17 0,22 9-10 15,-28-3-5-15,11 4-2 0,0 4-1 0,-4 2-1 16,2 3 1-16,-3 2-2 0,0 4 1 0,0 3-4 16,0 1 3-16,-1 3-4 0,2 2-11 0,1-1 22 15,4-1-23-15,4-5 20 0,12-18-15 0,-8 28-4 16,8-28 0-16,6 18-1 0,-6-18-1 15,19 14 0-15,-19-14 1 0,30 8 0 0,-11-8 0 16,2-4 1-16,1-2 0 0,2-4 2 16,2-4-1-16,1-3 2 0,1-4-4 0,0 0-8 15,-3-4 18-15,-3 1-19 0,0 0 21 0,-5 1-10 16,0 1-3-16,-2 4 3 0,-15 18-5 0,23-28 1 16,-23 28 0-16,0 0-1 0,12-19 2 0,-12 19 1 15,0 0 1-15,0 0-1 0,0 0 0 0,0 0-4 16,0 0 1-16,-5 19-3 0,5-19 3 15,-11 38 0-15,2-8 6 0,-1 9 10 0,-3 8-19 16,-1 6 17-16,-2 8-16 0,-2 4 0 0,-1 7 12 16,0 5-12-16,-2-1 11 0,3-1-11 15,0-5-3-15,1-6 17 0,1-4-16 0,4-8 17 16,0-6-4-16,3-7-9 0,2-6 7 0,0-5-4 16,2-8 2-16,5-20-1 0,-8 26 2 0,8-26-2 15,0 0 2-15,0 0 1 0,0 0-1 16,0 0 2-16,0 0-2 0,-20-27 1 0,14 8-1 15,0-6 2-15,1-2-3 0,2-5 4 0,2-2-3 16,2-4 3-16,3-6-5 0,1-4 0 0,2-6 0 16,4-2 0-16,2 0 0 0,6-1 0 0,1 4 0 15,2 3 0-15,-1 6 0 0,1 7 0 0,-2 5 0 16,1 5-8-16,-1 2-13 0,2 5-7 0,-4 0-18 16,6 4-6-16,-3-6-33 15,12 13-42-15,-14-20-93 0,20 15-344 0,-11 2 19 16,-3-5 195-16</inkml:trace>
  <inkml:trace contextRef="#ctx0" brushRef="#br2" timeOffset="375100.1497">15288 4349 1521 0,'-23'-4'215'0,"23"4"-158"0,-20 10-18 15,20-10 2-15,-19 14-1 0,19-14-7 0,-21 21-11 16,21-21-5-16,-24 30-4 0,13-12-1 15,-1 3-2-15,-1 2-13 0,4 0 21 0,-4 1-23 16,5 0 19-16,-2 0-11 0,2-2-3 0,0 0 0 16,0-1 0-16,3-5 0 0,5-16 0 15,-6 25 0-15,6-25 0 0,0 0 0 0,0 0 0 16,1 17 0-16,-1-17 0 0,0 0 0 0,0 0-3 16,0 0 2-16,0 0 1 0,18-21 0 0,-18 21 2 15,21-35-2-15,-8 12 2 0,3-6-3 0,1 0-9 16,4-1 20-16,-2-2-19 0,1 2 19 0,-2 1-10 15,0 0 0-15,-2 5 0 0,-2 3 0 0,-14 21 0 16,20-23 0-16,-20 23 0 0,0 0 0 16,0 0 0-16,0 0 0 0,0 0 0 15,0 0 0-15,14 31 0 0,-14-15 0 0,0 7 0 16,-2 2 0-16,1-1 0 0,0 1-1 0,-1-1 2 16,0-1-5-16,2-1 7 0,2 0-15 0,0-3-9 15,-1-2-4-15,3 0-6 0,-4-17-6 0,7 27-13 16,-7-27-10-16,15 24-18 0,-15-24-45 15,22 17-109-15,-22-17-301 0,0 0-1 0,31 8 225 16</inkml:trace>
  <inkml:trace contextRef="#ctx0" brushRef="#br2" timeOffset="375459.5051">15482 4517 1638 0,'0'0'65'16,"0"0"-39"-16,0 19-45 0,0-19 19 0,0 0 5 16,18 11 10-16,-18-11 8 0,26-1 4 0,-7-3 2 15,3-4-19-15,8-2 25 0,0-4-35 0,3-2 25 16,0-2-17-16,-1 0-6 0,0-3 2 0,-2 3-4 16,-2-1 5-16,-3 1-5 0,-5-1 4 15,-3 2-4-15,-17 17 5 0,22-30-4 0,-22 30 5 16,6-22-2-16,-6 22 3 0,-6-18-1 15,6 18 0-15,-19-11-2 0,19 11-1 0,-32-1-3 16,10 6 0-16,1 2 3 0,-4 4 0 0,1 4 7 16,-3 3-2-16,0 4 7 0,-1 3-5 0,2 4 4 15,-1 0-5-15,3 3 0 0,3-3-6 16,3 1-12-16,4-4 18 0,6-1-22 0,5-2 21 16,5-4-9-16,2-2-5 0,-4-17-2 0,26 26-12 15,-7-18-11-15,8-1-18 0,-3-13-45 0,19 10-75 16,-19-30-122-16,18 15-291 0,1-2 61 0,-2-9 271 15</inkml:trace>
  <inkml:trace contextRef="#ctx0" brushRef="#br2" timeOffset="375803.2707">16119 4317 1794 0,'0'0'101'0,"-51"25"-74"16,17-10 3-16,2 0 7 0,5 2 0 0,0-3-16 15,4 1-21-15,5-2 0 0,18-13 0 0,-20 18 0 16,20-18 0-16,0 0 0 0,4 22 0 16,-4-22 0-16,22 16 0 0,-5-9 0 0,3-3 0 15,5-2 0-15,2-2 0 0,0-1 0 0,1-2 0 16,0 1 0-16,-2 0 0 0,-2 0 0 16,-3 1 0-16,-4 0 0 0,-17 1 0 0,23 0 0 15,-23 0 0-15,0 0 0 0,0 0 0 0,0 0 0 16,0 0 0-16,0 0 0 0,0 0 0 15,1 23 0-15,-1-23 0 0,-18 27 0 0,6-9 0 16,-3 0 0-16,1 2 0 0,-3 1 0 0,0 0 0 16,1 0 0-16,2-1 0 0,2-1 0 0,12-19 0 15,-18 31-19-15,18-31-17 0,-11 23-12 0,11-23-10 16,0 0-21-16,0 0-19 0,14 19-37 0,-14-19-55 16,26-16-133-16,-5 4-179 0,-2-10 38 0,9 10 370 15</inkml:trace>
  <inkml:trace contextRef="#ctx0" brushRef="#br2" timeOffset="376022.0134">16443 4291 1499 0,'0'0'162'0,"0"0"-78"15,-22 3-22-15,22-3-9 0,-21 28-9 0,9-6 0 16,-4 3-8-16,3 4 0 0,-3 3-11 0,2-2-23 16,0 0-2-16,2 2 0 0,2-4 0 15,1 1 0-15,0-4 0 0,2-1 0 0,3-4 0 16,2-2 0-16,2-18 0 0,3 25 0 0,-3-25 0 15,0 0 0-15,0 0 0 0,22 15-21 0,-22-15-7 16,21-17-9-16,-21 17-9 0,30-43-23 16,-9 19-21-16,-10-17-42 0,19 16-113 0,-25-14-249 0,11 3-23 15,0 7 150-15</inkml:trace>
  <inkml:trace contextRef="#ctx0" brushRef="#br2" timeOffset="376147.0111">16488 4053 1258 0,'0'0'65'0,"0"0"-65"0,8 17-5 16,-8-17-17-16,27 9-45 0,-27-9-36 0,31 4-68 16,-31-4-131-16,23-7-92 0,5 16 136 15,-28-9 258-15</inkml:trace>
  <inkml:trace contextRef="#ctx0" brushRef="#br2" timeOffset="376506.3997">16782 4195 1518 0,'-44'9'196'16,"32"17"-116"-16,-6-5-20 0,3 6 1 16,-3-3-10-16,4 5-7 0,-3-1-10 0,1 2-31 15,2-2-3-15,3 1 0 0,4-4 0 0,4-1 0 16,0-3 0-16,4-2 0 0,3-2 0 0,-4-17 0 16,13 28 0-16,-13-28 0 0,22 19 0 0,-22-19 0 15,31 6 0-15,-14-7 0 0,1-4 0 0,1-6 0 16,2-3 0-16,0-6 0 15,2-4 0-15,1-4 0 0,-2-2 0 0,2-1 0 16,-4-1 0-16,-3 3 0 0,-3 3 0 0,-3 2 0 16,0-1 0-16,-3 5 0 0,-1 2 0 0,-7 18 0 15,12-25 0-15,-12 25 0 0,0 0 0 0,0 0 0 16,0 0 0-16,0 0 0 0,0 0 0 0,-5 19 0 16,0-1 0-16,-2 5 0 0,0 2 0 0,-3 1 0 15,3-1 0-15,-2-1 0 0,3 0 0 16,0-2 0-16,1-1 0 0,2-3 0 0,1-1 0 15,2-17 0-15,3 30 0 0,-3-30 0 0,14 22-2 16,-14-22-47-16,30 8-13 0,-12-15-31 16,13 8-49-16,-11-27-108 0,21 12-323 0,-8-2 25 15,0-5 221-15</inkml:trace>
  <inkml:trace contextRef="#ctx0" brushRef="#br2" timeOffset="376975.1638">17319 4259 1677 0,'-36'22'94'16,"21"-5"-35"-16,-5-1-7 0,3 7-2 0,-2 1-12 16,2 5-3-16,-3-1-7 0,3 3-14 0,0-2-14 15,4 0 0-15,2-3 0 0,3-3 0 16,5-4 0-16,3-19 0 0,2 27 0 0,-2-27 0 16,0 0 0-16,18 18 0 0,-18-18 0 15,19-3 0-15,-19 3 0 0,26-21 0 0,-9 1 0 16,2-5 0-16,0-3 0 0,1-1 0 0,-3 0 0 15,0 0 0-15,-4 1 0 0,-1 0 0 0,-1 2 0 16,-2 0 0-16,-1 2 0 0,1 1 0 0,-3 3 0 16,-1 1 0-16,-5 19 0 0,6-25 0 15,-6 25 0-15,0 0 0 0,0 0 0 0,0 0 0 16,0 0 0-16,0 0 0 0,-3 22 0 0,1-4 0 16,-1 4 0-16,0 0 0 0,-1-1 0 0,3-1 0 15,1-20 0-15,4 31 0 0,-4-31 0 0,13 21 0 16,-13-21 0-16,21 12 0 0,-21-12 0 15,24 0 0-15,-7-5 0 0,1-4 0 0,3-3 0 16,4-5 0-16,2-4 0 0,5-2 0 16,-3-4 0-16,3 2 0 0,-2-4 0 0,-2 2 0 15,-3 3 0-15,-3 2 0 0,-5 5 0 0,-17 17 0 16,25-23 0-16,-25 23 0 0,0 0 0 0,0 0 0 16,0 0 0-16,0 0 0 0,0 0 0 0,7 23 0 15,-15 1 0-15,-6 8 0 0,0 4 0 0,-6 2 0 16,2 3 0-16,-5-1-29 0,4 8-73 15,-11-12-63-15,17 23-300 0,-20-10-140 0,2 2 41 16,2 4 448-16</inkml:trace>
  <inkml:trace contextRef="#ctx0" brushRef="#br2" timeOffset="381007.4343">21487 3866 1481 0,'-20'-23'53'0,"20"23"-39"0,-9-18-1 15,9 18 19-15,0 0 25 0,0 0 6 0,0 0 2 16,0 0-20-16,0 0-19 0,0 0-13 0,0 0-6 16,-14 26 4-16,9 1 14 0,0 11-18 15,-1 2 22-15,0 8-26 0,-2 2 1 0,1 2 5 16,-1 6-12-16,-1-1 9 0,2 1-12 0,-2-4 5 15,4-3-16-15,1-5 2 0,1-3-4 0,2-4-29 16,6 0 8-16,-4-10-42 0,11 6-22 0,-12-35-57 16,21 42-133-16,-21-42-223 0,23 20 17 0,-6-8 345 15</inkml:trace>
  <inkml:trace contextRef="#ctx0" brushRef="#br2" timeOffset="381226.1896">21360 4279 1821 0,'0'0'97'16,"0"0"-54"-16,0 0-22 0,0 0-10 0,0 0-6 16,0 0-4-16,0 0 3 0,0 0 2 15,0 0 4-15,27 15-3 0,-8-10 0 0,5-2-4 16,7-3-1-16,2-3-1 0,3-2-2 0,5-2-5 16,0-2-10-16,1-2-9 0,-1-5-16 0,2 3-12 15,-5-10-25-15,7 9-39 0,-21-18-86 0,23 18-224 16,-15-6-114-16,-8-2 42 0,9 11 468 15</inkml:trace>
  <inkml:trace contextRef="#ctx0" brushRef="#br2" timeOffset="381398.0819">21869 3946 1744 0,'-28'24'74'16,"14"8"-29"-16,-3 3-18 0,1 6 10 0,-1 0-8 15,1 4 5-15,0 0-15 0,0 1 2 0,1-2-13 16,1-1 1-16,3-1-9 0,0-2 0 0,4 1 0 15,2-2-7-15,2-2 8 16,0-3-25-16,6-1 13 0,-1-5-22 0,9-1-13 0,-1-6-13 16,9 2-28-16,-19-23-28 0,46 29-61 15,-46-29-73-15,48-4-275 0,-18 8 37 0,-5-15 258 16</inkml:trace>
  <inkml:trace contextRef="#ctx0" brushRef="#br2" timeOffset="381882.435">22035 4425 1502 0,'-53'12'198'0,"41"6"-122"16,-8-2-28-16,6 6-20 0,-2-2 21 0,4 5-29 15,1-4 21-15,4 1-10 0,0-1-13 0,4-3 2 16,3-18-12-16,5 29 0 0,-5-29-8 16,22 19 0-16,-22-19 0 0,35 9 0 15,-12-9 0-15,3-5 0 0,1-4 0 0,1-3 0 16,-2-2 0-16,1-3 0 0,-1-1 0 0,-3-2 0 15,-3-1 0-15,0 0 0 0,-5 0-6 0,-2 3 12 16,-13 18-6-16,16-29 0 0,-16 29 0 0,8-20 0 16,-8 20 0-16,0 0 0 0,-2-18 0 0,2 18 0 15,0 0 0-15,0 0 0 0,0 0 0 0,-23 16 0 16,12 4-5-16,-3 4-11 0,-3 5 23 16,0 6-18-16,-3 5 20 0,-2 5-5 0,-3 7-8 15,0 5 9-15,-3 4-11 0,0 3 10 0,-1 5-9 16,0-2 9-16,2 1 1 0,4-4-13 0,3-7 16 15,3-5-17-15,5-10 8 0,1-6 5 16,3-7-3-16,2-6 5 0,6-23-3 0,-7 26 1 16,7-26-3-16,0 0-1 0,0 0 0 15,0 0 0-15,0 0 0 0,5-28 0 0,1 4 0 16,0-7 0-16,2-4 0 0,0-3 0 0,-2-2 0 16,2 0 0-16,-2-3 0 0,0 1 0 0,1-5 0 15,2-2 0-15,3 0 0 0,0-4 0 0,3-2 0 16,3 0 0-16,2 3 0 0,4 4 0 0,0 10 0 15,-2 6-11-15,0 11-5 0,-3 2-16 0,2 7-5 16,-2 1-14-16,4 10-16 0,-6-7-27 16,10 19-54-16,-27-11-64 0,42 0-247 15,-23 8-41-15,-2-5 81 0</inkml:trace>
  <inkml:trace contextRef="#ctx0" brushRef="#br2" timeOffset="382335.5629">22572 4551 1187 0,'0'0'270'0,"0"0"-175"0,-13-23-19 16,13 23-39-16,-12-21 30 0,12 21-40 0,0 0 9 16,-26-23-5-16,26 23-6 0,-23-6 2 0,23 6-2 15,-29 6 0-15,29-6 2 0,-34 20 2 0,12-2-11 16,-1 1 22-16,0 8-35 0,-3 1-5 0,2-1 0 16,1 1 0-16,5-1 0 0,2-5 0 0,6-2 0 15,4-2 0-15,6-18 0 16,-1 29 0-16,1-29 0 0,11 21 0 0,-11-21 0 15,22 12 0-15,-4-11 0 0,2-3 0 0,6-7 0 16,2-5 0-16,2-6 0 0,4-3 0 0,2-3 0 16,-1-3 0-16,-1-3 0 0,-2 0 0 0,-3-2 0 15,-5 1 0-15,-3-1 0 0,-4 2 0 0,-4 0 0 16,-3 1 0-16,-4 1 0 0,-2 2 0 0,-3 2 0 16,-1 7 0-16,0 19 0 0,-4-23 0 15,4 23 0-15,0 0 0 0,0 0 0 0,-23 4 0 16,23-4 0-16,-17 27 0 0,7-4 0 0,2 3 0 15,-1 3 0-15,2 1 0 0,0 3 0 16,1 1 0-16,1 1 0 0,0 0 0 0,1 0 0 16,1-2 0-16,1-3 0 0,4-1 0 0,1-5 0 15,7-2 0-15,2-3 0 0,5-4 0 0,4-5 0 16,4-2 0-16,3-8 0 0,4-4-5 16,2-7-33-16,4-1-10 0,-3-10-14 0,4 4-20 15,-9-14-30-15,12 12-59 0,-20-25-112 0,9 14-265 16,-3 0 40-16,-10-11 319 0</inkml:trace>
  <inkml:trace contextRef="#ctx0" brushRef="#br2" timeOffset="383179.7932">22903 4608 1609 0,'0'0'138'16,"0"0"-84"-16,0 0-12 0,0 0-4 0,0 0-4 15,0 0-9-15,0 0-7 0,0 0-10 0,0 0-3 16,0 0-2-16,0 0 6 0,0 0 2 0,-7 30 6 16,1-12-2-16,0 3-2 0,-2-1-5 0,1 3-8 15,-2-1 0-15,1 1 0 0,2-1 0 16,1-3 0-16,1-2 0 0,4-17 0 0,-3 23 0 15,3-23 0-15,0 0 0 0,0 0 0 0,0 0 0 16,0 0 0-16,19 8 0 0,-19-8 0 16,17-20 0-16,-5 2 0 0,2-4 0 0,-1-3 0 15,-1-2 0-15,0 0 0 0,-1 0 0 0,-2-1 0 16,-1 1 0-16,-2 2 0 0,1 1 0 0,-4-1 0 16,1 2 0-16,-2 3 0 0,1 0 0 15,-3 20 0-15,2-26 0 0,-2 26 0 0,0 0 0 16,0 0 0-16,0 0 0 0,0 0 0 0,0 0 0 15,0 0 0-15,0 0 0 0,24 19 0 0,-24-19 0 16,24 20 0-16,-24-20 0 0,30 15 0 0,-12-10 0 16,0-1 0-16,1-1 0 0,0 0 0 0,2-2 0 15,0 0 0-15,-2-2 0 0,-1-1 0 16,-18 2 0-16,29-4 0 0,-29 4 0 16,22-4 0-16,-22 4 0 0,0 0 0 0,0 0 0 15,0 0 0-15,0 0 0 0,0 0 0 0,0 0 0 16,0 0 0-16,0 0 0 0,-22-11 0 0,22 11 0 15,-23 9 0-15,23-9 0 0,-30 23 0 0,9-6 0 16,2 3 0-16,-3 5 0 0,0 2 0 0,1 4 0 16,2-1 0-16,2 1 0 0,2 0 0 15,4-1 0-15,5-1 0 0,4-1 0 0,4-4 0 16,3-4 0-16,4-3 0 0,-9-17 0 0,24 21 0 16,-6-18 0-16,2-1 0 0,3-7 0 0,1-4 0 15,4-5 0-15,1-4 0 0,0-6 0 16,-1-3 0-16,-3-3 0 0,-5-2 0 0,-1 2 0 15,-5 1 0-15,-2 0 0 0,-2 0 0 0,-3 0 0 16,-3 1 0-16,-2 1 0 0,-2 2 0 16,-1 0 0-16,0-1 0 0,0 3 0 0,-2-1 0 15,3 7-6-15,0 17-23 0,-1-18-2 0,1 18-12 16,0 0-34-16,0 0-41 0,-8 31-99 0,-12-26-145 16,15 22-190-16,-1 3 47 0,-7-12 399 0</inkml:trace>
  <inkml:trace contextRef="#ctx0" brushRef="#br2" timeOffset="383679.7699">23683 4598 1601 0,'0'0'156'15,"-21"-18"-85"-15,21 18-22 0,-31-16-9 16,31 16-6-16,-29-11-4 0,29 11 0 0,-30-1-4 15,30 1-16-15,-31 9-10 0,31-9 0 0,-31 20 0 16,16-3 0-16,-2 1 0 0,3 4 0 0,-2 3 0 16,2 3 0-16,4 2 0 0,0 2 0 0,4-2 0 15,2 0 0-15,7-3 0 0,3-4 0 16,3-4 0-16,5-2 0 0,-14-17 0 0,31 23 0 16,-14-17 0-16,2-2 0 0,-1-5 0 15,0-3 0-15,0-6 0 0,2-4 0 0,0-6 0 16,2-5 0-16,1-4 0 0,1-4 0 0,-3 2 0 15,-1-2 0-15,-2 3 0 0,-2 0 0 0,-4 3 0 16,-1 2 0-16,-4 4 0 0,1 4 0 0,-8 17 0 16,9-17 0-16,-9 17 0 0,0 0 0 0,0 0 0 15,-11 19 0-15,3-1 0 0,-4 7 0 16,-3 8 0-16,-1 5 0 0,-3 7 0 0,-3 8 0 16,-4 7 0-16,0 7 0 0,-3 8 0 0,-3 3 0 15,-1 0 0-15,-3 2 0 0,-2-5 0 16,0-1 0-16,2-6 0 0,3-8 0 0,2-7 0 15,3-7 0-15,4-6 0 0,0-5 0 0,3-6 0 16,3-7 0-16,0-5 0 0,1-7 0 0,17-10 0 16,-33 6 0-16,33-6 0 0,-27-17 0 15,16-1 0-15,1-5 0 0,2-4 0 0,1-3 0 16,2 0 0-16,-1-7 0 0,4 0 0 0,-1-12-56 16,10 6-70-16,-13-27-160 0,19 17-344 0,-2-8 38 15,6 1 236-15</inkml:trace>
  <inkml:trace contextRef="#ctx0" brushRef="#br2" timeOffset="384320.4154">23803 4675 1529 0,'0'0'119'0,"0"0"-55"0,0 0-11 15,0 0-4-15,32 0-9 0,-32 0-14 16,37-15-7-16,-11 4-4 0,3-2-4 0,4-3 0 15,2 1-6-15,0 0-2 0,1 0-4 0,-5-1 1 16,-2 3 0-16,-3 1-15 0,-5 1 30 0,-4 3-28 16,-17 8 26-16,19-11-11 0,-19 11 0 0,0 0 1 15,0 0-2-15,0 0-1 0,-14-17-3 16,14 17 0-16,-33-6 2 0,11 6 2 0,-4 0 1 16,-3 2 4-16,-1 3 7 0,-3 1 5 0,1 4-10 15,-2-1 16-15,1 5-12 0,2 1 7 0,2 5-19 16,-1 0 0-16,6 4 0 0,2 2 0 0,3 0 0 15,4 1 0-15,4 2 0 0,6-2 0 0,5-2 0 16,6 1 0-16,5-3 0 0,6-3 0 16,10-2 0-16,1-3 0 0,7-4 0 15,3-5 0-15,2-4 0 0,5-4 0 0,3-6 0 16,0-1 0-16,-3-7-14 0,1 1-38 0,-7-6-21 16,3 5-22-16,-12-13-40 0,15 16-51 0,-27-22-64 15,22 16-150-15,-12 0-79 0,-12-11 117 0,12 19 362 16</inkml:trace>
  <inkml:trace contextRef="#ctx0" brushRef="#br2" timeOffset="384632.9203">24473 4517 1065 0,'0'0'301'0,"-28"-11"-120"16,28 11-71-16,-23 22-20 0,12-5-30 0,11-17-8 15,-29 37-2-15,13-16-15 0,3 4 3 0,-3 1-9 16,2 1 2-16,0 2-26 0,-1 2-5 16,3-2 0-16,1 1 0 0,1-5 0 0,4-2 0 15,3-3 0-15,3-20 0 0,0 29 0 0,0-29 0 16,7 18 0-16,-7-18 0 0,0 0 0 15,24 6 0-15,-24-6 0 0,34-16 0 0,-11-2 0 16,3-4 0-16,3-4 0 0,3-3 0 0,-2 0 0 16,1-2 0-16,-5 4 0 0,0 1 0 0,-4 2 0 15,-3 3 0-15,0 2 0 0,-19 19 0 0,25-29 0 16,-25 29 0-16,17-14 0 0,-17 14 0 0,0 0 0 16,0 0 0-16,0 0 0 0,0 0 0 0,20 10 0 15,-20-10 0-15,8 25 0 16,-6-7 0-16,2 2 0 0,-3 5 0 0,2-1 0 15,-1 1 0-15,-1 2 0 0,1-1 0 0,0 5 0 16,-2-4 0-16,5 4 0 0,-6-6-4 0,7 5-101 16,-6-30-81-16,12 39-438 0,-11-21-3 0,-1-18 127 15</inkml:trace>
  <inkml:trace contextRef="#ctx0" brushRef="#br2" timeOffset="384804.864">25181 4874 2047 0,'-54'8'0'0,"54"-8"0"0,-33-7 0 16,33 7 0-16,-30-13 0 0,30 13 0 0,-29-14 0 15,29 14 0-15,-18-9 0 0,18 9 0 16,0 0 0-16,0 0-31 0,0 0-124 0,-13-18-264 16,13 18-220-16,0 0 27 0,0 0 422 0</inkml:trace>
  <inkml:trace contextRef="#ctx0" brushRef="#br2" timeOffset="385757.9149">23471 5898 848 0,'-4'-18'210'16,"4"18"-80"-16,-17-18-12 0,-5 5-2 0,22 13-5 15,-41-5-12-15,20 10-17 0,-14-3-17 16,5 8-9-16,-7-1-14 0,1 6 0 16,-2 1-11-16,2 4 2 0,-2 2-8 0,4 2 1 15,2 0-13-15,4 3-13 0,5-2 0 0,4 1 0 16,4-6 0-16,15-20 0 0,-12 28 0 0,12-28 0 15,0 0 0-15,21 23 0 0,-2-18 0 0,4-4 0 16,6-3 0-16,4-7 0 0,5-4 0 0,4-7 0 16,1-2 0-16,3-4 0 0,-3 0 0 15,-4 0 0-15,-3 2 0 0,-5 0 0 0,-3 2 0 16,-5 0 0-16,-4 4 0 0,-3 1 0 0,-16 17 0 16,18-22 0-16,-18 22 0 0,0 0 0 0,0 0 0 15,0 0 0-15,0 0 0 0,0 0 0 16,0 0 0-16,0 0 0 0,-23 34 0 0,13-8 0 15,-3 7 0-15,1 9 0 0,-3 5 0 0,1 6 0 16,-1 6 0-16,-1 4 0 0,0 6 0 16,1 0 0-16,-5 4 0 0,-1-1 0 0,-2-2 0 15,-2-2 0-15,2-5 0 0,0-5 0 0,1-6 0 16,0-5 0-16,0-7 0 0,0-4 0 0,1-5 0 16,2-7 0-16,-1-5 0 0,0-3 0 0,2-7 0 15,-1-1 0-15,2-5 0 0,0-4 0 0,17 1 0 16,-31-18 0-16,18 0 0 0,2-8 0 15,5-3-25-15,2-7-20 0,6 2-7 0,-1-8-20 16,11 8-21-16,-9-17-55 0,21 19-88 16,-20-12-271-16,15-3-19 0,7 8 184 0</inkml:trace>
  <inkml:trace contextRef="#ctx0" brushRef="#br2" timeOffset="386179.8177">23849 6037 1344 0,'0'0'281'0,"-17"-20"-202"0,17 20-34 15,-21-19-5-15,21 19-6 0,-27-14-1 0,27 14-4 16,-37-11-2-16,16 10 1 0,-2-2 1 16,1 7-1-16,-3 0-4 0,0 4 0 15,0 3-22-15,-1 4-2 0,1 3 0 0,2 2 0 16,-2 6 0-16,5 0 0 0,-1 2 0 0,4 0 0 15,4-4 0-15,3-2 0 0,6-5 0 0,4 0 0 16,0-17 0-16,11 25 0 0,-11-25 0 0,29 18 0 16,-7-13 0-16,4-5 0 0,4-5 0 0,3-3 0 15,5-8 0-15,1-4 0 0,2-5 0 16,-1-1 0-16,-2-2 0 0,0 1 0 0,-8 1 0 16,-2 2 0-16,-6 2 0 0,-6 2 0 0,-16 20 0 15,18-26 0-15,-18 26 0 0,0 0 0 16,4-20 0-16,-4 20 0 0,0 0 0 0,0 0 0 15,-25-1 0-15,25 1 0 0,-24 18 0 0,24-18 0 16,-32 37 0-16,16-13 0 0,-1 2 0 0,2 1 0 16,0 0 0-16,3-4 0 0,6-3 0 15,2 0 0-15,7-1 0 0,-3-19-39 0,20 33-31 16,-20-33-19-16,43 21-40 0,-43-21-74 0,57-11-290 16,-27 8-68-16,3-7 99 0</inkml:trace>
  <inkml:trace contextRef="#ctx0" brushRef="#br2" timeOffset="386476.688">24269 5824 1772 0,'-17'12'73'0,"-3"-4"-44"16,20-8 0-16,-28 23-7 0,28-23 5 0,-19 26-7 15,19-26 0-15,-10 29-6 0,10-12 3 0,0-17-7 16,7 30 2-16,-7-30-10 0,20 31-2 15,-20-31 0-15,29 24 0 0,-11-12 0 0,-1-2 0 16,-17-10 0-16,32 18 0 0,-32-18 0 0,28 18 0 16,-28-18 0-16,19 18 0 0,-19-18 0 0,13 17 0 15,-13-17 0-15,4 19 0 0,-4-19 0 0,-7 27 0 16,7-27 0-16,-18 33 0 0,3-15 0 16,-3 0 0-16,-3 0 0 0,1-1 0 0,-2 1 0 15,0-2 0-15,2-2 0 0,1-2-2 16,19-12-40-16,-33 21-15 0,33-21-36 0,-29 13-41 15,33 7-133-15,-4-20-334 0,0 0 65 0,-20 14 222 16</inkml:trace>
  <inkml:trace contextRef="#ctx0" brushRef="#br2" timeOffset="408380.7608">14270 5301 1365 0,'0'0'51'16,"0"0"143"-16,-3-23-156 0,3 23-9 16,-8-17 5-16,8 17 1 0,0 0-5 0,-20-14-5 15,20 14-10-15,-32-1-5 0,8 6-6 16,-5 5 2-16,-5 4-1 0,-5 8 6 0,-6 5-1 16,-3 4 12-16,-5 3-4 0,3 5 10 0,3-2-9 15,3 1 4-15,8-5-12 0,4-3 2 0,8-4-9 16,7-3-1-16,7-4-4 0,10-19 0 0,0 31-4 15,0-31 4-15,18 26-4 0,-1-12 4 16,5-2-2-16,5-1 2 0,3-3 0 0,4-2 2 16,3-1 0-16,3-3 1 0,-1 1-2 0,-1-1 1 15,-4 2-1-15,-8-1 2 0,-4 2-2 0,-5 0-12 16,-17-5 13-16,19 15-14 0,-19-15 27 0,3 20-12 16,-3-20 11-16,-9 35-12 0,-2-13-4 0,-6 3 2 15,-5 2-5-15,-4 1 3 16,-3-3-4-16,0-1 4 0,1-2-6 0,2-4-1 15,6-2-11-15,0-4-5 0,20-12-14 0,-21 15-21 16,21-15-42-16,0 0-74 0,0 0-129 0,0 0-248 16,22 1 42-16,3 1 358 0</inkml:trace>
  <inkml:trace contextRef="#ctx0" brushRef="#br2" timeOffset="408755.7335">14380 5788 1562 0,'0'0'82'0,"-17"-2"-50"16,17 2-4-16,0 0 5 0,-23 2 12 0,23-2-4 16,0 0 7-16,-20 12-25 0,20-12-7 0,0 0-1 15,-23 21-3-15,23-21 3 0,-14 24-3 0,14-24 4 16,-8 33-5-16,4-14 4 0,3-1-6 16,1 0 2-16,2-1-8 0,-2-17 0 0,14 28-4 15,-14-28 1-15,24 20-2 0,-24-20 3 0,33 15-2 16,-14-10 0-16,2-4 0 0,2-5 0 0,1-2 0 15,3-5-1-15,-1-1 3 0,2-3-2 0,-3-3 3 16,2-2-3-16,0 0 4 0,-6-1-5 0,0 2 6 16,-3 1-6-16,-4-1 5 0,-14 19-3 15,19-29-13-15,-19 29 13 0,11-20-11 16,-11 20 12-16,0 0 2 0,0 0 0 0,0 0 1 16,0 0-2-16,0 0-1 0,0 0-1 0,0 0 9 15,0 0-10-15,-8 30 11 0,2-12-10 0,0 2-6 16,2-2 0-16,3 0-9 0,1-18-5 0,6 31-9 15,-6-31-5-15,18 26-9 0,-18-26-11 0,36 15-27 16,-19-22-45-16,21 14-92 0,-20-13-271 16,16-8-50-16,7-1 162 0</inkml:trace>
  <inkml:trace contextRef="#ctx0" brushRef="#br2" timeOffset="408958.8612">15297 5278 1861 0,'0'0'68'0,"-19"1"-38"16,19-1-14-16,0 0-3 0,0 0-2 0,-20 22-2 16,13-5-2-16,0 6 3 0,-3 7-4 0,0 5 7 15,1 5-10-15,0 2-3 0,1 3 0 0,-1-2 0 16,2 1 0-16,0-2 0 0,2 2-8 0,0-5-29 16,1 2 7-16,-1-5-37 0,5 4 0 0,-7-10-40 15,16 15-101-15,-22-22-207 0,17 6-148 16,0-1 49-16,-4-28 484 0</inkml:trace>
  <inkml:trace contextRef="#ctx0" brushRef="#br2" timeOffset="409490.1199">16284 5411 1006 0,'2'-17'253'16,"-8"-12"-148"-16,11 11-19 0,-16-13 13 0,10 12-2 15,-13-11-12-15,6 7-21 0,-10-4-15 16,1 2-15-16,-4-2-18 0,1 3 19 0,-1 0-26 15,0 6 23-15,-2 2-10 0,1 4-7 0,1 5 3 16,1 4-5-16,-2 4-4 0,-1 4-9 16,-1 5 0-16,1 4 0 0,0 7 0 0,-1 7 0 15,0 7 0-15,0 7 0 0,1 7 0 0,1 5 0 16,4 4 0-16,2 4 0 0,4 2 0 0,1 2 0 16,4 2 0-16,2-4 0 0,1-2 0 0,3-3 0 15,1-6 0-15,1-2 0 0,4-5 0 0,-1-6 0 16,3-3-15-16,-1-6-28 0,5-3-17 15,-3-10-8-15,5 2-24 0,-13-20-25 16,26 18-53-16,-26-18-71 0,17-15-277 0,-17 15 27 16,10-27 260-16</inkml:trace>
  <inkml:trace contextRef="#ctx0" brushRef="#br2" timeOffset="409677.6153">15587 5757 1627 0,'0'0'164'0,"0"0"-96"0,0 0-33 0,0 0-15 15,0 0-6-15,0 0-5 0,0 0-2 0,14-17 2 16,6 13-3-16,4 0-2 0,8 0-3 0,3 0-2 16,3-1-9-16,6 1-8 0,-2 0-10 0,6 2-13 15,-2-2-9-15,6 5-19 0,-7-6-17 16,10 12-40-16,-14-15-45 0,20 21-74 0,-12-11-266 16,-4-5 74-16,7 14 267 0</inkml:trace>
  <inkml:trace contextRef="#ctx0" brushRef="#br2" timeOffset="410052.622">16496 5622 1321 0,'-20'21'410'0,"-12"-23"-351"15,7 3-17-15,-3-1 4 0,2 5-4 16,-2-2-7-16,-1 4-7 0,-3 3-5 0,2 2 1 16,-3 2-7-16,3 4-17 0,1-1 0 15,1 3 0-15,2-2 0 0,4 3 0 0,5-3 0 16,3 0 0-16,5 0 0 0,9-18 0 0,-5 30 0 15,5-30 0-15,16 26 0 0,-16-26 0 0,34 18 0 16,-8-12 0-16,5-5 0 0,6-3 0 0,2-4 0 16,3-3 0-16,1-2 0 0,-2-2 0 15,-3 0 0-15,-1-3 0 0,-4 0 0 0,-2 1 0 16,-3 0 0-16,-6-1 0 0,-4 2 0 0,-18 14 0 16,27-24 0-16,-27 24 0 0,12-18 0 0,-12 18 0 15,0 0 0-15,0 0 0 0,0 0 0 0,0 0 0 16,0 0 0-16,0 0 0 0,0 0 0 0,0 0 0 15,-11 19 0-15,11-19 0 0,-10 34 0 0,5-12 0 16,0-1 0-16,2 0 0 16,3-1 0-16,1-3 0 0,-1-17 0 0,11 28 0 15,-11-28 0-15,23 17 0 0,-5-13-36 0,3-8-19 16,10-1-10-16,1-15-44 0,18 10-99 0,-21-26-232 16,22 4-128-16,-5-3 36 0,-7-14 499 0</inkml:trace>
  <inkml:trace contextRef="#ctx0" brushRef="#br2" timeOffset="410240.3076">17164 4979 1898 0,'0'0'50'15,"-23"24"-28"-15,8-1-6 0,2 9 9 16,-3 4 0-16,0 9-14 0,-3 3-11 0,1 6 0 16,-1 2 0-16,4 3 0 0,0 2 0 0,3 0 0 15,3 1 0-15,2-3 0 0,2-2 0 16,2-4 0-16,0-2 0 0,2-1 0 0,2-5 0 15,-1-3-16-15,4-3-22 0,-4-8-11 0,5 0-19 16,-8-12-26-16,14 7-59 0,-11-26-95 0,0 0-324 16,-10 17 33-16,10-17 270 0</inkml:trace>
  <inkml:trace contextRef="#ctx0" brushRef="#br2" timeOffset="410427.8441">16895 5401 1846 0,'0'0'56'16,"0"0"-42"-16,-6 21-12 0,6-21 1 0,0 0-2 16,25 27 4-16,-25-27-4 0,36 20-1 0,-8-12 0 15,5-3-6-15,7 1-14 0,1-6-14 16,8 4-35-16,-8-14-30 0,14 14-36 0,-15-20-53 16,23 6-291-16,-8 7-33 0,-5-9 127 0</inkml:trace>
  <inkml:trace contextRef="#ctx0" brushRef="#br2" timeOffset="410774.2467">17371 5651 1586 0,'-7'23'295'0,"7"-23"-280"15,0 0-10-15,-8 20 3 0,8-20 5 0,17 9 6 16,-17-9 4-16,37 4 2 0,-9-6-4 0,6-6-2 15,7-3-9-15,2-1-2 0,-1-2-8 0,-2 1 0 0,-1-2 0 16,-3 1 0-16,-6-1 0 0,-4 3 0 16,-7 0 0-16,-19 12 0 0,21-20 0 0,-21 20 0 15,3-19 0-15,-3 19 0 0,-8-22 0 0,8 22 0 16,-25-17 0-16,8 11 0 0,-3 3 0 0,-5 4 0 16,0 4 0-16,-2 2 0 0,0 5 0 0,-1 3 0 15,2 3 0-15,-2 4 0 0,1 3 0 0,4 4 0 16,3 0 0-16,5 0 0 0,5-1 0 15,6-3 0-15,5-3 0 0,6-1 0 0,6-2 0 16,4-2 0-16,5-3 0 0,5-3 0 0,3-6 0 16,10-4 0-16,5-6 0 0,13-2-3 0,2-11-77 15,18 6-84-15,-15-28-183 0,23 13-279 16,-2-6 32-16,-2-12 362 0</inkml:trace>
  <inkml:trace contextRef="#ctx0" brushRef="#br2" timeOffset="411212.2034">17445 3131 1888 0,'-21'30'69'0,"7"8"-34"16,-2 0 14-16,5 1-43 0,3-9-6 15,4-4 0-15,4-9 0 0,0-17 0 0,0 0 0 16,30 18 0-16,1-23 0 0,9-8 0 0,15-16 0 16,13-14 0-16,16-21 0 0,13-12 0 0,17-16 0 15,8-8 0-15,13-2 0 0,3-5 0 0,8 1 0 16,-8-6-38-16,11 18-260 0,-17-21-361 0,-1 0 14 15,-5 1 239-15</inkml:trace>
  <inkml:trace contextRef="#ctx0" brushRef="#br2" timeOffset="411790.303">23538 3363 1732 0,'-21'1'179'15,"21"-1"-115"-15,-36 25-30 0,17-8-6 0,-2 2-18 16,2 1-10-16,4-1 0 0,15-19 0 0,-19 24 0 15,19-24 0-15,0 0 0 0,0 0 0 0,0 0 0 16,37 9 0-16,0-15 0 0,17-9 0 16,24-18 0-16,19-15 0 0,30-19 0 0,22-14 0 15,23-8 0-15,11-6 0 0,6 0 0 0,-9-4 0 16,-8 16-131-16,-45-12-550 0,-15 5 14 16,-40 0 100-16</inkml:trace>
  <inkml:trace contextRef="#ctx0" brushRef="#br2" timeOffset="412290.3311">10505 2742 1199 0,'0'0'169'0,"0"0"-48"0,0 0-30 15,0 0-18-15,4 26-5 0,-4-26-11 0,-13 45 2 16,3-14-13-16,1 6 3 0,-2-5-13 0,2-3 0 15,1-10-12-15,8-19-6 0,0 0-17 0,0 0-1 16,20-2 0-16,13-18 0 0,17-21 0 0,23-21 0 16,21-24 0-16,20-24 0 0,27-21 0 0,13-9 0 15,17-3 0-15,-6-3-120 0,9 20-558 16,-39 2-4-16,-34 11 116 0</inkml:trace>
  <inkml:trace contextRef="#ctx0" brushRef="#br2" timeOffset="412743.4637">4540 3025 1624 0,'0'0'90'0,"0"0"-43"16,-10-17-16-16,10 17 4 0,0 0 10 0,0 0 5 16,0 0-2-16,0 0-8 0,0 0-9 15,-3 17-25-15,3-17-6 0,-11 36 0 0,3-7 0 16,-2 5 0-16,-3-2 0 0,4-3 0 0,2-10 0 16,7-19 0-16,0 0 0 0,0 0 0 0,35-16 0 15,7-22 0-15,23-27 0 0,20-29 0 0,27-30 0 16,21-22 0-16,23-17 0 0,14-8 0 0,13 3-34 15,-9-11-156-15,-5 21-488 0,-9 3 10 0,-24 12 192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2:15:07.7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2209 8704 799 0,'0'0'-45'0,"-18"14"-120"0,18-14-197 0,0 0 136 15,7 25 226-15</inkml:trace>
  <inkml:trace contextRef="#ctx0" brushRef="#br0" timeOffset="44542.011">14986 637 311 0,'0'0'70'0,"0"0"-31"0,0 0-29 16,0 0-7-16,0 0 7 0,17-23 7 0,-14 4 19 15,-3 19 12-15,9-17 7 0,-9 17-2 0,9-18 0 16,-9 18-3-16,0 0-3 0,0 0-7 0,0 0-12 16,0 0-12-16,0 0-5 0,0 0-3 0,-12 24 1 15,12-24 4-15,-14 29 0 0,14-29 6 16,-12 35-4-16,12-35 7 0,-8 24-2 0,8-24 6 15,0 0 3-15,0 0 7 0,0 0 0 0,0 0-5 16,0 0-7-16,0 0-9 0,0 0-4 16,0 0-3-16,0 0-1 0,0 0 0 0,-19-6-2 15,19 6-2-15,0 0 0 0,0 0-3 0,0 0-2 16,0 0 1-16,0 0 1 0,-18-17 0 0,18 17 1 16,0 0 2-16,0 0-3 0,0 0 1 15,-18-18 5-15,18 18-6 0,0 0 8 0,0 0-6 16,-15-18 1-16,15 18 1 0,0 0-2 0,0 0 2 15,0 0 1-15,-17-12-1 0,17 12 2 0,0 0 0 16,0 0-3-16,0 0-1 0,0 0-1 0,-18-12 0 16,18 12-1-16,0 0 0 0,0 0 1 0,-17-4-3 15,17 4 3-15,0 0-1 0,0 0-2 16,-23 20 4-16,23-20 0 0,-16 21 2 16,16-21-1-16,-19 26 0 0,19-26-2 0,-19 29 2 15,19-29-26-15,-18 28 43 0,8-11-44 0,10-17-11 16,-14 25 34-16,14-25-50 0,-10 29 50 0,10-29 4 15,-8 28-2-15,8-28 0 0,-7 25-1 0,7-25 2 16,-6 22-1-16,6-22 2 0,-6 19-1 0,6-19 0 16,-5 21-3-16,5-21 3 0,-6 19-2 15,6-19 4-15,-7 22-4 0,7-22 4 0,-10 24-5 16,10-24 2-16,-11 22-1 0,11-22 1 0,-9 19-1 16,9-19 3-16,-9 18-3 0,9-18 1 0,0 0-2 15,-12 21 1-15,12-21-1 0,0 0 3 16,-7 18-2-16,7-18 1 0,0 0-1 0,-5 18 0 15,5-18 0-15,-3 18 3 0,3-18-5 0,-2 23 4 16,2-23-3-16,0 21 4 0,0-21-4 16,2 17 2-16,-2-17-2 0,0 0 1 0,4 23 0 15,-4-23 1-15,0 0-3 0,6 17 2 0,-6-17-3 16,0 0 0-16,0 0 2 0,0 0-1 0,0 0 4 16,0 0 9-16,0 0 6 0,0 0 6 0,0 0 1 15,0 0-6-15,0 0-8 0,0 0-4 0,0 0-4 16,17-11-2-16,-17 11 2 0,0 0-2 15,3-17 2-15,-3 17 0 0,0 0-1 0,0 0 2 16,0 0-3-16,0 0 1 0,0 0 1 16,-4-17 0-16,4 17 3 0,0 0 2 0,0 0 2 15,0 0-1-15,0 0 0 0,0 0-4 0,0 0-3 16,0 0 2-16,0 0-2 0,0 0 0 0,0 0 0 16,0 0-4-16,0 0-2 0,0 0 0 0,0 0 0 15,0 0 2-15,0 0 1 0,0 0 2 16,0 0 1-16,0 0-1 0,0 0 0 0,21 9 2 15,-21-9-2-15,0 0 2 0,17 6-1 0,-17-6-3 16,0 0 3-16,17 4-2 0,-17-4 2 0,0 0 2 16,0 0-3-16,18 7 2 0,-18-7-3 0,0 0 1 15,0 0 0-15,0 0 0 0,17 12-2 16,-17-12 4-16,0 0-3 0,0 0 3 0,0 0-1 16,19 13-1-16,-19-13 0 0,0 0-2 15,20 2 0-15,-20-2 0 0,0 0 3 0,23-6-1 16,-23 6 1-16,18-9 0 0,-18 9-1 0,20-15-1 15,-20 15 3-15,19-19-2 0,-19 19 3 0,17-22-3 16,-17 22 2-16,15-23-5 0,-15 23 4 0,11-25-2 16,-11 25 2-16,11-26-3 0,-11 26 3 0,8-22-4 15,-8 22 6-15,6-18-3 0,-6 18 5 16,0 0-5-16,5-23 2 0,-5 23-4 0,0-17 3 16,0 17-3-16,-1-18 2 0,1 18 1 0,-1-19-2 15,1 19 1-15,0-19 0 0,0 19-3 16,0-25 5-16,0 25-6 0,1-29 5 0,0 12-5 15,-1 17 2-15,5-32 0 0,-1 14 2 0,-2-2-3 16,4 1 3-16,-1 2 35 0,-5 17-34 0,12-24 34 16,-12 24-17-16,9-17-20 0,-9 17 21 15,0 0-25-15,9-28 6 0,-9 28-6 0,0 0 5 16,0 0 2-16,0 0-1 0,0 0 2 0,0 0-2 16,0 0 2-16,0 0 0 0,0 0-3 0,0 0 0 15,0 0-2-15,0 0 1 0,0 0 4 0,0 0-3 16,-6 18 23-16,0 0-41 0,-1 0-14 0,-4 11 15 15,1 2-30-15,-2 10 48 0,2-4 8 0,1-3-9 16,-1-2 7-16,1-5-7 16,3-4 6-16,-1-1-6 0,2-5 4 0,1 2-7 15,4-19 4-15,-2 33-5 0,2-33 5 0,1 26-2 16,-1-26 1-16,4 18-1 0,-4-18 1 0,5 18-1 16,-5-18 5-16,8 18-3 0,-8-18 1 0,8 18-3 15,-8-18 2-15,8 17-3 0,-8-17 3 0,0 0-1 16,16 18 0-16,-16-18-2 0,0 0 2 15,22 10-2-15,-22-10 3 0,0 0 1 0,17-4-1 16,-17 4 2-16,17-7-3 0,-17 7 2 0,17-9-1 16,-17 9 1-16,0 0-3 0,23-13 2 0,-23 13-1 15,0 0 1-15,17-9 0 0,-17 9 0 0,0 0-9 16,0 0-32-16,0 0-40 0,23-9-35 16,-23 9-56-16,0 0-167 0,23-14-54 0,-23 14 160 15</inkml:trace>
  <inkml:trace contextRef="#ctx0" brushRef="#br0" timeOffset="45729.8523">15421 791 567 0,'0'0'25'0,"2"-17"-4"16,-2 17 0-16,0 0-1 0,0 0-1 0,5-18 1 15,-5 18 3-15,0 0-2 0,0 0 5 16,0 0 45-16,-7-18-37 0,7 18 26 0,0 0-28 16,0 0-4-16,-6-20-2 0,6 20 11 0,0 0 2 15,0 0-40-15,0 0 32 0,-18-20-34 0,18 20 13 16,0 0 1-16,0 0 2 0,-18-20-4 0,18 20 3 15,0 0 0-15,-18-9 0 0,18 9 0 0,0 0 2 16,-20 3-2-16,20-3-1 0,0 0 2 16,-17 14-3-16,17-14 15 0,0 0-38 15,-18 26 32-15,18-26-38 0,-13 17 19 0,13-17 0 16,-15 20-45-16,6-3 45 0,9-17-42 0,-14 27 46 16,5-10 2-16,0 1 5 0,-1 2 9 0,-4-2 0 15,5 1 7-15,-5-1-9 0,5 1-1 0,-2-3-9 16,11-16 2-16,-16 29-9 0,16-29 5 0,-11 22-7 15,11-22 3-15,0 0-2 0,-7 20-2 0,7-20 2 16,0 0-2-16,0 0-1 0,0 0 4 16,0 0-4-16,0 0 2 0,0 0 4 0,0 0-4 15,0 0 1-15,0 0 2 0,0 0-2 16,0 0 1-16,0 0 1 0,17 7-1 0,-17-7-1 16,0 0 1-16,0 0-2 0,0 0 2 0,0 0-2 15,0 0 0-15,0 0 1 0,0 0 0 0,0 0 3 16,0 0-3-16,0 0-3 0,0 0-1 15,0 0 1-15,0 0 2 0,0 0 2 0,0 0 2 16,0 0-3-16,0 0 3 0,0 0-3 0,-6 20 3 16,6-20-2-16,0 0 2 0,-5 19-3 0,5-19 0 15,0 0 0-15,-2 18 0 0,2-18-2 0,0 0 4 16,-1 21-3-16,1-21 2 0,0 17-1 0,0-17 2 16,0 19-5-16,0-19 5 0,1 19-2 15,-1-19 1-15,3 20-2 0,-3-20 3 16,6 20-3-16,-6-20 3 0,9 19 0 0,-9-19 0 15,0 0-4-15,19 23 3 0,-19-23-6 0,18 9 5 16,-18-9 26-16,23 3-25 0,-23-3 0 0,26-1 1 16,-26 1-26-16,24-6 24 0,-24 6 2 0,22-8-1 15,-22 8 0-15,17-11-1 0,-17 11 4 0,0 0-5 16,17-25 6-16,-17 25-3 0,7-20 2 0,-7 20-3 16,7-23 1-16,-7 23-4 0,4-28 3 15,-4 28-3-15,6-29 2 0,-2 12-2 0,-4 17 3 16,9-31-5-16,-3 14 6 0,-6 17-6 0,13-33 7 15,-4 15-6-15,0-1 4 0,1-1-7 0,0 0 7 16,-2-1-5-16,1 3 5 0,-2 0-4 0,0 0 5 16,-1 1-4-16,-6 17 4 0,9-29-4 15,-9 29 4-15,5-24-5 0,-5 24 3 16,2-21-2-16,-2 21 1 0,0 0 3 0,0-18-2 16,0 18 49-16,0 0-49 0,0 0 48 0,0 0-48 15,0 0 1-15,0 0 0 0,0 0 0 0,0 0 1 16,0 0-2-16,0 0 1 0,0 0-4 0,0 0 0 15,0 0 0-15,0 0 2 0,0 0-1 0,-18-3 2 16,18 3-46-16,-11 25 44 0,6-7-44 0,-2 10 46 16,0 4 5-16,-1 2-7 0,-1 4 9 15,-1-3-7-15,-1-1 6 0,1-2-6 0,2 0 7 16,-2 0-10-16,3 0 10 0,-2 0-8 16,2 0 7-16,0-2-7 0,-1-2 6 0,2 1 19 15,0-1-32-15,0 2 33 0,0-1-25 0,-3 2 13 16,5 2 11-16,-5 2-11 0,2 3 5 0,-2-1-17 15,-2 1 9-15,-1 2-8 0,0 1 8 0,-3 1-10 16,1 3 8-16,-3-5-10 0,0-2 8 16,-3-3-9-16,2-2 9 0,-1-1-8 0,-1-5 9 15,-1-1 21-15,2-3-36 0,-3-3 37 0,3-2-38 16,-2 4 10-16,0-2 4 0,2-4-5 0,1-1 3 16,1-9-3-16,17-6 2 0,-32 7-1 0,15-7 0 15,17 0 1-15,-30-9-5 0,30 9 1 16,-31-27-10-16,18 8-15 0,-6-7-19 15,7 4-37-15,-11-8-31 0,12 10-103 0,-9-12-244 16,-2-11 29-16,7 9 238 0</inkml:trace>
  <inkml:trace contextRef="#ctx0" brushRef="#br0" timeOffset="47089.2526">13890 221 411 0,'0'0'45'15,"0"0"12"-15,0 0 14 0,0 0-2 0,-5-18-7 16,5 18-5-16,0 0-19 0,0 0-13 15,0 0-13-15,0 0-3 0,0 0 9 0,-6 21 7 16,4-4 9-16,-3 3 6 0,1 7-3 16,-2 1 1-16,-1 4-4 0,-1 2-3 0,-1 4-1 15,-2 0-1-15,0 8-3 0,0 0-2 0,0 11-3 16,-1-2-23-16,0 4 34 0,-3 9-39 0,2-14-6 16,-3 10 21-16,4-17-37 0,-4-1 37 0,4-4 10 15,-3 1-10-15,6-4 10 0,-2-2-13 0,3-7 8 16,1-2 0-16,2-7-3 0,5-21 3 15,-7 29-6-15,7-29-6 0,0 0 1 0,-2 18 1 16,2-18 9-16,0 0 13 0,0 0 3 16,0 0 3-16,0 0-12 0,7-30-22 0,-2 11 4 15,1-4-10-15,1-3 4 0,0-2 11 0,1-2-11 16,0-2 10-16,2 2-11 0,-2 0 8 0,1 2-6 16,-2 1 6-16,1 1-5 0,-1-1 6 0,0-1-7 15,0-1 6-15,1-2-8 0,-1-3 8 16,3 1 25-16,-3-5-6 0,3 5 7 0,2-7-12 15,-2-1-21-15,2 1 1 0,-1 0 0 0,0 3 0 16,0 3-1-16,0 1-1 0,-2 3-1 0,2 2 2 16,-1 0-2-16,1 4 2 0,0-2-1 0,-1 4 0 15,-2 4 2-15,-8 18-3 0,15-27 2 0,-15 27 0 16,0 0-2-16,14-22 1 0,-14 22 1 16,0 0 2-16,0 0 1 0,0 0 1 15,0 0-4-15,0 0 2 0,0 0-2 0,0 0-4 16,0 0 6-16,0 0-3 0,0 0 2 0,0 0 4 15,0 0-2-15,0 0 4 0,0 0-2 0,0 0 2 16,0 0 0-16,0 0-1 0,0 0 3 0,2 20-1 16,-2-20 0-16,-5 23 1 0,2-6 0 0,-2 2-1 15,3 3 2-15,-2 2 0 0,2 5 2 16,-2 2-4-16,3 6 4 0,-3 1-2 0,2 5 0 16,0-2 5-16,0 3-6 0,4-2 2 0,0-5 13 15,0 2-40-15,2-13-8 0,1 8 8 0,1-10-24 16,0-1 44-16,1-1 4 0,-7-22-3 15,16 28 2-15,-16-28-4 0,0 0 2 0,23 19-1 16,-23-19 1-16,0 0 2 0,23-4-3 0,-23 4 3 16,17-14 0-16,-17 14-1 0,21-24-1 15,-10 6 2-15,1-3-6 0,-1-3 7 0,4 0 29 16,-2-1-13-16,0-1 11 0,2-3-14 0,-2-2-22 16,1-1 4-16,0-3-2 0,1 3 0 0,-3-1 1 15,3 1-2-15,-1 2-2 0,0 2 2 0,-2-1-3 16,4 0 2-16,-4 0 1 0,1 5-1 0,-2-2 1 15,-2 6 0-15,-1 2-1 0,-8 18 0 16,12-28 2-16,-6 10-2 0,-6 18 3 16,8-24 2-16,-8 24-1 0,0 0 2 0,0 0-3 15,0 0 0-15,5-18 2 0,-5 18-1 0,0 0 2 16,0 0 1-16,0 0-4 0,0 0 1 0,0 0 1 16,0 0 0-16,0 0 2 0,0 0 3 0,-2 18-2 15,2-18 2-15,0 0 0 0,-2 28 0 0,0-10 2 16,-2 5 3-16,-2 7 0 0,-1 10-1 15,-3-3 0-15,0 8 0 0,-1-1 0 0,-5 0-1 16,5 7 0-16,-3 2-2 0,2-1 18 0,-1 2-38 16,2-7-11-16,2 0 10 0,1-3-23 0,2-5 38 15,2-2 9-15,0-7-10 0,1-3 7 0,1-2-5 16,1-3 5-16,1 2-6 0,0-2 5 16,1-2-8-16,3-2 7 0,-4-18-6 0,8 28 4 15,-8-28-3-15,11 20 1 0,-11-20-3 16,0 0 4-16,20 21-2 0,-20-21-41 0,19 8-45 15,-19-8-43-15,27-6-170 0,-7 3-128 0,-20 3 63 16,45-18 329-16</inkml:trace>
  <inkml:trace contextRef="#ctx0" brushRef="#br0" timeOffset="48886.1707">15606 544 695 0,'-13'-20'75'15,"13"20"-4"-15,0 0-6 0,0 0-12 0,0 0-11 16,0 0-11-16,0 0-9 0,0 0-10 0,0 0-3 16,0 0 11-16,0 0 9 0,-3 25 11 0,-1 2 3 15,0 9-10-15,-5 1-13 0,2 6 12 0,-3-1-25 16,4 0-27-16,-1 4 28 0,1-3-39 0,0-5 41 16,-1-1 8-16,0-6-10 0,1-4 6 0,-1-1-11 15,2-5 7-15,0 1-9 16,2-4 4-16,-1-1-5 0,4-17 4 0,-4 26-4 15,4-26 3-15,-1 17-4 0,1-17 2 0,0 0-2 16,0 0 0-16,0 0 1 0,0 0 0 0,0 0 1 16,0 0 3-16,0 0-1 0,0 0 1 0,0 0-1 15,18-3-4-15,-18 3 3 0,10-22-6 0,-10 22 6 16,10-29-4-16,-10 29 2 0,8-33 0 16,-3 14 1-16,1 1-4 0,2-3 8 0,-2-1-10 15,1-1 7-15,0-2-7 0,4-4 2 0,-2 0 0 16,4-2 0-16,2-3-7 0,-3 0 12 0,6 5 11 15,-2-5-3-15,1 13 10 0,2-8-11 0,-3 6-12 16,1 3 1-16,2 0 2 0,-19 20-1 16,31-27 2-16,-31 27-1 0,26-14 0 0,-26 14-1 15,18 0 0-15,-18 0 2 0,0 0-1 16,17 27 1-16,-16-8-1 0,-1 3 1 0,-1 2 1 16,-1 0 0-16,-3-1 18 0,0 5-29 0,0-6-9 15,-1 8 9-15,3-2-24 0,-3 2 32 0,0 0 4 16,-2-2-5-16,-1-1 6 0,1-3-5 0,-1-1 5 15,1-1-4-15,0-2 6 0,2 0-6 0,1-2 5 16,2 2-6-16,2-3 4 0,1-17-4 0,1 29 3 16,-1-29-3-16,6 22 2 0,-6-22-4 15,0 0 4-15,15 22-3 0,-15-22 4 0,0 0-2 16,21 6 1-16,-21-6 1 0,19-2 0 16,-19 2 2-16,22-9-3 0,-22 9 3 0,24-14-5 15,-24 14 3-15,28-17-4 0,-28 17 3 0,27-21-1 16,-27 21 1-16,28-24-2 0,-28 24 5 0,28-28-5 15,-28 28 4-15,29-28-4 0,-29 28 2 16,28-28-5-16,-28 28 7 0,26-31-6 0,-26 31 4 16,24-33-2-16,-15 15 2 0,0-1-1 0,-2-3 4 15,0-2-5-15,-1-3 4 0,4 0-8 0,-3-4 18 16,1 2 5-16,-1 0-7 0,-3 0 12 0,1 1-26 16,-1 4 4-16,0 1-3 0,0 5 1 0,-4 18 2 15,2-25-4-15,-2 25 3 0,0 0 2 0,-2-17-5 16,2 17 5-16,0 0 0 15,0 0-3-15,0 0 2 0,0 0-3 0,-21 6 1 16,21-6 0-16,-17 25 2 0,6-7 0 0,-1 0 0 16,0 4 2-16,-2 2-1 0,0 3 17 0,-1 0-28 15,-2-2 23-15,0 4-25 0,4-2-23 0,-2 5 42 16,5 0-25-16,0-2 33 0,-1 0 5 0,1-3-14 16,3-2 4-16,0-2-12 0,4-2 7 0,0-1-6 15,2-2 2-15,2 2-4 0,2-2 6 16,-3-18-6-16,10 31 5 0,-10-31-3 0,14 23 1 15,-14-23-2-15,17 17 3 0,-17-17-2 0,20 11 3 16,-20-11-3-16,22 5 3 0,-22-5-1 16,21 0-1-16,-21 0 2 0,22-5-1 0,-22 5-1 15,22-11-3-15,-22 11 4 0,26-17-3 0,-26 17 3 16,28-21-1-16,-28 21 1 0,30-28-5 16,-30 28 5-16,33-32-4 0,-15 18-5 0,-1 1-4 15,1 2-1-15,-1-1-11 0,-17 12 9 0,30-26-4 16,-30 26 7-16,28-30 0 0,-28 30 8 0,28-30-2 15,-28 30 3-15,24-35-1 0,-14 15 3 0,-1 1-3 16,0-5 6-16,-3 2-4 0,0-1 4 0,1 1 13 16,-3 0-12-16,-2 4 10 0,2-6-8 0,-4 4-6 15,4-2 1-15,-2 1 1 0,2 3-4 16,-4 18 3-16,5-28-2 0,-5 28 2 16,2-19 0-16,-2 19 0 0,0 0 1 0,0 0 0 15,0 0-1-15,-6-19-1 0,6 19 1 0,0 0 0 16,0 0-2-16,0 0 1 0,-17-11 0 0,17 11-2 15,0 0 2-15,-17 8 1 0,17-8-3 0,-16 17 3 16,16-17 0-16,-18 22 1 0,18-22 2 0,-20 26 3 16,20-26 0-16,-15 28 0 0,15-28 0 15,-11 28-5-15,11-28 0 0,-5 30 16 0,5-30-20 16,-4 29 19-16,8-8-21 0,-4-21-25 0,13 34 30 16,-2-16-30-16,-1 0 30 0,1 1 4 0,-1 1-6 15,1-2 6-15,-11-18-5 0,21 34 3 0,-21-34-5 16,20 34 6-16,-12-16-5 0,0 0 6 15,-2 2-4-15,-3 0 5 0,0 3-9 16,-4 1 6-16,-2 3-8 0,0-2 8 0,-2 0-5 16,0-3 6-16,-2-1-4 0,0-3 4 0,7-18-5 15,-14 29 7-15,14-29-7 0,-14 19 5 0,14-19 1 16,0 0 4-16,-18 12 5 0,18-12 0 0,0 0 2 16,-23-6-9-16,23 6-3 0,-19-14-3 0,19 14 0 15,-19-22-2-15,19 22 3 0,-12-27-2 0,12 27 1 16,-7-27-4-16,7 27 6 0,-1-27-9 15,1 27 6-15,3-24-3 0,-3 24-5 0,8-26-8 16,-8 26-6-16,17-27-13 0,-17 27-4 0,25-28-16 16,-7 16-17-16,-18 12-19 0,33-28-15 15,-33 28-44-15,34-29-87 0,-12 22-118 0,-22 7 22 16,38-16 332-16</inkml:trace>
  <inkml:trace contextRef="#ctx0" brushRef="#br0" timeOffset="49229.8945">16717 541 414 0,'0'0'57'0,"0"0"2"16,0 0 2-16,0 0 7 0,-4-19-2 15,4 19-6-15,0 0-10 0,0 0-11 0,0 0-4 16,0 0 10-16,0 0 5 0,-6 19 1 0,5 0-1 15,-5 1-8-15,1 12-4 0,-3 1 6 0,4 0 14 16,-3 7-20-16,6-2-16 0,-5 7 2 0,4-2-24 16,-7-1 19-16,3-2 8 0,-5-5-13 0,5-3 3 15,-4-2-12-15,2-2 5 0,2 0-8 16,-2 0 5-16,5-4-8 0,-1-2 4 0,3-1-7 16,0-1 6-16,0-2-4 0,1-18 6 0,0 28-4 15,0-28 4-15,0 0-5 0,1 20 1 0,-1-20 29 16,0 0-28-16,0 0-1 0,0 0-4 15,0 0-13-15,0 0-13 0,0 0 6 0,0 0-64 16,0 0-41-16,6-19-101 0,-6 19-192 0,13-26 17 16,-10 6 248-16</inkml:trace>
  <inkml:trace contextRef="#ctx0" brushRef="#br0" timeOffset="50152.2027">16884 630 845 0,'10'-20'67'0,"-10"20"2"15,0 0-11-15,-6-23-20 0,6 23-11 0,0 0-7 16,-1-21-2-16,1 21 3 0,0 0 3 15,0 0 1-15,0 0-6 0,0 0-6 0,0 0-9 16,0 0-2-16,0 0 0 0,0 0 3 0,-6 24 4 16,1 0 2-16,0 7 5 0,-2 1 3 0,2 7 13 15,-2 2-13-15,2 0-18 0,-3 3 10 0,2-6-24 16,-1-1 22-16,0-2 5 0,2-5-10 0,-2-3 6 16,2 0-12-16,1-2 7 0,2-1-7 15,4-4 4-15,1 0-5 0,-3-20 6 16,8 29-5-16,-8-29 5 0,15 20-3 0,-15-20 2 15,0 0-8-15,20 22 7 0,-20-22-5 0,0 0 5 16,19 5 2-16,-19-5-4 0,0 0 3 0,23-12-3 16,-23 12 4-16,23-22-2 0,-7 5 4 0,-1-1-5 15,4-3 5-15,-1 0-7 0,0-2 8 0,2 1-8 16,-2 0 4-16,-1-1-4 0,0-1 6 16,-4 0-9-16,1-3 11 0,-3-2-10 0,-3 1 8 15,1-2-5-15,-3 0 3 0,1 0-4 0,0 2 7 16,-2 2 8-16,0-1-10 0,-4 2 11 15,2-2-16-15,-2 2 3 0,0 2-1 0,1 2-1 16,-2 1 0-16,3 2 1 0,-3 18-2 0,4-17 2 16,-4 17-1-16,0 0-3 0,0 0 2 0,0 0-2 15,0 0 3-15,0 0-3 0,0 0 5 16,2 26 0-16,-3-7 0 0,-2 2 4 0,2 2-4 16,0 0 0-16,-2-3-1 0,1 3 2 0,-2-2-2 15,-2-3 17-15,3 2-17 0,3-20-16 0,-9 33 15 16,7-16-26-16,-2 0 28 0,2 1 3 0,-1-1-6 15,3-17 4-15,-3 30-4 0,-1-13 3 0,4-17-4 16,-3 31 5-16,3-31-5 0,-2 28 5 16,2-28-5-16,0 24 4 0,0-24-4 0,2 22 5 15,-2-22-3-15,5 18 2 0,-5-18-4 16,0 0 6-16,13 19-5 0,-13-19 3 0,0 0 1 16,0 0-4-16,17 14 3 0,-17-14-1 0,0 0 0 15,0 0 2-15,0 0-2 0,0 0 1 0,0 0 1 16,0 0-1-16,0 0 0 0,0 0-1 0,0 0-1 15,0 0 2-15,0 0 0 0,0 0 0 16,0 0-2-16,9 17-1 0,-9-17 2 0,0 0 0 16,0 0-1-16,1 18 0 0,-1-18 0 0,0 0 2 15,0 19-1-15,0-19 1 0,0 0-1 0,0 0 0 16,2 19 1-16,-2-19-1 0,0 0-1 16,0 0 0-16,0 0-1 0,0 0 5 0,2 17-3 0,-2-17 2 15,0 0-2-15,0 0 0 0,0 0 1 16,4 18 0-16,-4-18-2 0,0 0 2 15,0 0-4-15,0 0 3 0,3 18-2 0,-3-18 3 16,0 0-2-16,0 0 0 0,0 0 1 0,0 0-2 16,17 5 2-16,-17-5 1 0,0 0-2 0,0 0 0 15,19-4-17-15,-19 4-29 0,0 0-42 0,0 0-157 16,9-21-180-16,-9 21-9 0,0 0 279 0</inkml:trace>
  <inkml:trace contextRef="#ctx0" brushRef="#br0" timeOffset="51237.4383">17350 502 438 0,'0'0'150'16,"10"-17"-49"-16,-10 17 0 0,0 0-18 0,0 0-13 16,0 0-17-16,0 0-12 0,0 0-10 0,12-17-4 15,-12 17-4-15,0 0-1 0,0 0 2 0,0 0 0 16,9 17 6-16,-9-17 1 0,3 28 1 0,-4-5 0 15,2 8-2-15,-4 4-1 0,-1 10-7 0,-6-9-2 16,4 8-15-16,-6 1 9 0,2-3-6 16,-1 7 1-16,-1-7 6 0,0-6-16 0,2-5 8 15,1-4-10-15,0-4 5 0,2-1-3 0,1-2 4 16,2-2-6-16,4-18 6 0,-6 32-6 0,6-32 3 16,-3 20-1-16,3-20 2 0,0 0-2 0,0 0 2 15,2 19-2-15,-2-19 1 0,0 0 0 0,0 0-1 16,0 0-3-16,0 0 6 0,0 0-1 15,0 0 1-15,0 0 3 0,0 0-2 16,0 0-1-16,19-19-4 0,-19 19 8 0,0 0-11 16,14-24 8-16,-14 24-4 0,7-22 1 0,-7 22 0 15,5-26 4-15,-5 26-4 0,5-29 3 0,-5 29-3 16,6-33 3-16,-3 15-6 0,1-4 6 0,1-2-7 16,1-3 8-16,2 0-7 0,1-4 9 0,2 0-8 15,2-3 6-15,2 4 7 0,1 0-8 0,-1 4 12 16,1 2-15-16,0-3-1 0,0 3-5 15,1-2 1-15,-1 1 0 0,-2 4 0 0,1-2 1 16,-15 23-2-16,27-27 4 0,-27 27 2 16,22-11 1-16,-22 11-1 0,0 0-2 0,20-3-2 15,-20 3 1-15,0 0-1 0,0 0 3 0,11 19 3 16,-11-19 0-16,1 20 1 0,-1-20-3 0,-1 31-1 16,-1-13 1-16,1 2 3 0,-3 6-1 15,1 4 2-15,0 2-4 0,-2-3 11 0,2 7-12 16,0-6-10-16,0 5 9 0,1 1-20 0,-2-3 18 15,-1 0 8-15,1-3-6 0,-1-2 8 0,0-5-8 16,1-3 6-16,1 1-9 0,-1-3 8 0,1 1-7 16,3-19 5-16,-2 31-3 0,2-31 1 0,-1 24 1 15,1-24 3-15,-1 18-3 0,1-18 0 0,0 0-1 16,0 0 2 0,-2 17-2-16,2-17 3 0,0 0-1 15,0 0 1-15,0 0 0 0,0 0 2 0,0 0 4 16,0 0 0-16,0 0 2 0,0 0-5 0,4-24-3 15,-4 24-4-15,6-23 4 0,-6 23-3 0,7-31 3 16,-3 15-3-16,2-3 1 0,-6 19-3 0,11-34 6 16,-4 18-5-16,2-3 8 0,-2-2-9 0,4-1 4 15,-1-2-7-15,0-3-1 0,2-6-8 16,0 0 6-16,0-6-9 0,5 5 11 16,-2 5 7-16,3-2-8 0,-1 6 11 0,0-2-13 15,-1 4 1-15,2 2-3 0,-1 0 0 0,1 5 2 16,1 0-1-16,-19 16 6 0,30-17 1 0,-30 17 2 15,23-6 2-15,-23 6-2 0,0 0 1 0,21 12 0 16,-21-12 4-16,7 22 0 0,-5-4-1 0,0 2 0 16,-1 6-2-16,0-1 2 0,-1 3 1 15,1 1 0-15,-1-2 21 0,-1 0-16 0,2 1-8 16,-1 4 13-16,2 0-28 0,-4 1 19 0,1-2 6 16,-1-2-12-16,-1-3 7 0,0-3-6 0,-1-1 7 15,-1 1-8-15,0 0 7 0,0-2-7 0,3 1 5 16,0-5-5-16,2-17 3 0,1 27-2 15,-1-27 0-15,3 20-2 0,-3-20-9 0,0 0-27 16,0 0-34-16,23 23-58 0,-23-23-272 16,0 0-10-16,26 5 51 0</inkml:trace>
  <inkml:trace contextRef="#ctx0" brushRef="#br0" timeOffset="53071.296">18814 335 682 0,'-7'-24'114'15,"7"24"-79"-15,0 0 0 0,-2-24 3 0,2 24-10 16,0 0-2-16,-2-22-4 0,2 22 5 0,0 0 6 16,2-23-4-16,-2 23 3 0,-2-17-8 0,2 17-2 15,0 0 2-15,-7-23 0 0,7 23 3 0,0 0-2 16,-13-17-2-16,13 17-8 0,0 0-12 15,-22-8 5-15,22 8-7 0,-18-4 6 0,18 4-3 16,-19 0-8-16,19 0 4 0,-21 5-3 0,21-5 4 16,-30 13 3-16,12-4 0 0,1 3-1 0,0 2 1 15,0 1 1-15,2 3 1 0,2 2-1 16,1 2 2-16,1-1-1 0,2 2-1 0,2-3-2 16,1 1-1-16,2-1-2 0,2-3 1 0,2-17 0 15,-4 33 2-15,4-33-2 0,0 28-1 16,0-28 0-16,9 28-1 0,-3-12 6 0,-6-16-4 15,12 27 1-15,-5-10-2 0,-7-17-3 0,16 34 5 16,-7-16-2-16,0 1 3 0,0 1-1 0,1 2 18 16,-1-3-17-16,1-2 17 0,-3 6-17 0,1-6-28 15,-2 8 32-15,-1 4-17 0,-2-1 26 0,2 5 6 16,-5-2-11-16,1-1 6 0,-2 2-8 0,0-4 6 16,-4-1-8-16,-1 1 2 0,-1-1-5 15,-2-1 7-15,2-3-7 0,0-3 11 16,-3-2-10-16,10-18 4 0,-17 28-2 0,17-28 1 15,-16 18-4-15,16-18 7 0,-18 11-1 0,18-11 2 16,-18 2-1-16,18-2 0 0,-19-4-4 0,19 4-5 16,0 0 3-16,-22-21-9 0,22 21 2 0,-12-23-4 15,12 23-6-15,-12-29-12 0,12 29-6 16,-12-29-11-16,12 29-11 0,-10-33-8 0,10 33-6 16,-6-34-13-16,6 34 8 0,1-34-11 0,-1 34 5 15,6-34-8-15,2 17-24 0,-2-3-53 0,6-5-137 16,10 9-9-16,-9-11 245 0</inkml:trace>
  <inkml:trace contextRef="#ctx0" brushRef="#br0" timeOffset="53524.4342">18863 584 574 0,'0'0'76'16,"0"0"-16"-16,0 0-13 0,0 0-10 0,0 0-5 16,0 0-8-16,0 0-3 0,0 0 5 0,0 0 10 15,0 0 10-15,-7 18 0 0,9-1-6 0,-4 3-9 16,1 6 11-16,-3 1-11 0,0 7 17 15,-5 10-15-15,4-5-25 0,-6 12 20 0,2-14-22 16,1 1 14-16,2-6 4 0,-2-2-10 0,6-4 5 16,-3 0-12-16,4-5 5 0,2 2-11 0,1-2 4 15,1-4-7-15,-3-17 4 0,11 29-3 0,-11-29 1 16,13 17 0-16,-13-17 0 0,0 0-2 0,25 7 6 16,-25-7 6-16,24-6 6 0,-24 6 5 0,30-19-6 15,-13 3-3-15,2-1-10 16,-1-2 5-16,1-3-9 0,2-2 6 0,-2 1-4 15,0-3-3-15,-2 4 1 0,-4 1 4 0,-1-2-9 16,-3-4 14-16,-1-1-10 0,-1-3 7 0,-2-5-10 16,0-2-4-16,-4 2-4 0,4-2-12 0,-6 7-5 15,5-2-25-15,-9 3-31 0,7 0-38 0,-9 1-105 16,1 7-187-16,10 4 25 0,-4 18 309 0</inkml:trace>
  <inkml:trace contextRef="#ctx0" brushRef="#br0" timeOffset="53852.5794">19359 241 949 0,'0'0'71'15,"0"0"-18"-15,0 0-23 0,0 0-13 0,0 0-13 16,0 0 1-16,0 0 10 0,0 0 15 0,-8 26 5 15,8-4 2-15,-3 1-9 0,3 10-2 0,-2 2-1 16,1 8-2-16,-7 4-1 0,2 8-1 0,-1-1-5 16,-2 7 16-16,2-10-17 0,-1 1-14 15,-1 0 5-15,2-5-25 0,0 1 16 0,-1-9 12 16,1-7-12-16,0-3 11 0,-3-1-11 16,1-5 8-16,1 1-8 0,-1-3 7 0,3-2-5 15,0-2 3-15,6-17-3 0,-10 28 1 0,10-28-21 16,-7 21-9-16,7-21-27 0,0 0-23 0,0 23-16 15,0-23-31-15,0 0-53 0,0 0-191 0,0 0 31 16,20 7 187-16</inkml:trace>
  <inkml:trace contextRef="#ctx0" brushRef="#br0" timeOffset="54461.9799">19538 589 847 0,'0'0'82'16,"0"0"-10"-16,0 0-19 0,0 0-5 0,0 0-9 16,0 0-1-16,0 0-2 0,0 0-10 0,0 0-9 15,0 0-8-15,0 0-9 0,0 0 7 16,-5 21 9-16,0 3 1 0,-2 8 29 0,-3 16-19 15,1 0-14-15,-5 11 7 0,2-1-24 0,-3-1 15 16,2-5 14-16,-3 1-19 0,4-3 14 16,-1 2-18-16,1-4 9 0,1-2 6 0,1-5-21 15,0-2 30-15,3-5-30 0,0 0 12 0,2-2-1 16,-1-3-8-16,1-2 6 0,-1-5-7 0,2-4 4 16,2-1-5-16,2-17 3 0,-5 20-1 15,5-20 2-15,0 0-8 0,0 0-2 0,0 0-7 16,0 0-3-16,0 0 4 0,0 0-1 0,0 0 2 15,6-30-1-15,0 10 9 0,1-5-6 0,0 0 6 16,0-5-8-16,2-2-4 0,-3 1 4 0,4-4 1 16,-1 3 17-16,-3-3-18 0,0-3 21 0,-3-2-19 15,2-1 9-15,-1-3 7 0,0 3-11 16,-1-1 11-16,2 0-14 0,0 0 14 16,1-3-8-16,3-1 7 0,0 1 1 0,3-4-5 15,2 10 6-15,0-2-8 0,1 9 1 0,1 1 0 16,1 2 1-16,0 6-1 0,0 5 2 0,0 5 1 15,-17 13 1-15,33-16 2 0,-33 16-2 0,30-5-1 16,-30 5-2-16,29 6-1 0,-29-6 1 0,28 17 0 16,-28-17 0-16,25 33 5 0,-16-11-3 15,-3 3 3-15,-2 7-2 0,-4-3 2 0,-1 3 20 16,-4 7-14-16,-4 0-2 0,-4 5 4 0,1 0-16 16,-5-2 11-16,-3-4 7 0,1-3-13 0,-3-4 6 15,0 1-8-15,2-6 7 0,-1 2-9 16,0-2 4-16,3-3-31 0,-4-6-23 0,7 2-37 15,-8-12-40-15,23-7-68 0,-29 26-175 0,12-24 25 16,17-2 155-16</inkml:trace>
  <inkml:trace contextRef="#ctx0" brushRef="#br0" timeOffset="55103.024">19931 214 1175 0,'0'0'76'0,"0"0"-9"15,0 0-30-15,3-18-17 0,-3 18-18 0,0 0-7 16,0 0 0-16,0 0 1 0,0 0 2 0,0 0 3 16,16 19 2-16,-12 1 1 0,-3 7 5 0,-1 11 8 15,0 9 4-15,-6 6 0 0,0 10-2 0,-7 7-2 16,-1 7 20-16,-4-4-18 0,2 0-7 16,2-7 0-16,0-8-28 0,2-3 14 15,2-13 7-15,1-4-10 0,1-7 10 0,1-2-7 16,1-2 8-16,1-5-9 0,0-6 5 0,5-16-4 15,-5 20 3-15,5-20 1 0,0 0 0 0,0 0-1 16,0 0 2-16,0 0 0 0,0 0 0 0,0 0 0 16,4-21-7-16,0 3 4 0,-1-5-10 0,2-2 5 15,1-1-11-15,1 2 2 0,1-2-6 16,2 1 5-16,-1-2-3 0,3-3 6 0,-1-2-4 16,4-3 8-16,-2-4-7 0,4 5 9 0,0 0 4 15,2 2-6-15,0 0 10 0,1-2-6 0,-2 2 0 16,2 3 4-16,-1 3-1 0,-2 1 0 0,0 8 2 15,-17 17-3-15,23-22 1 0,-23 22-5 16,0 0 1-16,22-1-5 0,-22 1 1 0,0 0 1 16,12 30 3-16,-8-9 3 0,-4 13 4 15,0 2 4-15,-3 6 20 0,-5 13-13 0,2-8-5 16,-5 12 5-16,2-8-21 0,-1-6 16 0,3-5 5 16,2-8-13-16,0-4 4 0,4-3-7 0,1-3 7 15,1 1-6-15,3-1 5 0,1-5-4 0,0 1 3 16,-5-18-11-16,9 27-6 0,-9-27-19 0,11 20-21 15,-11-20-27-15,13 17-33 0,-13-17-66 16,17 17-164-16,-17-17-6 0,20 10 116 16</inkml:trace>
  <inkml:trace contextRef="#ctx0" brushRef="#br0" timeOffset="56118.6548">20562 619 1057 0,'-13'-20'75'0,"4"1"-12"0,-3 1-2 16,6 0-15-16,6 18-15 0,-17-29-1 0,17 29-2 15,-17-22-2-15,17 22 10 0,-15-17-11 0,15 17-5 16,0 0-4-16,-22-10-15 0,22 10-3 0,0 0-2 16,-25 13 0-16,25-13 2 0,-22 31 1 0,7-6 4 15,1 6-1-15,-2 4 2 0,-1 7 22 0,0-2-24 16,-3 1-11-16,2 9 8 0,2-4-20 16,1 6 25-16,2-5 13 0,1-9-11 15,4-6 6-15,0-2-12 0,5-2 8 0,3-1-7 0,-1 0 1 16,4-3-3-16,3-5 5 0,2-2-4 0,-8-17 5 15,15 28-5-15,-15-28 4 0,14 20-6 16,-14-20 4-16,0 0-4 0,22 20 2 0,-22-20 0 16,17 2 0-16,-17-2 2 0,19-5-2 0,-19 5 1 15,22-13 0-15,-22 13-1 0,27-25-1 16,-11 6-1-16,-2-1-9 0,2-3 2 0,-3-4-11 16,3 0 6-16,-4-3-10 0,2 0 6 0,-5-2-9 15,1-3 10-15,-4-5-8 0,0-4 16 0,-1-3-4 16,0 7 13-16,-1 5 7 0,-2 1-7 0,-1 9 10 15,1-7-10-15,-4 3-1 0,1 7 1 0,0 2 4 16,1 20 0-16,0-24 3 0,0 24 0 16,0 0-2-16,0 0-3 0,-3-21-2 15,3 21-1-15,0 0-2 0,0 0-2 0,0 0 3 16,0 0-1-16,0 0-2 0,0 0 2 0,0 0-1 16,18 7-1-16,-18-7 5 0,0 38 1 0,0-5 3 15,-4 4 4-15,0 7 21 0,-4 3-16 0,0-1-7 16,-1 2 3-16,1-3-23 0,1-5 17 0,3-6 6 15,1-4-10-15,2-6 7 0,1 1-8 16,2-2 6-16,2-1-6 0,2 0 4 0,-1-4-5 16,-5-18 5-16,14 28-4 0,-14-28 3 0,16 17-3 15,-16-17 0-15,0 0 0 0,24 9 1 0,-24-9 2 16,0 0 0-16,25-6 3 0,-25 6-1 16,24-13 0-16,-24 13-9 0,28-26-14 0,-13 7-13 15,4 0-13-15,-2-4-15 0,5 0 4 0,-6 0-14 16,6 0 1-16,-10-4-14 0,7 0-18 15,-7-10-37-15,5 0-47 0,-4-7 2 0,-1-3 26 16,0 4 56-16,-5-8 73 0,2 12 24 0,-2-9 17 16,-2 7-6-16,0-2 0 0,-2 0 7 0,2 4 3 15,-2-2 6-15,3 2 8 0,-1-1 13 0,2 4 29 16,-2 1 28-16,0 8 16 0,0 3-3 0,-2 6-18 16,4-1-16-16,-7 19-13 0,11-29-4 0,-11 29-4 15,11-23-7-15,-11 23-2 16,0 0-12-16,9-23-9 0,-9 23-15 0,0 0-13 0,0 0 2 15,0 0 8-15,0 0 18 0,-3 30 13 16,2 1 3-16,-10 5-3 0,4 7-5 0,-9 8-3 16,5 2-4-16,-6 5-3 0,4 5-3 0,-4 6-3 15,2 6 16-15,-1-4-23 0,2 5-12 0,0-5 4 16,3-10-24-16,-1-1 21 0,4-13 9 16,-1-5-13-16,2-3 11 0,0-4-15 0,2-1 11 15,2-7-9-15,2-1 7 0,-1-7-4 0,2-19 5 16,0 27-8-16,0-27 5 0,0 0-5 0,0 0-2 15,0 0 0-15,0 0-7 0,17 7-12 0,-17-7-21 16,20-18-33-16,-9-5-47 0,15 4-96 0,-5-4-243 16,-7-4 48-16,4 9 232 0</inkml:trace>
  <inkml:trace contextRef="#ctx0" brushRef="#br0" timeOffset="56337.4898">20662 660 1062 0,'0'0'203'15,"0"0"-124"-15,-19 8-32 0,19-8-26 0,0 0-17 16,0 0-5-16,0 0 1 0,0 0 9 16,0 0 6-16,21 15 3 0,-21-15-5 0,31 10 12 15,-8-9-25-15,2 3 20 0,7-1-22 0,-1-1-25 16,7-2-32-16,-5 0-43 0,11-3-61 0,-14 0-156 15,2 7-111-15,2 2 34 0,-34-6 380 16</inkml:trace>
  <inkml:trace contextRef="#ctx0" brushRef="#br0" timeOffset="56821.8042">21003 945 972 0,'0'0'259'0,"0"0"-247"0,0 0-21 0,0 0-1 16,0 0 13-16,0 0 17 0,0 0 13 0,0 0 8 15,27 12-5-15,-27-12-12 0,26-6-11 0,-9 1-6 16,-17 5-3-16,34-14 0 0,-16 7-6 0,-1-1 5 16,1-2-3-16,-18 10 3 0,26-19-3 0,-26 19 1 15,18-17 0-15,-18 17 2 0,16-24 3 16,-16 24-2-16,15-32-4 0,-9 14 5 0,0-5-9 15,0 2 10-15,-1 1 28 0,-1-2-30 16,1 4 11-16,-1-7-19 0,-4 0-24 0,1 2 15 0,-2-2-3 16,0 6 4-16,0 1 6 0,1 18 1 15,-13-25 3-15,13 25 1 0,-19-14-2 0,19 14 2 16,-26-6 5-16,26 6-3 0,-28 3 4 16,28-3-3-16,-30 11-2 0,30-11 2 0,-32 28-2 15,17-6 4-15,-2 8 9 0,-2 3 4 0,5 4 24 16,-5-2-19-16,7 5-12 0,-1 3 8 0,4-1-23 15,2 6 23-15,3-5 8 0,2-6-12 0,3-2 3 16,0-3-11-16,6-2 6 0,-1 0-8 0,5-2 10 16,0-4-11-16,1-2 6 0,1-3-8 0,-13-19 4 15,30 29 2-15,-12-18 1 0,-18-11-1 16,34 12 1-16,-17-11-4 0,1-3 0 0,1-2-3 16,1-3-1-16,0-3 2 0,1-3-12 15,1-3-17-15,-3-5-36 0,8 5-66 0,-17-14-145 16,12 10-223-16,-4 1-3 0,-8-4 300 0</inkml:trace>
  <inkml:trace contextRef="#ctx0" brushRef="#br0" timeOffset="58978.5079">13808 1798 279 0,'0'0'89'0,"0"0"4"15,0 0-16-15,0 0-5 0,8-18-15 16,-8 18-4-16,0 0-8 0,0 0 2 0,0 0-13 16,0 0-4-16,6-19-9 0,-6 19-4 0,0 0-3 15,0 0-2-15,0 0-2 0,-6-20-1 0,6 20 1 16,0 0 3-16,-4-25 4 0,4 25-1 16,-2-27 3-16,2 27 0 0,-5-22 4 0,5 22-3 15,-5-22 0-15,5 22-3 0,-8-22 4 0,8 22-1 16,-11-17 6-16,11 17-1 0,0 0 3 0,-18-17-3 15,18 17 0-15,0 0-6 0,-23-11-7 0,23 11-7 16,-18 0-3-16,18 0-2 0,-23 7 1 0,23-7-1 16,-26 19-1-16,26-19 4 0,-28 31-4 0,14-13 4 15,-2 4-3-15,1 1 4 16,0 0-5-16,0 2 6 0,1-2-5 0,2 0 6 16,0 0-5-16,2-1 4 0,1-1-6 0,1 0 5 15,3-1-5-15,1-1 5 0,2 0 32 0,1 0-33 16,1-1 32-16,0-18-36 0,3 37-1 0,0-20 1 15,0 5 0-15,1 1 3 0,-4-23-5 0,12 34 5 16,-12-34-5-16,15 21 5 0,-15-21-3 0,16 17 2 16,-16-17 0-16,0 0 0 0,23 21 0 15,-23-21 0-15,17 12-2 0,-17-12 2 0,18 16-3 16,-18-16 4-16,18 22-3 0,-18-22 3 0,18 29-3 16,-9-11 5-16,-1 2-6 0,0 2 6 0,-2 1-5 15,-1 2 15-15,-3 0-2 0,2 0 8 0,-4-1-7 16,0 2-2-16,-1 0-9 0,-2 2 9 15,-2 0-8-15,-1 2 8 0,-2-2-6 16,0 0 4-16,-3-2 20 0,1 1-34 0,-3-3 35 16,1-1-35-16,-1-5 11 0,1-1 4 0,12-17-4 15,-23 27 6-15,23-27-3 0,-21 15 2 0,21-15-2 16,-18 9-3-16,18-9-3 0,-20 0 0 0,20 0-2 16,-21-5-1-16,21 5 2 0,-19-8-3 0,19 8 0 15,-17-15-1-15,17 15-2 0,-15-18-10 0,15 18-9 16,-13-22-17-16,13 22-15 0,-12-26-17 15,12 26-34-15,-10-29-30 0,10 29-181 16,7-23-123-16,-7-2 46 0,0 25 312 0</inkml:trace>
  <inkml:trace contextRef="#ctx0" brushRef="#br0" timeOffset="59462.9984">14123 2253 826 0,'0'0'193'0,"0"0"-142"0,-19-23-4 0,19 23-7 15,0 0-6-15,-19-14-12 0,19 14 0 0,-20-13-2 16,20 13 5-16,-21-12 0 0,21 12-1 0,-24-6-4 15,24 6-6-15,-23-1-6 0,23 1-2 0,-23 6-5 16,23-6-1-16,-23 12 0 0,23-12-2 0,-24 23 4 16,24-23-4-16,-26 35 5 0,14-13-2 0,0 5 9 15,-1 2-2-15,3 5 9 0,-4 1-6 16,4 3 9-16,-1 1-9 0,0 2 10 0,2-2-12 16,3-3 9-16,2-3 11 0,4-4-34 0,3-5 30 15,3-2-37-15,2-4 9 0,-8-18 5 0,25 25-4 16,-25-25 4-16,28 16-1 0,-28-16 1 15,31 5 1-15,-14-8-1 0,3-1 1 0,0-5-1 16,0-2 1-16,1-4-1 0,-3-2 3 0,1-4 8 16,-2-2-33-16,0-1 33 0,-1-3-34 15,-2-1 20-15,-1-1 7 0,-2-2-8 0,-3 0 8 16,-2-1-8-16,-2-1 8 0,-1-2-9 0,-3 2 8 16,-2-3-8-16,-1 4 6 0,-3 3-14 0,1 5 1 15,-4 3-16-15,9 21-11 0,-16-28-17 0,16 28-21 16,0 0-38-16,0 0-68 0,-26-9-123 0,26 9-102 15,0 0 60-15,-20 7 346 0</inkml:trace>
  <inkml:trace contextRef="#ctx0" brushRef="#br0" timeOffset="60197.6738">14481 2314 671 0,'-17'-20'231'0,"17"20"-163"0,-12-23-4 0,4 6 2 15,8 17-8-15,-10-24-3 0,10 24-3 16,-11-20-2-16,11 20-8 0,0 0-8 0,-18-19-12 15,18 19-8-15,0 0-6 0,-25-2-5 0,25 2-2 16,-18 12-2-16,18-12 1 0,-27 28-1 0,12-9 3 16,-2 4-6-16,3 1 8 0,-3 4-5 0,5 2 12 15,-1-1-5-15,-1 3 7 0,3-1-10 0,2 2 5 16,0-2-11-16,3 3 9 0,2-2-11 16,2-1 8-16,2-2 19 0,2-5-33 0,2 1 32 15,2-5-34-15,4-2 7 0,-10-18 4 0,22 27-4 16,-22-27 5-16,25 11 0 0,-25-11 2 15,34-7 6-15,-14-4-1 0,3-6 3 0,1-6 8 16,0-6-36-16,3-4 31 0,-1-4-32 0,-1-2 17 16,-3-1 11-16,-1-1-12 0,-2-1 12 0,-3-2-12 15,0-1 5-15,-3-1-18 0,4 2 0 16,-3-2-18-16,0 6 6 0,-3-6-9 0,0 11 13 16,-3-6 0-16,0 3 10 0,-4 4 2 0,1-3-29 15,-2 4 32-15,1-1-26 0,0 1 31 0,-1 1 10 16,2 0-9-16,0 1 9 0,0 1-7 0,0 4 5 15,-1 3-4-15,1 6 5 0,-5 17-5 0,6-18 1 16,-6 18-3-16,0 0-6 0,0 0-4 16,0 0 1-16,4 20 5 0,-4-3 12 15,-1 10 16-15,-3 4-3 0,1 9 15 0,-5-4-11 16,2 6 11-16,-2-1-12 0,0 5 7 0,-4 5 28 16,0 2-30-16,-3-1 30 0,1 4-27 0,-3-7-16 15,1 5 11-15,-3-1-15 0,4 2 10 0,-2-4-13 16,4 0 10-16,-2-7-11 0,5-2 10 0,2-7-12 15,4-4 6-15,2-3 15 0,3-5-34 16,3-3 34-16,0-3-35 0,-4-17 9 0,17 23 3 16,-17-23-4-16,17 12 1 0,-17-12 0 0,20 4-1 15,-20-4 1-15,19 0-1 0,-19 0 3 0,26-9-1 16,-26 9 2-16,27-21-2 0,-27 21 2 0,29-30 5 16,-13 12-38-16,-1-2 32 0,2 0-39 15,-3-3 18-15,4 2-8 0,-6-5-23 0,6 8-14 16,-8-11-33-16,10 14-51 0,-12-7-295 15,1-4 35-15,5 8 110 0</inkml:trace>
  <inkml:trace contextRef="#ctx0" brushRef="#br0" timeOffset="60510.2159">14940 2156 814 0,'0'0'0'0,"-17"-2"-10"0,17 2-1 0,0 0 2 15,0 0 5-15,0 0 7 0,0 0 3 0,0 0 10 16,0 0 14-16,0 0 14 0,0 0 16 16,17 18 4-16,-17-18 4 0,1 27-3 0,-6-9-9 15,5 11-2-15,-8 0-10 0,4 8 9 0,-8-2-10 16,5 8 8-16,-8-7-16 0,5 5-3 0,-3-5-17 15,2 1 2-15,-1-3-16 0,3-5 6 0,2-5 18 16,2-4-36-16,3-3 36 0,2-17-38 0,-2 24 8 16,2-24-18-16,0 0-27 0,0 0-30 15,13 23-47-15,-13-23-54 0,0 0-246 16,0 0 33-16,7-23 112 0</inkml:trace>
  <inkml:trace contextRef="#ctx0" brushRef="#br0" timeOffset="60994.5903">15151 2197 1174 0,'-12'-18'46'0,"12"18"-15"16,0 0-8-16,0 0-9 0,0 0-8 0,0 0-4 15,0 0-1-15,0 0 0 0,-18 11 1 0,18-11 5 16,-13 27 5-16,5-8 8 0,0 4-4 0,1 5 10 16,-2 1-9-16,4 4 8 0,-2-2-7 0,4 4 7 15,-1-5-13-15,2 2 5 0,2-3-13 0,3 0 3 16,0-4-9-16,2-1 6 0,1-3-7 15,2-3 5-15,-8-18 23 0,16 30-35 16,-16-30 35-16,17 23-35 0,-17-23 9 0,17 18 2 16,-17-18-2-16,18 10 0 0,-18-10 0 0,17 6 1 15,-17-6 1-15,18 1 0 0,-18-1 2 0,0 0 1 16,22-2 6-16,-22 2 7 0,0 0 6 0,23-12 1 16,-23 12-2-16,17-18-5 0,-17 18-28 15,20-29 33-15,-11 8-39 0,2-2 32 0,0-5-9 16,-1-3-8-16,0-4 8 0,-1-1-10 0,1-2 3 15,-1-3-18-15,-1 3-5 0,-2-5-26 0,6 12-16 16,-9-7-31-16,10 17-28 0,-13-9-82 0,4 12-231 16,-4 18 35-16,6-23 163 0</inkml:trace>
  <inkml:trace contextRef="#ctx0" brushRef="#br0" timeOffset="61869.6281">15526 2206 1042 0,'0'0'49'15,"0"0"-31"-15,0 0-9 0,0 0 4 16,0 0 3-16,0 0 2 0,0 0 1 16,0 0-8-16,0 0-4 0,0 0 3 0,0 0 7 15,0 0 12-15,6 28 5 0,-6-4 5 0,-4 3-9 16,2 6 3-16,-5 0-12 0,1 3 4 0,-4-3-10 15,1 0 5-15,0-3-7 0,0 0 3 0,1-3-10 16,0 0 4-16,1-2-9 0,1-1 5 16,0-4 20-16,2-3-35 0,4-17 35 0,-5 28-37 15,5-28 10-15,0 0 2 0,-2 17-1 0,2-17 0 16,0 0 0-16,0 0 0 0,0 0 0 0,0 0 1 16,0 0 0-16,0 0 0 0,7-18 1 0,-7 18 10 15,9-28-37-15,-3 11 37 0,2-2-36 0,0-2 21 16,3 0 4-16,0-5-8 0,-1 3 7 15,3-2-7-15,-1-2 6 0,1 1-7 16,3-2 0-16,-1-4-9 0,5 2 3 0,-2-3-11 16,3 4 11-16,-1-1-6 0,0 5 13 0,0-1-1 15,-1 5 9-15,2 0-3 0,-2 2 5 0,0 3-5 16,-2 1 3-16,0 5-3 0,0 2 4 0,-17 8-4 16,31-7 3-16,-31 7-3 0,25 0-1 0,-25 0 2 15,15 10-3-15,-15-10 4 0,13 18-1 0,-13-18 2 16,7 29 1-16,-6-7 9 0,-3 1-1 15,0 4 9-15,-4 2-7 0,0 4 7 0,-1 2-12 16,-2 1 8-16,2-2-11 0,0 0 6 16,-2-4-9-16,3 1 5 0,1-4-8 0,2-2 7 15,0-2-7-15,2-3 5 0,-1-3-6 0,0 0 5 16,2-17 24-16,-1 22-23 0,1-22 25 0,0 0-26 16,0 0-1-16,-3 18 2 0,3-18-1 15,0 0 1-15,0 0 0 0,0 0 2 0,0 0 4 16,0 0-10-16,0 0 19 0,0 0 0 0,0 0-4 15,0 0 8-15,0 0-45 0,0 0 24 0,1-18-27 16,-1 18 25-16,2-18 1 0,-2 18-2 0,8-28 4 16,-2 10-4-16,1 0 4 0,1-4-5 0,3 0 1 15,-1-3-12-15,3 0 0 0,-2-2-15 0,5 2 2 16,-4-4-6-16,4 5 6 0,-2-4-4 16,0 3 12-16,0 0-1 0,1 2 12 15,-1 2 1-15,0 3 8 0,0 1-3 0,-14 17 5 16,25-30-3-16,-25 30 2 0,25-23-2 0,-25 23 3 15,23-18 0-15,-23 18 5 0,22-14-3 0,-22 14 3 16,21-8-4-16,-21 8-2 0,22-5-1 0,-22 5-1 16,20 3-1-16,-20-3-1 0,0 0 1 0,23 14 1 15,-23-14 2-15,8 17-1 0,-8-17 2 16,7 23-1-16,-5-6 9 0,-3 2 2 0,1 4 10 16,-4 3-3-16,0 3 4 0,-2 3-9 0,0 3 5 15,-2 0-12-15,0 0 7 0,0-1-12 0,1-1 7 16,-1-3-10-16,5-1 7 0,-2-5-9 15,4-2 6-15,1-4-8 0,0-18 5 0,5 27 5 16,-5-27-44-16,10 19-23 0,-10-19-98 16,0 0-331-16,31-3 11 0,-31 3 108 0</inkml:trace>
  <inkml:trace contextRef="#ctx0" brushRef="#br0" timeOffset="63761.6182">17441 1905 957 0,'0'0'38'15,"0"0"-22"-15,3-20 4 0,-3 20 7 0,0 0 6 16,5-18 3-16,-5 18-1 0,0 0-1 0,9-24-5 16,-9 24 0-16,7-18-7 0,-7 18 0 0,4-19-2 15,-4 19 0-15,5-25-3 0,-5 25 3 16,1-23-1-16,-1 23 0 0,-3-19 1 0,3 19-1 15,-9-18-4-15,9 18 1 0,0 0-5 0,-20-21-2 16,20 21-7-16,-17-7 2 0,17 7-2 0,-24 1 0 16,24-1 2-16,-27 10 0 0,27-10 4 0,-28 16-3 15,28-16 5-15,-25 19-5 0,25-19 2 0,-25 24-4 16,25-24 2-16,-26 29-4 0,14-12 4 0,0 3-1 16,1-1 5-16,0 1-6 15,1 1 6-15,0 0-8 0,4-2 2 0,0 2-3 16,3-1-3-16,1 2 36 0,4-2-34 0,-1 7 33 15,3 1-28-15,2 0-7 0,2-1 5 0,2-4-5 16,1 0 4-16,-1-1-4 0,-1 1 5 0,2-1-5 16,-1 0 4-16,0 2-4 0,-1 0 6 0,-3 3-6 15,-1-1 7-15,-1 1-2 0,-3-1 13 0,-3 1-6 16,-1 2 8-16,-4-2-11 0,-3-1 0 16,-3 0-6-16,0-2 5 0,-4-1-5 0,-2 0 5 15,-3-3 20-15,-1 0-31 0,-2-2 31 0,-2 0-32 16,0-2 8-16,2-3 8 0,0-3-1 0,3-1 5 15,1-4-2-15,4 0-1 0,0-4-3 0,17-1-2 16,-24 0-3-16,24 0-3 0,0 0-3 16,-18-11-14-16,18 11-19 0,-5-19-28 15,5 19-24-15,10-39-22 0,11 22-57 0,-15-12-246 16,16 0-28-16,1 4 19 0</inkml:trace>
  <inkml:trace contextRef="#ctx0" brushRef="#br0" timeOffset="64340.0652">17488 2282 747 0,'11'-28'196'0,"-11"28"-126"16,0 0-17-16,0 0-5 0,4-22-1 15,-4 22-2-15,0 0 4 0,0 0-2 0,0 0-8 16,0 0-12-16,0 0-16 0,0 0-11 0,0 0 1 16,0 0 7-16,0 0 6 0,-8 28 7 0,8-28-5 15,-11 39 2-15,5-15-6 0,-1 5 7 0,-2-1-7 16,3 2 7-16,-5 1-7 0,5-1 4 0,-1-2-8 16,2 1 5-16,1-4-11 0,2 0 7 15,1-2-10-15,1-2 6 0,3-3 20 0,0 0-36 16,-3-18 35-16,11 29-36 0,-11-29 9 0,14 23 4 15,-14-23-2-15,23 15 1 0,-23-15 0 0,25 11 0 16,-25-11-1-16,24 4 2 0,-24-4-2 0,22 0 2 16,-22 0 1-16,20-3 1 0,-20 3 5 15,24-11 2-15,-24 11 2 0,25-19-2 0,-25 19-1 16,29-33 5-16,-14 12-34 0,2 0 32 16,-1-6-32-16,0 0 18 0,-2-4 7 0,1-3-10 15,1-2-1-15,-2-7-17 0,3 4-7 0,-3-10-23 16,4 8-5-16,-6-6-24 0,7 11-6 0,-9-7-32 15,11 18-110-15,-7-2-152 0,-4-2 2 0,3 10 189 16</inkml:trace>
  <inkml:trace contextRef="#ctx0" brushRef="#br0" timeOffset="64683.823">18231 1821 1102 0,'1'-18'49'0,"-1"18"-22"0,0 0-18 16,0 0-3-16,0 0 6 0,0 0 15 0,-7 28 10 15,2-4 12-15,-7 0-10 0,4 10 4 16,-8-1 24-16,6 7-39 0,-5 6 30 0,0 3-35 15,-2 3-13-15,3 6 10 0,-6-4-17 16,4 4 8-16,-2-3-15 0,4-2 13 0,-1-3-14 16,2-4 10-16,3-2-10 0,-1-7 10 0,4-3 16 15,-1-4-30-15,2-4 31 0,3-2-32 0,-1-7 7 16,4-17-11-16,-1 21-20 0,1-21-17 0,0 0-35 16,0 0-18-16,0 0-43 0,0 0-160 0,19-14-114 15,-19 14 50-15,14-32 261 0</inkml:trace>
  <inkml:trace contextRef="#ctx0" brushRef="#br0" timeOffset="64980.7122">18367 2276 1259 0,'0'0'70'15,"0"0"-21"-15,0 0-21 0,0 0-17 0,0 0-14 16,0 0-1-16,0 0 14 0,0 0 10 0,0 0 12 16,-16 35-1-16,6-5-4 0,-4 3-13 0,0 6 4 15,-3 1-10-15,2 2 9 0,-4 3-11 16,2 1 11-16,-1 1 12 0,-1 0-27 16,0 0 23-16,4 2-29 0,-3-5 1 0,6 0 8 15,-1-1-9-15,1-3 7 0,2-3-9 0,0-4 7 16,3-4-7-16,1-3 5 0,2-4-21 0,-1-5-11 15,7 1-35-15,-2-18-32 0,2 19-36 0,-2-19-53 16,0 0-115-16,0 0-99 0,0 0 66 0,18-17 279 16</inkml:trace>
  <inkml:trace contextRef="#ctx0" brushRef="#br0" timeOffset="65277.6023">18250 2598 772 0,'4'-39'110'0,"6"-1"-88"0,4 0 18 15,-2 0 5-15,7 0-7 0,-4 0 10 0,6 4-2 16,-4-2 10-16,4 7-6 0,-3-4 1 16,6 11-9-16,-6-1 0 0,7 8-13 0,-8 3-4 15,1 8-10-15,-1 3-5 0,0 5-1 0,0 1-3 16,0 1 0-16,-17-4-4 0,32 21 3 0,-32-21-3 16,25 34 12-16,-16-14 6 0,-2 7 9 0,-6 3-3 15,1 9 4-15,-11 2-16 0,-2 7 5 0,-8 2-18 16,-4 1 8-16,-5 0-15 0,-4-2 0 15,-3 0 28-15,-7-4-28 0,-3-2 26 0,-1-4-22 16,-1-9-15-16,2-6 2 0,7-5-12 16,0-8-2-16,9 1-13 0,-1-8-13 0,13 3-20 15,-5-12-17-15,22 5-43 0,-21-12-137 0,19-5-127 16,10-1 29-16,2-17 244 0</inkml:trace>
  <inkml:trace contextRef="#ctx0" brushRef="#br0" timeOffset="65840.0948">18928 1797 1284 0,'0'0'78'16,"0"-25"-26"-16,0 25-17 0,0 0-13 0,-2-20-11 16,2 20-9-16,0 0-1 0,0 0 1 0,0 0-4 15,0 0 2-15,0 0 3 0,-7 22 4 16,2 1 13-16,-5 10-5 0,1 9 9 0,-7 6 22 16,1 11-27-16,-4 1 24 0,2 4-27 0,-4-1-13 15,2-1 11-15,0-3-16 0,1-1 9 0,2-5-14 16,2-4 11-16,2-7-11 0,2-3 12 15,1-4-9-15,3-5 8 0,-1-6-7 0,1-5-6 16,6-19 34-16,-9 26-34 0,9-26 35 0,0 0-25 16,0 0-1-16,0 0-2 0,0 0 1 15,0 0 0-15,0 0-23 0,0 0 37 0,13-33-35 16,-5 13 33-16,3-7-6 0,4-2-11 0,3 0 2 16,1-5-14-16,7 1 0 0,-3-4-12 0,5 2 9 15,-1-6-9-15,2 3 12 0,-1 2-6 0,2 5 10 16,-3 2-3-16,2 7 10 0,-2 1-2 0,-4 7 9 15,-2 3-1-15,-4 4 3 0,-17 7-2 0,24-9-1 16,-24 9-1-16,18 2-4 0,-18-2-1 16,10 19 4-16,-8-1 13 0,-3 5 6 15,-1 9 15-15,-7 5-7 0,-2 6 5 0,-4 2-11 16,0 3 9-16,-2-4-16 0,1-2 6 0,3-6-15 16,2-2 5-16,4-3-10 0,2-6 6 0,3-3 18 15,5-5-33-15,-3-17 32 0,13 24-48 0,-13-24 0 16,18 12-17-16,-18-12-29 0,26-5-16 15,0 6-45-15,-26-1-171 0,38-31-121 0,-10 21 9 16,-9-14 278-16</inkml:trace>
  <inkml:trace contextRef="#ctx0" brushRef="#br0" timeOffset="66386.9566">19596 2226 1090 0,'-11'-29'181'0,"11"29"-110"0,-8-19-15 0,8 19-15 16,-5-20-10-16,5 20-3 0,-7-20 5 0,7 20 3 16,0 0-2-16,-20-20-10 0,20 20-6 15,-19-10-11-15,19 10-4 0,-24-1-3 0,24 1 0 16,-33 15 2-16,12 0-2 0,-1 6 6 15,-6 3-5-15,1 6 9 0,-3 1-4 0,2 6 6 16,0 0-7-16,1 4 5 0,1-1-9 0,1-2 7 16,5-2-7-16,3-2 8 0,3-4-11 0,6-2 7 15,5-5-10-15,3-3 6 0,5-1-4 16,-5-19-9-16,17 27 36 0,-17-27-38 0,27 21 36 16,-27-21-23-16,31 13-3 0,-12-8 4 0,0-3-1 15,2-2 0-15,0-3 1 0,-1-4-7 0,3-3-4 16,0-3 9-16,2-3-37 0,-1-3 35 0,-2-2-30 15,-1-4 19-15,-2-1 7 0,-1-3-7 0,-1-1 7 16,-3-4-11-16,0-1 7 0,-3-5-12 0,4 3 11 16,-5-3-4-16,1 5 12 15,-3 2 0-15,-1 6 10 0,-1 3-6 0,-1 6 10 16,-5 18-2-16,3-24 10 0,-3 24 5 0,0 0 1 16,0 0-4-16,0 0-11 0,0 0-5 0,0 0-3 15,0 0 5-15,-10 28 0 0,6-8 5 0,-1 6-5 16,-1 1 5-16,0 5-9 0,0 4 8 0,0 2-9 15,1 0 6-15,0 2-9 0,1-2 8 0,-1-2-9 16,2-2 6-16,1-4-6 0,1-3 6 16,2-4 5-16,-1-6-45 0,7 0 2 0,-7-17-65 15,0 0-51-15,0 0-120 0,21 1-194 0,-21-1 36 16,17-27 263-16</inkml:trace>
  <inkml:trace contextRef="#ctx0" brushRef="#br0" timeOffset="66668.2317">19995 1619 1441 0,'-20'-21'79'0,"20"21"-34"16,0 0-30-16,0 0-18 0,-4 21-3 0,2 10 13 15,-3 11-1-15,-3 9 15 16,-3 4-8-16,0 1 13 0,-2 0 28 0,2 5-27 15,-1 1 22-15,3 2-30 0,1 0-22 0,2-3 11 16,0-1-15-16,3-2 12 0,1-3-12 0,-1-5 11 16,2-6-10-16,0-7 11 0,0-5-10 0,-2-4 7 15,1-5-7-15,-2-6-6 0,4-17 5 0,-7 20-46 16,7-20 12-16,0 0-31 0,0 0-31 0,0 0-43 16,0 0-344-16,0 0 10 0,12-23 91 15</inkml:trace>
  <inkml:trace contextRef="#ctx0" brushRef="#br0" timeOffset="66855.7066">19723 2180 1659 0,'0'0'62'0,"-24"-14"-8"0,24 14-12 0,0 0-21 15,0 0-16-15,0 0-12 0,0 0-3 0,0 0 4 16,0 0 2-16,19-12-1 0,3 6-14 0,12 3-20 15,1-5-31-15,19 13-65 0,-12-20-89 0,17 15-291 16,-6-1 36-16,-5-6 150 0</inkml:trace>
  <inkml:trace contextRef="#ctx0" brushRef="#br0" timeOffset="67293.2425">20085 2425 1567 0,'0'0'20'16,"0"0"-22"-16,0 0-5 0,0 0 2 0,0 0 2 15,0 0 12-15,26 1-1 0,-26-1 1 0,33-4-1 16,-14 1-3-16,4-5-4 0,2 1 2 0,0-2 0 16,1-4 1-16,-2 1-3 0,-2-2 2 0,-3-2-3 15,-19 16 3-15,29-33-1 0,-18 17 4 0,-2-1-4 16,-3 0 4-16,-1-1-5 15,-4-2 4-15,0 1-5 0,-1-3 3 0,-1 0-5 16,0 1 1-16,-3 0-5 0,1 3 4 0,-1-4-3 16,0 4 4-16,4 18-4 0,-13-29 4 0,13 29-2 15,-18-9 2-15,18 9 2 0,-23-2-1 0,23 2 0 16,-31 5 1-16,31-5 2 0,-34 18 2 0,18-1 5 16,-3 1 1-16,2 7 7 0,-1-2-5 0,2 5 8 15,-1 2-6-15,2 6 10 0,2-1-9 16,2 6 5-16,5 0-11 0,2 0 4 0,3-1-11 15,3-5 6-15,3-2-8 0,1-3 7 0,5-2-7 16,4-3 5-16,2-2-7 0,3-4 4 16,5-3-7-16,5-3-9 0,3-4 31 0,2-2-33 15,3-4 31-15,-3-5-34 0,3 1-24 0,-6-9-13 16,8 12-88-16,-15-25-145 0,12 12-229 0,-6-6-5 16,-4-12 267-16</inkml:trace>
  <inkml:trace contextRef="#ctx0" brushRef="#br0" timeOffset="73380.8853">13709 9517 269 0,'0'0'13'16,"0"0"8"-16,0 0-5 0,-19-21 0 0,19 21 4 15,0 0 7-15,-17-13-4 16,17 13-2-16,0 0-5 0,-17-6-3 0,17 6 0 15,0 0 6-15,-17 2 2 0,17-2 5 0,0 0 0 16,0 0 0-16,-21 10 0 0,21-10-9 0,0 0-9 16,0 0-4-16,0 0-6 0,0 0 2 0,0 0 6 15,0 0-4-15,17 9 0 0,-17-9-1 0,0 0-6 16,19-4 7-16,-19 4-7 0,0 0 6 0,0 0 1 16,17-5 6-16,-17 5 18 0,0 0 17 15,0 0 11-15,0 0 10 0,0 0-10 0,0 0 1 16,0 0-5-16,0 0 2 0,0 0-8 0,0 0-4 15,0 0-13-15,0 0-7 0,0 0-9 0,0 0-5 16,0 0-2-16,0 0-2 0,0 0-1 0,0 0 1 16,0 0-1-16,0 0 1 0,0 0 4 15,0 0 6-15,0 0 8 0,0 0 4 16,0 0 3-16,0 0-2 0,0 0-3 0,0 0-2 16,0 0-4-16,0 0-5 0,0 0-5 0,0 0 0 15,0 0-4-15,0 0 1 0,0 0 1 0,0 0 1 16,0 0 2-16,0 0-1 0,0 0-1 0,0 0-4 15,0 0 1-15,0 0 2 0,0 0 0 0,0 0 4 16,0 0-1-16,0 0 0 0,0 0 0 0,0 0-1 16,0 0-4-16,-11 21 2 0,11-21 15 15,-4 26-15-15,4-26 15 0,-5 24-34 0,5-24 15 16,0 28-17-16,0-28 16 0,5 31 3 0,-5-31-5 16,4 33 6-16,-4-33-4 0,7 30 4 0,-7-30-3 15,6 23 1-15,-6-23-1 0,3 17 1 16,-3-17-2-16,0 0 2 0,3 18-1 0,-3-18 1 15,0 0 0-15,0 0 1 0,2 21-2 0,-2-21 3 16,-4 19 0-16,4-19 4 0,-3 30-3 16,0-9 3-16,1 0-7 0,-2-1 6 0,1 3-8 15,0-1 6-15,0 0-6 0,0-2 5 0,0-2-6 16,0-1 6-16,3-17-5 0,-5 29 3 0,5-29-2 16,-5 22 2-16,5-22-2 0,0 0 3 0,-4 18-2 15,4-18 1-15,0 0 1 0,0 0 0 0,0 0 0 16,0 0-1-16,0 0-1 0,0 0 2 15,0 0-1-15,4 21 4 0,-4-21-4 16,9 29 3-16,-4-12-5 0,1 1 2 0,2 0 18 16,-2 1-33-16,2-1 33 0,-1 1-32 0,-2-2 11 15,-5-17 5-15,7 25-4 0,-7-25 2 0,0 0-2 16,0 0 1-16,0 0 0 0,0 0 0 0,0 0-1 16,0 0 2-16,0 0 0 0,0 0 1 0,0 0 1 15,0 0-1-15,0 0 2 0,0 0 0 16,0 0-1-16,0 0 0 0,0 0 2 0,7 18 2 15,-7-18 1-15,0 0 2 0,19 21-6 0,-19-21-2 16,17 18-2-16,-17-18 0 0,18 14-1 0,-18-14 2 16,0 0-2-16,17 9 0 0,-17-9 1 0,0 0-1 15,0 0 2-15,18-9-1 0,-18 9 1 16,0 0 1-16,17-15 0 0,-17 15-1 0,0 0 1 16,0 0-2-16,0 0-1 0,0 0 0 15,0 0 1-15,0 0 0 0,17-3-1 0,-17 3 2 16,0 0-1-16,27 16 1 0,-27-16-2 0,27 12 1 15,-27-12-1-15,28 8 1 0,-28-8 0 0,24 0 0 16,-24 0 0-16,20-3 0 0,-20 3 1 0,0 0-1 16,18-10 1-16,-18 10 0 0,0 0 1 0,0 0-1 15,0 0 0-15,0 0 1 0,0 0-1 16,0 0-1-16,0 0 0 0,0 0-2 0,0 0 1 16,0 0 1-16,0 0 0 0,0 0-1 0,0 0-1 15,0 0 2-15,0 0-2 0,0 0 1 16,0 0 0-16,0 0-1 0,0 0-3 0,0 0-4 15,0 0-6-15,0 0-7 0,0 0-2 0,0 0 3 16,0 0 8-16,0 0 4 0,18-2 2 0,-18 2-7 16,0 0-17-16,21 9-18 0,-21-9-33 15,20 16-30-15,0 1-53 0,-20-17-100 0,21 6-157 16,4 5 55-16,-25-11 367 0</inkml:trace>
  <inkml:trace contextRef="#ctx0" brushRef="#br0" timeOffset="74741.316">14419 10051 736 0,'0'0'52'16,"0"0"-39"-16,0 0-8 0,0 0-3 0,0 0-2 16,0 0 0-16,0 0-2 0,12-17-7 0,-12 17-8 15,0 0-3-15,0 0-1 0,0 0 4 0,0 0 9 16,0 0 5-16,0 0 4 0,16 17 4 0,-16-17 5 16,0 0 2-16,0 0 5 0,0 0-1 0,3 19 4 15,-3-19-1-15,0 0 0 0,0 0-3 16,0 0-3-16,0 0-3 0,0 0-1 15,0 0-2-15,0 0 1 0,0 0-3 0,18 14 1 16,-18-14 1-16,0 0 6 0,0 0 5 0,18-10 5 16,-18 10 1-16,0 0-3 0,17-22-5 0,-17 22-6 15,14-21-1-15,-14 21-6 0,13-27 0 0,-13 27-2 16,13-27 0-16,-13 27-2 0,14-25 2 0,-14 25-2 16,9-19 2-16,-9 19-1 0,0 0 2 0,0 0 1 15,5-17 0-15,-5 17 2 0,0 0 6 16,0 0 12-16,-17-20 15 0,17 20 6 0,0 0 5 15,-19-14-10-15,19 14-9 0,0 0-5 0,-23-18-4 16,23 18-4-16,0 0-1 0,0 0-5 16,-21-17-4-16,21 17-4 0,0 0-1 0,0 0-3 15,-18-14 2-15,18 14-3 0,0 0 2 0,0 0-1 16,-18-13 0-16,18 13 0 0,0 0 0 16,-20-8 1-16,20 8 0 0,0 0 0 0,-23-8 3 15,23 8 0-15,0 0 4 0,-21-2 3 0,21 2 1 16,0 0 0-16,-19 0 0 0,19 0 1 0,0 0-1 15,0 0 1-15,-17 6-2 0,17-6-4 0,0 0-4 16,0 0 0-16,0 0-2 0,0 0 1 0,0 0-1 16,0 0-2-16,0 0 1 0,0 0 0 15,-12 24 0-15,12-24 3 0,0 22-3 0,0-22 3 16,0 24-3-16,0-24 4 0,1 30-5 16,0-13 5-16,2 0-5 0,-2 1 4 0,1 2-4 15,-1 0 5-15,2 3-5 0,-1 0 6 0,2 1-6 16,-2 2 8-16,1-2-5 0,-1-1 8 0,1-1 16 15,3-2-35-15,-1 1 31 0,1 1-34 0,1-3 12 16,2 0 4-16,0-2-4 0,1 0 4 0,-10-17-5 16,21 30 4-16,-21-30-3 0,23 27 2 15,-23-27-3-15,23 19 2 0,-23-19-2 0,23 14 3 16,-23-14-3-16,27 8 2 0,-27-8-1 0,31 1 0 16,-31-1 0-16,33-8-1 0,-33 8 2 0,29-15-2 15,-29 15 2-15,27-21-3 0,-27 21-6 16,23-28-14-16,-23 28-7 0,18-22-12 0,-18 22-7 15,0 0-10-15,22-13-22 0,-22 13-10 16,0 0-5-16,0 0-2 0,0 0-26 0,20 12-39 16,-20-12-161-16,27 20 5 0,-27-20 290 0</inkml:trace>
  <inkml:trace contextRef="#ctx0" brushRef="#br0" timeOffset="75897.5981">15358 9942 939 0,'0'0'81'0,"-27"4"1"16,27-4-18-16,0 0-34 0,0 0-16 0,-17 1-10 16,17-1-3-16,0 0-2 0,0 0-5 15,0 0-4-15,0 0-4 0,0 0-3 0,-17 2 0 16,17-2 0-16,0 0 2 0,0 0 2 0,0 0 5 16,0 0 4-16,0 0 3 0,0 0 0 0,0 0 2 15,0 0 0-15,-18-2 3 0,18 2 6 0,0 0 6 16,0 0 10-16,0 0 5 0,0 0 4 0,0 0-2 15,-19-19-1-15,19 19-4 0,0 0-4 16,0 0-4-16,0 0-2 0,0 0-2 0,0 0-1 16,0 0-4-16,-16-17-6 0,16 17-4 15,0 0 0-15,0 0-1 0,0 0 0 0,0 0-2 16,0 0-2-16,0 0-3 0,-21-1 1 0,21 1 3 16,0 0 0-16,0 0 5 0,-22 21-1 0,22-21 2 15,-12 23-3-15,12-23 3 0,-12 32-3 0,6-15 3 16,1 1-4-16,0 0 5 0,-1 3-6 15,2 0 6-15,-2 0-5 0,3 1 5 0,-3-2 17 16,3 1-15-16,0-3 20 0,1 2-32 0,0-3 13 16,2 2-11-16,0-19 11 0,2 31 4 0,-2-31-5 15,10 30 4-15,-1-12-7 0,3 0 3 0,4 1-7 16,2-1 3-16,1 0-4 0,3-4 4 16,0 1-5-16,0-2 3 0,-1-2-4 0,-4-1-1 15,0-2-6-15,-17-8 0 0,25 6-3 16,-25-6 4-16,22-6 4 0,-22 6 0 0,21-18 4 15,-21 18 0-15,18-37 7 0,-9 11-6 0,-1-5 6 16,1-4-9-16,-3-5 8 0,0-4 6 0,-1 1-27 16,-1-1 29-16,0 1-28 0,-2 2 13 0,1 1 10 15,-3 2-10-15,0 4 8 0,0 3-8 0,-3 5 8 16,1 5-4-16,-2 4 4 0,4 17-3 16,-6-22 3-16,6 22-2 0,0 0 9 0,0 0 3 15,0 0 3-15,0 0 0 0,0 0-7 16,0 0-5-16,0 0-3 0,0 0-4 0,0 0-2 15,0 0-2-15,0 0 2 0,0 0 3 0,0 0 0 16,6 22 5-16,4-4-6 0,-1 0 4 0,0 3-4 16,1 0 4-16,1 2-5 0,-1 0 7 0,-2 1-6 15,2 1 7-15,0 0-6 0,-1 0 7 16,1 1-4-16,1 2 6 0,-4-2 17 0,4 2-31 16,-3 0 29-16,0 0-31 0,0-3 8 0,-1-1 3 15,0-2-6-15,-1-1 5 0,0-3-5 0,0-1 4 16,-6-17-5-16,9 28 5 0,-9-28-3 0,5 23 2 15,-5-23-1-15,2 18 1 0,-2-18-2 0,0 0 1 16,0 0-9-16,0 0-7 0,3 19-12 16,-3-19-12-16,0 0-6 0,0 0-4 15,0 0-7-15,0 0-9 0,0 0-24 0,0 0-20 16,20 15-35-16,-20-15-89 0,0 0-145 0,0 0 44 16,0 0 335-16</inkml:trace>
  <inkml:trace contextRef="#ctx0" brushRef="#br0" timeOffset="76991.3991">16200 10142 1224 0,'-18'7'53'16,"18"-7"-22"-16,0 0-42 0,0 0 8 0,0 0-25 16,0 0 10-16,0 0-27 0,14-27-34 0,-14 27-23 15,0 0-17-15,23-18 20 0,-23 18 17 0,0 0 39 16,14-17 21-16,-14 17 21 0,0 0 12 16,0 0 13-16,0 0 15 0,6-19 6 0,-6 19 5 15,0 0-10-15,0 0-6 0,1-22-6 0,-1 22 1 16,0 0 6-16,-5-19 10 0,5 19 10 0,0 0 3 15,-16-18-4-15,16 18-6 0,0 0-7 0,-18-10-6 16,18 10-8-16,0 0-5 0,-26-7-11 16,26 7-5-16,0 0-3 0,-23 0-4 0,23 0-3 15,0 0 1-15,-22 3-1 0,22-3-1 16,0 0 2-16,-21 5 2 0,21-5 0 0,0 0 3 16,0 0-2-16,-21 5 1 0,21-5 1 0,0 0-1 15,0 0 1-15,0 0 1 0,-17 5 1 0,17-5 2 16,0 0 1-16,0 0 0 0,-18 10 1 0,18-10 0 15,0 0-2-15,-16 18 1 0,16-18-6 0,-12 19 2 16,12-19-2-16,-9 28 3 0,7-9-4 16,-1 4 7-16,2 5 20 0,5 5-26 0,-2 2 32 15,7 7-27-15,-1-1 2 0,4 3 7 0,3-1-15 16,1-2 7-16,3-2-11 0,1-3 7 16,0-4-8-16,1-4 7 0,2-7-4 0,-2-4 4 15,1-3-4-15,-2-6 3 0,-3-3-6 0,0-4 2 16,-17-1-1-16,31-8 0 0,-31 8 2 0,28-22 0 15,-28 22 4-15,22-36-4 0,-13 12 7 16,0-4-6-16,-2-3 6 0,-2 2-6 0,-4 0 4 16,2 3-3-16,-5 0 6 0,2 0-6 0,-2-3 7 15,-2 1-6-15,0-2 7 0,-3-1 7 0,1 0-30 16,-1-3 28-16,0-2-29 0,-1 0 13 0,0-6 9 16,-1 1-11-16,0 0 10 0,0-2-10 0,2 0 9 15,-2 0-11-15,2 3 9 0,0 1-11 0,1 5 10 16,-2 4-6-16,1 6 7 15,0 5-4-15,1 2 6 0,6 17-5 0,-12-23 5 16,12 23-3-16,0 0 6 0,0 0 2 0,0 0-1 16,0 0 0-16,0 0-7 0,0 0-4 0,0 0-3 15,0 0-1-15,0 0 2 0,0 0 3 0,0 0 0 16,0 0 0-16,12 25-4 0,-12-25-1 0,20 18-2 16,-20-18 3-16,22 21-1 0,-22-21 4 15,19 18 1-15,-19-18 2 0,14 18-2 0,-14-18 4 16,12 24-4-16,-12-24 5 0,10 35-3 0,-4-13 7 15,-2 4-1-15,4 5 9 0,-2 2-6 0,2 7 10 16,-1 2-13-16,1 1 7 0,2 3-13 0,1 1 7 16,1-1 10-16,0-1-26 0,-1-4 26 15,-1 0-27-15,0-4 7 0,-4-2 8 0,0-3-9 16,-2-3 7-16,-2-3-6 0,1-3 4 16,-2-4-2-16,-1-19 2 0,0 27-2 0,0-27-2 15,0 17-8-15,0-17-2 0,0 0-4 0,0 0-2 16,0 0-8-16,0 0-4 0,-12 18-6 0,12-18-5 15,0 0 5-15,-19-4 2 0,19 4-5 0,0 0-20 16,0 0-35-16,-19-22-58 0,19 22-147 0,8-19-100 16,-15-6 111-16,7 25 289 0</inkml:trace>
  <inkml:trace contextRef="#ctx0" brushRef="#br0" timeOffset="78367.1928">17134 10132 809 0,'-21'1'133'0,"21"-1"-104"16,0 0 4-16,-17-2-42 0,17 2-6 16,0 0-10-16,0 0-41 0,0 0-10 0,0 0-25 15,0 0-3-15,0 0 24 0,-2-18 28 0,2 18 27 16,0 0 33-16,0 0 29 0,0 0 27 16,0 0 31-16,0 0 1 0,0 0 0 0,0 0-33 15,0 0-17-15,0 0-22 0,0 0-11 0,0 0-6 16,0 0-1-16,0 0 2 0,0 0 12 0,0 0 3 15,0 0 6-15,0 0-6 0,14 19-5 0,-14-19 21 16,9 17-16-16,-9-17 26 0,12 25-15 0,-7-8-7 16,3 3-14-16,-3 1 5 0,4 9-12 15,-2 1 2-15,4 6 7 0,-3 3-15 16,3 0 7-16,-2 0-9 0,-1-1 7 0,1-3-9 16,-1-1 8-16,-2-6-8 0,1-3 7 0,-5-6-6 15,-2-20 5-15,5 26-2 0,-5-26 4 0,0 0 3 16,0 0 5-16,0 0 4 0,0 0 2 0,0 0-3 15,0 0-3-15,0 0-5 0,0 0-5 0,-16-25 1 16,16 25-2-16,-13-23 3 0,13 23-3 16,-13-19 2-16,13 19-3 0,-12-22 3 0,12 22-4 15,-12-23 4-15,12 23-3 0,-10-19 2 0,10 19-3 16,-9-21 3-16,9 21-4 0,-6-27 3 0,3 8-4 16,2 0 4-16,0-3-4 0,1-3 5 0,-1-3-7 15,1-1 8-15,2 0-8 0,0 0 9 16,2 1-8-16,0 0 7 0,-1 3 9 0,2-2-32 15,1 1 34-15,2 0-34 0,-1 1 19 16,1 1 5-16,2 0-6 0,-1-1 6 0,2 4-7 16,0 0 5-16,-1 3-4 0,-10 18 4 0,24-31-4 15,-24 31 4-15,24-25-4 0,-24 25 3 0,25-20-3 16,-25 20 1-16,25-10-1 0,-25 10 2 0,25 3 0 16,-25-3 0-16,26 9 1 0,-26-9-2 0,27 17 2 15,-27-17-1-15,28 24 1 0,-11-10-2 16,-17-14 4-16,29 32-5 0,-12-11 5 0,-4-1-5 15,2 3 5-15,-3 0-4 0,-1 0 7 16,-1 2-6-16,-1 0 6 0,1 2 16 0,-1 0-30 0,-3 0 35 16,0 2-28-16,-4-4 12 0,3 2 6 15,-4-3-9-15,2 0 1 0,-1-4-8 0,1-1 3 16,0-2-5-16,1 0 4 0,-4-17-5 0,10 29 2 16,-10-29-3-16,11 23-1 0,-11-23-9 15,7 18-4-15,-7-18-16 0,0 0-9 0,11 19-12 16,-11-19-8-16,0 0 3 0,0 0 9 0,0 0 13 15,0 0 1-15,0 0-23 0,0 0-22 0,0 0-18 16,0 0-11-16,-11-25-20 0,11 25-81 0,-18-36-105 16,18 36 170-16,-7-35 146 0</inkml:trace>
  <inkml:trace contextRef="#ctx0" brushRef="#br0" timeOffset="78882.8279">17883 9876 1086 0,'-14'-20'56'0,"14"20"-11"0,0 0-25 0,0 0-19 16,0 0-2-16,0 0-13 0,0 0-17 0,0 0-16 15,0 0-11-15,8-18 4 0,-8 18 16 0,0 0 15 16,0 0 12-16,0 0 8 0,17-1 1 15,-17 1 4-15,0 0 10 0,0 0 13 0,0 0 11 16,0 0 12-16,0 0 3 0,0 0 0 16,12 18 0-16,-12-18-3 0,8 26-7 0,0-6-2 15,-5-2-10-15,5 9 5 0,-5-5-7 0,5 4 5 16,-5-2-9-16,3 4 4 0,-2 0-13 0,2 2 2 16,-2-2 8-16,1 1-34 0,-2-2 29 0,1 1-32 15,-2-2 10-15,1 1 6 0,-1-1-7 16,-1-1 8-16,1-4-9 0,-2 0 4 0,0-3-7 15,0-18 0-15,-2 30-8 0,2-30-2 0,-1 21-4 16,1-21-2-16,0 0-3 0,0 0 0 0,0 0-7 16,0 0-4-16,0 0-10 0,0 0-13 0,0 0-20 15,0 0-28-15,0 0-90 0,-3 20-196 16,3-20 17-16,0 0 326 0</inkml:trace>
  <inkml:trace contextRef="#ctx0" brushRef="#br0" timeOffset="79148.4359">17844 9593 1265 0,'-17'-14'269'16,"17"14"-214"-16,-17-1-11 0,17 1-25 0,0 0-18 16,0 0-11-16,0 0-15 0,0 0-28 15,0 0-40-15,0 0-30 0,7 21-62 0,-7-21-58 16,-2 18-211-16,14 9 54 0,-12-27 334 0</inkml:trace>
  <inkml:trace contextRef="#ctx0" brushRef="#br0" timeOffset="79710.9403">18273 9483 791 0,'0'0'385'0,"-17"-3"-329"16,17 3-36-16,0 0-17 0,0 0-3 0,0 0 0 15,0 0 2-15,0 0-1 0,17 5-2 0,-17-5-1 16,0 0 0-16,22 18-3 0,-22-18 6 0,14 28 19 16,-6-6-26-16,-2 3 44 0,3 7-27 15,-5 4 17-15,6 5 15 0,-4 0-11 16,3 8 11-16,-6-5-15 0,5 6 3 0,-5-3-17 15,5 3 5-15,-5-4-14 0,2-2 9 0,-1-4-12 16,1-3 8-16,0-4 11 0,-1-1-31 0,1-2 29 16,0 0-30-16,0-1 9 0,-1-1 6 0,-1-2-7 15,1-1 6-15,-2 0-7 0,1-2 6 16,-1-1-5-16,-1-1 1 0,2-2-11 0,-3-19-4 16,4 29-17-16,-4-29-10 0,0 0-13 0,0 0-17 15,4 18-17-15,-4-18-6 0,0 0-19 0,0 0 6 16,0 0-15-16,-8-23-41 0,4 5-65 0,4 18-86 15,-12-40 215-15</inkml:trace>
  <inkml:trace contextRef="#ctx0" brushRef="#br0" timeOffset="80023.4445">18318 10101 1516 0,'0'0'69'0,"0"0"-28"16,0 0-27-16,0 0-14 0,0 0-2 0,0 0-1 16,0 0 0-16,0 0-2 0,20 8-8 0,-20-8-8 15,22-7-8-15,-22 7-8 0,25-12-11 0,-25 12-9 16,26-12-17-16,-26 12-14 0,20-15 0 15,-20 15-13-15,19-17 13 0,-19 17 7 0,15-17 27 16,-15 17 21-16,0 0 24 0,20-15 18 0,-20 15 17 16,0 0 12-16,18-14 8 0,-18 14-1 0,17-8-15 15,-17 8-11-15,23-9-19 0,-23 9-43 0,28-4-74 16,-11 11-266-16,-17-7 7 0,34 3 277 0</inkml:trace>
  <inkml:trace contextRef="#ctx0" brushRef="#br0" timeOffset="80617.2009">18873 9953 1033 0,'0'0'209'0,"-22"11"-126"0,22-11-35 15,0 0-24-15,0 0-28 0,0 0-22 0,0 0-11 16,0 0-3-16,0 0-2 0,2 19-1 0,-2-19 2 15,9 18 1-15,-9-18 13 0,7 22 15 0,-2-5 16 16,0 3 12-16,1 5 15 0,-2-2 25 0,3 7-5 16,-3-4 4-16,4 4-39 0,-1-4 1 15,2 1-19-15,-3-4 9 0,1-1 7 16,-3-3-6-16,1-1 7 0,-5-18-2 0,6 26 3 16,-6-26-4-16,0 0-2 0,1 18-6 0,-1-18-2 15,0 0-1-15,0 0 0 0,0 0 1 0,0 0-2 16,0 0 1-16,0 0 0 0,0 0 0 0,0 0 1 15,0 0 0-15,0 0 5 0,0 0 7 0,0 0 3 16,0 0 0-16,0 0 0 0,0 0-6 16,0 0-3-16,0 0-2 0,0 0-3 0,0 0-2 15,-13-27-2-15,13 27 3 0,-6-29-5 0,2 9 4 16,2-5-4-16,-1-2 5 0,2-4 11 0,1-3-29 16,0-1 28-16,1-2-26 0,2-1 10 0,-1 1 11 15,0 2-10-15,2 3 7 0,1 7-6 0,1 3 5 16,0 5-5-16,-6 17 4 15,10-24-14-15,-10 24-12 0,0 0-15 0,17-16-21 16,-17 16-21-16,0 0-21 0,19-14-22 0,-19 14-20 16,23-1-40-16,-23 1-99 0,41 5-64 0,-41-5 208 15</inkml:trace>
  <inkml:trace contextRef="#ctx0" brushRef="#br0" timeOffset="81335.9827">19498 9908 1236 0,'-17'6'266'15,"-1"-10"-199"-15,18 4-10 0,0 0-29 0,0 0-17 16,0 0-19-16,-17 0-14 0,17 0-16 0,0 0-24 16,-17 4-17-16,17-4-14 0,0 0-9 0,-32-1 6 15,32 1 14-15,-18 4 27 16,18-4 25-16,-20 5 26 0,20-5 23 0,-23 5 10 16,23-5 18-16,-24 2 6 0,24-2 8 0,-25 0 2 15,25 0-3-15,-20 1 2 0,20-1-7 0,-18 0-5 16,18 0-9-16,0 0-15 0,-21 3-11 0,21-3-5 15,0 0-7-15,0 0-1 0,-16 21-4 0,16-21 3 16,-4 40-6-16,3-10 8 0,1 7-8 0,1 5 8 16,2 2 12-16,1 3-28 0,2 4 26 15,0-1-25-15,0 0 6 0,0-4 12 0,-1-3-11 16,-2-3 9-16,2-5-8 0,-1-2 7 0,1-8-7 16,0-4 6-16,-5-21-4 0,7 23 2 0,-7-23-2 15,0 0-1-15,17 7-1 0,-17-7-1 16,17-12 0-16,-17 12 2 0,22-32 4 0,-11 6-2 15,0-7 7-15,0-3-9 0,-2 0 9 0,0 0-9 16,-4 3 9-16,-2 2-6 0,1 0 6 16,0 2-4-16,-2 0 9 0,2 0 9 0,-2-2-30 15,3 1 28-15,-1-2-32 0,1 2 11 0,-2 2 8 16,1 0-8-16,0 4 6 0,-2 5-5 0,-2 19 4 16,2-26-2-16,-2 26 2 0,0 0 0 0,0 0 3 15,0 0 1-15,0 0 1 0,0 0-1 0,0 0-3 16,0 0-2-16,0 0-2 0,-3 27 2 15,3-9-5-15,1 3 5 0,0 2-5 0,3-2 5 16,1 2-5-16,1 2 6 0,1-1 13 16,3 0-29-16,0 1 29 0,0 3-29 0,0-1 12 15,1-2 5-15,0 2-6 0,0-2 6 0,-2 1-6 16,-1-2 6-16,1-1-6 0,-5-2 6 0,1 1-5 16,0-2 3-16,-1-4-3 0,-4-16 3 0,5 27-4 15,-5-27 4-15,0 0-9 0,3 17-9 16,-3-17-14-16,0 0-19 0,0 0-13 0,0 0-22 15,0 0-52-15,0 0-29 0,0 0-73 0,0 0-131 16,3-34 0-16,-3 34 277 0</inkml:trace>
  <inkml:trace contextRef="#ctx0" brushRef="#br0" timeOffset="81836.7978">19593 9558 780 0,'0'0'450'0,"-19"-3"-389"16,19 3-17-16,0 0-36 0,0 0-9 0,0 0-12 15,0 0-8-15,0 0-14 0,0 0-12 0,0 0-6 16,0 0 6-16,0 0 14 0,0 0 20 0,7 20 23 15,-7-20-1-15,7 27 25 0,0-2-5 16,-2 0 15-16,6 9 6 0,-5-3-10 0,5 9 0 16,-2 1-16-16,1 5 3 0,3 1-19 15,1 4 6-15,0 0-18 0,0-3 9 0,0 0-12 16,0-4 10-16,0-3 11 0,-1-3-28 0,-2-3 28 16,-1-6-29-16,-1-2 10 0,-1-6 4 0,0-2-7 15,-8-19-3-15,12 29-17 0,-12-29-15 0,10 23-26 16,-10-23-26-16,0 0-26 0,0 0-16 15,10 20-46-15,-10-20-33 0,0 0-94 0,0 0 133 16,0 0 177-16</inkml:trace>
  <inkml:trace contextRef="#ctx0" brushRef="#br0" timeOffset="82118.0492">19515 10083 1317 0,'-5'22'246'0,"5"-22"-191"15,0 0-15-15,0 0-29 0,0 0-11 0,0 0 0 16,6-19 1-16,-6 19-1 0,26-25-14 0,-6 9-9 15,0-6-18-15,10 4-17 0,-7-7-24 0,10 11-23 16,-13-12-33-16,11 15-19 0,-15-12-29 16,11 10-60-16,-3 9-107 0,-12-17 87 0,16 24 266 15</inkml:trace>
  <inkml:trace contextRef="#ctx0" brushRef="#br0" timeOffset="82180.5295">19863 9890 88 0,'0'0'-8'0,"0"0"-71"15,14 20 79-15,-14-20 0 0</inkml:trace>
  <inkml:trace contextRef="#ctx0" brushRef="#br0" timeOffset="83009.1109">20071 10060 756 0,'-23'6'214'0,"23"-6"-131"0,0 0-30 16,0 0-41-16,0 0-11 0,0 0-1 0,0 0-1 16,0 0 6-16,0 0-5 0,18-25 1 0,-18 25-2 15,20-15 1-15,-20 15 1 0,22-14 0 16,-22 14 1-16,20-11 1 0,-20 11-4 0,21-10 3 15,-21 10 1-15,20-14 4 0,-20 14 1 0,20-14-1 16,-20 14-2-16,17-17-2 0,-17 17-2 0,0 0 7 16,14-21 6-16,-14 21 10 0,0 0 3 15,10-18 0-15,-10 18-6 0,0 0-4 0,8-17-5 16,-8 17 0-16,0 0-5 0,0 0 0 16,3-20-6-16,-3 20 2 0,0 0-2 0,-1-18 1 15,1 18-3-15,0 0 1 0,-6-25 0 0,6 25 2 16,0 0-1-16,-13-23 3 0,13 23-4 0,-8-18 2 15,8 18-2-15,-10-19 1 0,10 19-1 0,0 0 3 16,-16-19 1-16,16 19 10 0,0 0 7 0,-21-11 7 16,21 11 2-16,-17-2-4 0,17 2-5 0,-19 4-8 15,19-4-3-15,-19 9-6 0,19-9-2 16,-17 10-2-16,17-10 1 0,-14 17-2 0,14-17 1 16,-11 18-2-16,11-18 0 0,-10 21 0 15,10-21 3-15,-9 27-3 0,9-27 4 0,-9 27-1 16,9-27 1-16,-8 29-1 0,8-29 7 0,-7 32 0 15,7-13 9-15,-3 1 0 0,6 4 3 0,-2 1-10 16,1 3 3-16,2 2-6 0,1 2 5 16,0-2 14-16,2 3-29 0,2-3 26 0,-1 0-32 15,2-5 10-15,1 1 5 0,1-3-4 0,1 0 6 16,3-4-6-16,1 1 3 0,1-4-7 0,1-1 2 16,-1-1-2-16,1-1 3 0,2-4-2 0,-2-3 1 15,0-2-2-15,-1-2 2 0,-18-2-1 0,33-2 1 16,-15-3 1-16,0-2-3 0,0-4 3 15,2-2-3-15,2-4 4 0,0-1-5 16,1-4 3-16,-1-1-9 0,1-1-6 0,-3-4-14 16,5 4-6-16,-6-4-2 0,6 7-24 0,-11-7-12 15,12 15-100-15,-21-13-136 0,7 6-168 0,8 10 13 16,-16-14 452-16</inkml:trace>
  <inkml:trace contextRef="#ctx0" brushRef="#br0" timeOffset="88304.5349">13917 3314 1114 0,'17'8'218'16,"-17"-8"-151"-16,0 0-40 0,0 0-13 0,0 0-6 16,0 0-6-16,0 0-3 0,0 0 1 0,0 0 4 15,0 0 6-15,0 0 7 0,0 0 8 0,0 0 7 16,0 0 4-16,0 0 3 0,0 0 0 0,0 0-2 16,-17-10-5-16,17 10-3 0,0 0-6 0,0 0-3 15,0 0-4-15,0 0 10 16,0 0 1-16,-17 20 3 0,17-20-6 0,-16 18-9 15,16-18-8-15,-23 33 1 0,11-13-5 0,-1 3 4 16,-2 1-5-16,-2 3 3 0,-1 2-6 0,-3 4 7 16,2 2-6-16,-2 1 7 0,-1-1-4 0,3 0 5 15,-1-1-8-15,3-3 7 0,0 0-8 0,2-2 5 16,1-2-3-16,1 0-11 0,-1-2 24 16,0 0-23-16,1-1 21 0,0-1-9 0,1-1-6 15,1-2 5-15,-1 4-2 0,-2-1 3 0,1-1-3 16,0 0 3-16,13-22-3 0,-19 33 2 0,19-33-3 15,-15 31 1-15,15-31 0 0,-15 30 1 16,15-30-1-16,-11 26 1 0,11-26-2 0,-9 18 2 16,9-18-2-16,0 0 1 0,-7 17-2 0,7-17-1 15,0 0-4-15,0 0-2 0,0 0-3 16,0 0-6-16,0 0-7 0,0 0-14 0,0 0-14 16,0 0-16-16,0 0-31 0,0 0-52 0,20 17-104 15,-20-17-290-15,0 0 33 0,0 0 305 0</inkml:trace>
  <inkml:trace contextRef="#ctx0" brushRef="#br0" timeOffset="88710.7872">13887 3810 1020 0,'5'21'403'15,"-5"-21"-266"-15,0 0-58 0,0 0-20 0,0 0-11 16,0 0-13-16,0 0-10 0,-20 17-10 0,20-17-20 16,-18 33 26-16,4-10-31 0,-3 3 27 0,-2 5-12 15,-2 1-7-15,1 1 8 0,0 0-8 0,1-1 7 16,2-1-7-16,0-2 5 0,1-3-5 0,2-2 3 16,2-1-7-16,1-5 1 0,3-1-10 0,8-17-2 15,-12 23-8-15,12-23-6 0,0 0-14 16,0 0-24-16,-3 21-66 0,3-21-95 0,3-17-221 15,-3 17-70-15,8-18 216 0</inkml:trace>
  <inkml:trace contextRef="#ctx0" brushRef="#br0" timeOffset="89163.9135">14441 3322 1173 0,'0'0'126'0,"0"0"-80"0,6-19-23 16,-6 19-5-16,0 0-1 0,0 0-2 15,0 0 2-15,0 0 1 0,0 0-2 0,0 0 4 16,0 0 8-16,0 0 11 0,0 0 9 0,-13 24 5 16,13-24-11-16,-23 41-1 0,5-12-13 0,-1 7 4 15,-5 4-11-15,-2 6 6 0,-3 3-16 16,-1 3 8-16,-3 1-15 0,0 0 7 0,2 0-12 15,-2 0-8-15,2-4 21 0,3-3-22 16,3-5 22-16,2-6-7 0,2-4-8 0,4-4 6 16,2-4-8-16,2-1 3 0,1-3-9 0,0-2-1 15,3 0-10-15,9-17-3 0,-14 25-15 0,14-25-14 16,-8 20-30-16,8-20-33 0,0 0-56 0,0 0-57 16,0 0-264-16,0 0 30 0,3-22 296 0</inkml:trace>
  <inkml:trace contextRef="#ctx0" brushRef="#br0" timeOffset="89367.0649">14254 3773 1662 0,'0'0'114'0,"-18"9"-68"15,18-9-13-15,-23 9-4 0,4-1-7 16,0-2-8-16,-1-1-10 0,1-3-3 0,1-3-2 15,-1-2-1-15,19 3-6 0,-31-9-13 0,31 9-19 16,-24-14-27-16,24 14-44 0,-24-18-75 0,24 18-232 16,0 0-146-16,-7-17 65 0,7 17 492 15</inkml:trace>
  <inkml:trace contextRef="#ctx0" brushRef="#br0" timeOffset="89976.422">14655 3286 1595 0,'0'0'145'16,"0"0"-92"-16,0 0-26 0,-1 17-7 15,1-17-8-15,0 0-6 0,-10 29-7 0,1-9 5 16,-7 8-4-16,-5 5 10 0,-6 7-7 0,-3 4 11 16,-3 7-10-16,-3 4 9 0,-2 2-11 0,0 1 10 15,1-2-10-15,2-1-8 0,0-3 19 0,5-4-19 16,1-8 20-16,4-2-3 0,6-7-8 0,2-7 4 15,2-2-6-15,4-5 2 16,11-17-3-16,-19 25 1 0,19-25-1 0,0 0 0 16,-16 20-3-16,16-20 0 0,0 0-4 0,0 0-3 15,0 0 0-15,0 0-5 0,0 0-4 0,0 0-2 16,0 0 0-16,24-3 6 0,-24 3 6 0,32-9 3 16,-9-1 1-16,3-3-4 0,2-2 0 0,3-4-5 15,1-1 4-15,-3 0-5 0,3-1 4 0,-3 0-4 16,1 2 3-16,-3 0-4 0,-2 5 7 15,-4-1 0-15,-4 5 8 0,-17 10 2 0,23-11 4 16,-23 11 1-16,0 0 2 0,0 0 1 0,0 0-5 16,3 21-1-16,-3-21-4 0,-10 38 3 0,-1-14-2 15,-1 4 8-15,0-2-5 0,1 0 6 16,0-3-6-16,1-2 3 0,2-3-4 0,8-18 2 16,-14 29-4-16,14-29 2 0,-7 22-2 0,7-22 2 15,0 0-3-15,-4 18-3 0,4-18-3 16,0 0-7-16,0 0-7 0,0 0-13 0,23 4-24 15,-23-4-36-15,28-5-80 0,-23-13-140 0,15 2-196 16,5 8 40-16,-8-19 408 0</inkml:trace>
  <inkml:trace contextRef="#ctx0" brushRef="#br0" timeOffset="90351.4065">14847 3822 1255 0,'0'0'268'15,"-18"12"-201"-15,18-12-27 0,0 0 12 0,-11 31-34 16,11-31 26-16,-20 32-35 0,6-14 10 0,3 2 5 16,-1 1-7-16,1-1 6 0,0 0-5 0,1 0 3 15,2-2-9-15,2 1-1 0,6-19-6 0,-10 30 1 16,10-30-5-16,-5 20 2 0,5-20-4 0,0 0-4 15,1 21-12-15,-1-21-13 0,0 0-27 16,0 0-45-16,19 28-118 0,-19-28-279 0,0 0-59 16,0 0 135-16</inkml:trace>
  <inkml:trace contextRef="#ctx0" brushRef="#br0" timeOffset="90538.9951">15258 3404 1447 0,'0'0'396'0,"0"0"-381"0,0 0-18 0,0 0-12 16,0 0-38-16,19 22-93 0,-19-22-147 0,-19-7-292 16,19 7 46-16,-28 6 316 0</inkml:trace>
  <inkml:trace contextRef="#ctx0" brushRef="#br0" timeOffset="91179.5434">15085 3865 1561 0,'-19'-7'92'0,"19"7"-53"0,0 0-14 0,0 0-6 16,0 0-3-16,0 0-5 0,0 0 16 16,-17 16-31-16,17-16 34 0,-26 24-32 0,11-7 15 15,-1 3 6-15,0 1-5 0,3 2 3 16,-2 0-7-16,3 0 3 0,2-1-7 0,2-1 4 16,2-1-5-16,1-3 3 0,5-17-4 0,-5 30 1 15,5-30-3-15,-1 26 1 0,1-26-1 0,4 25 1 16,-4-25-3-16,8 21 2 0,-8-21-2 0,13 19 0 15,-13-19-1-15,17 13-2 0,-17-13-3 16,22 8 1-16,-22-8-1 0,28 2 0 0,-9-5 0 16,0-3-2-16,3-5 1 0,1-3-2 0,3-3 4 15,-1-3-4-15,1 0 4 0,-2-2-6 0,2-1 6 16,-2-1-6-16,-1 0 5 0,-1-2-4 0,-1 2 7 16,-3 1-2-16,-2 3 5 0,-2 0-2 0,-3 3 4 15,-11 17-3-15,15-19 3 0,-15 19-1 16,0 0 1-16,0 0 0 0,0 0-1 15,0 0 4-15,0 0 1 0,-10 17 5 0,10-17 1 16,-19 33 4-16,5-12-6 0,1 3 3 0,-2 1-7 16,2-1 2-16,-1-1-6 0,2 0 4 0,1-1-6 15,2-2 3-15,0-3-4 0,9-17 3 0,-12 25-7 16,12-25 0-16,-10 20-10 0,10-20-9 0,0 0-18 16,0 0-26-16,-3 18-52 0,3-18-80 15,0 0-276-15,4-18-61 0,-4 18 101 0</inkml:trace>
  <inkml:trace contextRef="#ctx0" brushRef="#br0" timeOffset="91852.2407">15492 3934 1611 0,'0'0'75'0,"0"0"-38"16,0 0-12-16,0 0-6 0,0 0-6 0,0 0-5 15,-4 21 1-15,-8-2 5 0,-6 6-2 16,-2 3 6-16,0 0-9 0,0-1 5 16,2-2-7-16,1-1 4 0,0-1-6 0,5 0 3 15,1-3-5-15,1-2 2 0,10-18-5 0,-12 24 2 16,12-24-1-16,0 0 0 0,0 0 1 0,0 0 0 15,0 0-1-15,0 0 1 0,0 0 0 0,0 0-1 16,0 0 2-16,0 0-3 0,0 0 2 16,28-16-3-16,-11 4 2 0,1-1-1 0,4-3 0 15,1-1-1-15,3-1 3 0,1-1-4 0,1-2 4 16,1 0-4-16,-3 2 3 0,1 1-5 0,-2 2 4 16,-5 2-2-16,-2 3 4 0,-18 11-2 0,30-16 2 15,-30 16-2-15,19-8 2 0,-19 8-1 0,0 0-1 16,0 0-3-16,0 0-1 0,0 0-1 0,-2 19 0 15,2-19 5-15,-19 36-2 16,5-12 6-16,0 1-4 0,1-4 3 0,2 0-3 16,0-2 3-16,3-2-4 0,8-17 3 0,-12 28-2 15,12-28 1-15,-5 17 0 0,5-17 2 0,0 0-1 16,0 0 0-16,0 0-2 0,0 0-1 0,0 0-1 16,17-7 0-16,-17 7 1 0,26-14 1 0,-9 5 1 15,3-2-1-15,2-2 2 0,0-2-4 0,3 1 3 16,2-3-6-16,1 0 2 0,0 1-3 15,2 1 3-15,-2 1 0 0,-2 3 5 0,-2 1-1 16,-2 1 2-16,-5 4 0 0,-17 5 3 0,23-4 1 16,-23 4 1-16,0 0-2 0,0 0-4 0,0 0-1 15,17 21-1-15,-17-21 2 0,1 26-1 0,-1-7 5 16,-1-1-4-16,0 0 5 0,1 0-4 16,-1-1 3-16,1 0-3 0,-1 0 1 15,1-17-3-15,1 32 1 0,-1-32-2 0,3 31 3 16,-3-31-5-16,8 21-1 0,-8-21-10 0,0 0-13 15,18 13-29-15,-18-13-55 0,26-3-167 0,-13-15-307 16,8-3 21-16,0-2 218 0</inkml:trace>
  <inkml:trace contextRef="#ctx0" brushRef="#br0" timeOffset="93055.6305">17246 3591 1455 0,'-5'-26'194'0,"5"26"-131"0,0 0-63 15,0 0 0-15,11-22-38 0,-11 22-9 0,0-20 2 16,0 20-6-16,-4-26 79 0,4 26 0 0,-5-16-1 15,5 16-2-15,0 0 0 0,0 0 11 16,-19-22 1-16,19 22-5 0,0 0-6 0,-26-11-15 16,9 11-8-16,-4 0 1 0,-5 5 0 0,-5 2 2 15,-2 4-3-15,1 2 1 0,-1 0-4 16,2 1 1-16,5-1-2 0,0 0 2 0,4-2-2 16,4 3 2-16,1-4-1 0,17-10 0 0,-27 21 0 15,27-21 1-15,-17 16-1 0,17-16 0 0,0 0-1 16,-13 19 1-16,13-19-2 0,0 0 0 15,-4 22-2-15,4-22 1 0,3 20 0 0,-3-20 1 16,7 22-2-16,-7-22 1 0,14 21-3 0,-14-21 1 16,27 18-1-16,-27-18 2 0,37 14-1 0,-17-8 1 15,2 3-1-15,0 2 3 0,-1 2-2 0,-3 4 4 16,2 2-6-16,-3 4-12 0,0 3 26 0,-3 2-26 16,0 2 26-16,-6 1-8 0,-2 2-6 0,-5 1 8 15,-4 1-6-15,-7-1 8 16,-3-2-7-16,-4 0 7 0,-3-4-7 0,-3-3 6 15,-3-2-4-15,-3-2 4 0,-1-6-3 0,-2-1 3 16,1-4-2-16,3-2 1 0,-1-3-3 0,1-3 2 16,3-4-2-16,2-3 0 0,4-3 1 0,2-2-3 15,17 10 2-15,-27-29-5 0,27 29-3 0,-21-33-10 16,21 33-4-16,-12-35-15 0,12 35-9 16,-1-38-17-16,1 38-26 0,10-42-54 0,11 31-97 15,-13-12-260-15,6-2 13 0,13 11 419 0</inkml:trace>
  <inkml:trace contextRef="#ctx0" brushRef="#br0" timeOffset="96229.5124">18138 3594 869 0,'0'0'69'0,"0"0"-22"0,0 0 6 15,18-8 6-15,-18 8 2 0,0 0-3 16,0 0-8-16,0 0-7 0,2-20-6 0,-2 20-11 16,0 0-6-16,0 0-5 0,5-21-2 0,-5 21 2 15,0 0 2-15,0 0 4 0,0 0 7 0,0 0 3 16,0 0 1-16,0 0-1 0,0 0-6 0,0 0-4 15,0 0-6-15,0 0-4 0,-13 26-7 0,4-3 2 16,-5 7-5-16,-3 7 9 0,-1 0-5 16,-1 6 9-16,-3 1-6 0,2 3-6 0,-4-2 26 15,3 4-23-15,-1-6 21 0,2 1-11 0,-1-2-13 16,3-3 6-16,1-4-11 0,1-1 8 0,3-4-7 16,2-5 5-16,1-2-4 0,1-5 3 15,9-18-3-15,-13 27 2 0,13-27-3 0,0 0-3 16,0 0-7-16,0 0-7 0,-7 17-11 0,7-17-11 15,0 0-8-15,0 0-11 0,0 0-23 16,0 0-44-16,0 0-72 0,0 0-210 0,0 0-44 16,0 0 138-16</inkml:trace>
  <inkml:trace contextRef="#ctx0" brushRef="#br0" timeOffset="96870.991">18575 3684 716 0,'19'-18'220'0,"-19"18"-204"16,0 0-15-16,12-21-1 0,-12 21 3 15,4-18 2-15,-4 18 8 0,0-17 11 0,0 17 11 16,-1-18 4-16,1 18 3 0,-4-21-10 0,4 21-3 16,-6-20-7-16,6 20 1 0,-11-20-3 0,11 20 1 15,-10-17-3-15,10 17-3 0,0 0 0 0,-25-21 60 16,25 21-5-16,0 0-5 0,0 0-6 0,-24-3-63 15,24 3 3-15,-31 14 4 0,12 0 3 16,-4 5 1-16,-2 7 12 0,-3 3-3 16,2 3 8-16,-4 2-8 0,2 5 6 0,0 1-10 15,1 5 9-15,0-2 5 0,1 3-29 0,-1-1 24 16,6 0-28-16,-1-5 7 0,2-3 9 0,3-3-11 16,3-4 8-16,1-3-8 0,4-1 6 0,-1 0-4 15,0-2 4-15,3-1-4 0,0-4 3 0,3-2-4 16,4-17 1-16,-5 22-7 0,5-22-4 15,0 0-11-15,0 0-16 0,0 0-22 0,0 0-33 16,0 0-34-16,0 0-28 0,0 0-41 0,16-19-159 16,-12-6-59-16,14 12 116 0</inkml:trace>
  <inkml:trace contextRef="#ctx0" brushRef="#br0" timeOffset="97058.9321">18244 3900 1742 0,'0'0'12'0,"0"0"-15"0,0 0 0 0,0 0 3 15,-17 18-1-15,17-18 3 0,-29 14-3 0,29-14 1 16,-32 8-1-16,15-8-9 0,17 0-9 0,-33 0-21 16,33 0-29-16,-32-6-32 0,32 6-63 15,-28-8-62-15,28 8-274 0,0 0 65 0,-24-8 253 16</inkml:trace>
  <inkml:trace contextRef="#ctx0" brushRef="#br0" timeOffset="97855.8025">18749 4028 1101 0,'19'-7'25'16,"-19"7"-24"-16,0 0 5 0,18-14 5 16,-18 14 5-16,0 0 3 0,13-26 9 0,-13 26-2 15,4-19 4-15,-4 19-6 0,3-22-3 0,-3 22-4 16,-1-24 4-16,1 24 19 0,-3-25-18 16,3 25 17-16,-5-28-38 0,5 28 10 0,-7-28-17 15,7 28 12-15,-10-22 1 0,10 22-4 0,-17-13 5 16,17 13 5-16,-25-3 7 0,25 3 5 15,-33 11-1-15,12 1-2 0,-4 5 9 0,-1 4-38 16,-2-1 29-16,3 5-34 0,0-4 14 0,2 2 5 16,3 0-7-16,0 0 5 0,2 2-5 0,1-2 4 15,0-1-5-15,2 1 6 0,2-1-7 0,2 0 6 16,1 1-5-16,2 1 5 0,0-1-5 0,4 1 6 16,0-2-5-16,3-1 5 0,-1-4-4 0,2-17 3 15,5 25-2-15,-5-25 1 0,10 18-3 16,-10-18 1-16,0 0-4 0,23 19 2 15,-23-19-3-15,22 7-1 0,-22-7-2 0,29-3 0 16,-11-2 1-16,1-3-2 0,3-3 3 0,-1-2-3 16,4-6 5-16,0-1-3 0,3-4 2 0,-1-7-9 15,3 0 5-15,-2-4-6 0,0 2 11 0,-2 2-5 16,-4 2 10-16,-3 2-7 0,-2 3 7 0,-3 2-5 16,-3 5 5-16,-11 17-3 0,11-20 2 15,-11 20-1-15,0 0-1 0,0 0-4 0,0 0 3 16,0 0 2-16,0 0 2 0,-25 30 9 0,8-7-6 15,-2 5 8-15,-3 1-7 0,4 1 11 0,-1-2-8 16,5 0 6-16,0 0-8 0,2-1 4 0,-1 0-6 16,3-2 5-16,2-5-6 0,3-2 4 15,5-18-6-15,-4 24 2 0,4-24-3 16,0 0 0-16,4 19-3 0,-4-19-7 0,0 0-11 16,0 0-10-16,20 12-13 0,-20-12-10 0,22 4-13 15,-22-4-13-15,31 0-14 0,-31 0-10 0,37-13 7 16,-18-2 3-16,9 2 18 0,-5-6 3 0,4 0 5 15,-3-7-9-15,4 0-6 0,-3-4-20 0,5-5-21 16,-2 6-43-16,-9-18-53 0,17 17 219 0</inkml:trace>
  <inkml:trace contextRef="#ctx0" brushRef="#br0" timeOffset="98121.4539">19420 3496 750 0,'6'-18'88'16,"-6"18"-41"-16,0 0 4 0,0 0 5 0,0 0-2 15,0 0-8-15,0 0-6 0,0 0-8 0,0 0-8 16,0 0-9-16,0 0 1 0,0 0 14 16,0 0 16-16,-10 18 14 0,-8 2-11 0,2 11-8 15,-10 9-23-15,-2 6 6 0,-4 2-10 0,3 4 14 16,-4-1 7-16,5 4-27 0,-2-3 23 0,3 4-22 16,-4-5 6-16,6 2 12 0,1-5-15 0,2-1 5 15,1-4-15-15,4-4 7 0,1-4-11 0,4-5 6 16,2-6-5-16,3-3 4 15,2-4-7-15,5-17 0 0,-4 24-6 0,4-24-4 16,0 0-8-16,0 0-12 0,8 18-24 0,-8-18-32 16,0 0-45-16,0 0-30 0,33-12-49 0,-33 12-185 15,15-25 24-15,10 19 202 0</inkml:trace>
  <inkml:trace contextRef="#ctx0" brushRef="#br0" timeOffset="98308.9434">19291 3832 1592 0,'0'0'69'0,"0"0"-64"16,-17 5-5-16,17-5 6 0,-14 17 19 0,14-17-35 15,-25 27 29-15,25-27-36 0,-27 22 15 0,27-22 0 16,-29 13-8-16,12-12-11 0,17-1-18 0,-31-5-39 16,31 5-69-16,-32-14-127 0,32 14-245 15,-22-12 69-15,22 12 304 0</inkml:trace>
  <inkml:trace contextRef="#ctx0" brushRef="#br0" timeOffset="98855.8033">19339 4157 1433 0,'0'0'6'0,"23"4"-26"15,-23-4 27-15,22-1 12 0,-22 1-3 0,23-3-5 16,-23 3 3-16,25-8 0 0,-25 8 0 15,25-12-4-15,-25 12-6 0,26-18-5 0,-26 18 2 16,31-23-2-16,-31 23 2 0,28-28-2 16,-28 28 4-16,28-32-5 0,-14 15 5 0,0-1-5 15,-14 18 4-15,21-33-4 0,-21 33 2 0,13-28-4 16,-13 28 3-16,0-20-6 0,0 20 2 0,0 0-2 16,-17-14 3-16,17 14 2 0,-26-2 2 0,26 2 1 15,-34 6 0-15,16 1 2 0,-2 2-1 0,1 2 5 16,1-1 1-16,18-10 5 0,-34 28 0 15,18-11 4-15,-1-1-4 0,2 3 6 0,-1 2-4 16,4 2 8-16,0-1-4 0,5 2 5 0,1-3-6 16,3 4 5-16,2-5-6 0,2 2 3 15,0-4-5-15,6 1 3 0,-7-19-2 0,12 32 4 16,-12-32-4-16,18 27 2 0,-18-27-4 0,25 21-1 16,-25-21-3-16,30 21-2 0,-12-14-5 0,3 0-2 15,3-3-1-15,1-2-1 0,5-3-1 16,-1-2 0-16,2-5-2 0,1-3-6 0,1-3-7 15,-2-7-16-15,6-4-15 0,-7-13-24 0,8 8-40 16,-18-21-105-16,5 15-321 0,-9-4 23 0,-5-1 180 16</inkml:trace>
  <inkml:trace contextRef="#ctx0" brushRef="#br0" timeOffset="101482.2818">17339 3871 796 0,'20'4'22'0,"-20"-4"-43"16,0 0 5-16,0 0 24 0,0 0 7 15,0 0 1-15,0 0 3 0,0 0 3 0,0 0-5 16,0 0-1-16,0 0-3 0,0 0-6 0,0 0-1 16,0 0-2-16,0 0 0 0,0 0-1 0,0 0 1 15,0 0 5-15,0 0 11 0,0 0 12 0,-10 18 7 16,10-18 7-16,0 0-16 0,0 0 10 0,-7 22-17 16,7-22 7-16,-11 17-2 0,11-17-7 15,-14 21 0-15,14-21-8 0,-15 26 0 0,15-26-8 16,-16 25 1-16,16-25-4 0,-16 27 1 15,16-27-3-15,-15 24 4 0,15-24-3 0,-12 24 2 16,12-24-3-16,-10 24 4 0,10-24-3 0,-7 27 3 16,7-27-3-16,-5 29 3 0,5-29-3 0,-3 27 4 15,3-27-4-15,1 21 4 0,-1-21-2 0,2 17 1 16,-2-17-1-16,0 0 1 0,8 17-3 16,-8-17 1-16,0 0-1 0,0 0 1 0,0 0 0 15,20 17-1-15,-20-17 2 0,0 0-2 0,17 0 0 16,-17 0-1-16,0 0 0 0,23-7 2 0,-23 7 0 15,17-6-1-15,-17 6 1 0,17-6-3 0,-17 6 1 16,17-7-1-16,-17 7 1 0,19-11-2 0,-19 11 2 16,18-15-3-16,-18 15 2 0,19-14-1 15,-19 14 1-15,19-16-3 0,-19 16-2 16,18-15-3-16,-18 15 0 0,17-14 1 0,-17 14 3 16,17-15 0-16,-17 15 4 0,18-14-2 0,-18 14 2 15,18-21-3-15,-18 21 4 0,17-25-3 0,-17 25 2 16,17-27-3-16,-17 27 0 0,18-27-5 0,-18 27 3 15,15-28-3-15,-15 28 7 0,16-24-1 0,-16 24 5 16,0 0-1-16,17-22 2 0,-17 22-2 16,0 0 2-16,0 0 0 0,0 0 0 0,17-15-2 15,-17 15 0-15,0 0-2 0,0 0 0 0,0 0 1 16,0 0 0-16,0 0-1 0,17-17 1 16,-17 17-1-16,0 0 2 0,0 0-1 0,0 0 1 15,0 0 1-15,0 0 3 0,0 0 3 0,0 0 4 16,0 0 1-16,0 0-2 0,0 0-3 0,0 0-5 15,0 0-3-15,0 0 0 0,0 0 0 16,0 0 0-16,0 0 2 0,-3 20-2 0,3-20 4 16,-16 25-2-16,16-25 7 0,-20 33-3 0,11-14 7 15,-5 0-2-15,4 4 8 0,0-2-2 0,1 1 5 16,-1-3-7-16,3 0 4 0,0-2-8 0,1 0 3 16,6-17-7-16,-8 28 1 0,8-28-5 0,-5 23 0 15,5-23-2-15,-2 17 2 0,2-17-3 16,0 0 2-16,0 0-2 0,0 18-2 0,0-18-7 15,0 0-6-15,0 0-17 0,0 0-10 16,6 21-26-16,-6-21-36 0,0 0-77 0,0 0-274 16,0 0 29-16,11 28 214 0</inkml:trace>
  <inkml:trace contextRef="#ctx0" brushRef="#br0" timeOffset="107671.8769">13411 11412 1282 0,'-19'-6'34'0,"19"6"-23"0,0 0-17 0,0 0-1 16,0 0 5-16,0 0 10 0,0 0 9 0,0 0-1 16,0 0-2-16,0 0-8 0,0 0-5 0,0 0-3 15,0 0-1-15,0 0 2 0,0 0 1 0,0 0 2 16,0 0 1-16,0 18 3 0,0-18 3 16,0 0 3-16,0 0 2 0,0 0 5 15,17 14-1-15,-17-14 1 0,0 0 0 0,0 0 0 16,0 0-1-16,0 0-18 0,0 0 19 0,0 0-18 15,0 0 16-15,9 23 1 0,-9-23-6 0,0 0-1 16,-1 22-5-16,1-22 2 0,0 0-3 0,-5 23 2 16,5-23-1-16,-3 18 5 0,3-18-2 0,-4 19 3 15,4-19-3-15,-4 20 1 0,4-20-4 16,-3 23 3-16,3-23-6 0,-4 22 2 0,4-22-4 16,-4 21 3-16,4-21-3 0,0 0 2 0,-1 23-1 15,1-23 0-15,0 0-1 0,0 0 1 16,3 21-1-16,-3-21 0 0,0 0-1 0,5 18 2 15,-5-18-2-15,0 0 3 0,3 22-2 0,-3-22 2 16,3 18 0-16,-3-18 0 0,2 18 0 0,-2-18 2 16,3 19-4-16,-3-19 3 0,1 21-2 15,-1-21 1-15,0 21-2 0,0-21 2 0,1 18-3 16,-1-18 3-16,0 0-2 0,0 24 2 0,0-24-3 16,0 0 2-16,1 20-2 0,-1-20 2 0,0 0-1 15,0 20 3-15,0-20-1 0,0 0-1 0,0 0 1 16,1 19-1-16,-1-19 0 0,0 0 1 0,0 0-1 15,3 18 2-15,-3-18-4 0,0 0 5 16,-1 17-3-16,1-17 1 0,0 0 0 16,-2 17-2-16,2-17-1 0,0 0 1 0,0 17-2 15,0-17 2-15,0 0-1 0,-1 17 1 0,1-17 0 16,0 0 0-16,-3 18 1 0,3-18-1 0,0 0-1 16,0 0 2-16,0 0-3 0,-2 17 3 0,2-17 0 15,0 0-2-15,0 0 1 0,0 0-1 0,0 0 0 16,0 0 0-16,0 0 0 0,0 0-2 15,0 0 3-15,0 0 0 0,0 0 0 0,0 0 1 16,0 0-2-16,0 0 0 0,0 0 0 0,0 0-2 16,0 0 0-16,0 0 0 0,0 0-1 0,0 0-1 15,0 0-2-15,0 0 1 0,0 0-1 16,0 0 2-16,0 0 1 0,0 0 0 0,0 0 0 16,0 0 1-16,0 0-1 0,0 0-1 0,0 0 0 15,0 0 0-15,0 0 0 0,0 0 1 16,0 0 0-16,0 0 1 0,0 0 0 0,0 0 1 15,0 0 2-15,0 0-1 0,0 0 2 0,0 0-1 16,0 0-1-16,19-10 1 0,-19 10-1 0,0 0 0 16,0 0-1-16,0 0 1 0,0 0 1 0,0 0 0 15,0 0-2-15,0 0-1 0,0 0-2 0,0 0-2 16,0 0 1-16,0 0 0 0,0 0 1 16,0 0 0-16,0 0 2 0,0 0 1 0,0 0 1 15,0 0 1-15,0 0-1 0,0 0 1 16,0 0-2-16,0 0 0 0,0 0 1 0,0 0-1 15,0 0 1-15,0 0 0 0,0 0 0 0,0 0-1 16,0 0-1-16,0 0 0 0,0 0-1 0,0 0 1 16,0 0-1-16,0 0-3 0,0 0-2 0,0 0-4 15,0 0-7-15,0 0-5 0,0 0-7 16,0 0-3-16,0 0-5 0,0 0-8 0,0 0-22 16,0 0-30-16,21-3-42 0,-21 3-68 0,0 0-112 15,30-5-124-15,-30 5 235 0</inkml:trace>
  <inkml:trace contextRef="#ctx0" brushRef="#br0" timeOffset="109296.9097">13744 11396 1081 0,'-23'-7'63'0,"23"7"-62"0,0 0-18 15,0 0-11-15,0 0 27 0,-17 6 33 0,17-6 3 16,0 0 15-16,0 0-31 0,0 0 2 0,0 0 4 16,0 0-17-16,0 0 18 0,0 0-9 0,0 0 6 15,-17 18 6-15,17-18 1 0,0 0-1 16,0 0-4-16,0 0-3 0,0 0-2 0,0 0 0 16,0 0-1-16,-3 20 2 0,3-20-1 15,0 0-17-15,0 0 16 0,0 0-21 0,0 0 15 16,4 21-1-16,-4-21-4 0,0 0 0 0,0 0-1 15,0 0-3-15,7 19 1 0,-7-19-2 0,0 0 1 16,0 0 0-16,0 0-2 0,3 17 3 16,-3-17-3-16,0 0 1 0,0 0 1 0,4 21-1 15,-4-21 0-15,0 0 1 0,5 19-3 0,-5-19 3 16,0 0-3-16,2 17 3 0,-2-17-3 0,0 0 1 16,0 0-1-16,1 22 0 0,-1-22-1 0,0 0 2 15,2 20-2-15,-2-20 3 0,-2 19-3 0,2-19 3 16,-2 20-1-16,2-20 3 0,-3 18-2 0,3-18 2 15,-1 20-1-15,1-20 2 0,0 21-4 16,0-21 1-16,-2 26-3 0,2-26 2 16,-4 25-3-16,4-25 3 0,-2 21-3 0,2-21 2 15,-3 21-2-15,3-21 3 0,-1 23-2 0,1-23 1 16,0 23-2-16,0-23 2 0,0 25-4 0,0-25 5 16,-1 23-3-16,1-23 2 0,1 19 0 0,-1-19-2 15,0 0 0-15,3 21 1 0,-3-21-2 0,0 0 3 16,0 0-2-16,0 0 0 0,9 16-1 15,-9-16 2-15,0 0 0 0,0 0 1 0,0 0-2 16,0 0 1-16,0 0-1 0,0 0 1 0,0 0-1 16,0 0 0-16,0 0 0 0,0 0-1 0,0 0 0 15,0 0 0-15,0 0 0 0,0 0 1 0,0 0-1 16,0 0 2-16,0 0 0 0,0 0 0 16,0 0 1-16,0 0-2 0,0 0 0 15,0 0-1-15,0 0 2 0,0 0 0 0,0 0 1 16,0 0 0-16,-6-21 0 0,6 21-2 0,-6-18 2 15,6 18-2-15,-5-20 2 0,5 20-2 0,-2-23 3 16,2 23-4-16,-1-28 4 0,2 11-4 0,0 1 4 16,3-4-5-16,-1 1 5 0,2-1-4 0,0 0 4 15,0-1-4-15,1 3 3 0,0 0-3 0,0 0 3 16,1 0-3-16,1 0 4 0,0-2-5 16,0 1 5-16,0 0-4 0,1-2 4 0,-1 0-6 15,1 0 7-15,0-1 12 0,1 0-28 0,1-1 28 16,0 3-30-16,-1-1 12 0,-1 2 4 15,1 1-3-15,0 1 3 0,-10 17-3 0,22-32 3 16,-22 32-3-16,20-26 3 0,-20 26-3 0,21-22 4 16,-21 22-3-16,23-20 2 0,-23 20-2 0,22-16 2 15,-22 16-2-15,20-15 3 0,-20 15-2 16,20-12 1-16,-20 12-1 0,23-10 1 0,-23 10-1 16,25-8 0-16,-25 8 1 0,24-5 0 0,-24 5-1 15,27-2 2-15,-27 2-2 0,25 2 0 0,-25-2 0 16,26 5 0-16,-26-5 0 0,30 9 0 0,-30-9 1 15,31 14-2-15,-31-14 2 0,31 13-1 16,-31-13-1-16,32 13-1 0,-32-13-3 16,31 9-4-16,-31-9-1 0,31 7-6 0,-31-7-4 15,28 3-6-15,-28-3-8 0,23 1-7 0,-23-1-11 16,21 2-25-16,-21-2-33 0,0 0-44 0,0 0-88 16,0 0-219-16,0 23 23 0,0-23 396 0</inkml:trace>
  <inkml:trace contextRef="#ctx0" brushRef="#br0" timeOffset="110016.3801">14917 11450 1411 0,'-33'6'-1'0,"33"-6"-17"0,-31 6-24 0,11-8 1 16,3 2 15-16,0-1 26 0,0-3 18 0,17 4 20 15,-31-2-26-15,31 2 10 0,-32-4-27 0,13 2 0 16,2 0 1-16,0 1 2 0,0 1 7 16,17 0 4-16,-30 5 9 0,30-5-15 0,-32 9 20 15,32-9-20-15,-34 18 13 0,34-18 2 0,-35 25-5 16,17-8 5-16,-2-1-2 0,3 3 9 16,-4-3-1-16,7 4 7 0,-2-1-4 0,6 1 2 15,-1-2-11-15,4 3 3 0,0-1-12 0,2 2 3 16,1 0-7-16,3 0 2 0,1-3-4 0,1 0 2 15,3 0-5-15,1-3 4 0,-5-16-4 0,16 31 2 16,-16-31-3-16,24 30 3 0,-24-30-4 0,33 27 3 16,-16-15-2-16,0-2 2 0,1 0-3 15,1-3 3-15,1-1-5 0,3-2 1 16,0 0-2-16,-1-2 1 0,0 1 0 0,0-2 1 16,-1-1 1-16,-1-1-1 0,0-2-1 0,-1 0-1 15,1-2 3-15,-1-3-1 0,-1 0 1 0,2-3 0 16,-2-1 2-16,-1-4-2 0,2 1 4 0,-2-4-5 15,2 1 5-15,-3-2-5 0,-1-2 6 0,0 0-6 16,-2-2 6-16,-2 0-5 0,-1 1 5 16,-2-4-6-16,0 2 6 0,-2 1-6 0,-2-3 5 15,-1 3-4-15,-2 0 6 0,1 2-4 0,-2 3 4 16,-3 0-3-16,3 19 3 0,-10-30-4 0,10 30 3 16,-15-29 16-16,15 29-32 0,-23-24 32 0,23 24-33 15,-27-18 14-15,10 12 3 0,0 0-3 16,-2 2 0-16,1 0-2 0,-1 2-1 0,-1 1-3 15,2 2-1-15,0 0-4 0,18-1-3 16,-34 7-1-16,34-7-8 0,-33 13-1 0,33-13 10 16,-26 15-18-16,26-15 2 0,-20 18-39 0,20-18-44 15,-12 20-57-15,16-1-101 0,-4-2-191 0,0-17 33 16,14 29 424-16</inkml:trace>
  <inkml:trace contextRef="#ctx0" brushRef="#br0" timeOffset="110844.5244">15420 11473 1456 0,'-12'32'89'0,"1"-10"-73"0,-2 2-28 0,-2 0 6 16,2-2-1-16,4-3 18 0,9-19 6 0,-16 31 4 15,16-31-9-15,-12 27-5 0,12-27-9 0,-6 25 2 16,6-25-4-16,-6 26 2 0,6-26-3 0,-5 25 4 16,2-8-4-16,3-17 3 0,-9 35-7 15,3-15 4-15,-1-2-4 0,-1 0 6 0,-1 1-1 16,-1 1 6-16,-2 0-2 0,0-1 5 16,-1 0-3-16,0-2 6 0,13-17-4 0,-25 27 6 15,25-27-2-15,-24 22 3 0,24-22-1 0,-18 17 1 16,18-17-2-16,0 0 0 0,-18 10-2 0,18-10-2 15,0 0-4-15,0 0-1 0,0 0-4 0,0 0 0 16,0 0 1-16,0 0 1 0,-2-22 3 0,4 5-3 16,2-5 5-16,-1-3-5 0,3-4 4 15,2-1-6-15,1-2 5 0,1-2-9 0,1 0 8 16,1-1-8-16,2-2 10 0,-1 1-8 0,3-3 9 16,-2 1-8-16,3 2 9 0,0 1-9 0,2 1 8 15,-1 4-9-15,-1 1-8 0,0 4 31 16,-1 0-30-16,0 4 32 0,2-1-15 0,-1 2-5 15,0 2 4-15,0 1-3 0,1 2 3 0,-1 1 0 16,0 3 3-16,0 4-1 0,-17 7 2 16,32-7-1-16,-32 7 0 0,33-2-2 0,-15 0-1 15,0 4-1-15,3-2-2 0,-2 1 0 0,2 1 0 16,1-1 0-16,0 2-1 0,-2-2 1 0,1 3-1 16,-1-1 1-16,0 3-1 0,0 2 1 0,0 0-1 15,-1 2 1-15,-2 2-1 0,-17-12 3 0,24 30-3 16,-14-12 5-16,-1 3-5 0,-1 1-13 0,-2 4 30 15,0 2-27-15,-4 1 31 16,1 2-7-16,-5 1-5 0,1 2 10 0,-4 1-9 16,-1 0 7-16,-2 0-10 0,-3-2 7 0,-3 0-10 15,0 1 6-15,-1-2-7 0,-2-1 7 0,0-3-6 16,3-1 7-16,-2-4-4 0,2-2 4 0,1-4-4 16,1 0 0-16,12-17-4 0,-22 27 2 0,22-27-3 15,-18 20 2-15,18-20-3 0,-18 17-15 16,18-17 29-16,-19 15-29 0,19-15 29 0,0 0-13 15,0 0-1-15,-20 16-2 0,20-16-1 0,0 0 1 16,0 0-1-16,0 0 0 0,0 0-1 16,0 0-1-16,0 0-1 0,0 0-1 0,0 0 2 0,0 0-1 15,0 0 1-15,0 0-1 0,0 0 0 16,0 0-3-16,0 0 0 0,0 0-2 0,0 0-1 16,0 0-2-16,0 0-4 0,0 0-8 15,0 0-9-15,0 0 8 0,0 0-28 0,-6-28-4 16,6 28-56-16,1-34-44 0,-1 34-83 0,14-17-238 15,-12-5 50-15,17 19 354 0</inkml:trace>
  <inkml:trace contextRef="#ctx0" brushRef="#br0" timeOffset="113203.8996">17219 11282 552 0,'0'0'0'16,"-17"1"-12"-16,17-1 13 0,0 0 21 0,0 0 22 15,-17-2 15-15,17 2-10 0,0 0-8 0,0 0-20 16,0 0-9-16,0 0-6 0,0 0-3 0,0 0-1 15,0 0-1-15,0 0 4 0,0 0 12 16,0 0 12-16,0 0 13 0,0 0 8 0,22 7 3 16,-22-7-4-16,0 0-2 0,17 5-11 15,-17-5-4-15,0 0-9 0,23 6-6 0,-23-6-6 16,0 0-3-16,19 4-5 0,-19-4 1 0,0 0-3 16,20 1 0-16,-20-1-1 0,0 0 2 0,0 0 0 15,18-1 4-15,-18 1 6 0,0 0 6 0,0 0 7 16,0 0 8-16,0 0 4 0,0 0 2 0,0 0-1 15,0 0-5-15,0 0-2 0,0 0-1 0,0 0-3 16,0 0 1-16,0 0-2 0,0 0-2 16,0 0-3-16,0 0-3 0,0 0-4 15,0 0-4-15,0 0-1 0,0 0-4 0,0 0-2 16,0 0 0-16,0 0-2 0,0 0 0 0,0 0-1 16,0 0 0-16,0 0 2 0,0 0 1 0,0 0 0 15,0 0 2-15,0 0 1 0,0 0 1 0,0 0 2 16,0 0 0-16,0 0-1 0,0 0-2 0,0 0 1 15,0 0-3-15,0 0 2 0,0 0-2 16,0 0-1-16,0 0 0 0,0 0 0 0,0 0 0 16,0 0 0-16,0 0 0 0,0 0 1 0,0 0 0 15,0 0 0-15,0 0 0 0,0 0 0 0,0 0 0 16,0 0 0-16,0 0 0 0,0 0-3 0,0 0 0 16,0 0-1-16,0 0-1 0,0 0 2 0,-22-5-1 15,22 5 1-15,0 0-1 16,0 0 0-16,-22-2 0 0,22 2 0 0,0 0 0 15,0 0 1-15,-20-2 0 0,20 2-1 0,0 0 0 16,-17 0 0-16,17 0 0 0,0 0 0 0,-22 3 0 16,22-3 1-16,-20 3-1 0,20-3 0 0,-19 5-1 15,19-5 0-15,-20 5 1 0,20-5-1 0,-19 6 1 16,19-6 1-16,0 0-2 0,-21 6 1 16,21-6 1-16,0 0-1 0,0 0 0 0,-18 6 1 15,18-6-2-15,0 0 0 0,0 0 3 0,0 0-3 16,0 0 1-16,0 0-1 0,0 0-3 15,0 0 1-15,0 0-1 0,0 0 2 0,0 0 0 16,0 0-1-16,0 0 1 0,0 0 1 0,0 0 0 16,0 0 0-16,0 0 2 0,0 0-1 0,0 0 1 15,0 0-2-15,0 0-1 0,0 0 0 0,0 0-3 16,0 0 1-16,0 0 0 0,0 0 1 16,0 0 2-16,0 0 1 0,0 0 0 0,0 0 1 15,0 0-2-15,0 0 2 0,0 0-1 0,0 0 1 16,0 0 0-16,0 0-1 0,-16 17 0 0,16-17 0 15,0 0 1-15,-13 19-1 0,13-19 0 0,0 0-1 16,-17 21 2-16,17-21-1 0,0 0 2 0,-20 23-2 16,20-23-17-16,-14 17 31 0,14-17-29 15,-20 22 28-15,20-22-12 0,-19 21-1 16,19-21 1-16,-22 21 0 0,22-21 3 0,-21 23-2 16,21-23 2-16,-22 24-3 0,22-24 2 0,-24 23-2 15,24-23 2-15,-22 23-2 0,22-23 2 0,-18 18-2 16,18-18 3-16,0 0-2 0,-17 16 0 0,17-16-2 15,0 0 0-15,0 0-2 0,0 0 0 0,0 0 0 16,0 0-1-16,0 0 0 0,0 0-1 16,0 0 0-16,0 0 0 0,0 0 1 0,0 0 2 15,0 0 1-15,0 0 0 0,0 0 1 0,0 0 1 16,19 16-2-16,-19-16 2 0,0 0-3 0,18 9 1 16,-18-9 0-16,0 0 0 0,24 10 0 0,-24-10 1 15,0 0 0-15,21 12 0 0,-21-12 0 16,0 0 3-16,21 16-2 0,-21-16 2 0,0 0-2 15,20 18-1-15,-20-18 0 0,0 0-1 16,20 18 0-16,-20-18 0 0,0 0-1 0,20 16 1 16,-20-16 1-16,0 0 0 0,18 12-2 0,-18-12 1 15,0 0-1-15,18 10 0 0,-18-10 1 0,0 0 0 16,22 11 1-16,-22-11 0 0,17 10-1 0,-17-10 1 16,0 0-1-16,23 17 0 0,-23-17 0 0,0 0 2 15,18 19-2-15,-18-19 2 0,0 0-2 16,0 0 0-16,17 20-1 0,-17-20 2 0,0 0 0 15,8 17 2-15,-8-17 0 0,0 0 1 16,5 21 1-16,-5-21 0 0,-2 16 0 0,2-16-1 16,0 22-3-16,0-22 1 0,-3 22-1 0,3-22 1 15,-4 21-3-15,4-21 2 0,-5 17-4 0,5-17 3 16,0 0-1-16,-11 21 0 0,11-21-1 0,0 0-1 16,-8 18 1-16,8-18 0 0,0 0-2 15,0 0-1-15,-15 19-1 0,15-19 1 0,0 0 2 16,0 0 2-16,-17 16-1 0,17-16 1 0,0 0 0 15,0 0 1-15,-17 9 0 0,17-9-16 0,0 0 15 16,0 0-15-16,0 0 16 0,0 0 1 0,-19 7-1 16,19-7 1-16,0 0-1 0,0 0-1 0,0 0 16 15,0 0-16-15,0 0 0 0,0 0-1 16,0 0-14-16,0 0 15 0,0 0 1 16,0 0-1-16,0 0 1 0,0 0-1 0,0 0 1 15,0 0 0-15,0 0-2 0,0 0 2 0,-21-2-1 16,21 2 16-16,0 0-15 0,0 0 15 0,-18-5-14 15,18 5 0-15,0 0-1 0,-23 0 0 0,23 0 1 16,-19 4-16-16,19-4 17 0,-21 4-16 0,21-4 30 16,-22 8-16-16,22-8 14 0,-25 8-12 15,25-8-2-15,-24 10 2 0,24-10-1 0,-26 9-1 16,26-9 0-16,-24 11 2 0,24-11-2 0,-24 11 1 16,24-11 0-16,-21 8 0 0,21-8 0 15,-19 7-1-15,19-7 0 0,-17 7 0 0,17-7 0 16,0 0 3-16,-22 10-3 0,22-10 1 0,0 0 0 15,-22 9 2-15,22-9-1 0,0 0 2 0,-20 11-1 16,20-11 0-16,0 0-1 0,0 0-1 16,-18 8 0-16,18-8-2 0,0 0 2 0,0 0-1 15,0 0 0-15,0 0 0 0,0 0-1 0,0 0 0 16,0 0 1-16,0 0 0 0,0 0-1 0,0 0 1 16,0 0 1-16,0 0-2 0,0 0 2 0,0 0 0 15,0 0-1-15,0 0 2 0,0 0-1 0,0 0 0 16,0 0 1-16,0 0-1 0,0 0-2 15,0 0 1-15,0 0-1 0,0 0 2 16,-18-8 0-16,18 8-1 0,0 0 0 0,-17-1-2 16,17 1 3-16,0 0-1 0,-17 0 0 0,17 0 1 15,0 0-1-15,0 0 0 0,-17 0-1 0,17 0 0 16,0 0-4-16,0 0-1 0,0 0-5 0,0 0-6 16,0 0-8-16,0 0-13 0,0 0-20 0,0 0-22 15,0 0-35-15,0 0-42 0,0 0-51 16,0 0-61-16,0 0-208 0,35-7 74 0,-29-11 399 15</inkml:trace>
  <inkml:trace contextRef="#ctx0" brushRef="#br0" timeOffset="114407.2834">17409 11522 1484 0,'0'0'28'16,"0"0"-23"-16,0 0-4 0,0 0 3 0,0 0 8 15,0 0 11-15,0 0 8 0,0 0 2 16,0 0-6-16,0 0-6 0,0 0-2 0,0 0-1 16,0 0 1-16,0 0-2 0,-17-3-3 0,17 3-2 15,0 0-3-15,0 0 0 0,0 0-5 16,0 0-1-16,0 0 0 0,0 0-2 0,0 0-2 15,-8 22 3-15,8-22-4 0,0 0 2 0,0 22-1 16,0-22 2-16,0 0-2 0,-3 22 2 0,3-22-2 16,-2 16 1-16,2-16-1 0,0 19 3 0,0-19-3 15,0 18 2-15,0-18-1 0,-2 19 1 0,2-19-2 16,-5 24 3-16,5-24-4 0,-5 27 6 0,5-27-4 16,-5 29 4-16,5-29-2 15,-3 31 3-15,3-31-1 0,-4 33 3 0,4-33-4 16,0 33 2-16,0-33-4 0,1 30 3 0,-1-30-4 15,6 27 1-15,-6-27-2 0,10 24 3 0,-10-24-5 16,13 20 4-16,-13-20-2 0,19 18 0 0,-19-18 0 16,19 16 2-16,-19-16-3 0,22 17 2 0,-22-17-1 15,24 15 0-15,-24-15 0 0,23 12 1 16,-23-12-1-16,21 11 3 0,-21-11-3 0,20 8 0 16,-20-8 0-16,17 4-2 0,-17-4 0 0,20-5 0 15,-20 5 1-15,30-13 0 0,-30 13 2 0,31-22-1 16,-14 8 3-16,-17 14-3 0,33-32 3 0,-16 15-3 15,-1-2 4-15,1 0-5 0,-1 1 4 16,-2 0-4-16,1-1 6 0,-2 1-4 0,1-2 3 16,-2 0-2-16,1-1 2 0,-1 2-4 15,2-2 4-15,-3 2-5 0,0 0 4 0,0 0-2 16,-2 2 3-16,-9 17-4 0,17-26 3 0,-17 26-4 16,11-21 3-16,-11 21-1 0,0 0 1 0,11-21-1 15,-11 21 2-15,0 0-2 0,0 0 0 0,0 0 2 16,0 0-2-16,0 0 0 0,0 0 0 0,0 0-1 15,0 0 2-15,0 0-1 0,0 0 0 0,0 0 3 16,0 0-1-16,0 0 1 0,0 0 2 16,0 0 2-16,0 0 0 0,0 0-2 0,0 0-1 15,0 0-4-15,0 0 0 0,-3 32 2 0,0-9-5 16,1 1 8-16,-2 2-6 0,0-1 5 16,-1 2-5-16,2 1 8 0,-1-1-6 0,1 5 6 15,-2 0-5-15,0 2 5 0,0 1-5 0,1 2 6 16,-1-1-8-16,1-3-7 0,1-2 21 15,2-3-24-15,1-3 23 0,1-1-10 0,2-2-6 16,1-5 0-16,-4-17-5 0,10 23-6 0,-10-23-9 16,0 0-7-16,20 17-12 0,-20-17-16 0,0 0-25 15,0 0-40-15,29-11-70 0,-34-14-58 0,18 7-177 16,-1 1-35-16,-14-18 261 0</inkml:trace>
  <inkml:trace contextRef="#ctx0" brushRef="#br0" timeOffset="114860.7914">18262 11037 1411 0,'0'0'78'15,"0"0"-42"-15,0 0-13 0,0 0-2 0,0 0 8 16,-12-18 9-16,12 18-3 0,0 0-7 0,0 0-8 15,0 0-9-15,0 0-2 0,0 0-4 0,0 0 2 16,0 0-1-16,0 0 0 0,0 0 2 0,0 0 3 16,3 20 2-16,-3-20 3 0,4 34-3 15,-2-11 2-15,-2 2-6 0,-2 3 3 16,1-1-3-16,0-2 4 0,-1 1-4 0,-2 1 4 16,-2 4-6-16,0 1 7 0,-4 3-6 0,2 2-7 15,-2 0 20-15,0 4-22 0,-1 2 21 0,1 3-7 16,-1-2-9-16,-1 2 6 0,0 0-8 0,0-1 6 15,1-2-7-15,1 0 6 0,2-3-8 0,0-2 7 16,2-1-10-16,3-3 7 0,0-4-5 0,2-2-9 16,1-4 21-16,0 0-21 0,0-3 20 15,0-1-10-15,0 1-5 0,0-21 1 0,0 30-4 16,0-30-2-16,0 18-4 0,0-18-2 16,0 0-5-16,0 0-6 0,0 0-7 0,0 0-8 15,0 0-4-15,0 0-8 0,0 0-13 0,0 0-14 16,0 0-20-16,-12-18-21 0,12 18-16 0,-9-28-12 15,9 28-1-15,4-33 5 0,2 14-31 0,-6 19-59 16,5-46-78-16,17 35 286 0</inkml:trace>
  <inkml:trace contextRef="#ctx0" brushRef="#br0" timeOffset="115360.8258">18346 11818 1196 0,'-13'27'175'0,"2"-6"-133"16,4 6-25-16,-2 0-17 0,4-2 6 0,0-2 4 16,4 0 16-16,1-23-1 0,-1 34 5 0,1-34 7 15,2 20-24-15,-2-20 11 0,0 0-35 0,13 22 18 16,-13-22-16-16,0 0 19 0,19 18 2 0,-19-18-1 16,0 0 1-16,22 5-3 0,-22-5 2 0,18-4 0 15,-18 4 0-15,22-10 2 0,-22 10 15 16,23-20-32-16,-23 20 31 0,22-32-31 0,-10 10 10 15,0-4 5-15,2 0-8 0,-3-3 5 0,-2-1-6 16,1-1 4-16,-1 1-6 0,-2 1 6 0,-1-1-7 16,-1 1 7-16,-2-1-7 0,-3-1 7 15,2 3-6-15,-2-2 4 0,-3 2-4 0,1 1 6 16,-3-1-7-16,0 1 6 0,1-2-6 0,-2-1-10 16,0 2 27-16,-1-3-24 0,1 4 23 15,0-2-9-15,1 0-9 0,1 4 7 0,1-2-6 16,-1 3 7-16,3 2-7 0,0 0 5 0,2 3-2 15,1-2 3-15,1 3-5 0,-3 18 3 0,6-30-4 16,-6 30 3-16,5-22-2 0,-5 22 1 0,9-18-1 16,-9 18 1-16,11-17-2 0,-11 17 2 0,0 0-2 15,23-19 1-15,-23 19-1 0,25-9 2 16,-8 7 1-16,1 0-2 0,5 2 0 0,4 0-2 16,1 3-2-16,3 1 0 0,0-1 0 15,0 3-4-15,0 2-1 0,-2 0-4 0,-1 1-2 16,-1 0-6-16,-5-1-2 0,1 4-12 0,-23-12-9 15,36 20-20-15,-36-20-26 0,27 18-38 0,-27-18-49 16,18 12-63-16,-18-12-164 0,0 0-17 0,14 27 330 16</inkml:trace>
  <inkml:trace contextRef="#ctx0" brushRef="#br0" timeOffset="116111.0735">18273 11477 1524 0,'-29'10'127'16,"6"7"-88"-16,-1-4-26 0,7-1-7 0,17-12-6 15,0 0 1-15,-17 14-2 0,17-14 2 0,0 0-2 16,0 0 0-16,28 8-1 0,-9-5 0 0,4-1 1 16,5-4 2-16,2-1 0 0,6-1 0 0,4-2 0 15,-1-1-3-15,2-2 4 0,0 0-3 0,2-2-2 16,1-1-2-16,1 0-1 0,-1-1-2 15,1 1 4-15,-2 1 16 0,-1 3-34 16,-2-2 31-16,-2 4-33 0,-4 0 15 0,0 3 1 0,-3-1-1 16,1 3-4-16,-4-2-5 0,2 2-4 15,-3-2-2-15,2 3 0 0,-4-7 1 0,4 4 3 16,-3-4 1-16,2-1 3 0,-1-1 2 0,-1-1 7 16,-3 0 2-16,-1-1 6 0,-3 1 0 0,-2 0 2 15,-17 10-2-15,28-18 4 0,-28 18-2 16,20-17 6-16,-20 17 2 0,0 0 2 0,7-18 0 15,-7 18-3-15,0 0-4 0,-13-22-1 0,13 22-5 16,-24-16 3-16,24 16-4 0,-34-13 3 0,14 9-1 16,-5 2-1-16,1 3 2 0,-4 1 1 0,-1 3 1 15,-4 3 2-15,0 2 2 0,-4 4-2 0,-1 3 6 16,-5 3-3-16,0 6 9 0,-2 1-2 16,3 5 8-16,-2-1 13 0,5 6-29 0,-1-4 25 15,6 5-27-15,4-3 5 0,6 1 6 16,5-1-10-16,7 0 5 0,6 1-13 0,4-4 6 15,4 2-9-15,3-3 6 0,5 0-7 0,2-5 5 16,4-1-7-16,2-5 3 0,1-2-7 0,2-3 1 16,1-3-6-16,1-5 0 0,3-1 0 0,-1-6 2 15,2-1 2-15,0-4 1 0,2-5 3 16,0-3 0-16,3-5 4 0,-1-3 0 0,2-3 5 16,-1-4-4-16,-1-1 7 0,0-2-7 0,-2-1 8 15,-1 1-4-15,-3 0 9 0,2 0-5 0,-5 0 6 16,0 2-7-16,-3-1 5 0,1 1-7 0,-2 2 6 15,0 5 11-15,-1 3-32 0,-17 19 30 16,26-22-33-16,-26 22 15 0,0 0 5 0,0 0 6 16,0 0 1-16,0 0 2 0,0 0-4 15,0 0-19-15,1 18 29 0,-8 2-32 0,-5 3 29 16,1 6-14-16,-1 3-6 0,-1 3 8 0,-1 2-8 16,2 0 7-16,-2 4-6 0,0 2 9 0,2 1-7 15,-2 2 9-15,1 1-10 0,2-1 8 0,0 2-11 16,2-6-5-16,2-2 19 0,1-3-32 0,2-4 17 15,-2-6-28-15,9 0-25 0,-3-27-34 16,3 41-85-16,-3-41-100 0,0 0-256 0,4 23 53 16,-4-23 435-16</inkml:trace>
  <inkml:trace contextRef="#ctx0" brushRef="#br0" timeOffset="116486.0872">19916 10950 1267 0,'-22'-12'213'0,"22"12"-190"0,-25 8-15 0,25-8-5 15,-23 18-3-15,23-18 13 0,-20 27 9 0,13-5 11 16,-4-2-6-16,5 7-2 0,-4 4-18 0,0 5 1 16,2 3-11-16,1 2 10 0,-2 3-7 0,3 2 12 15,-2 1-5-15,1 4-5 0,-1 2 24 0,2 4-21 16,-1 1 19-16,-1 6-5 0,0 0-15 16,0 4 10-16,0 2-16 0,1 0 13 0,2-1-1 15,1-3-19-15,2-6 18 0,0-8-20 0,2-8 5 16,3-7 8-16,1-9-13 0,-2-9-2 0,-2-19-19 15,6 22-21-15,-6-22-33 0,0 0-46 16,17 6-89-16,-23-23-106 0,7-3-182 0,-1 20 124 16,3-56 385-16</inkml:trace>
  <inkml:trace contextRef="#ctx0" brushRef="#br0" timeOffset="116798.5784">19533 11641 1350 0,'-36'-13'313'0,"19"19"-266"0,-4-3-30 16,21-3-12-16,-27 4-5 15,27-4 6-15,0 0 1 0,0 0 2 0,0 0-2 16,0 0-5-16,0 0-1 0,0 0-2 0,0 0 2 16,25-1 2-16,-5 1-2 0,6 0 3 0,3 0 0 15,3-2-1-15,4-2 1 0,1-2-3 0,0-2-1 16,5-2-1-16,0-1 2 0,3 1-2 0,3 0 2 15,-1-1-3-15,3 0-1 0,0-1-7 16,-2 1-4-16,1-3-9 0,-4 1-5 0,-4-5-13 16,6 6-4-16,-10-9 4 0,7 8-23 0,-10-10-1 15,7 10-45-15,-13-11-3 0,10 12-26 0,-12-11 8 16,5 9 12-16,-8-4 2 0,2 5 21 0,-7 1-17 16,-18 12-26-16,32-16-43 0,-31-2-6 0,18 25 188 15</inkml:trace>
  <inkml:trace contextRef="#ctx0" brushRef="#br0" timeOffset="117298.5724">20519 11361 714 0,'-17'7'123'0,"17"-7"-12"16,-25 19-2-16,25-19-17 0,-24 20 11 0,24-20-17 15,-21 20-17-15,21-20-32 0,-16 18-2 0,16-18-28 16,0 0 10-16,0 0-2 0,0 0-5 0,-12 19-1 16,12-19-5-16,0 0-1 0,0 0-2 0,0 0 0 15,0 0 2-15,22 9 0 0,-22-9-1 16,27 0 0-16,-27 0-4 0,34-9-2 0,-16 1 2 15,0-1 17-15,3-2-33 0,-3 0 36 16,1-2-35-16,2-2 16 0,-1-1 3 0,0-1-4 16,1-2 4-16,0-3-4 0,0-1 6 0,1-1-6 15,1 0 6-15,-1 0-6 0,-2 0 6 0,-2-2-5 16,-2 2 5-16,0 1-4 0,-4 1 4 16,-1 4-2-16,-4 1 4 0,-7 17-1 0,4-23 5 15,-4 23 0-15,0 0 2 0,0 0 0 0,-27-19 0 16,27 19-1-16,-30-1-4 0,8 3-1 0,-3 3-3 15,-3 3 1-15,-2 3-2 0,-3 3 4 0,-3 4-3 16,-2 3 7-16,-6 5-5 0,2 2 6 0,-3 2-4 16,0 1 6-16,0 2-4 0,2 2 8 0,-1 0-7 15,4 0 7-15,0-1 8 16,7 1-27-16,4-3 23 0,3 0-28 0,5-1 8 16,4-4 3-16,3-1-5 0,6-2 3 0,3-2-4 15,4-2 5-15,4 1-6 0,2-1 3 0,6 1-2 16,2-1 3-16,4 1-6 0,7-2 6 0,1 0-4 15,5-3 3-15,6-2-3 0,0-3 2 0,6-2-3 16,0-4 0-16,2-1-2 0,1-3-1 0,1-3 0 16,0-6-3-16,3 0-4 0,-2-7-9 15,2 2-7-15,-3-4-12 0,3 4-10 0,-5-9-16 16,8 9-30-16,-14-15-57 0,15 17-90 0,-11-5-256 16,-7-9 31-16,12 16 408 0</inkml:trace>
  <inkml:trace contextRef="#ctx0" brushRef="#br0" timeOffset="131566.9042">13510 7683 300 0,'0'0'42'16,"0"0"-17"-16,0 0-18 0,0 0-6 0,0 0-1 15,0 0 2-15,0 0 1 0,-11 19 2 0,11-19-1 16,0 0 0-16,0 0 3 0,0 0-7 0,-17 15 5 15,17-15-5-15,0 0 0 0,0 0 1 0,-17 13 0 16,17-13 0-16,0 0 1 0,-17 11-1 0,17-11 1 16,0 0-1-16,-21 12-2 0,21-12-1 15,-18 6-3-15,18-6-6 0,-21 6-1 16,21-6-1-16,-21 6 4 0,21-6 6 0,-22 6 2 16,22-6 1-16,-24 8 0 0,24-8 1 0,-25 7-1 15,25-7 1-15,-27 7 1 0,27-7 3 0,-29 6 2 16,29-6 1-16,-31 6 1 0,31-6 1 0,-30 6 1 15,30-6 5-15,-28 9 0 0,28-9 4 0,-27 8 0 16,27-8 0-16,-24 10-4 0,24-10 0 16,-21 11-4-16,21-11 1 0,-17 12-1 0,17-12 3 15,0 0-1-15,-19 13-3 0,19-13-2 16,0 0-5-16,0 0-2 0,0 0 0 0,-20 15-2 16,20-15-1-16,0 0-2 0,0 0-7 0,0 0-8 15,0 0-13-15,0 0-10 0,0 0-19 0,0 0-23 16,0 0-56-16,0 0-70 0,-22 2 176 0</inkml:trace>
  <inkml:trace contextRef="#ctx0" brushRef="#br0" timeOffset="132520.5152">13219 7849 291 0,'0'0'66'0,"0"0"-32"0,0 0-30 16,0 0-7-16,0 0 0 0,0 0 0 0,0 0 1 15,0 0 4-15,0 0-1 0,0 0-2 0,0 0 0 16,0 0 0-16,0 0 1 0,0 0 1 16,0 0 1-16,0 0-1 0,0 0 0 0,0 0 0 15,-17 3-3-15,17-3 1 0,0 0-2 16,0 0 1-16,0 0 2 0,-4 21 2 0,4-21 1 15,0 0 3-15,-1 24-1 0,1-24 2 0,0 24 1 16,0-24 7-16,1 29 3 0,-1-29 6 0,2 32-1 16,-2-14-5-16,0 3-4 0,0-1-4 0,1 4 3 15,-1-1 6-15,1 3 7 0,-1 0 6 0,-1 2 7 16,0 4-3-16,-2-2 1 0,2 2-11 0,-3 0-17 16,1-2 4-16,0 5-12 0,-2-3 6 15,2 3 3-15,-2-3-6 0,1 0 2 0,-1-1-4 16,2-2 0-16,-1 1-3 0,0-3 2 15,2 1-5-15,-1 0 0 0,2-4-6 0,0 1-1 16,0-3-8-16,1-1 0 0,0-2-3 0,0-2-1 16,1 0 3-16,-1-17-7 0,1 28-11 0,-1-28-14 15,3 23-23-15,-3-23-19 0,0 0-32 0,6 30-40 16,-6-30 60-16,0 0 106 0</inkml:trace>
  <inkml:trace contextRef="#ctx0" brushRef="#br0" timeOffset="134787.7021">13326 8830 424 0,'0'0'25'0,"0"0"-19"0,0 0-14 0,0 0-3 16,0 0 2-16,0 0 3 0,0 0 5 0,0 0 2 15,0 0-1-15,-2-17-1 0,2 17-5 16,0 0-4-16,0 0-7 0,0 0-10 0,0 0-1 16,0 0-4-16,-19-20 6 0,19 20 7 0,0 0 8 15,0 0 5-15,0 0 3 0,0 0 3 0,0 0 2 16,0 0 1-16,0 0 8 0,0 0 11 15,0 0 11-15,0 0 9 0,0 0-1 0,0 0-1 16,0 0-4-16,-17-15 2 0,17 15-2 0,0 0 0 16,0 0-8-16,0 0-6 0,0 0-8 0,0 0-4 15,-17-9-5-15,17 9-3 0,0 0-1 0,0 0 2 16,-22-5 0-16,22 5 5 0,0 0 1 0,-24 2 4 16,24-2 0-16,-21 2 0 0,21-2-2 0,-24 4-2 15,24-4-2-15,-27 3-1 16,27-3-1-16,-29 4 2 0,12-3 2 0,0 1 2 15,0-2 3-15,-1 3 6 0,0-3 1 0,-1 2 6 16,1-1-6-16,1 2-3 0,0-2-9 0,17-1-3 16,-32 5-4-16,32-5 0 0,-26 6 0 0,26-6-1 15,-23 6 0-15,23-6 0 0,-20 6-3 0,20-6 2 16,0 0-11-16,-22 9-14 0,22-9-18 16,0 0-31-16,0 0-40 0,0 0-107 0,-31-2-106 15,31 2 216-15</inkml:trace>
  <inkml:trace contextRef="#ctx0" brushRef="#br0" timeOffset="135975.2027">13491 8437 208 0,'0'0'61'0,"0"0"-22"0,0 0-31 0,2-19-7 15,-2 19-3-15,0 0 2 0,0 0-1 0,-5-17 0 16,5 17-4-16,0 0-4 0,0 0-11 16,0 0-9-16,0 0-8 0,0 0 10 0,0 0 19 15,0 0 19-15,0 0 21 0,0 0 2 0,0 0 1 16,0 0-2-16,0 0 2 0,-17 4 0 0,17-4 5 16,0 0 0-16,0 23 1 0,0-23-4 15,1 18 3-15,-1-18-3 0,0 24 3 0,0-24-4 16,1 28-2-16,-1-28-2 0,-2 30-8 0,2-30-2 15,-3 32-8-15,2-15-6 0,0 0-4 16,0 0-3-16,1-17-4 0,-2 32 1 0,2-32-3 16,-1 32 2-16,1-32 0 0,-1 26 0 0,1-26-6 15,1 22-8-15,-1-22-11 0,4 20-6 0,-4-20-1 16,0 0 2-16,7 19 9 0,-7-19 6 0,0 0 9 16,0 0 0-16,0 0-1 0,0 0 1 0,0 0 2 15,0 0 4-15,0 0 6 0,0 0 0 16,0 0 1-16,14-26 1 0,-14 26 1 0,-2-26 2 15,2 26 0-15,-2-33 1 0,1 16-3 0,1-3-2 16,-2 0-2-16,2-1-3 0,2-4 1 0,-1 2-2 16,3-3 0-16,-1 2-3 0,2-1 0 15,0 1-2-15,1 1 5 0,0 2 0 0,1 0 3 16,2 0 1-16,-9 21 0 0,17-29 9 0,-17 29-5 16,17-18 9-16,-17 18-5 0,18-14-2 15,-18 14-2-15,0 0-2 0,23-18 1 0,-23 18-4 16,0 0 0-16,19-12-3 0,-19 12-5 0,0 0-5 15,17-5-14-15,-17 5-27 0,0 0-48 0,18 2-28 16,-18-2-46-16,0 0-2 0,0 0 177 0</inkml:trace>
  <inkml:trace contextRef="#ctx0" brushRef="#br0" timeOffset="136303.3324">13890 8352 521 0,'0'0'27'15,"0"0"-27"-15,0 0-21 0,2-22-5 0,-2 22-6 16,0 0 4-16,-4-20 1 0,4 20-7 0,0 0-12 16,-10-19-12-16,10 19-9 0,0 0-2 0,0 0-5 15,-18-15 11-15,18 15 61 0</inkml:trace>
  <inkml:trace contextRef="#ctx0" brushRef="#br0" timeOffset="136647.0793">13825 8297 85 0,'0'0'43'0,"-13"17"-5"0,13-17-1 16,-12 25 1-16,12-25 9 0,-12 32 5 16,4-11 1-16,2-1 2 0,-1 2-9 0,0 2-2 15,4 2-9-15,-2-1-9 0,1 2-11 0,2 2-10 16,0-1-1-16,4-1-2 0,0 1 3 0,2-2 2 16,1 0-1-16,1-3-2 0,2-1-4 0,2-1-3 15,1-3 0-15,-11-18-1 0,25 30 1 16,-25-30 1-16,30 23 2 0,-30-23 0 0,30 14 0 15,-30-14 1-15,29 8-2 0,-29-8-1 0,28 1-1 16,-28-1-3-16,27-10-1 0,-27 10 0 0,23-18-1 16,-23 18 5-16,21-28 0 0,-21 28 4 0,17-32-1 15,-11 11 1-15,0-1 0 0,-1-3 1 0,0-3-2 16,-2 0 1-16,0-2-2 0,-2 1 4 16,-2 1 2-16,-2 0 7 0,0 4 1 15,-2 1 5-15,-3 4-1 0,2-1 6 0,6 20 3 16,-17-30 6-16,17 30-3 0,-20-24-1 0,20 24-8 15,-22-18-2-15,22 18-4 0,-23-11-3 0,23 11-4 16,-25-7-2-16,25 7-4 0,-22-5-5 0,22 5-5 16,-19-1-10-16,19 1-7 0,0 0-15 0,-24-3-12 15,24 3-37-15,0 0-42 0,-20-11-149 16,20 11 57-16,0 0 224 0</inkml:trace>
  <inkml:trace contextRef="#ctx0" brushRef="#br0" timeOffset="136928.3502">14104 8291 844 0,'0'0'54'0,"0"0"-70"0,0 0-45 16,-9-16-14-16,9 16-5 0,0 0 12 0,0 0 0 15,0 0-33-15,0 0-40 0,0 0-24 0,0 0 43 16</inkml:trace>
  <inkml:trace contextRef="#ctx0" brushRef="#br0" timeOffset="137365.8494">14134 8424 180 0,'0'0'82'0,"13"36"-16"0,-7-18-15 15,0 2-6-15,0 2 2 0,-1 2 7 16,0-1 0-16,0 3-4 0,0-3-6 0,-4 0-9 16,2 2-8-16,0-3-9 0,-1 2-2 0,1-4-10 15,0 0 2-15,0-1-6 0,1-2 2 16,-4-17-2-16,6 29 2 0,-6-29-4 0,6 23-2 15,-6-23-2-15,6 17-10 0,-6-17-2 0,0 0-11 16,0 0-16-16,0 0 4 0,0 0 5 0,0 0 12 16,0 0 17-16,16-18 3 0,-16 18 2 0,6-23-8 15,-6 23-7-15,5-27-10 0,-1 9-4 0,1-1-6 16,0-5-1-16,1-3 4 0,0-1 6 0,0-1 11 16,0 1 16-16,1 1 11 0,-1 0 6 15,1 4 4-15,0-1-4 0,2 1-5 16,0 0-6-16,2-3-5 0,0 2 2 0,1 0 5 15,-1 2 6-15,2 0 7 0,-13 22 5 0,23-30 5 16,-23 30 1-16,23-19 2 0,-23 19-3 0,27-10-4 16,-27 10-4-16,28-1-3 0,-28 1-1 0,25 8-2 15,-25-8-6-15,26 19-12 0,-26-19 5 16,24 33-7-16,-11-12 10 0,-2 4 3 0,0 0 0 16,-2 1 2-16,-1 2 0 0,1 4 6 0,-3-1 2 15,-1 3 9-15,-3 0-1 0,3 1 4 0,-4-4-12 16,3 4-2-16,-3-3-15 0,0-3 1 0,0 0-12 15,1-5-3-15,-1-1-7 0,-2-6-25 0,3 1-12 16,-2-18-36-16,1 19-65 0,-1-19-157 16,0 0-19-16,0 0 319 0</inkml:trace>
  <inkml:trace contextRef="#ctx0" brushRef="#br0" timeOffset="141570.1293">15695 8128 351 0,'0'0'34'0,"0"0"-27"0,0 0-2 16,0 0 4-16,0 0 4 0,11-19 6 0,-11 19 0 16,0 0-2-16,0 0-6 0,-2-22-6 15,2 22-3-15,0 0 1 0,-5-25-2 16,5 25 2-16,-6-17 5 0,6 17 4 0,-9-21 2 16,9 21 3-16,-13-22-2 0,13 22-2 0,-16-21-4 15,16 21-5-15,-17-20-3 0,17 20-1 0,-21-15 0 16,21 15 0-16,-22-11 2 0,22 11 5 0,-23-2 4 15,23 2 6-15,-25 8 7 0,25-8 0 0,-30 14 6 16,30-14-4-16,-29 22-2 16,29-22-5-16,-29 28-11 0,13-10-1 0,2 0-6 0,-1 1 1 15,1 2-2-15,0 0 3 0,1 2-2 0,-1 0 3 16,2 1-5-16,1-1 5 0,-1 5 5 16,5-3-2-16,-2 3 8 0,3 2-14 0,3-2 14 15,-1 2-6-15,3-5 14 0,2 2 3 0,1-2-9 16,3 2 0-16,0-2-9 0,4 1 1 0,0 0 0 15,2 1 8-15,0 0 1 0,3 2 11 16,-3-3-3-16,2 4 5 0,-2-4-9 0,3 0 4 16,-1-1-7-16,1-2 2 0,-2-4-9 0,2-1 1 15,-14-18-8-15,24 26-2 0,-24-26-7 0,23 15-5 16,-23-15-8-16,23 5-5 0,-23-5-5 0,23-5-2 16,-23 5-2-16,26-15-9 0,-26 15-13 0,25-29-20 15,-25 29-15-15,28-34-26 0,-12 17-25 16,-16 17-68-16,21-37-73 0,3 36 202 15</inkml:trace>
  <inkml:trace contextRef="#ctx0" brushRef="#br0" timeOffset="142886.0793">15760 8033 636 0,'19'-8'46'0,"-19"8"-46"0,0 0-4 0,0 0-5 16,0 0 1-16,0 0 3 0,0 0 2 0,0 0 2 15,13-18 1-15,-13 18-1 0,0 0 0 0,0 0 1 16,0 0 2-16,0 0 3 0,0 0 3 0,0 0 3 16,0 0-1-16,0 0 1 0,0 0-1 15,0 0-1-15,0 0 2 0,0 0 0 0,0 0-2 16,0 0-3-16,0 0-3 0,0 0-1 0,11 17-1 15,-11-17-2-15,0 0 3 0,4 21 0 0,-4-21 4 16,1 19-1-16,-1-19 4 0,1 24 2 0,-1-24 5 16,2 27 1-16,-2-27 0 0,0 31-8 15,0-13-2-15,0 3-6 0,0 1 2 0,-2 3 6 16,1 2-6-16,0 2 5 0,0 1-18 16,1-1 9-16,0 3-9 0,0-2 8 0,0 1 6 15,0-1 0-15,1 1 7 0,1-1 0 0,0-1 2 16,-1 0-6-16,1-1 0 0,-2-3-6 0,1 1 3 15,1-5-6-15,-1 2 3 0,3-1-5 0,-3-3 3 16,1 1-5-16,-1-2-3 0,2 1-5 0,-2-1-5 16,3 4 7-16,-2-4-2 0,1 0 10 15,-1-1-3-15,-2-17 0 0,6 31 2 0,-6-31 0 16,6 26-7-16,-6-26 11 0,5 20-7 0,-5-20 12 16,0 0 3-16,0 0 1 0,11 17-3 0,-11-17-2 15,0 0-3-15,0 0 0 0,0 0 0 16,10-22 1-16,-10 22 9 0,8-27-10 0,-8 27 10 15,7-31-9-15,-3 14-1 0,-1-1-7 0,-2 1 6 16,2 0-6-16,0-1 6 0,1-2 1 16,0 1-2-16,0-2 2 0,1 1-2 0,0-1 4 15,0 1-1-15,-1-1 2 0,1-2-2 0,3 3 4 16,-2-3-4-16,1 1 4 0,2 1-3 0,-1-2 1 16,1 3-3-16,0-1 1 0,1 2-2 0,1 1 2 15,-11 18-1-15,22-31 1 0,-22 31-1 0,21-26 1 16,-21 26-2-16,21-21 3 0,-21 21 1 15,19-13 9-15,-19 13 2 0,0 0 7 16,24-2 0-16,-24 2-1 0,17 7-2 0,-17-7-3 16,0 0-3-16,21 24-1 0,-21-24 0 0,13 27 0 15,-13-27 5-15,13 31 0 0,-5-12 6 0,-3 1 0 16,2 0 5-16,-2 1-8 0,1-1 1 0,-1 2-11 16,0 1 3-16,-2 0-6 0,2 1 5 0,-2-2-4 15,-1 0 1-15,0-2-8 0,0 1 3 16,-1 1-6-16,0-3 5 0,-1 2-8 0,0-2 4 15,0-1 4-15,-1-1-15 0,1-17 5 0,-4 28-18 16,4-28-7-16,-3 18-6 0,3-18-8 0,0 0-6 16,0 0-13-16,0 0-20 0,-3 17-47 0,3-17-105 15,0 0-114-15,0 0 238 0</inkml:trace>
  <inkml:trace contextRef="#ctx0" brushRef="#br0" timeOffset="144574.05">16419 8187 760 0,'0'0'51'0,"0"0"-74"0,19 8-21 0,-19-8 0 16,0 0 10-16,18 3 18 0,-18-3 10 0,0 0 4 15,0 0-1-15,0 0-1 0,19-3 1 0,-19 3 3 16,0 0 2-16,0 0 5 0,0 0 6 0,0 0 4 15,0 0 3-15,0 0-3 0,0 0-1 0,0 0-4 16,0 0 3-16,0 0 3 0,0 0 5 0,0 0-2 16,0 0-2-16,0 0-9 0,0 0-6 15,0 0-4-15,0 0-2 0,6 17 1 16,-6-17 2-16,-6 19 10 0,6-19-5 0,-6 21 11 16,6-21-7-16,-10 21 3 0,10-21 4 0,-10 24 1 15,10-24-10-15,-10 27 8 0,5-10-16 0,5-17 6 16,-12 33-3-16,6-16-4 0,1 0 4 0,0-1-4 15,5-16 4-15,-8 33-2 0,4-16 1 0,4-17-2 16,-6 34 3-16,5-16-6 0,0-1 0 16,1 4-8-16,0-3-4 0,1 2-6 0,1-2 1 15,-2-18 1-15,5 32 7 0,-5-32 5 0,4 25 8 16,-4-25-1-16,2 21 0 0,-2-21-5 0,0 0-12 16,2 23-13-16,-2-23-8 0,0 0-7 0,0 0-11 15,0 0-20-15,0 0-47 0,0 0-64 16,0 0-102-16,-17 0 287 0</inkml:trace>
  <inkml:trace contextRef="#ctx0" brushRef="#br0" timeOffset="145308.4578">16655 8325 693 0,'19'-3'96'15,"-19"3"-123"-15,0 0-35 0,0 0 3 16,0 0 14-16,17 1 18 0,-17-1 19 16,0 0 3-16,0 0-8 0,0 0-18 0,0 0-9 15,0 0-1-15,2-17 11 0,-2 17 16 0,0 0 10 16,0 0 5-16,0 0 10 0,0 0 8 0,0 0 0 15,0 0-2-15,-4 17-2 0,4-17-1 0,0 0 7 16,-6 25 4-16,6-25 4 0,-8 26 1 0,8-26 6 16,-8 31 0-16,3-14 2 0,1 2-7 15,1 0 0-15,0 1-2 0,1-2-1 0,2 0 3 16,0-18-9-16,0 31-4 0,0-31-7 0,5 29-4 16,-5-29-3-16,9 30 1 0,-9-30-3 0,16 29 2 15,-16-29 0-15,23 27 2 0,-23-27-2 0,26 21 6 16,-26-21-1-16,30 20 2 0,-30-20 0 15,33 15-2-15,-33-15-4 0,33 14-1 0,-16-11-6 16,1 1 4-16,-1-2-2 0,0-2 0 16,0 0 0-16,0-2-4 0,-17 2 0 0,31-9-3 15,-31 9-2-15,26-16-6 0,-26 16-7 0,23-30-3 16,-13 12 3-16,-1-6 2 0,-3-1 12 0,-1-3 3 16,-5-3 11-16,0 1 0 0,-3-1 6 0,-2 2-6 15,-1 0 0-15,-1 2-7 0,-2 3 2 0,0 0-4 16,-2 5 4-16,1 2 11 0,10 17-9 15,-22-21 14-15,22 21-6 0,-22-7 5 0,22 7 8 16,-22 2 7-16,22-2 4 0,-23 12-16 16,23-12 14-16,-25 21-20 0,25-21 9 0,-29 22-5 15,29-22-10-15,-27 17-3 0,27-17-6 0,-25 11-4 16,25-11-15-16,-21 8-16 0,21-8-28 0,-17 6-14 16,17-6-27-16,0 0-13 0,0 0-69 0,-7 21-129 15,7-21 111-15,0 0 206 0</inkml:trace>
  <inkml:trace contextRef="#ctx0" brushRef="#br0" timeOffset="145949.0692">17249 8399 876 0,'3'27'91'0,"-3"-27"-86"16,9 29-33-16,-9-29-1 0,8 29 0 0,-8-29 14 15,5 30 10-15,-5-30 6 0,3 31-2 16,-3-31 1-16,3 32-2 0,-2-14 2 16,0-1 3-16,2 1 6 0,-3-18 3 0,4 32 6 15,-4-32-3-15,5 29 3 0,-5-29-6 0,6 25 2 16,-6-25-4-16,5 19-2 0,-5-19-4 0,0 0-2 16,0 0-8-16,0 0-5 0,0 0-10 0,0 0-5 15,0 0 5-15,0 0 4 0,0 0 11 0,17-11 5 16,-17 11 2-16,5-26-1 0,-5 26 2 15,5-35-2-15,-3 15 2 0,1-4-3 0,-1-1 3 16,1-1-4-16,-1-1 4 0,-1 0-4 0,2 0 1 16,-1 1-9-16,2 0 3 0,-1 2-3 0,1 1 5 15,1-1 15-15,-1 5-7 0,1 2 14 0,-5 17-5 16,9-23 5-16,-9 23 5 0,0 0-1 16,17-21-5-16,-17 21-7 0,0 0-14 0,19-8-16 15,-19 8-20-15,0 0-21 0,20-3-21 16,-20 3-29-16,0 0-73 0,25 8-133 0,-25-8 168 15,0 0 150-15</inkml:trace>
  <inkml:trace contextRef="#ctx0" brushRef="#br0" timeOffset="146355.3221">17772 8394 1103 0,'0'0'95'0,"0"0"-129"0,0 0-38 0,0 0-2 16,0 0-3-16,0 0 21 0,0 0 12 0,0 0 9 15,0 0 3-15,0 0 1 0,0 0-1 0,-10 20 9 16,10-20 6-16,0 0 6 0,-3 25-1 16,3-25 3-16,1 25 1 0,-1-25 8 15,2 34 5-15,1-13 3 0,1 3 5 0,-1 0 8 16,1 3 6-16,1-2 7 0,-3-2-3 0,2 3-3 16,-2-7-11-16,2 1-4 0,-4-20-10 0,6 31-1 15,-6-31-3-15,4 24 0 0,-4-24-9 0,1 17-9 16,-1-17-17-16,0 0-15 0,0 0-12 0,0 0-33 15,0 0-27-15,0 0-39 0,0 0-70 16,17-1 194-16</inkml:trace>
  <inkml:trace contextRef="#ctx0" brushRef="#br0" timeOffset="146589.7272">17788 8077 964 0,'18'10'-11'0,"-18"-10"-110"16,18 24-38-16,-18-24-4 0,15 21-43 0,-15-21-76 15,0 0 261-15</inkml:trace>
  <inkml:trace contextRef="#ctx0" brushRef="#br0" timeOffset="146840.1703">18354 8553 1104 0,'24'-4'34'0,"-24"4"-93"0,3-17-23 16,-3 17 1-16,2-30 5 0,-6 12 17 0,-4-4-2 15,-1 0-36-15,-1 0-50 0,-7-5-92 0,17 27 3 16,-26-42 236-16</inkml:trace>
  <inkml:trace contextRef="#ctx0" brushRef="#br0" timeOffset="147683.8545">17989 8381 713 0,'-11'24'42'16,"0"2"-39"-16,3 3-4 0,1 0-5 0,4 1 6 15,-1 1 4-15,3-4 7 0,2 2-4 16,0-3-1-16,3-3-10 0,1-1-3 0,2-4-5 16,-7-18-5-16,19 32 0 0,-19-32-1 0,28 24-3 15,-11-14-2-15,4-2-1 0,0-2 3 0,2 1 11 16,0-3 13-16,-1-2 12 0,1 1 4 0,-2-4-2 16,-1-3-5-16,1-1-8 0,-2-3-4 0,1-4-1 15,-1-2-3-15,0-4-2 0,-1-4-4 0,-1-3-2 16,-3-5-5-16,1-3-6 15,-3-3-10-15,-1-3-6 0,-1-1 1 0,-3-3-3 16,0 0 4-16,-2 0-29 0,0 2-44 0,-6-5-14 16,8 10 11-16,-9-7 113 0,3 9 0 0,0 7 0 15,-6-4 78-15,8 11 16 0,-8-3-10 0,6 6-21 16,-1 17 7-16,-5-27 2 0,5 27-3 0,-6-18-8 16,6 18-10-16,0 0-12 0,0 0-4 0,-16-18-2 15,16 18-2-15,0 0-1 0,0 0-1 16,-21 1-6-16,21-1-6 0,0 0-9 0,-15 29-5 15,15-29-2-15,-9 28 2 0,9-28-2 0,-7 33 4 16,5-13-7-16,0 0-4 0,2 4-9 0,0 1 0 16,3 5 10-16,-1 2-1 0,3 2 14 15,-1 1-10-15,2-3 8 0,0 5-2 0,1-5 12 16,1 2 9-16,-2-2 3 0,3-1 6 16,-1-2-7-16,1-1 1 0,1-4-11 0,1-1 0 15,0-4-4-15,0 2 2 0,-11-21-4 0,26 33 5 16,-26-33-8-16,26 23 0 0,-26-23-8 0,29 15 0 15,-11-9-2-15,-18-6 1 0,32 5 3 0,-13-4-2 16,-1-2 0-16,0-2-2 0,3-3 1 0,-3-2-2 16,0-1 0-16,-1-2-2 0,0-1 2 0,0-5-2 15,-17 17 4-15,31-35-2 0,-17 15 2 16,-2 0-4-16,2-3 3 0,-3 0-9 0,0 0-1 16,-3 0-9-16,0 3 4 0,-2-1 1 15,-3 1 10-15,1 1 1 0,-3 0 5 0,-1 2-2 16,0 17 3-16,-2-31 9 0,2 31-8 0,-5-22 8 15,5 22-8-15,0 0-3 0,-16-22 3 0,16 22-1 16,0 0 2-16,-24-5 1 0,24 5 1 0,-21 2 3 16,21-2 2-16,-23 9 3 0,23-9 0 15,-27 14-11-15,27-14 11 0,-27 20-12 0,27-20 11 16,-24 19 1-16,24-19-3 0,-23 24 3 0,23-24-6 16,-19 29 4-16,10-12-3 0,4 0 2 0,2 1-4 15,3 3 4-15,0-3-4 0,2 2 5 0,2-1 2 16,3 0 8-16,-1-1 0 0,4 1 10 15,-10-19-2-15,22 33 1 0,-22-33-10 16,26 32-5-16,-26-32-14 0,34 27-2 0,-14-15-8 16,-1-2 3-16,3 1-2 0,-1-4 0 0,0 3-6 15,-1-5-6-15,3 3-11 0,-2-5-9 0,5 2-8 16,-6-5-7-16,7 2-5 0,-6-6-15 0,5 6-11 16,-6-9-21-16,4 6-21 0,-3-2-79 0,-15-17-127 15,23 23 169-15,-26-27 165 0</inkml:trace>
  <inkml:trace contextRef="#ctx0" brushRef="#br0" timeOffset="218107.0707">13328 6551 988 0,'0'0'61'0,"0"0"-54"0,21-6-1 16,-21 6-6-16,18-10-17 0,-18 10-19 0,21-8-10 15,-21 8-5-15,18-5 13 0,-18 5 18 0,0 0 13 16,0 0 13-16,0 0 14 0,0 0 17 0,0 0 7 15,0 0 9-15,0 0-7 0,0 0-2 0,17-2-5 16,-17 2-4-16,0 0-8 0,0 0-10 16,0 0-9-16,17 1-5 0,-17-1-2 0,0 0-2 15,25-2-4-15,-25 2-5 0,0 0-5 0,24-4-1 16,-24 4 4-16,0 0 6 0,17-4 6 0,-17 4 8 16,0 0 8-16,0 0 11 0,0 0 11 0,0 0 7 15,0 0 1-15,0 0-1 0,0 0-8 0,17 4-9 16,-17-4-11-16,0 0-8 0,0 0-5 0,22 5-3 15,-22-5 0-15,0 0-2 0,25 1-2 0,-25-1-5 16,21-1-2-16,-21 1-3 0,22-8 0 0,-22 8 5 16,18-8 3-16,-18 8 3 0,17-5 2 0,-17 5 5 15,0 0 3-15,19-2 5 0,-19 2 2 0,0 0-1 16,19 1-5-16,-19-1-2 0,0 0-3 0,22 5-2 16,-22-5 0-16,0 0-3 0,23 8 1 0,-23-8-2 15,17 9 3-15,-17-9-3 0,16 9 2 0,-16-9-3 16,17 10-2-16,-17-10-6 0,18 11-1 15,-18-11-5-15,20 7 1 0,-20-7 0 0,19 7 5 16,-19-7 3-16,19 4 4 0,-19-4 4 0,20 3 1 16,-20-3 0-16,19 2 1 0,-19-2 0 0,20 5 6 15,-20-5 2-15,19 5 5 0,-19-5-1 0,22 7-2 16,-22-7-5-16,25 7-3 0,-25-7-3 0,25 9 1 16,-25-9-3-16,27 8 1 0,-27-8 0 0,24 9-3 15,-24-9-7-15,17 8-2 0,-17-8-4 0,0 0 3 16,0 0 3-16,11 18 6 0,-11-18 0 0,0 0 4 15,0 0 2-15,-11 22 3 0,11-22 2 0,0 0 2 16,0 0 0-16,0 0 0 0,0 0-3 16,-10 17-1-16,10-17-3 0,0 0 0 0,0 0-1 15,0 0 1-15,0 20-1 0,0-20 1 0,0 0-2 16,-4 17 0-16,4-17-2 0,0 0 1 16,-14 22-5-16,14-22 0 0,-18 16-3 0,18-16 4 15,-23 14 1-15,23-14 4 0,-26 14 1 0,26-14 1 16,-25 12-3-16,25-12 4 0,-26 14-4 0,26-14 3 15,-25 15-3-15,25-15 2 0,-28 15-2 0,28-15 2 16,-27 16 0-16,27-16 3 0,-24 13 1 0,24-13 2 16,-25 16-1-16,25-16-2 0,-23 15-1 15,23-15-3-15,-23 17-3 0,23-17 5 16,-23 14-5-16,23-14 4 0,-21 10-1 0,21-10 1 16,0 0 0-16,-18 10 0 0,18-10-1 0,0 0 2 15,0 0-2-15,0 0 1 0,0 0-1 0,0 0 1 16,0 0 1-16,0 0 1 0,0 0-1 0,-13 18 1 15,13-18-2-15,0 0 0 0,0 0-2 0,-19 20 2 16,19-20-1-16,0 0 1 0,-21 16 0 16,21-16 1-16,0 0-2 0,-20 12 2 0,20-12-2 15,0 0 0-15,0 0 0 0,0 0-1 0,0 0-1 16,0 0 1-16,0 0 1 0,0 0 1 0,0 0 2 16,0 0 1-16,0 0-1 0,0 0 0 0,0 0-1 15,0 0-1-15,-21 5 1 0,21-5 0 16,0 0 20-16,0 0-19 0,0 0 0 0,0 0-1 15,0 0-20-15,0 0 16 0,0 0 20 16,0 0-23-16,0 0 23 0,0 0-19 0,0 0 1 16,0 0 0-16,0 0-2 0,0 0 2 0,0 0 0 15,0 0 1-15,0 0-1 0,0 0 1 0,0 0 1 16,0 0-1-16,19 17 0 0,-19-17 0 0,0 0-1 16,24 2 1-16,-24-2-3 0,22 3 3 0,-22-3-3 15,25 3 1-15,-25-3 0 0,26 5-18 16,-26-5 19-16,28 6-18 0,-28-6 18 0,30 5-3 15,-13-3-1-15,0 0 0 0,0 0 0 0,-17-2 1 16,33 4 2-16,-13-2 1 0,-2 0 0 0,1 1 0 16,0-1 0-16,0 1 2 0,-1-1-3 15,-1 1 2-15,2-1-1 0,-19-2 0 0,30 6 1 16,-30-6 0-16,27 5-7 0,-27-5-13 0,25 1-7 16,-25-1-4-16,22-4 7 0,-22 4 11 15,20-4 7-15,-20 4 4 0,17-3-2 0,-17 3-7 16,0 0-2-16,19-6-6 0,-19 6-13 0,0 0-21 15,21 1-39-15,-21-1-31 0,0 0-137 0,34 3-144 16,-34-3 35-16,21-5 368 0</inkml:trace>
  <inkml:trace contextRef="#ctx0" brushRef="#br0" timeOffset="218903.9269">14494 6937 1294 0,'0'0'181'0,"-22"0"-140"0,22 0-11 16,0 0-12-16,0 0-24 0,0 0-8 0,0 0 1 16,0 0 5-16,17-10 6 0,-17 10 6 0,0 0 5 15,0 0 5-15,19-1 5 0,-19 1 3 16,0 0-1-16,0 0-2 0,0 0-3 0,0 0-2 16,0 0-4-16,0 0-4 0,0 0-2 15,5 22-3-15,-5-22 1 0,0 0-3 0,8 23 2 16,-8-23-4-16,8 18 4 0,-8-18-1 0,6 18 0 15,-6-18-1-15,4 18 3 0,-4-18 15 0,1 22-33 16,-1-22 33-16,-3 24-35 0,3-24 15 0,-7 27 4 16,7-27-11-16,-10 24-6 0,10-24-18 15,-3 19-16-15,3-19-37 0,0 0-38 0,13 28-68 16,-13-28-69-16,0 0-207 0,0 0 63 0,0 0 380 16</inkml:trace>
  <inkml:trace contextRef="#ctx0" brushRef="#br0" timeOffset="219325.8759">14379 6469 1833 0,'-19'-7'36'0,"19"7"-18"15,0 0-6-15,0 0-25 0,0 0-22 0,0 0-13 16,0 0-8-16,-17-12-5 0,17 12 7 0,0 0 10 16,-22 13 16-16,22-13 15 0,-29 14 11 15,29-14-3-15,-23 16-33 0,23-16-49 0,0 0-108 16,-25 11-126-16,25-11-179 0,0 0 102 15,0 0 398-15</inkml:trace>
  <inkml:trace contextRef="#ctx0" brushRef="#br0" timeOffset="220247.6777">14860 6932 1573 0,'0'0'75'16,"0"0"-58"-16,-21 4-12 0,21-4-29 0,0 0-21 15,-6 18-15-15,6-18 7 16,0 0 13-16,-3 24 19 0,3-24 15 0,2 18 18 15,-2-18 16-15,0 0 12 0,1 20 6 0,-1-20-2 16,0 0-9-16,5 20-6 0,-5-20 12 0,0 0-43 16,-6 27 29-16,6-27-38 0,-4 23 11 0,4-23 3 15,-2 24-4-15,2-24 2 0,1 26-3 0,-1-26 4 16,3 26-5-16,-3-26 4 0,5 25-2 0,-5-25 1 16,8 20 1-16,-8-20 1 0,0 0-2 15,9 17 1-15,-9-17-1 0,0 0 2 0,0 0-1 16,0 0 2-16,0 0 1 0,0 0 1 0,0 0-1 15,0 0-2-15,0 0-1 0,0 0-2 0,-8-17 3 16,8 17-1-16,0 0 1 0,-4-25-2 16,4 25 1-16,-1-19-5 0,1 19-1 0,1-24-8 15,-1 24 0-15,4-29-2 0,-4 29 6 16,2-30 1-16,-2 30 9 0,0-27 15 0,0 27-30 16,0-22 33-16,0 22-34 0,3-19 15 0,-3 19 1 15,6-18-2-15,-6 18 2 0,8-18-2 0,-8 18 1 16,10-20-2-16,-10 20 0 0,15-18-1 0,-15 18 1 15,17-14 0-15,-17 14 1 0,0 0 1 0,20-11 0 16,-20 11-1-16,20-1-1 0,-20 1 0 0,23 2 2 16,-23-2 0-16,30 6 0 0,-13-2 1 15,4 0-3-15,-2 1 2 0,2 1-2 0,-3 0 3 16,-18-6-1-16,29 17 3 0,-29-17 0 16,24 23 6-16,-24-23-1 0,17 28 3 0,-13-11 13 15,1 1-36-15,-1-1 30 0,0 2-33 0,-2-2 12 16,-2-17 2-16,2 32-8 0,-2-32 0 0,2 26-10 15,-2-26-3-15,-2 22-8 0,2-22-4 0,-4 18-14 16,4-18-8-16,0 0-25 0,-22 11-36 16,22-11-58-16,0 0-121 0,-20 0-161 0,20 0 104 15,0 0 353-15</inkml:trace>
  <inkml:trace contextRef="#ctx0" brushRef="#br0" timeOffset="220826.1811">15862 6935 1593 0,'0'0'64'0,"-26"-5"-41"0,26 5-7 0,0 0-23 16,-25 11-9-16,25-11-1 0,-28 12 5 0,11-5 6 15,-2 1 8-15,-1 0 6 0,-1 1 9 16,-1-1 4-16,3 2 5 0,-3-2-3 0,2 0-4 16,0 1-7-16,0 0-18 0,2 1 29 15,0 0-35-15,-2-1 30 0,3 1-15 0,0-2-4 16,17-8 0-16,-29 17 1 0,29-17 0 0,-18 15-1 15,18-15 3-15,-8 18-5 0,8-18 4 0,2 23-1 16,-2-23 2-16,6 33-2 0,-3-16 3 0,2 2-4 16,0-1 4-16,1 3-5 0,1-1 4 15,1 1-3-15,2-3 3 0,-1 1-4 0,5-2 4 16,4-2-5-16,1-2 3 0,7-3-2 0,5-5-1 16,5-3-3-16,4-3-6 0,2 0-10 0,-1-7-15 15,6 6-20-15,-8-11-39 0,12 11-71 0,-18-18-168 16,11 4-184-16,3 4 37 0,-14-17 427 0</inkml:trace>
  <inkml:trace contextRef="#ctx0" brushRef="#br0" timeOffset="223732.5741">17685 6602 564 0,'0'0'385'16,"-2"-23"-320"-16,2 23-54 0,0 0-3 15,25-19-3-15,-25 19-7 0,0 0-7 16,18-17 2-16,-18 17-3 0,0 0 9 0,0 0 5 16,-1-20 6-16,1 20 4 0,0 0 7 0,-18-8 5 15,18 8 5-15,-18-5 1 0,18 5 2 0,0 0-1 16,-25-5 0-16,25 5-4 0,0 0-6 0,0 0-7 16,-21 3-6-16,21-3-4 0,0 0-2 15,0 0-1-15,-18 12-1 0,18-12 0 0,0 0-1 16,-17 15 3-16,17-15-3 0,0 0 3 0,-19 20-3 15,19-20 1-15,0 0-1 0,-17 16 0 0,17-16-1 16,0 0 1-16,-19 16-2 0,19-16 4 0,0 0-3 16,-22 22 6-16,22-22 4 0,-17 18 5 15,17-18 2-15,-22 23 0 0,22-23-7 0,-25 27 0 16,25-27-5-16,-28 30 2 0,28-30-5 16,-29 34 1-16,14-17-4 0,-1 1 4 0,2-1-5 15,-1 1 4-15,2 0-5 0,1-1 5 0,-1 3-5 16,3-2 5-16,-1 0-4 0,1 0 4 0,-2 1-4 15,2 0 4-15,-1 0-5 0,1-1 6 0,1-1 17 16,9-17-14-16,-15 30 24 0,15-30-34 0,-6 30 16 16,8-13-14-16,-2-17 11 0,13 29 4 0,-13-29-3 15,20 29-1-15,-20-29-4 0,28 27 2 16,-11-15-7-16,1-1 4 0,1-1-5 0,0-2 2 16,2-1-1-16,1-2 1 0,0-1-1 0,-2-2-1 15,3-1-9-15,-1-2-5 0,3 0-6 16,-4-4-12-16,4 3-7 0,-5-9-12 0,7 8-10 15,-6-10-13-15,7 11-14 0,-10-10-29 0,11 10-88 16,-6 2-208-16,-23 0 6 0,48-12 371 16</inkml:trace>
  <inkml:trace contextRef="#ctx0" brushRef="#br0" timeOffset="224685.694">18188 6532 1010 0,'-18'17'236'0,"-5"-22"-131"0,23 5-88 15,0 0-17-15,0 0-14 0,0 0-18 16,0 0-7-16,0 0 10 0,-1 17 9 0,1-17 8 15,0 0 11-15,0 0 2 0,-4 20 1 0,4-20 1 16,0 0 10-16,-6 20 4 0,6-20 5 0,-7 17 3 16,7-17-4-16,-5 20-5 0,5-20 1 0,-4 24-4 15,4-24 5-15,-4 27-1 0,3-10 4 16,1-17-6-16,-5 33 0 0,2-16-11 0,1 1 1 16,1 0-6-16,0 0 4 0,1-1-6 0,0 1 6 15,0 1-6-15,-1 1 5 0,1 0-4 16,-3 1 3-16,0 1-4 0,-2-1 5 0,-5 2-5 15,2 0 7-15,-3-1 16 0,-2 0-31 0,3-2 35 16,-1 2-29-16,0-2 12 0,3-1 4 16,2-2-8-16,6-17 1 0,-6 32-6 0,6-32 4 15,0 28-3-15,0-28 2 0,5 22-3 0,-5-22 4 16,0 0-4-16,12 22 3 0,-12-22-2 0,0 0 1 16,0 0 0-16,0 0 1 0,0 0 0 0,0 0 0 15,0 0-1-15,0 0 1 0,0 0-3 0,0 0 3 16,0 0-1-16,0 0 0 0,0 0 1 0,0 0 1 15,0 0 1-15,0 0-2 0,0 0 0 16,0 0-2-16,0 0 2 0,18-24-2 0,-18 24 2 16,11-25-4-16,-11 25 3 0,16-29-3 0,-16 29 2 15,20-31-1-15,-20 31 3 0,24-29-3 16,-24 29 5-16,27-28-6 0,-27 28 4 0,28-23 16 16,-28 23-16-16,28-19 16 0,-28 19-36 0,28-15 17 15,-28 15-18-15,25-8 18 0,-25 8 2 0,28-6 0 16,-11 6 2-16,1 0-1 0,1 2-1 15,-1 3-1-15,3 1 18 0,-21-6-16 0,34 18 17 16,-17-7-36-16,-17-11 15 0,28 29-16 0,-28-29 13 16,19 33 5-16,-12-14-5 0,-3-1 6 0,-3 2-4 15,0-1 7-15,-1-2-4 0,0 0 3 0,0 0-4 16,0-17 4-16,4 31-14 0,-4-31-13 16,4 28-22-16,-4-28-32 0,5 22-61 0,-5-22-62 15,0 0-184-15,0 0-49 0,0 0 266 16</inkml:trace>
  <inkml:trace contextRef="#ctx0" brushRef="#br0" timeOffset="225232.5697">18870 6554 1207 0,'0'0'98'0,"0"0"-76"0,0 0-4 0,0 0-11 16,0 0-7-16,6 20-1 0,-6-20-1 0,0 0 0 15,11 18-2-15,-11-18 1 0,0 0-2 0,4 23 4 16,-4-23 1-16,-2 20 10 0,2-20 5 0,-8 26 7 15,8-26-1-15,-7 35 0 0,2-14-6 16,0 2 5-16,-2 0-5 0,2 2 6 0,-2 1-9 16,0 0 4-16,-1 2-11 0,2 0 4 0,-4 1-10 15,3 1 5-15,-3 0-8 0,-1 2-11 16,3 0 30-16,-1 0-30 0,1 1 29 0,-2-1-11 0,-1 0-8 16,0-3 7-16,-1 0-8 0,1-3 6 0,1 0-7 15,1-3 6-15,3-2-8 0,-2-2 3 16,7 0-18-16,1-19-8 0,0 31-17 15,0-31-12-15,9 29-20 0,-9-29-21 0,12 26-28 16,-12-26-10-16,13 20 8 0,-13-20-31 0,0 0-156 16,35 23 48-16,-35-23 271 0</inkml:trace>
  <inkml:trace contextRef="#ctx0" brushRef="#br0" timeOffset="225858.8011">19260 7116 1027 0,'-18'16'301'16,"18"-16"-286"-16,-17-4-28 0,17 4-17 0,0 0-26 16,0 0-14-16,-24 1 18 0,24-1 15 15,0 0 26-15,0 0 25 0,0 0 16 0,-19 7 14 16,19-7 11-16,0 0 4 0,0 0-10 0,-4 19-9 16,4-19-9-16,-4 18-13 0,4-18 0 15,-7 26-8-15,7-26-1 0,-6 33-8 0,2-16 2 16,2 1-7-16,-1-1 4 0,1 0-3 0,2-17 3 15,1 29-5-15,-1-29 3 0,6 23-3 0,-6-23 3 16,0 0 1-16,10 19 2 0,-10-19-1 16,0 0 2-16,0 0 0 0,20 18 1 0,-20-18 3 15,0 0 5-15,19 8 2 0,-19-8 0 0,18 1-4 16,-18-1-5-16,27-9-7 0,-27 9-4 0,32-16 0 16,-32 16-3-16,32-26 7 0,-32 26-1 0,30-31 7 15,-30 31-2-15,22-32 9 0,-22 32 0 0,12-29 10 16,-12 29-1-16,6-24 3 0,-6 24-8 0,3-23-4 15,-3 23-8-15,3-23-1 0,-3 23-6 16,0-23-3-16,0 23-7 0,-1-23-2 16,1 23-1-16,-3-24 8 0,3 24 0 0,-7-23 7 15,7 23 3-15,-11-21 3 0,11 21 18 0,-17-13-17 16,17 13 16-16,-21-8-18 0,21 8-1 0,-22-3-2 16,22 3-1-16,-24 0-4 0,24 0-8 0,-29 5-8 15,12-4-6-15,17-1-4 0,-35 8 5 16,16-4 7-16,2 1-15 0,0 1 13 0,17-6-20 15,-28 14 12-15,28-14-2 0,-26 18-25 0,26-18-46 16,-22 24-118-16,13-4-197 0,9-20 2 0,-12 29 405 16</inkml:trace>
  <inkml:trace contextRef="#ctx0" brushRef="#br0" timeOffset="226624.7899">19624 7097 1288 0,'0'0'119'0,"0"0"-75"0,0 0-7 15,0 0-34-15,0 0-25 0,0 0-10 0,0 0 1 16,0 0 9-16,0 0 22 16,0 0 16-16,0 0 1 0,0 0 1 0,2 20-3 15,-2-20 5-15,0 0-1 0,-5 26 3 0,5-26-2 16,-6 18-1-16,6-18-4 0,-9 23-1 0,9-23-6 16,-12 23 1-16,12-23-7 0,-5 21 1 0,5-21-5 15,0 21 3-15,0-21-2 0,3 19 3 0,-3-19-1 16,6 18 0-16,-6-18 0 0,0 0 1 0,14 23-4 15,-14-23 3-15,0 0-1 0,0 0 1 16,0 0 0-16,17 19 0 0,-17-19-2 0,0 0 2 16,0 0-1-16,0 0 0 0,0 0 0 0,0 0 1 15,0 0-1-15,0 0 2 0,0 0-1 0,0 0 1 16,0 0 0-16,0 0-1 0,0 0 2 16,0 0 0-16,0 0 0 0,0 0 1 0,0 0 4 15,0 0 3-15,0 0 1 0,0 0-2 16,0 0-5-16,0 0-3 0,0 0-2 0,0 0 2 15,-19-6 5-15,19 6 4 0,0 0 1 0,0 0-2 16,0 0-3-16,0 0-5 0,-3-17-1 0,3 17-4 16,0 0 0-16,6-23-2 0,-6 23 3 0,6-21-1 15,-6 21 4-15,3-22-3 0,-3 22 4 0,1-21-3 16,-1 21 3-16,4-25-2 0,-4 25 1 0,8-24-2 16,-8 24 1-16,14-24-2 0,-14 24 1 15,23-28-7-15,-23 28 1 0,30-28-7 0,-12 15 2 16,-18 13 15-16,34-28-30 0,-16 15 35 15,-1 1-30-15,-17 12 18 0,31-17-2 0,-31 17-8 16,27-13-14-16,-27 13-23 0,23-6-28 0,-23 6-53 16,23 0-86-16,-23 0-283 0,0 0 53 0,29 14 296 15</inkml:trace>
  <inkml:trace contextRef="#ctx0" brushRef="#br0" timeOffset="227031.0634">20074 7158 1600 0,'-20'-3'47'16,"20"3"-37"-16,0 0-24 0,0 0-45 0,19-9-17 15,-19 9 13-15,21-1 14 0,-21 1 24 0,0 0 25 16,20 7 16-16,-20-7 17 0,0 0 10 0,0 0 6 15,7 27-7-15,-7-27-16 0,-5 23-7 16,5-23-13-16,-6 29-1 0,6-29-8 0,-11 32 4 16,11-32-9-16,-11 32-2 0,11-32-7 0,-5 28-6 15,5-28-10-15,-3 23-13 0,3-23-30 0,0 0-43 16,8 29-67-16,-8-29-82 0,0 0-175 0,0 0 65 16,0 0 378-16</inkml:trace>
  <inkml:trace contextRef="#ctx0" brushRef="#br0" timeOffset="227343.5585">20104 6797 1667 0,'0'0'41'16,"0"0"-44"-16,0 0-23 0,0 0-52 16,0 0-27-16,0 0-5 0,0 0 4 0,-8 17 21 15,8-17 18-15,0 0 17 0,0 0 8 0,-7 20-4 16,7-20-26-16,0 0-63 0,0 0-145 0,0 0-79 15,5 21 216-15</inkml:trace>
  <inkml:trace contextRef="#ctx0" brushRef="#br0" timeOffset="228249.781">20482 7136 1114 0,'0'0'105'0,"0"0"-97"0,0 0-19 0,0 0-27 15,0 0-14-15,0 0 15 0,0 0 13 16,-8-19 11-16,8 19 21 0,0 0 15 0,0 0 23 15,-21-10 15-15,21 10 5 0,-21 3-6 0,21-3-14 16,-26 6-14-16,26-6-13 0,-25 10-9 0,25-10-6 16,-21 12-2-16,21-12-1 0,-18 13 2 15,18-13-4-15,0 0 2 0,-16 23 2 0,16-23 4 16,-1 19-1-16,1-19 4 0,0 22-7 0,0-22 1 16,1 24-5-16,-1-24 1 0,1 24-4 15,-1-24 1-15,8 23-11 0,-8-23-4 0,13 22-6 16,-13-22-1-16,18 15 5 0,-18-15 8 0,25 11 4 15,-25-11 7-15,27 8 0 0,-27-8 3 0,31 4 0 16,-14-5-1-16,0-3 1 0,0-1-6 0,1-1-2 16,-18 6-2-16,32-13 1 0,-32 13 1 0,29-20 7 15,-29 20 0-15,23-23 4 0,-23 23 0 16,16-25 7-16,-16 25-2 0,11-27 7 0,-11 27-6 16,8-29 2-16,-8 29-4 0,6-31 3 15,-6 31-7-15,5-34 3 0,-2 13-8 0,-1 2 2 16,-1-3 13-16,1 1-35 0,-2-1 33 0,0 0-32 15,0 0 15-15,-3-1 9 0,0 3-5 0,-1-2 9 16,0 1-3-16,-1 0 6 0,1 1-6 0,-1 1 2 16,0 1-9-16,1 0 3 0,2 1-4 15,0-1 4-15,1-1-6 0,1 19 4 0,-1-32-5 16,1 32 6-16,-5-29-2 0,5 29 1 0,-7-24-1 16,7 24 3-16,-7-17-2 0,7 17 4 0,0 0-1 15,-11-18 2-15,11 18-2 0,0 0 1 0,0 0-3 16,0 0-2-16,0 0-2 0,0 0 0 15,0 0 1-15,0 0 1 0,0 0 3 0,0 0-3 16,7 20 4-16,-7-20-3 0,7 18 2 16,-7-18-2-16,8 27 1 0,-8-27-2 0,4 34 3 15,0-15-3-15,-2 3 7 0,1 0-6 0,1 2 4 16,0 0-5-16,3 1 4 0,-1 1-8 0,1-1 7 16,-1 1-7-16,1-1 7 0,-1-1-6 0,-1 0 6 15,1 0 15-15,-2 2-31 0,-2 0 32 0,1 1-33 16,-3 1 13-16,1 1 4 0,0 0-6 15,0-2-1-15,3 3-24 0,-4-6-11 0,7 6-43 16,-9-12-39-16,13 11-75 0,-12-6-188 0,1-23-41 16,12 33 245-16</inkml:trace>
  <inkml:trace contextRef="#ctx0" brushRef="#br0" timeOffset="228937.2945">21024 7274 1363 0,'0'0'78'0,"0"0"-70"0,0 0-33 0,0 0-51 16,0 0-39-16,0 0 10 0,24-8 18 0,-24 8 38 15,0 0 62-15,0 0 29 0,0 0 24 0,0 0 16 16,0 0-6-16,0 0-11 0,0 0-12 15,0 0-18-15,0 0-13 0,0 0-9 0,0 0-11 16,22-24-5-16,-22 24 5 0,17-16-3 0,-17 16 3 16,16-21 0-16,-16 21 0 0,16-21 0 15,-16 21 4-15,13-21 0 0,-13 21 5 0,9-18-1 16,-9 18 3-16,4-17-5 0,-4 17-1 0,0 0-4 16,1-24-1-16,-1 24-3 0,-3-17 2 0,3 17 15 15,0 0-18-15,-9-23 12 0,9 23-17 0,0 0-1 16,-16-21-18-16,16 21 23 0,0 0-17 0,-21-14 22 15,21 14 9-15,0 0 0 0,-22-7 1 0,22 7-4 16,0 0-5-16,-23 2-3 16,23-2 0-16,0 0-1 0,-21 6-2 0,21-6 1 15,-17 6-2-15,17-6 1 0,-20 5 20 0,20-5-18 16,-26 8 22-16,26-8-20 0,-27 10-2 0,27-10-15 16,-29 12 20-16,29-12-12 0,-29 17 23 0,29-17 6 15,-24 23-3-15,24-23 3 0,-15 27-8 0,10-10 0 16,0 0-7-16,3 2-1 0,2-1-6 15,0 1 2-15,4 0-4 0,0-1 5 0,-4-18-6 16,20 32 6-16,-20-32-4 0,30 29 5 0,-9-17-3 16,2-1 2-16,1-2-2 0,3-2 0 0,0-1-1 15,1 0 0-15,0-1-1 0,1-1 0 0,3 0-3 16,-3 0-4-16,1 1-10 0,-3-5-11 0,3 6-29 16,-10-11-37-16,12 15-88 0,-32-10-153 15,27-16-147-15,-3 17 58 0,-22-18 426 16</inkml:trace>
  <inkml:trace contextRef="#ctx0" brushRef="#br0" timeOffset="237575.1521">14309 4943 544 0,'0'0'53'0,"0"0"-35"0,0 0 161 15,0 0-71-15,0 0-111 0,0 0-28 16,0 0 1-16,0 0 9 0,-4-18 14 0,4 18 5 16,0 0-2-16,21-19 1 0,-21 19-1 0,0 0 2 15,23-15 1-15,-23 15 2 0,0 0 0 16,0 0 8-16,16-17 6 0,-16 17 7 0,0 0 3 16,3-20 2-16,-3 20-2 0,0 0 3 0,4-20 3 15,-4 20 4-15,0 0 1 0,-5-26-1 0,5 26-6 16,-4-18-1-16,4 18-2 0,-7-17 2 0,7 17-2 15,0 0 2-15,-11-23-6 0,11 23-1 0,0 0-5 16,-21-24-3-16,21 24-2 0,-17-13 0 0,17 13 0 16,-17-11 3-16,17 11-1 0,-18-10 0 15,18 10-3-15,-19-7-2 0,19 7-1 16,-21-6 2-16,21 6 1 0,-22-5 2 0,22 5-2 16,-21-2-2-16,21 2-2 0,-18-1-2 0,18 1-2 15,-18 1-1-15,18-1-1 0,-18 2-1 0,18-2 0 16,-20 5 0-16,20-5 0 0,-23 7-1 0,23-7 2 15,-24 10 0-15,24-10 3 0,-28 12-2 16,28-12 3-16,-33 11-1 0,33-11 2 0,-33 12-1 16,16-5 3-16,-1 2-3 0,1-2 1 0,0 0-1 15,17-7 1-15,-32 17-1 0,32-17 2 0,-29 21-3 16,29-21 1-16,-30 22-2 0,30-22 1 0,-31 26-4 16,31-26 3-16,-28 29-4 0,28-29 4 15,-30 34-2-15,15-16 1 0,0 0-2 0,-1 2 2 16,-1-1-7-16,2 2 7 0,1-1-5 15,1 1 7-15,1 0-2 0,-1 1 4 0,1 2 17 16,-2 2-32-16,1 0 31 0,0 1-29 0,-2-2 10 16,4 3 6-16,-1 0-8 0,1 1 7 0,1 0-7 15,-1 1 6-15,1-2-7 0,2 0 5 0,2 1-7 16,1-1 6-16,3 0-6 0,0-2 5 0,2-2-4 16,2 1 5-16,-1-1-5 0,1-1 5 0,1 0-6 15,0-1 6-15,1-2-6 0,1 3 7 16,0-2-5-16,0-1 3 0,3 0 13 0,1-1-32 15,-1-2 33-15,3 0-33 0,-11-17 16 16,23 29 2-16,-23-29-3 0,29 23 3 0,-29-23-2 16,34 18 3-16,-17-12-3 0,2-1 1 0,1-2-1 15,1 0-1-15,1-3 1 0,1 0 0 0,0-1 1 16,-1-3-6-16,1 0-6 0,0-3-7 16,3 1-7-16,-4-6-7 0,4 5-10 0,-4-10-19 15,9 7-31-15,-13-12-25 0,15 10-53 0,-15-12-36 16,8 0-104-16,9 13-74 0,-22-22 283 0</inkml:trace>
  <inkml:trace contextRef="#ctx0" brushRef="#br0" timeOffset="238372.0352">14745 5250 1120 0,'0'0'332'0,"0"0"-306"16,-17-16-28-16,17 16-1 0,0 0-10 0,0 0-13 15,-14-23-14-15,14 23-5 0,0 0 1 16,3-20 6-16,-3 20 27 0,2-17-5 0,-2 17 20 15,-3-17-4-15,3 17 4 0,0 0 9 16,-12-20 8-16,12 20 7 0,0 0 3 0,-27-19-19 16,27 19 15-16,-24-7-23 0,24 7 16 0,-28-4-3 15,28 4-2-15,-33-1 0 0,14 2-1 0,0 2-2 16,1 0-2-16,0 1-3 0,1 2-2 0,0 1 17 16,17-7-21-16,-33 21 17 0,33-21-36 0,-33 28 15 15,17-12-14-15,2 1 14 0,-1 4 6 0,-1-2-6 16,2 3 6-16,-2 0-4 0,0 1 6 15,2 0-7-15,0 0 7 0,0 1-7 16,1-1 5-16,-1 5-5 0,0-2 6 0,1 1-6 16,1 1 5-16,0-3-6 0,2 1 6 0,1-2-6 15,2 0 5-15,1-1-6 0,1-3 4 0,4 0-7 16,1-20 2-16,2 30-8 0,-2-30 0 0,13 21-5 16,-13-21 4-16,0 0 1 0,24 15 3 0,-24-15 4 15,21-1-2-15,-21 1 4 0,23-10 0 16,-23 10 1-16,25-20 3 0,-25 20-1 0,29-32-1 15,-12 14 4-15,-1-2-6 0,0-1 7 0,-1-1-5 16,0 1 5-16,0-1-5 0,-2-1 5 0,1 0-5 16,-2 0 4-16,1-2-3 0,1 0 4 15,-1 1-5-15,-1 0 5 0,2 2-4 0,-2 0 3 16,0 1-5-16,-1 1 6 0,0 1-6 16,0 1 6-16,-11 18-5 0,17-29 4 0,-17 29-4 15,19-28 4-15,-19 28-4 0,21-24 3 0,-21 24-3 16,16-18 3-16,-16 18 18 0,0 0-18 0,0 0 19 15,0 0-18-15,0 0-2 0,0 0 0 0,0 0-19 16,0 0 18-16,0 0-14 0,18 19 17 0,-18-19 3 16,2 27-4-16,-2-27 3 0,2 34-4 0,-1-15 5 15,-1 1-4-15,-1 2 6 0,-1 0-5 16,2 2 7-16,-1 0-6 0,0 1 6 0,0 1-6 16,0 1 3-16,-2 1-6 0,2-1 5 15,0-1-7-15,0-2 7 0,-1 1-7 0,1 0 5 16,0-1-5-16,0-3 4 0,-1 1-7 0,2-4 2 15,2 1-14-15,-2-19-8 0,5 32-12 0,-5-32-44 16,6 24-32-16,-6-24-63 0,0 0-118 0,18 26-122 16,-18-26 119-16,0 0 297 0</inkml:trace>
  <inkml:trace contextRef="#ctx0" brushRef="#br0" timeOffset="238778.262">15213 4749 1374 0,'-28'-9'76'0,"28"9"-69"0,0 0-23 0,0 0-18 16,0 0-20-16,0 0-8 0,0 0 11 0,0 0 20 16,0 0 17-16,5 20 9 0,-5-20 1 15,5 21 5-15,-5-21 1 0,1 29 5 0,-1-29 5 16,-3 35 13-16,-2-16 4 0,1 8 11 0,-4-4-9 16,2 6 2-16,-5-1-12 0,2 5 4 0,-4 2-10 15,3 3 6-15,-3-1 7 0,2 2-33 16,-1-1 27-16,-1-1-32 0,3-1 9 0,0 1 9 15,0-5-10-15,2 2 7 0,-1-2-8 0,3-2 5 16,0 0-6-16,1-2 6 0,1-1-7 0,2-2 1 16,1-3-14-16,0-4-7 0,5 2-23 0,-4-20-9 15,9 33-28-15,-9-33-32 0,13 22-41 0,-13-22-114 16,0 0-129-16,21 14 102 0,-21-14 299 16</inkml:trace>
  <inkml:trace contextRef="#ctx0" brushRef="#br0" timeOffset="239278.5466">15635 5188 791 0,'15'-20'230'0,"-15"20"-205"16,0 0-21-16,24-25-4 0,-24 25 1 0,27-15-4 16,-10 4-3-16,1 1-4 0,1-1-13 15,-19 11 12-15,31-17-7 0,-31 17 15 0,20-13 14 16,-20 13 22-16,0 0 26 0,0 0 19 0,0 0 6 16,0 0-8-16,-4-21-16 0,4 21-11 0,0 0-12 15,0 0-8-15,-17-3-12 0,17 3-6 0,0 0-6 16,-23 3-2-16,23-3 1 0,-20 7 1 0,20-7 1 15,-24 12 0-15,24-12-1 0,-31 15 1 16,12-5-2-16,2 2 4 0,0 0 14 0,0 4-14 16,0 1 14-16,-2 3-34 0,-1 2 15 0,2 2-13 15,-1-1 11-15,4 4 6 0,-2 0-8 16,0 2 5-16,0 0-7 0,1-2 7 0,2 2-7 16,1 0 6-16,1 1-6 0,2-1 7 0,2-2-7 15,2 1 6-15,0-1-6 0,2-2 7 0,2 2-8 16,2-2 7-16,2 1-8 0,3-3 8 15,1-2-7-15,3 0 5 0,3-3 14 0,-12-18-37 16,28 30 31-16,-10-19-39 0,1 1 9 0,0-5-3 16,6 1-11-16,-4-8-9 0,9 3-19 0,-7-11-20 15,11 8-37-15,-9-15-25 0,10 9-129 0,-3 3-152 16,-14-18 76-16,17 21 350 0</inkml:trace>
  <inkml:trace contextRef="#ctx0" brushRef="#br0" timeOffset="239576.173">16006 5267 993 0,'3'-26'287'0,"-3"26"-228"0,0 0-38 16,0 0-5-16,0-18-7 0,0 18-11 0,0 0-2 15,0 0-1-15,0 0 1 0,0 0 3 0,0 0 2 16,17 11 5-16,-17-11 4 0,3 18 4 0,-3-18 1 15,0 28 3-15,0-28-3 0,-2 36 4 0,0-17-3 16,0 2 4-16,-1 2-7 0,2 1 6 0,-4 4-9 16,1 1 5-16,-1 2-10 0,2-1 4 15,-1-1-10-15,0 0 6 0,1-1-8 16,0-1 5-16,1 0-7 0,0-3 2 0,1-1-15 16,0-3 0-16,3-1 4 0,-2-19-23 0,2 31-3 15,-2-31-48-15,2 23-58 0,-2-23-59 0,0 0-119 16,0 0-94-16,0 0 158 0,0 0 260 0</inkml:trace>
  <inkml:trace contextRef="#ctx0" brushRef="#br0" timeOffset="239774.0279">16152 4956 1637 0,'0'0'44'16,"0"0"-47"-16,-11-17-18 0,11 17-18 0,0 0-30 15,0 0-32 1,17-17-32-16,5 23-41 0,-22-6-71 0,25-14-190 16,3 26 23-16,-28-12 364 0</inkml:trace>
  <inkml:trace contextRef="#ctx0" brushRef="#br0" timeOffset="240399.0505">16137 5320 1677 0,'-19'4'27'0,"19"-4"-39"16,-26 11-9-16,26-11-14 0,-15 23-9 0,15-4-2 15,-3-2 12-15,6 7-3 0,-4-2 12 0,2 4 1 16,-1-1 10-16,0 1 3 0,-1 0 14 16,-1 0-3-16,1 0 10 0,0-1-1 0,1 0 7 15,-2-2-5-15,3 0 3 0,-1-3-8 0,2 0 4 16,-2-20 11-16,8 32-14 0,-8-32 11 0,12 23-37 15,-12-23 16-15,0 0-19 0,23 18 16 0,-23-18 0 16,21-1 1-16,-21 1 18 0,26-14-17 16,-26 14 20-16,31-23-36 0,-14 9 18 0,-17 14-15 15,33-32 13-15,-19 15 6 0,-1-1-5 16,0 1 5-16,-2-1-2 0,0-1 3 0,-1-2-2 16,3 1 4-16,-2-1-5 0,-2 1 4 0,1-1-6 15,-1 0 7-15,0-2-5 0,1 1 5 0,-1 0-6 16,-2-1 4-16,0 2-5 0,-1 1 6 0,0 0-4 15,0 1 6-15,2 1-2 0,-2 1 4 0,-6 17-2 16,13-29 4-16,-13 29-5 0,14-22 0 0,-14 22-3 16,13-18 0-16,-13 18 0 0,0 0 1 15,17-15-2-15,-17 15 0 0,0 0-2 0,0 0 1 16,0 0 1-16,17 4-1 0,-17-4 1 16,0 0-1-16,15 22 1 0,-15-22 0 0,10 25 2 15,-2-8-3-15,-2 3 5 0,-1 0-6 0,2 3 5 16,-1 0-5-16,1 1 4 0,-1 4-6 0,1 0 5 15,-1 1-5-15,0-1 5 0,0-3-6 16,0 0 5-16,1 0-14 0,-3-2-1 0,3 1-11 16,-6-4 1-16,4 5-15 0,-5-8-6 0,6 5-12 15,-6-22-32-15,1 33-18 0,-1-33-44 0,-3 24-74 16,3-24-106-16,0 0-42 0,-11 34 328 0</inkml:trace>
  <inkml:trace contextRef="#ctx0" brushRef="#br0" timeOffset="241258.4213">16718 5405 1441 0,'0'0'34'0,"0"0"-34"0,-11-21-7 0,11 21-8 15,0 0-12-15,0 0-9 0,14-18 0 0,-14 18 3 16,0 0 7-16,21-7 7 0,-21 7 5 16,0 0 3-16,17 3 4 0,-17-3 5 0,0 0 8 15,0 0 14-15,6 25 11 0,-6-25 6 0,-2 30-6 16,2-11-5-16,-4 2-11 0,2 2 3 16,-3-2-5-16,2 5 3 0,0-6-8 0,2 3 2 15,-2-2-8-15,2 1 4 0,1-2-8 0,0 0 7 16,0-2-5-16,1 0 3 0,-1-18-4 0,-2 29 5 15,2-29-5-15,-2 20 3 0,2-20-2 0,0 0 1 16,0 0-1-16,-1 17-1 0,1-17 0 0,0 0-2 16,0 0-1-16,0 0 0 0,0 0 2 0,3-18 0 15,-3 18 5-15,3-26-4 0,1 8 4 16,1-2-5-16,1 0 3 0,1-2-5 16,1-1 7-16,2-1-5 0,0-1 5 0,1 2-5 15,0 1 4-15,1-1-5 0,2 1 6 0,0 0-7 16,1 0 7-16,2 3-5 0,-3 1 4 0,3 1-3 15,2 2 4-15,-2 1-4 0,0 2 3 0,0 0-3 16,-17 12 2-16,30-19-1 0,-30 19 3 0,31-13 1 16,-31 13 2-16,26-5 0 0,-26 5-1 15,22 4-1-15,-22-4-1 0,18 13-1 0,-18-13-2 16,19 22 3-16,-19-22-4 0,16 29 5 0,-10-12-5 16,1 1 4-16,-1 1-4 0,0 2 5 0,0 2-4 15,-1 0 5-15,0 0-5 0,0 0 5 0,-2-1-5 16,2 1 5-16,-2-2-6 0,0 0 4 0,-1 0-6 15,-1-3 6-15,-1-18-5 16,0 31 4-16,0-31-2 0,-1 22 2 0,1-22 0 16,0 0 0-16,0 0-1 0,-4 18 1 0,4-18 1 15,0 0 2-15,0 0 4 0,0 0 0 0,0 0-1 16,-3-19-4-16,3 19-2 0,-2-27-5 0,1 10 4 16,2-1-3-16,1-1 3 0,3-2-3 0,1 1 3 15,2-3-6-15,0 1 4 0,2-4-6 0,3 1 4 16,1 1-5-16,2 0 7 0,-2 1-4 15,2 2 4-15,-3 2-3 0,3 1 5 0,-1 1-4 16,-15 17 6-16,30-31-4 0,-30 31 2 16,27-21-2-16,-27 21 0 0,27-16-1 0,-27 16 2 15,23-7-1-15,-23 7 2 0,18-1-1 0,-18 1 1 16,0 0 0-16,19 10-2 0,-19-10 3 0,14 20-2 16,-14-20 3-16,12 29-4 0,-12-29 4 0,12 32-4 15,-6-13 5-15,0 0-4 0,-1 1 4 16,0 3-6-16,-1 2 6 0,-2 0-5 0,2 2 3 15,-3-2-5-15,0 0 5 0,0 2-7 0,-1-2 7 16,0 0-6-16,0-1 1 0,4 0-19 0,-5-5-11 16,6 6-29-16,-5-25-21 0,6 38-54 0,-6-38-122 15,-6 17-211-15,13 5 23 0,-7-22 405 0</inkml:trace>
  <inkml:trace contextRef="#ctx0" brushRef="#br0" timeOffset="242070.9263">18709 5237 1130 0,'0'0'77'0,"0"0"-76"0,-3-19-16 0,3 19-7 16,0 0-9-16,17-21 16 0,-17 21-10 0,25-18 20 16,-25 18-6-16,26-20 6 0,-26 20 5 0,25-19 1 15,-25 19 5-15,19-23 4 0,-19 23-3 0,12-23 24 16,-12 23-5-16,4-22 17 0,-4 22 0 0,-1-22-4 16,1 22-2-16,-9-20-4 0,9 20 1 15,-13-17-8-15,13 17-4 0,-20-16-6 16,20 16-6-16,-22-11-4 0,22 11-2 0,-26-7 0 15,26 7-5-15,-28-2-1 0,28 2 0 0,-28 0-1 16,28 0 3-16,-33 4-1 0,16 0 1 0,0 2 1 16,-3 0-1-16,2 3 4 0,0-2 0 0,0 4 1 15,-1-2-1-15,2 3 2 0,0 2-5 0,17-14 5 16,-31 29-4-16,15-12 3 0,-1 2 11 16,1 0-32-16,0 3 34 0,0 1-32 0,2 0 16 15,1 4 7-15,-2-1-8 0,3 3 8 0,0 2-8 16,1 1 8-16,1 2-9 0,1 2 7 15,2 0-6-15,2 0 7 0,2-1-6 0,1 0 7 16,1-1-10-16,2-2 7 0,2 1-9 0,2-3 6 16,1-2 9-16,1-2-10 0,3-2 10 0,-2-4-33 15,3-2 17-15,-11-18-18 0,25 28 14 16,-25-28 2-16,29 17-7 0,-29-17-2 0,30 5-4 16,-30-5-2-16,35-7-3 0,-15-3-7 0,7 2-8 15,-4-7 1-15,10 7-50 0,-9-13-25 0,11 13-89 16,-9-4-177-16,-4-13-26 0,15 21 255 0</inkml:trace>
  <inkml:trace contextRef="#ctx0" brushRef="#br0" timeOffset="242695.9378">18982 4986 1677 0,'-17'7'31'0,"17"-7"-37"16,0 0-12-16,-14 28-6 0,15-6-18 16,-4-1 4-16,8 6 15 0,-2-1-4 0,2 4 20 15,-2 0-22-15,2 2 17 0,-5-1-9 0,0-1 19 16,-2 3 11-16,-4-3-3 0,-2 2 12 15,0-3-4-15,2 3 9 0,-5 0-11 0,2 2 3 16,-1-2-10-16,2 1 3 0,1-1-9 0,1-1 5 16,0-1-8-16,1-2 7 0,1-1-7 0,0-4 6 15,1-4 11-15,0-2-12 0,3-17 11 0,-3 20-36 16,3-20 14-16,0 0-22 0,0 0 20 0,0 0 23 16,0 0-29-16,1-20 36 0,1 2-31 15,2-4 11-15,1-2 6 0,0-2-6 0,0 0 8 16,2-2-6-16,-1 0 4 0,4 0-6 15,1 0 5-15,1-2-7 0,2-1 7 0,2 1-8 16,2-1 7-16,-1 4-5 0,2 0 6 0,-1 2-6 16,-1 0 6-16,0 2-6 0,0 2 5 0,-1 2-5 15,-16 19 5-15,29-29-3 0,-29 29 2 0,23-18-2 16,-23 18 0-16,18-9 1 0,-18 9 2 16,0 0 1-16,22-4 1 0,-22 4 2 0,0 0-1 15,22 11 2-15,-22-11 0 0,18 16 1 0,-18-16-5 16,17 20 1-16,-17-20-4 0,16 28 3 0,-16-28-3 15,14 33 5-15,-8-15-4 0,-2 1 3 0,0-1-4 16,-1 2 4-16,-1-1-5 0,2 2 4 0,-2 0-5 16,2 1 4-16,-1-1-4 0,0 0 5 15,-1 1-7-15,-1 0 6 0,-1-2-8 16,-1 0-1-16,0 0-10 0,-3-1-4 0,3 1-13 16,-4-2-2-16,4 3-18 0,1-21-6 0,-6 35-20 15,6-35-23-15,-5 30-17 0,5-30-44 0,-4 21-66 16,6-2-106-16,-2-19 20 0,2 17 316 0</inkml:trace>
  <inkml:trace contextRef="#ctx0" brushRef="#br0" timeOffset="243055.3051">19585 4899 1647 0,'0'0'26'16,"0"0"-35"-16,-18-3-8 0,18 3-10 0,0 0-6 16,1 31 0-16,-1-31 11 0,0 39-3 0,-1-18 9 15,0 5 2-15,0 0 8 0,-3 3-1 0,0 2 12 16,-2 0 16-16,3 2-26 15,-5-2 35-15,4 3-27 0,-3-2 10 0,3 1 5 16,-2-2-10-16,1 1 6 0,-1 0-9 0,0-1 6 16,1 2-9-16,0-2 4 0,1-2-8 0,0 0 4 15,2-3-7-15,1-3 1 0,0 0-10 0,1-4-3 16,2 0-11-16,-2-19-6 0,4 31-26 0,-4-31-23 16,5 19-43-16,-5-19-47 0,0 0-42 15,0 0-150-15,0 0-10 0,18 11 280 0</inkml:trace>
  <inkml:trace contextRef="#ctx0" brushRef="#br0" timeOffset="243539.6781">19807 5303 1549 0,'0'0'43'0,"2"-20"-47"0,-2 20-14 0,14-23-9 16,-14 23-24-16,32-26-13 0,-12 8-7 0,13 10 4 15,-5-9 18-15,5 6 5 0,-6-5 23 16,3 5 1-16,-5 0 16 0,-3-2 16 16,1 6 11-16,-6-4-5 0,3 7 30 0,-20 4-14 15,24-7 14-15,-24 7-8 0,0 0-11 0,0 0-4 16,0 0 4-16,0 0 18 0,16 29-35 0,-17-9 25 15,2 3-40-15,-2 3 6 0,-1 3 5 0,0-4-9 16,1 2 7-16,0 1-8 0,-1-2 6 16,2 1-7-16,-1 1 7 0,0 0-6 0,-2-1 5 15,1 0-7-15,-4-2 7 0,0 0-6 0,-1-4 7 16,-2 0-5-16,2-3 4 0,-5-1-4 0,12-17 3 16,-26 29-2-16,9-16 3 0,17-13-4 0,-32 20 4 15,14-14-3-15,0-1 2 0,-2-4 4 0,1 0-1 16,-3-3 1-16,0-2 0 0,-2-2-2 15,1 0-3-15,0-3 1 0,-2 0-4 16,5-2 1-16,-1-1-5 0,4-2-2 0,17 14-6 16,-27-27-1-16,15 8-9 0,12 19-3 0,-15-38-12 15,17 20-9-15,-5-8-16 0,13 8-16 0,-6-11-29 16,15 12-27-16,-6-8-25 0,13 5-81 0,1 12-123 16,-11-20 96-16,21 24 269 0</inkml:trace>
  <inkml:trace contextRef="#ctx0" brushRef="#br0" timeOffset="243946.321">20311 5246 1331 0,'0'0'256'0,"0"0"-229"0,0 0-30 16,3 20 0-16,1-2-9 0,-3 1-5 0,4 3-7 16,1 1 6-16,1 2-7 0,-1 1 7 0,3 3-5 15,-5-3 8-15,4 3 1 0,-3-1 16 0,1-3-5 16,-3 0 8-16,0-2-5 0,-1-2 8 16,-3-2-1-16,1-2 8 0,0-17 2 15,-5 22 3-15,5-22-4 0,0 0 0 0,0 0-5 16,0 0-5-16,0 0 0 0,0 0 1 0,0 0-1 15,0 0-1-15,0 0 0 0,0 0-6 0,-7-31 4 16,8 14-5-16,1-2 4 0,3-1-4 0,0-1 4 16,3 0-4-16,1-2 4 0,2-1-5 0,1-1 5 15,2-1-7-15,2 0 1 0,-1-1-10 16,2 4 2-16,2-5-13 0,0 5 2 0,-2-5-11 16,3 7-6-16,-7-7-18 0,8 10-14 0,-12-10-13 15,12 12-34-15,-14-11-10 0,-7 27-52 0,20-31-74 16,-23 6-103-16,3 25 181 0,8-23 177 0</inkml:trace>
  <inkml:trace contextRef="#ctx0" brushRef="#br0" timeOffset="244305.6788">20783 5252 1631 0,'0'0'61'16,"0"0"-53"-16,0 0-18 0,0 0-5 0,2 20-16 15,-2-20-1-15,3 17 1 0,-3-17 3 16,5 18 10-16,-5-18 11 0,2 18 0 0,-2-18 5 16,-3 17 2-16,3-17 4 0,-7 20-2 0,7-20 7 15,-10 23-1-15,10-23 7 0,-15 28-4 0,7-11 1 16,-2 0-7-16,0 2 2 0,-1 2-6 15,0-2 3-15,0 2-6 0,-1-2 4 0,3 1-6 16,-2-2 4-16,3 1-6 0,0-2 2 0,2 0-6 16,6-17 2-16,-10 29-5 0,10-29 2 0,-7 23-7 15,7-23-2-15,-5 18-11 0,5-18-6 0,0 0-16 16,0 0-13-16,0 0-22 0,0 0-33 0,0 0-21 16,0 0-66-16,0 0-138 0,0 0-36 15,-4-23 354-15</inkml:trace>
  <inkml:trace contextRef="#ctx0" brushRef="#br0" timeOffset="244493.6064">20811 4962 1617 0,'0'0'53'0,"2"-21"-40"0,-2 21-16 15,0 0-13-15,4-22-22 0,-4 22-19 0,0 0-11 16,26-9-20-16,-26 9-18 0,0 0-30 0,0 0-38 16,21-2-43-16,-21 2-68 0,0 0-78 15,0 0 232-15</inkml:trace>
  <inkml:trace contextRef="#ctx0" brushRef="#br0" timeOffset="245712.7725">21163 5364 1435 0,'0'0'160'15,"-3"-23"-139"-15,3 23-28 0,0 0-10 16,-6-27-18-16,6 27-15 0,1-18-4 0,-1 18 2 16,2-17 3-16,-2 17 16 0,0 0 9 0,-6-23 14 15,6 23 12-15,0 0 18 0,-19-16 2 0,19 16 3 16,-19-7 0-16,19 7-6 0,-21-4-3 0,21 4-4 16,-23 3-3-16,23-3-3 0,-29 9 3 0,29-9-2 15,-32 16 2-15,15-5-2 0,0 1 2 16,0 0-2-16,17-12 3 0,-31 29-5 0,16-11 4 15,-1-1-8-15,0 3 3 0,2 1-5 16,-1 1 5-16,2 1-6 0,2 0 5 0,1 0-6 16,3 0 5-16,1-1-5 0,2-2 5 0,3 0-5 15,0-3 3-15,2 1-6 0,-1-18 4 0,4 30-6 16,-4-30 4-16,8 23-4 0,-8-23 1 0,0 0-1 16,20 21 1-16,-20-21 3 0,17 2 3 15,-17-2 2-15,20-6-1 0,-20 6 1 0,25-17-3 16,-25 17 3-16,26-27-1 0,-14 11 5 0,2-1-4 15,-2-4 5-15,-1 0-6 0,2 0 3 0,-1-3-5 16,2-2 4-16,2 1-5 0,-2-3 6 0,1 1-8 16,2 1 8-16,-1-2-8 0,-2 1 5 15,2-1-7-15,0 1 5 0,-1-2-6 0,0 1 7 16,-1 0 13-16,0 0-27 0,0 3 31 16,-2-2-26-16,1 4 12 0,-2-2 6 0,3 2-7 15,-2-1 4-15,1 2-4 0,-2 1 4 0,-1 3-2 16,-1 0 2-16,-9 18-3 0,15-28 5 0,-15 28-2 15,12-20 3-15,-12 20 0 0,0 0 2 0,0 0-4 16,0 0 0-16,15-17-4 0,-15 17-3 0,0 0-2 16,0 0-2-16,0 0 4 0,-1 20-1 15,1-20 4-15,1 28-3 0,-1-11 3 0,0 5-3 16,-1 1 4-16,-1 2-5 0,1 2 6 0,0 1-7 16,-1 2 7-16,0 1 10 0,0 2-28 0,-1 0 29 15,0-1-28-15,0 0 11 0,1-1 7 16,-1-1-8-16,2 1 8 0,-1-2-7 0,1-2 7 15,-1 2-8-15,2-2 7 0,0-2-7 0,0 1 6 16,3-6-6-16,0 1 5 0,0-4-4 16,-3-17 4-16,7 30-3 0,-7-30 2 0,11 22-3 15,-11-22 1-15,0 0-1 0,17 18 0 0,-17-18 1 16,0 0-1-16,23 0 1 0,-23 0 2 0,21-10 2 16,-21 10-3-16,24-18 3 0,-24 18-4 0,31-24 3 15,-31 24-3-15,33-30 2 0,-15 12-3 0,0 1 5 16,-1-3-5-16,1 2 6 0,1-1-5 0,-2-2 4 15,1 1-3-15,-1-1 3 16,0 2-5-16,0 1 4 0,0 0-5 0,-1-1 4 16,-3 0-2-16,-2 1 3 0,0 1-2 0,-1 0 5 15,-10 17-3-15,16-29 6 0,-16 29-4 0,9-25 1 16,-9 25-2-16,8-23 2 0,-8 23 15 0,4-21-14 16,-4 21 16-16,0 0-35 0,2-19 15 0,-2 19-18 15,0 0 16-15,0 0 2 0,0 0 0 16,0 0 1-16,0 0 1 0,0 0-1 0,0 0-2 15,0 0 0-15,-19-1 0 0,19 1 16 0,-15 19-33 16,15-19 33-16,-20 24-33 0,20-24 15 0,-21 29 4 16,21-29-3-16,-20 33 4 0,9-14-2 0,0 0 3 15,0 3-3-15,1 0 4 0,2 0-5 16,-1 1 7-16,2-1-7 0,0 2 8 0,-1-1-6 16,2 0 3-16,0 0-4 0,1-2 5 15,0 0-4-15,2 0 6 0,0-5-4 0,2 3 2 16,1-19-5-16,1 30 0 0,-1-30-3 0,6 26 1 15,-6-26-1-15,13 23 2 0,-13-23-2 0,0 0 2 16,24 23 0-16,-24-23 1 0,19 10 2 0,-19-10-1 16,20 4 1-16,-20-4-1 0,27-3-3 0,-27 3 0 15,29-6 0-15,-29 6-1 0,30-9-2 0,-30 9-1 16,31-10-1-16,-31 10 0 0,29-10 2 16,-29 10-4-16,28-9-2 0,-28 9-7 15,26-9-6-15,-26 9-6 0,26-6-6 0,-26 6-6 16,26-5-16-16,-26 5-22 0,21-3-42 0,-21 3-62 15,21-9-149-15,-21 9-136 0,20-5 155 0,0 16 312 16</inkml:trace>
  <inkml:trace contextRef="#ctx0" brushRef="#br0" timeOffset="252276.0794">13992 12582 909 0,'0'0'296'0,"-31"4"-221"0,11-2-39 16,20-2-5-16,-25 9-21 0,25-9-17 0,-23 6-20 15,23-6-23-15,-22 5-32 0,22-5-34 0,-21 3-23 16,4-8-33-16,17 5-35 0,-18 8-64 0,-5-17-14 16,23 9 285-16</inkml:trace>
  <inkml:trace contextRef="#ctx0" brushRef="#br0" timeOffset="255574.4345">16201 12580 903 0,'0'0'247'16,"0"0"16"-16,0 0-191 0,7 19-39 0,-7-19-19 16,0 0-22-16,4 17-33 0,-4-17-34 0,0 0-39 15,0 0-50-15,11 17-30 0,-11-17-110 16,0 0-90-16,0 0 157 0,0 0 237 0</inkml:trace>
  <inkml:trace contextRef="#ctx0" brushRef="#br0" timeOffset="262952.5533">19939 12531 988 0,'-9'27'345'0,"9"-27"-279"16,0 0-45-16,0 0-9 0,0 0-11 16,0 0-7-16,0 0-14 0,0 0-22 15,11 23-31-15,-11-23-29 0,0 0-43 0,0 0-56 16,17 4-135-16,-17-4-79 0,0 0 323 0</inkml:trace>
  <inkml:trace contextRef="#ctx0" brushRef="#br0" timeOffset="280299.5159">14303 12764 1067 0,'0'0'83'16,"13"-21"-27"-16,-13 21 4 0,0 0-9 0,0 0 24 15,12-18-4-15,-12 18-14 0,0 0 8 0,0 0-28 16,0 0-17-16,0 0 20 0,0 0-26 15,0 0 16-15,0 0-7 0,0-18 8 0,0 18-18 16,0 0 8-16,0 0-12 0,0 0-6 0,0 0-2 16,-22-17-4-16,22 17-2 0,-19-4-2 0,19 4-3 15,-32 2 3-15,11 0-2 0,-2 2 5 0,-2 0 1 16,1 1-12-16,-1 2 35 0,2 1-33 0,1 0 33 16,2-1-18-16,1 1-3 15,1-1 2-15,1 1-1 0,17-8 1 0,-33 17 0 16,33-17 0-16,-30 19-1 0,30-19 1 0,-25 18-2 15,25-18 2-15,-17 18-2 0,17-18 2 0,-9 23-2 16,9-23 2-16,-5 24-1 0,5-24 2 0,-3 27-3 16,3-27 3-16,6 30-4 0,1-13 4 0,-3 0-3 15,4 0 3-15,-1 1-3 0,-1 0 3 0,1-1-3 16,-2 0 4-16,0 0-4 0,-5-17 5 16,5 31-5-16,-5-31 4 0,0 28-2 0,0-28 2 15,-7 30-1-15,7-30 5 0,-16 30-4 0,16-30 4 16,-31 33-6-16,13-16 3 0,-4 1-5 15,-1 1 4-15,-1-2-4 0,-2 0-15 0,1 3 28 0,1-2-29 16,-2 1 27-16,3-1-8 0,0-3-4 16,2-2 4-16,4-2-3 0,0-3 2 0,17-8-2 15,-32 13 1-15,32-13-1 0,-26 2 0 16,26-2 0-16,-23-6-4 0,23 6-4 0,-19-12-10 16,19 12-14-16,-12-18-21 0,12 18-28 0,-5-27-55 15,5 27-123-15,17-14-252 0,-17 14-4 0,32-16 319 16</inkml:trace>
  <inkml:trace contextRef="#ctx0" brushRef="#br0" timeOffset="280736.9874">14479 13054 899 0,'0'0'151'0,"7"-22"-15"0,-7 22-6 0,0 0-22 16,0 0-22-16,-5-19-15 0,5 19-13 0,0 0-9 16,0 0-10-16,0 0-7 0,0 0-8 0,-20-11-6 15,20 11-5-15,-19 1-4 0,19-1 0 16,-25 7-2-16,25-7 0 0,-32 16-4 15,32-16 1-15,-31 22-1 0,14-10 1 0,0 3-3 16,17-15 4-16,-27 27-7 0,27-27 4 0,-21 31-5 16,21-31 3-16,-12 31-3 0,12-31 4 0,-1 31-4 15,1-31 4-15,11 29-5 0,-11-29 4 0,22 25-2 16,-4-16 2-16,4-3-1 0,3-2 1 0,2-4 0 16,2-2 1-16,-2-4 1 0,2-3 0 15,-4-2 1-15,-4-1-2 0,-2-2 4 0,-2 0 0 16,-17 14 6-16,23-31-4 0,-15 14 2 0,0 0-7 15,-8 17 1-15,7-31-4 0,-7 31-6 16,1-27-12-16,-1 27-18 0,-4-22-36 0,4 22-71 16,-10-17-200-16,10 17-210 0,0 0 20 0,0 0 345 15</inkml:trace>
  <inkml:trace contextRef="#ctx0" brushRef="#br0" timeOffset="281374.9548">15072 13000 1032 0,'0'0'115'0,"0"0"-11"15,0 0-6-15,8-17-12 0,-8 17-14 16,0 0-11-16,0 0-14 0,0 0-8 0,1-17-10 16,-1 17-5-16,0 0-4 0,0 0-6 0,0 0-6 15,-22-9-2-15,22 9-5 0,-17 4-2 0,17-4 2 16,-24 11-2-16,7-3 4 0,-3 2-3 0,-2 1 3 16,-1 1-3-16,-1 1 2 0,-2 2-3 0,0 2 1 15,-1 1-1-15,0 1 2 0,-1 2-4 0,3 0 6 16,0 0-6-16,3 0 6 0,5-3-6 15,17-18 5-15,-25 30-3 0,25-30 0 16,-8 20-3-16,8-20 2 0,0 0-3 0,24 22 4 16,-24-22 1-16,35 6 2 0,-10-6-1 0,3-3-1 15,4-3 1-15,2-3-3 0,4-2-1 0,-2-2-6 16,3-3 3-16,-1-1-4 0,0-1 8 0,-1-2 0 16,0-1 4-16,-2-1-2 0,-2-1 4 0,1 0-4 15,-3-5 4-15,0-2-7 0,1-1 9 16,-5-3-8-16,4-1 9 0,-2 0-9 0,-2-1 9 15,1 2-9-15,-3 1 8 0,0 4 6 0,-3 2-30 16,-4 6 31-16,-2 4-31 0,-16 17 17 0,19-21 5 16,-19 21-1-16,0 0 6 0,0 0 4 0,0 0 2 15,0 0 0-15,0 0-5 0,0 0-3 16,0 0-4-16,-15 17 0 0,15-17-2 16,-32 34-11-16,10-14 31 0,-1 7-28 0,-4 2 29 15,-2 3-12-15,-2 1-8 0,-2 2 7 0,-3 2-9 16,-1-1 8-16,0 0-9 0,0-1 6 0,3-3-9 15,4-6 4-15,3-1-13 0,3-5-4 0,6 0-21 16,-2-6-18-16,12 4-37 0,-11-14-53 0,23 18-136 16,-4-22-250-16,0 0 55 0,-4 18 262 0</inkml:trace>
  <inkml:trace contextRef="#ctx0" brushRef="#br0" timeOffset="281672.0529">15432 13010 1316 0,'0'0'109'15,"-23"19"-32"-15,23-19-7 16,-22 24-12-16,10-6-5 0,-8-2-11 0,1 3-9 16,-3 0-13-16,2 3-6 0,-3 1-12 0,0 0 4 15,-1 0-9-15,4-1 6 0,-2-3-6 0,2-1-2 16,5 0-15-16,15-18-11 0,-26 28-15 0,26-28-49 16,-12 22-60-16,-5-26-178 0,17 4-191 0,0 0 33 15,0 0 395-15</inkml:trace>
  <inkml:trace contextRef="#ctx0" brushRef="#br0" timeOffset="281875.1667">15719 12747 1513 0,'0'0'51'0,"0"0"-23"15,0 0-3-15,0 0-6 0,0 0-3 0,0 0-6 16,0 0-10-16,0 0-31 0,0 0-50 0,0 0-160 16,0 0-266-16,0 0-17 0,0 0 247 0</inkml:trace>
  <inkml:trace contextRef="#ctx0" brushRef="#br0" timeOffset="293424.1797">15702 13145 824 0,'0'0'149'0,"0"0"-37"0,-9-17-29 16,9 17-13-16,0 0-11 0,0 0-1 0,0 0-6 16,0 0-3-16,0 0-7 0,0 0-8 0,0 0-2 15,0 0-5-15,0 0-4 0,0 0-7 0,0 0-4 16,0 0-5-16,0 0-3 0,0 0-3 0,0 0-1 16,0 0-1-16,0 0-1 0,0 0-1 0,0 0 1 15,0 0 2-15,-19 2 0 0,19-2 4 16,-18 22-4-16,18-22 2 0,-29 25-2 15,29-25 2-15,-33 27-3 0,16-13 3 0,17-14-5 16,-32 33 5-16,17-16-6 0,15-17 7 0,-25 30-5 16,25-30 5-16,-19 27 15 0,19-27-34 0,-10 20 34 15,10-20-36-15,0 0 20 0,6 19 2 0,-6-19 4 16,0 0 4-16,18 10 3 0,-18-10 4 0,0 0-2 16,26 5 0-16,-26-5-17 0,0 0-85 15,29 1 25-15,-29-1-34 0,22-2 28 0,-22 2 66 16,21-2 1-16,-21 2 0 0,17-3 0 0,-17 3-1 15,19-5 1-15,-19 5-1 0,22-7 2 0,-22 7 19 16,24-16-19-16,-24 16 18 0,31-20-37 0,-14 11 16 16,-17 9-16-16,32-21 16 0,-32 21 3 0,30-21-3 15,-30 21 2-15,28-22-7 0,-28 22-6 16,24-18-9-16,-24 18-14 0,22-17-10 16,-22 17-13-16,16-17-25 0,-16 17-41 0,0 0-59 15,30-14-140-15,-30 14-116 0,19-11 309 0</inkml:trace>
  <inkml:trace contextRef="#ctx0" brushRef="#br0" timeOffset="299207.4256">17837 13090 680 0,'0'0'107'0,"0"0"-28"0,0 0-1 0,0 0-6 15,17-15-1-15,-17 15-4 0,0 0-6 0,0 0-7 16,0 0-7-16,0 0-8 0,0 0-9 16,0 0-9-16,0 0-7 0,0 0-6 0,0 0-3 15,0 0-5-15,0 0 2 0,0 0 0 16,0 0 2-16,-6 24-1 0,-4-5-1 0,-4 4-3 15,-3 2 4-15,0 3-6 0,-3 0 8 0,-1 2-9 16,-2 2 9-16,-4 2 9 0,0-1-30 0,1 0 32 16,-1-1-31-16,3-7 21 0,2-1 11 0,-1-6-5 15,6 0 6-15,-2-5-8 0,19-13 2 0,-26 16-3 16,26-16 2-16,-17 6 2 0,17-6-1 16,0 0-2-16,0 0-4 0,0 0-5 0,0 0-4 15,0 0-1-15,0 0 0 0,0 0 3 0,0-24-1 16,0 24 2-16,18-31-5 0,-6 14 2 15,4 0-5-15,2-1 2 0,3-3-5 0,3 1 8 16,2-4 18-16,2-2-31 0,2 2 35 0,2 0-32 16,-2 0 10-16,2 1 7 0,0 1-6 15,-1 0 5-15,0 3-4 0,1-1 4 0,-2 3-4 16,0 3 4-16,-2 3-3 0,-4 1 2 0,-1 1-2 16,0 0 2-16,-1 2-1 0,0 0 0 0,0-1-1 15,-1 4 1-15,-3 0-1 0,-18 4 1 0,24-2-1 16,-24 2 0-16,0 0 1 0,0 0-1 0,0 0 1 15,0 0 0-15,0 0 0 0,0 0 0 0,0 0 3 16,0 0 2-16,0 0 3 0,11 24-2 16,-11-24 1-16,-7 22-7 0,7-22 3 15,-17 29-5-15,5-10 5 0,-3 1-6 0,-2 3 6 16,-3 2-6-16,2-1 7 0,-1 1-7 0,1-1 7 16,-2 3 10-16,1 0-31 0,-1-4 31 0,2-2-32 15,18-21 15-15,-30 29 5 0,30-29-7 0,-22 19-2 16,22-19-17-16,0 0-16 0,0 0-31 0,-19 7-49 15,19-7-61-15,0 0-104 0,0 0-190 16,20-12 71-16,-18-13 397 0</inkml:trace>
  <inkml:trace contextRef="#ctx0" brushRef="#br0" timeOffset="299504.369">18395 13146 847 0,'0'0'102'0,"0"0"-15"0,0 0-16 16,0 0-4-16,-23 14-7 0,23-14-1 0,-20 25-12 16,9-9-6-16,11-16-14 0,-29 36-3 15,12-16-11-15,-1 4 1 0,-3 4 7 0,-2 0-34 16,-1 1 31-16,-1-2-35 0,1-2 15 15,-1 0 4-15,-1-2-6 0,2 0 6 0,3-2-8 16,4-4-4-16,17-17-18 0,-23 22-20 0,23-22-33 16,0 0-33-16,0 0-29 0,0 0-10 0,0 0-69 15,0 0-138-15,19-23 60 0,8 9 300 0</inkml:trace>
  <inkml:trace contextRef="#ctx0" brushRef="#br0" timeOffset="299691.9256">18664 12793 1093 0,'0'0'135'0,"0"0"-23"15,0 0-30-15,0 0-22 0,6-17-18 16,-6 17-13-16,0 0-10 0,0 0-8 0,0 0-6 16,-17-12-1-16,17 12-4 0,0 0-7 0,0 0-16 15,0 0-31-15,0 0-45 0,0 0-90 0,0 0-103 16,0 0-194-16,0 0 67 0,-20 14 397 0</inkml:trace>
  <inkml:trace contextRef="#ctx0" brushRef="#br0" timeOffset="300160.8526">18861 12870 812 0,'0'0'89'0,"0"0"-46"0,0 0 2 0,0 0 5 16,0 0 14-16,0 0 2 0,0 0-9 0,0 0-16 15,0 0-15-15,0 0-6 0,0 0-4 0,0 0-1 16,-28 26-4-16,13-6-1 0,-7 7-8 0,-2 3 5 16,-4 5-9-16,0 2 7 0,-1 2-11 0,0 2 7 15,-2 3-37-15,-4-5-18 0,7 11-36 16,-10-11-41-16,11 12-15 0,-9-12-23 16,8-1-13-16,-1-1-12 0,0-13-31 0,16 12 81 15,-18-24 144-15</inkml:trace>
  <inkml:trace contextRef="#ctx0" brushRef="#br0" timeOffset="300942.4958">18627 13182 853 0,'0'0'120'0,"0"0"-55"0,0 0-6 15,0 0-7-15,0 0 3 0,0 0-4 0,0 0-10 16,0 0-17-16,0 0-11 0,0 0-8 16,0 0 1-16,18 0 0 0,-18 0 1 0,0 0-1 15,23 9-1-15,-23-9-1 0,24 4-1 0,-24-4-1 16,29 2-1-16,-11-4 0 0,-18 2 0 0,34-1-1 16,-16 0 1-16,2-1-1 0,-2-1 0 0,0 1 0 15,0-3-2-15,0 0 2 0,-1 0-2 16,-17 5-4-16,30-12-5 0,-30 12-5 0,28-13-4 15,-28 13 1-15,24-12 2 0,-24 12 2 0,18-10-2 16,-18 10-3-16,0 0-3 0,20-8 2 0,-20 8 4 16,0 0 10-16,0 0 3 0,0 0 5 0,0 0-1 15,0 0 2-15,0 0 0 0,0 0 4 0,0 0 12 16,0 0 11-16,0 0 11 0,0 0 7 16,0 0-4-16,0 0-6 0,0 0-5 15,0 0-8-15,0 0-6 0,0 0-4 0,0 0-6 16,0 0-3-16,0 0 0 0,0 0-3 0,0 0-1 15,0 0-1-15,0 0 0 0,0 0 0 0,0 0-2 16,0 0 4-16,0 0 2 0,0 0-1 0,0 0 5 16,-24 31-8-16,7-13 6 0,-3 3-5 0,2 1 7 15,-2 1-5-15,0 3 5 0,-3 1 11 16,0 1-31-16,-2-1 35 0,3 1-30 0,0-4 17 16,4-1 10-16,-1-6-6 0,19-17 7 0,-28 26-4 15,28-26 4-15,-17 15-1 0,17-15 1 0,0 0-3 16,0 0-6-16,0 0-6 0,0 0-3 15,0 0-4-15,0 0 0 0,0 0 3 0,0 0-1 16,9-17 3-16,-9 17-3 0,27-31 2 0,-7 10-4 16,-1-2 4-16,2-1 15 0,-1 0-31 15,0 1 31-15,1-1-31 0,-2 0 11 0,2-3 7 16,2-1-8-16,0-1 7 0,3 1-8 0,0 2 7 16,1 0-8-16,2 4-4 0,-2-3-13 0,0 7-6 15,-4-4-14-15,4 10-7 0,-10-3-21 0,7 12-33 16,-24 3-62-16,30-6-175 0,-30 6-141 0,17 3 37 15,-17-3 434-15</inkml:trace>
  <inkml:trace contextRef="#ctx0" brushRef="#br0" timeOffset="303770.5888">19375 13140 528 0,'0'0'96'16,"22"-11"-13"-16,-5 7-2 0,-17 4-10 0,32-2 1 16,-32 2-1-16,26-1 0 0,-26 1-12 0,25 2-11 15,-25-2-12-15,22 6-3 0,-22-6-6 0,20 6-1 16,-20-6-2-16,0 0-3 0,21 11-4 0,-21-11-1 16,0 0-6-16,0 0-1 0,17 19-5 0,-17-19 1 15,0 0-4-15,6 21 2 0,-6-21-2 16,-2 19 1-16,2-19-3 0,-16 29 4 0,2-11-6 15,-1 2 4-15,-2 2 7 0,-4-2-17 0,1 4 3 16,-1-2-39-16,1 2 13 0,-4-2-15 0,4 0 23 16,-2-5 13-16,1 0 3 0,2-3 7 15,2-3 0-15,17-11 2 0,-27 16-1 0,27-16 2 16,-21 7-3-16,21-7-1 0,0 0-3 0,-17 0-6 16,17 0-6-16,0 0-2 0,0 0 3 15,3-20 3-15,-3 20 9 0,14-25 2 0,-14 25 2 16,19-27 0-16,-19 27 2 0,20-28-4 0,-20 28 6 15,18-29 16-15,-18 29-14 0,12-27 27 0,-12 27-14 16,2-22 3-16,-2 22 3 0,-1-19-5 0,1 19-12 16,-6-18 15-16,6 18-14 0,0 0 14 0,-16-21-3 15,16 21-4-15,-18-11-1 0,18 11-3 16,-30-6-2-16,10 8-2 0,-1-1 2 0,-2 2-1 16,-2 1 2-16,2 1 1 0,0-2 0 15,1 5 1-15,1-3-4 0,3 1-2 0,1 0-6 16,17-6 0-16,-29 20 14 0,29-20-13 0,-25 21 13 15,25-21-35-15,-17 20 18 0,17-20-19 0,-6 22 19 16,6-22 3-16,3 22-4 0,-3-22 4 0,12 23-4 16,-12-23 3-16,28 19-2 0,-10-12-1 15,6 0-16-15,2-6-16 0,8 4-37 0,-7-14-57 16,16 14-75-16,-11-7-186 0,1-12-69 0,11 15 260 16</inkml:trace>
  <inkml:trace contextRef="#ctx0" brushRef="#br0" timeOffset="304161.6689">20350 12568 860 0,'0'0'31'0,"0"0"-6"0,0 0 20 16,-15 22 23-16,15-22 16 0,-20 25 17 16,1-12-15-16,4 10-9 0,-8-2 2 0,3 8-46 15,-6-4 20-15,3 7-38 0,-5-5 0 16,2 7 4-16,-2 0-13 0,-1 2 3 0,-3 3-11 15,-2 3 8-15,-2 1-11 0,-1 0 10 0,-2 1-14 16,0-3 4-16,4 0-16 0,0-3 6 0,6-3-12 16,1-6 9-16,8-1 3 0,0-9-38 0,9 1 23 15,11-20-42-15,-21 25 4 0,21-25-12 0,0 0-39 16,-17 4-36-16,17-4-166 0,0 0-66 16,11-23 173-16</inkml:trace>
  <inkml:trace contextRef="#ctx0" brushRef="#br0" timeOffset="304349.164">19855 13043 559 0,'0'0'151'0,"0"0"-1"16,21-6-13-16,-21 6-23 0,21 2-23 0,-21-2-20 15,22 6-18-15,-22-6-13 0,24 8-16 0,-24-8-10 16,28 6-10-16,-28-6-8 0,33 7-24 0,-33-7-36 15,39 9-82-15,-39-9-154 0,24 0-158 16,0 12 51-16,-24-12 407 0</inkml:trace>
  <inkml:trace contextRef="#ctx0" brushRef="#br0" timeOffset="304817.9141">20014 13234 693 0,'0'0'197'0,"0"0"-102"16,0 0-16-16,0 0 20 0,0 0 3 0,27-10-8 16,-27 10-19-16,24-3-12 0,-24 3-15 0,29-3-11 15,-13 1-7-15,4 2-8 0,1-2-2 0,1 0-8 16,1 0-4-16,1 0-4 0,3-3-2 15,0 0-2-15,0-2 2 0,0 1-3 0,0-3 2 16,0-1-3-16,0 0 1 0,-2-4-9 0,3 3 0 16,-2-2-7-16,-1 2 3 0,-2-1 1 0,1 0 5 15,-5-1 1-15,-1 1 4 0,-18 12-3 0,28-23 5 16,-28 23-2-16,17-20 4 0,-17 20 0 0,0 0 0 16,0 0 0-16,3-19-5 0,-3 19-4 0,-21-4 1 15,21 4-1-15,-34 4 4 16,14 0 5-16,-3-1-1 0,0 3 2 0,0-1-2 15,-1 1 3-15,-2 1-1 0,2 2 4 0,0-1 2 16,-1 3 4-16,2 0 0 0,-1 4 4 0,0-3-2 16,2 2 3-16,-1-1-3 0,3 2 0 0,1 2-5 15,3 0 1-15,1 2-6 0,3 2 1 0,2-2-6 16,2 2 3-16,3 0-7 0,3 0 4 16,2 1 10-16,1 1-39 0,5 1 21 0,0-1-42 15,7 3-1-15,-3-6-21 0,14 11-49 0,-24-31-54 16,49 47-132-16,-15-18-159 0,-10-13 43 0,20 18 424 15</inkml:trace>
  <inkml:trace contextRef="#ctx0" brushRef="#br0" timeOffset="316541.6123">13778 14142 866 0,'-8'-19'140'0,"8"19"-68"0,0 0-14 0,0 0-2 16,0 0 5-16,0 0 2 0,0 0 0 0,0 0-6 16,0 0-15-16,0 0-5 0,0 0-3 0,0 0-1 15,0 0 0-15,0 0-6 0,0 0-4 0,0 0-5 16,0 0-7-16,0 0-3 0,0 0-5 0,0 0 0 16,0 0-2-16,0 0-1 0,0 0-1 0,0 0 2 15,0 0-2-15,0 0 3 0,0 0 2 16,8 17-2-16,-8-17 0 0,0 0-1 0,7 17-1 15,-7-17 2-15,3 17-2 0,-3-17 2 16,3 20-1-16,-3-20 2 0,1 23-2 0,-1-23 5 16,1 26-2-16,-1-26 3 0,-1 29-2 0,1-29 3 15,-1 28-5-15,1-28 5 0,-3 29-3 0,3-29 0 16,-3 30-2-16,3-30 1 0,-5 30-3 16,5-30 5-16,-5 30-1 0,5-30 2 0,-6 32-5 15,6-32 2-15,-5 31-1 0,5-31 0 0,-5 32-2 16,5-32 3-16,-4 29-7 0,4-29 5 0,-6 32 13 15,6-32-30-15,-6 34 31 0,3-16-30 0,0-1 12 16,-1 0 5-16,4-17-5 0,-7 29 4 0,7-29-4 16,-6 29 3-16,6-29-2 0,-7 29 2 0,7-29-2 15,-8 28 7-15,8-28-3 16,-8 29 4-16,8-29-3 0,-9 30-1 0,9-30-6 16,-8 29 5-16,8-29-3 0,-7 32 3 0,7-32-3 15,-9 31 4-15,9-31-4 0,-5 24 3 0,5-24-2 16,-3 21 0-16,3-21-1 0,0 0 2 0,-3 23-5 15,3-23 5-15,0 0-1 0,-3 18 1 0,3-18 0 16,0 0-1-16,-7 19-3 0,7-19 1 0,0 0-6 16,-8 22 0-16,8-22-6 0,0 0-4 15,-11 22-5-15,11-22-5 0,0 0-12 0,0 0-5 16,0 0-8-16,0 0-11 0,-7 17-36 0,7-17-85 16,2-19-206-16,-2 19-118 0,1-35 154 0</inkml:trace>
  <inkml:trace contextRef="#ctx0" brushRef="#br0" timeOffset="317791.6244">13787 14214 868 0,'0'0'234'15,"0"0"-139"-15,0 0-18 0,0 0-4 0,0 0-19 16,0 0-18-16,0 0-12 0,0 0-2 0,0 0 0 16,0 0 1-16,5-17 2 0,-5 17-3 0,0 0-6 15,0 0-5-15,20-11 0 0,-20 11-4 16,0 0 1-16,0 0-1 0,0 0-2 0,0 0-1 16,0 0-1-16,0 0 0 0,0 0 3 0,0 0 3 15,0 0-1-15,0 0 1 0,0 0-3 16,11 19-2-16,-11-19 0 0,0 0-2 0,0 0-1 15,0 0 0-15,16 18-1 0,-16-18 1 0,0 0-1 16,0 0 2-16,14 20-2 0,-14-20 2 0,0 0-2 16,9 17 2-16,-9-17-3 0,0 0 3 15,9 20-5-15,-9-20 4 0,0 0-3 0,8 24 3 16,-8-24-1-16,5 20 3 0,-5-20-3 0,4 17 2 16,-4-17-1-16,5 17 2 0,-5-17 1 0,0 0 4 15,7 23-2-15,-7-23 2 0,0 0-2 0,9 24 0 16,-9-24-2-16,0 0 2 0,6 24-2 0,-6-24 1 15,0 0-2-15,11 24 4 0,-11-24-2 16,0 0-1-16,12 23 1 0,-12-23-2 16,8 18-3-16,-8-18 3 0,9 17-4 0,-9-17 5 15,5 18-4-15,-5-18 1 0,0 0-2 0,6 23 3 16,-6-23-2-16,0 0 2 0,0 0 0 0,7 18 1 16,-7-18 0-16,0 0 1 0,0 0 1 0,0 0-1 15,0 0 2-15,0 0 0 0,0 0 3 0,0 0 1 16,0 0-1-16,0 0-1 0,0 0-2 15,0 0-2-15,0 0 0 0,0 0-3 0,0 0 2 16,0 0-4-16,5-16 2 0,-5 16 1 0,2-19-1 16,-2 19-1-16,6-18 1 0,-6 18-2 0,9-23 3 15,-9 23-2-15,11-30 0 0,-3 13-1 16,2-2 3-16,2-2-3 0,0 3 5 0,2-4-5 16,0 2 3-16,1-1-5 0,2-2 8 0,1 1-7 15,0-1 4-15,1 0-6 0,-2 3 1 16,-1 1-4-16,-2 2 3 0,-14 17-1 0,26-29 3 15,-26 29 0-15,18-20 3 0,-18 20-2 0,0 0 2 16,13-17-1-16,-13 17 2 0,0 0 0 0,0 0-1 16,0 0-1-16,0 0 1 0,0 0 0 0,0 0 1 15,0 0-1-15,0 0 0 0,0 0 0 0,0 0-2 16,0 0 2-16,0 0-1 0,0 0-2 16,0 0 1-16,0 0 1 0,0 0-1 15,0 0 1-15,0 0 0 0,0 0 1 0,0 0 0 16,3 20 1-16,-3-20-2 0,0 23 2 0,0-23-4 15,-4 31 5-15,2-13-3 0,-2 4 2 0,0 1-3 16,1 1 4-16,-2 2-3 0,1-1 6 0,-1 0-5 16,2 2 5-16,-2 1-7 0,1 1 5 0,-1 1-4 15,0 0 7-15,1 3-5 0,0 1-10 16,0-2 24-16,1 4-23 0,0-3 22 0,0 1-6 16,0-1-7-16,1-3 7 0,0-2-7 0,1-3 4 15,1-2-5-15,1 0 1 0,2-2-2 0,-2-2 0 16,2-2-2-16,-3-17 3 0,3 29-2 0,-3-29 2 15,8 23-2-15,-8-23 0 0,9 17 0 16,-9-17 1-16,0 0-2 0,0 0 1 0,22 19-3 16,-22-19-3-16,0 0-4 0,22 6-2 15,-22-6-6-15,17 2 1 0,-17-2-3 0,18 1-8 16,-18-1-9-16,22-1-16 0,-5 3-27 0,-17-2-38 16,31-7-101-16,-31 7-324 0,20-23 33 0,-1 13 236 15</inkml:trace>
  <inkml:trace contextRef="#ctx0" brushRef="#br0" timeOffset="318511.2685">14762 14566 1114 0,'-2'-27'139'16,"2"27"-40"-16,0 0-6 0,0 0-10 0,0 0-16 16,0 0-8-16,0 0-8 0,0 0-15 15,0 0-5-15,-17-13-11 0,17 13-3 0,0 0-4 16,0 0-1-16,0 0-1 0,-18-5 0 0,18 5-3 15,0 0-4-15,0 0-3 0,-19 5-2 16,19-5 2-16,0 0-2 0,-17 13 0 0,17-13 2 16,0 0-2-16,-23 25 0 0,23-25-14 0,-19 27 27 15,8-9-24-15,0-1 26 0,1 2-12 0,-2 2-2 16,0 1 2-16,-2 3-5 0,3 1 6 16,1 1-5-16,0 2 5 0,3-1-1 0,-2 2 7 15,3 0-3-15,2-1 3 0,2-2-6 0,1-2 5 16,2-2-5-16,0-4 6 0,3-2-7 0,-4-17 3 15,11 28-3-15,-11-28-1 0,15 18 0 0,-15-18 0 16,20 11-2-16,-20-11 1 0,23 2-1 0,-23-2 1 16,24-10 1-16,-24 10 0 0,26-30 1 15,-12 8-3-15,0-4 4 0,0-3-3 16,2-8 4-16,0-1-7 0,0-2 8 0,1 0-13 16,1 2 10-16,-2 0-11 0,2 3 9 0,-2 1-6 15,1 4-9-15,-1 4 26 0,-3 4-24 0,-2 5 26 16,-11 17-8-16,17-24-6 0,-17 24 3 0,0 0-3 15,0 0 3-15,0 0 1 0,0 0 0 0,0 0 1 16,0 0-3-16,0 0 0 0,-7 23-2 16,-3-3-12-16,-1 3 26 0,0 2-21 0,2 0 22 15,-1 0-5-15,1-1-9 0,2 0 4 0,1 0-3 16,1 0-2-16,3 1-1 0,-1 0 4 0,2 2-5 16,1-1 6-16,0 2-6 0,1 0 5 0,0 0-6 15,1-4 5-15,0-1-5 0,-1-3 5 16,2-2-3-16,-3-18 4 0,9 29-5 0,-9-29 2 15,0 0 0-15,26 20-3 0,-26-20-3 16,26-4-6-16,-9-2-9 0,0-7-8 0,7-2-16 16,-3-9-35-16,10 8-56 0,-16-20-112 0,18 12-308 15,-9 0 20-15,-6-8 280 0</inkml:trace>
  <inkml:trace contextRef="#ctx0" brushRef="#br0" timeOffset="319136.4521">15330 14518 910 0,'17'-1'180'0,"-17"1"-45"16,0 0-7-16,-3-17-20 0,3 17-20 15,0 0-12-15,0 0-13 0,0 0-17 0,0 0-16 16,0 0-9-16,-17-3-10 0,17 3-2 0,0 0 1 15,-26 6-5-15,26-6 3 0,-23 14-3 0,23-14 0 16,-27 24-2-16,27-24 2 0,-29 33 13 0,16-12-28 16,-2 3 29-16,3 2-26 0,-2 2 11 0,2 4 10 15,0-2-6-15,1 3 7 0,0-2-5 16,3 1 4-16,0-2-9 0,4 0 3 16,0-1-9-16,2-5 6 0,2-3-5 0,1-2 2 15,-1-19-2-15,7 27 1 0,-7-27-2 0,0 0 2 16,21 18 0-16,-21-18 0 0,18 0 1 0,-18 0-1 15,28-12 1-15,-11 0-1 0,1-5 0 0,2-1-1 16,-2-5 3-16,0-4-7 0,0-1 1 0,-1-2-6 16,0-1 0-16,-2-1-5 0,1-1 4 0,-2 2-7 15,1 1 10-15,-3 2-4 0,-1 3 9 16,-2 3-2-16,-2 1-10 0,-1 4 26 0,-6 17-27 16,6-28 29-16,-6 28-13 0,0 0-1 15,6-20 2-15,-6 20-1 0,0 0 1 0,0 0-1 16,0 0-1-16,0 0 2 0,0 0-2 0,0 0 1 15,-8 30 15-15,3-13-28 0,-1 5 30 0,0 3-23 16,0-1 10-16,1 4 6 0,-1 0-9 16,-2 2 7-16,2 3-8 0,-1 1 7 0,0 3-7 15,1 3 6-15,-2 3-6 0,1 1 6 0,-3 1-8 16,0 1 8-16,1 1-8 0,-3 0-3 0,-1 2 18 16,2-2-20-16,-1-2 19 0,1-2-8 0,0-3-9 15,0-1 8-15,1-4-7 0,-3-4 5 0,1-1-5 16,0-4 5-16,0-3-4 0,0-3 5 0,12-20-8 15,-23 28 1-15,23-28-8 0,-21 15-7 16,21-15-5-16,-19 6-6 0,19-6-10 16,-20-4-16-16,20 4-30 0,-19-19-45 0,19 19-97 15,-8-26-251-15,8-3-41 0,8 5 180 0</inkml:trace>
  <inkml:trace contextRef="#ctx0" brushRef="#br0" timeOffset="319714.5662">15642 14535 1006 0,'0'0'307'15,"0"0"-155"-15,0 0-30 0,0 0-25 0,0 0-29 16,0 0-14-16,0 0-14 0,0 0-9 0,0 0-8 16,0 0-6-16,0 0-7 0,0 0-2 0,-8 20-3 15,8-20-2-15,0 0-11 0,-6 24 12 0,6-24-11 16,-5 30 25-16,2-9-13 0,-3 4 9 16,-1 4-7-16,0 5-8 0,-3 4 4 0,0 3-5 15,-3 2 3-15,1 1-5 0,1-2 8 16,0-3-7-16,2-5 7 0,1-4-8 0,1-4 8 15,1-3-5-15,1-3 3 0,5-20 2 0,-7 29-3 16,7-29-1-16,0 0 2 0,0 0-5 0,0 0 2 16,0 0 1-16,0 0-1 0,0 0 0 0,0 0 1 15,8-17 4-15,-2-5-6 0,4-2 3 16,-1-5-10-16,2-3 0 0,-1 0-5 0,0-3 5 16,4-3-6-16,-1 0 8 0,3 0-8 0,0 3 12 15,1 1-5-15,1 3 8 0,0-1-4 0,3 4 4 16,-2 2-5-16,2 2-10 0,-2 3 26 0,1 4-24 15,-2 3 26-15,-1 5-12 0,-17 9-2 16,28-7-1-16,-28 7 1 0,21 12-1 16,-21-12-13-16,13 34 32 0,-9-10-23 0,-4 4 28 15,-3 3-7-15,-2 4-11 0,1 4 8 0,-6 2-11 16,3 3 8-16,-3-2-5 0,0-3 6 0,3-7-6 16,1-5 1-16,3-5-7 0,3-5 3 0,0-17-3 15,6 24 1-15,-6-24-7 0,0 0-4 0,22 13-7 16,-22-13-8-16,26-6-11 0,-26 6-27 0,33-22-55 15,-26-9-124-15,12 13-332 0,-3-4 15 16,-4-7 278-16</inkml:trace>
  <inkml:trace contextRef="#ctx0" brushRef="#br0" timeOffset="320120.8341">16076 14801 1106 0,'24'4'201'0,"-24"-4"-85"0,21-11-21 16,-21 11-27-16,23-12-14 0,-23 12-2 0,19-11-3 15,-19 11-11-15,0 0-12 0,23-22-7 0,-23 22-5 16,20-16-4-16,-20 16-3 0,19-19 2 0,-19 19-5 16,16-20 1-16,-16 20-6 15,15-26 3-15,-15 26-4 0,14-32 3 0,-6 12-5 16,-1 1-15-16,-1-1 27 0,1-1-31 0,-1 2 27 15,-1-1-9-15,-1 2-3 0,-4 18 7 0,1-24-1 16,-1 24 3-16,0 0-1 0,-10-17 1 0,10 17-2 16,0 0 1-16,-26 1-2 0,26-1 2 0,-26 21 2 15,9-3-4-15,0 6 7 0,0 5 9 0,0 6-23 16,-1 3 29-16,2 5-20 0,-1-2 14 16,2 4 12-16,2-3-7 0,2 2 10 0,4-4-10 15,3-3 0-15,3-5-10 0,2-6-1 0,3-5-7 16,3-4 1-16,-7-17-5 0,22 22 1 0,-22-22-8 15,29 7-2-15,-11-7-12 0,2-10-10 0,3 2-19 16,-1-13-40-16,11 13-82 0,-24-26-190 16,17 13-210-16,-6 2 32 0,-7-11 435 0</inkml:trace>
  <inkml:trace contextRef="#ctx0" brushRef="#br0" timeOffset="320542.6876">16659 14567 1063 0,'5'-24'184'0,"-5"24"-29"0,0 0-22 16,0 0-35-16,0 0-27 0,0 0-18 0,0 0-14 16,0 0-9-16,0 0-2 0,-18-10-5 0,18 10 0 15,0 0-5-15,-23-5-3 0,23 5-5 0,0 0-3 16,0 0-1-16,-20-2-2 0,20 2 0 0,0 0-5 15,0 0 1-15,0 0-1 0,0 0-1 16,-18 23 3-16,18-23-14 0,-13 20 13 0,13-20-10 16,-12 27 23-16,12-27-11 0,-14 33 11 0,7-17-11 15,1 3-2-15,6-19 3 0,-5 32-3 0,5-15 3 16,3 0-3-16,-1 0 2 0,-2-17-3 0,8 32 3 16,-8-32-2-16,11 29 1 0,-11-29-2 0,13 27 2 15,-13-27-3-15,14 32 3 0,-14-32-4 16,16 31 1-16,-16-31 2 0,13 32 1 15,-13-32-1-15,8 32 2 0,-8-32-5 0,2 32 4 16,-2-32-1-16,0 30 1 0,0-30-1 0,-10 29 2 16,10-29-1-16,-19 23 1 0,19-23-1 0,-28 15 0 15,28-15-4-15,-33 4-5 0,16-5-8 0,-2-5-11 16,19 6-13-16,-34-19-17 0,34 19-42 0,-30-28-84 16,30 28-311-16,-1-23-87 0,1 23 109 15</inkml:trace>
  <inkml:trace contextRef="#ctx0" brushRef="#br0" timeOffset="321777.1464">16953 14561 1452 0,'0'0'140'0,"0"0"-94"0,0 0 8 16,0 0-4-16,0 0-5 0,0 0-5 0,0 0-22 15,3 23 21-15,-3-23-36 0,-6 32 24 16,2-9-13-16,0 3-8 0,-3 5 4 0,1 3-8 15,-1 2 9-15,0 1-8 0,1-1 6 0,0-1-8 16,1-1 5-16,0-1-9 0,1-4 5 0,1-3-9 16,0-3-1-16,3 0-12 0,-2-4-5 0,3 1-20 15,-1-20-14-15,-1 33-33 0,1-33-43 16,5 20-114-16,-5-20-323 0,0 0 50 0,0 0 282 16</inkml:trace>
  <inkml:trace contextRef="#ctx0" brushRef="#br0" timeOffset="322027.1348">17060 14283 1149 0,'0'0'350'0,"-19"9"-163"0,19-9-113 0,0 0-22 16,0 0-6-16,0 0-11 0,0 0-6 0,0 0-6 16,0 0-10-16,0 0-11 0,-19 10-8 15,19-10-15-15,0 0-19 0,0 0-36 0,0 0-65 16,0 0-233-16,-3 17-226 0,3-17 38 0,0 0 423 16</inkml:trace>
  <inkml:trace contextRef="#ctx0" brushRef="#br0" timeOffset="322761.8987">17248 14516 914 0,'0'0'255'0,"0"0"-132"0,0 0-13 0,0 0-6 16,0 0-20-16,0 0-15 0,5 28-13 0,-5-28-16 16,-6 29-29-16,0-12 24 0,1 6-34 15,-2 1 25-15,-1 4-7 0,0-2-9 0,2 3 9 16,0-1-6-16,1 3 3 0,1-2-7 15,3 1 2-15,0-1-8 0,2 0 5 0,1-4-8 16,2-1 6-16,2-3-8 0,0-2 5 0,3-1-3 16,-9-18-1-16,14 27 1 0,-14-27-1 0,17 18-2 15,-17-18 3-15,19 7-2 0,-19-7 1 0,20-4 2 16,-20 4-2-16,24-19 1 0,-24 19-5 16,30-32 0-16,-16 10-8 0,1-1 2 0,1-6-6 15,-1-1 2-15,0-5-8 0,2-2 5 0,-1-2-10 16,2 0 7-16,-2-3-9 0,1 2 14 0,-2-2 13 15,-1 5-19-15,-2 3 31 0,-1 3-24 0,-1 5 12 16,0 6 6-16,-4 2-3 0,-6 18 3 0,10-17 5 16,-10 17 9-16,0 0 3 15,0 0 0-15,0 0-6 0,-11 18-8 0,2-1-2 16,-3 6 0-16,0 5 8 0,0 3 12 0,-1 6-23 16,-1 1 25-16,0 7-22 0,0-3 10 0,2 3 10 15,0-4-11-15,3 0 5 0,4-2-11 0,2-4 2 16,3-5-9-16,3-6 5 0,1-4-7 0,4-4 2 15,-8-16-3-15,17 25-2 0,-17-25-4 0,22 14-5 16,-22-14-5-16,27 3-7 0,-27-3-9 16,28-9-4-16,-10 3-22 0,-18 6-24 0,34-23-49 15,-29-3-86-15,21 15-186 0,-26 11-120 0,23-43 156 16</inkml:trace>
  <inkml:trace contextRef="#ctx0" brushRef="#br0" timeOffset="323590.0217">17798 14526 1322 0,'12'23'198'0,"-12"-23"-96"16,0 0-21-16,0 0-19 0,0 0-17 0,0 0-3 15,-18 13-25-15,18-13 9 0,0 0-20 0,-14 22 22 16,14-22-12-16,-7 22 11 0,7-22-12 0,-6 26-4 16,6-26 1-16,-7 33-2 0,3-15-1 0,0 1-6 15,2 4 2-15,-1 3-7 0,0 2 5 0,-1 2-4 16,0 4 4-16,1 2-5 0,-2-1 4 0,1 1-8 16,2-6 6-16,1-2-3 0,-1-1 3 15,2-5-2-15,0 1 3 0,0-6-3 0,0-17 2 16,-1 26-2-16,1-26 2 0,0 0-3 0,0 0-1 15,0 0-1-15,0 0-1 0,0 0 0 0,0 0 3 16,0 0 0-16,6-19-2 0,-1-2 2 0,0-4-7 16,0-3 3-16,0-3-4 0,2-3 5 15,2-4-5-15,0-2 7 0,3-2-7 0,1-2 7 16,0 2-9-16,3 2 10 0,0 0-6 16,-1 3 10-16,2 2 9 0,2 2-20 0,-2 5 23 15,0 5-25-15,-1 6 12 0,-16 17 3 0,28-17-1 16,-28 17 2-16,20 2 1 0,-20-2 0 0,17 19 1 15,-9-1-2-15,-4 5-10 0,1 3 23 0,0 4-25 16,-2 1 24-16,-1 3-7 0,-1 1-7 0,-1-1 4 16,-2-3-8-16,-1 1 6 0,-2-2-7 15,-1-1 6-15,2 0-5 0,-1-2 1 0,1-3-5 16,0-3 3-16,2-2-6 0,2-19 3 16,-4 30-4-16,4-30 5 0,-1 24-2 0,1-24 2 15,0 0 1-15,1 17 1 0,-1-17 0 0,0 0 0 16,0 0 1-16,0 0 0 0,0 0-1 0,0 0 0 15,0 0 3-15,0 0-1 0,10-26 2 0,-10 26-2 16,7-34 2-16,-3 12-5 0,3-6 6 16,1-2-8-16,0-6 3 0,4-3-10 0,-1-2 5 15,5-3-7-15,1 2 10 0,2-2-5 0,2 3-5 16,-1 3 26-16,-1 5-23 0,-2 6 26 0,-2 4-9 16,1 5-2-16,-16 18 7 0,27-25 0 0,-27 25 3 15,21-13-1-15,-21 13 2 0,0 0-1 0,0 0 1 16,0 0-2-16,16 20-1 0,-16-3-2 15,-2 6-2-15,-3 5-13 0,-1 2 23 16,0 4-22-16,-4 0 21 0,2 3-7 0,0 2-8 16,-1-2 10-16,3 0-7 0,3-1 8 0,0-5-6 15,3 1 2-15,3-4-4 0,0-4 0 0,2-2-4 16,3-4 2-16,-8-18-3 0,19 28 2 0,-19-28-3 16,24 18 1-16,-24-18-3 0,28 11-4 0,-28-11-7 15,32-3-6-15,-11-2-11 0,-4-5-15 16,4 3-35-16,-7-15-72 0,17 18-204 0,-15-15-254 15,-1-4 44-15,2 8 430 0</inkml:trace>
  <inkml:trace contextRef="#ctx0" brushRef="#br0" timeOffset="330770.5698">18378 15575 1027 0,'0'0'144'16,"-7"-19"-72"-16,7 19-29 0,0 0 23 15,-5-25 20-15,5 25 10 0,0 0 11 16,0 0-36-16,0 0-28 0,-8-18-13 0,8 18-5 16,0 0-5-16,0 0-1 0,0 0-1 0,-22-12-2 15,22 12-1-15,0 0-5 0,-18-5-3 0,18 5-3 16,0 0 0-16,-23 1-1 0,23-1-1 0,-19 6 2 15,19-6-3-15,-26 11 1 0,26-11 3 0,-31 18-2 16,31-18 1-16,-33 27-3 0,33-27 2 0,-32 35-4 16,15-15 3-16,0 4-3 0,0 4 3 15,1 2-6-15,2 5 9 0,0 4-9 0,3 2-7 16,-1 3 24-16,2 1-20 0,2 2 24 0,2 2-4 16,1 1-9-16,4 0 9 0,3-5-10 15,1-1 6-15,3-7-9 0,0-5 4 0,1-7-4 16,3-3 1-16,-1-5-4 0,-9-17 4 0,24 23-3 15,-24-23 1-15,29 7 0 0,-10-8 0 16,2-5 0-16,1-5 0 0,2-5-1 0,0-4-5 16,2-6-2-16,1-4-10 0,-1-2-3 0,0-5-12 15,4 1-5-15,-3-6-19 0,6 7-15 0,-10-11-34 16,11 15-46-16,-20-19-96 0,11 12-297 0,-3 8 39 16,-11-10 333-16</inkml:trace>
  <inkml:trace contextRef="#ctx0" brushRef="#br0" timeOffset="331234.7788">18672 15561 1081 0,'-4'-17'150'0,"4"17"-68"0,9-25-18 0,-9 25-24 15,10-22-9-15,-10 22 0 0,0 0 3 0,11-17-6 16,-11 17-7-16,0 0-3 0,0 0 2 16,0 0 6-16,0 0 5 0,0 0 1 0,0 0-4 15,0 0-6-15,0 0-7 0,0 0-6 16,0 0-5-16,-6 21-2 0,6-21-2 0,-10 31 4 15,4-10-2-15,-2 3 8 0,1 2-3 0,0 6 7 16,-2 4-5-16,1 5 7 0,-2 4-7 16,0 3-8-16,1 2 22 0,0 4-22 0,-1-1 21 15,1 2-2-15,-2-4-12 0,2-5 8 0,1-4-9 16,2-5 5-16,1-5-8 0,1-7 5 0,2-7-7 16,2-18 3-16,-2 23-4 0,2-23-3 15,0 0-1-15,0 0-2 0,0 0 2 0,0 0 2 16,22-23 3-16,-11 4-3 0,1-11 4 0,3-5-7 15,1-5 3-15,2-4-9 0,3 1 7 0,-1-1-9 16,4 3 10-16,1 2-5 0,2 3 6 0,1 5 10 16,0 5-24-16,-1 6 25 0,-4 5-26 0,0 7 14 15,-5 3 1-15,-18 5 1 0,29 8-1 16,-29-8-14-16,20 33 28 0,-13-4-24 16,-2 5 24-16,-2 5-7 0,-3 3-9 0,-1-1 8 15,0 1-7-15,-1-3 8 0,0-4-8 0,2-3 6 16,0-6-7-16,3-6 3 0,-3-20-8 0,12 24-5 15,-12-24-14-15,23 6-10 0,-5-7-15 0,-2-16-28 16,13 6-64-16,-16-29-152 0,11 7-272 0,3-1 31 16,-8-10 384-16</inkml:trace>
  <inkml:trace contextRef="#ctx0" brushRef="#br0" timeOffset="331500.4222">19420 15517 1085 0,'0'0'196'0,"10"-26"-75"16,-10 26-18-16,0 0-25 0,0 0-17 0,11-18-8 15,-11 18-7-15,0 0-8 0,0 0-7 0,0 0-3 16,0 0-5-16,0 0-6 0,-3 18-2 0,3-18-6 16,-11 30 2-16,3-6-2 0,-2 3 6 0,-1 6-5 15,-1 3 3-15,-3 6-10 0,0 5 4 0,0 6 4 16,0 3-19-16,2 1 16 0,1 1-16 15,0-2 3-15,1-3 9 0,2-4-8 0,2-5 6 16,2-8-12-16,3-8 0 0,3-6-16 16,-1-22-11-16,4 25-23 0,-4-25-28 0,0 0-51 15,0 0-89-15,26-19-339 0,-26 19 19 0,21-50 290 16</inkml:trace>
  <inkml:trace contextRef="#ctx0" brushRef="#br0" timeOffset="331859.9672">19658 15727 1313 0,'-28'-15'149'0,"28"15"-92"16,0 0-15-16,0 0-6 0,0 0-5 16,0 0 0-16,0 0 0 0,0 0-5 15,0 0-4-15,0 0-5 0,3 21-7 0,-4-4 0 16,-3 7-6-16,-1 5-8 0,-5 2 32 0,1 6-23 15,0 0 27-15,2 4-9 0,-2-1-12 0,6-2 5 16,-2-2-9-16,4-3 5 0,2-6-8 0,1-2 4 16,7-6-6-16,-9-19 0 0,23 22-3 0,-6-19 1 15,2-4-2-15,3-5 0 0,3-6 1 16,-1-9-6-16,1-5 4 0,1-8-9 0,0-4 5 16,-2-3-8-16,-2 0 10 0,-3-1-7 0,-4 1-5 15,-5 0 25-15,-4 2-21 0,-5 6 26 0,-5 4-8 16,-3 6-3-16,-5 5 4 0,-5 5-5 15,-4 6 1-15,-2 3-6 0,-3 8-11 0,-4 3-9 16,3 11-25-16,-6-2-18 0,10 16-42 0,-11-11-65 16,24 24-156-16,-8-8-205 0,-1-8 37 15,14 15 439-15</inkml:trace>
  <inkml:trace contextRef="#ctx0" brushRef="#br0" timeOffset="332250.6084">20022 15731 1308 0,'17'5'201'0,"-17"-5"-74"15,0 0-33-15,15-17-27 0,-15 17-18 0,0 0-7 16,0 0-6-16,17 0-9 0,-17 0-5 15,0 0-5-15,0 0-6 0,8 29-5 0,-8-9 0 16,-2 5-7-16,-2 5-8 0,-2 4 21 0,0 5-22 16,-3 1 21-16,2 1-6 0,0 0-10 0,0-1 8 15,2-4-6-15,0-2 7 0,0-5-6 0,1-6 4 16,3-3-4-16,1-20 3 0,-1 21-2 16,1-21 1-16,0 0-3 0,0 0 1 0,0 0-1 15,0 0 3-15,0 0 3 0,12-23-1 16,-5 5 2-16,2-6-5 0,1-5 3 0,-1-4-5 15,2-1 7-15,0-2-6 0,1 1 5 0,1 0-6 16,-1 2 5-16,2 1-9 0,1 4-10 0,-1 2 14 16,2 5-31-16,-1 0 15 0,-15 21-28 0,28-32-23 15,-5 28-56-15,-21-17-128 0,-2 21-330 0,23-6-5 16,-23 6 319-16</inkml:trace>
  <inkml:trace contextRef="#ctx0" brushRef="#br0" timeOffset="332500.6101">20431 15724 1126 0,'0'0'223'15,"0"0"-93"-15,0 0-28 0,0 0-29 16,0 0-12-16,0 0-7 0,0 0-10 0,0 0-9 16,5 26-9-16,-5-26-10 0,-8 35-3 0,2-12 9 15,0 4-27-15,-2 6 22 0,-2 5-23 0,-2 2 3 16,-1 2 8-16,3 0-10 0,0-1 8 0,0-2-7 15,2-6 5-15,1-4-8 0,3-9-2 0,2-3-15 16,2-17-14-16,5 17-23 0,-5-17-24 16,0 0-51-16,14-18-108 0,-14 18-323 15,24-29 26-15,-17 0 326 0</inkml:trace>
  <inkml:trace contextRef="#ctx0" brushRef="#br0" timeOffset="332688.4691">20601 15536 1204 0,'-16'-19'217'0,"16"19"-98"0,0 0-33 0,0 0-28 16,0 0-25-16,18-15-13 0,-18 15-10 16,0 0-6-16,0 0-8 0,0 0-18 0,0 0-44 15,0 0-96-15,23-10-398 0,-23 10-9 0,0 0 202 16</inkml:trace>
  <inkml:trace contextRef="#ctx0" brushRef="#br0" timeOffset="333251.0821">21107 15735 769 0,'6'-22'313'0,"-6"22"-94"16,0 0-56-16,0 0-41 0,0 0-34 0,0 0-16 15,0 0-14-15,-10-17-14 0,10 17-5 0,-24-8-10 16,24 8-6-16,-29-7-6 0,29 7-7 16,-32-5-4-16,32 5-2 0,-34-1-2 0,34 1 0 15,-32 2 0-15,13 0-1 0,2 2-1 0,-3 3 0 16,2 2 0-16,18-9-3 0,-34 26 1 0,17-5-6 15,-1 2 3-15,-2 2-8 0,3 6-7 0,0 1 25 16,2 5-20-16,2 2 24 0,2 3-6 0,7-1-6 16,1-1 6-16,3-2-7 0,5-1 7 0,2-5-8 15,4-5 6-15,1-4-4 16,4-5 2-16,4-6-6 0,-1-3-1 0,4-5-5 16,0-5-4-16,3-2-1 0,1-7 0 0,1-3 5 15,-2-6 3-15,0-5 10 0,-2-4-4 0,1-5 8 16,-2-7-7-16,1-3 8 0,0-4-8 0,1-5 10 15,-2-1 5-15,-1-2-21 0,-2 2 21 0,0 1-22 16,-1 1 8-16,-1 4 14 0,-2 3-10 0,-1 2 10 16,-1 4-10-16,-3 5 6 0,0 5-7 15,-3 9 4-15,-8 19-2 0,8-17 5 0,-8 17 3 16,0 0 0-16,0 0 0 0,0 0-7 0,-12 35-2 16,3-7-5-16,-3 6 4 0,-1 3-8 15,0 2 6-15,-2 6-11 0,-1 1 6 0,2 4-15 16,-2 1-7-16,1 4 22 0,1-2-17 0,0-1 27 15,2-1-2-15,4-7-8 0,0-2 8 16,5-7-9-16,0-3 1 0,4-3-12 0,2-5 0 16,3-2-16-16,-6-22-8 0,18 28-26 0,-18-28-30 15,31 16-60-15,-31-16-82 0,27-18-274 0,-1 15 21 16,-11-19 372-16</inkml:trace>
  <inkml:trace contextRef="#ctx0" brushRef="#br0" timeOffset="333657.2852">21575 16103 1044 0,'0'0'197'0,"18"1"-66"0,-18-1-28 0,25-7-29 16,-25 7-14-16,30-8-3 0,-30 8-11 0,36-12-8 16,-17 3-4-16,1-1-11 0,1 0 1 0,1-1-5 15,-1-1-1-15,-2 0-5 0,-1-2 1 16,-1-1-6-16,-17 15 0 0,30-31-4 0,-18 14 0 15,-12 17-4-15,20-33 2 0,-20 33-1 0,8-31 2 16,-8 14-4-16,-5 0-11 0,0-1 26 0,-5-2-28 16,-3 2 25-16,-3 0-12 0,-1 2-4 15,-2 3 2-15,-2 3-1 0,1 4 2 0,0 4 1 16,1 6 0-16,0 5 3 0,1 8-2 16,1 6 6-16,1 4 19 0,3 5-22 0,0 4 25 15,4 3-20-15,1 4 2 0,4 3 10 0,1 1-9 16,4 2 9-16,2 0-12 0,2-3-8 0,1-5 0 15,2-5 0-15,2-8 0 0,3-4 0 0,4-7 0 16,4-5 0-16,3-5 0 0,3-4 0 0,3-6 0 16,3-4 0-16,3-6 0 0,0-5 0 0,-1-5 0 15,1-5 0-15,1-3 0 0,-6-6-17 16,2 5-49-16,-10-12-68 0,16 25-224 16,-20-15-281-16,-2 2 15 0,0 8 416 0</inkml:trace>
  <inkml:trace contextRef="#ctx0" brushRef="#br0" timeOffset="338230.326">16107 13050 939 0,'0'0'166'16,"0"0"-77"-16,17 5-7 0,-17-5-2 0,0 0-1 15,0 0-4-15,0 0-7 0,2-19-8 0,-2 19-13 16,0 0-10-16,0 0-7 0,7-18-6 0,-7 18-4 16,0 0-2-16,0 0-1 0,0 0-2 0,0 0 0 15,0 0-2-15,0 0-3 0,0 0-2 16,0 0-5-16,0 0 2 0,0 0 1 0,0 0-4 15,0 0 1-15,0 0-2 0,0 0-3 0,0 0 2 16,0 0 1-16,0 0 1 0,0 0 2 16,1 20 3-16,-1-20 1 0,-5 20-3 0,5-20 5 15,-7 25-5-15,7-25 3 0,-12 31-4 0,6-12 3 16,-4 1-2-16,-1 2 4 0,0 0-2 16,0-1 2-16,-1 2-1 0,1-1 2 0,-1-1-3 15,1-1-12-15,11-20 9 0,-17 29-10 0,17-29 18 16,-14 22-8-16,14-22 8 0,0 0-12 0,-10 18 0 15,10-18 0-15,0 0 0 0,0 0 0 0,0 0 0 16,0 0 0-16,0 0 0 0,0 0 0 0,0 0 0 16,0 0 0-16,0 0 0 0,0 0 0 0,0 0-2 15,0 0 2-15,0 0 0 0,0 0 0 16,12-25-9-16,-12 25 20 0,17-28-20 16,-17 28 18-16,23-30-13 0,-11 13-2 0,3-1 2 15,0-3-2-15,4 1 4 0,3-2-4 0,1 0 5 16,0 0-4-16,1 1 6 0,0 1-1 0,2 2 3 15,-1 2-2-15,-1 3 2 0,-4 1-3 0,-3 5 0 16,-17 7-1-16,27-9 1 0,-27 9-1 0,0 0 1 16,18 0 1-16,-18 0 0 0,0 0 0 15,0 0-1-15,10 18 1 0,-10-18-1 0,4 18 2 16,-4-18-2-16,3 25 1 0,-3-25-2 0,2 29 2 16,-2-12-1-16,-3 2 1 0,-3 2-3 0,0 1 4 15,-4 3-2-15,0 1 6 0,-2 0-5 0,-1 0-8 16,0-4 21-16,-1 1-21 0,2-4 19 15,1 1-11-15,1-3-1 0,10-17 0 16,-14 25 0-16,14-25 0 0,0 0 0 0,-14 18 0 16,14-18 0-16,0 0 0 0,0 0 0 0,0 0 0 15,0 0 0-15,0 0 0 0,0 0 0 0,11-18 0 16,-11 18 0-16,21-29 0 0,-8 8 0 0,2-2 0 16,2 1 0-16,0-3 0 0,0 2 0 0,1-1 0 15,1 0 0-15,1 0 0 0,1-2 0 0,3 2 0 16,3 0 0-16,-2 1 0 0,0 2 0 15,-2 5 0-15,-1-1 0 0,-4 3 0 0,-1 6 0 16,-17 8 0-16,22-7 0 0,-22 7 0 16,0 0 0-16,12 19 0 0,-11-1 0 0,-2 6 0 15,-4 7 0-15,-4 4 0 0,-5 3 0 0,1 3 0 16,-2-1 0-16,1-1 0 0,1-3 0 0,4-4 0 16,3-4 0-16,4-7 0 0,2-21 0 0,8 29 0 15,-8-29 0-15,20 18 0 0,-20-18 0 16,36 3 0-16,-12-10 0 0,4-8 0 0,6-2 0 15,1-11-42-15,10 9-110 0,-18-18-496 0,18 3 17 16,-10-6 58-16</inkml:trace>
  <inkml:trace contextRef="#ctx0" brushRef="#br1" timeOffset="348311.9664">12858 860 382 0,'0'0'90'0,"0"0"-8"0,0 0 11 0,0 0 5 16,-17-4 15-16,17 4 6 0,0 0-2 16,0 0-18-16,0 0-14 0,0 0-15 0,0 0-18 15,1 17-5-15,-1-17-8 0,0 0-3 0,5 22-4 16,-5-22-1-16,7 24-1 0,-7-24 3 0,11 32-8 15,-1-13 3-15,-5 1-4 0,3 3 3 0,-2 0-6 16,3-1-1-16,-2-4-9 0,-7-18 1 0,26 23-2 16,-7-21 5-16,7-11 9 0,10-10-2 15,10-18 12-15,16-16-11 0,14-27 5 16,15-25-7-16,14-23-16 0,10-26-14 0,12 8-45 16,-3-8-91-16,6 17-112 0,-20 58-223 0,-34 79 480 15,-29 0 0-15,-47 0 0 0,0 0 0 0</inkml:trace>
  <inkml:trace contextRef="#ctx0" brushRef="#br1" timeOffset="348819.7497">12640 2147 952 0,'4'-27'331'0,"-4"27"-291"0,2-24-25 15,1 3-15-15,-3 21 0 0,11-31-3 0,-11 31 6 16,0 0 6-16,0 0 12 0,0 0 12 0,0 0 9 15,20 28 9-15,-20-7-7 0,6 17 2 16,-4-9-14-16,0 8 3 0,-2-3-12 0,2 4 9 16,-2-9-10-16,5-4 4 0,-5-25-11 0,15 24-2 15,-15-24 4-15,35-6 10 0,-4-13 15 16,12-10 3-16,15-21 4 0,14-15-20 0,22-24-25 16,18-23 0-16,14-24-16 0,14-13-1 0,14-5 7 15,-2-3-15-15,4 13-71 0,-19-7-128 0,-22 22-428 16,-4 14 15-16,-33 12 280 0</inkml:trace>
  <inkml:trace contextRef="#ctx0" brushRef="#br1" timeOffset="349241.6325">12996 3392 1304 0,'0'0'168'15,"0"0"-124"-15,-21 24-23 0,21-24-2 16,-11 31 12-16,3-12 8 0,6 8 7 0,-4-1-7 16,5 5 7-16,-4-6-8 0,4 0 4 0,-2-7-10 15,3-18-11-15,3 23-10 0,-3-23-4 0,0 0-1 16,32 4 7-16,-5-15 12 0,12-9 4 0,12-17 4 15,16-15-12-15,13-20-9 0,13-19-12 0,10-17 0 16,5-13 0-16,8-2-17 0,-6-6-62 16,5 20-57-16,-32-14-260 0,-7 26-245 0,-24 16 32 15,-37 6 441-15</inkml:trace>
  <inkml:trace contextRef="#ctx0" brushRef="#br1" timeOffset="349663.4994">12728 5116 1485 0,'0'0'83'15,"0"0"-54"-15,0 0 4 0,-2 27-30 0,0-5 43 16,6 11-20-16,-7-3 11 0,3 6 13 0,-2-5-10 15,1-4 1-15,1-27-9 0,1 28-10 0,-1-28-13 16,0 0-2-16,27 5 1 0,-2-12 9 16,14-14 11-16,13-13 2 0,16-22-13 0,19-22-13 15,13-23-4-15,14-19 0 0,11-13 0 0,4-10 0 16,7 6-42-16,-9 1-51 0,-2 26-112 16,-34 0-435-16,-8 14 11 0,-24 13 192 0</inkml:trace>
  <inkml:trace contextRef="#ctx0" brushRef="#br1" timeOffset="350132.9823">12934 6437 1542 0,'0'0'86'0,"0"0"-42"16,0 0-19-16,0 0-5 0,0 0 4 0,0 0 9 16,-4 23 2-16,5 2 5 0,-4 2-13 0,2 10 3 15,-3 1-12-15,1 4 7 0,-1-4-7 16,1-1 4-16,1-10-12 0,4-9-3 0,-2-18-7 15,0 0-1-15,36 9 3 0,-3-21 4 0,13-17 10 16,19-18-4-16,15-26-6 0,17-26-6 0,20-22 0 16,11-20 0-16,15-6-37 0,1-5-43 15,9 21-95-15,-30 7-382 0,1 12-75 0,-27 18 67 16</inkml:trace>
  <inkml:trace contextRef="#ctx0" brushRef="#br1" timeOffset="350555.3221">12636 7850 1484 0,'0'0'80'0,"0"0"-33"0,0 0-2 0,0 0 1 16,0 0 11-16,0 0 7 0,19 28-7 0,-13-3-4 15,-3 7-18-15,0 5-4 0,-3 3-13 0,-1 4 5 16,-2-4-16-16,2-4-7 16,1-8 0-16,2-8 0 0,-2-20 0 0,20 17 0 15,2-18 0-15,9-9 0 0,13-14 0 0,10-15 0 16,14-24 0-16,8-20 0 0,12-22 0 0,11-17 0 16,5-3 0-16,2-6-57 0,3 18-70 0,-25-11-186 15,1 28-334-15,-18 10 26 0,-22 7 340 0</inkml:trace>
  <inkml:trace contextRef="#ctx0" brushRef="#br1" timeOffset="350993.4979">12883 9775 1253 0,'0'0'188'0,"2"-26"-124"16,-2 26-30-16,6-28 2 0,-6 28 1 0,0 0 12 16,0 0 6-16,0 0 2 0,0 0-4 0,0 0-11 15,6 24-1-15,-9-2-12 0,2 6 3 0,-3 0-8 16,3-3-1-16,0-5-5 0,1-1-6 16,0-19-12-16,7 25 0 0,-7-25 0 0,22 11 0 15,-2-14 0-15,4-4 0 0,10-9 0 0,6-9 0 16,8-15 0-16,8-12 0 0,4-14 0 0,8-12 0 15,7-8-4-15,-1-6-31 0,5 3-46 0,-11-11-65 16,20 21-291-16,-24-7-185 0,-6 9 17 0,-8 11 489 16</inkml:trace>
  <inkml:trace contextRef="#ctx0" brushRef="#br1" timeOffset="351368.8819">12809 11268 1246 0,'-1'-18'200'0,"1"18"-110"0,0 0-44 16,0 0-5-16,0 0 3 0,8 20 7 0,-8-20 5 16,9 41 0-16,-8-9-15 0,5 3-18 0,-6 3 17 15,4 0-23-15,1-9 20 0,2-5-14 16,-7-24-14-16,29 17-4 0,-2-22-3 0,10-13-2 15,17-17-7-15,11-18 19 0,15-22-16 0,16-19 12 16,10-20-9-16,7-18-22 0,15-1-36 0,-7-6-40 16,9 25-124-16,-29-2-397 0,-3 19 17 15,-19 15 196-15</inkml:trace>
  <inkml:trace contextRef="#ctx0" brushRef="#br1" timeOffset="351759.5389">12971 12571 1477 0,'0'0'106'0,"0"0"-46"16,0 0-17-16,0 0-12 0,-16 25-5 0,11-6-4 16,0 9-9-16,-1 7 30 0,0 7-22 0,-1-1 23 15,2 0-5-15,-1-9-14 0,6-9-3 0,0-23-13 16,15 18-4-16,5-24-2 0,11-12-1 15,15-19 10-15,17-19 4 0,15-25-14 0,16-19 9 16,14-19-11-16,7-17-18 0,14-3-4 16,3-4-17-16,0 13-43 0,-14-1-79 0,7 26-465 15,-33 7 16-15,-18 13 137 0</inkml:trace>
  <inkml:trace contextRef="#ctx0" brushRef="#br1" timeOffset="352150.1335">13010 14244 1358 0,'-20'-25'183'0,"20"25"-111"0,-3-25-19 0,3 25-2 16,0 0 4-16,0 0 0 15,0 0-4-15,0 0-9 0,0 0-18 0,-15 26-7 16,10-1-4-16,3 5 3 0,-1 1 0 0,5-5 8 15,2-6-7-15,-4-20-17 0,28 17 0 0,3-21 0 16,15-15 0-16,22-20 0 0,25-31 0 0,20-33 0 16,28-31 0-16,21-36 0 0,22-23 0 0,18-19 0 15,20 3-102-15,-10-7-588 0,11 14 14 16,-24 10 98-16,-61 52 578 0,-42 56 0 0,-61 46 0 16,-35 38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emf"/><Relationship Id="rId5" Type="http://schemas.openxmlformats.org/officeDocument/2006/relationships/customXml" Target="../ink/ink3.xml"/><Relationship Id="rId4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9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9880437"/>
              </p:ext>
            </p:extLst>
          </p:nvPr>
        </p:nvGraphicFramePr>
        <p:xfrm>
          <a:off x="214283" y="762000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general case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metal plus an acid makes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specific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case today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THIS metal plus acid makes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word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then the chemical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then extend it to balancing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to Y10 level and then extend it to Y11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why we should remember MASH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useful mnemonic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Explain the position of Al on the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is reactive BUT doesn’t react much (!?!)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alloys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 and why people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dirty="0" smtClean="0">
                          <a:latin typeface="TheSansBold-Plain"/>
                        </a:rPr>
                        <a:t>Set</a:t>
                      </a:r>
                      <a:r>
                        <a:rPr lang="en-NZ" sz="2000" strike="noStrike" baseline="0" dirty="0" smtClean="0">
                          <a:latin typeface="TheSansBold-Plain"/>
                        </a:rPr>
                        <a:t> up a rusting practical with hypotheses and formal </a:t>
                      </a:r>
                      <a:r>
                        <a:rPr lang="en-NZ" sz="2000" strike="noStrike" baseline="0" dirty="0" err="1" smtClean="0">
                          <a:latin typeface="TheSansBold-Plain"/>
                        </a:rPr>
                        <a:t>write-upS</a:t>
                      </a:r>
                      <a:endParaRPr lang="en-NZ" sz="2000" strike="noStrike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2000" strike="noStrike" dirty="0" smtClean="0">
                          <a:latin typeface="TheSansBold-Plain"/>
                        </a:rPr>
                        <a:t>How to do several practical investigations at the same time</a:t>
                      </a:r>
                      <a:endParaRPr lang="en-NZ" sz="2000" strike="noStrike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00800" y="3300120"/>
              <a:ext cx="648360" cy="57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90000" y="3297600"/>
                <a:ext cx="661680" cy="59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8120" y="109440"/>
              <a:ext cx="8319600" cy="658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000" y="96840"/>
                <a:ext cx="8351280" cy="661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24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35931" y="-1159734"/>
            <a:ext cx="6595937" cy="9067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342600" y="106560"/>
              <a:ext cx="3188880" cy="6350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26760" y="94680"/>
                <a:ext cx="3219480" cy="63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36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600" y="257760"/>
              <a:ext cx="8892000" cy="5658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00" y="241560"/>
                <a:ext cx="8922960" cy="568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27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120" y="133200"/>
              <a:ext cx="8915400" cy="2400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640" y="117720"/>
                <a:ext cx="8947440" cy="243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243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"/>
            <a:ext cx="9296400" cy="55245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88760" y="0"/>
              <a:ext cx="7197480" cy="5887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280" y="-9720"/>
                <a:ext cx="7206480" cy="591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35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0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10427</TotalTime>
  <Words>184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497</cp:revision>
  <dcterms:created xsi:type="dcterms:W3CDTF">2006-08-16T00:00:00Z</dcterms:created>
  <dcterms:modified xsi:type="dcterms:W3CDTF">2015-10-27T04:15:39Z</dcterms:modified>
</cp:coreProperties>
</file>