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60" r:id="rId3"/>
    <p:sldId id="532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DFEA"/>
    <a:srgbClr val="CCCC00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10" autoAdjust="0"/>
    <p:restoredTop sz="94660"/>
  </p:normalViewPr>
  <p:slideViewPr>
    <p:cSldViewPr>
      <p:cViewPr varScale="1">
        <p:scale>
          <a:sx n="87" d="100"/>
          <a:sy n="87" d="100"/>
        </p:scale>
        <p:origin x="1158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9T01:38:59.01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2388 9787 440 0,'0'0'128'16,"0"0"-45"-16,-18-9 16 0,18 9-29 0,0 0-6 16,0 0 7-16,0 0 0 0,0 0-5 0,0 0-10 15,0 0-4-15,0 0-10 0,0 0-7 16,-1-21-1-16,1 21-11 0,0 0-1 0,-8-17-3 16,8 17 7-16,0 0 4 0,-24-9 1 0,24 9-2 15,-25 0-5-15,8 4-4 0,-5 0-1 0,1 6 4 16,-7-2 3-16,2 7 9 0,-3-2-4 0,1 5 1 15,2-2-11-15,1 0-3 0,6-3-11 0,19-13-1 16,-28 20-5-16,28-20 1 0,0 0-4 0,-15 17 0 16,15-17-1-16,0 0-1 0,0 0 1 0,0 0 2 15,15 20-1-15,-15-20 2 0,0 0-1 0,24 17 1 16,-24-17-1-16,24 13 2 0,-24-13-2 0,26 14 2 16,-26-14-1-16,18 16 1 0,-18-16-2 15,14 20 3-15,-14-20-2 0,4 24 3 0,-4-24-3 16,-4 29 3-16,4-29-3 0,-15 32 4 0,3-15-4 15,-3 1 4-15,-1 1-4 0,-2-4 3 0,0 0-3 16,0-1-10-16,-2-2 29 0,3-1-29 0,0 0 30 16,17-11-19-16,-28 12-11 0,28-12-22 0,0 0-37 15,-28-1-41-15,28 1-108 0,0 0-108 0,0 0-217 16,22-11 75-16,-15-6 468 0</inkml:trace>
  <inkml:trace contextRef="#ctx0" brushRef="#br0" timeOffset="312.5259">2811 9947 885 0,'0'0'205'0,"-17"-4"-168"16,17 4-7-16,-23 4 8 0,23-4 11 0,-25 5 12 15,25-5-5-15,-28 7-6 0,8-4-6 0,20-3-1 16,-37 13 0-16,18-2 3 0,-5-5-1 0,6 7-3 16,-5-2-11-16,2 5-6 0,0-2-12 0,3 3-1 15,1 1-8-15,4-1 2 0,2 1-7 16,2 1 3-16,9-19-6 0,-5 31-8 0,5-31 24 16,11 29-34-16,1-12 19 0,-12-17-34 0,37 25-14 15,-15-21-15-15,13 4-12 0,-6-12-15 0,15 7-27 16,-11-16-29-16,18 12-54 0,-10-13-93 0,4-7-141 15,17 18 231-15,-17-21 206 0</inkml:trace>
  <inkml:trace contextRef="#ctx0" brushRef="#br0" timeOffset="484.4168">3249 10053 311 0,'32'-15'42'0,"-5"1"25"0,-10 5 17 15,-17 9 35-15,0 0 24 0,22-16 2 0,-22 16-7 16,0 0-9-16,0 0-39 0,-19-6-24 0,19 6-14 16,-22 6-6-16,22-6-7 0,-30 19 1 15,9-5-7-15,4 5 1 0,-3 0-11 0,0 6 0 16,1 1-14-16,4 1 0 0,0 1 11 0,3-1-31 15,4 0 28-15,1-3-31 0,4 0-7 0,-1-7-24 16,12 5-11-16,-8-22-17 0,22 26-31 0,-22-26-56 16,36 7-113-16,-19-16-32 0,1-6-148 0,24 12 290 15,-23-26 163-15</inkml:trace>
  <inkml:trace contextRef="#ctx0" brushRef="#br0" timeOffset="609.4127">3424 9719 1450 0,'-25'-14'89'0,"8"13"-27"0,-6-4-33 16,2 6-14-16,2 1-6 0,0 0-5 0,19-2-11 16,-31 4-17-16,31-4-25 0,-19-2-38 0,19 2-69 15,0 0-65-15,0 0-122 0,30 11-130 0,-30-11 176 16,40 9 297-16</inkml:trace>
  <inkml:trace contextRef="#ctx0" brushRef="#br0" timeOffset="1203.1606">3612 10022 1121 0,'-22'27'372'0,"0"-20"-316"16,22-7-4-16,-32 23-21 0,32-23 6 16,-23 22-4-16,23-22 1 0,-16 19-15 0,16-19-12 15,0 0-6-15,-13 21-1 0,13-21 0 0,0 0 0 16,0 0-2-16,0 0 0 0,1 18-1 0,-1-18 1 15,0 0 1-15,0 0-1 0,0 0 0 0,0 0-1 16,0 0 3-16,17-4-1 0,-17 4 2 0,0 0 0 16,9-25 1-16,-9 25-1 0,6-32 2 0,-4 15-4 15,1-2 4-15,-2 0-5 0,1-2 5 16,1-2-3-16,0 0 2 0,1-2-3 0,1-3 5 16,0-2-7-16,2-2 6 0,3 0-8 0,2 3 7 15,3 1-7-15,0 5 7 0,0 5-5 16,-15 18 5-16,30-25-3 0,-30 25 3 0,31-14-1 15,-31 14 1-15,31-6 0 0,-31 6 0 0,27 2-1 16,-27-2 0-16,27 10 1 0,-27-10-2 16,24 19 2-16,-24-19-3 0,20 26 3 0,-20-26-3 15,14 32 4-15,-9-12-4 0,-1 0 4 0,-4 2-5 16,-1 1 5-16,-4 1-5 0,-4 2 4 0,-1 0-4 16,-4 2 4-16,-2 0-5 0,-2-2 6 0,0 0-6 15,-2-3 6-15,1-3-3 0,-2-2 4 0,0-3-4 16,3-3 3-16,1-5-2 0,17-7 1 0,-28 10 1 15,28-10-1-15,-19 1-1 16,19-1-1-16,0 0 0 0,0 0-1 0,-20-12 1 16,20 12 0-16,0 0 1 0,0 0 0 0,0 0 1 15,0 0 1-15,0 0 2 0,0 0-1 0,0 0-1 16,0 0 2-16,0 0-3 0,0 33-8 0,-1-9 29 16,0 7-26-16,-5 5 24 0,-2 3-12 0,-3 4-11 15,-2 1 6-15,-4 5-9 0,-1-2 9 0,-3 0-11 16,-1-4 5-16,4-4-15 0,0-7 0 15,6-3-24-15,1-11-17 0,13 5-43 0,-2-23-52 16,11 24-113-16,-11-24-192 0,18-6-36 0,10 7 249 16</inkml:trace>
  <inkml:trace contextRef="#ctx0" brushRef="#br0" timeOffset="1671.9453">4164 10034 753 0,'13'-19'263'0,"-13"2"-207"16,0 17-1-16,5-30 14 0,-5 30 7 15,4-25 7-15,-4 25-5 0,0 0-6 0,0 0-5 16,-5-21-5-16,5 21-11 0,0 0-12 0,-17 6-13 15,17-6-12-15,-23 17-1 0,23-17-1 0,-33 34 7 16,11-12-1-16,1 6 6 0,-2 0-5 0,0 2 5 16,1-1-5-16,3 0-10 0,2-4 21 0,4-4-30 15,6-2 21-15,7-19-17 0,-5 27-4 16,5-27 1-16,6 20-4 0,-6-20 2 0,0 0-1 16,28 13 1-16,-9-14 1 0,4-4 0 0,3-6 1 15,5-3-3-15,4-6-12 0,0-3 26 0,3-1-24 16,0-1 22-16,-4-1-7 0,-1 2-8 0,-7 2 4 15,-2 2-5-15,-6 3 6 0,-18 17-2 16,25-27 2-16,-25 27 0 0,0 0 2 16,0 0 1-16,0 0 0 0,0 0-1 0,0 0-2 15,0 0-1-15,0 0-3 0,-20 11 2 0,20-11-1 16,-30 30 1-16,16-12-7 0,-2 1-3 0,5 0-14 16,0-1-2-16,6 1-14 0,5-19-18 0,-6 37 8 15,6-37-50-15,9 36-5 0,-9-36-59 0,22 29-77 16,-22-29-39-16,30 10-137 0,3 9 21 0,-12-23 393 15</inkml:trace>
  <inkml:trace contextRef="#ctx0" brushRef="#br0" timeOffset="2046.9484">4825 9939 1440 0,'-45'-4'138'0,"19"11"-68"15,-10-1-16-15,8 8-5 0,-3-2-14 0,3 6-5 16,-1 1-8-16,4 4 2 0,2 0-5 0,4 1 1 16,3 0-6-16,4 1-1 0,6-5-9 0,6 1-10 15,0-21 22-15,17 30-27 0,0-19 28 0,3-3-17 16,7-5 1-16,6-4 0 0,5-7 1 0,4-5-2 16,4-4-11-16,1-3 27 15,-2-8-19-15,1-1 24 0,-4-6-5 0,-1 0-9 16,-4-2 3-16,-2 0-7 0,-7 1 5 0,-1-2-6 15,-5-2 6-15,-5 0-6 0,-2-1 5 0,-6-1-8 16,-1 1 5-16,-2 2-5 0,-4 7 5 0,-2 10-1 16,0 22-3-16,-8-20 0 0,8 20 0 0,-17 4 0 15,17-4 0-15,-32 30 0 0,8 1 0 0,-3 11 0 16,-2 7 0-16,-3 3 0 0,2 3 0 16,-1-2 0-16,7-1 0 0,3-5 0 0,9-2-28 15,5-10-36-15,14 6-66 0,-7-21-64 0,32 25-155 16,-11-21-242-16,9-3 53 0,13 6 386 0</inkml:trace>
  <inkml:trace contextRef="#ctx0" brushRef="#br0" timeOffset="3519.3114">5751 9883 397 0,'0'0'99'0,"0"0"-2"0,0 0 0 15,0 0-1-15,0 0-10 0,14 23-9 0,-14-23-14 16,4 24-6-16,-4-24-7 0,0 30 5 16,0-30-3-16,-2 37 4 0,2-37-8 0,-5 38-1 15,0-20-12-15,2 7-1 0,-1-5-11 0,1 4 5 16,-3-3 13-16,2 3-36 0,-2-3 35 0,1 1-34 16,1-4 8-16,0 0 4 0,4-18-13 15,-4 23 0-15,4-23-5 0,0 0-1 0,0 0 1 16,0 0-1-16,0 0 0 0,0 0 2 0,0 0 4 15,0 0 5-15,0 0 6 0,0 0 2 0,19-22 1 16,-13 5-8-16,-2-5-23 0,3 1 28 0,-3-4-31 16,3 2 32-16,-1-1-4 0,1 0-6 0,0 0 2 15,3 0-7-15,1-1 3 0,0 2-7 0,1 3 5 16,1 1-5-16,3 2 4 0,-16 17-3 16,32-28 2-16,-32 28-3 0,31-16 2 0,-31 16-1 15,31-8 2-15,-31 8-2 0,30-2 0 0,-30 2 0 16,29 5 0-16,-29-5-1 0,26 11-1 0,-26-11 0 15,19 16-2-15,-19-16 6 0,15 20-3 0,-15-20 1 16,11 25-2-16,-11-25 0 0,0 24-2 0,0-24 2 16,-12 24-1-16,12-24 3 0,-18 24-2 15,18-24 6-15,-24 21-3 0,24-21 3 0,-31 17-3 16,14-10 3-16,-1-1-2 0,-1 0 1 0,1-2-1 16,0 0 2-16,0 0-1 0,-1 0 4 15,19-4 2-15,-30 7 3 0,30-7 4 0,-28 8 0 16,28-8-2-16,-22 13-3 0,22-13-6 0,-15 19 0 15,15-19 18-15,-9 35-28 0,5-12 31 0,0 6-26 16,2 0 6-16,-2 2 5 0,3 1-9 16,-1-1 4-16,0 1-8 0,2-2 7 0,-1 0-7 15,2-1 5-15,1-2-6 0,-2-5-3 0,3-1-12 16,-1-4-18-16,6 4-24 0,-8-21-18 0,15 31-48 16,-15-31-76-16,0 0-218 0,26 23-105 0,-26-23 138 15</inkml:trace>
  <inkml:trace contextRef="#ctx0" brushRef="#br0" timeOffset="3994.973">6541 9916 883 0,'-1'-25'339'16,"1"25"-193"-16,0 0-58 0,0 0-21 0,-27-4-11 15,27 4-9-15,-18 4-12 0,18-4-7 0,-24 13-9 16,24-13 0-16,-34 21 0 0,17-6 4 0,-4-1-1 16,2 4 3-16,-2 1-7 0,3 2 2 15,-2 0-7-15,4 2 1 0,3-3-5 0,2 1 0 16,3-2-6-16,3-2 1 0,5-17-5 0,-3 25 2 15,3-25-3-15,0 0-9 0,18 21 8 0,-18-21-9 16,27 8 11-16,-9-8 0 0,2-4 2 0,2-3 9 16,1-3-8-16,-1-3 9 0,1-4-8 0,-1-3-5 15,0 0 5-15,-3-2-5 0,-1 0 5 16,-1 3-3-16,-3 0 3 0,-2 2-3 16,-12 17 4-16,15-26-4 0,-15 26 2 0,0 0 0 15,4-19 4-15,-4 19 2 0,0 0 1 0,0 0 0 16,0 0-5-16,0 0-1 0,0 0-5 0,-11 27 2 15,11-27-3-15,-10 36 3 0,3-13-4 0,3-1-1 16,0 2-12-16,0-3-3 0,5 4-15 0,-1-6-4 16,8 4-1-16,-8-23-47 0,19 36 8 0,-19-36-52 15,32 32-22-15,-32-32-37 0,40 19-74 16,-19-6-114-16,-1-15-33 0,18 15 315 0</inkml:trace>
  <inkml:trace contextRef="#ctx0" brushRef="#br0" timeOffset="4416.867">7034 9928 1329 0,'-25'-15'119'0,"25"15"-34"0,-32-11-13 15,32 11-8-15,-34-2-8 0,34 2-11 0,-33 5-12 16,33-5-6-16,-32 13-9 0,32-13-1 0,-29 22-4 16,29-22-1-16,-26 25-4 0,17-8 1 0,1 0-5 15,2 1 2-15,3-1-4 0,3-17 3 0,-2 30-5 16,2-30 3-16,8 25-4 0,-8-25 2 0,14 18-2 15,-14-18 1-15,23 9-1 16,-23-9 1-16,33 0 0 0,-13-3 1 0,-1-3 0 16,2-3-1-16,-2-2 2 0,2-2-3 0,-2-1 4 15,0-2-3-15,-2-1 3 0,-17 17-3 0,24-29 1 16,-24 29-1-16,18-24 1 0,-18 24-2 0,11-17 3 16,-11 17-2-16,0 0 2 0,0 0-1 0,0 0 1 15,0 0-2-15,0 0 1 0,0 0-1 0,0 0-1 16,-5 19 1-16,-1-1-3 0,-1 5 5 15,-4 5-4-15,1 3 5 0,-2 5-6 0,0 1-5 16,-3 5 22-16,1 2-19 0,-1 2 19 0,1 0-9 16,-1 0-9-16,0 0 8 0,1-3-8 0,-1 1 7 15,2-5-6-15,1-6 6 0,0-2-6 16,-1-5 5-16,4-4-5 0,-1-4 3 0,10-18-9 16,-15 24-4-16,15-24-18 0,0 0 0 15,0 0-14-15,0 0-18 0,0 0-17 0,-23-2-36 16,23 2-48-16,-6-28-83 0,13 3-240 0,0 8 4 15,-9-16 299-15</inkml:trace>
  <inkml:trace contextRef="#ctx0" brushRef="#br0" timeOffset="4807.5291">7227 10095 1545 0,'0'18'127'16,"0"-18"-78"-16,0 0-19 0,0 0-7 0,0 0-1 16,0 0-2-16,0 0-4 0,20 8-3 0,-20-8-4 15,25-9-3-15,-8 0-4 0,4-3 0 16,3-3-3-16,2 0 1 0,3-2-1 0,-4-1 3 16,5-2-3-16,-2 3 3 0,-3-1-4 0,-2 1 4 15,-3 2-2-15,-20 15 3 0,28-27-3 0,-28 27 5 16,13-19 4-16,-13 19 7 0,0 0 5 15,-6-20 3-15,6 20-2 0,0 0-3 0,-22-7-2 16,22 7-5-16,-24 2 0 0,24-2-3 16,-34 14 1-16,13-1-7 0,0 4-3 0,-2 0 0 15,4 3 0-15,1 1 0 0,1 0 0 0,2 0 0 16,4 1 0-16,2-3 0 0,6 0 0 0,2-2 0 16,1-17 0-16,9 30 0 0,-9-30 0 0,22 22 0 15,-22-22 0-15,34 13 0 0,-15-11-27 0,9 0-18 16,-4-6-6-16,11 0-26 0,-7-10-33 0,18 13-76 15,-23-26-150-15,15 12-215 0,-1 3 16 16,-12-13 407-16</inkml:trace>
  <inkml:trace contextRef="#ctx0" brushRef="#br0" timeOffset="5166.9046">7898 9830 1274 0,'-12'18'381'0,"-8"-17"-280"16,20-1-34-16,-21 12-18 0,21-12-12 15,0 0-11-15,-22 21-4 0,22-21-6 0,0 0-5 16,-13 17-4-16,13-17-1 0,0 0-2 0,-6 20 2 16,6-20-3-16,0 0-1 0,-4 17-2 0,4-17 0 15,0 0 1-15,0 0-1 0,1 20 2 0,-1-20 0 16,0 0-2-16,0 0 2 0,5 21-3 0,-5-21 2 16,0 0-2-16,10 20 2 15,-10-20-2-15,0 0 1 0,14 24-1 0,-14-24 0 16,0 0 0-16,20 20 1 0,-20-20-1 0,0 0 2 15,13 19-1-15,-13-19 1 0,0 0-1 0,7 19 2 16,-7-19-1-16,0 0 3 0,-4 24 0 0,4-24 3 16,-11 24 0-16,11-24-1 0,-20 26-6 0,20-26 0 15,-28 26 0-15,28-26 0 0,-30 28 0 0,30-28 0 16,-26 25 0-16,26-25 0 0,-18 17 0 16,18-17 0-16,0 0 0 0,0 0-17 0,0 0-33 15,0 0-28-15,0 0-45 0,0 0-82 0,0 0-215 16,13-25-141-16,-8 6 20 0,-5 19 490 0</inkml:trace>
  <inkml:trace contextRef="#ctx0" brushRef="#br0" timeOffset="19890.216">8449 9876 1125 0,'-36'-10'261'0,"36"10"-237"0,0 0-13 0,0 0-10 15,0 0-3-15,8-24 0 0,-8 24 6 0,32-27-2 16,-13 9 7-16,6 1-4 0,2-1 5 0,3-1-4 16,2-1 3-16,2 1-5 0,-2 1 3 0,1 2-6 15,-1 3 2-15,-4 4-4 0,-3 3 2 0,-4 4-1 16,-21 2-2-16,26 2 1 0,-26-2 0 0,0 0 1 15,9 21 0-15,-9-21 4 0,-11 30-6 16,-1-9 5-16,-2 0-6 0,-7 4 6 0,-3 0-5 16,-3 0 5-16,-2 2-4 0,1 0 7 0,0-1-7 15,3 0 12-15,1-5 1 0,8 0 6 0,16-21-6 16,-23 23-2-16,23-23-12 0,0 0 0 0,-3 18-1 16,3-18 1-16,0 0-1 0,24 12 3 0,-24-12-2 15,32 4 1-15,-12-3 1 0,5-1 0 0,1 0 0 16,2-1 2-16,0 1-2 0,-1 1 1 0,0 1-1 15,-3 3 0-15,-4 3 0 0,-20-8 1 0,26 16-1 16,-26-16 3-16,8 23-3 0,-8-23 6 0,-8 34 0 16,0-12 2-16,-4 1 17 0,-4 1-33 0,-4-1 28 15,0 1-31-15,-2-4 10 0,1-2 1 16,5-1-20-16,16-17-27 0,-18 22-89 0,18-22-98 16,0 0-288-16,7-19 46 0,-1-4 328 0</inkml:trace>
  <inkml:trace contextRef="#ctx0" brushRef="#br0" timeOffset="20218.3623">9338 9761 1489 0,'-29'7'31'0,"5"4"-25"0,0 1-8 0,2 1 4 15,1 2-1-15,3-1 11 0,-3 1 2 16,0 2 5-16,-1-1-6 0,2 3 0 0,2-1-7 15,2 0 6-15,16-18-4 0,-23 28 3 0,23-28-8 16,-6 21-1-16,6-21-5 0,13 18 1 0,-13-18 0 16,27 18 3-16,-7-12-2 0,3 1 3 0,5-2-2 15,2-1 1-15,2 0 0 0,0 0 2 0,-3 1-2 16,2 1 1-16,-5 2-3 0,-2 2 2 0,-5 1-1 16,-19-11 2-16,23 23-2 0,-23-23 3 0,10 33-4 15,-10-14-12-15,-3 2 32 0,-4-1-31 0,-5 2 31 16,-3 0-15-16,-2-1-7 0,-2 0 6 0,-1 1-7 15,0-2 5-15,0-2-8 0,0-3-4 0,3-2-19 16,0-8-14-16,17-5-36 0,-19 5-56 16,19-5-114-16,0 0-244 0,3-18 17 0,-3 18 346 15</inkml:trace>
  <inkml:trace contextRef="#ctx0" brushRef="#br0" timeOffset="20405.8687">9383 9790 1412 0,'0'0'237'0,"-26"12"-193"0,26-12-25 16,0 0-11-16,0 0-5 0,0 0-2 15,0 0 2-15,0 0 1 0,0 0-1 0,25-4 1 16,-8 1-4-16,4-1-1 0,3-3-18 0,7 4-30 16,-6-9-45-16,16 15-79 0,-16-20-82 0,17 6-252 15,-3 11 35-15,-10-11 305 0</inkml:trace>
  <inkml:trace contextRef="#ctx0" brushRef="#br0" timeOffset="20624.6388">9719 10104 1801 0,'0'0'11'0,"18"0"-5"0,3-3 14 16,11-2 9-16,3-6 8 0,6-2-8 0,-1-3-7 16,2-1-18-16,-1 1-1 0,-1 1-7 0,0 2-10 15,-2 0-20-15,2 10-51 0,-14-14-92 0,17 13-329 16,-19-3-98-16,-4 3 67 0</inkml:trace>
  <inkml:trace contextRef="#ctx0" brushRef="#br0" timeOffset="21836.6384">10764 9871 1165 0,'0'0'58'0,"0"0"-28"15,0 0-20 1,0 0-4-16,0 0 17 0,23-5 12 0,-5-5 10 15,11 2-2-15,-1-5-8 0,7-1-14 0,2-3-4 0,3 2-9 0,1 0-2 0,1 2-5 16,-3 2 4-16,-4 2-4 0,-3 2 2 16,-6 2-2-16,-6 3 0 0,-20 2-1 0,23-1-1 15,-23 1 3-15,0 0 0 0,0 0 1 16,-7 23-1 0,7-23 0-16,-30 30-4 0,8-12 4 0,-3 1-4 15,1 3 10-15,-6-1-3 0,5 2 17 0,-4-3 5 16,6 3 5-16,0-5-3 0,5 1-7 0,18-19-15 15,-19 24-6-15,19-24-5 0,1 18 1 0,-1-18-2 16,20 14 3-16,-20-14 0 0,34 10 0 16,-10-7 1-16,3-3 2 0,2-2 1 0,1 0 0 15,2 1 0-15,0-1 1 0,-3 4-1 0,-4-1 0 16,-3 1-1-16,-2 3-1 0,-20-5-1 16,24 15 4-16,-24-15-1 0,6 21 6 0,-6-21-1 15,-11 31 2-15,-1-11-5 0,-4 1 2 0,-3 1 12 16,-6-1-30-16,-1 0 29 0,-2-1-31 15,-1 0 11-15,2-3 3 0,2-3-2 0,5-2 1 16,20-12-11-16,-28 14-14 0,28-14-36 0,0 0-46 16,0 0-70-16,0 0-87 0,2-20-245 0,15 11 64 15,-8-20 342-15</inkml:trace>
  <inkml:trace contextRef="#ctx0" brushRef="#br0" timeOffset="22217.0651">11478 9804 1498 0,'0'0'86'0,"0"0"-75"0,0 0-12 15,24-11 4-15,-24 11 6 0,28-21 16 0,-5 11 6 16,-1-6 6-16,6 4-6 0,1-3-5 0,1 2-7 15,4 0 1-15,2 2-1 0,-2 2 0 0,1 2-4 16,-3 3-4-16,-3 1-5 0,-5 3-2 0,-2 3 2 16,-5 0-1-16,-17-3 4 0,21 12 1 0,-21-12 1 15,9 26-4-15,-6-7 4 0,-3 5-2 16,-3 5 4-16,-3 5-8 0,-5 4 6 0,-4 3-14 16,-5 4 6-16,-3 2-7 0,-4 4 8 0,-2-1-10 15,-4-1-3-15,2-3 19 0,1-2-19 16,3-2 20-16,5-4-7 0,3-5-8 0,4-7-1 15,8-5-14-15,7-21-11 0,-3 28-26 0,3-28-33 16,13 19-61-16,-13-19-136 0,17-14-286 0,3 5 41 16,-4-14 307-16</inkml:trace>
  <inkml:trace contextRef="#ctx0" brushRef="#br0" timeOffset="31390.9424">13027 9936 1293 0,'29'3'207'0,"-29"-3"-187"0,0 0-13 0,0 0-6 16,0 0-2-16,0 0 1 0,18-15-2 0,-18 15 0 0,0 0 0 16,0 0 2-16,0 0 1 0,12 18 1 0,-12-18 7 15,-6 28-3-15,2-7 7 0,-5 4-5 0,2 4 8 16,-5 5-4-16,2 3 12 0,-5 1 15 0,2 2-29 16,-3-5 28-16,1 2-30 0,1-5 4 0,0-4 7 31,4-8-10-31,10-20 4 0,-11 24-8 0,11-24-1 15,0 0-4-15,0 0-1 0,0 0 3 0,0 0 0 16,0 0 6-16,23-27 0 0,-12 4 6 0,3-6-6 0,2-7 3 16,0-1 4-16,1-4-26 0,2-1 24 0,1-2-21 15,2 0 9-15,-4 1 12 0,0 2-8 0,0-2 7 16,-1 4-10-16,-1-3 7 0,0 5-8 0,-1 2 7 16,-2 3-7-16,0 6 3 0,2 5-6 0,-15 21 4 15,19-25-2-15,-19 25 1 0,0 0 0 0,0 0 0 16,19 1 4-16,-19-1-2 0,7 28 3 0,-2-6-4 15,-2 4 3-15,0 7-5 0,-3 0 5 0,0 4-7 16,-1 3 6-16,-2 2-9 0,1 1 7 0,1-2-7 16,1-1 7-16,1-3-7 0,0-2 8 0,3-3 8 15,-1-3-32-15,3-3 11 0,-2-4-45 0,5 3-17 16,-9-25-44-16,12 39-56 0,-12-39-54 0,0 0-197 16,12 18-31-16,-12-18 84 0</inkml:trace>
  <inkml:trace contextRef="#ctx0" brushRef="#br0" timeOffset="31547.2098">13119 10067 1609 0,'0'0'44'16,"0"0"-39"-16,0 0-11 0,0 0 0 0,0 0 3 16,33 8 1-16,-10-13-2 0,5 1-15 0,-2-7-20 15,8 7-20-15,-6-10-17 0,12 10 0 0,-10-9-9 16,12 10-24-16,-13-10-74 0,7 0-206 15,2 14-23-15,-12-13 223 0</inkml:trace>
  <inkml:trace contextRef="#ctx0" brushRef="#br0" timeOffset="31765.9811">13763 9972 1518 0,'0'0'43'16,"-28"9"-35"-16,28-9 1 0,-26 16 8 0,26-16 10 15,-25 21 10-15,25-21-3 0,-27 32 0 0,12-13-10 16,3 7 3-16,-1 0-9 0,2 2-14 16,0 0 26-16,1 2-33 0,3-3 23 0,2 1-13 15,1-4-9-15,5-3 3 0,4-1-19 0,-5-20-5 16,25 25-9-16,-8-21-16 0,9-1-14 0,-4-16-65 16,23 13-130-16,-19-23-148 0,14 1-104 0,6 1 138 15,-13-19 371-15</inkml:trace>
  <inkml:trace contextRef="#ctx0" brushRef="#br0" timeOffset="31953.5016">14155 9949 1539 0,'0'31'77'16,"-18"1"-74"-16,1 6 8 0,1 2-3 16,5 1-5-16,0-2 28 0,3 1-36 0,-2-3 22 15,4-1-12-15,2-2-9 0,3-5 6 0,2-3-7 16,3-8-3-16,6 2-51 0,-10-20-9 0,19 26-12 15,-19-26-32-15,28 11-49 0,-28-11-203 0,17-16-95 16,2 10 89-16</inkml:trace>
  <inkml:trace contextRef="#ctx0" brushRef="#br0" timeOffset="32094.1148">14097 9650 1615 0,'0'0'23'15,"-28"7"-19"-15,28-7-7 0,0 0-11 0,0 0-9 16,-6 25-21-16,6-25-26 0,18 23-42 0,-18-23-47 16,32 24-99-16,-14-9-174 0,4-9 25 0,13 15 288 15</inkml:trace>
  <inkml:trace contextRef="#ctx0" brushRef="#br0" timeOffset="32484.7579">14607 10049 1428 0,'-19'-6'126'16,"19"6"-98"-16,-37-8 0 0,37 8 10 0,-36-9 11 15,36 9 0-15,-36-5-5 0,18 7-3 0,-7 1-5 16,3 5-3-16,-2 3-3 0,3 4-2 0,0 1-4 16,1 4-5-16,4 2-10 0,2 1-10 0,5 1 18 15,2 0-22-15,6 0 21 0,2 0-13 0,3-2-5 16,5-4 4-16,-9-18-4 0,32 29 3 0,-9-20-2 15,3-6 0-15,0-4 3 0,3-5-3 0,3-5 2 16,2-5-1-16,0-4 2 0,1-8-4 0,2-3-10 16,-4-4 20-16,0-3-18 0,-4-1 19 0,-2-1-4 15,-4 2-7-15,-3 2 7 0,-1 0-6 0,-5 4 7 16,-4 3-7-16,-3 1 2 0,-3 5-1 16,-3 1 0-16,-1 22 0 0,0-25 0 15,0 25 0-15,0 0 0 0,0 0 0 0,0 0 0 16,-23 12 0-16,12 7 0 0,0 7 0 0,-4 4 0 15,1 3 0-15,1 2 0 0,0-2 0 0,6 3 0 16,1-4 0-16,6 0-24 0,4-5-17 0,7 5-22 16,-2-9-23-16,13 6-1 0,-22-29-68 0,49 45-41 15,-49-45-132-15,45 15-187 0,-14-3 78 0,-6-15 323 16</inkml:trace>
  <inkml:trace contextRef="#ctx0" brushRef="#br0" timeOffset="32781.6608">15109 9927 1504 0,'0'0'174'0,"-26"6"-115"0,8 1-7 0,-4-1 0 15,5 6-5-15,0-1-18 0,17-11-12 16,-27 29-11-16,27-29-3 0,-12 26-5 0,12-26 3 16,6 21-3-16,-6-21 4 0,23 16-3 0,-4-9 1 15,1-2 0-15,5-2 0 0,1-1 0 0,2 0 0 16,-1-1 1-16,-1 3-2 0,-4 1 1 0,-3 1 0 15,-19-6 0-15,24 13 1 0,-24-13-1 0,10 17 2 16,-10-17-1-16,0 19 3 0,0-19-1 16,-10 23-9-16,10-23 26 0,-20 28-26 15,20-28 25-15,-30 29-14 0,13-15-5 0,-1-2 1 16,18-12-2-16,-30 20 2 0,30-20-7 0,-21 16-6 16,21-16-18-16,0 0-37 0,0 0-53 0,-17 4-89 15,34 0-290-15,-17-4-36 0,0 0 30 0</inkml:trace>
  <inkml:trace contextRef="#ctx0" brushRef="#br0" timeOffset="33391.0308">16241 10260 1243 0,'-15'-18'286'0,"15"18"-256"0,0 0-20 15,-19-12 0-15,19 12 7 0,0 0 6 0,-27-17 2 16,27 17-1-16,-22-11-2 0,22 11-1 0,-31-11-20 16,11 8 34-16,-2-5-32 0,1 1 29 0,-3-1-15 15,0-2-7-15,1-2 3 0,0 0 1 0,1-5 2 16,4-1-5-16,-3-3-1 0,3-3-12 16,3-4 7-16,3-2-9 0,4-1 8 0,1-3-8 15,3-3 6-15,2 0-5 0,5-2 5 0,2 1-9 16,4-1 8-16,2-1-10 0,3 2 10 0,2 1-8 15,-1 4-7-15,1 4 27 0,1 5-27 0,-3 4 28 16,-1 3-12-16,-13 17-4 0,22-21 1 0,-22 21-1 16,0 0 0-16,17 1 1 0,-17-1-1 15,0 18 4-15,-4-1-2 0,-2 3-14 16,-4 5 30-16,-3 8-28 0,-4 3 26 0,-5 8-8 16,-5 2-7-16,-3 4 16 0,-4 2-3 0,-1 4 17 15,-2-2-9-15,1 3 10 0,-1 0-13 0,4-3-4 16,3-2 14-16,4-3-20 0,5-6 15 0,2-4-21 15,8-6-1-15,5-7 0 0,9-6 0 0,9-3 0 16,7-7 0-16,12-2 0 0,9-8 0 16,7-8 0-16,9-7 0 0,6-9-16 0,8-5-3 15,3-8-17-15,6 0-21 0,-3-7 11 0,7 4-49 16,-10-10-4-16,8 16-46 0,-20-20-56 16,15 25-74-16,-22-6-209 0,-6-1 61 0,3 17 273 15</inkml:trace>
  <inkml:trace contextRef="#ctx0" brushRef="#br0" timeOffset="33594.2149">16578 9987 961 0,'0'0'114'0,"15"-24"-83"15,-15 24 0-15,25-29 5 0,-25 29-3 16,28-28-19-16,-28 28-32 0,20-22-18 15,-20 22-20-15,0 0-14 0,6-19-6 0,-6 19-16 16,0 0-20-16,0 0-29 0,0 0-36 0,-26-5-14 16,26 5-1-16,-18 1 134 0</inkml:trace>
  <inkml:trace contextRef="#ctx0" brushRef="#br0" timeOffset="34234.8179">16591 9877 504 0,'0'0'141'0,"0"0"-55"16,0 0-14-16,0 0-4 0,0 0 6 15,0 0 7-15,19-2-4 0,-19 2-9 0,0 0-4 16,12-21-3-16,-12 21 0 0,0 0 5 0,19-16-1 15,-19 16-2-15,0 0-5 0,9-22-7 0,-9 22-5 16,0 0-1-16,0 0-4 0,11-16-2 16,-11 16-4-16,0 0-6 0,0 0-6 0,0 0-6 15,0 0-5-15,0 0-7 0,-3 25 0 0,1-3-6 16,-2 7 7-16,-2 7-5 0,-2 4 6 16,-2 2-7-16,-2 2 6 0,1-1-11 0,0 0-3 15,1-3 22-15,3-3-21 0,-1-3 23 0,4-3-12 16,2-3-6-16,2-4 5 0,4-2-6 0,0-5 4 15,-4-17-4-15,11 24 3 0,-11-24-2 0,0 0 2 16,21 18-2-16,-21-18 0 0,0 0 1 0,0 0 0 16,21-18 2-16,-21 18-2 0,14-35 2 15,-7 12-4-15,-1-5 4 0,-1-2-6 0,-2 1-12 16,-3-2 24-16,-1-1-22 0,-2 1 23 0,-2-3-4 16,-1-1-6-16,0-3 4 0,-1-2-7 15,1-1 7-15,2-1-7 0,0 2 8 0,4 3-6 16,2 5 6-16,3 7-5 0,2 5 4 0,-7 20-4 15,16-25 2-15,-16 25-1 0,23-21 2 0,-23 21-1 16,31-18 2-16,-13 11-3 0,3 0 1 16,-1 1-1-16,2 2 0 0,-2 3 0 0,-20 1 1 15,31 5 0-15,-31-5-1 0,26 14 0 0,-26-14-2 16,18 26 4-16,-13-9-4 0,-1 0 6 0,-7 4-5 16,0 2 4-16,-7 5-5 0,-4 1 4 0,-4 3-3 15,-4 1 5-15,-3 0-7 0,-6 2 8 0,2-1-6 16,0-1 8-16,1-3-2 0,1-4 6 0,5-3-5 15,5-6 1-15,17-17-5 16,-18 22-2-16,18-22-1 0,0 0-11 0,0 0 11 16,17 7 1-16,1-9 0 0,7-4 11 0,6-6-10 15,6-1-1-15,5-3-1 0,7 0-8 0,0 4 3 16,1 0-5-16,-5 3 2 0,-5 2 1 0,-8 5-1 16,-6 2 2-16,-7 2-1 0,-19-2 4 0,18 16 0 15,-18-16 4-15,-9 33 0 0,-4-12-10 16,-7 4 29-16,-8 4-23 0,-6-2 28 0,-4 5-7 15,-5-2-4-15,1 0 6 0,2-4-9 0,4-2-1 16,4-5-9-16,7-2-1 0,5-5-11 0,20-12-9 16,-19 15-33-16,19-15-22 0,0 0-38 15,0 0-54-15,41-15-116 0,-18-2-229 0,11-6 24 16,9 6 271-16</inkml:trace>
  <inkml:trace contextRef="#ctx0" brushRef="#br0" timeOffset="34625.4603">17405 9960 1672 0,'-28'-7'61'0,"28"7"-39"0,-35-5 1 0,15 8 8 15,-3 0 2-15,1 6-2 0,-5 2-7 0,2 4-2 16,-2 1-3-16,3 5 2 0,-4-1-5 16,4 3 3-16,-1 1-6 0,3 1 0 15,3 1-5-15,2 0-7 0,2-2 17 0,4 2-18 16,2-3 0-16,4 0 0 0,2-2 0 0,5-4 0 15,-2-17 0-15,14 28 0 0,-14-28 0 0,28 18 0 16,-7-12 0-16,3-4 0 0,3-5 0 0,2-5 0 16,3-5 0-16,-2-4 0 0,0-1 0 15,0-3 0-15,-5 1 0 0,-2-1-3 0,-2 0-17 16,-5-1 23-16,-2 1-22 0,-1 1 24 0,-4-2-4 16,0 1-3-16,-3 0 2 0,-3 1-3 0,-3 20 3 15,4-29-2-15,-4 29 3 0,-4-18-2 0,4 18 2 16,0 0 0-16,-18 1-3 0,18-1 2 15,-19 22-2-15,7-4 2 0,-1 6-2 0,0 3 3 16,0 1-5-16,1 1-6 0,2 0 15 16,1-3-33-16,6 2 8 0,0-6-35 0,8 2-25 15,-5-24-18-15,22 34-21 0,-22-34-10 0,39 18-14 16,-17-21 16-16,19 7-77 0,0-5-214 0,-4-16 14 16,14 11 235-16</inkml:trace>
  <inkml:trace contextRef="#ctx0" brushRef="#br0" timeOffset="34959.9853">17772 9971 1590 0,'-28'9'218'0,"-11"-8"-161"0,5 6-15 0,3-1-6 16,1 4-6-16,4 1-14 0,1 0-6 0,2 0-5 16,4 1 2-16,2 1-2 0,17-13 1 0,-23 25-4 15,23-25 1-15,-8 26-3 0,8-26 1 16,10 23-2-16,-10-23 1 0,24 20-1 0,-7-12-11 15,2-2 10-15,4-2-9 0,1-1 9 0,4-3 1 16,0 0 2-16,2 0-2 0,-2-1 1 0,0 1-1 16,-1 1 0-16,-4 1 0 0,-3 1-2 0,-20-3-7 15,30 11 14-15,-30-11-12 0,17 18 15 0,-17-18-4 16,4 21 0-16,-4-21 2 0,-9 30-4 0,3-14 8 16,-5 3-5-16,-1-1 3 15,-4 1-4-15,0-1 0 0,1-1-4 0,15-17 3 16,-30 30-1-16,30-30-2 0,-19 22-8 0,19-22-10 15,0 0-22-15,0 0-28 16,-6 21-32-16,6-21-36 0,0 0-67 0,0 0-127 0,19-24-188 0,-19 24 48 0,26-33 349 0</inkml:trace>
  <inkml:trace contextRef="#ctx0" brushRef="#br0" timeOffset="35291.9332">17957 10178 1709 0,'-24'10'117'15,"24"-10"-69"-15,-19 9 1 0,19-9-24 0,0 0-11 16,0 0-7-16,0 0-5 0,0 0-2 0,0 0-15 16,28-4 16-16,-7-4-13 0,6-3 26 0,4-3-9 15,5-1 7-15,4-2-12 0,1 1-3 16,1 0 3-16,-1-1-3 0,-3-1 4 0,-4-2-3 16,-4 2 2-16,-3-1-1 0,-6 3 3 0,-21 16-3 15,24-28 4-15,-24 28-2 0,3-24 1 16,-3 24 0-16,-13-19 1 0,13 19 0 0,-29-12 2 15,7 9 1-15,-3 6 2 0,-5 4 0 0,-3 5 0 16,-2 4 2-16,-4 3-1 0,0 5 1 16,-1 4-10-16,3 4 0 0,0 3 0 0,5 0 0 15,3 0 0-15,6 0 0 0,5-6 0 0,9-1 0 16,8-4 0-16,6-4 0 0,10 0 0 0,2-6 0 16,8-2 0-16,6-3 0 0,9-7-6 0,6-4-15 15,12-1-44-15,1-11-26 0,12 6 1 0,-6-15-54 16,18 14-69-16,-25-11-305 0,11-2-32 0,-5 1 202 15</inkml:trace>
  <inkml:trace contextRef="#ctx0" brushRef="#br0" timeOffset="35589.7898">18819 9911 1747 0,'-23'5'132'16,"-18"-4"-76"-16,3 7-10 0,-3 1-10 0,3 2-8 15,-1 1-26-15,3 1-2 0,2-1 0 0,4 3 0 16,5-3 0-16,4 0 0 0,21-12 0 15,-27 20 0-15,27-20 0 0,0 0 0 0,-9 20 0 16,9-20 0-16,0 0 0 0,24 13 0 0,-6-12 0 16,3-2 0-16,5-1 0 0,0-2 0 0,3 0 0 15,2 1 0-15,-2 2 0 0,-3 2 0 0,-5 1 0 16,-3 4 0-16,-18-6 0 0,24 16 0 0,-24-16 0 16,11 29 0-16,-9-10 0 0,-2 4 0 15,-3 1 0-15,-5 3 0 0,-5 2 0 0,-4 3 0 16,-4 1 0-16,-1 0 0 0,0 0 0 15,-2-4 0-15,2-3 0 0,2-3 0 0,2-2 0 16,18-21 0-16,-18 28 0 0,18-28 0 0,0 0-38 16,0 0-103-16,25 21-185 0,-25-21-297 0,34-25 27 15,-8 8 274-15</inkml:trace>
  <inkml:trace contextRef="#ctx0" brushRef="#br0" timeOffset="35757.979">19161 10230 2047 0,'0'0'0'0,"-32"10"0"0,13-8 0 0,19-2 0 0,-29 1 0 0,29-1 0 0,-26-3 0 16,26 3 0-16,-27-10 0 0,27 10 0 16,-21-17 0-16,21 17 0 0,-16-23 0 15,2 3-93-15,14 20-280 0,-9-21-284 0,9 21 46 16,-20-31 299-16</inkml:trace>
  <inkml:trace contextRef="#ctx0" brushRef="#br0" timeOffset="69591.2511">2934 11052 1013 0,'14'-20'144'15,"-14"20"-121"-15,0-30-3 0,0 30 5 0,6-28 7 16,-6 28 21-16,9-21 10 0,-9 21 1 0,0 0-2 15,0 0-6-15,0 0-7 0,0 0-11 0,0 0-11 16,0 0-14-16,0 0-6 0,0 0-8 0,-24 34 3 16,13-11-3-16,-2 3 6 0,-1 1-4 15,2 5 7-15,-1-2-5 0,3 0 8 0,2-2-9 0,3-3 5 16,1 0-8-16,2 0 6 0,2-1-6 16,2 2 6-16,3-1-7 0,1-1 5 0,1-1-6 15,2-2 5-15,1-2 14 0,2-1-32 0,0-1 31 16,-12-17-29-16,28 23 11 0,-28-23 5 0,25 12-3 15,-25-12 1-15,26 0 0 0,-26 0 1 0,28-11 2 16,-28 11 14-16,28-30-31 0,-12 10 28 0,0-6-27 16,-2 2 11-16,0-3 6 0,-1 0-6 0,-2 0 5 15,-1 0-5-15,-1 4 5 0,0 2-4 0,-2 4 5 16,-7 17-5-16,10-25 2 0,-10 25-1 0,0 0 0 16,0 0-1-16,0 0-1 0,0 0-1 0,0 0 1 15,0 0 0-15,0 0-1 0,14 20 5 16,-8-3-5-16,-1 3 6 0,-1 4-6 0,2 2 5 15,-1 2-5-15,0 0 6 0,2-2-6 0,0 0 5 16,1-3 14-16,1 1-29 0,1-3 30 0,1-1-30 16,1-1 10-16,0-2 5 0,-12-17-2 0,26 27 3 15,-26-27-1-15,23 14 1 0,-23-14-1 0,21 3 3 16,-21-3 2-16,23-8 7 0,-23 8 7 0,19-21-2 16,-10 1 2-16,-1-5-11 0,2-8-18 0,2-3 23 15,-1-4-25-15,3 0 21 0,-5-1-6 0,0 0-10 16,-1 2 7-16,-2 2-6 0,0-2 4 0,-2 3-12 15,1 2-2-15,-4 2-12 0,3 11-9 0,-5-2-15 16,1 23-10-16,-2-26-34 0,2 26-54 16,0 0-89-16,0 0-124 0,0 0-133 0,0 0 172 15,6 32 322-15</inkml:trace>
  <inkml:trace contextRef="#ctx0" brushRef="#br0" timeOffset="69992.0327">3663 11379 1552 0,'0'0'47'0,"0"0"-47"0,0 0-5 16,0 0 0-16,0 0 5 0,25 5 10 0,-25-5 11 16,31-10 8-16,-11 3 1 0,1-8-1 0,6 0-19 15,3-2 0-15,3-1-2 0,-1-3 5 0,-1 0-3 16,-4 0 3-16,-1-1-9 0,-5 3 6 0,-2-1-3 15,-5 3 6-15,-14 17 0 0,17-29 9 0,-17 29 0 16,6-23 1-16,-6 23 0 0,0 0-8 0,-11-20-4 16,11 20-2-16,-23-8-7 0,23 8 0 0,-34 4-1 15,14 2-2-15,-2 5 2 0,-3 5-1 0,1 2 2 16,-2 5-3-16,1 0 3 0,2 1-3 0,1 1 4 16,4 2-4-16,2-3 7 0,5 2-6 15,4-5 1-15,4-1-3 0,4-3 2 0,-1-17-3 16,13 27 4-16,-13-27-4 0,26 22 2 0,-7-13-2 15,3-4-11-15,3-3 7 0,4-4-7 0,5-2-14 16,0-5 5-16,9 2-56 0,-5-10-3 16,11 8-8-16,-8-14-33 0,12 9 6 0,-14-14-32 15,13 15-12-15,-14-13-14 0,8 7-39 0,-3 9-137 16,-14-21 30-16,17 22 321 0</inkml:trace>
  <inkml:trace contextRef="#ctx0" brushRef="#br0" timeOffset="70335.5577">4515 11129 1135 0,'-25'-4'148'0,"25"4"-41"15,-39 12-19-15,22 1-10 0,-9-7-11 0,7 8-7 16,-8-2-13-16,3 7-6 0,-3-2-8 16,3 5-2-16,-2 0-7 0,4 1 2 0,1 1-6 15,3 2 0-15,2 0-9 0,3 2 1 0,5-3-8 16,1 2-10-16,6-6 23 0,5 0-24 16,1-4 21-16,-5-17-10 0,24 23-5 0,-6-18 4 15,7-3 0-15,5-7 1 0,4-4 2 0,4-7 2 16,1-7-9-16,0-5 17 0,0-7-20 0,-1-2 15 15,-1-6-6-15,1-3-7 0,-3 0 6 0,-1-1-6 16,0-2 7-16,-4-1-8 0,-3 2 8 0,-4-1-6 16,-6 3 9-16,-3 2-5 0,-7-1-5 0,-6 2 10 15,-3 6-9-15,-4 6 2 0,-4 9-1 16,10 22 0-16,-26-20 0 0,26 20 0 16,-31 9 0-16,10 9 0 0,-1 13 0 0,-1 12 0 15,-1 9 0-15,2 7 0 0,2 3 0 0,5 1 0 16,1-2 0-16,6-3 0 0,5-4 0 0,6-7 0 15,6-3 0-15,2-4-4 0,9 0-48 0,1-6-26 16,10 7-45-16,-11-26-178 0,16 10-321 0,-1-9 30 16,4-11 318-16</inkml:trace>
  <inkml:trace contextRef="#ctx0" brushRef="#br0" timeOffset="72471.9657">6094 11003 881 0,'0'0'106'16,"9"-18"-20"-16,-9 18-11 0,0 0-13 0,17-17-4 15,-17 17 1-15,0 0-6 0,0 0-5 16,0 0-9-16,0 0-2 0,0 0-7 0,0 0-7 16,0 20 1-16,-6 0-8 0,2 8 3 0,-6 7-11 15,-4 4 1-15,-1 5-13 0,-2 0 8 0,0-1-13 16,1 1 15-16,0-2-11 0,1-1 10 0,2-2 7 15,3-4-34-15,4 0 17 0,0-5-47 16,9 2-14-16,-5-14-22 0,17 8-43 0,-15-26-42 16,28 23-76-16,-9-8-144 0,-2-22-13 15,20 14 350-15</inkml:trace>
  <inkml:trace contextRef="#ctx0" brushRef="#br0" timeOffset="72806.3827">6556 10968 1142 0,'0'0'118'0,"0"0"-44"0,0 0-23 0,-22 3-17 16,22-3-2-16,-24 23-5 0,13-2 3 0,-4 1-2 15,2 6 6-15,-3 2-10 0,3 6 6 0,-3-1-8 16,5 3 5-16,-1-3-9 0,4 1 3 0,1-2-14 16,6 2 5-16,2-2-9 0,4 0-8 0,3-6 27 15,3-2-29-15,5-5 26 0,1-3-17 16,4-5-2-16,2-4 1 0,3-4 0 0,1-8 1 15,4-4 0-15,-2-6-2 0,0-6 6 0,0-4 14 16,-1-6-23-16,0-1 25 0,-3-5-27 16,-2 0 7-16,-5-4 5 0,-2-1-10 0,-2 1 9 31,-3-1-9-31,-2-1 8 0,-4 2-8 0,-5 3 8 16,-3 2-7-16,-3 5 5 0,-2 2-8 0,-2 4 0 15,-1 2-11-15,11 21-4 0,-23-24-10 16,23 24-6-16,-23-3-9 0,23 3-12 0,-23 15-19 15,19 11-38-15,-14-10-33 0,18 19-24 0,-12-3-221 16,3-8-52-16,18 15 175 0</inkml:trace>
  <inkml:trace contextRef="#ctx0" brushRef="#br0" timeOffset="73312.594">7807 10968 1070 0,'0'0'194'0,"0"0"-161"0,0 0-28 0,0 0-6 16,17-12 3-16,-17 12 9 0,0 0 11 0,0 0 10 15,20-3 7-15,-20 3 4 0,0 0 1 0,19 10-1 16,-19-10 0-16,23 22-6 0,-9-4-2 15,-3 1-13-15,1 7-2 0,-2 4-7 16,-2 4 7-16,-2 1-5 0,-2 2 10 0,-5-4-10 16,-2 3 4-16,-5-2-6 0,-2 2 9 0,-5-1-7 15,-2 0-10-15,-2-3 22 0,-3-1-30 0,-1-3 22 16,-3-1-11-16,1-4-7 0,0-4 1 0,1-2-4 16,0-4 1-16,-2-1-8 0,1-6-6 0,0-2-13 15,-1-9-15-15,5 2-16 0,-5-13-21 0,26 16-23 16,-39-38-41-16,39 38-75 0,-21-50-170 15,13 7-90-15,14 9 141 0</inkml:trace>
  <inkml:trace contextRef="#ctx0" brushRef="#br0" timeOffset="73500.1034">7642 10890 1380 0,'-18'-1'316'15,"18"1"-234"-15,-23 22-33 0,23-22-12 16,0 0-12-16,-13 19-2 0,13-19-9 0,0 0-4 15,0 0-3-15,19 11-2 0,-19-11-4 0,30 5-1 16,-7-6-1-16,5-3-1 0,5-1-8 0,2-4-10 16,7 0-9-16,-2-5-22 0,7 5-14 0,-6-7-31 15,13 14-30-15,-14-14-52 0,17 24-124 0,-8-6-196 16,-11-2 13-16,7 18 400 16</inkml:trace>
  <inkml:trace contextRef="#ctx0" brushRef="#br0" timeOffset="74406.4206">8324 11189 1533 0,'0'0'107'16,"0"0"-34"-16,0 0-13 0,0 0-11 0,0 0-13 15,0 0-11-15,0 0-8 0,-23 25-2 0,23-25-2 16,-19 34-1-16,6-12 0 0,4 2 4 15,-2 0-4-15,2 2 4 0,2-1-11 0,2-1-16 16,1-1 10-16,6-2-13 0,1-3 21 0,-3-18-6 16,17 27 7-16,-17-27-8 0,28 15 0 15,-8-12-1-15,2-6 0 0,1-3-5 0,3-7 4 16,4-3-3-16,-1-4-10 0,0-4 28 0,0-2-24 16,-2 0 24-16,-1-2-10 0,-5 2-5 0,-2 2 4 15,-1 0-6-15,-5 5 6 0,1 1-6 0,-14 18 3 16,18-29 1-16,-18 29-1 0,14-21 0 0,-14 21 3 15,0 0 2-15,0 0 2 0,0 0 0 16,0 0 2-16,0 0-4 0,0 0-3 16,-3 30 2-16,-2-8-1 0,0 1 3 0,-2 4-1 15,-2 0 6-15,1 1-10 0,0 0 7 0,4-3-8 16,0 0-12-16,3-5 22 0,2-2-23 0,-1-18 22 16,8 29-12-16,-8-29 0 0,20 16-4 0,-20-16-2 15,34 4 4-15,-12-9-2 0,3-7 5 0,3-4-7 16,4-5 23-16,2-3-24 0,1-2 24 15,1-3-11-15,-1 0-3 0,-1-2 5 0,-5 5-5 16,-2 0 4-16,-4 5-4 0,-4 2 4 0,-2 5-2 16,-17 14 3-16,20-19 2 0,-20 19 6 0,0 0 4 15,0 0 0-15,0 0-16 0,0 0 0 0,0 0 0 16,-18 23 0-16,4-5 0 0,1 4 0 0,-3 3 0 16,0 4 0-16,2-1 0 0,0 0 0 15,2-4 0-15,4-2 0 0,3-4 0 16,5-18 0-16,0 24 0 0,0-24 0 0,0 0 0 15,0 0 0-15,24 12 0 0,-24-12-9 0,28-13 18 16,-11-2-20-16,3-5 22 0,1-5-11 0,1 0 0 16,0-3 0-16,0-1 0 0,0 1 0 0,-1 2 0 15,-3 0 0-15,0 5 0 0,-3-2 0 0,-1 3 0 16,-1 1 0-16,-13 19 0 0,23-27 0 16,-23 27 0-16,0 0 0 0,0 0 0 0,0 0 0 15,0 0 0-15,0 0 0 0,9 20 0 16,-10 1 0-16,-1 2 0 0,-3 5 0 0,1-4 0 0,1 2 0 15,1-2 0-15,5-2 0 0,3-3 0 16,2-2 0-16,-8-17 0 0,30 27 0 0,-11-19 0 16,4-4 0-16,1-3 0 0,4-5 0 0,3-3 0 15,0-4 0-15,3-3 0 0,-1-6 0 16,0 0 0-16,-1-2 0 0,-4-2 0 0,-4 1 0 16,-2-3 0-16,-4 3 0 0,-4 0 0 0,-6 0 0 15,-3 3 0-15,-5-1 0 0,-1 3 0 0,1 18 0 16,-11-29 0-16,11 29 0 0,-22-18 0 0,22 18 0 15,-32 0 0-15,12 7 0 0,-6 5 0 0,-6 5 0 16,0 5 0-16,-2 5 0 0,-1 2 0 16,6-1 0-16,6-2 0 0,5-2 0 15,7-1 0-15,5 0 0 0,5-2 0 0,6-2 0 16,3-1 0-16,7-1 0 0,7-2 0 0,7-3 0 16,8-5 0-16,13-3 0 0,4-10-75 0,21 8-106 15,-18-26-298-15,27 12-148 0,-3-6 7 0,-4-10 556 16</inkml:trace>
  <inkml:trace contextRef="#ctx0" brushRef="#br0" timeOffset="75312.7119">10347 10981 1674 0,'0'0'89'16,"0"0"-63"-16,0 0-21 0,0 0-2 0,17-17 8 15,4 4 3-15,4-4 6 0,3 1-5 0,0 2-2 16,1 0-8-16,0 3-1 0,0 2-4 0,-3 3 2 16,-4 2-2-16,-5 3-1 0,-17 1 2 15,25 6 1-15,-25-6 0 0,0 0 0 16,16 25 2-16,-16-25-3 0,-2 35 5 0,-6-12-6 16,-4 4 3-16,-4 3-1 0,-2 2 10 0,-6 0 1 15,-1 5 9-15,-2-2-8 0,2 1 2 0,0-3-10 16,3-2 1-16,2-3-5 0,3-3 1 0,3-3-4 15,2-1 3-15,4-3-4 0,8-18 2 0,-9 29-2 16,9-29 1-16,0 20-2 0,0-20-4 16,0 0-8-16,19 16-4 0,-19-16-11 0,30 0-2 15,-8-5-3-15,4-7-9 0,7 0-21 0,-2-12-23 16,15 8-31-16,-11-18-37 0,19 15-22 16,-16-19-18-16,17 15 16 0,-13-13 22 0,7 7 64 15,-7-3 37-15,-3 1 41 0,-5 5 21 0,-4-1 19 16,-6 5 21-16,-5 1 25 0,-3 4 11 0,-9-2 20 15,-7 19-1-15,3-21 11 0,-3 21-1 16,0 0-5-16,-23-3-12 0,0 1-5 0,23 2-4 16,-44 18-9-16,21 1-1 0,-8-3-17 0,5 8-3 15,-6-1-13-15,4 9 1 0,-2-1-10 0,5 5 3 16,1 1-13-16,8-3 3 0,2-3-6 0,5-2 0 16,5-5-6-16,6-2-4 0,5-1-8 0,5-5 1 15,6 0-2-15,4-3 2 0,4-4-2 0,5-4 0 16,2-6 2-16,4-4 0 15,2-6 0-15,0-5-2 0,-1-3 0 0,-1-4 0 16,-3-1 0-16,-1-2 0 0,-4 1 0 0,-3-1 0 16,-6 0 0-16,-4 0 0 0,-6-3 0 0,-4 0 0 15,-4 3 0-15,-3 0 0 0,-4 6-4 0,-5-1-8 16,-2 4-1-16,-5 0-7 0,-1 3-2 0,-4-1-8 16,1 4 3-16,0 3 0 0,2 6 6 15,1 0-2-15,18 2-5 0,-30 8-18 0,30-8-27 16,-19 13-32-16,27 4-65 0,-8-17-60 0,0 0-123 15,28 23-128-15,-28-23 120 0,42 10 361 0</inkml:trace>
  <inkml:trace contextRef="#ctx0" brushRef="#br0" timeOffset="75500.1911">11482 10954 1579 0,'0'0'108'0,"-23"19"-54"16,23-19-9-16,-26 20-16 0,26-20-7 0,-30 30-12 15,16-9 2-15,-2 4-7 0,0 7 4 0,2 2-10 16,1 1 5-16,2-1-9 0,3-3 6 0,3-1-15 16,3-4-8-16,5 3-48 0,-3-29-37 0,15 43-41 15,-15-43-86-15,27 22-190 0,-9-7-91 16,-18-15 178-16</inkml:trace>
  <inkml:trace contextRef="#ctx0" brushRef="#br0" timeOffset="75828.3358">11801 10939 1668 0,'-49'0'127'0,"31"5"-56"0,-6 1-25 0,4 5-7 16,2 1-11-16,18-12-6 0,-29 26-9 0,29-26-2 16,-17 26-6-16,17-26 0 0,-1 25-5 0,1-25 1 15,11 27-2-15,-11-27 1 0,19 24-1 0,-19-24 3 16,34 22-5-16,-16-14 6 0,4 1-3 15,0-3 2-15,0 1 1 0,1-1-1 16,-2 0-1-16,-2 1 0 0,-19-7-2 0,31 13 1 16,-31-13-1-16,20 19-1 0,-20-19-2 0,13 23 3 15,-13-23-3-15,2 27 4 0,-3-10-7 0,-4 1 4 16,0 1-4-16,-2-1 4 0,-2 0 2 0,-2-1 2 16,-2 0-7-16,-1 0-3 0,14-17-4 0,-24 26-11 15,24-26 8-15,-19 16-16 0,19-16 14 0,0 0-25 16,-17 6-4-16,17-6-13 0,0 0-35 15,-8-27-20-15,8 27-103 0,10-32-155 0,-1 4-132 16,9 7 68-16,-13-20 437 0</inkml:trace>
  <inkml:trace contextRef="#ctx0" brushRef="#br0" timeOffset="75969.0508">11880 10871 1414 0,'-24'-16'505'15,"24"16"-411"-15,0 0-60 0,-17 9-34 0,17-9 0 16,0 0 0-16,0 0 0 0,30 12 0 0,-10-12 0 15,8-1 0-15,7-3 0 0,6-2 0 0,4 0 0 16,-2-3 0-16,4 7-5 0,-7-10-111 0,14 22-132 16,-24-16-380-16,15 7-6 0,-8 5 219 0</inkml:trace>
  <inkml:trace contextRef="#ctx0" brushRef="#br0" timeOffset="76125.2187">12347 11298 1848 0,'-39'8'199'16,"39"-8"-199"-16,-22 5 0 0,22-5 0 0,0 0 0 16,0 0 0-16,0 0 0 0,11-19 0 0,-11 19 0 15,22-33-96-15,10 31-217 0,-13-24-347 16,9 6 33-16,-2 1 277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31T22:44:21.77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2012 12153 1487 0,'0'0'52'0,"0"0"-28"0,0 0-14 0,0 0-1 15,0 0-1-15,0 0 3 0,0 0-3 0,13 30 0 16,-11-13-8-16,0 5 5 0,0 2-10 16,-2 3 9-16,0 1-9 0,-2 1-3 0,2 4-9 15,-2 0 9-15,2 0-9 0,-2-3 22 0,-1 0-13 16,0-6-4-16,6 11-98 0,-3-35-80 15,3 33-182-15,-3-33-182 0,0 0 230 0,24 22 324 16</inkml:trace>
  <inkml:trace contextRef="#ctx0" brushRef="#br0" timeOffset="236.0627">2122 12014 1505 0,'0'20'291'0,"0"-20"-256"0,0 0-15 16,0 0-6-16,0 0-10 0,0 0 1 0,0 0 2 16,17-3 2-16,-17 3 0 0,25-5 0 0,-8 1-5 15,2-2 2-15,-1 0-8 0,5-1 3 0,1-3-3 16,1 2 0-16,1-3-2 0,0 3-2 0,-3-3-10 16,4 5-12-16,-8-7-20 0,8 13-31 15,-17-18-54-15,25 34-199 0,-35-16-272 0,20-2 50 16,-20 2 446-16</inkml:trace>
  <inkml:trace contextRef="#ctx0" brushRef="#br0" timeOffset="424.973">2242 12210 1702 0,'0'0'78'0,"0"0"-51"16,0 0-10-16,0 0-5 0,0 0 0 0,0 0-2 15,0 0-3-15,23-7-2 0,-23 7-3 0,28-10 1 16,-28 10-5-16,36-15-2 0,-18 6-12 0,6 3-15 16,-6-8-23-16,12 17-43 0,-23-26-81 15,32 25-367-15,-20-3-19 0,-19 1 181 16</inkml:trace>
  <inkml:trace contextRef="#ctx0" brushRef="#br0" timeOffset="629.6428">2286 12440 1403 0,'-23'1'247'0,"13"16"-171"15,-10-10-22-15,20-7-6 0,-17 18-12 0,17-18-9 16,0 0-14-16,0 0-5 0,0 0-5 0,0 0 1 16,0 0-1-16,29 12-1 0,-10-14-3 0,5-3-5 15,4-2-3-15,2-4-10 0,5 1-12 16,-5-8-28-16,14 12-47 0,-23-30-141 15,27 22-317-15,-12 0-27 0,-6-9 301 0</inkml:trace>
  <inkml:trace contextRef="#ctx0" brushRef="#br0" timeOffset="1054.6969">2987 12120 1553 0,'0'0'66'15,"-27"-3"-38"-15,27 3 4 0,-38 2 0 0,38-2 2 16,-38 10-9-16,21 1-3 0,-2-3-3 0,19-8 0 16,-33 28-4-16,20-10 5 0,1 0-8 15,4 2 6-15,2 0-10 0,5 1 2 0,2-1-10 16,3 0 4-16,4-2-6 0,-8-18 5 0,27 30-5 15,-9-18 4-15,4-1-3 0,3-5 0 0,0-2 0 16,3-4-2-16,1-5 3 0,3-1-1 0,-2-4 4 16,1-1-2-16,-3-2 1 0,-4-3-3 0,-3-1 3 15,-4 0-2-15,-17 17 2 16,22-31-3-16,-22 31 6 0,6-32-7 0,-6 32 5 16,-9-30-5-16,9 30 2 0,-21-28-2 0,21 28 4 15,-32-20-3-15,12 10 2 0,-2 4-2 0,-1-1 3 16,0-2-2-16,2 2 1 0,2 0-2 0,19 7 1 15,-28-10-2-15,28 10-1 0,0 0-7 0,0 0 2 16,0 0-4-16,0 0-5 0,0 0-18 0,29 16-48 16,-29-16-113-16,38-5-422 0,-19 7 26 15,3-3 245-15</inkml:trace>
  <inkml:trace contextRef="#ctx0" brushRef="#br0" timeOffset="1243.5737">3456 12070 1564 0,'17'7'151'16,"-17"-7"-54"-16,0 0-33 0,0 0-30 0,0 0-9 15,-7 20-15-15,7-20-1 0,-9 32-5 0,3-12 1 16,-2 3-7-16,-1 3 4 0,-1 0-6 0,1 2 6 16,-1 1-7-16,0-2 3 0,3 2-27 0,-4-7-9 15,7 4-11-15,4-26-48 0,5 49-235 0,-5-49-286 16,-1 21 1-16,1-21 444 0</inkml:trace>
  <inkml:trace contextRef="#ctx0" brushRef="#br0" timeOffset="1448.3717">3378 11966 1735 0,'-21'10'217'0,"21"-10"-172"0,0 0-12 0,-20 17-16 16,20-17-17-16,0 0 0 0,0 0 0 0,0 0 0 16,12 21 0-16,-12-21 0 0,19 7 0 0,-19-7 0 15,28 6 0-15,-28-6 0 0,34 1 0 0,-13-1 0 16,2-4 0-16,5-2 0 0,1-4 0 16,9 5-75-16,-12-28-159 0,22 26-404 0,-10-9-43 15,8 5 263-15</inkml:trace>
  <inkml:trace contextRef="#ctx0" brushRef="#br0" timeOffset="1860.9487">4403 12036 1639 0,'10'-23'92'15,"-10"23"-24"-15,0 0-5 0,0 0-12 16,0 0-8-16,18 17-17 0,-18-17-10 16,2 30-21-16,-5-8 23 0,-1 5-25 0,-3 4 21 15,0 4-9-15,-3 3-10 0,-1 0 9 0,1 1-7 16,-2-3 5-16,3-1-10 0,-1 0 3 0,1-1-6 16,1-4 5-16,0-2-5 0,2-4-12 0,4-2-8 15,2-22 2-15,8 34-39 0,-8-34-59 0,28 5-389 16,-28-5-131-16,17-10 109 0</inkml:trace>
  <inkml:trace contextRef="#ctx0" brushRef="#br0" timeOffset="2054.2419">4294 12008 1582 0,'-6'26'306'0,"6"-26"-258"16,0 0-17-16,0 0-10 0,0 0-8 0,0 0-4 15,0 0-1-15,0 0 6 0,24-1-1 0,-6-4-11 16,3 1-2-16,2-4 0 0,3 0 0 0,2-2 0 16,0 0 0-16,1 1 0 0,0-2 0 0,3 2-10 15,-4-6-49-15,18 24-149 0,-28-24-446 0,22 12 7 16,-8-2 179-16</inkml:trace>
  <inkml:trace contextRef="#ctx0" brushRef="#br0" timeOffset="2463.5512">4645 12350 1577 0,'0'0'66'0,"0"0"-3"0,0 0-2 0,31 16-6 15,-31-16-14-15,30-5-13 0,-12-1-4 0,5 0-3 16,1-5-2-16,2-1-2 0,0-3-4 16,1-2-10-16,-1 1 2 0,-1-3-5 15,-3 1 1-15,-2 1 0 0,-1-1 2 0,-19 18-2 16,26-30 4-16,-26 30-1 0,11-25 4 0,-11 25 2 16,-2-19 2-16,2 19-3 0,0 0-9 0,-28-17 0 15,28 17 0-15,-37-4 0 0,15 5 0 0,-4 2 0 16,-1 4 0-16,-1 1 0 0,0 5 0 0,1 2 0 15,2 3 0-15,2 6 0 0,3 0 0 0,3 1 0 16,5 1 0-16,3-2 0 0,5 2 0 16,1-1 0-16,6-1 0 0,3-2 0 0,3-3 0 15,6-2 0-15,3-3 0 0,3-5 0 0,6 0 0 16,2-6 0-16,4 2 0 0,2-6-9 16,6 5-67-16,-13-22-93 0,33 20-431 0,-27-17-51 15,9 7 110-15</inkml:trace>
  <inkml:trace contextRef="#ctx0" brushRef="#br0" timeOffset="2820.1218">5325 12172 1735 0,'0'0'93'0,"-24"6"-35"0,24-6-7 16,-28 8-12-16,28-8-7 0,-29 11-11 0,29-11-4 15,-30 16-16 1,30-16-1-16,-29 22 0 0,29-22 0 15,-23 23 0-15,23-23 0 0,-13 22 0 0,13-22 0 16,-5 23 0-16,5-23 0 0,2 22 0 0,-2-22 0 16,13 17 0-16,-13-17 0 0,23 9 0 0,-23-9 0 15,30 2 0-15,-10-6 0 0,3-2 0 0,1-4 0 16,1 0 0-16,1 0 0 0,0 0 0 0,-1 0 0 16,-2 2 0-16,-1 1 0 0,-5 3 0 15,-17 4 0-15,22-3 0 0,-22 3 0 16,0 0 0-16,0 0 0 0,4 22 0 0,-4-22 0 15,-16 30 0-15,1-10 0 0,-2 2 0 0,-3 2 0 16,-4 1 0-16,-1-1 0 0,2-1 0 0,0-2 0 16,6-3 0-16,17-18 0 0,-26 25 0 0,26-25-14 15,0 0-32-15,0 0-41 0,26 17-262 0,-18-36-310 16,15 3 28-16,0-4 371 0</inkml:trace>
  <inkml:trace contextRef="#ctx0" brushRef="#br0" timeOffset="2993.3294">5689 11878 1692 0,'8'31'166'0,"-24"-10"-121"16,7 8-6-16,-3-2-13 0,4 0-21 0,2 2 19 16,-1 1-34-16,3 3 19 0,-1 0-12 0,3 3-7 15,0-3 4-15,0 1-11 0,-3-4-10 0,7 24-156 16,-14-30-453-16,12 9-9 0,-8-8 177 0</inkml:trace>
  <inkml:trace contextRef="#ctx0" brushRef="#br0" timeOffset="3197.9506">5590 12111 1992 0,'0'0'55'0,"0"0"-55"0,17-6 0 0,-17 6 0 15,17-4 0-15,-17 4 0 0,32-4 0 16,-13 2 0-16,4 1 0 0,3-3 0 0,0 0 0 16,0 2 0-16,-1-4 0 0,1 6 0 0,-2-8 0 15,29 22-421-15,-35-26-273 0,16 10 5 0,-8-5 447 16</inkml:trace>
  <inkml:trace contextRef="#ctx0" brushRef="#br0" timeOffset="15770.7638">6500 12310 1373 0,'0'0'161'0,"0"0"-70"16,0 0-25-16,0 0-15 0,1-18-13 0,-1 18-8 16,0 0-7-16,-10-19-1 0,10 19-3 0,0 0-1 15,0 0-3-15,0 0-2 0,-21-9 1 0,21 9-1 16,0 0 1-16,-25 14-1 0,25-14 0 0,-18 16-5 16,18-16 3-16,-20 26-4 0,20-26 1 0,-19 31-2 0,11-11 1 15,-1-2-3-15,3 0 2 0,1 1-3 0,3-2-3 16,2 1 0-16,2-1 0 0,-2-17 0 0,11 32 0 15,-11-32 0-15,22 23 0 0,-22-23 0 0,30 14 0 16,-11-10 0-16,-1-4 0 0,1-3 0 0,3-4-3 16,-1-3 0-16,1 0-1 0,0-4 3 0,-2 0-5 15,-1-2 5-15,-2-2-7 0,-3 0 4 0,-2 0-3 16,-2 0 4-16,-3-1 0 0,-2 2 4 16,-5 17-3-16,3-30 4 0,-3 30-3 0,-6-25 3 15,6 25-1-15,-11-20 2 0,11 20-2 0,0 0 1 16,-21-15 0-16,21 15 0 0,0 0 1 0,-18-4 0 15,18 4-1-15,0 0 1 0,0 0-1 0,0 0-1 16,0 0 0-16,0 0 0 0,0 0 4 0,0 0 0 16,24 6-1-16,-24-6-4 0,34-7 0 0,-12 1 0 15,3-3 0-15,2-1 0 0,0 0 0 0,-1-1 0 16,-2 4 0-16,-2 1 0 0,-4 2 0 0,-18 4 0 16,27-1 0-16,-27 1 0 0,0 0 0 0,18 13 0 15,-18-13 0-15,6 19 0 0,-6-19 0 16,0 25 0-16,0-25 0 0,-8 29 0 0,8-29 0 15,-15 30 0-15,8-13 0 0,-2 0 0 0,9-17 0 16,-13 26 0-16,13-26 0 0,0 0 0 0,-10 20 0 16,10-20 0-16,0 0 0 0,0 0 0 0,21 6 0 15,-21-6 0-15,26-10 0 0,-26 10 0 0,37-18 0 16,-16 5 0-16,1 1 0 0,2-3 0 0,-3 2 0 16,0 3 0-16,-2 0 0 0,-19 10 0 0,28-13 0 15,-28 13 0-15,0 0 0 0,17 1 0 0,-17-1 0 16,0 0 0-16,0 0 0 0,5 26 0 0,-5-26 0 15,-5 25 0-15,5-25 0 0,-8 29 0 0,8-29 0 16,-7 27 0-16,7-27 0 0,-1 23-21 16,1-23-67-16,14 32-192 0,-14-32-340 0,0 0-3 15,0 0 209-15</inkml:trace>
  <inkml:trace contextRef="#ctx0" brushRef="#br0" timeOffset="16556.8741">2152 13096 1527 0,'0'0'143'0,"0"0"-82"16,0 0-3-16,0 0-5 0,0 0-9 0,0 0-9 15,0 0-12-15,-19 18-8 0,19-18-8 0,-11 33 0 16,4-10-6-16,0 4 6 0,0 3-7 0,1 1-12 15,0 6 27-15,0 1-28 0,1 1 25 0,0 2-6 16,2-3-9-16,-1-2 9 0,3-2-9 16,-1-3 8-16,1-4-9 0,1-2 2 0,1-3-14 15,1-4-6-15,4 0-29 0,-6-18-36 0,20 26-135 16,-20-26-327-16,0 0-57 0,0 0 172 16</inkml:trace>
  <inkml:trace contextRef="#ctx0" brushRef="#br0" timeOffset="16761.5534">2133 13108 1176 0,'0'0'548'0,"0"0"-468"15,0 0-20-15,0 0-12 0,0 0-16 0,0 0-12 16,0 0-9-16,0 0-6 0,0 0 0 0,0 0-1 16,18 6-1-16,-18-6 0 0,35-7-2 0,-12 1 1 15,3-1-2-15,2-2-1 0,1 0-9 16,4-1-7-16,-1-3-18 0,5 7-22 15,-11-20-65-15,27 36-280 0,-25-23-222 0,1 4 19 16,-1 12 481-16</inkml:trace>
  <inkml:trace contextRef="#ctx0" brushRef="#br0" timeOffset="16950.4622">2220 13320 1474 0,'3'39'409'15,"-3"-39"-374"-15,0 0-16 0,0 0-3 0,0 0 1 16,0 0 0-16,23 2 6 0,-23-2-9 16,34-8-2-16,-15-1-3 0,5 3-8 0,0-2-13 15,3-2 6-15,2 2-22 0,-2-5 21 0,2 9-41 16,-7-11-13-16,18 30-149 0,-40-15-422 16,35-14 29-16,-13 13 165 0</inkml:trace>
  <inkml:trace contextRef="#ctx0" brushRef="#br0" timeOffset="17611.6311">2786 13347 1235 0,'-52'-16'414'0,"37"33"-245"0,-11-11-136 0,3 6 0 15,-5-4-7-15,5 7 7 0,-2-2-13 0,2 4 2 16,0 0-5-16,2 2 5 0,3 1-8 0,4-1-5 15,4 1-9-15,6-2 0 0,4-18 0 0,2 30 0 16,-2-30 0-16,21 22 0 0,-21-22 0 16,36 12 0-16,-11-10 0 0,1-1 0 0,5-4 0 15,-3-5 0-15,1-1 0 0,0-3 0 0,0-2 0 16,-1 0 0-16,1-2 0 0,-6-1-4 0,-1-1 1 16,-3 0-4-16,-6 1 6 0,-13 17-5 0,19-29 7 15,-19 29-3-15,9-23 3 0,-9 23 2 0,-2-19-1 16,2 19 1-16,0 0 0 0,-24-18-1 15,24 18 1-15,-20-5 0 0,20 5-1 16,-22 0-2-16,22 0 0 0,-20 3 0 0,20-3 0 16,0 0 0-16,0 0 0 0,-18 17 0 0,18-17 0 15,0 0 0-15,0 0 0 0,0 0 0 0,23 16 0 16,-23-16 0-16,29 0 0 0,-9-1 0 0,1-3 0 16,2-1 0-16,0-1 0 0,1 0 0 0,0-1 0 15,1 2 0-15,-2 1 0 0,-1 2 0 16,-3 3 0-16,-19-1 0 0,28 6 0 0,-28-6 0 15,0 0 0-15,20 25 0 0,-20-25 0 16,2 29 0-16,-3-13 0 0,-3 4 0 0,-1-1 0 16,-2 1 0-16,-1-2 0 0,-1 0 0 0,1-1 0 15,-1 0 0-15,9-17 0 0,-16 29 0 0,16-29 0 16,-10 19 0-16,10-19 0 0,0 0 0 0,0 0 0 16,0 0 0-16,0 0 0 0,0 0 0 15,22-21 0-15,-11 5 0 0,1-4 0 0,2-3 0 16,-1-3 0-16,2-1 0 0,-3-1 0 0,0 0 0 15,-2 3 0-15,0 1 0 0,-7 2 0 0,2 1 0 16,-2 5 0-16,-3 16 0 0,1-26 0 0,-1 26 0 16,0 0 0-16,0 0 0 0,0 0 0 0,0 0 0 15,0 0 0-15,0 0 0 0,0 0 0 0,0 0 0 16,0 0 0-16,20 6 0 16,-20-6 0-16,32 1 0 0,-9-2 0 0,-1-4 0 15,6 3 0-15,-5-5-38 0,16 20-150 0,-34-38-270 16,29 27-156-16,-12-9-34 0,-5-7 548 0</inkml:trace>
  <inkml:trace contextRef="#ctx0" brushRef="#br0" timeOffset="17894.9801">3753 13318 1654 0,'0'0'125'0,"0"0"-64"16,-19-26-10-16,19 26-13 0,0 0-2 16,-20-12-13-16,20 12 1 0,-25 1-5 0,25-1-3 15,-29 12-16-15,29-12 0 0,-31 26 0 0,12-8 0 16,4 2 0-16,-2 2 0 0,1 1 0 0,1 3 0 16,2 0 0-16,1 2 0 0,2-1 0 0,3-3 0 15,3 0 0-15,4-7 0 0,0-17 0 0,11 27 0 16,-11-27 0-16,24 13 0 0,-6-11 0 0,6 0 0 15,-1-9 0-15,6 3-13 0,0-12-59 16,18 23-159-16,-32-33-341 0,31 17-57 0,-17-9 100 16</inkml:trace>
  <inkml:trace contextRef="#ctx0" brushRef="#br0" timeOffset="18288.5643">3963 13424 1890 0,'0'0'68'0,"4"17"-26"16,-4-17-15-16,0 0-7 0,0 0-20 0,0 0 0 15,0 0 0-15,0 0 0 0,17 5 0 0,-17-5 0 16,23-5 0-16,-23 5 0 0,29-10 0 16,-29 10 0-16,34-15 0 0,-14 6 0 15,0-1 0-15,0 1 0 0,-1-2 0 0,2 0 0 16,-4-2 0-16,0 1 0 0,-17 12 0 0,29-21 0 15,-29 21 0-15,17-17 0 0,-17 17 0 0,0 0 0 16,5-24 0-16,-5 24 0 0,0 0 0 0,-11-18 0 16,11 18 0-16,-17-5 0 0,17 5 0 0,-24-3 0 15,24 3 0-15,-30 5 0 0,13 4 0 0,17-9 0 16,-34 25 0-16,17-5 0 0,0 0 0 16,2 4 0-16,0 0 0 0,3 1 0 0,2-1 0 15,2 0 0-15,1 0 0 0,5-2 0 0,1-1 0 16,3-3 0-16,3-1 0 0,-5-17 0 15,18 25 0-15,-18-25 0 0,31 15 0 0,-12-14 0 16,7-2 0-16,2-6 0 0,6-1-15 0,-1-14-78 16,23 26-190-16,-38-40-259 0,33 24-61 15,-15-11 93-15</inkml:trace>
  <inkml:trace contextRef="#ctx0" brushRef="#br0" timeOffset="18619.1604">4542 13304 1341 0,'-44'-12'481'15,"44"12"-298"-15,-35 17-141 0,12-4-42 0,3-4 0 16,3 1 0-16,17-10 0 16,-26 20 0-16,26-20 0 0,-20 23 0 0,20-23 0 15,-11 23 0-15,11-23 0 0,-5 27 0 0,5-27 0 16,6 25 0-16,-6-25 0 0,15 23 0 0,-15-23 0 16,26 17 0-16,-26-17 0 0,35 7 0 0,-15-4 0 15,2-5 0-15,0 2 0 0,0-2 0 0,1-2 0 16,-1 1 0-16,-1-3 0 0,-1 0 0 0,-1 1 0 15,-2 1 0-15,-17 4 0 0,24-6 0 16,-24 6 0-16,0 0 0 0,0 0 0 0,0 0 0 16,0 0 0-16,0 0 0 0,9 22 0 0,-9-22 0 15,-19 27 0-15,6-11 0 0,-3 1 0 0,-2 2 0 16,1 0 0-16,-1-1 0 0,1 0 0 16,0-1 0-16,17-17 0 0,-27 27 0 0,27-27 0 15,-17 11 0-15,17-11-87 0,0 0-152 16,0 0-210-16,-1-21-119 0,1 21-24 0,20-13 481 15</inkml:trace>
  <inkml:trace contextRef="#ctx0" brushRef="#br0" timeOffset="19374.7767">5595 13640 953 0,'28'15'261'0,"-28"-15"-48"0,0 0-38 0,0 0-58 15,0 0-32-15,-21-4-26 0,21 4-17 0,0 0-8 16,-25 2-9-16,25-2-6 0,-28-6-3 16,28 6-2-16,-32-13-2 0,15 1 1 0,-1 1-4 15,-1-2-9-15,-2-4 0 0,0 0 0 0,-2-3 0 16,-1-6 0-16,-2-3 0 0,-1-3 0 16,0-5 0-16,0-3 0 0,-1-2 0 0,1-4 0 15,0-1 0-15,2 2 0 0,4 1 0 0,4 4 0 16,2 3 0-16,3 1 0 0,4 2 0 0,0 4 0 15,5 2 0-15,0 5 0 0,1 3 0 16,2 20 0-16,-1-28 0 0,1 28 0 0,2-17 0 16,-2 17 0-16,0 0 0 0,0 0 0 0,0 0 0 15,25-13 0-15,-25 13 0 0,21 4 0 0,-21-4 0 16,30 8 0-16,-13-4 0 0,2 4 0 0,-1 0 0 16,1 3 0-16,-1 1 0 0,-1 4 0 0,0 1 0 15,-3 3 0-15,-5 3 0 16,-2 4 0-16,-4 2 0 0,-7 4 0 0,-3 2 0 15,-5 5 0-15,-7 3 0 0,-4 6 0 0,-5 6 0 16,-1 1 0-16,-3 3 0 0,0-2 0 0,1-3 0 16,3-3 0-16,3-2 0 0,5-8 0 0,6-4 0 15,5-8 0-15,7-7 0 0,2-22 0 0,17 28 0 16,3-23 0-16,10-5 0 0,9-6 0 0,8-11 0 16,11-10 0-16,3-8 0 0,11-7 0 15,4-7 0-15,17 14-120 0,-29-41-236 0,37 34-258 16,-24-19-43-16,-3-2 358 0</inkml:trace>
  <inkml:trace contextRef="#ctx0" brushRef="#br0" timeOffset="20098.9507">6202 13210 1455 0,'0'0'479'0,"0"0"-432"15,-18 12-26-15,18-12 2 0,-20-1-4 0,20 1-16 16,0 0-3-16,-23 3 0 0,23-3 0 16,-17 14 0-16,17-14 0 0,-21 26 0 0,12-3 0 15,-5 3 0-15,3 5 0 0,-2 4 0 0,0 2 0 16,1 1 0-16,-1 0 0 0,2 0 0 0,3-1 0 16,-1-5 0-16,3-1 0 0,3-6 0 0,0-4 0 15,3-21 0-15,3 26 0 0,-3-26 0 0,0 0 0 16,0 0 0-16,17 6 0 0,-17-6 0 15,0 0 0-15,23-29 0 0,-11 9 0 16,-1-6 0-16,3-3 0 0,0-3 0 0,-1-2 0 16,2-3 0-16,-3 0 0 0,-2-1 0 0,-2 0 0 15,0-1 0-15,-4 2 0 0,1-1 0 0,-2 3 0 16,-1 2 0-16,-2 3 0 0,0 5 0 0,-1 2 0 16,1 23 0-16,0-27 0 0,0 27 0 0,0 0 0 15,0 0 0-15,0 0 0 0,0 0 0 16,0 0 0-16,0 0 0 0,6 23 0 0,-6-23 0 15,12 30 0-15,-3-13 0 0,-9-17 0 0,24 30 0 16,-24-30 0-16,32 26 0 0,-13-15 0 16,3-4 0-16,3 0 0 0,3-4 0 0,3-5 0 15,2 0 0-15,-3-4 0 0,2-2 0 0,-4-2 0 16,0-1 0-16,-4 0 0 0,-2-2 0 0,-3 1 0 16,-19 12 0-16,27-28 0 0,-27 28 0 15,16-21 0-15,-16 21 0 0,0 0 0 0,7-20 0 16,-7 20 0-16,0 0 0 0,0 0 0 0,0 0 0 15,0 0 0-15,0 0 0 0,0 0 0 0,-22 24 0 16,15-5 0-16,0 7 0 0,-1 3 0 0,0 2 0 16,1 3 0-16,1 0 0 0,1-1 0 0,3 0 0 15,2-4 0-15,3 3 0 0,-1-8 0 16,8 4-41-16,-10-28-89 0,37 51-226 16,-37-51-240-16,29 21 10 0,-29-21 249 0</inkml:trace>
  <inkml:trace contextRef="#ctx0" brushRef="#br0" timeOffset="20433.5639">6909 13333 1236 0,'-21'-13'603'0,"21"13"-489"0,-17 22-69 16,-3-10-3-16,-2 1-35 0,3 0-7 0,0 3 0 15,2 2 0-15,1 0 0 0,1 4 0 0,3 1 0 16,2 0 0-16,3 0 0 0,2-2 0 15,4-1 0-15,2 0 0 0,4-3 0 0,-5-17 0 16,19 26 0-16,-19-26 0 0,30 13 0 0,-12-11 0 16,4-7 0-16,1-4 0 0,2-1 0 15,0-6 0-15,-1-2 0 0,-1-5 0 0,-2-3 0 16,-2 1 0-16,-3-2 0 0,-4 1 0 0,-2 0 0 16,-4 1 0-16,-4-2 0 0,-2 7 0 0,-3-2 0 15,-4 1 0-15,-2 4 0 0,-4-1 0 0,13 18 0 16,-31-30 0-16,14 22 0 0,0-1 0 0,17 9 0 15,-29-5 0-15,29 5 0 0,-21 9 0 16,21-9 0-16,0 0 0 0,-9 24 0 0,9-24 0 16,14 19 0-16,-14-19-83 0,44 27-242 0,-46-46-185 15,38 26-72-15,-18-12 36 0,-4-22 546 16</inkml:trace>
  <inkml:trace contextRef="#ctx0" brushRef="#br0" timeOffset="20622.5053">7421 12917 1310 0,'0'0'561'0,"0"0"-492"16,-27-5-30-16,27 5-5 0,-21 14-10 0,21-14-14 15,-22 29-10-15,12-6 0 0,0 6 0 0,0 3 0 16,4 5 0-16,-2 1 0 0,2 5 0 0,1 1 0 16,2 6 0-16,-1 1 0 0,1 1-13 15,-2-4-33-15,5 1 4 0,-8-25-78 16,31 31-321-16,-32-32-155 0,15 4-30 0,-1 3 464 15</inkml:trace>
  <inkml:trace contextRef="#ctx0" brushRef="#br0" timeOffset="20938.9601">7283 13180 1928 0,'-35'8'111'16,"35"-8"-103"-16,-17 27-8 0,17-27 0 15,-7 20 0-15,7-20 0 0,0 0 0 0,12 23 0 16,-12-23 0-16,23 8 0 0,-23-8 0 0,34 3 0 16,-12-4 0-16,1-3 0 0,1 0 0 0,-1-3 0 15,2 0 0-15,-5 0 0 0,3 1 0 16,-3 0 0-16,-20 6 0 0,29-7 0 0,-29 7 0 16,0 0 0-16,19 1 0 0,-19-1 0 0,0 0 0 15,0 0 0-15,0 18 0 0,0-18 0 0,-4 22 0 16,4-22 0-16,-10 32 0 0,3-11 0 0,-2 1 0 15,-1 2 0-15,2 3 0 0,-3-2 0 0,4 3 0 16,-1-3 0-16,3 2 0 0,-2-5 0 16,6-1 0-16,1-21 0 0,1 35-10 0,-1-35-191 15,21 25-268-15,-21-25-114 0,0 0-36 0,0 0 455 16</inkml:trace>
  <inkml:trace contextRef="#ctx0" brushRef="#br0" timeOffset="21112.1089">7570 12955 1965 0,'-30'9'82'0,"10"-1"-82"0,1 0 0 0,19-8 0 15,-27 16 0-15,27-16 0 0,0 0 0 0,-18 12 0 16,18-12 0-16,0 0 0 0,0 0 0 0,19 10 0 16,2 5-116-16,-21-15-48 0,42 10-57 0,-42-10-328 15,53-10 26-15,-9 12 50 0</inkml:trace>
  <inkml:trace contextRef="#ctx0" brushRef="#br0" timeOffset="21844.2317">7967 13266 1485 0,'0'0'203'0,"0"0"-68"0,0 0-47 16,0 0-13-16,-22-6-30 0,22 6-29 0,-26 7-16 0,26-7 0 15,-34 19 0-15,17-4 0 0,-2 3 0 16,-1 1 0-16,2 4 0 0,0 1 0 16,2 0 0-16,2 2 0 0,4 1 0 0,-1-2 0 15,3 0 0-15,1-2 0 0,5-2 0 0,2-3 0 16,0-18 0-16,11 27 0 0,-11-27 0 0,21 14 0 15,-4-11 0-15,2-5 0 0,3-4 0 0,1-3 0 16,0-6 0-16,2-3 0 0,0-4 0 0,-2-1 0 16,1-3 0-16,-3-2 0 0,-3 0 0 15,-3-1 0-15,-4 0 0 0,-3 0 0 0,-3 0 0 16,-3 1 0-16,-2 3 0 0,-5 3 0 0,-1 0 0 16,-2 5 0-16,-2 0 0 0,10 17 0 0,-21-23 0 15,21 23 0-15,-18-12 0 0,18 12 0 16,0 0 0-16,0 0 0 0,0 0 0 0,0 0 0 15,0 0 0-15,0 0 0 0,9 20 0 0,-9-20 0 16,25 14 0-16,-25-14 0 0,33 13 0 16,-16-5 0-16,1-2 0 0,-1 0 0 0,2 1 0 15,-19-7 0-15,31 12 0 0,-31-12 0 0,27 11 0 16,-27-11 0-16,19 12 0 0,-19-12 0 0,0 0 0 16,15 18 0-16,-15-18 0 0,0 0 0 0,4 23 0 15,-4-23 0-15,-4 19 0 0,4-19 0 0,-6 22 0 16,6-22 0-16,-11 30 0 0,4-11 0 15,-3 1 0-15,0 1 0 0,1 1 0 0,-4-3 0 16,5-1 0-16,8-18 0 0,-15 28 0 0,15-28 0 16,0 0 0-16,0 0 0 0,0 0 0 15,0 0 0-15,20 1 0 0,-20-1 0 0,30-39 0 16,-9 9 0-16,3-6 0 0,3-3 0 0,1-2 0 16,1 1 0-16,-1 4 0 0,0 1 0 0,-2 4 0 15,-2 5 0-15,-1 3 0 0,-4 5 0 16,0 3 0-16,-19 15 0 0,24-12 0 0,-24 12 0 15,0 0 0-15,0 0 0 0,17 21 0 0,-15-3 0 16,-2 5 0-16,-3 6 0 0,-2 4 0 0,-4 5 0 16,-3 3 0-16,3 3 0 0,-4-4 0 0,4 0 0 15,1-9 0-15,6 3 0 0,2-34-110 16,5 52-141-16,-25-54-204 0,20 2-188 0,20 26 102 16,-20-26 495-16</inkml:trace>
  <inkml:trace contextRef="#ctx0" brushRef="#br0" timeOffset="22001.6744">8719 13466 1942 0,'-1'35'105'0,"1"-35"-105"0,0 0 0 16,0 0 0-16,-18-21 0 0,18 21 0 15,-13-31-125-15,33 44-193 0,-42-43-177 0,22 30-173 16,0 0 228-16,3-30 440 0</inkml:trace>
  <inkml:trace contextRef="#ctx0" brushRef="#br0" timeOffset="37102.1985">10130 12206 177 0,'0'0'-16'0,"0"0"-34"0,10-20-33 15</inkml:trace>
  <inkml:trace contextRef="#ctx0" brushRef="#br0" timeOffset="52517.9873">10137 12048 953 0,'20'-24'181'0,"2"22"-7"16,-22 2-111-16,0 0 15 0,2-17 4 16,-2 17 28-16,0 0-11 0,12 22-18 0,-12-22-34 15,-5 26-36-15,-1-9 30 0,0 7-37 0,-2 1 30 16,0 7-12-16,-2 1-11 0,1 2 7 16,0 2-10-16,1-1 3 0,1 2-8 0,-1-2 4 15,1 0-7-15,0-2 6 0,2-3-8 0,0-2 4 16,1-1-8-16,2-2 6 0,1-2-7 0,1-4 1 15,1-3-17-15,-1-17-13 0,12 28-52 0,-12-28-89 16,0 0-436-16,0 0-44 0,23-24 227 0</inkml:trace>
  <inkml:trace contextRef="#ctx0" brushRef="#br0" timeOffset="52754.1268">9819 12094 1966 0,'0'0'41'0,"-25"12"-10"0,25-12-22 16,-21 1-9-16,21-1 0 0,0 0 0 16,8-21 0-16,-8 21 0 0,32-33 0 0,-8 8 0 15,8 0 0-15,3-3 0 0,6 2 0 0,3 1 0 16,-1 2 0-16,0 4 0 0,-1 0 0 0,-2 4 0 16,-4 4 0-16,-2 6 0 0,-4 4 0 0,-5 6 0 15,-2 2 0-15,-2 5-6 0,-3 2-19 0,-1 3-13 16,-17-17-6-16,26 38-32 0,-26-38-24 15,24 46-88-15,-24-46-190 0,6 18-160 16,1 1-29-16,-7-19 481 0</inkml:trace>
  <inkml:trace contextRef="#ctx0" brushRef="#br0" timeOffset="53133.488">10508 12042 949 0,'26'9'274'0,"-30"-29"-62"16,31 26-74-16,-27-6-73 0,22-16 2 0,-22 16-12 16,20-16-18-16,-20 16 1 0,0 0-16 0,18-13 2 15,-18 13 0-15,0 0 6 0,0 0-2 16,0 19-7-16,0-19-5 0,-9 27-2 0,3-9-12 15,-3 3 26-15,0 3-27 0,-3 3 1 0,-2 2-2 16,1 1 0-16,1 1 0 0,-2 1 0 0,3-1 0 16,2-2 0-16,1-1 0 0,2-4 0 15,4-2 0-15,1-4 0 0,1-18 0 0,6 25 0 16,-6-25 0-16,18 13 0 0,-18-13 0 0,31-2 0 16,-10-2 0-16,2-6 0 0,3-3 0 15,-1-4 0-15,1-4 0 0,1-1 0 0,-3-2 0 16,-2 1 0-16,0 3 0 0,-5-1 0 0,-3 4 0 15,-14 17 0-15,20-25 0 0,-20 25 0 0,0 0 0 16,0 0 0-16,0 0 0 0,0 0 0 0,0 0 0 16,0 0 0-16,0 0 0 0,-12 25 0 0,4-8 0 15,0 1 0-15,-1 2 0 0,0-2 0 0,2 0 0 16,7-18 0-16,-8 31 0 0,8-31 0 16,0 26 0-16,0-26 0 0,11 19 0 15,-11-19 0-15,18 17 0 0,-18-17 0 0,23 11 0 16,-23-11-8-16,31 6-32 0,-12-1-17 0,-19-5-15 15,35 1-27-15,-27-18-54 0,29 23-313 0,-37-6-116 16,30-24 26-16</inkml:trace>
  <inkml:trace contextRef="#ctx0" brushRef="#br0" timeOffset="53999.3374">11070 12227 1471 0,'-21'-21'183'16,"21"21"-63"-16,0 0-34 0,0 0-19 0,0 0-23 15,0 0-13-15,-17 5-17 0,17-5-4 0,-13 21-7 16,13-21 4-16,-16 31-5 0,10-13 3 0,-1 0-3 15,2 3 0-15,0-1-2 0,3-1 0 0,0-3 0 16,2-16 0-16,5 27 0 0,-5-27 0 16,16 19 0-16,-16-19 0 0,28 9 0 15,-11-9 0-15,4-4 0 0,2-2 0 0,0-2 0 16,3-3 0-16,-3-1 0 0,-1-2 0 0,-2 0 0 16,0-2 0-16,-3 1 0 0,0 0 0 0,-17 15 0 15,24-25 0-15,-24 25 0 0,17-19 0 0,-17 19 0 16,0 0 0-16,0 0 0 0,0 0 0 0,0 0 0 15,0 0 0-15,0 0 0 0,0 0 0 16,0 0 0-16,0 0 0 0,0 0 0 0,-12 25 0 16,12-25 0-16,-11 29 0 0,5-12 0 0,6-17 0 15,-6 29 0-15,6-29 0 0,0 25 0 0,0-25 0 16,6 21 0-16,-6-21 0 0,0 0 0 0,25 19 0 16,-25-19 0-16,26 1 0 0,-26-1 0 15,33-8 0-15,-14 0 0 0,2-1 0 16,1-3 0-16,0 1 0 0,0 0 0 0,-2 0 0 15,0 1 0-15,-3 2 0 0,-17 8 0 0,27-12 0 16,-27 12 0-16,0 0 0 0,18-4 0 0,-18 4 0 16,0 0 0-16,0 0 0 0,-4 24 0 0,4-24 0 15,-10 26 0-15,10-26 0 0,-14 26 0 0,14-26 0 16,-15 27 0-16,15-27 0 0,-12 22 0 0,12-22 0 16,0 0 0-16,0 0 0 0,0 0 0 15,0 0 0-15,0 0 0 0,0 0 0 0,0 0 0 16,24-23 0-16,-11 3 0 0,1 0 0 0,2-2 0 15,0 2 0-15,-2-1 0 0,1 3 0 16,-3 1 0-16,-12 17 0 0,18-29 0 0,-18 29 0 16,15-21 0-16,-15 21 0 0,0 0 0 0,0 0 0 15,0 0 0-15,6-17 0 0,-6 17 0 0,0 0 0 16,0 0 0-16,0 0 0 0,0 0 0 16,0 0 0-16,22 0 0 0,-22 0 0 0,33-7 0 15,-11 2 0-15,2-2 0 0,4-1 0 0,0 0 0 16,2-1 0-16,1-1 0 0,-2 0 0 0,0 1 0 15,-5 0 0-15,1 1 0 0,-6 2 0 0,-2 1 0 16,-17 5 0-16,20-6 0 0,-20 6 0 0,0 0 0 16,0 0 0-16,0 0 0 0,0 0 0 15,-22 12 0-15,22-12 0 0,-28 14 0 16,11-4 0-16,-3 1 0 0,2 2 0 0,-1 1 0 16,0 0 0-16,2 1 0 0,0-2 0 0,17-13 0 15,-23 26 0-15,23-26 0 0,-11 25 0 0,11-25 0 16,3 18 0-16,-3-18 0 0,18 11 0 0,-18-11 0 15,29 4 0-15,-11-5 0 0,2-2 0 0,2-2 0 16,-2 0 0-16,1-1 0 0,0 2 0 16,-4 2 0-16,-17 2 0 0,30 0 0 0,-30 0 0 15,22 5 0-15,-22-5 0 0,0 0 0 0,0 0 0 16,11 25 0-16,-11-25 0 0,-11 28 0 0,11-28 0 16,-19 29 0-16,19-29 0 0,-25 28 0 15,25-28 0-15,-26 24 0 0,26-24 0 0,-22 21-33 16,22-21-40-16,-8 24-118 0,-17-29-406 0,25 5-38 15,0 0 118-15</inkml:trace>
  <inkml:trace contextRef="#ctx0" brushRef="#br0" timeOffset="54718.5502">13022 12109 1743 0,'27'-20'241'0,"-3"11"-212"16,9-3-23-16,5-2 22 0,5-6-28 16,4 1 0-16,-1-3 0 0,1 1 0 15,-3 2 0-15,-3 2 0 0,-4 3 0 0,-3 3 0 16,-6 4 0-16,-3 1 0 0,-3 3 0 0,-5 2 0 16,-17 1 0-16,22 5 0 0,-22-5 0 0,0 0 0 15,8 25 0-15,-8-25 0 0,-16 33 0 0,1-12 0 16,-4 2 0-16,-3 1 0 0,-3 0 0 0,-1-1 0 15,-2 0 0-15,-1 2 0 0,1-2 0 16,1 0 0-16,1-3 0 0,3-3 0 0,4-3 0 16,19-14 0-16,-23 18 0 0,23-18 0 0,0 0 0 15,0 0 0-15,0 0 0 0,32 1 0 0,-6-7 0 16,4-2 0-16,6-3 0 0,-1-1 0 16,4 1 0-16,1 0 0 0,-1 3 0 0,-1 2 0 15,-4 3 0-15,-4 4 0 0,-6 4 0 0,-4 4 0 16,-20-9 0-16,20 28 0 0,-20-9 0 15,-6 1 0-15,-5 5 0 0,-8 0 0 0,-5 3 0 16,-8 1 0-16,-6-1 0 0,-1 0 0 0,-1-3 0 16,1-3 0-16,5-3 0 0,3-3 0 0,5-5 0 15,4-5 0-15,22-6 0 0,-24 1 0 0,24-1 0 16,0-24-38-16,35 19-550 0,-26-25-75 0,24 4 7 16</inkml:trace>
  <inkml:trace contextRef="#ctx0" brushRef="#br0" timeOffset="55222.3095">14605 11964 1924 0,'0'0'17'0,"-25"-23"-15"15,25 23 1-15,-14-20 2 0,14 20 3 0,0 0 3 16,0 0 2-16,-23 3 0 0,23-3 1 0,-18 23 1 15,6-4 0-15,-1 2-8 0,-1 5-7 0,2-1 0 16,-1 0 0-16,2 0 0 0,-1-2 0 16,3-2 0-16,5 0 0 0,4-21 0 0,2 29 0 15,-2-29 0-15,15 21 0 0,-15-21 0 0,31 14 0 16,-12-10 0-16,4-3 0 0,4-4 0 16,1 1 0-16,1-2 0 0,-2 0 0 0,0 0 0 15,-2 0 0-15,-3 2 0 0,-3 2 0 0,-19 0 0 16,24 2 0-16,-24-2 0 0,0 0 0 0,5 23 0 15,-5-23 0-15,-23 37 0 0,1-12 0 16,-5 2 0-16,-6 2 0 0,-2 0 0 0,-3-2 0 16,2-1 0-16,2-3 0 0,4-5 0 0,9-5 0 15,1-3 0-15,20-10 0 0,0 0 0 0,0 0 0 16,0 0-28-16,24-1-138 0,-18-25-470 0,33 13-11 16,-7-12 78-16</inkml:trace>
  <inkml:trace contextRef="#ctx0" brushRef="#br0" timeOffset="56088.147">14967 12286 2047 0,'0'0'0'0,"0"0"0"0,0 0 0 0,0 0 0 16,0 0 0-16,0 0 0 0,17 7 0 15,-17-7 0-15,31-3 0 0,-10 3 0 0,0-5 0 16,-1-1 0-16,2-2 0 0,-1-1 0 0,1-1 0 15,-2-2 0-15,1 0 0 0,-1-3 0 0,-2 0 0 16,-2-2 0-16,-3 0 0 0,-2-1 0 0,-1 0 0 16,-10 18 0-16,9-31 0 0,-9 31 0 15,-3-20 0-15,3 20 0 0,-17-15 0 0,17 15 0 16,-30-7 0-16,11 9 0 0,-3 3 0 16,-3 3 0-16,-3 6 0 0,-3 2 0 0,-2 4 0 15,1 3 0-15,-1 4 0 0,1 0 0 0,4 0 0 16,3 1 0-16,3-4 0 0,7-1 0 0,4-3 0 15,11-20 0-15,0 29 0 0,0-29 0 0,27 18 0 16,-2-13 0-16,10-5 0 0,3-6 0 0,10-5 0 16,4-5 0-16,3-2 0 0,2-1 0 0,-1-3 0 15,1-1 0-15,-3 0 0 0,-2 1 0 16,-3 1 0-16,-6 3 0 0,-1 0 0 0,-7 5 0 16,-2 1 0-16,-8 3 0 0,-4 2 0 15,-21 7 0-15,24-7 0 0,-24 7 0 0,0 0 0 16,0 0 0-16,0 0 0 0,0 0 0 0,-17 20 0 15,17-20 0-15,-23 31 0 0,7-11 0 0,1 4 0 16,-2 4 0-16,1 2 0 0,1 2 0 16,-1-2 0-16,3 2 0 0,2-1 0 0,1-1 0 15,3-3 0-15,0-3 0 0,3-3 0 0,2-5 0 16,2-16 0-16,1 27 0 0,-1-27 0 0,0 0 0 16,0 0 0-16,0 0 0 0,0 0 0 0,19 7 0 15,-19-7 0-15,9-17 0 0,-9 17 0 0,8-31 0 16,-2 12 0-16,-1-4 0 0,1-3 0 15,0 1 0-15,-1-3 0 0,1-1 0 16,3 1 0-16,-2-2 0 0,3 0 0 0,2 1 0 16,-1-2 0-16,5 4 0 0,0 0 0 0,1 4 0 15,1 5 0-15,0 5 0 0,-1 2 0 0,3 2 0 16,0 2 0-16,3 0 0 0,1 2 0 0,0 0 0 16,-1 3 0-16,-2 0 0 0,-2 2 0 0,-1 3 0 15,-18-3 0-15,27 8 0 0,-27-8 0 0,0 0 0 16,17 20 0-16,-17-20 0 0,1 17 0 15,-1-17 0-15,-12 21 0 0,12-21 0 0,-22 31 0 16,8-14 0-16,-2-1 0 0,-1 5 0 0,0-2 0 16,-4 4 0-16,2 0 0 0,-3-1 0 0,1 1 0 15,0-1 0-15,2 0 0 0,0 2 0 16,-2-1 0-16,1 0 0 0,0 0 0 0,0 0 0 16,1-3 0-16,-2 1 0 0,3-2 0 15,0-3 0-15,-1 2 0 0,0-1 0 0,1 1 0 16,-2 1 0-16,2 0 0 0,0 0 0 0,1-1 0 15,1-1 0-15,16-17 0 0,-27 31 0 0,27-31 0 16,-16 21 0-16,16-21 0 0,0 0 0 0,0 0 0 16,0 0-43-16,23-30-93 0,21 27-246 0,-29-39-236 15,25 7 22-15,-4-5 325 0</inkml:trace>
  <inkml:trace contextRef="#ctx0" brushRef="#br0" timeOffset="56324.2908">16291 11693 2047 0,'0'0'0'0,"-20"9"0"0,20-9 0 15,0 0 0-15,-9 24 0 0,9-24 0 16,-9 33 0-16,6-13 0 0,-2 4 0 0,0 3 0 16,-1 3 0-16,-2 4 0 0,-1 5 0 0,-2 3 0 15,-3 2 0-15,-1 0 0 0,-4 5 0 0,1-1 0 16,-3 1 0-16,0-2 0 0,1-5 0 15,1-3 0-15,2-5 0 0,2-5 0 0,0-8 0 16,8-2 0-16,7-19-15 0,1 24-106 16,-14-46-247-16,13 22-260 0,0 0-21 0,21-33 384 15</inkml:trace>
  <inkml:trace contextRef="#ctx0" brushRef="#br0" timeOffset="56497.5461">16076 11969 2047 0,'-42'18'0'0,"25"-12"0"0,0-1 0 15,17-5 0-15,-17 9 0 0,17-9 0 16,0 0 0-16,0 0 0 0,0 0 0 0,21 8 0 16,-2-12 0-16,6 1 0 0,1-3 0 15,4-3 0-15,3 3 0 0,1-2 0 0,8 4 0 16,2-2 0-16,9 5 0 0,-2-4 0 0,19 23-137 16,-35-32-460-16,34 25-51 0,-13-11-16 0</inkml:trace>
  <inkml:trace contextRef="#ctx0" brushRef="#br0" timeOffset="57583.6861">17227 12059 1988 0,'0'0'57'0,"0"0"-55"15,0 0-2-15,4-21 0 0,-4 21 0 16,28-23 0-16,-9 11 0 0,5 0 0 0,-1 0 0 16,0 2 0-16,2 2 0 0,2 0 0 0,2 1 0 15,2 0 0-15,-2 0 0 0,0 2 0 0,-2 1 0 16,-4 2 0-16,0-1 0 0,-5 3 0 0,-18 0 0 16,27 4 0-16,-27-4 0 0,0 0 0 15,0 0 0-15,0 0 0 0,8 22 0 0,-8-22 0 16,-18 25 0-16,0-7 0 0,-5 3 0 15,-4 1 0-15,-2 1 0 0,-3 1 0 0,-2 2 0 16,1 0 0-16,1 2 0 0,0-3 0 0,5-1 0 16,4-2 0-16,5-4 0 0,3-1 0 0,15-17 0 15,-14 23 0-15,14-23 0 0,3 18 0 0,-3-18 0 16,22 15 0-16,-5-11 0 0,6-1 0 0,4-3 0 16,6-3 0-16,2-3 0 0,7-1 0 15,1-5 0-15,4 1 0 0,-1-6 0 0,2 4-52 16,-5-9-21-16,7 10-8 0,-15-14-22 0,15 16-15 15,-23-23-32-15,21 27-15 0,-27-22 41 16,16 14 35-16,-14-3 86 0,-4-5 48 0,2 10 10 16,-13-7 24-16,-8 19 17 0,9-22 0 0,-9 22 43 15,0 0-31-15,0 0-5 0,-28-3-21 0,28 3-25 16,-33 13-8-16,15-4-28 0,-5 2 7 16,0 0-28-16,-1 2 0 0,1 4 0 0,0-1 0 15,4 5 0-15,-1-1 0 0,5 3 0 0,2-1 0 16,4 0 0-16,3-1 0 0,2 0 0 0,1-1 0 15,6 0 0-15,-3-20 0 0,13 31 0 0,-13-31 0 16,29 23 0-16,-7-17 0 0,3-2 0 0,5-5 0 16,3-4 0-16,3-5 0 0,2-2 0 15,0-6 0-15,1-3 0 0,-3-2 0 16,-1-3 0-16,-4-1 0 0,-4 1 0 0,-7 0 0 16,-4 1 0-16,-5 2 0 0,-6 1 0 0,-4 5 0 15,-1 17 0-15,-13-29 0 0,13 29 0 0,-27-26 0 16,27 26 0-16,-34-20 0 0,14 14 0 0,1 5 0 15,0 1 0-15,19 0 0 0,-30 7 0 0,30-7 0 16,0 0 0-16,-14 18-23 0,14-18-30 16,0 0-30-16,17 10-18 0,14 11-109 0,-31-21-295 15,37-16-33-15,-8 11 5 0</inkml:trace>
  <inkml:trace contextRef="#ctx0" brushRef="#br0" timeOffset="57788.3383">18604 11934 1973 0,'0'0'68'0,"-22"17"-62"0,22-17-6 16,-24 23 0-16,9-6 0 0,1 2 0 0,-3 3 0 16,1 1 0-16,0 5 0 0,0 2 0 0,3 4 0 15,-1 0 0-15,3-2 0 0,4 0 0 0,2-2 0 16,4-2 0-16,1-4 0 0,4-1 0 0,1-6 0 16,-5-17 0-16,21 24 0 0,-2-14 0 0,-19-10-14 15,46 16-165-15,-46-16-417 0,36-15-42 16,-16 3 23-16</inkml:trace>
  <inkml:trace contextRef="#ctx0" brushRef="#br0" timeOffset="58088.1581">18948 11929 2047 0,'-30'18'0'0,"13"-14"0"16,-3 1 0-16,2 3 0 0,1 2 0 15,0 3 0-15,17-13 0 0,-29 31 0 0,14-13 0 16,3 0 0-16,4-1 0 0,1 1 0 0,7-18 0 15,-2 29 0-15,2-29 0 0,5 25 0 0,-5-25 0 16,19 20 0-16,-19-20 0 0,36 12 0 0,-16-9 0 16,3-1 0-16,4-2 0 0,1-2 0 0,4 0 0 15,1 0 0-15,1 0 0 0,0 1 0 0,-3 2 0 16,-3 1 0-16,-3 0 0 16,-4 3 0-16,-21-5 0 0,27 11 0 0,-27-11 0 15,0 0 0-15,14 27 0 0,-14-27 0 0,-11 30 0 16,0-14 0-16,-3 3 0 0,0-2 0 0,14-17 0 15,-31 31 0-15,31-31 0 0,-24 23 0 0,24-23 0 16,-19 13 0-16,19-13 0 0,0 0 0 0,0 0-12 16,-17-12-186-16,40 23-313 0,-29-28-123 15,6 17 32-15,0 0 513 0</inkml:trace>
  <inkml:trace contextRef="#ctx0" brushRef="#br0" timeOffset="58311.955">19024 11876 2047 0,'0'0'0'0,"0"0"0"16,0 0 0-16,0 0 0 0,0 0 0 15,0 0 0-15,0 0 0 0,23-5 0 0,-23 5 0 16,30-1 0-16,-12 0 0 0,-1-2 0 0,3 1 0 16,-2 1 0-16,2 0 0 0,0 1 0 0,1 0 0 15,1 0 0-15,0-2 0 0,0 2 0 0,1 2 0 16,-3-2 0-16,2 2 0 0,-1-3 0 0,3 7 0 15,-19-23-167-15,38 31-404 0,-43-14-105 16,28-6 54-16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4T03:18:49.091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2160 14395 1782 0,'0'0'34'0,"15"-23"-19"0,-15 23 6 0,0 0 5 16,0 0 5-16,0 0-5 0,0 0-11 0,0 0-9 15,-26 15-9-15,12 4 5 0,-2 5-4 16,1 4 6-16,-1 3-6 0,0 2-13 0,0 1 33 16,2 1-27-16,-2 0 30 0,2 1-4 0,0-2-11 15,3-2 9-15,0-4-8 0,1-3 5 0,4-5-7 16,0-3 4-16,6-17-6 0,-4 20 0 16,4-20-3-16,0 0 0 0,0 0 0 0,19 1 0 15,-19-1 0-15,22-19 0 0,-22 19 0 0,30-38 0 16,-13 9 0-16,1-4 0 0,2-4 0 0,-1-3 0 15,-2 1 0-15,0 1 0 0,0-2 0 16,-5 5 0-16,-2 0 0 0,-1 2 0 0,-6 5 0 0,0 3 0 16,-3 5 0-16,0 20 0 0,-3-24 0 15,3 24 0-15,0 0 0 0,0 0 0 16,0 0 0-16,0 0 0 0,-19 3 0 0,19-3 0 16,-10 23 0-16,10-23 0 0,-8 32 0 0,4-14 0 15,3-1 0-15,1-17 0 0,5 29 0 0,-5-29 0 16,19 17 0-16,-19-17 0 0,34 8 0 0,-8-10 0 15,3-4 0-15,6-5 0 0,2-4 0 0,4-3 0 16,3-3 0-16,-1-1 0 0,2-2 0 16,-2 1 0-16,-4 0 0 0,-3 1 0 0,-4 4 0 15,-6 2 0-15,-6 6 0 0,-20 10 0 0,26-10 0 16,-26 10 0-16,0 0 0 0,0 0 0 0,11 17 0 16,-12 0 0-16,-3 7 0 0,-3 6 0 15,-3 8 0-15,-4 3 0 0,0 4 0 0,-2 0 0 16,-1 3 0-16,0-2 0 0,2-3 0 0,3-2 0 15,6-4 0-15,1-6 0 0,7-3 0 16,1-6 0-16,4-3 0 0,-7-19 0 0,22 27-16 16,-22-27-65-16,34 14-56 0,-31-36-158 0,33 22-327 15,-17-12 39-15,6-6 271 0</inkml:trace>
  <inkml:trace contextRef="#ctx0" brushRef="#br0" timeOffset="331.1655">2888 14540 1660 0,'-28'10'336'0,"28"-10"-336"0,-29 24 26 0,29-24-14 16,-20 24 1-16,20-24-13 0,-1 22 0 0,1-22 0 15,0 0 0-15,31 22 0 0,-10-19 0 0,6-3 0 16,6-4 0-16,6-4 0 0,2-4 0 0,4-1 0 16,2-4 0-16,-4-1 0 0,-1-1 0 15,-2-1 0-15,-5 1 0 0,-5 0 0 0,-3 2 0 16,-10 2 0-16,-17 15 0 0,17-19 0 15,-17 19 0-15,0 0 0 0,0 0 0 0,-28-21 0 16,11 19 0-16,-5-1 0 0,-2 3 0 0,-3 4 0 16,-3 4 0-16,0 3 0 0,-2 3 0 0,0 3 0 15,2 1 0-15,1 3 0 0,2 4 0 0,3-1 0 16,3 2 0-16,5-1 0 0,6-2 0 16,6-3 0-16,2-3 0 0,2-17 0 0,15 25 0 15,-15-25 0-15,36 14 0 0,-10-13 0 0,7-2 0 16,1-4 0-16,7-1-4 0,-2-7-68 0,10 9-26 15,-14-20-46-15,28 31-88 0,-37-31-252 0,25 9-98 16,0 2 152-16</inkml:trace>
  <inkml:trace contextRef="#ctx0" brushRef="#br0" timeOffset="706.1829">3664 14444 1981 0,'-18'6'40'0,"-3"-3"-14"16,2 4-26-16,-1-1 0 0,1 3 0 0,0 1 0 15,1-1 0-15,0 0 0 0,18-9 0 0,-29 25 0 16,29-25 0-16,-23 29 0 0,23-29 0 16,-19 32 0-16,13-15 0 0,6-17 0 0,-3 30 0 15,3-30 0-15,6 23 0 0,-6-23 0 0,0 0 0 16,24 16 0-16,-24-16 0 0,33-4 0 0,-12-2 0 16,4-5 0-16,3-5 0 0,0-3 0 15,2-7 0-15,0-3 0 0,-1-1 0 0,1-5 0 16,-1-1 0-16,2-2 0 0,-3 0 0 0,0 0 0 15,-2-1 0-15,-2 2 0 0,-5 1 0 16,-4 4 0-16,-7 3 0 0,-4 5 0 0,-3 6 0 16,-1 18 0-16,-10-17 0 0,10 17 0 0,-19 4 0 15,19-4 0-15,-24 25 0 0,9-2 0 0,0 6 0 16,-2 5 0-16,2 3 0 0,0 1 0 0,3 1 0 16,3-2 0-16,6-3 0 0,3-1 0 0,2-6 0 15,7-1 0-15,3-4 0 0,5-4 0 16,2-4 0-16,4-3 0 0,3-6-27 15,4 3-36-15,-12-25-98 0,36 38-247 0,-43-39-157 16,25 14-52-16,-4 3 412 0</inkml:trace>
  <inkml:trace contextRef="#ctx0" brushRef="#br0" timeOffset="878.1559">4136 14431 1935 0,'-20'-6'66'0,"20"6"-23"0,-15 17-40 0,15-17-3 16,-15 32 0-16,9-9 0 0,-1 3 0 0,2 3 0 15,-1 2 0-15,2 0 0 0,2-1 0 0,0-3 0 16,4-2 0-16,2-2 0 0,1-5 0 16,5-1 0-16,-10-17-10 0,23 20-48 0,-23-20-50 15,35 12-108-15,-42-29-352 0,29 11-45 0,-22 6 140 16</inkml:trace>
  <inkml:trace contextRef="#ctx0" brushRef="#br0" timeOffset="1018.7251">4253 14182 1462 0,'0'0'403'0,"-36"-5"-314"16,18 5-25-16,-4 0-35 0,4 5-29 0,0 1 0 16,18-6 0-16,-31 16 0 0,31-16 0 15,-17 16 0-15,17-16 0 0,0 17-32 0,0-17-95 16,34 11-427-16,-34-11-108 0,33 4 20 16</inkml:trace>
  <inkml:trace contextRef="#ctx0" brushRef="#br0" timeOffset="1315.6255">4640 14390 1633 0,'0'0'128'15,"-17"-9"-76"-15,17 9-2 0,-21-11 1 0,21 11-8 16,0 0-11-16,-22-5-5 0,22 5 1 15,0 0-25-15,-22 12-3 0,22-12 0 16,-21 24 0-16,8-2 0 0,-3 2 0 0,-1 6 0 16,-1 2 0-16,2 3 0 0,-2-2 0 0,4-1 0 15,4-4 0-15,6-3 0 0,4-3 0 0,4-5 0 16,-4-17 0-16,25 27 0 0,-5-20 0 0,5-2 0 16,8-3 0-16,3-5 0 0,8-2 0 0,3-5 0 15,8 0 0-15,-1-4-62 0,10 9-34 16,-19-30-146-16,36 33-309 0,-29-20-36 0,4 7 79 15</inkml:trace>
  <inkml:trace contextRef="#ctx0" brushRef="#br0" timeOffset="1690.62">5066 14497 1849 0,'0'0'115'0,"-18"-5"-80"15,18 5-10-15,-23-4-2 0,23 4-23 0,0 0 0 16,-20-3 0-16,20 3 0 0,0 0 0 0,0 0 0 15,0 0 0-15,-17 4 0 0,17-4 0 0,0 0 0 16,-17 25 0-16,17-25 0 0,-22 31 0 0,7-12 0 16,0 6 0-16,-1-4 0 0,3 4 0 0,1-5 0 15,3-3 0-15,9-17 0 0,-7 22 0 16,7-22 0-16,0 0 0 0,0 0 0 0,14 17 0 16,-14-17 0-16,24-4 0 0,-7-2 0 15,1-5 0-15,5-2 0 0,1-5 0 0,2-2 0 16,-1 0 0-16,0-1 0 0,-1 1 0 0,-3 2 0 15,-1 1 0-15,-20 17 0 0,27-28 0 0,-27 28 0 16,0 0 0-16,0 0 0 0,17-13 0 0,-17 13 0 16,0 0 0-16,0 0 0 0,-6 21 0 15,6-21 0-15,-11 33 0 0,5-12 0 0,-1 2 0 16,-1-1 0-16,2 1 0 0,0 0 0 0,1-1 0 16,3-4 0-16,2-18 0 0,2 28 0 0,-2-28 0 15,0 0 0-15,26 12 0 0,-9-13 0 0,-4-16-109 16,27 26-212-16,-41-49-75 0,44 35-122 0,-23-18-25 15,-5-18 384-15</inkml:trace>
  <inkml:trace contextRef="#ctx0" brushRef="#br0" timeOffset="4441.9416">5636 14200 1469 0,'0'0'211'0,"7"-27"-135"0,-7 27-25 16,7-25-6-16,-7 25-5 0,6-26-1 0,-6 26-4 15,6-17-7-15,-6 17 1 0,0 0-5 0,0 0-24 16,0 0 0-16,0 0 0 0,0 0 0 0,-8 31 0 16,-1-4 0-16,-2 8 0 0,-1 6 0 0,-3 5 0 15,-1-1 0-15,2-3 0 0,-1-3 0 16,2-3 0-16,2-1 0 0,2-3 0 0,2-2 0 16,4-4 0-16,0 0 0 0,2-2 0 0,2 0 0 15,-1-2 0-15,4 0-7 0,-3-2-20 16,5 2-13-16,-6-22-14 0,11 41-38 0,-11-41-95 15,19 10-419-15,-19-10-2 0,17 7 183 0</inkml:trace>
  <inkml:trace contextRef="#ctx0" brushRef="#br0" timeOffset="5225.4392">6736 14138 1835 0,'0'0'31'0,"-37"4"-16"0,17 0-2 15,-3 0-4-15,-1 2 3 0,0 0-4 0,1 2 5 16,-2 2 3-16,0 4 5 0,-2-2-2 16,3 5-2-16,1-1-6 0,1 2 0 0,1 0-5 15,3 1 4-15,1-3-10 0,5 1 0 0,12-17 0 16,-13 32 0-16,13-32 0 0,2 24 0 0,-2-24 0 15,17 22 0-15,-17-22 0 0,29 16 0 0,-9-12 0 16,0 0 0-16,4-4 0 0,1 0 0 16,2-1 0-16,0-2 0 0,-1 2 0 0,0-1 0 15,-3 2-1-15,-2 1-3 0,-4 3-3 0,-17-4 5 16,20 7 0-16,-20-7 2 0,0 0 0 0,-2 25 1 16,2-25-4-16,-24 33 6 0,3-11-5 0,-2 2-14 15,-4 0 30-15,-2 3-30 0,0-2 30 0,1 0-8 16,0 1-7-16,3-3 5 0,5-3-8 15,4-1 4-15,16-19-9 0,-17 24-13 16,17-24-12-16,0 0-33 0,22 25-64 0,-26-48-145 16,25 23-361-16,-2-5 39 0,2-10 342 0</inkml:trace>
  <inkml:trace contextRef="#ctx0" brushRef="#br0" timeOffset="5506.6891">7087 14408 1865 0,'-22'11'37'15,"-1"5"-21"-15,-1-1-8 0,2 3 11 0,-2-1-3 16,3 4 9-16,2-1-2 0,0 2-20 0,4-3 29 15,1 1-34-15,1 0 7 0,4-1-5 0,3-2 0 16,6-17 0-16,0 25 0 0,0-25 0 0,17 15 0 16,-17-15-21-16,36 0-13 0,-16-13-34 0,22 11-64 15,-29-39-266-15,31 21-264 0,-3-6 41 0,-2-11 511 16</inkml:trace>
  <inkml:trace contextRef="#ctx0" brushRef="#br0" timeOffset="5678.5752">7459 14567 1525 0,'-31'10'354'0,"13"26"-353"16,1-4 24-16,1 1-15 0,4-5-8 0,3-5 3 16,4-3-7-16,3-3 4 0,2-17-8 0,2 22-18 15,-2-22-39-15,0 0-121 0,25-5-440 0,-25 5 4 16,24-30 220-16</inkml:trace>
  <inkml:trace contextRef="#ctx0" brushRef="#br0" timeOffset="5834.8472">7486 14052 2001 0,'-17'11'16'16,"17"-11"-21"-16,-31 21-6 0,31-21-9 0,-22 22-6 15,22-22-19-15,0 0-35 0,1 41-116 16,-18-38-394-16,17-3-41 0,16 11 219 16</inkml:trace>
  <inkml:trace contextRef="#ctx0" brushRef="#br0" timeOffset="7053.6629">7664 14537 1918 0,'-33'8'26'0,"33"-8"-21"16,0 0-8-16,0 0-3 0,0 0 2 0,0 0 3 16,27 1 2-16,-8-10 4 15,4-1-1-15,3-2 2 0,4-1-3 0,3-2 4 16,4-1-5-16,1-3 9 0,5 0-11 0,-3-2 7 15,1 1-7-15,-5 0 3 0,-5 1-2 0,-6 1 3 16,-7 1 0-16,-5 0 3 0,-13 17-4 0,6-30 5 16,-6 30-5-16,-13-27 2 0,13 27 1 0,-29-21 3 15,9 15 2-15,-2 3-9 0,-3 3-2 0,-2 2 0 16,-2 4 0-16,-3 3 0 0,0 4 0 16,-1 3 0-16,0 2 0 0,4 4 0 0,-1 1 0 15,5 2 0-15,2 2 0 0,1 0 0 0,6 2 0 16,3-1 0-16,3-2 0 0,6-2 0 15,4-2 0-15,6-3 0 0,4-2 0 0,7-4 0 16,4-3 0-16,4-4 0 0,6-4 0 0,3-2 0 16,4-2 0-16,3-4 0 0,1-3 0 15,0-3 0-15,0-1 0 0,0-2 0 0,-2 0 0 16,-2-2 0-16,-3-1 0 0,-4-2 0 0,-3 1 0 16,-2 1 0-16,-4 0 0 0,-4 3 0 0,-18 15 0 15,22-22 0-15,-22 22 0 0,0 0 0 0,0 0 0 16,0 0 0-16,0 0 0 0,-19 10 0 0,19-10 0 15,-30 32 0-15,12-11 0 0,0 5 0 0,-3 2 0 16,-1-1 0-16,3 2 0 16,1-3 0-16,2-1 0 0,2-4 0 0,5-2 0 15,9-19 0-15,-10 25 0 0,10-25 0 0,0 0 0 16,0 0 0-16,17 14 0 0,-17-14 0 0,27-15 0 16,-8 1 0-16,3-3 0 0,1-5 0 0,3-2 0 15,2-4 0-15,-2-2 0 0,4 0 0 0,-2-2 0 16,1 2 0-16,1 1 0 0,-2 0 0 0,0 3 0 15,-2 5 0-15,-3 1 0 0,-3 5 0 16,-2 4 0-16,-18 11 0 0,23-12 0 0,-23 12 0 16,0 0 0-16,0 0 0 0,0 0 0 0,8 24 0 15,-8-24 0-15,-11 35 0 0,4-13 0 0,-3 2 0 16,3 0 0-16,1 0 0 0,1 2 0 0,5-5 0 16,0 0 0-16,6-2 0 0,3-2 0 15,-9-17 0-15,29 27 0 0,-6-20 0 16,1-3 0-16,7-3 0 0,3-6 0 0,1-2 0 15,4-3 0-15,1-6 0 0,2-2 0 0,1-1 0 16,0-3 0-16,0-1 0 0,-3-1 0 0,2 1 0 16,-4 1 0-16,-3 0 0 0,-2 1 0 0,-3 1 0 15,-4 2 0-15,-5 4 0 0,-2 0 0 0,-19 14 0 16,24-18 0-16,-24 18 0 0,0 0 0 0,0 0 0 16,0 0 0-16,0 0 0 0,0 0 0 15,0 0 0-15,0 0 0 0,0 0 0 16,0 0 0-16,-19-6 0 0,19 6 0 0,0 0 0 15,-20 5 0-15,20-5 0 0,0 0 0 0,-22 6 0 16,22-6 0-16,-17 7 0 0,17-7 0 0,-22 12 0 16,22-12 0-16,-29 20 0 0,29-20 0 0,-34 32 0 15,15-12 0-15,-2 2 0 0,-1 3 0 0,0 2 0 16,-1 2 0-16,0 1 0 0,1-1 0 16,0-3 0-16,5 1 0 0,3-4 0 0,5-5 0 15,3-1 0-15,6-17 0 0,2 21 0 0,-2-21 0 16,20 14 0-16,-3-10 0 0,7-3 0 0,3-2 0 15,8-4 0-15,4 0 0 0,6-5 0 0,5 2 0 16,4-4 0-16,3-1 0 0,2-1 0 16,0-3 0-16,0 0 0 0,-4-2 0 15,-5 0 0-15,-4-2 0 0,-7-1 0 0,-5 2 0 16,-7-3 0-16,-5 0 0 0,-4 1 0 0,-5-3 0 16,-3 2 0-16,-4-1 0 0,-4 1 0 0,0 2 0 15,-6 3 0-15,4 18 0 0,-15-30 0 0,15 30 0 16,-26-26 0-16,26 26 0 0,-33-13 0 0,16 12 0 15,0 4 0-15,17-3 0 0,-34 22 0 0,16-3 0 16,-2 4 0-16,1 4 0 0,-1 5 0 16,3 1 0-16,0 4 0 0,4 3 0 0,2-2 0 15,1 2 0-15,5-5 0 0,3-3 0 0,3-6 0 16,5-3 0-16,4-5 0 0,-10-18 0 16,34 23 0-16,-12-20 0 0,9-6 0 0,5-10 0 15,9-3 0-15,3-14 0 0,11 1 0 0,-14-33-222 16,43 38-202-16,-44-45-69 0,32 22-92 0,-5 17 263 15,-34-38 322-15</inkml:trace>
  <inkml:trace contextRef="#ctx0" brushRef="#br0" timeOffset="8288.1324">2258 15332 1633 0,'0'0'71'16,"10"21"-64"-16,-10-21-4 0,-10 28 0 0,6-11 4 15,-2 3 1-15,3 7 18 0,-6-2-3 0,4 9 12 16,-6-1-10-16,4 4 1 0,-5 1-13 0,2 3 8 16,-1-1-12-16,2 5 9 0,-2-4-9 15,1 0-10-15,1-5 28 0,2-3-29 0,2-7 27 16,3-6-14-16,2-20-7 0,1 21 2 0,-1-21-1 16,0 0 2-16,0 0 2 0,24-23 2 15,-13 2-3-15,3-10-8 0,-2-5 0 0,2-7 0 16,1-7 0-16,0-2 0 0,-2-5 0 0,2 3 0 15,-2 1 0-15,0 2 0 0,-3 4 0 0,0-2 0 16,-3 3 0-16,-1 0 0 0,0 3 0 0,0 2 0 16,2 3 0-16,-1 7 0 0,0 4 0 0,2 5 0 15,-9 22 0-15,18-27 0 0,-18 27 0 16,23-17 0-16,-23 17 0 0,34-10 0 16,-12 6 0-16,1 3 0 0,5-1 0 0,1 3 0 15,3 0 0-15,-1 0 0 0,2 2 0 0,0-1 0 16,-2 4 0-16,-2 1 0 0,-4 3 0 0,-2 0 0 15,-23-10 0-15,28 28 0 0,-23-11 0 0,-4 2 0 16,-4 4 0-16,-6 1 0 0,-4 4 0 0,-7 1 0 16,-3 2 0-16,-2 0 0 0,-2-1 0 15,-2-1 0-15,-2-1 0 0,0-1 0 0,-2 0 0 16,1-3 0-16,3-1 0 0,0-1 0 0,1-4 0 16,4 0 0-16,1-3 0 0,4-4 0 0,19-11 0 15,-22 12 0-15,22-12 0 0,0 0 0 16,0 0 0-16,0 0 0 0,0 0 0 0,0 0 0 15,0 0 0-15,22 9 0 0,-22-9 0 0,32 8 0 16,-14-3 0-16,3-1 0 0,1 1 0 16,1 4 0-16,1 0 0 0,2 3 0 0,-2 3 0 15,0 2 0-15,1 1 0 0,-3 0 0 0,-1 3 0 16,-1-1 0-16,1 4 0 0,-2-2 0 0,1 4-16 16,-3-7-64-16,12 17-50 0,-29-36-262 0,29 31-232 15,-29-31 6-15,24 16 432 0</inkml:trace>
  <inkml:trace contextRef="#ctx0" brushRef="#br0" timeOffset="8666.2953">2968 15614 1971 0,'0'0'20'0,"0"0"-15"15,0 0-7-15,0 0-2 0,0 0-1 16,0 0 2-16,0 0 4 0,0 0 1 0,0 0 1 15,25 1-1-15,-25-1 0 0,25-7 0 0,-8 0 1 16,1-2 0-16,3-3 2 0,2 0-3 0,0-1 4 16,2-2-3-16,-1 1 5 0,-1-2-4 15,0 0 5-15,-3 1-6 0,-5-2 3 0,-15 17-5 16,19-27-1-16,-19 27 0 0,6-19 0 0,-6 19 0 16,0 0 0-16,-11-20 0 0,11 20 0 15,-21-6 0-15,21 6 0 0,-31 2 0 0,10 1 0 16,-1 5 0-16,-4 2 0 0,-2 5 0 0,-2 2 0 15,1 2 0-15,0 3 0 0,3 2 0 0,2-1 0 16,6 0 0-16,2 0 0 0,4-2 0 0,6 2 0 16,3-3 0-16,6 1 0 0,3 1 0 0,5-3 0 15,4 0 0-15,7-1 0 0,4-2 0 16,5-3 0-16,5-3 0 0,4-3 0 0,1-5 0 16,7-4-3-16,-2-6-60 0,13 8-44 15,-17-30-84-15,38 38-188 0,-37-31-221 0,15 1 25 16,9 15 447-16</inkml:trace>
  <inkml:trace contextRef="#ctx0" brushRef="#br0" timeOffset="12651.5962">4054 15591 1299 0,'-1'-26'436'0,"1"26"-323"0,0 0-84 15,9-20-18-15,-9 20 3 0,2-20-5 0,-2 20 8 16,0 0 3-16,2-18 6 0,-2 18 1 0,0 0-2 16,0 0-4-16,-18-5-21 0,18 5 0 0,-27 2 0 15,27-2 0-15,-35 12 0 0,15-2 0 0,-4 2 0 16,1 1 0-16,-2-1 0 0,-1 4 0 15,1-1 0-15,2 0 0 0,-1 1 0 0,3 0 0 16,2-2 0-16,2 2 0 0,17-16 0 0,-25 25 0 16,25-25 0-16,-15 17 0 0,15-17 0 0,0 0 0 15,5 20 0-15,-5-20 0 0,21 13 0 16,-21-13 0-16,30 11 0 0,-10-6 0 0,3 0 0 16,0-1 0-16,2 1 0 0,0-2 0 0,-1-1 0 15,-1 2 0-15,-2-2 0 0,-1 1 0 16,-3-1 0-16,-17-2 0 0,28 4 0 0,-28-4 0 15,17 4 0-15,-17-4 0 0,0 0 0 0,0 0 0 16,4 19 0-16,-4-19 0 0,-10 18 0 0,10-18 0 16,-20 28 0-16,4-9 0 0,-2 1 0 0,-2 2 0 15,1 0 0-15,0-3 0 0,2-2 0 0,17-17 0 16,-26 26 0-16,26-26 0 0,0 0 0 16,0 0-48-16,0 24-139 0,-16-46-348 15,33 26-83-15,-17-4 14 0</inkml:trace>
  <inkml:trace contextRef="#ctx0" brushRef="#br0" timeOffset="13048.654">4248 15769 1205 0,'0'0'602'0,"0"0"-524"0,0 0-48 0,0 0-10 16,0 0-1-16,-17 5-1 0,17-5-7 0,0 0-2 15,0 0-4-15,0 0 2 0,0 0 1 0,0 0 5 16,23 3 3-16,-23-3-10 0,24-7-6 0,-24 7 0 15,34-12 0-15,-13 4 0 0,1-2 0 0,-2 0 0 16,2-1 0-16,-1-1 0 0,-4 0 0 16,0-2 0-16,-17 14 0 0,26-26 0 0,-26 26 0 0,15-21 0 15,-15 21 0-15,8-23 0 0,-8 23 0 0,1-21 0 16,-1 21 0-16,0 0 0 0,-14-23 0 0,14 23 0 16,0 0 0-16,-24-14 0 0,24 14 0 0,-23-3 0 15,23 3 0-15,-28 10 0 0,28-10 0 0,-33 18 0 16,16-4 0-16,-1 2 0 0,1 2 0 15,-1 0 0-15,1 2 0 0,0-2 0 16,2 1 0-16,3-1 0 0,2 1 0 0,3-1 0 16,2-1 0-16,5-17 0 0,1 31 0 0,-1-31 0 15,14 29 0-15,-14-29 0 0,26 25 0 0,-6-14 0 16,-1-2 0-16,6-3 0 0,-1-5 0 0,5-1 0 16,0-6 0-16,5 1-9 0,-4-11-70 0,21 27-179 15,-32-42-311-15,31 16-42 0,-9-9 91 0</inkml:trace>
  <inkml:trace contextRef="#ctx0" brushRef="#br0" timeOffset="14345.6104">5025 15549 1056 0,'-17'-1'563'0,"17"1"-373"0,-15 18-154 16,15-18-11-16,-27 8 1 0,27-8 1 15,-26 5 1-15,26-5-3 0,-26 0-1 0,26 0-1 16,-23-2-4-16,23 2-14 0,-21-9-5 0,21 9 0 15,-19-8 0-15,19 8 0 0,0 0 0 0,-23-14 0 16,23 14 0-16,0 0 0 0,-21-8 0 0,21 8 0 16,0 0 0-16,-25 8 0 0,25-8 0 0,-25 16 0 15,25-16 0-15,-29 27 0 0,14-10 0 0,1 1 0 16,0 4 0-16,1 2 0 0,2 5 0 16,1 0 0-16,2-4 0 0,2-2 0 15,6-23 0-15,-1 28 0 0,1-28 0 0,17 21 0 16,-17-21 0-16,34 10 0 0,-11-10 0 0,4-3 0 15,3-4 0-15,3-3 0 0,2-5 0 0,0 0 0 16,1-3 0-16,-1-2 0 0,-2 0 0 0,-2-1 0 16,1-1 0-16,-5-1 0 0,-3 0 0 0,-6 3 0 15,-6 2 0-15,-12 18 0 0,11-27 0 16,-11 27 0-16,0 0 0 0,2-17 0 0,-2 17 0 16,0 0 0-16,0 0 0 0,0 0 0 0,-21-10 0 15,21 10 0-15,0 0 0 0,-21 14 0 0,21-14 0 16,-18 20 0-16,8-3 0 0,1 1 0 0,-1 5 0 15,2 3 0-15,2-1 0 0,3 1 0 16,2-5 0-16,2 0 0 0,-1-21 0 16,9 29 0-16,-9-29 0 0,19 19 0 0,-19-19 0 15,22 11 0-15,-22-11 0 0,26 1 0 0,-26-1 0 16,31-7 0-16,-14 0 0 0,-17 7 0 0,30-22 0 16,-30 22 0-16,28-29 0 0,-14 12 0 0,-2-1 0 15,0-3 0-15,-2 2 0 0,-1 0 0 0,-3 2 0 16,-6 17 0-16,8-23 0 0,-8 23 0 0,0 0 0 15,0 0 0-15,0 0 0 0,0 0 0 16,2 17 0-16,-2-17 0 0,-6 19 0 0,6-19 0 16,-12 35 0-16,6-9 0 0,0 3 0 0,2-2 0 15,0 1 0-15,3-5 0 0,0-6 0 16,1-17 0-16,2 22 0 0,-2-22 0 0,0 0 0 16,0 0 0-16,17 12 0 0,-17-12 0 0,0 0 0 15,0 0 0-15,19-22 0 0,-19 22 0 0,14-30 0 16,-5 11 0-16,1-7 0 0,-2 1 0 15,1-2 0-15,-3-1 0 0,0 4 0 0,0 0 0 16,-3 3 0-16,2 5 0 0,-5 16 0 0,8-25 0 16,-8 25 0-16,0 0 0 0,0 0 0 0,19-17 0 15,-19 17 0-15,0 0 0 0,20 4 0 0,-20-4 0 16,21 6 0-16,-21-6 0 0,34 1 0 0,-12-6 0 16,4-2 0-16,1-1 0 15,2-1 0-15,-1 1 0 0,1-2 0 0,0 2 0 16,0-1 0-16,1 3 0 0,-5-1 0 0,-1 2 0 15,-3 4 0-15,-21 1 0 0,29 6 0 0,-29-6 0 16,0 0 0-16,19 20 0 0,-19-20 0 0,0 0 0 16,1 17 0-16,-1-17 0 0,0 0 0 0,0 0 0 15,-10 23 0-15,10-23 0 0,0 0 0 0,0 0 0 16,-18 11 0-16,18-11 0 0,0 0 0 16,0 0 0-16,-22 5 0 0,22-5 0 0,0 0 0 15,-21 0 0-15,21 0 0 0,-19 6 0 0,19-6 0 16,-25 18 0-16,25-18 0 0,-29 33 0 0,15-14 0 15,0 5 0-15,1 1 0 0,1 2 0 16,2 3 0-16,3-3 0 0,-1-4 0 0,8-2 0 16,0-21 0-16,11 25 0 0,-11-25 0 0,32 18 0 15,-9-12 0-15,4-4 0 0,4-5 0 16,4-5 0-16,2-6 0 0,3-2 0 0,3-7 0 16,3-5 0-16,3-6 0 0,2-2 0 0,0-4 0 15,1-1 0-15,-3-2 0 0,-2 0 0 0,-5 3 0 16,-7 2 0-16,-7 7 0 0,-5 5 0 0,-8 3 0 15,-4 4 0-15,-7 0 0 0,-4 19 0 16,-1-29 0-16,1 29 0 0,-8-22 0 0,8 22 0 16,0 0 0-16,-17-7 0 0,17 7 0 15,-20 19 0-15,8-1 0 0,-4 8 0 0,0 4 0 16,-1 5 0-16,2 2 0 0,0 5 0 0,0 0 0 16,2-2 0-16,1-3 0 0,2-5 0 0,5-7 0 15,4-3 0-15,5-4 0 0,-4-18 0 0,15 25 0 16,-15-25 0-16,22 19 0 0,-22-19 0 0,27 8 0 15,-27-8 0-15,29 0 0 0,-29 0 0 16,30-4 0-16,-30 4 0 0,25-7 0 0,-25 7 0 16,21-8 0-16,-21 8 0 0,0 0 0 0,0 0 0 15,0 0 0-15,0 0 0 0,0 0 0 0,17 3 0 16,-17-3 0-16,0 0 0 0,0 0 0 16,0 0 0-16,19-8 0 0,-19 8 0 0,22-17 0 0,-22 17 0 15,35-12 0-15,-12 11 0 0,5 4 0 16,0 1 0-16,5 4 0 0,1-2 0 15,8 5 0-15,-2-5 0 0,12 14-115 0,-18-25-55 16,28 36-120-16,-35-36-297 0,17 2 54 0,6 5 182 16</inkml:trace>
  <inkml:trace contextRef="#ctx0" brushRef="#br0" timeOffset="15064.4025">7368 15642 1279 0,'-9'-28'512'16,"9"28"-465"-16,2-31-14 0,-2 13-10 0,-1-5 4 16,4 1-4-16,-3-2 0 0,3 2-9 15,-2-1 5-15,0 5-6 0,-1 18 5 16,3-24-4-16,-3 24-12 0,0 0-2 0,0 0 0 16,0 0 0-16,0 0 0 0,0 0 0 0,0 0 0 15,0 0 0-15,3 19 0 0,-3-19 0 0,-2 20 0 16,1 0 0-16,-3 4 0 0,2 5 0 0,-2 5 0 15,-2 3 0-15,-1 5 0 0,-2 3 0 0,-2 3 0 16,-1 2 0-16,1 4 0 0,-1-4 0 16,1-2 0-16,0-6 0 0,-1-7 0 0,2-7 0 15,2-6 0-15,8-22 0 0,-10 24 0 0,10-24 0 16,0 0 0-16,0 0 0 0,0 0 0 0,-3-17 0 16,6-4 0-16,-1-7 0 0,3-8 0 15,2-6 0-15,3-4 0 0,1-4 0 0,0-3 0 16,0 2 0-16,0 1 0 0,1 0 0 0,-3 4 0 15,2 1 0-15,-4-1 0 0,1 0 0 16,5-2 0-16,-1-5 0 0,2 2 0 0,0 4 0 16,-2 8 0-16,2 9 0 0,2 9 0 0,-1 4 0 15,-15 17 0-15,28-18 0 0,-28 18 0 0,27-2 0 16,-27 2 0-16,32 5 0 0,-13 1 0 0,2 2 0 16,1 1 0-16,3-1 0 0,-2 1 0 0,-1-3 0 15,-2 2 0-15,-1 1 0 0,-19-9 0 16,28 23 0-16,-28-23 0 0,14 36 0 15,-14-12 0-15,-1 3 0 0,-6 0 0 0,-3 4 0 16,-3-1 0-16,-6-1 0 0,-3 0 0 0,-2 0 0 16,-4 0 0-16,-1-1 0 0,0-2 0 0,0-4 0 15,1-4 0-15,1-4 0 0,5-6 0 0,3-4 0 16,19-4 0-16,-22-2 0 0,22 2 0 0,0 0 0 16,-8-19 0-16,8 19-10 0,12-23-104 15,-19-14-111-15,42 39-153 0,-43-42-88 0,32 17-67 16,-2 14 213-16,-18-25 320 0</inkml:trace>
  <inkml:trace contextRef="#ctx0" brushRef="#br0" timeOffset="15970.7407">7883 15490 1377 0,'3'32'446'0,"-3"-32"-373"16,-8 22-14-16,8-22-13 0,-12 27-4 0,12-27-38 15,-15 30-4-15,15-30 0 0,-17 33 0 0,7-15 0 16,1 2 0-16,-2 2 0 0,0 2 0 0,1 2 0 15,-1 0 0-15,1 2 0 0,1 0 0 0,-1-3 0 16,1 3 0-16,1-6 0 0,0-3 0 0,8-19 0 16,-9 23 0-16,9-23 0 0,0 0 0 15,0 0 0-15,0 0 0 0,20-11 0 0,-20 11 0 16,19-30 0-16,-7 8 0 0,0-7 0 0,4-3 0 16,0-4 0-16,-1-2 0 0,2-2 0 15,-1 1 0-15,-2 3 0 0,0 4 0 0,-3 5 0 16,0 4 0-16,-1 0 0 0,-2 2 0 0,0 1 0 15,-1 0 0-15,3 3 0 0,-10 17 0 0,18-20 0 16,-18 20 0-16,19-9 0 0,-19 9 0 16,0 0 0-16,23 4 0 0,-23-4 0 0,0 0 0 15,22 13 0-15,-22-13 0 0,20 13 0 0,-20-13 0 16,21 14 0-16,-21-14 0 0,23 9 0 0,-23-9 0 16,26 4 0-16,-26-4 0 0,26 5 0 0,-26-5 0 15,22 4 0-15,-22-4 0 0,0 0 0 0,20 3 0 16,-20-3 0-16,0 0 0 0,0 0 0 15,0 0 0-15,0 0 0 0,0 0 0 16,0 0 0-16,0 0 0 0,0 0 0 0,-9 18 0 16,9-18 0-16,-21 33 0 0,6-12 0 0,1 2 0 15,-3 2 0-15,1 0 0 0,0 2 0 0,2 2 0 16,1 1 0-16,3 0 0 0,1-2 0 0,2-4 0 16,2-5 0-16,5-19 0 0,-3 24 0 0,3-24 0 15,0 0 0-15,19 14 0 0,-19-14 0 16,24-3 0-16,-24 3 0 0,33-20 0 0,-12 3 0 15,-1-6 0-15,5-3 0 0,0-4 0 0,1-4 0 16,-1-3 0-16,-1-1 0 0,-2 0 0 0,-2 3 0 16,-3 5 0-16,-6 5 0 0,-4 3 0 0,-5 5 0 15,-2-1 0-15,0 18 0 0,-10-26 0 16,10 26 0-16,0 0 0 0,-21-7 0 0,21 7 0 16,0 0 0-16,-27 21 0 0,27-21 0 15,-23 33 0-15,13-12 0 0,1 2 0 0,0-1 0 16,2-5 0-16,7-17 0 0,-5 20 0 0,5-20 0 15,0 0 0-15,29 4 0 0,-12-9 0 0,5 0-17 16,-1-4-23-16,4 2-20 0,-5-9-25 0,14 13-38 16,-23-23-33-16,26 22 5 0,-26-19 26 0,18 14 70 15,-7 1 58-15,-5-2 50 0,9 15 17 0,-26-5 10 16,29 3 0-16,-29-3-4 16,18 13-3-16,-18-13-12 0,14 17-1 0,-14-17-11 0,7 19-3 15,-7-19-9-15,-1 22-2 0,1-22-7 16,-6 27-1-16,6-27-3 0,-9 30-14 0,9-30-10 15,-11 30 0-15,11-30 0 0,-11 29 0 0,11-29 0 16,-8 31 0-16,4-14 0 0,1 0 0 0,-1 0 0 16,1 1 0-16,0 2 0 0,0 1 0 15,0 2 0-15,-2 2 0 0,0 0 0 0,-1 3 0 16,-1 2 0-16,-1 3 0 0,-1-1 0 0,-4 2 0 16,1 0 0-16,-2-2 0 0,-3 1 0 0,-2 0 0 15,0 0 0-15,-2-3 0 0,-1-1 0 0,-1-5 0 16,-1-3 0-16,-2-6 0 0,3-2 0 15,0-10 0-15,23-3-105 0,-46-18-104 0,46 18-122 16,-28-28-302-16,21-13 48 0,14 12 402 16</inkml:trace>
  <inkml:trace contextRef="#ctx0" brushRef="#br0" timeOffset="16142.6276">8690 15261 1906 0,'11'27'141'0,"-36"-9"-141"16,3-1 0-16,2 1 0 0,3 1 0 0,5-1 0 16,12-18 0-16,-18 23 0 0,18-23 0 15,0 0-74-15,-22-17-336 0,43 21-219 0,-21-4-26 16,9-29 377-16</inkml:trace>
  <inkml:trace contextRef="#ctx0" brushRef="#br0" timeOffset="16501.9937">9136 15490 1832 0,'-3'59'215'0,"-9"-42"-215"16,12-17 0-16,-19 25 0 0,19-25 0 16,-7 21 0-16,7-21 0 0,0 0 0 15,9 24 0-15,-9-24 0 0,22 11 0 0,-22-11 0 16,32-3 0-16,-12-3 0 0,1-3 0 0,-1-2 0 15,1-4 0-15,0 0 0 0,-2-2 0 0,-2-1 0 16,-1-3 0-16,-3 3 0 0,-4-2 0 0,-3 4 0 16,-6 16 0-16,-1-33 0 0,1 33 0 0,-11-30 0 15,11 30 0-15,-22-22 0 0,22 22 0 0,-27-12 0 16,10 9 0-16,-1 3 0 0,-2 3 0 16,0 2 0-16,-1 3 0 0,-1 4 0 0,0 5 0 15,0 4 0-15,0 2 0 0,0 2 0 0,3 2 0 16,3 3 0-16,3 0 0 0,4 2 0 0,3 0 0 15,5 0 0-15,3-1 0 0,7-3 0 16,3-3 0-16,5-4 0 0,4-7 0 0,7 0 0 16,2-9 0-16,10-2 0 0,-2-14-43 15,20 20-180-15,-32-47-227 0,29 27-182 0,-9-7-2 16,-10-18 570-16</inkml:trace>
  <inkml:trace contextRef="#ctx0" brushRef="#br0" timeOffset="16705.1524">9783 15484 1657 0,'-1'36'390'0,"-23"-24"-390"0,0 2 0 15,0 3 0-15,1 3 0 0,1 3 0 0,3 2 0 16,1 3 0-16,3 1 0 0,-1 1 0 0,4 2 0 16,4 0 0-16,0-1 0 0,10-5 0 0,3-3 0 15,1-5 0-15,-6-18 0 0,23 22 0 0,-23-22 0 16,31 0 0-16,-11-11 0 0,9 5-92 0,-21-40-296 15,39 33-193-15,-25-23-79 0,8-6 335 16</inkml:trace>
  <inkml:trace contextRef="#ctx0" brushRef="#br0" timeOffset="16877.0679">10095 15051 1319 0,'-11'52'262'0,"0"15"204"0,-11-30-466 15,0 3 0-15,1 4 0 0,6 3 0 0,0 3 0 16,0 0 0-16,3 0 0 0,0 0 0 0,2 0 0 16,1-1 0-16,0-3 0 0,1-2 0 0,2-4-2 15,-7-16-74-15,26 24-347 0,-13-48-236 0,-13 22 15 16,13-22 402-16</inkml:trace>
  <inkml:trace contextRef="#ctx0" brushRef="#br0" timeOffset="17048.9232">9844 15409 2016 0,'-24'20'31'0,"24"-20"-31"15,-27 13 0-15,27-13 0 0,-22 13 0 0,22-13 0 16,0 18 0-16,0-18 0 0,25 18 0 16,-7-12 0-16,5-5 0 0,6-3 0 0,3-6-16 15,12 6-63-15,-8-23-81 0,30 25-428 0,-27-20-21 16,12 8 15-16</inkml:trace>
  <inkml:trace contextRef="#ctx0" brushRef="#br0" timeOffset="17771.0108">11918 14673 1813 0,'0'0'74'0,"0"0"-36"0,0 0-14 0,0 0-2 15,5-18 2-15,-5 18-3 0,0 0 3 0,4-20-17 16,-4 20-7-16,0 0 0 0,0 0 0 0,0 0 0 15,0 0 0-15,0 0 0 0,0 0 0 0,-1 29 0 16,0-8 0-16,-3 12 0 0,1 7 0 0,-1 2 0 16,-2 5 0-16,0 5 0 0,-4 2 0 0,2 5 0 15,-2 1 0-15,0-3 0 0,1-4 0 16,1-4 0-16,1-9 0 0,6-5 0 16,1-10-31-16,13 7-93 0,-30-34-402 0,39 17-119 15,-22-15 36-15</inkml:trace>
  <inkml:trace contextRef="#ctx0" brushRef="#br0" timeOffset="18086.2218">11954 14816 1654 0,'-5'-28'251'0,"5"28"-109"0,0 0-142 0,0 0 0 15,-3-20 0-15,3 20 0 0,25-11 0 16,-3 5 0-16,5 0 0 0,6-3 0 0,6 0 0 15,2-2 0-15,5-1 0 0,3 1 0 16,1 1 0-16,4 0 0 0,0 8 0 0,-3 6 0 16,-6 10 0-16,-8 7 0 0,-12 3 0 0,-7 6 0 15,-9 4 0-15,-7 6 0 0,-8 3 0 0,-8 3 0 16,-10 5 0-16,-6-3 0 0,-8 4 0 0,-2 2 0 16,-6-2 0-16,0 0 0 0,-4-5 0 0,1-4 0 15,3-4 0-15,0-5 0 0,5-7 0 0,6-7 0 16,10-5 0-16,7-7 0 0,18-8 0 15,0 0 0-15,0 0 0 0,0 0-37 0,1-23-77 16,-10-20-272-16,39 33-204 0,-23-24 9 0,12 3 243 16</inkml:trace>
  <inkml:trace contextRef="#ctx0" brushRef="#br0" timeOffset="18504.1024">12753 14875 1726 0,'0'0'111'0,"0"0"-32"0,0 0-21 0,0 0-4 15,0 0-35-15,0 0-19 0,0 0 0 0,0 0 0 16,-8 24 0-16,8-24 0 0,-16 27 0 0,6-10 0 16,-1 1 0-16,-1 1 0 0,-1 2 0 0,2 3 0 15,-1 0 0-15,1 4 0 0,0 1 0 16,2-1 0-16,3-1 0 0,1-3 0 0,3-4 0 16,3 1 0-16,1-3 0 0,-2-18 0 0,15 27 0 15,-15-27 0-15,23 13 0 0,-23-13 0 0,32 4 0 16,-13-7 0-16,2-3 0 0,3-3 0 15,3-7 0 1,2-1 0-16,5-7 0 0,4-4 0 0,3-5 0 16,3-4 0-16,1-2 0 0,1-3 0 15,-1-1 0-15,-2 3 0 0,-5 3 0 0,-7 6 0 16,-7 6 0-16,-5 5 0 0,-19 20 0 16,19-27 0-16,-19 27 0 0,0 0 0 0,0 0 0 15,0 0 0-15,0 0 0 0,0 0 0 0,-10 27 0 16,-2-3 0-16,-4 10 0 0,-2 2 0 0,-4 8 0 15,-2-1 0-15,1 7 0 0,0 1 0 0,2 1 0 16,2-2 0-16,3-4 0 0,4-5 0 0,4-6 0 16,7-7 0-16,10-5 0 0,-9-23 0 15,33 28 0-15,-10-23 0 0,12 2-94 0,-16-27-107 16,40 32-192-16,-36-38-175 0,17 7-29 0,5 4 404 16</inkml:trace>
  <inkml:trace contextRef="#ctx0" brushRef="#br0" timeOffset="18867.4369">13479 15095 2047 0,'-25'19'0'16,"2"-3"0"-16,6 1 0 0,3 0 0 0,8 0 0 16,6-17 0-16,4 28 0 0,-4-28 0 0,22 19 0 15,-22-19 0-15,35 8 0 0,-11-8 0 0,7-4 0 16,3-1 0-16,6-6 0 0,4-3 0 15,2-7 0-15,4-2 0 0,-4-5 0 0,0-1 0 16,-1-3 0-16,-4-2 0 0,-5 4 0 16,-9 1 0-16,-9 4 0 0,-10 5 0 0,-7 1 0 15,-1 19 0-15,-18-31 0 0,0 20 0 0,-6 3 0 16,-3 4 0-16,-6 4 0 0,-2 5 0 0,-5 4 0 16,0 5 0-16,-4 4 0 0,-2 5 0 15,-2 4 0-15,1 4 0 0,3 6 0 0,4 1 0 16,6 6 0-16,6 3 0 0,7-1 0 0,6 0 0 15,8-6 0-15,7-4 0 0,9-7 0 0,8-6 0 16,11-6 0-16,8-9 0 0,16-4 0 0,11-10 0 16,14-6 0-16,8-11 0 0,15-4 0 15,-3-20-52-15,28 24-167 0,-37-30-435 0,33 10-4 0,-7-2 195 16</inkml:trace>
  <inkml:trace contextRef="#ctx0" brushRef="#br0" timeOffset="19680.1118">14964 14644 1144 0,'3'-18'601'0,"-3"18"-532"0,0 0-20 0,0 0-2 16,0 0-8-16,0 0 1 0,0 0-17 0,0 0-4 16,-4 26-10-16,-2-8-2 0,-1 7-7 0,0 8 0 15,0 4 0-15,2 4 0 0,-1 3 0 16,0 2 0-16,1 1 0 0,-1-1 0 0,0-3 0 16,-1 1 0-16,0-3 0 0,2-2 0 0,0-5 0 15,0-3 0-15,3-3 0 0,-1-4 0 0,4-2-46 16,-1-22-47-16,21 41-297 0,-21-41-226 0,0 0-18 15,17-17 367-15</inkml:trace>
  <inkml:trace contextRef="#ctx0" brushRef="#br0" timeOffset="20180.1338">14711 14606 1633 0,'-16'30'414'0,"16"-30"-414"0,-18 14 0 0,18-14 0 15,0 0 0-15,0 0 0 0,0 0 0 16,29 20 0-16,-8-18 0 0,5-2 0 0,5-4 0 16,4-4 0-16,6-3 0 0,2-3 0 0,5-3 0 15,-1-3 0-15,1 0 0 0,-3-1 0 16,-2 2 0-16,0 2 0 0,-4 2 0 0,-7 6 0 16,-8 3 0-16,-24 6 0 0,24 3 0 0,-24-3 0 15,6 21 0-15,-6-4 0 0,-2 5 0 0,-4 5 0 16,0 7 0-16,-5 5 0 0,0 3 0 15,-3 1 0-15,-1 0 0 0,0 1 0 0,-2-1 0 16,0 1 0-16,0-2 0 0,1-1 0 0,-1-2 0 16,4-5 0-16,2-3 0 0,2-3 0 0,4-5 0 15,3-5 0-15,2-18 0 0,6 26 0 0,-6-26 0 16,0 0 0-16,26 12 0 0,-26-12 0 0,31-11 0 16,-10-4 0-16,2-3 0 0,4-5 0 15,2-5 0-15,1-1 0 0,2-3 0 0,-2-2 0 16,1 1 0-16,-5 0 0 0,2 3 0 15,-4 5 0-15,-1 4 0 0,-5 8 0 0,-18 13 0 16,27-11 0-16,-27 11 0 0,0 0 0 0,0 0 0 16,14 23 0-16,-14-23 0 0,-6 25 0 0,-1-8 0 15,-3 5 0-15,-2 4 0 0,0 0 0 0,-4 2 0 16,1-3 0-16,-2-3 0 0,4-4 0 16,13-18 0-16,-17 26 0 0,17-26 0 0,4 17 0 15,-4-17 0-15,17 4 0 0,-17-4-16 0,31-1-74 16,-23-19-61-16,35 34-208 0,-43-43-137 0,31 23-17 15,-9-4 92-15</inkml:trace>
  <inkml:trace contextRef="#ctx0" brushRef="#br0" timeOffset="21117.7124">15773 14834 1691 0,'-20'-17'158'0,"20"17"-109"16,0 0-3-16,-25-9-3 0,25 9-6 0,-18 10-14 15,18-10-23-15,-23 22 0 0,23-22 0 0,-26 29 0 16,14-12 0-16,0 0 0 0,12-17 0 0,-20 34 0 15,20-34 0-15,-16 31 0 0,16-31 0 0,-8 32 0 16,8-32 0-16,1 26 0 0,-1-26 0 16,11 23 0-16,-11-23 0 0,21 19 0 0,-21-19 0 15,29 12 0-15,-12-10 0 0,1-1 0 0,2-3 0 16,0-2 0-16,2-3 0 0,0-3 0 16,1-1 0-16,-1-3 0 0,0-2 0 0,0-2 0 15,-3-1 0-15,3-2 0 0,-1-1 0 0,0-2 0 16,-3 1 0-16,-1 0 0 0,-3 1 0 0,-1 2 0 15,-2 1 0-15,-11 19 0 0,10-27 0 16,-10 27 0-16,0 0 0 0,0 0 0 0,0 0 0 16,0 0 0-16,0 0 0 0,-14 22 0 0,14-22 0 15,-17 14 0-15,17-14 0 0,-22 24 0 0,11-7 0 16,1 4 0-16,3 3 0 0,0 0 0 0,2-3 0 16,2-3 0-16,3-18 0 0,3 30 0 0,-3-30 0 15,11 24 0-15,-11-24 0 0,14 20 0 16,-14-20 0-16,19 13 0 0,-19-13 0 15,22 10 0-15,-22-10 0 0,23 5 0 0,-23-5 0 16,17 2 0-16,-17-2 0 0,0 0 0 0,0 0 0 16,18 5 0-16,-18-5 0 0,0 0 0 0,0 0 0 15,-1 19 0-15,1-19 0 0,-9 21 0 0,9-21 0 16,0 0 0-16,-14 19 0 0,14-19 0 0,0 0 0 16,0 0 0-16,0 0 0 0,0 0 0 15,2-24 0-15,-2 24 0 0,17-33 0 0,-5 13 0 16,4-3 0-16,0 1 0 0,2-1 0 0,0 0 0 15,1 0 0-15,-2-2 0 0,0 0 0 16,-3 0 0-16,2 1 0 0,0 1 0 0,-2-1 0 16,-1 3 0-16,0 3 0 0,-13 18 0 0,23-18 0 15,-23 18 0-15,0 0 0 0,18 9 0 0,-18-9 0 16,0 0 0-16,5 21 0 0,-5-21 0 16,0 0 0-16,0 0 0 0,23 11 0 0,-23-11 0 15,23 4 0-15,-23-4 0 0,36-5 0 0,-14 0 0 16,4-1 0-16,3-1 0 0,1-1 0 0,-1-1 0 15,-2 3 0-15,-2 1 0 0,-3 2 0 0,-4 3 0 16,-1 4 0-16,-17-4 0 0,21 14 0 0,-21-14 0 16,0 0 0-16,2 25 0 0,-2-25 0 15,-14 17 0-15,14-17 0 0,-22 24 0 0,22-24 0 16,-31 22 0-16,31-22 0 0,-30 19 0 16,30-19 0-16,-30 17 0 0,30-17 0 0,-31 13 0 15,31-13 0-15,-25 12 0 0,25-12 0 0,-23 10 0 16,23-10 0-16,0 0 0 0,-21 10 0 0,21-10 0 15,0 0 0-15,0 0 0 0,8 21 0 0,-8-21 0 16,0 0 0-16,28 22 0 0,-28-22 0 16,30 7 0-16,-30-7 0 0,35-2 0 0,-14 1 0 15,0 0 0-15,5 2 0 0,-2 1 0 0,-1 1 0 16,-3 1 0-16,-2 0 0 0,-18-4 0 0,23 11 0 16,-23-11 0-16,0 0 0 0,8 20 0 15,-8-20 0-15,-20 26 0 0,3-9 0 0,-4 1 0 0,-3 3 0 16,-3-2 0-16,-1 1 0 0,-1 1 0 15,0 1 0-15,-1-2 0 0,-1-4 0 16,4-4 0-16,7-5 0 0,20-7 0 0,0 0 0 16,0 0 0-16,0 0 0 0,17-14 0 0,-1-13-109 15,25 20-95-15,-29-41-162 0,38 27-210 0,-10-4 0 16,-2-14 361-16</inkml:trace>
  <inkml:trace contextRef="#ctx0" brushRef="#br0" timeOffset="21461.465">17393 14624 2047 0,'0'0'0'0,"0"0"0"0,0 0 0 16,0 0 0-16,0 0 0 0,0 0 0 0,0 0 0 15,0 0 0-15,0 0 0 0,-4 17 0 0,4-17 0 16,-5 21 0-16,2-4 0 16,-5 5 0-16,1 5 0 0,-4 2 0 0,-1 3 0 15,-1 2 0-15,-3 5 0 0,1 3 0 0,1-2 0 16,-3-4 0-16,4-4 0 0,2-9 0 0,7-3 0 15,4-20 0-15,8 29-38 0,-8-29-116 0,45 14-267 16,-39-32-182-16,25 7-10 0,-4 2 396 16</inkml:trace>
  <inkml:trace contextRef="#ctx0" brushRef="#br0" timeOffset="21773.9851">17733 14590 2030 0,'3'19'17'0,"-3"-19"-17"15,-28 9 0-15,28-9 0 0,-32 11 0 0,32-11 0 16,-32 27 0-16,15-6 0 0,-1 3 0 16,0 3 0-16,0-3 0 0,2-2 0 0,1-5 0 15,15-17 0-15,-12 24 0 0,12-24 0 0,15 18 0 16,-15-18 0-16,36 11 0 0,-11-10 0 0,1-2 0 16,6-3 0-16,0-2 0 0,2 1 0 0,0-1 0 15,1 0 0-15,-2 3 0 0,-2 0 0 0,1 1 0 16,-6 4 0-16,-5 3 0 0,-21-5 0 0,20 19 0 15,-20-19 0-15,-5 33 0 0,-5-10 0 16,-4 2 0-16,-5 3 0 0,-2-1 0 16,-3 3 0-16,-1 1 0 0,-1 0 0 0,0-1 0 15,-1-3 0-15,0-7 0 0,4-2 0 0,4-6 0 16,19-12 0-16,-22 8-41 0,22-8-96 0,-15-21-236 16,38 22-156-16,-24-18-115 0,7-17 322 0</inkml:trace>
  <inkml:trace contextRef="#ctx0" brushRef="#br0" timeOffset="21933.8724">17854 14562 2047 0,'-40'23'0'0,"16"-8"0"16,-1-6 0-16,8-3 0 0,17-6 0 0,0 0 0 0,0 0 0 16,-1 18 0-16,18-18 0 0,6-7 0 15,10-4 0-15,3-7 0 0,12-1 0 0,1-11 0 16,27 26-313-16,-35-41-242 0,27 22-104 0,-7-2 140 15</inkml:trace>
  <inkml:trace contextRef="#ctx0" brushRef="#br0" timeOffset="22502.2755">18777 14650 1293 0,'-15'-28'569'0,"15"28"-493"0,-19-4-45 16,19 4-5-16,-30-3-6 0,30 3 3 0,-31-2-14 16,11 2-9-16,0 3 0 0,-2 5 0 0,-2 1 0 15,-2 5 0-15,-1 1 0 0,-1 2 0 16,-1 3 0-16,0 0 0 0,0 1 0 0,-1 2 0 16,0-1 0-16,2 2 0 0,4 1 0 0,7 4 0 15,7 4 0-15,5-3 0 0,6-1 0 0,5-5 0 16,5-3 0-16,6-1 0 0,9 0 0 15,1-2 0-15,7-2 0 0,3-6 0 0,5-3 0 16,4-7 0-16,5-7 0 0,5-5 0 0,2-5 0 16,4-7 0-16,-1-2 0 0,-2-7 0 0,-3-2 0 15,-7-5 0-15,-4-4 0 0,-8 0 0 0,-9-2 0 16,-10 2 0-16,-7 1 0 0,-7 0 0 0,-9 5 0 16,-6 3 0-16,-7 3 0 0,-5 7 0 0,-4 2 0 15,-5 3 0-15,-2 5 0 0,-2 0 0 16,-2 8 0-16,-2 5 0 0,-2 8 0 0,0 4 0 15,1 10 0-15,0 3 0 0,3 5 0 16,0 2 0-16,6 4 0 0,7-2-14 0,9 1-14 16,1-12-49-16,27 18-119 0,-30-45-199 0,44 33-172 15,-26-27-20-15,24 11 405 0</inkml:trace>
  <inkml:trace contextRef="#ctx0" brushRef="#br0" timeOffset="22817.2725">19263 14694 1929 0,'0'0'50'15,"0"0"-37"-15,0 0-8 0,-7-19 4 0,7 19 6 16,0 0 10-16,0 0-24 0,0 0-1 0,0 0 0 15,0 0 0-15,-20 9 0 0,20-9 0 0,-23 30 0 16,10-9 0-16,-4 3 0 0,-1 3 0 16,1 2 0-16,1 2 0 0,-2 2 0 0,4 1 0 15,1-5 0-15,2-3 0 0,5-4 0 16,3-4 0-16,3-18 0 0,11 29 0 0,-11-29 0 16,26 16 0-16,-5-14 0 0,0-3 0 0,10-6 0 15,2-4 0-15,6-2 0 0,2-7 0 0,4 0 0 16,0-9 0-16,7 10-84 0,-26-35-264 0,39 43-138 15,-40-32-72-15,12 11-12 0,11 20 570 0</inkml:trace>
  <inkml:trace contextRef="#ctx0" brushRef="#br0" timeOffset="23020.4227">19779 14361 1209 0,'1'-20'550'15,"17"23"-339"-15,-18-3-147 0,0 0-51 0,-2 17-13 16,2-17 0-16,-4 17 0 0,4-17 0 0,-10 26 0 15,4-8 0-15,-2 5 0 0,-1 1 0 16,-2 5 0-16,-1 0 0 0,-1 1 0 0,-1 4 0 16,0 0 0-16,-1 2 0 0,-2 3 0 0,1 0 0 15,1 2 0-15,-1 0 0 0,4 0 0 0,-3-4 0 16,4-1 0-16,-1-10 0 0,7 4-66 0,-13-27-112 16,34 31-341-16,-16-34-114 0,-20 8 26 0</inkml:trace>
  <inkml:trace contextRef="#ctx0" brushRef="#br0" timeOffset="23207.8907">19461 14656 1668 0,'-57'-27'379'0,"39"33"-379"16,18-6 0-16,-23 13 0 0,23-13 0 15,0 0 0-15,6 18 0 0,-6-18 0 0,32 4 0 16,-7-8 0-16,9-2 0 0,4-5 0 0,9-1 0 15,3-3 0-15,7 2 0 0,-1-4 0 0,9 3 0 16,-4-7-9-16,18 28-245 0,-37-40-301 0,32 25-68 16,-19-6 18-16</inkml:trace>
  <inkml:trace contextRef="#ctx0" brushRef="#br0" timeOffset="23569.4209">20399 14645 1963 0,'1'-23'61'16,"-1"23"-38"-16,6-18-23 0,-6 18 0 0,4-19 0 15,-4 19 0-15,0 0 0 0,1-18 0 0,-1 18 0 16,0 0 0-16,0 0 0 0,0 0 0 16,-13 24 0-16,13-24 0 0,-20 19 0 15,7-2 0-15,-2 5 0 0,0 7 0 0,0 5 0 16,0 2 0-16,2 3 0 0,0 1 0 0,-1-4 0 16,3-2 0-16,0-6 0 0,6-3 0 0,2-4 0 15,5-1 0-15,-2-20 0 0,14 33-14 0,-14-33-160 16,35 22-322-16,-35-22-126 0,18-5 5 0,4 12 494 15</inkml:trace>
  <inkml:trace contextRef="#ctx0" brushRef="#br0" timeOffset="24225.7512">20866 14574 1815 0,'0'0'66'0,"0"0"-25"15,0 0-9-15,-27-2-3 0,27 2-2 16,-26 2-3-16,26-2-11 0,-33 9-13 0,13-1 0 16,1 2 0-16,-4 3 0 0,2 2 0 0,-1-1 0 15,-1 2 0-15,0 0 0 0,0 2 0 0,1 0 0 16,2-4 0-16,20-14 0 0,-25 24 0 0,25-24 0 15,0 0 0-15,6 20 0 0,-6-20 0 0,33 13 0 16,-10-8 0-16,5 0 0 0,5-2 0 16,3 0 0-16,4-2 0 0,-1-1 0 0,-1-1 0 15,0 0 0-15,-3-1 0 0,-2 5 0 0,-5 3 0 16,-10 2 0-16,-18-8 0 0,15 32 0 0,-20-13 0 16,-1 3 0-16,-5 2 0 0,-5 3 0 15,-5-1 0-15,-3 3 0 0,-5 3 0 0,-3-1 0 16,-1 2 0-16,-2-4 0 0,0-4 0 0,2-5 0 15,1-7 0-15,8-5 0 0,6 0 0 16,18-8 0-16,-20 3 0 0,20-3-102 0,0 0-290 16,-3-40-198-16,11 17-40 0,3-4 298 0</inkml:trace>
  <inkml:trace contextRef="#ctx0" brushRef="#br0" timeOffset="24397.6547">20715 14502 2047 0,'-35'14'0'16,"35"-14"0"-16,-24 10 0 0,24-10 0 0,0 0 0 16,0 0 0-16,39 19 0 0,-5-14 0 0,9-7 0 15,6-8 0-15,9-7 0 0,4-7 0 0,8-4 0 16,0-5 0-16,8 5 0 0,-5-14 0 0,23 36-374 16,-23-35-313-16,-6 10-2 0,-17 4 393 15</inkml:trace>
  <inkml:trace contextRef="#ctx0" brushRef="#br0" timeOffset="24538.2706">21525 14633 2047 0,'-46'23'0'0,"14"-6"0"15,9-8 0-15,23-9 0 0,0 0 0 0,0 0 0 16,0 0 0-16,26 13 0 0,-6-21 0 16,12-3 0-16,-4-18 0 0,27 21-195 0,-35-29-484 15,28 12 3-15,-9-1 180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0.emf"/><Relationship Id="rId5" Type="http://schemas.openxmlformats.org/officeDocument/2006/relationships/customXml" Target="../ink/ink2.xml"/><Relationship Id="rId4" Type="http://schemas.openxmlformats.org/officeDocument/2006/relationships/image" Target="../media/image50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10CSC1 23 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Nuku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9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33548004"/>
              </p:ext>
            </p:extLst>
          </p:nvPr>
        </p:nvGraphicFramePr>
        <p:xfrm>
          <a:off x="214283" y="762000"/>
          <a:ext cx="8750332" cy="490989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incl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QQ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1600" dirty="0" smtClean="0">
                          <a:latin typeface="TheSansBold-Plain"/>
                        </a:rPr>
                        <a:t>React a reactive</a:t>
                      </a:r>
                      <a:r>
                        <a:rPr lang="en-NZ" sz="1600" baseline="0" dirty="0" smtClean="0">
                          <a:latin typeface="TheSansBold-Plain"/>
                        </a:rPr>
                        <a:t> metal with acid and see the results</a:t>
                      </a:r>
                      <a:endParaRPr lang="en-NZ" sz="1600" dirty="0"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NZ" sz="1600" dirty="0" smtClean="0">
                          <a:latin typeface="TheSansBold-Plain"/>
                        </a:rPr>
                        <a:t>The initial</a:t>
                      </a:r>
                      <a:r>
                        <a:rPr lang="en-NZ" sz="1600" baseline="0" dirty="0" smtClean="0">
                          <a:latin typeface="TheSansBold-Plain"/>
                        </a:rPr>
                        <a:t> step</a:t>
                      </a:r>
                      <a:endParaRPr lang="en-NZ" sz="1600" dirty="0"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1600" dirty="0" smtClean="0">
                          <a:latin typeface="TheSansBold-Plain"/>
                        </a:rPr>
                        <a:t>Extend our practical to include capture of product</a:t>
                      </a:r>
                      <a:endParaRPr lang="en-NZ" sz="1600" dirty="0"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NZ" sz="1600" dirty="0" smtClean="0">
                          <a:latin typeface="TheSansBold-Plain"/>
                        </a:rPr>
                        <a:t>The second step</a:t>
                      </a:r>
                      <a:endParaRPr lang="en-NZ" sz="1600" dirty="0"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16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Testing</a:t>
                      </a:r>
                      <a:r>
                        <a:rPr lang="en-NZ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of the product using the three main tests</a:t>
                      </a:r>
                      <a:endParaRPr lang="en-NZ" sz="1600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gas we have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16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Write up the general case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a metal plus an acid makes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16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Write up the specific</a:t>
                      </a:r>
                      <a:r>
                        <a:rPr lang="en-NZ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case today</a:t>
                      </a:r>
                      <a:endParaRPr lang="en-NZ" sz="1600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THIS metal plus acid makes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16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Write up the word </a:t>
                      </a:r>
                      <a:r>
                        <a:rPr lang="en-NZ" sz="1600" kern="120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equ’n</a:t>
                      </a:r>
                      <a:r>
                        <a:rPr lang="en-NZ" sz="16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then the chemical</a:t>
                      </a:r>
                      <a:r>
                        <a:rPr lang="en-NZ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</a:t>
                      </a:r>
                      <a:r>
                        <a:rPr lang="en-NZ" sz="16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equ’n</a:t>
                      </a:r>
                      <a:r>
                        <a:rPr lang="en-NZ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and then extend it to balancing</a:t>
                      </a:r>
                      <a:endParaRPr lang="en-NZ" sz="1600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work to Y10 level and then extend it to Y11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088">
                <a:tc>
                  <a:txBody>
                    <a:bodyPr/>
                    <a:lstStyle/>
                    <a:p>
                      <a:r>
                        <a:rPr lang="en-NZ" sz="16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See why we should remember MASH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A useful mnemonic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16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Explain the position of Al on the reactivity series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Why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aluminium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is reactive BUT doesn’t react much (!?!)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16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If time, begin</a:t>
                      </a:r>
                      <a:r>
                        <a:rPr lang="en-NZ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work on alloys</a:t>
                      </a:r>
                      <a:endParaRPr lang="en-NZ" sz="1600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alloys are and why people use them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08977947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25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67-93 but not 72, 73, 84-89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Circuits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3720" y="3412440"/>
              <a:ext cx="6204600" cy="7714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0400" y="3397320"/>
                <a:ext cx="6234480" cy="796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724320" y="4209480"/>
              <a:ext cx="6282720" cy="7516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10640" y="4192920"/>
                <a:ext cx="6298920" cy="784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702000" y="5058720"/>
              <a:ext cx="7107480" cy="81432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85440" y="5042520"/>
                <a:ext cx="7126560" cy="847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2441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10213</TotalTime>
  <Words>201</Words>
  <Application>Microsoft Office PowerPoint</Application>
  <PresentationFormat>On-screen Show (4:3)</PresentationFormat>
  <Paragraphs>34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493</cp:revision>
  <dcterms:created xsi:type="dcterms:W3CDTF">2006-08-16T00:00:00Z</dcterms:created>
  <dcterms:modified xsi:type="dcterms:W3CDTF">2015-10-22T23:56:40Z</dcterms:modified>
</cp:coreProperties>
</file>