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526" r:id="rId3"/>
    <p:sldId id="527" r:id="rId4"/>
    <p:sldId id="260" r:id="rId5"/>
    <p:sldId id="524" r:id="rId6"/>
    <p:sldId id="52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024E9F7-774D-41FE-916C-836459049AC1}" emma:medium="tactile" emma:mode="ink">
          <msink:context xmlns:msink="http://schemas.microsoft.com/ink/2010/main" type="writingRegion" rotatedBoundingBox="13621,4584 12738,5229 12561,4987 13444,4343"/>
        </emma:interpretation>
      </emma:emma>
    </inkml:annotationXML>
    <inkml:traceGroup>
      <inkml:annotationXML>
        <emma:emma xmlns:emma="http://www.w3.org/2003/04/emma" version="1.0">
          <emma:interpretation id="{DC134F8B-6D23-451F-BB2A-DD9A6B690E3C}" emma:medium="tactile" emma:mode="ink">
            <msink:context xmlns:msink="http://schemas.microsoft.com/ink/2010/main" type="paragraph" rotatedBoundingBox="13621,4584 12738,5229 12561,4987 13444,43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ADB8C1A-BEEC-4FBB-9AA9-EFCE93A9F0E1}" emma:medium="tactile" emma:mode="ink">
              <msink:context xmlns:msink="http://schemas.microsoft.com/ink/2010/main" type="line" rotatedBoundingBox="13621,4584 12738,5229 12561,4987 13444,4343"/>
            </emma:interpretation>
          </emma:emma>
        </inkml:annotationXML>
        <inkml:traceGroup>
          <inkml:annotationXML>
            <emma:emma xmlns:emma="http://www.w3.org/2003/04/emma" version="1.0">
              <emma:interpretation id="{F363D2EA-77B9-4E16-B9BB-17FABDA65784}" emma:medium="tactile" emma:mode="ink">
                <msink:context xmlns:msink="http://schemas.microsoft.com/ink/2010/main" type="inkWord" rotatedBoundingBox="13621,4584 12738,5229 12561,4987 13444,4343"/>
              </emma:interpretation>
              <emma:one-of disjunction-type="recognition" id="oneOf0">
                <emma:interpretation id="interp0" emma:lang="en-NZ" emma:confidence="0">
                  <emma:literal>&amp;</emma:literal>
                </emma:interpretation>
                <emma:interpretation id="interp1" emma:lang="en-NZ" emma:confidence="0">
                  <emma:literal>t</emma:literal>
                </emma:interpretation>
                <emma:interpretation id="interp2" emma:lang="en-NZ" emma:confidence="0">
                  <emma:literal>*</emma:literal>
                </emma:interpretation>
                <emma:interpretation id="interp3" emma:lang="en-NZ" emma:confidence="0">
                  <emma:literal>4</emma:literal>
                </emma:interpretation>
                <emma:interpretation id="interp4" emma:lang="en-NZ" emma:confidence="0">
                  <emma:literal>¢</emma:literal>
                </emma:interpretation>
              </emma:one-of>
            </emma:emma>
          </inkml:annotationXML>
        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3.xml"/><Relationship Id="rId42" Type="http://schemas.openxmlformats.org/officeDocument/2006/relationships/image" Target="../media/image27.emf"/><Relationship Id="rId47" Type="http://schemas.openxmlformats.org/officeDocument/2006/relationships/customXml" Target="../ink/ink26.xml"/><Relationship Id="rId63" Type="http://schemas.openxmlformats.org/officeDocument/2006/relationships/customXml" Target="../ink/ink34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7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6.xml"/><Relationship Id="rId11" Type="http://schemas.openxmlformats.org/officeDocument/2006/relationships/customXml" Target="../ink/ink8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1.xml"/><Relationship Id="rId40" Type="http://schemas.openxmlformats.org/officeDocument/2006/relationships/image" Target="../media/image26.emf"/><Relationship Id="rId45" Type="http://schemas.openxmlformats.org/officeDocument/2006/relationships/customXml" Target="../ink/ink25.xml"/><Relationship Id="rId53" Type="http://schemas.openxmlformats.org/officeDocument/2006/relationships/customXml" Target="../ink/ink29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2.xml"/><Relationship Id="rId87" Type="http://schemas.openxmlformats.org/officeDocument/2006/relationships/customXml" Target="../ink/ink46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2.xml"/><Relationship Id="rId5" Type="http://schemas.openxmlformats.org/officeDocument/2006/relationships/customXml" Target="../ink/ink5.xml"/><Relationship Id="rId61" Type="http://schemas.openxmlformats.org/officeDocument/2006/relationships/customXml" Target="../ink/ink33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50.xml"/><Relationship Id="rId19" Type="http://schemas.openxmlformats.org/officeDocument/2006/relationships/customXml" Target="../ink/ink12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6.xml"/><Relationship Id="rId30" Type="http://schemas.openxmlformats.org/officeDocument/2006/relationships/image" Target="../media/image21.emf"/><Relationship Id="rId35" Type="http://schemas.openxmlformats.org/officeDocument/2006/relationships/customXml" Target="../ink/ink20.xml"/><Relationship Id="rId43" Type="http://schemas.openxmlformats.org/officeDocument/2006/relationships/customXml" Target="../ink/ink24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7.xml"/><Relationship Id="rId77" Type="http://schemas.openxmlformats.org/officeDocument/2006/relationships/customXml" Target="../ink/ink41.xml"/><Relationship Id="rId100" Type="http://schemas.openxmlformats.org/officeDocument/2006/relationships/image" Target="../media/image56.emf"/><Relationship Id="rId105" Type="http://schemas.openxmlformats.org/officeDocument/2006/relationships/customXml" Target="../ink/ink55.xml"/><Relationship Id="rId113" Type="http://schemas.openxmlformats.org/officeDocument/2006/relationships/customXml" Target="../ink/ink59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8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5.xml"/><Relationship Id="rId93" Type="http://schemas.openxmlformats.org/officeDocument/2006/relationships/customXml" Target="../ink/ink49.xml"/><Relationship Id="rId98" Type="http://schemas.openxmlformats.org/officeDocument/2006/relationships/image" Target="../media/image55.emf"/><Relationship Id="rId121" Type="http://schemas.openxmlformats.org/officeDocument/2006/relationships/customXml" Target="../ink/ink61.xml"/><Relationship Id="rId3" Type="http://schemas.openxmlformats.org/officeDocument/2006/relationships/customXml" Target="../ink/ink4.xml"/><Relationship Id="rId12" Type="http://schemas.openxmlformats.org/officeDocument/2006/relationships/image" Target="../media/image12.emf"/><Relationship Id="rId17" Type="http://schemas.openxmlformats.org/officeDocument/2006/relationships/customXml" Target="../ink/ink11.xml"/><Relationship Id="rId25" Type="http://schemas.openxmlformats.org/officeDocument/2006/relationships/customXml" Target="../ink/ink15.xml"/><Relationship Id="rId33" Type="http://schemas.openxmlformats.org/officeDocument/2006/relationships/customXml" Target="../ink/ink19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2.xml"/><Relationship Id="rId67" Type="http://schemas.openxmlformats.org/officeDocument/2006/relationships/customXml" Target="../ink/ink36.xml"/><Relationship Id="rId103" Type="http://schemas.openxmlformats.org/officeDocument/2006/relationships/customXml" Target="../ink/ink54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3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40.xml"/><Relationship Id="rId83" Type="http://schemas.openxmlformats.org/officeDocument/2006/relationships/customXml" Target="../ink/ink44.xml"/><Relationship Id="rId88" Type="http://schemas.openxmlformats.org/officeDocument/2006/relationships/image" Target="../media/image50.emf"/><Relationship Id="rId91" Type="http://schemas.openxmlformats.org/officeDocument/2006/relationships/customXml" Target="../ink/ink48.xml"/><Relationship Id="rId96" Type="http://schemas.openxmlformats.org/officeDocument/2006/relationships/image" Target="../media/image54.emf"/><Relationship Id="rId111" Type="http://schemas.openxmlformats.org/officeDocument/2006/relationships/customXml" Target="../ink/ink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10.xml"/><Relationship Id="rId23" Type="http://schemas.openxmlformats.org/officeDocument/2006/relationships/customXml" Target="../ink/ink14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7.xml"/><Relationship Id="rId57" Type="http://schemas.openxmlformats.org/officeDocument/2006/relationships/customXml" Target="../ink/ink31.xml"/><Relationship Id="rId106" Type="http://schemas.openxmlformats.org/officeDocument/2006/relationships/image" Target="../media/image59.emf"/><Relationship Id="rId119" Type="http://schemas.openxmlformats.org/officeDocument/2006/relationships/customXml" Target="../ink/ink60.xml"/><Relationship Id="rId10" Type="http://schemas.openxmlformats.org/officeDocument/2006/relationships/image" Target="../media/image11.emf"/><Relationship Id="rId31" Type="http://schemas.openxmlformats.org/officeDocument/2006/relationships/customXml" Target="../ink/ink18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5.xml"/><Relationship Id="rId73" Type="http://schemas.openxmlformats.org/officeDocument/2006/relationships/customXml" Target="../ink/ink39.xml"/><Relationship Id="rId78" Type="http://schemas.openxmlformats.org/officeDocument/2006/relationships/image" Target="../media/image45.emf"/><Relationship Id="rId81" Type="http://schemas.openxmlformats.org/officeDocument/2006/relationships/customXml" Target="../ink/ink43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2.xml"/><Relationship Id="rId101" Type="http://schemas.openxmlformats.org/officeDocument/2006/relationships/customXml" Target="../ink/ink53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7.xml"/><Relationship Id="rId13" Type="http://schemas.openxmlformats.org/officeDocument/2006/relationships/customXml" Target="../ink/ink9.xml"/><Relationship Id="rId18" Type="http://schemas.openxmlformats.org/officeDocument/2006/relationships/image" Target="../media/image15.emf"/><Relationship Id="rId39" Type="http://schemas.openxmlformats.org/officeDocument/2006/relationships/customXml" Target="../ink/ink22.xml"/><Relationship Id="rId109" Type="http://schemas.openxmlformats.org/officeDocument/2006/relationships/customXml" Target="../ink/ink57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30.xml"/><Relationship Id="rId76" Type="http://schemas.openxmlformats.org/officeDocument/2006/relationships/image" Target="../media/image44.emf"/><Relationship Id="rId97" Type="http://schemas.openxmlformats.org/officeDocument/2006/relationships/customXml" Target="../ink/ink51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6.xml"/><Relationship Id="rId71" Type="http://schemas.openxmlformats.org/officeDocument/2006/relationships/customXml" Target="../ink/ink38.xml"/><Relationship Id="rId92" Type="http://schemas.openxmlformats.org/officeDocument/2006/relationships/image" Target="../media/image52.emf"/><Relationship Id="rId2" Type="http://schemas.openxmlformats.org/officeDocument/2006/relationships/image" Target="../media/image4.png"/><Relationship Id="rId29" Type="http://schemas.openxmlformats.org/officeDocument/2006/relationships/customXml" Target="../ink/ink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7569056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32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how we are going</a:t>
                      </a:r>
                      <a:endParaRPr lang="en-NZ" sz="2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the second of two full periods of school time,</a:t>
                      </a:r>
                      <a:r>
                        <a:rPr lang="en-NZ" sz="32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32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October will be Kyla’s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6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October will be </a:t>
            </a:r>
            <a:r>
              <a:rPr lang="en-NZ" sz="10800" dirty="0" err="1" smtClean="0">
                <a:solidFill>
                  <a:srgbClr val="FFFF00"/>
                </a:solidFill>
              </a:rPr>
              <a:t>Marama’s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57464"/>
            <a:ext cx="7115175" cy="65871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21920" y="1981440"/>
              <a:ext cx="349920" cy="50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080" y="1909440"/>
                <a:ext cx="384480" cy="6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50040" y="2118960"/>
              <a:ext cx="912240" cy="136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0960" y="2035080"/>
                <a:ext cx="956520" cy="15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833640" y="2082240"/>
              <a:ext cx="957240" cy="1391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0960" y="1990440"/>
                <a:ext cx="1007640" cy="158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3810240" y="1993680"/>
              <a:ext cx="1057680" cy="13312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89720" y="1893600"/>
                <a:ext cx="1103040" cy="15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703680" y="2248200"/>
              <a:ext cx="751320" cy="798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80280" y="2166840"/>
                <a:ext cx="79560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3450600" y="4971240"/>
              <a:ext cx="657000" cy="262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2600" y="4889160"/>
                <a:ext cx="6940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3105360" y="3969720"/>
              <a:ext cx="576360" cy="111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80520" y="3877920"/>
                <a:ext cx="624960" cy="13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445120" y="3342960"/>
              <a:ext cx="1389960" cy="1890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25320" y="3255480"/>
                <a:ext cx="14328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727360" y="3268440"/>
              <a:ext cx="1003320" cy="9198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05040" y="3178080"/>
                <a:ext cx="1049040" cy="109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3237840" y="2844000"/>
              <a:ext cx="1744200" cy="31597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213720" y="2750400"/>
                <a:ext cx="1793160" cy="33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3470400" y="2724480"/>
              <a:ext cx="926640" cy="30816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445560" y="2623320"/>
                <a:ext cx="976680" cy="32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3943080" y="2782080"/>
              <a:ext cx="540720" cy="16117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36600" y="2751120"/>
                <a:ext cx="571680" cy="165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5303880" y="1685160"/>
              <a:ext cx="409680" cy="4240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284080" y="1608480"/>
                <a:ext cx="451080" cy="58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5513040" y="1733400"/>
              <a:ext cx="169560" cy="3506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91800" y="1633680"/>
                <a:ext cx="21420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556360" y="1329120"/>
              <a:ext cx="551520" cy="19166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538360" y="1257120"/>
                <a:ext cx="58752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2676600" y="5473440"/>
              <a:ext cx="696600" cy="1150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655000" y="5386680"/>
                <a:ext cx="740160" cy="13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5215320" y="4044240"/>
              <a:ext cx="686880" cy="1706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193360" y="3962880"/>
                <a:ext cx="730800" cy="18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5214600" y="4451760"/>
              <a:ext cx="243000" cy="4831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204880" y="4405320"/>
                <a:ext cx="266400" cy="57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065920" y="4278960"/>
              <a:ext cx="555480" cy="94212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051520" y="4223520"/>
                <a:ext cx="581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866840" y="2858400"/>
              <a:ext cx="1191240" cy="26334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853160" y="2796480"/>
                <a:ext cx="1218240" cy="27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607280" y="2762280"/>
              <a:ext cx="1511640" cy="187380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93960" y="2717280"/>
                <a:ext cx="153972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880880" y="3400200"/>
              <a:ext cx="109440" cy="4734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870440" y="3360240"/>
                <a:ext cx="129240" cy="55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605120" y="3018600"/>
              <a:ext cx="419040" cy="100584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89640" y="2954160"/>
                <a:ext cx="438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786560" y="3030120"/>
              <a:ext cx="981720" cy="17564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771080" y="2986920"/>
                <a:ext cx="1013400" cy="18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768200" y="2761920"/>
              <a:ext cx="1299960" cy="11736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764240" y="2703960"/>
                <a:ext cx="1317240" cy="129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4613760" y="3142440"/>
              <a:ext cx="1313640" cy="262908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603680" y="3100320"/>
                <a:ext cx="1338120" cy="27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2942280" y="739800"/>
              <a:ext cx="1529280" cy="23119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929320" y="704160"/>
                <a:ext cx="1554120" cy="240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761640" y="603000"/>
              <a:ext cx="318960" cy="227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754080" y="576360"/>
                <a:ext cx="33444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745800" y="507240"/>
              <a:ext cx="390960" cy="60192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737520" y="459000"/>
                <a:ext cx="411840" cy="69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2915640" y="840600"/>
              <a:ext cx="901080" cy="207468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04480" y="795240"/>
                <a:ext cx="920160" cy="216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2938320" y="1321920"/>
              <a:ext cx="861120" cy="204948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928600" y="1280880"/>
                <a:ext cx="879840" cy="212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2967480" y="1277280"/>
              <a:ext cx="471240" cy="83844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963520" y="1258200"/>
                <a:ext cx="479880" cy="87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3278520" y="1563480"/>
              <a:ext cx="699480" cy="114624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266280" y="1514520"/>
                <a:ext cx="724320" cy="12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3579120" y="2796480"/>
              <a:ext cx="99720" cy="21420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72640" y="2770560"/>
                <a:ext cx="1101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3170880" y="2685240"/>
              <a:ext cx="641880" cy="66780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3157560" y="2627640"/>
                <a:ext cx="66600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3355560" y="1081080"/>
              <a:ext cx="939240" cy="13921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3345840" y="1037160"/>
                <a:ext cx="959040" cy="147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3194640" y="828360"/>
              <a:ext cx="509400" cy="35964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3183840" y="802800"/>
                <a:ext cx="53172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3827160" y="523440"/>
              <a:ext cx="364680" cy="69300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3816720" y="477720"/>
                <a:ext cx="384120" cy="76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4113000" y="1000800"/>
              <a:ext cx="123480" cy="16200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4107240" y="978120"/>
                <a:ext cx="13320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937680" y="604440"/>
              <a:ext cx="938160" cy="133416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930480" y="568440"/>
                <a:ext cx="956520" cy="140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4477680" y="1106280"/>
              <a:ext cx="109080" cy="687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472640" y="1086120"/>
                <a:ext cx="11880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4510080" y="1131120"/>
              <a:ext cx="331920" cy="24588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04680" y="1109520"/>
                <a:ext cx="34200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4521600" y="1140840"/>
              <a:ext cx="712080" cy="68148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4511160" y="1096920"/>
                <a:ext cx="733680" cy="77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5254920" y="2387160"/>
              <a:ext cx="26640" cy="1620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250600" y="2371320"/>
                <a:ext cx="349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4911120" y="2247120"/>
              <a:ext cx="623520" cy="31788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4899600" y="2187000"/>
                <a:ext cx="651240" cy="43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4940640" y="2212200"/>
              <a:ext cx="657360" cy="3560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4929120" y="2155680"/>
                <a:ext cx="68688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4590360" y="1570680"/>
              <a:ext cx="512640" cy="243360"/>
            </p14:xfrm>
          </p:contentPart>
        </mc:Choice>
        <mc:Fallback xmlns=""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4575960" y="1520640"/>
                <a:ext cx="5385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3760920" y="624600"/>
              <a:ext cx="1251000" cy="1272960"/>
            </p14:xfrm>
          </p:contentPart>
        </mc:Choice>
        <mc:Fallback xmlns=""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746880" y="578160"/>
                <a:ext cx="1280160" cy="136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3264480" y="556920"/>
              <a:ext cx="719280" cy="1143720"/>
            </p14:xfrm>
          </p:contentPart>
        </mc:Choice>
        <mc:Fallback xmlns=""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255840" y="521280"/>
                <a:ext cx="739800" cy="121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3710880" y="906480"/>
              <a:ext cx="278640" cy="573120"/>
            </p14:xfrm>
          </p:contentPart>
        </mc:Choice>
        <mc:Fallback xmlns=""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701520" y="888840"/>
                <a:ext cx="29340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3103560" y="2210760"/>
              <a:ext cx="212760" cy="787320"/>
            </p14:xfrm>
          </p:contentPart>
        </mc:Choice>
        <mc:Fallback xmlns=""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3092400" y="2163600"/>
                <a:ext cx="23436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4645080" y="3278520"/>
              <a:ext cx="1378080" cy="1289880"/>
            </p14:xfrm>
          </p:contentPart>
        </mc:Choice>
        <mc:Fallback xmlns=""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636440" y="3238200"/>
                <a:ext cx="1397520" cy="13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323880" y="1699560"/>
              <a:ext cx="402480" cy="542880"/>
            </p14:xfrm>
          </p:contentPart>
        </mc:Choice>
        <mc:Fallback xmlns=""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314520" y="1651680"/>
                <a:ext cx="419400" cy="62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5051160" y="3098520"/>
              <a:ext cx="858600" cy="2194560"/>
            </p14:xfrm>
          </p:contentPart>
        </mc:Choice>
        <mc:Fallback xmlns=""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5036760" y="3041640"/>
                <a:ext cx="885960" cy="228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5320080" y="3769920"/>
              <a:ext cx="34200" cy="118440"/>
            </p14:xfrm>
          </p:contentPart>
        </mc:Choice>
        <mc:Fallback xmlns=""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310360" y="3718080"/>
                <a:ext cx="568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1054" name="Ink 1053"/>
              <p14:cNvContentPartPr/>
              <p14:nvPr/>
            </p14:nvContentPartPr>
            <p14:xfrm>
              <a:off x="4440420" y="1779987"/>
              <a:ext cx="1040040" cy="734040"/>
            </p14:xfrm>
          </p:contentPart>
        </mc:Choice>
        <mc:Fallback xmlns="">
          <p:pic>
            <p:nvPicPr>
              <p:cNvPr id="1054" name="Ink 1053"/>
              <p:cNvPicPr/>
              <p:nvPr/>
            </p:nvPicPr>
            <p:blipFill>
              <a:blip r:embed="rId118"/>
              <a:stretch>
                <a:fillRect/>
              </a:stretch>
            </p:blipFill>
            <p:spPr>
              <a:xfrm>
                <a:off x="4428540" y="1730667"/>
                <a:ext cx="1064520" cy="82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1026" name="Ink 1025"/>
              <p14:cNvContentPartPr/>
              <p14:nvPr/>
            </p14:nvContentPartPr>
            <p14:xfrm>
              <a:off x="5841360" y="2660400"/>
              <a:ext cx="349920" cy="273600"/>
            </p14:xfrm>
          </p:contentPart>
        </mc:Choice>
        <mc:Fallback xmlns="">
          <p:pic>
            <p:nvPicPr>
              <p:cNvPr id="1026" name="Ink 1025"/>
              <p:cNvPicPr/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5821920" y="2571120"/>
                <a:ext cx="391680" cy="45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1053" name="Ink 1052"/>
              <p14:cNvContentPartPr/>
              <p14:nvPr/>
            </p14:nvContentPartPr>
            <p14:xfrm>
              <a:off x="6243120" y="3324240"/>
              <a:ext cx="227520" cy="225000"/>
            </p14:xfrm>
          </p:contentPart>
        </mc:Choice>
        <mc:Fallback xmlns="">
          <p:pic>
            <p:nvPicPr>
              <p:cNvPr id="1053" name="Ink 1052"/>
              <p:cNvPicPr/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6221880" y="3241080"/>
                <a:ext cx="269640" cy="39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56" name="Ink 1055"/>
              <p14:cNvContentPartPr/>
              <p14:nvPr/>
            </p14:nvContentPartPr>
            <p14:xfrm>
              <a:off x="4536720" y="1594800"/>
              <a:ext cx="332280" cy="235800"/>
            </p14:xfrm>
          </p:contentPart>
        </mc:Choice>
        <mc:Fallback xmlns="">
          <p:pic>
            <p:nvPicPr>
              <p:cNvPr id="1056" name="Ink 1055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4530600" y="1587600"/>
                <a:ext cx="34560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9887</TotalTime>
  <Words>128</Words>
  <Application>Microsoft Office PowerPoint</Application>
  <PresentationFormat>On-screen Show (4:3)</PresentationFormat>
  <Paragraphs>24</Paragraphs>
  <Slides>6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476</cp:revision>
  <dcterms:created xsi:type="dcterms:W3CDTF">2006-08-16T00:00:00Z</dcterms:created>
  <dcterms:modified xsi:type="dcterms:W3CDTF">2015-09-23T22:26:57Z</dcterms:modified>
</cp:coreProperties>
</file>