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526" r:id="rId3"/>
    <p:sldId id="260" r:id="rId4"/>
    <p:sldId id="524" r:id="rId5"/>
    <p:sldId id="527" r:id="rId6"/>
    <p:sldId id="52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4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00:40:51.5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9021 4483 798 0,'0'0'105'0,"0"0"-59"15,-10-18-37-15,10 18 9 0,0 0 8 0,0 0 12 16,-2-21 13-16,2 21 5 0,0 0-4 0,0 0-4 16,0 0-8-16,0 0-7 0,0 0-9 0,0 0-5 15,0 0 1-15,0 0 4 0,0 0 9 0,10 20 9 16,-10-20 0-16,8 29 3 0,-3-11 11 15,5 12-31-15,-3 0 25 0,4 13-30 0,-4 4 3 16,2 9 10-16,-6 3-15 0,3 4 13 0,-3-9-14 16,2-8 4-16,3-19-13 0,9-15-1 0,12-23-1 15,16-22 5-15,24-30 14 0,23-32-10 0,25-35 3 16,21-33-7-16,35-28-5 0,16-23-11 0,22-10-31 16,8-4-50-16,10 21-81 0,-25-13-220 0,4 23-232 15,-18 13 41-15,-40 0 487 0</inkml:trace>
  <inkml:trace contextRef="#ctx0" brushRef="#br0" timeOffset="715.1258">9321 5911 1137 0,'0'0'246'16,"0"0"-177"-16,0 0-36 0,2 27-21 15,-1-3 4-15,-1 8 3 0,1 10 15 0,-3 4-4 16,2 5 9-16,-5-5-18 0,3-3 6 0,0-13-16 0,6-8 1 0,-4-22-3 0,33-2 10 15,4-34 24-15,25-25 7 0,22-39 23 0,32-35-11 32,36-38-16-32,34-28-20 0,40-30-20 0,31-20-13 0,31-15-17 0,13-12-34 0,16 14-92 15,-29-11-245-15,-6 39-253 0,-38 25 41 0,-58 28 457 16</inkml:trace>
  <inkml:trace contextRef="#ctx0" brushRef="#br0" timeOffset="1301.0828">9945 8331 1097 0,'25'-21'339'0,"-25"21"-268"0,0 0-20 16,-14-28-57-16,14 28 26 0,-8-20-36 0,8 20 27 16,0 0 13-16,0 0 3 0,0 0 2 0,0 0-27 15,-17 28 26-15,9 5-30 0,-1 8 30 0,-2 12-1 16,-5 0-9-16,1 7 17 0,-2-7-4 16,6-5 11-16,3-16-12 0,7-15 0 15,1-17-4-15,43-22-1 0,11-26 13 0,29-26-5 16,27-34-24-16,29-29-9 0,35-37 0 0,28-33 0 15,36-26 0-15,20-25 0 0,25-2-22 0,-7-15-164 16,-7 22-483-16,-19 7 4 0,-43 18 161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01:02:16.0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9659 10165 358 0,'-3'-21'41'0,"3"21"-14"16,-10-26-7-16,10 26 5 0,-8-25 9 0,8 25 7 16,-8-21 12-16,8 21 2 0,-3-20 8 0,3 20-4 15,0 0 5-15,-6-18-4 0,6 18 3 16,0 0-9-16,0 0-1 0,0 0-11 0,0 0 3 15,-3 21 3-15,7 2 6 0,-4 7 13 0,6 15-30 16,-6 3 21-16,5 15-23 0,-9-3 3 0,3 7 7 16,-6-2-27-16,3-6 4 0,0-10-20 0,5-18 4 15,-1-31-2-15,30 9 12 0,4-38 12 0,20-20 3 16,24-35 17-16,23-28-11 0,22-30-15 16,20-22-8-16,23-16-5 0,16-11-11 15,13-6 7-15,8 1-18 0,2 10-26 0,-6 6-36 16,5 32-124-16,-37 8-369 0,-10 10-9 0,-19 24 250 15</inkml:trace>
  <inkml:trace contextRef="#ctx0" brushRef="#br0" timeOffset="1275.1376">11313 12414 920 0,'-17'4'294'0,"17"-4"-244"0,-22-26-43 0,22 26-11 16,-15-25-7-16,15 25 4 0,-8-19 0 0,8 19 9 15,0 0 3-15,0 0 1 0,0 0 3 0,0 0-3 16,0 0 2-16,-6 20-3 0,5 2 6 0,-1 8-1 15,0 7 9-15,-1 2-3 0,2 6 15 16,-6 0-4-16,5 1 17 0,-4-10 11 16,5-2-35-16,-1-17 18 0,2-17-41 0,0 0 24 15,33-12 23-15,0-33-12 0,24-20 30 0,18-40-18 16,25-30-12-16,32-32 9 0,28-25-12 0,30-23-15 16,23-11 11-16,20-14-9 0,12-2-12 0,14 5-16 15,0 3-40-15,4 23-49 0,-20 0-61 0,1 40-166 16,-35 4-235-16,-36 17 40 0,-21 32 350 15</inkml:trace>
  <inkml:trace contextRef="#ctx0" brushRef="#br0" timeOffset="4574.557">12201 13998 946 0,'0'0'93'0,"0"0"-24"0,-16-25-29 0,16 25-7 15,0 0 0-15,0 0 5 0,-11-18 4 16,11 18 2-16,0 0-2 0,0 0-6 0,0 0-6 16,0 0-5-16,0 0-4 0,4 17-18 0,-4-17 19 15,4 42-13-15,-6-8 12 0,5 7 8 0,-4 1-16 16,1 2 9-16,-3-8-14 0,4-5 6 15,-1-31-8-15,8 19 4 0,-8-19 6 0,42-45 2 16,3-15 14-16,19-27 1 0,19-32-15 0,26-22 3 16,20-24-4-16,24-15-1 0,17-11 2 15,14-3-13-15,10 2-22 0,2 5-14 0,4 8-33 16,-19-8-66-16,13 18-326 0,-25 11-124 0,-20 10 23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024E9F7-774D-41FE-916C-836459049AC1}" emma:medium="tactile" emma:mode="ink">
          <msink:context xmlns:msink="http://schemas.microsoft.com/ink/2010/main" type="writingRegion" rotatedBoundingBox="13621,4584 12738,5229 12561,4987 13444,4343"/>
        </emma:interpretation>
      </emma:emma>
    </inkml:annotationXML>
    <inkml:traceGroup>
      <inkml:annotationXML>
        <emma:emma xmlns:emma="http://www.w3.org/2003/04/emma" version="1.0">
          <emma:interpretation id="{DC134F8B-6D23-451F-BB2A-DD9A6B690E3C}" emma:medium="tactile" emma:mode="ink">
            <msink:context xmlns:msink="http://schemas.microsoft.com/ink/2010/main" type="paragraph" rotatedBoundingBox="13621,4584 12738,5229 12561,4987 13444,43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DB8C1A-BEEC-4FBB-9AA9-EFCE93A9F0E1}" emma:medium="tactile" emma:mode="ink">
              <msink:context xmlns:msink="http://schemas.microsoft.com/ink/2010/main" type="line" rotatedBoundingBox="13621,4584 12738,5229 12561,4987 13444,4343"/>
            </emma:interpretation>
          </emma:emma>
        </inkml:annotationXML>
        <inkml:traceGroup>
          <inkml:annotationXML>
            <emma:emma xmlns:emma="http://www.w3.org/2003/04/emma" version="1.0">
              <emma:interpretation id="{F363D2EA-77B9-4E16-B9BB-17FABDA65784}" emma:medium="tactile" emma:mode="ink">
                <msink:context xmlns:msink="http://schemas.microsoft.com/ink/2010/main" type="inkWord" rotatedBoundingBox="13621,4584 12738,5229 12561,4987 13444,4343"/>
              </emma:interpretation>
              <emma:one-of disjunction-type="recognition" id="oneOf0">
                <emma:interpretation id="interp0" emma:lang="en-NZ" emma:confidence="0">
                  <emma:literal>&amp;</emma:literal>
                </emma:interpretation>
                <emma:interpretation id="interp1" emma:lang="en-NZ" emma:confidence="0">
                  <emma:literal>t</emma:literal>
                </emma:interpretation>
                <emma:interpretation id="interp2" emma:lang="en-NZ" emma:confidence="0">
                  <emma:literal>*</emma:literal>
                </emma:interpretation>
                <emma:interpretation id="interp3" emma:lang="en-NZ" emma:confidence="0">
                  <emma:literal>4</emma:literal>
                </emma:interpretation>
                <emma:interpretation id="interp4" emma:lang="en-NZ" emma:confidence="0">
                  <emma:literal>¢</emma:literal>
                </emma:interpretation>
              </emma:one-of>
            </emma:emma>
          </inkml:annotationXML>
        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        </inkml:traceGroup>
      </inkml:traceGroup>
    </inkml:traceGroup>
  </inkml:traceGroup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0:14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1994 755 1088 0,'0'0'47'0,"-10"-21"14"16,7 4-46-16,3 17 2 0,-5-35-12 15,3 11-20-15,0 2 17 0,-1-2-2 0,0 2-1 16,-3 2 0-16,0 1 3 0,6 19 2 0,-18-26 5 16,18 26 5-16,-27-17 3 0,27 17 7 0,-35-5 1 15,17 5 5-15,-7 6 3 0,2 4 5 0,-7 4 0 16,1 6 3-16,-7 4-2 0,3 7-8 16,-3 8-5-16,1 0 10 0,-4 7-24 15,1 0-9-15,-2 3 9 0,1 9-23 0,-1 2 19 0,2 2 14 16,2 5-20-16,3-1-5 0,7 2 17 0,6-6-23 15,6-2 18-15,6-2-3 0,4-4-15 16,7-6 11-16,5-9-10 0,7-5 9 0,5-10-7 0,5-3 5 16,5-5-1-16,3-5 2 0,3-5 0 15,2-7 1-15,1-6 1 0,0-5 0 16,-3-5 6-16,0-2 0 0,-5-3 6 0,0-3-6 16,-5-2 4-16,1-1-10 0,-4-3 6 0,-2-1-8 15,-2 0 5-15,0 1-6 0,-2 3 5 0,-4 4-5 16,-2 2 4-16,-4 5-5 0,-7 17 6 0,10-18-3 15,-10 18 1-15,0 0-3 0,0 0-2 0,0 0-1 16,0 0-2-16,-1 28 7 0,-2-4-8 16,0 5 11-16,-1 6-10 0,-2 3 0 0,2 0-17 15,-2-1-6-15,5-1-25 0,-1-8-13 0,11 6-31 16,-5-17-21-16,19 14-33 0,-23-31-24 16,48 27-34-16,-18-18-120 0,0-20-47 0,20 20 294 15</inkml:trace>
  <inkml:trace contextRef="#ctx0" brushRef="#br0" timeOffset="406.2484">2550 1177 1017 0,'0'0'130'0,"-26"-27"-94"16,26 27-5-16,-29-14 13 0,29 14 16 0,-27-5 5 15,27 5-8-15,-26 2-17 0,26-2-10 16,-36 12-4-16,19 2-2 0,-4 3-1 15,1 5-13-15,-3 5 30 0,2 5-33 0,-2 3 28 16,3 6-7-16,-2 1-14 0,1 4 14 0,0-4-14 16,4-2 5-16,3-6-11 0,4-4 3 0,5-4-11 15,3-6 2-15,2-3-4 0,0-17 1 0,11 26 0 16,-11-26 2-16,18 13-1 0,-18-13 3 0,24-2 0 16,-24 2 2-16,32-25 7 0,-12 4-1 15,2-7 3-15,5-6-7 0,0-2 2 0,2-4-10 16,-1 0 6-16,-1 0-8 0,-4 5 9 0,-2 2-8 15,-4 5 7-15,-4 2-7 0,-1 4 4 0,-12 22-4 16,16-29-5-16,-16 29 6 0,0 0-10 16,0 0 11-16,0 0-5 0,0 0 3 0,0 0 12 15,4 19-12-15,-8 7 10 0,-1 5-10 0,-2 8-15 16,-2 3 2-16,2 0-15 0,-3 2 0 16,7-4-17-16,-1-5 3 0,10 4-21 0,-2-15-6 15,14 12-27-15,-18-36-30 0,45 46-69 0,-23-35-66 16,14-3-186-16,7 13 48 0,-12-28 401 0</inkml:trace>
  <inkml:trace contextRef="#ctx0" brushRef="#br0" timeOffset="734.359">3177 1156 1044 0,'-34'0'273'0,"6"1"-232"0,3 7-9 16,-7 1 11-16,6 9 16 0,-7-3 1 0,5 7-43 15,-5-3 27-15,6 2-39 0,-1-1 23 0,9-2 1 16,2-2-17-16,17-16-2 0,-15 24-10 16,15-24 2-16,3 20-5 0,-3-20 3 0,19 19-2 15,-19-19 2-15,35 10-3 0,-8-8 1 0,3-3-2 16,7-2 1-16,2 1 4 0,1 1-2 0,0 0 1 16,-2 1-1-16,-4 1 0 0,-5 1 1 0,-5 2 0 15,-5 2 0-15,-19-6-2 0,20 14 1 0,-20-14 0 16,5 29 4-16,-9-9 0 0,-5 5 4 15,-7 1-6-15,-7 1 5 0,-6 4-5 16,-3-1 5-16,-4 2-8 0,-3 2 7 0,3-2-10 16,2-7 5-16,6-4-10 0,5-8-9 0,23-13-29 15,-27 10-48-15,27-10-104 0,0 0-117 0,0 0-208 16,20-15 40-16,-12-13 485 0</inkml:trace>
  <inkml:trace contextRef="#ctx0" brushRef="#br0" timeOffset="1230.0409">4687 733 685 0,'2'-22'101'0,"7"-8"-84"0,3 7 8 0,-1-4 11 16,3 3 1-16,-14 24-4 0,19-25-10 0,-19 25 7 15,0 0 21-15,0 0 18 0,0 0 5 16,0 23-9-16,-4 1-18 0,-5 1-6 0,1 9 18 16,-4 4-23-16,3 3-11 0,-3 6 3 0,4 4-30 15,-2 2 19-15,4 4 12 0,-3 1-21 16,4-1 17-16,0 1-11 0,2-3-28 0,0-1 23 15,3-7-29-15,3-5 14 0,2-3 9 0,2-5-10 16,2-3 3-16,3-4-17 0,1-9-3 16,5 1-21-16,-18-19-8 0,37 16-12 0,-37-16-28 15,42-5-31-15,-26-14-56 0,12-2-121 0,4 4-100 16,-18-24 175-16,22 16 226 0</inkml:trace>
  <inkml:trace contextRef="#ctx0" brushRef="#br0" timeOffset="1433.1678">4712 629 1501 0,'0'0'59'15,"-23"6"-22"-15,23-6-31 0,0 0-9 0,0 0 3 16,12-23 4-16,7 10 6 0,4-6 3 0,8 0-2 16,7-5-1-16,7 2-3 0,7-2 0 0,7 1-4 15,3 2-3-15,2 1-2 0,3 4-5 0,-3 2-9 16,1 2-13-16,-10 3-31 0,4 7-27 15,-15-4-42-15,5 4-67 0,-21 8-95 0,-8 7-183 16,5 17 101-16,-30 7 373 0</inkml:trace>
  <inkml:trace contextRef="#ctx0" brushRef="#br0" timeOffset="1637.0646">4729 1165 1220 0,'-23'18'275'0,"4"-12"-235"15,19-6-31-15,0 0-10 0,0 0 9 0,0 0 8 16,20-16 9-16,1 4 0 0,7 0-5 0,6-6 4 16,9 0-11-16,4-3-1 0,8-1-11 0,1 2-1 15,0-2-6-15,1 4 8 0,-2 0-17 0,-2 4 0 16,-8 3-16-16,-2 4-27 0,-12 0-22 16,3 7-47-16,-34 0-37 0,38 2-53 0,-38-2-65 15,1 21-137-15,4 3 145 0,-27-3 274 0</inkml:trace>
  <inkml:trace contextRef="#ctx0" brushRef="#br0" timeOffset="1802.7289">4778 1459 943 0,'-48'37'332'0,"2"-14"-270"0,16 2-11 0,2-9-14 15,28-16 3-15,-29 25-12 0,29-25-11 0,0 0-13 16,0 0-2-16,0 0 3 0,26 17 5 16,1-23 2-16,7-2-2 0,10-8 3 0,11-2-7 15,7-5 2-15,6-4-17 0,10 0-34 0,-4-11-37 16,15 8-26-16,-13-12-40 0,14 8-68 0,-12-5-12 15,7-1-101-15,5 12-64 0,-20-14 354 0</inkml:trace>
  <inkml:trace contextRef="#ctx0" brushRef="#br0" timeOffset="1994.8223">5996 989 903 0,'-37'28'41'0,"3"6"32"0,-9 3 14 16,8 8 28-16,-9-1-5 0,8 3-51 15,-8 0 8-15,6 1-40 0,-2 0-6 0,6 0 2 16,1-2-20-16,6-5 6 0,4-3-13 0,4-7 9 16,7-3-18-16,2-6 3 0,6 1-19 0,4-23-23 15,3 26-38-15,-3-26-45 0,0 0-27 0,0 0-25 16,26-20-14-16,-26 20-65 0,20-54-72 0,5 37 283 16</inkml:trace>
  <inkml:trace contextRef="#ctx0" brushRef="#br0" timeOffset="2151.0765">5595 1263 640 0,'-5'-23'212'0,"-8"-4"-18"15,13 27-3-15,-16-25-52 0,16 25-11 0,0 0-36 16,-18-2-21-16,18 2-22 0,0 0-16 0,-18 12-9 16,18-12-23-16,-4 23 27 0,5-4-32 0,4 1 24 15,5 1-16-15,6-1-7 0,5 0 3 16,9-5-9-16,5 0-5 0,9 1-17 16,2-4-15-16,12 1-19 0,-3-9-28 0,17 8-35 15,-11-20-51-15,22 19-145 0,-8-2-152 0,-5-10 23 16,17 16 453-16</inkml:trace>
  <inkml:trace contextRef="#ctx0" brushRef="#br0" timeOffset="2382.3269">6776 1190 1444 0,'-41'-7'45'0,"4"4"4"0,-7 0 13 15,10 6 9-15,-9 1-8 0,4 4-17 0,-6 3-10 16,3 3-22-16,0 0 31 0,2 5-32 15,3 1 24-15,5 0-15 0,7 2-12 0,4 2 1 16,4-4-10-16,5 4 3 0,4-2-8 0,4-2 3 16,5 1-5-16,6-2 4 0,8 0-8 15,3 0-2-15,11-2-12 0,6-8-11 0,10 0-20 16,2-14-21-16,15 4-31 0,-9-20-52 0,27 16-131 16,-8-12-255-16,-2-8 28 0,10 9 388 0</inkml:trace>
  <inkml:trace contextRef="#ctx0" brushRef="#br0" timeOffset="2774.6545">7273 603 1523 0,'0'0'87'0,"-19"19"-61"0,-1-2 1 16,-1 1 15-16,2 7 36 0,-6 3-33 0,3 3-17 15,-5 4 5-15,3 7-38 0,0 0 28 0,0 5 5 16,0-1-15-16,2 1 8 15,2 3-16-15,0-1 11 0,4 2-14 0,3 1-7 16,2-4 15-16,1 0-18 0,2-5 16 0,2-4-3 16,2-6-6-16,4-4 4 0,2-8-3 0,6-4 0 15,-8-17-1-15,18 24 2 0,-18-24-1 0,29 7 2 16,-9-12-1-16,3-7-1 0,2-5 2 0,2-9-3 16,5-4 7-16,-3-5-9 0,1 0 8 0,-1-1-7 15,-3 3-4-15,-1 0 18 0,-1 2-18 16,-5 4 17-16,-1 3-10 0,-3 6-1 0,-15 18 0 15,19-23-1-15,-19 23 1 0,0 0 1 16,0 0 1-16,0 0-3 0,0 0 2 0,10 28 2 16,-8-5-4-16,-2 2-9 0,0 4 13 0,2-2-21 15,0 1 11-15,2-2-13 0,4 0-14 0,2-3-7 16,7-2-15-16,0-4-13 0,9 4-15 16,-3-14-25-16,14 12-41 0,-14-20-96 0,9 6-294 15,8 5 48-15,-7-15 336 0</inkml:trace>
  <inkml:trace contextRef="#ctx0" brushRef="#br0" timeOffset="3149.6609">7878 1045 1309 0,'-17'2'118'16,"-12"0"-47"-16,5 7 2 0,-8-2 4 15,5 12-7-15,-7-4-14 0,1 7-8 0,-5 1-8 16,4 4-14-16,-1 0 21 0,5 4-32 0,2-1 13 15,4-1-9-15,5-4-15 0,6 0 6 0,4-5-7 16,6 1 2-16,4-3-2 0,5 0 2 0,-6-18-4 16,27 28 2-16,-8-19-5 0,5-1 2 15,7-5 0-15,3-1 1 0,3-6-1 0,2-2 0 16,-1-4-1-16,-3-3-7 0,1-3 5 0,-6-2-8 16,-1 1 1-16,-3-3-3 0,-3 0 1 0,-2-2-4 15,-4 1 7-15,-4-2-4 0,-1 1-2 0,-3-1 24 16,-2 2-23-16,-2 1 25 0,0 3-12 15,-5 17-2-15,2-27 5 0,-2 27 0 16,0 0-2-16,0 0 2 0,0 0 0 0,0 0-4 16,-24 5 4-16,24-5 0 0,-21 35-4 0,8-11-10 15,-2 4 23-15,1 1-22 0,0-1 21 0,3 0-7 16,1 0-11-16,2-2-7 0,3 1-15 0,1-4-11 16,9-1-20-16,-5-22-15 0,15 36-38 0,-15-36-47 15,29 22-112-15,-29-22-248 0,28 9 23 0,2 1 367 16</inkml:trace>
  <inkml:trace contextRef="#ctx0" brushRef="#br0" timeOffset="3540.3037">8312 1111 1366 0,'0'0'124'0,"0"0"-87"0,0 0 6 15,-20 16 12-15,20-16 2 0,-24 27-6 16,12-10-11-16,-5 1-9 0,4 0-32 0,-1 3 24 15,2 1-32-15,1 1 22 0,1 2 1 0,1-1-8 16,0 2 8-16,2-1-7 0,0 1 3 0,2-3-7 16,1-2 2-16,2-1-7 0,2-20 3 0,2 31-3 15,-2-31-1-15,9 18 1 0,-9-18 0 0,17 6 0 16,-17-6 0-16,28-6 1 16,-11-2 0-16,2-5 2 0,2-3-4 0,1-3 2 15,-1-3-3-15,0-2 3 0,0-1-2 0,0-1 4 16,-2-1-5-16,-1 2 6 0,0-1-6 0,-1 2 2 15,-1-2 25-15,-1 2-24 0,-1 2 27 0,2 0-23 16,-16 22-5-16,29-30 5 0,-29 30-6 0,21-13 2 16,-21 13 0-16,0 0 0 0,18 13 3 0,-18-13-5 15,5 24 6-15,-5-4-14 0,-3 3-25 16,-3 3 20-16,-4 2-35 0,0 1 21 0,-2-2-2 16,3 4-8-16,1-4 1 0,5 2-11 0,1-6-9 15,11 5-36-15,-9-28-32 0,19 38-69 16,-19-38-60-16,24 11-215 0,5 10 78 0,-29-21 393 15</inkml:trace>
  <inkml:trace contextRef="#ctx0" brushRef="#br0" timeOffset="4040.2962">9163 1188 1571 0,'-23'-16'35'0,"2"4"-14"0,0-3 9 0,1 8 3 15,-7-1 1-15,2 3-3 0,-7 2-1 16,2 6 6-16,-5 2-1 0,4 4-1 16,-2 1 1-16,3 6-11 0,1 3 1 0,1 4-28 15,1 2 20-15,3 3-20 0,-1 0 17 0,6 1 2 16,2-1-12-16,6 1 2 0,2-5-5 0,7 1 2 16,4-3-4-16,3-4 5 0,6 0-5 0,-11-18 1 15,27 25-1-15,-27-25 2 0,34 13-1 0,-15-12 0 16,3-1-1-16,0-7-2 0,4 0 2 15,-1-7-3-15,3-1 1 0,0-5-1 0,-1-4 0 16,1-1-1-16,-1-3 4 0,-2-4-6 0,0 2 6 16,0-2-10-16,2 0 6 0,-4 1 17 0,0 4-22 15,-2 3 20-15,-4 6-21 0,-17 18-2 0,22-21 9 16,-22 21 0-16,0 0 0 0,0 0 4 16,0 0-2-16,-6 34 5 0,-3-9-1 0,-4 12-23 15,-4 3 20-15,-2 6-17 0,-6 6 19 16,-1 3 14-16,0 6-19 0,-2 5 14 0,1 6-14 15,0-1 11-15,-2 0-9 0,2-4 9 0,3-8 19 16,2-1-18-16,3-6 21 0,0-4-20 0,2-4-6 16,1-8 10-16,-1-4-6 0,0-6-5 0,-2-6-2 15,-2-3 0-15,2-5 0 0,-2-3 0 0,2-4 0 16,0-5 0-16,1-5 0 0,0-8-13 16,18 13-18-16,-32-33-18 0,21 14-11 0,-4-11-33 15,12 10-62-15,-16-29-178 0,14 8-274 16,1 1 22-16,-6-21 465 0</inkml:trace>
  <inkml:trace contextRef="#ctx0" brushRef="#br0" timeOffset="4649.6984">9353 1278 1119 0,'-20'14'79'0,"20"-14"-26"16,-19 25-16-16,19-25 1 0,-4 25 2 15,4-25 1-15,13 26 0 0,-13-26 1 0,31 23-9 16,-5-14-2-16,3-6-7 0,11-2-3 0,1-3-2 16,7-2 0-16,-1-4 0 0,6-2 0 0,-2-2 2 15,0 0-4-15,-1 0 3 0,-5-2-5 0,-8 1-3 16,-3-3-5-16,-7-2 0 0,-6 0-2 0,-5-1 2 16,-7-1 28-16,-4-1-31 0,-7 0 28 15,-6-1-32-15,-6-1-3 0,-8 3 7 0,-6 0-2 16,-6 5 5-16,-3 5 5 0,-3 4 0 15,-1 7 1-15,-3 6 5 0,2 7 1 0,-2 3-1 16,1 8 2-16,1 5 2 0,3 4-21 0,3 6 22 16,6 1-21-16,7-3 13 0,7 3-10 0,5-4-5 15,9 1 0-15,5-2 0 0,6-3 0 0,12-4 0 16,9-4 0-16,11-7 0 0,9-5 0 16,13-4-13-16,8-8-22 0,17-2-28 0,0-12-42 15,19 11-86-15,-15-24-190 0,11 11-230 0,-2 3 43 16,-12-10 489-16</inkml:trace>
  <inkml:trace contextRef="#ctx0" brushRef="#br0" timeOffset="4805.9335">10609 1598 1932 0,'-37'4'64'0,"4"-1"-46"0,8-2-13 0,25-1-9 15,-26-7-13-15,26 7-22 0,-16-17-33 0,5-2-49 16,11 19-135-16,1-22-366 0,-1 22 22 0,16-28 313 15</inkml:trace>
  <inkml:trace contextRef="#ctx0" brushRef="#br1" timeOffset="9086.4671">1598 2200 463 0,'0'0'33'0,"0"0"-31"0,0 0-9 0,0 0 3 15,0 0 2-15,0 0 3 0,5 26-1 16,-5-26 1-16,7 25 2 0,-7-25-1 16,13 26 1-16,-13-26 2 0,22 23 5 0,-22-23 9 15,32 20 10-15,-10-13 13 0,2-2 7 0,5 0 7 16,2-5 0-16,5 1 0 0,1-5-3 0,5 3 0 15,-2-4-2-15,8 3 0 0,-6-6-5 0,7 6-10 16,-4-5-7-16,2 3-10 0,1-1-6 0,-1 3-4 16,1-1-5-16,-1 3-2 0,-1 2-1 0,0-1-1 15,2 1-2-15,1-1 2 0,-2 2 0 16,3-1 1-16,-2 1-1 0,2-2 0 16,5 0 0-16,0-1 0 0,4-2 2 0,3-1-1 15,2-2 1-15,4 1-1 0,0-5 0 0,2 1-1 16,3-2 2-16,0 2-1 0,0-1 4 0,1 1 1 15,1-1 4-15,0 2 1 0,-1-3 2 0,3 3-3 16,-2-2-1-16,1 2-4 0,-2 1-1 0,-1 0-3 16,-1 2 1-16,0 0-2 0,0 1 1 15,0 0-2-15,-3 1 1 0,1 2 1 0,-2-1-1 16,-1 1 0-16,2-1 0 0,-1 0-1 0,-1 0 1 16,2-2-1-16,1 0 2 0,1-2-2 0,1 0 2 15,-1 0-2-15,-3-1 2 0,0 0-1 0,2-1 1 16,1-1-1-16,-1 1 3 0,3 0 0 0,-2 0 4 15,-1-1 0-15,1 0 2 16,-2-4-3-16,2 5 2 0,-2-4-2 0,-2 5 1 16,1 1-3-16,0 0 2 0,0 1-1 0,-2 3 1 15,1 0 0-15,-3 0-2 0,-2 1-1 0,3 0-2 16,-3 2 1-16,0 1 0 0,0-1-1 0,0 2-1 16,1-2 1-16,0 0-1 0,1 1 1 0,-2-3 3 15,0 1 0-15,3-2 4 0,2 1 2 0,-2-3 3 16,4 1-1-16,-3-2-2 0,2 1 0 15,-3-1-2-15,1 0 0 0,-1-4 0 0,-2 4-1 16,0-4 1-16,2 6-4 0,-3-2 2 0,1 1-3 16,0 0 0-16,-1 0-1 0,-1 1 0 15,0-2-3-15,-2 1 2 0,-3 0-3 0,4 2 2 16,-3 0 2-16,0 1-2 0,0-1 2 0,0-1-2 16,2 1-1-16,-3 0 1 0,0 1-1 0,-4 0 1 15,0-1-1-15,-2 0 0 0,-1-1 7 16,-2 1-7-16,-3 0 7 0,-1 0-7 0,-3 1 2 15,-4 0-2-15,-2 0 0 0,-2 0 1 0,-1 1-2 16,-1 0 2-16,1 0 1 0,0 1-1 0,0 0 1 16,2-1-2-16,0 0 0 0,3-1 1 0,2 2-1 15,2-2 2-15,2-2 0 0,-2 1 0 0,1-2-1 16,0-1 0-16,0 0 0 0,-4 0-33 16,0 0 32-16,-3-1-32 0,-3 0 31 15,-3 0 2-15,-3 2 0 0,-6 0 1 0,-19 3-1 16,25-2-1-16,-25 2 1 0,0 0 0 0,0 0 0 15,0 0 1-15,0 0-1 0,0 0-2 0,0 0-8 16,0 0-13-16,0 0-16 0,0 0 1 0,0 0-61 16,0 0-33-16,0 0-82 0,0 0-219 0,0 0 18 15,0 0 384-15</inkml:trace>
  <inkml:trace contextRef="#ctx0" brushRef="#br0" timeOffset="13348.4612">1212 2980 874 0,'0'0'88'0,"11"-17"-40"16,-11 17-15-16,0 0 4 0,0 0 10 0,0 0 6 16,0 0-9-16,0 0-21 0,0 0-12 0,0 0-11 15,-17 18-1-15,17-18-2 0,-18 35 5 16,7-11-3-16,-2 5 9 0,-3 5-7 0,1 6 10 15,-3 2 8-15,0 7-23 0,1-2 28 0,-2 5-24 16,4 0 4-16,-2 0 9 0,2-1-13 0,3-2 10 16,0-5-10-16,6-4 8 0,1-9-9 15,6-7 5-15,3-5-5 0,-4-19 3 0,13 18 1 16,-13-18 8-16,0 0 10 0,23-3 7 0,-23 3 12 16,22-24-2-16,-10 0-1 0,4-4-10 0,-1-13-1 15,4-4-14-15,-1-6 9 0,3-2-11 0,0-1 10 16,0 1 5-16,-1-4-22 0,-1 4 19 0,0-4-23 15,-4 2 4-15,1 1 10 0,0-2-13 16,0 3 9-16,0 1-12 0,-2 4 10 16,1 4-9-16,-2 8 8 0,1 6-8 0,-5 8 6 15,-9 22-4-15,16-26 1 0,-16 26-1 0,0 0-2 16,0 0 2-16,0 0 0 0,22 14 3 0,-16 5 1 16,4 7 5-16,1 7-6 0,0 9 6 0,1 6-13 15,-1 6 9-15,0 4-13 0,0 5 12 0,0 1-14 16,0 0-2-16,0 3 20 0,1 1-20 15,0-2 13-15,-1-1-5 0,1-2-21 0,-2-6 6 16,2-1-21-16,-2-13-7 0,7 3-30 0,-9-15-12 16,13 5-43-16,-16-19-39 0,13 6-49 0,-12-4-247 15,-6-19 68-15,0 0 360 0</inkml:trace>
  <inkml:trace contextRef="#ctx0" brushRef="#br0" timeOffset="13536.0522">1130 3441 1518 0,'0'0'64'0,"0"0"-33"0,-7-23-24 0,7 23-6 15,27-31 8-15,-2 10-5 0,7-5 5 0,11-3-7 16,3-1-14-16,6-1 28 0,4-2-29 16,2 1 24-16,2 1-24 0,-1-4-29 0,5 8-32 15,-9-10-69-15,14 19-75 0,-18-14-158 0,5 4-95 16,6 12 162-16,-18-18 309 0</inkml:trace>
  <inkml:trace contextRef="#ctx0" brushRef="#br0" timeOffset="13770.3737">2267 2755 1473 0,'-27'5'46'15,"27"-5"-26"-15,-31 18-7 0,31-18 13 0,-25 24 6 16,25-24 8-16,-20 32-13 0,13-12-4 0,0 4-11 15,3 8 2-15,1 5-8 0,1 4 7 16,1 7-13-16,1 0 7 0,0 4-12 0,0 2-6 16,1 2 22-16,1 0-23 0,-1-1 20 15,0-2-13-15,0-1-20 0,-1-6 2 0,3-1-19 16,-2-9 3-16,4-1-10 0,-4-13-5 0,7 2-26 16,-8-24-33-16,14 26-54 0,-14-26-48 0,0 0-61 15,19 2-139-15,-21-20 176 0,2 18 239 0</inkml:trace>
  <inkml:trace contextRef="#ctx0" brushRef="#br0" timeOffset="13942.235">1949 3320 1203 0,'-20'3'244'0,"-6"-12"-124"16,26 9-35-16,-23-2-22 0,23 2-12 0,0 0-15 16,0 0-17-16,0 0-12 0,0 0-4 0,0 0-3 15,17-4 2-15,4-1 0 0,5-2-1 0,11-3-16 16,5-2 29-16,9-2-46 0,3-1 9 15,10 4-51-15,-6-13-82 0,21 20-175 0,-14-12-247 16,0 2 59-16,4 10 398 0</inkml:trace>
  <inkml:trace contextRef="#ctx0" brushRef="#br0" timeOffset="14317.318">3272 2958 1062 0,'10'-22'38'15,"-10"22"-23"-15,18-29 13 0,-18 29 17 16,0 0 18-16,0 0 11 0,0 0-10 0,0 0-14 16,0 0-16-16,0 0-10 0,0 0-7 0,-5 28 5 15,-6-9 3-15,4 8 7 0,-5 2-7 16,5 5 2-16,-3 1-12 0,3 3 4 0,-1 3-14 16,4 1 8-16,-1 3 6 0,3 3-25 0,4 0 22 15,0 2-27-15,3-3 6 0,0-1 8 0,1 0-10 16,1-5 4-16,3 0-18 0,-2-7-5 0,7 0-30 15,-4-12-19-15,8 7-49 0,-19-29-49 0,30 30-38 16,-30-30-75-16,0 0-131 0,29 10 104 0,-32-28 313 16</inkml:trace>
  <inkml:trace contextRef="#ctx0" brushRef="#br0" timeOffset="14504.7778">3092 3302 1352 0,'-34'-9'158'15,"34"9"-84"-15,-33 7-27 0,33-7-12 16,0 0-11-16,-17 6-8 0,17-6-11 0,0 0-4 16,0 0 0-16,27 11 3 0,-6-8-2 0,6-4 1 15,7-4-1-15,6-4-3 0,7-3 0 0,4-4-2 16,10 1-52-16,-6-10-2 0,12 12-84 0,-14-18-64 16,18 15-108-16,-9-3-198 0,-12-10 77 0,12 13 432 15</inkml:trace>
  <inkml:trace contextRef="#ctx0" brushRef="#br0" timeOffset="14895.4325">3958 2714 1489 0,'-25'8'38'0,"4"9"-2"0,-2-3-1 0,5 7 11 16,-5-1-7-16,4 4-7 0,-1 4-13 0,3 4 2 15,-2 3-4-15,6 8 9 0,-2-1-9 16,4 5 8-16,2 2-13 0,1 1 8 0,1 5 1 15,2 2-21-15,-1-4 18 0,4 0-19 0,-1-6 4 16,2-3 8-16,2-6-11 0,3-5 6 16,2-5-4-16,3-6 5 0,-1-5-3 0,-8-17 2 15,20 17-2-15,-20-17 2 0,25 3 2 0,-25-3 1 16,28-12 3-16,-28 12-2 0,30-34 0 16,-13 10-6-16,0-3 3 0,2-2-5 0,-1 0 4 15,-1-1-3-15,-2 1 3 0,-2 3-5 0,0 1 4 16,0 4-6-16,-3 1 4 0,-10 20-4 0,22-25-11 15,-22 25 11-15,0 0-13 0,19-7 14 0,-19 7 13 16,0 0-13-16,14 25 12 0,-7-8-12 0,0 5-4 16,0 3 0-16,0 3-7 0,-1 0-1 0,3 1-9 15,-1-1-1-15,6 1-9 0,0-4-6 16,6 4-15-16,-2-6-9 0,7 5-24 16,-4-14-18-16,13 10-48 0,-17-19-63 0,21 13-106 15,-8-4-180-15,-9-14 88 0,13 13 412 0</inkml:trace>
  <inkml:trace contextRef="#ctx0" brushRef="#br0" timeOffset="15241.7052">4428 3332 1452 0,'-19'30'32'0,"16"-13"-11"0,3-17 4 16,5 35 14-16,-5-35-1 0,17 27-4 0,-17-27-13 0,30 18-4 15,-10-13-4-15,4-2 0 0,1-2-2 16,3-3 2-16,2-3-2 0,0-1-5 0,0-4 0 16,1 1-6-16,-5-4 1 0,-1-1-3 0,-3 1 3 15,-3-2-3-15,-19 15 3 0,28-30-2 16,-28 30 6-16,12-30-2 0,-12 30 4 0,-8-28-5 16,8 28-17-16,-23-25 28 0,6 16-32 0,-3 3 32 15,-4 4-12-15,-3 4 8 0,-3 2 8 0,1 6-4 16,-2 2 38-16,3 6-30 0,0 1 24 15,3 6-17-15,-2 1-13 0,3 3 3 0,3 0-11 16,4 0 0-16,5-1-8 0,6-2 4 0,4-1-7 16,6-2 4-16,7-2-8 0,4-3-5 0,5-1-16 15,5-6-11-15,7 0-25 0,-4-12-33 0,19 12-90 16,-19-24-120-16,17 10-260 0,3 3 28 0,-5-14 409 16</inkml:trace>
  <inkml:trace contextRef="#ctx0" brushRef="#br0" timeOffset="15867.767">5379 3429 1116 0,'0'0'56'0,"20"15"-22"0,-20-15 10 0,32 3 12 16,-5-2 0-16,-4-7-15 0,10 0-6 0,-2-4-1 16,6 2-6-16,-1-7 0 0,4 3-8 0,-2-2-3 15,0 0-6-15,-3-1 2 0,-2-1-3 0,-8-1 4 16,0 1-4-16,-7-2-17 0,-18 18 32 15,27-31-30-15,-27 31 32 0,12-32-11 16,-12 32-5-16,-4-31 1 0,4 31-6 0,-20-32 2 16,20 32-3-16,-38-23 4 0,15 17 0 0,-8 1 6 15,1 7 2-15,-8 1 4 0,2 6 0 0,-4 3-1 16,1 6 2-16,0 2-5 0,1 5 5 0,-1 1 8 16,4 3-27-16,3 0 21 0,7 3-25 0,4-3 5 15,6 1 3-15,6-3-7 0,5-3 3 0,7 0-4 16,5-3 3-16,7-2-4 0,7-2 4 15,4-3-3-15,10-4 2 0,6-4-1 0,6-3-5 16,6-7-7-16,3-5-10 0,7 0-8 0,-4-6-11 16,5 3-5-16,-8-7-9 0,3 5-7 15,-10-7-21-15,4 10-14 0,-14-16-40 0,13 19-57 16,-23-20-55-16,5 4-233 0,3 12 67 0,-21-19 381 16</inkml:trace>
  <inkml:trace contextRef="#ctx0" brushRef="#br0" timeOffset="16195.8848">6324 3176 1239 0,'-33'-3'181'0,"33"3"-94"16,-34 22-20-16,34-22-7 0,-34 29-17 0,19-9-25 16,-3-4 20-16,2 6-34 0,1 0 29 0,1 2-13 15,0-1-6-15,2 3 5 0,0-1-6 0,2 0 4 16,-1 0-5-16,3-4 3 0,1-3-6 16,2-1 1-16,5-17-8 0,-3 23 3 15,3-23-4-15,0 0 1 0,0 0-1 0,19 15-1 16,-19-15 4-16,19-5 2 0,-19 5 3 0,26-22-2 15,-9 4 0-15,1-5-4 0,3-2 1 0,2-3-4 16,-1-1 4-16,-1 0-6 0,0 2 5 0,-3 2-5 16,-1 2-11-16,-1 1 24 0,-2 4-25 0,-14 18 25 15,24-27-9-15,-24 27-3 0,17-14 1 16,-17 14 0-16,0 0-2 0,18 0 0 0,-18 0 0 16,0 0 1-16,18 26-1 0,-18-26-12 0,15 37 19 15,-8-15-28-15,1 3 15 0,-2 0-18 0,3 3-11 16,-1-4 0-16,5 4-12 0,-1-7-6 0,10 5-29 15,-22-26-32-15,50 39-79 0,-32-34-77 16,13 5-234-16,4 9 44 0,-10-22 402 16</inkml:trace>
  <inkml:trace contextRef="#ctx0" brushRef="#br0" timeOffset="16558.4365">7012 3268 1439 0,'0'0'202'15,"-28"-16"-159"-15,4 12 7 0,-7 0 1 0,3 5-9 16,-5 1-7-16,3 4-19 16,-5 1 26-16,3 7-31 0,1-1 26 0,4 5-15 15,5-1-10-15,4 2 1 0,4 1-7 0,6-2 0 16,3-1-4-16,4 0 2 0,1-17-4 0,12 25 3 16,-12-25-3-16,29 18 1 0,-7-13-1 0,5-2-1 15,3-6 2-15,3-4 1 0,0-6 0 0,1-4-2 16,1-6 3-16,2-5-5 0,-2-4 4 15,0-3-4-15,-1-1-7 0,-2-1 18 0,-4-2-16 16,-2-3 16-16,-1-2-6 0,-3-3-4 0,0 0 2 16,-2 1-2-16,0 1 2 0,-5 8-1 0,-1 5 0 15,-4 9 0-15,-10 23 0 0,6-24 0 0,-6 24 0 16,0 0 0-16,0 0 0 0,-20 0 0 16,20 0 0-16,-25 34 0 0,8-3 0 0,-3 9 0 15,1 6 0-15,-2 0 0 0,4 2 0 16,1-3 0-16,8 1-11 0,0-5-19 0,8 3-14 15,0-8-38-15,10 6-18 0,-9-17-95 0,25 18-146 16,-5-15-232-16,-3-4 25 0,10 6 426 0</inkml:trace>
  <inkml:trace contextRef="#ctx0" brushRef="#br0" timeOffset="17058.4551">8272 3155 1106 0,'-10'-34'217'0,"10"34"-145"0,-11-18-17 16,11 18 1-16,0 0-1 0,-19-17-18 0,19 17-11 16,-25-2-6-16,8 6-3 0,0 5 2 15,-3 2-1-15,-1 6 3 0,-5 1-1 0,5 6 4 16,-5 2-4-16,4 2-10 0,0-1 27 0,4 5-28 16,1-3 23-16,5 1-11 0,3-5-11 0,4 1 2 15,7-3-5-15,4-3 3 0,3 0-5 0,5-2 4 16,3-4-4-16,4-2 3 0,0-3-3 0,7-3 0 15,3-6 0-15,2-2-3 0,4-7 0 0,5-2-2 16,1-3 1-16,1-6-3 0,-1-3 4 16,-6-3-4-16,-2-3 4 0,-7-1-3 0,-4 1-11 15,-6-1 24-15,-3 3-23 0,-6 0 22 0,-4 3-9 16,-4 0-7-16,-5 3 0 0,-6 2-6 16,10 19-1-16,-33-29-4 0,12 20-1 0,-3 3-3 15,1 7-1-15,-1 2 1 0,2 5-4 0,1 2-3 16,4 5-13-16,17-15-11 0,-21 30-33 15,21-30-25-15,3 30-46 0,-3-30-48 0,27 22-55 16,-2-9-225-16,1-17 85 0,22 15 379 0</inkml:trace>
  <inkml:trace contextRef="#ctx0" brushRef="#br0" timeOffset="17308.4367">9258 2352 1357 0,'-44'-20'92'0,"14"9"-65"0,-5 4 8 16,4 9 8-16,-8 2 1 0,3 14-2 0,-8 2-7 15,1 13 7-15,-6 4-7 0,2 13 6 0,1 3-14 16,5 8-9-16,2 0 17 0,5 7-21 0,5-3 14 16,4 4-8-16,6-1-18 0,6-4 8 15,4-1-15-15,7-2 8 0,3-6-11 0,5-3-10 16,6-3 6-16,3-7-24 0,5-2 12 0,0-6-25 15,8 3-44-15,-10-18-33 0,16 13-53 0,-34-32-62 16,46 22-105-16,-20-11-127 0,-26-11 134 16,33-7 339-16</inkml:trace>
  <inkml:trace contextRef="#ctx0" brushRef="#br0" timeOffset="17480.302">8547 3085 1313 0,'-30'-33'436'0,"12"30"-341"16,-2-6-27-16,20 9-18 0,-20-4-11 0,20 4-15 15,0 0-15-15,0 0-7 0,0 0-5 0,0 0-1 16,22-15 1-16,1 8-4 0,11-2-9 0,5 0-15 16,12 3-25-16,1-7-31 0,15 15-70 15,-18-23-171-15,18 16-268 0,-4 3 26 0,-2-7 393 16</inkml:trace>
  <inkml:trace contextRef="#ctx0" brushRef="#br0" timeOffset="17902.1876">9982 2479 1329 0,'19'-12'40'0,"-19"12"-31"15,0 0 0-15,0 0 8 0,0 0 10 16,0 0 9-16,9 23 6 0,-14-2-4 0,2 10 1 15,-5 3 7-15,2 7-30 0,-5 1 27 0,2 7-28 16,-3 2 0-16,2 7 12 0,-1 0-17 16,2 3 9-16,-2-1-14 0,2 0 4 0,1-3-14 15,2-3 10-15,2 0 5 0,2-5-21 0,2-5 18 16,1-3-29-16,5-5-2 0,0-7-14 0,7 3-26 16,-3-11 0-16,11 5-30 0,-21-26-26 15,34 29-59-15,-34-29-71 0,17-5-231 0,5 12 52 16,-22-7 398-16</inkml:trace>
  <inkml:trace contextRef="#ctx0" brushRef="#br0" timeOffset="18074.0883">9737 3152 1634 0,'0'0'97'16,"-17"6"-57"-16,17-6-21 0,0 0-10 0,0 0-4 15,0 0-6-15,1 18 1 0,-1-18-1 0,27 11 0 16,-4-9 1-16,8-3 0 0,9-6 0 0,6-4-2 15,8-4-10-15,5-7-17 0,9 2-20 0,-2-10-37 16,12 9-34-16,-14-19-58 0,18 20-58 0,-22-20-75 16,0 1-144-16,9 17 133 0,-25-21 322 15</inkml:trace>
  <inkml:trace contextRef="#ctx0" brushRef="#br0" timeOffset="18449.0679">10627 2384 1606 0,'-24'9'31'0,"3"6"-4"16,1-2 6-16,4 8 10 0,-5-2 0 16,4 6-2-16,-3 4-12 0,3 5 4 0,1 3 5 15,1 4-26-15,2 2 20 0,2 7-24 0,-1-1 4 16,2 6 8-16,-1 2-16 0,1 1 7 0,-1-1-8 16,2-1 6-16,-1-2-7 0,3-6 5 0,2-2-9 15,1-7-6-15,5-5 18 0,2-4-17 0,2-7 17 16,1-3-10-16,3-2 0 0,-9-18 0 15,21 22 0-15,-21-22 0 0,24 5 0 0,-24-5 0 16,31-11 0-16,-31 11 0 0,34-29 0 0,-13 7 0 16,-1-4 0-16,3-3 0 0,-1-1 0 15,-1 1 0-15,-4-1 0 0,1 5 0 0,-3 1 0 16,-1 3 0-16,-14 21 0 0,23-27 0 0,-23 27 0 16,0 0 0-16,17-14 0 0,-17 14 0 0,0 0 0 15,4 20 0-15,-1-3 0 0,0 7 0 16,1 5 0-16,-1 2 0 0,0 2 0 0,-1-2-21 15,3 1 10-15,1-3-24 0,4 0 14 0,1-4-17 16,7 3-15-16,-2-9-13 0,10 5-32 0,-9-16-43 16,19 16-111-16,-36-24-175 0,41 6-104 0,-8 2 179 15</inkml:trace>
  <inkml:trace contextRef="#ctx0" brushRef="#br0" timeOffset="18824.0925">10996 3119 1499 0,'-34'2'97'0,"34"-2"-80"0,0 0-1 0,-9 19 10 15,9-19 9-15,0 0 1 0,17 19-4 16,-17-19-5-16,32 12-5 0,-9-6-5 0,5-5-5 16,5 0-1-16,1-3-5 0,2-2-2 0,0 1 0 15,-1-4-4-15,-2 0 2 0,-3-1-2 16,-3 0 2-16,-6-1-2 0,-21 9 3 0,26-17-2 15,-26 17 3-15,13-18 1 0,-13 18 4 0,-2-22 0 16,2 22 3-16,-14-26-6 0,14 26-2 0,-31-31-4 16,11 14 1-16,-3 3-3 0,-4-1 4 15,-2 5 0-15,-1 2 10 0,-2 6 3 0,-4 3 6 16,4 8 3-16,-3 3-3 0,4 5 0 0,-1 4-9 16,4 6-12-16,3 3 0 0,4 4 0 0,5 0 0 15,4 2 0-15,6-2 0 0,5-1 0 0,6-3 0 16,6-2 0-16,7-4 0 0,6-4 0 0,5-1 0 15,5-6-9-15,5-1-36 0,1-8-22 16,9 5-32-16,-9-17-68 0,22 21-175 16,-16-16-242-16,1-5 16 0,4 9 403 0</inkml:trace>
  <inkml:trace contextRef="#ctx0" brushRef="#br0" timeOffset="19574.0848">12452 2471 984 0,'0'0'33'0,"-2"-20"-4"0,2 20 22 15,0 0 13-15,0 0 9 0,0 0-19 16,-19 3-14-16,19-3-7 0,-16 25 8 0,4-8 4 16,7 15 10-16,-7-3-9 0,7 9-14 0,-6 2 19 15,6 9-34-15,-1-1 17 0,1 6-7 0,-1 1-11 16,3 2 12-16,-3-3-8 0,1 2 9 0,-1-3-17 15,1-1 10-15,0-4-14 0,2-3-6 0,0-4 20 16,2-3-25-16,1-9 23 0,1-2-12 0,2-7-9 16,4-3 1-16,-7-17-2 15,17 22 0-15,-17-22 3 0,19 4-2 0,-19-4 2 16,18-7 0-16,-18 7 0 0,17-26-1 0,-8 3 2 16,2-5-5-16,-2-3-12 0,1-2 23 0,-1-1-23 15,-3-1 23-15,-1 0-5 0,-2 0-6 0,1 2 7 16,1 1-7-16,2 2 6 0,0 4-6 0,2 3 5 15,1 6-5-15,-10 17 3 0,19-20-3 16,-19 20 2-16,18-4-1 0,-18 4 0 0,19 8 1 16,-19-8-2-16,20 24 4 0,-9-7-4 0,0 5 4 15,0 0-4-15,1 2 5 0,-1 1-5 0,-1-1 6 16,-3 1-6-16,-2-1 5 0,-2-1-3 0,-3 0 5 16,-5-1-5-16,-4-2-9 0,-5 1 26 15,-5-1-26-15,-3 0 27 0,-7 0-14 0,-4 1-3 16,-3-2 3-16,-4-3-4 0,0-3 4 15,-2-2-3-15,5-5-4 0,0-1-9 0,3-6-13 16,7-1-21-16,-1-9-27 0,28 11-39 0,-35-25-64 16,35 25-107-16,3-24-232 0,3-1 17 0,17 9 369 15</inkml:trace>
  <inkml:trace contextRef="#ctx0" brushRef="#br0" timeOffset="20358.5537">12848 3086 1096 0,'0'0'197'0,"-21"23"-158"16,21-23-5-16,-11 17 12 0,11-17 12 0,-4 18-8 15,4-18-6-15,0 21-9 0,0-21-3 0,1 22-5 16,-1-22 0-16,3 24-3 0,-3-24-1 16,4 25-3-16,-4-25-13 0,4 24 32 0,-4-24-31 15,1 27 29-15,-1-27-17 0,-2 32-9 16,2-32 1-16,-8 30 1 0,8-30 4 0,-8 25-3 15,8-25 1-15,-8 17-9 0,8-17-3 0,0 0-2 16,0 0-1-16,0 0-1 0,0 0 0 0,0 0-3 16,0 0 3-16,0 0 1 0,0 0-1 0,15-23 4 15,-3 4-5-15,2-4 4 0,3-3-5 16,0 0-10-16,-2-1 24 0,0-1-22 0,-3 2 23 16,0-2-8-16,1-1-6 0,-1 2 4 0,-1 1-4 15,-2 0 5-15,1 5-5 0,-1 2 3 0,-9 19-3 16,14-26 2-16,-14 26-1 0,0 0 0 0,15-17 0 15,-15 17-1-15,0 0 0 0,18 0 0 0,-18 0 1 16,21 6 1-16,-21-6 1 0,30 10-1 16,-12-6-1-16,2 2 0 0,3 0 1 15,2-1 0-15,3 1 1 0,4 0-1 0,0-1 0 16,3 0-3-16,0 0-2 0,3 0-3 0,-4-2-1 16,1 2-1-16,-2-2 0 0,-1 1-1 0,-4-2 2 15,-2 0 0-15,-2-1 2 0,-5-1 2 0,-19 0 2 16,24-1 2-16,-24 1 2 0,0 0 7 0,0 0 5 15,0 0 2-15,0 0-2 0,0 0-5 16,-22-7-3-16,5 4 1 0,-5 3 3 0,-2 2 4 16,-3 1-1-16,-2 3-1 0,0 4 0 0,-4 1-3 15,2 2 3-15,-3 3-3 0,-1 3 2 0,1 2-2 16,3 1 1-16,0 2-3 0,5 1-9 0,1-1 18 16,5 1-19-16,5-4 10 0,5 1-6 15,5-1 0-15,4-4 0 0,1-17 0 0,9 30 0 16,-9-30 0-16,25 24 0 0,-6-16 0 15,1-1 0-15,7-6 0 0,2-6 0 0,5-4 0 16,4-5 0-16,0-5 0 0,1-3 0 0,-1-4 0 16,0-3 0-16,-1 0-2 0,-5 0 4 0,-1 0-4 15,-4 3 4-15,-7-2-2 0,-1 2 0 0,-5 2 0 16,-1 1 0-16,-3 4 0 0,-10 19 0 0,11-29 0 16,-11 29 0-16,0 0 0 0,0-19 0 15,0 19 0-15,0 0 0 0,0 0 0 0,-17 3 0 16,17-3 0-16,-18 21 0 0,8-3 0 0,-1 4 0 15,0 2 0-15,0 0-7 0,4 1-9 16,0 0-1-16,6 0-14 0,-1-3-1 0,7 1-6 16,0-5-35-16,8 4 21 0,-13-22-41 0,34 36-1 15,-17-30-25-15,19 15-72 0,-16-23-54 0,14 4-252 16,4 7 60-16,-11-18 333 0</inkml:trace>
  <inkml:trace contextRef="#ctx0" brushRef="#br0" timeOffset="20739.4476">14160 3037 1418 0,'-23'-5'128'16,"23"5"-81"-16,-28 6-7 0,28-6 11 15,-30 18-3-15,30-18-4 0,-33 30-7 0,18-9-2 16,-3-2-6-16,4 3-3 0,-2 1-7 0,2 1 1 16,1 0-4-16,2-1-12 0,0-2 22 0,3-1-28 15,2-3 20-15,6-17-13 0,-8 29-5 0,8-29 2 16,-1 20-3-16,1-20 2 0,0 0-1 15,0 0 1-15,0 0-2 0,0 0 2 0,24 9 2 16,-24-9-1-16,30-17 2 0,-12 3-2 16,4-4-12-16,2-5 23 0,1-3-22 0,1 0 21 15,1-2-8-15,-2 0-5 0,-2 2 4 0,1 0-4 16,-4 3 3-16,0 1-3 0,-2 3 3 0,-1 1-1 16,-17 18 1-16,28-29-1 0,-28 29 1 0,25-17-2 15,-25 17 2-15,20-4-4 0,-20 4 1 0,0 0 0 16,18 19 0-16,-18-19 2 0,10 35-4 0,-8-11 4 15,0 4-6-15,-2 1 2 0,0 2-10 16,0-2 0-16,1 3-11 0,1-6-12 0,5 3 14 16,1-3-32-16,5-1 19 0,-2-6-23 15,10 6-8-15,-4-13-12 0,13 7-22 0,-10-15-26 16,19 10-43-16,-16-18-37 0,22 6-120 0,0 0-89 16,-16-16 126-16,21 15 289 0</inkml:trace>
  <inkml:trace contextRef="#ctx0" brushRef="#br0" timeOffset="20961.894">14914 3115 1163 0,'-24'-14'378'0,"2"-4"-296"16,22 18-25-16,-34-22 5 0,34 22-7 0,-36-12-13 15,16 11-8-15,-3-1-2 0,2 6-4 0,-1 1-2 16,2 5-1-16,-2 3-6 0,1 5 1 16,-1 3-7-16,3 3-2 0,2 1-11 15,2 1 0-15,5-1 0 0,7-1 0 0,2-1 0 0,5-1 0 16,7-4 0-16,6 0 0 0,5-3 0 0,4-4 0 15,6-3-13-15,2-7-13 0,7-2-14 0,0-7-18 16,10-1-21-16,-7-13-45 0,13 13-55 0,-15-26-106 16,14 9-258-16,0 2 41 0,-9-15 305 0</inkml:trace>
  <inkml:trace contextRef="#ctx0" brushRef="#br0" timeOffset="21352.4926">15481 2509 1689 0,'-22'6'56'0,"3"10"-25"16,-6 1 5-16,3 10 12 0,-3-1 13 0,1 7-33 16,-2 1 16-16,4 3-28 0,-1 2 1 15,5 3 3-15,-2 1-19 0,3 0-1 0,0 2 0 16,1 0 0-16,2-2 0 0,1 0 0 0,2-2 0 16,1-1 0-16,4-4 0 0,1-5 0 0,1-4 0 15,2-5 0-15,2-5 0 0,0-17 0 0,2 26 0 16,-2-26 0-16,0 0 0 0,10 17 0 0,-10-17 0 15,0 0 0-15,18-1 0 0,-18 1 0 0,23-18 0 16,-23 18 0-16,36-38 0 16,-16 15 0-16,3-2 0 0,-1 1 0 0,0 1 0 15,-1 0 0-15,-2 2 0 0,0 1 0 0,-1 3 0 16,0 1 0-16,-18 16 0 0,29-19 0 0,-29 19 0 16,17-6 0-16,-17 6 0 0,0 0 0 0,0 0 0 15,12 23 0-15,-12-23 0 0,0 34 0 0,-1-11 0 16,-1 2 0-16,1-1 0 0,-1 0 0 15,4-1 0-15,-1-3-4 0,4 0-29 0,-5-20-13 16,11 32 16-16,-11-32-31 0,21 27 19 0,-21-27-29 16,33 19-29-16,-33-19-40 0,42 4-77 0,-42-4-76 15,28-24-214-15,-2 22 76 0,-13-19 360 0</inkml:trace>
  <inkml:trace contextRef="#ctx0" brushRef="#br0" timeOffset="21540.0163">15841 3044 1317 0,'-21'-23'271'0,"21"23"-185"16,0 0-30-16,-23 30 1 0,23-30-6 0,-29 34-5 16,12-12-9-16,4 3-6 0,-1 1-9 0,3-1-4 15,2 0-9-15,-1 0-14 0,4 0 16 0,2-1-24 16,3-1 21-16,1-1-11 0,1-4-4 0,-1-18-7 16,5 27-14-16,-5-27-15 0,13 18-22 15,-13-18-37-15,25 13-82 0,-25-13-157 16,0 0-228-16,30-18 56 0,-19-1 381 0</inkml:trace>
  <inkml:trace contextRef="#ctx0" brushRef="#br0" timeOffset="21993.1273">15885 2782 1677 0,'0'0'25'15,"0"0"-26"-15,0 0-1 0,0 0 1 0,0 0 2 16,0 0 2-16,0 0 1 0,0 0 4 0,0 0-2 15,23 21 3-15,-23-21 0 0,25 26 5 16,-25-26 3-16,24 32 10 0,-16-13-2 0,2 2 7 16,-5 0-5-16,-1 3 2 0,-1-2-2 15,-3 2 1-15,-1-1-5 0,-3 0 1 0,-2 0-6 16,0 2 0-16,-4-2-18 0,2 0 0 0,-2-1 0 16,0-1 0-16,0-2 0 0,1-2 0 0,9-17 0 15,-11 28 0-15,11-28 0 0,-3 18 0 0,3-18 0 16,0 0 0-16,0 0 0 0,9 17 0 0,-9-17 0 15,0 0 0-15,0 0 0 0,23-6 0 0,-23 6 0 16,24-17 0-16,-24 17 0 0,29-29 0 16,-11 12 0-16,-1-3 0 0,0 1 0 0,-3-1 0 15,2 0 0-15,0 0-5 0,-2 0 0 0,1 1-2 16,0 2 2-16,-15 17 0 0,26-27 0 16,-26 27-3-16,19-14 3 0,-19 14-3 0,0 0 1 15,0 0 2-15,0 0-1 0,4 19 5 0,-4-19 0 16,-6 33 2-16,0-14-2 0,3 2 2 15,-2 1-5-15,1-1-2 0,3 1-9 0,0 1 2 16,6-1-8-16,1-3 5 0,5 1 5 0,-11-20-32 16,30 30 21-16,-12-19-36 0,7 2 4 0,-6-9-22 15,14 8-29-15,-10-21-68 0,24 18-120 0,0-10-194 16,-11-10 9-16,14 12 379 0</inkml:trace>
  <inkml:trace contextRef="#ctx0" brushRef="#br0" timeOffset="22477.5118">16708 3078 1665 0,'-39'-27'96'0,"21"18"-48"16,-6-4-6-16,2 5-4 0,-5 0 1 0,0 4-7 16,-4 1-3-16,1 3-5 0,-1 3-5 0,4 3-4 15,4 1-15-15,0 4 0 0,3 4 0 0,1 0 0 16,1 5 0-16,2 0 0 0,4 2 0 0,3 0 0 16,6 1 0-16,3-1 0 0,4-1 0 15,5-1 0-15,2-3 0 0,-11-17 0 0,30 30 0 16,-30-30 0-16,33 25 0 0,-15-18 0 0,-1-4 0 15,3-4 0-15,0-7 0 0,5-2 0 0,-2-5 0 16,0-3 0-16,1-3 0 0,-3-2 0 16,1-2 0-16,-4 0 0 0,0-1 0 0,-1-2 0 15,-1 4 0-15,-1-1 0 0,-1 2-2 16,-1 2-13-16,-13 21 2 0,19-28-2 0,-19 28 4 16,0 0 1-16,0 0 4 0,0 0 3 0,0 0-2 15,-26 27 5-15,9-3-2 0,2 8 5 0,-6 5-6 16,-1 7 10-16,-1 6 12 0,-3 7-15 0,0 5 12 15,-1 6-16-15,-3 3-3 0,-3 2 10 0,0 2-15 16,0-3 12-16,1 0-15 0,1-7-2 0,3-8 20 16,3-7-17-16,6-8 22 0,6-7-8 15,0-6-1-15,5-6 4 0,-1-6-9 0,9-17 1 16,-10 20-1-16,10-20 8 0,0 0 1 16,0 0 3-16,0 0-2 0,-8-25-5 0,7 3 2 15,2-5-2-15,3-2-3 0,1-5 0 0,2-2 0 16,2-4 0-16,0-3 0 0,6-3 0 0,2-4 0 15,5-1 0-15,6-2 0 0,3-2 0 0,3 1 0 16,3 5 0-16,-1 6 0 0,1 6 0 16,-4 8 0-16,-5 4-17 0,0 6-34 0,-10-5-50 15,12 22-140-15,-14-18-387 0,6 7 23 0,-3 2 202 16</inkml:trace>
  <inkml:trace contextRef="#ctx0" brushRef="#br0" timeOffset="23435.6808">17821 3090 1095 0,'0'0'134'0,"0"0"-58"0,-17-28-15 0,17 28-2 16,0 0 6-16,-18-18-4 0,18 18-9 0,-25-12-15 15,7 7-8-15,1 4-9 0,-6 1-2 0,-1 5 2 16,-4 0 0-16,0 5 4 0,-4 0 0 15,2 7 3-15,-4 0-2 0,2 6 0 0,-2 0-4 16,2 4 3-16,2-1-7 0,2 2-9 0,2-1 22 16,4-1-29-16,3-2 22 0,3 2-14 0,3-3-9 15,3-3 6-15,5-3-5 0,5-17 2 0,1 28-3 16,-1-28 0-16,20 18-1 0,-20-18 2 16,36 10-3-16,-9-10 3 0,6-4 1 15,3-5-2-15,5-5 1 0,0-4-1 0,0-4 1 16,1-2-3-16,-3-2-9 0,-2-2 20 0,0 0-22 15,-2 1 22-15,-3 1-6 0,-4 3-4 0,-3 0 3 16,-5 3-3-16,-3 5 3 0,-17 15-2 0,19-22 1 16,-19 22-1-16,0 0 0 0,0 0-1 0,0 0 0 15,0 0-1-15,0 0-2 0,0 0 3 0,-6 25-2 16,-1-4 5-16,-1 4-3 0,-1 2 3 16,0 2 11-16,2 0-24 0,1-1 22 0,3-2-24 15,3-2 1-15,3-2-2 0,3-1-15 0,-6-21-12 16,18 32-2-16,-18-32-5 0,32 21-9 15,-14-22-17-15,14 6-40 0,-11-22-54 0,26 17-99 16,-15-15-223-16,7-5 19 0,11 8 293 0</inkml:trace>
  <inkml:trace contextRef="#ctx0" brushRef="#br0" timeOffset="23623.2038">18373 3009 1301 0,'-15'-19'277'0,"15"19"-191"0,-23-5-29 0,23 5-7 16,-20 3-6-16,20-3-10 0,-20 20-15 0,9-3-5 15,1 2-6-15,0 8 5 0,0 2-3 0,1 4 1 16,0 4-8-16,1 0-10 0,1 2 21 16,0-3-27-16,2-1 22 0,0-1-14 0,4-1-19 15,2-5 3-15,4-1-16 0,0-7-10 16,9 3-39-16,-14-23-14 0,27 28-41 0,-27-28-68 16,32-4-197-16,-13 5-73 0,-19-1 105 0</inkml:trace>
  <inkml:trace contextRef="#ctx0" brushRef="#br0" timeOffset="24045.0688">18389 2693 1274 0,'-26'1'317'0,"26"-1"-304"0,0 0-20 16,0 0-1-16,0 0-1 0,0 0 5 0,0 0-6 15,0 0-17-15,25-7-14 0,-5 14-27 0,-20-7-18 16,39 10-12-16,-39-10 3 0,38 17 6 15,-21-8 12-15,5 9 3 0,-22-18 18 0,34 37 10 16,-21-15 25-16,-1 2 26 0,-1 4 28 0,-6-1 24 16,1 5 29-16,-11-5 15 0,8 12 12 0,-14-12-10 15,10 13 0-15,-13-11-22 0,12 8-4 0,-8-6-27 16,5 3 0-16,-2-6-10 0,3 2-18 0,-2-6 27 16,5 1-31-16,-1-5 19 0,2-1-17 15,1-2-6-15,-1-17 1 0,7 28-6 0,-7-28 0 16,11 19-4-16,-11-19 1 0,0 0 0 15,0 0 3-15,0 0 1 0,0 0 1 0,19 11-1 16,-19-11 2-16,0 0 1 0,16-22-4 0,-16 22 1 16,15-33-3-16,-5 12-2 0,-2-2-3 0,1 0-13 15,2-1 22-15,-3-2-23 0,2 1 22 0,1-3-8 16,-1 0-8-16,0-1 0 0,3-1-11 16,0 2-2-16,2 1-12 0,0 4 1 0,-2 1-10 15,-13 22-3-15,25-28-9 0,-8 26-16 0,-17 2-25 16,28 0-56-16,-28 0-71 0,26 7-146 0,-9 9-113 15,-17-16 104-15,32 32 375 0</inkml:trace>
  <inkml:trace contextRef="#ctx0" brushRef="#br0" timeOffset="24263.8305">19097 3159 1783 0,'0'0'68'16,"-22"7"-46"-16,22-7-9 0,0 0 1 16,0 0-2-16,0 0-4 0,0 0-2 0,0 0 2 15,32 15 0-15,-6-13-2 0,4-2-3 0,6-2-4 16,4-1-7-16,4 1-10 0,-1-4-17 0,5 5-23 16,-4-9-27-16,8 15-64 0,-16-22-89 15,17 13-302-15,-7 1-1 0,-8-11 264 0</inkml:trace>
  <inkml:trace contextRef="#ctx0" brushRef="#br0" timeOffset="24747.1997">20072 2389 1418 0,'0'0'75'0,"-11"-17"-59"16,11 17-9-16,0 0 9 0,0 0 15 0,0 0 5 15,0 0-1-15,0 0-10 0,0 0-7 0,0 0 4 16,-6 21 2-16,5 4 8 0,-3 6-8 0,2 6 3 15,-3 6-14-15,1 3-6 0,-3 3 19 0,-1 5-26 16,1 1 19-16,0 7-8 0,0 1-15 0,-3 1 12 16,0-2-13-16,2-2 11 0,0-3-12 15,2-5 6-15,1-1 1 0,0-5-29 16,5-3 10-16,0-7-31 0,7 2-15 0,-7-13-22 16,12 7-43-16,-12-32-60 0,19 35-136 0,-19-35-154 15,21 17 33-15,-3-8 378 0</inkml:trace>
  <inkml:trace contextRef="#ctx0" brushRef="#br0" timeOffset="25278.4675">19763 3002 1492 0,'0'0'264'0,"-29"6"-230"16,29-6-19-16,-18 0-5 0,18 0 0 15,0 0-4-15,0 0-4 0,0 0-3 0,0 0 1 16,23 3 1-16,-23-3 0 0,39 2 1 0,-13-2-3 15,6-2-1-15,3 0 0 0,4-1-4 16,4 0-3-16,3 2-5 0,3-3-2 0,2 3 1 16,2-2 3-16,-1 3 4 0,2-1 0 0,-3 0 3 15,-6 0-1-15,-4 1-1 0,-5 0 0 0,-6 2 0 16,-6 1 1-16,-5-1 2 0,-19-2 2 0,20 4 2 16,-20-4 2-16,0 0 7 0,0 0 4 0,0 0 4 15,-9 19 4-15,9-19-4 0,-24 18 5 16,24-18-1-16,-30 21 4 0,11-10 1 15,2 4-1-15,-2 1-5 0,2 3 2 0,1 1-4 16,2 2 3-16,2-2-5 0,3 1-1 0,2-1-8 16,3-2-12-16,4-1 20 0,1 0-24 0,-1-17 23 15,16 26-12-15,-16-26-3 0,28 19 3 0,-8-14-1 16,3-5 1-16,4-3 0 0,3-5-1 0,3-3 3 16,1-4-3-16,0-4-11 0,1-1 22 15,-2-5-19-15,0 1 14 0,-4 0-7 0,-1-1 0 16,-2-1 0-16,-6 0 0 0,-2 0 0 0,-3 3 0 15,-4 1 0-15,0 3 0 0,-4 2 0 0,-7 17 0 16,11-22 0-16,-11 22 0 0,0 0 0 0,0 0 0 16,0 0 0-16,0 0 0 0,0 0 0 15,-8 22 0-15,2-1 0 0,-2 3 0 0,2 3 0 16,-1-1 0-16,1 1 0 0,2-3 0 16,4 0-8-16,0-2-12 0,5-2-14 0,-5-20-5 15,17 33-16-15,-17-33-20 0,32 23 18 0,-13-22-31 16,13 9-11-16,-9-22-65 0,22 13-117 0,-11-12-235 15,2-9 56-15,11 8 310 0</inkml:trace>
  <inkml:trace contextRef="#ctx0" brushRef="#br0" timeOffset="25762.8724">21394 2314 1638 0,'-34'-11'68'0,"34"11"-52"16,-27 6-1-16,27-6 14 0,-26 28 4 0,13-3 4 15,-5 4-7-15,1 7 3 0,0 3-6 0,1 4 3 16,1 5-8-16,2 1-6 0,0 3 16 16,2 4-21-16,0-2-1 0,2 3-10 0,1 0 0 15,3 0 0-15,-1-2 0 0,2-1 0 0,2-7 0 16,-2-4 0-16,3-4 0 0,1-5 0 0,1-5 0 16,-1-5 0-16,1-5 0 0,2-2 0 0,-3-17 0 15,7 21 0-15,-7-21 0 0,0 0 0 16,0 0 0-16,0 0 0 0,0 0 0 0,18-19 0 15,-8 2 0-15,1-3 0 0,0-4 0 16,0-2 0-16,0-1 0 0,-2 0 0 0,4 2 0 16,-1-2 0-16,1 4 0 0,3 2 0 0,0 2 0 15,-16 19 0-15,33-29 0 0,-33 29 0 0,29-15 0 16,-29 15 0-16,23-3 0 0,-23 3 0 0,19 10 0 16,-19-10 0-16,20 18 0 0,-20-18 0 0,18 25 0 15,-18-25 0-15,15 32 0 0,-7-15-1 16,-4 0 0-16,1 0 1 0,-4 0 0 0,-1 0 1 15,-4 2-3-15,-4-1 4 0,-1 1-5 0,-4 2-6 16,-3 0 21-16,-3-1-21 0,-2-2 19 0,0 0-10 16,-2-2 0-16,1-3 0 0,0-1-8 15,-1-3-6-15,5-2-6 0,0-3-3 0,18-4-6 16,-28 0-9-16,28 0-8 0,-18-10-13 0,18 10-7 16,-8-20-20-16,8 20-14 0,5-33-27 15,-5 33-69-15,15-36-60 0,-7 13-203 0,-8 23 28 16,20-39 343-16</inkml:trace>
  <inkml:trace contextRef="#ctx0" brushRef="#br0" timeOffset="26169.0957">21490 3199 1390 0,'0'0'103'0,"21"17"-36"0,-21-17 2 0,20 0 4 16,-20 0-11-16,28-8-21 0,-28 8-10 0,35-14-12 15,-14 4-5-15,1-1-7 0,2 2-3 0,3-3-5 16,-1 1 2-16,3-1-1 0,0 0 1 0,0-2-1 16,-1 1 1-16,3 0-2 0,-1 1 2 15,0-1-4-15,0 1 2 0,-4 0-3 0,-3 0 5 16,-3 1-3-16,-3 2 3 0,-17 9-1 0,22-16 0 16,-22 16 0-16,0 0 3 0,11-24 0 0,-11 24 1 15,-1-17 2-15,1 17 2 0,0 0-2 0,-19-22 3 16,19 22-4-16,-26-7 3 0,26 7 1 0,-34 5 0 15,14 3 2-15,-3 2-1 0,0 4 4 16,-3 4-4-16,-2 4 7 0,0 4-3 16,-1 1 5-16,0 2-11 0,1 3-8 0,0-1 0 15,5 1 0-15,3-2 0 0,6-3 0 0,4-2 0 16,4-2 0-16,5-1 0 0,4-1 0 0,5-2 0 16,-8-19 0-16,27 29 0 0,-6-21-8 0,9-2-24 15,2-5-14-15,13-1-21 0,-2-11-37 0,18 10-76 16,-17-27-129-16,14 15-266 0,-2-3 61 0,-5-10 303 15</inkml:trace>
  <inkml:trace contextRef="#ctx0" brushRef="#br0" timeOffset="26450.3682">22387 2899 1739 0,'-30'2'68'0,"3"7"-32"0,0-1-6 15,3 7 5-15,-4-2-4 0,4 4-4 16,-3 0-8-16,5 0-2 0,22-17-10 0,-28 31 1 15,22-14-5-15,6-17-1 0,4 30-1 0,-4-30 0 16,27 29-2-16,-8-16 2 0,7-4-1 0,-1 1 2 16,8-4-3-16,0 0 3 0,2-1-1 0,2 0 0 15,-3-2 1-15,-4 1 0 0,-6 1-1 0,-3 1 1 16,-21-6 3-16,24 12-1 0,-24-12-2 0,0 0-2 16,10 25 0-16,-10-25 0 15,-6 24 0-15,6-24 0 0,-24 31 0 0,8-14 0 16,-5 0 0-16,0 1 0 0,-3 0 0 0,-4-1 0 15,-1 0 0-15,0 0 0 0,1-2 0 0,0 0 0 16,5 1 0-16,2-6 0 0,3 3-25 0,1-6-25 16,17-7-26-16,-27 7-47 0,27-7-127 0,0 0-336 15,0 0 14-15,0 0 208 0</inkml:trace>
  <inkml:trace contextRef="#ctx0" brushRef="#br0" timeOffset="26856.6056">23172 3046 1495 0,'0'0'147'0,"0"0"-93"0,0 0-26 0,0 0 3 15,0 0 0-15,0 0-5 0,0 0-3 0,0 0-8 16,0 0 0-16,-23 15 1 0,11 5 6 0,-4 6 3 15,1 5 4-15,-1 2-4 0,1 2-12 16,-1 1 14-16,2 2-25 0,2-3 14 0,2-1-12 16,6-5-7-16,1-4-2 0,8-3-11 0,2-4-7 15,-7-18-16-15,28 23-15 0,-6-13-17 0,-22-10-29 16,48 1-58-16,-33-23-112 0,12 9-286 0,5-3 47 16,-4-13 270-16</inkml:trace>
  <inkml:trace contextRef="#ctx0" brushRef="#br0" timeOffset="27278.5195">23245 2749 1721 0,'0'0'81'16,"0"0"-69"-16,0 0-12 0,0 0 9 0,14 17 9 16,-14-17 8-16,30 14 3 0,-13-6-4 15,3 2 1-15,2 0-6 0,2 2-1 0,0 0-6 16,1 2-2-16,-3 0-4 0,-1 2 2 15,-4 1-2-15,-3 2 2 0,-2 2-4 0,-3 3-5 16,-3 1 0-16,-4 2 0 0,-4 1 0 0,-2 1 0 16,-3 1 0-16,-4 1 0 0,-3 1 0 0,-3-1 0 15,-2 0 0-15,1-4 0 0,-1-2 0 0,3-1 0 16,2-6 0-16,3-1 0 0,11-17 0 16,-9 18 0-16,9-18 0 0,0 0 0 0,0 0 0 15,0 0 0-15,22-2 0 0,-22 2 0 0,37-27 0 16,-10 6 0-16,3-3 0 0,3-2 0 0,3-2 0 15,-2 0 0-15,1 1 0 0,-2 3 0 0,-3 2 0 16,-2 3 0-16,-4 2 0 0,-2 5 0 0,-3 5 0 16,-19 7 0-16,25-3 0 15,-25 3 0-15,10 17 0 0,-10-17 0 0,3 39 0 16,-3-11 0-16,-3 3 0 0,-1 3 0 0,-1 0 0 16,3 0 0-16,1 0 0 0,2-3 0 0,5-1 0 15,1-3 0-15,7 0 0 0,-2-9-14 0,10 6-96 16,-22-24-110-16,42 20-413 0,-21-10 25 0,0-5 147 15</inkml:trace>
  <inkml:trace contextRef="#ctx0" brushRef="#br0" timeOffset="28137.8774">1184 4510 871 0,'0'0'210'0,"0"0"-110"0,0 0-44 0,0 0 11 15,9-17-12-15,-9 17 14 0,0 0-16 0,0 0-9 16,0 0 7-16,6 24-39 0,-6-7 32 0,5 10-33 15,-4 5 8-15,3 9 4 16,-3 6-17-16,0 7 6 0,0 4-16 0,-2 2 13 16,-3 3-13-16,1 0 11 0,-2 2-14 0,-2 1-3 15,-1-2 16-15,0-3-25 0,2-1 11 0,-2-11-16 16,6 0-21-16,-4-13-27 0,14 7-22 0,-8-16-20 16,19 7-50-16,-19-34-13 0,25 26-58 0,-25-26-204 15,22-1 131-15,5 0 308 0</inkml:trace>
  <inkml:trace contextRef="#ctx0" brushRef="#br0" timeOffset="28325.379">933 5033 1184 0,'-28'33'404'0,"-4"-27"-318"0,12 6-30 16,3-6-16-16,17-6-7 0,0 0-10 15,0 0-12-15,0 0-7 0,0 0-2 0,0 0-1 16,36 12 2-16,-6-18 1 0,8-5-3 0,9-4 2 15,9-7-4-15,6-5-5 0,8-4-17 0,7-2-15 16,-2-8-30-16,11 7-29 0,-13-15-49 0,18 17-67 16,-23-21-82-16,9 7-216 0,1 13 59 0,-22-15 448 15</inkml:trace>
  <inkml:trace contextRef="#ctx0" brushRef="#br0" timeOffset="28716.0423">1967 4215 1424 0,'-29'7'75'16,"10"10"-21"-16,-6-4-10 0,8 9 7 0,-2-2-10 16,3 7-5-16,-1 3-14 0,4 8 4 0,-2 4-9 15,4 7-7-15,-2 1 21 0,3 7-19 16,0-2 18-16,2 3-4 0,1-2-14 0,0 5 5 16,1-2-12-16,2 2 7 0,-1-3-9 0,1-4 10 15,2-2 3-15,-1-1-19 0,4-6 15 0,1-5-19 16,1-8 8-16,2-5 4 0,1-7-6 0,1-3 4 15,-7-17-4-15,20 23 1 0,-20-23-1 16,27 10 1-16,-10-11 1 0,-17 1-1 16,34-15 2-16,-14 0 1 0,1-6 3 0,3-4 0 15,2-4 6-15,0-2-8 0,-1 0-8 0,-2 2 18 16,-2 3-22-16,-3 6 20 0,-18 20-9 0,27-24-3 16,-27 24 1-16,0 0-1 0,21-5 1 0,-21 5 0 15,0 0 1-15,15 28-11 0,-7-8 20 0,-1 7-19 16,-1 2 16-16,0 4-6 0,1 0-6 0,1 0 0 15,3 0-7-15,0-3 0 0,3-1-10 16,2-4-1-16,6-2-11 0,0-5-7 0,7-1-19 16,0-11-18-16,10 7-49 0,-11-28-83 0,23 19-151 15,-12-15-203-15,-1-10 59 0,9 13 504 16</inkml:trace>
  <inkml:trace contextRef="#ctx0" brushRef="#br0" timeOffset="29061.2295">2462 5120 1487 0,'0'0'48'0,"-20"27"-11"0,20-27-30 0,-14 27 22 15,14-27 6-15,5 23-10 0,-5-23-3 0,21 19-4 16,-2-12 2-16,6-4-2 0,6-2-1 16,5-4-3-16,2-3-2 0,1-2-3 15,3-2 0-15,-2-5 2 0,1-2-3 0,3 0-11 16,-1-3 25-16,-1 2-31 0,-1-1 26 0,-4-2-13 15,-9 3-6-15,-10 2 6 0,-18 16-3 0,11-27 5 16,-11 27-5-16,-10-25 1 0,10 25-4 0,-26-21-2 16,5 11-3-16,-5 5-1 0,-3 3 2 0,-4 3 2 15,-2 6 8-15,-1 4 9 0,-1 8 10 0,-3 3 5 16,5 7 6-16,-3 3-6 0,3 5-14 16,2 1 12-16,4 2-23 0,4-1 12 0,7 0-7 15,6-1-10-15,6-4 4 0,7-2-7 0,5-4 3 16,6-4-8-16,7-2-4 0,7-5-15 0,4-6-14 15,9-2-27-15,-2-12-33 0,18 9-52 0,-5-22-5 16,30 19-148-16,-5-13-239 0,0-11 55 0,13 10 397 16</inkml:trace>
  <inkml:trace contextRef="#ctx0" brushRef="#br0" timeOffset="29521.4035">4291 4282 1558 0,'0'0'27'0,"-18"-12"-21"0,18 12-7 16,0 0 3-16,0 0 0 0,-24 21 4 0,12 2 2 15,-2 9 11-15,-4 12-2 0,2 7-2 0,-2 6 24 16,5 7-21-16,-2-1 18 0,7 7-6 0,-1 0-21 16,4 2 9-16,2 1-20 0,1-3 12 0,4-2-18 15,1-3-4-15,6-4 18 0,0-3-23 0,8-4 14 16,3-5-13-16,7-5-23 0,-1-10-5 0,12 1-40 16,-5-17-19-16,18 9-55 0,-13-28-82 15,23 4-129-15,-2 0-114 0,-9-23 237 0</inkml:trace>
  <inkml:trace contextRef="#ctx0" brushRef="#br0" timeOffset="30370.5409">5798 4935 752 0,'0'0'154'0,"0"0"-35"16,0 0-1-16,0 0-10 0,0 0-5 15,0 0-16-15,0 0-14 0,-2 19-15 0,2-19-13 16,-6 18-13-16,6-18-4 0,-10 28-3 16,3-9 3-16,-4 0-2 0,1 7 4 0,-2-1-8 31,-2 6-10-31,0 0 20 0,2 0-29 0,1-2 27 15,1-1-8-15,2-5-9 0,3-4 5 0,5-19-10 16,-9 28-3-16,9-28-4 0,0 0 1 0,4 17-1 16,-4-17 0-16,0 0-1 0,22-6-1 0,-22 6 3 15,31-28-2-15,-11 6 2 0,2-4-3 0,2-4 4 16,-1-2 7-16,0-2-20 0,-1 4 20 16,-2-1-20-16,-2 3 10 0,-2 0 7 0,-2 1-2 15,0 4 5-15,-2 3-5 0,-3 3 4 0,-9 17-5 16,14-21 2-16,-14 21-3 0,0 0 0 0,0 0-2 15,0 0-1-15,0 0 0 0,0 0-1 16,0 0 2-16,7 34-4 0,-6-11 3 0,-1 6-9 16,0 3 1-16,0 2-13 0,-1-2-11 15,5 4 17-15,-3-2-26 0,6 0 16 0,1-5-21 16,5 3-19-16,-2-11-12 0,11 7-27 0,-22-28-19 16,45 40-55-16,-28-35-60 0,18 3-160 0,2 6-54 15,-13-23 274-15</inkml:trace>
  <inkml:trace contextRef="#ctx0" brushRef="#br0" timeOffset="30839.3144">6545 4984 1025 0,'-9'-28'299'0,"9"28"-172"16,-21-25-29-16,21 25-11 0,-30-14-16 0,30 14-16 16,-35-1-11-16,14 8-4 0,-4 2-4 0,1 8 0 15,-3 1-10-15,0 6-1 0,0 3-7 0,3 2-1 16,1 2-3-16,3 5-9 0,2 1 16 0,5-2-19 15,3-1-1-15,6-4-1 0,6-5 0 16,4-2 0-16,3-2 0 0,5-4 0 0,3-3 0 16,3-4 0-16,4-5 0 0,4-3 0 0,1-3 0 15,1-4 0-15,3-5 0 0,-4-3 0 0,-1-6 0 16,0-2 0-16,-2-3 0 0,-3-1 0 0,0-2 0 16,-4-1 0-16,-2 0 0 0,-2 1 0 15,-4-1 0-15,-1 1 0 0,-2 4 0 16,-3 4 0-16,-5 19-3 0,5-23-2 0,-5 23 3 15,0 0 1-15,0 0 0 0,0 0 0 0,-16 20-3 16,6 3 5-16,-3 10-6 0,-2 9-3 0,0 8 14 16,-5 6-15-16,-1 7 15 0,1 5-13 0,-1 7-9 15,2 4 12-15,0 3-12 0,4-2 11 0,0-4 12 16,2-3-12-16,-1-9 17 0,4-6-4 0,0-10-5 16,2-5 6-16,2-11-4 0,3-6 3 15,3-26-4-15,-2 24 1 0,2-24-3 0,0 0 2 16,0 0-2-16,8-18-1 0,-1-6 3 0,1-11-8 15,5-9 5-15,-3-7-10 0,4 0 5 16,-1-3-10-16,1 0-3 0,-2-3 13 0,1-4-19 16,-1-2 6-16,3-2-18 0,-3-6-30 0,6 4-20 15,-12-14-72-15,20 22-147 0,-7-15-288 0,-10-1 38 16,3 13 396-16</inkml:trace>
  <inkml:trace contextRef="#ctx0" brushRef="#br0" timeOffset="33182.2639">4734 5031 867 0,'18'-7'198'0,"-18"7"-91"0,0 0-61 15,-6-20-18-15,6 20 1 0,0 0-2 16,0 0-1-16,3-19-4 0,-3 19-2 15,0 0 4-15,0 0 6 0,0 0 1 0,0 0 0 16,0 0 1-16,-9 29 1 0,1-11-2 0,3 9 6 16,-6 3-6-16,1 6-13 0,-3-1 25 0,3 5-29 15,-2-3 23-15,3 0-11 0,1-5-12 0,3-6 2 16,3-4-10-16,3-5 0 0,-1-17-6 0,12 23 1 16,-12-23-2-16,28 17 2 0,-7-14-1 15,3-1 2-15,5-8 1 0,5-4-2 0,5-5 3 16,7-3-4-16,3-5 3 0,3-2-5 0,0-3 5 15,-2-3-6-15,-3-1 7 0,-7 1-6 0,-7 0-8 16,-5 2 25-16,-8 0-24 0,-2 3 26 0,-4 0-10 16,-4 2-6-16,-3 2 6 0,-4 1-4 0,0 3 3 15,-3 18-5-15,-3-28 5 0,3 28-2 16,0 0 4-16,-10-17 0 0,10 17-1 16,0 0-2-16,-17 6-5 0,17-6-1 0,-18 25-2 15,9-3 3-15,0 5-4 0,1 3 0 0,0 2-14 16,1 2-17-16,5 1 8 0,-2-4-40 0,10 6-13 15,-7-18-82-15,23 19-146 0,-4-15-246 0,3-6 18 16,8 6 416-16</inkml:trace>
  <inkml:trace contextRef="#ctx0" brushRef="#br0" timeOffset="34119.934">8008 5078 791 0,'-22'-24'91'0,"22"24"-22"0,-17-15-6 16,17 15 5-16,-24-14-1 0,24 14 1 0,-27-13-13 15,27 13-7-15,-30-12 1 0,30 12-7 0,-35-10 4 16,35 10-5-16,-32-5-7 0,32 5-7 0,-34 1-4 16,34-1-1-16,-32 7-1 0,32-7 1 15,-29 19 0-15,29-19 4 0,-32 29-5 0,16-9 4 16,-2 2-7-16,1 6 2 0,-1 1 11 0,1 3-27 16,0 1 24-16,2 1-25 0,2-3 4 0,3-3 3 15,4-2-8-15,2-7 2 0,4-19-5 0,5 29 2 16,-5-29-2-16,18 18 2 0,-18-18-1 15,32 9 1-15,-10-11-1 0,2-4 0 0,7-7 2 16,-1-6-2-16,7-7 6 0,2-5-5 16,2-5 6-16,3-3-7 0,-1-1-10 0,0 0 22 15,-4 0-24-15,-3 5 22 0,-6 4-5 0,-2 3-7 16,-5 5 5-16,-4 5-5 0,-19 18 3 0,26-21-1 16,-26 21 0-16,0 0 0 0,0 0-1 0,0 0 1 15,0 0-1-15,3 20 3 0,-8-1-5 0,-2 6 5 16,-3 5-5-16,-1 3 5 0,-1 1 13 0,0 2-25 15,2-2 24-15,3-4-26 0,3-3 3 16,3-4 0-16,7-2-10 0,-6-21-5 0,26 27-9 16,-7-21-4-16,9 0-7 0,1-9-9 15,12 2-20-15,-5-15-26 0,13 9-37 0,-13-19-41 16,18 13-42-16,-15-16-32 0,6-1-139 0,6 15 69 16,-18-19 321-16</inkml:trace>
  <inkml:trace contextRef="#ctx0" brushRef="#br0" timeOffset="34464.27">8751 4998 839 0,'-27'3'181'0,"7"-4"-64"16,20 1-12-16,-37 12-13 0,37-12-9 0,-38 20-19 15,21-4-9-15,-6-2-15 0,7 6-6 0,-4-2-10 16,4 7-15-16,0 2 26 0,4 3-35 0,0 0 33 16,3 3-14-16,0-4-7 0,2 0 9 0,3-4-15 15,0 2 5-15,3-4 0 0,2-1 6 16,-1-5-5-16,0-17 1 0,6 22-9 0,-6-22-2 15,0 0 1-15,0 0 0 0,20 12 2 16,-20-12-1-16,18-15 4 0,-18 15 0 0,25-31 1 16,-11 5-3-16,1-3 3 0,0-3-9 0,1-2 9 15,-2 0-7-15,-3 1 10 0,2 1 7 0,-6-1-23 16,-1 4 24-16,-2 0-26 0,-2 3 9 0,-1 0 3 16,-1 0-6-16,0 5 3 0,-1-1-5 15,1 22 3-15,1-28-2 0,-1 28 1 0,0 0-2 16,9-18 0-16,-9 18-1 0,0 0 1 0,25-7-4 15,-8 6-3-15,3-1-6 0,5 4-10 0,0-4-9 16,5 5-13-16,-4-4-11 0,8 5-13 16,-6-7-14-16,9 9-12 0,-8-11-25 0,15 15-72 0,-17-16-85 15,5 4-192-15,7 12 38 16,-18-17 433-16</inkml:trace>
  <inkml:trace contextRef="#ctx0" brushRef="#br0" timeOffset="34814.0001">9175 5081 1065 0,'0'0'302'0,"-24"16"-245"0,24-16-20 16,-21 32 15-16,21-32 25 0,-7 28-44 15,7-28 17-15,4 22-44 0,-4-22 6 0,0 0 3 16,30 14 1-16,-10-14 2 0,4-2-4 0,4-3-1 16,2-4 3-16,6 0 9 0,-4-6-30 0,2-2 25 15,-2-1-34-15,-3 0 14 0,-2 1 3 0,-4-1-4 16,-6 2 4-16,-17 16-2 0,23-26 6 0,-23 26 2 15,8-21 8-15,-8 21-2 0,-9-21 0 16,9 21-7-16,-23-19-3 0,6 11-4 0,-4 2 0 16,-2 1-2-16,-4 3 1 0,-2 4 0 15,-2 3 0-15,-2 4 4 0,0 6 1 0,0 4 4 16,-1 4 0-16,2 4 4 0,1 2-4 0,3 3-7 16,1 2 22-16,4 2-23 0,3-2 19 0,6-1-12 15,5-5-9-15,6-3 3 0,5-3-4 0,7-5 2 16,-9-17-4-16,35 23 3 0,-6-18-7 15,6-6-11-15,12-6-12 0,4-8-19 0,11-1-16 16,0-12-46-16,18 14-109 0,-20-14-261 0,14 1-100 16,0 6 164-16</inkml:trace>
  <inkml:trace contextRef="#ctx0" brushRef="#br0" timeOffset="35642.3425">10910 4507 631 0,'8'-24'258'0,"-4"-2"-153"0,4 7-16 0,-4-4-14 15,-4 23-13-15,11-29-1 0,-11 29-5 0,0 0-2 16,0 0-1-16,0 0-3 0,0 0-3 0,0 0-11 16,0 0-10-16,0 0-7 0,0 0-2 15,-11 37-1-15,4-7 7 0,-4 3 14 0,3 6-26 16,-3 3 21-16,3 2-24 0,1 2 1 0,1 4 7 15,1 1-14-15,0 2 9 0,0 0-14 16,3 3 10-16,-1 1-13 0,2-2 11 0,0 3 8 16,-1-2-21-16,2-4 16 0,0-4-36 0,4-2-2 15,-1-7 2-15,4 1-35 0,-4-12 3 0,8 3-25 16,-11-31-20-16,19 35-12 0,-19-35-59 16,19 12-24-16,-19-12-10 0,10-20-172 0,-10 20 53 15,7-21 323-15</inkml:trace>
  <inkml:trace contextRef="#ctx0" brushRef="#br0" timeOffset="35829.8575">10697 5108 1087 0,'-21'-13'223'0,"21"13"-108"15,-38 5-31-15,38-5-11 16,-25 5-9-16,25-5-16 0,0 0-21 0,0 0-15 16,0 0-9-16,0 0-3 0,0 0 6 0,29 3 5 15,-6-7 2-15,8-4-2 0,6-6-2 0,8-3-7 16,9-5-1-16,2-3-14 0,5-1-6 0,-3-4-16 15,8 5-8-15,-7-7-16 0,7 7-13 0,-11-11-26 16,7 13-24-16,-17-15-33 0,12 14-32 16,-16-12-41-16,2-7-158 0,8 20 31 0,-23-21 339 15</inkml:trace>
  <inkml:trace contextRef="#ctx0" brushRef="#br0" timeOffset="36220.475">11645 4258 1450 0,'-19'3'79'0,"19"-3"-21"15,-32 19-2-15,20-2-1 0,-5-6-10 16,6 8-8-16,-1 0-14 0,2 6 3 0,-2 4-8 16,1 2 6-16,0 3-7 0,-1 6-9 0,0 1 21 15,0 6-23-15,-2 2 19 0,2 4-8 0,-2 1-9 16,-1 4 9-16,-1 0-12 0,3-2 8 0,1-3-11 16,2-6 7-16,4-3-7 0,0-7-4 0,5-5 17 15,1-4-23-15,4-5 21 0,2-5-13 0,-6-18 0 16,22 21 0-16,-22-21 0 0,26 5 0 15,-26-5 0-15,32-11 0 0,-15-1 0 16,2-2 0-16,0-7 0 0,0-2 0 0,-1-2 0 16,0-2 0-16,0 1 0 0,1-1 0 0,-2 2 0 15,-3 2 0-15,2 0 0 0,-3 3 0 0,-2 3 0 16,-11 17 0-16,22-25 0 0,-22 25 0 0,0 0 0 16,21-13 0-16,-21 13 0 0,0 0 0 15,11 17 0-15,-11-17 0 0,8 31 0 0,-5-8 0 16,-1 4 0-16,-2 2-2 0,0 3-16 0,0-1 3 15,3 1 5-15,0-2-27 0,3 0 18 0,2-4-32 16,8 0 1-16,1-7-6 0,8 3-18 0,-2-13-15 16,13 9-24-16,-12-19-33 0,21 12-47 0,-15-22-32 15,15 5-131-15,5 4-41 0,-16-22 202 0</inkml:trace>
  <inkml:trace contextRef="#ctx0" brushRef="#br0" timeOffset="36970.5163">12357 4904 802 0,'-18'-17'230'15,"-3"-6"-117"-15,21 23-15 0,-35-30 13 0,35 30-3 16,-41-13-19-16,23 15-22 0,-7-2-15 0,3 8-7 16,-4 0-5-16,4 6-1 0,-6 2-7 0,5 4 2 15,-2 3-7-15,2 4 1 0,1 1-8 16,4 2 4-16,2 2-8 0,4 0 1 0,2 0-6 16,4 0-6-16,5-3 19 0,3 2-20 0,4-6 7 15,7-3-11-15,4-4 0 0,8-2 0 16,4-7 0-16,5-3 0 0,1-4 0 0,4-5 0 15,1-4 0-15,-3-5 0 0,2-4 0 0,-3-2 0 16,-1-5 0-16,0-1 0 0,-4-4-8 16,-2-2 10-16,-6-1-4 0,-2 1-4 0,-5 0 5 15,-5 0-3-15,-4 1 5 0,-2 0-3 0,-5 1 4 16,-2 2-5-16,-4 2 4 0,-4 1-5 0,-1 2 4 16,-1 2-2-16,12 19 2 0,-28-27 0 0,28 27 1 15,-27-15-1-15,27 15 2 0,-23-4-1 0,23 4-1 16,0 0 3-16,-21 15-4 0,21-15 2 0,-6 21-2 15,6-21 2-15,3 27-2 16,-3-27 3-16,14 28-1 0,-14-28 1 0,28 24-2 16,-8-13 1-16,0-4 0 0,2 1 0 0,0-3 0 15,1-2 2-15,0 0 1 0,2-2 0 0,-1-1-4 16,0-3 0-16,0 0 0 0,2-3 0 0,-3-2 0 16,0 1 0-16,-5 1 0 0,0 0 0 0,-18 6 0 15,23-10 0-15,-23 10 0 0,0 0 0 0,0 0 0 16,0 0 0-16,0 0 0 0,0 0 0 15,0 0 0-15,0 0 0 0,0 0 0 0,0 0 0 16,-4 22 0-16,4-22 0 0,-22 34 0 0,10-13 0 16,0 3 0-16,0 0 0 0,-1 3 0 0,2 2 0 15,2 0 0-15,0 1 0 0,2 0 0 16,3 2 0-16,2-3 0 0,3-3 0 0,3-3 0 16,2-3 0-16,4-4 0 0,-10-16 0 15,30 27 0-15,-11-17 0 0,3-3 0 0,0-5 0 16,1-4 0-16,-1-4 0 0,3-6 0 0,0-5 0 15,1-2 0-15,-1-4 0 0,1-4 0 0,-2-1 0 16,0-3 0-16,-2 1 0 0,-2-2 0 0,-1 2 0 16,-4 0 0-16,-1 1 0 0,-2 1 0 0,-2 2 0 15,0 2 0-15,-2 4 0 0,-1 1 0 0,-7 19 0 16,7-21 0-16,-7 21 0 0,0 0 0 16,0 0 0-16,0 0 0 0,0 0 0 0,0 0 0 15,-5 21 0-15,-1 0 0 0,-1 4 0 16,-2 4 0-16,1-1 0 0,0 4 0 0,1-2 0 15,3 0 0-15,1-1 0 0,4 0-9 0,1-6-40 16,7 1 10-16,-3-7-32 0,11 3-15 0,-17-20-18 16,38 23-17-16,-21-28-31 0,19 15-57 0,-14-25-36 15,16 2-192-15,4 9 33 0,-11-21 284 16</inkml:trace>
  <inkml:trace contextRef="#ctx0" brushRef="#br0" timeOffset="37283.041">13613 4806 1012 0,'0'0'304'0,"-24"-25"-163"0,24 25-41 0,-25-5-9 16,25 5-16-16,-26 6-21 16,26-6-10-16,-30 17-9 0,30-17-1 0,-34 29-7 15,17-11 1-15,0 3-6 0,3-1 0 0,-1 1-6 16,4-1 0-16,3 0-6 0,2-1 0 0,6-19-6 16,-2 31-2-16,2-31-2 0,13 26 0 0,-13-26 0 15,23 17 0-15,-5-14 0 0,3 0 0 0,3-6 0 16,4 1 0-16,1-4 0 0,0 1 0 0,-2 0 0 15,-1 2 0-15,-6 1 0 0,0 4-8 16,-20-2 0-16,28 7-1 0,-28-7 12 0,0 0-1 16,13 26-2-16,-13-26 3 0,-6 32-1 0,-4-10-13 15,-3 2 24-15,-4 4-20 0,-3-3 20 16,-2-1-6-16,1-2-7 0,1-4 0 0,3-2 0 16,17-16-3-16,-24 24-9 0,24-24-12 0,0 0-19 15,0 0-27-15,-11 22-37 0,11-22-56 0,0 0-136 16,17-6-262-16,-17 6 17 0,33-12 324 15</inkml:trace>
  <inkml:trace contextRef="#ctx0" brushRef="#br0" timeOffset="37923.626">14114 4929 702 0,'11'-20'277'0,"-11"20"-158"0,0 0-32 16,24-6-3-16,-24 6 6 0,0 0-9 0,0 0-9 16,0 0-7-16,0 0-16 0,-18-11-11 0,18 11-5 15,-24 2-6-15,24-2-1 0,-32 11-1 0,11-4 1 16,2 6 4-16,-5-1-1 0,1 6 2 0,-5 0-4 15,1 5 1-15,-2 1-4 0,1 4 0 0,0 0-6 16,2 2-12-16,2-2 17 0,2 0-25 16,5-3 10-16,4-2-8 0,4-5 0 0,9-18 0 15,-1 28 0-15,1-28 0 0,16 19 0 0,-16-19 0 16,31 10 0-16,-9-9 0 0,5-4 0 16,3-4 0-16,7-3 0 0,2-6 0 0,2-5 0 15,2-2 0-15,-1-4 0 0,-2-1 0 0,-1-3 0 16,-2 1 0-16,-3 1 0 0,-6 1 0 0,-4 2 0 15,-2 0 0-15,-6 5 0 0,-2 0 0 16,-5 4 0-16,-9 17 0 0,7-26 0 0,-7 26 0 16,-2-17 0-16,2 17 0 0,0 0 0 0,-20-5 0 15,20 5 0-15,-20 12 0 0,20-12 0 0,-26 31 0 16,12-8 0-16,-1 5 0 0,-1 2 0 0,3 1 0 16,1 1 0-16,2-3-11 0,5 3-3 15,1-3-31-15,8-1 14 0,-2-5-33 0,9 1-2 16,-11-24-11-16,33 36-28 0,-33-36-33 15,48 23-61-15,-48-23-52 0,48-7-245 0,-10 13 62 16,-14-21 319-16</inkml:trace>
  <inkml:trace contextRef="#ctx0" brushRef="#br0" timeOffset="38283.0237">14653 4948 1200 0,'0'0'287'0,"-24"-9"-198"0,4 9-40 16,20 0-2-16,-32 16-10 0,32-16-5 0,-34 29-5 15,17-9 1-15,0 2-6 0,3 4 1 16,0-2-7-16,3 2 5 0,-1 1 11 0,4 2-25 16,-2-2 25-16,3 0-27 0,1-4 6 0,2-1 5 15,2-4-8-15,2-18 0 0,2 27-4 0,-2-27 1 16,0 0-4-16,13 20 0 0,-13-20 2 16,0 0-1-16,27-7 5 0,-27 7-1 0,28-28 3 15,-6 5-6-15,2-4 4 0,3-6-8 0,5-2-7 16,-3-1 19-16,-1-1-18 0,-3 2 14 0,-2 3-7 15,-3 0 0-15,-1 3 0 0,-2 2 0 0,-3 3 0 16,-2 4 0-16,-4 2 0 0,-8 18 0 0,9-21 0 16,-9 21 0-16,0 0 0 0,0 0 0 15,0 0 0-15,0 0 0 0,0 0 0 0,-6 33 0 16,0-10 0-16,1 2 0 0,1 3-9 16,1-2-7-16,3 4-13 0,0-4 1 0,6 3-11 15,0-5 1-15,7 5-7 0,-2-11-43 0,12 10-13 16,-23-28-88-16,48 34-87 0,-30-22-235 0,6-4 12 15,12 6 321-15</inkml:trace>
  <inkml:trace contextRef="#ctx0" brushRef="#br0" timeOffset="38659.5238">15283 4916 1511 0,'-21'-17'96'0,"21"17"-44"15,-29-22 1-15,29 22-6 0,-34-9-8 16,17 10-5-16,-6 0-3 0,3 6 0 0,-3 3-5 15,3 5-2-15,-2 2-7 0,1 3 0 16,0 2-4-16,4 3 1 0,3 1-3 0,0 1 4 16,3 0-6-16,5-2-2 0,3-2-7 0,4-1 0 15,4-5 0-15,-5-17 0 0,18 27 0 0,-18-27 0 16,35 12 0-16,-10-13 0 0,2-8 0 0,5-4 0 16,2-7 0-16,3-4 0 0,2-5 0 0,-1-3 0 15,0-5 0-15,-1 1 0 0,-2-1 0 16,-2-1 0-16,-2-3 0 0,-1-1 0 0,-4-1 0 15,-3 0 0-15,-3 2 0 0,-3 1 0 0,-4 3 0 16,-2 5 0-16,-2 6 0 0,-6 9 0 16,-3 17 0-16,0 0 0 0,0 0 0 0,-22-10 0 15,22 10 0-15,-29 30 0 0,10-2 0 0,-3 4 0 16,-2 6 0-16,-2 3 0 0,1 2 0 0,1 1 0 16,4 1 0-16,2-4 0 0,7-1 0 15,0-5-2-15,9 0-60 0,0-8-25 0,12 8-76 16,-10-35-115-16,12 33-298 0,-2-12 0 0,3-4 274 15</inkml:trace>
  <inkml:trace contextRef="#ctx0" brushRef="#br0" timeOffset="39265.2881">15858 4875 625 0,'2'-22'216'0,"-2"22"-82"0,0 0 11 16,0 0 0-16,0 0-27 0,0 0-39 0,-17-1-31 15,17 1-8-15,-28 6 1 0,28-6 7 0,-36 12-1 16,19-2 1-16,-6-4-7 0,2 5-2 0,-2-3-5 15,1 4-1-15,-2-1-5 0,3 1-1 16,0 0-9-16,4 2 0 0,17-14-7 0,-28 23-3 16,28-23-5-16,-14 17-1 0,14-17-3 0,0 0 1 15,6 23 0-15,-6-23 1 0,21 15-1 0,-21-15 2 16,36 15-1-16,-12-8 0 0,1 0 0 16,3 1 1-16,-1-1-1 0,-1 1 1 0,0 2-2 15,-4 0 3-15,-4 2-2 0,-1 0-9 0,-17-12 25 16,22 26-24-16,-22-26 24 0,11 29-9 15,-11-29-6-15,0 27 5 0,0-27-6 0,-11 24-1 16,11-24 0-16,-23 24 0 0,23-24 0 0,-32 20 0 16,15-11 0-16,-1 0 0 0,0-3 0 0,18-6 0 15,-31 10 0-15,31-10-6 0,-28 2-17 0,28-2-10 16,-18-4-15-16,18 4-21 0,0 0-30 0,-15-23-69 16,15 23-187-16,20-9-202 0,-20 9 18 15,29-21 390-15</inkml:trace>
  <inkml:trace contextRef="#ctx0" brushRef="#br0" timeOffset="39857.8822">16945 4933 1328 0,'0'0'78'16,"0"0"-49"-16,-20-11 0 0,20 11 4 0,0 0-1 15,-24-14-3-15,24 14-3 0,-18-6 3 16,18 6 0-16,-18-3 0 0,18 3-1 0,-18 1-3 16,18-1 0-16,-20 9-4 0,20-9 0 0,-20 12-1 15,20-12 2-15,-17 19 0 0,17-19 0 0,-20 28-5 16,13-10 3-16,0-1-7 0,7-17-1 0,-9 33-4 15,9-33-1-15,-1 30-4 0,1-30 1 16,7 27-4-16,-7-27 1 0,17 19 0 0,-17-19 2 16,24 15 0-16,-24-15 4 0,34 4-2 0,-9-5 2 15,-2-2 0-15,2-4-3 0,3-2 2 0,-2-3-5 16,-1-3 3-16,1-2-3 0,-3-2 1 0,0-2-1 16,-5 0 3-16,0-1-3 0,-6 1 6 0,-4 2-5 15,-3 1 4-15,-5 1-4 0,-2 0 2 16,2 17-3-16,-14-32 1 0,14 32-5 15,-23-30 0-15,23 30-6 0,-30-22 0 0,13 15-3 16,17 7-3-16,-33-7 0 0,33 7 0 0,-29 6-1 16,29-6-5-16,-21 16-6 0,21-16-14 0,-9 25-8 15,16-7-21-15,-7-18-20 0,21 32-38 0,-21-32-55 16,48 20-99-16,-13-10-214 0,-1-9 55 0,16 11 324 16</inkml:trace>
  <inkml:trace contextRef="#ctx0" brushRef="#br0" timeOffset="40139.1373">17902 4079 953 0,'-8'-19'272'0,"-19"-5"-152"0,27 24-28 0,-41-17-41 16,21 20 1-16,-7 1 11 0,6 12-3 0,-9-2-12 15,5 12-2-15,-4 1-11 0,3 13 2 0,-3 3-15 16,2 6 4-16,0 6-14 0,2 0 8 0,2 3-14 16,3 4-9-16,1-1 15 0,3 0-20 15,5 0 17-15,4-2-2 0,3-2-17 16,4-4 4-16,3-2-19 0,3-9-9 0,6 2-15 16,0-12 0-16,9 6-61 0,-14-21-28 0,19 14-55 15,-26-31-101-15,18 16-170 0,0 2 17 0,-18-18 335 16</inkml:trace>
  <inkml:trace contextRef="#ctx0" brushRef="#br0" timeOffset="40311.0469">17333 4869 1282 0,'-35'-38'447'0,"35"38"-349"0,-18-4-43 0,18 4-17 16,0 0-17-16,0 0-10 0,0 0-9 15,0 0-2-15,26-5 2 0,-4 2-2 0,9-1 0 16,5-1-4-16,8-1-10 0,2-2-16 0,9 4-24 15,-5-10-43-15,15 19-113 0,-21-13-365 16,13 3 6-16,-3 1 167 0</inkml:trace>
  <inkml:trace contextRef="#ctx0" brushRef="#br1" timeOffset="44101.3827">18986 4896 1002 0,'0'0'174'16,"-20"-28"-139"-16,20 28-7 0,-13-27 1 0,13 27-2 15,-15-30 3-15,15 30-2 0,-17-28 2 0,17 28-3 16,-21-23 4-16,21 23 3 0,-28-17 4 0,28 17 4 15,-38-7 2-15,20 11-2 0,-7-3-3 16,1 8 0-16,-6 1-4 0,0 6-1 0,-2 1-5 16,0 6 2-16,-2-2-7 0,1 6 4 0,-1-2-9 15,5 0 1-15,1-1-9 0,5-1 0 0,3-3-6 16,6 1 0-16,6-3-4 0,8-18 1 0,0 29-4 16,0-29 3-16,22 28-3 0,-5-15 4 0,6-2-1 15,5-1 0-15,5-3 0 16,4-2 1-16,5-1-2 0,2-4 1 0,2-2 0 15,2 0-2-15,-1-1 0 0,1 0-1 0,-5-4 1 0,0-4 0 16,-4-4 4-16,-1-3-4 0,-4-3 3 0,-4-1-3 16,-2-3 3-16,-1-1-5 0,-4-2 3 0,-3-2-7 15,-1-3 6-15,-6 2-5 0,-4 0 9 16,-2 4-5-16,-5 2 5 0,0 4-3 0,-2 2 4 16,0 19-4-16,-7-25 4 0,7 25-3 15,0 0 0-15,-15-17-1 0,15 17 0 0,0 0-3 16,0 0-1-16,0 0 2 0,0 0-1 0,-17 30 3 15,13-9-3-15,0 3 5 0,2 3-7 0,1 2 1 16,-1 2-11-16,4-1-3 0,1 2-14 0,0-6-3 16,5 6-18-16,-2-12-18 0,11 9-45 0,-17-29-45 15,38 36-75-15,-38-36-149 0,40 9-62 16,-7-2 63-16,-10-19 384 0</inkml:trace>
  <inkml:trace contextRef="#ctx0" brushRef="#br1" timeOffset="44351.4583">19765 4161 1540 0,'-17'-18'93'16,"17"18"-18"-16,0 0-19 0,0 0-12 0,0 0-12 16,0 0-9-16,0 0-7 0,-14 26-1 0,10-6-4 15,-1 8 6-15,-2 4-4 0,0 3 4 0,-4 3-7 16,-1 2 4-16,-1 5-11 0,0 2 4 0,-3 3 5 15,3 2-20-15,-2 1 18 0,-1 4-20 16,2 0-3-16,-1 3-1 0,3 3-17 16,-2-1 1-16,6 2-24 0,-3-9-3 0,9 8-42 15,-9-18-66-15,23 14-58 0,-19-24-105 0,16 4-160 16,9 1 70-16,-9-23 349 0</inkml:trace>
  <inkml:trace contextRef="#ctx0" brushRef="#br1" timeOffset="44804.5046">20017 4706 1060 0,'0'0'111'0,"0"0"-21"0,0 0-6 0,0 0 1 16,0 0-3-16,0 0-15 0,0 0-13 0,0 0-11 16,0 0-11-16,0 0-4 0,0 0-4 0,0 0-2 15,0 0-3-15,0 0-1 0,0 0 0 0,-13 26 3 16,8-9-2-16,1 5 3 0,-1 3-9 0,1 4 4 16,-1 2-8-16,0 0 1 15,0 1-6-15,0-1 3 0,0 0-4 0,3 0 4 16,-1-2-7-16,3-3 6 0,2-3-9 0,0-2 6 15,4-4-4-15,-6-17-10 0,18 25 11 0,-18-25-9 16,23 9 14-16,-23-9 6 0,26-8 4 0,-26 8 10 16,32-24-8-16,-13 5 3 0,2-7-20 0,1-1 0 15,0-5 0-15,-1 1 0 0,-1-2 0 16,-2 2 0-16,-2-2 0 0,0 2 0 0,-4-5 0 16,-1 3 0-16,1-1 0 0,-4 0 0 0,3 4 0 15,-2-2-22-15,1 7-12 0,-4 1-16 0,-6 24-9 16,9-31-19-16,-9 31-31 0,0 0-69 0,0 0-90 15,0 0-256-15,0 0 16 0,24 23 292 0</inkml:trace>
  <inkml:trace contextRef="#ctx0" brushRef="#br1" timeOffset="45210.7648">20440 4868 1473 0,'0'0'121'0,"0"0"-75"0,0 0-16 16,0 0-4-16,0 0 2 0,0 0-2 0,22-4 5 15,-22 4-4-15,36-6-7 0,-12 1-4 16,4 0-8-16,-3 1-4 0,2 0-1 0,0-1 1 16,0 1-1-16,-1-2 2 0,2 0-3 0,-2-1 0 15,-2 0-1-15,-2 0 0 0,-4-3 0 0,-18 10 0 16,31-16 0-16,-31 16 1 0,23-19-3 15,-23 19 5-15,14-22-1 0,-14 22 6 0,5-21-2 16,-5 21 4-16,-6-20-2 0,6 20-4 0,-18-17 0 16,18 17-5-16,-32-11 0 0,12 11 1 0,-5 3 2 15,-4 5 4-15,-2 4 2 0,-5 3 2 0,-1 4 6 16,-1 4-4-16,3 4 3 0,-1-1-5 0,4 3 1 16,2-1-8-16,6-1 4 0,7-2-7 15,5-3-1-15,7-3 0 0,4 0 0 16,7-2 0-16,-6-17 0 0,30 31-6 0,-5-22-1 15,6 0-10-15,4-6-6 0,9 1-15 0,1-5-12 16,9 2-22-16,-3-12-33 0,12 14-58 0,-19-24-82 16,20 14-288-16,-11 1 16 0,-7-8 247 0</inkml:trace>
  <inkml:trace contextRef="#ctx0" brushRef="#br1" timeOffset="45507.6706">21237 4759 1480 0,'-28'-17'136'16,"28"17"-63"-16,-32-10-20 0,15 10-9 0,-3-1-9 15,0 5-7-15,-3 1-4 0,0 4 0 16,2 2-2-16,2 5 1 0,-2 2-3 0,4 4 2 16,-2 2-4-16,2 3 2 0,1-1-8 0,5 0 1 15,4-1-13-15,2 0 0 0,5-1 0 16,3-1 0-16,1-4 0 0,7-2 0 0,-11-17 0 16,29 26 0-16,-7-14 0 0,-2-3 0 0,1-7 0 15,3-3 0-15,0-5 0 0,1-4 0 0,1-3 0 16,-1-3 0-16,0-3 0 0,-1-2 0 0,-2-3 0 15,1-3 0-15,-1 1 0 0,-1-3 0 0,-2 1 0 16,-4 1 0-16,-4 1 0 0,-3-1 0 0,-2 3-16 16,-3-4-17-16,2 8-13 15,-4-5-19-15,1 9-7 0,-5-6-20 0,3 22-14 16,-10-26-39-16,10 26-88 0,0 0-265 0,0 0 6 16,-5 20 244-16</inkml:trace>
  <inkml:trace contextRef="#ctx0" brushRef="#br1" timeOffset="45757.642">21840 4249 1557 0,'0'0'188'16,"-19"-5"-140"-16,19 5-7 0,-21 5-2 0,21-5-1 15,-24 21-11-15,9-1-1 0,-3 3-7 16,0 3 3-16,-2 4-5 0,2 4 0 15,1 3-9-15,2 0-8 0,1 2 0 0,2 2 0 16,-1-1 0-16,0 1 0 0,4-1 0 0,2-1 0 16,2-2 0-16,4-2-12 0,1 1-17 0,1-2 1 15,4 0-16-15,-2-10 2 0,4 0-25 0,-7-24-13 16,17 33-34-16,-17-33-118 0,27 24-47 0,-27-24-236 16,24 17 44-16,3-8 338 0</inkml:trace>
  <inkml:trace contextRef="#ctx0" brushRef="#br1" timeOffset="45976.395">22007 4717 1524 0,'-5'16'124'16,"-12"-6"-50"-16,6 10-9 0,-6-4-11 0,4 7-4 16,-5 2-14-16,4 0-3 0,-1-1-11 15,3 0 0-15,2-3-11 0,3-2-2 0,3-2-5 16,4-17-2-16,-1 30-4 0,1-30 0 0,8 22-10 15,-8-22-5-15,0 0-31 0,20 20-4 0,-20-20-6 16,23 2-22-16,-4 2-31 0,-13-21-97 0,25 13-214 16,-12-8-122-16,0-5 73 0,11 11 469 0</inkml:trace>
  <inkml:trace contextRef="#ctx0" brushRef="#br1" timeOffset="46101.4016">22141 4309 1650 0,'-18'-11'88'0,"-6"-3"-35"16,24 14-24-16,-29-16-14 0,29 16-12 0,0 0-21 16,-17-11-6-16,17 11-39 0,0 0-39 15,0 0-52-15,0 0-96 0,29 16-258 0,-9 3 26 16,-20-19 246-16</inkml:trace>
  <inkml:trace contextRef="#ctx0" brushRef="#br1" timeOffset="46257.651">22462 4910 1573 0,'-8'23'357'0,"8"-23"-276"0,-20 7-45 15,20-7-36-15,0 0 0 0,-22 4 0 0,22-4 0 16,0 0 0-16,-21-11 0 0,21 11-58 0,-6-18-47 16,6 18-135-16,0 0-380 0,0 0 25 0,17-22 167 15</inkml:trace>
  <inkml:trace contextRef="#ctx0" brushRef="#br0" timeOffset="49349.1869">1157 6054 991 0,'0'0'242'0,"-13"-22"-171"0,13 22-28 0,0 0-27 16,0 0-11-16,0 0-1 0,0 0-3 0,-5 20-1 15,3 0 8-15,-2 7-2 0,-1 7 10 0,-3 1-5 16,3 5 9-16,-4 0-14 0,6 2 6 0,2 4 7 15,1 1-29-15,3 1 26 0,0 2-27 16,0 0 5-16,1-3 3 0,2 1-35 0,-4-10-8 16,8 0-21-16,-9-13-36 0,16 7-93 0,-11-11-11 15,14 3-88-15,3 5-113 0,-23-29 312 0,33 23 96 16</inkml:trace>
  <inkml:trace contextRef="#ctx0" brushRef="#br0" timeOffset="49583.6285">1233 6135 1273 0,'0'0'122'0,"-22"-17"-43"0,22 17-23 16,0 0-17-16,0 0-10 0,0 0-12 0,0 0-10 16,0 0-7-16,0 0 2 0,0 0 0 15,22-19-1-15,-1 8 1 0,4-1-3 16,4-1 2-16,3-1-4 0,3 2-5 0,2-1-11 0,3 3-10 15,-4-3-18-15,8 8-11 0,-6-5-12 16,7 13-16-16,-12-9-24 0,9 15-43 0,-15-11-52 16,1 2-240-16,5 21 50 0,-33-21 395 0</inkml:trace>
  <inkml:trace contextRef="#ctx0" brushRef="#br0" timeOffset="49786.6716">1145 6574 1367 0,'-17'5'32'0,"17"-5"-18"16,0 0-12-16,0 0 10 0,31-16 9 15,-12 2 5-15,9-1-3 0,4-5-5 16,8-2-11-16,6-1 0 0,2 0 8 0,3 0-33 16,-3 2 27-16,1 3-45 0,-5 0-9 0,3 7-7 15,-10-2-14-15,3 13-31 0,-15-9-39 0,6 18-65 16,-31-9-208-16,18 14 6 0,-6 13 314 0</inkml:trace>
  <inkml:trace contextRef="#ctx0" brushRef="#br0" timeOffset="49958.5543">1143 6904 1199 0,'-29'23'192'0,"29"-23"-153"15,0 0-26-15,0 0-10 0,0 0 4 0,28-2 6 16,-3-8 0-16,7-4-1 0,9-4-7 0,8-7 0 15,8 0-9-15,10-4 6 0,0-3-13 16,7 5-17-16,-5-8-42 0,8 12-63 0,-15-14-94 16,11 17-143-16,-5 8-83 0,-15-8 247 0</inkml:trace>
  <inkml:trace contextRef="#ctx0" brushRef="#br0" timeOffset="50364.8035">2285 6437 1048 0,'-38'3'188'16,"11"-8"-105"-16,10 11-29 0,-11-6 11 0,6 9-6 15,-8-5-9-15,3 9-7 0,-4-3-8 0,2 9 10 16,-6-1-5-16,6 6 5 0,-5-1-9 0,5 2-2 16,0-1-12-16,3 3 0 0,2-2-9 15,6 4 4-15,2-1-8 0,4 0 4 0,4-3-6 16,6-4-1-16,4-2-4 0,-2-19 2 0,22 29-5 15,-2-18 4-15,8-3-3 0,6-5 1 0,7-5 1 16,5-5-2-16,3-7 2 0,0-4-3 0,1-5 3 16,-3-2-3-16,-1-7 3 0,-1 2-4 15,-3 0 5-15,-5 0-5 0,-3 4 6 0,-6 1-5 16,-5-1 3-16,-6 2-4 0,-2 2 4 16,-5 2-3-16,-3 3 3 0,-7 17-2 0,5-27 3 15,-5 27-3-15,0 0 2 0,-6-19 0 0,6 19-1 16,0 0-1-16,0 0-4 0,0 0-5 0,-16 21-4 15,16-21-3-15,-12 37-7 0,6-13-2 0,2 6-13 16,-1-5-8-16,8 6-19 0,-5-9-14 0,15 9-28 16,-10-14-16-16,20 15-31 0,-23-32-13 15,44 35-14-15,-22-26-1 0,12 2-24 0,5 5-79 16,-13-17 47-16,21 18 238 0</inkml:trace>
  <inkml:trace contextRef="#ctx0" brushRef="#br0" timeOffset="50599.23">2966 6493 1503 0,'-34'0'92'0,"11"12"-20"16,-8-5-10-16,8 8 0 0,-4-2-9 0,4 7-7 16,-2-2-17-16,2 2-4 0,2 1-12 0,5-1 0 15,4-1-8-15,4-1 2 0,8-18-6 0,-3 30 1 16,3-30-3-16,17 25 0 0,1-15-1 15,4-4 1-15,7-5-2 0,4-4-5 16,9-7-9-16,1-7-18 0,7-1-15 0,-1-6-14 16,6 3 1-16,-5-10-52 0,16 14-35 0,-16-21-59 15,26 19-128-15,-12-9-155 0,-18-11 56 0,9 18 436 16</inkml:trace>
  <inkml:trace contextRef="#ctx0" brushRef="#br0" timeOffset="50927.3313">3548 5960 1089 0,'-20'-20'260'0,"20"20"-170"16,-36-1-13-16,36 1-7 0,-31 18-12 0,16 2-6 0,-5 1-9 16,3 11 3-16,-4 3-11 0,4 7 5 15,-3 1-14-15,3 0 4 0,3 1-10 0,0-1 2 16,1 1-9-16,1-2-7 0,2-1 16 0,2-1-20 16,0-2 18-16,2-3-8 0,1-4-8 15,4-4 3-15,0-5-4 0,3-6-3 0,-2-16 0 16,11 25 0-16,-11-25 0 0,17 13 0 0,-17-13 0 15,25-2 0-15,-25 2 0 0,32-20 0 0,-11 2 0 16,2-6 0-16,0-5 0 0,2-3 0 0,-1-1 0 16,-2 1 0-16,-1 2 0 0,-4 3 0 0,-4 4 0 15,-13 23 0-15,22-29 0 0,-22 29 0 16,0 0 0-16,22-13 0 0,-22 13 0 0,0 0 0 16,17 16 0-16,-17-16 0 0,20 31 0 15,-10-8 0-15,1 2 0 0,0 3 0 0,0 3 0 16,-1-1 0-16,1 0-1 0,-4-3-51 0,6 5-34 15,-8-11-53-15,20 21-180 0,-10-18-305 0,0 2 29 16,1 0 365-16</inkml:trace>
  <inkml:trace contextRef="#ctx0" brushRef="#br2" timeOffset="54714.9978">5221 6463 1254 0,'0'0'17'0,"-25"-11"-11"0,25 11 6 0,-30-10 22 15,12 4-6-15,-2 3 18 0,-4-3-12 0,1 4 1 16,-8-2 5-16,6 5 2 0,-8-4 0 0,4 7-16 16,-8-4 15-16,4 7-14 0,-7-4 10 0,5 6-1 15,-5 1-8-15,5 5 4 0,-3 0-6 0,4 5 3 16,0-1-3-16,3 5-1 0,2 0-8 16,2 2 0-16,6 0-9 0,2 0 1 15,5 0-9-15,6 1 4 0,6 0-7 0,4 0 5 16,7 0-4-16,2-4 4 0,5-1-4 0,2-3 2 15,6-4-1-15,7-3 2 0,4-6-2 0,4-5 1 16,6-7 1-16,1-4-2 0,2-3 3 0,1-4-1 16,0-2 2-16,0-4-4 0,-4-3 4 0,-4-2-4 15,-3 1 3-15,-3-1-2 0,-5 1 3 16,-2 1-3-16,-5 1 3 0,-4 4-5 0,-5 0 5 16,-2 2-6-16,-4 2 5 0,-8 17-3 0,9-28 2 15,-9 28-1-15,0-18 0 0,0 18-2 0,0 0 2 16,0 0-4-16,0 0-1 0,0 0-5 0,0 0-4 15,-24 30 0-15,14-2-2 0,1 5 5 16,-1 5-7-16,0 2 3 0,3 2-15 0,0-2-2 16,7 1-25-16,-3-8-12 0,13 6-44 15,-9-20-36-15,22 14-60 0,-23-33-61 0,34 14-206 16,2 2 28-16,-13-27 422 0</inkml:trace>
  <inkml:trace contextRef="#ctx0" brushRef="#br2" timeOffset="54980.6276">5938 5775 1626 0,'0'0'55'0,"-34"-6"-11"0,34 6-2 0,-29 3 2 16,29-3-17-16,-27 15 18 0,27-15-36 0,-28 35 21 15,15-8-11-15,-3 6-8 0,3 5 7 0,-2 5-9 16,2 5 7-16,-2 2-10 0,3 4 3 15,1 1-10-15,1 2 7 0,2 2-10 0,0 1-2 16,2 0 14-16,1-1-24 0,3-1 13 0,0-2-7 16,5-4-14-16,1-7 7 0,4-3-24 0,1-11-9 15,7 1-22-15,-5-15-32 0,14 8-24 0,-25-25-7 16,46 27-71-16,-29-32-52 0,0-2-211 0,15 7 11 16,-13-23 437-16</inkml:trace>
  <inkml:trace contextRef="#ctx0" brushRef="#br2" timeOffset="55293.1304">6086 6324 1234 0,'0'0'169'0,"-2"-32"-75"0,2 32-12 15,-5-19-6-15,5 19-10 0,0 0-7 0,0 0-12 16,0 0-11-16,0 0-12 0,0 0-10 16,0 0-1-16,0 0 0 0,-6 35 5 0,5-11-2 15,0 6-11-15,-2 4 19 0,1 4-21 16,-3 3 17-16,-2 1-9 0,1 1-7 0,-1-2 6 15,3-3-7-15,2 2 3 0,1-3-6 0,2-2 0 16,3-5 0-16,0-3 0 0,3-6 0 0,1-3 0 16,-8-18 0-16,20 22 0 0,-20-22 0 0,29 6 0 15,-11-11 0-15,3-3 0 0,1-7 0 16,1-5 0-16,3-7 0 0,-1-3 0 0,-1-6 0 16,2-2 0-16,-3 0 0 0,0-4 0 0,0 5 0 15,-3-1 0-15,0 0 0 0,-1-2-9 0,-1 2-39 16,-4-3-2-16,5 9-49 0,-12-7-26 0,14 23-77 15,-24-18-126-15,3 34-226 0,0 0 20 0,5-24 437 16</inkml:trace>
  <inkml:trace contextRef="#ctx0" brushRef="#br2" timeOffset="55699.4411">6550 6551 1620 0,'-32'15'69'0,"32"-15"-37"0,0 0-9 0,0 0 3 15,0 0-2-15,-3 18 0 0,3-18 2 0,24 0-5 16,-7-4-5-16,5 1-2 0,1-6-4 0,2 1-3 16,2-1-2-16,0-2-1 0,1 3-1 15,1-2-2-15,-2-1 0 0,0 0-2 0,-3-1 2 16,-2 0-2-16,-2-2 6 0,-3 0-5 15,-17 14-13-15,25-30 28 0,-25 30-22 0,12-28 29 16,-12 28-7-16,1-26-4 0,-1 26 2 0,-10-24-6 16,10 24 1-16,-19-19-5 0,19 19 0 0,-27-8 0 15,9 9 0-15,-1 3 0 0,-3 4-2 0,-3 4 1 16,-1 6-4-16,-1 5-5 0,-1 4 21 0,2 3-18 16,1 1 21-16,2 1-9 0,3 1-6 0,3-4-2 15,5-1 0-15,4-3 0 0,4-1 0 16,4 0 0-16,6-4 0 0,2-2 0 15,-8-18 0-15,33 27-3 0,-8-18-8 0,1-4-4 16,8-5-10-16,3-4-10 0,8-2-15 0,-1-7-17 16,10 6-23-16,-5-16-39 0,16 16-58 0,-16-10-385 15,9 1 23-15,-3 9 236 0</inkml:trace>
  <inkml:trace contextRef="#ctx0" brushRef="#br2" timeOffset="55980.6885">7379 6340 995 0,'0'0'245'0,"-34"-22"-126"15,34 22-19-15,-38-3-16 0,38 3-14 0,-42 14-21 16,19 0-5-16,-5 1-2 0,5 6-13 16,-4 1 28-16,4 8-29 0,0-1 21 0,2 4-12 15,2 0-14-15,4-1 4 0,2 0-12 16,5-2 3-16,6-1-9 0,4-1-2 0,6-3-7 16,3-3 0-16,3-4 0 0,-14-18 0 0,35 26 0 15,-11-17 0-15,0-3 0 0,3-4 0 0,-1-7 0 16,1-5 0-16,-1-6 0 0,-1-4 0 0,0-2 0 15,-4-2 0-15,0-3 0 0,-1 1 0 0,-5-3 0 16,1-2 0-16,-5 1 0 0,-1-1 0 0,-2 3 0 16,-2-1 0-16,-2 1-30 0,-3-1-2 15,3 4-40-15,-6-6-3 0,6 13-49 0,-12-13-61 16,8 31-118-16,13-17-274 0,-13 17 66 16,0 0 374-16</inkml:trace>
  <inkml:trace contextRef="#ctx0" brushRef="#br2" timeOffset="56230.6929">7889 5821 1346 0,'-12'-17'254'0,"12"17"-173"0,-20 3-21 0,20-3-4 15,-25 25-17-15,9-2-2 0,-5 3-12 0,2 9 6 16,-4 4-14-16,3 7 4 15,1 5-11-15,3 1 5 0,1 3-12 0,2 1 6 16,3 0-10-16,3 0-5 0,1 1 15 0,2 0-20 16,3-4 12-16,-2-2-26 0,6 2-24 0,-1-4 2 15,8 0-26-15,-4-11-7 0,11 0-48 0,-17-38-60 16,26 39-93-16,-18-21-244 0,-8-18 46 0,40 15 359 16</inkml:trace>
  <inkml:trace contextRef="#ctx0" brushRef="#br2" timeOffset="56590.1041">8144 6289 1492 0,'0'0'139'0,"-16"25"-71"0,5-6-8 16,-7 1-8-16,4 5-19 0,-5 1 21 16,5 4-30-16,-2-1 21 0,5 2-11 0,-1-2-11 15,3 2 0-15,3-5-23 0,3 0 0 0,3-5 0 16,2-1 0-16,-2-20 0 0,11 28 0 0,-11-28 0 15,21 16 0-15,-21-16 0 0,34 6 0 0,-12-7 0 16,1-4 0-16,3-4 0 0,1-7 0 0,1-3 0 16,1-3 0-16,0-2 0 0,1-3 0 0,-2 1 0 15,-2-2 0-15,1-1 0 0,0 0 0 16,-2 1 0-16,-1 2 0 0,-5 5 0 0,-6 4 0 16,-13 17 0-16,17-21 0 0,-17 21 0 15,0 0 0-15,0 0 0 0,0 0 0 0,0 0 0 16,0 0 0-16,0 28 0 0,-4-9 0 0,-1 3 0 15,-1 1 0-15,-2 4-5 0,2-4-18 0,-1 2-10 16,0-2-6-16,4 0-16 0,-2-5-10 0,8 4-19 16,-3-22-28-16,8 30-59 0,-8-30-87 15,0 0-186-15,27 17-58 0,-27-17 247 0</inkml:trace>
  <inkml:trace contextRef="#ctx0" brushRef="#br2" timeOffset="56937.1395">8988 6193 1200 0,'-19'21'232'0,"-8"-18"-123"0,7 16-15 16,-11-9-18-16,4 11-11 0,-6-7-8 0,5 7-5 16,-3-2-9-16,4 2-8 0,4-3-12 0,5-1-7 15,18-17-6-15,-22 27-13 0,22-27 6 0,-4 19-12 16,4-19 21-16,9 17-9 0,-9-17 13 15,21 7-11-15,-4-6 3 0,5-3-8 0,4 0 0 16,1-2 0-16,1-1 0 0,0 4 0 0,-2-2 0 16,0 5 0-16,-4 0 0 0,-2 0 0 0,-20-2 0 15,31 14 0-15,-31-14 0 0,18 20 0 0,-18-20 0 16,7 31 0-16,-9-11 0 0,-2 3 0 0,-4 3 0 16,-2 0 0-16,-5 4 0 0,-3 1 0 15,-5-2 0-15,1 0 0 0,0-3 0 0,2-2 0 16,1-1 0-16,1-3 0 0,2-2 0 0,-1-5 0 15,17-13 0-15,-29 23-29 0,29-23-45 0,-27 10-35 16,27-10-107-16,-22 3-260 0,22-3-120 0,0 0 50 16,-23-35 546-16</inkml:trace>
  <inkml:trace contextRef="#ctx0" brushRef="#br0" timeOffset="60855.5721">8019 7089 817 0,'0'0'297'0,"0"0"-171"15,-11-18-30-15,11 18-43 0,0 0-9 0,0 0-10 16,0 0-3-16,0 0 15 0,21-18-34 16,-4 11 15-16,1-4-22 0,10 1 13 0,2-4-1 15,9-1-7-15,6-3-1 0,4 1-7 0,2 0 3 16,1 3-7-16,-1 3 3 0,-2-1-6 0,0 3-2 15,-6 0-4-15,1 1-8 0,-5-1-7 0,0 4-6 16,-5-4-11-16,2 7-5 0,-8-7-10 16,6 7-10-16,-9-6-18 0,6 6-15 0,-11-7-25 15,7 9-13-15,-27 0-16 0,34-11-49 16,-17 19-93-16,-17-8 75 0,0 0 222 0</inkml:trace>
  <inkml:trace contextRef="#ctx0" brushRef="#br0" timeOffset="61058.6934">8282 7144 898 0,'-33'1'160'0,"33"-1"-66"15,-33 13-31-15,33-13-21 0,0 0-17 0,0 0-12 16,0 0-3-16,-4 17 5 0,4-17 12 0,25 6 7 16,-7-6 2-16,10 0-2 0,3-6-7 15,8 1-9-15,5-6-5 0,4 1-9 0,4-3-3 16,0 0-12-16,2 2-10 0,-3-4-15 0,1 5-15 15,-11-7-17-15,6 11-17 0,-17-7-9 16,5 11-62-16,-15-5-34 0,-3-1-209 0,6 20 8 16,-23-12 380-16</inkml:trace>
  <inkml:trace contextRef="#ctx0" brushRef="#br0" timeOffset="62646.0643">10091 6392 1248 0,'0'0'155'0,"0"0"-123"0,0 0-10 16,-10-19 0-16,10 19-2 0,0 0 1 0,0 0-8 15,-19 2-7-15,19-2-1 0,-22 13-2 0,22-13 5 0,-25 27 22 0,12-11-34 16,-1 1 34-16,5 6-33 0,-2 2 14 16,4 8 8-16,-1 6-10 0,0 6 7 0,1 1-18 15,0-3 7-15,2-4-9 0,1-5 7 0,4-8-12 16,1-4-3-16,7 0-23 0,-8-22-28 0,19 31-22 16,-19-31-32-16,30 14-62 0,-30-14-80 0,20-21-193 15,4 20 19-15,-18-26 413 0</inkml:trace>
  <inkml:trace contextRef="#ctx0" brushRef="#br0" timeOffset="62802.3176">9811 6054 1387 0,'-24'-11'23'0,"5"4"-20"0,19 7-3 15,-20-8-5-15,20 8-9 0,0 0-19 16,0 0-15-16,0 0-31 0,25-10-72 0,-25 10-58 15,34-13-230-15,1 23 35 0,-13-17 374 0</inkml:trace>
  <inkml:trace contextRef="#ctx0" brushRef="#br0" timeOffset="63161.6978">10617 6298 1211 0,'0'0'64'0,"-27"10"-25"0,27-10 5 16,-37 9-3-16,18-1 9 0,-8-6-1 0,4 8-2 16,-7-4-3-16,6 7-1 0,-4-2-5 0,4 4-7 15,1-2-4-15,6 4-14 0,-1-1 25 0,4 1-32 16,3 0 23-16,3 0-21 0,8-17-8 16,-4 31 2-16,4-31-1 0,8 28 0 0,-8-28-2 15,21 23 2-15,-21-23-4 0,36 19 4 0,-14-10-3 16,2-2 4-16,3-2-2 0,-2-2 1 15,1 0 1-15,-1-1 0 0,1 1-2 0,-1 0 2 16,-1 2-2-16,-5 0 0 0,-19-5 2 0,27 8-2 16,-27-8 0-16,0 0 1 0,14 19-2 15,-14-19 2-15,-5 19-2 0,5-19-1 0,-20 34-7 16,0-12 0-16,-2 3-6 0,-6-2 5 0,-2 1-4 16,1-2 5-16,2 0-9 0,2-5-4 0,6 1-17 15,1-9-18-15,18-9-35 0,-21 14-57 0,21-14-102 16,5 18-269-16,-5-18 51 0,20 3 322 0</inkml:trace>
  <inkml:trace contextRef="#ctx0" brushRef="#br0" timeOffset="63958.6649">12219 6392 461 0,'0'0'174'15,"0"0"-40"-15,0 0-8 0,0 0-26 0,0 0 2 16,0 0-40-16,0 0-1 0,-1-22-8 16,1 22-6-16,0 0-2 0,0 0-7 0,-11-20-5 15,11 20-3-15,0 0-1 0,-10-17 0 0,10 17 3 16,0 0-3-16,-20-23 0 0,20 23-5 0,-17-8-2 15,17 8-4-15,-22-4-4 0,22 4-3 0,-34 6-2 16,14 2 1-16,-4 3 1 0,1 4 2 0,-5 2-1 16,2 5 4-16,-2 1 15 15,-1 4-28-15,-1-1 28 0,-1 3-29 0,1-1 10 16,2 1 6-16,0-2-5 0,6-2 7 0,4-4-8 16,6-2 2-16,12-19-7 0,-9 24-2 0,9-24-3 15,15 17-1-15,-15-17 1 0,36 11 1 0,-11-10 0 16,5-3 0-16,3-3 0 0,5-5-2 0,2-1 1 15,4-3-3-15,1-3 3 0,1-2-3 0,0-2 4 16,-5-1-5-16,-3 2 3 0,-4-1-2 16,-2 1 3-16,-4-1-3 0,-3 0-9 0,-3 1 22 15,-4 2-24-15,-18 18 24 0,23-32-10 0,-23 32 1 16,14-21 1-16,-14 21 2 0,0 0 2 0,5-19-1 16,-5 19 0-16,0 0-5 0,0 0 0 15,0 0-6-15,-21 6 2 0,21-6 0 0,-17 23-2 16,7-2-8-16,1 2 18 0,-2 5-26 0,1 2 17 15,0 0-16-15,4 3-6 0,1-4-1 16,6 1-12-16,3-4-6 0,8 3-26 0,-2-12-27 16,22 13-71-16,-15-28-111 0,20 9-254 0,8 0 33 15,-3-22 334-15</inkml:trace>
  <inkml:trace contextRef="#ctx0" brushRef="#br0" timeOffset="64521.1263">13961 6419 803 0,'0'0'137'0,"0"0"-41"16,0 0-10-16,-24-19-2 0,24 19-11 0,-41 5-15 15,20 3-3-15,-12-2 1 0,5 8-12 0,-10-6 17 16,10 9-17-16,-10-6 4 0,8 5-6 0,0-5-14 16,4 2-5-16,3-3-6 0,6-1 1 15,17-9-6-15,-24 16 1 0,24-16-6 0,0 0-2 16,0 0-4-16,-2 22 1 0,2-22 0 16,22 14 4-16,-22-14 0 0,34 12 2 0,-11-6-3 15,3-1-1-15,1-1-3 0,3 1 0 0,-1-2-2 16,-1 1 2-16,-1 0-1 0,-1 0 2 0,-5 0-1 15,-1 1 0-15,-20-5 0 0,28 11-1 0,-28-11 2 16,0 0 1-16,13 20 0 0,-13-20 5 16,-7 21-6-16,7-21 3 0,-22 30-5 0,6-13 1 15,-3 0-2-15,-2 0 2 0,-3-3-3 0,2 0 1 16,1-1-9-16,4-5-4 0,17-8-13 0,-22 10-12 16,22-10-33-16,0 0-35 0,0 0-56 0,0 0-73 15,16-17-162-15,-16 17-78 0,24-26 147 0</inkml:trace>
  <inkml:trace contextRef="#ctx0" brushRef="#br0" timeOffset="65099.2802">14356 6436 1270 0,'0'0'126'0,"0"0"-89"16,0 0-13-16,0 0 7 0,0 0 4 0,-23-7-7 15,23 7-16-15,-23 16 17 0,23-16-9 0,-26 22 16 16,26-22 4-16,-25 30-6 0,11-12 1 0,-3 0-8 16,3 4 0-16,-2-2-12 0,3 5 11 15,-3-5-6-15,4 2 4 0,-2-5-2 0,5 0-6 16,9-17-9-16,-16 24-1 0,16-24-7 0,0 0-1 16,0 0 0-16,0 0 0 0,0 0 1 15,7 17 4-15,-7-17-1 0,0 0-2 0,28-21 3 16,-28 21-3-16,28-30 2 0,-11 12-2 0,0-3 2 15,1 1-4-15,-1-1 5 0,0-1-4 0,-2 1 3 16,-2 0-4-16,-1 1 4 0,-1-1-4 0,-2 0-12 16,-1 1 26-16,-4 2-26 0,1 0 26 0,-5 18-10 15,6-26-2-15,-6 26 2 0,0 0-1 16,0 0 3-16,0 0 0 0,0 0-1 0,0 0 0 16,0 0-4-16,0 0 3 0,-2 23 0 15,-1-5-8-15,1 2 26 0,1-1-24 0,1 0 22 16,0-19-12-16,6 31-4 0,-6-31 1 0,17 24-2 15,-17-24 1-15,25 17 0 0,-7-12 3 0,3-3 1 16,3-4 2-16,3-4 2 0,2-3-5 0,3-2-5 16,3-2 0-16,2-3 0 0,-2 2 0 15,-1-2 0-15,-5 0 0 0,-4 2 0 0,-2 0 0 16,-6 4 0-16,-17 10 0 0,24-17 0 0,-24 17 0 16,0 0 0-16,0 0 0 0,18-10 0 0,-18 10 0 15,0 0 0-15,0 0 0 0,0 0 0 0,0 0 0 16,-3 27 0-16,-1-9 0 0,-1 3 0 0,-2 2 0 15,-2 3 0-15,1 0 0 0,0 2-19 16,2-1-4-16,5 1-14 0,1-5-5 16,6 1-17-16,0-6-12 0,11 9-33 0,-17-27-38 15,40 37-65-15,-40-37-60 0,43 12-219 0,-10 4 44 16,-6-17 295-16</inkml:trace>
  <inkml:trace contextRef="#ctx0" brushRef="#br0" timeOffset="65521.139">15364 6446 1362 0,'-28'7'148'16,"-6"-4"-99"-16,5 6-5 0,-7-4 4 0,6 8 3 16,-5-2-14-16,5 6 4 0,-3-1-2 0,5 5 5 15,0-2-11-15,6 3 2 0,1-3-13 16,7 0-2-16,0-2-4 0,7 1-6 0,7-18-5 15,-2 32 2-15,2-32-6 0,17 24 4 0,-17-24-1 16,34 15 1-16,-11-12-1 0,6-4 1 0,3-4-1 16,3-5-1-16,1-5 2 0,1-2-5 15,-1-1 0-15,-3 0 0 0,-1-1 0 0,-4 1 0 0,-4 0 0 16,-2 0 0-16,-1 1 0 0,-4-1 0 0,-1 1 0 16,-3 0 0-16,-2-1 0 15,-11 18 0-15,13-30 0 0,-13 30 0 0,3-27-1 16,-3 27 1-16,0 0-12 0,-6-18 12 0,6 18 2 15,0 0-2-15,0 0-2 0,-19 17 2 0,13 0 10 16,-5 3-8-16,0 6-1 0,0 3-1 0,-1 0 0 16,1 0 0-16,2 0-11 0,0-4-2 0,7 2-11 15,-1-4-2-15,7-1-13 0,2-5-2 16,-6-17-9-16,21 22-1 0,-2-13-4 0,-19-9-14 16,44-1-34-16,-25-19-65 0,20 18-92 0,-11-16-240 15,0-5 42-15,10 8 280 0</inkml:trace>
  <inkml:trace contextRef="#ctx0" brushRef="#br0" timeOffset="65755.5387">16008 5871 1411 0,'-6'23'350'16,"6"-23"-307"-16,-26 16-16 0,26-16-6 0,-24 34 1 15,7-11-6-15,0 6 5 0,-7 4-4 0,3 4 8 16,-3 4-8-16,4 4 5 0,-1 2-9 0,2 3 4 15,2 1-12-15,2 1-6 0,0 0 11 0,3 2-16 16,1-3 6-16,-1 1-9 0,4-3-7 16,0-4 4-16,4-5-9 0,2-8 0 15,6-5-16-15,1-9-8 0,7-1-11 0,-12-17-11 16,30 15-24-16,-30-15-21 0,45-10-38 0,-28-18-48 16,25 13-78-16,-5-11-176 0,-7-15 46 0,15 15 346 15</inkml:trace>
  <inkml:trace contextRef="#ctx0" brushRef="#br0" timeOffset="65943.0465">16409 5807 1459 0,'0'0'243'0,"0"0"-157"15,0 0-28-15,-21 32-19 0,7-3 0 0,-5 7-16 16,-2 9 4-16,-7 3-10 0,0 9 10 0,-4 1-12 16,-1 4-1-16,3-3-14 0,3-1 0 15,6-2 0-15,5-4 0 0,6-3 0 16,1-3-18-16,7-2-14 0,-1-8-33 0,8 10-80 15,-12-25-130-15,26 25-63 0,-15-19-230 0,4-6 73 16,9 9 385-16</inkml:trace>
  <inkml:trace contextRef="#ctx0" brushRef="#br0" timeOffset="66827.8127">17170 6005 939 0,'0'0'154'0,"0"0"-108"0,0 0-9 0,5-22 7 15,-5 22 6-15,0 0 3 0,0 0-2 16,0 0-6-16,0 0-3 0,0 0-5 0,0 0-3 16,0 0-4-16,0 0 2 0,0 0 0 0,0 0 1 15,0 0-2-15,-1 23-2 0,1-23-4 16,-10 25 3-16,4-8-6 0,0 7 0 0,-3 3-8 16,3 6 3-16,-2 2-9 0,-1 4 7 0,0 5-9 15,-1 2 6-15,0 4-13 0,4-3-5 16,-2-1 22-16,1-4-23 0,0-3 24 0,0-5-12 15,1-4-7-15,1-6 6 0,3-7-5 0,2-17 4 16,-2 24-4-16,2-24 1 0,0 0 0 0,0 0 0 16,0 0 1-16,0 0 0 0,0 0 1 0,21 5-1 15,-21-5 3-15,13-18-4 0,-13 18 1 0,17-28-2 16,-17 28 2-16,15-34-2 0,-7 15 5 0,0-3-6 16,-1 1 5-16,3 0-6 0,0-1-11 15,-1 0 13-15,3 3-15 0,1 2 26 16,-13 17-12-16,29-28 13 0,-12 18-10 0,0 3-1 15,1 3 0-15,-18 4-3 0,33 4-3 0,-33-4 1 16,32 17-3-16,-32-17-9 0,31 29 30 0,-15-8-26 16,-1-1 28-16,-3 3-14 0,0-1-6 0,-4 1 5 15,1-1-7-15,-3-2 6 0,-2 2-2 0,-4-3 4 16,-4 0 0-16,-2 1 3 0,-7-1-4 16,-3 3 6-16,-7 0-7 0,-5 1 6 0,-6-1-3 15,-5-2 4-15,-5-2-1 0,-2-1 2 0,-2-3-6 16,2-5 2-16,1-1-5 0,5-5-2 0,5 0-11 15,3-7-13-15,10 0-19 0,1-8-24 16,21 12-25-16,-10-28-32 0,28 21-46 0,-11-24-53 16,27 5-239-16,4 8 26 0,-1-13 223 15</inkml:trace>
  <inkml:trace contextRef="#ctx0" brushRef="#br0" timeOffset="67308.2931">17877 6444 1061 0,'0'0'289'0,"0"0"-252"16,0 0-9-16,0 0-6 0,1-19 24 0,-1 19-29 16,1-18 25-16,-1 18-12 0,0 0 20 0,-12-23 2 15,12 23-12-15,0 0-5 0,-25-7-6 0,7 7-3 16,1 2 1-16,-7 2-1 0,-1 3 0 0,-6 3-1 15,2 3-14-15,-5 2 24 0,-1 5-25 16,-2 1 22-16,1 3-11 0,-2 2-7 0,3-1 2 16,2 2-16-16,3-2 0 0,6-2 0 0,6-1 0 15,4-4 0-15,14-18 0 0,-10 29 0 0,10-29 0 16,12 23 0-16,-12-23 0 0,33 16 0 0,-11-14 0 16,7-3 0-16,4-4 0 0,3-5 0 0,7-3 0 15,3-3 0-15,1-3 0 16,3-2 0-16,-1 1 0 0,-2-2 0 0,-5 1 0 15,-3 1 0-15,-7 2 0 0,-1 1 0 0,-6 2 0 16,-4 3 0-16,-5 4 0 0,-16 8 0 0,17-8 0 16,-17 8 0-16,0 0 0 0,0 0 0 0,0 0 0 15,-10 20 0-15,10-20 0 0,-20 32 0 0,5-10 0 16,0 0 0-16,1 0 0 0,0 1 0 0,2-3 0 16,4 1-15-16,3-3-7 0,4 0-11 15,1-18-5-15,8 27-7 0,-8-27-2 16,26 18-7-16,-26-18-5 0,43 6-17 0,-21-18-29 15,21 13-69-15,-16-28-78 0,13 10-243 0,7 1 36 16,-7-16 287-16</inkml:trace>
  <inkml:trace contextRef="#ctx0" brushRef="#br0" timeOffset="67529.6634">18712 5852 1676 0,'-33'6'63'0,"15"5"-42"15,-5 6-4-15,2 10 10 0,-2 2-5 0,0 8 3 16,-2 4-10-16,-1 5 11 0,1 5-9 0,-1 3 9 16,2 3-17-16,2 0 7 0,-1 1-14 15,4 0-4-15,2 0 14 0,4 3-22 0,2-2 19 16,5-3-11-16,6-6-11 0,1-7 0 0,9-5-22 16,1-9-16-16,10-2-1 0,-1-11-5 0,12-2-20 15,-5-14 1-15,13 3-36 0,-12-25-138 0,24 13-14 16,-13-21-80-16,7-5-95 0,11 6 254 0,-19-26 185 15</inkml:trace>
  <inkml:trace contextRef="#ctx0" brushRef="#br0" timeOffset="67717.1674">19154 5797 1551 0,'0'0'245'0,"-20"19"-198"0,6-1-12 0,-5 5-11 15,1 10 5-15,-4 7-17 0,-1 4 6 0,-2 8-10 16,-1 4 8-16,-1 4-9 0,2 2 8 0,0 3-16 15,4-2-3-15,1 3 13 0,3-1-17 16,4-3 9-16,-1-2-14 0,7-2-27 0,1-8-14 16,8 3-47-16,-5-19-54 0,23 18-158 0,-12-21-259 15,8-2 47-15,4 3 295 0</inkml:trace>
  <inkml:trace contextRef="#ctx0" brushRef="#br0" timeOffset="68342.1823">20293 6434 962 0,'0'0'190'0,"6"-19"-137"0,-6 19-17 0,0 0-3 16,0 0-10-16,-17-11-13 0,17 11-8 0,-25 6 8 16,25-6 16-16,-38 12 14 15,38-12-1-15,-41 22 20 0,22-6-13 0,-6-3 11 16,4 6 0-16,-2-6-8 0,5 9 0 0,-3-4-10 16,5 5 1-16,-1-1-12 0,5 2 1 0,1-1-11 15,3 1 0-15,4 0-7 0,3 1 1 0,2-2-7 16,8-3 2-16,2-2-5 0,-11-18 0 0,32 29-1 15,-11-18 1-15,3-2-1 0,3-3 1 0,1-5-1 16,4-2-1-16,-1-4 1 0,2-2-1 16,0-6 2-16,-1-2-2 0,-2-5 2 0,-1-1-2 15,-6-5 3-15,-1 0-3 0,-4-1 3 0,-3-1-4 16,1 2 5-16,-4-1-6 0,-5 0 5 0,-1 1-6 16,-6 0 6-16,-2 2-7 0,-3 0-16 15,-3 0 21-15,-3 5-29 0,-3-1 23 0,14 20-11 16,-29-25-2-16,29 25 2 0,-29-10 0 0,29 10-3 15,-30 5-3-15,30-5-15 0,-26 16-12 16,26-16-15-16,-15 20-51 0,24 1-35 0,-9-21-69 16,13 19-104-16,8-7-120 0,-21-12 44 0,51 16 388 15</inkml:trace>
  <inkml:trace contextRef="#ctx0" brushRef="#br0" timeOffset="68623.4619">21388 6019 1545 0,'-19'-27'44'0,"5"-2"-42"0,-2 0 9 0,1 5 3 16,-2-2 14-16,2 7 4 0,-6 3 7 0,21 16-2 16,-38-19 7-16,21 19-7 0,-5 3-10 15,-1 9 0-15,-3 4-12 0,0 3 8 0,-2 6-5 16,1 4 2-16,0 6-3 0,1 8 1 0,-1 5-9 15,-1 8 6-15,-1 4-13 0,1 4 9 0,0 4-14 16,4 0-4-16,4 1 15 0,4-4-16 16,7-2 9-16,4-5-10 0,6-4-25 0,1-6-7 15,8-4-26-15,-3-12-12 0,12 4-40 0,-13-18-35 16,20 14-166-16,-11-14-220 0,3-5 65 16,3 3 288-16</inkml:trace>
  <inkml:trace contextRef="#ctx0" brushRef="#br0" timeOffset="68779.6995">20688 6445 1498 0,'-30'-26'260'0,"13"19"-150"15,-2 0-45-15,19 7-10 0,-17-9-26 0,17 9-17 16,0 0-9-16,0 0-3 0,19-8 0 16,3 4 0-16,7 2-2 0,6-1-7 0,8 3-12 15,1-1-9-15,8 1-28 0,-2-3-20 0,8 11-67 16,-18-20-136-16,16 19-272 0,-7-1-12 0,0-2 276 15</inkml:trace>
  <inkml:trace contextRef="#ctx0" brushRef="#br0" timeOffset="69467.2117">22533 6413 1043 0,'12'-17'98'16,"-12"17"-80"-16,-4-20 16 0,4 20-10 15,0 0 35-15,-22-24 15 0,22 24-6 0,-22-5-13 16,22 5-2-16,-29 2-10 0,29-2 3 0,-40 10 7 15,22 0-2-15,-6-2-7 0,3 4-7 0,-3 1-7 16,0 4-17-16,-2 0 26 0,4 6-29 0,-6-3 29 16,4 4-14-16,-5 0-7 0,2 3 6 0,2-1-12 15,2 0 3-15,3-2-9 0,4-4-1 16,8 1-4-16,2-2 1 0,6-19-3 0,2 32 2 16,-2-32-2-16,17 21 3 0,-17-21-3 15,35 15 2-15,-11-11 0 0,3-4 1 0,4-5 0 16,1-1-1-16,2-6 0 0,2-3-1 0,3-4 0 15,0-3 0-15,2 0 0 0,1-3 0 0,-4-1 0 16,0 1 0-16,-4 0 0 0,-2-1 0 0,-5 3 0 16,-4 1 0-16,-4 3 0 0,-19 19 0 15,23-31 0-15,-23 31 0 0,8-20-4 0,-8 20 6 16,0 0 0-16,0 0-2 0,0 0 0 0,0 0 0 16,-20 6 0-16,20-6 0 0,-29 35 0 0,12-10 0 15,-1 2 0-15,1 4 0 0,0-2 0 0,2 1 0 16,4-1 0-16,1-2-12 0,8 0-14 15,3-2-4-15,8-2-10 0,2-5-1 0,9 1-10 16,1-9-5-16,11 4-19 0,-7-13-17 16,18 12-40-16,-15-23-39 0,21 16-35 0,-13-19-34 15,10 7-70-15,3 6-59 0,-17-20 174 0</inkml:trace>
  <inkml:trace contextRef="#ctx0" brushRef="#br0" timeOffset="69670.353">23200 6540 890 0,'-8'-29'224'0,"8"29"-53"16,-7-35-31-16,7 35-29 0,-16-29-22 15,16 29-6-15,-19-19-46 0,19 19 23 0,-24-11-44 16,24 11-1-16,-21 5 6 0,21-5-17 16,-22 19 28-16,22-19-17 0,-27 35 13 0,14-12-15 15,0 4-6-15,0 1 4 0,0 3-6 0,2 2 4 16,0-2-9-16,1 3 6 0,3-4-8 0,2-1 2 16,4-3-11-16,1-7-5 0,6 0-16 0,-6-19-11 15,16 26-15-15,-16-26-19 0,27 11-35 16,-27-11-71-16,37-10-221 0,-17 1-124 0,0-9 53 15,10 6 430-15</inkml:trace>
  <inkml:trace contextRef="#ctx0" brushRef="#br0" timeOffset="70060.9578">23319 6132 1502 0,'-16'-17'324'16,"16"17"-277"-16,0 0-28 0,0 0-6 0,0 0 3 15,0 0 4-15,0 0 3 0,0 0 4 0,7 18-3 16,-7-18-5-16,15 28-6 0,-9-10-13 0,-1 5 0 16,-3 2 0-16,1 4 0 0,-2 3 0 0,-2 3 0 15,1 0 0-15,-1 2 0 0,-3 3 0 16,-2 0 0-16,-1 1 0 0,-4-1 0 0,0-3 0 16,-1-1 0-16,-1-3 0 0,4-2 0 15,0-5 0-15,4-3 0 0,2-5 0 0,3-18 0 0,-2 21 0 16,2-21 0-16,0 0 0 0,0 0 0 15,20 1 0-15,-20-1 0 0,23-23 0 0,-7 1 0 16,1-3 0-16,2-5 0 0,0-2 0 0,-1 2 0 16,0-1 0-16,-3 0 0 0,-1 2 0 15,-2-2 0-15,-1 2 0 0,-3 0 0 0,-1 0 0 16,-1 3 0-16,0 5 0 0,1 0 0 0,-7 21 0 16,16-26 0-16,-16 26 0 0,17-17 0 0,-17 17 0 15,27-10 0-15,-5 6 0 0,5 3 0 0,5-3 0 16,11 3 0-16,2-2 0 0,12 3 0 0,1-5-82 15,12 13-84-15,-17-25-204 0,20 21-228 0,-8-3 6 16,0-3 354-16</inkml:trace>
  <inkml:trace contextRef="#ctx0" brushRef="#br0" timeOffset="71252.1481">939 7984 426 0,'1'-17'165'0,"-1"17"-57"0,12-24-2 16,-12 24-2-16,7-18-3 0,-7 18 0 0,0 0-10 16,-2-21-12-16,2 21-12 0,0 0-9 0,0 0-6 15,0 0-2-15,0 0-6 0,0 0-4 0,0 0-7 16,0 0-8-16,0 0-6 0,-18-1-6 0,18 1 0 16,-11 21-4-16,3-4 5 0,0 4 0 0,-2 6 2 15,-2 1-4-15,1 3 5 0,-2 2-10 16,2 2 8-16,0 0-8 0,2 3 8 15,1-2-7-15,3 3-9 0,1-3 20 0,3-1-26 16,5-4 23-16,0-5-10 0,7-7-4 0,-11-19 2 16,30 24-5-16,-10-19 3 0,5-6 0 0,1-5-2 15,5-7 3-15,2-7-3 0,1-4 4 0,1-10-4 16,1-3-7-16,0-3 21 0,-1-2-20 0,-1 3 19 16,-4 0-8-16,0 3-8 0,-4 1 8 15,-3 3-8-15,-3 3 6 0,-3 3-6 0,-4 5 3 16,-3 3-1-16,-10 18 2 0,0 0-1 0,13-17 2 15,-13 17-1-15,0 0-1 0,0 0 1 16,0 0-1-16,0 29 1 0,0-5-2 0,-1 6 3 16,0 4-5-16,-1 1 8 0,0 2-5 0,4-1 9 15,0-3-6-15,4-3 6 0,1-5-4 0,6-1-13 16,-13-24 25-16,29 32-25 0,-11-21 28 16,3-5-9-16,1-1-3 0,1-7 5 0,2-5-12 15,1-1 9-15,-2-9-11 0,0-3 18 0,-2-1-12 16,1-5 7-16,-3 3-8 0,-3-2-6 0,-1-2 4 15,-4 0-3-15,-2-3 3 0,-2 1-5 0,-2-2 2 16,-1 0-10-16,-1 0 2 0,-2 1-11 0,0 5 2 16,-3 2-8-16,2 6-4 0,-1 17-9 0,-2-22-9 15,2 22-16-15,0 0-16 0,-5-25-33 16,5 25-57-16,0 0-77 0,23-10-171 16,-23 10-69-16,20-6 240 0</inkml:trace>
  <inkml:trace contextRef="#ctx0" brushRef="#br0" timeOffset="71479.0214">2123 7763 1051 0,'0'0'254'15,"0"0"-144"-15,0 0-38 0,0 0-15 0,0 0-5 16,0 0-10-16,0 0-7 0,0 0-6 0,0 0-4 16,-5 25-10-16,4-2 3 0,-1 5-11 0,-2 5 8 15,-2 2-2-15,0 4 5 0,-3-3-3 16,-2 1 5-16,2-4-15 0,0-2 3 0,2-4-6 15,2-5 3-15,2-4-8 0,3-18 4 16,2 19-9-16,-2-19-2 0,0 0-9 0,0 0-7 16,24 0-15-16,-24 0-18 0,30-31-39 0,-16-8-73 15,22 14-143-15,-3-16-244 0,-4-9 48 0,9 13 459 16</inkml:trace>
  <inkml:trace contextRef="#ctx0" brushRef="#br0" timeOffset="71615.2502">2264 7274 1516 0,'-34'5'59'16,"13"2"-34"-16,3-4-18 0,18-3-8 0,-20 4-17 15,20-4-30-15,0 0-45 0,0 0-54 0,0 0-69 16,9-27-65-16,7 9-184 0,14 14 128 0,-10-21 337 16</inkml:trace>
  <inkml:trace contextRef="#ctx0" brushRef="#br0" timeOffset="71856.2462">2798 7123 1107 0,'-11'23'226'0,"11"-23"-142"0,-22 34-8 0,22-34-5 16,-20 36-4-16,5-18-15 0,6 7-1 16,-4-4-11-16,6 5 2 0,-3 0-10 0,4 7 1 15,-1 1-13-15,1 8 7 0,-3 3-12 0,-1 5 1 16,1 2-8-16,-2 2-9 0,-2 2 14 0,0 2-15 15,0 1 12-15,-1 4-5 0,0 0-9 0,-2-5 7 16,1-3-11-16,1-4 8 0,2-5-13 0,1-4-8 16,5-2-8-16,1-7-18 0,6-3 6 15,-2-9-32-15,9 1-9 0,-8-22-54 16,16 17-60-16,-16-17-75 0,19-21-171 0,1 11-20 16,-12-20 293-16</inkml:trace>
  <inkml:trace contextRef="#ctx0" brushRef="#br0" timeOffset="72028.1542">2600 7873 1046 0,'-31'-5'313'0,"7"-2"-172"0,24 7-52 16,-27 6-32-16,27-6-17 0,-18 8-19 15,18-8-9-15,0 0-10 0,0 0-2 0,0 0-1 16,0 0-1-16,30 14 3 0,-8-17-2 0,6-4-4 16,3-4-11-16,3 0-13 0,-1-8-21 0,8 6-19 15,-8-14-26-15,15 13-39 0,-13-20-54 16,17 14-93-16,-2-3-197 0,-13-12 106 0,16 16 372 15</inkml:trace>
  <inkml:trace contextRef="#ctx0" brushRef="#br0" timeOffset="72362.4072">3343 7138 1194 0,'-4'28'185'0,"-24"-8"-92"0,8 18 0 15,-11-3-19-15,6 11-6 0,-8 1-21 0,4 8 4 16,-3 1-17-16,4 6 9 0,-1 1-2 15,3 1-20-15,1-1 13 0,3-2-19 0,1-3-2 16,5-1 5-16,4-6-11 0,4-4 5 0,4-8-9 16,5-9-2-16,3-6-1 0,4-6 0 0,-8-18 0 15,26 22 0-15,-9-19 0 0,2-5 0 0,6-6 0 16,0-7 0-16,3-5 0 0,1-7 0 0,2-7 0 16,-2-1 0-16,1-2 0 0,-2 0 0 15,-2 6 0-15,-3 2 0 0,-3 5 0 0,-5 3 0 16,-15 21 0-16,26-25 0 0,-26 25 0 15,0 0 0-15,0 0 0 0,17-1 0 0,-17 1 0 16,2 27 0-16,0-2 0 0,-2 0 0 0,1 5-27 16,-4 2-13-16,6 4-21 0,-3-6-11 0,8 9-36 15,-9-16-41-15,19 19-115 0,-19-20-166 0,14 5-99 16,9 5 163-16</inkml:trace>
  <inkml:trace contextRef="#ctx0" brushRef="#br0" timeOffset="73159.353">4619 7349 1064 0,'0'0'143'0,"-17"-14"-48"16,17 14-7-16,0 0-10 0,0 0-7 15,0 0-13-15,0 0-22 0,0 0-12 0,0 0-9 16,-17 28 1-16,14-7 0 0,2 10 9 0,-2 1-5 16,3 5 7-16,-3 2-12 0,2 5 9 0,-3 2 6 15,2 5-21-15,-3 0 21 0,1 3-22 0,-3-1 1 16,2 3 8-16,-2-2-9 0,2-2 12 0,0-6-9 16,0-3 5-16,3-10-11 0,-1-4 0 15,4-4-8-15,3-5 5 0,-4-20-3 0,11 27 0 16,-11-27 1-16,0 0 0 0,17 9 0 0,-17-9-2 15,0 0 4-15,23-15-3 0,-23 15 3 0,19-32-3 16,-8 12 2-16,0-2-3 0,2 0 3 16,-3-1-4-16,1 3 4 0,0-1-4 0,-2 2 3 15,-1 1-2-15,2 1 4 0,1 0-4 0,-11 17 1 16,23-29-2-16,-23 29-1 0,27-21 0 16,-27 21 2-16,28-11-1 0,-28 11 0 0,28-1 2 15,-28 1-1-15,28 12 1 0,-28-12-1 0,28 27 1 16,-16-10-3-16,-1 1 4 0,-1 4-4 0,-3-2 4 15,-2 3-3-15,-2 0 4 0,-1 1-2 0,-4-1 2 16,-2 1-3-16,-4-2 5 0,-3 0-4 0,-3-3 6 16,-6 1-6-16,-2-1 1 0,-2-3-2 15,-4 1-13-15,-2-3 27 0,-1 1-26 0,-2-6 23 16,1-3-9-16,2-4-4 0,2-6-7 16,7-4-22-16,1-8 14 0,8-1-45 0,1-10 14 15,12 7-38-15,-3-17-37 0,21 15-61 0,-11-24-103 16,9 7-222-16,15 9 27 0,-6-19 419 0</inkml:trace>
  <inkml:trace contextRef="#ctx0" brushRef="#br0" timeOffset="73409.3228">5290 7285 1329 0,'0'0'194'0,"0"0"-134"0,-18-9-17 0,18 9-11 16,0 0-8-16,-23 12-12 0,23-12-2 15,-19 30-2-15,10-6 7 0,-1 5-2 16,0 6 8-16,-1 8-7 0,3 2 9 0,-3 6-12 16,1 1-6-16,-1 0 17 0,3 1-24 0,-2-1 16 15,1 2-9-15,3-5-12 0,1-2 6 0,5-2-13 16,2-5-3-16,4-1-18 0,1-8-1 0,8 2-18 16,-5-14-47-16,18 10-10 0,-8-14 17 0,15 5-27 15,-7-16 12-15,11 3-39 0,-9-16-52 16,14 1-12-16,-2 3-107 0,-11-20 46 0,18 18 273 15</inkml:trace>
  <inkml:trace contextRef="#ctx0" brushRef="#br0" timeOffset="73706.2427">5700 7867 756 0,'0'0'176'0,"-22"-35"-11"0,22 35-16 0,-28-26-16 16,28 26-32-16,-34-13-22 0,17 14-15 0,-8-3-14 16,5 8-4-16,-3-2-8 0,2 5-4 15,-1 1-5-15,4 3-1 0,-2 3-8 0,3 2 2 16,2 0-7-16,0 4 2 0,3 2-5 0,2 2 3 15,3-1-7-15,4 2 3 0,3-2-6 0,4-2 2 16,3-2-5-16,4-2 3 0,5-1-4 0,4-2 3 16,3-4-3-16,5-2 2 0,3-4-3 15,3-4 1-15,0-2 0 0,0-5-1 0,-1-2 1 0,-4-5 0 16,-2-1 1-16,-3-3-2 16,-3-2 3-16,-6 0-5 0,-3-3 4 0,-4-1-4 15,-3-3 5-15,-4-3-4 0,-2-1 0 0,-4-1-8 16,-1 2-1-16,-2-2-12 0,-2 2-2 0,-3-2-13 15,1 3-5-15,-3-3-14 0,4 7 0 0,-4-4 1 16,15 27-19-16,-17-34-7 0,17 34-48 0,0 0-53 16,0 0-85-16,0 0-145 0,0 0-35 15,0 0 347-15</inkml:trace>
  <inkml:trace contextRef="#ctx0" brushRef="#br0" timeOffset="74052.9593">6198 7800 863 0,'0'0'278'0,"0"0"-139"16,-17 14-29-16,17-14-16 0,-20 2-18 0,3-2-12 15,17 0-4-15,-31 13-10 0,31-13-1 0,-33 21-8 16,33-21-1-16,-35 29-7 0,21-10 1 0,-5 1-8 16,5 4 0-16,0 1-7 0,2 2-3 0,4 0-6 15,2-1 5-15,2-3-11 0,3-1-4 0,3-3 0 16,2-1 0-16,-4-18 0 0,14 28 0 0,-14-28 0 15,27 21 0-15,-10-15 0 0,0-3 0 16,3-3 0-16,1-4 0 16,1-5 0-16,3-3 0 0,-1-4 0 15,-1-1 0-15,-1-2-4 0,-4-4-5 0,-2 0-1 16,-4-2-4-16,0-2 4 0,-3-1-5 0,-3 2 3 16,-2-2-6-16,-2 2 0 0,-3 0-10 0,0 2 0 15,-5-4-17-15,2 5-8 0,-7-4-23 0,7 10-19 16,-10-9-22-16,14 26-13 0,-15-28-13 15,15 28-40-15,0 0-55 0,0 0-205 0,0 0 86 16,0 0 357-16</inkml:trace>
  <inkml:trace contextRef="#ctx0" brushRef="#br0" timeOffset="74453.8011">6675 7890 1205 0,'0'0'190'15,"2"-21"-84"-15,-2 21-31 0,0 0-23 0,-13-24-15 16,13 24-1-16,-21-18 1 0,21 18 1 0,-23-13-6 16,23 13-1-16,-28-9-5 0,28 9-3 0,-30 5 1 15,10 4-4-15,3 3 2 0,-2 5-3 0,0 3 1 16,0 3-6-16,2 4 4 0,1 3-10 16,3 1 5-16,1 1-12 0,3-3-1 0,2-4 0 15,6-2 0-15,2-6 0 0,-1-17 0 16,16 26 0-16,-16-26 0 0,30 9 0 0,-10-10 0 0,3-6 0 15,1-4 0-15,2-6 0 0,2-4 0 16,0-3 0-16,0-5 0 0,0-5 0 0,0-2 0 16,-2-4 0-16,2 0 0 0,-3 0 0 0,-2 0 0 15,-3 1 0-15,-1-3 0 0,-4 0 0 16,1-1 0-16,-1-2 0 0,-2 1 0 0,1 4 0 16,-5 10 0-16,-4 12 0 0,-5 18 0 0,0 0 0 15,0 0 0-15,0 0 0 0,-22 23 0 0,7 8 0 16,-5 9 0-16,-2 7 0 0,-1 1 0 0,1 2 0 15,0 1 0-15,5 1 0 0,1-5-34 0,8 2-37 16,-2-12-25-16,18 10-71 0,-21-24-118 16,26 10-304-16,-6-3 24 0,-5-9 326 0</inkml:trace>
  <inkml:trace contextRef="#ctx0" brushRef="#br0" timeOffset="75015.5741">7504 7984 739 0,'21'-15'222'0,"-15"-7"-104"16,-6 22-13-16,17-32-3 0,-17 32-13 15,11-27-9-15,-11 27-14 0,6-23-5 0,-6 23-10 16,0 0-6-16,5-20-6 0,-5 20-4 0,0 0-3 15,0 0-3-15,0 0-5 0,0 0-7 0,0 0-3 16,-21-1-5-16,21 1 0 0,-14 22 0 16,7-3 4-16,-3 4-2 0,1 6 5 0,-2 3-3 15,3 1 4-15,-1 1-6 0,2 0 4 0,2-2-8 16,2-2 5-16,1-4-7 0,4-3 4 16,1-3-4-16,2-3-2 0,-5-17-3 0,17 23 1 15,-17-23 0-15,22 9 3 0,-22-9 2 0,30-6-3 16,-11-5-3-16,0-3 0 0,3-7 0 0,1-4 0 15,1-4 0-15,1-4 0 0,0-1 0 0,-3-1 0 16,0 0 0-16,-3 0 0 0,0 4 0 0,-3-1 0 16,-3 3 0-16,-2 4 0 0,-1 1 0 15,-2-1 0-15,1 5-3 0,-3-3-21 16,1 5-5-16,-2 0-18 0,-5 18-7 0,11-25-18 16,-11 25-13-16,0 0-27 0,19 4-83 0,-19-4-91 15,0 0-261-15,0 0 61 0,12 21 380 0</inkml:trace>
  <inkml:trace contextRef="#ctx0" brushRef="#br0" timeOffset="75395.8663">7992 8042 1202 0,'0'0'293'0,"0"0"-190"0,0 0-34 0,0 0-14 15,0 0-19-15,-13 17-13 0,13-17-4 0,0 0-2 16,0 0 0-16,20 6-1 0,-20-6-1 15,28-5-4-15,-11-2 1 0,3-1-7 16,2-2 4-16,1-1-4 0,-1-1 1 0,-3 0 3 16,-1-3 0-16,-18 15 0 0,30-26 4 0,-30 26-2 15,19-24 4-15,-19 24-1 0,9-23 3 0,-9 23-3 16,0-24-1-16,0 24-6 0,-6-25-4 0,6 25-3 16,-11-26 0-16,11 26-2 0,-15-27 3 0,15 27-3 15,-18-19 0-15,18 19 0 0,-21-9-1 16,21 9 0-16,-25 9 1 0,8 3 1 0,-1 6-1 15,-2 5 4-15,-1 5-3 0,0 4 5 0,1 4-3 16,2 0 7-16,1 1-6 0,2-2 0 0,4-2-2 16,2-3 0-16,5-4 0 0,4-3 0 0,2-5 0 15,-2-18 0-15,19 28 0 0,-1-21 0 0,3-2-12 16,5-8-8-16,7-2-20 0,0-5-19 16,8 0-29-16,-5-12-37 0,18 14-57 15,-20-23-102-15,18 10-259 0,-4 6 22 0,-12-11 349 16</inkml:trace>
  <inkml:trace contextRef="#ctx0" brushRef="#br0" timeOffset="75730.5915">8721 7782 1488 0,'-17'2'132'0,"-3"-5"-64"15,20 3-13-15,-34 5-17 0,16 2-5 0,-4-1-6 16,4 4 3-16,-3-2-8 0,4 3-1 0,-1-1-7 15,18-10-1-15,-28 19-4 0,28-19 0 0,-20 21-5 16,20-21 1-16,-8 18-2 0,8-18 1 0,0 0-3 16,2 22 1-16,-2-22-2 0,0 0 0 0,20 17 2 15,-20-17 0-15,22 9 0 0,-22-9 0 16,26 5-3-16,-26-5 2 0,27 5-1 0,-27-5 2 16,28 11-1-16,-28-11 3 0,26 17-1 15,-26-17 1-15,15 22 3 0,-15-22 0 0,8 23-2 16,-8-23 2-16,1 27-4 0,-1-27 0 0,-6 27-2 15,6-27 3-15,-14 28-5 0,14-28 4 0,-21 30-4 16,21-30 2-16,-31 32-4 0,14-17 3 16,-1 1-4-16,1-2-1 0,17-14-11 0,-32 23-10 15,32-23-21-15,-19 13-18 0,19-13-33 0,0 0-49 16,0 0-159-16,0 0-288 0,0 0 61 0,0 0 339 16</inkml:trace>
  <inkml:trace contextRef="#ctx0" brushRef="#br0" timeOffset="76293.0821">9280 7759 1279 0,'0'0'116'0,"9"-17"-42"15,-9 17-7-15,0 0-9 0,0 0-17 0,0 0-18 16,0 0-10-16,-27-14-6 0,27 14 0 0,-32 8 4 16,14 1 7-16,-3-1 5 0,2 4 6 0,-4-2 1 15,3 3 1-15,-2-1-7 0,3 1-1 0,-1 0-7 16,20-13 0-16,-28 19-4 0,28-19-1 16,0 0-5-16,0 0-3 0,-14 17-3 0,14-17 0 15,0 0 0-15,18 15 2 0,-18-15 0 16,28 7 0-16,-10-2 1 0,3 0-1 0,2 2 0 15,-1 1 2-15,0 3-1 0,0 2 3 0,-5 2-1 16,0 3 6-16,-4 1-3 0,-1 3 4 0,-3 0-3 16,-4-1 1-16,-5 0-3 0,-4 2 0 0,-4-1-3 15,-3 1 3-15,-3-1-6 0,-2-3 1 16,-3 1-2-16,-1-1 0 0,-1-5 0 0,0 1 0 16,1-4 0-16,2-5 0 0,18-6-2 0,-28 5-12 15,28-5-14-15,-17-6-10 0,17 6-17 0,-8-20-17 16,8 20-32-16,3-36-57 0,18 28-144 0,-2-14-273 15,-3-2 58-15,11 8 351 0</inkml:trace>
  <inkml:trace contextRef="#ctx0" brushRef="#br0" timeOffset="76686.8847">9472 8019 1204 0,'-18'2'173'16,"18"-2"-62"-16,-10 20-24 0,10-20-12 0,-2 18-25 15,2-18-8-15,0 0-9 0,13 21-1 16,-13-21-2-16,23 6-2 0,-5-9-2 0,7 1-3 16,-1-5-2-16,7-2-6 0,-1-3 1 15,-1-1-6-15,0-2-1 0,-1 1-4 0,-2-3-1 16,-3 0-3-16,-5 0 2 0,-1 0-2 0,-17 17 7 16,20-29 1-16,-20 29 5 0,7-26-4 0,-7 26-3 15,-1-28-7-15,-3 11 0 0,4 17 0 16,-13-30 0-16,13 30 0 0,-22-28 0 0,22 28 0 15,-26-23 0-15,26 23 0 0,-29-12 0 0,29 12 0 16,-33 6 0-16,14 3 0 0,-2 7 0 0,0 5 0 16,-2 4 0-16,0 4 0 0,0 3 0 0,2 3 0 15,2 1 0-15,3 0 0 0,4 2 0 0,3-6 0 16,6-3 0-16,3-1 0 0,5-5 0 0,4-5 0 16,8-2 0-16,7-4 0 15,6-7 0-15,6-5 0 0,8-7 0 0,5-8 0 16,7-3 0-16,3-10-36 0,7-1-17 0,0-11-21 15,6 4-12-15,-9-14-25 0,11 12-22 0,-21-19-64 16,16 22-64-16,-26-18-21 0,0 1-193 0,9 15 137 16,-24-22 338-16</inkml:trace>
  <inkml:trace contextRef="#ctx0" brushRef="#br0" timeOffset="76858.7727">10411 7314 1575 0,'0'0'144'0,"-39"23"-64"15,21-5-9-15,-5 1-18 0,2 6-12 16,0 2-13-16,2 4 0 0,1 3-9 0,1 2-11 15,1 4-8-15,2 1 0 0,0 4 0 0,0 4 0 16,1 2 0-16,0 0 0 0,3-1 0 0,0-2 0 16,4-3 0-16,3-3 0 0,0-3 0 15,2-7-5-15,5 0-43 0,-3-8-11 0,8 5-35 16,-9-29-41-16,21 46-122 0,-21-46-292 0,9 29-1 16,8-13 201-16</inkml:trace>
  <inkml:trace contextRef="#ctx0" brushRef="#br0" timeOffset="77499.3917">10693 7776 1000 0,'-1'-17'224'0,"18"12"-131"16,-17 5-26-16,28-21-13 0,-28 21-3 0,35-23-6 15,-35 23 2-15,32-20 2 0,-32 20-6 0,20-12 6 16,-20 12-40-16,0 0 14 0,0 0-16 0,0 0 7 16,0 0 29-16,-2 17-17 0,2-17 11 15,-26 30-18-15,8-10-4 0,-2 2 4 0,-2-1-3 16,-1 4 6-16,-1-5-5 0,1 3 2 15,0-2-6-15,3-1 3 0,0-2-8 0,20-18-6 16,-29 31-2-16,29-31 0 0,-18 21 0 0,18-21 0 16,0 0 0-16,0 0 0 0,2 22 0 0,-2-22 0 15,17 9 0-15,-17-9 0 0,29 3 0 0,-10-2 0 16,2-1 0-16,1 2 0 0,1-1 0 16,1 2 0-16,-4 5 0 0,0 0 0 0,-3 4 0 15,-17-12 0-15,24 26 0 0,-24-26 0 0,13 30 0 16,-10-12 0-16,-3 0 0 0,-1 0 0 0,-4 2 0 15,-3-1 0-15,-1-1 0 0,-3 2 0 0,-1-4 0 16,-4 1 0-16,0-1 0 0,-1 0 0 0,-3 0 0 16,2-2 0-16,1-4 0 15,1-3 0-15,17-7 0 0,-28 2-1 0,28-2-35 16,-20-7-18-16,20 7-21 0,-9-18-17 0,9 18-94 16,-3-30-148-16,13 13-237 0,-10 17 16 0,23-40 413 15</inkml:trace>
  <inkml:trace contextRef="#ctx0" brushRef="#br0" timeOffset="78827.5561">11835 7785 719 0,'1'-28'185'0,"-1"28"-68"0,0 0-11 0,21-13-19 16,-21 13-14-16,0 0-12 0,0 0-9 15,0 0-3-15,0 0 2 0,0 0-1 0,0 0-7 16,0 0-4-16,0 25-8 0,-2-6 0 0,-3 1-7 15,1 4 0-15,-1 1-11 0,1 6 4 0,2 1-12 16,0 4 7-16,2-3-7 0,1 0 4 0,0-5-5 16,4-4 5-16,1-4-6 0,1-2 2 15,-7-18-2-15,21 27 4 0,-21-27 0 0,28 13 6 16,-28-13 3-16,33 2 1 0,-33-2 3 0,34-14-1 16,-34 14 1-16,34-26-4 0,-18 8 1 0,1-2-8 15,0-4 2-15,0-1-9 0,-1-4 4 0,-1-2-7 16,1-1 3-16,-4 1-2 0,1 4 2 15,-4 0-5-15,1 3 2 0,-4 1-14 0,1 0-7 16,-3 0-22-16,5 4-11 0,-7-6-29 16,-2 25-26-16,11-32-44 0,8 33-116 0,-19-1-222 15,0 0-22-15,31 5 269 0</inkml:trace>
  <inkml:trace contextRef="#ctx0" brushRef="#br0" timeOffset="79562.5972">12438 7889 1457 0,'-19'5'105'0,"19"-5"-48"0,-20-3-5 16,20 3-8-16,0 0-14 0,0 0-15 0,0 0-8 15,0 0 4-15,0 0 1 0,19-22 0 16,-19 22-3-16,30-7-4 0,-13 1-2 0,1 2 0 15,2 0-1-15,-2-1 2 0,1 0-3 0,1 0 1 16,-2-1 0-16,-18 6-2 0,29-12 2 0,-29 12 0 16,23-13 0-16,-23 13 2 0,17-14-2 0,-17 14 1 15,0 0 0-15,0 0 1 0,7-19 0 0,-7 19-2 16,0 0-2-16,-19-11 0 0,19 11-1 0,-24-1 0 16,24 1 1-16,-34 7-2 15,12 0 3-15,-1 2-1 0,0 1 1 0,-2 2 0 16,0 2 2-16,-1 2 0 0,2 1 10 0,0 0 1 15,2 2 9-15,1 0-3 0,2 3 2 0,4 0-6 16,2 1 2-16,4-1-8 0,4-2 0 0,3-2-6 16,2-18-1-16,11 32-4 0,-11-32 3 0,29 25-1 15,-8-16 0-15,4-2 1 0,3-2 1 16,5-4-2-16,5-2 3 0,3-3-3 0,3-2-1 16,1-2 2-16,1-2-3 0,0-2 4 0,-1-1-3 15,-3-1 1-15,-5-1-3 0,-1-2 4 0,-6 0-3 16,-1 0 3-16,-4-1-3 0,-4 2 3 0,0-2-2 15,-3 2 2-15,-18 16-3 0,27-29 1 16,-27 29 0-16,18-17-1 0,-18 17 4 0,0 0-2 16,0 0 0-16,0 0 1 0,0 0-2 15,0 0 0-15,0 0 0 0,-4 24 0 0,-6-4 0 16,-1 4 0-16,-1 4 0 0,-2-2 0 0,2 3 0 16,0-1 0-16,1-2 0 0,3-2 0 0,0-5 0 15,3-1 0-15,5-18 0 0,-3 24 0 0,3-24 0 16,0 0 0-16,0 0 0 0,0 0 0 0,23 15 0 15,-23-15 0-15,23-19 0 0,-10 0 0 0,2-4 0 16,1-4 0-16,2-1 0 0,-1-5 0 16,1 0 0-16,-2 1 0 0,-1-1 0 15,-3 7 0-15,-2 0 0 0,-3 3 0 0,0 1 0 16,-2 1 0-16,1 1 0 0,0 3 0 0,-6 17 0 16,15-26 0-16,-15 26 0 0,14-17 0 0,-14 17 0 15,19-9 0-15,-19 9 0 0,21-1-16 0,-21 1-38 16,31 7-13-16,-31-7-24 0,36 15-22 15,-36-15-31-15,43 18-71 0,-43-18-80 0,35 4-218 16,-6 10 67-16,-29-14 354 0</inkml:trace>
  <inkml:trace contextRef="#ctx0" brushRef="#br0" timeOffset="80061.9115">13598 7796 1474 0,'-34'2'122'0,"34"-2"-42"15,-23 8-9-15,23-8-9 0,-23 14-16 0,23-14-4 0,-27 20-7 16,27-20 1-16,-26 28-9 0,14-11-3 0,1 0-9 16,2 4-2-16,2-3-13 0,2 2 0 0,4-2 0 15,2-1 0-15,-1-17 0 0,10 25 0 16,-10-25 0-16,19 13 0 0,-19-13 0 0,29 1 0 16,-9-5 0-16,2-2 0 0,1-5 0 15,1-2 0-15,3-5 0 0,0-1 0 0,-2-3 0 16,2 0 0-16,0 2 0 0,1-2 0 0,-3 0 0 15,-1 2 0-15,1-2 0 0,-1 1 0 0,-1 2 0 16,-2 2 0-16,-3 1 0 0,0 2 0 0,-18 14 0 16,25-17 0-16,-25 17 0 0,0 0 0 0,0 0 0 15,0 0 0-15,6 20 0 0,-12 2 0 16,-3 7 0-16,-4 5 0 0,-3 7 0 0,-5 7 0 16,1 8 0-16,-6 5 0 0,-2 5-8 0,-2 3-4 15,-6 7 14-15,0 2-14 0,-1 0 13 0,2 0-11 16,4-7 6-16,3-5 11 0,2-5-13 0,4-5 10 15,3-10-8-15,4-7 8 0,2-6-4 0,2-8 4 16,6-8-3-16,5-17 1 0,-4 17 0 0,4-17-1 16,0 0 2-16,0 0 1 15,4-24 0-15,2 1-2 0,1-6 1 0,2-4-7 16,-1 1 7-16,1-1-5 0,-1-2 7 0,0-2-4 16,-1-6 6-16,0 0-6 0,1-3 0 0,-1-3-1 15,1-1 0-15,3-7 0 0,1-1 0 0,2 3 0 16,2 2 0-16,-2 8 0 0,2 10-8 0,-4 3-24 15,3 7-14-15,-4 0-29 0,8 12-51 0,-14-19-101 16,24 17-360-16,-29 15 17 0,26-25 195 16</inkml:trace>
  <inkml:trace contextRef="#ctx0" brushRef="#br0" timeOffset="80622.3953">14985 7805 905 0,'0'0'250'0,"0"0"-159"15,22-18-25-15,-22 18 1 0,0 0-2 0,8-25-7 16,-8 25-9-16,0 0 0 0,0 0-1 0,-14-20-1 16,14 20-2-16,-21-6-6 0,21 6-4 0,-30 2-5 15,13 4 1-15,-4-2-2 0,1 6 2 16,-3 1-3-16,1 4 1 0,-2 3-6 0,-1 3 3 16,-1 4-20-16,0 2-6 0,2 2 0 0,2 4 0 15,3 0 0-15,3-2 0 0,4-1 0 16,3-5 0-16,8-4 0 0,4-4 0 0,-3-17 0 15,23 27 0-15,-3-19 0 0,6-4-7 0,8-6-10 16,5-8-6-16,9-5-10 0,2-9-12 0,11 0-10 16,1-12-19-16,9 4-18 0,-7-15-35 15,14 13-18-15,-20-15-24 0,14 14 20 0,-18-11 23 16,3 9 21-16,-11-5 0 0,-1 3-97 0,1 12-137 16,-21-17 106-16,11 21 233 0</inkml:trace>
  <inkml:trace contextRef="#ctx0" brushRef="#br0" timeOffset="80794.2724">15588 7365 1661 0,'-26'12'88'0,"11"8"-33"0,-4-2-13 16,6 5-2-16,-4 0-13 0,0 4-2 15,0 2-6-15,1 5 2 0,-1 1-8 0,3 4-4 16,-1 0 13-16,0 4-21 0,2 1 16 0,0 1-13 16,0 1-8-16,1-3 3 0,3 1-16 0,1-3-2 15,3-3-18-15,3-4-5 0,4-2-19 0,1-9-7 16,8 6-34-16,-11-29-37 0,28 37-87 15,-28-37-126-15,27 8-134 0,-2 1 29 0,-8-21 425 16</inkml:trace>
  <inkml:trace contextRef="#ctx0" brushRef="#br0" timeOffset="81101.5012">15779 7829 1205 0,'-9'-26'342'0,"9"26"-230"0,0 0-44 15,-17-13-12-15,17 13-10 0,-18-5-9 16,18 5-7-16,-22 6-2 0,22-6-4 0,-24 17 1 15,24-17-4-15,-24 28 1 0,10-8-5 0,1 2-3 0,-2 3-14 16,2 5 0-16,-2 1 0 0,4-1 0 16,0 0 0-16,3-2 0 0,4-5 0 0,2-1 0 15,4-4 0-15,-2-18 0 0,14 30 0 0,-14-30 0 16,25 18 0-16,-25-18 0 0,34 4 0 16,-13-7 0-16,2-5 0 0,0-4 0 0,3-3 0 0,0-4 0 15,0-2 0-15,0-3 0 0,-3-1 0 0,-2-2 0 16,0-2 0-16,-5 0 0 0,0 0 0 0,-2-1 0 15,-1 5 0-15,-4-2 0 0,0 2-9 0,-6-2-20 16,2 4-10-16,-5-5-23 0,3 9-10 0,-6-7-17 16,3 26-45-16,-1-31-60 0,1 31-174 0,0 0-161 15,0 0 48-15,22 15 441 0</inkml:trace>
  <inkml:trace contextRef="#ctx0" brushRef="#br0" timeOffset="81460.9509">16330 7741 1410 0,'0'0'278'0,"-24"3"-182"15,7-6-32-15,-5-3-16 0,2 1-9 0,-2 0-16 16,0 3-3-16,-1 0-4 0,4 2-3 0,-2 1 0 16,3 4-1-16,1 2-3 0,-1 3-3 0,1-1-6 15,17-9 0-15,-31 27 0 0,31-27 0 0,-19 29 0 16,19-29 0-16,-6 27 0 0,6-27 0 0,8 22 0 15,-8-22 0-15,21 17 0 0,-21-17 0 16,28 11 0-16,-11-8 0 0,2-1 0 16,0-1 0-16,0-1 0 0,0 0 0 0,-19 0 0 15,33 0 0-15,-33 0 0 0,23 3 0 0,-23-3 0 16,0 0 0-16,17 9 0 0,-17-9 0 0,0 0 0 16,-3 27 0-16,3-27 0 0,-16 31 0 0,4-11 0 15,-4-1 0-15,0 2 0 0,-2-2 0 0,-1 0 0 16,1 0 0-16,1-5 0 0,17-14 0 15,-28 26 0-15,28-26-6 0,-14 18-29 0,14-18-13 16,0 0-26-16,0 0-23 0,0 0-60 0,0 0-119 16,18-16-276-16,-1 6 10 0,-1-9 283 0</inkml:trace>
  <inkml:trace contextRef="#ctx0" brushRef="#br0" timeOffset="81835.9951">16438 7860 1302 0,'0'0'313'0,"0"0"-215"0,0 0-46 0,0 0-7 16,0 0-8-16,0 0-2 0,0 0-5 0,21 13 0 15,-21-13-3-15,35 6 0 0,-14-5-3 0,2 2 0 16,1-3-21-16,2 1-3 0,0-4 0 16,2 2 0-16,0-2 0 0,-2-2 0 0,-3 0 0 15,-2-1 0-15,-21 6 0 0,28-13 0 16,-28 13 0-16,0 0 0 0,18-25 0 0,-18 25 0 15,2-20 0-15,-2 20 0 0,-3-26 0 0,3 26 0 16,-14-25 0-16,14 25 0 0,-23-22 0 0,6 13 0 16,-1 4 0-16,-4 2 0 0,-3 6 0 0,-5 3 0 15,-5 7 0-15,-3 3 0 0,-4 4 0 16,-1 6 0-16,1 0 0 0,3 5 0 0,2-1 0 16,7 3 0-16,6-2 0 0,3-1 0 0,10-2 0 15,6-5 0-15,6-1 0 0,8-4 0 0,-9-18 0 16,39 28 0-16,-8-19 0 0,9-1 0 15,12-3 0-15,5-7 0 0,11 2 0 0,-1-11-108 16,20 15-133-16,-17-18-400 0,18 4 33 16,2-5 160-16</inkml:trace>
  <inkml:trace contextRef="#ctx0" brushRef="#br0" timeOffset="82523.4679">17507 7369 1136 0,'0'0'173'0,"-11"30"-95"0,11-30-18 0,-17 29 7 16,17-29-5-16,-18 40-7 0,6-16-13 0,4 9 0 15,-3-2-8-15,2 8 4 0,-3-2 10 0,1 4-24 16,-2 1 16-16,4 1-26 0,1-2 0 16,2 2 6-16,3-6-10 0,0 2 8 0,2-4-13 15,2-5 4-15,0-1-8 0,3-7 3 0,1-5-2 16,-5-17 0-16,11 23-2 0,-11-23 0 0,0 0-2 15,24 13 2-15,-24-13 0 0,0 0 1 0,23-1 0 16,-23 1 0-16,0 0 0 0,23-26-2 16,-23 26 3-16,15-31-4 0,-8 12 4 0,1-1-4 15,0 1 2-15,1 0-3 0,-1 0 5 16,2 1-4-16,1 1 2 0,2-1-4 0,-13 18 0 16,33-26-2-16,-12 17 3 0,-2 2 0 0,2 6 3 15,0 2 1-15,-2 6-1 0,-1 4 0 0,1 4-1 16,-1 3 2-16,-1 3-3 0,1 5 3 0,-2 0-6 15,-2 1 3-15,-1-2-3 0,-5-3 4 0,-3 0 0 16,-3-1 5-16,-5-3-4 0,-5-1 8 16,-7 0-2-16,-5-2 7 0,-7-3-1 0,-3-2 0 15,-2-4-2-15,-3 0-1 0,-1-5-3 16,-2-3-1-16,0-3-5 0,1-3 0 0,3-4 0 16,2-4-9-16,9-1-15 0,2-5-19 0,10 3-25 15,0-10-42-15,11 29-78 0,3-55-146 0,15 34-228 16,3 0 39-16,-1-6 338 0</inkml:trace>
  <inkml:trace contextRef="#ctx0" brushRef="#br0" timeOffset="83132.9025">18008 7921 1283 0,'0'0'164'0,"-17"-20"-126"0,17 20-14 0,-7-17 7 16,7 17 8-16,-4-17 5 0,4 17 11 0,0 0 3 16,-6-21 0-16,6 21-3 0,0 0-8 0,0 0-4 15,0 0-9-15,0 0-8 0,0 0-10 0,0 0-4 16,-22 12-3-16,15 5 2 0,-4 5-11 0,1 7 0 16,0 1 0-16,0 3 0 0,1-1 0 15,-1-3 0-15,4-3 0 0,1-3 0 0,5-2 0 16,0-21 0-16,11 30 0 0,-11-30 0 0,26 17 0 15,-26-17 0-15,34 2 0 0,-13-5 0 16,0-6 0-16,1-2 0 0,4-6 0 0,1-2 0 16,1-3 0-16,3-2 0 0,-3-4 0 0,4-1 0 15,-3-1 0-15,-2-1 0 0,-2-1 0 0,-2 3 0 16,-2 2 0-16,-3 2 0 0,-1 2 0 16,2 3 0-16,-7 3 0 0,-12 17 0 0,20-20 0 15,-20 20 0-15,0 0 0 0,0 0 0 0,0 0 0 16,-4 21 0-16,-5 1 0 0,-2 5 0 0,-5 6 0 15,-1 7 0-15,1 5 0 0,-2 4 0 0,1 8 0 16,-1 1 0-16,-2 6 0 0,-1 4 0 0,-1 3 0 16,-3 3 0-16,-1 0 0 0,-2 1 0 15,0-4 0-15,-2-3 0 0,4-8 0 0,1-6 0 16,4-10 0-16,5-7 0 0,2-8 0 16,2 2 0-16,2-10 0 0,4-4 0 0,6-17 0 15,0 0 0-15,0 0 0 0,0 0 0 0,-3-33 0 16,5 4 0-16,3-4 0 0,1-4 0 0,1-2 0 15,2-2 0-15,-1-3 0 0,1-4 0 0,2-4 0 16,0-2 0-16,5-3 0 0,2-2 0 16,4-1 0-16,0 2 0 0,3 5 0 0,0 5 0 15,-1 8 0-15,-1 6 0 0,-2 7 0 0,-2 3-14 16,3 10-59-16,-6-8-54 0,18 22-172 0,-15-15-319 16,8 9 32-16,3 1 257 0</inkml:trace>
  <inkml:trace contextRef="#ctx0" brushRef="#br0" timeOffset="83257.9099">18895 8102 2024 0,'-22'2'23'0,"1"-3"-23"0,4-4 0 16,17 5 0-16,-32-17 0 0,32 17 0 0,-32-24-32 16,32 24-86-16,-41-38-132 0,23 31-377 0,-2-4 14 15,-2 2 207-15</inkml:trace>
  <inkml:trace contextRef="#ctx0" brushRef="#br3" timeOffset="90918.1626">9105 8885 402 0,'0'0'101'0,"0"0"-93"0,0 0-12 16,0 0 1-16,0 0 1 0,0 0 3 0,0 0 2 15,0 0 4-15,0 0 6 0,17 21 5 16,-17-21 4-16,0 0 4 0,13 20-1 0,-13-20 2 16,8 19 6-16,-8-19 3 0,7 20-1 0,-7-20 14 15,4 25-9-15,-4-25 4 0,3 25-9 0,-3-25-12 16,6 23-10-16,-6-23-8 0,11 21-1 0,-11-21-3 16,15 21 1-16,-15-21-2 0,18 23 2 0,-18-23-2 15,17 27 3-15,-17-27-3 0,16 30 2 16,-9-13-2-16,0 2 1 0,2 2-2 15,-2-1 3-15,2 2-3 0,-1 1 4 0,0-3 1 16,-1 3 5-16,0 0 1 0,0 0 9 0,0 0 4 16,1 3 11-16,-2-3-1 0,3 3 7 0,-3-3 6 15,1 2-20-15,0-4 7 0,1 2-33 0,0-1 7 16,1 0-15-16,0-2 9 0,5 1 2 0,-3-2-5 16,1 2 5-16,0-1-4 0,-1 2 5 15,0 0-5-15,0 1 4 0,-1 1-5 0,-2-1 6 16,2 0-5-16,-2 0 7 0,0 0-2 0,-1 2 8 15,-1 0-1-15,3 1 6 0,-5 0-6 0,4 0 6 16,-5 0-6-16,5 0 6 0,-3-2-8 16,1 2 4-16,0-2 9 0,-1 1-33 0,-1-2 30 15,2 0-31-15,-1 2 12 0,0-1 5 0,1-1-5 16,0 0 3-16,0 0-5 0,1 0 6 16,-3-2-6-16,2 1 5 0,-1 0-3 0,1 0 3 15,-1 1-4-15,-1 0 5 0,0-2-6 0,-2 2 5 16,2-2-5-16,-3 0 6 0,1-1-5 0,0-1 4 15,-1 2-4-15,-1-2 4 0,-1 1-4 0,-1 0 4 16,1 0-4-16,0-1 5 0,-2 0-2 0,2 1 6 16,-1 0 10-16,-1 2-31 0,0-1 31 15,0-1-32-15,-2-3 18 0,3 1 4 0,0-1-4 16,-1 0 4-16,1 1-5 0,-1 0 5 16,1 0-5-16,-1 1 4 0,1-1-5 0,0-1 3 15,0 0-5-15,2 0 2 0,0-1-4 0,0-16 4 16,-1 34-4-16,1-17 4 0,0-17-3 0,-1 32 3 15,1-32-3-15,1 28 2 0,-1-28-2 0,1 26 2 16,-1-26-3-16,2 26 4 0,-2-26-4 16,-2 26 4-16,2-9-3 0,0-17 3 0,0 34-3 15,0-16 2-15,-1 0-3 0,-1 2 5 0,-1 0 10 16,1-1-10-16,1 2 10 0,-3 0-30 0,2-2 15 16,-2 0-15-16,-1 1 16 0,3-3 6 0,-2-1-5 15,4-16 4-15,-6 28-4 0,6-28 3 16,-4 26-3-16,4-26 2 0,-2 21 0 0,2-21 0 15,-3 20-1-15,3-20 2 0,-3 22-2 16,3-22 4-16,-6 21-4 0,6-21 2 0,-6 27-3 16,6-27 1-16,-9 25-2 0,9-25 3 0,-11 25-3 15,11-25 3-15,-15 25-2 0,15-25 2 0,-15 27-3 16,15-27 3-16,-22 25-3 0,22-25 3 0,-25 22-3 16,25-22 4-16,-24 17-3 0,24-17 2 0,-23 13 2 15,23-13-1-15,-22 10-1 0,22-10 1 16,-24 6-2-16,24-6 1 0,-27 3-2 0,27-3 0 15,-27 0-1-15,27 0 1 0,-26 2 2 0,26-2-1 16,-30 0 0-16,13 0 3 0,17 0 0 16,-31 3 0-16,14-2-1 0,17-1-2 0,-32 4-1 15,14-3 1-15,1 0-1 0,0 1 1 0,-1-2 1 16,18 0 2-16,-35 0 0 0,18 0-2 0,-1 0 1 16,0-2-3-16,0 0 3 0,-2 1-2 15,1 0 1-15,-1 1 2 0,-2 0-1 0,1 0 0 16,-1 0 0-16,0 1-2 0,-1 0-2 0,0 1 3 15,1 1-2-15,-3-1 1 0,2 2-2 0,-1-1 2 16,1 0-3-16,-2 1 2 0,1-2 3 0,1 2 0 16,1-1 0-16,0 0 0 0,0-1-3 0,2-1 0 15,-2 0-1-15,1 2 1 0,2-3 0 16,-2 2-1-16,2-2 1 0,0 0 0 16,0 0 0-16,2-1 1 0,0 1-1 0,0 0-1 15,-1 1 0-15,-1-1 1 0,2 3-1 0,0-2 1 16,0 3-1-16,17-4 1 0,-33 4-1 0,16 0 0 15,17-4 0-15,-31 10 0 0,31-10-1 0,-32 11 2 16,32-11-3-16,-33 13 3 0,33-13-3 0,-31 13 3 16,31-13-2-16,-31 13 3 0,31-13-3 15,-30 14 1-15,30-14 20 0,-32 12-33 0,32-12 34 16,-30 10-33-16,30-10 13 0,-28 13 1 0,28-13-2 16,-29 17 2-16,29-17-1 0,-28 18 0 0,28-18-1 15,-29 23 1-15,29-23-2 0,-31 25 2 0,31-25-2 16,-31 27 3-16,31-27-3 0,-31 33 4 0,31-33-4 15,-32 31 3-15,17-14-3 0,-2-1 3 16,1 2-3-16,-1-1 3 0,1 1-4 16,0-1 6-16,0 1-4 0,1-1 3 0,0 0-3 15,0 2 2-15,2-2-3 0,0 1 5 0,0-1-5 16,13-17 3-16,-25 34-3 0,12-17 4 0,0 0-4 16,1 0 3-16,0 0-3 0,-1 0 4 0,2 1-4 15,-1 0 4-15,3 1 16 0,-2 1-31 0,1-1 31 16,1 2-30-16,-1-2 11 0,-1 0 6 15,1 1-6-15,2-1 5 0,-1 0-4 0,3 1 2 16,0 0-4-16,-1 1 5 0,-1-2-5 0,1 0 4 16,0 2-4-16,-2 0 3 0,2 0-3 15,-1 2 4-15,-1-1-3 0,2 0 4 0,-2-2-5 16,2 1 6-16,0 0-6 0,-1-1 6 0,2 1-5 16,0-1 3-16,0 0-5 0,0-1 5 0,1 0-5 15,0 1 5-15,2 0-3 0,-1 1 1 16,0 2 14-16,1 0-30 0,-1 1 30 0,0 1-28 15,1-2 11-15,-1 0 6 0,2 0-5 0,-2 1 5 16,2-1-6-16,-1 2 7 0,1-2-7 0,-1 0 6 16,2 1-5-16,-1 1 6 0,0-1-5 0,0 1 3 15,1-1-4-15,0 0 4 0,1-1-5 0,-2 0 7 16,2 0-7-16,0 0 6 0,0 0-6 16,2 0 6-16,-1 1-6 0,0 0 6 15,0 0 13-15,2 1-30 0,-1-3 30 0,1 3-30 16,-1 0 12-16,0 2 6 0,2-1-6 0,-2 0 5 15,2 0-5-15,-1 0 5 0,-1-1-7 0,0 2 7 16,0-1-5-16,0 2 5 0,0-1-5 0,1-2 5 16,2 1-6-16,-2-2 8 0,2-3-6 0,1 2 5 15,0-1-4-15,1 0 3 0,0 0-3 16,-1-2 5-16,1 2-9 0,2-1 8 0,-1-1 11 16,2 1-32-16,0-2 35 0,-1 2-34 0,2 0 14 15,-1 0 5-15,-1 0-5 0,0-1 5 0,1 2-6 16,-1-2 7-16,2 2-8 0,1-1 4 15,0-2-5-15,0 0 4 0,-1 1-1 0,1-1 4 16,2 1-3-16,-4-1 4 0,4-1-4 0,2-1 4 16,-2 0-3-16,-14-17 2 0,33 30-3 15,-16-15 4-15,1-2-4 0,2 0 3 0,-1 2-2 16,2 0 0-16,1 0-3 0,1 1 5 0,0-3-4 16,0 2 5-16,0 0-5 0,-1 0 3 0,0 2-2 15,1-2 3-15,-1 1 13 0,0 0-32 0,1-2 31 16,0 2-32-16,3-1 17 0,-2-2 2 0,0 0 0 15,3 0-1-15,0 0-3 0,1-1 4 0,0-3-5 16,1 2 6-16,0-1-1 16,0 0 2-16,1 2-2 0,-1-4 1 0,1 2-2 15,-1-1 3-15,3 0-4 0,-3 1 4 0,1-1-3 16,0 2 2-16,-1 1-3 0,-1 0 4 0,0 0-3 16,-1 2 3-16,-1-2-3 0,1 1 3 0,0 0-3 15,0 1 4-15,-1-1-2 0,2 0 4 0,-1-1-2 16,0 2 3-16,1-2-2 0,0-2 2 15,1-1-2-15,1 0 3 0,1-1-3 0,0-1 2 16,3-1-3-16,3 1 0 0,-2-4-2 0,2 0 0 16,0-1 0-16,2 0-1 0,3 0 0 0,-2-1-1 15,2 0 0-15,1 0 0 0,1 0-1 0,2-1 2 16,-2 0-2-16,1 2 1 0,1-1 0 0,-2 0 0 16,2 1-1-16,-1 0 0 0,0-2 1 15,-1 1 1-15,1 0-2 0,0-2 1 16,2 0 1-16,0-1-2 0,0 0 1 0,3 0 0 15,-2-3 0-15,1 0 1 0,2-2-1 0,0 1 0 16,-1-2 2-16,0 0-4 0,-2-1 5 0,1 1-2 16,0-2 3-16,-1 1-3 0,1-1 1 0,1 2-2 15,-2-2 1-15,1 1-1 0,0 0 1 0,-1-1-1 16,2 0 1-16,-5-1-1 0,1 2 0 0,-2-1-1 16,0-1 1-16,0 2 0 0,0-2 0 15,-1 1-2-15,1-1 3 0,0 0-3 16,-3 0 2-16,1-1-1 0,-1 3 1 0,-1-2-2 0,0-1 4 15,0 0-2-15,0-3 1 0,-1 2-2 16,0-2 2-16,0 2-2 0,0 0 3 0,0-3-4 16,1 0 4-16,3 0-4 0,-2-2-13 0,3 1 31 15,0-1-30-15,-1-1 29 0,1 1-12 16,0 0-4-16,1-2 4 0,0 0-4 0,-1-1 4 16,0-1-7-16,1 2 5 0,0 0-4 0,1 0 6 15,1-1-3-15,-1 0 3 0,2 0-4 0,-2-2 3 16,0-1-4-16,0 0 4 0,1-2-5 0,1 2 5 15,-1 0-4-15,-2-2 4 0,0 0-4 0,0-1 5 16,-3 1-4-16,2-1 4 0,1 0-4 16,-3 1-13-16,5-2 28 0,-6-1-25 15,0 1 25-15,0-1-9 0,0 0-7 0,0-1 7 16,-1 2-6-16,-1 0 5 0,-2 0-6 0,-2 3 6 16,-1-2-7-16,-2 1 7 0,-1-1-6 0,0 1 5 15,-2 0-3-15,0 1 4 0,0-1-5 0,-3 0 6 16,-1 0-7-16,-2 0 4 0,1 0-3 0,-3 1 4 15,-1-2-6-15,-2 2-10 0,-1-2 24 0,-1 1-25 16,-1-1 27-16,-1-2-8 0,1 1-7 16,-3-1 7-16,1 0-7 0,-2 0 5 0,0 0-5 15,0-2 5-15,-2-1-5 0,-1 1 6 0,1-1-5 16,-2 2 6-16,0 0-7 0,-1 0 6 0,0 0-7 16,-2 1 7-16,0-1-6 0,-2 0 4 15,-1 2 15-15,-1-1-26 0,0 2 26 0,-1-1-25 16,-1 0 7-16,0 0 5 0,0-2-6 15,0 1 5-15,0 1-4 0,0-2 4 0,0 2-5 16,0-2 7-16,0 0-9 0,-2-1 8 0,1 2-7 16,-1 3 6-16,0-1-6 0,2 0 7 0,-2 1-6 15,1-1 5-15,-1 1-5 0,-1 0 5 0,1 0-5 16,1-1-15-16,-2 2 28 0,1-2-26 0,-1 2 26 16,2-1-8-16,-1 1-5 0,0-1 4 0,1 2-4 15,-2 0 4-15,1 0-3 0,-1 1 4 16,1 0-5-16,-3 0 5 0,-1 0-4 0,1 0 2 15,-2 0-3-15,1 1 5 0,-2 2-7 0,0-1 6 16,-1 2-3-16,0-1 2 0,0 1-2 0,-1 0 4 16,0-1-5-16,0 1 5 0,-3 1-5 0,2 1 4 15,-2 0-4-15,15 17 2 0,-25-30 14 0,25 30-29 16,-28-28 29-16,28 28-29 0,-29-29 14 16,29 29 4-16,-31-28-3 0,31 28 5 0,-29-29-6 15,29 29 3-15,-28-28-4 0,28 28 2 0,-30-25-2 16,30 25 2-16,-32-25-4 0,15 12 3 0,0 3-2 15,-2 0 4-15,0 0-3 0,0-1 4 0,-1 2-3 16,0 0 2-16,-1 0-2 0,-1 0 2 16,0-1 0-16,-1 2 0 0,-1-2-1 0,1 4 1 15,0-2-2-15,2 0 1 0,-2 1-1 16,3-1 2-16,-2 2-2 0,1-3 2 0,-1 2-3 16,1 0 2-16,0-1-3 0,-2 2 2 0,0 0-1 15,1 0 1-15,2 0-1 0,0 0 1 0,1 0-2 16,-1 0 2-16,1-1-3 0,-1 1 3 0,1 0-1 15,-1 0 0-15,2 0 3 0,-1 0-2 0,-1 0 0 16,1 0 1-16,-1-1-2 0,0 3 3 0,-1-2-2 16,0 1 1-16,-1 0-2 0,0-1 3 15,2 2-2-15,-1-1 2 0,0 1-1 16,1 0 0-16,-1 0-1 0,0 2 0 0,1-2 0 0,-1 2 0 16,0-1-1-16,2 1 1 0,-2 0 0 0,1 0-3 15,-1 0-3-15,1 0 0 0,0 0-2 0,2 0 5 16,-1 1 1-16,2-2 0 0,0 1 3 15,0-1-1-15,17 3 0 0,-33-3 0 16,33 3-1-16,-31-4 1 0,31 4 0 0,-31-3 0 16,31 3-1-16,-30-4 2 0,30 4 0 0,-30-4 1 15,30 4-1-15,-33-1 0 16,33 1-1-16,-32 0 0 0,32 0 1 16,-33 1-1-16,33-1 0 0,-31 2 1 0,31-2-2 15,-28 1 1-15,28-1-1 0,-30 2 0 0,30-2-1 16,-29 3 0-16,29-3 1 0,-28 1-1 0,28-1 1 15,-26 0-1-15,26 0 2 0,-28 0-1 16,28 0 0-16,-30-1-2 0,30 1-1 0,-29 0 1 16,29 0 0-16,-29 0 3 0,29 0 0 0,-30 1 1 0,30-1-1 0,-32 3 0 15,32-3 0-15,-29 3 0 0,29-3 1 16,-31 2-1-16,31-2 1 0,-31 1 0 0,31-1 0 16,-27 3-1-16,27-3 1 0,-27 1 0 0,27-1 0 15,-25 0-1-15,25 0 1 0,-25-1-1 16,25 1-1-16,-24-1 1 0,24 1-1 0,-25-3-1 15,25 3 3-15,-27-3-2 0,27 3 1 0,-27-2 0 16,27 2 0-16,-25-2 1 0,25 2 0 0,-26-2 0 16,26 2 0-16,-27 0 1 0,27 0-1 0,-27-2-1 15,27 2 1-15,-23-2 0 0,23 2-1 0,-20-1 3 16,20 1-3-16,-20-4 1 0,20 4-1 16,0 0 0-16,-23-10 0 0,23 10 1 15,0 0-1-15,-21-10 1 0,21 10 0 0,-18-10-1 16,18 10-1-16,-17-11 2 0,17 11-3 0,-17-8 4 15,17 8-2-15,-19-8 1 0,19 8 19 0,-20-6-33 16,20 6 33-16,-18-7-34 0,18 7 16 0,-19-8-1 0,19 8-1 16,0 0 2-16,-25-15-2 0,25 15 1 0,0 0-1 15,-23-19 1-15,23 19-1 16,0 0 1-16,-22-26-1 0,22 26 2 0,-16-20-2 16,16 20 2-16,-14-20-1 0,14 20 1 0,-16-21-2 15,16 21 2-15,-17-21-2 0,17 21 3 0,-19-21-4 16,19 21 4-16,-22-18-3 0,22 18 3 0,-25-18-2 15,25 18 3-15,-26-20-1 0,26 20 3 0,-26-21-2 16,26 21 1-16,-23-23-2 0,23 23 0 0,-21-29-2 16,21 29 1-16,-18-33-2 0,18 33 3 15,-18-31-3-15,9 14 3 0,2 0-4 0,7 17 4 16,-16-33-5-16,9 17 5 0,-2-3-4 0,2 0 5 16,0 1-5-16,-1 0 5 0,1 1-4 15,-1-1 2-15,0 0-3 0,1-3 4 0,0 3 16 16,-1-2-28-16,1 1 31 0,0 2-31 0,0 0 11 15,-1-1 2-15,8 18-4 0,-16-33 3 16,9 17-3-16,7 16 4 0,-14-34-4 0,6 17 4 16,0 0-6-16,8 17 5 0,-14-30-5 0,14 30 4 15,-17-31-2-15,17 31 2 0,-23-27-2 0,23 27 3 16,-28-27-3-16,28 27 3 0,-31-24-3 0,12 13 2 16,2 0-1-16,-2 1 2 0,-1 1-2 0,2-1 2 15,-1 0-2-15,-1 2 1 0,1-1 0 0,-1 0 0 16,1 0-2-16,-1 0 2 0,2 0-3 15,1-1 4-15,-1-1-3 0,18 11 3 0,-32-21-4 32,32 21 3-32,-28-21-3 0,28 21 3 0,-25-22-3 15,25 22 3-15,-23-23-2 0,23 23 2 0,-22-24-2 16,22 24 2-16,-18-23-3 0,18 23-14 0,-17-22 31 16,17 22-31-16,-15-24 32 0,15 24-14 0,-11-28-3 15,11 28 2-15,-10-30-3 0,10 30 4 16,-7-31-2-16,7 31 4 0,-5-33-4 0,3 16 4 15,1 0-3-15,-1 0 4 0,1 0-5 0,0-1 4 16,-2 1-6-16,1-1 5 0,0 1-5 0,2 17 4 16,-8-30-3-16,8 30 3 0,-12-28-2 0,12 28 2 15,-16-30-2-15,16 30 3 0,-14-29-4 0,14 29 3 16,-15-28-3-16,15 28 1 0,-17-29-2 16,17 29 3-16,-17-30-3 0,17 30 4 15,-16-30-4-15,16 30 5 0,-18-32-5 0,18 32 4 16,-17-32-3-16,17 32 3 0,-16-32 12 0,9 15-30 15,1 0 28-15,1 0-27 0,-1-2 12 0,0 1 5 16,1 0-4-16,-1 0 4 0,0-2-4 0,1 3 5 16,-1 0-3-16,6 17 1 0,-15-30-2 0,15 30 3 15,-16-28-4-15,16 28 3 0,-18-25-2 0,18 25 2 16,-22-26-2-16,22 26 4 0,-24-22-4 16,24 22 3-16,-24-22-3 0,24 22 1 0,-26-20-2 15,26 20 3-15,-24-19-1 0,24 19 1 0,-21-21-1 16,21 21 1-16,-18-22-2 0,18 22 2 15,-15-21-2-15,15 21 2 0,-11-25-2 0,11 25 3 16,-9-26-3-16,9 26 4 0,-8-25-4 0,8 25 3 16,-8-23-2-16,8 23 1 0,-8-23-1 15,8 23 2-15,-9-22-3 0,9 22 3 0,-11-21-2 16,11 21 2-16,-11-22-2 0,11 22-14 0,-12-21 33 16,12 21-31-16,-11-18 32 0,11 18-16 0,-12-18-2 15,12 18 2-15,-11-18-1 0,11 18 2 0,-10-19-2 16,10 19 1-16,-9-18-2 0,9 18 1 0,-8-19-1 15,8 19 1-15,-7-18-5 0,7 18 4 0,-6-20-3 16,6 20 2-16,-7-19-1 0,7 19 1 16,-6-18-2-16,6 18 2 0,0 0-2 15,-7-22 1-15,7 22-2 0,0 0 1 0,-8-22-1 16,8 22-2-16,0 0-4 0,-9-21 2 0,9 21-1 16,0 0 3-16,-11-21 1 0,11 21 1 0,0 0 1 15,-15-21 1-15,15 21-2 0,0 0-1 0,-10-21-8 16,10 21-11-16,0 0-22 0,0 0-47 0,-16-28-87 15,16 28-362-15,0 0-8 0,-5-25 208 16</inkml:trace>
  <inkml:trace contextRef="#ctx0" brushRef="#br3" timeOffset="94335.8709">8964 12948 514 0,'0'0'119'0,"0"0"-50"16,0 0-9-16,-9-17-4 0,9 17 6 0,0 0 6 16,0 0-9-16,-7-19-12 0,7 19-13 0,0 0-5 15,0 0-4-15,-15-21 2 0,15 21 4 0,0 0 2 16,-15-17-1-16,15 17 2 0,0 0-4 0,-27-17 0 15,27 17-5-15,-24-6 2 0,24 6-1 0,-33-3 2 16,33 3 2-16,-38 8-3 0,19 2 1 0,-6-1-4 16,3 4 2-16,-3 2-3 0,2 3 3 15,-4 1-5-15,3 4 4 0,-1 1-8 0,5 4 3 0,-1 0-10 16,4 0 5-16,2-4-7 0,6-2 3 16,2-3-9-16,6-2 2 0,1-17-5 0,10 26 3 15,-10-26-3-15,29 15 1 0,-9-12-1 0,4-5-2 16,3-2 2-16,4-4-1 0,2-4 4 0,2-1 0 15,-1-3 4-15,2-2-4 0,-2-2 5 16,0-2-6-16,-1-2 4 0,0-3-5 0,-2 0 3 16,-3 1-5-16,-4 2 5 0,-2 2-5 0,-3 5 5 15,-19 17-4-15,25-28 4 0,-25 28-3 16,0 0 1-16,0 0 1 0,16-17 1 0,-16 17 4 0,0 0-2 16,0 0 1-16,0 0-3 0,0 0-2 0,-12 23-3 15,12-23 3-15,-14 34-5 0,8-12 5 16,0 4-10-16,-1 1-2 0,4 0-12 15,0-3-2-15,6-1-12 0,0-6-1 0,9 1-14 16,-12-18-8-16,32 22-17 0,-32-22-48 0,48 10-49 16,-27-17-25-16,17 10-23 0,-10-8-105 0,-6-15-20 15,18 17 243-15</inkml:trace>
  <inkml:trace contextRef="#ctx0" brushRef="#br3" timeOffset="94538.9702">9523 12818 891 0,'-34'-18'164'0,"34"18"-49"0,-23-1-17 0,23 1-8 16,-22 8-9-16,22-8-13 0,-21 18-16 0,21-18-11 16,-19 28-14-16,12-11-3 0,-3 1-11 0,4 2 1 15,0 0-10-15,1 2 2 0,1 3-8 16,2 1 6-16,1-2-6 0,-1-4 3 16,2-20-4-16,3 28-8 0,-3-28-22 0,12 22-2 15,-12-22-21-15,20 13-18 0,-3-3-44 0,-17-10-87 16,23-12-163-16,-6 8-117 0,-8-14 185 0</inkml:trace>
  <inkml:trace contextRef="#ctx0" brushRef="#br3" timeOffset="94929.6525">9625 12622 1371 0,'0'0'128'16,"0"0"-85"-16,0 0-24 0,0 0-6 0,0 0 4 15,0 0 10-15,0 0 1 0,0 0 0 0,0 0-5 16,0 0-6-16,13 17-2 0,-13-17 0 16,7 19 4-16,-7-19 15 0,5 37-31 0,-4-13 26 15,-2 4-32-15,-2 1 5 0,0 3 6 0,-5 2-9 16,2 3 7-16,-2 0-8 0,-1 2 8 0,1-3-4 16,0-1 5-16,1-6-5 0,1-6 6 0,5-4-9 15,1-19 5-15,1 26-6 0,-1-26 3 0,0 0-2 16,0 0 1-16,0 0 2 0,22 5 0 0,-22-5 4 15,17-20-1-15,-4 1 3 16,2-3-5-16,2-7 5 0,1-2-5 0,0-2 9 16,-1 0-5-16,-1 6 7 0,-2 0-3 0,-5 2 3 15,1 0-5-15,-1 1 2 0,-3 0-6 0,-1 2-1 16,-1 2-4-16,-1-1-14 0,2 3 23 0,-5 18-25 16,8-29 17-16,-8 29-19 0,12-22-12 0,-12 22-12 15,20-15-1-15,-20 15-12 0,30-9-24 0,-2 13-39 16,-10-16-50-16,23 19-31 0,-18-19-61 15,3 6-202-15,17 12 24 0,-13-17 382 0</inkml:trace>
  <inkml:trace contextRef="#ctx0" brushRef="#br3" timeOffset="96773.1244">8368 14035 670 0,'-5'-20'96'0,"5"20"-17"0,0 0 2 0,-26-23-9 16,26 23 16-16,-19-7-22 0,19 7-18 0,-23-2-15 15,23 2-25-15,-29 5 14 0,29-5-10 0,-34 14 21 16,34-14 8-16,-37 25-3 0,21-8 3 0,-5-2-1 15,5 7 6-15,-5-4-8 0,6 5 2 0,-2-5-15 16,6 4-1-16,1-4-10 0,3 0 0 16,3 0-5-16,4-18-2 0,-2 27-5 0,2-27 4 15,13 20-5-15,-13-20 5 0,24 12 2 0,-5-8 1 16,2-5 1-16,3-3-1 0,3-4 0 0,2-2-5 16,0-3 1-16,2-3-5 0,0-1 3 15,-1-1-5-15,-2-1 6 0,-4-1-6 0,-1 1 5 16,-2 0-4-16,-2 0 4 0,-3 2-4 0,-16 17 3 15,23-24-3-15,-23 24 3 0,0 0-3 16,0 0 6-16,0 0 0 0,0 0 0 0,0 0-1 16,0 0-4-16,0 0-1 0,0 0-2 0,-12 28 5 15,5-6-4-15,1 1 5 0,-1 2-6 0,1-2 0 16,4 1-10-16,-2-2-5 0,7 1-16 0,-3-6-8 16,8 4-28-16,-8-21-19 0,20 23-46 0,-20-23-53 15,31 2-60-15,-8-3-225 0,-6-17 54 16,16 12 374-16</inkml:trace>
  <inkml:trace contextRef="#ctx0" brushRef="#br3" timeOffset="96976.1874">8887 13520 1140 0,'-33'46'286'0,"10"-28"-247"16,9 7-19-16,-3 3-11 0,3 2 7 0,1 0-7 15,2 3 4-15,0 1-12 0,1 1 5 0,2 1-9 16,2 0 7-16,2-2 11 0,3 0-32 0,3-4 17 16,2-3-44-16,6 3-14 0,-6-10-29 15,15 10-54-15,-12-11-207 0,8-2-131 0,11 9 99 16,-26-26 380-16</inkml:trace>
  <inkml:trace contextRef="#ctx0" brushRef="#br3" timeOffset="97319.9368">9144 13801 1268 0,'-18'-8'157'0,"18"8"-128"0,0 0-1 16,-24-7 11-16,24 7-1 0,0 0-7 15,0 0-13-15,-9 24-13 0,9-24 5 0,-6 35-3 16,6-12 12-16,-3 0-1 0,3 2 5 0,-2 1 14 15,2 1-32-15,0 0 27 0,0 2-29 0,1-2 11 16,1 0 5-16,0-2-10 0,1-4 3 16,2-1-10-16,-5-20 3 0,16 23-4 0,-16-23 5 15,18 9 0-15,-18-9 0 0,18-3 3 0,-18 3-3 16,24-18 2-16,-24 18-1 0,29-37 0 0,-15 12-8 16,5-5 4-16,0-2-7 0,-1 1-13 0,3-2 22 15,-4 2-28-15,-2 1 20 0,-1 1-15 0,-4 0-11 16,1 6-7-16,-8-4-17 0,7 9-20 15,-11-10-31-15,1 28-49 0,5-38-75 16,-5 38-102-16,17-14-150 0,-17 14 141 0,0 0 339 16</inkml:trace>
  <inkml:trace contextRef="#ctx0" brushRef="#br3" timeOffset="97679.3227">9415 13887 1309 0,'0'0'70'0,"-1"18"-36"0,1-18 3 0,0 0 11 16,19 8-1-16,-19-8-7 0,21-2-10 15,-21 2-9-15,30-9-5 0,-10 1-4 0,0 0-7 16,1 0 0-16,2-1-3 0,-2-1-1 0,1 2-1 16,-3-3 2-16,-1-1-3 0,-18 12 3 15,28-23-1-15,-28 23 0 0,19-22 0 0,-19 22 5 16,7-20 4-16,-7 20 8 0,-5-19 1 0,5 19 1 15,-18-15-10-15,18 15-3 0,-27-12-6 0,27 12 0 16,-34-4 1-16,15 4 0 0,-4 5 0 0,1 2 2 16,-1 5 1-16,-1 2 1 0,1 4 8 0,0 3-4 15,1 5 5-15,3 2-10 0,1-1 2 0,3 1-8 16,3-2-12-16,5-3 25 16,3-2-27-16,8-2 23 0,-4-19-19 0,18 31-9 15,-18-31-9-15,36 21-9 0,-14-20-10 0,10 5-21 16,-4-15-23-16,13 13-43 0,-12-22-53 0,20 15-61 15,-14-10-116-15,3-10-66 0,12 13 269 0</inkml:trace>
  <inkml:trace contextRef="#ctx0" brushRef="#br3" timeOffset="97976.2174">10034 13737 1283 0,'-30'-3'134'0,"13"9"-52"0,-11-8-17 0,6 10-12 15,-4-6-12-15,3 4-7 0,-1 0-4 0,3 5 1 16,-1-2-4-16,4 5 0 0,0-1-5 15,18-13 1-15,-32 31-5 0,21-14 1 0,11-17-2 16,-14 33-2-16,10-13-1 0,4-3-3 16,1 0-10-16,-1-17-6 0,13 29 23 0,-13-29-24 15,26 23 29-15,-7-14-18 0,3-1-5 0,1-2 2 16,3-5-4-16,2-1 1 0,-4-5 0 0,4-1-1 16,-2-4 3-16,-3-2-3 0,-1 0-11 0,-4-2 23 15,-18 14-25-15,26-32 23 0,-26 32-9 0,13-33-4 16,-9 17 0-16,-3-4-6 0,-2 2-5 0,-3-4-9 15,2 4-5-15,-6-4-11 0,8 22-5 16,-16-35-9-16,16 35-8 0,-20-31-14 0,20 31-15 16,-20-27-37-16,20 27-52 0,-14-22-57 15,14 22-233-15,0 0 41 0,-3-32 380 0</inkml:trace>
  <inkml:trace contextRef="#ctx0" brushRef="#br3" timeOffset="98210.5943">10345 13347 1337 0,'-17'21'112'0,"-5"-16"-57"16,22-5-7-16,-34 22-4 0,34-22 1 16,-31 30-11-16,17-7 1 0,-3-1-5 15,5 5-3-15,1 2-13 0,1 0 1 0,2 2-13 16,1 3 6-16,1 0-9 0,2 0 5 0,0 0-7 15,3-1 3-15,1 1-15 0,0-4-3 0,7 7-52 16,-5-12-4-16,11 9 10 0,-9-15-36 0,15 10-25 16,-19-29-107-16,22 17-258 0,-3 0 11 0,-19-17 341 15</inkml:trace>
  <inkml:trace contextRef="#ctx0" brushRef="#br3" timeOffset="98585.573">10497 13609 1109 0,'-17'5'180'0,"-1"-6"-84"16,18 1-17-16,-21 21-8 0,14-4-7 15,7-17-12-15,-19 32-4 0,19-32-8 0,-17 39 2 16,8-18-10-16,4 5 2 0,-1-3-10 0,4 1 0 16,-1-2-11-16,3-3-1 0,0-19-8 0,9 30 2 15,-9-30-4-15,14 18 0 0,-14-18-1 0,22 6 0 16,-22-6-1-16,29-4 2 0,-29 4 1 0,36-20-2 15,-18 6 5-15,3-6-8 0,-1 0 4 0,-3-3-4 16,0 0 2-16,-1 0 0 0,-2 0 1 16,-1 2-2-16,-3 0 3 0,1 1-3 15,-3 0 4-15,1 0-4 0,-9 20 2 0,13-29-1 16,-13 29 2-16,0 0 0 0,0 0 1 0,0 0-2 16,0 0-4-16,0 0 0 0,-10 17-3 0,3 1 2 15,-2 7-3-15,1-1 3 0,-1 1-8 0,1-1 1 16,2 2-10-16,-1-3-1 0,5 0-11 0,-1-4-2 15,5 3-15-15,-2-22-3 0,10 32-24 16,-10-32-18-16,23 21-43 0,-23-21-59 0,35 4-79 16,-6-4-225-16,-9-16 92 0,18 13 409 0</inkml:trace>
  <inkml:trace contextRef="#ctx0" brushRef="#br3" timeOffset="98884.1984">10998 13475 1501 0,'-32'3'112'16,"11"12"-39"-16,-7-3-21 0,7 7-7 0,-3 0-12 16,2 4 1-16,0-2-6 0,4 5 4 0,3-3-12 15,6-2-4-15,5-1-9 0,4-20-2 0,7 28-5 16,-7-28 2-16,25 19-2 0,-25-19 2 0,35 7-1 16,-13-8 3-16,1-3-2 0,1-2 2 15,2-2 2-15,-2-1-5 0,-1 1 1 0,-3-1-3 16,-3 5 1-16,-17 4 0 0,19-4 0 15,-19 4 3-15,0 0-2 0,0 0 2 0,4 18 0 16,-4-18 0-16,-4 27-1 0,4-27 2 0,-12 35-6 16,2-15 0-16,2 6-5 0,-5-1 1 0,3 2-5 15,-4-3 4-15,1-1-10 0,-1-1-16 0,6-2 10 16,-3-3-39-16,7 3 4 0,4-20-54 16,-5 27-87-16,5-27-162 0,0 0-217 0,0 0 72 15,0 0 491-15</inkml:trace>
  <inkml:trace contextRef="#ctx0" brushRef="#br4" timeOffset="110289.6399">14697 10276 256 0,'0'0'48'0,"0"0"-10"15,-21 5 3-15,21-5-1 0,-18 3 1 0,18-3 0 16,-22 7 9-16,22-7-3 0,-20 6 5 0,20-6-7 16,-17 3-3-16,17-3-6 0,-17 4 4 15,17-4 1-15,0 0 4 0,-24 7 0 0,24-7-7 16,-17 6-7-16,17-6-8 0,-20 9-4 0,20-9-3 16,-19 12-1-16,19-12-3 0,-26 15-3 15,26-15-6-15,-27 21 1 0,27-21-2 0,-30 23 4 16,30-23 0-16,-30 23 1 0,30-23-3 0,-34 24 1 15,34-24-1-15,-32 26 3 0,15-14 0 0,17-12 4 16,-29 23 0-16,29-23 6 0,-28 21 0 0,28-21 4 16,-24 22 0-16,24-22 4 0,-26 23-6 0,26-23 1 15,-23 24-8-15,23-24-3 0,-21 26-5 16,21-26 1-16,-20 28-7 0,20-28 4 0,-20 31-5 16,20-31 5-16,-17 30-5 0,17-30 4 15,-17 32-3-15,17-32 3 0,-16 32 13 0,16-32-12 16,-15 33 12-16,5-15-33 0,10-18 18 0,-17 34-18 15,17-34 18-15,-21 31 3 0,21-31-3 0,-19 31 3 16,19-31-2-16,-16 30 3 0,16-30-4 0,-12 28 5 16,12-28-1-16,-9 24 3 0,9-24-1 15,-3 19 3-15,3-19-4 0,-2 17 2 0,2-17-5 16,0 18 1-16,0-18-3 0,2 18 2 0,-2-18-1 16,1 21 2-16,-1-21-1 0,-3 23 2 0,3-23-4 15,-6 27 2-15,6-27-2 0,-8 25 3 0,8-25-3 16,-9 25 3-16,9-25-3 0,-11 25 4 0,11-25-1 15,-12 24 4-15,12-24-2 0,-8 23 2 16,8-23-4-16,-6 19 2 0,6-19-4 16,0 0 2-16,-2 22-2 0,2-22 2 0,0 0-2 15,6 17 3-15,-6-17-2 0,0 0 1 0,0 0-1 16,13 18 0-16,-13-18-1 0,0 0 1 0,8 17-1 16,-8-17 2-16,0 0-2 0,6 17 2 0,-6-17-2 15,0 0 2-15,1 19-2 0,-1-19 2 0,0 0-1 16,2 17 2-16,-2-17 0 0,0 0 4 15,0 0 16-15,2 19-17 0,-2-19 19 0,0 0-18 16,0 0-1-16,5 21 1 0,-5-21-4 0,0 0-17 16,0 0 15-16,15 23-18 0,-15-23 18 15,0 0 0-15,10 19-2 0,-10-19 4 0,0 0-3 16,13 18 2-16,-13-18-2 0,0 0 2 0,9 21-1 16,-9-21 1-16,0 0-1 0,6 23 1 0,-6-23-2 15,0 0 6-15,2 24-2 0,-2-24 3 16,0 17-2-16,0-17 0 0,1 17-3 0,-1-17 3 15,0 0-4-15,4 23 3 0,-4-23 0 0,0 0 1 16,7 23-2-16,-7-23 3 0,6 17-4 0,-6-17 1 16,7 18-1-16,-7-18 2 0,8 19-3 0,-8-19 3 15,7 21-4-15,-7-21 2 0,7 22-3 0,-7-22 2 16,5 25-2 0,-5-25 3-16,1 29-3 0,-1-29 2 0,0 30 0 15,0-30 3-15,-3 31-5 0,3-31 5 0,-4 30-6 16,4-30 5-16,-4 29-4 0,4-29 4 0,-1 26-5 15,1-26 5-15,1 23-4 0,-1-23 3 0,6 21-2 16,-6-21 0-16,8 18-1 0,-8-18 3 0,7 19-3 16,-7-19 3-16,11 19 16 0,-11-19-34 0,0 0 33 15,14 25-32-15,-14-25 15 0,9 21 1 0,-9-21-3 16,8 25 3-16,-8-25-2 0,8 25 2 16,-8-25 0-16,3 26 1 0,-3-26-3 0,4 24 4 15,-4-24-6-15,2 27 5 0,-2-27-3 0,2 25 3 16,-2-25-4-16,0 24 4 0,0-24-4 15,1 24 4-15,-1-24-5 0,4 23 5 0,-4-23-4 16,6 23 3-16,-6-23-3 0,7 18 2 0,-7-18-1 16,10 19 2-16,-10-19-1 0,9 19 2 15,-9-19-4-15,13 18 3 0,-13-18-2 0,11 19 2 16,-11-19-2-16,7 19 1 0,-7-19-2 0,5 18 3 16,-5-18-2-16,2 19 3 0,-2-19-4 0,3 23 3 15,-3-23-2-15,-2 24 2 0,2-24-3 0,-3 24 3 16,3-24-2-16,-3 26 3 0,3-26-2 0,-3 28 1 15,3-28-3-15,-3 24 3 0,3-24-3 0,3 19 3 16,-3-19 18-16,4 21-19 0,-4-21 21 16,7 19-36-16,-7-19 15 0,6 19-14 15,-6-19 13-15,8 20 1 0,-8-20-1 0,10 20 1 16,-10-20-2-16,10 21 5 0,-10-21-4 0,7 24 3 16,-7-24-3-16,6 27 3 0,-6-27-4 0,5 27 4 15,-5-27-4-15,2 28 4 0,-2-28-4 0,0 32 4 16,-1-14-3-16,0 0 4 0,0 0-2 0,-1-1 3 15,1 0-5-15,1-17 4 0,-1 31-2 16,1-31 2-16,0 28-3 0,0-28 2 0,2 26-3 16,-2-26 2-16,3 23-2 0,-3-23 3 0,2 21-3 15,-2-21 2-15,5 25-3 0,-5-25 3 0,4 24-3 16,-4-24 3-16,3 24-2 0,-3-24 2 0,4 25-3 16,-4-25 3-16,1 26-4 0,-1-26 4 15,0 28 11-15,0-28-32 0,-1 27 33 16,1-27-34-16,-4 32 20 0,4-32 2 0,-6 30-2 15,6-30 3-15,-5 25-3 0,5-25 3 0,-4 23-3 16,4-23 3-16,-4 21-3 0,4-21 3 0,-4 22-3 16,4-22 3-16,-6 23-2 0,6-23 1 0,-6 20-2 15,6-20 2-15,-2 18-1 0,2-18 1 0,-1 20-2 16,1-20 2-16,-2 20-3 0,2-20 3 0,-2 21-1 16,2-21 1-16,-4 22-2 0,4-22 2 15,-3 21-4-15,3-21 2 0,-4 21 0 0,4-21 1 16,-4 19-2-16,4-19 3 0,-3 19-3 15,3-19 2-15,-5 16 0 0,5-16 1 0,-8 19-2 16,8-19 2-16,-8 18-3 0,8-18 2 0,-11 19-1 16,11-19 2-16,-11 21-1 0,11-21 3 0,-11 21-6 15,11-21 4-15,-8 23-4 0,8-23 3 0,-8 22-2 16,8-22 2-16,-6 21-1 0,6-21 2 16,-6 20-4-16,6-20 5 0,-5 22-5 0,5-22 3 15,-6 18 19-15,6-18-19 0,0 0 17 0,-10 23-32 16,10-23 14-16,0 0-16 0,-9 23 16 0,9-23 1 15,0 0-4-15,-14 23 3 0,14-23-2 0,-12 17 2 16,12-17-2-16,-13 18 3 0,13-18-1 16,-15 20 2-16,15-20-2 0,-16 21 2 15,16-21-1-15,-15 21 0 0,15-21-1 0,-17 20 1 16,17-20-3-16,-16 21 5 0,16-21-4 0,-14 18 3 16,14-18-2-16,-13 19 3 0,13-19-4 0,-13 19 4 15,13-19-3-15,0 0 1 0,-16 19-1 0,16-19 1 16,0 0-1-16,0 0 1 0,-17 22 0 0,17-22 0 15,0 0 0-15,0 0 0 0,-22 19 0 0,22-19 0 16,0 0 0-16,-20 17 1 0,20-17-2 16,0 0 2-16,-21 18-3 0,21-18 3 0,-17 13-2 15,17-13 2-15,-19 14-3 0,19-14 2 0,-18 16-1 16,18-16 2-16,-17 15-2 0,17-15 1 16,-21 16-2-16,21-16 2 0,-20 16-2 0,20-16 2 15,-19 17-2-15,19-17 1 0,-19 17-2 0,19-17 3 16,-19 16-4-16,19-16 4 0,-19 15-2 0,19-15 1 15,-17 13 0-15,17-13 0 0,0 0 0 16,-23 18 2-16,23-18-3 0,-18 15 3 0,18-15-3 16,-18 16 4-16,18-16-3 0,-21 17 1 0,21-17-2 15,-22 18 2-15,22-18 17 0,-25 21-17 0,25-21 18 16,-28 23-35-16,28-23 15 0,-31 25-15 0,31-25 14 16,-31 23 3-16,14-11-2 0,17-12 4 0,-33 19-2 15,16-8 1-15,-2 0-3 0,1-1 2 16,0 2-2-16,1-1 3 0,-1-1-2 0,-1 4 3 15,1-5-4-15,-1 2 3 0,1 0-3 16,-2 0 2-16,3 1-1 0,-2 0 1 0,0 0-2 16,1 0 3-16,-3 0-3 0,2-1 2 0,-1 3-4 15,1-2 3-15,1 1-4 0,-2-2 3 0,1 0-2 16,-1 0 3-16,1-2-2 0,1 1 6 0,-2 0-5 16,1-1 3-16,1-1-3 0,-1-1 1 15,1 0 0-15,-1 2 1 0,-1-1-1 0,-1 1 2 16,0 0-3-16,-1 0 5 0,0 0-4 0,0 2 1 15,1 0-1-15,-1 0 1 0,2-1-2 0,-2 1 3 16,0 1-2-16,0-1 2 0,0 1-4 0,-1 1 4 16,1-1-3-16,0 0 2 0,0 1 19 0,2-2-18 15,-2 0 15-15,2 0-33 0,1-2 15 16,-1-1-14-16,2-1 15 0,0 1 1 0,0-1-3 16,-1-1 3-16,1 1-1 0,0-2 1 0,1 1-2 15,0 0 2-15,-1 0-2 0,-1 0 1 16,-1-1-2-16,2 0 3 0,-2 0-2 0,1 0 3 15,-1 1-2-15,1 1 2 0,-2-1-2 0,0 1 1 16,-1 2-1-16,-1-1 1 0,0 2-1 0,-1 1 3 16,1-2-4-16,-2 2 1 0,1-2-3 15,0 0 2-15,0 1-2 0,0 0 2 0,0 1-1 16,1-2 2-16,0 2-2 0,1-2 3 0,-1 0-2 16,1-1 3-16,-1-1-3 0,1 0 3 0,0 0-2 15,-1-1 1-15,2 0 0 0,-1-1 0 0,1 1-1 16,0 0 2-16,-1-1-2 0,1 0 2 0,1 0-2 15,-1 0 2-15,1 1-2 0,0-3 2 0,-1 3-2 16,0-1 1-16,0 1-1 0,0-1 1 16,0 1 0-16,-1-1-1 0,-1 0-1 0,3 1 3 15,-1 0-2-15,0 1 3 0,1-1-1 0,-1-1-1 16,0 0 0-16,1 0 1 0,0 0-1 0,1-1 1 16,0 0-1-16,2 0 0 0,-1-2-1 0,18-2 1 15,-33 1 0-15,33-1-1 0,-30 0 1 16,13 0-1-16,17 0 0 0,-32-2 1 15,15 1-1-15,17 1 2 0,-31-3-1 0,31 3 1 16,-33 0-1-16,33 0 1 0,-33 0-1 0,15 1 0 16,-1 1 0-16,0 0 0 0,-1 0-1 0,1 1 2 15,-2-1-2-15,-1 2 2 0,1-2 0 0,0 2 0 16,-2-2 0-16,2 3-2 0,-1-2 2 0,0 2-1 16,-1-3 0-16,1 0 2 0,0 2-2 0,1-3 2 15,-1 2-1-15,-1-2 0 0,-1 1 0 16,1-1-1-16,0 1-1 0,0-1 1 0,0 0 0 15,-1-1 1-15,1 0-1 0,-1 0 1 16,1 0-2-16,0 1 0 0,0-1 1 0,0 1 0 16,0-1 1-16,0 2-1 0,-1-1 0 0,-1-1 0 15,1 1-1-15,0 0 1 0,-1 1-1 0,1-1 0 16,-2 2 1-16,0-1 0 0,0 1 0 0,1 0 2 16,-1-1-2-16,0 2 1 0,0-2-1 15,0-1-1-15,1 2 0 0,-1-2 2 0,2-1-1 0,-2 1 2 16,1-2-2-16,0 1 0 0,2 0 1 0,-1 0-2 15,1 0 1-15,0 0 0 0,0 0 0 0,0 0 0 16,1-1 0-16,0 1-1 0,0-1-1 0,0-1 1 16,1 1 1-16,1 0 0 0,-2-2 1 0,1 2-3 15,0-1 2-15,1 1-1 16,-2-2 2-16,0 2-1 0,0 1 0 0,0 0 2 16,0 0-4-16,-2 1 4 0,-2 0-3 0,2 1 2 15,0-1-1-15,-1 0 0 0,1 0 0 0,0 2 1 16,-1-2 0-16,2-1-1 0,0-1 1 0,1 1-2 15,0-3 0-15,2 1 1 0,0-2-1 0,0 1 0 16,0-3 1-16,3 1 0 0,-1 0 1 0,18 5-1 16,-29-12 3-16,29 12-4 0,-31-14 2 15,31 14 0-15,-29-12-3 0,29 12 1 0,-29-12 3 16,29 12-3-16,-30-9 3 0,30 9-1 16,-31-11-1-16,31 11-1 0,-31-8 2 0,31 8-1 0,-33-6 0 15,16 4 0-15,-2-2 0 0,2 3-1 0,-1-2 2 16,1 1-1-16,17 2 0 0,-33-5 1 15,33 5-1-15,-30-6-1 0,30 6 0 16,-29-8-1-16,29 8 2 0,-27-11-2 0,27 11 3 16,-23-11-1-16,23 11 2 0,-21-14-2 0,21 14 3 15,-19-16-3-15,19 16 1 0,-20-16-1 0,20 16 1 16,-22-13-2-16,22 13 2 0,-24-13 1 0,24 13 4 16,-25-12-3-16,25 12 1 0,-27-11-4 0,27 11-1 15,-27-10 0-15,27 10 2 0,-29-10-2 0,29 10 3 16,-31-9-3-16,31 9 1 0,-31-10 0 15,31 10 2-15,-32-10-4 0,32 10 2 0,-30-12 0 16,30 12 0-16,-29-13 1 0,29 13 1 0,-27-15-3 16,27 15 2-16,-28-15-3 0,28 15 3 15,-27-18-3-15,27 18 3 0,-28-17-2 0,28 17 2 16,-27-17-2-16,27 17 2 0,-28-17-1 0,28 17 1 16,-25-17-2-16,25 17 1 0,-27-17-1 0,27 17 1 15,-27-16 0-15,27 16 0 0,-26-18-2 16,26 18 3-16,-27-17-3 0,27 17 3 0,-26-18 19 15,26 18-19-15,-20-21 17 0,20 21-35 0,-25-21 18 16,25 21-17-16,-20-23 17 0,20 23 3 0,-20-25-5 16,20 25 5-16,-18-26-5 0,18 26 3 0,-15-27-3 15,15 27 3-15,-17-26-3 0,17 26 3 0,-17-23-1 16,17 23 1-16,-17-19-2 16,17 19 2-16,-18-16-3 0,18 16 4 0,-19-15-2 15,19 15 2-15,-20-14-1 0,20 14 0 0,-18-15-2 16,18 15 1-16,-18-14-3 0,18 14 3 0,-16-17-2 15,16 17 3-15,-14-20-4 0,14 20 3 0,-10-22-3 16,10 22 3-16,-11-21-4 0,11 21 5 0,-11-24-4 16,11 24 5-16,-11-22-3 0,11 22 2 0,-12-21-4 15,12 21 3-15,-14-19-3 0,14 19 4 16,-16-17-1-16,16 17 1 0,-17-17 2 0,17 17 0 16,-17-17-3-16,17 17 4 0,-17-17-4 0,17 17 3 15,-16-20-2-15,16 20 1 0,-14-23-3 0,14 23 3 16,-12-27-4-16,12 27 3 0,-12-28 17 0,12 28-16 15,-10-26 16-15,10 26-33 0,-11-28 13 16,11 28-14-16,-11-26 14 0,11 26 4 0,-12-24-4 16,12 24 4-16,-17-22 1 0,17 22 1 15,-20-20-4-15,20 20 5 0,-19-22-7 0,19 22 6 16,-21-23-5-16,21 23 3 0,-21-24-1 0,21 24 3 16,-21-23-1-16,21 23 2 0,-21-25-5 0,21 25 4 15,-20-27-3-15,20 27 4 0,-20-30-4 0,20 30 2 16,-20-31-2-16,12 14 3 0,8 17-4 0,-11-31 3 15,6 14-5-15,5 17 5 0,-12-31-4 16,12 31 5-16,-11-31-2 0,11 31 1 0,-10-32 0 16,6 15 2-16,0 0-6 0,-1 0 5 15,5 17-6-15,-10-33 7 0,6 15-3 0,4 18 4 16,-8-31 12-16,4 14-32 0,1 0 31 0,0-2-31 16,1-1 13-16,-1 0 6 0,2-1-8 0,0 1 6 15,1-2-5-15,-1-1 3 0,1 2-3 0,0 1 4 16,0 0-6-16,-2 2 7 0,2-1-6 15,-2 1 5-15,0 1-4 0,-1 0 2 0,3 17-3 16,-7-32 4-16,7 32-3 0,-7-26 3 0,7 26-1 16,-9-24-1-16,9 24 0 0,-10-22 3 0,10 22-5 15,-9-22 5-15,9 22-2 0,-11-25 2 0,11 25-2 16,-11-26 2-16,11 26-4 0,-9-26 2 0,9 26-2 16,-7-29 3-16,7 29-3 0,-7-31 4 15,4 14-5-15,2 1-13 0,1 16 30 16,-5-31-27-16,5 31 29 0,-6-26-16 0,6 26-1 15,-9-27 1-15,9 27-3 0,-9-27 5 0,9 27-3 16,-11-25 2-16,11 25-2 0,-11-27 2 0,11 27-2 16,-11-27 3-16,11 27-3 0,-12-27 2 0,12 27-2 15,-12-27 2-15,12 27-2 0,-13-30 2 0,13 30-5 16,-12-31 6-16,5 13-6 0,0 1 4 16,-1-1-1-16,2 1 0 0,6 17-3 0,-12-31 5 15,12 31-2-15,-13-31 2 0,13 31-2 16,-12-32 3-16,12 32-5 0,-14-30 7 0,14 30-4 15,-13-29 6-15,13 29-4 0,-12-28 3 0,12 28-5 16,-13-31 2-16,13 31-3 0,-13-31-19 0,13 31 32 16,-16-32-31-16,16 32 30 0,-16-31-10 0,16 31-4 15,-19-29 4-15,19 29-5 0,-19-32 5 16,19 32-4-16,-20-31 4 0,20 31-2 0,-21-32 1 16,21 32-2-16,-19-30 3 0,19 30-3 0,-19-28 3 15,19 28-2-15,-21-28-3 0,21 28-3 0,-21-30 4 16,21 30-4-16,-18-30 8 0,18 30-2 0,-17-31 2 15,7 14-3-15,0 0 3 0,10 17-4 0,-20-33 4 16,20 33-3-16,-23-30 3 0,23 30-4 16,-25-32 4-16,25 32-4 0,-26-31 4 15,26 31-3-15,-30-33 4 0,30 33-4 0,-28-31 3 16,13 14-4-16,15 17 2 0,-32-32 13 0,15 18-27 16,0-1 30-16,0 1-30 0,0-3 14 0,-1 0 2 15,1 0-2-15,-3 0 3 0,2 0-3 0,0 0 5 16,-1 2-4-16,0-4 5 0,1 4-4 0,-3-2 5 15,0 0-5-15,1-1 2 0,-2-2-4 16,0 0 1-16,1 2-4 0,-1-2-1 0,0 1-3 16,-1 0 3-16,0-2-2 0,0 2 8 0,0-2-4 15,-1 2 3-15,1-1-3 0,0 1 4 0,-2 0-4 16,0-1 4-16,0 1-5 0,-4 0 5 16,2-1-5-16,-2 0 4 0,-1 0-2 0,2 2-11 15,-3-1 29-15,0 2-29 0,-1-1 27 0,-1-1-15 16,1 0-3-16,-4 1 2 0,2 0-4 15,0 0 3-15,-1-1-3 0,1 0 6 0,0 1-5 16,0-1 5-16,1 1-4 0,-1 0 4 0,-1-2-3 16,-1 0 3-16,0-1-4 0,-1 1 5 0,1-1-5 15,-2 3 5-15,0 0-5 0,0 1 3 0,-4 1-3 16,3 2 2-16,-1-1-3 0,0 1 3 0,0-1-2 16,-1 2 3-16,-1-1-5 0,0 2 3 15,-2 0-1-15,0 1 0 0,-2 1-1 0,0-1 5 16,-2 1-4-16,2 0 4 0,-1 2-3 15,0-2 3-15,0 0-3 0,0 2-12 0,0-3 31 16,1 0-32-16,0 2 31 0,0-1-14 0,-1 1-2 16,0 1 2-16,1 0-2 0,-2-2 2 0,1 1-3 15,1-2 1-15,-2 2-3 0,5-1-1 0,-2-1-6 16,2 2-1-16,2-4-6 0,0 3 1 16,3-5-6-16,0 3-5 0,-1-4-10 0,5 4-8 15,-6-5-6-15,4 6-2 0,-4-8-16 0,9 11-29 16,-12-17-50-16,16 19-79 0,-15-12-16 0,-3 1-182 15,17 22 188-15,-23-19 237 0</inkml:trace>
  <inkml:trace contextRef="#ctx0" brushRef="#br4" timeOffset="116274.2988">14897 10408 505 0,'0'0'130'0,"0"0"-54"16,0 0-15-16,0 0 0 0,0 0-5 0,0 0-2 15,0 0-8-15,0 0-13 0,0 0-9 0,0 0-10 16,-18-6-8-16,18 6-3 0,0 0-3 0,0 0 0 16,0 0 0-16,0 0 0 0,-21 11 1 15,21-11 2-15,0 0 3 0,0 0 5 16,-19 14 6-16,19-14 3 0,0 0 0 0,-22 13-5 16,22-13-5-16,-17 13-4 0,17-13 1 0,-22 13 0 15,22-13 8-15,-28 16 5 0,28-16 6 0,-30 17 3 16,30-17-1-16,-31 18-7 0,31-18-1 0,-29 18-7 15,29-18 1-15,-28 16-2 0,28-16 2 0,-23 14-3 16,23-14 3-16,-19 11-4 0,19-11-2 0,0 0-3 16,-19 13-2-16,19-13-2 0,0 0-1 15,0 0 0-15,0 0 0 0,-13 17 0 0,13-17 1 16,0 0 1-16,0 0 3 0,-17 20 1 0,17-20 3 16,0 0 0-16,-17 15 1 0,17-15-2 15,0 0 1-15,-22 20-2 0,22-20 0 0,0 0-2 16,-24 21 2-16,24-21-3 0,-21 17 2 0,21-17 0 15,-21 15 1-15,21-15-2 0,-19 16-1 16,19-16-2-16,-20 15 2 0,20-15-2 0,0 0 3 16,-20 18-4-16,20-18 2 0,0 0-3 0,-14 17 0 15,14-17 0-15,0 0 1 0,0 0 17 0,-14 20-14 16,14-20 15-16,0 0-36 0,-10 20 20 0,10-20-21 16,0 0 20-16,-11 22 1 0,11-22-2 0,0 0 3 15,-14 21-3-15,14-21 1 0,-13 16-1 0,13-16 4 16,-12 17 0-16,12-17 3 0,0 0-2 15,-14 21-1-15,14-21-2 0,0 0-1 16,-8 17-2-16,8-17 1 0,0 0-2 0,0 0 2 16,-5 22-1-16,5-22 1 0,0 0-1 0,0 18 2 15,0-18-2-15,0 0 1 0,-1 22-2 0,1-22 3 16,0 0-2-16,0 21 1 0,0-21-1 0,-1 19 3 16,1-19-3-16,-5 20 4 0,5-20-3 0,-7 22 2 15,7-22-1-15,-9 20 3 0,9-20-3 16,-12 29 3-16,12-29-2 0,-11 29 2 0,11-29-4 15,-8 22 3-15,8-22-4 0,-4 18 1 0,4-18-2 16,-1 17 3-16,1-17-3 0,0 0 2 0,4 22-1 16,-4-22 0-16,0 0 0 0,6 18 0 15,-6-18 0-15,0 0 1 0,8 21-1 0,-8-21 2 16,0 0-1-16,10 23 1 0,-10-23-3 16,6 17 4-16,-6-17-3 0,5 17 2 0,-5-17-2 15,2 19 0-15,-2-19-1 0,1 21 2 0,-1-21-1 16,-1 21 1-16,1-21-2 0,-3 22 3 0,3-22-3 15,-5 22-15-15,5-22 33 0,-5 23-33 0,5-23 35 16,-5 25-14-16,5-25-3 0,-5 24 2 0,5-24-3 16,0 22 2-16,0-22-3 0,1 21 2 0,-1-21-2 15,2 20 3-15,-2-20-4 0,1 24 2 16,-1-24-2-16,2 27 2 0,-2-27-3 0,3 25 4 16,-3-25-3-16,1 26 2 0,-1-26-1 15,0 28 2-15,0-28-2 0,-1 27 2 0,1-27-2 16,-3 27 4-16,3-27-2 0,-2 25 2 0,2-25-2 15,-3 28 1-15,3-28-2 0,-1 28 3 0,1-28-5 16,0 26 3-16,0-26-2 0,1 25-1 0,-1-25 1 16,3 24 1-16,-3-24-2 0,5 23 4 15,-5-23-3-15,4 23 2 0,-4-23-3 0,7 21 2 16,-7-21-3-16,7 23 2 0,-7-23-2 0,8 23 2 16,-8-23-2-16,9 21 4 0,-9-21-4 0,8 22-12 15,-8-22 30-15,6 19-30 0,-6-19 31 0,5 26-15 16,-5-26-3-16,5 26 3 0,-5-26-3 15,4 28 3-15,-4-28-3 0,4 27 2 16,-4-27-2-16,3 28 3 0,-3-28-3 0,4 26 2 16,-4-26-3-16,7 24 2 0,-7-24-3 0,10 23 3 15,-10-23-3-15,8 25 4 0,-8-25-3 0,10 24 4 16,-10-24-2-16,9 25 1 0,-9-25-2 0,9 24 2 16,-9-24-2-16,11 26 3 0,-11-26-4 0,12 25 3 15,-12-25-3-15,13 26 2 0,-13-26-2 0,11 25 3 16,-11-25-3-16,9 25 5 0,-9-25-6 15,8 28 5-15,-8-28-3 0,7 28 2 0,-7-28-2 16,6 25 1-16,-6-25-2 0,2 29 2 0,-2-29-1 16,3 32 4-16,-3-32 15 0,2 30-31 0,-2-30 31 15,3 30-32-15,-3-30 13 0,3 31 2 16,-3-31-2-16,6 27 2 0,-6-27-2 0,6 26 4 16,-6-26-5-16,8 26 4 0,-8-26-3 0,6 27 1 15,-6-27 0-15,6 25 1 0,-6-25-2 16,5 26 4-16,-5-26-3 0,3 26 1 0,-3-26-1 15,3 29 0-15,-3-29-2 0,1 28 5 0,-1-28-3 16,3 28 3-16,-3-28-3 0,1 27 3 0,-1-27-4 16,2 26 2-16,-2-26-1 0,1 27 0 0,-1-27-1 15,3 24 2-15,-3-24-5 0,3 24 6 0,-3-24-3 16,2 27 2-16,-2-27-2 0,0 25 3 16,0-25-4-16,-3 27 4 0,3-27-2 15,-2 28 2-15,2-28-3 0,-1 28 2 0,1-28-4 16,0 26-16-16,0-26 32 0,1 28-31 0,-1-28 32 15,1 27-12-15,-1-27-3 0,0 23 2 0,0-23-3 16,0 24 3-16,0-24-1 0,1 24 2 0,-1-24-3 16,-2 24 3-16,2-24-4 0,-3 25 3 0,3-25-2 15,-3 26 2-15,3-26-3 0,-4 24 4 16,4-24-4-16,-5 27 3 0,5-27-2 0,-5 27 3 16,5-27-3-16,-6 30 2 0,6-30-3 0,-6 29 3 15,6-29-2-15,-5 27 2 0,5-27-2 0,-5 26 4 16,5-26-5-16,-4 23 3 0,4-23-2 15,-5 21 2-15,5-21-2 0,-10 23 2 0,10-23-2 16,-10 23 2-16,10-23-3 0,-9 23 3 0,9-23-2 16,-11 21 2-16,11-21-1 0,-11 23 2 15,11-23-3-15,-11 24 4 0,11-24-4 0,-15 26 4 16,15-26-2-16,-13 26 1 0,13-26 14 0,-16 27-30 16,16-27 30-16,-12 29-31 0,12-29 14 0,-11 25 2 15,11-25-1-15,-14 26 2 0,14-26-3 0,-12 23 4 16,12-23-5-16,-8 24 3 0,8-24-2 0,-10 26 2 15,10-26-2-15,-11 28 2 0,11-28-1 16,-13 27 1-16,13-27-3 0,-12 26 4 0,12-26-4 16,-14 26 3-16,14-26-4 0,-13 28 4 0,13-28-3 15,-16 30 3-15,16-30-2 0,-17 28 2 16,17-28-2-16,-18 25 2 0,18-25-2 0,-20 25 2 16,20-25-2-16,-18 27 3 0,18-27-5 0,-21 27 4 15,21-27-3-15,-18 26 3 0,18-26-3 0,-16 27 2 16,16-27-3-16,-17 24 4 0,17-24-3 15,-17 24 3-15,17-24-3 0,-17 23 2 0,17-23-1 16,-17 20 1-16,17-20-1 0,-16 19-15 0,16-19 31 16,-15 18-30-16,15-18 30 0,-17 18-14 0,17-18-1 15,-20 21 0-15,20-21-2 0,-22 20 3 0,22-20-3 16,-24 22 3-16,24-22-2 0,-26 21 2 0,26-21-2 16,-26 24 2-16,26-24-3 0,-31 26 2 15,31-26-1-15,-31 25 2 0,31-25-2 16,-31 21 3-16,31-21-5 0,-30 23 4 0,30-23-3 15,-32 22 2-15,32-22-1 0,-30 19 3 0,30-19-3 16,-29 20 2-16,29-20-2 0,-30 19 2 0,30-19-3 16,-28 18 3-16,28-18-2 0,-26 16 0 0,26-16 0 15,-27 16 1-15,27-16-2 0,-26 14 3 0,26-14-2 16,-25 16 2-16,25-16-3 0,-25 15 3 16,25-15-3-16,-26 14 2 0,26-14-1 0,-31 15 2 15,31-15-2-15,-33 15 1 0,16-6-2 0,-1 0 2 16,1 0-2-16,-2 1 3 0,1-2-1 15,-1 0 1-15,1 1-2 0,0-2 2 0,0 0-3 16,-1 1 3-16,1 0-2 0,1-1 1 0,-1 1-1 16,0-1 2-16,-1 0-2 0,0-1 2 0,1 2-2 15,-1-2 2-15,0 1-1 0,2 0 0 16,-1-1 0-16,1 0 1 0,0 0-2 0,-2 1-15 16,0 1 33-16,1 1-34 0,-2 0 35 0,2-1-17 15,-2 1-2-15,1-1 2 0,0 1-3 0,-1-1 3 16,-2 1-3-16,0-1 3 0,-2 1-1 0,1-1 2 15,-1 1-3-15,0-1 1 0,0 2-1 0,0-2 2 16,1 2-1-16,-2-2 2 0,1 2-3 16,0 0 1-16,1-2 0 0,-2 2 1 0,1-2-2 15,0 2 2-15,-1 0-2 0,3 0 2 16,-1 0-2-16,1 1 2 0,2-1-2 0,-2-1 2 16,0 1-2-16,1 0 2 0,1-2-2 0,-1 1 1 15,2 0-1-15,-2 0 2 0,-2-1-3 0,1 1 3 16,1-2-2-16,-1 0 2 0,2-1-1 0,-1 0 0 15,0 2-2-15,1-2 2 0,-2 1-2 16,0-1 2-16,-1 0 1 0,0 1-1 0,1 0 0 16,-3 0 1-16,2 2-2 0,-1 1 1 0,1 1-1 15,-1 0 1-15,0 0 0 0,0-1 1 0,1 1-3 16,-1 0 4-16,1 0-4 0,-2-1 3 16,1-1-2-16,1 2 2 0,1-2-2 0,0-1 2 15,1 1-1-15,1-2 1 0,0-2-2 0,1 1 2 16,-1-3-2-16,1 2 1 0,2-1 0 15,0-2 0-15,17-2-1 0,-32 5 2 0,15-2-4 16,0-1 4-16,0 0-1 0,17-2 0 0,-33 3 0 16,33-3 1-16,-31 3-2 0,11 0 1 0,1-1-1 15,2 2-14-15,-3 0 35 0,3 0-33 0,-1 1 33 16,0 0-19-16,-2 0-2 0,2 1 2 0,-1-1-2 16,0 0 3-16,-1-1-3 0,0 3 2 15,1-3-2-15,-1 2 2 0,0 0-2 0,0 1 3 16,-2-1-2-16,-2 0 0 0,1 0-1 15,-1 1 1-15,0-1-1 0,3 0 2 0,-3 0 0 16,3-1-1-16,-1 1-1 0,-1-1 2 0,1 0-1 16,0-1 1-16,0 1-2 0,0-1 1 0,-2 0-2 15,2-1 1-15,-1 1 0 0,-2-1 0 0,5 1 2 16,-2-2 0-16,0 2-2 0,0-1 2 16,-1 0-2-16,0 0 1 0,1-1-1 0,0 2 2 15,-1-1-1-15,0 0 0 0,-2 0 0 0,0 0 0 16,-1-2 0-16,1 1 1 0,-1 0-1 0,2 0 0 15,0-2 0-15,1 1 0 0,-2-1 0 0,2 0 0 16,1 0 0-16,-1-1-1 0,2 0 1 0,-2-3-2 16,3 2 1-16,0-2-1 0,1 0 1 0,1 1 0 15,-1-2 2-15,1 0-2 16,-1 0 2-16,0 0-1 0,1 1 1 0,-1-2-1 16,-1 1 1-16,1 0-2 0,-1 1 2 0,0 1-1 15,-1-1 0-15,-1 2 0 0,-1-1 1 0,0 2-1 16,-2 0 0-16,1 0 0 0,-3 1 0 0,3 0-1 15,-3 0 1-15,1 0 0 0,0 1 0 0,-2-1 1 16,1 0 0-16,-1 1 0 0,0-1 0 16,2 1-1-16,-1-1 1 0,0 0-2 0,0-1 1 15,2-1 2-15,-1 0-3 0,1 0 1 0,-1 1 1 16,2-2-2-16,-2 1 1 0,2-1 0 16,-2 1 0-16,0 0-1 0,-1 0 2 0,1-1-1 15,-2 0 1-15,3 2-1 0,-2 0 0 0,-1 0 1 16,1 0-2-16,-2-1 1 0,1 1 0 0,-1 0 0 15,1 0 0-15,0 1 0 0,0-1 0 16,1-1-1-16,-1 1 2 0,2-1-1 0,-2 2 1 16,1-3-1-16,0 2 0 0,0 1-1 0,2-2 0 15,-1 0 1-15,1 0 0 0,-1 0 0 0,2-1-1 16,0 0 0-16,1-1 2 0,1 0-3 0,0 1 1 16,0-1 1-16,-1 0-1 0,0 1 0 0,0 0 1 15,-1 1-3-15,1-1 6 0,0 2-2 0,0-1 1 16,0-1 0-16,0 1-4 15,1 0 1-15,-1-1 0 0,0 1 0 0,1-2 1 16,0 3 0-16,0-3 0 0,1 1-1 0,2-1 1 16,1-1-2-16,-2 0 2 0,1-1 16 0,-1 1-33 15,1-1 33-15,1 2-33 0,-1-2 16 0,1 0 2 16,1 1-1-16,0-3 1 0,0 2-2 0,17 6 3 16,-29-14-3-16,29 14 2 0,-32-13-2 15,32 13 1-15,-31-15-2 0,31 15 4 0,-32-14-2 16,32 14 1-16,-29-14-1 0,11 8 5 0,1-1-3 15,0 1 4-15,17 6-3 0,-31-13-2 0,31 13-1 16,-30-13 1-16,30 13-2 0,-29-14 3 0,29 14-3 16,-28-16 1-16,28 16 0 0,-26-15-1 15,26 15 2-15,-23-17 0 0,23 17-1 0,-22-21 1 16,22 21-2-16,-19-21 2 0,19 21-1 16,-19-21 2-16,19 21-3 0,-18-21 3 0,18 21-3 15,-19-19 4-15,19 19-4 0,-23-21 1 0,23 21 0 16,-21-19-1-16,21 19 0 0,-23-19 2 0,23 19-3 15,-24-21 4-15,24 21-4 0,-25-21 4 0,25 21-4 16,-23-20 3-16,23 20-2 0,-23-22 2 0,23 22-2 16,-21-23 3-16,21 23-3 0,-19-24 2 0,19 24-1 15,-21-28 2-15,21 28-3 0,-18-26 2 16,18 26-4-16,-17-28 2 0,17 28-1 0,-15-31-13 16,15 31 31-16,-14-30-30 0,14 30 30 15,-17-30-14-15,17 30-4 0,-19-29 4 0,19 29-3 16,-23-28 1-16,23 28-2 0,-25-26 3 0,25 26-2 15,-23-28 3-15,23 28-3 0,-25-27 3 0,25 27-3 16,-26-25 2-16,26 25-2 0,-27-27 2 16,27 27-3-16,-24-30 3 0,24 30-3 0,-25-33 5 15,14 15-4-15,-1 1 3 0,2 0-3 0,1-1 2 16,-1 1-3-16,1-1 5 0,3 0-5 0,-1-1 3 16,0-1-3-16,-1 0 4 0,1-1-4 0,0 2 3 15,1-1-3-15,-2 2 4 0,0-1-4 0,-1 2 5 16,9 17 14-16,-18-33-30 0,8 16 30 0,0 0-30 15,-1 0 11-15,1 1 2 16,-1-1-3-16,0 0 7 0,0-1-6 0,1-1 6 16,1 0-5-16,0 0 4 0,-1-1-6 0,2 1 5 15,-1 0-4-15,2-3 4 0,1 0-3 0,-1 0 5 16,1 1-4-16,-1-1 7 0,3 0-5 0,-4 0 4 16,3 2-4-16,-1-2 3 0,1 1-5 0,1 0 4 15,-1-1-5-15,-1 3 5 0,0-2-7 0,-2 3 6 16,2-2-4-16,-2 2 4 0,0 1 12 15,1 0-30-15,0-1 29 0,1-1-30 0,-2 0 15 16,1-1 4-16,0 1-5 0,1 0 6 16,-2-2-6-16,2-1 4 0,0 2-4 0,1-1 5 0,-1 1-4 15,-1-2 1-15,0 0-4 0,-1 0 5 16,1-1-4-16,2 2 9 0,2-2-4 0,-2 2 4 16,1 0-4-16,-2 2 4 0,0 0-3 15,0-1 2-15,-1 3-5 0,-1 1 3 0,8 16-4 16,-14-31 4-16,5 14-2 0,1 0 1 0,8 17-2 15,-17-32 2-15,8 12-4 0,1 2-11 0,0 0 27 16,1-2-27-16,0 1 28 0,-2 0-13 0,1-1-4 16,-1-1 4-16,2-1-3 0,-2 0 4 0,2 1-4 15,0-1 5-15,1 0-5 0,0-1 7 0,0 1-6 16,-2-2 6-16,1 1-5 0,-2 0 3 16,1 0-4-16,-2 3 3 0,-2 2-4 0,0-1 3 15,12 19-2-15,-27-31 1 0,27 31-1 16,-29-33 2-16,13 16-4 0,16 17 4 0,-29-32-4 15,14 14 4-15,2-1-4 0,0 1 3 0,-1-1-4 16,1 0-13-16,-1-1 27 0,1 0-27 0,0 0 27 16,1 1-8-16,-2 1-5 0,2 0 4 0,-1-2-4 15,-1 1 3-15,1-2-1 0,0 3 2 16,-1 0-3-16,1 1-1 0,-2 0-5 0,2-1 6 16,-3 1-5-16,1 0 8 0,15 17-3 0,-34-31 3 15,17 16-3-15,-1 2 2 0,-1-1-2 0,0 0 1 16,-1 1-2-16,0 1 3 0,0-1-2 0,0 0 2 15,-1 1-3-15,0 0 4 0,0-1-4 16,1-2 4-16,-1 0-3 0,1 0 1 16,1-1 0-16,-1 1 1 0,2-2-3 0,0 0 3 15,1 0-4-15,-2 2-12 0,2 0 28 0,-1-1-28 16,1 0 28-16,3-1-11 0,-4 0-4 0,3 0 4 16,-2 1-5-16,-2 0 2 0,2 0-1 0,-1 2 1 15,1-1-2-15,-1 1 4 0,0 1-3 0,-1 1 2 16,0 2-2-16,1 0 3 0,-2-1-2 0,1 0 2 15,-1 0-1-15,1-1-1 0,-2 1 0 16,2 2 1-16,-1-1-2 0,1 0 4 16,-1 2-3-16,2-3 2 0,0 1-1 0,0-1 0 15,-1-1-1-15,2 0 3 0,0 0-4 0,0 0 4 16,0 0-4-16,17 12 3 0,-29-23-2 0,29 23 2 16,-32-23-2-16,32 23 1 0,-32-24-2 0,32 24 2 15,-32-22-1-15,32 22 1 0,-34-18-2 0,16 9 3 16,-1 1-3-16,1 1 2 0,0 1-1 15,-1-2 0-15,-2 2 0 0,1 0 1 0,0 0-3 16,-1 0 3-16,0 0 0 0,2 1 0 0,-2-1 0 16,2 1 0-16,-1-1-1 0,1-1 2 0,1 1-3 15,-2 0-14-15,2-1 30 0,0 1-29 0,-1 0 30 16,1-2-15-16,1 2-1 0,-1-1 2 16,1 1-2-16,0-3 1 0,-1 2 0 15,1 1 1-15,-2-1-3 0,0 1 3 0,-1-1-3 16,1 1 3-16,0-2-1 0,-1 2 0 0,-3 0-1 15,2 1 3-15,-2-1-3 0,1 1 2 0,0-1-2 16,-1 0 1-16,1 0 0 0,-1-1 0 0,1-1 1 16,-1-1 0-16,0 1-1 0,0-1 3 0,0 1-4 15,-1-1 4-15,1 0-3 0,-2-1 4 0,1 0-2 16,1-1 3-16,-2 1 0 0,2-4 0 16,2 2-2-16,-3-4 3 0,1 1-5 0,0-2 3 15,-2 0-4-15,-1 4 3 0,-1-2-3 0,-1 2 3 16,0 1-2-16,-1 1 1 0,-1 0-1 0,1 0 1 15,-2 1-2-15,-2 1 1 0,2 0-2 16,-2-1 3-16,-2 2-3 0,-2 0 2 0,-1-1-2 16,0 3 0-16,-3 0-2 0,1 0-1 0,-1 1-5 15,-2 3-1-15,-2-2-5 0,4 3-2 16,-2-4-7-16,3 3-3 0,1-4-11 0,3 3-13 16,-4-7-22-16,11 9-33 0,-15-16-69 0,22 18-124 15,-8-5-201-15,-3-10 11 0,14 17 461 0</inkml:trace>
  <inkml:trace contextRef="#ctx0" brushRef="#br4" timeOffset="117562.5586">15465 9878 584 0,'17'-8'82'0,"-17"8"-16"0,0 0 1 16,15-23 11-16,-15 23 7 0,0 0 2 0,20-14-7 16,-20 14-14-16,0 0-12 0,0 0-8 0,0 0-4 15,0 0-2-15,0 0-3 0,0 0-4 0,0 0-6 16,0 0-6-16,0 0-4 0,0 0-2 0,0 0 2 15,-13 21-1-15,13-21 2 0,0 0-5 0,-19 23-2 16,19-23-7-16,-25 23 1 0,25-23-4 16,-32 31 2-16,10-13-3 0,-3 3 5 15,-3 1-1-15,-1 2 9 0,-5-1-2 0,0 4 6 0,-2-2-9 0,-1 2 3 16,-1-1-8-16,1 2-8 0,-1-3 27 16,1 2-28-16,3-3 27 0,2-1-18 0,5-3-6 15,5-5 3-15,5 0-9 0,17-15-2 0,-20 19-17 16,20-19-14-16,0 0-14 0,0 0-15 0,0 0-22 15,0 0-29-15,26 12-21 0,-26-12-99 16,0 0-194-16,38-12 56 0,-29-5 295 0</inkml:trace>
  <inkml:trace contextRef="#ctx0" brushRef="#br4" timeOffset="118020.2725">15014 10090 889 0,'10'-20'140'0,"-10"20"-27"0,0 0-10 16,1-25-13-16,-1 25-12 0,0 0-11 16,0 0-16-16,0 0-4 0,0 0-6 0,0 0-6 15,0 0-9-15,0 0-6 0,0 0-3 0,0 0-4 16,-18 4-1-16,18-4-6 0,0 0-2 16,-27 18-2-16,27-18 1 0,-29 25 2 0,12-8 3 15,-3 2 1-15,0 2 6 0,-5 1 15 0,0 2-25 16,-1 0 27-16,1 4-27 0,0-4 8 0,5 0 7 15,1-4-8-15,9-1 3 0,10-19-7 0,-11 24-3 16,11-24-5-16,0 0 2 0,17 21-3 0,-17-21 4 16,34 6-2-16,-10-7 0 0,6-5 0 15,6-3-2-15,4-7 2 0,7-3-3 16,2-3 0-16,3-3-15 0,-1 2-4 0,-2-4-21 16,1 7-27-16,-10-6 11 0,5 12-56 0,-16-14-25 15,15 22-128-15,-11-10-269 0,-5 1 61 0,3 11 272 16</inkml:trace>
  <inkml:trace contextRef="#ctx0" brushRef="#br4" timeOffset="120633.188">16323 10326 1092 0,'0'0'159'0,"0"0"-49"15,-14-21-20-15,14 21-2 0,-16-22-15 16,16 22-13-16,-22-20-17 0,22 20-10 0,-26-22-8 16,7 10-5-16,2 2-4 0,-3 1 4 0,2 1-1 15,-1 3-17-15,2 3 18 0,-1 2-20 0,18 0 17 16,-34 8 17-16,17 2-20 0,0 5 14 0,0 2-16 15,-1 4-7-15,1 6 3 0,0 2-7 16,1 4 1-16,2 2-5 0,2 2 5 0,3 3-7 16,-1 0 6-16,3 0-11 0,0-4 0 0,4-1-15 15,0-3-5-15,5 2-22 0,-5-8-2 0,7 6-29 16,-8-13-6-16,11 12-19 0,-7-31-46 0,4 38-39 16,-4-38-74-16,0 0-184 0,4 31 55 0,-4-31 333 15</inkml:trace>
  <inkml:trace contextRef="#ctx0" brushRef="#br4" timeOffset="121917.4545">15774 10681 979 0,'-27'-17'218'0,"4"2"-64"0,23 15-28 0,-23-11-15 16,23 11-23-16,0 0-19 0,0 0-22 0,0 0-17 16,0 0-14-16,0 0-10 0,0 0 0 0,0 0 3 15,0 0 5-15,26 0 3 0,-6-3 1 16,5-2 0-16,1-1-2 0,4 0-1 0,-1 0-4 15,1-1 0-15,1 1-4 0,-1-1 0 0,0 1-1 16,-3 1-2-16,-1 0-1 0,-3 1 1 16,-4 2-2-16,0-1 0 0,-19 3-1 0,26-2 0 15,-26 2 0-15,17 1-2 0,-17-1 1 0,0 0-1 16,0 0 0-16,0 0 1 0,11 17 0 16,-11-17-1-16,-3 18 0 0,3-18-1 0,-11 27 0 15,11-27-3-15,-17 31 2 0,6-11-2 0,-1-2 5 16,-1 1-3-16,1 1 3 0,1-2-3 0,3-1-14 15,8-17 14-15,-12 30-15 0,12-30 27 0,-4 18-10 16,4-18 8-16,0 0-8 0,0 0-2 0,0 0 0 16,17 10 3-16,-17-10-3 0,17-14-6 0,-17 14 27 15,24-27-26-15,-7 4 26 0,-1 0-14 16,0-2-5-16,1 1 5 0,0 0-3 16,-4-1 1-16,3-1 0 0,-2 2 5 0,-2 0-6 15,0 1 8-15,-1 1-7 0,-3 2 2 0,2 0-3 16,-10 20 2-16,16-29-4 0,-16 29 2 0,11-17-2 15,-11 17 2-15,0 0-2 0,0 0 0 0,17-7 0 16,-17 7-1-16,0 0 1 0,18 7 0 0,-18-7 1 16,21 12 0-16,-21-12 0 0,22 15 0 15,-22-15 0-15,25 14 0 0,-25-14 0 0,32 15-1 16,-15-10 1-16,2 0-1 0,2-2 1 0,0 0 0 16,-1-1 0-16,0-2 0 0,-2 0-1 0,-18 0-2 15,29-2-2-15,-29 2 0 0,21-4 1 16,-21 4 1-16,0 0 4 0,0 0 2 0,0 0 1 15,0 0 0-15,0 0-2 0,0 0-1 16,-22-4-2-16,22 4 0 0,-34 8 1 0,10-2 1 16,-3 2 2-16,-2 3 0 0,-4 2 3 0,1 3-1 15,1 2 4-15,-1 3-4 0,0 2 4 0,1 0-3 16,3 1-3-16,3-1-3 0,7-3 0 0,5-1 0 16,13-19 0-16,-9 30 0 0,9-30-4 0,14 25 4 15,-14-25-17-15,33 18 18 0,-12-14-1 0,5-4-1 16,3-1 1-16,3-4-1 0,2-6 16 15,1 0-16-15,4-5 9 0,0 1-8 0,-1-3-4 16,-3-2 2-16,-4 1-1 0,-1-3 5 0,-5 2-3 16,-3-1 1-16,-5 0-3 0,-3 3 2 15,-5 0-1-15,-4 1 4 0,-5 17-2 0,1-31 3 16,-1 31-3-16,-8-28 3 0,8 28-2 0,-16-22 3 16,16 22-3-16,-21-11-1 0,21 11 0 0,-20-2 0 15,20 2 0-15,-19 6 0 0,19-6 0 16,-15 17 0-16,15-17 0 0,-13 20 0 0,13-20 0 15,-3 22 0-15,3-22 0 0,6 21 0 0,-6-21 0 16,14 17 0-16,-14-17 0 0,25 11 0 0,-25-11 0 16,31 3 0-16,-12-3 0 0,0-2 0 0,2-2 0 15,2-1 0-15,2-1 0 0,0 0 0 0,-1 0 0 16,0-1 0-16,-2 0 0 16,-3-1 0-16,-19 8 0 0,26-12 0 0,-26 12 0 15,0 0 0-15,21-11 0 0,-21 11 0 0,0 0 0 16,0 0 0-16,0 0 0 0,0 0 0 0,0 0 0 15,0 0 0-15,0 0 0 0,-13 26 0 0,13-26 0 16,-21 35 0-16,8-15 0 0,-2 5 0 0,0-2 0 16,0 0 0-16,1-2 0 0,2-1 0 0,0-3 0 15,12-17 0-15,-10 26 0 0,10-26 0 16,0 0 0-16,3 20 0 0,-3-20 0 0,0 0 0 16,25-2 0-16,-25 2 0 0,32-19 0 0,-10 2 0 15,2-5 0-15,1-2 0 0,2-2 0 0,-2-1 0 16,0 0 0-16,-2 0 0 0,-1 1 0 0,-2 2 0 15,-3 2 0-15,-5 4 0 0,-12 18 0 0,17-24 0 16,-17 24 0-16,0 0 0 0,0 0 0 16,0 0 0-16,0 0 0 0,0 0 0 15,0 0 0-15,0 0 0 0,-10 23 0 0,10-23 0 16,-12 34 0-16,6-17 0 0,6-17 0 0,-8 31 0 16,8-31 0-1,0 24 0-15,0-24 0 0,0 0 0 0,22 22 0 16,-22-22 0-16,30 2 0 0,-7-4 0 0,2-5 0 15,7-5 0-15,2-3 0 0,2-3 0 16,2-3 0-16,2-2 0 0,-1-1 0 16,-2 1 0-16,-2 3 0 0,-7 2 0 0,-4 1 0 15,-7 5 0-15,-17 12 0 0,20-16 0 0,-20 16 0 16,0 0 0-16,0 0 0 0,0 0 0 0,0 0 0 16,0 0 0-16,-10 22 0 0,3-5 0 0,-6 4 0 15,1 5 0-15,-2-1 0 0,2 2 0 0,-2-3 0 16,4 3-11-16,-2-7-52 0,7 9-55 0,5-29-116 15,-19 28-369-15,19-28 1 0,1 27 187 16</inkml:trace>
  <inkml:trace contextRef="#ctx0" brushRef="#br4" timeOffset="122683.8403">18092 9937 1376 0,'0'0'122'16,"0"0"-65"-16,0 0-11 0,0 0-2 0,0 0-5 15,0 0-5-15,0 0-6 0,0 0-6 0,0 0-7 16,0 0-8-16,-17 3-3 0,17-3-2 0,-7 36 6 15,1-9-1-15,0 4 9 0,-4 3-4 0,1 5 6 16,-2 1 6-16,0 4-24 0,-1 0 24 16,1 1-22-16,-2-3 7 0,0 0 9 15,0-2-11-15,2-1 6 0,-1-3-9 0,3-2 3 16,1-5-6-16,3-6 4 0,4-5-6 0,1-18 2 16,3 24-3-16,-3-24 0 0,0 0-1 0,20 20 1 15,-20-20 1-15,21 2 2 0,-21-2 1 0,23-11-2 16,-23 11 3-16,26-20-3 0,-26 20 3 0,30-32-3 15,-15 14 4-15,-1 0-3 0,0-3 5 16,-1 3-3-16,-3-1 5 0,2 2-3 0,-12 17 3 16,19-27-3-16,-19 27 0 0,0 0-2 0,17-19-2 15,-17 19 0-15,0 0 0 0,0 0-2 0,0 0 0 16,0 0 1-16,0 0-1 0,10 19 1 0,-10-19 0 16,2 29-1-16,-3-8-5 0,0 2 2 0,-1 2-10 15,-1 0 1-15,3 0-10 0,0-1 0 16,3 2-15-16,-1-6-4 0,7 7-23 15,-9-27-21-15,18 41-48 0,-18-41-65 0,30 31-122 16,-8-16-196-16,-1-10 79 0,10 10 345 0</inkml:trace>
  <inkml:trace contextRef="#ctx0" brushRef="#br4" timeOffset="123043.2064">18407 10466 1424 0,'-34'-3'128'16,"34"3"-86"-16,-33 13-23 0,33-13-2 0,0 0-4 16,-17 23-3-16,17-23-3 0,0 0-2 0,11 23 1 15,-11-23 5-15,29 10 4 0,-8-5 4 0,2-4-1 16,5-1-4-16,1-2-5 0,3-2-4 16,2-2-1-16,-1-1-3 0,1-3 2 0,-1 1-3 15,-4-1 1-15,-4-2-1 0,-3 1 2 0,-4 0 3 16,-18 11 8-16,25-19 4 0,-25 19 9 0,7-18 0 15,-7 18-1-15,-5-18-7 0,5 18-2 0,-17-20-6 16,17 20-3-16,-27-14-3 0,27 14 0 0,-34-11-1 16,15 8 1-16,-3 3 0 0,-1 2 1 15,-1 1-1-15,-2 5-2 0,0 0 3 0,1 4-3 16,1 4 3-16,1 0-3 0,3 0 1 0,2 3-3 16,3-2 2-16,3 1-4 0,12-18 2 15,-10 32-4-15,10-32-5 0,8 29-9 0,-8-29-7 16,24 28-15-16,-24-28-7 0,38 23-21 0,-20-19-26 15,16 11-57-15,-17-18-92 0,23 4-248 0,-6 8-14 16,-5-12 218-16</inkml:trace>
  <inkml:trace contextRef="#ctx0" brushRef="#br4" timeOffset="123761.9614">18968 10372 1050 0,'-28'-11'299'0,"6"20"-193"15,-9-5-55-15,7 6-9 0,-3-2-10 16,5 5-3-16,-3 1-5 0,4 4 5 0,-3-1-5 16,8 3 4-16,-1-2-7 0,6 3 3 0,3-4-7 15,3 1-1-15,5-18-10 0,1 30-1 0,-1-30-7 16,16 25 4-16,-16-25-4 0,31 15 3 0,-10-10-1 16,2-4 1-16,1-1 0 0,2-3-1 0,1-3 1 15,-2-2-3-15,1-1 3 0,-2-5-3 16,-1 1 1-16,-2-3-1 0,-4 2 3 0,-17 14-3 15,27-32 5-15,-27 32-4 0,20-32 6 0,-12 15-5 16,-8 17 6-16,13-29-3 0,-13 29 2 0,6-24-1 16,-6 24 2-16,0 0 2 0,-2-22 2 15,2 22 2-15,0 0-1 0,0 0-2 0,0 0-6 16,-17 3-1-16,17-3-4 0,-10 17 2 0,10-17-1 16,-13 28 4-16,7-11-1 0,-2 3 4 15,2-2-2-15,1 0 2 0,5-18-4 0,-1 28 2 16,1-28-5-16,7 20 2 0,-7-20-2 0,20 15 2 15,-20-15 5-15,34 7 5 0,-11-8 1 0,1-2 0 16,5-4-2-16,2-3-6 0,0 0 1 0,2-3-3 16,-2 0 0-16,-2 0-2 0,-4-1 1 0,-1 1-3 15,-5 2 3-15,-19 11-4 0,27-18 3 16,-27 18 0-16,0 0 1 0,0 0 1 16,0 0 1-16,0 0-1 0,0 0 0 0,0 0-1 15,0 0-2-15,0 0-3 0,-16 21-1 0,3-4 5 16,-1 1-1-16,2 0 7 0,-1 0-2 0,3-1 2 15,-1 0-2-15,11-17 2 0,-16 29-3 0,16-29 2 16,-7 21-4-16,7-21 3 0,0 0-3 0,0 0 2 16,0 0-2-16,0 0 0 0,19 10 1 15,-19-10-3-15,22-18 3 0,-22 18-2 0,33-31 2 16,-13 11-2-16,-2-1 3 0,0-2-5 0,-3 0 4 16,-1 1-3-16,-3 1 4 0,-2 4-2 0,-9 17 5 15,9-30-1-15,-9 30 4 0,3-18-7 0,-3 18-2 16,0 0 0-16,0 0 0 0,0 0 0 15,0 0 0-15,0 0 0 0,0 0 0 0,0 0 0 16,0 0 0-16,0 0 0 0,0 0 0 16,0 0-8-16,0 0-6 0,23 12-4 0,-23-12 0 15,28 3 1-15,-9-6-2 0,3-3-7 0,6 0-12 16,0-5-11-16,7 3-11 0,-7-9-19 0,10 10-19 16,-16-19-51-16,17 18-59 0,-21-23-37 0,15 11-151 15,0 4-7-15,-15-15 202 0</inkml:trace>
  <inkml:trace contextRef="#ctx0" brushRef="#br4" timeOffset="123918.2147">19983 9983 759 0,'0'0'233'0,"-14"-18"-68"0,14 18-52 16,0 0-57-16,-19 15-18 0,19-15-11 15,-20 21 3-15,20-21-2 0,-26 32 2 0,11-15-7 16,3 5 3-16,-4-1-9 0,4 6 4 0,-2-2 10 16,0 6-33-16,0-2 25 0,0 2-32 0,1 2 6 15,1-1 5-15,0 1-18 0,0-4-7 16,4 10-81-16,-11-22-140 0,20 19-7 0,-14-7-243 15,13-29 61-15,-3 46 391 0</inkml:trace>
  <inkml:trace contextRef="#ctx0" brushRef="#br4" timeOffset="124090.1124">19668 10284 1783 0,'-22'-1'121'0,"22"1"-58"15,0 0-29-15,0 0-14 0,0 0-13 0,25-3 0 16,-7-2-1-16,6-2-2 0,4-3-2 0,3-1-9 16,3-1-8-16,0-3-21 0,3 5-20 0,-5-9-28 15,12 17-114-15,-24-14-320 0,17 8-65 16,-6-1 34-16</inkml:trace>
  <inkml:trace contextRef="#ctx0" brushRef="#br4" timeOffset="127194.7644">2776 10391 457 0,'0'0'62'16,"0"0"-14"-16,0 0-19 0,-18 11-7 0,18-11-5 16,0 0-1-16,0 0 19 0,0 0 1 15,0 0-3-15,0 0-7 0,-20-15-20 0,20 15-3 16,0 0 11-16,-18-21 12 0,18 21 11 16,-16-17 2-16,16 17 1 0,-19-19-7 0,19 19 2 15,-23-16-1-15,23 16 10 0,-27-16-1 0,9 6 1 16,18 10-8-16,-37-12-6 0,18 8-4 0,-4 0 0 15,3 4 1-15,-5-5 0 0,3 5-2 0,-4-4-3 16,2 4-4-16,-1-2-2 0,1 2-3 0,-2-3-2 16,0 3-6-16,-1-2 0 0,3 1 0 0,-2-3 3 15,6 2 1-15,-3-4 4 0,2 1-2 16,0-3 1-16,3 1-3 0,0-1-1 0,0-2 11 16,1 0-35-16,17 10 32 0,-33-21-35 0,16 10 20 15,-1 0 2-15,-1 1 0 0,1-1 2 0,1 2-2 16,-1 0 0-16,-2-1-2 0,2 3 0 15,-3 0-2-15,1 1 3 0,-2 1-2 0,-1 3 1 16,0-1-1-16,-2 2 1 0,2 1-1 0,-1-1 2 16,1 1-1-16,0-1 0 0,0-1-2 15,-1 1 0-15,5 0 0 0,0 0 1 0,1 0 1 16,1-2 2-16,17 3 0 0,-29-4 2 0,29 4 0 16,-24-2 0-16,24 2 0 0,-20-5-2 0,20 5 1 15,-17-3-1-15,17 3-1 0,0 0 2 0,0 0 0 16,-19-11-1-16,19 11 1 0,0 0-1 0,0 0-3 15,0 0 1-15,0 0 0 0,-13-17 0 16,13 17 0-16,0 0 3 0,0 0-2 0,0 0 3 16,0 0 0-16,0 0 0 0,-20-17-1 15,20 17-1-15,0 0-2 0,0 0 1 0,0 0-1 16,-19-4-2-16,19 4 0 0,0 0-1 0,0 0 1 16,0 0-2-16,0 0 0 0,0 0-1 0,0 0 1 15,0 0 3-15,26-2-1 0,-9-3 1 0,4-2-2 16,5-3 2-16,2-2-2 0,5-4 3 15,-1-2-3-15,7 0 5 0,0-1-4 0,0-1 3 16,2 2-2-16,-4 1 2 0,1 0-4 0,-3 3 3 16,-1 2-2-16,-4 0 3 0,0 3-3 0,-6 4 1 15,-3 0-1-15,-3 4 1 0,-18 1-1 0,25 1 0 16,-25-1 0-16,0 0-2 0,21 8-1 0,-21-8-1 16,0 0 1-16,0 0 0 0,0 0 4 15,2 19 0-15,-2-19 3 0,0 0-1 16,0 0-1-16,-18 13 0 0,18-13 2 0,0 0-1 15,-25 9 0-15,25-9-1 0,-26 6 0 0,26-6-1 16,-33 10 1-16,14-3-1 0,-3 0 1 0,-2 1-2 16,-3 2 2-16,-2 1-2 0,-2 1 4 0,-2 3-3 15,-1-1 2-15,-2 1-3 0,-1-1 5 0,0 1-2 16,0-2 4-16,2 0-3 0,1 2 5 16,0-2-3-16,3 2 3 0,2-4-1 0,2-1 3 15,4-1-1-15,4-2 2 0,19-7-1 0,-28 10 1 16,28-10-3-16,0 0-1 0,-18 5-2 0,18-5-4 15,0 0-1-15,0 0-2 0,0 0 0 0,0 0 1 16,0 0 2-16,20 2 0 0,-20-2 2 0,25 0 0 16,-25 0-1-16,26 0 1 0,-26 0-3 0,24 4 1 15,-24-4 0-15,20 7 1 0,-20-7-1 16,0 0 1-16,22 18-2 0,-22-18 2 16,15 23-2-16,-15-23 2 0,12 29-3 0,-8-11-8 15,0 0 28-15,0 3-27 0,-2-1 26 0,2 2-16 16,0 0-5-16,1-3-1 0,1 2-11 0,0-4-10 15,5 3-22-15,-11-20-23 0,27 37-60 0,-27-37-119 16,20 14-311-16,3 2 33 0,-4-15 367 16</inkml:trace>
  <inkml:trace contextRef="#ctx0" brushRef="#br4" timeOffset="128142.0215">2518 9092 1075 0,'0'0'110'0,"-18"-8"-36"15,18 8-25-15,0 0-14 0,0 0-9 0,0 0-8 16,0 0-9-16,0 0-6 0,0 0-1 0,0 0-1 15,-7 26 4-15,3-9 1 0,3 7 10 0,-2 2 2 16,2 5 10-16,-4 1-7 0,5 6 8 0,-3 0-13 16,3 5 5-16,0 3-13 0,1 1 11 15,-2-1 6-15,2 0-23 0,-3-5 25 0,0-2-30 16,-1-3 7-16,3-2 7 0,-2-5-8 16,1-3 5-16,1-4-7 0,1-6 3 0,-1-16-4 15,5 26 1-15,-5-26-2 0,0 0 3 0,0 0-2 16,0 0 1-16,0 0 2 0,0 0 1 0,17 6 5 15,-17-6-2-15,9-17 2 0,-9 17-4 16,16-29 0-16,-8 10-4 0,3-3 2 0,0-1-4 16,2-1 3-16,1-2-5 0,2 2 6 0,-1 0-5 15,2 2 4-15,2 3 12 0,-1 3-31 0,-1 4 31 16,1 2-32-16,-1 4 16 0,-17 6 0 0,32 0 0 16,-32 0-1-16,31 11 1 0,-31-11 16 0,28 23-31 15,-28-23 31-15,24 34-32 0,-15-14 13 0,-1 2 3 16,-4 0-4-16,-1 1 6 15,-3-1-3-15,0-2 6 0,-3 1-4 0,-1-3 4 16,-5-1-2-16,-2 0 3 0,11-17-2 0,-31 33 6 16,9-21-3-16,0 0 4 0,-4-3-4 0,-1 0-1 15,-2 1-3-15,0-4 0 0,0-3-4 0,1-3-5 16,2 0-10-16,1-7-12 0,8 2-17 0,-5-7-26 16,22 12-33-16,-26-31-67 0,26 31-98 0,4-20-231 15,-5 0 33-15,1 20 445 0</inkml:trace>
  <inkml:trace contextRef="#ctx0" brushRef="#br4" timeOffset="128423.2562">3208 9097 1235 0,'0'0'98'0,"0"0"-48"16,0 0 5-16,-18-19 7 0,18 19-2 0,0 0-17 16,-16 10-21-16,16-10-13 0,-21 25-3 0,8-5-2 15,-1 4 7-15,1 5-5 0,0 5 7 16,-1 3-10-16,1 1 5 0,1 2-9 0,-2 0 5 16,3 0-10-16,0 0 9 0,3 0-13 15,2-4-12-15,1 2 17 0,1-5-37 0,6 5 10 16,-5-7-30-16,12 6-33 0,-11-17-32 0,22 14-67 15,-14-12-187-15,-6-22-91 0,45 39 230 0</inkml:trace>
  <inkml:trace contextRef="#ctx0" brushRef="#br4" timeOffset="128782.6215">3482 9473 1000 0,'-39'7'181'0,"13"-7"-108"15,5 9-5-15,-5-2-7 0,6 10 0 16,-7-4 12-16,7 8-42 0,-7-2 28 0,8 8-34 16,-5-2 5-16,7 5 5 0,0-2-11 0,5 2 3 15,2-3-10-15,8-2 2 0,4-3-10 0,6-2 1 16,-8-20-5-16,28 30 1 0,-6-18-3 0,1-5 2 16,3-1 1-16,4-6 1 0,-2-5 0 0,1-2-3 15,2-6 0-15,1-2-3 0,0-3 2 0,-1-1-1 16,-4-2 1-16,-3-1-3 0,-3-1 4 15,-5 2-5-15,-5-1 6 0,-3 3-5 0,-4-1 4 16,-3 2-4-16,-4 1 2 0,3 17-3 16,-14-26-16-16,14 26 25 0,-23-20-30 0,6 13 27 15,0 1-14-15,-1 3 1 0,-3 3 2 0,0 3 1 16,0 3-1-16,-1 1-13 0,1 2 27 0,3-1-34 16,18-8 26-16,-29 17-23 0,29-17-16 0,0 0-17 15,-9 17-29-15,9-17-27 0,17 2-54 16,-17-2-68-16,30-23-214 0,-3 23-8 0,-9-18 301 15</inkml:trace>
  <inkml:trace contextRef="#ctx0" brushRef="#br4" timeOffset="129110.7701">3880 9547 1042 0,'-18'-17'205'15,"18"17"-102"-15,0 0-49 0,0 0 9 0,-19-1-9 16,19 1-10-16,0 0-14 0,-17 4-6 0,17-4-6 15,0 0-16-15,-21 19 35 0,21-19-30 0,-15 24 34 16,8-6-15-16,-3 0-7 0,2 4 5 0,-3-2-5 16,4 3 5-16,-2-1-4 0,1 2 4 0,0-2-8 15,3-1 0-15,2-4-8 0,3-17-1 16,3 27-6-16,-3-27 1 0,13 17-3 0,-13-17 3 16,25 9-2-16,-5-9 0 0,4-6 1 0,3-5-1 15,3-4 1-15,2-5-1 0,-1-4 2 16,0-4-5-16,-3 0 6 0,-4 0-5 0,-5 2 2 15,-4 1-4-15,-5 4 4 0,-4 0-3 0,-6 21-10 16,1-29 25-16,-1 29-30 0,-13-22 21 0,13 22-20 16,-25-17-9-16,25 17-9 0,-34-7-8 15,17 11-16-15,-5-7-13 0,22 3-35 0,-39 6-43 16,33 11-108-16,-13-7-292 0,19-10 55 0,-15 24 398 16</inkml:trace>
  <inkml:trace contextRef="#ctx0" brushRef="#br4" timeOffset="130329.5453">20286 10224 1039 0,'-17'-23'101'0,"17"23"-57"0,0 0-6 16,0 0 4-16,0 0 9 0,0 0 4 16,-20-4-7-16,20 4-6 0,-17 4-8 0,17-4-16 15,-23 9 14-15,23-9-13 0,-25 9 16 0,25-9 2 16,-31 13-3-16,31-13 1 0,-29 16-4 0,29-16-1 15,-23 14-11-15,23-14-2 0,0 0-11 0,0 0-1 16,-13 21-3-16,13-21-1 0,0 0-1 16,20 23 1-16,-20-23-1 0,26 16 1 0,-9-9-1 15,2 0 1-15,2 0-1 0,0 0 0 16,1-2 0-16,-2 1 0 0,-3-1-2 0,-17-5 3 16,26 12-1-16,-26-12 2 0,0 0-2 0,14 25 2 15,-14-25-2-15,-6 25 2 0,-3-6-3 0,-6 1 4 16,-4 2-5-16,-5 0 4 0,-3-2-4 0,-1-3 4 15,0-1-7-15,1-3 2 0,6-3-7 0,3-5-5 16,18-5-18-16,-20-2-28 0,20 2-48 16,-4-18-90-16,21 4-266 0,-9-3-55 0,4-9 116 15</inkml:trace>
  <inkml:trace contextRef="#ctx0" brushRef="#br4" timeOffset="130501.4074">20159 9821 1484 0,'-19'14'39'0,"2"4"-30"15,4 5-4-15,2 5-8 0,1 2 4 0,3 4-13 16,-2-1-15-16,8 9-74 0,-10-16-115 0,10 9-264 16,6 4-16-16,-3-12 294 0</inkml:trace>
  <inkml:trace contextRef="#ctx0" brushRef="#br4" timeOffset="131388.1472">16240 11449 846 0,'-21'-18'135'0,"21"18"-92"0,1-19-18 15,-1 19 0-15,14-20 28 0,-14 20-7 0,18-20 22 16,-18 20 1-16,16-18-3 0,-16 18-5 0,0 0-11 16,13-20-8-16,-13 20-6 0,0 0-2 0,0 0-4 15,0 0-3-15,0 0-5 0,0 0-5 0,0 18-1 16,0-18-4-16,-6 29 2 0,1-10-7 15,0 1-17-15,1 4 30 0,-3 2-30 16,1 1 28-16,0 3-9 0,-2-4-8 0,0 2 6 16,2-3-7-16,2 1 5 0,-3-6-6 0,5 0 6 15,2-20-7-15,-2 29 6 0,2-29-2 0,2 17 2 16,-2-17 3-16,0 0-2 0,18 1 5 0,-18-1 2 16,0 0 7-16,25-20 0 0,-25 20 2 15,19-31-7-15,-8 12-3 0,0-2-7 0,0-2 4 16,0-1-5-16,-1 0 7 0,-1 1-5 0,-1 0 4 15,0 1-4-15,-3 0-11 0,0 2 23 0,0 2-25 16,-2-2 22-16,3 2-10 0,-6 18-5 0,11-31 4 16,-11 31-4-16,14-23 1 0,-14 23-2 0,0 0 1 15,23-19-3-15,-23 19-6 0,0 0-5 0,23-2-11 16,-23 2-8-16,23 5-10 0,-23-5-8 16,33 6-19-16,-33-6-15 0,39 6-38 15,-39-6-42-15,44 5-42 0,-44-5-55 0,36-5-155 16,-6 16 25-16,-12-15 331 0</inkml:trace>
  <inkml:trace contextRef="#ctx0" brushRef="#br4" timeOffset="131591.3389">16955 11364 1178 0,'0'0'258'0,"-22"-6"-153"0,22 6-37 16,0 0-6-16,0 0-11 0,-22 0-14 0,22 0-14 15,0 0-8-15,-22 13-4 0,22-13 1 16,-18 18 3-16,18-18-2 0,-17 26-18 0,7-9 25 15,-1 4-30-15,2 1 25 0,-1 2-10 0,0-1-7 16,3-2 1-16,0 2-6 0,0-1-1 16,4 0-21-16,3-22-14 0,0 34-42 0,0-34-40 15,7 24-84-15,-7-24-88 0,0 0-215 0,0 0 53 16,0 0 364-16</inkml:trace>
  <inkml:trace contextRef="#ctx0" brushRef="#br4" timeOffset="131747.5369">16946 11150 973 0,'-20'-17'205'0,"-2"-4"-108"16,22 21-34-16,-27-22-13 0,27 22-14 15,-18-6-22-15,18 6-15 0,0 0-30 0,0 0-22 16,0 0-29-16,0 0-37 0,22 5-25 0,-22-5-49 16,35-5-199-16,-3 18 34 0,-15-15 294 0</inkml:trace>
  <inkml:trace contextRef="#ctx0" brushRef="#br4" timeOffset="132264.9367">17332 11253 797 0,'0'0'118'0,"0"0"-11"16,17 11 18-16,-17-11 2 0,0 0-10 0,0 0-23 15,0 0-28-15,-26-5-20 0,26 5-4 0,-28 0-3 16,28 0-1-16,-35 3-1 0,18 1-3 0,-5 1-3 16,2 4-3-16,-5 0-5 15,1 6 2-15,-2 1-2 0,2 3 1 0,1 2-8 16,4 2 4-16,2 0-5 0,4 0-15 0,5-7 22 15,8-16-28-15,-3 27 17 0,3-27-9 0,16 18-2 16,-16-18 1-16,34 9 3 0,-12-9 0 0,2-8 1 16,2 1-3-16,2-5-8 0,-1-2 8 0,0-2-9 15,0-3 23-15,-1-1-13 0,-2 2-1 0,-1 0-2 16,-2 1 0-16,-3 1 0 0,-18 16 0 16,27-29 0-16,-27 29 0 0,17-25 0 0,-17 25-7 15,10-20-1-15,-10 20 0 0,0 0 2 0,0 0 2 16,0 0 0-16,0 0 2 0,-15 23-2 0,4-2 4 15,-2 6-4-15,-3 3 5 0,-2 4-5 16,-2 3-7-16,1 6 20 0,-2 2-20 0,1 4 20 0,-1 0-5 16,-1 5-9-16,0-2 9 0,0 2-8 15,2-2 8-15,-1-2-10 0,4-1 8 0,1-4-7 16,4-6-5-16,2-7 22 0,3-6-23 0,2-6 23 16,1-3-12-16,4-17-2 0,0 17 3 15,0-17 2-15,0 0 1 0,0 0 3 0,0 0 0 16,0 0 1-16,0 0 1 0,4-29-14 0,-3 7 21 15,3-4-23-15,1-4 19 0,0-6-8 0,2 1-4 16,-1-2 0-16,1-1 0 0,2-2 0 16,-2-1 0-16,3-3 0 0,-2-4 0 0,2 0 0 15,2 0 0-15,0 3 0 0,2 0-7 0,0 7-22 16,0 2 13-16,2 7-31 0,-3 2 11 0,8 5-29 16,-6-5-25-16,13 13-39 0,-11-18-73 0,21 24-111 15,-9-10-217-15,-1-3 65 0,10 14 348 0</inkml:trace>
  <inkml:trace contextRef="#ctx0" brushRef="#br4" timeOffset="132671.2245">17842 10870 1429 0,'-22'12'302'0,"22"-12"-255"0,-20-4-16 0,20 4 4 15,-18 3 0-15,18-3-7 0,-21 8 0 16,21-8-5-16,-25 20 3 0,25-20-6 0,-27 31 0 15,14-10-9-15,-1 3 1 0,0 2-12 0,-3 3 0 16,1 3 0-16,1 4 0 0,-2 3 0 16,3-1 0-16,-2 1 0 0,1-3 0 0,3-2 0 15,1 0 0-15,3-5 0 0,3-3 0 0,1-6 0 16,4-20 0-16,6 27 0 0,-6-27 0 0,0 0 0 16,26 18 0-16,-26-18 0 0,24-3 0 15,-24 3 0-15,29-15 0 0,-12 0 0 0,1-2 0 16,2-2 0-16,-1-3 0 0,0 2 0 0,-2-2 0 15,-2 3 0-15,0 0 0 0,-15 19 0 0,23-29 0 16,-23 29 0-16,16-19 0 0,-16 19 0 0,0 0 0 16,0 0 0-16,0 0 0 0,0 0 0 0,0 0 0 15,8 23 0-15,-8-6 0 0,0 5 0 0,-1-1 0 16,0 4 0-16,0-5 0 16,3 1 0-16,1-4-2 0,5 0-21 0,-8-17-12 15,26 24 2-15,-26-24-20 0,37 13 9 0,-18-14-24 16,10 3-7-16,-7-11-18 0,17 9-71 0,-17-25-66 15,21 6-247-15,-5 2-22 0,-6-11 249 0</inkml:trace>
  <inkml:trace contextRef="#ctx0" brushRef="#br4" timeOffset="132843.074">18380 10889 1232 0,'-8'24'426'15,"-9"-22"-350"-15,17-2-30 0,-25 23-11 0,16-4-2 16,-5 4-11-16,1 3-1 0,0 5-10 0,-3 5 4 15,0 3-7-15,1 2 6 0,0 0-7 0,1-2 3 16,2-3-10-16,2-1 4 0,2-1-16 16,0-4 0-16,5 0-22 0,-2-7-26 0,6 5 7 15,-6-11-57-15,13 11-25 0,-8-28-110 0,1 20-308 16,-1-20 53-16,0 0 255 0</inkml:trace>
  <inkml:trace contextRef="#ctx0" brushRef="#br4" timeOffset="133030.6144">18036 11162 1774 0,'0'0'110'0,"-22"-6"-50"15,22 6-17-15,0 0-12 0,0 0-15 0,0 0-8 16,0 0-3-16,17-2-5 0,-17 2 0 0,34-2 0 16,-12 0 0-16,4 2-5 0,0-1-20 0,5 2-23 15,-4-7-33-15,10 12-65 0,-16-24-150 16,14 21-295-16,-2-1 24 0,4-7 280 0</inkml:trace>
  <inkml:trace contextRef="#ctx0" brushRef="#br4" timeOffset="133608.7083">18723 11161 958 0,'0'0'131'16,"4"-21"-59"-16,-4 21-13 0,16-21 1 0,-16 21-2 15,0 0-8-15,18-23-6 0,-18 23-1 0,0 0 6 16,0 0 0-16,0 0 1 0,0 0-5 0,0 0-10 15,-3 30-1-15,-1-12-11 0,0 5 1 0,-3 2-5 16,-1 0 2-16,-1 0-7 16,1 3 5-16,2-2-9 0,3 0 2 0,0-2-5 15,1-1 2-15,3-3-8 0,1-2 3 0,-2-18-5 16,11 25-14-16,-11-25 16 0,0 0-15 0,26 17 15 16,-26-17 4-16,21-1 1 0,-21 1 18 0,28-17-12 15,-28 17 11-15,30-30-15 0,-13 9-6 0,1-3 2 16,0-3-5-16,-1 1 5 0,0-1-6 0,-3 1 6 15,-1-1-6-15,-1 2 4 0,1 0-4 16,-2 0 1-16,-2 1-5 0,0 1-3 0,-2 1-10 16,2 5-6-16,-5-1-12 0,-4 18-6 0,13-25-12 15,-13 25-20-15,0 0-31 0,20-4-76 0,-20 4-83 16,0 0-251-16,0 0 48 0,0 0 317 0</inkml:trace>
  <inkml:trace contextRef="#ctx0" brushRef="#br4" timeOffset="133999.3432">19134 11217 1061 0,'10'17'281'16,"-10"-17"-222"-16,0 0-32 0,0 0 6 0,0 0 7 16,0 0-1-16,17-7-7 0,-17 7-8 15,17-6-8-15,-17 6-4 0,22-10-3 0,-22 10 3 16,29-12-2-16,-29 12 3 0,35-18-4 15,-15 7-1-15,-1-1-1 0,0-3 4 0,-1 1-4 16,-1-2 4-16,-17 16-3 0,27-27 2 0,-27 27-1 16,14-19 2-16,-14 19 0 0,0 0 1 0,-1-23-3 15,1 23-3-15,0 0-4 0,-22-21-2 0,22 21-3 16,-27-10 2-16,10 6-3 0,-1 3 3 16,-3 2 3-16,-2 3 0 0,0 3 6 0,-1 1 4 15,-1 7 5-15,0-1-2 0,2 4 4 0,-1 4-7 16,2 1 1-16,2 0-3 0,4 1 3 0,3-2-7 15,6-1 2-15,3-3-7 0,4-18 1 0,10 30-3 16,-10-30 1-16,27 25-1 0,-9-16 1 0,4-2-2 16,1-2-3-16,5-1-5 15,-2-3-7-15,6-1-8 0,0-4-5 0,2 2-10 16,-3-7-6-16,7 7-14 0,-7-10-18 0,7 9-26 16,-12-12-40-16,13 15-48 0,-21-18-39 0,14 9-111 15,-4 7-65-15,-16-17 213 0</inkml:trace>
  <inkml:trace contextRef="#ctx0" brushRef="#br4" timeOffset="134343.0942">19664 11095 981 0,'0'0'261'0,"0"0"-113"0,-24-7-54 0,24 7-18 15,0 0-18-15,-16 16-12 0,16-16-14 16,-14 20-9-16,14-20-6 0,-14 28-4 0,14-28-4 16,-12 31 4-16,6-14-6 0,0 2 7 0,-1-1-1 15,2 3 5-15,-1-2-3 0,1 1 4 0,1-3-7 16,4-17-1-16,-1 24-6 0,1-24-2 0,0 0-1 15,0 0-1-15,22 14 0 0,-22-14 1 16,21-7 1-16,-21 7 0 0,25-20 3 0,-25 20-2 16,33-38 4-16,-14 15-3 0,1-4 5 0,2 0-6 15,0-2 5-15,-3 0-6 0,1 0 2 0,-5 2-4 16,0 2 2-16,-3 2-3 0,-2 3 1 0,0 3-2 16,-10 17 1-16,17-21-1 0,-17 21 3 0,0 0-6 15,0 0 3-15,0 0-1 0,0 0-2 16,13 21 7-16,-12-4-5 0,-3 4 3 15,-1 5-7-15,0 3 0 0,0 2-8 0,1-1 2 16,2 0-7-16,1-7 2 0,6-1-11 0,-7-22-4 16,26 31-17-16,-26-31-15 0,39 21-38 0,-39-21-61 15,53 2-103-15,-20-8-261 0,-2-7 55 0,9 7 300 16</inkml:trace>
  <inkml:trace contextRef="#ctx0" brushRef="#br4" timeOffset="134546.2211">20431 10651 1521 0,'-25'-4'132'0,"25"4"-64"0,-25 16-24 0,25-16-12 15,-26 31-14-15,14-8-2 0,-3 5-9 0,2 5-16 16,1 3 24-16,-1 4-29 0,0 0 23 16,1 2-5-16,0 2-10 0,1-2 9 0,0 2-13 15,0-2-1-15,3 2-15 0,-2-6-6 0,8 6-72 16,-12-16-31-16,18 12-11 0,-18-21-70 0,22 5-132 15,-6 2-102-15,-2-26 89 0,-3 33 361 0</inkml:trace>
  <inkml:trace contextRef="#ctx0" brushRef="#br4" timeOffset="135030.6245">20031 10996 1663 0,'-25'-2'84'0,"25"2"-62"0,0 0-15 16,0 0 4-16,22 5 3 0,-4-2 8 16,2-5 2-16,4 2 1 0,-1-1 3 0,8 0-6 15,0-3-5-15,3 1-6 0,-1-1-6 0,-2 2-4 16,-6 1 0-16,-2 1-1 0,-3 1 1 0,-20-1-1 16,29 5-1-16,-29-5 1 0,22 8 2 0,-22-8 1 15,0 0 0-15,18 13 2 0,-18-13-3 0,0 0 3 16,5 18-3-16,-5-18 1 0,-1 21-3 15,1-21 2-15,-6 24-2 0,6-24 2 16,-10 32-2-16,3-14 0 0,-2 0-2 0,0 0 3 16,1 1-3-16,-1 0 4 0,0-3-4 0,0 1 3 15,1 0-3-15,8-17 2 0,-15 29-2 0,15-29 2 16,-6 23-8-16,6-23 3 0,0 0-1 0,0 0 2 16,0 0 4-16,0 0-1 0,0 0 2 0,0 0-1 15,24-4 4-15,-24 4-4 0,25-33 3 16,-12 14-3-16,0-4 3 0,0 1 0 0,-1-5 5 15,-1 2-2-15,-3-2 7 0,1-1-3 0,-2 3 3 16,0 0-4-16,-1 3 3 0,2 4-6 0,-8 18-6 16,11-22 0-16,-11 22 0 0,0 0 0 15,0 0 0-15,0 0 0 0,0 0 0 0,0 0 0 16,0 0 0-16,0 0 0 0,0 0 0 0,0 0 0 16,25 17-23-16,-25-17-8 0,26 5-11 15,-26-5-9-15,37-2-7 0,-13-5-9 0,11 6-18 16,-6-15-37-16,16 19-103 0,-22-24-96 0,11 10-199 15,1 8 63-15,-13-18 413 0</inkml:trace>
  <inkml:trace contextRef="#ctx0" brushRef="#br4" timeOffset="135233.7516">20912 10909 1222 0,'-22'0'294'16,"13"21"-158"-16,-13-7-55 0,7 9-17 0,-1-3-23 15,3 4-3-15,0-2-9 0,2 3 1 0,-2 1-8 16,5 2 2-16,1-2-10 0,1 0-2 0,1-2-6 15,3-5-1-15,2 2-9 0,2-4 2 0,-2-17-6 16,5 29 2-16,-5-29-5 0,4 17-2 0,-4-17-10 16,0 0-9-16,0 0-13 0,20 6-12 15,-20-6-17-15,0 0-29 0,33-18-61 0,-32-10-101 16,20 10-257-16,-4-1 19 0,-9-10 318 0</inkml:trace>
  <inkml:trace contextRef="#ctx0" brushRef="#br4" timeOffset="135390.0049">20968 10633 1206 0,'0'0'210'0,"-1"-29"-85"0,1 29-39 16,0 0-35-16,0 0-26 0,0 0-17 0,0 0-14 15,0 0-11-15,0 0-7 0,-1 22-18 0,1-22-16 16,17 25-48-16,-17-25-48 0,24 25-54 0,-24-25-48 16,22 16-165-16,5 8 29 0,-27-24 366 0</inkml:trace>
  <inkml:trace contextRef="#ctx0" brushRef="#br4" timeOffset="135608.9609">21366 10913 1231 0,'-39'-18'233'0,"39"18"-131"16,-28-6-32-16,28 6-16 0,-33-6-18 0,16 6-3 16,-5-1 2-16,2 5 4 0,-4-1-1 0,3 7 3 15,-6 0-6-15,2 5 2 0,0 3-8 16,1 4 0-16,0 1-24 0,4 3-5 0,2-1 0 15,4 0 0-15,4 0 0 0,4 0 0 0,6-1 0 16,4-3 0-16,8-3 0 0,-12-18 0 0,34 24 0 16,-9-19 0-16,3-3 0 0,3-4-4 15,6-4-39-15,-2-6-19 0,7 2-27 0,-7-15-43 0,14 17-94 16,-23-24-197-16,12 6-137 0,-1 5 53 16,-10-18 507-16</inkml:trace>
  <inkml:trace contextRef="#ctx0" brushRef="#br4" timeOffset="135796.4728">21680 10518 1572 0,'-3'27'193'0,"-22"-9"-109"0,8 6-20 16,-4 0-22-16,3 1-10 0,-1 3-11 0,2 2-1 16,0 3-6-16,3 2-15 0,-3 0 7 0,3 3-7 15,1-3 2-15,1-1-1 0,2-2-11 0,2-1-5 16,3-2-16-16,-1-6-28 0,7 6-20 15,-4-11-10-15,13 13-79 0,-10-31-107 0,-7 21-286 16,7-21 13-16,0 0 348 0</inkml:trace>
  <inkml:trace contextRef="#ctx0" brushRef="#br4" timeOffset="136157.3783">21585 10957 1640 0,'-31'10'100'0,"31"-10"-54"16,0 0-16-16,0 0-11 0,0 0-4 16,25 8 2-16,-25-8 0 0,37-11-2 15,-14 3-4-15,2-2-6 0,0 0-1 0,0-2-6 16,-2 0 2-16,0 0-1 0,-4-1 2 0,-2 1-2 16,-17 12 4-16,30-26-3 0,-30 26-7 0,21-31 31 15,-12 14-23-15,-9 17 28 0,13-29-15 0,-13 29-5 16,6-26 3-16,-6 26-3 0,-1-20 2 15,1 20-3-15,0 0-3 0,-20-12-3 0,20 12-2 16,-31 9 0-16,9 4-2 0,-3 4 3 0,-5 3-2 16,-1 7-14-16,-1 3 24 0,1 4-17 0,0 1 22 15,4 0-1-15,3-1-13 0,5-2 0 0,7-1 0 16,4-4 0-16,6-2 0 0,4-2 0 16,3-4 0-16,-5-19-1 0,23 28-10 0,-6-23-5 15,6-2-9-15,2-6-12 0,7 0-20 16,0-10-23-16,17 9-30 0,-9-24-221 0,21 14-260 0,2-2 25 15,-2-12 345-15</inkml:trace>
  <inkml:trace contextRef="#ctx0" brushRef="#br4" timeOffset="137176.2203">4435 9670 677 0,'0'0'160'0,"13"-17"-19"16,-13 17-32-16,5-17-20 0,-5 17-18 16,3-20-10-16,-3 20-17 0,2-24-6 0,-2 24 9 15,0-26-21-15,0 26 15 0,-2-24-29 0,2 24 18 16,-6-22-11-16,6 22 16 0,-10-18 1 0,10 18-3 15,0 0-5-15,-17-11-5 0,17 11-6 0,-17 5-7 16,17-5-5-16,-25 21-1 0,10-3 12 0,-4 5-27 16,0 2 30-16,-1 6-26 0,2 1 13 15,0 3 9-15,2-4-5 0,3 1 8 0,1-5-7 16,6-3 4-16,2-5-9 0,4-19 2 16,6 27-6-16,-6-27 3 0,19 9 3 0,-2-9 2 15,4-6 4-15,5-5-1 0,2-7 1 0,4-7-6 16,3-5 2-16,2-5-7 0,2-7 5 0,0-2-7 15,0-2-8-15,-3-1 16 0,-1 1-17 0,-4 3 17 16,-5 2-4-16,-7 4-8 0,-3 3 6 0,-6 4-5 16,-5 4 5-16,-3 3-3 0,-4 4 4 15,2 19-4-15,-11-26 2 0,11 26-2 0,-19-8-1 16,19 8 1-16,-20 10-3 0,20-10 2 0,-25 32 0 16,13-4 1-16,-2 5-4 0,0 4 6 0,1 6-10 15,3-2 6-15,4 2-15 0,1-5-15 0,8-2 12 16,1-7-34-16,11 0 5 0,0-8-32 15,15 6-54-15,-12-22-89 0,29 11-252 16,-7-1-57-16,-4-12 200 0</inkml:trace>
  <inkml:trace contextRef="#ctx0" brushRef="#br4" timeOffset="137473.0953">5652 9161 1531 0,'-29'-5'93'0,"29"5"-29"0,0 0-15 16,0 0-11-16,-17 11-14 0,17-11-7 0,-10 22-9 15,4-4 4-15,-1 4-4 0,2 2 4 16,-1 2-6-16,1 2 1 0,0 3-6 0,0 1 3 15,1 3-8-15,-3 4 7 0,1 2-12 0,-1-1-10 16,0-4 18-16,0-1-28 0,2-1 17 0,0-2-20 16,4 0-16-16,-6-9-10 0,11 5-34 0,-4-28-41 15,7 33-110-15,-7-33-167 0,0 0-96 0,0 0 226 16</inkml:trace>
  <inkml:trace contextRef="#ctx0" brushRef="#br4" timeOffset="137879.3546">5394 9419 1376 0,'-19'2'90'0,"19"-2"-43"0,0 0-13 15,0 0-12-15,0 0-5 0,1 17 0 16,-1-17 4-16,31 7 4 0,-7-3 4 0,4-5 5 16,7 1-4-16,0-4-1 0,6 0-6 0,-2-2-4 15,2 1-4-15,-2-1-2 0,-2 2-2 16,-1-2 1-16,-3 2-4 0,-3-1-1 0,-3 3-3 15,-4-1-3-15,-5 2 0 0,-18 1 0 0,21 2-1 16,-21-2 1-16,0 0 0 0,0 0 0 0,0 0 0 16,3 19 0-16,-3-19 1 0,-9 18-2 15,9-18 2-15,-19 21-3 0,19-21 2 0,-21 28-2 16,21-28 3-16,-21 32-4 0,21-32-12 0,-17 28 28 16,17-28-27-16,-9 29 28 0,9-29-13 0,4 29-4 15,-4-29 3-15,13 25-4 0,-13-25 4 0,26 19-3 16,-9-13 1-16,1-4 1 0,0-4-1 0,1-2 2 15,-1-5 0-15,0-3 0 0,-1-1 0 16,0-3 3-16,-5-2-1 0,-2 1-12 16,-4 0 25-16,-3-2-26 0,-3-1 22 0,-4-1-8 15,-1-1-6-15,-3 2-2 0,-3 0-9 0,1 3-11 16,-5-2-23-16,15 19-34 0,-29-32-63 0,29 32-172 16,-18-6-274-16,1 1 47 0,17 5 393 0</inkml:trace>
  <inkml:trace contextRef="#ctx0" brushRef="#br4" timeOffset="138598.1469">3258 10154 420 0,'1'-21'142'0,"-1"21"-5"0,8-31 1 15,-8 31 16-15,8-18-15 0,-8 18-14 0,0 0-24 16,0 0-20-16,0 0-19 0,0 0-19 16,0 0-20-16,0 0-10 0,0 0-8 15,-10 30 3-15,4-13-2 0,0 5 7 0,-3 2 16 16,1 2-30-16,-1 2 26 0,1 5-29 0,-1 0 7 16,2 2 8-16,-2-1-5 0,2-1 8 0,-3 1-7 15,6 1 8-15,-4-2-6 0,3-2 9 0,1-5-5 16,1-3 3-16,2-6-9 0,1-17 2 0,4 24-8 15,-4-24 2-15,0 0-1 0,18 14 0 16,-18-14 5-16,17-7 1 0,-17 7 5 0,27-20 0 16,-12 1 2-16,4-2-6 0,0-6 1 0,1-3-7 15,0-2 5-15,-2 2-6 0,0 1 6 0,-3 3-6 16,0 4 3-16,-4 4-3 0,-11 18 1 16,18-26-2-16,-18 26 1 0,0 0-3 0,0 0 0 15,0 0-1-15,0 0-1 0,0 0 2 0,0 0-3 16,16 28 4-16,-15-7-8 0,-2 2-1 15,2 2-10-15,-2 2 0 0,2 3-9 0,2-5 0 16,3 3-13-16,0-7-3 0,7 2-19 0,-13-23-15 16,33 36-39-16,-33-36-62 0,44 22-86 0,-22-11-245 15,-3-13 58-15,18 13 419 0</inkml:trace>
  <inkml:trace contextRef="#ctx0" brushRef="#br4" timeOffset="138957.5232">3715 10372 985 0,'0'0'280'0,"0"0"-195"15,-27 14-32-15,27-14 6 0,-5 19-5 0,5-19-4 16,8 20-13-16,-8-20-5 0,18 17-4 16,-1-11 2-16,-17-6-1 0,38 6-1 0,-16-7-7 15,3-2-8-15,3 0-3 0,0-2-4 0,1-3 2 16,-2 1-3-16,-4-1 1 0,-1-1-3 0,-4 1 2 15,-18 8 0-15,28-17 3 0,-28 17 1 0,0 0 3 16,15-22-2-16,-15 22 0 0,0 0-3 0,-6-25-2 16,6 25-3-16,-16-21-1 0,16 21-5 15,-22-17 0-15,22 17-4 0,-27-13 1 16,27 13 0-16,-33-5 2 0,15 9 2 0,-1 2 1 16,0 5 3-16,0 3-2 0,0 2 3 0,-1 3-4 15,3 1 5-15,2 0-4 0,3 1 4 0,4-2-4 16,3 0 2-16,4-2-5 0,1-17 3 0,9 31-5 15,-9-31-4-15,28 21-10 0,-8-17-10 0,8 2-24 16,-1-12-28-16,13 11-46 0,-12-22-64 16,20 19-86-16,-16-11-141 0,4-6-52 0,12 16 306 15</inkml:trace>
  <inkml:trace contextRef="#ctx0" brushRef="#br4" timeOffset="139598.18">4329 10288 1080 0,'-22'-12'168'0,"22"12"-70"0,-28-5-20 0,28 5-12 16,-29 3-13-16,29-3-8 0,-35 12-9 0,18 0-1 15,-6 0-3-15,4 7 4 0,-2 1-3 0,2 4 7 16,-1 0-7-16,1 5 3 0,2-2-9 0,4 0-1 16,3-2-10-16,5-4-2 0,4-4-10 0,1-17 0 15,10 24-4-15,-10-24 1 0,22 15-1 0,-22-15 1 16,35 4-1-16,-15-8 2 15,3-1 1-15,1-3 0 0,2-6 0 0,0 1-4 16,0-5 2-16,-3-1-7 0,0-1-4 0,-4 1-3 16,0 1 4-16,-6 1 0 0,-2 0 9 0,-11 17-1 15,11-29 3-15,-11 29-2 0,4-23 3 0,-4 23-2 16,-3-19 1-16,3 19 0 0,0 0 1 0,-8-17 1 16,8 17 1-16,0 0-1 0,0 0-1 15,0 0-4-15,0 0-1 0,0 0 1 0,-10 24-1 16,10-24 3-16,0 29-3 0,0-29 4 0,2 32-4 15,1-15 4-15,-3-17-5 0,8 29 3 0,-8-29-2 16,12 25 1-16,-12-25-1 0,19 14 1 0,-19-14 0 16,23 6 0-16,-23-6 0 0,30-1 1 15,-30 1 1-15,36-12-2 0,-17 1 4 0,2 0-3 16,-1-1 3-16,0 1-4 0,-2 0 2 16,-18 11-2-16,30-18 2 0,-30 18-1 0,20-12 1 15,-20 12-1-15,0 0 0 0,0 0-1 0,0 0 0 16,0 0 0-16,0 0-1 0,0 0 3 0,17 19-2 15,-17-19 2-15,-1 29-3 0,-1-10 2 0,0 1-19 16,0 2 5-16,-1 0-2 0,0-3 4 0,0-1 10 16,3-18 4-16,-4 26-2 0,4-26 1 0,0 0-2 15,5 16 3-15,-5-16 2 0,0 0 1 16,0 0 9-16,0 0 1 0,0 0 2 0,17-20 0 16,-17 20-3-16,11-33-7 0,-5 11 1 15,0-1-5-15,2-1 1 0,-1-1-5 0,2-1 4 16,-1 2-6-16,1 3 4 0,0 1-4 0,1 2 0 15,-10 18-5-15,18-29-3 0,-18 29-9 0,17-17-7 16,-17 17-13-16,17-8-14 0,-17 8-17 16,25-6-28-16,-25 6-37 0,32-6-48 0,-23-11-56 15,23 12-137-15,-3 2-75 0,-10-16 191 0</inkml:trace>
  <inkml:trace contextRef="#ctx0" brushRef="#br4" timeOffset="139801.3203">5284 9838 1157 0,'-14'18'175'16,"-3"-12"-79"-16,9 13-22 0,-9-3-22 0,5 9-14 15,-3 2-17-15,1 5-3 0,-2 2-14 0,2 4 5 16,2 5-10-16,0 0-3 0,2 1 26 0,2-1-25 16,0 0 22-16,2-2-12 0,0-4-13 0,-1-4-33 15,6 2-4-15,-3-8 1 0,7 4-26 0,-5-10 22 16,8 0-61-16,-6-21-67 0,0 0-325 15,-3 25 17-15,3-25 305 0</inkml:trace>
  <inkml:trace contextRef="#ctx0" brushRef="#br4" timeOffset="139973.1983">5033 10150 1552 0,'-33'1'160'16,"33"-1"-82"-16,-18 16-21 0,18-16-29 0,0 0-6 15,0 0-19-15,5 17 2 0,-5-17 0 0,26 4-1 16,-6-7-3-16,5 1-1 0,3-5 4 0,4-1-29 16,-2-2-14-16,6 5-49 0,-10-12-43 0,16 18-63 15,-16-23-94-15,15 14-243 0,2 6 15 0,-11-11 410 16</inkml:trace>
  <inkml:trace contextRef="#ctx0" brushRef="#br4" timeOffset="140430.8972">5793 10096 1034 0,'-32'-6'230'15,"32"6"-86"-15,-43 14-54 0,26 1-24 0,-6-7-28 16,5 7-8-16,-3-3-3 0,5 5-9 0,-3-3 33 16,4 7-26-16,-2-4 25 0,7 5-19 0,1-5-8 15,5 1-4-15,4-18-10 0,2 29 0 0,-2-29-7 16,16 24 2-16,-16-24-1 0,32 17 4 0,-12-12 0 15,4-3 3-15,-1-1-3 0,5-2-3 16,1-1 0-16,0 0-4 0,-1-1 1 0,-4 0 0 16,-3 3 0-16,-4 0-1 0,-17 0 1 15,22 6-2-15,-22-6 1 0,0 0 2 0,13 21-2 16,-13-21 2-16,-3 24-3 0,-2-7 3 0,-4 0-5 16,0 2 0-16,-2 1-5 0,-2-2-2 0,4-1-8 15,9-17-4-15,-21 24-12 0,21-24-8 16,0 0-16-16,-22 15-20 0,22-15-49 0,0 0-105 15,0 0-245-15,0 0-55 0,1-31 227 0</inkml:trace>
  <inkml:trace contextRef="#ctx0" brushRef="#br4" timeOffset="140587.4071">5560 9797 1558 0,'-29'18'49'0,"12"8"-42"0,-2 1-10 0,4 5 6 16,-1 2-7-16,1 2 5 0,1 0-26 0,-1-8-36 16,19 13-135-16,-14-9-361 0,15-7 34 0,9 3 275 15</inkml:trace>
  <inkml:trace contextRef="#ctx0" brushRef="#br4" timeOffset="141416.8366">6699 9893 763 0,'0'0'120'0,"0"0"-19"0,0 0-9 0,-22-17-5 16,22 17-3-16,0 0-6 0,0 0-7 0,0 0-6 15,0 0-5-15,0 0-6 0,0 0-4 0,0 0-6 16,0 0-4-16,0 0-4 0,0 0-4 0,0 0-6 0,0 0-3 16,0 0-2-16,0 0 0 0,0 0-3 0,0 0-2 15,0 0-5-15,0 0-3 0,0 0-5 0,-14 18 0 16,10-1-3-16,-2 6 4 0,-2 6-3 16,-1 5 4-16,-3 4-5 0,1 5 8 0,-1 0-6 15,-2 1 3-15,2-2 19 0,0-1-18 0,0-3 19 16,0-3-13-16,2-5-7 0,0-2 3 0,3-5-3 15,1-4 3-15,1-2-6 0,5-17-2 0,-6 22 0 16,6-22 0-16,0 0 0 0,0 0 0 0,0 0 0 16,0 0 0-16,0 0 0 0,18 7 0 15,-18-7 0-15,27-10 0 0,-9 3 0 16,2-3-12-16,4 1-7 0,2-1-4 0,2 4 1 16,2-1-2-16,2 2 0 0,-1 0-5 0,3 5-5 0,-3-3-11 15,2 6-13-15,-8-8-23 0,9 14-42 16,-34-9-84-16,51-3-222 0,-26 11-87 0,-25-8 116 15</inkml:trace>
  <inkml:trace contextRef="#ctx0" brushRef="#br4" timeOffset="142168.5547">7003 10179 842 0,'0'0'278'0,"0"0"-138"15,-21-2-33-15,21 2-11 0,0 0-21 0,0 0-26 16,0 0-4-16,-2 22-25 0,2-22 4 0,0 0-4 16,20 17-2-16,-20-17 1 0,27 9-2 0,-9-8-1 15,2-2-2-15,2-1-4 0,0-5-2 16,4-2-4-16,-2-1-22 0,0 0 32 0,-1-3-30 16,1 3 31-16,-5-1-7 0,-2 1-5 15,-17 10 4-15,22-17-1 0,-22 17 6 0,0 0 0 16,4-17 1-16,-4 17-3 0,0 0-5 0,-23-12-5 15,23 12 1-15,-31-5-2 0,13 5 1 0,-3 3 1 16,-2 1 2-16,0 2 3 0,-1 2 0 0,1 0 4 16,-2 2-1-16,3 2 2 0,-3 1 1 15,4 2-10-15,2-1 26 0,2 2-27 0,17-16 21 16,-22 31-17-16,22-31-6 0,-6 30 2 0,6-30-3 16,9 27 2-16,-9-27-3 0,25 26 2 0,-6-15-6 15,4-3-6-15,5 2-13 0,1-8-14 0,6 4-19 16,-4-9-28-16,12 9-51 0,-14-21-97 15,24 8-262-15,-9 3-33 0,-4-9 180 16</inkml:trace>
  <inkml:trace contextRef="#ctx0" brushRef="#br4" timeOffset="142418.4907">7869 9664 1377 0,'0'0'169'15,"-17"-41"-94"-15,3 22-23 0,-5-3-23 0,6 5 25 16,-4 2-33-16,17 15 25 0,-29-12-20 0,29 12-9 16,-32 8-5-16,32-8-17 0,-33 29 27 15,16-5-24-15,-2 7 24 0,-1 8-10 0,1 4-11 16,0 7 6-16,-1 3-10 0,2 3 8 0,2 2-9 16,3-2 9-16,4 0-10 0,4-4 7 0,3-2 1 15,3-4-28-15,4-4 7 0,0-7-37 16,7 2-14-16,-5-16-26 0,14 10-61 0,-21-31-102 15,23 19-297-15,-23-19 46 0,24 16 312 0</inkml:trace>
  <inkml:trace contextRef="#ctx0" brushRef="#br4" timeOffset="142606.0278">7450 10112 1478 0,'-28'-8'163'0,"28"8"-112"15,0 0-25-15,0 0-6 0,0 0-5 0,25 8 1 16,-25-8-6-16,36-4-6 0,-12-1-2 0,5-1-2 16,4-1-6-16,1-3-15 0,7 3-29 0,-8-10-48 15,15 16-86-15,-22-23-130 0,11 9-217 16,4 7 25-16,-10-15 432 0</inkml:trace>
  <inkml:trace contextRef="#ctx0" brushRef="#br4" timeOffset="142824.7825">8238 9621 1020 0,'0'0'266'0,"-17"3"-149"0,-1-2-36 16,11 16-7-16,7-17-18 0,-25 35-11 0,10-12-15 15,3 8 1-15,-2 0-11 0,-1 8 3 0,-1-1-14 16,2 6 5-16,-2 1-14 0,2 1 8 0,1 2-11 15,1-1 7-15,5 0-14 0,-3-4-10 16,5-2 12-16,-1-9-42 0,8 8-68 0,-11-19-63 16,21 15-46-16,-12-36-127 0,-9 26-111 15,24-5 104-15,-15-21 361 0</inkml:trace>
  <inkml:trace contextRef="#ctx0" brushRef="#br4" timeOffset="143027.9244">7950 9988 1335 0,'0'0'340'0,"-31"-3"-224"0,31 3-38 16,0 0-22-16,0 0-20 0,0 0-16 0,0 0-8 15,0 0-2-15,29-8-4 0,-6 5-1 0,5-2-4 16,3 0-5-16,3-1-7 0,1 1-17 16,-2-1-20-16,3 6-35 0,-9-11-53 0,15 22-153 15,-13-12-314-15,-3 3 39 0,0 10 316 16</inkml:trace>
  <inkml:trace contextRef="#ctx0" brushRef="#br4" timeOffset="143606.0421">6369 11083 1183 0,'-17'-17'154'16,"17"17"-74"-16,0 0-29 0,-17-17-11 16,17 17-8-16,0 0-4 0,-25-23 3 15,25 23-2-15,-18-10 0 0,18 10-2 0,-23-2-5 16,23 2 0-16,-29 9-5 0,10 4-1 0,-1 0 0 16,0 6 2-16,-4 5 1 0,2 7 8 0,-1 0-2 15,1 4 6-15,1-5-12 0,4 2 2 0,3-4-13 16,4-2 2-16,6-5-5 0,3-3 2 0,1-18-4 15,14 24 3-15,-14-24-4 0,25 10 3 16,-5-11 2-16,3-4-3 0,5-5 6 16,2-3-5-16,4-7-1 0,0-1-3 0,1-5 3 0,-1-2-6 15,-1 1 6-15,-3-1-6 0,-4 1 3 0,-4 3-1 16,-6 1 2-16,-4 4 0 0,-12 19 5 0,11-28 0 16,-11 28 3-16,0 0-10 0,0 0 0 15,-5-18 0-15,5 18 0 0,0 0 0 0,0 0 0 16,-17 6 0-16,17-6 0 0,0 0 0 15,-13 30 0-15,10-11 0 0,1 4-9 0,2 1 1 16,2 2-7-16,3-4-1 0,4-1-9 0,-1-1 2 16,8 0-16-16,-16-20-9 0,37 32-25 0,-20-27-21 15,13 7-36-15,-11-22-57 0,22 17-91 0,-12-12-251 16,1-9 66-16,13 8 354 0</inkml:trace>
  <inkml:trace contextRef="#ctx0" brushRef="#br4" timeOffset="143809.1706">6982 10563 1094 0,'-21'-31'172'0,"21"31"-40"0,-21-21-26 0,21 21-19 15,-22 9-21-15,13 8-20 0,-7 3-19 0,4 10-2 16,-4 5-14-16,1 6 3 0,2 6-13 16,1 4-6-16,1 2 20 0,2 3-21 0,2-1 21 15,1 0-8-15,2-3-10 0,2-1 3 0,3-3-19 16,-1-6-1-16,6 1-29 0,-5-14-19 0,10 6-48 15,-11-35-68-15,15 47-109 0,-3-24-232 0,-12-23 71 16,13 35 379-16</inkml:trace>
  <inkml:trace contextRef="#ctx0" brushRef="#br4" timeOffset="144356.0754">6727 11011 1602 0,'-17'-3'107'15,"17"3"-51"-15,0 0-24 0,0 0-13 0,0 0-2 16,0 0 2-16,27 6 3 0,-9-6 1 16,2-3-1-16,4 0-2 0,4-3-2 0,4 0-3 15,1-3-3-15,1 2-6 0,-2-2-1 0,0 2-5 16,-2 1 2-16,-2 0-2 0,-2 4 1 0,-5-1 1 16,-4 3-2-16,-17 0 1 0,22 0 0 15,-22 0-1-15,0 0 4 0,0 0 0 0,0 0 3 16,0 0 4-16,0 0-1 0,0 0-1 0,2 17-9 15,-2-17 0-15,0 0 0 0,-17 20 0 16,17-20 0-16,0 0 0 0,-24 26 0 0,24-26 0 16,-17 23 0-16,17-23 0 0,-16 29 0 0,6-10 0 15,2 2 0-15,1 1 0 0,1 2 0 0,3 0 0 16,0-1 0-16,1 1 0 0,2-1 0 0,0-2 0 16,2 1-18-16,-2-3-4 0,4 0-13 0,-4-19-2 15,6 28-20-15,-6-28-9 0,0 0-18 0,0 0-6 16,13 20 0-16,-13-20 16 15,0 0-7-15,0 0 20 0,0 0 33 0,0 0 12 16,-11-23 49-16,11 23 23 0,0 0 11 0,-17-19 8 16,17 19 3-16,-18-17-13 0,18 17-5 0,-19-15-8 15,19 15-3-15,-17-17-8 0,17 17-5 0,-15-22-11 16,15 22-1-16,-8-24-5 0,8 24 4 0,1-32-3 16,4 13 4-16,3 0-12 0,3-5-12 15,5-1 0-15,1-1 0 0,5-2 0 0,0 4 0 16,2-2 0-16,-1 2 0 0,0 0 0 0,-2 2 0 15,-2 3 0-15,-19 19 0 0,30-28 0 0,-30 28 0 16,18-19 0-16,-18 19 0 0,0 0 0 0,0 0 0 16,0 0-8-16,0 0-38 0,0 0-8 15,21 14-9-15,-21-14-13 0,10 26-28 0,-10-26-43 16,19 26-109-16,-19-26-138 0,0 0-128 16,24 33 146-16,-24-33 376 0</inkml:trace>
  <inkml:trace contextRef="#ctx0" brushRef="#br4" timeOffset="144935.0931">7529 10922 815 0,'0'0'333'15,"0"0"-183"-15,0 0-61 0,0 0-21 0,0 0-11 16,-18 19-2-16,18-19-13 0,-22 35-5 16,7-13-10-16,3 2-2 0,-1 2-13 15,-1 3 1-15,2 2-10 0,1 1 2 0,3-1-7 16,-1-4 4-16,4-4-6 0,1-4-2 0,6-2-16 15,-2-17-10-15,9 23-33 0,-9-23-23 0,20 8-48 16,-20-8-64-16,30-11-75 0,-5 7-210 0,-12-17 68 16,19 13 417-16</inkml:trace>
  <inkml:trace contextRef="#ctx0" brushRef="#br4" timeOffset="145095.9823">7654 10699 1112 0,'-32'-23'218'16,"32"23"-106"-16,-30-11-37 0,30 11-17 15,-23 2-24-15,23-2-16 0,0 0-17 0,0 0-11 16,0 0-16-16,0 0-12 0,0 0-20 0,0 0-18 16,36 15-45-16,-36-15-72 0,38-4-79 15,-10 8-199-15,-28-4 109 0,45 10 362 0</inkml:trace>
  <inkml:trace contextRef="#ctx0" brushRef="#br4" timeOffset="145428.182">7810 10871 1209 0,'0'23'198'0,"0"-23"-64"0,-20 25-30 15,20-25-29-15,-17 23-15 0,17-23-14 16,-12 23-4-16,12-23-9 0,-8 22-5 16,8-22-6-16,-7 23-2 0,7-23-7 0,-2 27 0 15,2-27-5-15,0 28 1 0,0-28-4 0,1 29-1 16,-1-29-3-16,8 23 1 0,-8-23-3 0,0 0 2 16,24 10-1-16,-24-10 0 0,25-9 3 0,-25 9-4 15,31-26 4-15,-14 8-2 0,-1-2 3 0,-1-2-2 16,1-2 4-16,-1 0-3 0,-3-1-3 15,0 1 0-15,-2 0 0 0,0 1 0 0,-2 2 0 16,1 3 0-16,-4 0 0 0,-5 18 0 0,12-25-6 16,-12 25 12-16,0 0-6 0,12-17-3 15,-12 17-4-15,0 0-13 0,1 18 24 0,-1-18-7 16,-2 34 6-16,-2-11-8 0,-2 3-5 0,0 5 1 16,0-1-5-16,0-1-1 0,4 1-15 0,2-6-2 15,7 0-14-15,0-4 1 0,5 3-15 16,-12-23-12-16,29 35-40 0,-29-35-62 0,43 17-105 15,-23-11-249-15,4-11 45 0,13 10 377 0</inkml:trace>
  <inkml:trace contextRef="#ctx0" brushRef="#br4" timeOffset="145897.8933">8398 10853 1503 0,'0'0'126'0,"0"0"-56"0,-18 11-14 16,18-11-23-16,0 0-9 0,-22 18-11 0,22-18 0 15,-13 22-4-15,13-22 4 0,-15 30-4 0,7-11 5 16,-2 1-3-16,1 1 7 0,-3 0-5 0,3 1 5 16,-1-3-5-16,3-1 1 0,7-18-6 0,-9 23-2 15,9-23-4-15,0 0-2 16,0 0 0-16,0 0 0 0,0 0 2 0,0 0-1 16,22-9 2-16,-22 9-3 0,23-34 3 0,-10 11-4 15,2 0 3-15,0-1-3 0,-2-2 3 0,0-1-2 16,-1 3 3-16,-1-1-4 0,-1 2 5 0,-1 1-3 15,-3 2-4-15,2 0 24 0,-8 20-24 0,10-29 23 16,-10 29-14-16,0 0-4 0,5-17-2 0,-5 17 0 16,0 0 0-16,0 0 0 0,0 0 0 15,-1 18 0-15,1-18 0 0,0 29 0 0,-2-10 0 16,1-1-5-16,1-18 10 0,1 25-5 0,-1-25 0 16,0 0 0-16,17 18 0 0,-17-18 0 0,17 1 0 15,-17-1 0-15,21-7 0 0,-21 7 0 16,24-15 0-16,-24 15 0 0,26-25 0 0,-26 25 0 15,26-27 0-15,-26 27 0 0,23-28 0 0,-23 28 0 16,18-22 0-16,-18 22 0 0,0 0 0 16,0 0 0-16,19-11 0 0,-19 11 0 0,0 0 0 15,5 21 0-15,-5-21 0 0,0 38 0 0,-3-7 0 16,-5 1 0-16,2 3 0 0,-4-1 0 0,4-1-17 16,-1-4-29-16,5 2-29 0,-6-9-29 0,13 18-97 15,-5-40-168-15,-18 42-218 0,14-12 33 0,4-30 461 16</inkml:trace>
  <inkml:trace contextRef="#ctx0" brushRef="#br4" timeOffset="154520.5271">6849 16878 1480 0,'-18'-11'43'0,"18"11"-16"16,-28-17-42-16,28 17-34 0,-19-14-37 0,5-3-53 16,14 17-76-16,0 0-51 0,-23-28-180 15,23 28 113-15,-15-21 333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10.480"/>
    </inkml:context>
    <inkml:brush xml:id="br0">
      <inkml:brushProperty name="width" value="0.08819" units="cm"/>
      <inkml:brushProperty name="height" value="0.35278" units="cm"/>
      <inkml:brushProperty name="color" value="#B5CEED"/>
      <inkml:brushProperty name="tip" value="rectangle"/>
      <inkml:brushProperty name="rasterOp" value="maskPen"/>
    </inkml:brush>
  </inkml:definitions>
  <inkml:trace contextRef="#ctx0" brushRef="#br0">14770 10352 477 0,'0'0'80'0,"0"0"-17"0,-9-17-4 15,9 17-9-15,0 0-5 0,0 0-10 0,0 0-5 16,0 0-7-16,0 0-4 0,0 0-4 0,0 0-3 16,-18-11-4-16,18 11-2 0,0 0-2 15,0 0 0-15,-17 3 1 0,17-3 1 0,0 0 3 16,0 0 0-16,-18 7 1 0,18-7 0 0,0 0-2 16,0 0 0-16,-17 6 1 0,17-6-1 15,0 0 1-15,0 0 1 0,-17 7 1 0,17-7 0 16,0 0-2-16,0 0-1 0,-21 9-1 0,21-9-4 15,0 0 1-15,-22 8-3 0,22-8 0 0,-20 10 0 16,20-10 0-16,-20 13 1 0,20-13 4 0,-26 12 1 16,26-12 3-16,-23 15-3 0,23-15 3 0,-22 14-3 15,22-14 1-15,-19 16 1 0,19-16-1 0,-18 13 1 16,18-13 1-16,0 0-3 0,-19 15 0 16,19-15-3-16,0 0 0 0,0 0-4 15,0 0 1-15,0 0-1 0,0 0 0 0,0 0 1 16,0 0 0-16,-13 17-1 0,13-17 1 0,0 0 0 15,0 0-1-15,0 0 2 0,0 0 0 0,0 0-1 16,-13 17 2-16,13-17-2 0,0 0 0 0,0 0 1 16,-19 17 2-16,19-17 2 0,0 0 5 15,-18 14 1-15,18-14 1 0,0 0-3 0,-21 17-1 16,21-17-4-16,0 0-1 0,-20 15-2 0,20-15 0 16,0 0-2-16,-18 15 1 0,18-15-2 0,0 0 3 15,-22 19-3-15,22-19 2 0,0 0-2 0,-19 18 3 16,19-18-2-16,0 0 2 0,-15 18 0 0,15-18 1 15,0 0 0-15,-14 18 2 0,14-18-3 16,0 0 2-16,0 0-3 0,-12 18 2 16,12-18-3-16,0 0 0 0,0 0 0 0,-8 17 0 15,8-17 0-15,0 0 1 0,0 0-1 0,-11 17 1 16,11-17-1-16,0 0 1 0,0 0-1 0,-13 19 1 16,13-19 0-16,0 0 4 0,-13 17 2 0,13-17 5 15,0 0-1-15,-16 21 3 0,16-21-4 0,0 0 1 16,-16 17-3-16,16-17-1 0,0 0 14 0,-12 19-18 15,12-19 15-15,0 0-17 0,0 0-1 16,-5 18 0-16,5-18-1 0,0 0 1 0,0 0 0 16,-2 20-21-16,2-20 21 0,0 0-19 0,-4 19 19 15,4-19 2-15,0 0-2 0,-7 19 1 16,7-19-2-16,0 0 3 0,-10 20-3 0,10-20 2 16,0 0-1-16,-12 21 1 0,12-21 1 0,0 0 3 15,-13 22-1-15,13-22 2 0,0 0-2 16,-9 20-1-16,9-20-2 0,0 0 1 0,0 0-3 15,-2 18 2-15,2-18-2 0,0 0 2 0,0 0-1 16,2 20 1-16,-2-20-1 0,0 0 0 0,0 0-1 16,3 20 2-16,-3-20-1 0,0 0 1 0,0 0-2 15,0 20 3-15,0-20-2 0,0 0 0 0,-8 19 1 16,8-19 0-16,0 0-2 0,-11 20 2 0,11-20-2 16,0 0 2-16,-12 18-1 15,12-18 0-15,0 0 0 0,-8 17 1 0,8-17-2 16,0 0 2-16,0 0-2 0,-8 18 2 0,8-18-2 15,0 0 2-15,0 0-2 0,-4 21 1 0,4-21-1 16,0 0 1-16,-3 17-1 0,3-17 2 0,0 0-3 16,-1 18 3-16,1-18-1 0,0 0 1 0,-1 18-2 15,1-18 3-15,0 0-4 0,-5 19 3 0,5-19-1 16,0 0 0-16,0 0-1 0,-6 20 1 16,6-20-1-16,0 0 2 0,0 0-1 0,-9 19 1 15,9-19-2-15,0 0 2 0,-8 17-1 0,8-17 0 16,0 0 0-16,0 0 0 0,-10 18-1 0,10-18 1 15,0 0-1-15,0 0 2 0,-4 17-4 16,4-17 3-16,0 0-1 0,0 0 0 0,0 0 0 16,2 17 2-16,-2-17-1 0,0 0 1 15,0 0 0-15,0 0-1 0,2 19 0 0,-2-19 0 16,0 0-1-16,0 0 1 0,0 17 0 0,0-17 0 16,0 0 0-16,0 0 0 0,-2 18-1 0,2-18 2 15,0 0-2-15,0 0 1 0,0 0 0 0,-3 17 0 16,3-17-1-16,0 0 0 0,0 0 1 0,0 0-1 15,0 0 0-15,4 17 2 0,-4-17-3 0,0 0 3 16,0 0-1-16,0 0 1 0,0 0 17 16,10 17-18-16,-10-17 19 0,0 0-20 0,0 0 0 15,0 0 2-15,9 19-2 0,-9-19 3 16,0 0-2-16,0 0-19 0,0 0 19 0,0 0-18 16,6 17 18-16,-6-17 0 0,0 0 0 0,0 0 1 15,0 0-1-15,0 0 1 0,4 17-1 0,-4-17 0 16,0 0-1-16,0 0 2 0,0 0-3 0,0 0 2 15,2 17 0-15,-2-17-1 0,0 0 0 16,0 0 2-16,0 0-2 0,11 18 1 0,-11-18 0 16,0 0 0-16,0 0-1 0,0 0 2 0,14 22-1 15,-14-22 2-15,0 0-2 0,0 0 1 0,9 19-3 16,-9-19 4-16,0 0-3 0,5 19 3 0,-5-19-1 16,0 0 0-16,0 0-1 0,4 18 1 15,-4-18-2-15,0 0 2 0,0 0-2 16,4 19 0-16,-4-19 1 0,0 0 0 0,0 0 0 15,0 0 1-15,6 18-1 0,-6-18 1 0,0 0-2 16,0 0 2-16,3 18-2 0,-3-18 1 0,0 0 0 16,2 17 0-16,-2-17 0 0,0 0 1 0,0 17-2 15,0-17 1-15,0 0 0 0,-2 17 0 0,2-17 0 16,0 0 0-16,-1 17-1 0,1-17 1 0,0 0-2 16,0 0 2-16,0 0-2 0,6 19 1 15,-6-19 0-15,0 0 2 0,0 0-1 0,0 0 0 16,12 19-2-16,-12-19 1 0,0 0-1 15,0 0 1-15,0 0-1 0,0 0 1 0,0 0-1 16,17 10 2-16,-17-10 0 0,0 0 0 0,0 0 0 16,0 0 0-16,0 0 0 0,0 0 1 0,0 0 0 15,17 10 0-15,-17-10 0 0,0 0 0 0,0 0-1 16,0 0 2-16,0 0-2 0,0 0 1 16,13 19-1-16,-13-19 0 0,0 0-1 0,0 0 1 15,0 0-1-15,0 0 0 0,18 17 0 0,-18-17 0 16,0 0 1-16,0 0 0 0,0 0 1 0,0 0-1 15,17 10 0-15,-17-10 0 0,0 0 0 0,0 0 0 16,0 0 0-16,0 0 1 0,0 0 0 0,0 0 2 16,0 0-2-16,5 18 0 15,-5-18-1-15,0 0 0 0,0 0 0 0,0 0 2 16,-5 18-2-16,5-18 1 0,0 0-2 0,0 0 0 16,-1 17 1-16,1-17 1 0,0 0-2 0,0 0 1 15,3 18-2-15,-3-18 3 0,0 0-3 0,8 20 2 16,-8-20-1-16,0 0 2 0,7 20-1 0,-7-20 1 15,0 0-2-15,6 18 2 0,-6-18-2 0,0 0 2 16,2 23-2-16,-2-23 4 0,-2 19-5 16,2-19 4-16,-4 17-3 0,4-17 2 0,-1 16-3 15,1-16 2-15,0 0 19 0,-1 22-19 0,1-22 20 16,0 0-19-16,2 22-2 0,-2-22-16 16,0 0 16-16,4 18-16 0,-4-18 16 0,0 0 2 15,10 19-2-15,-10-19 1 0,0 0 0 0,13 19 0 16,-13-19 0-16,0 0 2 0,12 17-2 0,-12-17 1 31,0 0-1-31,14 18 0 0,-14-18 0 0,0 0 0 16,8 18 0-16,-8-18 1 0,0 0-1 0,6 19 2 15,-6-19-2-15,0 0 2 0,3 21-2 0,-3-21 2 16,0 0-2-16,-2 19 4 0,2-19-1 0,0 0 4 16,-1 17-2-16,1-17 1 0,0 0-3 0,0 17 0 15,0-17-1-15,0 0-1 0,0 0-1 0,3 22 0 16,-3-22-1-16,0 0 1 0,0 0-1 15,6 20 2-15,-6-20-2 0,0 0 3 0,0 0-4 16,11 21 3-16,-11-21-2 0,0 0 2 0,6 17-2 16,-6-17 2-16,0 0-1 0,3 18 1 0,-3-18-1 15,0 0 2-15,0 19-2 0,0-19 2 0,0 0-2 16,-2 21 3-16,2-21-2 0,0 0 1 0,-4 22-1 16,4-22 1-16,0 0-2 0,-5 19 2 15,5-19-1-15,0 0 1 0,-6 19-2 0,6-19 0 16,0 0 0-16,-3 20 1 0,3-20-1 0,0 0 1 15,-4 20-1-15,4-20 2 0,0 0-2 0,-1 21 1 16,1-21-1-16,0 0 1 0,-1 22-2 0,1-22 2 16,0 0-2-16,-3 22 1 0,3-22-1 0,0 0 3 15,-3 25-4-15,3-25 4 0,-4 17-3 0,4-17 1 16,0 0 0-16,-5 21 1 0,5-21-2 16,0 0 2-16,-2 20-2 0,2-20 1 0,0 0-1 15,0 0 2-15,1 20 19 0,-1-20-19 0,0 0 20 16,0 0-21-16,6 17-1 0,-6-17-14 0,0 0 14 15,0 0-14-15,11 18 15 0,-11-18 1 0,0 0-1 16,0 0 1-16,0 0 0 0,13 20-1 0,-13-20-1 16,0 0 3-16,0 0-3 0,9 17 2 15,-9-17 0-15,0 0 0 0,0 0-1 0,2 19 1 16,-2-19-3-16,0 0 4 0,0 0-2 0,-1 19 2 16,1-19-2-16,0 0 1 0,0 0-2 0,-1 21 2 15,1-21-1-15,0 0 2 0,0 0-3 0,-1 18 2 16,1-18-1-16,0 0-1 0,2 17 1 0,-2-17 1 15,0 0-3-15,1 17 4 0,-1-17-3 0,0 0 2 0,0 0-2 16,9 22 1-16,-9-22-2 16,0 0 1-1,9 18 0-15,-9-18 2 0,0 0-1 0,10 19 1 16,-10-19-3-16,0 0 3 0,6 17-1 16,-6-17 1-16,0 0-1 0,5 18 1 0,-5-18-1 0,0 0 1 15,3 18 0-15,-3-18 0 0,0 0-2 0,1 19 3 16,-1-19-3-16,0 0 2 0,0 16-1 15,0-16 0-15,0 0-1 0,1 19 1 16,-1-19 0-16,0 0 0 0,2 18 0 0,-2-18 1 16,0 0-2-16,4 18 1 0,-4-18-1 0,0 0 2 15,5 17-2-15,-5-17 3 0,0 0-3 0,0 0 2 16,6 19-1-16,-6-19 1 0,0 0-1 0,0 0 2 16,1 22-2-16,-1-22 1 0,0 0 0 0,-1 18 2 15,1-18-2-15,0 0 2 0,-4 19-2 0,4-19 0 16,0 0-1-16,-1 20 2 0,1-20-3 15,0 0 2-15,-1 19-3 0,1-19 3 0,0 0-3 16,2 19 2-16,-2-19 0 0,0 0 0 16,4 19-1-16,-4-19 1 0,0 0-1 0,0 0 2 15,6 21-1-15,-6-21 0 0,0 0-1 0,0 0 2 16,7 22-2-16,-7-22 2 0,0 0-2 0,4 18 3 16,-4-18 14-16,0 0-15 0,0 20 16 0,0-20-38 15,0 0 21-15,1 20-20 0,-1-20 19 16,0 0 2-16,1 17-3 0,-1-17 4 0,0 0-3 15,0 0 2-15,2 21-2 0,-2-21 1 0,0 0-1 16,0 0 2-16,0 0-1 0,2 17 1 0,-2-17-1 16,0 0 0-16,0 0 0 0,0 0 1 0,3 17-2 15,-3-17 2-15,0 0-1 0,0 0 0 0,0 16 0 16,0-16 1-16,0 0-2 0,0 0 2 16,-4 17-1-16,4-17 1 0,0 0-1 15,0 0 2-15,-9 20-2 0,9-20 1 0,0 0-1 16,-9 17 2-16,9-17 1 0,0 0 1 0,0 0 0 15,-11 18 0-15,11-18-2 0,0 0-2 0,0 0 0 16,-4 17 1-16,4-17-2 0,0 0 3 0,0 0-2 16,-5 20 0-16,5-20-1 0,0 0 2 0,0 0-3 15,-3 18 3-15,3-18-1 0,0 0 0 16,0 0 0-16,-2 21 1 0,2-21-2 0,0 0 3 16,-5 17-3-16,5-17 2 0,0 0-1 0,0 0 1 15,-9 22-1-15,9-22 0 0,0 0-1 0,-14 19 2 16,14-19-2-16,0 0 2 0,-14 19-1 0,14-19 1 15,0 0-1-15,-16 22 2 0,16-22-2 16,0 0 3-16,-16 23-1 0,16-23 1 0,0 0-1 16,-8 17 0-16,8-17-2 0,0 0 1 0,0 0-1 15,-6 21 1-15,6-21-2 0,0 0 2 0,-4 17-2 16,4-17 1-16,0 0 0 0,-3 18 0 16,3-18-1-16,0 0 0 0,-1 25-1 0,1-25 2 15,-2 22-1-15,2-22 3 0,-4 20-2 0,4-20 2 16,-7 19-4-16,7-19 3 0,-7 17-4 0,7-17 4 15,0 0-2-15,-11 21 2 0,11-21-2 16,0 0 1-16,-13 20-1 0,13-20 1 0,0 0-1 16,-10 20 1-16,10-20 18 0,0 0-17 0,-13 21 18 15,13-21-35-15,0 0 15 0,-8 20-15 0,8-20 16 16,0 0 1-16,-7 22-1 0,7-22 1 0,0 0-2 16,-7 21 1-16,7-21-1 0,0 0 1 0,-3 19-2 15,3-19 3-15,0 0-2 0,-3 22 2 0,3-22-2 16,0 0 2-16,-4 24-2 0,4-24 2 15,0 0-2-15,-8 22 1 0,8-22-7 0,0 0 2 16,-8 21-2-16,8-21 2 0,0 0 5 0,-12 21 1 16,12-21-2-16,0 0 2 0,-16 19-2 15,16-19 1-15,0 0-1 0,-16 26 2 0,16-26-2 16,-11 20 2-16,11-20-3 0,-9 23 3 0,9-23-2 16,-8 23 3-16,8-23-3 0,-7 22 1 15,7-22-2-15,-5 21 3 0,5-21-2 0,-3 18 2 16,3-18-2-16,0 0 1 0,-3 20-1 0,3-20 1 0,0 0 0 15,0 0 0-15,-3 17 0 0,3-17 0 0,0 0 1 16,0 0-1-16,0 0-1 0,0 0 1 0,-8 18-2 16,8-18 2-16,0 0-1 0,0 0 1 15,-18 20-1-15,18-20 2 0,0 0-2 0,-17 20 1 16,17-20-2-16,0 0 3 0,-16 22-2 16,16-22 1-16,0 0-1 0,-17 22 1 0,17-22-1 15,-11 18 1-15,11-18-1 0,-14 22 2 0,14-22-2 16,-14 22 2-16,14-22-3 0,-14 18 3 0,14-18-3 15,0 0 2-15,-18 23 16 0,18-23-16 0,0 0 17 16,-17 20-36-16,17-20 19 0,0 0-20 0,0 0 19 16,-18 18 2-16,18-18-1 0,0 0 0 15,0 0 0-15,0 0 0 0,0 0 0 16,0 0 1-16,0 0-1 0,-16 17 0 0,16-17 0 0,0 0 0 16,0 0-1-16,0 0 1 0,0 0-2 15,0 0 1-15,-16 20 0 0,16-20 0 0,0 0 0 16,0 0 1-16,-18 17-1 0,18-17 0 0,0 0 1 15,0 0-1-15,-19 8 0 0,19-8 1 0,0 0-1 16,0 0 0-16,0 0 0 0,-21 6 1 16,21-6-1-16,0 0 1 0,-18 5-1 0,18-5 0 15,0 0 1-15,-21 4 0 0,21-4-1 0,0 0 1 16,-22 2 0-16,22-2 0 0,0 0 0 0,-22 4 0 16,22-4-1-16,0 0 1 0,-25 10 0 0,25-10 1 15,-19 10-1-15,19-10 1 0,-17 12-2 16,17-12 2-16,-19 14-2 0,19-14 1 0,-17 10 0 15,17-10 1-15,0 0-2 0,-22 14 2 16,22-14-2-16,0 0 2 0,-18 8-1 0,18-8 1 16,0 0 0-16,0 0-1 0,-17 9 0 0,17-9 3 15,0 0 1-15,0 0 2 0,0 0 0 0,-17 7 1 16,17-7-2-16,0 0 0 0,0 0-2 0,0 0-1 16,-20 10-1-16,20-10 0 0,0 0-2 0,-19 15 1 15,19-15 0-15,-17 15 1 0,17-15-2 16,-17 16 2-16,17-16-2 0,-19 15 2 0,19-15-2 15,0 0 3-15,-24 21-2 0,24-21 3 0,0 0 1 16,-22 14 3-16,22-14-1 0,0 0 1 0,0 0 0 16,-19 10 0-16,19-10 1 0,0 0-1 0,0 0-2 15,0 0-2-15,-18 5-1 0,18-5-1 16,0 0-1-16,0 0 1 0,0 0 0 0,0 0 0 16,-17 10-2-16,17-10 1 0,0 0-1 15,0 0 1-15,-17 12-1 0,17-12 2 0,0 0-1 16,-18 12 1-16,18-12 0 0,0 0 1 0,-17 12 0 15,17-12 1-15,0 0-1 0,0 0 0 0,-21 13 1 16,21-13 0-16,0 0 0 0,0 0 0 0,-20 10-1 16,20-10 0-16,0 0-1 0,0 0 0 0,-21 5-2 15,21-5 1-15,0 0 0 0,0 0 0 0,-20 8 0 16,20-8 0-16,0 0 1 0,0 0 0 16,-21 9-1-16,21-9 0 0,0 0 0 15,0 0 0-15,-21 10 0 0,21-10 0 0,0 0 0 16,0 0 0-16,-19 10 1 0,19-10 0 0,0 0 0 15,0 0 0-15,0 0 0 0,0 0 1 0,0 0-1 16,-17 6 0-16,17-6 0 0,0 0-1 0,0 0 1 16,0 0-1-16,0 0 0 0,0 0-1 15,0 0 1-15,0 0 0 0,0 0 0 0,0 0 0 16,-17-2 0-16,17 2 1 0,0 0-1 0,0 0 0 16,0 0-1-16,0 0-1 0,-20 9 1 0,20-9 1 15,0 0-1-15,-20 21 2 0,20-21-3 0,-20 18 3 16,20-18-2-16,-22 17 3 0,22-17-2 0,-20 16 1 15,20-16-1-15,-20 12 1 0,20-12-1 16,0 0 1-16,-24 17-2 0,24-17 2 16,0 0-2-16,-17 9 3 0,17-9 0 0,0 0 1 15,0 0 1-15,0 0 0 0,0 0 0 0,0 0 0 16,0 0-3-16,0 0 1 0,0 0-1 0,0 0 1 16,0 0-1-16,0 0 0 0,0 0-2 0,-17 5 0 15,17-5-1-15,0 0 1 0,0 0 1 0,-18 16 1 16,18-16-2-16,0 0 2 0,-19 16-1 0,19-16 0 15,0 0-1-15,-17 12 2 0,17-12-2 16,0 0 3-16,0 0-2 0,-19 10 2 0,19-10-1 16,0 0-1-16,0 0 1 0,0 0-2 15,-17 4 0-15,17-4 1 0,0 0 1 0,0 0-1 16,0 0 1-16,0 0-1 0,0 0 0 0,0 0-1 16,0 0 1-16,-18 2 0 0,18-2 1 0,0 0 0 15,0 0-1-15,0 0 0 0,-21 3 0 16,21-3-18-16,0 0 34 0,-19 7-34 0,19-7 36 15,0 0-17-15,-22 7-1 0,22-7 1 0,0 0-1 16,-20 4-1-16,20-4 1 0,0 0 0 0,-19 2 0 16,19-2 0-16,0 0-1 0,0 0 1 0,0 0-1 15,-20-4 2-15,20 4 0 0,0 0 0 0,0 0 0 16,0 0 0-16,0 0 0 0,0 0 0 0,-18 0 0 16,18 0 0-16,0 0-1 15,0 0 0-15,0 0-1 0,-21 10 2 0,21-10-2 16,0 0 1-16,0 0 0 0,-18 13 1 0,18-13-1 15,0 0 2-15,0 0-1 0,-17 8 0 0,17-8 2 16,0 0 0-16,0 0 0 0,0 0 0 0,0 0-2 16,0 0-1-16,-17 3 1 0,17-3-1 0,0 0 1 15,0 0-1-15,0 0 2 0,0 0 0 0,0 0-1 16,-17-3 0-16,17 3 0 0,0 0 0 16,0 0 0-16,0 0-1 0,-22 5-1 0,22-5 0 15,0 0 1-15,-23 11 0 0,23-11 1 0,0 0 0 16,-23 13-1-16,23-13 1 0,0 0-1 0,-21 11 1 15,21-11-2-15,0 0 3 0,0 0-2 16,0 0 1-16,-18 9 0 0,18-9 0 0,0 0 0 16,0 0 0-16,0 0 0 0,0 0 1 15,0 0 0-15,0 0-1 0,0 0 0 0,0 0-1 16,-18-4 1-16,18 4 1 0,0 0-1 0,0 0 0 16,0 0 0-16,-18-4 0 0,18 4-1 0,0 0 1 15,-21 5 0-15,21-5-1 0,-17 6 0 0,17-6 1 16,-20 9-2-16,20-9 2 0,-17 10 0 0,17-10-1 15,0 0-1-15,-23 13 2 0,23-13-1 0,0 0 1 16,0 0 0-16,-20 7-1 0,20-7 0 16,0 0 0-16,0 0 0 0,0 0 1 15,0 0-1-15,0 0 0 0,0 0 0 0,0 0-1 16,0 0 1-16,-20 1 0 0,20-1 0 0,0 0 0 16,0 0-1-16,-21 4 1 0,21-4 0 0,-18 5 1 15,18-5-3-15,-23 12 3 0,23-12-2 0,-29 16 1 16,29-16-1-16,-33 18 2 0,16-10-2 0,17-8 2 15,-33 17-2-15,16-8 3 0,-1-1-3 16,1 2 3-16,0-2-2 0,17-8 2 0,-30 15-3 16,30-15 3-16,-22 8-2 0,22-8 1 0,0 0-1 15,0 0 0-15,-19 3 0 0,19-3-1 0,0 0 2 16,0 0-1-16,0 0 1 0,0 0 0 0,0 0-2 16,0 0 1-16,-17-3 0 0,17 3 0 15,0 0-1-15,0 0 1 0,0 0-1 16,-19 7 2-16,19-7-2 0,0 0 1 0,-24 19-2 15,24-19 2-15,-24 16-1 0,24-16 3 0,-25 19-3 16,25-19 2-16,-24 17-2 0,24-17 1 0,-24 15 0 16,24-15 0-16,-24 14-1 0,24-14 2 0,-22 13-1 15,22-13 1-15,-18 8 0 0,18-8-1 0,0 0 0 16,-22 6 1-16,22-6-2 0,0 0 2 0,0 0-2 16,-21 2 1-16,21-2 0 0,0 0 0 15,0 0 1-15,-18-3-1 0,18 3-1 0,0 0 1 16,-17 0-1-16,17 0 1 0,0 0-1 0,-22 5 2 15,22-5-1-15,-18 6 0 0,18-6 0 16,-16 7 0-16,16-7 0 0,-17 8 1 0,17-8-2 16,-18 8 1-16,18-8 0 0,-17 9 0 0,17-9 1 15,0 0-1-15,-21 7-1 0,21-7 2 0,0 0-1 16,0 0 1-16,0 0-1 0,-19 2-1 16,19-2 0-16,0 0 1 0,0 0-1 0,0 0 1 15,0 0 0-15,0 0-1 0,0 0 1 0,-18-7 0 16,18 7 0-16,0 0 1 0,0 0-2 0,0 0 2 15,-20-2-1-15,20 2 1 0,0 0-1 0,0 0 0 16,-19 4-2-16,19-4 1 0,0 0 1 0,-17 9-1 16,17-9 0-16,0 0 1 0,-20 13-1 15,20-13 2-15,0 0 0 0,-18 10 0 16,18-10-1-16,0 0 0 0,0 0-1 0,-18 7 1 16,18-7-1-16,0 0 0 0,0 0 2 0,0 0-1 15,-17 0 0-15,17 0 0 0,0 0 0 0,0 0 0 16,0 0 0-16,0 0 0 0,-20-5 0 0,20 5 0 15,0 0-1-15,0 0 1 0,-18-2-1 0,18 2 0 16,0 0-1-16,0 0-2 0,-18 3-4 16,18-3-4-16,0 0-5 0,0 0-5 0,-20 20-16 15,20-20-19-15,-11 20-39 0,-6-18-66 0,20 14-195 16,-3-16-168-16,-21 14 63 0,21 3 459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49.657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11081 15660 370 0,'0'0'86'0,"0"0"-47"16,0 0-21-16,0 0-11 0,0 0-6 0,0 0-1 15,0 0 2-15,0 0 2 0,0 0-2 0,0 0 0 16,0 0-1-16,0 0 2 0,0 0 0 0,0 0 7 16,0 0 11-16,0 0 13 0,0 0 15 0,0 0 8 15,0 0-1-15,0 0-13 0,0 0-8 0,0 0-10 16,0 0 4-16,0 0 11 0,-21 3 9 15,21-3 0-15,0 0 3 0,-23-3-7 0,23 3-8 16,-17 0-7-16,17 0-9 0,0 0-7 0,-24-1-5 16,24 1-6-16,-18 1-2 0,18-1-2 0,-21 4 0 15,21-4-4-15,-26 5-3 0,26-5-4 16,-27 9-2-16,27-9 1 0,-35 12 4 0,16-4 3 16,-3-1 4-16,0 1 0 0,-1 0 2 15,0 0-1-15,1 1 3 0,-2-2-3 0,1 0 4 16,1-2-1-16,0 1 5 0,0-4 1 0,1 1 4 15,1-3 1-15,0 1 2 0,0-3 0 0,3 2 3 16,-4-4-2-16,21 4-4 0,-33-5-2 0,16 3-5 16,0-2-1-16,17 4-3 0,-33-6 1 0,16 4-3 15,0-1 2-15,-1 1-2 0,1-1 1 0,-1 1 0 16,-1 1 0-16,1-1-2 0,-1 2 1 16,-1 0-1-16,1 0-1 0,-2-1 1 15,0 1-2-15,-1-1 0 0,2 0 0 0,-1 1 2 16,-1-1-1-16,2-1 2 0,-1 0 2 0,0 0-1 15,1-1 2-15,-1 1-2 0,0-1 2 0,1 1 1 16,-1-2 1-16,-1 2 1 0,0-3 1 0,3 3-1 16,-3-2 0-16,3 2-3 0,1-1 0 0,-2 1-1 15,-2 2-1-15,1-1-1 0,0 3 1 16,1-1-1-16,-1 2-1 0,-1-1 0 0,1 3-2 16,-2 0 0-16,0 0-1 0,-1-1 2 0,1 2 0 15,0-1 2-15,1 0 0 0,0 0 1 0,1-1-1 16,2-1 1-16,0 1 1 0,2-3-1 0,0 0 0 15,0 0 2-15,17-1-1 0,-32 2 0 16,15-2 1-16,0 1-1 0,0-1 0 16,-1 1 0-16,1 0 0 0,0 0-1 0,0 1 0 15,17-2 0-15,-30 3 1 0,30-3 0 0,-29 2-1 16,29-2 0-16,-29 0 0 0,29 0-1 0,-28 0 2 16,28 0-1-16,-27-3 1 0,27 3 0 0,-26-2 0 15,26 2 0-15,-26-2 1 0,26 2 0 0,-27-2 0 16,27 2 0-16,-28-1-1 0,28 1 0 0,-32 0 0 15,32 0 0-15,-31 2-2 0,31-2 3 16,-33 3-2-16,16-2 0 0,-1 3 1 0,1-2-2 16,-3 2 2-16,1-1 0 0,0 2-1 0,-1 0 2 15,0-2-1-15,1 1 0 0,-1 0 2 16,1-1 2-16,-1 0 1 0,2 0 2 0,-1-1-1 16,19-2-1-16,-32 1 1 0,32-1-1 0,-30 1 0 15,30-1 0-15,-30-1-1 0,30 1-1 0,-27-1-2 16,27 1 0-16,-26-3-1 0,26 3 0 15,-24-2 0-15,24 2-1 0,-25-4 1 0,25 4-1 16,-23-5 0-16,23 5 0 0,-22-5 0 0,22 5-1 16,-24-4 2-16,24 4-1 0,-24-5 1 0,24 5-1 15,-25-5 1-15,25 5 1 0,-26-6 0 0,26 6 1 16,-30-5 1-16,30 5-1 0,-30-5 1 0,30 5-1 16,-32-5 3-16,32 5 0 15,-29-3 1-15,29 3 2 0,-29-5-1 0,29 5-2 16,-28-5-1-16,28 5-2 0,-25-5 1 0,25 5 0 15,-24-6-1-15,24 6-1 0,-23-6 0 0,23 6 0 16,-20-7-1-16,20 7 1 0,-23-7 1 0,23 7-4 16,-19-9 5-16,19 9-5 0,-17-7 1 0,17 7-1 15,-18-9 1-15,18 9-1 0,-19-7 2 0,19 7-1 16,-20-9 0-16,20 9 1 0,-18-10 0 16,18 10 1-16,-18-10 3 0,18 10-2 0,0 0 3 15,-25-14-1-15,25 14 0 0,-17-10-1 0,17 10 0 16,-17-12-3-16,17 12 2 0,0 0-3 15,-23-16 0-15,23 16 0 0,0 0 1 0,-23-14-2 16,23 14 2-16,-17-11-2 0,17 11 1 0,-17-11-1 16,17 11 1-16,-17-11-1 0,17 11 3 0,-20-11-3 15,20 11 2-15,-19-11-1 0,19 11 0 16,-19-11-1-16,19 11 2 0,-20-10-1 0,20 10 1 16,-21-11-2-16,21 11 2 0,-21-11-1 0,21 11 1 15,-20-11-1-15,20 11 1 0,-18-12-1 0,18 12 2 16,-20-11-2-16,20 11 2 0,-20-12-3 0,20 12 1 15,-21-11-1-15,21 11 2 0,-21-9-2 0,21 9 2 16,-23-8-1-16,23 8 0 0,-20-10 0 16,20 10 0-16,-21-8 0 0,21 8 0 0,-23-7 3 15,23 7 1-15,-23-10 0 0,23 10 1 16,-21-12-6-16,21 12 1 0,-17-11 0 0,17 11 0 16,-17-12 0-16,17 12 0 0,-17-12-2 0,17 12 4 15,-17-12-3-15,17 12 2 0,0 0-1 0,-24-19 0 16,24 19-1-16,0 0 2 0,-24-16-2 0,24 16 3 15,0 0-3-15,-23-16 1 0,23 16 0 16,-17-12-2-16,17 12 4 0,-17-12-2 0,17 12 18 16,0 0-15-16,-22-18 13 0,22 18-34 0,0 0 18 15,-19-21-15-15,19 21 17 0,0 0 4 0,-17-22-3 16,17 22 0-16,0 0-2 0,-15-23 2 0,15 23-4 16,0 0 3-16,-13-22-3 0,13 22 2 15,0 0-2-15,-16-23 2 0,16 23-2 0,0 0 2 16,-17-21-2-16,17 21 0 0,0 0-1 15,-17-22 3-15,17 22-1 0,0 0 2 0,-21-19 0 16,21 19-1-16,0 0-1 0,-21-21 3 0,21 21-4 16,0 0 2-16,-22-16-1 0,22 16 1 0,0 0 0 0,-23-15 1 15,23 15-2-15,-17-11 1 0,17 11 1 16,0 0 0-16,-22-17-1 0,22 17 3 0,0 0-5 16,-19-17 4-16,19 17-2 0,0 0 0 15,-17-15 0-15,17 15-1 0,0 0-1 0,0 0 1 16,-19-20-1-16,19 20 2 0,0 0-2 0,-13-17 1 15,13 17-1-15,0 0 1 0,-16-21-1 0,16 21 1 16,0 0 0-16,-16-20 1 0,16 20-2 0,0 0 2 16,-20-21-2-16,20 21 1 0,0 0 0 0,-19-23 2 15,19 23-2-15,0 0 2 0,-18-22-3 0,18 22 2 16,0 0-1-16,-21-21 0 0,21 21-1 16,-14-17 2-16,14 17 1 0,-10-18 1 15,10 18 0-15,-9-19 0 0,9 19-2 0,-8-18 2 16,8 18-4-16,0 0 3 0,-12-24-3 0,12 24 1 15,-8-17-1-15,8 17 2 0,0 0-2 0,-11-24 2 16,11 24-2-16,0 0 1 0,-9-24-1 0,9 24 2 16,-9-17 17-16,9 17-34 0,-7-17 33 15,7 17-33-15,-9-18 15 0,9 18 1 0,-7-21 0 16,7 21 2-16,-7-22-3 0,7 22 3 0,-8-23-3 16,8 23 3-16,-6-21-2 0,6 21 3 0,-7-23-3 15,7 23 2-15,-7-23-1 0,7 23 2 0,-9-21-4 16,9 21 3-16,-7-18-2 0,7 18 1 0,-7-19-1 15,7 19 2-15,-8-20-3 0,8 20 1 0,-7-20 0 16,7 20 1-16,-6-22-2 0,6 22 2 16,-6-23-2-16,6 23 1 0,-6-24-1 0,6 24 2 15,-9-23-2-15,9 23 3 0,-8-23-3 16,8 23 2-16,-9-22-2 0,9 22 2 0,-9-20-2 16,9 20 2-16,-11-20-1 0,11 20 2 0,-11-19-3 15,11 19 3-15,-11-19-3 0,11 19 2 0,-12-20-2 16,12 20 2-16,-10-18-1 0,10 18 2 0,-11-17-3 15,11 17 2-15,-10-19-2 0,10 19 1 16,-10-20-2-16,10 20 3 0,-8-20-3 0,8 20 4 16,-9-22 13-16,9 22-34 0,-8-22 34 0,8 22-34 15,-9-23 18-15,9 23 3 0,-7-25-3 0,7 25 3 16,-7-25-3-16,7 25 2 0,-9-26-3 0,9 26 4 16,-9-26-3-16,9 26 2 0,-10-27-2 15,10 27 3-15,-12-27-3 0,12 27 5 16,-13-24-4-16,13 24 2 0,-10-24-4 0,10 24 4 15,-11-27-5-15,11 27 5 0,-10-25-2 0,10 25 1 16,-11-27-2-16,11 27 2 0,-11-26-2 0,11 26 2 16,-10-24-2-16,10 24 3 0,-8-25-4 0,8 25 4 15,-9-24-3-15,9 24 0 0,-5-24-1 0,5 24 3 16,-5-27-3-16,5 27 3 0,-3-29-3 0,3 29 3 16,-3-29-4-16,3 29 5 0,0-31-3 15,0 31 3-15,-2-32-4 0,2 15 4 16,0 17 15-16,-1-31-33 0,1 31 33 0,-1-22-32 15,1 22 14-15,-5-21 3 0,5 21-3 0,-6-21 3 16,6 21-3-16,-8-21 3 0,8 21-3 0,-7-19 3 16,7 19-4-16,-9-18 3 0,9 18-2 0,-8-19 2 15,8 19-1-15,-10-21 2 0,10 21-3 0,-8-19 3 16,8 19-3-16,-6-18 1 0,6 18-2 16,0 0 3-16,-8-23-3 0,8 23 3 0,0 0-3 15,0 0-7-15,-8-17-14 0,8 17-36 0,0 0-65 16,0 0-33-16,-34 1-104 0,11 2-221 0,4 16 47 15,-19-15 334-15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54.675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6029 13038 444 0,'0'0'144'0,"0"0"-97"0,0 0-24 15,8-18-15-15,-8 18-6 0,0 0-1 16,0 0 0-16,-5-19-1 0,5 19 2 0,0 0-2 16,0 0 0-16,0 0 1 0,-10-17 1 0,10 17 0 15,0 0 2-15,0 0 3 0,0 0 0 0,-17-17 13 16,17 17 4-16,0 0 11 0,0 0 7 0,0 0 2 16,-19-18 1-16,19 18-4 0,0 0-2 0,0 0-7 15,0 0-3-15,-16-20-4 0,16 20 0 16,0 0-3-16,-10-17 4 0,10 17-1 0,0 0 1 15,-5-19-2-15,5 19-1 0,0 0-4 16,-7-23 0-16,7 23-4 0,0 0 1 0,-5-23-4 16,5 23 2-16,-6-17-4 0,6 17 2 0,-7-18 0 15,7 18 1-15,-10-19-2 0,10 19 1 0,-15-18-3 16,15 18 3-16,-17-19-4 0,17 19 4 0,-18-19-5 16,18 19 0-16,-21-22 11 0,21 22-15 15,-20-23 12-15,20 23-34 0,-20-25 20 0,20 25-18 16,-21-28 20-16,21 28 5 0,-21-28-3 0,21 28 5 15,-24-29-3-15,24 29 6 0,-23-29-3 0,23 29 4 16,-24-30-4-16,24 30 3 0,-24-29-6 0,24 29 4 16,-25-29-4-16,25 29 2 0,-23-29-4 0,23 29 1 15,-23-30-5-15,23 30 3 0,-24-31-5 16,24 31 5-16,-23-29-5 0,23 29 3 16,-25-27-3-16,25 27 2 0,-25-28-2 0,25 28 3 15,-26-26-3-15,26 26 3 0,-25-24-3 0,25 24 3 16,-26-24-6-16,26 24 3 0,-25-24-3 0,25 24 4 15,-25-23 0-15,25 23 4 0,-23-23-2 0,23 23 0 16,-22-22-3-16,22 22 4 0,-21-22-2 0,21 22 5 16,-20-20-3-16,20 20 0 0,-23-16 14 15,23 16-32-15,-21-11 32 0,21 11-34 0,-19-14 18 16,19 14 0-16,-18-15-1 0,18 15 3 0,-17-13-4 16,17 13 2-16,-21-13-1 0,21 13 0 0,-20-11 1 15,20 11 1-15,-18-10-2 0,18 10 2 16,-19-11-2-16,19 11 1 0,-20-10-2 0,20 10 2 15,-17-9-1-15,17 9 0 0,-17-11 0 0,17 11 1 16,0 0-2-16,-22-17 1 0,22 17 0 0,0 0 1 16,-22-19-1-16,22 19 0 0,0 0 0 0,-20-23 1 15,20 23-2-15,0 0 4 0,-21-21-4 0,21 21 2 16,0 0-1-16,-24-19 1 0,24 19-1 0,-18-14 1 16,18 14-2-16,-20-10 2 0,20 10-2 0,-19-11 2 15,19 11-1-15,-22-9 1 0,22 9-1 0,-22-9 0 16,22 9-1-16,-21-11 1 0,21 11 0 15,-22-10-1-15,22 10-1 0,-19-10 4 16,19 10-2-16,-20-11 4 0,20 11 0 0,-20-14 0 16,20 14 0-16,-20-15 3 0,20 15-2 0,-19-15 1 15,19 15-2-15,-20-16 1 0,20 16-3 0,-19-16 2 16,19 16-3-16,-18-14 0 0,18 14-1 0,-20-14 1 16,20 14-2-16,-19-10 2 0,19 10-2 0,-19-14 1 15,19 14-2-15,-18-12 3 0,18 12-3 16,-18-11 3-16,18 11-1 0,-18-12 0 0,18 12-1 15,-18-11 2-15,18 11-3 0,-19-11 2 16,19 11 0-16,-17-11 1 0,17 11-2 0,-17-12 2 0,17 12-2 16,0 0 1-16,-25-19-1 0,25 19 3 15,-19-13-2-15,19 13 0 0,-17-14 0 0,17 14 0 16,0 0 0-16,-24-19 0 0,24 19 0 0,0 0 0 16,-22-20 0-16,22 20-16 0,0 0 32 15,-20-15-32-15,20 15 33 0,0 0-16 0,-22-16-1 16,22 16-1-16,0 0 0 0,-21-15 1 0,21 15-1 15,0 0 2-15,-18-17-2 0,18 17 2 0,0 0-2 16,-20-17 2-16,20 17-2 0,0 0 2 0,-20-18 0 16,20 18 0-16,0 0-1 0,-25-19 1 0,25 19-3 15,0 0 3-15,-22-15-1 0,22 15 1 16,0 0-2-16,-23-17 0 0,23 17-1 16,0 0 2-16,-22-18-1 0,22 18 3 0,0 0-3 15,-22-20 2-15,22 20-2 0,0 0 1 0,-24-17 0 16,24 17 0-16,-17-9 0 0,17 9 1 0,-17-10-1 15,17 10 0-15,-18-8-1 0,18 8 1 0,-18-11-1 16,18 11 1-16,-19-10-1 0,19 10 2 0,-18-11-1 16,18 11 1-16,-21-11-1 0,21 11 0 15,-19-9-1-15,19 9 1 0,-21-10 0 0,21 10 0 16,-22-10 0-16,22 10 2 0,-23-11-2 0,23 11 1 16,-23-12-1-16,23 12 0 0,-24-13-1 0,24 13 2 15,-26-11-1-15,26 11 1 0,-26-11-1 0,26 11 0 16,-28-11 0-16,28 11 0 0,-28-9 0 0,28 9 0 15,-30-11 0-15,30 11 1 0,-30-11-2 0,13 6 2 16,17 5-2-16,-33-10 2 0,16 5-1 0,-1 2 1 16,0-2-2-16,-2 1 1 0,1 1-1 0,-1-2 2 15,0 2-2-15,-1 0 2 0,2 0-1 0,-2 0 0 16,1 0 0-16,1 0 1 0,-1-2-1 0,1 1 1 16,0-2-1-16,-1 1 2 0,2 1-1 0,-2-2 1 15,1 1 0-15,1-1 1 0,-2 1-1 0,1-1 1 16,-1 1-1-16,2-1 1 15,-1 0-2-15,0 0 2 0,1 0-3 0,0-2 1 16,0 2-1-16,-1 0 1 0,0 0-1 0,1 0 1 16,-1 1-1-16,1-1 1 0,0 2-2 0,0-1 2 15,0 0-1-15,-1 0 1 0,2 1-1 0,-1 0 0 16,18 4 0-16,-33-10 1 0,16 5-1 0,17 5-15 16,-30-11 32-16,30 11-32 0,-31-14 31 0,31 14-14 15,-30-15 0-15,30 15 0 0,-28-11 1 16,28 11 1-16,-27-11-2 0,27 11 2 0,-28-10-3 15,28 10 2-15,-27-11-3 0,27 11 1 16,-27-9-1-16,27 9 1 0,-28-7-1 0,28 7-1 16,-28-7 0-16,28 7 1 0,-30-6 0 0,30 6 1 15,-26-4-1-15,26 4 1 0,-26-5-1 0,26 5 1 16,-27-3 0-16,27 3 0 0,-25-3-1 16,25 3 1-16,-25-5-1 0,25 5 1 0,-21-5-1 15,21 5 1-15,-22-4 0 0,22 4 0 0,-20-5-1 16,20 5 1-16,-18-4-2 0,18 4 1 0,-17-4-1 15,17 4 1-15,0 0-2 0,-21-6 1 0,21 6 0 16,0 0 1-16,0 0-1 0,-20-10 2 0,20 10-1 16,0 0-1-16,0 0 1 0,-21-10 0 0,21 10-1 15,0 0 2-15,0 0-3 0,-22-10 1 16,22 10-1-16,0 0-1 0,-18-6 0 0,18 6-3 16,0 0-1-16,-21-6-3 0,21 6-2 0,0 0-3 15,-23-5-4-15,23 5-4 0,0 0-9 16,-22-1-14-16,22 1-26 0,0 0-46 0,-31-7-89 15,31 7-246-15,0 0-52 0,-13-23 284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6:06.8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16788 12576 936 0,'0'0'91'15,"-22"-18"-20"-15,22 18-10 0,-21-17-5 0,21 17-5 16,-28-14-7-16,9 5-12 0,2 6-8 16,-2-3-4-16,2 4-1 0,-4 1 4 0,2 5 4 15,-3-2 3-15,1 7 4 0,-3-2 3 0,4 7 3 16,-5-2-3-16,4 7 2 0,-6-1-10 0,8 5 1 16,-3 1-10-16,4 4-14 0,0 0 25 15,2 3-30-15,1-2 26 0,3 1-14 0,2-4-7 16,5-2 5-16,3-6-8 0,2-18 4 0,11 24-4 15,-11-24 0-15,34 5 3 0,-7-11 0 0,4-10 3 16,8-6-3-16,9-9 4 0,0-8-9 0,6-8-8 16,1-4 18-16,2-5-21 0,0-1 19 0,1 0-4 15,-3 1-10-15,-8 2 10 0,-3 3-9 16,-6 4 9-16,-9 3-11 0,-5 7 10 16,-5 4-8-16,-6 5 5 0,-4 7-3 0,-7 4 3 15,-2 17-2-15,-6-20 1 0,6 20-3 0,-20-2-1 16,20 2-1-16,-28 18 0 0,10 1 3 0,-1 9-1 15,-1 6 6-15,-2 6-7 0,1 6 10 0,2 3-10 16,1 3 10-16,5 3-11 0,1-3 9 0,3 0-11 16,4-3 9-16,3-1-27 0,4-6-13 15,7-2 16-15,-1-6-38 0,12 0 5 0,-8-14-40 16,16 10-71-16,-28-30-106 0,35 20-246 0,-7-6 49 16,-9-14 309-16</inkml:trace>
  <inkml:trace contextRef="#ctx0" brushRef="#br0" timeOffset="359.363">17162 12534 1132 0,'-28'33'275'0,"28"-33"-239"0,-21 23-25 16,21-23-6-16,-4 26 5 0,4-26 3 0,13 24 4 15,-13-24 0-15,24 17 4 0,-24-17 1 0,39 5 2 16,-17-9 1-16,7 1-3 0,-1-7-3 15,3-1-8-15,2-4-2 0,0-2-7 0,0-3 1 16,0 1-5-16,-4-2 4 0,-2 0-4 0,-4 1 7 16,-5 2-4-16,-6 0 8 0,-12 18-2 0,10-29 7 15,-10 29-2-15,-11-24 1 0,11 24-5 16,-28-22-2-16,6 12-3 0,-3 3 2 0,-3 3 0 16,-4 3 5-16,4 2 2 0,-4 5 4 0,2 5 3 15,0 3-1-15,3 5 4 0,0 3-6 16,5 3 0-16,-1 5-6 0,5 4 2 0,2 3-9 15,5 1 6-15,5 0-9 0,6-1-6 0,5-2 20 16,5-1-24-16,5-5 22 0,4-3-16 0,5-5-11 16,3-2-5-16,7-4-17 0,0-6-15 0,10 2-17 15,-5-14-23-15,17 9-32 0,-13-20-57 0,22 16-84 16,-9-10-226-16,-2-10 23 0,17 13 354 0</inkml:trace>
  <inkml:trace contextRef="#ctx0" brushRef="#br0" timeOffset="890.9369">18281 12304 1308 0,'-25'-14'122'0,"25"14"-56"0,-33-14-17 0,33 14-5 15,-31-2-1-15,31 2-5 0,-33 12-8 0,16-1-1 16,-5 2-9-16,1 7 0 0,-2 0-3 0,0 8 5 15,-2 1-6-15,0 5 6 0,1 1-8 0,1 4 7 16,0-1-9-16,4 2 6 0,2-1-8 16,4-2-8-16,3-4 21 0,5-2-24 15,7-4 21-15,4-4-14 0,5-2-5 0,6-3 2 16,5-5-3-16,6-3 3 0,6-5-2 0,1-5 0 16,10-6-1-16,5-7-1 0,5-2 1 0,3-7-3 15,-2-3 5-15,-1-7 5 0,-3-2-22 0,-7-2 20 16,-4-2-24-16,-7 3 10 0,-5 2 8 15,-5 0-4-15,-9 3 8 0,-5 1-5 0,-6 3 5 16,-5 2-2-16,-6 2 2 0,-4 3-6 0,11 19 2 16,-36-29-9-16,13 19 1 0,-6 3-3 0,-2 5 2 15,-2 3 1-15,-2 5 0 0,1 2 0 0,4 6-6 16,2-2-5-16,8 3-13 0,3-5-13 0,11 7-29 16,6-17-13-16,4 24-44 0,-4-24-73 0,33 12-67 15,0-6-223-15,1-13 57 16,17 14 381-16</inkml:trace>
  <inkml:trace contextRef="#ctx0" brushRef="#br0" timeOffset="1108.595">19045 12239 1296 0,'-25'11'161'0,"-9"-4"-124"15,3 5-11-15,-3 3 0 0,3 5 4 0,-3 2-14 16,1 6 0-16,-1 1-11 0,1 3 5 0,0 2-9 15,4 1 4-15,1 2-8 0,3-1 8 0,3-1-9 16,0-1 3-16,5-2 11 0,1-2-28 0,5-4 27 16,2-8-37-16,9-18-14 0,-7 20-30 0,7-20-61 15,0 0-57-15,22 6-53 0,-22-6-108 16,9-32-65-16,10 23 265 0</inkml:trace>
  <inkml:trace contextRef="#ctx0" brushRef="#br0" timeOffset="1260.644">18681 12436 977 0,'-16'-28'192'0,"16"28"-37"0,-18-31-18 0,18 31-18 0,0 0-24 0,-19-5-22 15,19 5-27-15,0 0-14 0,-22 22-14 0,22-22-2 16,-7 32-7-16,7-14 1 0,3 1-8 16,4-3 1-16,-7-16-4 0,29 30 0 0,-7-18-3 15,4-4-3-15,5-1-15 0,3-5-13 0,9 1-27 16,-7-14-40-16,17 16-75 0,-22-23-114 0,10 10-239 16,7 3 23-16,-9-12 363 0</inkml:trace>
  <inkml:trace contextRef="#ctx0" brushRef="#br0" timeOffset="1735.1139">19260 12280 1499 0,'-27'-9'107'0,"27"9"-45"0,-31 0-12 0,31 0-3 16,-24 10-12-16,24-10-9 0,-22 26-11 0,11-7 1 15,0 4-7-15,3 3 7 0,-3 4-4 0,3 0 8 16,0-1-7-16,4 1 3 0,2-3-6 15,3-3 0-15,3-4-6 0,4-3 2 0,-8-17-5 16,27 20 2-16,-9-17-3 0,3-4 1 0,2-5 0 16,1-5-2-16,4-7 4 0,0-4-4 0,0-3 5 15,1-4-5-15,-2-1 5 0,1-4-6 16,-3 1 6-16,-2-1-6 0,-3 3 6 0,-3 1-5 0,0 3 1 16,-3 4-4-16,-2 5 0 0,-12 18-6 0,14-24 3 15,-14 24-2-15,0 0 1 0,0 0 2 16,0 0-1-16,-12 27 1 0,1 1-2 0,-1 10 8 15,-4 10-8-15,-2 8 12 0,-1 9-25 16,-3 5 9-16,1 10 3 0,-2 3-13 0,4 0 28 16,-1 0-9-16,2-5 0 0,1-6 15 0,0-5-15 15,3-7 12-15,2-7-13 0,3-6 8 0,0-7 4 16,3-5-25-16,2-8 26 0,1-6-25 0,3-21 14 16,-4 19 2-16,4-19-2 0,0 0 2 15,0 0 0-15,4-23-1 0,-3 1-8 0,1-4 24 16,2-6-24-16,-3-2 24 0,2-2-12 0,-2-3-6 15,0-1 9-15,3-3-9 0,-1-7 9 0,2-4-12 16,3-4 9-16,0-4-14 0,3 3 11 0,1-3-12 16,4 7-34-16,-3 1 18 0,8 10-26 15,-5-1-8-15,13 17-94 0,-18-17-136 0,10 17-253 16,5 7 17-16,0-8 395 0</inkml:trace>
  <inkml:trace contextRef="#ctx0" brushRef="#br0" timeOffset="2402.8646">19869 12282 1003 0,'-1'-19'187'0,"1"19"-116"0,0 0-16 0,0 0 9 15,0 0 3-15,0 0-8 0,8-21-6 0,-8 21-5 16,0 0-4-16,0 0-7 0,-19-13-6 15,19 13 0-15,-30 1-3 0,12 7 2 0,-4 0-2 16,0 7 2-16,-4 2-5 0,0 6 0 0,-4 3-8 16,1 6 3-16,1 1-8 0,1 1 7 0,1 1-8 15,7-2 5-15,2-4-8 0,7-4 2 0,4-3-7 16,6-22 0-16,4 28-3 0,-4-28 2 0,20 17-1 16,-3-13 4-16,4-4-2 0,6-6-2 15,4-5-1-15,6-5 0 0,1-6 0 16,2-3 0-16,1-4 0 0,-1-2 0 0,-1 0 0 0,-4 1 0 15,-4-2 0-15,-4 3 0 0,-8 3 0 0,-3 3 0 16,-6 3 0-16,-7 3 0 0,-3 17 0 0,-2-24 0 0,2 24 0 0,0 0 0 0,-25-14 0 16,25 14 0-16,-25 7 0 0,25-7 0 0,-34 28 0 15,16-4 0-15,-2 7 0 0,-1 7 0 16,2 7 0-16,0 4 0 0,0 7 0 16,2 2 0-16,3 5 0 0,0 2 0 0,3 2 0 15,4-1 0-15,2-2 0 0,3 2 0 0,2-2 0 16,0-4 0-16,0-3 0 0,-3-5 0 0,-2-4 0 15,-2 0 0-15,-1-4 0 0,-3-3 0 0,-3-4 0 16,0-3 0-16,-2-5 0 0,-1-5 0 0,-3-4 0 16,1-5 0-16,-2-7 0 0,1-6 0 15,-2-7 0-15,1-7 0 0,-1-8 0 0,-1-8-8 16,2-4-17-16,0-9-19 0,6-3-19 0,-2-10 7 16,10 0-49-16,-13-18-48 0,27 19-140 0,-7-20-276 15,3 2 39-15,11 9 330 0</inkml:trace>
  <inkml:trace contextRef="#ctx0" brushRef="#br0" timeOffset="2809.1351">19999 12522 1597 0,'0'0'80'16,"0"0"-46"-16,0 0-7 0,0 0-5 16,0 0 5-16,28-24 0 0,-7 10-1 0,5 0-9 15,4-6-4-15,1 0-10 0,4-2 1 0,-1-1-5 16,2 1 3-16,-3 1-4 0,-3 0 3 0,-3 1-2 16,-4 0 4-16,-3 3-4 0,-20 17 4 0,30-29-3 15,-30 29 5-15,14-23 5 0,-14 23 8 16,0 0 1-16,-6-23 1 0,6 23-8 0,-19-11-5 15,19 11-4-15,-33-2 1 0,13 4-2 0,-3 3 0 16,0 4 1-16,-2 0-1 0,0 5 4 0,-1 1 0 16,1 4 5-16,0 0 0 0,0 4 3 0,4 1-3 15,2 4-11-15,1-3 0 0,5 1 0 16,2-1 0-16,6-2 0 0,4-1 0 0,3-3 0 16,-2-19 0-16,21 32 0 0,-4-22 0 15,1 0 0-15,6-4 0 0,2-2 0 0,4-3-21 16,2-6-14-16,4-1-17 0,-2-8-21 0,10 5-35 15,-12-16-51-15,19 20-91 0,-24-24-135 0,10 8-130 16,2 6 67-16,-16-16 448 0</inkml:trace>
  <inkml:trace contextRef="#ctx0" brushRef="#br0" timeOffset="3137.2702">20646 12159 1370 0,'0'0'178'15,"-33"21"-80"-15,33-21-21 0,-29 26-29 16,18-6-10-16,-2-1-15 0,0 5 0 0,0 1-9 15,1 4 4-15,0 2-6 0,2 0 6 0,0 1-7 16,2-2 4-16,-1-2-8 0,4-2 3 0,2-4-4 16,0-3 1-16,3-19-4 0,3 23 2 15,-3-23-5-15,0 0 2 0,0 0-4 0,18 12 2 16,-18-12 1-16,21-15 0 0,-6-3 2 0,2-4-4 16,2-5 4-16,-2-1-5 0,0-1 6 15,1-2-1-15,0-1 6 0,2 2-4 0,-3 1 6 0,-1 4-7 16,-3 3 2-16,-3 4-6 0,-10 18 3 0,14-23-6 15,-14 23 4-15,0 0-1 0,0 0 0 0,0 0 2 16,0 0-1-16,0 0 2 16,11 35-5-16,-10-12 2 0,-1 2-8 0,0 3-1 15,2 1-9-15,-1 0-3 0,5-1-14 0,0-6-1 16,7 2-15-16,-13-24-6 0,38 38-37 0,-38-38-50 16,54 27-122-16,-36-18-294 0,13-6 51 0,7 8 285 15</inkml:trace>
  <inkml:trace contextRef="#ctx0" brushRef="#br0" timeOffset="3512.2711">21058 12263 1559 0,'-39'-14'149'16,"20"9"-88"-16,-6-1-19 0,5 4-7 16,-1 4-9-16,3 4-2 0,-2 2-3 0,20-8-1 15,-31 32-4-15,17-11 0 0,2 2-8 16,5 3 2-16,1 0-8 0,3 0 3 0,5-2-5 15,1-2 3-15,5-4-5 0,-8-18 4 0,26 28-5 16,-6-20 2-16,1-3-1 0,2-4 0 0,2-3 1 16,-1-4-1-16,3-4-1 0,-1-6-5 0,2-2 3 15,-3-4-1-15,0-3 3 0,-2-2-4 0,-3-2 5 16,-3 0-4-16,-2 3 6 0,-3-2-2 0,-3 1 7 16,-3 1-6-16,-3 0 8 0,1 3-2 15,-3 3 3-15,0 3-2 0,-1 17 2 16,-4-23-1-16,4 23 0 0,0 0-1 0,-19 1-3 15,19-1 0-15,-19 29-3 0,7-5 2 0,1 5-4 16,-1 4 4-16,1 3-5 0,0 1 5 0,2 0-6 16,2-1 4-16,2-1-23 0,3-4 7 0,4-4-19 15,1-8-10-15,6-1-11 0,-9-18-19 0,27 20-30 16,-27-20-31-16,45 0-97 0,-45 0-289 16,43-23 24-16,-7 8 238 0</inkml:trace>
  <inkml:trace contextRef="#ctx0" brushRef="#br0" timeOffset="3699.7845">21581 11640 1530 0,'-42'9'231'0,"26"9"-152"16,-6 2-34-16,2 7-10 0,2 4-20 0,-1 4-1 16,2 4-13-16,1 5 4 0,-1 0-8 0,2 4 6 15,4-2-8-15,0-2-7 0,8 1 15 0,-1-4-26 16,4 0 12-16,0-4-21 0,4 0-19 0,-6-8-7 15,10 7-46-15,-13-17-54 0,16 13-8 0,-11-32-62 16,6 28-126-16,2-9-79 0,-8-19 111 16,8 18 322-16</inkml:trace>
  <inkml:trace contextRef="#ctx0" brushRef="#br0" timeOffset="3887.2696">21338 12020 1681 0,'-17'-9'151'0,"17"9"-62"15,0 0-28-15,0 0-22 0,0 0-16 16,0 0-20-16,0 0-3 0,0 0 0 0,0 0 0 16,23 8 0-16,-4-9 0 0,3-3 0 0,4 0-19 15,-1-2-28-15,7 4-30 0,-3-7-8 0,11 9 3 16,4-9-1-16,17 13-63 0,-12-19-148 0,14 10-243 16,-2 4-4-16,-5-11 406 0</inkml:trace>
  <inkml:trace contextRef="#ctx0" brushRef="#br0" timeOffset="4340.4209">21514 12304 1260 0,'0'0'169'15,"0"0"-79"-15,0 0-30 0,0 0-7 0,0 0-7 16,26 1-4-16,-26-1-3 0,40-8-3 16,-13-2-4-16,5-1-9 0,4-3-6 0,3-1-9 15,1-2-2-15,1-1-7 0,-3 1 3 0,-2-1-3 16,-3 2 3-16,-2 1-2 0,-6 0 2 0,-4 1-3 15,-21 14 4-15,24-23 0 0,-24 23-10 0,0 0 19 16,-2-22-13-16,2 22 15 0,-25-12-2 0,5 9 10 16,-6 2-11-16,-2 4 0 0,-3 0 1 15,0 3-12-15,-2 4 24 0,-2 4-13 0,1 2 10 16,-1 5-10-16,-1 1-7 0,4 3-4 16,1 2 0-16,4 0 0 0,3 0 0 0,3-2 0 15,9 0 0-15,5-1 0 0,8-2 0 0,9-2 0 16,3-2 0-16,7-1 0 0,5-2 0 0,3-4 0 15,8-4 0-15,1-5-22 0,11-1-31 0,-1-9-22 16,14 6-43-16,-11-21-74 0,24 21-145 16,-13-15-236-16,1-2 47 0,6 9 376 0</inkml:trace>
  <inkml:trace contextRef="#ctx0" brushRef="#br0" timeOffset="4684.1466">22396 12096 1528 0,'-17'13'147'15,"-12"-9"-71"-15,6 9-14 0,-3 1-18 16,3 4-4-16,-1 0-7 0,1 5-2 0,2-1-8 16,3 1 1-16,1 0-10 0,4-2 2 0,2 0-7 15,4 0-9-15,4-3 0 0,3-18 0 0,2 24 0 16,-2-24 0-16,0 0 0 0,27 17 0 0,-27-17 0 16,29-5 0-16,-11-4 0 0,2-3 0 0,4-5 0 15,0-4 0-15,3-5 0 0,2-2 0 16,3-4 0-16,2-2 0 0,0-2 0 0,-1-3 0 15,-3 4 0-15,-2 0 0 0,-5 1 0 0,-2 1 0 16,-5-2 0-16,-4-1 0 0,-2 1 0 16,-3 0 0-16,-2 0 0 0,-3 1 0 0,-2 6 0 15,-2 6 0-15,2 22 0 0,-6-18 0 0,6 18 0 16,0 0 0-16,-21 18 0 0,9 4 0 0,-4 11 0 16,-2 8 0-16,-3 7 0 0,-1 3 0 15,0 3 0-15,2 1 0 0,3-1 0 0,1-4 0 16,6-4 0-16,3-6-25 0,8-2-54 0,-3-13-44 15,20 15-147-15,-21-19-342 0,16 0 24 0,0 1 239 16</inkml:trace>
  <inkml:trace contextRef="#ctx0" brushRef="#br0" timeOffset="11529.946">973 11242 546 0,'18'-13'86'16,"-18"13"-19"-16,0 0 2 0,7-22-9 0,-7 22 4 15,0 0-13-15,0 0-14 0,0 0-4 0,1-17-4 16,-1 17 0-16,0 0 4 0,0 0 8 16,0 0 5-16,-18-19 1 0,18 19 1 15,0 0-7-15,-17-7-3 0,17 7-5 0,-18-5-4 16,18 5-2-16,-26-3-1 0,26 3-3 0,-29 2-2 15,29-2-5-15,-33 6-2 0,15-3-1 0,-1 6 0 16,-4-1 0-16,1 6 6 0,-4 0-4 0,2 4 6 16,-5 2-3-16,2 3 0 0,-2 0-6 0,3 2 2 15,2-1-9-15,4 2 4 0,3-2-11 16,5-1 6-16,2-2 10 0,7 0-29 0,6-2 30 31,5 1-28-31,-8-20 11 0,35 30 4 0,-7-19-3 16,6-2 3-16,6-1-2 0,4-5 1 0,2-4 1 15,0-5-2-15,2-5 2 0,-2-2-3 0,0-4 5 16,-1 0-3-16,-5-2-12 0,-6-1 29 0,-6 0-30 16,-6 0 32-16,-8 1-11 0,-5-1 1 15,-6-1 4-15,-6 0-8 0,-5 1 2 0,-3-2-8 16,-4 2 2-16,-2 0-5 0,-3 1 4 16,0 2-6-16,-3 2-1 0,4 2-4 0,2 5-4 15,17 8-10-15,-19-9-14 0,19 9-28 0,0 0-29 16,0 0-29-16,17 15-45 0,-17-15-92 0,17 9-214 15,11 12 23-15,-9-14 393 0</inkml:trace>
  <inkml:trace contextRef="#ctx0" brushRef="#br0" timeOffset="11802.8228">1659 11598 850 0,'0'-32'323'0,"0"32"-196"15,0 0-58-15,0 0-18 0,-24-12-13 0,24 12-3 16,-28 3-10-16,9 2 0 0,-8-1-2 0,-3 5 2 16,-8-1-7-16,-1 4 4 0,-7 1-5 0,-1 2 0 15,-4 0-3-15,1 3 4 0,-3-2-7 0,3 1 3 16,2-2-8-16,-1 1-4 0,7-4-4 16,3 0 1-16,7-2-4 0,9-3-5 0,23-7-12 0,-26 10-18 15,26-10-27-15,0 0-16 0,0 0-30 16,22-4-27-16,9 4-40 0,-9-19-39 0,18 6-85 15,8 5-88-15,-11-20 241 0</inkml:trace>
  <inkml:trace contextRef="#ctx0" brushRef="#br0" timeOffset="11959.0802">1341 11531 631 0,'10'-32'201'0,"4"14"-7"15,-15-14-48-15,1 32-12 0,9-34-26 0,-9 34-5 16,0 0-18-16,0 0-19 0,0 0-20 0,-27-6-15 16,10 15-7-16,17-9-1 0,-32 26 9 15,18-6-33-15,3-1 22 0,4 5-31 0,3-2 10 16,4 3 3-16,6 1-5 0,2 2 4 0,6-1-9 15,3-1-4-15,6 2-16 0,0-5-11 0,9 6-23 16,-3-11-20-16,12 11-32 0,-10-16-31 0,20 17-91 16,-15-13-182-16,4-1-41 0,10 8 214 15</inkml:trace>
  <inkml:trace contextRef="#ctx0" brushRef="#br0" timeOffset="12412.2188">1887 11826 1116 0,'-25'-12'170'15,"25"12"-54"-15,-30-4-29 0,30 4-11 0,-30 2-13 16,30-2-11-16,-32 8-14 0,15 0-4 0,-2-1-5 16,19-7-4-16,-34 20-2 0,34-20 0 15,-32 26-8-15,32-26 2 0,-23 29-7 0,13-12 1 16,10-17-3-16,-9 32-2 0,9-32-4 0,6 32 4 16,-6-32-4-16,22 28 2 0,-5-16-3 15,2-4-2-15,4 0-2 0,5-5-2 0,4 1-9 16,2-4 1-16,1-1 2 0,2-3 2 0,-1-5 9 15,1 0 2-15,0-4-1 0,-3-1-2 0,-1-2 3 16,-4 1-5-16,-2-2 5 0,-6 0-2 16,-5 0 4-16,-16 17-1 0,19-33 1 0,-19 33-2 15,6-26 2-15,-6 26-2 0,0 0 2 0,-18-15-2 16,18 15-1-16,-33 10-1 0,9 3 0 0,-5 7 2 16,-7 6-5-16,-3 8 7 0,-6 6-8 0,-3 2-5 15,-2 7 19-15,-2 4-21 0,-1 1 18 0,-3 6-19 16,3 1-11-16,-2-2 12 15,5-2-10-15,5-5 26 0,8-6-10 0,3-6 11 16,6-4-8-16,3-4 10 0,1-6-1 0,2-1-3 16,-1-8 31-16,1-3-24 0,1-7 27 0,2-4-19 15,-1-7-24-15,20 4 14 0,-30-20-23 0,17 1 17 16,2-6-13-16,2-5-7 0,8-5-14 0,0-6-17 16,9 3-7-16,0-7-19 0,10 8-16 0,-6-13-38 15,21 13-27-15,-16-21-98 0,19 11-261 16,8 12 50-16,-9-10 349 0</inkml:trace>
  <inkml:trace contextRef="#ctx0" brushRef="#br0" timeOffset="13068.4748">2532 12164 1212 0,'0'0'130'0,"-23"-30"-50"0,23 30-10 0,-25-19-7 15,25 19-7-15,-29-13-7 0,12 10-7 0,-6-5-2 16,0 5-4-16,-5-1-6 0,2 3 1 0,-3 1-9 16,1 2 1-16,1-1-6 0,2 2-3 15,1 2 1-15,3 0-4 0,3 3-4 0,1 0-1 16,17-8-4-16,-22 20-3 0,22-20 1 0,-10 25 3 16,10-25-5-16,-1 33 5 0,2-14-5 0,3 2 4 15,1-1-5-15,2 1 3 0,1-2-2 0,3-1 2 16,3-1-3-16,-14-17 4 0,34 27-4 15,-15-16 3-15,3-4-2 0,4-1 2 0,0-5-1 16,1-1 0-16,0-3-1 0,-2-3 1 16,0-3 1-16,-3-3-3 0,-2 0 6 0,-1-1-3 15,-19 13 3-15,26-27-1 0,-26 27 0 0,17-27-3 16,-17 27 3-16,12-25-2 0,-12 25 1 0,8-25-1 16,-8 25 1-16,6-23-1 0,-6 23 2 0,0 0 2 15,0 0 0-15,0 0 0 0,0 0-2 0,0 0-3 16,-18 7-1-16,18-7 2 0,-30 33 0 15,11-12 2-15,-2 5-4 0,-1 2 4 0,-1 2-5 16,-1 2 6-16,-2 4-6 0,0-3 5 0,-2 4-5 16,0-2 5-16,-1-1-10 0,-1 1 5 0,1-1-6 15,1-1-2-15,-1-2 25 0,1-2-19 16,0-6 23-16,0-4-13 0,1-4 0 0,1-2 4 16,-1-3-1-16,0-3 3 0,2-4-2 0,1-1-3 15,5-5-2-15,1 0-5 0,18 3-3 16,-27-19-9-16,27 19-10 0,-15-31-16 0,15 12-30 15,-1-8 10-15,11 6-44 0,-5-9-5 0,20 18-76 16,-16-23-123-16,18 12-222 0,11 6 16 0,-6-17 448 16</inkml:trace>
  <inkml:trace contextRef="#ctx0" brushRef="#br0" timeOffset="13521.5977">2836 12435 990 0,'0'0'291'0,"-22"-12"-190"16,22 12-55-16,-21-3-12 0,21 3-11 0,0 0-9 15,0 0-10-15,0 0-3 0,0 0-2 0,0 0 0 16,0 22-2-16,0-22 2 0,18 12-1 15,-18-12 2-15,32 13-2 0,-13-8 4 0,5-1-3 16,0-2 0-16,0-1 1 0,2 1-1 0,-1-2 1 16,0-2 2-16,0-1-1 0,-2-1 2 15,-3-2 5-15,-2 1 2 0,-18 5 14 0,22-15 2 16,-22 15 6-16,10-17-2 0,-10 17 0 0,-2-20-5 16,2 20-4-16,-9-24-7 0,9 24 0 0,-19-26-7 15,19 26 6-15,-29-26 1 0,9 15 7 0,-2 5 4 16,-5 1 3-16,-1 5-3 0,-4 2-2 0,-1 2-3 15,-2 4-4-15,0 3 1 0,0 4-6 16,1 3 0-16,3 2-7 0,4 0 1 0,6 2-6 16,4-1 3-16,6-1-4 0,5 1 3 0,7-1-5 15,5 1 3-15,6-2-5 0,7-1-2 16,9 1-11-16,6-5-8 0,13 3-13 0,0-5-7 16,13 5-21-16,-1-9-11 0,14 13-35 0,-14-20-96 15,18 21-92-15,-17-9-181 0,3-9-9 0,9 15 420 16</inkml:trace>
  <inkml:trace contextRef="#ctx0" brushRef="#br0" timeOffset="13896.6033">3478 12636 1260 0,'-20'-13'144'16,"20"13"-56"-16,0 0-18 0,0 0-16 15,0 0-13-15,0 0-11 0,-17-7-3 16,17 7-6-16,0 0-1 0,0 0 0 0,0 0-2 15,0 0 0-15,0 0 2 0,0 0-1 0,-26 26 0 16,26-26 2-16,-37 26-5 0,14-9-9 0,-5-1 24 16,0 3-27-16,-2-1 25 0,2 0-15 0,1-2-7 15,6-1 3-15,21-15-8 0,-23 19 2 0,23-19-5 16,0 0 0-16,0 0 0 0,7 17-3 16,-7-17 4-16,31 1-1 0,-7-7 2 0,4-4 1 15,6-2 2-15,3-1-4 0,3-3 2 0,-1 2-3 16,0-2-15-16,-5 3 16 0,-1-2-14 0,-3 1 23 15,-5 2-4-15,1 1 5 0,-4 4-7 16,-3 2-1-16,-19 5-2 0,28-5 1 0,-28 5-1 16,0 0 1-16,0 0-2 0,0 0 3 0,-1 26-2 15,1-26-6-15,-21 34 20 0,7-13-26 16,-2 2 17-16,-1-1-19 0,0 3-9 0,-2-2-8 16,4 4-18-16,-2-6-15 0,8 10-26 0,-5-12-28 15,16 20-64-15,-2-39-93 0,-7 42-274 0,15-6 39 16,-4-18 399-16</inkml:trace>
  <inkml:trace contextRef="#ctx0" brushRef="#br0" timeOffset="14380.9878">4070 13120 859 0,'-21'-21'232'0,"21"21"-94"0,-31-26-26 15,31 26-16-15,-33-23-13 0,33 23-12 0,-34-26-12 16,17 14-10-16,-6-3-5 0,1 4-7 16,-5 3-4-16,-1 4-4 0,-3 0-3 0,-1 6 0 15,-1-1-4-15,1 6 0 0,2 0-4 0,1 3-7 16,2 2-4-16,4-2-4 0,4 6-1 15,19-16 2-15,-28 30-4 0,20-13 4 0,6 0-8 16,2-17 5-16,10 31-2 0,-10-31 2 0,30 30 0 16,-7-15 2-16,5-2-3 0,5-2 1 0,3 0-2 15,3-3 3-15,4-2-3 0,1-2 1 0,1-3 1 16,-3-2-1-16,-2-1 1 0,-2-3-2 0,-4-1 1 16,-2-1-1-16,-6-3 2 0,-1 0-1 0,-6-2 2 15,-19 12 0-15,27-22 0 0,-27 22-1 16,12-19 2-16,-12 19-1 0,0 0 3 0,3-19 0 15,-3 19-1-15,0 0 0 0,0 0-3 16,-28 4-2-16,28-4-1 0,-36 25 3 0,13-8-4 16,-1 2 1-16,1 3-7 0,0-1-1 0,3 4-11 15,2-2 0-15,6 1-9 0,2-1-13 0,9 1 17 16,2-3-32-16,11 3 11 0,-12-24-30 16,39 38-41-16,-21-34-73 0,27 19-147 0,-7-10-191 15,1-11 34-15,13 12 495 0</inkml:trace>
  <inkml:trace contextRef="#ctx0" brushRef="#br0" timeOffset="14599.7401">4979 12892 1404 0,'0'0'166'16,"-22"-22"-75"-16,5 27-35 0,-9 1-19 0,-1 10-8 15,-7 3-16-15,-2 6-1 0,-4 4-9 0,-2 5 5 16,2 1-7-16,-1 3 7 0,1-1-9 0,1 0 7 15,1-1-8-15,5 1 4 0,4 0-17 0,2-6-19 16,9 4 0-16,-4-13-75 0,17 14-46 0,-19-19-31 16,23 18-86-16,-21-17-54 0,22-18-114 15,-13 40 179-15,13-40 261 0</inkml:trace>
  <inkml:trace contextRef="#ctx0" brushRef="#br0" timeOffset="14787.2789">4408 13224 1151 0,'-8'-36'404'0,"8"36"-272"0,0 0-43 16,0 0-19-16,-23-13-16 0,23 13-14 0,0 0-12 15,-17 5-11-15,17-5-10 0,0 0-5 0,0 0-6 16,7 20 0-16,-7-20-6 0,29 15 1 0,-3-7-8 16,5 0-8-16,11 1-17 0,-2 0-11 0,11 4-23 15,-6-5-14-15,14 12-15 0,-12-14-53 0,17 23-52 16,-19-19-64-16,9 5-203 0,3 19 51 15,-22-21 413-15</inkml:trace>
  <inkml:trace contextRef="#ctx0" brushRef="#br0" timeOffset="15211.915">4499 13455 1488 0,'0'0'76'16,"0"0"-58"-16,0 0-10 0,0 0 4 0,0 0 6 16,19 4 7-16,-19-4 5 0,32 12-1 15,-8-1 6-15,1-2-5 0,6 4 0 0,0-1-5 16,4 2-4-16,1-1-8 0,0-1 1 16,-1 0-8-16,2-3 0 0,-2 1-3 0,0-1 1 15,-4-5-6-15,-3 0 2 0,-4-3 1 0,-4-1-3 16,-20 0 4-16,29-5-1 0,-29 5 0 0,17-9 1 15,-17 9 1-15,0 0-2 0,10-26 1 0,-10 26-2 16,-4-24 4-16,4 24-5 0,-12-28 4 0,12 28-3 16,-22-25 2-16,22 25 4 0,-31-27-1 0,12 15 1 15,-3 0 4-15,-1 5-2 0,-5 3 4 16,0 4 1-16,-4 3-5 0,1 4-1 0,-3 1-5 16,1 3-1-16,0 3-2 0,3 0 2 15,0 3-3-15,4 1 2 0,4 0-1 0,5 0 1 16,5 2-5-16,6-1-1 0,6 2-9 0,4-2-1 15,11 4-8-15,4-4-4 0,13 6-12 0,3-7-12 0,15 7-32 16,-4-12-35-16,23 19-71 0,-20-23-77 16,27 22-58-16,-12-1-160 0,-4-14 159 15,15 16 326-15</inkml:trace>
  <inkml:trace contextRef="#ctx0" brushRef="#br0" timeOffset="15606.9192">5336 13829 1179 0,'-22'-14'224'0,"-14"-11"-110"16,10 12-31-16,-8-5-11 0,7 8-18 0,-5-2-4 16,4 4-12-16,-4-1-8 0,3 6-8 0,0-1-6 15,1 3-3-15,0 2 2 0,2 3-1 0,1 1 2 16,3 3-2-16,1 2-1 0,3 1 1 0,1 1-2 16,17-12 5-16,-23 26-5 0,23-26-2 0,-5 27-3 15,5-27 0-15,17 25-6 0,0-13-1 16,7-2 0-16,7 1 0 0,7-4 0 15,10 0 0-15,4-2 0 0,8-2 0 0,4-5 0 16,1-1 0-16,-1-3 0 0,2-3 0 0,-3 0 0 16,-1-2 0-16,-6 0 0 0,-4-1 0 0,-8-2 0 15,-4-1 0-15,-5-2 0 0,-4-1 0 0,-6-3 0 16,-5-1 0-16,-4 2 0 0,-8 2 0 0,-8 18 0 16,5-22 0-16,-5 22 0 0,0 0 0 15,-28-1 0-15,7 10 0 0,-8 7 0 0,-6 6 0 16,-5 4 0-16,0 5 0 0,-2 3 0 0,1 2 0 15,3 4 0-15,3-3 0 0,3 3 0 0,3-2 0 16,6-2 0-16,4-1 0 0,9 0-28 0,1-7-31 16,13 3-40-16,-4-31-58 0,17 52-153 15,-12-34-293-15,10-1 37 0,4 5 342 0</inkml:trace>
  <inkml:trace contextRef="#ctx0" brushRef="#br0" timeOffset="15747.608">5751 14362 1711 0,'-34'-6'239'0,"34"6"-177"15,-26-4-36-15,26 4-17 0,0 0-17 16,-19-15-26-16,19 15-46 0,-10-27-99 0,10 27-467 16,18-25 7-16,-8 7 179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9:00.1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16047 9182 771 0,'0'-21'118'0,"0"21"-76"16,0 0-23-16,1-17-12 0,-1 17-3 16,0 0 1-16,6-18 10 0,-6 18 5 0,0 0 12 15,0 0 6-15,0 0 6 0,0 0 0 16,0-18 4-16,0 18-1 0,0 0 0 0,0 0-3 16,0 0-4-16,0 0-7 0,0 0-7 0,0 0-5 15,0 0-5-15,0 0-4 0,0 0-4 0,0 0-3 16,0 0-2-16,0 0-1 0,-10 23-2 0,10-23 1 15,-4 25-4-15,2-8 6 0,1 2-5 16,0 2 4-16,1 3-5 0,1 3 5 0,-1 1-6 16,0 1 7-16,0 0-7 0,-3 0 7 0,2 0-6 0,-1-1 6 15,-2-1-6-15,2 1 6 0,0-4 14 16,1 1-13-16,-1-5 13 0,2 1-32 0,0-2 14 16,0-19-12-16,0 30 15 0,0-30 3 0,3 23-4 15,-3-23 1-15,4 17-5 0,-4-17 5 0,0 0-2 16,0 0 0-16,0 0 1 0,0 0-1 15,0 0-1-15,0 0 1 0,0 0-1 0,0 0 1 16,0 0 0-16,0 0 1 0,0 0 1 0,0 0 0 16,0 0 0-16,0 0 1 0,0 0-1 0,0 0 0 15,0 0 1-15,0 0-2 0,0 0 1 0,0 0-1 16,13-18 1-16,-13 18-2 0,8-19 1 0,-8 19-1 16,9-23 1-16,-9 23-2 0,14-28 4 15,-14 28 14-15,19-26-34 0,-19 26 34 0,22-23-35 16,-22 23 18-16,27-26 1 0,-27 26-2 0,27-23 2 15,-27 23-4-15,26-18 4 0,-26 18-2 0,30-15 2 16,-30 15-2-16,25-11-1 0,-25 11-2 0,21-6-1 16,-21 6 1-16,0 0 1 0,21-5 0 0,-21 5 0 15,0 0 0-15,0 0 2 0,0 0-1 0,0 0 1 16,0 0 0-16,0 0 0 0,17 21 1 16,-17-21-1-16,2 17 3 0,-2-17-4 15,1 24 4-15,-1-24-4 0,3 28 4 0,-3-28 15 16,1 27-16-16,-1-27 16 0,2 26-33 0,-2-26 15 15,3 26-17-15,-3-26 16 0,-2 24 3 0,2-24-3 16,-2 23 4-16,2-23-3 0,-8 21 2 0,8-21-2 31,-14 25 3-31,14-25-3 0,-19 26 4 16,19-26-3-16,-25 24 2 0,25-24-1 0,-29 20 1 16,12-10 2-16,17-10 4 0,-35 15 1 0,35-15 8 15,-33 14 1-15,16-8 7 0,-4-4 2 0,4 3-1 16,-3-5-4-16,3 1-3 0,-2-2-6 0,2-2-3 15,17 3 0-15,-26-10-5 0,26 10-1 0,-21-16-2 16,21 16-1-16,-16-18-1 0,16 18 1 0,-11-17-2 16,11 17 3-16,0 0-3 0,-8-18 2 15,8 18-1-15,0 0 1 0,0 0-3 0,0 0-6 16,0 0-14-16,0 0-22 0,0 0-18 0,0 0-38 16,0 0-61-16,19 9-112 0,-19-9-208 15,21 5 23-15,-1 4 322 0</inkml:trace>
  <inkml:trace contextRef="#ctx0" brushRef="#br0" timeOffset="515.6549">16628 9003 598 0,'0'0'173'0,"0"0"-125"16,-1-21 24-16,1 21 3 0,0 0 17 15,0 0-9-15,0 0-11 0,0 0-15 0,-20-10-10 16,20 10 0-16,0 0 0 0,0 0 0 0,-22 16-5 16,22-16-2-16,0 0-10 0,-14 22-2 15,14-22-6-15,-9 19-2 0,9-19-4 0,-8 32 4 16,4-12-5-16,3 7 5 0,-3 2-8 0,3 6 6 15,-3 2-7-15,1 6 4 0,-1 1-12 0,-1 2 6 16,-2 3-13-16,-2-1 11 0,-2 1 7 0,-1-1-23 16,-1-2 23-16,-2 0-23 0,-1-5 7 0,4-2 8 15,1-8-8-15,3-3 3 0,4-6-13 16,2-4 0-16,2-18-16 0,6 23-15 0,-6-23-24 16,17 6-43-16,3 3-69 0,-20-9-72 15,24-21-237-15,-3 16 46 0,-6-19 280 0</inkml:trace>
  <inkml:trace contextRef="#ctx0" brushRef="#br0" timeOffset="1093.7662">16918 9483 746 0,'0'0'66'15,"0"0"-9"-15,-2-22 2 0,2 22 6 0,0 0-7 16,0 0-3-16,10-21-7 0,-10 21-1 0,0 0-2 16,0 0-4-16,14-21-3 0,-14 21-6 0,0 0-3 15,0 0-2-15,14-21 4 0,-14 21 0 0,0 0 2 16,0 0-1-16,1-18-1 0,-1 18-4 15,0 0-1-15,0 0-3 0,-17-13-5 0,17 13-2 16,0 0-3-16,-27 4-3 0,27-4-1 0,-27 13 2 16,9-4-2-16,0 3 5 0,-3 0 0 15,2 3 2-15,-2-1-3 0,21-14 2 0,-35 33-2 16,19-15 3-16,1-1-2 0,3 0-15 0,12-17 26 16,-18 35-31-16,11-17 26 0,3 4-13 0,2 0-5 15,2 0 3-15,2-1-6 0,3 1 3 16,3 0-4-16,3-2 4 0,4-1-4 0,2-4 3 15,3-3-3-15,-1-2 1 0,7-4-1 0,-1-1 2 16,3-5 0-16,2-2-2 0,2-3 0 0,0-5-1 16,-1-1 2-16,0-3-2 0,-5-2 3 0,0-3-4 15,-5-2 2-15,-2-1-2 0,-4 0 4 0,-4-1-4 16,-3 2 7-16,-3-2-5 0,-3 0-11 16,-2 0 27-16,-2-1-31 0,-4-3 20 15,0 3-14-15,-6-3-11 0,1 5 5 0,-5 2 0 16,16 20 6-16,-32-26 0 0,15 22 3 0,0 1-3 15,-1 7-6-15,-1 1-1 0,0 7-9 0,-3 0-3 16,4 7-11-16,-5-3-1 0,6 7-18 0,-7-9-19 16,14 11-27-16,-9-16-63 0,21 11-81 0,-2-20-197 15,5 18 46-15,13-5 339 0</inkml:trace>
  <inkml:trace contextRef="#ctx0" brushRef="#br0" timeOffset="1546.9301">17432 9400 980 0,'0'0'242'0,"-23"-18"-182"16,23 18-17-16,0 0 6 0,-8-17 4 0,8 17 0 15,0 0-12-15,0 0-6 0,0 0-3 0,-17-13-1 16,17 13-5-16,0 0-2 0,0 0-5 0,0 0-5 15,-22 18-1-15,22-18 1 0,-13 22 2 16,13-22-1-16,-15 31 6 0,7-12-7 0,-1 1 4 16,0 1-5-16,0 0 4 0,-1 1-5 15,2 0-12-15,-2-1 27 0,4 0-32 0,2 0 26 16,2-2-15-16,4 1-7 0,1-4 4 0,-3-16-4 16,14 30 2-16,-14-30-2 0,25 21 2 0,-25-21-4 15,34 15 2-15,-14-10 0 0,4-4 0 0,0-4 1 16,1-3-8-16,3-3 0 0,0-2-3 15,0-2 4-15,-2-3 3 0,-4 0 4 0,-4-2-1 16,-2 1 2-16,-5-1-3 0,-3 1 5 0,-3 0-7 16,-2-1-11-16,-5 0 28 0,-2 0-27 0,-3-1 25 15,-1 1-15-15,-3 1-6 0,11 17 0 0,-28-32-2 16,28 32 3-16,-33-24-2 0,16 13 5 0,-4 2-4 16,2 3 2-16,0 0 0 0,2 6-4 15,0-1-3-15,17 1-13 0,-28 5-15 16,28-5-23-16,-19 9-26 0,19-9-40 0,0 0-49 15,4 29-60-15,-4-29-214 0,0 0 68 0,30 29 274 16</inkml:trace>
  <inkml:trace contextRef="#ctx0" brushRef="#br0" timeOffset="2171.9126">17966 9445 770 0,'-5'-20'127'0,"5"20"10"0,0 0 0 15,0 0-8-15,0 0-22 0,0 0-19 0,0 0-22 16,0 0-14-16,-26-19-8 0,26 19-11 0,-21-4-5 16,21 4-5-16,-25-5-3 0,25 5 0 15,-26-1-1-15,26 1-4 0,-28 7 1 16,28-7-1-16,-32 17-5 0,32-17 3 0,-33 26-5 16,33-26 0-16,-31 34-2 0,18-13 1 0,1-1-5 15,1-1-8-15,2 0 23 0,3 0-25 0,3-1 27 16,0 0-14-16,3-18-6 0,7 30 4 0,-7-30-5 15,19 21 2-15,-19-21 0 0,28 14 0 16,-10-11 0-16,3-3 2 0,2-3-2 0,1-7 2 16,2-3 1-16,0-6-1 0,2-5 7 0,0-2 7 15,1-8-21-15,1-2 21 0,-4-6-22 0,4-2 9 16,-4-2 7-16,1 2-7 0,-5-1 7 0,-1 2-6 16,-7-1 5-16,-2 3-6 0,-4 0 6 0,-2 1-8 15,-4 0 6-15,1 3-7 0,-2-1-7 16,-1 3 20-16,-1 6-18 0,-2 5 21 15,3 24-11-15,-8-23-5 0,8 23 0 0,0 0 0 16,-22 1 0-16,22-1 0 0,-22 23 0 0,7-2 0 16,1 7 0-16,-2 4 0 0,3 5 0 0,2 0 0 15,0 3 0-15,1 0 0 0,3 2 0 0,2 1 0 16,4 0 0-16,-1-2 0 0,6-1 0 0,0-2 0 16,3-2 0-16,0-3-4 0,4-1-34 0,0-4 5 15,4 1-1-15,-2-11-40 0,8 4-14 16,-21-22-126-16,28 17-382 0,-28-17 47 0,30 18 133 15</inkml:trace>
  <inkml:trace contextRef="#ctx0" brushRef="#br0" timeOffset="3125.1155">15913 9606 488 0,'0'0'100'0,"0"0"-48"15,0 0-7-15,0 0 4 0,0 0 13 16,0 0-5-16,0 0 0 0,14-19 3 0,-14 19 0 16,0 0 2-16,0 0-3 0,0 0-4 0,0 0-8 15,0 0-8-15,19-10-27 0,-19 10 14 16,0 0-18-16,0 0 17 0,0 0-2 0,0 0-7 15,0 0 1-15,-8 22-5 0,8-22 2 0,-9 24 0 16,9-24 3-16,-13 31-3 0,9-12 2 0,-3 0-8 16,3 0 0-16,0-1-7 0,1 1 2 15,1-3-7-15,1 1 2 0,2 0-10 0,-1-17-6 16,5 33-20-16,-5-33-21 0,8 28-40 0,-8-28-53 16,11 17-94-16,-11-17-188 0,0 0 40 0,31 20 327 15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00:27:57.8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11102 1298 617 0,'0'0'176'0,"3"-21"-84"16,-3 21-17-16,6-20 3 0,-6 20-8 0,8-20 0 16,-8 20 25-16,0 0-45 0,0 0 23 0,11-19-38 15,-11 19-40-15,0 0 36 0,0 0-42 16,0 0 30-16,0 0-4 0,-3 17-9 15,3-17 1-15,-3 26-4 0,1-4 9 0,-4 10-9 16,1 1 10-16,-3 4-11 0,-1 1 7 0,-1 1-11 16,-1 0 9-16,-2 1-11 0,2 0 8 0,1 3-21 15,-1-5 2-15,4 2-23 0,-1-11-22 0,10 1-40 16,-2-30-42-16,8 31-66 0,-8-31-136 0,0 0-73 16,33-5 219-16</inkml:trace>
  <inkml:trace contextRef="#ctx0" brushRef="#br0" timeOffset="184.8978">11046 940 1191 0,'-21'5'274'16,"-2"-2"-224"-16,4 0-15 0,19-3-13 16,0 0-12-16,-19-3-7 0,19 3-7 0,0 0-3 15,0 0-3-15,0 0-7 0,17-17-9 16,-17 17-31-16,32-20-42 0,-17 3-72 0,16 5-88 15,-5 8-196-15,-4-9 15 0,18 14 401 0</inkml:trace>
  <inkml:trace contextRef="#ctx0" brushRef="#br0" timeOffset="518.9781">11447 1250 1067 0,'3'23'35'0,"-5"-1"12"0,8 4 4 0,-4 0 0 15,5 2 5-15,-7-3-15 0,4 2-8 0,-6-4-20 16,4-1 2-16,-5-2-10 0,3 0 5 16,0-20-5-16,-2 29 3 0,2-29-2 0,0 0 0 15,0 0 0-15,1 17-1 0,-1-17-1 0,0 0 1 16,0 0 7-16,0 0 6 0,11-17 7 16,-11 17 0-16,13-29 0 0,-3 9-11 0,1-7 0 0,1-1-12 15,1-6 6-15,2-4-10 0,2 1 9 16,1-1-10-16,2 5 7 0,-1 2 28 0,-1 5-29 15,0 5 35-15,-18 21-35 0,26-20 5 16,-26 20-1-16,0 0 3 0,17 10 4 0,-17-10-34 16,8 33 33-16,-5-7-37 0,-2 4 27 0,-2 2 3 15,-1 6-21-15,-3-2 1 0,1 4-25 0,-2-6-11 16,7 2-28-16,-4-13-27 0,16 10-61 0,-13-33-58 16,33 29-113-16,0-10-109 0,-6-22 210 0,24 20 236 15</inkml:trace>
  <inkml:trace contextRef="#ctx0" brushRef="#br0" timeOffset="945.1815">13213 732 1156 0,'-20'5'158'0,"20"-5"-156"0,0 0-58 0,0 0 46 16,0 0 3-16,0 0 10 0,-12 24 4 15,10 5-8-15,-2-4 8 0,2 5-7 0,-2 2 6 16,1 3-5-16,1 1 8 0,1 3-9 0,0 1 12 16,1 5-11-16,1-1 10 0,-1 8-8 0,0-2-27 15,-1 3 25-15,0-6-26 0,-1 5 17 0,0-8-8 16,2 2-40-1,-7-10-33-15,8 4-57 0,-8-12-42 16,5 0-85-16,11 5-100 0,-9-33 269 0</inkml:trace>
  <inkml:trace contextRef="#ctx0" brushRef="#br0" timeOffset="1135.3193">13026 1294 925 0,'0'0'103'0,"0"0"-34"15,-17-12-2-15,17 12 8 0,0 0-3 16,0 0-15-16,0 0-24 0,0 0-21 0,0 0-9 16,0 0-7-16,0 0 3 0,18 5-1 15,-18-5-2-15,31 0-7 0,-10-6-22 0,10 0-43 16,-6-12-15-16,18 2-120 0,-9-10-44 0,-1-5-167 0,26 10 117 16,-22-16 305-16</inkml:trace>
  <inkml:trace contextRef="#ctx0" brushRef="#br0" timeOffset="1502.2537">13789 487 919 0,'-2'19'192'0,"-4"2"-122"16,-6 3 6-16,9 7 12 0,-5-1 7 15,5 4-13-15,-5 1-31 0,3-1 16 0,-5 9-47 16,5 0-10-16,-4 4 19 0,3 0-42 0,-4-1 39 15,-1 1 4-15,-1 0-20 0,2 0 11 16,-2-1-15-16,3-1-28 0,2-6 26 0,2-7-31 16,2-3 26-16,1-7 5 0,5-5-5 0,-3-17 3 15,11 22-6-15,-11-22 2 0,18 7 1 0,-18-7-1 16,27-6 2-16,-9-4-1 0,3-4 3 16,0-5-5-16,4-6 6 0,0-1 32 0,2-2-31 15,-4 1 30-15,-1 3-31 0,-1 4-5 0,-4 3 4 16,-17 17-2-16,25-26 0 0,-25 26-3 0,17-9 2 15,-17 9 1-15,0 0-1 0,0 0 0 0,0 0 2 16,0 0-2-16,5 25 0 0,-5-25-4 0,-1 34-16 16,1-34-6-16,-2 35-16 0,2-35-43 15,3 35 22-15,-3-35-43 0,14 30-2 0,-14-30-20 16,20 26-74-16,-20-26-28 0,25 11-215 0,4 5 119 16,-29-16 327-16</inkml:trace>
  <inkml:trace contextRef="#ctx0" brushRef="#br0" timeOffset="1861.6324">14244 1192 784 0,'-6'17'286'16,"-11"-14"-179"-16,17-3-93 0,0 0-7 0,0 0 16 15,0 0 15-15,22 13 6 0,-22-13 3 0,17 0-42 16,-17 0 32-16,29-8-7 0,-9-2 2 15,5-3 25-15,0-2-44 0,5 1 1 16,-1-3-11-16,5 1 0 0,-3-1 5 0,-3 1-7 16,-8 1 8-16,-20 15 5 0,22-22 16 0,-22 22 9 15,0 0 3-15,0 0-9 0,-5-20-13 0,5 20-13 16,-17-8-5-16,17 8-3 0,-27-6 0 0,10 5 1 16,-3 2 1-16,-1 3-1 0,-3 0 6 0,-1 5 5 15,1 4 8-15,1 7 6 0,-1 3 1 16,2 3 3-16,1 3-9 0,4 5-29 0,3-1 13 15,1 2-28-15,4-4 20 0,4-2 9 0,4-2-7 16,3-5 3-16,9-3-10 0,-11-19-5 0,39 27-13 16,-11-23-11-16,11-2-14 0,0-12-30 15,15 9-64-15,-11-23-133 0,12 7-287 0,8 4 53 16,-11-12 385-16</inkml:trace>
  <inkml:trace contextRef="#ctx0" brushRef="#br0" timeOffset="2549.1597">15410 890 706 0,'0'0'132'0,"15"-24"-41"16,-15 24-17-16,12-24-14 0,-12 24-18 16,0 0-11-16,0 0-2 0,14-17 14 0,-14 17 11 15,0 0 7-15,0 0-4 0,0 0-16 0,-6 25-9 16,6-25-4-16,-9 32 9 0,1-8 2 0,3 5 8 16,-6 3-10-16,2 5 2 0,-2 0-12 0,3 4 4 15,-3 1-16-15,3 0-17 0,0-5 22 0,2 1-30 16,0-3 28-16,1-5-10 0,-1 0-8 15,3-4 6-15,1-6-7 0,1-3 5 0,1-17-5 16,1 17 0-16,-1-17-1 0,0 0 1 16,0 0 2-16,0 0 2 0,0 0 5 0,21-25 2 0,-13 3 4 15,2-6-7-15,1-7 6 0,1-5 6 16,1-5-30-16,2-2 27 0,0-2-27 0,-1 0 5 16,1 1 10-16,-2 0-13 0,2-2 12 0,-1-4-13 15,1-1 18-15,1 7 15 0,0 4-7 16,-1 8 9-16,1 11-26 0,-1 3-6 0,-15 22 2 15,23-20 1-15,-23 20 15 0,0 0-1 0,17 4-5 16,-17-4 2-16,13 28-1 0,-3-3 3 0,-4-1-4 16,4 8-8-16,-2 3 5 0,2 4-10 0,0 7 11 15,0 2 3-15,-2-2-6 0,2 2 7 0,-1 1-10 16,2-1 11-16,2 2 0 0,1-2-23 0,2-2 15 16,1-4-27-16,-1-1-3 15,0-4-3-15,1-1-18 0,-6-6-9 0,4 3-33 16,-15-33-35-16,17 46-77 0,-17-46-99 0,-11 17-202 15,16 1 50-15,-5-18 395 0</inkml:trace>
  <inkml:trace contextRef="#ctx0" brushRef="#br0" timeOffset="2736.6527">15452 1334 1497 0,'-39'-6'105'0,"39"6"-46"15,-21-9-23-15,21 9-16 0,0 0-6 0,0 0-8 16,11-18-3-16,-11 18-4 0,34-24 2 0,-6 7-4 15,5-2-3-15,4-5-1 0,6 1-55 16,-3-8 1-16,12 6-72 0,-15-10-33 0,18 8-59 16,-17-7-48-16,11 3-37 0,7 10-80 15,-19-12 287-15</inkml:trace>
  <inkml:trace contextRef="#ctx0" brushRef="#br0" timeOffset="2924.1606">16185 499 959 0,'-19'4'318'0,"19"-4"-232"0,-23 0-38 16,23 0-2-16,0 0 5 0,-25 30 9 16,22-7-6-16,-8 8-12 0,5 7-5 0,-4 6-15 15,0-2 21-15,2 2-31 0,-1 2-15 16,2-2 5-16,3 6-31 0,-1-2 24 0,0 1 8 16,3-1-16-16,-2-1 0 0,6 0-5 0,-1-4-35 15,7-1 0-15,-4-9-32 0,12 5-18 0,-8-16-53 16,15 12-78-16,-9-4-160 0,3-15-61 15,12 10 287-15</inkml:trace>
  <inkml:trace contextRef="#ctx0" brushRef="#br0" timeOffset="3283.5441">16456 1032 1433 0,'0'0'146'0,"0"0"-136"0,0 0-13 0,0 0 14 16,0 0 10-16,0 0 10 0,0 0 3 0,0 0-6 16,5 18-7-16,-5-18-7 0,11 18-2 0,-11-18 2 15,11 23 2-15,-11-23-7 0,4 30 3 0,-4-11-10 16,-3 2 2-16,1 6 15 0,-1-1-30 0,-1 2 26 16,0 1-24-16,-1-2 9 0,0-1 7 15,0 0-5-15,5-2 6 0,0-2-6 0,0-3 4 16,0-19-7-16,10 27 4 0,-10-27-5 0,0 0 0 15,20 15 1-15,-20-15-2 0,23-2 4 16,-23 2-1-16,31-19 4 0,-13 0-4 0,4-4 3 16,-1-3-5-16,0-2 6 0,-2-2-7 0,-2 2 8 15,1-1-9-15,-2 0-15 0,-2 0 21 16,0 1-40-16,-3-3 17 0,4 3-25 0,-7-2-26 16,8 4-18-16,-12-3-41 0,14 11-51 0,-20-5-76 15,14 4-186-15,-12 19 1 0,0 0 330 0</inkml:trace>
  <inkml:trace contextRef="#ctx0" brushRef="#br0" timeOffset="3721.0313">16999 1114 1285 0,'-26'11'94'0,"26"-11"-32"16,-19 15-11-16,19-15 3 0,-9 19-6 16,9-19-12-16,-1 19-11 0,1-19-2 0,7 19-3 15,-7-19-19-15,14 17 36 0,-14-17-41 0,22 12 31 16,-22-12-19-16,28 6-3 0,-28-6 0 0,31 2-2 16,-11-5 0-16,-1 0-19 0,3-4 20 15,0-1-19-15,1-3 33 0,-2-1-15 0,1-2 9 16,-4-2-10-16,-1 1-7 0,-3-2 8 15,-14 17-1-15,17-31 11 0,-17 31-2 0,7-27 4 16,-7 27-6-16,-4-20-3 0,4 20-3 0,0 0-8 16,-26-22-4-16,26 22-2 0,-33-7-4 0,12 9 7 15,-5 2 3-15,-1 3 0 0,-3 4 6 0,1 3-1 16,0 5 5-16,-3 2 1 0,0 6 9 0,-1 0 1 16,3 2-7-16,2 0 27 0,5 0-29 0,4-2 19 15,4 0-15-15,5-3-13 0,3 0 2 16,6-1-4-16,7-2-1 0,3-2-5 0,10-2 1 15,1-3-8-15,7-4 0 0,8-1-13 0,2-5-14 16,12 0-27-16,-6-11-38 0,18 12-73 16,-17-24-92-16,18 8-224 0,-2 5 22 0,-13-15 303 15</inkml:trace>
  <inkml:trace contextRef="#ctx0" brushRef="#br0" timeOffset="4049.1988">17600 1046 1057 0,'-28'11'349'0,"7"-3"-266"0,-6-1-49 0,6 5 8 16,-3-2 9-16,7 7 3 0,-5-1-18 0,5 0-4 15,-1 0-7-15,5 1 2 16,0-1 9-16,5 4-35 0,1 0 25 0,4 3-34 16,1-1 17-16,3 1 3 0,1-1-5 0,3 0 3 15,4-1-7-15,0-1 6 0,5-3-7 0,-14-17 4 16,33 27-5-16,-13-17 4 0,3-4-4 0,4-3 0 15,1-5 1-15,3-4-3 0,-1-3 3 0,0-6-3 16,1-5 3-16,-2-2-2 0,-2-5 2 0,-3-2-4 16,-2 0 6-16,-3-3-7 0,-3 0-8 15,-5 2 24-15,-5 1-25 0,-3 2 21 0,-5 1-8 16,-2 0-9-16,-2 3-4 0,-5 1-8 0,11 22-6 16,-31-30-13-16,14 23-5 0,-5 3-7 15,3 9-20-15,-8 0-8 0,9 10-28 0,-11-8-27 16,16 16-60-16,-13-10-108 0,9 6-150 0,17 7 76 15,0-26 376-15</inkml:trace>
  <inkml:trace contextRef="#ctx0" brushRef="#br0" timeOffset="4408.5475">18234 521 939 0,'0'0'136'0,"2"-30"-59"16,-2 30 7-16,0 0 18 0,2-17 0 0,-2 17-20 15,0 0-17-15,0 0-30 0,-7 22-23 0,7-22 6 16,-20 39 1-16,9-6 4 0,-5 10 11 0,-2 3 15 16,-2 2-23-16,-1 6-18 0,-1 1 1 0,3 4-27 15,0 2 13-15,1-2 16 0,2-2-13 16,0 0 9-16,5-1 8 0,4-4-23 0,6-3 12 16,3-7-29-16,7-1-13 0,-1-9-22 15,12 3-34-15,-8-16-45 0,22 10-162 0,-11-13-217 16,5-10 14-16,10 5 360 0</inkml:trace>
  <inkml:trace contextRef="#ctx0" brushRef="#br0" timeOffset="4783.5531">18513 1019 1545 0,'-34'10'91'0,"34"-10"-71"16,-21 15 0-16,21-15 12 0,-19 30 1 0,13-10 4 15,-5 1-17-15,2 4 2 0,-2 2-4 0,1 2-11 16,1-1 24-16,1 1-26 0,2-4 20 0,4-1-14 16,2-2-8-16,4-1 0 0,0-4-6 15,-4-17 1-15,20 28-1 0,-20-28 2 0,30 10-3 16,-10-10 5-16,2-3-2 0,2-4 0 0,4-7 3 16,0-3-1-16,0-4 3 0,0-4-5 0,-1 0 6 15,-3 0-7-15,-3-1-10 0,-3 1 28 0,-5-1-32 16,1 2 31-16,-4 4-10 0,0 3-6 0,-10 17 12 15,11-23-6-15,-11 23 4 0,0 0-2 16,0 0 0-16,0 0-3 0,0 0-4 16,0 0 3-16,-19 25-10 0,9-4 4 0,-2 5 10 15,1 1-30-15,4 3 18 0,-1-4-31 0,7 1-6 16,-1-2-10-16,8 2-21 0,-3-7-17 0,13 5-33 16,-16-25-37-16,35 30-74 0,-35-30-66 0,34 9-174 15,5 5 119-15,-17-21 355 0</inkml:trace>
  <inkml:trace contextRef="#ctx0" brushRef="#br0" timeOffset="5084.945">19295 954 1032 0,'-18'1'360'0,"18"-1"-176"15,-28 11-131-15,8-6-12 0,-5 4-1 0,1 1 1 16,0 3-7-16,2 3-11 0,-1-1 2 15,6 0-1-15,17-15-8 0,-23 32 4 0,23-32-15 16,-5 32-1-16,5-32-5 0,10 26 1 0,-10-26-3 16,22 26 1-16,-22-26 4 0,30 21-16 0,-12-11 11 15,1-5-10-15,0 3 26 0,1 1-12 0,-3-1 16 16,0 3-13-16,-17-11-3 0,25 11 2 0,-25-11 0 16,0 0 2-16,17 17-1 0,-17-17 5 15,3 17-2-15,-3-17-2 0,0 17 2 0,0-17-3 16,-11 26-2-16,0-7 5 0,-4-1-8 0,-3 1 4 15,-2 2-9-15,-1-4-3 0,1 1-11 16,-1-3-7-16,21-15-14 0,-31 27-14 0,31-27-34 16,-25 16-56-16,28 4-144 0,-3-20-269 0,-18 12 25 15,18-12 344-15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5.xml"/><Relationship Id="rId42" Type="http://schemas.openxmlformats.org/officeDocument/2006/relationships/image" Target="../media/image27.emf"/><Relationship Id="rId47" Type="http://schemas.openxmlformats.org/officeDocument/2006/relationships/customXml" Target="../ink/ink28.xml"/><Relationship Id="rId63" Type="http://schemas.openxmlformats.org/officeDocument/2006/relationships/customXml" Target="../ink/ink36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9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8.xml"/><Relationship Id="rId11" Type="http://schemas.openxmlformats.org/officeDocument/2006/relationships/customXml" Target="../ink/ink10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3.xml"/><Relationship Id="rId40" Type="http://schemas.openxmlformats.org/officeDocument/2006/relationships/image" Target="../media/image26.emf"/><Relationship Id="rId45" Type="http://schemas.openxmlformats.org/officeDocument/2006/relationships/customXml" Target="../ink/ink27.xml"/><Relationship Id="rId53" Type="http://schemas.openxmlformats.org/officeDocument/2006/relationships/customXml" Target="../ink/ink31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44.xml"/><Relationship Id="rId87" Type="http://schemas.openxmlformats.org/officeDocument/2006/relationships/customXml" Target="../ink/ink48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64.xml"/><Relationship Id="rId5" Type="http://schemas.openxmlformats.org/officeDocument/2006/relationships/customXml" Target="../ink/ink7.xml"/><Relationship Id="rId61" Type="http://schemas.openxmlformats.org/officeDocument/2006/relationships/customXml" Target="../ink/ink35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52.xml"/><Relationship Id="rId19" Type="http://schemas.openxmlformats.org/officeDocument/2006/relationships/customXml" Target="../ink/ink14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8.xml"/><Relationship Id="rId30" Type="http://schemas.openxmlformats.org/officeDocument/2006/relationships/image" Target="../media/image21.emf"/><Relationship Id="rId35" Type="http://schemas.openxmlformats.org/officeDocument/2006/relationships/customXml" Target="../ink/ink22.xml"/><Relationship Id="rId43" Type="http://schemas.openxmlformats.org/officeDocument/2006/relationships/customXml" Target="../ink/ink26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9.xml"/><Relationship Id="rId77" Type="http://schemas.openxmlformats.org/officeDocument/2006/relationships/customXml" Target="../ink/ink43.xml"/><Relationship Id="rId100" Type="http://schemas.openxmlformats.org/officeDocument/2006/relationships/image" Target="../media/image56.emf"/><Relationship Id="rId105" Type="http://schemas.openxmlformats.org/officeDocument/2006/relationships/customXml" Target="../ink/ink57.xml"/><Relationship Id="rId113" Type="http://schemas.openxmlformats.org/officeDocument/2006/relationships/customXml" Target="../ink/ink61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30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7.xml"/><Relationship Id="rId93" Type="http://schemas.openxmlformats.org/officeDocument/2006/relationships/customXml" Target="../ink/ink51.xml"/><Relationship Id="rId98" Type="http://schemas.openxmlformats.org/officeDocument/2006/relationships/image" Target="../media/image55.emf"/><Relationship Id="rId121" Type="http://schemas.openxmlformats.org/officeDocument/2006/relationships/customXml" Target="../ink/ink63.xml"/><Relationship Id="rId3" Type="http://schemas.openxmlformats.org/officeDocument/2006/relationships/customXml" Target="../ink/ink6.xml"/><Relationship Id="rId12" Type="http://schemas.openxmlformats.org/officeDocument/2006/relationships/image" Target="../media/image12.emf"/><Relationship Id="rId17" Type="http://schemas.openxmlformats.org/officeDocument/2006/relationships/customXml" Target="../ink/ink13.xml"/><Relationship Id="rId25" Type="http://schemas.openxmlformats.org/officeDocument/2006/relationships/customXml" Target="../ink/ink17.xml"/><Relationship Id="rId33" Type="http://schemas.openxmlformats.org/officeDocument/2006/relationships/customXml" Target="../ink/ink21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34.xml"/><Relationship Id="rId67" Type="http://schemas.openxmlformats.org/officeDocument/2006/relationships/customXml" Target="../ink/ink38.xml"/><Relationship Id="rId103" Type="http://schemas.openxmlformats.org/officeDocument/2006/relationships/customXml" Target="../ink/ink56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5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42.xml"/><Relationship Id="rId83" Type="http://schemas.openxmlformats.org/officeDocument/2006/relationships/customXml" Target="../ink/ink46.xml"/><Relationship Id="rId88" Type="http://schemas.openxmlformats.org/officeDocument/2006/relationships/image" Target="../media/image50.emf"/><Relationship Id="rId91" Type="http://schemas.openxmlformats.org/officeDocument/2006/relationships/customXml" Target="../ink/ink50.xml"/><Relationship Id="rId96" Type="http://schemas.openxmlformats.org/officeDocument/2006/relationships/image" Target="../media/image54.emf"/><Relationship Id="rId111" Type="http://schemas.openxmlformats.org/officeDocument/2006/relationships/customXml" Target="../ink/ink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12.xml"/><Relationship Id="rId23" Type="http://schemas.openxmlformats.org/officeDocument/2006/relationships/customXml" Target="../ink/ink16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9.xml"/><Relationship Id="rId57" Type="http://schemas.openxmlformats.org/officeDocument/2006/relationships/customXml" Target="../ink/ink33.xml"/><Relationship Id="rId106" Type="http://schemas.openxmlformats.org/officeDocument/2006/relationships/image" Target="../media/image59.emf"/><Relationship Id="rId119" Type="http://schemas.openxmlformats.org/officeDocument/2006/relationships/customXml" Target="../ink/ink62.xml"/><Relationship Id="rId10" Type="http://schemas.openxmlformats.org/officeDocument/2006/relationships/image" Target="../media/image11.emf"/><Relationship Id="rId31" Type="http://schemas.openxmlformats.org/officeDocument/2006/relationships/customXml" Target="../ink/ink20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7.xml"/><Relationship Id="rId73" Type="http://schemas.openxmlformats.org/officeDocument/2006/relationships/customXml" Target="../ink/ink41.xml"/><Relationship Id="rId78" Type="http://schemas.openxmlformats.org/officeDocument/2006/relationships/image" Target="../media/image45.emf"/><Relationship Id="rId81" Type="http://schemas.openxmlformats.org/officeDocument/2006/relationships/customXml" Target="../ink/ink45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54.xml"/><Relationship Id="rId101" Type="http://schemas.openxmlformats.org/officeDocument/2006/relationships/customXml" Target="../ink/ink55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9.xml"/><Relationship Id="rId13" Type="http://schemas.openxmlformats.org/officeDocument/2006/relationships/customXml" Target="../ink/ink11.xml"/><Relationship Id="rId18" Type="http://schemas.openxmlformats.org/officeDocument/2006/relationships/image" Target="../media/image15.emf"/><Relationship Id="rId39" Type="http://schemas.openxmlformats.org/officeDocument/2006/relationships/customXml" Target="../ink/ink24.xml"/><Relationship Id="rId109" Type="http://schemas.openxmlformats.org/officeDocument/2006/relationships/customXml" Target="../ink/ink59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32.xml"/><Relationship Id="rId76" Type="http://schemas.openxmlformats.org/officeDocument/2006/relationships/image" Target="../media/image44.emf"/><Relationship Id="rId97" Type="http://schemas.openxmlformats.org/officeDocument/2006/relationships/customXml" Target="../ink/ink53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8.xml"/><Relationship Id="rId71" Type="http://schemas.openxmlformats.org/officeDocument/2006/relationships/customXml" Target="../ink/ink40.xml"/><Relationship Id="rId92" Type="http://schemas.openxmlformats.org/officeDocument/2006/relationships/image" Target="../media/image52.emf"/><Relationship Id="rId2" Type="http://schemas.openxmlformats.org/officeDocument/2006/relationships/image" Target="../media/image6.png"/><Relationship Id="rId29" Type="http://schemas.openxmlformats.org/officeDocument/2006/relationships/customXml" Target="../ink/ink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13" Type="http://schemas.openxmlformats.org/officeDocument/2006/relationships/customXml" Target="../ink/ink70.xml"/><Relationship Id="rId3" Type="http://schemas.openxmlformats.org/officeDocument/2006/relationships/customXml" Target="../ink/ink65.xml"/><Relationship Id="rId7" Type="http://schemas.openxmlformats.org/officeDocument/2006/relationships/customXml" Target="../ink/ink67.xml"/><Relationship Id="rId12" Type="http://schemas.openxmlformats.org/officeDocument/2006/relationships/image" Target="../media/image128.emf"/><Relationship Id="rId2" Type="http://schemas.openxmlformats.org/officeDocument/2006/relationships/image" Target="../media/image2.gif"/><Relationship Id="rId16" Type="http://schemas.openxmlformats.org/officeDocument/2006/relationships/image" Target="../media/image6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69.xml"/><Relationship Id="rId5" Type="http://schemas.openxmlformats.org/officeDocument/2006/relationships/customXml" Target="../ink/ink66.xml"/><Relationship Id="rId15" Type="http://schemas.openxmlformats.org/officeDocument/2006/relationships/customXml" Target="../ink/ink71.xml"/><Relationship Id="rId10" Type="http://schemas.openxmlformats.org/officeDocument/2006/relationships/image" Target="../media/image126.emf"/><Relationship Id="rId4" Type="http://schemas.openxmlformats.org/officeDocument/2006/relationships/image" Target="../media/image6.emf"/><Relationship Id="rId9" Type="http://schemas.openxmlformats.org/officeDocument/2006/relationships/customXml" Target="../ink/ink68.xml"/><Relationship Id="rId14" Type="http://schemas.openxmlformats.org/officeDocument/2006/relationships/image" Target="../media/image12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607680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20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how we are going</a:t>
                      </a:r>
                      <a:endParaRPr lang="en-NZ" sz="18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diagram to show what the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alveolus is and how it works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final aim of breathing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Mrs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“Putting it into my words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plan”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avoid getting a zero because of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the document “Medical Conditions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Medical Science” from our class website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conditions have already been approved for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this, the first of two periods of school time,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researching our project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3240" y="948240"/>
              <a:ext cx="1228680" cy="217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0640" y="945720"/>
                <a:ext cx="1243800" cy="219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60680" y="3013200"/>
              <a:ext cx="1756440" cy="2121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47360" y="3010680"/>
                <a:ext cx="1772280" cy="213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Freya’s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1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57464"/>
            <a:ext cx="7115175" cy="65871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21920" y="1981440"/>
              <a:ext cx="349920" cy="50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080" y="1909440"/>
                <a:ext cx="384480" cy="63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50040" y="2118960"/>
              <a:ext cx="912240" cy="136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0960" y="2035080"/>
                <a:ext cx="956520" cy="154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833640" y="2082240"/>
              <a:ext cx="957240" cy="1391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0960" y="1990440"/>
                <a:ext cx="1007640" cy="158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810240" y="1993680"/>
              <a:ext cx="1057680" cy="13312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89720" y="1893600"/>
                <a:ext cx="1103040" cy="15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703680" y="2248200"/>
              <a:ext cx="751320" cy="798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80280" y="2166840"/>
                <a:ext cx="795600" cy="9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3450600" y="4971240"/>
              <a:ext cx="657000" cy="262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32600" y="4889160"/>
                <a:ext cx="69408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3105360" y="3969720"/>
              <a:ext cx="576360" cy="111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80520" y="3877920"/>
                <a:ext cx="624960" cy="13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2445120" y="3342960"/>
              <a:ext cx="1389960" cy="1890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25320" y="3255480"/>
                <a:ext cx="1432800" cy="20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727360" y="3268440"/>
              <a:ext cx="1003320" cy="9198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05040" y="3178080"/>
                <a:ext cx="1049040" cy="10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3237840" y="2844000"/>
              <a:ext cx="1744200" cy="31597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213720" y="2750400"/>
                <a:ext cx="1793160" cy="335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470400" y="2724480"/>
              <a:ext cx="926640" cy="30816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445560" y="2623320"/>
                <a:ext cx="976680" cy="32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3943080" y="2782080"/>
              <a:ext cx="540720" cy="16117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936600" y="2751120"/>
                <a:ext cx="571680" cy="165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5303880" y="1685160"/>
              <a:ext cx="409680" cy="4240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284080" y="1608480"/>
                <a:ext cx="451080" cy="58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5513040" y="1733400"/>
              <a:ext cx="169560" cy="3506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91800" y="1633680"/>
                <a:ext cx="214200" cy="54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556360" y="1329120"/>
              <a:ext cx="551520" cy="1916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360" y="1257120"/>
                <a:ext cx="58752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2676600" y="5473440"/>
              <a:ext cx="696600" cy="11505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55000" y="5386680"/>
                <a:ext cx="740160" cy="13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5215320" y="4044240"/>
              <a:ext cx="686880" cy="1706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193360" y="3962880"/>
                <a:ext cx="730800" cy="18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5214600" y="4451760"/>
              <a:ext cx="243000" cy="483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204880" y="4405320"/>
                <a:ext cx="2664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5065920" y="4278960"/>
              <a:ext cx="555480" cy="94212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051520" y="4223520"/>
                <a:ext cx="581760" cy="10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866840" y="2858400"/>
              <a:ext cx="1191240" cy="26334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853160" y="2796480"/>
                <a:ext cx="1218240" cy="27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607280" y="2762280"/>
              <a:ext cx="1511640" cy="1873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93960" y="2717280"/>
                <a:ext cx="153972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4880880" y="3400200"/>
              <a:ext cx="109440" cy="4734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870440" y="3360240"/>
                <a:ext cx="129240" cy="55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4605120" y="3018600"/>
              <a:ext cx="419040" cy="10058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89640" y="2954160"/>
                <a:ext cx="438480" cy="11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4786560" y="3030120"/>
              <a:ext cx="981720" cy="17564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71080" y="2986920"/>
                <a:ext cx="1013400" cy="18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4768200" y="2761920"/>
              <a:ext cx="1299960" cy="11736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764240" y="2703960"/>
                <a:ext cx="1317240" cy="12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4613760" y="3142440"/>
              <a:ext cx="1313640" cy="26290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603680" y="3100320"/>
                <a:ext cx="1338120" cy="27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2942280" y="739800"/>
              <a:ext cx="1529280" cy="23119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929320" y="704160"/>
                <a:ext cx="1554120" cy="240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3761640" y="603000"/>
              <a:ext cx="318960" cy="227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754080" y="576360"/>
                <a:ext cx="33444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3745800" y="507240"/>
              <a:ext cx="390960" cy="6019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737520" y="459000"/>
                <a:ext cx="411840" cy="69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2915640" y="840600"/>
              <a:ext cx="901080" cy="207468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04480" y="795240"/>
                <a:ext cx="920160" cy="216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2938320" y="1321920"/>
              <a:ext cx="861120" cy="204948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928600" y="1280880"/>
                <a:ext cx="879840" cy="212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2967480" y="1277280"/>
              <a:ext cx="471240" cy="83844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963520" y="1258200"/>
                <a:ext cx="479880" cy="87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3278520" y="1563480"/>
              <a:ext cx="699480" cy="114624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266280" y="1514520"/>
                <a:ext cx="724320" cy="12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3579120" y="2796480"/>
              <a:ext cx="99720" cy="21420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72640" y="2770560"/>
                <a:ext cx="1101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3170880" y="2685240"/>
              <a:ext cx="641880" cy="66780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57560" y="2627640"/>
                <a:ext cx="666000" cy="77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3355560" y="1081080"/>
              <a:ext cx="939240" cy="13921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3345840" y="1037160"/>
                <a:ext cx="959040" cy="14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3194640" y="828360"/>
              <a:ext cx="509400" cy="35964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3183840" y="802800"/>
                <a:ext cx="53172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1033" name="Ink 1032"/>
              <p14:cNvContentPartPr/>
              <p14:nvPr/>
            </p14:nvContentPartPr>
            <p14:xfrm>
              <a:off x="3827160" y="523440"/>
              <a:ext cx="364680" cy="69300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3816720" y="477720"/>
                <a:ext cx="384120" cy="76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1034" name="Ink 1033"/>
              <p14:cNvContentPartPr/>
              <p14:nvPr/>
            </p14:nvContentPartPr>
            <p14:xfrm>
              <a:off x="4113000" y="1000800"/>
              <a:ext cx="123480" cy="16200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4107240" y="978120"/>
                <a:ext cx="13320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35" name="Ink 1034"/>
              <p14:cNvContentPartPr/>
              <p14:nvPr/>
            </p14:nvContentPartPr>
            <p14:xfrm>
              <a:off x="3937680" y="604440"/>
              <a:ext cx="938160" cy="133416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930480" y="568440"/>
                <a:ext cx="956520" cy="14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036" name="Ink 1035"/>
              <p14:cNvContentPartPr/>
              <p14:nvPr/>
            </p14:nvContentPartPr>
            <p14:xfrm>
              <a:off x="4477680" y="1106280"/>
              <a:ext cx="109080" cy="687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472640" y="1086120"/>
                <a:ext cx="11880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037" name="Ink 1036"/>
              <p14:cNvContentPartPr/>
              <p14:nvPr/>
            </p14:nvContentPartPr>
            <p14:xfrm>
              <a:off x="4510080" y="1131120"/>
              <a:ext cx="331920" cy="24588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504680" y="1109520"/>
                <a:ext cx="34200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038" name="Ink 1037"/>
              <p14:cNvContentPartPr/>
              <p14:nvPr/>
            </p14:nvContentPartPr>
            <p14:xfrm>
              <a:off x="4521600" y="1140840"/>
              <a:ext cx="712080" cy="68148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4511160" y="1096920"/>
                <a:ext cx="733680" cy="7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039" name="Ink 1038"/>
              <p14:cNvContentPartPr/>
              <p14:nvPr/>
            </p14:nvContentPartPr>
            <p14:xfrm>
              <a:off x="5254920" y="2387160"/>
              <a:ext cx="26640" cy="1620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250600" y="2371320"/>
                <a:ext cx="34920" cy="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040" name="Ink 1039"/>
              <p14:cNvContentPartPr/>
              <p14:nvPr/>
            </p14:nvContentPartPr>
            <p14:xfrm>
              <a:off x="4911120" y="2247120"/>
              <a:ext cx="623520" cy="31788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4899600" y="2187000"/>
                <a:ext cx="651240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1041" name="Ink 1040"/>
              <p14:cNvContentPartPr/>
              <p14:nvPr/>
            </p14:nvContentPartPr>
            <p14:xfrm>
              <a:off x="4940640" y="2212200"/>
              <a:ext cx="657360" cy="3560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4929120" y="2155680"/>
                <a:ext cx="686880" cy="46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042" name="Ink 1041"/>
              <p14:cNvContentPartPr/>
              <p14:nvPr/>
            </p14:nvContentPartPr>
            <p14:xfrm>
              <a:off x="4590360" y="1570680"/>
              <a:ext cx="512640" cy="243360"/>
            </p14:xfrm>
          </p:contentPart>
        </mc:Choice>
        <mc:Fallback xmlns="">
          <p:pic>
            <p:nvPicPr>
              <p:cNvPr id="1042" name="Ink 1041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575960" y="1520640"/>
                <a:ext cx="5385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043" name="Ink 1042"/>
              <p14:cNvContentPartPr/>
              <p14:nvPr/>
            </p14:nvContentPartPr>
            <p14:xfrm>
              <a:off x="3760920" y="624600"/>
              <a:ext cx="1251000" cy="1272960"/>
            </p14:xfrm>
          </p:contentPart>
        </mc:Choice>
        <mc:Fallback xmlns="">
          <p:pic>
            <p:nvPicPr>
              <p:cNvPr id="1043" name="Ink 1042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746880" y="578160"/>
                <a:ext cx="1280160" cy="13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044" name="Ink 1043"/>
              <p14:cNvContentPartPr/>
              <p14:nvPr/>
            </p14:nvContentPartPr>
            <p14:xfrm>
              <a:off x="3264480" y="556920"/>
              <a:ext cx="719280" cy="1143720"/>
            </p14:xfrm>
          </p:contentPart>
        </mc:Choice>
        <mc:Fallback xmlns="">
          <p:pic>
            <p:nvPicPr>
              <p:cNvPr id="1044" name="Ink 1043"/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255840" y="521280"/>
                <a:ext cx="739800" cy="121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045" name="Ink 1044"/>
              <p14:cNvContentPartPr/>
              <p14:nvPr/>
            </p14:nvContentPartPr>
            <p14:xfrm>
              <a:off x="3710880" y="906480"/>
              <a:ext cx="278640" cy="573120"/>
            </p14:xfrm>
          </p:contentPart>
        </mc:Choice>
        <mc:Fallback xmlns="">
          <p:pic>
            <p:nvPicPr>
              <p:cNvPr id="1045" name="Ink 1044"/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3701520" y="888840"/>
                <a:ext cx="29340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1046" name="Ink 1045"/>
              <p14:cNvContentPartPr/>
              <p14:nvPr/>
            </p14:nvContentPartPr>
            <p14:xfrm>
              <a:off x="3103560" y="2210760"/>
              <a:ext cx="212760" cy="787320"/>
            </p14:xfrm>
          </p:contentPart>
        </mc:Choice>
        <mc:Fallback xmlns="">
          <p:pic>
            <p:nvPicPr>
              <p:cNvPr id="1046" name="Ink 1045"/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3092400" y="2163600"/>
                <a:ext cx="234360" cy="8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1047" name="Ink 1046"/>
              <p14:cNvContentPartPr/>
              <p14:nvPr/>
            </p14:nvContentPartPr>
            <p14:xfrm>
              <a:off x="4645080" y="3278520"/>
              <a:ext cx="1378080" cy="1289880"/>
            </p14:xfrm>
          </p:contentPart>
        </mc:Choice>
        <mc:Fallback xmlns="">
          <p:pic>
            <p:nvPicPr>
              <p:cNvPr id="1047" name="Ink 1046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4636440" y="3238200"/>
                <a:ext cx="1397520" cy="13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048" name="Ink 1047"/>
              <p14:cNvContentPartPr/>
              <p14:nvPr/>
            </p14:nvContentPartPr>
            <p14:xfrm>
              <a:off x="3323880" y="1699560"/>
              <a:ext cx="402480" cy="542880"/>
            </p14:xfrm>
          </p:contentPart>
        </mc:Choice>
        <mc:Fallback xmlns="">
          <p:pic>
            <p:nvPicPr>
              <p:cNvPr id="1048" name="Ink 1047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314520" y="1651680"/>
                <a:ext cx="419400" cy="6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049" name="Ink 1048"/>
              <p14:cNvContentPartPr/>
              <p14:nvPr/>
            </p14:nvContentPartPr>
            <p14:xfrm>
              <a:off x="5051160" y="3098520"/>
              <a:ext cx="858600" cy="2194560"/>
            </p14:xfrm>
          </p:contentPart>
        </mc:Choice>
        <mc:Fallback xmlns="">
          <p:pic>
            <p:nvPicPr>
              <p:cNvPr id="1049" name="Ink 1048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5036760" y="3041640"/>
                <a:ext cx="885960" cy="22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050" name="Ink 1049"/>
              <p14:cNvContentPartPr/>
              <p14:nvPr/>
            </p14:nvContentPartPr>
            <p14:xfrm>
              <a:off x="5320080" y="3769920"/>
              <a:ext cx="34200" cy="118440"/>
            </p14:xfrm>
          </p:contentPart>
        </mc:Choice>
        <mc:Fallback xmlns="">
          <p:pic>
            <p:nvPicPr>
              <p:cNvPr id="1050" name="Ink 1049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5310360" y="3718080"/>
                <a:ext cx="568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054" name="Ink 1053"/>
              <p14:cNvContentPartPr/>
              <p14:nvPr/>
            </p14:nvContentPartPr>
            <p14:xfrm>
              <a:off x="4440420" y="1779987"/>
              <a:ext cx="1040040" cy="734040"/>
            </p14:xfrm>
          </p:contentPart>
        </mc:Choice>
        <mc:Fallback xmlns="">
          <p:pic>
            <p:nvPicPr>
              <p:cNvPr id="1054" name="Ink 1053"/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4428540" y="1730667"/>
                <a:ext cx="1064520" cy="8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1026" name="Ink 1025"/>
              <p14:cNvContentPartPr/>
              <p14:nvPr/>
            </p14:nvContentPartPr>
            <p14:xfrm>
              <a:off x="5841360" y="2660400"/>
              <a:ext cx="349920" cy="273600"/>
            </p14:xfrm>
          </p:contentPart>
        </mc:Choice>
        <mc:Fallback xmlns="">
          <p:pic>
            <p:nvPicPr>
              <p:cNvPr id="1026" name="Ink 1025"/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5821920" y="2571120"/>
                <a:ext cx="391680" cy="45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053" name="Ink 1052"/>
              <p14:cNvContentPartPr/>
              <p14:nvPr/>
            </p14:nvContentPartPr>
            <p14:xfrm>
              <a:off x="6243120" y="3324240"/>
              <a:ext cx="227520" cy="225000"/>
            </p14:xfrm>
          </p:contentPart>
        </mc:Choice>
        <mc:Fallback xmlns="">
          <p:pic>
            <p:nvPicPr>
              <p:cNvPr id="1053" name="Ink 1052"/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6221880" y="3241080"/>
                <a:ext cx="269640" cy="39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56" name="Ink 1055"/>
              <p14:cNvContentPartPr/>
              <p14:nvPr/>
            </p14:nvContentPartPr>
            <p14:xfrm>
              <a:off x="4536720" y="1594800"/>
              <a:ext cx="332280" cy="235800"/>
            </p14:xfrm>
          </p:contentPart>
        </mc:Choice>
        <mc:Fallback xmlns="">
          <p:pic>
            <p:nvPicPr>
              <p:cNvPr id="1056" name="Ink 1055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4530600" y="1587600"/>
                <a:ext cx="34560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31760"/>
              <a:ext cx="8401680" cy="594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000" y="120600"/>
                <a:ext cx="8419320" cy="596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60080" y="3716640"/>
              <a:ext cx="1257480" cy="19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7120" y="3657240"/>
                <a:ext cx="1281600" cy="20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54960" y="4711320"/>
              <a:ext cx="1834560" cy="978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50640" y="4619880"/>
                <a:ext cx="1853640" cy="11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44480" y="3811320"/>
              <a:ext cx="1429200" cy="882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1160" y="3728160"/>
                <a:ext cx="1454040" cy="10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0440" y="4016160"/>
              <a:ext cx="7956000" cy="115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6040" y="4003200"/>
                <a:ext cx="7986960" cy="11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720760" y="3189960"/>
              <a:ext cx="826920" cy="372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07800" y="3173400"/>
                <a:ext cx="856440" cy="3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3947040" y="170640"/>
              <a:ext cx="2999520" cy="4748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933720" y="156960"/>
                <a:ext cx="3024360" cy="49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54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9999</TotalTime>
  <Words>175</Words>
  <Application>Microsoft Office PowerPoint</Application>
  <PresentationFormat>On-screen Show (4:3)</PresentationFormat>
  <Paragraphs>28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475</cp:revision>
  <dcterms:created xsi:type="dcterms:W3CDTF">2006-08-16T00:00:00Z</dcterms:created>
  <dcterms:modified xsi:type="dcterms:W3CDTF">2015-09-21T02:15:48Z</dcterms:modified>
</cp:coreProperties>
</file>