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24" r:id="rId4"/>
    <p:sldId id="52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DFEA"/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10" autoAdjust="0"/>
    <p:restoredTop sz="94660"/>
  </p:normalViewPr>
  <p:slideViewPr>
    <p:cSldViewPr>
      <p:cViewPr varScale="1">
        <p:scale>
          <a:sx n="87" d="100"/>
          <a:sy n="87" d="100"/>
        </p:scale>
        <p:origin x="115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6T22:12:43.2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10517 4148 825 0,'-18'-16'142'0,"18"16"-91"0,-9-21-28 0,9 21-13 15,-7-32-3-15,6 15-6 0,-1 0 4 0,2 17 1 16,5-26 5-16,-5 26 1 0,0 0 21 16,0 0 13-16,10 20 3 0,-2 23 8 0,-3 17-31 15,3 20 1-15,-6 15-24 0,-2 11 10 16,-6 0 28-16,0 5 2 0,-10-19 27 0,10-7 8 15,-7-39-23-15,10-18-6 0,3-28-10 0,16-35-2 16,14-33 9-16,25-35 1 0,25-43-12 0,25-32-15 16,27-26-19-16,22-21 3 0,27-16 10 0,15-11-8 15,20 2-1-15,2 2-20 0,1 11-45 16,-11 3-58-16,-3 27-140 0,-32-2-376 0,-9 13 28 16,-17 24 361-16</inkml:trace>
  <inkml:trace contextRef="#ctx0" brushRef="#br0" timeOffset="453.5735">12129 7140 556 0,'-48'5'-51'0,"6"-5"-92"0,14 13-132 16,-20-21 189-16,23 21 86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14.93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12374 6381 1456 0,'-45'-27'0'0,"13"2"-24"0,2 9 7 16,-1 0 13-16,3 2 13 0,3 0-4 0,2 5-4 15,0 0-7-15,2 6 2 0,-5 0-5 16,3 3-9-16,-6 0-13 0,1 5-12 15,-6-3-8-15,3 9 4 0,-10-2 9 0,2 3 11 16,-4-1 11-16,-6 1 5 0,0-1 7 0,-3 0 1 16,1 0 5-16,-2-2 5 0,-2 2 12 0,-1-2 7 15,4 0 12-15,-3-4 2 0,4 5 5 0,-4-7 16 16,4 6-23-16,-3-4 11 0,7 2-29 0,-2-2-7 16,4 1-3-16,0-3-5 0,3 3-16 15,-1-3 17-15,2 1-14 0,-2-3 18 0,7 1 2 16,-1-1-2-16,3 1-2 0,0-2 0 0,1 1-1 15,2-1 0-15,0 1 0 0,1-1-1 0,3 1-1 16,-1-1 0-16,4 0-1 0,1 0 4 16,2 0 3-16,2-1 3 0,19 1 2 0,-27-1-1 0,27 1-4 15,-19 1-4-15,19-1-2 0,0 0-5 16,0 0 2-16,-19 13-3 0,19-13 3 16,-9 28-2-16,5-7 4 0,-1 4-6 0,3 4 6 15,0 3-8-15,1 1 8 0,2 5-8 0,3 2 8 16,1 3-9-16,2 0 8 0,0-1-8 0,4 0 10 15,2 2-10-15,1-1 11 0,1-1 9 0,2 0-25 16,1-3 28-16,1 0-25 0,5-1 10 0,-1-2 10 16,0 1-7-16,4-1 7 0,-3-2-7 15,4 1 7-15,-3-1-8 0,3-2 7 0,-2 0-7 16,-2-2 3-16,-1-1-8 0,-1 0 5 0,-2 1-7 16,-2-2 6-16,-3 1-6 0,-1 1-9 15,-3-1 27-15,-1 0-25 0,-2 0 26 0,1-1-12 16,-2-2-6-16,0-2 3 0,-1-2-3 0,1-4 4 15,-7-18-4-15,11 31 3 0,-11-31 0 0,8 27 4 16,-8-27 0-16,7 23 5 0,-7-23-2 16,4 25 2-16,-4-25-4 0,0 33 1 0,0-16-5 15,0 1 1-15,0 1-6 0,0-1 4 0,-1 2-4 16,0-1 4-16,-1 3-4 0,-1 1 3 0,0 0-3 16,-2-2 5-16,1 0-5 0,-1-2 3 0,0 1-4 15,0-2-12-15,-1 4 29 0,-1-2-28 0,-1 0 27 16,8-20-10-16,-12 26-5 0,12-26 2 15,0 0-1-15,-2 21-1 0,2-21 0 16,0 0 1-16,0 0-1 0,0 0-1 0,0 0-1 16,9 18-3-16,-9-18-5 0,0 0-5 0,0 0-8 15,20 19-10-15,-20-19-21 0,22 14-29 0,2 4-73 16,-24-18-140-16,34 4-254 0,-1 6 48 0,-15-26 418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26.89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11396 13915 276 0,'0'0'-25'0,"0"0"-9"0,0 0 5 0,0 0 29 16,0 0 23-16,0 0 1 0,0 0 0 0,0 0 0 15,0 0 11-15,0 0 16 0,0 0 17 16,0 0 8-16,0 0 14 0,0 0 8 0,-18 12 2 15,15 9-5-15,-6 2-21 0,0 9-34 0,-8 3-11 16,0 6-17-16,-6 4-2 0,-4 2 5 0,-2 2-14 16,-4-1 7-16,-2-3-10 0,0-2 7 15,-2-5-7-15,3-7 7 0,0-3-7 0,5-5 7 16,3-6-4-16,7-6 3 0,19-11 0 0,0 0-5 16,0 0 0-16,0 0-3 0,4-25-3 0,15-3 2 15,8-12 7-15,6-5-4 0,4-4 16 0,3-2-9 16,2-2 12-16,0-1-14 0,-4 2 7 0,-1 0 2 15,-5 3-5-15,-4 4 8 0,-3 5-18 16,-6 9 18-16,-6 5-5 0,-13 26 16 16,11-26 2-16,-11 26-8 0,0 0-10 0,0 0-6 15,-23-15-6-15,23 15-2 0,-33 1 2 0,10 8 2 16,-6 5 0-16,-7 7 2 0,-7 8 15 0,-9 6-30 16,-7 5 26-16,-4 2-25 0,-6 2 8 0,0-2 11 15,-3-1-8-15,3-3 11 0,4-6-7 0,5-1 11 16,9-8 0-16,8-2 10 0,6-7-2 15,15-5 4-15,22-9-8 0,-19 4-11 0,19-4-8 16,0 0-9-16,0 0 1 0,25-19 1 0,-3 3 7 16,3-6-3-16,6-6 7 0,7-4-6 0,6-5 7 15,6-3-8-15,4 0 9 0,6-1-11 0,1 3 11 16,-1 1 8-16,0 4-28 0,-4 5 29 0,-3 1-30 16,-3 5 15-16,-8 4 4 0,-7 5-4 15,-10 4 2-15,-6 5-3 0,-19 4 4 16,0 0 4-16,0 0 5 0,0 0 4 0,-10 17-2 15,-13 1-2-15,-11 8-11 0,-10 9 5 0,-12 9 9 16,-11 7-25-16,-11 3 24 0,-8 4-23 0,-10 0 3 16,-7 1 15-1,-4-2-12-15,0-1 17 0,2-6-9 0,9-7 17 0,8-8-5 0,14-3 10 0,13-14-7 16,18-4 0-16,12-10-5 0,31-4-7 16,-19-1-8-16,19 1-4 0,18-20-1 0,5-3-2 15,11-9 10-15,7-7-9 0,8-2 11 0,5-3-10 16,4 1 10-16,2-2-12 0,0 3 8 0,-1-1-13 15,-1 5 7-15,-2 0-9 0,-2 2 9 0,-3 2-5 16,-6 4 11-16,-4 3 13 0,-8 4-30 16,-4 5 33-16,-10 5-33 0,-19 13 18 0,22-11 8 15,-22 11 2-15,0 0 3 0,0 0-3 16,-19 1-4-16,19-1-5 0,-38 12-4 0,9 1 5 16,-6 9 14-16,-10 6-31 0,-9 6 29 0,-9 5-28 15,-8 3 6-15,-4 1 10 0,-5 3-9 0,0-2 12 16,1-3-7-16,3-5 11 0,8-7-3 0,8-4 8 15,11-8-3-15,12-7 2 0,10-5-4 0,27-5-3 16,-19 1-7-16,19-1-5 0,0 0-2 16,0 0-3-16,22-24 6 0,-4 6-1 15,5-6 7-15,6-5-6 0,3-5 7 0,6-2-7 16,3-1 8-16,3 0-9 0,2 1 8 0,-1 3-8 16,0 0 6-16,-2 4-6 0,-3 2-14 0,-1 1 28 15,-3 3-29-15,-3 3 31 0,-4 3-11 0,-5 2-3 16,-24 15 4-16,27-14-1 0,-27 14 2 0,0 0 4 15,0 0-1-15,0 0 2 0,-17 8-3 16,-1 2-3-16,-5 6-3 0,-6 5-14 0,-9 8 29 16,-5 8-28-16,-7 1 27 0,-7 5-8 0,-4-1-8 15,-2 0 11-15,0-2-10 0,1-2 11 0,4-6-9 16,7-4 7-16,7-6-3 0,10-6 3 0,12-7-3 16,22-9-1-16,-17 6-4 0,17-6-6 0,0 0-1 15,0 0 0-15,0 0 5 0,28-14 2 16,-28 14 4-16,33-21-4 0,-14 6 3 15,5-4-4-15,3-1 4 0,2-3-5 0,3 0 6 16,0-2-8-16,2 0 6 0,-2 1-8 0,0 1 8 16,-2 1-6-16,-3 3 7 0,-5 5-3 0,-4 3 2 15,-18 11-2-15,0 0 2 0,19-9 3 0,-19 9 0 16,0 0 0-16,-21 7-1 0,21-7-2 0,-38 23-5 16,11-3 5-16,-5 5-10 0,-7 5 5 15,-4 7-9-15,-7-2 7 0,-1 3-7 0,-1-1 8 16,1-2-9-16,5-4 4 0,8-2-13 0,3-7-3 15,13 0-28-15,-1-12-28 0,20 8-71 16,3-18-81-16,0 0-180 0,0 0-36 0,17 0 413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30.92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10077 13975 1065 0,'-25'-43'7'0,"1"-5"-93"0,-8-10 2 0,9 1 46 16,0-6 32-16,2-1 25 0,3-6-22 16,1-4-15-16,1-10-12 0,4 0-2 15,-1 1 30-15,1 2 13 0,-2 8 11 0,0 0 10 16,-2 4-13-16,-1-1 15 0,-1 2 8 0,-3-3-8 16,3 0 17-16,-5-4-15 0,6 8 8 0,-8-3 35 15,9 18 6-15,-10 1 23 0,11 22-14 0,-12 3-17 16,8 13-25-16,-3 5-18 0,22 8-10 0,-30 8-10 15,16 11-1-15,0 13-4 0,-1 19 8 16,-1 22-15-16,0 18 1 0,1 18 5 0,-2 13-9 16,3 10 6-16,2 0 7 0,5 1-14 0,3-6-8 15,6-7 7-15,3-8-8 0,4-10-4 0,2-8 22 16,2-9-20-16,1-11 3 0,0-10 22 0,3-11-20 16,1-11 25-16,1-9-8 0,0-11-6 15,-2-8 5-15,-17-14-3 0,31 4 1 0,-31-4 3 16,36-30-3-16,-13-5 6 0,5-16 5 15,7-22-23-15,4-16 13 0,7-21-17 0,4-17-10 16,1-14 6-16,2-15-4 0,0-9-2 0,-3-9-2 16,-2 4 5-16,-5 7 6 0,-5 13 7 0,-6 10 6 15,-8 9-1-15,-7 11 8 0,-9 10-2 0,-4 17 17 16,-6 16 7-16,-4 18-16 0,-8 13 6 0,-3 12-13 16,-3 10 2-16,-2 7-7 0,-4 8 0 15,1 7-2-15,-5 9-3 0,-1 9 4 0,-6 14-5 16,-4 13 9-16,-5 19-11 0,-5 17 13 15,-3 15 0-15,-3 14-12 0,1 7 10 0,1 6-8 16,4 6-10-16,4 0 12 0,3 2 6 0,4 0-6 16,3-5 6-16,5-5 5 0,5-10-8 0,5-11-11 15,6-14 14-15,6-15-16 0,6-20 6 0,4-14 9 16,2-14-5-16,-2-21 3 0,0 0-2 16,0 0-1-16,0 0-1 0,0 0-1 0,0 0 3 15,13-22-5-15,-5-21 7 0,5-30 2 0,8-27-20 16,5-25 5-16,11-19-11 0,2-22-8 0,7-13-2 15,0-13-9-15,7-4-5 0,-5 6 26 0,-3 16 26 16,-5 25 18-16,-14 25 26 0,-8 30-22 0,-18 22-1 16,-7 24 10-16,-15 14-32 0,-2 12 20 0,-7 6-20 15,-2 8-5-15,-3 7-1 16,-2 8 0-16,-4 12-3 0,-3 12-14 0,-8 15 25 16,-5 15-21-16,-8 21 21 0,-4 19 4 0,-7 23-22 15,-2 14 11-15,-4 18-2 0,3 9-1 0,2 5 12 16,7 0-12-16,11-10-2 0,10-12 2 0,16-19-9 15,15-16 4-15,14-16 11 0,16-18-13 0,12-17 15 16,7-13-1-16,8-19-9 0,1-13 4 16,3-16-4-16,1-13-1 0,2-17 2 0,2-22-8 15,3-19-3-15,1-17 15 0,4-16-16 0,-1-10 7 16,1-6 4-16,0-17-17 0,1 1-4 16,-2-9 4-16,2 2 1 0,-4 5 9 0,-2 2-1 15,0 8 8-15,-4 8-7 0,-5 6-7 0,-4 12 26 16,-7 5 0-16,-3 14-12 0,-5 9 18 0,-8 8-20 15,-3 8 1-15,-6 6 14 0,-1 7-9 16,-3 7 12-16,-2 9-5 0,-3 8 5 0,4 20-6 16,-10-24-2-16,10 24-5 0,0 0 0 0,-22-23-3 15,22 23 2-15,-19-9-2 0,19 9 3 0,-21-1 0 16,21 1 0-16,-26 10 2 0,26-10-2 0,-36 23 4 16,16-5-2-16,-3 6 5 0,-3 3-4 0,-1 4 5 15,-2 2-7-15,1-2 6 0,1 4-7 0,1-1 7 16,0 4-6-16,5 0 8 15,2 2 7-15,1 3-28 0,2-2 26 0,0 2-27 16,4 0 10-16,1-1 9 0,2 1-10 0,2 2 11 16,0 0-11-16,1 1 11 0,0-1-10 0,1-4 8 15,0-4-8-15,3-3 6 0,0-7-6 0,2-4 5 16,2-6-4-16,-2-17 3 0,4 20-4 0,-4-20 1 16,0 0-4-16,0 0 2 0,0 0-1 15,0 0 2-15,0 0 3 0,0 0-1 0,0 0 3 16,0 0-1-16,0 0-1 0,0 0 0 0,0 0 0 15,22-26-4-15,-22 26-1 0,20-33-10 0,-20 33-3 16,22-30-11-16,-22 30-5 0,21-27-9 0,-21 27-2 16,20-22-4-16,-20 22-1 0,0 0-7 15,25-18-5-15,-25 18-17 0,0 0-25 0,18-20-37 16,-18 20-56-16,18 0-164 0,-22-19 39 16,24 22 323-16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46.40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8840 12677 940 0,'-36'-37'34'0,"7"-1"-71"0,-4-2 2 16,7 0 35-16,5 2 28 0,2 1 18 0,5-1-6 16,1-3-12-16,1 1-13 0,-1 2 4 0,4 5-4 15,-2 4 10-15,0 7-7 0,-3 4 8 16,14 18-9-16,-24-22 13 0,24 22-1 16,-20-7 4-16,20 7 1 0,-24 6-6 0,24-6-1 15,-30 33-2-15,12 3 10 0,-8 15-8 0,2 20 12 16,-8 17-26-16,2 16-3 0,-5 16 4 0,-3 6-12 15,3 1 4-15,2-5 9 0,6-8-12 0,6-9-11 16,8-11 14-16,4-8-15 0,9-12 0 0,7-12 12 16,2-13-15-16,6-10 8 0,2-11-7 15,0-11 6-15,0-11-2 0,0-8 1 0,1-7 0 16,0-13-3-16,4-15 8 0,0-23-15 0,4-22 12 16,2-28-9-16,6-18-15 0,-4-19 1 15,5-9-7-15,-5-12-6 0,1 0 4 0,-5-3 5 16,-1 6 14-16,-5 11 23 0,-3 8 10 0,-1 16 19 15,-9 5 9-15,4 16-6 0,-12 5 16 0,4 22 13 16,-10 8-21-16,3 24 18 0,-5 14-16 16,3 16-17-16,6 20-9 0,-17-14-8 0,17 14-10 15,0 0-1-15,-22 22-2 0,11 7 0 0,-5 24 11 16,-6 26-19-16,-5 25 14 0,-2 24-7 0,-4 21 2 16,4 9-2-16,4 12-2 0,4 1 3 0,9 1-1 15,7-4 1-15,10-8-4 0,8-11-4 0,13-18-19 16,2-17 6-16,8-20 12 0,3-19-15 0,1-19 18 15,0-18-2-15,-6-18-3 16,-2-13 6-16,-8-11 7 0,-1-15-1 0,-3-13 8 16,0-20 9-16,0-27-23 0,-2-20 16 0,2-23-15 15,-2-17-14-15,4-14 11 0,-3-16-4 0,3-12-2 16,-4-16 0-16,3-10-15 0,-8-13-19 0,6 7 1 16,-6 7 23-16,-2 21 36 0,0 32 21 0,-12 23 16 15,2 42 15-15,-13 20-26 0,-2 26 10 16,-5 15-26-16,-3 9-16 0,-1 7-3 0,1 6-5 15,0 8-1-15,-1 5 0 0,0 13-4 0,-5 15-11 16,-5 23 24-16,-7 27-16 0,-9 33 19 0,-5 28 13 16,-6 41-20-16,-1 18 6 0,3 24-2 15,2 10-17-15,7-1-1 0,9 1 2 0,11-9-1 16,8-8 13-16,13-12 0 0,8-17-12 0,9-22-6 16,7-19 0-16,9-22 8 0,3-16-9 15,1-22 17-15,0-19-14 0,-1-23 6 0,-5-18 11 16,-4-18-6-16,-19-15-1 0,27-2-2 0,-17-20-2 15,1-19 8-15,1-27 7 0,1-33-14 0,0-32 7 16,1-32-5-16,2-29-9 0,2-24 1 0,-1-28-14 16,9-15-30-16,-6-21-7 0,13-7-10 0,-2-6 17 15,8 17 26-15,3 29 38 0,-5 32 51 0,3 49 11 16,-17 29-7-16,-4 39-9 16,-16 19-33-16,-4 25-9 0,-13 13 6 0,0 8-14 15,-6 8 2-15,0 5-10 0,0 8 1 0,-1 5-3 16,2 9 1-16,-3 6 2 0,-2 14-1 0,-5 12 6 15,-7 23-4-15,-4 21 19 0,-9 32-2 0,-8 23-8 16,-7 30-1-16,-3 22-21 0,-4 15 9 0,6 14 8 16,6 8 3-16,6 1-1 0,12-8-14 15,10-7-4-15,13-10 10 0,11-4 7 0,8-1 9 16,7-5-14-16,7-12-7 0,2-12 1 0,6-20-15 16,1-21 13-16,1-24 13 0,-3-25-14 0,-2-26 22 15,-3-19-10-15,-17-27-5 0,29 2 0 0,-13-25 4 16,3-23 8-16,1-31-18 0,3-30 15 0,4-32-10 15,3-26 4-15,3-20 1 0,0-25-17 16,2-15-19-16,-3-15-8 0,6-1 19 16,-3 4 10-16,3 23 19 0,-1 25 2 0,-9 25-9 15,-3 26 19-15,-14 17-7 0,-7 24 12 0,-7 18 1 16,-4 16-16-16,-8 12 8 0,-2 12-14 0,-4 10 5 16,-3 6-5-16,0 6 3 0,-4 5-6 0,0 6 2 15,-4 6-5-15,-1 9 0 0,-4 6 4 0,-6 12-3 16,-3 12 8-16,-9 16-5 0,-2 17 18 0,-8 19-15 15,0 21 5-15,-6 17 11 0,-1 16-8 16,-2 16 15-16,5 13-15 0,3 6-11 0,7 5 5 16,10 4-6-16,6-9 3 0,14-10-6 0,13-14 0 15,14-22-3-15,11-17-7 0,11-24 11 16,7-19-17-16,7-21 6 0,4-14 12 0,1-12-5 16,0-10 7-16,-2-11-1 0,-3-11 0 0,0-10 3 15,-2-9-2-15,0-12 3 0,0-15-8 16,0-13-6-16,2-14 20 0,0-11-13 0,4-11 12 15,0-13 5 1,2-16-15-16,3-14-10 0,1-14-5 16,4-13-7-16,-5-16-13 0,7-5-6 0,-7-18-18 15,3 3-6-15,-5-2 24 0,1 17 37 0,-5 22 28 16,-12 21 29-16,-2 36 14 0,-21 14-14 0,-4 25 4 16,-15 13-16-16,-6 12-19 0,-8 9 5 0,0 10-12 15,-3 8 0-15,0 8-9 0,-4 8-4 16,-1 8 0-16,-1 9-4 0,-6 9 4 0,-3 13-7 15,-4 10 8-15,-7 13-10 0,-2 9 15 0,-3 19 3 16,-3 10-15-16,1 14 16 0,4 12-7 0,2 10-7 16,10 14 17-16,5 12 0 0,7 14-2 0,8 9 7 15,6 7-13-15,11 1-11 0,8-7 3 0,9-6-5 16,7-15 1-16,9-16-1 0,5-21-3 16,2-23-8-16,2-18 22 0,-1-19 3 15,-3-14-22-15,-3-12 27 0,-6-16-28 0,-15-21 14 16,17 8 2-16,-17-8 3 0,11-31 17 0,-5-10-26 15,2-23 22-15,2-29-19 0,2-23-11 0,4-23 4 16,5-21-1-16,5-15-5 0,1-14 7 0,10-6-7 16,-1 2-4-16,2 6 16 0,-2 3 1 0,-5 11 11 15,-3 7-1-15,-9 15 8 0,-3 25-8 16,-14 18 20-16,-2 29 18 0,-9 16-23 0,-4 20 18 16,-5 12-17-16,-2 12-13 0,-1 5 0 0,-1 8-6 15,2 6-2-15,0 8-1 0,-2 7-4 0,-4 11 7 16,-3 14-9-16,-5 15-7 0,-6 18 21 15,-3 13-18-15,-5 16 15 0,-3 13 8 0,0 17-11 16,-3 11-4-16,3 4 2 0,1 8-1 0,5 1 1 16,5 1 0-16,4 3 1 0,9-6-1 15,6-7 1-15,5-11-3 0,9-17 2 0,7-15-10 16,5-17-5-16,7-14 14 0,3-15-11 0,0-12 9 16,5-16-9-16,-5-12 5 0,2-9-4 0,-17-9 1 15,30-16 4-15,-14-10-3 0,3-20 9 0,2-18-11 16,3-22 13-16,2-23-10 0,4-15-15 0,1-18-3 15,3-13-12-15,-5-22-9 0,5-8-3 16,-7-20-16-16,3-3-4 0,-2-10 18 0,2 9 36 16,-3 12 47-16,-4 16 25 0,-1 39 19 0,-15 15 3 15,4 35-24-15,-17 13 3 0,-2 20-31 0,-10 13 0 16,-2 12-17-16,-3 10-1 0,0 8 6 16,-1 10-16-16,-2 5-6 0,-1 12-5 0,-6 7-13 15,-2 15 9-15,-9 13 13 0,-4 15-7 0,-6 17 18 16,-2 14-17-16,-2 10 25 0,3 16 0 15,0 9-4-15,2 8 10 0,7 10-4 0,4 6-5 16,11 6-6-16,6-3-5 0,11-1-3 0,8-9-2 16,7-10-8-16,9-11 2 0,3-14-15 0,9-13-4 15,0-18 21-15,7-10-13 0,-2-14 18 0,0-11 11 16,-4-13-16-16,-3-11 3 0,-20-19-18 0,25 9-4 16,-25-9 8-16,9-27-8 0,-4-1 18 0,-1-18-15 15,0-15 6-15,0-16 14 0,1-13-20 16,0-8 28-16,1-9-4 0,0-1-5 0,2-4 11 15,-2-3-12-15,0-3-9 0,-1 1 12 16,-2 4 19-16,-1 10 5 0,0 22 24 0,-6 15 4 16,1 15-18-16,-8 13-1 0,-4 9-14 0,-3 5-6 15,-5 9-9-15,-3 1 1 0,-1 5-9 0,-2 5 3 16,-2 3-2-16,-3 8 1 0,-4 4 3 16,-1 7-1-16,-2 4 5 0,1 7-5 0,-1 1 8 15,7 1-2-15,5 5 12 0,5 0-1 0,6 5 14 16,3 6 9-16,6 11-23 0,3 9 20 0,9 14-22 15,2 11-6-15,6 9 16 0,3 8-30 0,6 0 2 16,4 2 7-16,5-2-15 0,8-7 7 0,0-9-2 16,7-12-23-16,-2-15 18 0,2-9-15 15,-2-13 13-15,3-9 7 0,-6-12-10 16,0-10 15-16,-5-12-15 0,-4-10-10 0,-1-11 19 16,2-10-7-16,-3-10 15 0,-2-10 11 0,0-6-10 15,-2-10 15-15,1-3-15 0,-5-7 16 0,-3-4-1 16,-2-6-19-16,-5-3 14 0,-3-2-16 0,-2 2-2 15,-5 7 21-15,-3 4-18 0,-1 9 15 0,-5 1 1 16,-2 3-25-16,-2 5 21 0,-3 3-19 0,-2 12 9 16,-3 9 14-16,-2 8-8 0,-4 9 3 15,-3 3-7-15,-4 6 2 0,-5 3 1 0,-3 6 2 16,-3 6 1-16,-2 6 0 0,0 7 2 0,-2 6-1 16,3 6 12-16,-2 5-3 0,4 6 13 15,1 6 11-15,6 12-25 0,2 3 21 0,7 13-24 16,4 6-5-16,4 9 17 0,3 8-27 0,9 1 4 15,4 5 10-15,6 0-13 0,8-1 10 16,4-3 1-16,5-5-27 0,2-8 15 0,4-4-6 16,1-9-19-16,8-8 21 0,-3-9-20 0,6-8 10 15,1-11 14-15,-4-5-7 0,0-10 8 0,-3-9-1 16,0-11 5-16,-3-9 4 0,0-9-1 0,-2-9 3 16,0-5-5-16,-2-11 4 0,-1-8-10 0,-2-10 12 15,1-15-2-15,-5-9-18 0,1-9 13 0,-2-7-20 16,-5-8-8-16,0-5 21 0,-7-6-5 15,-1 5-2-15,-2 8 20 0,-3 11 0 16,0 18 8-16,-9 12 24 0,1 16-8 0,-8 12 8 16,2 12-13-16,-4 7-4 0,0 9-10 0,-3 7-6 15,-2 6 1-15,0 10-3 0,-2 7 2 0,-2 8-7 16,0 9 2-16,-1 7-12 0,-1 6 12 0,0 9-12 16,1 4 18-16,4 11 3 0,2 5-16 0,5 6 18 15,5 9-11-15,5 1-2 0,6 3 22 16,6 5-8-16,6-6-13 0,5-4 11 0,5-6-15 15,1-4-5-15,0-2 17 0,5-6-23 0,-4-8 16 16,3-10-15-16,-5-14 16 0,-2-9 8 0,-2-10-26 16,-4-10 31-16,-11-17-35 0,0 0 18 15,18 7 20-15,-18-7-17 0,7-30 18 0,-1-8-33 16,-1-16 0-16,2-20-12 0,-3-22-12 16,1-11 7-16,-8-25-33 0,5-6-37 0,-14-26-50 15,4-4-46-15,-12-15 32 0,5 12 113 0,0 25 134 16,-5 24 118-16,11 43 13 0,-18 14-32 0,12 29-72 15,-16 4-34-15,7 18-26 0,-4 3-12 0,2 8-15 16,2 6-14-16,3 5-8 0,3 7-11 0,2 2-5 16,4 9-13-16,-2 1 0 0,4 9-5 0,-4 1 13 15,5 5 0-15,-1 3 20 0,1 3-6 16,2 4 14-16,4 6-11 0,-1 3 17 0,4 6 8 16,2 6-17-16,2 3 17 0,2 4-20 15,1-2-4-15,4 0 15 0,3-4-19 0,3-7 16 16,2-5 3-16,2-8-24 0,3-9 24 0,0-9-27 15,0-10 9-15,-1-8 3 0,-5-8-7 0,-18-10 0 16,32 2-2-16,-32-2-4 0,31-27 0 0,-15-2 10 16,6-7-29-16,-3-11 28 0,4-6-23 15,-3-9 7-15,-1-1 18 0,-2-7-11 0,-1 0 18 16,-5-5-9-16,-2-4 14 0,-7-2 1 0,-2-5-13 16,-4 2 18-16,1 2-8 0,-3 7 4 0,-4 6 22 15,1 6-18-15,-5 6 12 0,0 3-1 16,-1 4-28-16,-1 5 23 0,-2 3-27 0,-2 7 9 15,1 3 5-15,-2 3-10 0,-1 1 2 16,-1 2-9-16,-2 0 6 0,-5 2-2 0,4 5 11 16,0 3 6-16,0 8 8 0,5 7 4 0,-1 3 2 15,3 11 2-15,0 2-2 0,2 9 2 0,0 7-9 16,5 11 6-16,-2 11 3 0,6 11-25 0,1 12 19 16,4 11-21-16,4 7-4 0,4 4 19 0,5 2-26 15,2-2 19-15,5-2-11 0,0-6-20 0,3-6 12 16,-2-6-22-16,4-7 2 0,-4-8 20 15,5-5-10-15,-3-6 21 0,0-2-6 0,1-7 12 16,-2-3 11-16,1-6-26 0,-4-7 31 0,1-6-29 16,-17-21 13-16,23 22 1 0,-23-22-2 15,0 0 0-15,18 1 0 0,-18-1 1 0,9-19-2 16,-5-2 12-16,4-10-30 0,-1-8 26 0,2-8-28 16,-1-4 6-16,1-3 4 0,-5-8-22 0,1-1 5 15,-7-9-19-15,1-2 8 0,-9-12-11 16,3 2-11-16,-9-2 26 0,1 9 24 0,1 19 47 15,-6 14 38-15,7 18 2 0,-9 4-12 0,4 13-20 16,-5-1-13-16,4 9-10 0,0 1-10 0,19 0-5 16,-32 16-11-16,32-16-1 0,-27 34-9 0,12-10 2 15,0 6-9-15,-2 1 5 0,0 7-6 0,-1 1 13 16,2 2 13-16,0 1-16 16,2 2 34-16,3 0-20 0,1 3 13 0,6 4 10 15,2 0-18-15,3 2 6 0,4-2-17 0,1-3 10 16,2-4-13-16,2-5 8 0,2-5-9 0,1-7 4 15,0-2-9-15,0-9 4 0,-13-16-6 0,28 20 1 16,-28-20 0-16,29 0 2 0,-12-6 4 0,-17 6 0 16,32-32 8-16,-14 8-5 0,1-7 8 0,-1-4-8 15,0-8 8-15,0-6-13 0,-4-4 9 16,-2-12-19-16,-2-4 4 0,-4-10-9 0,0-4-17 16,-5-4 21-16,0 6 6 0,-1 11 24 0,-3 10 27 15,1 14-5-15,-5 5 7 0,2 12-7 0,-5 7 7 16,10 22-5-16,-13-20-6 0,13 20-13 0,0 0-11 15,0 0-6-15,-23 14-4 0,23-14 0 16,-22 37-7-16,5-9 2 0,0 10-9 0,-5 1 11 16,0 6-7-16,-1 2 18 0,1 5-8 15,0 3 13-15,5 3 12 0,4 7-16 0,4 2 26 16,8 6-16-16,1 6-2 0,10 6 15 0,2 5-25 16,8 8 1-16,3 4 9 0,6 2-14 0,7 0 4 15,4-5-2-15,8-3-33 0,-2-10 10 0,6-3-11 16,-3-10-23-16,6-3 16 0,-5-11-17 0,-1-8 10 15,-7-13 15-15,-3-8 2 0,-9-14 9 16,-7-6 5-16,-5-10 9 0,-18 0 6 0,22-17 2 16,-14-3 6-16,-5-9-4 0,0-11 9 15,-3-9-6-15,0-5 13 0,-1-2 7 0,-3-3-22 16,0 1 17-16,-3-1-23 0,-2-5-3 0,0-2 12 16,-2 1-14-16,1 2 15 0,-2 7-8 0,0 8 18 15,-2 7 10-15,0 11 5 0,-1 9 13 0,15 21-11 16,-27-14-7-16,27 14-12 0,-31 8-4 15,14 4-9-15,-2 9-11 0,-1 5 10 0,0 9-11 16,0 5 10-16,0 6 9 0,1 6-8 0,4 6 15 16,2 6-9-16,7 9 14 0,4 6-1 0,7 4-19 15,6 4 13-15,5 3-15 0,6-1-5 0,5-1 15 16,7-2-29-16,1-8 13 0,4-5-3 0,0-7-20 16,2-7 24-16,-1-7-23 15,3-8 9-15,-3-9 13 0,3-9-1 0,-2-8 14 16,-5-9 0-16,1-8 3 0,-5-9-1 0,-3-8-4 15,-4-8 3-15,-2-8-7 0,-1-6 6 0,-2-7 3 16,0-5-29-16,-3-4 26 0,0-4-26 0,-3-4 11 16,-2-3 14-16,-5-3-14 0,-2-3 12 0,-5-7-18 15,-3 0 15-15,-2-7 2 0,-5 4-12 0,-1 8 23 16,-5 9-6-16,2 15 5 0,-5 10 21 16,4 11-7-16,-6 6 1 0,3 12-8 0,-3 0-6 15,0 7-7-15,-2 8-4 0,-1 4-1 0,0 9-3 16,-4 6 4-16,0 8-6 0,-4 6 8 0,0 7-8 15,3 5 11-15,0 6 9 0,6 7-18 16,2 3 26-16,9 4-17 0,4 0 2 0,8 5 13 16,3 2-21-16,7 1 14 0,4-2-1 0,6-5-21 15,4-4 17-15,4-4-22 0,8-8 0 16,1-5 8-16,7-8-12 0,2-10 7 0,5-8-4 16,3-8 9-16,3-13-3 0,0-6 4 0,-2-13 2 15,-3-7-4-15,-6-9 9 0,-3-5-6 0,-4-3 10 16,-3-6-10-16,-3 0 12 0,-4-1 7 0,-4 1-26 15,-3 1 25-15,-4 2-27 0,-5 0 5 0,-2 0 4 16,-7-4-18-16,-2-1 1 0,-7-5-18 16,-2 1 5-16,-8-7-14 0,0 0 4 15,-11-9 8-15,1 3-6 0,-8 3 41 0,-1 5 14 16,0 12 23-16,-3 4 18 0,4 9-7 0,-3 3-1 16,2 11-9-16,-4 3-3 0,3 13-6 0,-3 5-10 15,2 9-7-15,-5 8-8 0,3 9-1 0,-3 6-8 16,3 7 10-16,-1 9-12 0,3 2 11 0,6 6 3 15,2 2-22-15,10 0 23 0,8 5-19 16,10-1 7-16,10 2 14 0,7 0-16 0,8-1 14 16,6-1-14-16,8-1 16 0,7 4 4 0,4-2-21 15,6-4 16-15,1-5-24 0,-1-9 1 16,1-5 10-16,-2-11-5 0,-3-8 7 0,-1-12-2 16,-4-9 4-16,-2-14 2 0,-1-10-3 0,1-15 5 15,0-12-12-15,3-11 12 0,-1-13 1 0,2-6-20 16,-3-6 19-16,-2-3-19 0,-5-1-7 15,-5 1 14-15,-8-6-27 0,-3 4 12 0,-9-5-6 16,-4 2-16-16,-12 4 18 0,-2 8-3 0,-7 12 16 16,-5 16 33-16,-2 17 0 0,-7 9 8 0,-2 11-9 15,-7 9 0-15,-1 10 3 0,-9 6 2 0,2 12 4 16,-9 10-10-16,0 6-1 0,-4 7-12 0,-5 7 11 16,2 6-8-16,0 6 18 0,0 11 3 15,9 9-18-15,0 3 17 0,11 10-16 0,5 0-1 16,9 7 23-16,5 3-9 0,8-5-17 0,5-9 8 15,6-8-22-15,7-10-7 0,5-7 15 16,7-13-17-16,7-12 10 0,7-11-3 0,6-12 8 16,6-11 1-16,6-13 2 0,8-17 5 0,7-15-8 15,8-17 9-15,7-11-13 0,10-12 16 0,5-4-16 16,2 0 3-16,4 1 18 0,-5 1-19 16,-6 2 18-16,-6-1-6 0,-6 4-20 0,-11 0 13 15,-6-2-23-15,-10 3 10 0,-9-6-4 0,-5 1-22 16,-12-5 15-16,-5-6-16 0,-11-5-8 0,-7 4 24 15,-9-6 4-15,-5 14 1 0,-4 11 40 0,-10 11-4 16,0 16 13-16,-9 4 8 0,-3 12-13 16,-7 7-1-16,-1 9-5 0,-6 6-4 0,-1 10-3 15,-5 6-7-15,-3 9-2 0,-3 9-9 16,-4 9 6-16,0 10 9 0,-3 10-24 0,0 9 22 16,-1 5-17-16,0 9 0 0,4 8 25 0,5 6-19 15,9 8 4-15,3 7 15 0,10 1-15 0,6 0 10 16,7 1 6-16,5-3-28 0,6-3 7 0,4-2 12 15,4-4-14-15,4-11 12 0,3-11-1 0,6-15-16 16,4-13 13-16,7-13-8 0,5-11 8 16,4-13-4-16,7-12 3 0,4-14 1 0,8-17-4 15,8-22 8-15,8-19-15 0,13-14 15 0,5-12-5 16,6-4-12-16,2-1 13 0,-1 0-11 0,-2 5-3 16,-4 5 21-16,-7 7-20 0,-9 6-3 15,-8 4 16-15,-10 4-25 0,-9 0 14 0,-4 4-9 16,-10-7-21-16,-3 3 12 0,-10-9-23 0,-3 2 12 15,-11-10-7-15,-2 2-9 0,-12-1 30 16,-3 9 11-16,-4 16 32 0,-7 12 33 0,0 20 1 16,-10 6 0-16,3 15-13 0,-10 5-8 0,1 10-8 15,-9 8-7-15,1 13-1 0,-6 8-14 0,0 10 5 16,-2 10-14-16,-3 8 16 0,-2 12 3 0,2 9-16 16,0 10 15-16,7 12-15 0,5 6-6 0,6 4 25 15,6 7-8-15,10-1-7 0,9 1 6 16,8 1-7-16,7-6-9 0,7-4 6 15,8-10 9-15,6-8-14 0,7-18 12 0,6-11-4 16,8-14-17-16,5-14 9 0,8-14-9 0,1-14 6 16,8-17 2-16,2-18-2 0,3-20 11 0,3-16-9 15,4-15 17-15,2-14 0 0,2-9-14 0,2-6 12 16,2-10-11-16,-3-10-10 0,1-5 6 0,-3-8 0 16,-5-1-13-16,-5 0-2 0,-6 4 10 15,-10-1-14-15,-5 10 1 0,-10 9 18 0,-8 11-1 16,-8 17 7-16,-9 11 25 0,-7 12-15 0,-9 9 14 15,-8 9 2-15,-7 6-31 0,-3 6 25 0,-6 4-31 16,-3 2 10-16,-3 3 5 0,-2 2-3 16,-1 6 4-16,-3 3-3 0,-2 8 4 0,0 7-4 15,-5 11 3-15,-3 7 6 0,-7 12 1 0,-1 14 13 16,-6 10 9-16,-1 14-21 0,-5 8 13 16,1 13-24-16,-1 6-7 0,3 9 20 0,3 15-4 15,6 4-5-15,7 8 9 0,11 5-2 0,8 1 2 16,8 7-3-16,10 5 0 0,9 2-3 0,6-4-19 15,9-8 13-15,8-13 4 0,3-12-11 0,6-16 10 16,4-14 2-16,5-16-19 0,1-16 14 0,4-14-8 16,2-17 10-16,-1-12-3 0,2-15 2 0,2-17 3 15,5-17-5-15,2-22 13 0,5-18-16 16,9-16 20-16,4-18-11 0,7-9-10 0,6-8 7 16,4-6-8-16,4-7 3 0,1-3-10 15,-5-7-10-15,0 4-15 0,-11-2-10 0,-1 8-2 16,-12 6 7-16,-5 11 1 0,-14 6-8 0,-8 12 23 15,-16 1-2-15,-8 12 0 0,-11 13 33 0,-9 10 7 16,-6 20 16-16,-7 9 16 0,-2 15-8 0,-6 5-2 16,0 11-9-16,-4 5-5 0,0 10-8 0,-3 6-6 15,-1 12-1-15,-3 7-6 0,-3 11 10 0,-3 15-8 16,-1 10 17-16,0 11 7 0,5 9-14 0,4 7 21 16,8 11-9-16,5 6-7 0,10 10 23 15,4 12-18-15,7 3-13 0,4 6 0 0,4 0-8 16,0-1-1-16,4-7-10 0,2-9 5 0,4-13-9 15,8-19-5-15,-1-15 21 0,5-16-12 16,3-13 14-16,1-15-3 0,1-11 7 0,0-14-2 16,0-8 1-16,0-16 3 0,3-12-6 0,-1-16 9 15,2-16-14-15,4-14 14 0,0-14-21 0,3-12 4 16,2-11 10-16,-2-11-12 0,-2-11 1 0,4-9-19 16,-6-16-13-16,9-6-15 0,-7-18-6 0,9-2-8 15,-6-5 2-15,7 15 36 0,-5 16 41 16,-4 24 26-16,0 32 28 0,-18 17-6 15,-1 29-8-15,-17 13 3 0,-4 18-19 0,-7 10-9 16,-6 8-15-16,-3 8-7 0,-6 7-3 0,-5 13-4 16,-6 14 8-16,-10 23-10 0,-5 17-3 0,-8 26 17 15,-4 21-15-15,-5 16 9 0,-3 15 13 0,2 9-17 16,0-1 3-16,1-1 0 0,5-8-1 0,5-14 6 16,10-11-9-16,10-20 9 0,11-13-13 15,12-25-3-15,10-16 11 0,10-18-14 0,7-15 3 16,9-11-3-16,3-12 0 0,8-12 6 0,3-16-3 15,8-18 13-15,2-13-13 0,9-14 15 0,3-9-3 16,2-8-14-16,2-5 13 0,-2-9-12 0,-1-9-14 16,2-8-7-16,-4-21-15 0,10-11-22 15,-9-26 4-15,14-6-17 0,-6-19-26 0,8 0 13 16,-8-2 33-16,-1 19 104 0,-1 41 85 16,-22 24 48-16,5 54-19 0,-31 16-51 0,-3 23-60 15,-19 12-18-15,11 23-16 0,-39-17-2 0,10 21-6 16,-8 9-4-16,-7 11-1 0,-9 13-12 0,-15 9 1 15,-8 16-24-15,-14 1 7 0,-6 8-14 0,-12 1 23 16,0 5 11-16,-8 1-4 0,3-6 29 0,5-3-11 16,5-15 14-16,19-6 14 0,12-16-10 15,20-6 3-15,18-14-9 0,17-7-5 0,17-5-7 16,0 0-5-16,0 0-4 0,27-33-3 0,4 5 6 16,9-9-6-16,11-9 12 0,7-11 9 15,15-6-22-15,6-4 20 0,8-2-22 0,5 4 0 16,1-3 12-16,2 1-16 0,-2 0 16 0,-2 3-14 15,-3 5 16-15,-9 3 6 0,-7 7-22 0,-9 6 25 16,-16 11-25-16,-9 7 15 0,-17 11 7 16,-21 14 1-16,0 0 1 0,0 0-2 0,0 0-3 15,-18-6-4-15,-12 13-5 0,-12 5-1 0,-13 10-11 16,-15 3-1-16,-13 9 5 0,-16-1-34 0,-9 3 28 16,-12-3-22-16,-3-2 18 0,2-2 19 0,4-4 9 15,11-2 12-15,8-8 3 0,12-1 5 0,12-6-6 16,13-3-2-16,11-5-6 0,15-3-3 15,12 0-2-15,23 3-6 0,0 0-4 16,-14-18-7-16,14 18-1 0,22-35-3 0,1 9 6 16,5-4-3-16,6-3 8 0,5-3 3 0,6-1-31 15,5-5 24-15,9-2-30 0,1-7 8 0,10-1 10 16,-1-5-13-16,4 1 18 0,-1 2-7 0,-3 4 23 16,-4 7 0-16,-14 9 20 0,-9 11-1 0,-17 6 8 15,-25 17-3-15,19-10-3 0,-19 10-3 16,0 0-3-16,-26 12-5 0,0 3-8 0,-10 9 1 15,-10 10-12-15,-12 12 8 0,-10 7-16 0,-10 5 6 16,-8 9-18-16,-6-3 13 0,0 4 11 0,-7-3-14 16,6-5 27-16,6-6-19 0,8-10 4 0,16-9 9 15,10-7-6-15,10-6 6 0,10-7-4 0,9-6 1 16,24-9-1-16,-21 3-2 0,21-3-5 0,0 0-4 16,0 0-10-16,14-34-3 0,3 6 8 15,5-12-3-15,8-4 19 0,8-8 5 0,8-6-23 16,7-4 23-16,9-6-20 0,6-2 6 15,1-2 17-15,0 2-17 0,-3 4 19 0,-3 8-9 16,-10 9 17-16,-5 13-6 0,-17 11 7 0,-9 11-8 16,-22 14-3-16,0 0-3 0,0 0-2 0,0 0-1 15,0 0-1-15,-2 17 0 0,-14 6-7 0,-6 7 0 16,-6 8-12-16,-10 3 8 0,-3 4-9 16,-5 0 15-16,-4 0-6 0,0 0 12 0,0 0-5 15,0 2 14-15,2 0-5 0,2 3 13 0,1 2 10 16,3 4-27-16,1-1 19 0,4 4-25 0,2 1-4 15,5-1 12-15,8-6-15 0,5-4 9 0,12-10-16 16,5-10 3-16,11-6-11 0,-11-23 1 0,35 22-1 16,-12-23 1-16,5-5 4 15,0-9 1-15,5-8 8 0,0-8-2 0,7-8 12 16,1-8-8-16,7-6 13 0,0-6-12 0,2-4 15 16,0-1 1-16,-2-2-17 0,-1 5 26 0,-6-1-16 15,0 10 11-15,-11 6 13 0,-6 9-13 0,-8 8 7 16,-6 10-2-16,-10 19 5 0,0 0-5 0,1-17-5 15,-1 17-7-15,0 0-6 0,-16 19 0 0,2 2-4 16,-8 12 5-16,-10 12-12 0,-8 6 3 16,-6 8-1-16,-14-1-29 0,-1 1 21 0,-12-4-20 15,2-2 10-15,-5-4 18 0,-2 0-5 0,2-5 18 16,-1-1 1-16,3 0 21 0,0-6-1 0,7 0 13 16,2-5-12-16,13-1 1 0,6-7-13 15,13-3 1-15,11-7-11 0,22-14-1 0,-19 15-8 16,19-15-3-16,0 0-3 0,0 0-2 0,25 2 1 15,-25-2-1-15,37-9 2 0,-13-5 1 16,7-6 5-16,3-6-5 0,6-6 7 0,2-3-8 16,4-7 11-16,4-4-11 0,1-2 11 0,0-3-9 15,-1 2 13-15,-1 2-9 0,-6 5 17 0,-3 7-5 16,-10 8 13-16,-3 8-3 0,-9 5-1 0,-18 14 7 16,18-9-18-16,-18 9 10 0,0 0-17 0,0 0-14 15,0 0 14-15,0 0-12 0,8 28 13 16,-8-28 2-16,2 33-5 0,-3-15 3 15,-4 1-6-15,-2 2 5 0,-4 1-4 0,-5 2 7 16,-4 2-3-16,-3 7 10 0,-6 6-5 0,-2 4 12 16,-5 7-9-16,-3 3 8 0,-2 3-16 0,-2 1 11 15,2 2 2-15,1-1-24 0,2-5 24 0,2-2-24 16,4-11 8-16,5-6 11 0,6-10-7 0,21-24 2 16,-24 23-7-16,24-23-5 0,0 0-5 15,0 0-5-15,0 0 3 0,0 0 0 0,8-35 6 16,-1 3 3-16,8-8 8 0,2-12 10 0,5-4-21 15,4-5 21-15,2-4-18 0,6 1 4 0,-1-3 15 16,1-4-17-16,3-2 17 0,-1 1-17 0,1 3 17 16,-2 5-1-16,-2 7-20 0,-3 10 24 15,-3 7-24-15,-4 8 13 0,-5 9 5 16,-3 5-6-16,-15 18 2 0,12-18-3 0,-12 18 0 16,0 0-3-16,0 0-1 0,0 0-1 0,0 0-3 15,0 0 0-15,-22 6 0 0,22-6 2 0,-35 28 1 16,11-6 8-16,-6 7-2 0,-4 6 12 0,-7 6 18 15,-2 9-23-15,-5 4 25 0,-2 10-24 0,-1 4-5 16,-1 6 16-16,0 2-21 0,5-1 14 0,2 1-1 16,5-2-21-16,5-7 18 0,7-4-21 15,6-13 3-15,8-8 8 0,8-9-16 0,3-10-1 16,6-5-10-16,-3-18 2 0,0 0 3 0,19 15 7 16,-19-15 9-16,24-11 2 0,-7-5 7 15,2-5-4-15,4-8 14 0,4-2-3 0,5-7 13 16,7 1-7-16,1-5 8 0,7-2 5 0,2-4-29 15,6-1 21-15,5-4-28 0,6 1 4 0,2-4 10 16,3-5-16-16,3-1 5 0,-2-9-23 16,3 2 10-16,-4-5 0 0,-2 4-12 0,-7 2 30 15,-6 5-16-15,-7 6 10 0,-14 7 12 0,-8 2-11 16,-12 6 10-16,-6 5-7 0,-10 4 16 0,-5 8-1 16,-8 3 10-16,14 22-5 0,-39-22-3 0,13 22-7 15,-10 9-3-15,-3 9 1 0,-9 11-7 0,-8 11 8 16,-10 10-14-16,-8 10 14 0,-10 13-16 15,-5 7 17-15,-6 11 3 0,-7 6-15 16,-2 2 14-16,-7 2-11 0,3-5-8 0,7-8 22 16,6-7-1-16,13-11-20 0,17-13 24 0,13-10-22 15,19-15 7-15,16-12 3 0,17-20-7 0,7 25 2 16,16-16-3-16,11 2 5 0,15-4-2 0,8-4 0 16,11-8 1-16,6-6-2 0,8-3 1 0,4-5-5 15,2-1 5-15,5-3-5 0,-2-1 6 16,-2-6 12-16,1-4-31 0,-3-4 29 0,-4-3-28 15,-1-2 6-15,-3-2 8 0,-4-5-12 0,-2-3 13 16,-2-4-10-16,-3-5 16 0,-4-8-15 16,-4-2-9-16,-3-8 20 0,-6-5-16 0,-2 2 19 15,-7 4 10-15,-4 8-14 0,-11 13 21 0,-8 13-8 16,-11 9 13-16,-7 14-9 0,-10 5 0 0,9 17-9 16,-37-14-3-16,5 16-4 0,-8 11-1 15,-9 12 4-15,-10 11-6 0,-8 10 7 0,-10 12-12 16,-5 6 12-16,-5 12-17 0,0 4 7 0,1 7 21 15,6 6-8-15,11 3 23 0,13 8 6 0,12 6-25 16,16 9 1-16,11 7 3 0,10 12-12 0,12 2 1 16,9 1 13-16,16 0-16 0,7-11-10 0,14-14 0 15,6-16-15-15,9-19-5 0,5-18 16 16,4-15-8-16,-1-16 12 0,3-17-5 0,-7-16 5 16,1-17 4-16,-5-18-8 0,-3-20 12 15,-2-15-14-15,-3-19 25 0,0-15 4 0,-3-12-3 16,1-8 11-16,-4-9-7 0,-2-3-19 0,-8-7 10 15,-2-6 2-15,-5 3-2 0,-3 8 8 0,-4 7 10 16,-8 10-15-16,-4 8-9 0,-4 7 7 0,-4 6-9 16,-1 17 1-16,-8 12 20 0,-4 19-12 15,-6 18 9-15,-1 14-11 0,12 21-3 0,-36-9-2 16,11 18-3-16,-7 12 2 0,-7 13-7 0,-8 15 9 16,-8 20-12-16,-9 15 19 0,-3 19-1 0,-6 14-10 15,1 11 7-15,2 7-3 0,3 3-12 0,13 4 16 16,7 7 9-16,13 10 0 0,8 5-1 15,13 1-2-15,9-4-7 0,11-7-4 0,10-10 1 16,7-10-4-16,7-12 4 0,6-16-9 16,2-16 9-16,2-16 1 0,0-18-13 0,2-16 11 15,-2-12-6-15,-3-16 4 0,0-14 0 0,-2-14-2 16,3-19 7-16,4-19-9 0,5-21 15 0,6-21-2 16,6-15-11-16,5-14 10 0,4-13-10 0,1-13 2 15,-1-11-4-15,1-11-4 0,-3-6 5 0,-2-5-5 16,-1-1 3-16,-7 0-6 0,-4 8-8 15,-8 17 25-15,-10 21 17 0,-6 32 16 0,-16 26 5 16,-6 28-22-16,-15 16 3 0,-3 15-14 0,-6 9 1 16,17 13-8-16,-31-8-2 0,31 8 0 15,-28 20-3-15,13 6 6 0,1 15-8 0,-2 16 11 16,-3 26-12-16,1 18 6 0,-2 29 11 0,-2 24 0 16,-4 27 6-16,1 18-12 0,-1 19-15 0,3 9-7 15,3 4 4-15,1-1 14 0,4-8 3 16,2-17-3-16,5-25-6 0,1-24 4 0,6-27 4 15,4-19-8-15,3-22 15 0,2-20-18 0,2-19 5 16,0-18 7-16,-10-31-5 0,13 18 0 0,-13-18 0 16,6-26-1-16,-1-15 6 0,0-28 6 0,3-28-18 15,5-18 12-15,4-19-8 0,3-15 2 0,5-15-3 16,0-21-11-16,4-14-13 0,4-12 5 16,7-5 11-16,2-6 12 0,6 10-2 15,-1 10-3-15,0 18 15 0,-1 21-2 0,-6 20 8 16,-1 26 9-16,-11 22-7 0,-4 27-2 0,-11 18 10 15,-5 20-14-15,-8 30 0 0,4-19-8 0,-4 19-6 16,0 0-2-16,0 20-2 0,-1 12 8 0,-4 25-7 16,-3 24 18-16,-3 30-5 0,-3 19-7 0,-6 22 5 15,1 15-21-15,0 19 16 0,0 15 7 16,6 15 5-16,3 10 0 0,3-1-18 0,2-1-4 16,3-10 4-16,-1-8 11 0,3-17 9 0,0-13-10 15,0-18-1-15,3-14-2 0,-1-17-16 0,2-16 29 16,1-19-6-16,-1-20-14 0,0-25 21 15,-2-21-27-15,-2-26 11 0,0 0-2 0,0 0 4 16,11-52 12-16,-3-14-20 0,0-28 17 0,3-27-14 16,-1-19-2-16,1-18-8 0,-1-22-12 15,2-17-3-15,-4-25-14 0,8-3 14 0,-1-12 11 16,7 14-3-16,3 18 22 0,2 18 23 0,3 25 4 16,-3 18 2-16,0 23 4 0,-7 18-11 0,0 25-9 15,-6 15 10-15,0 16-19 0,-6 11 2 0,1 12-9 16,-4 7 1-16,-5 17-7 0,0 0-7 0,0 0-7 15,0 0 2-15,0 0 9 0,6 32 9 16,-7 10 21-16,-5 22-6 0,-1 22 20 0,-5 24-10 16,1 22-9-16,-2 17 1 0,1 16-4 15,2 16-4-15,3 12 3 0,3 10-12 0,4 4-10 16,0-3 5-16,4-8 5 0,3-8 8 0,-1-14-12 16,5-20 0-16,-1-18 1 0,0-26-9 0,-1-20 24 15,1-21-17-15,-1-16 14 0,-2-17-11 0,-1-13 8 16,-6-23-6-16,0 0 1 0,0 0 4 15,0 0-1-15,10-48 9 0,-8-4-10 0,1-23 12 16,-1-11-19-16,3-12 17 0,2-8-8 0,4-11-11 16,1-8 6-16,5-10-9 0,-1-11 2 0,5-10-8 15,-1-13-8-15,5-8-3 0,-3-14-9 0,2 4 8 16,-3-1 4-16,-1 20 27 0,0 25 24 0,-6 26 12 16,2 35 18-16,-13 21-22 0,-2 28-7 15,-9 12-2-15,8 21-13 0,-17-13-5 16,17 13-4-16,0 0-4 0,-25 25 1 0,12 8-5 15,-6 15 8-15,-3 25 0 0,-4 15-19 0,-5 16 13 16,-2 11-9-16,1 7-4 0,-1 6 11 0,2 6 7 16,1 4-4-16,1 3 6 0,1 2-3 0,0 4 4 15,1-2-4-15,0-6 3 0,1-7 13 0,1-9-8 16,3-12-9-16,2-14 12 0,3-13-15 16,2-19 0-16,5-13 12 0,3-13-9 0,2-13 6 15,5-26-6-15,-4 17 1 0,4-17-4 0,0 0-1 16,3-35 3-16,1-5-7 0,3-20 12 0,3-21-16 15,5-14 0-15,4-11 13 0,5-11-12 16,2-12 6-16,0-10-6 0,1-14-5 0,0-12-3 16,-5-15-10-16,-2-5 6 0,-4-2-1 0,0 10 18 15,-3 20 16-15,-2 20 20 0,-1 34 20 16,-8 22-13-16,1 23 14 0,-7 16-17 0,1 15-14 16,3 27-1-16,-8-21-6 0,8 21-6 0,0 0-9 15,0 0-5-15,0 0 0 0,4 29-3 0,-2 2 9 16,1 17-5-16,-4 13-10 0,-1 11 20 0,-2 12-17 15,-5 10 15-15,0 9 9 0,-3 10-23 0,0 7 7 16,0 9 8-16,-4 5-7 0,-1 4 6 16,0 2-4-16,-5 4 5 0,-1 2-3 15,-1-1 2-15,-5 2 16 0,2-6-12 0,-2-5-3 16,-1-9 6-16,4-8-7 0,-1-12-10 0,3-8 6 16,3-14 14-16,3-10-16 0,2-17 19 0,6-14-6 15,3-16-8-15,7-28 2 0,-5 21-6 0,5-21-1 16,0 0-3-16,0 0 1 0,5-23 5 0,-1 1-2 15,3-15 9-15,1-18 7 0,3-14-23 16,4-13 16-16,3-14-17 0,3-10-9 0,3-12 18 16,2-25-22-16,4-12-10 0,-3-23-9 0,7-8-16 15,-2-15 15-15,9-1 22 0,-2 4 30 0,5 21 21 16,-1 41 22-16,-10 32 3 0,-2 44-5 0,-17 27-5 16,-14 33-20-16,10-19-9 0,-10 19-6 15,0 0-6-15,-6 22 0 0,-3 14-7 0,-5 23 11 16,-6 32-1-16,-5 26-12 0,-6 22 7 15,-3 19-2-15,-1 20-2 0,0 12 6 0,3 13-9 16,5 5-2-16,7 4 7 0,6-1 12 0,8 3 3 16,5-2-7-16,3-11-11 0,5-12-10 0,0-18 14 15,0-16 0-15,0-22 0 0,1-19 11 0,0-25-23 16,1-21 18-16,-3-26-9 0,-1-21 6 0,-5-21-7 16,0 0 1-16,5-22 5 0,-3-20-5 0,-2-33 17 15,-1-32-21-15,-5-23 4 0,0-23 2 16,-2-19-2-16,0-15-7 0,3-16 3 15,-2-12-17-15,7 0 13 0,0 4 6 0,7 19-1 16,1 20 2-16,2 13 3 0,-4 9 1 0,-3 3-6 16,-5 3 3-16,0 7-2 0,-2 8 8 0,-3 6-6 15,-3 5 4-15,1 6-9 0,-5 10-6 0,2 13 28 16,0 15-11-16,-1 22 21 0,2 18-7 16,0 16 1-16,11 18-7 0,-19-7-6 0,19 7-2 15,-24 27-4-15,8 10 7 0,-4 18-11 0,-6 24 17 16,-6 20-20-16,-4 16 5 0,-2 23 8 0,1 8-2 15,-2 10 4-15,5 8 2 0,1 1-1 0,6 9 4 16,5 5-5-16,6 5 5 0,4 2-8 0,5-1 3 16,2-3 8-16,3-3-14 0,0-11-6 15,2-8 2-15,-1-15 3 0,-1-13-3 16,-3-21 10-16,-2-18-10 0,-3-23 1 0,1-16 14 16,0-21-8-16,2-15 6 0,7-18-6 0,0 0-2 15,-8-25 0-15,4-20-9 0,-1-25 12 0,-2-33-6 16,2-20-10-16,2-21 5 0,3-19-1 0,2-22-4 15,7-16 2-15,2-22 0 0,6-11-26 0,0-19-10 16,9-6-9-16,0-21-15 0,9 1 13 0,-1-2 19 16,10 15 21-16,1 33 51 0,-4 29 21 15,-1 46 6-15,-16 27 10 0,-5 32-39 0,-18 23-13 16,-2 22 18-16,-10 16-27 0,1 17 23 0,10 21-19 16,-15-17-9-16,15 17-5 0,0 0-2 15,-8 26 15-15,2 13-27 0,-4 28 25 0,-5 30-16 16,-7 29-8-16,-3 17 6 0,-3 21 0 0,0 12 3 15,2 9-5-15,1 2 6 0,6 1-8 16,3-6 4-16,9-8 11 0,3-13-12 0,5-22 3 16,3-22-5-16,1-25-3 0,-1-20 20 0,-1-20-14 15,1-18 11-15,-3-17-4 0,-1-17 7 0,0 0-1 16,0 0-1-16,-2-35 0 0,-2-18-14 0,-1-28 12 16,-1-28-22-16,5-13 7 0,0-18 5 0,3-16-9 15,-2-17 9-15,6-15-19 0,-1-12-14 0,8-6-5 16,1-2 10-16,8 6 20 0,0 10 6 15,1 20 24-15,3 22 11 0,-7 19 1 16,-5 25 8-16,-9 12 3 0,-4 17-19 0,-8 16 15 16,1 12-18-16,-5 11 1 0,0 9 1 0,1 9-34 15,10 20 29-15,0 0-37 0,0 0 11 0,0 0 12 16,0 0-19-16,0 0 22 0,-8 31-23 0,4 11 19 16,0 15-4-16,-5 13 3 0,-1 12 16 0,-2 11-21 15,1 6 21-15,1 10-6 0,3 4-9 16,1 3 9-16,1 2-10 0,0-5-11 0,3-4 2 15,2-7 10-15,1-7-13 0,3-9 14 0,-2-11 4 16,2-16-15-16,-1-12 13 0,1-16-8 0,0-12 8 16,-4-19-3-16,0 0 2 0,0 0 3 0,0 0-2 15,0 0-1-15,2-37-7 0,-3-5 5 0,0-16-11 16,-2-7 16-16,1-8-14 16,-2-6 3-16,0-6 15 0,2-5-14 0,0-4 16 15,-1 1 3-15,3 1-20 0,-2 2 20 0,-1 3-2 16,-2 6-14-16,0 9 20 0,-2 4-18 0,0 9 3 15,-2 1 9-15,-2 1-15 0,2 3 12 0,-1 4-13 16,-1 4 11-16,1 6-10 0,-2 5 8 0,-1 7 8 16,-2 3-30-16,-1 3 31 0,1 2-32 0,15 20 15 15,-34-26 4-15,16 17-2 0,-1 6 2 16,-3 2 0-16,-1 3-1 0,-5 3 2 0,-2 3-2 16,-4 3 3-16,-3 1 18 0,-4 4-17 0,-3-2 15 15,-2 3-34-15,-4 2 9 0,-2-3-17 0,-2 3 10 16,-4-2 6-16,3-1-1 0,2 0 9 15,4-1 3-15,6-2 6 0,8-5 1 0,9 1 2 16,9-5-4-16,17-4-4 0,0 0-6 0,0 0-3 16,0 0-2-16,0 0 1 0,0 0 4 15,27 3 3-15,-4-5 0 0,7-2 0 0,5-1 1 16,4-3-3-16,7-3 1 0,0-2-8 0,5-3-1 16,-1-3-6-16,1-1 3 0,-3-3-3 0,0-1 8 15,-3 0 12-15,-3-2-32 0,-6-1 32 0,-6-1-28 16,-4-1 17-16,-8 0 15 0,-6 3 1 0,-8 1 15 15,-5 7 2-15,-9 0 4 0,10 18-5 16,-33-28-3-16,9 18-10 0,-6 3-3 0,-7 5-6 16,-6 4-2-16,-4 4 0 0,-6 6-4 15,-7 5 5-15,-5 4-5 0,-4 4 3 0,-3 3-7 16,-3 0 6-16,3 2-7 0,1-1 9 0,4-1 14 16,8-2-28-16,7-3 31 0,8-2-30 0,10-4 10 15,9-3 3-15,25-14-5 0,-22 17 0 0,22-17-3 16,0 0 0-16,8 21-1 0,-8-21 4 15,28 17 0-15,-7-11 2 0,7-3 2 0,6-3-1 16,7-3 2-16,5-5-2 0,7-4 0 0,5-2-2 16,3-4 4-16,2-2-5 0,2-1 7 0,-2 2 13 15,-1 0-32-15,-1 2 31 0,-7 0-32 0,-3 0 16 16,-6 2 3-16,-7 0-3 0,-7 3 4 16,-10 2-3-16,-21 10 4 0,22-11 3 0,-22 11 5 15,0 0 5-15,0 0 0 0,0 0-4 16,0 0-7-16,-19-9-8 0,19 9-4 0,-38 0-3 15,8 3-4-15,-8 2-1 0,-6 3-1 0,-8-1 5 16,-5 0 3-16,-5-1 6 0,-1-2 2 0,-1-1 5 16,2-1 4-16,4 1 7 0,3 0 3 0,10 1 1 15,6-2-4-15,13 1-2 0,6-3-7 0,20 0-4 16,0 0-7-16,0 0-8 0,0 0-6 16,0 0 1-16,0 0 2 0,0 0 7 0,26 14 4 15,-4-18-1-15,9-3 0 0,6-4-1 0,5-6 2 16,3-2-5-16,4-3 7 0,-2 0-5 15,1 0 6-15,-6 3-2 0,-3 2 6 0,-6 4-2 16,-10 3 5-16,-23 10 0 0,21-7 0 0,-21 7 1 16,0 0 0-16,0 0-2 0,0 0-1 0,0 0-1 15,0 0-4-15,-23 26 1 0,0-6-4 16,-8 5 4-16,-9 6-10 0,-10 3 7 0,-7 5-11 16,-9 0-8-16,-3 2 27 0,-5 0-27 0,0-1 28 15,-2-1-14-15,3-3-14 0,2-5 2 0,5 1-15 16,1-10 1-16,12 1-14 0,-2-8-4 0,16 2-19 15,0-12-21-15,17 6-41 0,1-14-49 0,21 3-155 16,0 0-56-16,-22-16 311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50.01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9021 9492 916 0,'-32'-17'-20'0,"12"17"-4"0,-3 3 18 0,2-1 20 16,3 3-1-16,-3 1-19 0,-1 4-36 15,-1 6-16-15,-7-1-31 0,-1 5-15 0,-8-1-5 16,-5 0 0-16,-2 3 28 0,-7 0 38 0,2-3 54 16,-3 2 56-16,3-7 24 0,4-2 18 15,3-1-13-15,6-7-8 0,9 1-20 0,3-9-9 16,26 4-15-16,-23-7-8 0,23 7-14 0,0 0-9 15,-6-17-10-15,6 17-3 0,10-19-1 0,-10 19 3 16,27-27-1-16,-7 11 3 0,7-2 7 0,7-4-9 16,1 1 8-16,8-4-25 0,3-1 5 0,2-1-16 15,0-1 8-15,2 1 7 0,-4 1 2 0,-3 4 9 16,-4 5 1-16,-9 4 5 0,-7 5 0 16,-23 8 4-16,22-6 4 0,-22 6 7 15,0 0 13-15,0 0 6 0,-12 21 1 0,12-21-14 16,-34 34-10-16,7-10-16 0,-4 3 2 0,-7 2 9 15,-7 4-14-15,-4 1 5 0,-3-2-30 0,-6 3 4 16,-1-3-6-16,-4-1 11 0,-1 1 13 0,-2-2 0 16,-2-1 10-16,1-3 5 0,0 1 13 0,5-6 6 15,11 0 9-15,7-10 0 0,17-3 3 16,27-8-9-16,-21 0-13 0,21 0-15 0,0 0-17 16,29-21-2-16,-5 3 1 0,13-5 10 0,5-4 0 15,9-2 9-15,9-3-7 0,2-2 7 0,3-1-8 16,2 0 6-16,-1 2 2 0,3 1-34 0,-3 0 23 15,1 3-32-15,-4-1 14 0,-4 2 12 16,-7 2-2-16,-5 5 11 0,-8 2-2 16,-8 4 7-16,-8 5-1 0,-23 10 7 0,20-7 6 15,-20 7 7-15,0 0 2 0,0 0-4 0,-24 6-7 16,5 1-9-16,-6 4 1 0,-6 6-6 0,-7 3 4 16,-3 6-5-16,-7 2 5 0,-4 1 13 0,-2 1-12 15,0 1 12-15,-2-2-28 0,0 0 8 0,1-2-11 16,-1 0 10-16,4-3 6 0,3-4-3 0,5-1 6 15,7-6-4-15,3-2 3 0,8-4-1 16,5-2 1-16,21-5-1 0,-19 2 3 0,19-2 0 16,0 0-2-16,0 0-1 0,0 0-4 15,0 0-3-15,0 0 3 0,0 0 2 0,0 0 1 16,30-17 4-16,-7 5-5 0,8-3 3 0,5-6-3 16,9-3 3-16,6-4-5 0,7-4 6 0,5 0 7 15,6-4-26-15,2 0 24 0,3-1-28 0,-1-2 8 16,0 1 9-16,-4 0-6 0,-3 3 12 15,-5 4-2-15,-9 4 14 0,-6 6-3 0,-14 7 5 16,-9 5-7-16,-23 9-2 0,0 0-2 0,0 0 2 16,0 0 4-16,0 0-2 0,0 0-2 0,-26 29-7 15,-2-9-3-15,-9 6-6 0,-8 3 4 0,-9 5-7 16,-6 3 10-16,-3 1-6 0,-5 0 11 0,0 0 11 16,0 1-23-16,0-4 29 15,5 2-26-15,1-4 11 0,7-2 6 0,6-5-8 16,8-4 5-16,9-5-7 0,8-5 2 0,24-12-4 15,-24 9 1-15,24-9-3 0,0 0-3 0,0 0 1 16,0 0 0-16,0 0 2 0,26-7 5 0,-7 0 1 16,7-5-1-16,8-6 7 0,9-4-3 0,7-4 9 15,8-3-9-15,5-2 5 0,7 1 5 0,5 1-31 16,2 0 28-16,1 1-30 0,-1 0 14 16,-1 3 7-16,-4 1-8 0,-4 3 6 0,-5 3-6 15,-7 1 4-15,-7 4-2 0,-7 2 3 0,-8 3-3 16,-7 2 3-16,-6 1-2 0,-21 5 1 15,21-4 0-15,-21 4-2 0,0 0 2 0,0 0 3 16,0 0 4-16,0 0 0 0,0 0 0 0,0 0-5 16,0 0-1-16,0 0 3 0,-2 23 5 0,2-23 1 15,-22 41 5-15,4-11-5 0,-2 7 5 16,-1 4 12-16,0 8-25 0,-3 7 21 0,3 9-25 16,-2 7-3-16,3 4 15 0,3 2-21 0,3-1 18 15,5-1-18-15,4-5 1 0,4-4 19 0,5-7-22 16,4-8 21-16,3-8-14 0,5-9-14 0,0-10 7 15,2-5-5-15,0-11 4 0,3-6 4 0,-2-8 1 16,3-9 3-16,0-5-1 0,4-10 6 16,2-8-7-16,1-8 14 0,1-10 6 15,2-5-21-15,0-5 22 0,-2-4-17 0,-2 0 4 16,-4 1 17-16,-2 4-16 0,-7 2 11 0,-2 2-16 16,-4 4 13-16,-2 5 7 0,-3 7-27 0,0 6 30 15,-1 8-26-15,2 12 13 0,-5 18 4 0,0 0-7 16,0 0-5-16,0 0-3 0,0 0 1 0,0 0 7 15,-12 43 18-15,-1 2-27 0,-6 16 21 16,-2 10-22-16,-4 9-3 0,3 6 19 0,2 5-21 16,5 4 21-16,2 5-3 0,4 3-13 0,3 5 16 15,2 7-6-15,2 4-8 0,4 9 6 0,-1 3 3 16,3 1-11-16,2-10 5 0,4-13 9 0,4-15-24 16,3-20-2-16,4-15 20 0,-2-15-22 15,0-15 28-15,-19-29-13 0,20 19-1 0,-20-19 0 16,10-26 4-16,-8-13 15 0,3-23-27 15,-1-16 22-15,0-16-14 0,0 1-3 0,-2-2 21 16,-4-7-2-16,-2-1-13 0,-2-1 13 0,-1 0-7 16,3 10-5-16,-1 6 23 0,1 4-20 0,0 8 16 15,0 5 1-15,-3 8-16 0,3 11 26 0,-4 11-24 16,2 12 6-16,-1 11-1 0,7 18-9 0,-16-19-4 16,16 19-6-16,-19-3-5 0,19 3-2 15,-27 14-1-15,5 4 6 0,-4 11 1 0,-6 10 12 16,-5 11 13-16,-3 10-15 0,-4 10 27 0,4 14-14 15,-2 8-2-15,6 9 19 0,2 12-16 16,3 5-14-16,4 4 5 0,3 4-10 0,5-7-6 16,7-10 22-16,8-9-9 0,6-15-17 0,5-15 14 15,4-16-21-15,2-16 6 0,3-15 7 0,-16-23-1 16,29 7 1-16,-29-7 7 0,28-35-2 16,-12-5 9-16,0-16 10 0,1-15-19 0,4-9 21 15,2-12-15-15,2-5-4 0,0-10 17 0,-1-14-8 16,1-8-11-16,0-11 2 0,2-3-5 0,-2-5-5 15,2 0-5-15,-3 2 0 0,2 6-3 0,-7 4-9 16,-1 14 16-16,-4 10 15 0,-5 10-4 0,-4 18 17 16,-7 9 8-16,-7 13-17 0,-6 11 13 15,-5 12-13-15,-5 8 2 0,-2 8-8 16,-1 8 1-16,-1 6-4 0,1 9-1 0,-3 5-2 16,1 7-4-16,-3 5 0 0,-1 4-5 0,-2 6 8 15,0 4-3-15,1 2 10 0,3 0-5 0,3-1 9 16,4 0-6-16,3-3 6 0,2-1-6 0,7-1 5 15,2-1-5-15,2-3 5 0,3 0-7 0,3-3 7 16,2-1 13-16,1-19-15 0,3 26 15 16,-3-26-17-16,0 0-2 0,17 18 3 0,-17-18-1 15,27-2 1-15,-9-4 3 0,7-4-2 0,1-3-14 16,7-4 14-16,4-4-13 0,2 1 16 0,3-3 7 16,2 3-2-16,-3 0 6 0,2 3-3 15,-4 2 2-15,-2 6-4 0,-4 0-2 0,-1 4-2 16,-4 4-3-16,-3 2 0 0,1 3-2 0,-3 2 1 15,-2 4-2-15,-1 4 3 0,0 4-3 16,-2 4 4-16,-1 6-6 0,-2 1 7 0,0 3 14 16,-1 1-28-16,0 1 28 0,1 3-26 0,-2 2 8 15,3 3 8-15,0 1-10 0,-1 3 7 0,0 2-10 16,4 3 10-16,-2 2-12 0,0 4 14 0,1 4-15 16,0-2-4-16,-2 3 22 0,0-2-22 0,0-3 24 15,-3-3-5-15,2-4-14 0,-2-5 12 16,0-8-10-16,-2-7 8 0,-2-9-6 0,-9-21 3 15,10 19-4-15,-10-19 2 0,0 0 1 16,0 0 1-16,0 0 4 0,0 0-2 0,0 0 0 16,1-23-2-16,-2 4 3 0,1-5-4 0,-2-4 6 15,1-1-8-15,0-2 8 0,0-6-9 0,-3-1 8 16,0-5-9-16,-3-1 9 0,-1 0 9 0,-2 0-27 16,-5 2 27-16,1-1-26 0,-6 0 8 15,0 0 10-15,-2-1-9 0,-5 3 9 0,-1-1-10 16,-6-1 9-16,0-1-13 0,-4-2 9 0,-3-3-11 15,-4 1 13-15,-3 1 6 0,0 0-23 0,-5 2 27 16,4 0-23-16,-1 3 14 0,5 3 14 0,6 6-5 16,5 3 9-16,9 7-8 0,5 5 2 15,20 18-7-15,-25-23-2 0,25 23-4 0,0 0-1 16,0 0-6-16,0 0-6 0,0 0-6 16,0 0-5-16,0 0-1 0,0 0 6 0,0 0 8 15,0 0 5-15,0 0 5 0,26-2-1 0,-9 0 1 16,6 1 1-16,4-2 1 0,3-2 3 0,7 4 1 15,0 1 3-15,5 6-1 0,-1 2-3 0,2 4 0 16,-4 6-6-16,0 3 4 0,-2 6-5 0,-3 2 5 16,-2 6-8-16,-3 1 8 0,-2 7-9 15,-5 2-5-15,0 1 23 0,-5 3-23 0,-3-1 24 16,0 1-8-16,-3 2-11 0,-1 4 13 0,0-1-12 16,0 3 14-16,0 0-13 0,2 1 12 15,0 0-12-15,3 0-3 0,-2 0 23 0,2 4-23 16,-3-3 20-16,-3 0-5 0,0-3-15 0,-2-4 12 15,-1-6-12-15,-1-6 9 0,0-6-8 0,-4-5 7 16,1-6-7-16,-4-5 3 0,2-18-4 16,-2 18 1-16,2-18 0 0,0 0 3 0,0 0 1 15,0 0 1-15,0 0 2 0,0 0-1 0,0 0 0 16,-3-21-4-16,3 1 2 0,0-4-5 0,2-7 8 16,-1-4-8-16,1-3 8 0,1-8-13 0,-2-5 10 15,0-5-16-15,-1-2 12 0,-2-7 2 0,-1-3-21 16,-2-2 24-16,1 0-16 0,-3 2 6 15,-1 2 17-15,-3 4-9 0,-1 4 20 16,-2 7-7-16,-1 5 15 0,3 9-11 0,-3 1 4 16,0 9 8-16,4 2-34 0,2 6 26 0,9 19-32 15,-10-28 11-15,10 28 2 0,0 0-4 0,0 0-2 16,0 0 0-16,0 0-3 0,0 0 3 0,0 0 2 16,0 0 7-16,0 0 20 0,18 39-29 0,-11-10 31 15,3 9-31-15,1 6 6 0,0 6 8 16,2 2-12-16,3-1 9 0,0 1-11 0,4-3 11 15,1 1-10-15,3-1 10 0,1 1-12 0,1-2-6 16,0 1 24-16,0-1-24 0,1-4 26 0,-3-2-8 16,-1-6-10-16,-1-5 9 0,-3-6-7 15,-3-7 4-15,-16-18-3 0,21 19 2 0,-21-19-1 16,0 0 2-16,0 0 3 0,0 0 1 0,0 0 0 16,0-18-5-16,-4-5 2 0,-3-12-9 15,1-7 8-15,0-5-9 0,2-3-6 0,2-2 24 16,1-2-24-16,1 0 24 0,1 0-4 0,0 2-11 15,-1 5 11-15,-2 3-8 0,-2 7 11 0,-2 7-7 16,-3 1 6-16,0 3-7 0,-4 2 3 0,2 1-6 16,0 2 5-16,2 2-6 0,-1 2 3 0,-1 0-3 15,11 17 2-15,-17-25-2 0,17 25 2 0,0 0-1 16,0 0 1-16,0 0 1 0,0 0 0 16,0 0 2-16,-13 20 0 0,11 8 6 15,0 12-7-15,0 9 9 0,0 3-15 0,4 3 12 16,4 4-14-16,2 2 13 0,4 3-14 0,4 0 14 15,4 1 3-15,-1 2-20 0,2-3 21 0,-1-1-21 16,1-3 4-16,-1-3 13 0,-2-6-13 0,-1-5 12 16,0-6-11-16,-3-9 10 0,-1-8-7 15,-4-6 3-15,-9-17 0 0,0 0 1 0,0 0 0 16,0 0 4-16,0 0-1 0,0 0-2 0,0-34 3 16,-8-3-9-16,-2-11 11 0,-1-3-9 0,1-4 12 15,1-2-13-15,0-2 13 0,-1-4 0 0,2-2-20 16,1 1 21-16,-2 1-22 0,1 5 6 0,-3 5 12 15,-3 4-9-15,-2 8 12 0,-1 5-7 16,0 2 7-16,-2 5-9 0,1 1 4 16,-2 0-7-16,1 2 5 0,1-2-6 0,-1 0 5 15,0 3-6-15,1-1-11 0,1 3 29 0,-2 3-29 16,4 1 30-16,-1 0-12 0,0 2-5 0,1 1 4 16,15 16-3-16,-28-29 3 0,28 29-3 0,-24-26 3 15,24 26-2-15,-24-23 1 0,24 23-3 0,-26-20 3 16,26 20-3-16,-24-21 3 0,24 21-3 0,-26-22 3 15,26 22-2-15,-29-25 3 0,29 25-4 16,-27-24 3-16,27 24-2 0,-30-27 2 0,13 14-2 16,0-1 3-16,-1 1-4 0,-2 1 3 15,-2-1-3-15,-2 1 4 0,-2 1-3 0,1 0 3 16,1 2-3-16,-2 2 3 0,2-1-3 0,1 2 2 16,0 0-1-16,1 1 2 0,-1 0-3 0,-1 0 1 15,3 3-1-15,-1-1 1 0,0 2 0 16,1 1 0-16,0 0 0 0,0 1 0 0,0 2 0 15,0-1-1-15,-1 2 0 0,0-1 0 0,-1 1 1 16,-2-2 0-16,-1 1 0 0,1-1 1 0,-2-1-1 16,1 1 0-16,-2-2 1 0,-1-2-1 0,1 1 1 15,-1-1-1-15,1-1 1 0,1 0 0 0,-1-1-2 16,0 2 2-16,0-1 0 0,0 2 2 0,0 0 0 16,3 1 0-16,-1 1-1 15,2-1-1-15,1 1-1 0,0 1 0 0,2-1 0 16,1 0-1-16,-1 0 1 0,-1 0-1 0,0 1 2 15,-1 0-1-15,-1 0 1 0,-1 2-1 0,0 1 1 16,0 1-2-16,-1 1 2 0,0 4-2 0,-1 1 4 16,2 4-3-16,1 3 4 0,-2 5-3 0,-1 7 5 15,-1 5-7-15,-1 5 11 0,-4 7-13 0,0 8 14 16,-1 8 5-16,-2 7-19 0,-1 8 17 16,0 7-19-16,-2 5-4 0,2 1 16 0,2 4-19 15,1 0 6-15,2 2 8 0,-2-1-16 0,8-1 3 16,-2-5-10-16,12 0-36 0,1-14-3 0,19 10-41 15,-7-18-56-15,25 16-55 0,-10-14-86 16,10 1-175-16,23 15 123 0,-15-27 350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10.812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12241 13470 957 0,'-62'-121'218'0,"10"-10"-290"0,-3 0 6 15,15 13 54-15,5 19 52 0,-2 16 69 0,17 28 15 16,-7 13-52-16,14 24 1 0,13 18-58 15,-26-9 2-15,26 9 9 0,-28 44-38 0,10 7 34 16,-3 24-23-16,-1 25-5 0,-1 25 20 0,1 25-21 16,3 9-5-16,3 10-9 0,4 2 3 15,7 6-4-15,4 2 9 0,7 3 1 0,4 2-9 16,2-1 17-16,5-2 6 0,1-2 15 0,3-8-14 16,2-24 0-16,0-21-3 0,-3-37-6 0,0-27 19 15,-8-33-11-15,-12-29 8 0,0 0 2 0,21-24-2 16,-18-31 9-16,1-36-22 0,-4-38-1 0,1-27 3 15,3-13 0-15,3-5 17 0,3-8-18 16,0-5-16-16,1-14-21 0,0-12 0 0,7-2 14 16,-1-6 13-16,7 15 7 0,2 14 0 15,-1 19 22-15,2 29 12 0,-9 21 9 0,2 34 16 16,-14 22-21-16,1 28-1 0,-12 15-2 0,5 24-10 16,0 0-8-16,0 0-9 0,0 0-4 0,0 0 0 15,-18 43-2-15,11 8-6 0,-3 19 25 0,0 17-16 16,-2 13 17-16,2 14 8 0,3 16-12 15,5 14-4-15,3 13-1 0,5 13-3 0,6 13-4 16,5 7 4-16,7 3-10 0,3 0-13 0,1-13 6 16,3-13 2-16,-1-27 2 0,-1-24 14 0,0-29-22 15,-3-23 21-15,-7-19-11 0,-4-19 9 0,-15-26 2 16,0 0 3-16,0 0 3 0,0 0-3 16,-4-46 2-16,-8-12-16 0,-5-22 13 0,-2-18-21 15,0-9 22-15,2-15-10 0,4-12-8 16,1-21-3-16,6-19-20 0,5-21 7 0,10-19 7 15,6-23 0-15,14-11 0 0,0-11-3 0,13 9 4 16,1 20 22-16,-6 24 46 0,3 45 14 0,-23 31-1 16,-6 43-2-16,-17 28-43 0,-10 23-9 0,-8 13-3 15,-5 11-10-15,-4 12 0 0,0 9 1 0,-4 19-5 16,1 18 10-16,-7 27 6 0,-2 23-15 16,-6 30 10-16,-5 25-4 0,2 32-2 0,-2 20 5 15,6 23 4-15,4 17-16 0,8 10-3 0,9 5 6 16,8 4-1-16,9-2 4 0,5-12 13 15,0-13 1-15,0-30 4 0,-1-25-4 0,-4-36 3 16,-2-30 2-16,-2-40 4 0,3-28 18 0,0-28-9 16,13-18-3-16,0 0-11 0,0 0-10 0,-15-39 0 15,13-18-10-15,-3-35-1 0,-3-33 10 16,5-29-7-16,0-21-5 0,3-18 3 0,3-18-14 16,4-20-6-16,2-22 9 0,8-21-16 0,2-22 2 15,10-13-5-15,3-16-2 0,9-4 2 0,4-6 5 16,5 9 15-16,2 15 11 0,-1 28 28 0,-2 37 4 15,-11 41 2-15,-7 47-5 0,-16 35-8 0,-9 34-12 16,-16 22 14-16,-12 16-14 0,-15 12 7 16,-7 13-6-16,-6 9-15 0,-3 12 17 15,0 10 3-15,2 9 2 0,1 10 16 0,4 15-12 16,0 14-9-16,3 19 14 0,3 21-18 0,3 19 19 16,-1 31-18-16,5 19-5 0,5 25-7 0,5 23-12 15,10 23 7-15,5 22-2 0,11 29 5 0,6 14-8 16,11 11-6-16,4-1-3 0,7-23-7 0,-2-32 8 15,12-39 13-15,2-44 0 0,7-37 19 16,5-25-2-16,-1-29-5 0,4-16 12 0,0-13-16 16,1-10 9-16,-1-14-9 0,-3-14 1 0,-1-18-1 15,-6-15-6-15,-4-21 8 0,-5-21-9 16,-5-27 17-16,-10-32-5 0,-3-26-8 0,-8-33-3 16,-3-27-9-16,-2-28 3 0,-4-27-2 0,1-29 8 15,7-20-4-15,2-21-3 0,9-11 11 0,2-10-6 16,7 5 15-16,3 12 2 0,1 20 12 15,1 39 15-15,-10 31 12 0,-4 49 3 0,-14 34-14 16,-8 38-5-16,-16 31-20 0,-5 26-5 0,-10 21 5 16,-5 13-10-16,-3 11 5 0,-2 7-3 0,0 7 2 15,2 9-1-15,0 10-1 0,0 11 5 0,-2 19-1 16,0 24 14-16,-5 30-11 0,1 30 8 0,-7 40-2 16,0 31 0-16,-4 36 0 0,1 25-5 15,3 35-15-15,1 21-9 0,9 29-15 0,0 10-15 16,10 5 12-16,7-12-5 0,8-25 24 15,4-19 23-15,7-27-7 0,0-26 7 0,4-33-15 16,-2-32-7-16,-4-38 20 0,0-26-1 0,0-31 16 16,0-22 1-16,0-29-11 0,3-18 0 0,4-17-7 15,0 0-4-15,-6-18 2 0,8-14-1 0,-1-22 11 16,0-22 7-16,-3-28-13 0,1-22 8 16,1-17-3-16,6-24-2 0,0-21 3 0,4-25-10 15,-1-25-10-15,4-21-7 0,6-19 0 0,3-25 1 16,9-18-4-16,5-25-12 0,11-7-2 0,7-18-13 15,11 7-24-15,-3-2-9 0,15 20-12 0,-10 15 13 16,8 30 26-16,-5 31 25 0,-6 35 50 16,-3 50 42-16,-20 33 30 0,-1 53 16 0,-26 27-12 15,-3 37-38-15,-11 35-24 0,-17-15-20 16,-3 25-16-16,-5 15 5 0,-8 15-3 0,-5 21 17 16,-8 25-8-16,-4 24 4 0,-12 35 7 0,-7 34-1 15,-10 46-2-15,-5 39-1 0,-9 49-18 0,-3 28-25 16,1 28-1-16,2 11-17 0,8 8 7 0,6-7 1 15,17-4 6-15,8-22 8 0,18-34 9 0,8-28 4 16,7-48 0-16,8-29 19 0,3-35-8 16,7-22 1-16,6-25 3 0,5-14-10 0,7-20-7 15,2-12 19-15,0-18 0 0,1-15-22 0,-4-21 25 16,-5-16-35-16,-9-18 8 0,0 0 0 16,0 0 4-16,6-33 21 0,-6-14-17 0,0-23 24 15,-4-34-17-15,-3-28-12 0,0-33 12 0,-1-32-8 16,2-26-13-16,-1-30 11 0,10-24-23 0,-3-29-5 15,11-16-6-15,1-22-12 0,12-2 7 16,2-10-6-16,12 14 16 0,-1 4 11 0,2 19 18 16,1 18 15-16,-7 22 14 0,0 33 25 0,-12 22 24 15,-2 45 4-15,-18 27 8 0,2 41 1 0,-17 26-27 16,0 32 2-16,-7 17-22 0,2 16-21 0,0 11-4 16,2 6-8-16,17 3 0 0,-28 20 3 0,14 10 2 15,-2 25-1-15,-8 33 25 0,-2 41-9 0,-9 45 9 16,-5 37-14-16,-8 52-26 15,-8 29-2-15,-3 44-12 0,-3 19-4 0,5 14-8 16,3 0-3-16,12-2-4 0,5-14 19 0,15-13 7 16,5-22 9-16,7-27 10 0,6-20-4 0,1-35 13 15,4-29-20-15,4-53 11 0,-1-40-6 0,3-50-6 16,2-31 1-16,-9-33-19 0,24 0-7 0,0-27 6 16,2-27-2-16,7-30 11 0,-3-31 21 15,-1-28-5-15,-2-22 14 0,-4-16-13 0,-2-10-6 16,-4-13 10-16,-3-19-9 0,-4-14 14 0,-5-33-13 15,-1-18-28-15,-9-32-27 0,10-14-35 0,-9-22-24 16,16 14 39-16,2 23 74 0,5 32 96 16,15 69 78-16,-18 36-17 0,8 61-24 0,-24 25-65 15,-3 27-40-15,-16 9-4 0,-4 12-17 0,-2 6 10 16,-1 12-5-16,2 8 7 0,3 8-5 16,3 5-1-16,18 9-4 0,-27-7-2 0,27 7-1 15,0 0-2-15,0 0 4 0,-21 39 0 0,13 14 14 16,-5 31-9-16,-1 29 1 0,-8 29 4 0,-1 22-7 15,-1 24 7-15,-3 14-8 0,5 14-12 0,3 4-6 16,3 11 1-16,4 5 13 0,4 11-8 0,5-2 0 16,3-5-7-16,2-13-18 0,6-23 13 0,0-21 8 15,7-23 5-15,2-25-1 0,5-20 4 16,1-19-11-16,2-21-5 0,-3-16 15 16,2-14-10-16,-4-15 10 0,-3-13-5 0,-17-17 2 15,21-8 4-15,-14-15-1 0,-1-18 12 0,0-18-6 16,-1-26 15-16,0-23-3 0,0-25-11 0,0-17 2 15,2-21-16-15,-1-14 15 0,2-16 4 0,1-18 8 16,-3-9-10-16,0-15-28 0,4-4-13 16,-7-14-21-16,12 1 2 0,-3-4 19 0,10 15 30 15,4 25 34-15,-3 28 19 0,2 38 6 0,-11 27-2 16,-5 35-22-16,-13 18 11 0,-5 24-22 0,-8 9 5 16,-1 15 9-16,-4 7-33 0,2 7 29 0,2 8-34 15,18 8 11-15,-23-6-2 0,23 6-3 0,0 0 14 16,-13 31-30-16,5 11 31 0,-4 25-19 15,-4 28 4-15,-3 22 23 0,-5 24-19 16,-3 14-4-16,-2 14-4 0,1 11 2 0,1 9-7 16,3 2 5-16,4 7-12 0,2-5-13 0,5 0 6 15,-1-2 5-15,6-4 4 0,2-15-10 0,2-23 5 16,0-22 3-16,3-28 4 0,2-16 24 0,2-17-15 16,3-15 14-16,0-18-13 0,-6-33 1 0,6 19-10 15,-6-19-3-15,1-27 2 0,-1-9-5 0,1-23 13 16,-2-26-21-16,0-18 16 0,-1-21-7 15,0-13-2-15,-1-10 10 0,0-14 0 0,-2-11-3 16,3-8 3-16,-3-8-7 0,3 1-6 0,0 4 17 16,0 7 15-16,2 14 6 0,-1 14 33 15,1 24 0-15,-5 17-5 0,4 26 11 0,-7 11-29 16,5 14-10-16,-5 9 7 0,4 11-11 0,-2 8 7 16,6 28-6-16,-5-23-3 0,5 23-5 15,0 0-3-15,0 0-4 0,0 0-3 0,0 0-1 16,0 0-3-16,0 0 3 0,6 17 0 0,-1 5 6 15,-2 9-2-15,3 10 9 0,-1 10-8 0,1 10 13 16,2 11 0-16,-1 9-19 0,1 6 13 0,2 5-16 16,1 2 0-16,2 4 20 0,4 3-6 0,2-2-16 15,0-2 11-15,2-4-16 0,3-6-5 0,-1-5 17 16,3-10-17-16,-2-12 14 16,0-10-10-16,0-14 10 0,-3-7-8 0,-2-11 2 15,-1-3-12-15,-18-15-4 0,22 7-5 0,-22-7 1 16,0 0 12-16,16-18 7 0,-16 18 13 0,7-21 4 15,-7 21 7-15,5-24 0 0,-5 24 7 0,6-22-2 16,-6 22 1-16,7-24-5 0,-7 24 0 0,11-30-6 16,-6 13 2-16,2-1-5 0,1-2 3 0,-1 0-4 15,0-1 5-15,0 1-3 0,0-2 7 16,-1 0-5-16,-2-1 6 0,0 0-3 0,-3 3 8 16,-1 20-1-16,2-22 8 0,-2 22-1 0,0 0 0 15,0 0-3-15,0 0-5 0,0 0-6 0,0 0-4 16,0 0-2-16,0 0-3 0,0 0-2 15,0 0 0-15,1-23-5 0,0 6 1 0,-1-5-2 16,1 2 4-16,2 3-1 0,-3 17 6 16,3-21-1-16,-3 21 4 0,0 0-3 0,0-21 2 15,0 21-1-15,0 0 2 0,0 0 0 0,0 0 0 16,0 0 1-16,0 0-1 0,0 0-2 0,0 0 1 16,0 0-2-16,0 0 0 0,0 0 0 0,0 0 0 15,0 0-1-15,0 0 1 0,0 0 1 0,0 0 0 16,0 0 0-16,0 0 0 0,0 0 0 0,0 0 0 15,0 0 1-15,0 0-1 0,0 0 1 16,0 0 0-16,0 0-1 0,0 0 1 0,0 0-2 16,0 0 2-16,0 0 0 0,0 0 0 15,0 0 0-15,0 0 0 0,0 0 0 0,0 0 0 16,0 0 0-16,0 0 1 0,0 0-1 0,0 0 1 16,0 0-1-16,0 0-1 0,0 0 1 0,0 0 0 15,0 0 0-15,0 0 0 0,0 0-1 16,0 0 1-16,0 0 1 0,0 0-1 0,0 0 0 15,0 0 0-15,0 0-1 0,0 0 0 0,0 0 1 16,0 0-2-16,0 0 0 0,0 0 0 0,0 0-2 16,0 0 1-16,0 0 1 0,0 0-2 0,0 0 1 15,0 0-1-15,0 0-2 0,0 0 1 0,0 0-1 16,0 0 0-16,0 0 0 0,0 0-1 0,0 0 2 16,0 0 0-16,0 0 1 15,0 0 1-15,0 0 0 0,0 0 1 0,0 0-1 16,0 0 1-16,0 0 3 0,0 0-1 0,0 0 1 15,28 23 1-15,-28-23-1 0,29 11-2 0,-29-11 2 16,28 9-3-16,-28-9 1 0,30 8 0 0,-30-8 0 16,24 10-1-16,-24-10 1 0,21 8-2 0,-21-8 1 15,18 10-2-15,-18-10 0 0,0 0-2 0,23 19 3 16,-23-19-1-16,0 0 2 0,21 22-1 16,-21-22 1-16,13 18-4 0,-13-18-1 0,13 21-6 15,-13-21-1-15,13 22-2 0,-13-22 4 0,12 23 2 16,-12-23 7-16,14 21-1 0,-14-21 5 0,17 26-4 15,-17-26 4-15,17 29-4 0,-17-29 3 0,17 29-3 16,-17-29 3-16,15 26-6 0,-15-26-1 0,13 20-5 16,-13-20-5-16,0 0-1 0,20 12 0 15,-20-12 0-15,17-4 4 0,-17 4 2 16,25-15 3-16,-10-2 4 0,1-6-4 0,1-10 6 16,0-8-9-16,3-7 7 0,0-13-17 0,2-3 9 15,-1-6 0-15,0 0-18 0,1 0 25 0,0 3-10 16,-2 7 8-16,-2 6 19 0,-2 8-8 0,-5 9 14 15,-2 13-4-15,-9 24 5 0,6-22-4 0,-6 22-3 16,0 0-3-16,0 0-4 0,0 0 0 16,0 0 10-16,0 23 10 0,-2 6 3 0,2 21 12 15,-6 14-22-15,4 17 10 0,-6 18-9 0,1 13-17 16,-2 10 7-16,2 9-12 0,0 1 3 0,2 2-7 16,3 0 3-16,2 1-4 0,2-4-14 15,0-2 9-15,4 0 6 0,1-7-7 0,0-2 7 16,1-9 11-16,1-10-27 0,-3-13 20 0,4-12-2 15,-2-13-20-15,4-15 26 0,-1-14-29 16,0-13 6-16,-11-21-4 0,18 8-8 0,-18-8 4 16,22-28 13-16,-9-3 25 0,1-13-17 0,-2-12 25 15,0-15-22-15,2-8 0 0,-3-12 17 0,1-7-21 16,-1-6 22-16,-1-10-6 0,-2-7-9 0,-1-6 6 16,1-8-8-16,-3-4-4 0,2-4-2 0,-1 0 5 15,0 3 4-15,1 7-1 0,-1 13 23 16,4 16 25-16,-7 14 2 0,4 28 25 0,-11 14-7 15,5 25-19-15,-1 23-12 0,0 0-14 0,-9-17-11 16,9 17-4-16,0 0-2 0,0 0-1 16,0 0 0-16,-2 24 5 0,-1 13-2 0,-1 24-6 15,-6 22 18-15,0 15-19 0,-5 10 8 0,-2 7 4 16,0 6-29-16,0 3 11 0,2 7 6 0,-1 3-5 16,3 0 5-16,-2 4-11 0,2 0 4 15,1-3-6-15,-1-1 4 0,-1-8 14 0,3-3-14 16,-2-10-8-16,4-11 14 0,0-13-9 0,3-15 4 15,1-13 17-15,2-14-11 0,2-15 9 0,1-11-8 16,0-21 3-16,0 0-5 0,0 0-5 0,0 0 0 16,0 0 2-16,0 0 5 0,0-23 4 0,0-5 8 15,1-12-9-15,-2-9 10 0,1-15-16 16,1-11-4-16,2-12 19 0,2-13-17 16,1-7 12-16,3-11 4 0,1-11-13 0,1-6-10 15,-1-11-1-15,4-5-7 0,0-5-2 0,5 0 7 16,2 4 10-16,2 12 16 0,2 16 2 0,-3 18 38 15,1 24-1-15,-9 15-21 0,-2 24 18 0,-11 16-37 16,-1 27 7-16,-1-19-2 0,1 19-4 0,0 0-2 16,0 0-1-16,0 0 0 0,0 0 0 15,-4 30 21-15,1 16-25 0,-7 31 25 0,-1 31-18 16,-5 27-17-16,-3 14 11 0,-3 17-5 0,-1 4 0 16,1 7 10-16,2 4-14 0,2 1-5 15,2-3 5-15,4-2-4 0,1-2 2 0,5-7-6 16,0-8 0-16,2-12 1 0,2-14-3 0,3-14 8 15,0-15-9-15,6-17-1 0,-4-13 18 0,6-13-17 16,-3-17 9-16,2-11-18 0,-3-17-8 16,-5-17-21-16,0 0-9 0,0 0 9 0,22-27 11 15,-12-3 34-15,1-11 8 0,-4-15 15 0,2-13-11 16,-5-14 12-16,0-18-5 0,0-15-13 0,-3-12 7 16,0-12-7-16,-1-13 3 0,1-6-1 0,1-12-5 15,1-3-3-15,1-7-9 0,2 0 3 0,1 2 0 16,2 9 17-16,3 13 18 0,-2 16 23 15,4 28 27-15,-9 18 2 0,5 37 0 0,-15 14-1 16,4 23-23-16,1 21-14 0,-16-18-15 16,16 18-8-16,-17-1-4 0,17 1-2 0,-20 15 3 15,8 8-3-15,0 17 10 0,-1 21-10 0,-1 19 17 16,-1 21-2-16,-4 18-14 0,-3 16 4 0,-2 14-6 16,-3 20-7-16,1 14 3 0,-1 15-9 0,1 10-10 15,3 6 9-15,0 4 13 0,5-2 5 16,0-10-3-16,5-19-7 0,4-16-10 0,5-26 18 15,5-14-3-15,5-21 7 0,7-16 3 0,4-16-21 16,3-16 16-16,3-12-14 0,3-13 11 0,1-11-8 16,-3-10 5-16,-2-12-5 0,-4-5-1 0,-18 1 0 15,29-24-2-15,-18 1 7 0,-3-8-3 16,-5-13 11-16,-2-13-10 0,-5-14 13 0,-6-17-19 16,-5-18 1-16,-5-16 9 0,-2-22-6 15,-3-21-2-15,3-19 0 0,1-25-17 0,2-20-14 16,2-25 3-16,12-13-15 0,1-26-20 0,16 7 5 15,4-7 3-15,15 22 33 0,7 30 65 0,2 24 32 16,10 52 34-16,-17 22-1 0,2 44-36 0,-19 23-8 16,-8 26-33-16,-11 20-4 0,3 30-11 0,-25-23 0 15,8 23-4-15,-1 4 1 0,-1 10 4 0,-2 12-2 16,-1 17 9-16,-4 24-10 0,2 27 16 16,-4 34-8-16,0 25-8 0,-1 25-5 0,-1 13-13 15,2 12 6-15,2 8 10 0,4 13 0 16,9 6-2-16,4 3-16 0,6 2-4 0,5-3 4 15,4-3-4-15,4-9 21 0,2-15-2 0,4-20-9 16,1-19 7-16,0-24 3 0,0-18-6 0,0-21 8 16,0-17 3-16,0-21-18 0,1-16 11 15,-1-19-11-15,-17-30 3 0,27 19-8 0,-27-19-2 16,22-24 7-16,-10-6-1 0,1-19 16 0,1-15-10 16,-4-18 16-16,-3-20-5 0,0-17-10 0,2-19 5 15,-1-18-2-15,2-18-2 0,2-16 5 0,-1-17-12 16,4-12-8-16,0-12-2 0,7-11-6 0,1-6 13 15,8 0 2-15,0 2-1 0,7 15 9 0,1 11-12 16,-1 20 1-16,-2 22 18 16,-3 17 6-16,-2 27 6 0,-8 19 10 0,-5 23-5 15,-7 20-21-15,-4 16 21 0,-4 17-21 0,-2 18 8 16,-1 21 7-16,0 0-4 0,0 0-4 0,0 0-3 16,0 0 3-16,0 21-10 0,0 30 35 0,0 30-17 15,-4 27 11-15,-2 27 5 0,-7 26-22 0,-4 22-1 16,-5 27-10-16,-1 15-5 0,-3 22-2 0,2 14 1 15,2 19 7-15,1 11-11 0,4 5 2 16,5-2-2-16,2-7 4 0,4-15 12 0,6-22 0 16,-1-22-1-16,5-33-6 0,2-23 7 0,0-28-12 15,2-22-5-15,3-24 7 0,1-20-16 16,3-24 9-16,0-18 12 0,-3-14-13 0,-12-22-4 16,0 0-2-16,0 0-2 0,16-41 16 0,-13 0 2 15,-2-17 16-15,2-16 9 0,-2-15-19 16,3-12 14-16,-2-15-12 0,3-6-13 0,2-10 9 15,3-8 6-15,2-8-2 0,3-5 0 0,-2-8-1 16,2-11-2-16,-6-9 3 0,2-15 7 0,-1-9-10 16,1-1-13-16,2 5 8 0,2 6-5 0,2 15 9 15,0 17 1-15,-1 14 3 0,-4 18 2 0,-3 12-7 16,-5 11 10-16,-4 10-13 0,-2 11-1 0,-5 8 18 16,-1 10-16-16,-5 13 14 0,2 13-8 15,-1 17 9-15,12 26-6 0,-22-25 1 16,22 25-4-16,-21-8-2 0,21 8 0 0,-19 1 0 15,19-1 4-15,-17 23 1 0,7 9 10 0,-6 18-6 16,1 25 15-16,-6 27-20 0,3 23 6 0,-2 27 0 16,2 22-3-16,-1 22 6 0,0 13-11 0,3 6-12 15,4 6-8-15,6-3 4 0,5 3 11 16,6-1 1-16,5-10-1 0,5-14-10 0,4-18 7 16,4-20-3-16,2-16-3 0,6-18 3 0,-3-15-9 15,4-17-5-15,-1-16 19 0,-2-13-13 0,-3-18 15 16,-6-15-7-16,-3-13 1 0,-17-17-10 0,0 0 0 15,0 0 5-15,14-34 3 0,-16-7 20 0,-1-13-8 16,-1-18 14-16,-1-14-20 0,2-13 18 16,1-17-8-16,1-12-9 0,1-11 5 15,1-10-4-15,4-6 2 0,3-4-1 0,1-7-1 16,2-5-16-16,-2-4 11 0,2-6 0 0,-3-7-12 16,2 3 1-16,0-2-7 0,2 13 9 0,-2 7 4 15,-1 20 6-15,0 19 13 0,-4 19-4 0,-3 23 17 16,-5 18 2-16,-4 18-14 0,-4 16 11 0,2 15-6 15,9 19 4-15,-25-12-2 0,25 12-2 0,-30 14 2 16,11 7-5-16,-2 16 5 0,-7 20-9 16,-1 23 12-16,-3 29-1 0,-3 21-10 0,-3 25 1 15,0 16-20-15,1 15 9 0,1 12 7 16,4 10 0-16,4 1-6 0,2 10-15 0,5 0-7 16,8 10 5-16,2 3 12 0,9 1 1 0,0-9 0 15,9-12-14-15,0-16-7 0,4-18 10 0,2-14 6 16,4-21 5-16,0-19 17 0,1-19-7 15,-2-16-15-15,-1-17 18 0,-2-14-21 0,-3-17 8 16,-1-13 9-16,-9-28-6 0,4 21-2 0,-4-21-1 16,0 0-2-16,-2-30 8 0,0-3-2 0,-1-17-7 15,-1-15 24-15,1-17-21 0,-2-14 14 0,1-15 4 16,2-14-26-16,1-10 15 0,2-14 4 0,0-14 0 16,1-15 14-16,-2-13-15 0,2-10-12 0,-1-8-10 15,0-11 4-15,4-4 9 16,1-4 3-16,6 13-1 0,4 20-8 0,6 33 14 15,3 36 12-15,-3 29-6 0,-1 31 20 0,-8 19-27 16,-3 16 3-16,-5 12 1 0,-5 19-6 0,2-21 2 16,-2 21-1-16,0 0 0 0,0 0 1 0,0 0 0 15,0 0 0-15,0 0-1 0,2 35 1 0,-1 14 10 16,4 26-20-16,1 30 18 0,4 28-8 0,-1 22 2 16,3 19-1-16,2 16-6 0,-1 9-12 15,5 11 9-15,2 4 9 0,1 3 2 0,-1-3-3 16,1-7-17-16,-2-7-14 0,2-8 10 0,-4-8 3 15,1-8-3-15,1-12 9 0,-4-18 3 16,0-10 0-16,-4-20 11 0,-1-14 10 0,-3-14-21 16,0-15 17-16,-2-13-14 0,0-13 11 0,-3-18 9 15,0-12-34-15,-2-17 30 0,0 0-18 16,0 0-15-16,1-44 34 0,-1-3-26 0,0-14 6 16,-1-16 16-16,-2-16-19 0,1-15 22 0,-1-16-8 15,2-12-7-15,5-3 6 0,2-2-6 0,6 4 9 16,3 4-5-16,2 8 7 0,3 5-5 0,0 6-14 15,-1 4 25-15,-1 1-9 0,-4 6-13 0,-3 6 13 16,-6 8-16-16,-4 12 0 0,-1 14 15 0,-3 15-12 16,1 22 11-16,2 26 0 0,-5-18 7 15,5 18 5-15,0 0 0 0,0 0-4 16,-8 34-11-16,3-4 3 0,-1 21-13 0,0 13 14 16,2 19-14-16,1 13 2 0,2 16 12 0,2 13-9 15,2 10 5-15,1 9-11 0,2 8 2 0,1 1-2 16,3 2-1-16,-1-2 23 0,4-3-18 0,-2-6-1 15,1-11 5-15,-1-12-5 0,-2-16-9 0,-3-10 3 16,2-16 14-16,-3-13-21 0,1-14 23 16,-1-15-5-16,-1-11-6 0,-4-26-1 0,4 18-9 15,-4-18-1-15,0 0 3 0,-8-40 4 0,0 2 15 16,-3-15 10-16,-3-16-22 0,-2-13 19 0,-2-16-15 16,1-12-5-16,1-10 26 0,0-13-12 0,3-1-4 15,2-1 4-15,3 4-7 0,6 11 14 16,2 9-10-16,1 11 15 0,0 6-12 15,-1 11-6-15,-3 3 17 0,-1 5-21 0,-4 3 15 16,-2-1-1-16,-5 1-20 0,1-2 21 0,-2-2-18 16,-2-2 1-16,-2 0 17 0,1-3-19 0,0 3 17 15,2 6-17-15,4 15 15 0,1 18 8 0,5 17-1 16,7 22 20-16,0 0-13 0,0 0-16 0,0 0 7 16,-10 20-23-16,7 7 8 0,-1 16 6 0,1 14-12 15,1 9 16-15,0 8-14 0,1 2 17 16,1 3-18-16,0-2-1 0,3 2 16 0,2 1-19 15,3 3 14-15,4 5 0 0,8 4-21 0,-2 0 21 16,4 1-5-16,0-6-14 0,0-8 15 16,-4-7-25-16,1-5 1 0,-4-7 10 0,2 2-11 15,-4-7 20-15,-2-6-2 0,-1-10 16 0,-4-10-4 16,-2-12 3-16,-4-17-7 0,0 0-2 0,0 0-2 16,0 0 1-16,0 0 5 0,-5-34-1 15,2-5 8-15,-1-14-11 0,-1-15 14 0,-3-14-19 16,4-14 7-16,-3-9 14 0,3-11-10 0,-3-7 8 15,0-8 7-15,0-7-15 0,-2-1-4 0,0-1 3 16,-1 3-5-16,0 9-13 0,3 14 9 0,2 19 15 16,3 24-10-16,2 25 32 0,-3 14-1 0,3 32-2 15,-2-25 0-15,2 25-7 16,0 0-5-16,0 0-4 0,0 0-3 0,0 0-1 16,0 0-1-16,0 0 1 0,0 0-5 0,-9 28 2 15,7 8-10-15,-2 15-7 0,-1 18 24 0,2 14-16 16,-2 11 17-16,-1 12 3 0,0 7-27 0,-2 7 7 15,1 7 6-15,0 6-7 0,2 5 4 0,0 5-10 16,4 4 5-16,0-2-3 0,3 0 5 0,0-6 19 16,3-4-13-16,0-11-5 0,1-14 10 15,-1-11-11-15,-1-19-2 0,-1-12 16 0,-1-12-14 16,-1-14 12-16,0-13-9 0,-2-11 5 0,1-18-10 16,0 0-4-16,0 0 0 0,0 0 0 15,-4-33 10-15,2-2-1 0,-4-14 10 0,-3-12-13 16,-2-11 16-16,-1-17-19 0,-1-10 3 0,1-12 13 15,-2-14-10-15,3-5 9 0,3-4 11 0,3 1-9 16,2 10-6-16,2 18 11 0,4 21-12 16,-1 24-1-16,0 25 19 0,-2 35 2 0,7-22 10 15,-7 22 1-15,1 17-9 0,-4 6-7 0,1 14-15 16,-1 15 6-16,2 14-15 0,1 12-4 0,3 11 17 16,3 9-16-16,2 10 10 0,6 11 10 0,6 17-13 15,3 8-2-15,8 7 6 0,0 1 0 0,5 1 3 16,1 0-2-16,2-2 0 0,0-2-2 15,-2-7 2-15,-2-6-5 0,-5-10 7 16,-2-11-11-16,-5-13-7 0,-3-15 21 0,-5-11-20 16,-5-13 18-16,0-14-13 0,-5-14 11 0,0-14-12 15,-5-21-12-15,0 0-2 0,0 0-1 0,0-24 11 16,-3-9 9-16,-3-15 12 0,-2-10-12 0,-2-15 14 16,-2-11-18-16,0-10 20 0,-2-10-4 0,0-4-12 15,-2-4 11-15,0 1-11 0,-1 5-6 16,0 2 23-16,1 0-5 0,-1 4-13 0,3 11 14 15,2 13-18-15,2 21 3 0,4 21 13 0,6 34 6 16,-4-21 17-16,4 21 3 0,0 0-4 0,1 32-9 16,-1-5-19-16,0 6 5 0,3 4-7 0,-1 2 10 15,2 4-10-15,1 6-9 0,-2 3 22 16,3 6-26-16,2 7 23 0,3 9-1 0,3 8-17 16,2 8 22-16,4 8-2 0,1 6-15 15,3 3 12-15,1 6-10 0,3 0-9 0,1-3 27 16,0-3-7-16,-3-9-13 0,-2-9 15 0,-3-7-18 15,-2-10 0-15,-2-9 16 0,-1-9-13 0,-2-10 12 16,-2-13-6-16,-4-10 5 0,-8-21-7 0,0 0-2 16,0 0-1-16,0 0-3 0,10-46 11 0,-11-1-7 15,-3-19 13-15,-1-15-16 0,-3-13-1 16,-2-15 15-16,-2-14-12 0,1-9 9 0,-4-10-6 16,-2-8 4-16,-1-3 0 0,-1-3 1 0,-1 1 17 15,1 4-18-15,4 14-3 0,4 15 6 16,6 19-9-16,4 27-2 0,4 22 19 0,0 17-9 15,1 17 9-15,-4 20-1 0,0 0 3 0,0 0 0 16,0 0 0-16,0 0-2 0,0 0-4 0,0 0-5 16,0 0-7-16,2 17-1 0,0 15-4 15,1 18 7-15,4 18-8 0,3 16 18 0,2 19-5 16,2 12-10-16,2 12 7 0,1 8-6 0,3 8-14 16,2 0 15-16,2-3 5 0,1-3-4 0,-1-10 6 15,-2-7 9-15,0-13-7 0,-4-13-15 0,-1-12 17 16,-2-14-18-16,-1-12 3 0,-1-11 13 0,-5-15-9 15,-2-11 6-15,-6-19-10 0,0 0-3 16,0 0 0-16,0 0-2 0,10-30 10 16,-8-2 0-16,-3-13 8 0,-3-8-10 0,1-8-6 15,-3-7 21-15,-3-4-20 0,2-2 20 0,-3-2-2 16,-1-2-15-16,-1 0 16 0,0-4-19 0,-3-3 1 16,3-2 18-16,-1 0-17 0,1 1 17 0,1 1 1 15,0 2-19-15,0 4 17 0,-1 3-18 0,-2 8-1 16,2 7 22-16,1 7-21 0,1 11 25 15,1 4-9-15,0 5-9 0,1 5 8 0,-1 5-8 16,3 7 6-16,6 17-2 0,0 0 4 0,0 0 4 16,0 0-1-16,0 0-2 0,0 0-9 0,-13 29-1 15,14 14-8-15,1 15-5 0,4 14 25 0,2 12-15 16,1 4 18-16,2 4 2 0,0 2-22 16,3-2 19-16,0 1-3 0,4-1-17 0,3 1 14 15,0 0-15-15,3 2-5 0,-1-2 20 16,3 2-22-16,-1-4 4 0,0-3 18 0,-2-4-15 15,-3-10 21-15,-3-6-4 0,-1-6-14 0,-2-7 13 16,-5-8-12-16,0-5 12 0,-4-11-7 0,-3-8 8 16,-2-23-5-16,1 19-3 0,-1-19-3 0,0 0-3 15,-2-17 5-15,-3-1-2 0,-1-8 7 0,-1-3-6 16,-2-1 6-16,2 2-5 0,2 1 6 16,0 6-5-16,4 1 4 0,0 3-3 0,1 17 3 15,1-26-3-15,-1 26 3 0,0-23-3 16,0 23 3-16,-1-20-4 0,1 20 3 0,-1-18-2 15,1 18 2-15,-5-23-2 0,5 23 3 0,-6-26-5 16,6 26 4-16,-9-26-3 0,9 26 3 0,0 0-1 16,0 0 5-16,0 0 3 0,0 0 1 0,0 0 1 15,0 0-4-15,0 0-3 0,0 0-2 16,0 0 0-16,0 0-2 0,-18 12 3 0,18-12-3 16,0 0 3-16,-9 25-3 0,9-25 2 0,-5 18-2 15,5-18 3-15,-2 26-4 0,3-9 4 0,-1 4-4 16,1 2 4-16,2 1-5 0,-2 1 6 0,2-2-4 15,-1-2 4-15,-1-4-5 0,-1-17 3 0,1 20-4 16,-1-20 2-16,0 0-3 0,0 0-1 16,0 0 1-16,0 0 0 0,0 0 2 15,0 0 2-15,0 0 1 0,0 0 1 0,0 0 1 16,0 0 0-16,0 0-3 0,2 22 1 0,-2-22-4 16,7 29 2-16,-3-12-2 0,-1 0 4 0,-3-17-3 15,6 23 4-15,-6-23-4 0,0 0 0 0,0 0-3 16,0 0-1-16,0 0 2 0,0 0 1 0,0 0 1 15,0 0 2-15,0 0 1 0,0 0 1 16,0 0 1-16,0 0-1 0,-17-16 0 0,17 16-2 16,0 0 2-16,0 0-2 0,-17-15 0 0,17 15 0 15,0 0-1-15,0 0 1 0,-2-20 0 0,2 20-3 16,-1-32 5-16,-1 6-5 0,1-6 6 16,-1-7-9-16,3-5 9 0,-1-3-14 0,2-2 9 15,2 0-13-15,0 4 7 0,1 6 7 0,1 11-30 16,0 6 34-16,-6 22-28 0,0 0 25 15,13-18 9-15,-13 18 2 0,0 0 18 0,0 0-22 16,9 29 12-16,-5-12-35 0,3 3 16 0,-1 2-16 16,2 0 15-16,-1 2 4 0,2 0-6 0,-1 2 6 15,1 1-6-15,-1 3 5 0,2 1-7 0,-1 2 9 16,0 3-9-16,0-1 8 0,-1 1-8 0,0-1 8 16,-5-2-8-16,0-3 7 0,-2-1-6 0,-2-2 6 15,-2-4-5-15,-1-5 5 16,4-18-5-16,-9 24 4 0,9-24-2 0,0 0 1 15,0 0-2-15,0 0 1 0,0 0-1 0,0 0 1 16,0 0 1 0,0 0 1-16,0 0 0 0,0 0 0 0,0 0 0 15,0 0 0-15,0 0-1 0,0 0-1 0,0 0 1 16,0 0 0-16,0 0-1 0,0 0 1 0,0 0-1 16,0 0 2-16,0 0 0 0,0 0-1 15,0 0 1-15,0 0-1 0,0 0 0 0,0 0 1 16,0 0 2-16,0 0 0 0,0 0 0 0,0 0-1 15,0 0-1-15,0 0 1 0,0 0 0 0,0 0 4 16,0 0 0-16,0 0 1 0,0 0-4 0,-10 18-2 16,10-18 19-16,-3 18-38 0,3-18 38 15,-4 23-37-15,4-23 15 0,0 0 0 0,-5 21-2 16,5-21-4-16,0 0-2 0,0 0-1 16,0 0 3-16,0 0 2 0,0 0 4 0,0 0 1 15,-18-11 2-15,18 11-1 0,-16-12 1 0,16 12 17 16,-17-11-15-16,17 11 21 0,0 0-12 0,0 0 2 15,-18-5-3-15,18 5-2 0,0 0-4 0,0 0-4 0,0 0-1 16,0 0-1-16,0 0-1 0,0 0-1 16,0 0-1-16,0 0-1 0,0 0-2 15,-17-2 1-15,17 2 2 0,0 0 1 0,-17-7 3 16,17 7 0-16,0 0 3 0,0 0 2 0,0 0 1 16,-17-2 2-16,17 2-2 0,0 0-2 0,0 0-2 15,0 0-1-15,-21 15-1 0,21-15-20 0,0 0 17 16,-17 13-17-16,17-13 16 0,0 0 5 0,0 0-2 15,-19 13 1-15,19-13 0 0,0 0 0 0,0 0-1 16,0 0 1-16,0 0 0 0,0 0 1 16,0 0-1-16,0 0 1 0,0 0-1 0,0 0 1 15,-19 15-1-15,19-15 0 0,0 0-1 16,-15 17 1-16,15-17-1 0,0 0 1 0,-22 18-1 16,22-18 2-16,0 0-1 0,-17 11-1 0,17-11 0 15,0 0 0-15,0 0 0 0,0 0 0 0,0 0 0 16,0 0 1-16,0 0 0 0,0 0-1 0,-21-11 3 15,21 11-1-15,0 0 3 0,0 0 2 16,0 0 0-16,0 0 1 0,-17-6-3 0,17 6-2 16,0 0-1-16,0 0-1 0,0 0 1 0,0 0-2 15,0 0 1-15,-20 0-1 0,20 0 0 0,0 0 0 16,0 0 0-16,-20-4 1 0,20 4 1 0,0 0-1 16,-18-3 1-16,18 3-1 0,0 0 0 0,-22-1 1 15,22 1-1-15,0 0 1 16,-19-2 0-16,19 2 0 0,0 0 0 0,0 0-1 15,0 0 1-15,0 0 0 0,0 0-2 0,0 0 0 0,0 0 1 16,0 0-1-16,0 0 0 0,0 0 1 16,0 0-1-16,0 0 1 0,0 0 0 0,0 0 0 15,0 0 1-15,0 0-1 0,0 0-1 0,0 0 1 16,0 0-1-16,0 0 0 0,0 0 2 0,0 0 4 16,0 0 1-16,0 0 0 0,-4-23 1 15,4 23-6-15,0 0 1 0,4-20-1 0,-4 20 1 16,0 0-1-16,0 0 2 0,0 0 0 0,0 0-1 15,0 0 2-15,0 0-3 0,0 0 0 0,0 0-1 16,0 0 0-16,0 0 1 0,0 0 0 0,-24-7-1 16,24 7 0-16,-30-4 0 0,10 3-1 0,1 0 1 15,-1-1 0-15,3 1 0 0,17 1 0 16,-29-2 1-16,29 2-1 0,-18-2 1 16,18 2-1-16,0 0 1 0,-17 0 1 0,17 0-2 15,0 0 0-15,0 0 0 0,0 0-1 0,0 0 1 16,0 0 0-16,0 0-1 0,0 0 0 0,0 0 0 15,0 0 20-15,0 0-20 0,0 0 20 0,0 0-20 16,-17-2-1-16,17 2 0 0,0 0 1 0,0 0 0 16,0 0 1-16,0 0 1 0,0 0 0 15,0 0 0-15,0 0-1 0,0 0 1 0,0 0-1 16,0 0 0-16,0 0 0 0,0 0 1 0,0 0-1 16,0 0 0-16,-17-6-1 0,17 6 1 0,0 0-1 15,-20-2 0-15,20 2 0 0,0 0 0 16,-23-4 0-16,23 4-18 0,0 0 19 0,-19-4-18 15,19 4 19-15,0 0-1 0,-17-3 0 0,17 3 1 16,0 0-1-16,0 0 1 0,-17-6-1 16,17 6 1-16,0 0-2 0,0 0 1 0,-20-11-1 15,20 11 2-15,0 0-2 0,-20-10 1 0,20 10 0 16,-17-4-1-16,17 4 1 0,0 0 0 0,-22-7-1 16,22 7 1-16,0 0 0 0,-17-3 0 0,17 3 0 15,0 0 0-15,0 0 0 0,0 0 0 0,-22-16 0 16,22 16 1-16,0 0-3 0,-20-17 3 15,20 17-2-15,0 0 2 0,-18-16 0 0,18 16 0 16,0 0 0-16,0 0 0 0,0 0 0 16,-19-9-1-16,19 9 0 0,0 0-1 0,-20-8 1 15,20 8 1-15,-17-6-2 0,17 6 2 0,0 0-1 16,-22-8 0-16,22 8 0 0,0 0 1 0,-18-9-2 16,18 9 2-16,0 0-1 0,0 0 0 0,-18-14 0 15,18 14 1-15,0 0-1 0,-18-10 0 16,18 10 0-16,0 0 0 0,-24-10-1 0,24 10 1 15,-19-6-1-15,19 6 2 0,-20-4-1 0,20 4 0 16,0 0 0-16,-21-7 1 0,21 7-1 0,0 0 1 16,-22-8-1-16,22 8 0 0,0 0 0 0,-20-10 0 15,20 10 0-15,0 0 1 0,-17-8-1 0,17 8 1 16,0 0-2-16,0 0 2 0,-22-9-2 16,22 9 2-16,0 0-2 0,-25-7 1 15,25 7-1-15,-17-6 1 0,17 6 0 0,0 0 0 16,-23-7 0-16,23 7 1 0,0 0-1 0,-19-6 1 15,19 6-2-15,0 0 2 0,0 0-1 0,-19-12 1 16,19 12-1-16,0 0 1 0,-21-9-1 0,21 9 1 16,0 0-1-16,-19-6 1 0,19 6 1 0,0 0 0 15,-18-5-1-15,18 5 0 0,0 0-1 16,-20-3 1-16,20 3-1 0,0 0 0 0,-19-5 0 16,19 5 1-16,0 0-2 0,0 0 1 0,0 0 0 15,-20-13 1-15,20 13-2 0,0 0 3 16,0 0-4-16,-22-19 2 0,22 19-1 0,-17-4 2 15,17 4 1-15,-17-5 1 0,17 5 0 0,-20-5-1 16,20 5-1-16,-25-2-1 0,25 2 0 0,-26-3 0 16,26 3-1-16,-26-1 2 0,26 1-1 15,-28-3 0-15,28 3 0 0,-24-3 1 0,24 3-1 16,-21-4 0-16,21 4 0 0,-19-3-1 0,19 3 2 16,-20-4 0-16,20 4 1 0,-18-4-1 0,18 4 1 15,-21-4 1-15,21 4-1 0,-20-5 0 0,20 5-2 16,-24-4 1-16,24 4-1 0,-23-4 1 0,23 4-1 15,-22-1 1-15,22 1-1 0,-21-1 0 0,21 1 0 16,-25-2 0-16,25 2 0 16,-20-4-1-16,20 4 1 0,-20-7 0 0,20 7 0 15,0 0 0-15,-23-12-1 0,23 12 1 0,0 0-1 16,-20-15 1-16,20 15 0 0,0 0 2 0,-19-16-2 16,19 16 1-16,0 0-1 0,-22-12 1 0,22 12-2 15,-18-8 1-15,18 8-1 0,-22-11 2 0,22 11-1 16,-23-11 0-16,23 11 1 0,-23-6 1 15,23 6-2-15,-21-7 2 0,21 7-2 0,-17-6 1 16,17 6-1-16,-19-5 1 0,19 5 0 0,-20-4 4 16,20 4 3-16,-19-2 1 0,19 2 0 0,-19 0 0 15,19 0-3-15,-18 0-2 0,18 0-1 0,-17 0-2 16,17 0 0-16,0 0-1 0,-22-4-1 16,22 4 1-16,0 0-1 0,-18-9 1 0,18 9-1 15,0 0 2-15,-19-16-2 0,19 16 2 16,-19-14-2-16,19 14 2 0,-20-14-2 0,20 14 2 15,-23-11-1-15,23 11 1 0,-27-7-1 0,27 7 0 16,-27-6 0-16,27 6 1 0,-28-4-2 0,28 4 2 16,-29-5-1-16,29 5-1 0,-24-5 1 0,24 5 1 15,-20-8-2-15,20 8 2 0,-17-11 15 0,17 11-35 16,-18-12 35-16,18 12-34 0,-22-13 17 0,22 13 3 16,-24-15-2-16,24 15 2 0,-27-18-4 15,27 18 3-15,-29-18-2 0,29 18 3 16,-28-17-3-16,28 17 2 0,-23-13-2 0,23 13 1 15,0 0 0-15,-25-15 1 0,25 15-1 0,-17-12 2 16,17 12-3-16,-19-14 2 0,19 14-1 0,-21-15 1 16,21 15 0-16,-23-13 2 0,23 13-1 0,-24-10 3 15,24 10-2-15,-28-7-1 0,28 7-1 16,-33-4 1-16,16 2-2 0,0 1 1 0,0-1-1 16,17 2 1-16,-33-2-1 0,33 2 0 0,-30-1 0 15,30 1 0-15,-33-4 0 0,33 4-1 0,-29-2 1 16,29 2 1-16,-27-4 0 0,27 4 0 0,-31-1 1 15,14 1-1-15,0 0 0 0,0 0 1 0,0 0-1 16,0-1-1-16,17 1 1 0,-31-4-1 16,31 4 0-16,-31-6 1 0,31 6-2 15,-31-7 2-15,31 7-2 0,-31-9 2 0,31 9-2 16,-29-11 2-16,29 11 0 0,-24-11 1 0,24 11-3 16,-20-14 3-16,20 14-3 0,-20-18 2 0,20 18-2 15,-25-23 3-15,25 23-3 0,-24-26 2 0,24 26-2 16,-24-23 3-16,24 23-4 0,-23-19 3 0,23 19-1 15,-20-16 0-15,20 16 0 0,-18-13 2 0,18 13-4 16,-17-13 4-16,17 13-4 0,0 0 3 16,-24-21-2-16,24 21 2 0,-18-18-3 0,18 18 3 15,-19-20-3-15,19 20 4 0,-19-19-3 0,19 19 3 16,-20-15-3-16,20 15 2 0,-18-11 0 16,18 11-1-16,-20-9 0 0,20 9 1 0,-21-8-1 15,21 8 0-15,-26-9-1 0,26 9 2 0,-24-7-2 16,24 7 1-16,-20-8 0 0,20 8 1 15,-17-9-2-15,17 9 1 0,0 0 0 0,-23-12 1 16,23 12-1-16,0 0 1 0,-22-14-2 0,22 14 1 16,0 0 0-16,-23-16 1 0,23 16-1 0,0 0-17 15,-24-17 32-15,24 17-32 0,-18-16 32 0,18 16-14 16,-19-13-1-16,19 13 0 0,-18-11 0 0,18 11 2 16,-19-11-2-16,19 11 2 0,-20-11-1 0,20 11 0 15,-19-11-2-15,19 11 2 16,-20-13-2-16,20 13 2 0,-17-12-1 0,17 12 0 15,0 0-1-15,-23-19 2 0,23 19-2 0,0 0 2 16,-17-26-1-16,17 26 1 0,-10-19-2 0,10 19 2 16,-11-19-1-16,11 19 2 0,0 0-1 0,-14-17 4 15,14 17-2-15,0 0 1 0,0 0-3 0,-21-19 1 16,21 19-3-16,0 0 1 0,-22-16 0 0,22 16 1 16,0 0-1-16,-25-23 1 0,25 23-2 15,-23-17 1-15,23 17-1 0,-28-21 1 0,28 21-1 16,-33-24 2-16,15 13-3 0,0 0 2 0,1 1-1 15,-1 3 2-15,1 0-1 0,17 7 1 0,-30-12 0 16,30 12 0-16,-26-10-2 0,26 10 1 16,-22-8 0-16,22 8 0 0,-20-10 0 0,20 10 0 15,-21-11-1-15,21 11 1 0,-23-14-1 16,23 14 1-16,-21-17-1 0,21 17 1 0,-18-20 0 16,18 20 1-16,-17-15-2 0,17 15 1 0,0 0 0 15,0 0 1-15,0 0-1 0,-17-14 1 0,17 14-1 16,0 0 0-16,0 0 1 0,0 0-2 0,0 0 1 15,0 0-1-15,0 0 0 0,0 0 1 0,0 0 0 16,0 0 0-16,0 0-1 0,-22-20 2 0,22 20-1 16,0 0 2-16,-18-18-2 0,18 18 0 15,-12-17-1-15,12 17 2 0,-15-20-2 0,15 20 2 16,-19-20-3-16,19 20 3 0,-19-16-2 16,19 16 2-16,0 0-1 0,0 0 1 0,0 0-1 15,0 0 0-15,0 0 0 0,0 0-1 0,0 0-1 16,0 0 1-16,-17-13 0 0,17 13-15 0,0 0 31 15,-8-23-33-15,8 23 31 0,-12-24-16 0,12 24-2 16,-15-31 5-16,7 14-4 0,-2-1 4 16,0 1-3-16,-1 0 4 0,11 17-2 0,-16-23 2 15,16 23-1-15,0 0 1 0,0 0 0 0,0 0-1 16,0 0 1-16,0 0-1 0,0 0-1 0,0 0 0 16,0 0 0-16,0 0 0 0,0 0 0 0,0 0 0 15,0 0-1-15,0 0 1 0,0 0 0 16,0 0 0-16,0 0 1 0,0 0 0 15,0 0 0-15,0 0-1 0,0 0 1 0,0 0-2 16,-18 2 0-16,18-2-3 0,0 0 2 0,-22 14 0 16,22-14 1-16,0 0 1 0,0 0-1 0,0 0-3 15,0 0-2-15,0 0-2 0,0 0 1 0,0 0 1 16,0 0 0-16,0 0 0 0,0 0-1 0,0 0-3 16,0 0 3-16,0 0 3 0,6-17 1 0,9-1 5 15,3-2-4-15,8-6 6 0,2-4-7 16,6-3 7-16,2-1-6 0,2 2 5 0,1 1-8 15,-2 2 7-15,1 2-7 0,-3 2 8 0,-1 2-5 16,-2 5 5-16,-4 5-3 0,-5 2 2 16,-5 5-1-16,-18 6 0 0,21-5-1 0,-21 5-3 15,0 0-2-15,0 0 1 0,0 0 1 0,0 0-3 16,0 0-3-16,-8 31-3 0,2-15 3 0,-1 6 1 16,-2 1 10-16,0 3-1 0,-1 1 7 15,1 2-5-15,0 2 8 0,-2-2-8 0,2 1 6 16,-1-2-8-16,-1-2 5 0,2-3-7 0,2-5 3 15,7-18-5-15,-6 26 2 0,6-26-4 0,0 0-1 16,0 0-3-16,16 17 0 0,-16-17 3 0,27-5 2 16,-9-5 3-16,2-3 0 0,7-8 3 0,0-5-6 15,2-6 7-15,2-5-9 0,-1-3 7 16,-1-2-10-16,2 2 9 0,-2-1-8 16,-1 4 11-16,-2 2-8 0,-1 5 9 0,-3 3 10 15,-4 3-10-15,-5 7 13 0,-13 17-32 0,15-18 22 16,-15 18-12-16,0 0 24 0,0 0 3 0,0 0-5 15,0 0 14-15,0 0-43 0,-27 26 29 0,11-10-35 16,-6 6 13-16,-1 5 7 0,-2 6-4 0,-3 2 8 16,-1 2-7-16,-1 2 9 0,1-2-8 15,3 1 11-15,2-3-8 0,4 0 7 0,4-6-8 16,3-1 4-16,0-4-7 0,5-6 5 0,8-18-8 16,-7 22-1-16,7-22-11 0,0 0-7 0,0 0 1 15,0 0 3-15,19-13 12 0,-19 13 5 16,30-29 5-16,-13 8-4 0,5-6 5 0,4-2-8 15,2-6 9-15,2-2-9 0,4 0 8 0,2 1-7 16,1 5 9-16,1 3-5 0,-4 5 8 16,-4 7-4-16,-6 3 5 0,-6 8 0 0,-18 5 6 15,0 0 2-15,0 0-1 0,0 0-2 0,-4 32-8 16,-8-2 1-16,-7 12-8 0,-5 8 10 0,-6 7-11 16,-5 7 13-16,-7 3-15 0,0 5-4 0,-3-1 19 15,-1 0-20-15,3-2 20 0,3-3 0 0,5-5-15 16,7-5 14-16,7-9-12 0,9-9 9 15,7-11-9-15,5-8-1 0,0-19-9 0,0 0-2 16,32 18-3-16,-12-22 3 0,7-1 6 16,5-6 3-16,2-2 5 0,2-4-3 0,3-2 6 15,0-4-6-15,2 0 5 0,-1 0-4 0,2 1 4 16,-3 2-4-16,-4 1 3 0,0 2-3 0,-3 1 4 16,-3-3-5-16,-1 2 5 0,-2 1-4 0,-5 1 4 15,-1 4-1-15,-20 11 5 0,24-10 1 16,-24 10 4-16,0 0 1 0,0 0-1 0,0 0-3 15,0 0-5-15,0 0-1 0,-3 27-3 0,3-27 1 16,-8 31-3-16,8-31 4 0,-8 31-5 0,8-31 4 16,-6 31-5-16,6-31 2 0,0 28-1 0,0-28 3 15,6 27-2-15,-6-27 4 0,13 26-3 0,-13-26 3 16,14 30-1-16,-14-30 3 0,12 32-2 16,-5-15 3-16,0 0-3 0,1 0 4 15,0 1-4-15,1 1 5 0,0-1-3 0,2-1 3 16,0 0-5-16,0 0 2 0,1 0-4 0,-12-17 3 15,23 30-4-15,-23-30 5 0,26 30 16 0,-26-30-32 16,30 30 32-16,-13-17-32 0,2 0 13 0,0 0 3 16,1 0 0-16,0 0 3 0,1 0-3 0,0 2 4 15,-1-3-4-15,2 1 3 0,-4 0-4 16,1 1 4-16,-19-14-4 0,31 25 3 0,-31-25-4 16,29 22 3-16,-29-22-4 0,31 20 4 0,-31-20-3 15,29 21 4-15,-29-21-3 0,28 24 3 16,-28-24-5-16,26 26 3 0,-26-26-4 0,25 27 3 15,-25-27-2-15,26 28 2 0,-26-28-4 0,26 24 3 16,-26-24-3-16,26 18 3 0,-26-18-2 0,24 16 1 16,-24-16 0-16,26 13 1 0,-26-13-2 15,22 14 3-15,-22-14-2 0,22 13 2 0,-22-13 0 16,21 17 2-16,-21-17 1 0,22 19 1 0,-22-19-2 16,21 20 0-16,-21-20-4 0,21 17 3 0,-21-17-2 15,19 17 1-15,-19-17-3 0,15 17 2 0,-15-17-2 16,0 0 1-16,19 21-1 0,-19-21 2 0,0 0-1 15,14 18 2-15,-14-18-1 0,0 0 2 16,12 20 1-16,-12-20-11 0,0 0 30 16,16 22-32-16,-16-22 31 0,0 0-19 0,19 21-2 15,-19-21 2-15,17 14-4 0,-17-14 2 0,20 13 0 16,-20-13-1-16,23 11 0 0,-23-11 0 0,23 9 0 16,-23-9 1-16,19 10-1 0,-19-10 2 0,22 12-1 15,-22-12 2-15,21 14-3 0,-21-14 2 0,18 14-2 16,-18-14 1-16,17 18-2 0,-17-18 2 15,17 21-1-15,-17-21 1 0,17 17-3 0,-17-17 3 16,18 14-2-16,-18-14 1 0,17 14 0 0,-17-14 0 16,0 0 0-16,22 22 1 0,-22-22-1 0,0 0 1 15,20 20-2-15,-20-20 2 0,0 0-2 0,22 17 2 16,-22-17-2-16,17 12 1 0,-17-12 0 16,18 10-1-16,-18-10 1 0,21 7 2 0,-21-7-2 15,24 7 2-15,-24-7-1 0,25 9 0 16,-25-9-2-16,30 9 2 0,-30-9-1 0,30 11 0 15,-30-11 0-15,32 12 1 0,-32-12-2 0,31 12 2 16,-31-12-2-16,29 11 1 0,-29-11-1 0,26 11 2 16,-26-11-2-16,25 10 1 0,-25-10-1 0,25 9 1 15,-25-9 0-15,25 8-1 0,-25-8 0 0,30 7 0 16,-30-7-1-16,32 8 4 0,-15-3-3 16,2-1 1-16,-2 1-1 0,1 1 1 0,-1-1-1 15,1 1 3-15,0 0-2 0,-1-2 0 16,0 3-1-16,-17-7 0 0,35 9 0 0,-18-4 1 15,1 0-1-15,0 0 1 0,0 0-1 0,1-1 2 16,-1 1-1-16,1 0 2 0,-1 0 0 0,-1 1 0 16,1 0-1-16,-18-6 2 0,32 16-3 0,-32-16 2 15,34 18-2-15,-34-18 2 0,34 18-3 16,-15-8 2-16,-19-10-3 0,33 17 2 0,-33-17-3 16,32 13-12-16,-32-13 15 0,32 12-17 0,-32-12 35 15,29 7-18-15,-12-3 17 0,-17-4-16 0,33 8-1 16,-16-3 2-16,0 1-2 0,0 0 3 0,1 0-2 15,2 2 1-15,0-2 0 0,2 2 2 0,0-1-3 16,1 2 3-16,-1-1-2 0,1 0 0 16,-1-1-2-16,-2 0 1 0,-1 0-2 15,-2-2 0-15,0 0 0 0,-17-5 1 0,29 8-1 16,-29-8 1-16,31 8 0 0,-13-3 0 0,2-2 0 16,-1 1 0-16,0-2 0 0,2 1 0 0,-1 0 0 15,1 0 0-15,-1 0 0 0,-1 0 0 0,0 0 0 16,-1 1 0-16,0 0-1 0,-1-2 1 0,-17-2 0 15,31 7 0-15,-31-7 0 0,25 5-2 16,-25-5 1-16,24 5 0 0,-24-5-1 0,28 5 0 16,-28-5 0-16,32 1 2 0,-15-2 0 0,1 0 0 15,0-2-1-15,2 1 1 0,-1-2 0 0,1 2-1 16,-2-1 2-16,-1 1-3 0,-17 2 3 16,31-3-1-16,-31 3-1 0,26-2 0 0,-26 2-1 15,26 0-2-15,-26 0 0 0,25-2-1 0,-25 2-1 16,23-4 0-16,-23 4-1 0,17-2 0 15,-17 2 0-15,0 0 2 0,0 0 1 0,0 0 2 16,0 0 1-16,0 0 1 0,0 0 1 0,0 0-1 16,18-4 0-16,-18 4 0 0,0 0 0 0,0 0 0 15,17-4 0-15,-17 4 1 0,18-3-1 0,-18 3 0 16,18-4 0-16,-18 4-1 0,0 0 1 0,22-5-1 16,-22 5 1-16,0 0 0 0,0 0-1 0,0 0 1 15,0 0-1-15,0 0 1 0,0 0 0 16,0 0 0-16,0 0 0 0,0 0 0 0,0 0 0 15,0 0 1-15,0 0 0 0,0 0-1 16,0 0 1-16,0 0-1 0,0 0 1 0,1-17-1 16,-1 17 2-16,-14-30-3 0,4 11 4 0,0-3-5 15,2-1 3-15,-1 1 15 0,2 0-30 0,1 3 30 16,0 1-30-16,1 0 12 0,0-3 5 16,1 2-5-16,-1-3 6 0,2 0-6 0,-2-1 5 15,1 0-5-15,1 0 5 0,-1 0-5 0,1 3 5 16,0-1-5-16,-1 2 4 0,2 1-3 0,2 18 3 15,-4-33-4-15,4 33 4 0,-5-32-4 0,2 12 4 16,0 1-4-16,-1-3 3 0,1 0-4 0,-1 1 4 16,-1-2-5-16,-1 3 5 0,0 2-3 0,1 1 3 15,5 17-3-15,-12-30 4 16,12 30-4-16,-13-26 4 0,13 26-2 0,-15-23-17 16,15 23 32-16,-16-20-32 0,16 20 32 0,-22-28-13 15,9 11-4-15,-3-2 3 0,-1-1-3 0,0 0 5 16,-1-2-4-16,1-1 4 0,1 0-5 0,2 1 5 15,1 1-6-15,2-2 6 0,2 0-7 0,-1-1 7 16,0-1-5-16,2 2 4 0,0 2-4 0,2 1 4 16,3 3-5-16,3 17 5 0,-4-24-3 15,4 24 1-15,0-17 0 0,0 17 0 0,0 0-1 16,0 0 2-16,0 0-1 0,0 0 1 0,0 0 0 16,0 0 0-16,0 0 0 0,0 0 0 15,0 0 1-15,0 0-2 0,0 0-1 0,15 17-3 16,-2 9 4-16,4 5-3 0,4 5 9 0,3 2-8 15,2-1 7-15,0 2-8 0,2 0 6 16,0 1-8-16,0 1 8 0,1 0-8 0,1 0-5 16,-1-1 23-16,-1 0-24 0,-1-3 24 0,-2 1-10 15,-1-4-6-15,1-3 5 0,-3-3-5 0,-3-3 6 16,-1-2-6-16,-2-2 5 0,0-2-4 0,0-2 3 16,-16-17-4-16,28 29 4 0,-28-29-3 0,20 23 2 15,-20-23-1-15,20 17 1 0,-20-17 0 0,17 14 1 16,-17-14-2-16,0 0 1 0,21 16-1 15,-21-16 1-15,0 0-2 0,0 0 3 16,17 11-1-16,-17-11-1 0,0 0 2 0,0 0-1 16,0 0 0-16,0 0 1 0,0 0 0 0,0 0-1 15,0 0 1-15,0 0 0 0,0 0-1 0,0 0 1 16,0 0 0-16,0 0 0 0,0 0-1 0,0 0 0 16,0 0-1-16,1 25 1 0,-1-25-2 0,1 25 3 15,-1-25-2-15,-1 20 1 0,1-20-1 16,-5 20 2-16,5-20-3 0,-6 17 3 0,6-17-2 15,-6 16 1-15,6-16-1 0,-1 19 2 0,1-19-3 16,-2 20 3-16,2-20-3 0,0 21-12 0,0-21 31 16,0 26-31-16,0-26 32 0,0 24-17 0,0-24-2 15,0 17 0-15,0-17 0 0,0 0 0 16,0 0-2-16,2 17 2 0,-2-17-3 16,0 0 3-16,0 0-2 0,0 0 2 0,0 0-2 15,0 0-1-15,0 0 1 0,0 0-1 0,0 0 1 16,0 0 1-16,0 0-1 0,0 0 1 0,0 0-1 15,0 0 0-15,0 0 2 0,0 0-1 0,0 0 2 16,0 0-1-16,0 0 0 0,-26 0 0 0,26 0 1 16,-33-11 0-16,14 3 1 0,-4-2-2 0,-2 1 2 15,-1-2 13-15,-1-3-33 0,0 0 33 16,-2-2-33-16,0-2 17 0,-2-4 6 0,1-2-6 16,-3-5 6-16,0-2-6 0,0-3 6 15,-1 0-7-15,1-1 8 0,2 1-8 0,0-1 8 16,3 0-8-16,2-1 7 0,-1-3-7 0,-1-2 7 15,-1-3-9-15,0-3 11 0,-2-4 4 0,0-2-24 16,-2-5 23-16,-1-2-21 0,1-6 3 0,0-3 16 16,-1-2-15-16,1-3 15 0,-1 0-17 15,2 4-2-15,2 7 18 0,3 14-20 0,4 13 26 16,4 10-8-16,19 26-2 0,-26-24 4 0,26 24 1 16,-19-9 0-16,19 9 0 0,0 0-2 0,-25 4-1 15,25-4-4-15,-18 25 0 0,5 2-9 0,-2 12-14 16,2 13 26-16,-2 12-22 0,3 10 23 0,4 8 4 15,0 4-19-15,2 2 20 16,3 0-19-16,1-7 3 0,1-6 18 0,4-8-17 16,0-18 22-16,3-9-9 0,-1-18-8 0,-5-22-2 15,0 0-8-15,0 0-1 0,17-11 4 0,-8-13 1 16,2-13 12-16,1-12 7 0,0-13-23 0,-1-10 19 16,-3-13-18-16,2-5 1 0,-1-5 18 0,-1-3-20 15,-1 0 5-15,1-2 13 0,-3-3-12 0,-2-2 14 16,-2-4 4-16,2-5-26 0,-3-2 8 15,1 3 8-15,2 3-10 0,0 13 12 0,2 15 3 16,2 15-17-16,2 19 15 0,-3 13-9 0,-1 14 8 16,-5 21 2-16,0 0 6 0,0 0 3 15,0 0 2-15,0 0-4 0,-1 17-9 0,-2 16 1 16,-2 22-13-16,-1 20 12 0,-1 20-16 0,-2 10 5 16,2 15 9-16,0 7-8 0,2 6 6 0,1 6 13 15,4 5-15-15,4-5-2 0,3-5 6 16,5-10-6-16,3-11-8 0,2-14 5 0,4-12 13 15,-3-14-17-15,1-16 20 0,-2-15-8 0,-3-16-10 16,-14-26-2-16,0 0-9 0,0 0 1 0,0 0 3 16,0 0 6-16,12-47 13 0,-12 1-8 0,-4-14-7 15,2-13 20-15,-3-14-17 0,0-9 16 0,-2-13 6 16,1-10-4-16,-4-11-6 0,-1-11 7 16,-5-14-3-16,-6-11-4 0,-2-13 2 15,-6-6-8-15,1 2 4 0,-1 15-4 0,5 30-1 16,5 34 9-16,5 40-9 0,5 31 10 0,10 33 13 15,0 0 1-15,0 0-1 0,0 0-4 0,-17-7-7 16,17 7-5-16,-14 45-11 0,1 4 4 0,0 34 0 16,-1 23-11-16,7 28 11 0,5 20 0 0,5 15 3 15,8 8 4-15,7 5-6 0,7 4-13 16,10 2 6-16,8 3 5 0,8 0 11 0,7-3-7 16,4-14-3-16,-1-16 3 0,-3-19-15 0,-6-21 9 15,-8-24 13-15,-8-23-17 0,-11-22 22 0,-7-20-9 16,-18-29-12-16,0 0-1 0,17-2 4 0,-15-28-2 15,-2-19 1-15,3-19 29 0,-3-23-18 16,-2-16 12-16,-6-23 4 0,-1-15-15 0,-10-15-6 16,-1-10-1-16,-6-12-15 0,-5-11 12 15,-5-16 9-15,-3-16 4 0,-7-13-3 0,-4-14-25 16,-2-2-1-16,-1 1-13 0,10 17 5 0,7 28 25 16,12 44 0-16,10 48 20 0,3 42 11 0,5 34-9 15,-1 18 6-15,7 22-8 0,0 0-4 0,-19-14-4 16,19 14-2-16,0 0-2 0,-19 19-3 0,9 3 0 15,-2 13-6-15,-1 16 8 0,-1 23-12 16,1 19-3-16,3 28 12 0,6 20-6 0,8 27 15 16,8 17-8-16,10 17-8 0,6 8-7 0,7-2 7 15,6-4 10-15,1-9-10 0,2-12 5 16,0-10-6-16,1-11 1 0,-5-15 4 0,-4-15 0 16,-5-20 9-16,-7-15-11 0,-5-20 16 0,-4-15-3 15,-4-22-10-15,-5-17 5 0,-6-23-11 0,0 0-6 16,0 0 2-16,4-23-2 0,-7-15 17 15,-2-16-5-15,-4-17-6 0,-6-18 18 0,-6-21-16 16,-2-13 9-16,-5-21 13 0,0-18-17 0,-2-15 3 16,-2-17-7-16,1-14-10 0,-2-14 3 0,4-16-4 15,-1-18 8-15,6-13-2 0,2-3-7 0,11 14 8 16,8 32 7-16,10 49-10 0,9 56 33 0,-3 48-1 16,3 40 11-16,-16 33 3 0,0 0-11 15,0 0-5-15,0 0-4 0,0 0-3 16,0 0-5-16,0 0-6 0,-10 34-1 0,-1 12 7 15,-3 16-21-15,-2 23 19 0,3 23-11 0,2 31-8 16,3 26 9-16,5 32-7 0,4 16 8 0,5 15 3 16,2 2 2-16,5 0 4 0,1-6-18 0,3-13 6 15,0-5-7-15,-2-20 11 0,-4-13 5 0,-4-23 0 16,-6-22 14-16,-2-22-26 0,-4-24 2 16,-2-21 20-16,1-15-22 0,0-21 26 0,6-25-15 15,0 0-6-15,0 0-2 0,0 0 6 0,-20-46 13 16,8-11-20-16,-5-18 23 0,-6-22-19 0,-4-18-5 15,-3-18 7-15,-4-19 2 0,0-19-1 16,1-21 12-16,1-17-12 0,2-16-17 0,3-10-11 16,0-8-11-16,10 12 11 0,2 9 6 0,11 37 2 15,5 38 13-15,6 42 12 0,4 45 9 16,-5 26 19-16,-6 34 1 0,0 0-5 0,0 0-5 16,0 0-7-16,0 0-7 0,-2 18-4 0,-7 11-1 15,-3 18-10-15,0 12 10 0,0 16-1 0,0 10-16 16,2 10 16-16,0 12-12 0,3 7-3 0,2 6 25 15,5 16-12-15,-1 7-8 0,6 17-1 0,2 15-16 16,3 14 16-16,3 9 12 0,4-2 13 16,2-9-7-16,0-20-4 0,-1-18-2 0,-3-25-15 15,-3-19 24-15,-1-21-7 0,-1-21-19 16,-2-21 25-16,-1-18-29 0,-7-24 7 0,0 0-4 16,0 0-1-16,0 0 18 0,19-30-25 0,-8-5 37 15,1-15-24-15,2-11 7 0,1-15 17 0,3-12-19 16,-1-10 21-16,5-9-6 0,1-10-12 0,2-10 8 15,4-13-6-15,0-6 2 0,3-10-3 16,4-2 1-16,3 3-3 0,4 7-17 0,4 18 14 16,2 15 9-16,1 25-10 0,-4 25 19 0,-3 18-3 15,-7 20-6-15,-9 13 6 0,-7 9 2 0,-20 5 1 16,21 8 2-16,-21-8-1 0,14 40 1 0,-4 3-9 16,4 17 7-16,3 22-1 0,3 18-16 15,3 14 11-15,0 11-9 0,3 8 5 0,1 5-7 16,1 2-2-16,2 5-2 0,3 3-16 15,1-2 15-15,3-3 7 0,-2-8-6 0,-1-11 7 16,-4-13 8-16,-3-13-5 0,-4-16-14 0,-3-13 20 16,-3-13-21-16,-3-15 8 0,-3-15 8 0,-11-26-5 15,11 19 1-15,-11-19-1 0,5-19-1 0,-1-5 6 16,2-13-3-16,-1-13-8 0,-1-8 25 0,0-14-21 16,0-9 19-16,-2-11 0 0,-1-10-22 15,-1-6 5-15,-1-8 10 0,-4-11-9 0,-2-7 8 16,-5-7 11-16,-5-8-16 0,-4 0-5 15,-6 2 2-15,-1 7-6 0,-3 15-13 0,0 19 9 16,1 25 18-16,1 25-15 0,0 22 30 0,1 12-6 16,1 10-2-16,-2 5 1 0,2 3-4 0,-3 3-3 15,-3 4-2-15,0 6-4 0,-2 3 2 0,-1 7-4 16,0 7 4-16,-4 9 10 0,1 12-27 16,-4 13 23-16,3 15-22 0,0 16 0 0,3 12 21 15,6 14-6-15,4 8-8 0,6 4 7 0,4 3-6 16,3-3-12-16,3-3 9 0,5-4 8 0,1-8-9 15,4-9 9-15,-2-9 7 0,3-14-21 0,0-13 16 16,3-11-13-16,2-12 13 0,2-12-9 0,0-11 7 16,-7-23-4-16,0 0-2 0,0 0 1 0,20 6-2 15,-20-6 5-15,15-38 2 16,-2 7 7-16,-1-8-7 0,0-10 9 0,0-7-13 16,-1-8 13-16,-1-6-15 0,-4-10 18 0,-1-8 0 15,-4-13-15-15,-2-10 12 0,-2-12-10 0,0-14-13 16,-1-11 13-16,-1-12 0 0,1-10 0 0,2 2 14 15,4 10-15-15,5 21 4 0,2 29-5 0,3 30 0 16,-2 23 17-16,-1 24-10 0,-6 14 6 16,-3 17-3-16,0 0 1 0,0 0 2 0,0 0-2 15,0 0 1-15,0 22-6 0,-1 10 1 0,1 28-12 16,1 21 14-16,7 26-4 0,0 12-7 0,5 13 7 16,2 6-7-16,5 5 2 0,3 5-5 15,7 6-3-15,4 0-4 0,7 7-1 0,4-1-1 16,7 0 4-16,1-3 3 0,2-10 7 0,-3-9-1 15,-3-13 7-15,-7-15-8 0,-9-18-5 16,-6-16 21-16,-10-17-15 0,-6-17 13 0,-6-16-6 16,-5-26 4-16,1 18-6 0,-1-18 0 0,0 0 6 15,-4-29 4-15,-4-9 14 0,-2-14-7 0,-9-22 11 16,-7-21-26-16,-8-18-2 0,-5-21 5 0,-5-20-6 16,-3-17 13-16,-1-18-13 0,0-10-10 0,0-4 5 15,0-10-13-15,4 4 11 0,3 6-11 0,4 16-8 16,5 25 18-16,7 29 0 0,3 29 13 15,4 28 7-15,1 25-11 0,1 19 10 16,1 10-5-16,15 22 3 0,-31-29-6 0,14 17 0 16,0 2-4-16,17 10 0 0,-32-11 0 0,32 11 2 15,-23-1 1-15,23 1 0 0,-16 18 4 0,8 10-7 16,0 20 7-16,1 32-16 0,2 25 19 0,3 33-9 16,1 18-2-16,2 15 0 0,2 8-15 15,5 1 13-15,4 4 4 0,2-1-7 0,5-1 5 16,3-2-6-16,3-7 6 0,4-6 17 0,3-6-15 15,0-14 2-15,-1-14-4 0,-3-18-10 0,-4-17 26 16,-4-20-20-16,-6-19 18 0,-6-20 6 16,-5-18-15-16,-3-21 10 0,0 0-21 0,0 0-17 0,-6-20 17 15,0-17-7-15,-5-15 12 0,-4-24 14 16,-6-14-19-16,-5-23 23 0,-3-16-12 16,-2-16-5-16,-2-13 1 0,-3-10-1 0,0-14-1 15,-2-14 6-15,1-15 6 0,-2-14-21 0,-5-12-2 16,0-14-5-16,-3-13-12 0,3 3 0 0,0 11 17 15,11 31 9-15,8 43 6 0,4 48 36 0,8 50-15 16,-3 32 21-16,5 27-10 0,11 19-6 0,-27-7-5 16,27 7-9-16,-29 11-3 0,12 7-10 0,-4 11 3 15,-4 18-11-15,-4 20 12 0,-1 24-17 16,-3 20 19-16,4 32-12 0,0 20-2 0,5 25-4 16,2 16-10-16,7 12 4 0,4 7 15 15,8-1 1-15,3-7 1 0,5-13-12 0,3-9-9 16,4-12 11-16,4-8 5 0,4-12 2 0,-1-21 3 15,-3-27 12-15,-3-23-9 0,-4-30 21 0,-3-20-9 16,-5-21-11-16,-1-19-2 0,0 0-2 16,-4-41-5-16,-2-17-5 0,-3-28 22 0,-5-31-14 15,-2-24 6-15,1-26-5 0,-3-18-4 0,4-17 5 16,-1-17 4-16,4-10-3 0,3-11-20 0,4 2-3 16,4-1-3-16,5 10 15 0,0 8 6 0,7 24-1 15,0 27 0-15,2 34 7 0,-1 36-4 0,-6 31 26 16,-1 25 5-16,-6 16-26 0,0 28 27 0,-6-21-33 15,6 21 16-15,0 0 1 16,0 0-18-16,-24 34 28 0,13 4-31 0,-1 25 21 16,0 26-1-16,0 31-22 0,-1 24 7 0,0 23 1 15,1 13 2-15,5 14 7 0,2 10-6 0,7 11-15 16,8 4-5-16,6 0 6 0,4-5 16 0,7-10 7 16,1-13-7-16,4-15-8 0,1-14 2 0,2-18 1 15,-1-16-4-15,-4-21 13 0,-3-16-11 0,-8-20 1 16,-4-17 15-16,-6-22-9 0,-3-12 4 15,-6-20-6-15,0 0-2 0,0 0 0 0,-4-33 0 16,0-14 13-16,1-23-11 0,-5-22-2 0,2-19 10 16,-2-26-11-16,1-19 1 0,0-23 1 0,3-21-8 15,1-15-9-15,-1-20 18 0,3-20-2 16,0-19-12-16,3-7 4 0,0-9-14 0,7 13-6 16,-1 17 13-16,5 24-4 0,0 38 14 15,0 36 20-15,-1 41-4 0,-7 35 28 0,-2 33-17 16,-6 22 3-16,3 31-9 0,0 0-4 0,-19-13-2 15,19 13-4-15,-21 23 0 0,6 5-5 0,-1 13 6 16,-3 18-12-16,-2 18 15 0,0 21-18 0,-2 20 8 16,1 26 6-16,2 24-2 0,4 29 7 0,2 20-9 15,6 16-16-15,4 4-4 0,4 5 1 0,6-1-2 16,7-7 19-16,1-8 1 0,3-14 7 16,1-18-5-16,1-22-5 0,-1-17 2 15,0-24-15-15,-3-20 29 0,-2-20-4 0,-2-20-16 16,-1-21 26-16,-3-18-25 0,-7-32 9 0,6 22-1 15,-6-22-2-15,1-18-5 0,2-12 9 0,-1-15 13 16,-1-20-22-16,1-17 19 0,-4-21-17 0,0-21-9 16,-3-18 10-16,-2-20 0 0,0-20 2 0,-3-20 10 15,1-20-6-15,-2-25-5 0,-1-21-18 16,-5-26-3-16,3-15-18 0,-7-16-21 0,9 9-11 16,-4 8-11-16,11 39 38 0,4 51 49 0,1 52 57 15,8 67 24-15,-11 41 0 0,5 36-30 0,-2 22-21 16,-18-9-15-16,18 9-9 0,-38 23-2 0,14 9-7 15,-3 19 7-15,-2 27-13 0,-3 23 0 16,-2 27 6-16,-1 21-5 0,-1 21 16 16,-1 20-12-16,3 20-8 0,2 18-7 0,6 14-5 15,0 1 13-15,11 12-2 0,5-6 6 0,7 3-2 16,6-7-10-16,1-16 1 0,1-17 0 0,-1-26 14 16,-3-22 7-16,-3-31 5 0,-2-22 8 0,-4-24-25 15,0-21 16-15,0-22-11 0,0-17 9 0,8-27-7 16,0 0 1-16,0 0-2 0,0 0-4 0,-6-57 9 15,6-7-10-15,0-23 16 0,0-22-22 16,-1-20 6-16,0-19 4 0,-2-19-1 0,0-15 13 16,0-14-11-16,1-11-12 0,2-8-12 15,-2-13 1-15,4 1-17 0,-4-25 2 0,6 0 5 16,-2-17-15-16,6-7 9 0,2 2-2 0,8 9-7 16,4 21 14-16,6 26 47 0,4 37 24 0,-6 30 18 15,6 36 12-15,-15 26-15 0,-1 36-9 0,-13 21-4 16,-3 32-16-16,0 0-10 0,0 0-5 15,0 0 1-15,-9 50 9 0,-5 23-8 0,-1 36-3 16,-7 37 1-16,-3 32-6 0,-5 31 4 0,-3 17-4 16,1 20-2-16,1 9-15 0,2 9-7 0,2 3 6 15,6-6-15-15,-1-17 28 0,10-8 0 0,1-15 1 16,4-6 11-16,3-9-25 0,-1-21 8 0,1-12 6 16,-3-23 3-16,0-17-5 15,-4-18 9-15,2-16-12 0,-2-18-2 0,1-15 18 16,1-22-11-16,2-16 8 0,7-28-7 0,0 0-1 15,0 0 0-15,-4-41-4 0,8-22 12 0,2-27 1 16,1-30-11-16,3-25 5 0,1-23-4 0,2-24-3 16,4-17 7-16,1-22-1 0,2-14-16 0,0-7-43 15,5-2 7-15,-3-8 0 0,4 9-1 0,-2 2 55 16,1 20 4-16,1 31-4 0,-3 42 24 16,-1 44 16-16,-11 35-7 0,-3 37 15 0,-11 14-20 15,3 28-15-15,-11-19-4 0,11 19-4 0,0 0-1 16,-18-4-1-16,18 4-2 0,-10 21 0 0,1 10-6 15,0 20-7-15,-4 32 23 0,-2 33-11 16,-4 37 6-16,0 32 1 0,-4 34-11 0,-1 24-6 16,3 22 6-16,0 8-13 0,3 5 8 0,2-3 10 15,2-6-6-15,0-9 5 0,6-15-2 16,-2-18-16-16,3-30 11 0,-1-21 9 0,0-34-19 16,1-24 12-16,-1-28 10 0,2-20-18 0,1-20 23 15,3-17-11-15,2-33-9 0,-4 21-2 0,4-21-1 16,-2-24-2-16,2-8 11 0,-4-23 13 0,-3-25-18 15,-2-22 15-15,-4-29-11 0,-3-26 2 0,-1-23 1 16,0-24-9-16,1-17-11 0,3-15-3 16,6-10 6-16,2-22-17 0,11 5-4 0,0-13-14 15,13 13-10-15,1 9 20 0,9 17 2 16,0 28 21-16,0 27 35 0,4 38 23 0,-11 28 7 16,0 37 18-16,-16 23-24 0,-2 29-6 0,-4 27-5 15,-14-20-12-15,14 20-5 0,-22 5-1 0,22-5-3 16,-29 33 2-16,12 3 12 0,-1 17-26 0,-3 21 21 15,-2 19-15-15,-1 18-8 0,-2 17 25 16,1 22-12-16,0 16-2 0,1 20-4 0,2 16-12 16,4 17 2-16,3 11-5 0,6 9 16 0,1 3-2 15,6 0-2-15,3-11 2 0,4-14-13 0,2-20-4 16,2-27 16-16,-1-18 2 0,0-28 5 0,-1-22 7 16,-1-24-21-16,0-18 15 0,-1-22-10 15,-1-15 4-15,-4-23-4 0,0 0-1 0,0 0 0 16,0 0 0-16,13-46 9 0,-8 0-8 15,0-21 14-15,0-20-19 0,-2-24 1 0,3-22 8 16,-1-23-4-16,4-20-5 0,3-21 6 0,2-20-16 16,8-15-10-16,1-17 12 0,10-6-1 0,4-10-6 15,9 13 10-15,1 13 1 0,6 24-10 0,-1 34 20 16,-2 36 17-16,-4 42 2 0,-13 36 24 0,-6 32-14 16,-27 35-4-16,14-18-9 0,-14 18-7 15,0 0-1-15,0 0-2 0,-13 29 2 0,4 9-8 16,-4 23 9-16,-2 28-17 0,-3 21 8 0,0 25 7 15,-3 16-4-15,3 12 0 0,0 9-5 0,3 4 0 16,2 2 0-16,8 18 10 0,5 13-5 0,11 20-19 16,8 3 0-16,6-10 5 0,0-15 14 0,1-24 12 15,-3-19-14-15,-5-28 1 0,-2-19-8 0,-8-26-6 16,-3-19 20-16,-1-23-13 0,-4-21 8 16,0-28-5-16,0 0-1 0,0-17 3 0,1-28-5 15,2-32 14-15,-2-30-20 0,0-26 4 0,-1-28-2 16,2-20-3-16,1-20 9 0,3-11-9 0,0-5-13 15,5 6-2-15,1 15 10 0,4 21 12 0,1 25 7 16,-2 27 21-16,-2 22-1 0,-5 21-15 0,-3 16 18 16,-5 8-26-16,-2 5-1 0,-5 4 8 15,-2-1-17-15,-1 4 12 0,-2 1-12 16,-1 5 9-16,-2 3-4 0,1 3 7 0,-2 6-1 16,-2 4 11-16,18 22 4 0,-33-24 8 0,33 24 5 15,-37-3 1-15,18 9-3 0,-3 5-9 0,-2 8-3 16,-2 8-10-16,-4 12 4 0,-4 13-9 0,-3 12 11 15,-2 17-17-15,-2 13 0 0,1 20 12 0,-2 16-6 16,3 20 2-16,5 14 1 0,3 18-5 16,6 9 5-16,6 14 7 0,4 2-8 0,8-5-9 15,3-10 9-15,3-18-2 0,1-18 3 0,0-27 4 16,0-21-9-16,0-27-5 0,3-16 15 0,-1-20-13 16,1-17 8-16,-3-28-11 0,0 0 0 15,0 0 1-15,18-22-1 0,-8-21 15 0,2-19-10 16,0-21 16-16,-1-24-6 0,1-19-10 0,-1-18 5 15,2-15-4-15,1-18-2 0,-1-11 4 16,0-14-9-16,2-10-9 0,-2-11 2 0,3-2 13 16,1-1 4-16,3 21 4 0,2 35 6 0,-2 45 13 15,0 51 3-15,-11 35 15 0,-9 39-9 0,0 0-8 16,0 0-6-16,0 0-5 0,0 0-3 0,-19 38-8 16,1 6 4-16,-4 21-12 0,-4 13 12 0,-4 19-4 15,-3 7-11-15,0 12 10 0,-1 10-9 16,1 10-10-16,3 6 11 0,3 10 2 0,4 1 1 15,5 1 0-15,3 0-1 0,8-4-1 16,3-5-3-16,6-9 1 0,2-12 11 0,5-13-8 16,-1-16-11-16,3-18 20 0,0-13-19 0,-2-20 8 15,-2-14 10-15,-7-30-7 0,5 19-1 0,-5-19-2 16,0 0 0-16,-4-36 7 0,1-4-3 0,-5-22-6 16,-1-17 18-16,-4-22-16 0,1-17 9 15,-2-16 9-15,0-19-17 0,1-11-2 0,0-13-4 16,3-9-16-16,-2-10 10 0,6-5 7 0,2-4 10 15,8 15-2-15,3 28 4 0,3 36 14 0,2 46 3 16,-6 35 22-16,0 27-9 0,-6 18-6 0,0 0-6 16,0 0-7-16,-18 6-6 0,18-6-6 0,-29 35-1 15,8 3-8-15,-2 14 10 0,-5 19-14 16,-5 13 3-16,1 16 14 0,-1 14-9 16,3 11 9-16,1 11 13 0,1 13-15 0,2 1-2 15,5 1 0-15,2 0-2 0,5 0 0 0,5 0-2 16,7 0 2-16,2-3-3 0,6-9 5 0,2-11-5 15,3-18 10-15,3-15-12 0,1-23-1 0,1-15 14 16,0-18-14-16,-1-15 5 0,-15-24-9 0,24 7-1 16,-24-7 4-16,26-47-2 0,-12-3 14 15,2-20-10-15,0-22-1 0,0-21 13 0,1-22-10 16,-2-12 2-16,2-14-5 0,-1-12-6 0,1-3-1 16,-1-11 9-16,2 2-9 0,-1 5-3 15,5 14 10-15,-2 15-12 0,0 21 19 0,0 20 13 16,-8 23-7-16,-1 31 27 0,-9 23-1 0,-2 33-3 15,0 0 1-15,0 0-3 0,0 0-9 0,-23 35-3 16,5 5-11-16,-4 11-13 0,-1 14 22 16,-3 10-20-16,-3 4 19 0,0 6-1 0,-1 3-19 15,-1 4 20-15,3 11-4 0,5 5-11 0,4 5 10 16,3 7-8-16,4 2-11 0,3-3 11 0,6 1 6 16,1-7-9-16,4-9 9 0,0-10 3 0,2-13-24 15,-1-13 14-15,5-16-17 0,-2-15 11 0,3-11-12 16,-9-26-4-16,0 0-11 0,20 3-5 15,-20-3 8-15,21-44 3 0,-7 6 17 16,-3-12-11-16,2-5 4 0,-2-12-26 0,5 0 2 16,-8-11-30-16,6 6-9 0,-9-13-21 0,6 6-39 15,-10-4-24-15,-2-9-143 0,9 22 0 0,-28-23 311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20.609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10833 12993 1145 0,'-17'45'207'0,"-10"16"-190"15,-2 35-21-15,0 31-12 0,2 28 7 0,3 10-13 16,6 5-13-16,-4-11-7 0,6-8-3 0,-4-15 5 16,5-11 8-16,-4-11-8 0,3-8-4 0,-4-14-15 15,3-10 6-15,-5-15 33 0,4-13 29 0,5-9 41 16,0-23 14-16,13-22 6 0,0 0-18 0,0 0-17 15,0 0-15-15,-8-24-3 0,6-15 10 16,4-14-9-16,-7-19 12 0,1-10-6 16,-2-13-20-16,-1-8 8 0,1-11-16 0,0-7-11 0,3-5 25 15,1-9-16-15,3-1-6 0,3 0 2 16,5 2-7-16,3-2 6 0,8 7-2 0,1 8 14 16,4 11-4-16,1 14-2 0,-3 9 18 0,0 6-19 15,-6 8-1-15,0 12 30 0,-7 15-9 0,-1 23 37 16,-9 23-8-16,0 0-9 0,0 0-12 15,0 0-1-15,0 0 23 0,-22 54-24 0,-2 8 28 16,-3 27-24-16,-10 20-19 0,-6 17 19 0,-9 19-19 16,-4 9-4-16,-2 14 0 0,2 8-15 0,2 6 14 15,5 7 5-15,8-2-7 0,7-12 5 0,11-16-1 16,8-19-1-16,8-23 7 0,5-15 6 0,4-25-21 16,3-20 16-16,0-17-10 0,1-14 8 15,-6-26-3-15,7 18 0 0,-7-18-5 16,0 0 0-16,0 0 0 0,-1-39-4 0,0-3 11 15,-2-20-12-15,-2-24 16 0,2-19-23 0,-1-15 4 16,2-17 2-16,3-10-7 0,1-13-4 0,3-8-2 16,1-12-5-16,5-3 7 0,1-3 18 0,5 5-3 15,3 13 3-15,2 14 8 0,-2 20-8 0,-3 18 11 16,0 19 13-16,-7 16-17 0,-1 18 14 16,-6 7-7-16,-3 10-15 0,-1 7 6 0,-4 5-9 15,2 8 6-15,-1 8-5 0,4 18 3 0,0 0-2 16,0 0 1-16,0 0-1 0,0 0-1 0,0 0 3 15,0 0 4-15,-9 33 11 0,6 19-1 16,-2 25 15-16,-6 30-1 0,-1 18-16 0,-8 18 0 16,0 12-6-16,-3 13-6 0,1 5 1 0,2 1-3 15,2-5-15-15,3-14 16 0,3-12-1 16,4-17 4-16,-1-15 11 0,4-14-24 0,1-15 19 16,-1-13 1-16,1-17-21 0,0-18 25 0,2-16-27 15,2-18 13-15,0 0-1 0,0 0-3 0,0 0 1 16,2-17-15-16,3-8 32 0,1-23-22 0,3-15 21 15,1-16-2-15,2-13-17 0,0-11 18 0,-1-12-9 16,1-9-10-16,-1-12 2 0,0-9-10 16,-3-15-3-16,5-7-7 0,-5-10-8 0,5-2 4 15,-3-3-3-15,4 11 16 0,0 12 12 16,-3 20 13-16,0 23 0 0,-10 22 10 0,-2 21 17 16,-10 17-23-16,-1 21 21 0,-6 9-17 0,-3 10-9 15,-1 6-1-15,-2 8-2 0,-3 8-2 0,-2 10 3 16,-4 13-6-16,-3 12-7 0,-5 18 25 0,1 22-15 15,-2 17 17-15,2 21 8 0,3 16-10 16,5 11-4-16,9 8-1 0,5 6-3 0,8 3-5 16,8 0-2-16,6-1-3 0,5-2-1 0,11-10 0 15,3-14-7-15,6-17 4 0,3-20-10 0,3-22-2 16,-2-17 14-16,-2-17-11 0,-1-14 7 0,-6-12-7 16,-6-12 5-16,-18-5 2 0,23-10 3 15,-15-7 7-15,-2-9-1 0,-4-18 8 0,1-14-10 16,-3-18 15-16,1-12-2 0,0-11-15 15,1-7 11-15,2-7-13 0,3-8-8 0,3-7 7 16,2-9 4-16,5-5-7 0,3-5-1 0,0-1-10 16,5 0 2-16,1 5-1 0,1 10 9 0,1 13 19 15,-5 16-21-15,-4 22 7 0,-6 17 20 0,-7 16-20 16,-5 18 26-16,-4 8-12 0,-6 6-7 0,9 17-1 16,-24-23-3-16,24 23-1 0,-32-9 0 15,15 14 1-15,-4 7 2 0,-4 14-1 0,-4 12-6 16,-5 22 28-16,-3 22-16 0,-4 20 16 15,1 22 6-15,1 19-13 0,2 12-5 0,4 12-5 0,7 8 1 16,3 11-11-16,8 4 4 0,9 2-10 16,8-5-11-16,9-18 13 0,5-14 0 0,8-25 5 15,0-17 8-15,3-24-24 0,1-19 2 0,-1-18 20 16,0-15-25-16,-5-16 25 0,-5-12-16 16,-17-9 0-16,28-16 18 0,-15-9-24 0,2-12 33 15,1-17-21-15,-3-15 6 0,-1-14 16 0,-2-14-21 16,1-10 21-16,-3-15-11 0,3-7-6 0,-1-14 3 15,1-13-5-15,0-18-4 0,2-11-7 0,-1-18-19 16,9-2-16-16,-1 0 7 0,8 9 20 0,1 17 27 16,1 23 2-16,1 31 17 0,-10 29-1 0,0 34 4 15,-14 26 10-15,-7 36-13 16,7-20-8-16,-7 20-7 0,0 0-6 0,-16 23 4 16,-1 11-4-16,-6 21 10 0,-5 26 2 0,-5 20-17 15,-3 23 9-15,-2 16-7 0,-1 17 7 0,5 15 2 16,2 9-1-16,9 9 7 0,5 10-8 0,9 3 7 15,9 5-13-15,11 1-9 0,10-5 0 0,8-6 6 16,7-16 7-16,5-21-16 0,5-32 3 16,-1-25-7-16,6-25-5 0,-3-18 13 0,7-14-12 15,-4-17 9-15,-2-17-3 0,-5-14 5 0,-5-17 6 16,-4-18-3-16,-6-20 15 0,-3-18-13 16,-7-19 19-16,-3-19-5 0,-5-15-9 0,0-15 2 0,-2-13-2 15,0-14-3-15,2-12 3 0,0-14-9 16,2-7-12-16,-1-2 5 0,5-2 4 0,-4-4-5 15,1 11-10-15,-4 11-6 0,0 18 18 16,-2 27 23-16,-5 24 12 0,0 30 19 0,-10 22-14 16,0 27-1-16,-8 14-3 0,-2 13-12 0,-2 11-7 15,-7 8-1-15,-4 12-3 0,-4 11 5 0,-8 19-8 16,-5 18-2-16,-7 26 22 0,-4 24-8 0,-4 20 13 16,4 22 4-16,-3 17-1 0,11 17 4 0,6 16 2 15,10 7-11-15,13 6-18 0,13 1-7 0,13 3 0 16,13 2 12-16,14-7-2 0,7-22-5 15,8-34-6-15,-1-32 1 0,4-37-6 16,-4-22 19-16,-3-26-10 0,-4-18 9 0,-8-18-5 16,-1-13 2-16,-5-20 3 0,2-16-4 0,1-24 16 15,2-24-17-15,1-22 22 0,3-20-12 0,2-11-9 16,1-11-1-16,0-10-3 0,-1-13-11 0,0-8 0 16,-1-15-14-16,4-1-21 0,-3-4 4 15,5 4-1-15,-6-4 2 0,6 14-5 0,-6 3-4 16,2 11 10-16,-6 4 11 0,-2 10 12 0,-7 9 17 15,-6 15 15-15,-4 17 26 0,-12 14 4 0,0 23 19 16,-15 12-21-16,2 21-10 0,-10 8-4 0,-3 11-19 16,-6 9 3-16,-2 9-4 0,-5 7 3 0,-1 13 0 15,-3 9-2-15,-2 13 6 0,-4 16-4 16,1 17-6-16,-1 22 21 0,1 22-12 16,1 20 6-16,2 21-5 0,6 24-3 0,5 14 1 15,7 21 7-15,8 15-5 0,6 9-21 0,10 7-6 16,10 2-8-16,8-10 12 0,10-17 4 0,3-28-3 15,6-33 1-15,0-27 2 0,0-27-7 0,-4-16 20 16,-7-19-12-16,-5-15-1 0,-5-22 29 0,-13-27-27 16,0 0 29-16,0 0-1 0,0 0-33 0,11-20 30 15,-11-26-25-15,-1-18 4 0,-1-24 14 16,-2-18-24-16,-1-10 2 0,0-13 5 0,2-11-8 16,-1-12-1-16,4-7-3 0,0-11-4 0,6-3 1 15,2-7-4-15,7 3 2 0,2-6-5 16,7 4 8-16,1 1 13 0,1 6-4 0,-1 13 3 15,-2 16 8-15,-2 21-1 0,-8 25 37 0,-2 25-17 16,-11 22 15-16,-4 22-16 0,-5 11-22 16,9 17 26-16,-26-7-24 0,26 7-2 0,-34 19 14 15,13 10-28-15,-7 19 12 0,-3 20 12 0,-5 21-18 16,-5 18 21-16,-2 24-9 0,-2 15-3 0,2 18 4 16,1 12 4-16,6 15-2 0,7 9 9 0,6 7 3 15,8 2-25-15,10-5 4 0,10 1 7 0,8-3-12 16,9-8 7-16,5-9-9 0,3-14-13 0,4-25 19 15,-1-18-3-15,0-26 10 16,2-19 6-16,-3-20-15 0,0-14 14 0,-3-17-9 16,-2-14 3-16,-2-13-4 0,-1-13-2 0,2-15 3 15,-2-17-5-15,2-22 11 0,-2-21-16 0,-3-24 2 16,-4-21 3-16,-4-22-12 0,-5-23 7 0,-2-17-22 16,-9-20-14-16,3-9-12 0,-11-16 0 0,4 4 27 15,-5 4 18-15,1 24 31 0,2 35 21 0,-8 29 16 16,6 35-7-16,-13 19 6 0,0 21-29 15,-9 16-18-15,-5 13 19 0,-3 8-32 0,-3 11 26 16,-3 8-17-16,-3 7-2 0,-1 10-1 0,-2 6-13 16,1 11 31-16,1 13-26 0,2 14 26 0,4 22 1 15,3 18-12-15,8 21 24 0,6 28-8 16,8 17-5-16,9 20-8 0,8 9-17 0,8 1 4 16,9 1 3-16,13-2 6 0,6-8-14 15,11-12-6-15,4-17 1 0,7-18-12 0,2-19 28 16,4-12-3-16,3-11-11 0,7-6 17 0,2-4-15 15,3-8 3-15,-1-10 13 0,-1-9-10 0,-4-9 11 16,-6-11-8-16,-5-9 6 0,-10-10-4 0,-8-9 2 16,-8-6-1-16,-6-6-2 0,-5-5 1 0,-22 11-4 15,31-38 5-15,-17 9-6 0,-3-11 7 0,-2-12-11 16,-3-9 10-16,-1-14-19 0,-3-10-5 16,-4-12 11-16,-1-12-12 0,-7-10 10 15,-1-11 12-15,-6-11-13 0,-1-1-1 0,-5-3-8 16,3 12 14-16,2 18-7 0,2 22 37 0,4 28 5 15,-4 19 8-15,5 22-4 0,11 24-9 0,-31-15-9 16,10 20-10-16,-5 7 1 0,-5 10-5 0,-6 14 8 16,-7 16-10-16,-3 16 12 0,-5 15-15 0,-1 12 17 15,1 10-4-15,6 1-10 0,5 3 11 16,8-1-9-16,10-6-5 0,7 1 21 0,11-2-5 16,7-6-14-16,11-4 12 0,5-5-14 0,9-4-2 15,3-2 16-15,4-5-16 0,-1-10 11 0,-2-10-12 16,-3-13 12-16,-6-13-11 0,-3-10 6 15,-19-19-3-15,21 14-1 0,-21-14 1 0,0 0 1 16,0 0 2-16,2-21 1 0,-7-4 7 16,-2-15-8-16,-4-20 12 0,-4-11-16 0,-2-10 15 15,0-10-21-15,2-5 2 0,2-11 10 0,1-8-10 16,2 0 10-16,3 9 11 0,3 18-15 0,3 25 24 16,3 25-5-16,-3 20 6 0,1 18-1 0,0 0-3 15,0 0-6-15,0 0-5 0,-23 29 0 0,5 1-9 16,-5 15 6-16,-3 16-14 0,-3 8 11 0,-4 9-18 15,-3 3 20-15,-1 7-2 0,3 3-10 16,5 1 18-16,6 5-11 0,7 0 1 0,6 5 23 16,8 10-5-16,9-1-11 0,9-3 7 0,7-6-14 15,9-16-7-15,4-11 16 0,7-13-16 16,3-16 10-16,0-15-9 0,2-15 4 0,-1-17 1 16,-1-15-2-16,2-18 8 0,-3-15-8 0,-4-17 14 15,0-10-12-15,-5-5 16 0,-2 0-17 0,-6 7-2 16,-3 8 17-16,-4 5-19 0,-3 8 20 15,-5 4-9-15,-3 3-12 0,-3 3 5 0,-2 2-8 16,0 4 7-16,-2 0-7 0,-1 5 8 0,1 0-7 16,-3 7 10-16,1 3-4 0,-1 22 9 0,1-23-1 15,-1 23 3-15,0 0 3 0,0 0 2 0,0 0 2 16,0 0-3-16,0 0-1 0,0 0-3 0,0 0-3 16,-15 28-1-16,7-9 1 0,-3 8-5 15,-1 6 6-15,-2 6-7 0,1 6 7 16,0 7-9-16,0 6 12 0,4 10-15 0,1 8 2 15,6 11 16-15,3 6-14 0,4 4 16 0,2 1 0 16,4-4-20-16,1-4 18 0,4-8-1 0,3-4-16 16,0-11 19-16,2-7-21 0,1-13 6 0,1-10 7 15,-1-10-7-15,-3-10 3 0,-2-10-4 0,-17-7 0 16,24-5 1-16,-24 5 1 0,21-30 3 16,-12 3-2-16,-1-9 7 0,-1-8-8 0,-3-9 12 15,-3-8 1-15,-3-10-20 0,-4-5 18 0,0-8-18 16,-2-7-1-16,-1-2 17 0,-1-8-3 15,0 2-16-15,-3-1 12 0,1 7-11 0,-3 8-1 16,2 16 20-16,0 17-8 0,1 16 13 0,1 15-3 16,11 21 5-16,-31-20-4 0,10 17-3 0,-2 5-3 15,-3 4-5-15,-3 2 0 0,-1 4-4 16,-4 4 0-16,-3 3-4 0,0 2 3 0,-2 2-2 16,-1-2 7-16,-1 2-3 0,2 2 7 0,1-1-1 15,1 5 8-15,2 4-4 0,1 4 8 0,1 9-13 16,-2 5-8-16,4 8 20 0,3 5-20 0,2 1 19 15,5 1-3-15,0-7-15 0,5-8 11 0,3-10-10 16,3-11 6-16,5-12-5 0,5-18-2 16,0 0-4-16,0 0-2 0,0 0 2 0,25-11 3 15,-6-8 10-15,4-9-3 0,2-4 5 16,3-6-7-16,1 2 7 0,-1 1-8 0,1 3 9 16,-4 4-8-16,-3 3 6 0,-2 3-6 0,-4 4 3 15,-1 1-3-15,-15 17 2 0,27-26-3 0,-27 26 3 16,29-26-3-16,-29 26 4 0,34-20 14 0,-15 11-32 15,0 3 33-15,2 3-32 0,-1 4 20 16,0 0 1-16,-1 5-14 0,0 2 32 0,-1 5-33 16,0 3 30-16,-1 5-15 0,1 2-4 0,1 5 3 15,-1 1-5-15,-1 1 5 0,-1 3-8 0,-2-3 8 16,1 0-6-16,-3-1 6 0,-1-5-6 0,-2-3 4 16,-9-21-4-16,10 27 2 0,-10-27-2 0,0 0-1 15,0 0-1-15,0 0 0 0,0 0 2 16,0 0 4-16,0 0 3 0,0 0 3 15,0 0 2-15,0 0 2 0,0 0-1 0,0 0 0 16,0 0-1-16,0 0-3 0,0 0-1 0,-31-22-6 16,9 7-1-16,-7-2-6 0,-8-2 3 0,-8-2-3 15,-5-2 5-15,-6-1-2 0,-1 0 4 0,-1 2-2 16,3 3 7-16,3 3-2 0,4 3 5 0,6 3-1 16,4 3 2-16,8 2-2 0,7 2 1 15,4 0-1-15,19 3 0 0,-19 0-2 0,19 0-2 16,0 0-3-16,0 0-3 0,0 0 0 15,0 0-1-15,0 0 2 0,19 18 1 0,-1-4 2 16,7 3-1-16,8 3 5 0,7 3-4 0,9 1 6 16,5 2-6-16,7 1 6 0,10 4-5 0,3 1 5 15,5 1-4-15,0 2 5 0,-2 0-7 0,-3 3 4 16,-5 2-7-16,-4-2 6 0,-6-3-5 16,-5-2-8-16,-6-8 23 0,-4-4-26 0,-9-7 26 15,-7-3-14-15,-8-6-2 0,-20-5-1 0,0 0-2 16,0 0-1-16,0 0 3 0,0 0 1 0,12-18 5 15,-17-4 11-15,-3-10-25 0,-3-7 24 0,-2-6-24 16,0 0 8-16,-1 2 8 0,-2 1-9 0,0-1 9 16,-1 1-7-16,-4-4 7 0,-2-1-10 15,-2-2 10-15,-3 0-11 0,0-1-7 16,-3 2 22-16,0 1-23 0,-3 4 23 0,-3 3-6 16,-3 2-8-16,-3 4 8 0,-3 0-11 0,-4 1 6 15,-3 2-7-15,-4 1 5 0,-4 2-4 0,-2 6 8 16,-1 3-2-16,4 4 4 0,0 1-2 0,2 0 1 15,0 0-3-15,6 1 4 0,3 2-2 0,8 1 4 16,6 3-1-16,7 1 0 0,7 1-1 16,21 5-2-16,-23-9-1 0,23 9-1 0,0 0-1 15,0 0 1-15,-11-27-3 0,10 9 3 0,0-7-6 16,3-4-9-16,1-6 27 0,1-6-24 0,3-6 23 16,1-7-5-16,4-9-11 0,3-10 15 0,1-7-16 15,-1-4 16-15,2-8-5 0,-2-4-16 16,0-3 9-16,-2-3-14 0,-2 3-1 0,0 5 21 15,-3 2-16-15,0 6 5 0,-2 4 17 16,-1 6-16-16,0 8 19 0,-1 12-3 0,1 13-10 16,0 10 6-16,0 7-5 0,-3 5 3 0,1 3-5 15,-3 18 4-15,2-24-3 0,-2 24 2 0,0 0 0 16,0 0 1-16,0 0 1 0,0 0 2 0,0 0 2 16,0 0 0-16,-5 46 8 0,-4 13-10 0,-3 23 12 15,-3 23-6-15,-1 9-13 0,-3 8 7 16,-2 6-6-16,0-1-9 0,3 0 10 0,2-5 7 15,5-5-8-15,4-17 9 0,5-12 1 16,6-16-15-16,5-18 10 0,4-14-10 0,3-12 7 16,2-10-5-16,3-7 3 0,0-9-2 0,-2-7 1 15,-1-7 3-15,1-10-3 0,-1-10 9 0,-2-12-7 16,-4-14 10-16,-4-11-12 0,-4-12 13 0,-8-12-4 16,-3-11-15-16,-8-7 8 0,-3-9-9 15,-2 2-8-15,0 8 27 0,3 8-2 0,1 19-8 16,2 12 17-16,-1 12-19 0,1 12 4 0,0 8 10 15,2 9-7-15,1 11 6 0,11 19-4 0,-23-23 2 16,23 23-2-16,-22-10 0 0,22 10-2 0,-22 2-1 16,22-2-1-16,-28 22-3 0,14 4 4 0,-1 15-6 15,0 14 10-15,1 22 1 0,0 12-13 16,2 11 11-16,3 7-11 0,0 0-4 16,2 0 19-16,2-1-5 0,1-5-10 0,3-11 10 15,1-6-13-15,2-14-1 0,3-14 11 0,3-14-10 16,-1-15 7-16,-7-27-6 0,22 20 3 0,-22-20-1 15,33-13 0-15,-13-11 7 0,5-16-4 0,1-21 12 16,5-19-12-16,2-16 0 0,3-13 10 0,1-11-11 16,0-7 6-16,2-10 8 0,3-11-14 15,1-3-4-15,2 1 3 0,4 13-1 0,-3 20-7 16,-2 25 6-16,-3 22 13 0,-9 22-17 16,-10 22 21-16,-22 26-8 0,19-16 0 0,-19 16-1 0,0 0 0 15,-1 23-2-15,-5 8-9 0,-5 21 22 16,-4 17-19-16,-4 14 14 0,-4 7-1 0,-4 8-17 15,-5 3 19-15,-3 4-4 0,0-1-10 0,1-4 12 16,1 2-11-16,1-3-4 0,3 3 20 16,5 4-5-16,2-7-11 0,4-9 12 0,3-12-15 15,5-17 1-15,4-14 10 0,4-14-9 0,1-15 1 16,1-18-6-16,0 0-2 0,0 0 1 0,0 0 0 16,8-46 10-16,2-10-5 0,2-24 14 0,4-24-3 15,5-13-10-15,3-12 6 0,6-8-4 0,4-12 3 16,-1-10-1-16,3-13-3 0,0-13-17 0,0-11 4 15,6-10 5-15,2-13 1 16,2-7 0-16,1-2-14 0,4-3 3 0,-2-1 8 16,0 3 19-16,-3 4 10 0,-7 15-2 0,-4 22-7 15,-3 24 8-15,-2 32 4 0,-7 27-1 0,-6 27 16 16,-11 25-17-16,-8 20 2 0,-7 16 0 0,9 17-11 16,-25-9-3-16,4 14-1 0,-4 11-4 0,-7 16 4 15,-3 24 7-15,-3 25-16 0,-1 30 11 16,-1 28-7-16,2 28-4 0,5 14 2 0,9 14-6 15,7 1-11-15,13 1 12 0,12-5 5 0,11-4-8 16,10-10 5-16,11-16-10 0,4-15-4 0,7-15-3 16,-1-20 6-16,1-15-5 0,-7-21-14 0,-1-15 21 15,-11-18-19-15,-6-16 10 0,-26-27 4 16,26 11 4-16,-26-11 3 0,1-41 14 0,-7-5 17 16,-5-27-19-16,-4-20 17 0,-2-23-14 15,1-16 6-15,-4-19-5 0,-1-11 1 0,-3-12 1 16,-2-16-4-16,-1-8 9 0,2-10-11 0,0-6-2 15,0-3 1-15,2-3 13 0,1-5 1 0,-2 6-4 16,2 10-10-16,1 17-1 0,3 22 21 0,0 18 7 16,2 26 9-16,-6 20 6 0,2 20-26 0,-2 16-3 15,5 10 16-15,2 11-19 0,5 14 25 0,4 12-12 16,6 23-9-16,0 0-3 0,0 0-6 16,0 0-4-16,0 0 2 0,0 0-2 0,0 0 4 15,17 53 8-15,0 7-21 0,5 23 17 16,3 13-14-16,1 16-3 0,2 12 6 0,1 15 2 15,-1 6-6-15,0 5-3 0,-2-3 10 0,-5-8-11 16,-2-11-2-16,-5-12 11 0,-2-12-7 0,-2-14-1 16,-1-13 17-16,-1-15-12 0,1-13 12 15,-1-15-9-15,2-12 5 0,-10-22-6 0,0 0-1 16,24 7 0-16,-24-7 2 0,23-34 8 0,-8 3-3 16,1-16 9-16,2-15-13 0,1-15 13 0,5-14-18 15,1-11 1-15,3-8 11 0,1-9-11 0,4-7 5 16,2-10 10-16,3-11-18 0,1-4-7 0,2-9-2 15,2 3-2-15,-3 0 3 0,5 10 5 16,-1 13 12-16,1 20 5 0,-1 28 3 16,-9 22 21-16,-6 26-8 0,-11 15 3 0,-18 23-6 15,0 0-1-15,17-14-3 0,-17 14-2 0,0 0 0 16,-5 40-2-16,3 10 7 0,-4 22-13 0,-1 24 13 16,-3 21-12-16,-3 10-9 0,-5 10 3 0,-3 4-3 15,-6 3 2-15,0 3-3 0,-2-1 3 0,-2 2-1 16,2 1 3-16,-1 1-2 0,2 5 0 0,1 0-1 15,3-1-4-15,1-8-2 0,1-8 5 16,1-10-4-16,3-18-1 0,2-17 20 0,3-20-17 16,2-22 12-16,2-22-8 0,9-29 4 0,-9 18-3 15,9-18 1-15,0 0 0 0,0-37 1 16,0-6 10-16,1-21-12 0,-6-20 15 0,-1-14-20 16,-3-16 6-16,0-10 9 0,-2-15-6 0,0-12 2 15,0-10-5-15,-1-13-3 0,2-11 3 16,0-9 7-16,3-5-6 0,0 5-6 0,0 13 7 15,5 20 5-15,1 28 0 0,1 28 10 0,-1 23-12 16,-3 15-5-16,-3 9 10 0,-4 7-13 0,-3 8 9 16,1 10-4-16,2 12 8 0,11 21 0 0,0 0 2 15,0 0-3-15,0 0-3 0,0 0 0 0,-17 21-2 16,16 32 8-16,-2 37-11 0,2 29-1 0,-1 31 2 16,-1 11-1-16,2 11-4 0,2-3 6 15,4-1-4-15,2-3 0 0,6-9-1 16,2-5-2-16,5-7 1 0,2-5-3 0,2-3 3 15,-1-5 11-15,0 2-15 0,-1-10-4 0,-4-15 10 16,-3-8-7-16,-5-22 3 0,-5-11 14 0,-4-14-13 16,-1-17 8-16,-3-14-8 0,3-22 4 0,0 0-2 15,0 0-1-15,0 0 1 0,0 0-1 0,-15-35 7 16,2-16-9-16,-5-20 14 0,-3-18-15 16,1-16 5-16,-1-12 9 0,3-16-6 0,1-11 4 15,2-11-7-15,3-13-1 0,5-10 5 0,3-8-8 16,3-4 9-16,2-1-7 0,4 6 4 0,1 10 14 15,4 14-11-15,1 27 3 0,0 21-2 0,0 28-6 16,-4 23 14-16,-2 16-10 0,-4 17 6 16,-1 10-5-16,0 19 4 0,0 0-3 15,0 0 0-15,0 0-3 0,0 0 0 0,0 0-2 16,0 0 0-16,0 0 2 0,-15 33-3 0,8 23 11 16,-4 32-13-16,-2 27 0 0,-4 25 7 0,-3 15-4 15,-2 16-2-15,1 5 7 0,1 6-5 0,1 1 3 16,4-4 10-16,4-1-12 0,5-9-4 0,2-5-1 15,6-6-6-15,1-7-1 0,3-14 2 0,0-10-2 16,2-22-2-16,-2-14 21 0,-4-15-18 16,-2-20-3-16,-1-20 21 0,-3-14-26 0,4-22 27 15,0 0-14-15,0 0-11 0,0 0 31 16,-18-34-25-16,5-12 27 0,-7-22-9 0,-2-19-15 16,-4-16 19-16,-1-15-4 0,3-12-6 0,2-9 5 15,3-12-3-15,4-11-3 0,1-13 1 0,5-15-6 16,2-12-12-16,4-12 4 0,4-6 9 0,4-3 5 15,6 16-2-15,6 25-2 0,4 28 10 16,0 31-11-16,-2 25 11 0,-4 27 13 0,-5 21-19 16,-4 21 22-16,-6 29-13 0,1-17-3 0,-1 17-3 15,0 0 0-15,0 0-3 0,0 0 1 0,-9 46 8 16,0 11-20-16,-3 35 15 0,-4 30-9 0,-2 23 2 16,-5 16-2-16,-3 12 0 0,0 5 2 0,-5 2-1 15,0-1 4-15,0-5-5 16,1-7 2-16,1-8 0 0,1-7 0 0,1-9 0 15,0-6-4-15,2-6-1 0,0-9-6 0,2-16 7 16,1-11-9-16,2-20 4 0,-1-11 15 0,3-17-10 16,3-14 8-16,4-14-6 0,11-19 0 0,0 0-2 15,0 0 1-15,0 0 3 0,-21-50-2 0,14-5 9 16,-3-20-14-16,1-17 5 0,-1-17 12 0,3-12-8 16,1-8 7-16,3-9 7 0,6-4-14 15,4 1-3-15,5 3 4 0,5 8-5 0,3 11-8 16,0 7 8-16,1 2 10 0,-4 3-11 0,-1-1 12 15,-2-1 5-15,1 2-23 0,-2 4 10 0,2 3 12 16,2 4-13-16,1 6 15 0,3 6-1 16,-3 8-18-16,-1 10 15 0,0 12-12 0,-5 13 10 15,0 11-8-15,-4 10 5 0,-8 20-4 0,0 0 3 16,0 0 1-16,0 0-1 0,0 0 0 16,0 0-3-16,0 0-1 0,0 0-2 0,0 0 2 15,0 0-1-15,0 0 3 0,2 47-4 0,-2 10 10 16,-2 22-14-16,-1 8 17 0,-2 7-19 0,-2-1-1 15,1 4 13-15,-2 0-12 0,0 0 11 0,1 4 8 16,-2 0-19-16,1 0 19 0,-1 2-5 0,0-1-12 16,-1-3 11-16,-1 2-10 15,3 1-5-15,-2 1 21 0,2 1-4 0,1-6-11 16,0-6 11-16,0-9-15 0,-1-12-1 0,1-5 14 16,0-11-13-16,1-10 12 0,0-11-6 0,1-12 6 15,5-22-5-15,0 0 0 0,0 0-3 0,0 0 0 16,0 0 2-16,0 0 1 0,-9-22 5 0,7-14-5 15,-3-20 9-15,-1-14-14 0,-3-17 15 0,1-16-3 16,0-12-9-16,4-12 6 0,2-10-4 16,6-3-12-16,5 3 14 0,3 6 7 0,4 5-5 15,2 10 7-15,1 3 6 0,-2 2-5 0,0 3-12 16,-1 2 9-16,-1-2-10 0,-1 4-10 0,-2 2 20 16,-2-6-5-16,-3 3-10 0,0 1 11 15,-3 3-10-15,2 13-5 0,-2 13 20 0,0 15-13 16,-1 17 12-16,-1 18-5 0,-2 25 4 0,0-18 0 15,0 18 0-15,0 0-1 0,0 0-2 16,0 0 0-16,-5 24-3 0,2 7 5 0,-2 24-9 16,-1 15 12-16,0 16-17 0,-1 6 0 0,1 12 13 15,-1 2-10-15,1 4 10 0,2 4 7 0,-1-3-22 16,1 2 2-16,1 0 6 0,-3 0-9 0,1-3 8 16,-4 1 8-16,2-1-21 0,0-6 6 0,1-5 12 15,-2-8-11-15,2-11 15 0,-1-6 1 16,1-10-14-16,-1-9 13 0,-2-8-10 0,1-7 8 15,0-12-5-15,2-10 4 0,6-18-3 0,0 0 1 16,-18 15-1-16,18-15 1 0,0 0 0 16,0 0 0-16,-7-21 3 0,2 1-3 0,-3-13 5 15,-1-12-9-15,-2-9 9 0,1-11-13 0,2-13 14 16,0-9 1-16,5-11-14 0,1-8 13 0,4-12-12 16,0-5-10-16,0-8 12 0,2-6 3 15,2 2-5-15,0 7 8 0,4 13 8 0,0 16-22 16,-1 10 8-16,-2 9 14 0,-4 5-16 0,-2 6 19 15,-2 8-4-15,-1 13-10 0,-1 13 11 0,2 12-4 16,1 23 4-16,0 0-3 0,0 0 0 0,0 0-3 16,0 0-2-16,0 0-1 0,0 0 0 0,0 0 0 15,0 0-1-15,0 0 2 0,-6 22-2 16,7 20 7-16,-1 21-11 0,-1 14-3 16,-3 6 15-16,-2-1-15 0,1-6 16 0,-2 0-1 15,1 2-15-15,1 4 15 0,2 7-17 0,0 3-2 16,1 3 14-16,0 0-14 0,4 2 14 0,-2-2 5 15,3-1-20-15,1-5 1 0,1-4 13 0,0-5-16 16,0-9 18-16,-1-6 0 0,0-8-11 0,-1-10 10 16,-1-12-8-16,-2-11 8 0,0-24-7 15,-1 17 0-15,1-17-4 0,0 0-2 0,0 0 2 16,0 0 4-16,-1-27 8 0,2 2-2 0,2-11 7 16,-1-10-10-16,-1-13 8 0,1-10 5 0,-1-10-19 15,2-8 16-15,-2-8-14 0,2-7-4 16,-1-4 19-16,-1-7-3 0,2 2-8 0,0 2 7 15,3 1-10-15,2 8-8 0,-1 7 20 0,3 3-18 16,-3 8 2-16,3 5 18 0,-3 3-16 16,-2 5 16-16,-1 5-2 0,-3 5-14 0,-1 7 13 15,-1 7-8-15,-2 5 9 0,-1 6-8 0,-2 3 6 16,0 2-5-16,-1 5 4 0,1 7-2 0,6 17 3 16,0 0-2-16,0 0 1 0,0 0-3 0,0 0-1 15,0 0-2-15,0 0 0 0,0 0 2 0,-16 38-4 16,12 12 7-16,0 19-11 0,-1 10 14 15,-1 9-16-15,0 6-1 0,-1 0 14 0,-1 0-12 16,1-5 11-16,-1-1 6 0,2 2-19 16,0 2 17-16,3 2-7 0,-1-3-11 0,0-5 11 15,1-8-14-15,-1-9 6 0,-1-8 12 0,1-11-11 16,1-7 11-16,-2-12-8 0,2-9 6 0,3-22-3 16,-2 17 0-16,2-17-1 0,0 0-2 0,0 0 0 15,0 0 1-15,0 0-1 0,0 0 3 16,-7-24 3-16,2 2-2 0,0-16 6 0,-1-10-10 15,1-8 10-15,1-5-13 0,3-7 13 0,2-4 7 16,3-8-18-16,2-5 16 0,3-8-15 0,-2-6-7 16,0-6 20-16,-1-9-7 0,0 0-11 0,1 2 10 15,0 4-9-15,-1 13-4 0,-1 11 22 16,0 13-15-16,-3 18 18 0,-1 14-7 0,-1 16 7 16,0 23-2-16,-5-17-2 0,5 17-1 15,0 0-4-15,0 0-1 0,0 0-2 0,0 0-1 16,0 0 0-16,0 0-2 0,0 0 0 0,0 0-1 15,-4 22 0-15,1 4 4 0,-2 15-6 0,-2 14 12 16,0 14-14-16,-3 11 16 0,1 16-18 0,1 17 4 16,-1 11 8-16,1 13-6 0,1 1 3 0,2-9 13 15,2-8-14-15,1-12-10 0,3-11 10 16,2-6-13-16,1-12 2 0,2-11 16 0,2-10-14 16,-1-11 12-16,-1-10-9 0,-1-9 6 0,-1-10-4 15,-4-19 3-15,0 0-4 0,0 0 0 16,0 0 0-16,0 0-1 0,0 0 4 0,0 0 2 15,0 0 6-15,-8-31-3 0,3-1 6 0,1-9-9 16,0-6 7-16,2-6-9 0,2-6 10 0,2-8-12 16,0-6 14-16,3-8 3 0,1-6-15 15,2-6 15-15,-1-10-14 0,1-3-11 0,-1-6 21 16,0-7-7-16,-1 5-8 0,-1 4 11 0,-2 5-9 16,-1 13-4-16,-4 10 19 0,-1 8-16 0,-3 11-2 15,0 11 22-15,-2 11-20 0,1 12 26 0,0 9-8 16,7 20-4-16,-11-20 1 0,11 20-4 0,0 0 0 15,0 0-2-15,0 0-2 0,0 0 0 0,0 0-2 16,0 0-1-16,0 0 1 16,0 0 0-16,0 0-1 0,7 28 5 0,-1 6 14 15,3 9-23-15,0 11 21 0,1 5-21 0,-1 5 0 16,0 3 13-16,-1 0-14 0,1 0 12 0,-3-2-13 16,-1-3 12-16,0 2 1 0,-2-5-20 0,-1-6 21 15,2-2-21-15,-1-9 8 0,2 0 10 0,0-1-9 16,0 0 9-16,0 0-7 0,0-2 7 15,0-6-6-15,-1-6 5 0,-2-9-3 0,-2-18 0 16,0 0-3-16,0 0 0 0,0 0-3 0,0 0-1 16,0 0 2-16,0 0 3 0,1-22 5 0,-2-11-3 15,-3-21 10-15,-1-10-15 0,-2-6 12 16,-2-7-16-16,1-3 2 0,-2-2 14 0,-1-5-14 16,-5 0 15-16,-1-3-2 0,-2-2-17 0,1 6 18 15,-1 11 0-15,6 17-13 0,3 17 27 16,2 16-22-16,8 25 12 0,-8-18 2 0,8 18-5 15,0 0-4-15,0 0-2 0,0 0-3 0,0 0-2 16,0 0-4-16,0 0-2 0,0 0-1 0,7 20 2 16,-7-20-3-16,13 27 1 0,-13-27-7 0,18 19 0 15,-18-19 15-15,23 12-32 0,-23-12 35 0,28 9-35 16,-11-4 14-16,-17-5-4 0,34 2-8 0,-34-2 5 16,32 1-27-16,-32-1-1 0,29 1-36 15,-29-1-30-15,24-1-29 0,-24 1-19 16,0 0-18-16,0 0 7 0,17-7-8 0,-17 7-36 15,0 0 108-15,0 0 117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21.047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10953 7728 243 0,'21'17'119'0,"-21"-17"-25"0,27 23 2 0,-9-5-1 15,-1 0 8-15,5 7-8 0,-4-3-8 16,5 7-12-16,-2-2-17 0,3 2-9 0,-3-3-17 16,2 4-4-16,-1-8-13 0,2 3 0 0,-1-6-7 15,3 3 6-15,-1 0-1 0,3 1 10 0,-2 1 2 16,3 5 11-16,-1-3-7 0,4 6 6 0,-4-1 5 15,1 7-32-15,-5-4 27 0,1 7-31 0,-2-4 9 16,0 6 9-16,-3-2-13 0,0 1 10 16,-4 0-12-16,1 2 10 0,-5-3-11 15,1 5 11-15,-2-1-10 0,1 3 12 0,-1 5 3 16,3 2-23-16,-3-1 22 0,3 1-23 0,-2-5 8 16,2 2 9-16,2 0-13 0,-1 5 11 0,4 5-12 15,1 2 13-15,1 4-13 0,1-2-4 0,-1-2 17 16,-1-1-21-16,0-2 19 0,-1 0-5 0,2 2-13 15,0 0 14-15,-2 2-16 0,0 1 16 0,0-2-14 16,-4-3-3-16,4-1 22 0,-2-2-20 16,-1-4 22-16,-1-1-3 0,1-2-11 0,1-2 12 15,-1-2-10-15,2-1 8 0,-1 1-10 16,-1 0 9-16,0 0-12 0,0 3-9 0,-2-3 23 16,2 1-24-16,0 2 23 0,0-1-1 0,0 4-10 15,-2 2 9-15,0 2-11 0,-2-1 6 0,-3-2-12 16,-1-4 7-16,-1 0-11 0,-3 0-11 15,-2 2 19-15,-3 1-24 0,-2 2 18 0,-3-2-8 16,0 2-19-16,-6 0 3 0,4 7-25 0,-12-7-5 16,10 13-40-16,-15-14-38 0,15 19-105 0,-15-3-155 15,-6-9-63-15,18 21 321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2:05.10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15769 4945 343 0,'-25'15'-15'0,"0"0"17"0,5 3 6 0,1 1 7 16,4-1 4-16,0-1-2 0,15-17-6 0,-27 24-6 15,27-24-12-15,-22 12-3 0,22-12-11 0,-17 2-3 16,17-2-1-16,-17-2-25 0,17 2-9 15,-20-6-15-15,3 0 17 0,17 6 30 0,-25-6 44 16,25 6 31-16,-19 2 5 0,19-2-1 16,0 0-19-16,-24 12-10 0,24-12-15 0,0 0 3 15,-25 15-8-15,25-15 8 0,-17 7 7 0,17-7 7 16,-17 12 7-16,17-12 3 0,-16 22 1 0,16-22 2 16,-9 31 3-16,6-11-5 0,3-1 2 0,3 4-8 15,-1-1-1-15,3 1-3 0,0 0-6 0,2 1-5 16,2-2-6-16,-1 0 3 0,1-2 1 15,0-2 3-15,0 0-2 0,-9-18-2 0,14 28-4 16,-14-28-1-16,0 0-4 0,0 0-1 16,17 14 0-16,-17-14-2 0,0 0 3 0,0 0 4 15,15-20 1-15,-15 20 1 0,9-26 0 0,-9 26-7 16,4-37 2-16,-4 16-5 0,-2-1 1 0,-4-4-4 16,-1 0 0-16,-6-3-6 0,0 0 3 0,-4 0 8 15,-1 1-2-15,-3 0 10 0,-2 1-14 16,-2 1 13-16,-1-1-1 0,0 4 17 0,2 4 13 15,6 8 6-15,1 4 9 0,17 7 6 0,-23 5-4 16,23-5-1-16,-16 21-15 0,12-3-7 0,1 3-15 16,4 6-1-16,3 5 8 0,3 7-28 0,3 2 27 15,3 4-26-15,2-2 9 0,4 5 10 16,2-2-13-16,2 1 8 0,1-3-12 0,2-1 7 16,-1-6-8-16,1-3 6 0,0-4-11 15,0-3 4-15,-3-3-9 0,-1-7 3 0,-3-4-3 16,-19-13 1-16,30 10-5 0,-30-10-3 0,18-4-2 15,-18 4-3-15,13-20 8 0,-9 3 0 0,-2-6 11 16,-4-4-2-16,-2-3 8 0,-3-4-7 0,-2-1 8 16,2-2-7-16,-4 0 9 0,1 4-7 0,-2 0 9 15,0 3-7-15,-2 1 6 0,-2-2-6 16,-3 1 7-16,-1-1-9 0,-1 1 8 0,-1-2 11 16,-1 2-25-16,1 1 28 0,-2 1-27 0,0 4 10 15,-1 3 7-15,2 6 0 0,4 4 8 0,19 11 1 16,-31-9 1-16,31 9-1 0,-20 0-1 15,20 0-2-15,0 0-5 0,-20 11-4 0,20-11-9 16,0 0-6-16,-7 30-6 0,7-30 2 0,1 40 17 16,4-13-7-16,3 5 14 0,3 5-23 15,4-1 12-15,0 2-10 0,2-3 10 0,3 1 8 16,0-3-9-16,3-1 7 0,-1 0-7 0,0-5 5 16,1-1-6-16,0-4 0 0,-1-7-7 0,-2-3-2 15,2-3-8-15,-3-8-2 0,1-1 0 0,-20 0 2 16,32-12 7-16,-32 12 3 0,24-22 4 0,-24 22 0 15,15-26 4-15,-15 26-2 0,3-29 4 16,-3 29-1-16,-4-35 4 0,-3 16-4 16,-2-1 4-16,-2-1-3 0,-4-2 6 0,-1-2-4 15,-3-3 5-15,-1-1-7 0,-4-2 5 0,-3-4 8 16,-1-3-26-16,-3-1 26 0,0-1-24 0,1 4 7 16,0 2 8-16,0 5-7 0,2 5 6 0,2 6-4 15,0 3 2-15,4 3-1 0,2 5 2 0,-1 0-1 16,4 2 2-16,17 5 0 0,-33-6-1 15,33 6 1-15,-28-1 2 0,28 1 3 0,-19 2 2 16,19-2-1-16,0 0-3 0,0 0-2 0,-17 22-4 16,17-22 5-16,6 27-2 0,6-5 8 0,6 8-5 15,8 5 6-15,2 1-11 0,3 1 8 0,0-2 6 16,1-1-28-16,-1-3 27 0,-1-4-31 16,-1-4 10-16,-2-2 4 0,-2-5-5 0,-5-4 0 15,1-3-4-15,-21-9 1 0,29 10-3 16,-29-10 2-16,20-1 3 0,-20 1 2 0,0 0 5 15,0 0 2-15,15-24 5 0,-15 24 0 0,-2-20 4 16,2 20-3-16,-7-26 0 0,7 26-4 0,-17-35 2 16,4 13 12-16,-1 0-12 0,-1-3 12 0,-2-2-29 15,-2-2 10-15,-4-4-11 0,-2 2 10 0,-1-2 6 16,-1 2-6-16,1 2 8 0,3 0-7 16,2 3 7-16,3 6-6 0,2 2 4 0,16 18-2 15,-25-22 5-15,25 22 1 0,0 0 4 16,0 0 1-16,0 0-3 0,0 0-4 0,0 0-3 15,0 0-1-15,0 0-2 0,0 0 2 0,2 30-6 16,-2-30 1-16,23 35-4 0,-9-15 5 0,2 1-2 16,2 6 9-16,4 2-4 0,3 2 6 0,3 1-5 15,0-2 5-15,0 0 10 0,-1-1-10 16,-1-3 10-16,-2-1-29 0,-2-5 13 0,-2-4-16 16,-20-16 15-16,32 23 0 0,-32-23-3 0,21 9-1 15,-21-9-2-15,0 0 1 0,0 0 4 0,0 0 5 16,0 0 9-16,0 0 5 0,0 0 3 0,-8-19-4 15,8 19-2-15,-34-27 14 0,12 9-15 0,1-2 13 16,-5-1-31-16,0-2 9 0,-3-1-16 0,-2-2 11 16,-3-3 4-16,-4-1-7 15,-1-3 8-15,-1-1-9 0,2 2 10 0,4 1-5 16,4 6 8-16,4 3-2 0,3 3 4 0,5 3-3 16,1 2 0-16,17 14-4 0,-26-23 1 0,26 23-6 15,-18-17 4-15,18 17-4 0,0 0 0 0,-16-18-2 16,16 18-3-16,0 0-3 0,0 0-2 0,0 0 2 15,0 0 4-15,0 0 5 0,18 15 2 16,-18-15 5-16,37 29-4 0,-13-9 3 0,2 3-5 16,1-1 3-16,-2-1-7 0,1 1 4 0,-1 0-4 15,0-2 4-15,-1-1-3 0,0-1 5 0,0-1-5 16,-2-3 3-16,0-1-3 0,-2-2 3 16,-3-1-1-16,0 0 1 0,-17-10-1 0,25 14 1 15,-25-14-2-15,19 9-1 0,-19-9-4 0,0 0 0 16,0 0 0-16,0 0 1 0,0 0 4 15,0 0 1-15,0 0 3 0,0 0-1 0,0 0 1 16,0 0-1-16,-19-17 0 0,19 17-1 0,-28-21 3 16,28 21-1-16,-30-24 3 0,30 24-4 0,-34-28 3 15,13 11-6-15,-1-1 4 0,2-1-4 0,-1 1 4 16,3 2-2-16,18 16 2 0,-25-23-1 0,25 23 2 16,0 0-2-16,-19-12 0 0,19 12 0 0,0 0-1 15,0 0 1-15,0 0-2 16,0 0 0-16,0 0-1 0,0 0-1 0,-17-16 1 15,17 16-1-15,0 0 3 0,0 0 0 0,0 0 1 16,-11-17 2-16,11 17 2 0,0 0 2 0,0 0 8 16,0 0 2-16,0 0 3 0,0 0-1 0,0 0-6 15,0 0-4-15,0 0-3 0,0 0-2 0,0 0-1 16,0 0 0-16,0 0-2 0,0 18 0 16,0-18-2-16,0 0-3 0,0 0-1 0,0 0-3 15,0 0 0-15,0 0 2 0,0 0 1 0,0 0 3 16,0 0 2-16,0 0-2 0,0 0-2 0,0 0-4 15,-24-22 0-15,24 22-1 0,-27-21 7 0,27 21 1 16,-31-26 4-16,31 26-3 0,-31-25 6 16,31 25 0-16,-24-17 8 0,24 17 0 0,0 0 1 15,-20-6-3-15,20 6-1 0,0 0-2 16,-17 6-4-16,17-6 0 0,0 0-8 0,-8 17 0 16,8-17-4-16,-2 18 1 0,2-18 0 0,3 21 3 15,-3-21-1-15,3 18 1 0,-3-18-2 0,0 0 3 16,4 23-1-16,-4-23 4 0,0 0-1 0,0 0 2 15,0 0-1-15,2 19 1 0,-2-19-1 0,0 0 1 16,0 0 0-16,0 0-1 0,0 0 1 0,0 0-1 16,9 17 0-16,-9-17 1 0,0 0-1 15,0 0-1-15,0 0 1 0,0 0 0 0,0 0-1 16,0 0 2-16,0 0 0 0,0 0 0 16,0 0 2-16,0 0-1 0,0 0 1 0,0 0 0 15,0 0-1-15,0 0-2 0,0 0-3 0,0 0-1 16,0 0 0-16,0 0 2 0,0 0 3 0,0 0 0 15,0 0 4-15,0 0-1 0,0 0 2 16,0 0 0-16,-4-17 1 0,4 17 0 0,0 0 1 16,0 0-2-16,0 0-2 0,0 0-2 0,0 0-2 15,0 0 1-15,0 0 0 0,0 0 1 0,0 0 0 16,21 5-1-16,-21-5 0 0,0 0 1 0,18 1-1 16,-18-1 3-16,0 0 0 0,20 3 2 0,-20-3-2 15,17 2-2-15,-17-2-1 0,0 0-1 0,24 10 0 16,-24-10 2-16,0 0-1 15,22 13 1-15,-22-13-1 0,0 0 2 0,21 12-1 16,-21-12 2-16,0 0 0 0,22 12 0 0,-22-12 1 16,0 0 1-16,21 11 1 0,-21-11 2 0,0 0-2 15,25 13 0-15,-25-13-2 0,17 10 0 0,-17-10-2 16,18 10 1-16,-18-10-2 0,0 0 1 0,26 15-1 16,-26-15 2-16,0 0-1 0,25 21 3 0,-25-21-3 15,17 19 3-15,-17-19-1 0,18 23 4 16,-18-23-2-16,21 22 2 0,-21-22-4 0,18 22 2 15,-18-22-3-15,20 20 3 0,-20-20-2 0,19 19 1 16,-19-19-4-16,20 18 1 0,-20-18-2 0,19 18 1 16,-19-18 15-16,20 18-15 0,-20-18 16 15,18 19-35-15,-18-19 16 0,20 17-17 0,-20-17 17 16,22 16 3-16,-22-16-2 0,21 16 2 16,-21-16-2-16,21 17 2 0,-21-17-3 0,20 17 2 15,-20-17-2-15,23 16 2 0,-23-16-2 0,24 16 3 16,-24-16-3-16,23 20 3 0,-23-20-3 0,22 23 2 15,-22-23-1-15,23 24 2 0,-23-24-3 0,24 24 3 16,-24-24-3-16,22 23 3 0,-22-23-3 0,21 20 2 16,-21-20-2-16,18 19 1 0,-18-19-1 0,18 19 2 15,-18-19-3-15,18 23 2 0,-18-23-4 16,19 24 4-16,-19-24-3 0,19 27 3 0,-19-27-4 16,18 25 2-16,-18-25-4 0,16 21 0 15,-16-21-2-15,0 0-1 0,21 18-2 0,-21-18 1 16,0 0 0-16,0 0 2 0,17 5 1 0,-17-5 2 15,0 0 2-15,0 0 2 0,0 0 2 0,17-8-1 16,-17 8 2-16,0 0-2 0,0 0 2 0,11-24-3 16,-11 24 3-16,3-25-4 0,-3 25 4 15,-1-35-5-15,-1 14 3 0,-2-2-6 0,-1 0 3 16,-2-2-6-16,-2-1 5 0,-2-1-7 0,-1-2 6 16,-1-4-7-16,-2-1 10 0,-3-2 12 0,0-3-26 15,-3 0 30-15,1 1-27 0,-2 3 11 16,0 2 7-16,1 5-5 0,2 2 10 0,3 7-4 15,16 19 6-15,-26-26-6 0,26 26-1 16,-19-14-4-16,19 14 0 0,0 0-1 0,-21-6 1 16,21 6-1-16,0 0-2 0,0 0 0 0,-21 21-1 15,21-21 1-15,-7 28-1 0,7-10 4 0,3 7-2 16,3 3 5-16,1 4-4 0,3 3 8 0,-1 1 9 16,2 0-27-16,-1 1 27 0,1 0-28 0,2-1 10 15,2 4 9-15,1 1-9 0,2-1 12 0,-2 0-8 16,2-1 7-16,-2-5-9 0,0-2 4 15,0-5-7-15,-3-3 4 0,3-3-5 0,-2-4 4 16,-14-17-6-16,26 25 3 0,-26-25-5 16,21 10 0-16,-21-10-2 0,0 0 1 0,21-2 1 15,-21 2 1-15,0 0 3 0,16-19 1 0,-16 19 4 16,6-30-2-16,-7 8 6 0,0-3-7 0,-4-6 7 16,-1-2-10-16,-1-5 8 0,-3-1-9 0,-1-2 9 15,-2-2-10-15,-6-2 9 0,-3-6-12 16,-2-2-6-16,-4 0 27 0,-2-2-25 0,-2 3 26 15,-2 3-8-15,4 4-10 0,0 8 11 0,7 8-4 16,4 7 9-16,19 22-2 0,-33-21 3 0,33 21-3 16,-30-3-1-16,13 6 1 0,17-3 2 0,-30 17 1 15,30-17-4-15,-25 32 1 0,15-12-7 0,2 4 4 16,3 5-7-16,1 5 5 0,3 3-9 16,2 1 10-16,4 2 7 0,1 4-25 15,3 0 27-15,2 4-27 0,3 0 9 0,2 0 11 16,2 1-13-16,0-3 9 0,3 0-11 0,0-4 7 15,1-1-9-15,-2-6 6 0,1-3-9 0,-3-8 3 16,1-5-7-16,-19-19 1 0,26 19-1 0,-26-19 2 16,19-3 3-16,-19 3 2 0,13-20 10 0,-8 4 1 15,-4-6 8-15,-2-4-4 0,-3-5 5 16,-3-3-9-16,-3-3 9 0,0-1-9 0,-2-2 8 16,2 3-9-16,-3-2 6 0,1-1-10 0,-4-1 7 15,-1-3 9-15,0 2-27 0,-2-1 26 0,-1 0-28 16,-3 0 6-16,-2-1 10 0,-3 2-11 15,0 2 12-15,-2 5-7 0,2 5 9 0,0 3-5 16,3 5 8-16,1 5-3 0,3 5 9 0,3 7 0 16,-1 3 2-16,19 2-4 0,-29 6-6 15,29-6-1-15,-24 19-5 0,24-19 3 0,-21 33-3 16,14-12 3-16,2 3-3 0,3 0 5 0,2 0-5 16,2 2 6-16,4 0-6 0,3 2 5 0,3 2-8 15,4 0 6-15,3 2 9 0,3-1-31 0,4 2 28 16,0-3-31-16,3-1 12 0,1-5 5 0,-1-3-6 15,-2-7 1-15,1-1-10 0,-4-11-1 16,1-2-1-16,-3-7 2 0,0-4 8 16,-4-6 3-16,1-5 7 0,-5-6 16 0,-2-2-9 15,-2-1 15-15,-5-3-23 0,-1 2 13 0,-7 0-9 16,1 4 8-16,-4 0 6 0,0 3-7 0,-4 0 7 16,-1 4-3-16,-2-3 2 0,-3-1-7 0,-4-1 1 15,-3-2-9-15,-2 0 4 0,-3 2-7 0,-3 0 5 16,0 4-6-16,0 5 5 0,0 5 1 15,2 7 8-15,3 7 5 0,2 3 4 0,2 4 1 16,-1 2-5-16,1 4 1 0,1 0-5 0,4 3 5 16,0 4-5-16,4 0 1 0,2 1-7 0,0-1 2 15,2-3-8-15,1-1 4 0,2-1-8 0,6-17 5 16,-12 27-4-16,12-27 4 0,-9 23 0 16,9-23 2-16,0 0 0 0,-6 19 2 0,6-19-2 15,0 0-2-15,0 0-4 0,0 0-1 16,0 0-2-16,0 0 0 0,0 0 4 0,0 0 1 15,-11-18 6-15,11 18 1 0,-13-22 2 0,13 22 0 16,-14-26 3-16,14 26-2 0,-13-29 2 0,13 29-5 16,-12-33 4-16,12 33-6 0,-12-33 3 0,12 33-4 15,-15-29 3-15,15 29-3 0,-17-24 5 0,17 24-2 16,0 0 6-16,-21-19 2 0,21 19 4 16,0 0 0-16,0 0-4 0,-19 1-6 0,19-1-6 15,0 0-2-15,-18 14-2 0,18-14 3 0,0 0-1 16,-22 23 4-16,22-23-1 0,-13 17 3 15,13-17-2-15,0 0 2 0,-13 21-1 0,13-21 0 16,0 0 1-16,0 0-2 0,0 0 0 0,0 0 0 16,0 0 0-16,0 0 1 0,0 0 0 0,0 0 1 15,27 20-1-15,-27-20 1 0,25 8 0 16,-25-8 0-16,32 7-2 0,-14-5 0 0,0 0-1 16,3-4 0-16,1 1 1 0,0-2-2 0,0-2 4 15,0 0-2-15,0-2 4 0,1-1-2 0,-1 0 2 16,1 2-2-16,-1-1 0 0,-2 2 1 0,1 0 0 15,-2 2 0-15,1 3 2 0,-2 2 0 0,-1 1 1 16,0 2 0-16,-17-5 1 0,31 11 0 16,-31-11-2-16,28 12 1 0,-28-12-2 15,24 11 1-15,-24-11-2 0,24 10 1 0,-24-10-2 16,25 9 0-16,-25-9 0 0,24 12 0 0,-24-12-1 16,27 16 1-16,-27-16-3 0,28 21 3 0,-28-21-2 15,29 25 3-15,-29-25-3 0,33 29 3 0,-33-29-4 16,31 32 5-16,-16-15-3 0,-2-1 2 0,1 3-3 15,-2-1 4-15,0 1-4 0,0 0 6 16,-1 1 13-16,0-1-32 0,-1 0 34 0,1 2-32 16,-3 0 14-16,3 0 4 0,-1 0-5 0,1 2 5 15,0-1-5-15,0 2 5 0,1-1-7 0,1-1 5 16,-2-1-5-16,1-2 5 0,0 0-5 0,-1-1 4 16,2 0-4-16,-3-1 3 0,-10-17-3 15,21 32 3-15,-21-32-3 0,21 27 3 0,-21-27-2 16,17 26 1-16,-17-26-1 0,13 19 2 15,-13-19-2-15,8 18 2 0,-8-18-2 0,2 17 2 16,-2-17-1-16,1 20 1 0,-1-20-3 0,-5 21 3 16,5-21-2-16,-11 22 2 0,11-22-1 0,-13 21 4 15,13-21 0-15,-15 17 2 0,15-17-1 0,0 0 1 16,-24 19-3-16,24-19 0 0,-19 11-3 0,19-11 0 16,-23 11-1-16,23-11 0 0,-25 6 0 15,25-6 0-15,-30 2-2 0,13-2 2 0,0-1 0 16,0 0 1-16,17 1 1 0,-32-3-1 15,32 3-1-15,-29 2 0 0,29-2-1 0,-28 6-1 16,28-6 15-16,-26 8-15 0,26-8 15 0,-19 5-16 16,19-5-1-16,0 0 0 0,-18 1 0 0,18-1 0 15,0 0 1-15,0 0 0 0,0 0 1 0,0 0 1 16,0 0 1-16,0 0 0 0,0 0 0 16,0 0 0-16,0 0 1 0,0 0 1 0,0 0-2 15,0 0-1-15,0 0-1 0,0 0-1 0,0 0 0 16,0 0 0-16,0 0 1 0,0 0 1 0,0 0 1 15,0 0 0-15,0 0 1 0,0 0-2 0,23-6-16 16,-23 6 18-16,19-4-19 0,-19 4 19 16,23-3 0-16,-23 3-1 0,25-4 0 0,-25 4 0 15,19-2 0-15,-19 2 0 0,0 0 0 16,21-1-1-16,-21 1 0 0,0 0-1 0,0 0 0 16,0 0-1-16,0 0 2 0,0 0 0 0,0 0 3 15,0 0 2-15,0 0 18 0,0 0-16 0,0 0 17 16,14 22-17-16,-14-22-2 0,0 0-19 0,6 22 18 15,-6-22-19-15,4 20 18 0,-4-20 0 0,4 19-2 16,-4-19 1-16,0 0-2 0,2 22 1 16,-2-22-2-16,0 0 0 0,0 0-3 0,0 0 0 15,0 0 0-15,0 0 1 0,0 0 1 0,0 0 1 16,0 0 1-16,-19 7 2 0,19-7 0 0,0 0 1 16,-21 0 1-16,21 0 1 0,0 0 1 15,0 0 1-15,-21 1 0 0,21-1-1 0,0 0-2 16,0 0-3-16,0 0-1 0,0 0 0 0,0 0-1 15,0 0 0-15,-9-25 2 0,9 25-2 16,0-21 2-16,0 21-2 0,3-19 3 0,-3 19 15 16,0 0-18-16,5-17 17 0,-5 17-19 0,0 0 1 15,0 0 0-15,0 0 1 0,0 0 1 0,0 0-1 16,0 0 0-16,0 0-2 0,0 0-3 0,0 0-2 16,0 0-4-16,0 0-6 0,20 2-14 0,-20-2-28 15,18 3-58-15,-18-3-84 0,21-27-210 0,-2 26-56 16,-15-18 279-16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2:13.56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15342 4962 375 0,'0'0'83'0,"0"0"-76"0,0 0-1 0,0 0 16 16,0 0 15-16,0 0 2 0,2-21 2 0,-2 21-1 16,0 0 2-16,4-18-5 0,-4 18 0 15,0 0-6-15,0 0-2 0,8-18 1 0,-8 18 3 16,0 0 3-16,0 0 4 0,0 0-2 0,0 0-1 16,0 0-3-16,0 0-6 0,0 0-4 15,0 0-5-15,0 0-6 0,0 0 1 0,0 0 1 16,0 0 4-16,0 0 3 0,0 0-3 0,0 0-6 15,0 0-3-15,0 0-4 0,16-17 0 0,-16 17 1 16,0 0-2-16,0 0 1 0,0 0-1 0,0 0 0 16,19 0 0-16,-19 0 0 0,0 0-1 0,17 12-2 15,-17-12 1-15,15 19-2 0,-15-19 1 0,17 24-2 16,-17-24 3-16,17 28-3 16,-17-28 5-16,19 29-4 0,-9-13 4 0,0 3-2 15,1 1 6-15,-2 3 16 0,3 3-11 0,1 0 12 16,-1 4-33-16,0-1 9 0,0 2-13 0,-2-2 10 15,1 0 7-15,-3-1-8 0,1-2 8 0,-2-2-7 16,-2-1 6-16,-1-2-5 0,-4-21 4 0,1 31-4 16,-1-31 4-16,-3 20-1 0,3-20 4 0,0 0 0 15,0 0 1-15,0 0-1 0,0 0-1 16,0 0 0-16,0 0-3 0,0 0 1 0,0 0-3 16,0 0 1-16,-19-8 1 0,19 8 0 0,0 0-1 15,-16-21 0-15,16 21-3 0,-12-19 2 0,12 19-2 16,-13-20 3-16,13 20-4 0,-16-24 4 0,16 24-4 15,-17-28 4-15,17 28-5 0,-17-33 4 16,7 15-3-16,0-2 3 0,-2-2-4 16,1 0 3-16,-1-2-5 0,0 0 6 0,-2-2 14 15,2 0-31-15,0 0 32 0,1 2-32 0,-1 5 13 16,1 2 6-16,11 17-4 0,-22-28 4 0,22 28-4 16,-18-23 4-16,18 23-5 0,0 0 4 0,-18-21-2 15,18 21 2-15,0 0 1 0,0 0-1 0,0 0-1 16,0 0 0-16,0 0-2 0,0 0 1 0,0 0 0 15,0 0-1-15,0 0 0 16,0 0-2-16,0 0 2 0,0 0 0 0,-8-17 1 0,8 17 2 16,0 0-3-16,3-20 2 0,-3 20-2 15,0 0 2-15,0 0-1 0,5-17 1 0,-5 17-1 16,0 0 0-16,0 0-1 0,0 0 1 0,0 0-1 16,0 0-1-16,0 0 1 0,0 0-1 0,0 0 1 15,0 0 1-15,0 0-1 0,0 0 0 0,0 0 2 16,0 0 0-16,0 0 3 0,0 0 0 15,0 0 1-15,17 5-1 0,-17-5 1 0,0 0 0 16,0 0 3-16,20 11 0 0,-20-11 1 0,0 0-3 16,21 12 0-16,-21-12-3 0,17 7 0 0,-17-7-2 15,18 9 1-15,-18-9-1 0,20 9 0 0,-20-9 0 16,18 12 1-16,-18-12-2 0,19 15 2 16,-19-15-1-16,19 14 1 0,-19-14-2 15,18 16 2-15,-18-16-1 0,0 0 0 0,21 23-1 16,-21-23 1-16,0 0-1 0,15 22 2 0,-15-22-2 15,10 17 2-15,-10-17-2 0,10 18 3 0,-10-18-2 16,10 19 4-16,-10-19 14 0,9 22-34 0,-9-22 34 16,10 24-34-16,-10-24 17 0,10 24 4 0,-10-24-4 15,8 26 3-15,-8-26-4 0,9 28 4 0,-9-28-3 16,7 30 4-16,-7-30-4 0,7 31 4 16,-7-31-3-16,8 33 3 0,-8-33-4 0,8 31 3 15,-8-31-5-15,9 31 3 0,-9-31-3 16,8 27 2-16,-8-27-2 0,9 31 3 0,-9-31-4 0,10 32 5 15,-10-32-5-15,8 31 4 0,-8-31-4 16,9 26 4-16,-9-26-3 0,8 23 2 0,-8-23-3 16,9 23 3-16,-9-23-3 0,9 23 2 0,-9-23-2 15,8 22 3-15,-8-22-3 0,6 20 3 16,-6-20-2-16,5 17 0 0,-5-17-1 0,0 0 2 16,7 22-2-16,-7-22 2 0,0 0-1 0,4 22 1 15,-4-22-2-15,0 0 3 0,0 0-3 0,1 19 1 16,-1-19 0-16,0 0 0 0,0 0 0 15,0 0 0-15,0 0 0 0,0 0 0 0,0 0 0 16,0 0 1-16,0 0-1 0,5 20 1 0,-5-20 16 16,0 0-18-16,0 0 17 0,7 20-35 15,-7-20 19-15,0 0-19 0,0 0 19 0,0 0 1 16,8 17-2-16,-8-17 1 0,0 0-2 0,0 0 2 16,0 0-1-16,0 0 0 0,0 0 0 0,0 0 1 15,0 0-1-15,0 0 0 0,0 0 0 0,0 0 1 16,0 0-1-16,0 0 0 0,0 0 1 0,0 0 0 15,0 0 1-15,0 0 1 0,0 0 0 16,3-22 18-16,-3 22-35 0,0-18 34 0,0 18-34 16,-1-19 14-16,1 19 2 0,-3-24-2 0,3 24 2 15,-5-28-2-15,5 28 2 0,-7-32-2 0,2 14 4 16,2 1-5-16,-2-1 6 0,0 1-5 16,0 0 7-16,5 17-5 0,-10-32 6 0,7 15-3 15,-2 0 2-15,5 17-2 0,-10-33 2 0,10 33-4 16,-11-31 2-16,11 31-4 0,-12-29 2 15,12 29-3-15,-12-27 4 0,12 27-4 0,-14-27 3 16,14 27-4-16,-12-27 4 0,12 27-3 0,-11-29 3 16,11 29-3-16,-10-26 3 0,10 26-3 0,-8-24 4 15,8 24-2-15,-9-24 3 0,9 24-3 0,-7-23 3 16,7 23-4-16,-7-22 3 0,7 22-3 0,-9-23-13 16,9 23 31-16,-8-24-32 0,8 24 33 15,-10-23-19-15,10 23-1 0,-11-22 2 16,11 22-4-16,-11-24 5 0,11 24-3 0,-10-27 3 15,10 27-3-15,-8-30 4 0,8 30-4 0,-10-31 5 16,10 31-4-16,-10-32 3 0,10 32-3 0,-10-28 4 16,10 28-2-16,-9-20 4 0,9 20-2 0,0 0 3 15,-15-18-2-15,15 18-1 0,0 0-1 0,0 0-1 16,-19-15-1-16,19 15 2 0,0 0-3 16,0 0 2-16,-21-16-2 0,21 16 0 0,0 0 0 15,0 0 1-15,-17-13 0 0,17 13 0 0,0 0-1 16,0 0 3-16,-17-8-2 0,17 8 0 0,0 0 0 15,0 0-1-15,-18-1 1 0,18 1-1 0,0 0 0 16,0 0 0-16,-19 4-1 0,19-4-1 0,0 0-2 16,0 0-8-16,0 0-9 0,0 0-13 15,0 0-11-15,-9 17-15 0,9-17-14 16,6 18-36-16,-6-18-54 0,11 22-92 0,-11-22-221 16,15 20 44-16,-2 3 326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6T22:19:28.46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11818 8260 644 0,'0'0'214'16,"0"0"-71"-16,0 0-55 0,0 0-51 16,0 0-22-16,0 0 4 0,0 0 10 0,0 0-2 15,0 0 24-15,0 0-11 0,0 0 10 16,0 0-7-16,0 0-6 0,0 0-7 0,0 0-6 16,0 0 10-16,0 0-34 0,-10 25 42 0,10-8-21 15,0-17 24-15,-1 28 5 0,1-28-10 0,0 0-5 16,5 21-11-16,-5-21-5 0,18 7-3 0,0-6 2 15,7-4 0-15,9-6 3 0,7-9-12 16,10-6 26-16,6-11-27 0,7-6 15 0,4-10-13 16,3-7-14-16,7-12 11 0,7-10-19 0,5-12 4 15,9-18-26-15,12-9-42 0,-2-26-55 0,35 4-213 16,-6-30-267-16,12-14 40 0,12-5 397 0</inkml:trace>
  <inkml:trace contextRef="#ctx0" brushRef="#br0" timeOffset="1875.1838">12489 10401 743 0,'0'0'119'0,"0"0"-59"0,0 0-38 0,0 0-11 15,0 0-6-15,0 0-1 0,0 0 1 16,0 0-1-16,0 0 5 0,-5 23 3 0,5-23 6 16,-1 26 8-16,2-6 9 0,-2 0 3 0,4 5 7 15,-7-2-2-15,5 6 5 0,-6-6-3 0,5 5 9 16,-6-8-4-16,6 1 6 0,0-21-9 0,-5 17-8 15,5-17-9-15,0 0 2 0,16-25 11 0,11 0 9 16,7-32 20-16,20-16-19 0,14-32 9 0,20-24-20 16,21-25-17-16,20-20-12 0,21-15-19 15,21-12-1-15,20-7-9 0,7-7-18 0,12 6-47 16,-10-3-61-16,6 30-85 0,-37 9-361 16,-13 9 38-16,-26 27 240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4:11.67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7120 3980 365 0,'0'0'42'0,"0"0"7"0,-19 4-6 0,19-4-7 16,0 0-4-16,0 0-2 0,0 0-6 0,0 0-2 15,0 0-7-15,0 0-5 0,0 0-3 0,0 0 0 16,0 0 7-16,0 0 7 0,0 0 0 0,0 0 0 15,9-20-10-15,-9 20-5 0,17-9-5 0,-17 9 1 16,20-8-3-16,-20 8 2 0,23-8-2 16,-23 8 1-16,27-6 10 0,-27 6-11 0,29-5 9 15,-29 5-8-15,29-4 0 0,-29 4 1 16,29-2 0-16,-12 1 1 0,-17 1-1 0,33-4 0 16,-15 3 1-16,1-3-1 0,0 2 2 0,1-1-1 15,-1 1 2-15,3 0 3 0,0-1 3 0,0 1 6 16,1-2 0-16,1 1-1 0,0 0-2 0,3-2-4 15,0 0-2-15,1-2-1 0,1 1-4 16,-1-1 1-16,4-2-1 0,-2 1-13 0,3-2 12 16,0 1-12-16,1-1 11 0,0 1 2 0,0 1-2 15,1 1 1-15,-1-2-1 0,0 2 2 0,0 0-2 16,-2 2 1-16,1-1-1 0,-3 2 1 0,-1 1-2 16,-1 1 1-16,-2 1 0 0,-3 1 0 0,-1 1 0 15,-4 1 1-15,0 0-2 0,-18-2 1 16,28 5 1-16,-28-5 0 0,21 5 3 15,-21-5 1-15,17 3 1 0,-17-3 0 0,17 3 0 16,-17-3-1-16,17 1 0 0,-17-1-1 0,20-1 1 16,-20 1-2-16,23-3 0 0,-23 3 0 0,25-3-3 15,-25 3 1-15,28-5-1 0,-28 5-2 0,29-6 1 16,-29 6 0-16,30-6 0 0,-30 6 1 0,24-6-1 16,-24 6 1-16,19-4-1 0,-19 4 0 15,0 0 0-15,0 0 2 0,0 0 2 0,0 0 4 16,0 0 3-16,0 0-2 0,0 0-1 0,0 0-4 15,0 0 1-15,-20 18 0 0,20-18 3 0,-26 15 1 16,26-15 1-16,-30 20-2 0,13-8 1 16,-2 2-6-16,0 1 2 0,-3 4 10 0,1 2-13 15,-2 2 11-15,1 4-27 0,-1 1 11 0,-1 2-10 16,1 4 8-16,-3 1 8 0,2 4-9 16,-1-1 10-16,-1 3-8 0,2-1 8 0,1-1-6 15,1 0 5-15,1-5-5 0,3-3 5 0,3-4-5 16,3-6 4-16,3-2-5 0,9-19 3 0,-9 19-7 15,9-19-7-15,0 0-2 0,0 0-3 0,0 0 6 16,0 0 8-16,0 0 5 0,18-17 1 0,-18 17 2 16,19-24 0-16,-19 24 7 0,28-34 1 15,-11 12 6-15,4-1-5 0,1-3 1 0,4-3-9 16,0 1 2-16,3-4-7 0,-1 2 5 16,4 1-6-16,-3-1 4 0,2 1-5 0,-3 1 3 15,-2 0-4-15,-1 4 2 0,-3 1-4 0,-3 4 5 16,-19 19 12-16,28-28-9 0,-28 28 14 0,0 0-9 15,0 0 2-15,0 0 0 0,0 0-15 0,0 0 11 16,0 0-16-16,-21 22 15 0,7-1 7 16,-4 6-4-16,-2 8 8 0,-2 5-7 0,-1 6 10 15,-1 7-7-15,-1 5 13 0,0 1-12 0,2 4 11 16,-2-1 1-16,5-2-25 0,0-3 18 0,5-3-25 16,4-10 6-16,3-6 7 0,6-9-10 0,2-9 0 15,0-20-13-15,13 22-3 0,-13-22-5 0,26-1 3 16,-9-9 8-16,1-8 4 0,1-9 8 15,1-10-2-15,1-10 11 0,-1-11 8 16,0-8-18-16,0-1 18 0,0-6-17 0,-1 2 1 16,0-1 13-16,-1 2-13 0,-2 1 16 0,-1 4 5 15,0 2-19-15,-2 6 22 0,0 4-23 0,-1 10 5 16,-1 8 7-16,-3 9-8 0,1 9 2 0,-9 17-1 16,0 0 11-16,0 0 7 0,0 0 2 0,0 0 1 15,6 23-15-15,-11 6-2 0,-1 11 7 16,-1 7-8-16,-3 8 7 0,-2 0-23 0,-3 3 5 15,-1 3-5-15,-3 2 5 0,-2 1 12 0,-3 4-14 16,-2-2 15-16,0 2 1 0,-1-2-20 0,0-2 22 16,0-1-21-16,2-5 5 0,-1-3 13 15,4-3-13-15,0-5 11 0,4-5-10 0,1-5 8 16,5-8-8-16,3-8 6 0,9-21-7 0,-6 23-2 16,6-23-6-16,0 0-5 0,0 0 0 15,22-1 1-15,-22 1 5 0,28-23-1 0,-11 4 7 16,1-8-3-16,1-5 9 0,1-6-5 0,4-7 9 15,-1-3-11-15,2-4 11 0,2-4 6 0,1 1-20 16,-1-2 24-16,-1 0-21 0,-1 4 4 0,-2 3 10 16,-4 7-11-16,0 5 9 0,-6 8-6 0,-2 9 5 15,-11 21-2-15,10-20 7 0,-10 20-2 0,0 0-3 16,0 0-1-16,-19 31-8 0,6-3 5 16,-5 8-5-16,-1 10 9 0,-4 6-9 15,-1 5 12-15,-4 6 3 0,-2 4-20 0,-3-1 19 16,-1 3-19-16,2-1 2 0,-3-1 15 0,2 1-13 15,-1-4 14-15,1-3 7 0,3-3-4 0,-1-4 11 16,5-2-22-16,3-6 5 0,1-1-7 0,5-6 4 16,3-6 6-16,4-5-9 0,6-6 3 15,4-22-7-15,1 25 0 0,-1-25-3 0,0 0-4 16,29 5-3-16,-29-5-3 0,32-19-1 0,-15 3-1 16,1-6 8-16,0-4-3 0,2-6 6 0,-3-4-8 15,2-4 5-15,-1-6 5 0,2-3-19 0,-3-2 25 16,0 0-15-16,-4 3 10 0,-1 3 11 15,-2 4-7-15,-4 6 8 0,-1 7-5 0,-4 7 5 16,-1 21 7-16,-1-19 8 0,1 19 0 16,0 0-2-16,-17 11-9 0,17-11-8 0,-23 34 3 15,10-6-5-15,-2 5 5 0,0 9-8 0,0 4 9 16,-4 6 8-16,1 3-22 0,-3 2 23 0,3 2-22 16,-1-3 3-16,-1-2 13 0,2 3-12 0,-1-2 14 15,0-2-9-15,2-1 12 0,0-4-10 0,3-2 9 16,-2-2 4-16,4-3-11 0,-2-5 8 0,6-2-28 15,2-6 10-15,0-5-11 0,6-23 11 16,-2 28 2-16,2-28-13 0,0 0-5 16,0 0-7-16,0 0-2 0,22 4 5 0,-22-4 6 15,19-25 4-15,-9 4 19 0,-1-5-9 0,1-6 13 16,2-4-20-16,-1-4 8 0,3-1-5 0,0-4 5 16,0 1 7-16,0-4-7 0,-2 5 7 0,0 2-7 15,-1 4 7-15,-2 8-6 0,-3 8 5 16,-6 21-2-16,3-23 9 0,-3 23 1 0,0 0 2 15,-18 5-1-15,18-5-5 0,-25 26 2 0,7-3-3 16,1 5 7-16,-2 7-5 0,1 7 9 0,-3 4-10 16,0 8 9-16,-2 2 6 0,4 6-23 0,-3 3 19 15,5 3-19-15,1 1 0 0,0 4 16 0,4 0-17 16,1 2 14-16,-1 0-19 0,1-2 17 0,3-3 2 16,0-1-20-16,3-7 22 15,3-7-22-15,2-10 6 0,2-9 9 0,2-12-11 16,-4-24 1-16,16 22-4 0,-16-22 0 0,25-6 1 15,-25 6-1-15,34-26 5 0,-17 4-5 0,2-7 8 16,-3-6-8-16,-1-8 8 0,0-7 4 0,-2-7-27 16,-2-7 19-16,3-4-25 0,-5-6 3 0,2-1 14 15,-2-3-13-15,-3 0 18 0,-1 1 6 0,-2 3-10 16,-1 5 18-16,-2 6-13 0,-3 10 3 16,1 12 9-16,1 11-4 0,-4 11 19 0,5 19 1 15,0 0 3-15,0 0-3 0,-22 13-16 0,12 8-1 16,0 13-9-16,1 7 6 0,-1 13 7 15,3 5-23-15,-3 7 23 0,1 4-19 0,2 4 4 16,-3 1 15-16,-1 3-18 0,3-2 17 0,-3 1-1 16,4-1-17-16,-1-1 19 0,1 0-17 15,-1-1 2-15,0-1 16 0,1 2-16 0,0 0 15 16,-1 1-14-16,0-1 19 0,1-3 3 0,-2 0-17 16,2-8 17-16,1-4-22 0,-2-8 2 0,5-5 10 15,0-9-12-15,2-8 5 0,2-9-7 0,-1-21-4 16,9 17-7-16,-9-17-1 0,18-6 0 0,-18 6 3 15,26-32 10-15,-12 4-3 0,1-8 9 16,-1-7-7-16,0-7 11 0,-1-8-15 0,0-5 9 16,-2-5 1-16,0-1-19 0,-3-1 18 15,-1 0-18-15,-2 1 4 0,-3 5 13 0,-3 7-9 16,-3 9 14-16,1 12-7 0,-2 11 14 0,5 25 7 16,-12-18 10-16,12 18 4 0,-21 18-3 0,10 3-4 15,-1 7-9-15,3 7 4 0,3 7-10 0,1 6 6 16,2 8-13-16,3 5 11 0,1 3-16 0,1 2 12 15,3 3 2-15,1 2-20 0,0-2 20 16,3-1-20-16,-2-3 6 0,1-2 12 0,1-3-12 16,1-4 12-16,0-2-14 0,2-5 13 0,-1-4 4 15,1-6-24-15,0-7 25 0,0-4-28 0,-1-8 12 16,-11-20 0-16,23 24-9 0,-23-24-2 16,21 3-6-16,-21-3-1 0,18-14 4 0,-18 14 0 15,15-34 5-15,-11 7 11 0,-2-3-25 16,-2-9 26-16,-1-2-24 0,-3-5 10 0,-1-3 12 15,-1-2-9-15,0-3 12 0,-1 0-9 0,-2 2 12 16,2 3-10-16,-1 5 11 0,0 4-9 0,2 6 9 16,0 10 14-16,0 6-2 0,6 18 26 0,0 0-12 15,0 0-22-15,0 0 8 0,-17 5-29 0,12 12 11 16,1 5 5-16,1 8-5 0,3 4 5 0,-1 6-6 16,1 2 7-16,0 3-8 0,0 2 10 15,0 4-12-15,1-1 11 0,1 5-12 0,3 1 12 16,1 2 5-16,1 1-20 0,1-2 24 0,1 0-17 15,-1-5 9-15,2-2 13 0,-1-4-13 16,1-3 6-16,2-6-13 0,-1-4 5 0,1-10-8 16,0-5 3-16,-12-18-4 0,25 18-2 0,-25-18-1 15,26-2-3-15,-26 2 2 0,31-19-5 0,-14 6 3 16,-5-5-3-16,0-3 4 0,-4-4-3 16,-5-3 5-16,-2-1-8 0,-2-1 6 0,-4 0-7 15,0-1 8-15,-3-1-5 0,-4 0 6 0,-2-1-8 16,-1 2 7-16,-4 0 9 0,0 4-6 0,-2 4 14 15,1 4-25-15,-2 2 16 0,0 5-12 0,1 3 17 16,2 3 7-16,19 6 3 0,-28 0 3 0,28 0-1 16,-17 14 11-16,17-14-18 15,-10 29 10-15,10-9-28 0,1 6 13 0,4 5-8 16,2 4 10-16,3 5 8 0,0 4-12 0,1 2 7 16,0 3-11-16,1 3 9 0,-1-1-11 0,1 0 11 15,0-4-12-15,0-1 9 0,0-1 6 0,-1-2-25 16,1-4 25-16,1-4-26 0,-1-7 13 0,0-5 6 15,-1-6-6-15,-11-17 2 0,23 21-3 0,-23-21 1 16,21 9-2-16,-21-9 1 0,17-1 0 16,-17 1-3-16,0 0 3 0,0 0-2 0,18-18 3 15,-18 18 0-15,-2-17 2 0,2 17-3 0,-11-27 3 16,1 9-4-16,-2-4 6 0,0-6 15 0,-2-3-30 16,2-1 29-16,-1 0-28 0,-1 3 9 15,0 2 7-15,0 3-6 0,2 3 7 0,1 4-5 16,11 17 8-16,-14-20 7 0,14 20 7 0,0 0 1 15,0 0-2-15,-19 8-9 0,19-8-10 16,-7 26 2-16,6-7-6 0,1 5 5 0,0 4-6 16,1 4 7-16,0 1 9 0,-1 4-28 0,0 0 28 15,-1 1-27-15,0-2 11 0,0-1 9 0,-1-1-9 16,1-1 9-16,-1-3-8 0,1-4 7 0,-3 1-7 16,1-6 6-16,1-2-6 0,2-19 4 0,-4 24-4 15,4-24-2-15,0 0-2 0,0 0 0 16,0 0 1-16,0 0 0 0,10-37 6 15,-6 11-4-15,1-8 6 0,-2-3-7 0,1-7 8 16,0-4-11-16,-1-3 12 0,1-5 7 0,-1 2-23 16,1 1 21-16,0 2-26 0,-3 8 6 0,-1 4 10 15,-1 6-7-15,-3 9 10 0,2 7-3 0,2 17 6 16,0 0 2-16,-17-5-1 0,17 5 2 0,-21 29-7 16,10-5 4-16,-1 5-7 0,0 4 6 15,0 3-8-15,-1 4 8 0,0 4 6 0,1 1-26 16,1-1 27-16,0 3-26 0,-1-3 11 0,1 0 10 15,0-2-9-15,1-1 12 0,-1 0-4 0,4-5 12 16,0-3-6-16,2-5 3 0,1-10-10 0,4-18-3 16,-2 17-6-16,2-17-1 0,0 0 0 15,0 0-1-15,16-19 4 0,-7-2-3 0,1-7 5 16,-2-6-10-16,0-7 7 0,-1-2-11 16,0-4 8-16,-3-4-14 0,2 1 8 0,-3-5 5 15,1 4-23-15,-2 2 27 0,-2 6-20 0,-2 9 12 16,0 9 13-16,-2 8-1 0,4 17 13 0,0 0 4 15,0 0 1-15,-23 4 3 0,12 13-12 0,0 5 0 16,0 5-8-16,-1 4 6 0,0 6 7 0,1 1-28 16,-1 1 27-16,0 1-27 0,-2-3 9 15,1 1 10-15,-3-1-10 0,0 1 8 0,-2 0-8 16,0 1 8-16,-3 4-7 0,1 0 9 0,-2-1-9 16,-1 1 10-16,1-3-11 0,-1-3 11 15,-1 1 6-15,4-1-28 0,-1-7 32 0,5-2-29 16,3-10 15-16,13-18 5 0,-16 22-10 0,16-22-2 15,0 0 0-15,0 0-2 0,0-17 6 0,7-2 17 16,1-9-32-16,3-5 32 0,1-7-31 16,1-3 6-16,2-7 10 0,-1-7-15 0,3-2 11 15,-1-4-15-15,4 2 14 0,-3-1-12 0,1 6 16 16,-1 1 8-16,-2 7-23 0,-3 7 28 0,-3 10-27 16,0 10 11-16,-9 21 7 0,0 0 6 0,0 0 1 15,0 0 1-15,0 0-5 0,-6 21-4 0,-3 7 12 16,0 4-31-16,-1 5 29 0,0 1-28 15,-2 2 11-15,0 0 10 0,-1 1-10 16,-2 2 9-16,-1-1-10 0,2 2 9 0,-1-2-8 16,0-1 8-16,3-4-8 0,0-3 10 0,1-1-9 15,3-3 8-15,0-2 11 0,1-3-13 0,3-4 12 16,1-3-34-16,3-18 15 0,-2 21-19 0,2-21 17 16,0 0 0-16,0 0-4 0,0 0-3 0,0 0 0 15,24-11 19-15,-24 11-14 0,15-30 20 16,-7 7-29-16,-2-4 12 0,0-6-9 0,-1-3 8 15,0-4 9-15,-1-3-9 0,1-2 10 0,0-1-11 16,-1 1 11-16,1 6-11 0,-3 4 9 0,1 5-6 16,-2 7 5-16,-2 6-3 0,1 17 6 15,0 0 3-15,0 0 2 0,0 0 0 0,-21-9-4 16,21 9-2-16,-23 15-4 0,23-15 2 0,-26 23-3 16,26-23 3-16,-28 29-3 0,11-13 3 15,1 2-4-15,-1-1 5 0,-1 5-5 0,2 0 4 16,3 2-4-16,0 2 6 0,0 3-5 0,1 3 7 15,3-2-5-15,-1 4 6 0,2 0-7 0,4 2 8 16,0 0 7-16,0 2-27 0,4-4 27 0,0-3-30 16,2-5 13-16,1-9 4 0,-3-17-6 0,10 18 1 15,-10-18-1-15,21-9-1 0,-21 9 4 16,30-36 16-16,-15 6-13 0,-1-8 13 0,1-8-27 16,1-6 6-16,-3-9-5 0,0-8 1 15,-1-4 17-15,1-4-18 0,-2 0 16 0,-2-1-2 16,0 3-19-16,-2 0 16 0,0 5-20 0,-5 2 3 15,-1 4 15-15,-4 3-10 0,-3 6 15 0,-1 5-10 16,-3 8 12-16,1 6-9 0,0 10 8 0,2 8-4 16,7 18 7-16,0 0-1 0,-18-8 1 15,18 8 2-15,-19 17-6 0,19-17 1 0,-18 37-4 16,8-10 3-16,2 4-5 0,1 5 8 0,-1 5-10 16,2 4 11-16,-1 2-11 0,0 2 9 0,-1-2-10 15,0-1 10-15,0 1 7 0,0-3-7 0,1-3 8 16,2-1-28-16,0-9 12 0,1 1-13 0,1-10 14 15,0-1 5-15,3-21-5 0,-3 23 2 16,3-23-4-16,0 0 0 0,0 0-1 16,0 0 0-16,0 0 2 0,15-19-1 0,-7-2 6 15,-1-5-5-15,0-8 7 0,2-10 12 0,-1-8-27 16,3-4 24-16,0-6-23 0,1-6 3 0,2-5 14 16,2-2-16-16,-2-1 15 0,2 2 1 0,-2 4-19 15,0 4 19-15,-2 6-23 0,0 7 3 0,-2 10 9 16,-5 8-10-16,0 12 9 0,-5 23 3 15,-3-20 4-15,3 20 2 0,0 0 0 0,-30 23 2 16,12 0-2-16,-2 7 6 0,1 9-8 0,-3 7 9 16,2 6 5-16,1 6-23 0,-2 1 23 15,1 6-19-15,0 1 4 0,4 2 17 0,0 0-16 16,5 0 15-16,-1-2-18 0,6-3 17 0,0-3 1 16,4-5-25-16,2-11 24 0,3-6-29 0,5-14 10 15,-8-24 4-15,20 24-3 0,-20-24 0 16,36-6 0-16,-13-6-1 0,2-6 2 0,1-9-5 15,-1-5 6-15,0-10 10 0,-2-6-27 0,-3-6 23 16,1-9-22-16,-3-7 2 0,1-8 18 0,-4-5-18 16,0-4 19-16,-2-5-4 0,1 1-15 0,-3-3 15 15,-2 1-15-15,-2 1-1 0,-4 2 23 16,-3 2-2-16,-3 5-15 0,-4 4 19 0,-2 9-18 0,0 12 3 16,-2 12 14-16,2 13-5 15,-4 14 12-15,13 19-3 0,-25-12 1 0,25 12-4 16,-34 18-8-16,12 2 2 0,-1 9-8 0,0 9 7 15,1 10 8-15,1 7-25 0,3 4 25 0,-3 5-24 16,1 3 7-16,0 0 14 0,1 3-16 0,3-1 18 16,-1 2-18-16,2-4 17 0,1-3 3 0,0 0-20 15,3-6 21-15,2-3-22 0,1-7 5 16,5-7 11-16,1-6-10 0,2-7 6 0,5-11-6 16,-5-17 1-16,0 0-1 0,27 11-1 0,-10-19 3 15,2-6-2-15,3-9 5 0,-1-6-6 0,1-9 7 16,0-11-10-16,-2-5 12 0,2-10 3 15,-2-9-21-15,-1-3 17 0,1-7-21 0,-4-2-5 16,1-1 18-16,-3-5-1 0,1 2-15 0,-6 1 19 16,-1 0-13-16,-7 3-1 0,-3 2 22 15,-6 5-18-15,-3 6 17 0,-3 6 2 0,-2 8-4 16,-5 3 6-16,1 9-22 0,-2 9 9 0,3 10-8 16,19 27 13-16,-26-21 5 0,26 21-1 0,-22 7-1 15,22-7-1-15,-25 32-6 0,15-2 4 0,1 7 12 16,2 10-26-16,1 8 23 0,3 7-18 0,0 9 2 15,0 5 17-15,1 4-16 0,-1 2 17 0,-2 0 0 16,2 0-16-16,-2-3 16 0,1-2-18 16,1-4 1-16,1-3 16 0,2-5-17 15,2-5 16-15,1-10-11 0,2-8 11 0,0-11-9 16,3-9 2-16,-8-22-5 0,20 15-1 0,-20-15 1 16,32-15-1-16,-13-6 4 0,2-10-3 0,-2-14 6 15,-1-11-10-15,3-14 12 0,-3-8-18 0,1-13 18 16,-2-9-3-16,1-9-11 0,-1-9 10 15,-1-4-11-15,-2-1-11 0,-4 0 9 0,-3-1 7 16,-2 3-9-16,-6 6 9 0,-3 7 8 0,-3 5-6 16,-5 12-12-16,-2 10 19 0,0 16-17 0,-1 14 5 15,2 13 12-15,1 14-5 0,12 24 9 0,-20-17 0 16,20 17-1-16,-25 11 0 0,8 6-9 0,2 7 3 16,1 14-8-16,-1 8 10 0,0 11 6 15,2 7-22-15,0 5 23 0,0 7-20 16,-1 2 3-16,3 6 19 0,-3 2-18 0,5 0 19 15,0-5-1-15,2 1-17 0,1-6 18 0,0-3-19 16,3-3 0-16,1-5 15 0,2-7-16 0,1-5 12 16,2-10-12-16,0-8 9 0,1-10-7 0,-4-25 1 15,13 24-3-15,-13-24 0 0,17-8 1 0,-6-9-1 16,1-12 8-16,1-13-8 0,-1-15 12 0,-1-18-15 16,-2-16 18-16,1-15-5 0,0-17-11 15,1-10 7-15,1-12-4 0,0-5 2 0,0-4-2 16,2 0 0-16,-2 4 0 0,-4 7-17 15,3 13 13-15,-1 11 9 0,-4 16-11 0,0 17 16 16,-5 18 2-16,-2 16-15 0,-3 16 13 0,0 15-7 16,4 21 3-16,0 0-2 0,-23-4-2 0,23 4 2 15,-28 41-6-15,11-5 8 0,1 13-9 16,-3 10 12-16,0 12 6 0,-2 8-21 0,-1 3 19 16,1 8-15-16,0 0-3 0,0 4 21 0,3 0-21 15,2-2 1-15,2-4 16 0,4-3-16 0,4-9 18 16,3-6 1-16,6-11-16 0,3-7 12 0,4-9-12 15,1-11 7-15,4-9-7 0,-15-23 2 0,36 22-2 16,-16-23 0-16,3-9 1 0,-1-9-3 0,0-8 5 16,-2-10-6-16,-2-10 10 15,-2-10-11-15,-2-7 13 0,0-10 1 0,-2-7-20 16,-4-6 18-16,0-6-16 0,-5-4-3 0,1-1 24 16,-4-1-23-16,0 2 4 0,-4 2 15 0,-1 4-15 15,-2 5 18-15,-3 5 1 0,1 6-17 0,-4 8 16 16,4 8-16-16,-2 11 15 0,2 9-10 0,-2 11 9 15,2 11 18-15,9 17-15 0,-20-9 0 0,20 9-2 16,-19 14-21-16,19-14 13 0,-17 38 5 16,8-8-7-16,3 5 9 0,0 6-10 0,2 4 12 15,2 3-12-15,-2 2 12 0,2 2-10 0,-1 1 10 16,3 0-12-16,0-1 11 0,0 3 4 0,2-3-23 16,-2-3 25-16,1 1-24 0,-1-4 7 15,0-3 11-15,0-3-11 0,-1-2 9 0,1-4-8 16,-2-7 8-16,2-6-7 0,0-21-1 15,0 17-3-15,0-17 0 0,0 0 2 0,14-38 0 16,-4 2 10-16,-3-15-12 0,3-14 14 0,-2-15 0 16,2-13-17-16,1-7 15 0,1-9-14 0,0 0-6 15,1-1 25-15,0-4-6 0,-1 3-9 0,-1 1 8 16,-2 4-13-16,-5 4-10 0,0 10 18 0,-4 9-2 16,1 14-16-16,-3 13 23 0,-3 16-21 0,-4 16 12 15,9 24 6-15,-21-15-3 0,21 15-2 16,-23 17 2-16,8 6 13 0,-2 10-30 0,-1 11 32 15,0 10-26-15,0 6 7 0,-1 8 17 16,-2 7-15-16,0 4 21 0,-2 3-16 0,1 3 0 16,2-3 20-16,1 0-18 0,2-6 16 0,4-3 0 15,2-7-20-15,4-5 12 0,2-9-15 0,4-6 9 16,3-10-10-16,4-8 7 0,3-9-7 0,-9-19 4 16,25 17-3-16,-25-17 1 0,34-7 1 15,-14-6-2-15,-1-8 5 0,1-7-5 0,-2-6 7 16,-1-7-8-16,-1-7 10 0,-2-5-14 0,1-4 10 15,-3-6-19-15,1 0 11 0,-2-6 3 0,1 3-18 16,-3 0 26-16,-2 3-18 0,-2 5 5 0,-2 4 15 16,-3 6-11-16,-3 4 10 0,-1 9-9 15,-2 7 8-15,0 5-5 0,6 23 6 16,-17-26-4-16,17 26 3 0,-19-8-3 0,19 8 1 16,-20 11-1-16,20-11-3 0,-22 30 5 0,10-7-6 15,0 5 6-15,0 7-5 0,-1 4 9 0,-1 2-6 16,1 3 10-16,-2 0-7 0,3 1 9 0,-1 1 7 15,2 1-26-15,0-3 26 0,4-2-27 0,2-2 9 16,2-4 7-16,4-4-10 0,4-3 7 0,1-6-8 16,4-4 4-16,-10-19-6 0,28 24 4 15,-10-18-4-15,3-6 2 0,2-3 1 0,1-8-2 16,3-7 4-16,1-8-5 0,1-8 7 16,1-7-8-16,-1-8 10 0,1-8 10 0,1-7-23 15,-2-3 22-15,-1-3-21 0,0 0 1 0,-2 2 15 16,0 5-15-16,-2 8 13 0,-2 6-11 0,-4 9 9 15,-1 8-7-15,-4 8 7 0,-13 24-5 0,13-22 14 16,-13 22 5-16,0 0-2 0,-1 20 3 16,-5 6-17-16,-3 13 1 0,-1 13-10 0,-2 8 14 15,-4 10-15-15,-2 6 15 0,-4 8-18 0,-2 2-3 16,-2-1 18-16,1 5-16 0,-1-3 17 0,1 1 6 16,1-1-22-16,0-2 21 0,1-1-1 0,4-7-18 15,4-8 20-15,3-7-22 0,5-18 6 0,2-9 8 16,6-14-11-16,-1-21 1 15,0 0-3-15,31-4 0 0,-11-19 7 0,9-12-6 16,2-11 11-16,4-17 5 0,2-9-20 0,2-10 19 16,3-10-17-16,2-4-4 0,1-4 22 0,0-4-4 15,-1 2-12-15,-2 2 15 0,-2 5-13 0,-4 11-3 16,-2 10 18-16,-5 11-15 0,-5 14 13 0,-2 10-11 16,-9 15 8-16,-13 24 5 0,13-17 8 0,-13 17 0 15,0 0-1-15,-16 35-5 0,4-7-12 16,-4 5 6-16,-1 11-9 0,-3 4 9 0,-3 8-12 15,0 2 14-15,-1 7-15 0,-1 2 15 0,0 5 1 16,-1 3-21-16,1 2 21 0,-1 2-18 0,2 4 2 16,1 0 19-16,2 4-21 0,2-2 2 15,3-3 17-15,3-2-17 0,3-9 19 0,5-7-2 16,4-9-16-16,2-14 11 0,4-11-14 0,2-13-2 16,-7-17-7-16,22-2-1 0,-7-15 8 15,2-11 1-15,1-11 12 0,3-10-10 0,-1-12 14 16,2-13 3-16,1-11-19 0,-1-10 18 0,4-8-15 15,-1-2-4-15,3-2 26 0,0-4-7 0,0 6-10 16,-2 9 14-16,-4 6-14 0,-2 14 1 0,-2 12 19 16,-3 15-9-16,-6 17 14 0,-9 32 13 0,7-22 3 15,-7 22-4-15,-11 23-8 0,-1 4-17 16,-4 14-12-16,-4 11 10 0,0 11-14 0,-5 8 16 16,-1 9-4-16,-2 3-15 0,-3 5 15 15,1 3-14-15,0 1-1 0,-3 2 21 0,0 6-4 16,0-1-14-16,0 0 15 0,2 0-12 0,0-2-5 15,1-3 23-15,3-2-23 0,4-6 20 0,5-7-2 16,4-7-20-16,7-13 21 0,5-9-24 0,6-13 9 16,7-10 5-16,6-10-8 0,4-9-2 15,8-8-4-15,2-8 0 0,4-8 2 0,3-9-3 16,3-10 8-16,-1-14 10 0,3-10-24 0,-3-12 22 16,1-13-21-16,-4-10-7 0,0-8 21 0,-3-6-24 15,3-1 10-15,-3 0 16 0,-1 7-7 0,-3 10 17 16,-4 11 4-16,-6 15-15 0,-6 13 20 0,-7 10-9 15,-9 14 12-15,-6 11-3 0,8 18-1 16,-32-8-5-16,7 19-4 0,0 10 1 16,-3 13-8-16,-2 11 8 0,3 11-11 0,-1 8 14 15,0 11-17-15,0 7 17 0,0 6-1 0,2 9-14 16,2 6 14-16,3 3-11 0,0 9-8 0,3 1 6 16,0 4 9-16,2 1-7 0,3-1 8 0,1-3 12 15,2-8-11-15,4-8-13 0,2-14 15 0,3-10-17 16,2-17 2-16,2-10 13 0,3-13-12 15,2-10 4-15,4-8-13 0,-12-19-3 0,25 13-7 16,-25-13 1-16,23-12 8 0,-23 12 3 0,23-37 9 16,-13 7-3-16,-1-10 10 0,0-11-11 15,-1-10-4-15,-2-14 20 0,0-11-18 0,2-11 17 16,-1-10 4-16,2-4-28 0,2 0 10 0,-2 1 9 16,2 4-8-16,-1 7 15 0,-3 11 1 0,-1 15-16 15,-3 19 14-15,-3 18-4 0,-6 19 15 16,6 17-2-16,-23 7-1 0,7 17-3 0,-6 15-16 15,0 13 11-15,-1 12-14 0,-1 10 15 0,-2 8 0 16,2 7-17-16,-2 7 14 0,1 6-12 0,2 5-4 16,-1 4 25-16,3 7-8 0,-3 1-10 0,4 1 10 15,-1 4-7-15,0-5-7 0,4 1 33 0,-1-6-7 16,2-2-7-16,2-10 10 0,5-2-17 16,3-9-6-16,5-8 18 0,3-9-5 15,3-11-22-15,4-15 22 0,0-10-28 0,5-13 10 16,-14-25 2-16,31 21-12 0,-14-24-2 0,4-1-2 15,-1-10 0-15,0-2 9 0,-1-6 19 0,-2-5-29 16,-3-6 31-16,-3-7-28 0,-1-7 6 0,0-7 10 16,-4-8-15-16,0-4 14 0,-3-7-14 0,1-1 20 15,-3 0 2-15,2 2-18 0,-2 4 22 16,1 8-21-16,1 6 7 0,-2 13 11 0,0 12-6 16,-3 11 22-16,2 18-1 0,0 0 1 0,0 0 1 15,-23 38-21-15,12-4 5 0,1 12-11 0,0 6-8 16,3 8 25-16,-3 8-22 0,3 3 21 0,-3 6 1 15,0 3-19-15,1 1 18 0,-1 2-19 16,1-4-2-16,2-2 21 0,0-4-19 0,2-7 23 16,1-6-3-16,2-5-13 0,2-8 10 15,2-10-13-15,3-7 7 0,1-10-8 0,-6-20 3 16,17 12-4-16,-17-12 1 0,28-11 1 0,-11-4-1 16,0-6 4-16,0-7-6 0,-1-8 9 0,-1-7-10 15,1-6 12-15,-2-8-13 0,1-6-6 0,-2-6 19 16,2-5-23-16,-3-2 18 0,1 1-1 0,-1 3-14 15,1 9 19-15,-1 7-13 0,-4 10 14 16,0 10-9-16,-5 10 7 0,-3 26-1 0,0-18 4 16,0 18 1-16,-12 17 0 0,2 4 1 15,-1 7-9-15,0 5 8 0,0 10-9 0,1 4 9 16,-1 6-11-16,1 3 12 0,0 4-13 0,0 3 13 16,3 0 6-16,-1 2-22 0,3-2 24 0,-1 1-19 15,2-2 3-15,2-3 15 0,-1-3-14 0,3-3 13 16,0-6-12-16,4-6 9 0,1-8-11 15,2-6 6-15,0-8-9 0,-7-19 2 0,19 17-3 16,-19-17 0-16,21-5 1 0,-21 5-1 0,27-24 4 16,-13 4-5-16,-4-5 7 0,1-5-7 0,-2-8 7 15,-2-4-10-15,-1-6 10 0,-1-3-12 0,-2-1 13 16,-1 1-12-16,-2 4 13 0,0 3 8 0,-2 11-8 16,-1 8 15-16,3 25-10 0,0 0 3 15,0 0 2-15,-23 25-13 0,11 11 10 16,0 15-10-16,-2 9 2 0,2 11 13 0,-2 6-19 15,-1 1 16-15,0 0-20 0,1-3-2 0,-1-8 19 16,2-6-23-16,1-13 24 0,3-12-10 0,3-11-22 16,6-25-25-16,-4 17-30 0,1-36-45 0,16 2-101 15,-9-20-243-15,-5-27 5 0,10 5 313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4:18.90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9122 16098 327 0,'0'0'108'0,"0"0"-72"0,0 0-6 16,0 0 6-16,-17 12 12 0,17-12 12 15,-11 22 6-15,11-22 1 0,-12 36 3 16,3-12-4-16,4 10-1 0,-3 1-13 0,2 11 5 16,-6 1-8-16,7 10 10 0,-6 0-10 0,6 10-27 15,-1-1 10-15,2 7-26 0,-1-6 10 0,5 2 8 16,0-8-23-16,3-4 9 0,2-3-19 0,2-7 11 16,3-7-11-16,-1-7 7 0,4-10 25 0,-13-23-29 15,28 23 27-15,-28-23-32 0,32 2-1 16,-32-2 0-16,32-18-26 0,-32 18 34 0,28-36-25 15,-17 4 29-15,-3-5 8 0,0-4-9 0,-3-8 11 16,-3 4-10-16,-2-9 11 0,-1-5-13 0,-2-3 13 16,0-3-17-16,-1 1 15 0,-1 2 18 15,-1 2-24-15,-2 3 26 0,-5 2-25 0,0 7-7 16,0 4 11-16,-2 8-10 0,3 7 7 16,2 7-5-16,10 22 5 0,-17-18 2 0,17 18 2 15,0 0 0-15,-24 28-3 0,17-4 3 0,-2 8-6 16,2 8 12-16,-3 8-11 0,4 6 11 0,-1 6-11 15,1 5-26-15,1 3 22 0,-3 3-24 0,5 2 16 16,-2-2 17-16,4 0-18 0,-1-3 17 0,2 2-17 16,2-3 2-16,0-3 28 0,2-4-28 0,1-7 28 15,1-8-17-15,1-6-11 0,2-9 6 16,1-6-6-16,-10-24 2 0,26 20-3 0,-26-20 0 16,28-20 3-16,-15 0-1 0,1-14 7 15,-2-1-4-15,-2-11 11 0,-2-5 2 0,-2-8-30 16,0-10 28-16,-2-5-25 0,-2 0 13 0,-2-7 17 15,0 3-23-15,-1-5 16 0,-2-1 11 0,1 4-20 16,-3 3 22-16,1 4-18 0,-1 9-10 0,-3 6 18 16,2 8-14-16,0 14 11 0,0 8-7 15,6 28 6-15,-10-22-2 0,10 22 2 0,-12 20 2 16,4 5-5-16,-1 13 7 0,0 11-9 0,0 9 13 16,-1 9-10-16,2 7-24 0,-1 5 20 0,0 5-21 15,1 3 13-15,-2 1 18 0,2 7-20 0,-1-2 21 16,2-3 12-16,0 0-22 0,1-3 22 15,1 0-24-15,1-4-8 0,1-4 16 16,1-14-17-16,4-9 13 0,1-9-13 0,2-8 11 16,2-14-7-16,3-5 4 0,-10-20-3 0,26 8 1 15,-26-8 3-15,31-28-1 0,-14-2 9 0,2-14-6 16,-4-9 12-16,5-12-13 0,-2-14 13 0,2-10-22 16,-1-7-18-16,-1-5 12 0,2 2-25 0,-6-1 13 15,2 4 16-15,-5 4-18 0,1 3 30 0,-4 5 20 16,-4 9-18-16,1 8 26 0,-6 10-26 15,-3 9-5-15,-2 7 12 0,-2 11-9 0,-1 8 6 16,9 22-3-16,0 0 5 0,-22-6 0 0,22 6-1 16,-18 39 1-16,7-6-9 0,0 10 8 15,-3 11-9-15,-1 7-25 0,0 10 24 0,-3 8-22 16,1 4 15-16,-2 5 20 0,-3 7-20 0,1 0 24 16,-2 3 10-16,2-1-18 0,0 0 21 0,-1-1-24 15,1-6-12-15,2-8 16 0,4-8-17 16,4-9 13-16,5-10-15 0,5-1 15 0,6-15-16 15,2-2 12-15,6-8 0 0,3-3-35 0,3-6 34 16,1-5-40-16,2-2 28 0,0-3 3 0,1-8-2 16,-3-2 4-16,2-8 4 0,-1-8 27 0,-1-7-31 15,-2-13 37-15,-4-11-26 0,-1-20 2 0,-6-10 19 16,0-19-22-16,-4-19 24 0,1-11-29 16,-1-5-3-16,-1-8 10 0,-2 7-10 15,-1 6 11-15,-5 3 15 0,-4 13 6 0,-3 6-14 16,-8 9 15-16,-4 14-17 0,-6 15-13 0,-3 12 15 15,-1 15-12-15,0 13 10 0,-1 13-2 0,5 13 4 16,2 11 4-16,1 12-3 0,2 11 4 0,2 10-10 16,1 13 11-16,-3 10-11 0,4 10-23 0,-1 10 18 15,2 9-19-15,2 4 9 0,1 4 24 16,-2 7-2-16,4 1-17 0,3 1 17 0,2 6-14 16,4-8-10-16,0-5 22 0,5-5-28 0,0-12 19 15,6-14-21-15,0-3 18 0,6-20 0 0,0-8-28 16,6-10 27-16,-1-12-30 0,4-7 23 15,0-13 1-15,2-12 8 0,2-5-3 0,0-16 9 16,1-7 28-16,0-12-28 0,-1-12 27 0,0-14-22 16,0-14-12-16,-2-19 23 0,0-12-31 15,0-7-8-15,1-12 8 0,-1 5-17 0,-2-4 7 16,-2 1 21-16,-1 6 2 0,-4 5-6 0,-3 9 13 16,-3 8-10-16,-6 11-19 0,-3 9 25 0,-2 10-21 15,-3 14 21-15,-4 10 7 0,-2 16-25 0,-1 15 32 16,15 25-30-16,-30-14 19 0,30 14 21 0,-28 33-29 15,13 0 29-15,1 14-31 0,0 13 5 16,-1 14 10-16,0 13-19 0,2 11 22 0,-4 12-24 16,2 8-12-16,-3 7 8 0,0 4-9 15,0 4 4-15,-2-2 18 0,3-2 15 0,1-2-13 16,3-8 14-16,0-5-7 0,3-8-29 0,3-9 22 16,3-18-23-16,4-8 21 0,5-18-11 0,2-9-25 15,5-12 28-15,2-6-31 0,3-10 29 0,2-8 0 16,2-8 3-16,2-6-1 0,2-10 4 15,0-5 34-15,2-8-35 0,-2-13 34 0,-1 0-30 16,2-8-4-16,-5-8 17 0,0-10-18 0,-5-17 20 16,-2-16-23-16,-3-9 20 0,-2-8-15 0,-1-4-21 15,-2-2 12-15,-3 1-14 0,-1 0 0 0,-5 4 30 16,-2 7 9-16,-4 11-13 0,-6 13 19 0,-4 13-18 16,-7 16-10-16,-3 15 15 0,-3 16-8 15,-3 18 9-15,0 16 2 0,-4 13-1 16,3 17 6-16,2 15-12 0,3 12 11 0,-2 14-14 15,6 8-20-15,-1 9 16 0,1 9-17 0,3 6 9 16,0 0 23-16,2 8-4 0,2-2-17 0,5 7 14 16,-1 5-11-16,6-2-7 0,3-3 27 0,3-15-30 15,3-7 23-15,5-18-16 0,-1-6-18 0,3-15 22 16,3-7-25-16,3-15 14 0,1-5 18 16,4-13-12-16,2-11 6 0,3-10 1 0,-1-16-7 15,6-7 16-15,0-9-7 0,-2-8 12 0,3-11 24 16,-3-8-27-16,-1-14 24 0,-3-8-17 15,-2-17-18-15,-2-10 24 0,0-15-31 0,-3-8 24 16,-1-4-23-16,-2 1-16 0,-4 4 10 0,-1 1-10 16,-6 8 2-16,-3 5 28 0,-7 6 16 0,-3 8-13 15,-6 13 16-15,-3 9-12 0,-3 13-20 16,-2 15 16-16,-2 16-12 0,-1 14 9 0,4 16-3 16,-1 15 2-16,5 13 5 0,-1 13-6 0,1 15 10 15,1 15-12-15,0 12 16 0,-1 14-15 0,1 9-17 16,1 11 10-16,0 8-12 0,2 8 2 0,0 2 28 15,2 4-10-15,-1 4-14 0,3 3 10 0,1 4-13 16,3-6-16-16,2-6 4 0,3-16 6 16,4-10-5-16,3-9 10 0,3-4 12 15,5-15-18-15,0-9 15 0,5-27 23 0,2-12-15 16,3-25 31-16,0-11-40 0,4-16 17 0,0-23-18 16,1-13-20-16,0-23 34 0,-3-8-25 0,1-16 49 15,-4-4-10-15,4-28 8 0,-2-16 3 0,1-17-29 16,-3-11 8-16,2 2-2 0,-3-1-10 0,1 7 33 15,-4 8-15-15,-5 10 0 0,-5 15-3 16,-8 14-29-16,-5 15 30 0,-5 19-5 0,-7 20-17 16,-4 20 25-16,-3 18-27 0,2 14 13 0,0 14 4 15,3 14 2-15,-1 12 15 0,-1 16-33 0,-4 18 28 16,1 19-22-16,0 18 2 0,4 16 23 0,0 16-26 16,1 11-10-16,2 15 3 0,-2 4-6 15,2 11-5-15,0-2 17 0,0 5 1 0,2-4-5 16,2-2 3-16,0-10 10 0,5-16-26 15,2-12-11-15,5-22 7 0,0-2-15 0,6-14 9 16,-1-4 25-16,5-23 17 0,1-12 2 0,5-27 3 16,-12-19-9-16,29-3 4 0,-12-21-32 0,2-20 39 15,0-24-32-15,-3-8-9 0,2-22 26 0,-3-6-20 16,3-24 49-16,-5-10-6 0,4-26 3 0,-3-13-15 16,3-8-3-16,-3-6-3 0,2 5-5 15,-1 7 18-15,-3 11-6 0,-2 7 0 0,-4 17 1 16,-5 14-2-16,-2 22-7 0,-3 24-14 0,-1 22 21 15,-2 27-23-15,7 35 11 0,-21-12 1 16,7 32 2-16,-6 13 10 0,-2 15-28 0,-1 15 27 16,0 14-20-16,1 12 2 0,0 12 23 0,-1 9-20 15,3 6-15-15,-3 5 12 0,-1 3-12 0,1 5 3 16,-1 0 27-16,3 3-9 0,1-1-13 16,3 5 8-16,1-5-11 0,4-2-13 0,2-12 29 15,5-15-18-15,1-8-16 0,6-21 21 0,-1-10-22 16,6-16 19-16,2-11 14 0,3-13-14 0,-12-23 6 15,30 16-6-15,-12-27 4 0,2-11 9 0,2-8-4 16,-1-12 18-16,0-16 15 0,-1-8-20 0,1-25 22 16,-3-10-16-16,0-17-18 0,-2-19 30 15,0-3-15-15,-4-11-10 0,-1-1 6 16,-4 1-11-16,-2 1-13 0,-5 7 27 0,-4 8 5 16,-5 12-9-16,-7 14 12 0,-6 12-11 0,-5 17-20 15,-5 19 18-15,-2 17-12 0,-2 20 9 0,-1 15-3 16,2 18-1-16,1 14 3 0,2 14-6 0,1 13 14 15,3 15-14-15,1 13 19 0,4 14-20 0,4 7-17 16,2 12 16-16,2 11-11 0,2 10 6 16,2 9 28-16,3 2-14 0,1 1-11 0,5 2 5 15,0-8-9-15,4-2-15 0,0-12 30 0,5-19-17 16,1-9-17-16,4-20 20 0,0-8-24 0,5-17 18 16,1-11 12-16,3-16-14 0,0-13 8 15,4-12-6-15,-1-10 3 0,2-15 11 0,1-5-4 16,-4-14 18-16,0-19 18 0,-5-11-19 0,2-29 21 15,-6-11-13-15,1-24-20 0,-5-16 34 16,1-9-21-16,-7-9-6 0,2 2-1 0,-4 1-6 16,-4 5 15-16,-1 7-2 0,-6 13 2 0,-3 14-6 15,-2 16-4-15,-1 22-13 0,-3 19 20 0,1 24-19 16,0 20 10-16,-3 21 8 0,2 15-2 0,-4 14-6 16,-2 13-15-16,-2 14 29 0,2 12-26 0,1 13 24 15,2 10-1-15,-1 14-22 0,2 5 24 0,-2 13-25 16,1 7-11-16,2 11 10 0,-1 4-9 15,1 9 25-15,2 3-11 0,2 4 5 16,2 0-9-16,3-6-16 0,0-6 32 0,5-19-24 16,0-5-8-16,7-24 11 0,1-6-14 0,5-13 11 15,3-14 17-15,3-7-15 0,2-16 12 0,5-17-8 16,0-13 3-16,4-19 2 0,2-12-2 0,-1-12 12 16,1-10-6-16,-1-6 15 0,-2-6-16 15,-2-10 12-15,0-17 22 0,-4-12-12 0,1-20 15 16,-6-20 0-16,0-11-36 0,-3-12 10 0,-2-1 3 15,-3 0-9-15,-3 2 2 0,-4 7 11 0,-4 4 0 16,-6 6-5-16,-5 10 7 0,-6 8-5 0,-5 8-4 16,-3 17-10-16,0 13 15 0,-3 16-16 0,2 17-1 15,4 21 12-15,3 18-3 0,3 20 1 16,1 17 2-16,-1 19-8 0,1 13 9 16,2 20 0-16,-1 12-16 0,2 13 16 0,2 12-13 15,1 8-6-15,0 3-10 0,3 7 10 0,1 4-8 16,1-1 7-16,3 1 29 0,2-1-11 0,1-10-14 15,4-1 12-15,2-6-15 0,2-12-6 0,1-9 21 16,4-13-18-16,3-13 15 0,5-16-14 0,1-9 14 16,4-15-12-16,-1-11 8 0,1-8-4 0,1-12 0 15,1-5 3-15,-1-10-1 0,2-10 8 16,-4-18-6-16,-2-13 16 0,-4-16-15 0,-1-22 23 16,-3-8-25-16,-3-15 2 0,2-14 15 15,-4-4-14-15,0-7 7 0,-2-7 13 0,-3 5-2 16,-1-2-5-16,-2 8 5 0,-4 4-7 0,-4 9-8 15,-2 12-8-15,-3 12 13 0,-1 17-13 0,-1 18-1 16,1 19 14-16,2 20-8 0,14 30 6 16,-26-10-1-16,13 27-4 0,1 12 5 0,0 12-10 15,2 11 12-15,1 15 2 0,1 11-20 0,2 11 20 16,-2 9-16-16,2 6-2 0,-1 5 24 0,0 3-25 16,0 0-11-16,0 3 12 0,0-1-12 0,3-3 9 15,1-5 24-15,0-5-3 0,5-8-21 0,0-7 21 16,3-4-24-16,5-12 4 0,-2-8 14 0,4-7-12 15,3-14 11-15,1-14-10 16,0-8 3-16,3-16-8 0,-2-10-4 0,4-8 3 16,-3-15-3-16,0-8 16 0,-2-12-5 0,-3-14 18 15,1-7 5-15,-5-10-25 0,1-15 22 0,-5-9-22 16,0-10-3-16,-5-12 27 0,-1 0 3 0,-3-4-7 16,-3 3 5-16,-3 5-7 0,-2 4-28 0,-5 12 28 15,-3 7-3-15,-3 15-16 0,-2 12 21 0,-1 15-22 16,-1 16 5-16,2 15 9 0,2 14-6 15,1 11 2-15,1 11 0 0,1 5-2 0,-1 7 4 16,1 4-5-16,2 7 6 0,2 4-8 0,3 5 10 16,1 3 7-16,2 4-26 0,4 4 29 15,1 4-24-15,3 2 8 0,4 5 17 0,2 2-17 16,4 2 14-16,3 1-17 0,4-1 15 0,2-3-14 16,5-1-24-16,2-5 23 0,2-4-23 15,2-3 23-15,-2-6 11 0,0-6-11 0,-3-9 8 16,-1-8-8-16,-4-9 3 0,-18-13-2 0,29-4-1 15,-29 4 2-15,20-37-1 0,-15 2 7 0,-4-8-9 16,-4-10 11-16,-1-8 22 0,-5-7-23 0,-2-7 21 16,-2-5-20-16,-1-3-18 0,-3-3 20 0,-1 0-21 15,-3 2 22-15,-3 3 1 0,-1 4-19 0,-3 3 21 16,1 7-21-16,0 6 3 0,3 10 13 16,3 9-12-16,3 11 10 0,2 9-6 15,16 22 5-15,-27-18-2 0,27 18 2 0,-23 2 0 16,23-2-2-16,-18 13 1 0,18-13-4 0,-13 18 2 15,13-18-2-15,-3 21 0 0,3-21 0 0,7 24 2 16,-7-24-3-16,15 29 4 0,-3-11-3 0,3 3 5 16,2 3-6-16,1 4 6 0,3 3-8 0,-1 3 8 15,3 3 8-15,-1 0-29 0,0 3 29 16,-1 0-27-16,-3 0 11 0,-1 0 11 0,-1-3-10 16,-1-3 9-16,-3-5-8 0,0-7 5 0,-12-22-5 15,16 23 1-15,-16-23-2 0,0 0 0 0,20-23 3 16,-15 0-3-16,0-10 7 0,-1-8-9 15,-1-9 10-15,0-5 10 0,-2-7-25 0,-1-2 24 16,0-1-23-16,-1-2 2 0,-3 2 14 16,1 3-14-16,-5 5 13 0,1 5-12 0,-3 8 11 15,-2 4-11-15,1 7 10 0,-2 8-7 0,-1 7 6 16,14 18-3-16,-28-19 4 0,28 19-3 0,-26-1 1 16,26 1 0-16,-30 11-1 0,30-11 1 0,-27 17-2 15,27-17 1-15,-27 23-2 0,27-23 3 0,-22 23-3 16,22-23 4-16,-15 22-2 0,15-22 3 0,0 0-3 15,-7 22 1-15,7-22-3 0,0 0 2 16,16 18-2-16,-16-18 4 0,24 17-4 0,-7-9 3 16,1 2-2-16,3-1 1 0,1 1-2 0,1 2 3 15,0 0-3-15,0 0 3 0,-1 2-3 16,-2-2 3-16,-2 1-3 0,-1-2 3 0,-17-11-3 16,29 21 2-16,-29-21-1 0,21 14 0 0,-21-14-1 15,0 0-1-15,0 0 0 0,0 0-1 0,0 0 3 16,0 0 0-16,0 0 4 0,11-19-2 15,-11 19 1-15,-12-32-4 0,3 12 3 0,1-2-5 16,-3 0 5-16,-2-2-5 0,0 1 5 0,1-1-6 16,1 1 7-16,0 3-6 0,2 2 6 0,9 18-3 15,-17-23 4-15,17 23 1 0,-17-9 5 0,17 9 2 16,0 0-2-16,-21 6-2 0,21-6-5 0,0 0 0 16,-16 19-3-16,16-19 2 15,-4 17-4-15,4-17 2 0,2 17-2 0,-2-17 2 16,0 0-1-16,19 19 2 0,-19-19-2 0,22 12 2 15,-22-12-2-15,28 12 3 0,-11-3-2 0,2 1 2 16,2 2-1-16,3 2 2 0,0 3-3 0,3 2 4 16,1 3-4-16,1 1 4 0,0 5-9 0,3 1 6 15,-1 1-6-15,1 2 7 0,0-1-5 0,0 1 8 16,-1 0-9-16,2 1 9 0,-1 1-9 16,-1-2-12-16,2 1 30 0,-1 1-31 0,-2-1 31 15,1 0-9-15,-1 4-9 0,2-1 10 0,-1 2-9 16,1-1 10-16,-3-2-10 0,-1 1 7 0,-1-2-6 15,-3-1 6-15,-1-4-7 0,1-2 7 16,-2-3-7-16,-3-4 5 0,-19-20-5 0,28 27 4 16,-28-27-4-16,0 0 1 0,18 11-2 0,-18-11 0 15,0 0 2-15,2-21 0 0,-7 3 4 16,-2-5-4-16,-5-6 5 0,-1-5-8 0,-2-2 8 16,-3-4-8-16,-3 0 8 0,-1 0-9 0,-3 0 9 15,-1 2-10-15,-2 1 11 0,-1 3-10 0,-1 4 9 16,-2 4 14-16,0 1-32 0,2 6 34 0,-1 5-33 15,3 1 13-15,1 7 3 0,2 4-2 0,2 4 0 16,4 4 1-16,19-6 15 0,-30 22-14 16,30-22 14-16,-18 24-36 0,18-24 18 0,-6 28-18 15,6-28 18-15,7 30 4 0,-7-30-3 16,25 32 3-16,-7-15-4 0,4 0 5 0,3 1-5 16,5 2 5-16,1 2-4 0,2 2 5 0,2 3-7 15,1 4 8-15,1 7-9 0,1 2 9 0,2 5-11 16,1 3 12-16,0 3-13 0,-4 1 13 0,0 0-8 15,-3 1-28-15,-3 0 27 0,1-1-34 16,-2 1 22-16,-4-3 13 0,0-3-12 0,-3-4 17 16,-3-7-7-16,0-5 6 0,-4-7-6 0,-3-5 5 15,-13-19-5-15,17 18 2 0,-17-18-2 0,0 0-1 16,0 0 3-16,0 0-2 0,16-18 5 0,-16 18-3 16,-5-28 5-16,0 7-5 0,0-4 5 15,-2-3-5-15,0-3 5 0,-2-3-7 0,2 0 9 16,0-1-9-16,-1 1 8 0,1 2-8 15,1 6 8-15,0 4-7 0,6 22 7 0,-8-23-2 16,8 23 0-16,0 0 1 0,0 0-3 0,-17 25 1 16,15-6-3-16,0 4 4 0,2 4-6 0,1 5 8 15,1 3-8-15,2 4 8 0,1 1-9 0,0 1 9 16,1 1-10-16,1-1 11 0,0 1-12 0,3 0 11 16,1 2-11-16,1-1 9 0,0-3 21 15,0-3-35-15,2-8 36 0,-2-1-37 0,3-3 8 16,-1-5 6-16,0-2-5 0,-14-18 5 0,28 26-4 15,-28-26 3-15,27 18-4 0,-27-18 4 16,26 8-3-16,-26-8 1 0,17 0-2 0,-17 0-3 16,0 0 0-16,0 0-2 0,11-24 5 0,-11 24 1 15,-5-27 4-15,5 27-1 0,-11-35 3 0,4 14-6 16,-3 1 7-16,0-3 9 0,1 1-39 16,-1 3 41-16,0-1-40 0,10 20 25 0,-16-23 5 15,16 23 0-15,0 0 5 0,-18-5 1 0,18 5-2 16,-11 20 0-16,8-3 21 0,-1 6-43 0,2 7 37 15,0 4-35-15,0 9 2 0,1 3 15 0,-1 10-13 16,1 3 10-16,1-1-10 0,-1 4 10 0,2-8-13 16,-1 2 14-16,1-6-14 0,2-4 13 15,-1-4-10-15,1-8 9 0,0-3-7 16,1-2 8-16,2-3-4 0,-1-5-32 0,2 0 34 16,-7-21-38-16,17 24 34 0,-17-24 2 0,23 21-3 15,-23-21 6-15,26 17-5 0,-26-17 3 0,28 8 0 16,-28-8-7-16,29 1 2 0,-29-1 3 0,24-9-2 15,-24 9 2-15,19-28 6 0,-11 10 31 0,-2-4-35 16,-1-5 38-16,-2-1-38 0,-3-2-2 16,-2 0 8-16,1-3-10 0,-4 3 12 0,-1-5-10 15,0 0 9-15,-1 2-8 0,0 6 7 0,0 6-6 16,7 21 6-16,-14-21-3 0,14 21 1 0,0 0-2 16,-17 2 0-16,17-2 0 0,-7 19-3 15,7-19 3-15,-8 36-7 0,6-16 5 0,-1 4-4 16,2 4 5-16,1-7-7 0,1 8 7 0,1-3-8 15,0 2 8-15,2 1-8 0,-1-3 8 16,2-3-2-16,1-1 2 0,2-5 1 0,-8-17-39 16,15 23 34-16,-15-23-37 0,20 11 36 0,-20-11 0 15,22-4 3-15,-22 4 38 0,22-22-34 0,-11 3 35 16,-4-2-36-16,1-3-3 0,-2-2 5 0,2-6-4 16,-3 0 10-16,-1-13-11 0,1-2 11 0,0-2-13 15,0-4 14-15,0 5-12 0,-4-3 11 16,2 1-13-16,-3 2 10 0,0 6-10 0,0 8 8 15,1 6-6-15,-2 10 6 0,1 18 6 16,0 0 12-16,0 0 0 0,0 0 0 0,0 0-9 16,0 0-14-16,-15 28 2 0,10-8-5 0,1 6 5 15,1 3-6-15,-2 4 8 0,0 5-10 0,0 2 9 16,-2-4-7-16,0 3 7 0,-1-4-9 0,0-1 7 16,1 3-7-16,-1-3 8 0,2-6-6 15,1-1 6-15,0-11-6 0,5-16 4 0,-6 17-3 16,6-17-1-16,0 0 2 0,0 0-3 0,-1-18 6 15,1 18-2-15,3-36 5 0,-2 7-6 0,0-7 9 16,0-5-9-16,0-8 9 0,1 0-10 0,-4-7 11 16,0-3-13-16,0-2 14 0,-2 6-15 15,0 4 14-15,-2 4 1 0,-2 7-31 0,-1 6 34 16,-3 6-36-16,-3 3 22 0,-2 2 6 16,-3 3-5-16,-2 7 2 0,-3 9-4 0,1 6-1 15,-3 0-2-15,-1 9-1 0,-2 0 3 0,0 3-2 16,-3 2 5-16,-4-4-3 0,2 1 4 0,-1 2-4 15,-1-1 3-15,3 3 24 0,0 0-38 0,1 3 40 16,1-1-43-16,1-1 11 0,2 2 6 0,2-2-6 16,3-1 9-16,2-2-4 0,0-1 3 15,1-2-3-15,3-5 3 0,1-2-3 0,17-5 0 16,-28 0 0-16,28 0-1 0,-23-15 3 0,23 15-2 16,-18-31 3-16,10 9-4 0,2-6 7 15,0-1 12-15,1-5-34 0,0-3 35 0,2-5-34 16,-1-2 14-16,-1-3 10 0,2 2-11 0,-4 3 10 15,4 2-9-15,-3 5 8 0,0 3-9 0,-2 8 7 16,8 24-4-16,-17-24 4 0,17 24-1 16,-20 5 0-16,20-5 0 0,-27 31-4 0,12-8 5 15,0 4-7-15,-1 1 7 0,-3 4-7 0,1 2 7 16,-2 5-9-16,-2 1 8 0,0 0-8 0,-1-2 8 16,2-3 16-16,-3-1-34 0,-1-1 34 0,3 0-34 15,-1-1 12-15,4-4 8 0,-1 0-6 0,2-6 7 16,1-8-3-16,17-14 3 0,-24 21-2 0,24-21-2 15,0 0-2-15,-17 0 0 16,17 0 0-16,-1-26-1 0,3 7 4 0,2-5-4 16,3-4 7-16,3-1-6 0,2-2 7 0,0-2 12 15,3 0-35-15,-1 1 34 0,2-6-34 0,-1 3 15 16,-2 0 8-16,0 1-8 0,1 6 5 0,-2 4-7 16,-1 1 7-16,-1 4-7 0,-3-1 8 0,-2 2-6 15,-5 18 4-15,5-28-2 0,-5 28 2 16,-3-21-3-16,3 21 3 0,0 0-1 0,0 0 2 15,0 0 0-15,-22-14-1 0,22 14 1 0,-17 14-1 16,17-14 0-16,-17 32-2 0,9-7 2 0,-1 2-5 16,1 5 5-16,0 3-7 0,0 0 8 15,-1 6-9-15,1 0 9 0,1-2 14 0,0-3-33 16,5-7 35-16,0-7-37 0,0-4 14 0,2-18 2 16,0 0-2-16,0 0 1 0,0 0 2 15,0 0-2-15,22-29 6 0,-14 5 15 0,-2-8-35 16,2-9 35-16,-1-8-33 0,3-6 12 0,0-6 12 15,0-1-15-15,2-3 14 0,1-2-17 0,-1 2 15 16,-1 2-16-16,-2 5 13 0,-2 6 25 0,-2 6-27 16,-4 10 29-16,-2 8-26 0,-3 10-5 0,4 18 3 15,-19-9 0-15,19 9 0 0,-35 24 2 0,13 1-5 16,0 7-29-16,-1 8 28 0,-3 6-29 16,-1 9 27-16,1 0 11 0,-1 6-13 15,1 0 14-15,5 0-14 0,0-1 14 0,3-3-15 16,2 1 13-16,5-3-12 0,1-3-7 0,5-4 31 15,4-8-32-15,1-1 32 0,5-7-16 0,3-4-8 16,3-7 7-16,-11-21-5 0,31 25 4 0,-12-23-1 16,3-3 0-16,2-6 2 0,1-6-2 15,1-7 3-15,0-6-3 0,0-7 6 0,-1-3 12 16,-1-7-34-16,3-7 33 0,-2-7-31 0,-2-4 9 16,-3-8 17-16,-3 4-18 0,-1-1 15 0,-1 0-17 15,-2 9 16-15,-3 9-13 0,-3 13 10 0,-2 14-5 16,-5 21 4-16,0 0 1 0,0 0-3 0,-22 45 4 15,8 0-9-15,-1 12 11 0,-2 10-13 16,0 7 15-16,-4 11-19 0,-1 1 19 16,2-2 4-16,-1 3-23 0,4-4 24 0,0 0-24 15,2-3-1-15,2-7 16 0,3-9-16 0,2-12 14 16,3-8-11-16,2-10 9 0,6-10-8 0,2-7 4 16,-5-17 0-16,22-2-1 0,-4-9 3 0,2-12-2 15,6-7 6-15,1-8-6 0,2-8 10 0,1-2-9 16,2-12 11-16,1-5-21 0,2-1-1 0,-4-3-34 15,5 16-3-15,-8-2-13 0,6 24-49 16,-13-4-1-16,7 30-86 0,-28 5-244 0,24 12 36 16,-6 26 296-16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23.83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15924 15419 445 0,'0'0'14'0,"0"0"-4"15,0 0 0-15,-17-13 11 0,17 13 15 0,0 0 9 16,-26-3 13-16,26 3-6 0,-23 6-2 16,23-6-6-16,-30 10-8 0,30-10-2 0,-34 17-4 15,34-17 2-15,-37 22 3 0,19-7 6 0,-3-3 1 16,4 5 3-16,-4-3-4 0,6 4-4 0,-5-1-8 15,4 4-1-15,1-1-13 0,0 7-1 0,2 0-11 16,2 3 2-16,0 4-8 0,2 1 7 16,1 2 10-16,0 1-27 0,1-2 28 0,3-1-26 15,2-3 10-15,1-7 5 0,2-7-9 0,-1-18 1 16,0 0-2-16,22 6 2 0,-22-6 6 0,30-35-1 16,-10 2 8-16,2-5 11 0,2-11-27 0,3-4 26 15,1-7-24-15,3-3 5 0,3-3 13 0,2 2-16 16,-2 0 14-16,0 3-17 0,-5 3 12 15,-1 2 1-15,-5 6-33 0,-5 4 18 16,-2 8-34-16,-6 0 4 0,-3 10 13 0,-6 2 0 16,-3 8 15-16,2 18 5 0,-17-25 6 0,17 25 1 15,-31-8 0-15,12 9 0 0,-3 4-1 0,-2 2 2 16,-1 4 2-16,-3 2 6 0,-1 4 3 0,-1 5 11 16,-4 2 2-16,3 7 12 0,-4-1 16 0,2 6-34 15,-3-2 23-15,5 3-37 0,1 0 2 16,7-1 7-16,2-1-13 0,3 0 7 0,2-1-10 15,4-1 7-15,1-3-10 0,5-1 8 0,2-4-8 16,3-3 4-16,2-3-4 0,3-2 3 0,-4-17-3 16,15 23 2-16,-15-23-1 0,23 12 0 0,-23-12 1 15,30 3-1-15,-13-8 1 0,3-2 0 16,1-7 4-16,4-4-4 0,0-5 6 0,2-4-6 16,1-6 5-16,1-3-7 0,-1-2 6 15,0-2-13-15,1 0 3 0,-3-2-13 0,2 3 6 16,-5-2 8-16,-2 2-26 0,-2 1 33 0,-3 1-26 15,-4 2 17-15,-3 3 10 0,-5 3-6 0,-4 3 8 16,-1 3-5-16,-5 3 6 0,-2 3-4 0,8 17 5 16,-25-23-3-16,25 23 3 0,-31-6 0 0,11 9-1 15,0 6 1-15,-1 4-5 0,0 7 3 0,-2 6-6 16,0 6 8-16,-2 6-7 0,-1 7 12 16,-1 5 12-16,2 5-24 0,-2 5 28 0,1 1-25 15,1 2 4-15,3-1 12 0,1-3-15 16,5-3 10-16,3-6-16 0,3-2 9 0,5-10-11 15,3-5 8-15,6-10-9 0,-4-23 6 0,22 23-4 16,-5-22 2-16,7-4 3 0,4-7-1 0,5-5 4 16,6-4-4-16,1-5 4 0,4-4-6 15,2-3 7-15,2-6-9 0,2 0 1 0,-1-4-15 16,1 2-2-16,-6-3-17 0,-1 4 5 0,-6-3-9 16,-2 7 5-16,-7-1-7 0,-2 7 4 0,-12 2 6 15,0 6-5-15,-13 3 22 0,-1 17 1 0,-9-19 10 16,9 19 10-16,-29-2 5 0,10 4 8 0,0 4 6 15,-1 3 2-15,-2 3-15 0,-4 1 9 16,2 5-15-16,-5-1 10 0,2 5 3 16,-1 2-3-16,0 4 4 0,3 2-4 0,0 4 6 15,0 2-9-15,3 3 5 0,0 2-14 0,4 3 5 16,1-1-13-16,2 1 9 0,2-1-12 0,2-2 11 16,2-3 8-16,3-3-29 0,4-3 30 0,1-3-30 15,2-4 13-15,2-6 6 0,-3-19-5 0,13 28 2 16,-13-28-6-16,19 11 1 0,-19-11 0 0,22-8 1 15,-22 8 5-15,25-25-1 0,-11 5 6 16,-1-8 13-16,1-5-10 0,-1-7 11 0,2-7-29 16,-2-4 8-16,1-3-10 0,2-2-2 15,-1 1 8-15,-2-2-17 0,-2 5 13 0,-2 1-9 16,-4 5 14-16,-3 4-10 0,-2 5 11 0,-5 5 8 16,0 5-5-16,-3 8 15 0,8 19-29 0,-22-23 19 15,22 23 1-15,-26-1-2 0,26 1 19 16,-29 15-19-16,29-15-2 0,-33 32-11 0,14-9 15 15,2 4-9-15,-4 6 13 0,4 2 8 0,-1 3-9 16,0 2 8-16,1-1-9 0,1 1 9 0,0-1-9 16,4-1 10-16,1-7-8 0,4-2 4 0,2-10-9 15,5-19 1-15,-1 23-6 0,1-23 0 0,0 0 2 16,25-10-1-16,-9-9 5 0,2-7-5 0,4-12 8 16,4-8-9-16,2-9 11 0,2-8-15 15,4-7 16-15,1-8-1 0,1-6-18 16,0-3 18-16,-1-7-17 0,1 4-3 0,-2-3 16 15,-4-1-12-15,0 9-26 0,-6-1 9 0,0 8-18 16,-8 3 3-16,-2 9 23 0,-8 3-12 0,-2 9 15 16,-5 5-6-16,-4 10 14 0,-1 9-1 0,-4 8 9 15,10 22 2-15,-22-18 4 0,22 18 6 0,-29 12 2 16,12 4 4-16,-4 5-3 0,1 6 5 16,-5 7-5-16,2 7 9 0,-1 5-11 0,0 8 9 15,-2 0-16-15,2 5 10 0,-1 2 2 0,2 2-23 16,1-4 21-16,3-1-25 0,1-5 4 0,4-3 11 15,3-3-14-15,5-5 10 0,4-5-10 16,3-8 7-16,4-8-7 0,-5-21 1 0,19 25-6 16,-19-25-2-16,32 1 0 0,-15-10 0 15,4-5 8-15,1-9-3 0,1-9 8 0,1-6-7 16,2-10 6-16,0-5-15 0,3-8 9 0,1-11 2 16,0-5-18-16,0-5 21 0,2-7-11 0,-4 2-3 15,0-1 23-15,-2-2-22 0,-3 7-4 0,-4 0 17 16,-3 4-23-16,-6 2 18 0,-4 5 0 0,-6 7-11 15,-4 8 18-15,-4 7-7 0,-6 12 13 0,-2 9-6 16,-2 9 11-16,0 13-1 0,-4 8 5 16,3 9 2-16,-5 7-3 0,1 8 4 0,-1 6-9 15,-1 10 7-15,-2 7-10 0,0 8 11 16,-1 5-14-16,1 6 15 0,-1 3 2 0,2 1-20 16,0 2 18-16,3 1-21 0,3-3 0 0,1-1 14 15,4-4-18-15,3-6 14 0,5-9-14 0,5-9 10 16,4-10-10-16,4-9 6 0,-6-23-7 0,22 16 2 15,-4-20 0-15,2-7 0 0,3-11 5 16,1-8-3-16,2-11 9 0,0-11-11 0,4-11 13 16,1-9-21-16,4-6 10 0,1-12-9 0,3 1-22 15,-5-8 9-15,3 2-15 0,-4-3-5 0,0 4 16 16,-5-4-20-16,-2 9 23 0,-8 3 12 0,-5 5-3 16,-7 7 27-16,-6 8-12 0,-6 3 0 0,-5 10 13 15,-3 7-8-15,-6 8 22 16,-1 10-3-16,-4 7 11 0,1 10-7 0,-2 7-6 15,3 9-5-15,-5 6 0 0,5 11 6 0,-6 4-4 16,2 12 11-16,-3 9-9 0,0 9 9 0,-1 5-15 16,0 8 14-16,-2 4-5 0,4 4-21 0,0 1 18 15,4 3-20-15,0-3 3 0,5 1 15 0,3-5-20 16,3-4 15-16,6-7-1 0,2-7-25 0,4-8 26 16,5-10-29-16,4-9 13 0,2-8 5 15,-9-21-5-15,26 18 0 0,-9-20 1 0,2-8-1 16,3-7 6-16,-2-10 15 0,2-10-29 0,2-10 28 15,1-13-25-15,-1-8 3 0,3-15 16 0,0-7-22 16,1-7 18-16,0-10-6 0,-1 2-15 16,1-5 9-16,0 0-9 0,-3 2-9 0,-2 4 29 15,-6 0-2-15,-4 6-11 0,-4 5 18 0,-4 7-17 16,-3 9 0-16,-4 9 16 0,-3 10-15 16,-6 10 16-16,-6 10-14 0,-8 12 10 0,2 8-7 15,-3 12 2-15,4 10 4 0,-1 13-2 0,-3 11 6 16,-2 12-5-16,-2 11 12 0,-2 12-12 0,-1 8 17 15,-2 7-20-15,0 6 1 0,-1 2 18 0,2 7-15 16,2-2 17-16,5 2 4 0,4-5-25 0,4-4 16 16,6-6-9-16,6-6-22 0,3-8 19 15,7-9-22-15,4-10 11 0,5-8 10 16,3-10-12-16,2-7 0 0,5-8-9 0,-2-9-4 16,7-5 0-16,-3-9-1 0,4-6 6 0,-1-11-3 15,2-7 8-15,-2-12 18 0,2-10-23 0,-2-8 26 16,0-11-18-16,-3-8-6 0,-2-6 17 0,-3-6-25 15,-2-1 22-15,-3-1-4 0,-6 3-9 0,-3 3 18 16,-6 0-14-16,-4 4 0 0,-2 3 20 16,-7 3-2-16,0 6-18 0,-3 5 22 0,-3 9-22 15,0 7 6-15,-1 9 11 0,-1 10-11 0,1 9 10 16,2 8-3-16,-1 8 9 0,2 9 1 0,0 7 1 16,-2 8 0-16,0 7-9 0,-1 9 4 0,0 9-10 15,2 8 12-15,1 8 5 0,3 8-22 16,-1 6 22-16,4 4-21 0,0 4 1 0,4 4 19 15,0-1-22-15,2-2 17 0,4-1 0 16,3-4-20-16,1-6 21 0,6-4-21 0,1-9 4 16,2-6 12-16,3-9-11 0,0-9 7 0,3-10-7 15,0-7 1-15,2-9-2 0,-1-8 0 0,0-10 3 16,0-5-2-16,1-10 7 0,-2-10-8 0,-2-9 12 16,1-10 4-16,-1-11-22 0,-1-9 19 0,3-9-21 15,-1-6-6-15,2-5 18 0,-3-7-30 16,0 2 9-16,-2-1 16 0,0 0-10 0,-2 2 17 15,0 1 6-15,-2 5-23 0,-1 9 6 0,1 11 21 16,-3 12-19-16,-1 15 25 0,-3 13-10 16,-2 11-6-16,0 26 7 0,-6-17-1 0,6 17 1 15,-21 18-1-15,7 4-6 0,-3 11 4 0,-3 10 9 16,0 11-26-16,-3 7 27 0,-2 9-21 0,0 3 7 16,0 6 20-16,0 3-20 0,1 1 21 15,-1 2-4-15,7-2-20 0,2-4 18 0,5-3-21 16,6-3 0-16,7-5 16 0,2-7-18 0,6-4 13 15,5-7-14-15,1-9 1 0,4-3-19 0,1-11 2 16,3-3 9-16,-1-10-16 0,5-5 17 0,-3-10-17 16,3-6-14-16,-4-9 24 0,0-7-7 0,-2-7 17 15,-1-9 13-15,-3-7-9 0,-2-8 18 16,-4-9-17-16,0-8 18 0,-4-8-20 16,-1-3 18-16,-4-5 3 0,0-3-17 0,-2 1 18 15,-5-5-15-15,1 4-3 0,-8 1 20 0,2 7 4 16,-5 5-19-16,2 12 24 0,-4 6-20 0,0 20 11 15,-2 10 12-15,1 15-2 0,-4 12 2 0,3 10-4 16,-5 12-10-16,1 7 2 0,-1 12-12 0,1 8-14 16,1 11 26-16,0 9-24 0,3 4 21 15,0 5 2-15,5 1-22 0,0-1 17 0,6 0-19 16,2-3 17-16,5-2 0 0,5-5-21 0,4-4 24 16,3-6-24-16,0-8 8 0,3-6 12 0,2-6-11 15,2-7 7-15,1-9-6 0,-1-7 0 16,3-7-4-16,-1-8 0 0,0-9 0 0,-1-9-2 15,1-9 8-15,-2-9-6 0,0-9 12 0,1-9-14 16,-2-5 14-16,-2-7 5 0,0-2-19 16,-6-2 18-16,-1 1-17 0,-5 1-3 0,-4 3 17 15,-4 4-15-15,-5 5 13 0,0 3-12 0,-6 4 11 16,3 9 14-16,-1 7-27 0,0 10 31 0,13 25-32 16,-28-20 19-16,28 20 2 0,-28 13 2 0,14 5 12 15,2 8-37-15,1 6 30 0,1 11-30 0,2 5 10 16,2 5 12-16,2 4-14 0,2 2 14 15,2 3-16-15,2 2 15 0,3 3-17 0,2-3-6 16,2-3 24-16,2 0-23 0,0-5 25 16,2-2-2-16,0-3-14 0,1-5 13 0,2-5-12 15,1-5 9-15,-3-6-7 0,2-5 4 0,-1-9-4 16,-15-16 1-16,26 19 1 0,-26-19 2 0,22-3 0 16,-22 3 1-16,15-28-1 0,-11 1-3 0,-2-11 7 15,-2-7-11-15,0-8 12 0,-1-5-15 16,0-4 14-16,-2-2 6 0,-1 1-22 0,-2-1 20 15,0 0-18-15,-3 1-1 0,-2 2 13 0,2 4-11 16,-2 5 10-16,4 5-9 0,-2 7 11 0,2 6-9 16,0 6 9-16,-2 10-5 0,9 18 5 0,-11-18 1 15,11 18 3-15,0 0-1 0,0 0-3 0,-16 20-2 16,13 0-6-16,0 6 7 0,1 9-7 16,1 5 9-16,1 4-10 0,2 2 10 15,1 2-10-15,1 3 11 0,3 1-13 0,0 4 13 16,3 0 3-16,2 2-25 0,0-1 25 0,1 0-24 15,1-2 13-15,-1-2 13 0,0-4-13 0,0-3 12 16,-2-5-17-16,-2-4 11 0,1-9-9 0,0-7 6 16,-10-21-5-16,16 21 1 0,-16-21-2 0,0 0 1 15,20-9 1-15,-20 9 0 0,14-40 5 16,-7 8-6-16,-1-12 9 0,0-7-12 0,-1-5 12 16,0-7-15-16,-2-1 16 0,0-5 4 0,-3 0-19 15,0 2 21-15,-1 1-21 0,-3 4 1 16,-1 4 14-16,0 6-13 0,-1 7 11 0,-1 7-10 15,0 7 9-15,-1 10-6 0,8 21 5 0,-14-20-2 16,14 20 0-16,0 0 0 0,-26 29-3 0,18-3 6 16,-2 10-7-16,1 9 9 0,1 8-11 15,-3 5 10-15,4 7-13 0,-2 2 13 0,1 0 0 16,4 2-18-16,-1-2 19 0,5-2-17 0,4-2 9 16,1-5 11-16,3-3-10 0,2-6 11 0,0-6-15 15,3-7 13-15,0-8-12 0,1-8 4 0,-14-20-4 16,30 23 2-16,-30-23-1 0,29 0-1 0,-29 0 2 15,26-18-1-15,-16 0 4 0,-2-8-4 0,-2-5 8 16,0-8-10-16,-2-8 11 16,-2-6-12-16,-3-6 13 0,-1-5-15 0,-3-1 15 15,-1-2 4-15,-4-2-19 0,-1 1 21 0,-2-2-22 16,-4 2 1-16,1 3 15 0,0 4-15 0,1 8 13 16,1 7-11-16,2 12 10 0,1 11-6 0,11 23 6 15,-19-13-7-15,19 13 0 0,-23 24 2 0,10 7-5 16,2 10 11-16,1 13-10 0,-1 11 14 15,0 12-17-15,-1 5 17 0,0 6-4 0,-1 2-15 16,-2-1 15-16,2 2-14 0,-2 0-1 0,2-2 22 16,-1-2-22-16,1-3-1 0,2-5 21 0,1-2-20 15,2-6 21-15,1-3-1 0,0-3-17 0,3-5 16 16,0-5-15-16,0-6 11 0,3-6-10 16,1-8 7-16,3-6-13 0,-2-11 0 0,-1-18-13 15,0 0-1-15,17 2 4 0,-11-22 4 16,0-12 15-16,0-10-5 0,-4-10 13 0,-2-7-14 15,-1-7 16-15,-2-1-17 0,-2-2 16 0,-3-1 2 16,-1 2-21-16,-2 3 22 0,0 3-22 0,-4 8 5 16,2 5 12-16,-2 8-10 0,1 12 8 0,-1 10-5 15,15 19 2-15,-28-2 0 0,11 19-2 0,0 10 5 16,-1 11-6-16,1 9 11 0,0 11 7 0,3 11-22 16,1 7 21-16,3 7-17 0,2 6-1 15,-1 1 21-15,1 2-24 0,2-1 20 16,1-3-9-16,2-1-17 0,5-5 18 0,1 1-19 15,3-3 6-15,3-3 16 0,-1-1-18 0,2-3 17 16,0-7-2-16,0-3-24 0,0-6 23 0,0-7-25 16,1-7 9-16,-2-7 3 0,2-4-14 0,-4-10 1 15,3-4-14-15,-10-18 2 0,0 0-9 16,0 0 0-16,0 0 10 0,0 0 9 0,0 0 17 16,3-23 5-16,-11-4 8 0,-4-6-3 0,-4-8 11 15,-1-7 12-15,-5-8-21 0,0-3 22 0,-2-9-22 16,-1 1 1-16,0-7 13 0,-1 4-19 0,-1-2 13 15,3 6-20-15,-1 5 13 0,4 7 9 0,0 13-4 16,7 12 29-16,14 29-6 0,-25-16 3 16,25 16-2-1,-22 33-31-15,12-3 9 0,1 14-17 16,2 8 6-16,2 8 14 0,1 11-21 0,3 6 17 16,1 6-21-16,0 3-4 0,2 0 19 0,1 2-17 15,2 1 17-15,0 2 8 0,2 1-24 0,1-1 23 16,3 0-7-16,0-6-17 0,1-2 18 0,1-4-17 15,-1-2 3-15,1-4 18 0,1-2-18 0,-2-4 15 16,0-7-16-16,-2-7 14 0,2-9 6 16,-1-6-29-16,-3-11 31 0,2-8-42 0,-10-19 7 15,0 0 0-15,0 0 3 0,0 0 26 0,13-19-6 16,-19-6 19-16,-5-7-33 0,-3-7 12 16,-8-7-10-16,0-6 6 0,-4-6 13 0,1-4-15 15,-3-3 14-15,-3 0-17 0,-1 1 18 0,0-3 4 16,-2 1-20-16,-3 0 21 0,1 0-22 0,-5 2 1 15,0 1 15-15,1 5-15 0,3 5 14 16,4 9-6-16,4 10 18 0,6 11 0 0,2 7 13 16,21 16-5-16,-26-6-5 0,26 6-6 0,0 0-12 15,-9 27-1-15,13-6-5 0,7 6 7 0,5 12-8 16,6 7 10-16,4 8-13 0,3 7 14 0,1 3-16 16,2 4-7-16,-1-1 24 0,0 4-23 0,-2-2 24 15,-3-1-1-15,-3 4-17 0,-3-3 16 0,-3 0-17 16,-1-3 18-16,-2-2 2 0,-3-6-24 15,-2-4 25-15,-1-7-26 0,-1-10 10 16,-1-5 8-16,-1-11-6 0,-5-21 2 0,5 20-5 16,-5-20 1-16,0 0 3 0,-4-26-2 0,-2 1 10 15,-1-9-9-15,-7-9-9 0,1-9 27 0,-5-10-26 16,-1-5 24-16,-2-8-3 0,-4-4-20 0,-2-5 21 16,-3-4-23-16,-2-2 5 0,0-4 15 15,-2-1-15-15,-2-2 15 0,1 1 1 0,-1 6-24 16,0 5 22-16,6 10 1 0,2 10-19 0,6 14 24 15,3 13-24-15,1 15 9 0,18 23 3 0,-23-3 0 16,23 3-3-16,-13 41 5 0,8-2 11 0,6 11-27 16,5 13 26-16,4 12-21 0,5 9 1 15,2 6 20-15,1 6-24 0,0 2 0 0,2-3 15 16,0 1-14-16,1-7 17 0,1 0 5 16,-3-6-22-16,1-5 19 0,-1-7-19 0,1-6-6 15,0-8 26-15,1-5-27 0,-1-8 28 0,-2-6-6 16,0-6-10-16,-1-8 7 0,-1-7-5 0,-16-17 2 15,24 14-3-15,-24-14-1 0,17-5 1 0,-17 5-1 16,9-22 4-16,-9 1-3 0,-5-8 8 0,-2-9-9 16,-7-9-7-16,-2-8 26 0,-3-12-24 0,-2-5 23 15,-1-12-5-15,-1-2-20 0,-1-2 20 16,0-2-23-16,-3 1 7 0,-1-3 16 0,-2 0-16 16,-1 0 16-16,0 4-4 0,0 3-22 15,1 5 17-15,-1 7 5 0,2 6-19 0,2 9 25 16,4 10-22-16,3 13 7 0,4 12 8 0,16 23-4 15,-18-16 1-15,18 16 1 0,-10 18-3 0,7 1 4 16,5 9-6-16,4 9 7 0,3 7 8 16,6 10-27-16,2 5 27 0,4 5-24 0,1 5 7 15,-1 5 17-15,4 4-19 0,-1 2 18 0,-1 0-4 16,3-3-19-16,1-3 21 0,0-1-20 0,3-7 5 16,0-1 16-16,-1-3-15 0,0-5 13 0,-1-7-14 15,-1-8 11-15,-3-11-9 0,0-4 7 0,-4-10-6 16,-1-6 4-16,-2-5-4 0,-17-6 0 0,23-6 1 15,-23 6-1-15,11-23 6 16,-13 3-4-16,-4-5 6 0,-6-5-7 0,-5-10 7 16,-5-7-10-16,-5-10 13 0,-2-8-17 0,-2-7 16 15,-5-5 4-15,1-7-18 0,-4-4 18 0,-1-9-17 16,1-1-7-16,0-2 23 0,2-4-26 0,0 1 9 16,-2-2 13-16,1-1-12 0,1 4 14 0,0 4 1 15,3 8-22-15,3 13 20 0,1 7 7 0,9 12-20 16,3 12 26-16,6 14-28 0,12 32 8 15,-14-19 2-15,14 19-1 0,-8 23-4 0,10 5 6 16,4 13 5-16,6 15-25 0,6 11 24 0,5 11-20 16,4 8 6-16,3 7 20 0,2 8-8 0,0 7-12 15,0 1 11-15,1 2-9 0,-2-1-5 16,-2-1 25-16,-1 0-10 0,0-4-13 0,-1-6 13 16,-1-4-15-16,4-6 2 0,-2-5 20 15,-1-8-20-15,1-9 17 0,0-9 1 0,2-9-26 16,-4-13 28-16,1-9-31 0,-1-14 14 0,-3-11 2 15,-1-9 1-15,-2-13 19 0,-1-13-31 0,-4-13 31 16,-1-14-27-16,-6-12 2 0,-2-12 18 0,-2-11-21 16,-3-8 7-16,-2-5 14 0,-1-9-12 0,-3-5 8 15,-1-5 9-15,-3-2-12 0,-1 0-7 0,-3 0 7 16,-3 1-6-16,-1 6-15 0,0 8 30 16,4 10-3-16,1 17-14 0,3 16 20 15,4 18-23-15,0 20 5 0,4 16 7 0,1 17-2 16,0 0-2-16,0 29 5 0,1 6-7 0,2 12-17 15,4 14 28-15,3 10-23 0,2 10 20 0,3 10 10 16,-1 6-25-16,1 3 24 0,-1 2-10 0,-3-3-14 16,1-2 14-16,-2-1-13 0,0 2-1 0,1-1 23 15,-1-1-6-15,-1-7-18 0,2-13 22 16,0-6-19-16,-1-15 9 0,2-8 14 0,0-12-14 16,3-10 5-16,-15-25-9 0,29 21 2 0,-12-25-1 15,0-8-3-15,3-9 7 0,-1-12-8 0,0-11 11 16,0-13 8-16,0-11-21 0,-2-12 20 0,3-12-19 15,-3-6-6-15,1-7 23 0,1-7-26 16,-2 2 10-16,0-5 12 0,-1-4-10 16,-1 0 10-16,-3 2 4 0,-1 3-3 0,-3 13-12 15,0 6 16-15,-6 13-16 0,-1 14-6 0,-2 16 16 16,-2 17-9-16,-1 17 7 0,4 18-2 0,-18 7 0 16,5 14 3-16,-4 12-6 0,2 11 8 0,-1 12-8 15,0 10 19-15,0 12-1 0,4 11-16 0,-3 7 15 16,5 10-15-16,-1 3 0 0,1 1 3 0,1-2 11 15,2-5-13-15,1-8 11 0,1-5 6 16,3-9-23-16,0-12 16 0,4-13-16 0,0-12 10 16,3-16-8-16,1-9 3 0,-6-19-5 15,0 0 2-15,27 1-1 0,-27-1 1 0,27-31 3 16,-15 8-3-16,-1-8 5 0,-3-8-7 0,1-7 9 16,-2-7-12-16,-2-4 13 0,1-5-15 0,-2 0 15 15,0-4 5-15,-1-1-22 0,-3 1 22 0,-1 1-22 16,-3 1 2-16,-1 1 14 0,-3 3-13 15,-3 7 14-15,-3 5-12 0,-4 7 10 0,-1 7-8 16,-2 7 7-16,0 8-5 0,1 8 4 0,-1 9-2 16,0 6 1-16,1 10 2 0,1 7-5 0,2 11 7 15,4 10-8-15,2 9 12 0,4 14-12 0,4 7 15 16,6 9-18-16,3 2-3 0,1 3 16 0,4 0-15 16,1-3 15-16,2 0 5 15,1-5-18-15,4-8 15 0,2-8-16 0,-1-14 13 16,-1-14-11-16,-2-12 5 0,-17-22-3 0,32 2-1 15,-32-2 4-15,26-41-2 0,-20 4 7 0,-5-13-9 16,-6-15 12-16,-5-10-16 0,-6-9 16 0,-3-5-1 16,-5-3-14-16,-3 3 13 0,-3 2-27 0,-6 2-19 15,-1 12-6-15,-10 3-39 0,10 25-15 0,-14 6-32 16,19 32-23-16,-9 3-22 0,19 28-107 16,1 13-78-16,-6 3 29 0,20 24 328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52.24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15159 13671 736 0,'0'0'114'16,"0"0"-112"-16,-23-9-5 0,23 9-1 0,-10-17 1 15,10 17-7-15,-10-38-3 0,4 11-10 0,-1-7-8 16,-4-5-4-16,1 0 2 0,0-7 4 0,-1 0 0 15,1-3 10-15,-3-2-1 0,-1-3 6 16,-1-6 7-16,-2-6 3 0,-1-6 1 0,-2-4-2 16,0-4-4-16,-3 0-6 0,1 2 1 0,1 6 4 15,0 10 6-15,6 13 12 0,0 12 6 0,4 13 7 16,11 24 3-16,0 0-5 0,0 0-7 0,0 0-7 16,-13 17-7-16,15 13 2 0,7 18 4 0,2 12-2 15,6 14 2-15,2 3-6 0,2 4-1 0,2-1 2 16,1 0-8-16,-1 1 1 0,3 0-11 0,-1-1-6 15,1-4 4-15,-3-5 0 0,-4-13 10 0,-3-9 6 16,-5-11 5-16,-3-7 3 0,-4-10 6 0,-4-21 11 16,4 21-2-16,-4-21-2 0,0 0-3 0,-1-18-7 15,-2-5 2-15,-1-12-1 0,-7-17 0 16,-2-12 2-16,-2-13-7 0,-4-4 6 0,-1-7-6 16,-2-1-1-16,-1-3-3 0,-2-4-9 0,-4 4 1 15,1 4-1-15,-2 7 5 0,1 10 13 0,3 9 1 16,3 10 6-16,2 12 0 0,5 7-4 0,4 13 2 15,12 20-10-15,0 0-1 0,0 0-2 0,0 0-2 16,-9 36 5-16,13 5-3 0,7 15 3 0,5 13 3 16,4 9-6-16,3 5 5 0,4 2-4 0,-2 0-4 15,2-3 7-15,-2-1-8 0,0-3 7 0,-3-4 0 16,-3-4-5-16,-1-9 13 0,-3-6-8 0,-1-10 5 16,-1-8 1-16,-4-8-7 0,-1-7 0 15,-8-22-6-15,0 0-6 0,0 0 1 0,0 0 1 16,0 0 6-16,2-35 3 0,-9-5-3 0,-5-13 2 15,-5-10-7-15,-3-7 8 0,-2-4-8 0,0 1-2 16,0 4-4-16,1 6-7 0,1 8 6 0,3 6 1 16,0 12 9-16,2 8 2 0,0 11 3 0,15 18 1 15,-28-13 3-15,28 13 0 0,-21 19 1 0,11 5 4 16,3 12 5-16,1 9 11 0,3 9 8 0,6 6 8 16,-1-3-5-16,4-1-3 0,-1-1-13 0,3-3-7 15,0 2-9-15,4-3-13 0,3-4 4 0,-2-3-11 16,3-9 2-16,-3-5-4 0,0-6-11 15,-1-7-2-15,-12-17-6 0,19 20-3 0,-19-20-5 16,17-2 6-16,-17 2 7 0,12-32 8 0,-12 1 7 16,-3-10 5-16,-6-9 0 0,-3-7 7 0,-3-6 7 15,0 4 0-15,-5-2 4 0,0 7-4 0,-2 2 1 16,-1 2 2-16,-1 5 3 0,1 4 5 0,0 5 5 16,1 4 3-16,3 10 3 0,2 2-2 0,17 20-1 15,-23-19 1-15,23 19 0 0,0 0-5 0,0 0-5 16,-19 9-8-16,19-9-4 0,3 37 2 0,3-5-2 15,6 8 2-15,5 9-2 0,5 3 1 0,1 3-4 16,3 0 1-16,-1 2-6 0,1-2-1 0,-3 0 0 16,0-5-4-16,-2-4 10 0,-7-6-3 0,-3-11 6 15,-3-6 1-15,-8-23 10 0,1 22 13 16,-1-22 11-16,0 0-1 0,0 0-7 0,-21-18-13 16,9-4-8-16,-5-8-3 0,-5-11 2 0,0-9 5 15,-5-7-11-15,-1-1 10 0,0-3-11 0,-1 1-4 16,2 2-2-16,2 5-10 0,2 6 4 0,2 5-1 15,9 8 8-15,2 7-1 0,8 10-3 0,2 17-10 16,0 0-6-16,0 0 3 0,0 0 6 0,0 0 12 16,24 30 7-16,-10 1 3 0,3 11 1 0,2 6 3 15,2 6-3-15,2 0 0 0,0-1-4 0,0-3 2 16,-4-2-4-16,1-4 2 0,-6-6-2 0,1-5-5 16,-4-10 5-16,-4-6-6 0,-7-17 6 15,0 0-1-15,0 0-1 0,0 0-1 0,0 0 0 16,0 0 6-16,-18-40-6 0,3 5 5 0,-4-7-4 15,-4-4-1-15,0-5 4 0,-4-1 0 0,2 0 1 16,-1 4-2-16,3 4 3 0,3 10-2 0,7 11 3 16,13 23-6-16,0 0 2 0,0 0 1 0,0 0 3 15,9 43 7-15,8-5-3 0,2 9 1 0,3 5-5 16,1 2-1-16,-3-2-2 0,0-5 0 0,-3-4-1 16,-1-3-5-16,-1-6 5 0,-4-2-5 0,-1-5 5 15,-1-2 1-15,-3-5-2 0,0-3 0 0,-6-17-4 16,9 28 0-16,-9-28-2 0,3 18 0 0,-3-18 2 15,0 0 1-15,0 0 2 0,0 0-1 16,0 0-3-16,-22 15-1 0,22-15 1 16,0 0 3-16,-24-22 2 0,24 22 1 0,-27-30 2 15,12 10-1-15,-1-3 1 0,-1-3-2 0,1-2-3 16,-1-4 0-16,1 3-3 0,4 4 5 0,1 6 1 16,11 19 1-16,0 0 2 0,0 0-1 0,0 0-1 15,0 0 5-15,0 0-1 0,1 33-2 0,5-8 6 16,-1 2-7-16,2 4 4 0,2 0-2 0,-1 1-3 15,-1-3 1-15,0-2-1 0,-2-1-1 16,1-2 1-16,0-3 1 0,-2-1-2 0,0-2 2 16,-4-18-1-16,5 32 1 0,-5-32 0 0,4 19 0 15,-4-19 3-15,0 0 4 0,0 0 4 16,0 0 4-16,0 0-4 0,0 0-3 0,0 0-3 16,0 0-4-16,-18-17 1 0,18 17-2 0,-13-34 1 15,6 14 0-15,0-3-1 0,1-2-1 0,-1-1 1 16,0 0-2-16,1-1 3 0,0-1-2 15,0-1 1-15,0 0-2 0,-1-1 0 0,0 1 7 16,-2 1-7-16,3 5 7 0,2 6-5 0,4 17-1 16,0 0-3-16,-2-17-4 0,2 17-3 0,0 0 2 15,0 0 2-15,0 0 5 0,11 23 2 0,-11-23 0 16,18 36-1-16,-7-12-6 0,1 3 6 0,0 1-7 16,0-2 4-16,-2 0 2 15,-1-1-2-15,-2-2 1 0,-2-1 2 0,1-2 0 16,-4 1-1-16,-2-21 3 0,5 31-2 0,-5-31 0 15,0 17 2-15,0-17 0 0,0 0-5 0,0 0-5 16,0 0-6-16,0 0-5 0,-14-25 1 0,5 7 4 16,-2-12 3-16,-3-5 2 0,-5-8 1 0,0-6 4 15,-2-3-1-15,4-3 5 0,3 4 2 0,0 3-1 16,3 5 3-16,2 6-4 0,-1 8 1 16,3 11 4-16,7 18 5 0,0 0 1 0,0 0 0 15,0 0-6-15,0 0-3 0,-8 21-2 0,7-3 0 16,3 2 3-16,0 5-3 0,0 0 0 0,2 3-3 15,1 1 4-15,-2 0-3 0,2-3 2 16,1 1 1-16,-1 0-5 0,1-4 3 0,-1 1-3 16,1-1 4-16,1-1 0 0,2-1 2 0,-1 0-1 15,1-2-1-15,-9-19 1 0,16 30-1 16,-16-30 0-16,12 21 0 0,-12-21-1 0,0 0-7 16,0 0-10-16,0 0-5 0,0 0 2 0,0 0 4 15,17-16 3-15,-17-3-27 0,1-2-43 0,-7-6-52 16,7 7-3-16,-9-9 139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56.8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14568 13387 118 0,'0'0'42'16,"-14"26"7"-16,14-26-4 0,-8 23-2 0,8-23-12 15,-7 27-4-15,7-27-6 0,-5 26-4 0,5-26-6 16,-4 27-2-16,4-27-3 0,1 24-3 16,-1-24-1-16,0 0-3 0,5 19 0 0,-5-19 0 15,0 0 1-15,0 0 0 0,16 22 0 0,-16-22 1 16,13 18-1-16,-13-18-1 0,19 29 2 0,-11-12-2 15,2 4 0-15,-2-3 0 0,0 1-3 16,-1 0 4-16,-1-3-1 0,-1 1 0 0,-5-17 2 16,7 29-2-16,-7-29 1 0,5 25 0 0,-5-25 0 15,2 19 1-15,-2-19-1 0,0 0 1 0,5 22 0 16,-5-22 0-16,0 0-1 0,8 24-2 0,-8-24 1 16,7 22-2-16,-7-22 2 0,7 30 1 0,-3-13-1 15,-1 1 1-15,2 1 1 0,0-2-1 16,-1 3 2-16,1-3-2 0,0-1-1 15,-5-16 0-15,9 31 0 0,-9-31-2 0,11 24-3 16,-11-24-2-16,10 24-2 0,-10-24 2 0,10 24 2 16,-10-24 4-16,9 27 0 0,-9-27 2 0,8 25 1 15,-8-25 2-15,5 24 2 0,-5-24 2 0,4 25-1 16,-4-25 0-16,8 23 0 0,-8-23-1 0,8 17 0 16,-8-17 0-16,0 0-3 0,0 0-2 15,22 16-1-15,-22-16-3 0,0 0 1 0,20-4-1 16,-20 4 1-16,0 0 3 0,17-23 2 0,-17 23 1 15,7-27 0-15,-5 9-4 0,0 1 1 0,-1-4-1 16,-1 1 2-16,-1-2 0 0,-2 2 0 16,-1-1 0-16,1-1 0 0,-3 2-1 0,-2-2-1 15,1 0-1-15,-3-1-2 0,-2-1 0 0,0 0 0 16,-1 1 3-16,-2 0 2 0,1 2 3 16,-1 3-2-16,-2 0 5 0,17 18 0 0,-30-30 2 15,30 30 2-15,-28-28-4 0,28 28-1 0,-26-30-4 16,26 30-2-16,-23-34 1 0,13 17-1 0,0 0-2 15,0-1-3-15,10 18-5 0,-21-34-1 0,21 34 1 16,-20-31 2-16,20 31 6 0,-18-27 1 0,18 27 1 16,0 0 0-16,-17-17-2 0,17 17-1 15,0 0-5-15,0 0-2 0,0 0 1 16,0 0 2-16,-11 22 5 0,11-22 4 0,3 28 5 16,1-8 3-16,4 4 5 0,1 4 2 0,2 4-1 15,2 0-2-15,1 4 0 0,1 2-2 0,3 1 0 16,1 1-2-16,0-2-3 0,3 0-4 0,-3-3-2 15,2-2-2-15,-3-3 0 0,0-1 0 0,0-3 0 16,-3 0-3-16,0-1-3 0,-3-2 2 16,-2-2-2-16,-2-3 3 0,-8-18 2 0,12 28-2 15,-12-28-2-15,0 0-6 0,14 17-10 0,-14-17-3 16,0 0 6-16,0 0 7 0,0 0 11 0,3-23 5 16,-3 23-2-16,-7-33 0 0,0 11 0 0,-4 0-1 15,0-2 0-15,-3 0 0 0,0 0 0 16,-1-4 1-16,-2 0-1 0,-1-3-1 0,-2-3 1 15,-1-2-2-15,-1-2 0 0,-1-2-9 16,1-1-8-16,-1 2-6 0,-1 2 2 0,4 3 8 16,3 6 9-16,5 5 6 0,12 23 0 0,-16-18 1 15,16 18-3-15,0 0 0 0,0 0-1 0,0 0 2 16,0 0 0-16,-6 27 2 0,8-9 0 0,3 7-4 16,4 9 6-16,3 7 0 0,2 8 10 0,5 3 11 15,4 2 1-15,1-1 3 0,0-4-8 16,-1-5-8-16,-2-4-4 0,0-7-5 0,-2-5 0 15,-2-6-2-15,-1-4 1 0,-16-18 1 16,26 20-2-16,-26-20-1 0,0 0 5 0,0 0 6 16,17-7 6-16,-17 7 2 0,1-28-5 0,-5 5-12 15,-4-8-13-15,-5-6-13 0,-5-5-12 0,-2-5-9 16,-5 0-3-16,-1-2 4 0,-4 1 15 0,-1 2 10 16,-2 0 17-16,2 4 8 0,2 3 5 15,3 3 10-15,0 4 2 0,0 2 4 0,5 5 0 16,0 3 1-16,4 5 1 0,17 17-5 0,-24-23-6 15,24 23-8-15,0 0-7 0,0 0-6 0,0 0-3 16,0 0-2-16,0 0 2 0,0 0 2 0,0 0 3 16,29 40 5-16,-9-1 4 0,7 9 3 0,5 5 2 15,2 5 2-15,1 0-3 0,3-3-2 16,-3-6-2-16,-1-3-4 0,-3-7 4 16,-4-4 0-16,-2-6 8 0,-5-3 5 0,-4-8 3 15,-16-18 1-15,19 21 6 0,-19-21 3 0,0 0-2 16,0 0-2-16,0 0-8 0,0 0-10 0,-4-29-2 15,-5 0-10-15,-4-12 2 0,-4-10-2 0,-4-5-27 16,-4-8 1-16,2-2-30 0,-5-3-6 0,5 4 4 16,-3 1-6-16,0 2 13 0,2 3 7 15,0 3 16-15,1 7 16 0,0 6 7 0,2 7 13 16,0 10 5-16,4 4 12 0,17 22 14 0,-24-20 11 16,24 20 10-16,0 0-7 0,0 0-14 15,0 0-16-15,0 0-17 0,0 0-4 0,-6 32-2 16,18 1-11-16,6 9 10 0,7 10-9 0,4 2 5 15,0 2 8-15,0-2-8 0,-1-2 6 0,-1-7-5 16,-3-6 4-16,-6-10-3 0,-4-9 4 16,-14-20-3-16,12 20 2 0,-12-20 1 0,0 0 3 15,0 0 4-15,0 0-3 0,0 0-2 0,-15-34-9 16,0 1 0-16,-9-12-4 0,-2-8 7 0,-2-6-6 16,-1-3 5-16,-2-1 2 0,1-2-6 0,-1 0 5 15,3-1-6-15,3 7 2 0,2 6 5 0,2 7 1 16,3 12 10-16,7 10 3 0,11 24 1 0,0 0-3 15,0 0-7-15,0 0-4 16,0 0 3-16,0 0 6 0,17 41 1 0,1-2 4 16,5 8-10-16,4 7 3 0,2 9-4 0,3 3-14 15,3-4 12-15,-3-1-15 0,-2-7 2 0,-3-8 4 16,-3-5-8-16,-3-7 7 0,-7-8 0 0,-1-5 6 16,-13-21 2-16,9 19 0 0,-9-19-2 0,0 0 1 15,0 0-1-15,-12-22 1 0,1 0 4 16,-5-11-3-16,-3-10 4 0,-4-4-5 0,-4-6 5 15,0-3 5-15,-1-1-7 0,-1-2 2 0,-1 0-14 16,-1-1-5-16,6 2-4 0,-2 0-3 0,3 7 9 16,3 5 0-16,0 11 12 0,8 10 4 0,13 25 17 15,-18-22 0-15,18 22 2 0,0 0-3 16,-4 24-11-16,8 1 4 0,4 14-2 0,3 11 9 16,6 4-9-16,2 5 3 0,0-3-6 15,0-4-4-15,0-4 0 0,-2-5-15 0,-2-5 9 16,0-6-8-16,-3-5 10 0,-3-7 3 0,-9-20-3 15,11 21-5-15,-11-21-8 0,0 0-1 0,0 0 2 16,0 0 4-16,0-25 4 0,-5 0-1 0,-4-6 1 16,-3-11 7-16,-2-7-7 0,-5 1 10 0,4-2-7 15,-2 8 0-15,2 6 4 0,4 8-1 0,-1 7 1 16,12 21-2-16,-18-23 2 0,18 23-3 16,0 0-1-16,0 0 0 0,-17 3-2 0,17-3 2 15,-5 18 2-15,5-18 0 0,0 33 1 16,2-13 0-16,3 7-1 0,2 2 2 0,1 2 1 15,1 2 0-15,1-1-2 0,0-4-10 0,1-1 9 16,-3-3-10-16,2-5 10 0,-2-2 1 0,-8-17-3 16,17 21-3-16,-17-21-8 0,0 0-4 15,20 6-5-15,-20-6 4 0,0 0 7 0,16-32 3 16,-11 12-2-16,-2-7 0 0,-2-3-9 0,-2-1 5 16,-2-2 2-16,-3 4 3 0,-1 4 8 0,0 3 0 15,-1 5 3-15,8 17 3 0,-19-26 2 0,19 26 4 16,-18-15 3-16,18 15 4 0,0 0 0 0,-17-11 0 15,17 11-4-15,0 0-3 0,0 0 1 16,0 0-2-16,0 0-2 0,0 0-4 16,0 0-3-16,0 0 0 0,0 0 3 0,-4 19 2 15,4-19-2-15,27 37-2 0,-10-15-2 0,3 3 0 16,-2-1 1-16,-1-4 1 0,-17-20-3 0,26 28-3 16,-26-28-2-16,0 0-1 0,0 0 4 0,0 0 6 15,0 0-1-15,0 0-3 0,0 0 1 0,-20-7-2 16,2-12 4-16,-7-6 6 0,2-4 1 0,-3-1-2 15,0-1 0-15,3-2-4 0,0 3 1 16,5-2-2-16,1 7 2 0,6 1-3 0,3 6 1 16,8 18-2-16,-7-23 1 0,7 23-4 0,0 0-2 15,0 0 2-15,0 0 1 0,0 0 5 0,10 23 2 16,-3-3 1-16,3 4-3 0,2 7 3 16,3-1-5-16,-2 0 2 0,3-2-3 0,-3-4 2 15,2-2 0-15,-2-4 0 0,-13-18-1 16,28 27 0-16,-28-27 1 0,24 17-2 0,-24-17 1 15,19 8-3-15,-19-8-2 0,0 0-1 0,19-7-1 16,-19 7 1-16,9-18 0 0,-9 18-5 0,1-32-2 16,-4 12-5-16,-3-3 4 0,-2-3 2 0,-4 1 8 15,-1 2 2-15,0 2 2 0,0 2 1 0,13 19 1 16,-27-30 4-16,27 30 3 0,-29-23 2 0,29 23 6 16,-28-17 3-16,28 17 6 15,-24-16 2-15,24 16 1 0,0 0-5 0,-21-16-10 16,21 16-7-16,0 0-7 0,0 0-2 0,0 0 1 15,0 0-2-15,3-21-2 0,-3 21-5 0,0 0-5 16,18-14-4-16,-18 14-3 0,19 5 2 0,-19-5 2 16,23 15 4-16,-23-15 5 0,24 19 6 0,-24-19 1 15,22 19 2-15,-22-19 0 0,21 16-3 0,-21-16-1 16,0 0-4-16,17 0 3 0,-17 0 1 16,0 0 5-16,5-22 2 0,-5 22-1 0,-5-34-1 15,-2 7 1-15,-5-5-2 0,-2-3 0 0,-2-4-1 16,-1 2-3-16,0-1-5 0,-2 2-5 0,2 0-6 15,-4 0-5-15,2 1 5 0,-1-2 5 0,1 3 10 16,-1 4 9-16,4 5 6 0,4 7 10 16,12 18 12-16,-17-15 4 0,17 15 0 15,0 0-11-15,0 0-9 0,0 0-9 0,-5 19 3 16,9-2 1-16,3 6 3 0,4 8-1 0,5 4 1 16,2 5 1-16,2 2-8 0,3 4 1 0,1 0-11 15,3-1-1-15,-3-3-2 0,6-2 1 0,-5-6-1 16,1-5-6-16,-2-8-1 0,-3-4-3 0,-4-6 1 15,-17-11-1-15,24 11-1 0,-24-11 2 0,0 0 2 16,0 0 9-16,0 0 5 0,11-22 3 16,-11 22 0-16,-18-32 0 0,1 9-4 0,-4-6 1 15,-5-5 0-15,-2-1-1 0,-1-4 2 16,-1-3 1-16,3-2-3 0,-3-2-3 0,3 2 3 16,1-1-4-16,3 2 6 0,4 6 0 0,3 1 0 15,4 8 7-15,1 4 5 0,11 24 3 0,-10-21-3 0,10 21-3 16,0 0-6-16,6 18-3 0,3 4 2 15,7 9-2-15,3 11 1 0,7 8-4 16,3 5 4-16,5 4 1 0,-1 0-7 0,1-2 8 16,-1-2-9-16,-3-8 3 0,0-5 1 0,-4-7-2 15,-3-5 3-15,-4-7-2 0,-4-4 2 0,-15-19 0 16,15 16 8-16,-15-16 14 0,0 0 2 0,0 0 0 16,0 0-11-16,-19-32-14 0,1 0-8 0,-6-14 4 15,-4-13-5-15,-1-7 4 0,-4-11-4 16,-1-1-14-16,1-2 1 0,-4 0-12 0,2 5 4 15,4 3 13-15,1 5 5 0,9 9 13 0,5 8 8 16,5 11 8-16,3 16 3 0,8 23 0 0,0 0 1 16,0 0-2-16,0 0 4 0,24 27 3 0,-5 7-5 15,4 12 0-15,9 11-4 0,4 7-10 16,6 6 5-16,5 3-16 0,3-2 7 0,2-2 3 16,0-2-14-16,-2-7 13 0,-3-7-17 15,-5-10-3-15,-5-11 1 0,-6-6-9 0,-4-11 0 16,-6-4-3-16,-21-11 0 0,23 4 5 0,-23-4 7 15,0 0 12-15,1-31 5 0,-10 4 1 0,-8-11-1 16,-6-9-4-16,-10-8 1 0,-3-3-6 0,-7-2 5 16,-4-1-3-16,-2-3 2 0,-7-2 4 0,0 0-6 15,2-1 8-15,4 4 0 0,1 3 1 16,8 7 7-16,6 8 1 0,8 9 15 0,5 11 7 16,22 25 7-16,-19-18-12 0,19 18-7 0,0 0-15 15,3 21-3-15,8 3 12 0,7 16-19 16,10 16 19-16,8 14-15 0,9 11-5 0,6 5 11 15,6-1-19-15,1-2 12 0,2-6-8 0,-1-9-19 16,-4-8 3-16,-4-8-19 0,-6-9 5 0,-6-7 11 16,-6-7 5-16,-8-5 11 0,-4-7 4 15,-21-17 2-15,20 15 7 0,-20-15 9 0,0 0 2 16,0 0 1-16,-20-33-4 0,-1 3-10 0,-8-14 3 16,-8-10 3-16,-6-7-13 0,-7-5 12 0,-5-7-11 15,-3-4 1-15,-5-4 8 0,1-4-10 0,2 3 10 16,8 3-1-16,4 9-6 0,12 11 13 0,6 10-6 15,8 13 12-15,8 16-1 0,14 20-5 16,0 0-2-16,0 0-5 0,5 20 0 16,7 8 4-16,9 11 5 0,5 12-16 0,9 7 14 15,7 7-17-15,8 5 0 0,3 0 9 0,4 2-11 16,1-2 9-16,0-3 0 0,-4-5-6 0,-1-9 4 16,-6-8-14-16,-8-12 6 0,-3-8-1 0,-8-9 5 15,-6-7 3-15,-22-9-4 0,27 3 3 0,-27-3 3 16,0 0 4-16,11-28 8 0,-16 8 5 15,-7-11-6-15,-8-7 1 0,-7-11-16 0,-5-3 4 16,-7-6-5-16,-6-6 2 0,-3-2 7 0,-6-7-12 16,1-2 8-16,-2 2 2 0,8 2-9 0,8 8 17 15,6 10-13-15,13 12 11 0,5 13 11 16,15 28-6-16,-11-19-2 0,11 19-4 0,0 0-7 16,7 23 5-16,6 2 0 0,6 14 5 0,9 14 6 15,7 11-18-15,8 10 13 0,8 4-17 16,1 6 0-16,7 1 11 0,3-1-15 0,1-3 14 15,-4-2-2-15,-1-8-15 0,-5-8 8 0,-8-6-15 16,-2-10 0-16,-7-11 8 0,-4-8 0 0,-4-8 6 16,-8-8 1-16,-3-4 0 0,-17-8-9 0,0 0 3 15,17 1 5-15,-17-1 2 0,-9-25 4 0,-5-2-9 16,-5-13-3-16,-12-7-3 0,-4-7 8 0,-7-8 1 16,-8-4-7-16,-5-5 5 0,-7-4-6 15,-1-3 5-15,1 0 12 0,1 1 1 16,5 8 17-16,7 10 12 0,12 12 13 0,9 18 8 15,28 29-12-15,-20-15-13 0,20 15-15 0,12 35-18 16,3 2 5-16,12 12-3 0,3 13 2 0,9 10 10 16,9 7-13-16,3 1 8 0,3-4 0 0,2-6-4 15,-1-8 3 1,-2-10-19-16,-1-10-5 0,-5-8-6 0,-3-5 1 0,-8-6 9 0,-3-2 1 16,-5-5 6-16,-6-1 1 0,-22-15 4 0,23 13 4 15,-23-13 6-15,0 0 1 0,0 0-3 0,-21-19-1 16,-3-2-5-16,-10-10 4 0,-6-10-1 0,-9-9 4 15,-4-8 1-15,-6-8-10 0,-1-9 8 0,-2-8-8 16,-2-2 2-16,6-2 9 0,3 2-6 0,10 10 16 16,9 13 9-16,10 16-7 0,8 17 18 15,7 12-27-15,11 17 0 0,0 0-8 0,0 0-3 16,0 0 12-16,18 28-5 0,7 7 7 0,5 16-15 16,9 17 1-16,12 9-2 0,5 11-3 15,8 3 10-15,6 1-1 0,1-2-10 0,5-7 5 16,-3-7-17-16,-3-7-7 0,-5-11 5 0,-7-6-8 15,-4-10 12-15,-9-8 1 0,-5-5 7 0,-7-7 2 16,-7-6 5-16,-5-5 0 0,-21-11 2 16,22 7 1-16,-22-7 12 0,0 0 0 0,0 0-2 15,-15-28-2-15,-4 3-13 0,-10-13 1 0,-7-8-1 16,-4-8 5-16,-7-8-7 0,-2-6 1 0,-4-6-8 16,-1-5-15-16,-1-5 5 0,2 1-2 0,4 2 10 15,9 7 18-15,11 11 5 0,11 19 10 0,9 17-5 16,9 27 0-16,0 0-6 0,17 16-2 15,4 19 8-15,12 22 2 0,8 20 7 16,13 16-3-16,4 11-12 0,5 4-1 0,2-3-9 16,-3-6-2-16,-1-8 9 0,-7-11-9 0,-3-13 7 15,-8-10-1-15,-7-12-1 0,-4-9 2 0,-8-8-1 16,-1-7 0-16,-23-21 0 0,28 24-2 0,-28-24 1 16,0 0 3-16,0 0 3 0,0 0 5 0,-1-34-4 15,-12-2-9-15,-9-11-4 0,-7-13-4 16,-4-6-6-16,-6-6 2 0,-2-5-9 0,-3-2 3 15,-4-3-1-15,3 0 3 0,-1 1 11 0,5 3 2 16,1 7 6-16,7 12 8 0,5 10 2 16,8 18 15-16,20 31-5 0,-17-16-2 0,17 16-5 15,4 40-14-15,7 3 9 0,9 16 3 0,9 18 10 16,10 18 2-16,7 11-9 0,5 8-3 0,4 1-9 16,-1-5-9-16,-3-8 10 0,-4-4-7 15,-7-11-8-15,-7-13 6 0,-9-10-9 0,-2-12 3 16,-9-9 7-16,-4-8-2 0,-4-10 5 0,-5-25-5 15,-10 21-1-15,10-21-2 0,-37-15-4 0,8-8-1 16,-5-13-5-16,-7-12-4 0,-2-11-6 0,-3-7 1 16,-6-4 7-16,2-2 11 0,-1 6 14 0,3 2 4 15,2 9 4-15,2 8 4 0,2 7 8 16,5 14 20-16,8 11 6 0,10 14-6 16,19 1-10-16,-19 38-24 0,19-3-5 0,3 9-7 15,3 11 6-15,2 6-2 0,5 4-12 0,1 2 12 16,3 1-11-16,4 1 0 0,1 0 3 0,1 6-12 15,1 0 2-15,2 6-5 0,-1-1-8 0,2 1-6 16,-4-6-6-16,0-6 5 0,-3-8 12 0,-3-6 13 16,-1-9 10-16,-4-12 6 0,-3-13 3 15,-9-21 12-15,0 0 6 0,0 0 7 0,10-17 0 16,-9-8-9-16,-1-14-8 0,-6-16-9 0,-3-16-2 16,-5-10-6-16,-3-7 3 0,-1-5-7 0,-3-5-13 15,-2-5-18-15,-6-4-45 0,-6-5-49 0,-3 8-16 16,-8 3 44-16,3 14 61 0,4 17 75 0,4 13 47 15,12 23 3-15,7 16-4 0,16 18-14 16,0 0-20-16,-13 19-22 0,12 6-13 16,2 14 6-16,4 11 10 0,4 15 8 0,7 12 4 15,7 12-8-15,4 6-11 0,8 6-4 0,4 8-7 16,7 4 1-16,4 8-8 0,1 0 1 0,0-4-7 16,-3-8-6-16,-3-12 6 0,-9-17-9 0,-4-20 1 15,-9-21-7-15,-6-17-5 0,-17-22 0 0,22 5 5 16,-22-5 11-16,12-29 10 0,-12-3 4 15,-4-11-2-15,-5-15-1 0,-7-11-4 0,-4-10 3 16,-4-7-3-16,-4-5-8 0,-2-2-9 0,-3-2-17 16,-4-3-24-16,-4-5-35 0,0 5-32 15,-13-11-43-15,10 20 132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08.21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14881 13062 310 0,'0'0'86'16,"-20"33"-24"-16,19 11-25 0,2 21 1 0,7 16 2 15,7 14-1-15,4 11-9 0,8 5-9 16,1 5-1-16,4 5-11 0,3 2-5 0,1 2 2 15,3 1-3-15,1-2 1 0,2 0-5 0,-3-12 2 16,-3-12-6-16,-5-20-2 0,-7-20 6 0,-7-19-5 16,-4-18 2-16,-13-23-6 0,0 0 2 0,22 6 5 15,-22-6 6-15,10-37 12 0,-6 2-2 0,-6-19 1 16,-1-17-1-16,-7-18-10 0,0-12 6 16,-3-14-7-16,0-6-6 0,0-4 11 15,1-7-6-15,1 5-11 0,-2 0-5 0,2 8-9 16,0 9 4-16,1 14 8 0,5 18 11 0,5 23-2 15,4 25-1-15,-4 30-4 0,18-3 0 0,-6 29 3 16,6 16-5-16,2 21 12 0,6 22 0 0,5 22 3 16,5 18 9-16,5 16-8 0,2 5-6 0,2-3 0 15,-3 0-1-15,-1-9 3 0,-5-7 3 16,-7-14 8-16,-6-14 0 0,-7-18 2 0,-3-14 6 16,-3-18-9-16,-3-10 0 0,-2-15-7 0,-5-24-2 15,6 22-5-15,-6-22-1 0,0 0 1 16,0 0 2-16,6-34 5 0,-3 6-2 0,-2-9 3 15,-4-8-6-15,-1-8 4 0,-4-5-7 0,-1-6 2 16,-4-5-2-16,1-2-11 0,-2 0 11 0,-1 2-7 16,-2 5 5-16,0 6 9 0,0 8-5 15,5 13 5-15,5 14-3 0,7 23 3 0,0 0-1 16,0 0 0-16,-7 21 1 0,7 14-3 0,2 14 3 16,1 15-6-16,3 9 8 0,0 3 3 0,-1-1-6 15,-2-6 14-15,-2-4-9 0,-1-5 0 0,0-5 6 16,0 0-13-16,-1-3 6 0,1-5-8 0,-1-4 3 15,-2-10-3-15,-1-9 5 0,4-24 1 16,-4 20 0-16,4-20-7 0,0 0-2 16,0 0-3-16,0-25 1 0,1-1 7 0,-1-14-7 15,-1-13 4-15,-2-12-10 0,2-8 11 0,1-6-8 16,4-1 3-16,-1-1-10 0,5 5-18 0,-2 4 5 16,2 5-9-16,-1 7 10 0,2 10 10 0,1 9-4 15,-1 13-5-15,-9 28-15 0,19-22-17 0,-19 22 3 16,0 0 12-16,11 33 26 0,-16-4 34 15,-1 8 17-15,-3 11 11 0,1 6 7 0,0 6 6 16,0 5 0-16,-1-3 3 0,2 3-10 0,-4-10 0 16,6 1-9-16,-2-7-6 0,4 1-2 0,1-5-20 15,3-3-1-15,2-7-14 0,-2-6 3 0,3-11-7 16,-4-18-10-16,0 0-1 0,0 0-2 16,0 0-2-16,19-3 4 0,-19 3 1 0,23-40-2 15,-11 7 12-15,-1-10 2 0,1-12 9 16,1-7-8-16,1-8 6 0,0-5-8 0,3-1-18 15,-4 0 0-15,3 6-16 0,-3 8 7 0,0 11 12 16,1 11 4-16,-2 9 9 0,-1 10 3 0,-11 21 2 16,13-24-3-16,-13 24 2 0,0 0 6 0,16 23 4 15,-10 5 8-15,3 16-1 0,-1 10-1 0,1 11-8 16,0 7 3-16,0 4-2 0,1 0-6 16,-2-2 4-16,1 0-5 0,-2-7-1 0,0-3 4 15,-1-3-5-15,1-7 4 0,0-4-5 0,0-5 2 16,3-4 0-16,-3-4-9 0,2-7 3 15,-2-5-8-15,-7-25-3 0,7 18 1 0,-7-18 8 16,0 0 7-16,1-30 17 0,-2 2 10 0,-2-12-3 16,-2-9 10-16,-1-10-4 0,2-6 2 0,2-5 1 15,2-3-14-15,1 1-1 0,2-1-6 16,2 7-4-16,1 4 0 0,4 10-11 0,3 11 2 16,1 8-14-16,2 8-2 0,-2 5-6 0,-14 20-13 15,28-19 6-15,-28 19 4 0,21 6 12 0,-21-6 9 16,13 38 7-16,-8-9 3 0,-1 6 3 0,-5 2 0 15,-2 2 9-15,-3 0-2 0,-5-6 10 0,1 2-1 16,-4-4 2-16,3-1 1 0,-5-2-7 16,4 1 3-16,-4-3-4 0,3 0 1 15,-1-2-3-15,2-3 0 0,12-21-4 0,-21 30-1 16,21-30-5-16,-13 18 0 0,13-18-5 0,0 0-1 16,0 0-6-16,0 0-19 0,0 0-2 0,0 0 2 15,0 0 8-15,-1-23 16 0,6 2 8 0,-2-4-5 16,1-8 3-16,0-1-3 0,1-5 2 0,-1-4-3 15,1 1 4-15,1-3 3 0,3 5-4 16,-2 5 5-16,3 5-14 0,0 7 6 0,-2 6-8 16,-8 17 6-16,17-16-2 0,-17 16 1 0,0 0 0 15,22 24 4-15,-12 2 10 0,-5 5-8 0,4 9 7 16,-4 4-14-16,0-2 4 0,0 0-4 16,-3-3 4-16,1-3 4 0,-2-1-3 0,0-4 4 15,-1-2-4-15,0-6 3 0,-1-4-3 0,1-19 1 16,-2 25-2-16,2-25 1 0,0 0-1 15,0 0-1-15,0 0-2 0,0 0-3 0,0 0-2 16,0 0 1-16,0 0 3 0,0 0 1 0,0 0 2 16,0 0-3-16,0 0-4 0,0 0 0 0,0 0 2 15,0 0 3-15,0 0 4 0,0 0 0 0,6-23 0 16,-6 23-2-16,3-25-2 0,-3 25-5 0,3-24-3 16,-3 24-4-16,0 0 4 0,0 0 3 15,0 0 3-15,0 0 3 0,0 0-1 0,-14 23 2 16,8 0 1-16,1 7 4 0,-1 2-2 15,2 1 3-15,-5 0-2 0,4-4 4 0,-3-4-2 16,2-4 3-16,6-21 6 0,-13 28-7 0,13-28 2 16,0 0-6-16,-15 18-1 0,15-18-1 0,0 0-1 15,0 0-2-15,0 0-1 0,0 0 0 0,0 0 2 16,0 0 0-16,-17-18-6 0,17 18 7 16,0 0-8-16,2-23 7 0,-2 23 1 0,4-24-1 15,-4 24 3-15,7-29 0 0,-7 29 0 0,8-32 0 16,-1 13 0-16,-3-1-1 0,2-4 1 0,-1-4 0 15,-1-1 2-15,0-3 0 0,-1-1 3 0,2 1 0 16,0-1 4-16,-1 3-7 0,2-1 5 0,-1 5-6 16,1 0 5-16,2 3-3 0,1 3 2 15,-1-1 2-15,2 3-3 0,-3-1 5 16,3-1 0-16,-4 2 0 0,0-2-5 0,4-1 6 16,-4-2-11-16,5 1 6 0,-4-3-2 0,2 0-3 15,-2-3 2-15,0-2-4 0,2 1 4 0,-1 0-4 16,1 2 3-16,-2 2-3 0,-1 0 2 0,2 5-2 15,-2 0 2-15,-6 20-2 0,11-30 2 0,-11 30 0 16,6-22 1-16,-6 22 0 0,0 0 0 0,4-23-1 16,-4 23 0-16,0 0-2 0,3-25 2 15,-3 25 0-15,0-27 0 0,0 11-1 0,0-3 2 16,0 0 6-16,1-3-5 0,-1 3 6 0,1-2-7 16,-1 2-2-16,0 19-7 0,-1-29 6 15,1 29-7-15,-1-22 7 0,1 22 2 0,-4-23 0 16,4 23 1-16,-8-22-1 0,8 22 1 0,-12-23-2 15,12 23 3-15,-15-25-2 0,15 25 1 16,-15-27-1-16,15 27 1 0,-15-25 0 0,15 25 5 16,-13-24 4-16,13 24 5 0,-8-19 2 0,8 19-2 15,-7-23-5-15,7 23-2 0,-9-29-4 0,5 10 0 16,1 2-2-16,0-1 0 0,0 1-5 0,2-1 4 16,-2 1-5-16,3 17 4 0,-1-31-2 0,1 31 2 15,0-25-2-15,0 25 3 0,0-22-3 0,0 22 2 16,2-22-2-16,-2 22 3 15,2-23-1-15,-2 23 0 0,0-25 15 0,0 25-15 16,-2-33 12-16,0 14-11 0,1-4-2 0,-1-3-7 16,1 1 6-16,1-3-6 0,-1 4 5 0,1 1 5 15,0 1-5-15,2 4 3 0,-2 18-1 0,5-28 0 16,-5 28 0-16,6-20-1 0,-6 20-2 0,0 0 2 16,4-21-1-16,-4 21 1 0,0 0 1 0,-1-18 1 15,1 18-1-15,-4-17 1 0,4 17-3 16,-7-27 3-16,3 10-3 0,1-4 4 0,0-1-2 15,2-4 2-15,-2 2-5 0,2-1 5 0,0-2-4 16,1 2 4-16,-1-1-4 0,1 5 4 0,0 0 7 16,0 3-7-16,0 18 7 0,0-31-7 15,0 31-3-15,0-31-9 0,0 31 10 0,0-34-11 16,0 16 11-16,0-2 1 0,1-4-3 16,-1-1 4-16,1-2-6 0,-1-1 3 0,0-4-7 15,1 0 4-15,-2-2-5 0,2-1 9 0,-1 0-5 16,0 1 6-16,0 1-6 0,-1 4 0 0,0 1-7 15,1 5 0-15,-2 5-3 0,2 18 5 0,-2-23 5 16,2 23 2-16,0 0 12 0,0 0-8 0,-3-20 7 16,3 20-7-16,0 0-3 0,-1-23 2 0,1 23-1 15,0 0-2-15,0 0-3 16,8-17-3-16,-8 17-2 0,0 0 2 0,0 0 3 0,0 0 3 16,24 21 6-16,-24-21-3 0,22 31-3 15,-10-11 2-15,1 3-6 0,-1 3 5 0,0 0 3 16,0 1-2-16,0-2 2 0,-1 2-3 0,1-1 2 15,-1 4-3-15,0-1 4 0,-1 2-5 0,-2 2 5 16,1 2-4-16,-2 0 3 0,1 2-3 0,-1 0 4 16,-1 1 3-16,0-1-2 0,0-1 4 15,0 0-13-15,2-3 5 0,-4 1-4 0,0-2 4 16,1 2 3-16,-1-2-3 0,-2-2 3 0,2 1-4 16,-2-2 4-16,-1 0-3 0,0-1 3 0,1-5-2 15,-1-1 2-15,0-4-2 0,-1-18 2 0,1 33-2 16,-1-33 1-16,2 32-2 0,-1-15 2 15,-1 3-2-15,0-2 2 0,-1 2 1 16,-2 2-1-16,-1 1 2 0,1 0-3 0,-2 1-1 16,-1 0-8-16,0-1 10 0,-3 0-9 0,0-1 8 15,-1 1 2-15,-1 0-2 0,1 1 2 0,-1-2-4 16,-1 1-1-16,1 1-2 0,-1-1 3 0,0 1-2 16,0 1 5-16,-1-2-1 0,1-1 3 0,1 0-1 15,0 0 1-15,0-1-1 0,1-2 0 0,0-1-1 16,1 1 1-16,1-2-2 0,0 3-1 15,2-1 6-15,0 2-7 0,1 0 4 0,2 1-8 16,-2 1-4-16,1-2-7 0,1-1 7 0,-2 1-2 16,1-3 8-16,-1-1 4 0,2 0 1 15,3-17 2-15,-8 28-1 0,8-28 3 0,-5 25-2 16,5-25 0-16,-1 23-1 0,1-23 0 0,1 22-2 16,-1-22 0-16,0 0 1 0,2 19-1 0,-2-19 0 15,0 0 0-15,0 0-2 0,0 0 0 16,0 0 0-16,0 0-2 0,0 0 0 0,1 18 2 15,-1-18 0-15,0 0 2 0,0 0 1 0,0 0 0 16,0 0 1-16,0 0 3 0,-5 18 4 0,5-18 2 16,0 0 2-16,0 0-4 0,0 0-5 0,0 0-1 15,0 0-1-15,0 0 2 0,0 0 5 0,1-20-3 16,-1 20 1-16,3-28-1 0,-1 10 1 16,2-1-1-16,-2-2 2 0,3-1-3 0,0 0 0 15,0 1-4-15,2-1 1 0,-1-1 6 0,0-1-6 16,2 1 9-16,-4-1-8 0,4 1 1 0,-2 2-9 15,0-2 7-15,0 0-6 0,1 0 9 0,-1-2 7 16,0-2 0-16,-1 0 3 0,0 0-6 16,0-1-1-16,0 1-3 0,-3 2 6 0,3 1-2 15,-2-2 6-15,0 2-3 0,0-3-1 16,-1 2-5-16,1 1 2 0,-1-1-6 0,0 0 4 16,1 2-6-16,-1-1 4 0,2 1 10 0,0 1-12 15,0 1 12-15,0 0-13 0,0 2-3 0,-1 1-9 16,0-2 3-16,-2 1-4 0,0-2 6 0,-1 0 9 15,0-1-2-15,-1-1 4 0,1 0-4 0,1 0 2 16,0-1-2-16,-1 1 3 0,3-1-2 16,-2-2 2-16,0 3-3 0,2-1 3 0,-2 2-3 15,1 2 4-15,-2-1-2 0,2 2 2 16,-1-2-4-16,-1 1 3 0,1-2-5 0,0 1 3 16,0-1 8-16,1 1-8 0,-2-1 8 0,1-1-8 15,-2-1-3-15,-1-2-9 0,0 1 10 0,0 0-7 16,0-1 9-16,0 2 5 0,1-1 1 0,1 0 5 15,2 1-4-15,1 1 3 0,-1 3-10 16,0 0 2-16,2 3-4 0,-4 17 2 0,5-30-1 16,-5 30 1-16,1-22-2 0,-1 22 2 0,-2-18-1 15,2 18 1-15,-5-23-1 0,5 23 1 0,-9-35-2 16,5 16 2-16,-3-3-4 0,3 2 5 0,-1-1-5 16,0-1 4-16,0 3-4 0,1 1 4 15,4 18 10-15,-8-31-10 0,8 31 10 0,-7-20-10 16,7 20-1-16,0 0 2 0,-8-19-2 15,8 19 1-15,0 0-1 0,-5-21 1 0,5 21-2 16,0 0-11-16,-1-18 10 0,1 18-13 0,0 0 8 16,0 0-4-16,0 0-1 0,0 0 2 0,0 0 3 15,0 0 5-15,0 0 1 0,0 0-1 0,0 0 0 16,0 0 0-16,0 0 1 0,0 0 0 0,0 0-1 16,0 0 2-16,0 0-1 0,0 0 12 15,0 0-10-15,0 0 10 0,0 0-11 0,18 16-2 16,-18-16-3-16,0 0-5 0,11 25 0 0,-11-25-2 15,8 28 4-15,-5-11 2 0,0 0-5 0,-1 0 10 16,-2-17-6-16,6 30 7 0,-6-30 2 16,6 24-2-16,-6-24 1 0,0 0 0 0,12 21 0 15,-12-21-2-15,0 0 2 0,17 13-1 0,-17-13 0 16,0 0-1-16,22 13 0 0,-22-13-1 16,0 0 0-16,25 26 0 0,-25-26 2 0,14 24-2 15,-14-24 2-15,11 29-2 0,-11-29 3 0,8 35-2 16,-5-16 2-16,0 2-1 0,-1-2 2 0,0-2-3 15,0 0 3-15,-2-17-2 0,2 28 1 0,-2-28-1 16,1 19 1-16,-1-19-2 0,0 0 1 0,0 0-1 16,5 17 0-16,-5-17 0 0,0 0 2 0,0 0-3 15,0 0 3-15,9 19-2 16,-9-19 0-16,0 0 0 0,0 0-2 0,0 0-2 16,0 0-3-16,0 0 3 0,0 0 1 0,0 0 6 15,12-16 2-15,-12-1 0 0,-3-5-1 0,1-1 1 16,-2-1-2-16,0 2 3 0,-1 0-4 0,0 0 4 15,0 3-2-15,0 1 1 0,0 1 0 0,5 17 1 16,-10-29-2-16,10 29 2 0,-10-28-4 16,10 28 0-16,-13-25-3 0,13 25 1 0,-11-29-2 15,11 29 2-15,-13-35-3 0,6 14 2 0,-1-1 7 16,0-3-6-16,2-1 8 0,-1 0-14 0,-1-1 6 16,5 2-7-16,-2-2 7 0,4 4 2 0,-1 3-1 15,1 3 1-15,1 17-1 0,0-24 1 16,0 24-3-16,0 0 3 0,0-21-2 0,0 21 1 15,0 0 0-15,0 0 1 0,-4-17-1 16,4 17 2-16,0 0-1 0,0 0 1 0,0 0-1 16,-18-18 0-16,18 18 1 0,0 0 1 0,0 0 0 15,-19-15 0-15,19 15 0 0,0 0-2 0,0 0-1 16,-11-20-1-16,11 20 0 0,0 0 1 0,-3-19-1 16,3 19 1-16,0 0-2 0,0 0 0 0,0 0 1 15,0 0 1-15,0 0-2 0,0 0 2 0,0 0-1 16,0 0 2-16,4-22 1 0,-4 22 0 15,0-21 0-15,0 21 0 0,1-23-2 0,-1 23 1 16,5-26-2-16,-5 26 2 0,9-29-3 16,-9 29 4-16,9-23-4 0,-9 23 2 0,11-20-1 15,-11 20 0-15,0 0 0 0,17-19 2 0,-17 19-2 16,0 0 2-16,0 0-2 0,0 0 2 0,0 0 0 16,17-18 0-16,-17 18 0 0,0 0 1 15,9-21-2-15,-9 21 2 0,6-26-2 0,-6 26 0 16,7-31 11-16,-7 31-10 0,8-24 9 0,-8 24-10 15,0 0-1-15,0 0-2 0,8-17 2 0,-8 17 3 16,0 0 3-16,0 0-1 0,0 0 1 0,0 0-3 16,-15 21-1-16,15-21 2 0,0 0-10 0,-14 23 17 15,14-23-10-15,0 0 14 0,0 0-4 16,-15 17-4-16,15-17-5 0,0 0-5 16,-5 22 0-16,5-22-7 0,-4 22 1 0,4-22-2 15,-4 28 4-15,4-28 3 0,-5 32 3 0,5-32 0 16,-6 31 4-16,6-31-3 0,-5 32 3 0,5-32-2 15,-2 27 1-15,2-27-1 0,-2 19 1 0,2-19-1 16,0 0 0-16,4 19-1 0,-4-19 0 0,0 0-1 16,9 19 1-16,-9-19 0 0,0 0 0 0,7 18 0 15,-7-18 1-15,0 0-2 0,12 22 2 16,-12-22-1-16,9 18 0 0,-9-18 0 0,8 21 0 16,-8-21-1-16,9 19 1 0,-9-19-1 0,0 0 1 15,8 17-2-15,-8-17 2 0,0 0-2 16,0 0 2-16,0 0 0 0,0 0 0 0,0 0 2 15,0 0-1-15,0 0 1 0,0 0 0 0,13 20-2 16,-13-20 2-16,0 0-2 0,5 24 1 16,-5-24-1-16,4 18 1 0,-4-18-2 0,2 18 3 15,-2-18-3-15,3 18 3 0,-3-18-2 0,0 0 1 16,5 21 0-16,-5-21 0 0,0 0 0 0,0 0 0 16,0 0-1-16,0 0 3 0,12 19 8 0,-12-19-9 15,0 0 10-15,0 0-11 0,10 23-1 0,-10-23 2 16,6 21-1-16,-6-21 0 0,5 26 0 0,-5-26 1 15,3 27-2-15,-3-27-7 0,3 24 8 16,-3-24-7-16,1 19 11 0,-1-19 2 16,0 0 1-16,1 22 0 0,-1-22-3 0,0 0-2 15,0 0-2-15,4 21 0 0,-4-21-2 0,0 0 2 16,8 19-2-16,-8-19 3 0,0 0-3 0,16 27 2 16,-16-27-1-16,9 24 0 0,-9-24-1 0,7 28 1 15,-7-28 0-15,5 29 0 0,-3-12-2 0,-2-17 2 16,3 35-1-16,-3-16 3 0,-2 0-2 15,1 1 3-15,-1-2-3 0,-1-1 4 0,1 0-4 16,1 0 2-16,-3 0-2 0,4-17 1 0,-5 30-1 16,5-30 2-16,-5 30-2 0,5-30 1 0,-5 28-2 15,5-28 1-15,-4 29 10 0,4-29-9 16,-7 31 8-16,5-13-7 0,0-1-2 0,0 3-8 16,1-1 7-16,-1 0-6 0,0 0 7 15,2 0 2-15,-1-2-2 0,1-17 2 0,-1 30-1 16,1-30 1-16,2 25-2 0,-2-25 1 0,4 26-2 15,-4-26 2-15,5 28-1 0,-5-28 0 0,6 28-1 16,-6-28 2-16,6 29-3 0,-6-29 2 0,9 30-2 16,-9-30 0-16,8 31-1 0,-5-13 2 0,-3-18-1 15,6 33 4-15,-6-33-3 0,7 31 2 0,-7-31-2 16,7 31 1-16,-7-31 0 0,8 26 0 16,-8-26-1-16,7 26 2 0,-7-26-3 0,8 24 1 15,-8-24 5-15,10 26-7 0,-10-26 3 16,9 28-6-16,-9-28-1 0,7 31 4 0,-3-13 0 15,-1-1-9-15,0 3 11 0,-2 1-10 0,0-1 11 16,-1 3 0-16,0 0-5 0,-1 0 1 0,0 1-2 16,-3 3 5-16,0-2-1 0,-1 1 4 0,-2 0-3 15,0-1 4-15,-2 0-3 0,1-2 3 16,-2-1-2-16,0 0 2 0,1-2-2 0,-2-1 2 16,0 3-3-16,1-2 2 0,-1 0-3 0,3 1 3 15,-1-1 5-15,-1 2-7 0,2-1 8 0,-2 2-7 16,0-3-1-16,3 2-9 0,-3 0-7 0,2-2-18 15,-1 4-8-15,0 2-4 0,-1-2 1 16,-1 1 17-16,-1-2 8 0,0 0 13 16,-2 0 6-16,2-2 1 0,0-1 4 0,0-1 3 15,0-3 6-15,-1 1 4 0,13-17 3 0,-20 31 2 16,20-31 1-16,-14 26-2 0,14-26-2 0,-8 21-6 16,8-21-7-16,0 0-2 0,0 0-9 0,-3 18-6 15,3-18-5-15,0 0-4 0,0 0-6 0,20 7 1 16,-20-7 3-16,0 0 2 0,0 0 6 0,21-12 5 31,-21 12 5-31,0 0 4 0,15-22 9 16,-15 22 5-16,9-20 3 0,-9 20 4 0,8-28-2 0,-3 9-1 0,0-3-1 15,0-5-3-15,1-3-3 0,1-4-5 0,1-5-2 16,0-3-3-16,2-5 1 0,0-4 3 0,1-3-5 16,0-3 4-16,1-4-4 0,0 0 1 15,1-5 2-15,1-1-3 0,-2-1 2 0,1-2-2 16,-2 0 2-16,-2 1 3 0,-3 3-4 15,0 8 5-15,0 0-5 0,-1 3-2 0,-2 3 2 16,0 0-3-16,-1 2 2 0,1 4-2 0,-1 4 4 16,1 2-2-16,-1 4-1 0,2 1 2 0,-3 3-4 15,1 4 3-15,-1 3-3 0,-2 3 4 0,1 2-2 16,-1 3 2-16,1 17 2 0,-1-27-2 0,1 27 3 16,0 0 2-16,-3-17-1 0,3 17-2 0,0 0-6 15,0 0-8-15,0 0 1 0,0 0 1 16,0 0 5-16,3 30 5 0,-3-7 2 0,1 8-2 15,0 5-3-15,2 7-6 0,-2 3-4 16,0 6 0-16,-1 6 3 0,0 5 5 0,0 7 0 16,0 5 3-16,0 9-3 0,1 3 1 0,1 0 1 15,-1 1 3-15,-1-5 6 0,-1-6 2 0,-2-3 0 16,-1-8-1-16,0-5-2 0,-1-7 1 16,0-8 4-16,-2-6 2 0,1-12 8 0,-2-9-1 15,8-19 14-15,0 0-6 0,0 0 3 0,0 0-13 16,0 0-9-16,0 0 1 0,-13-18-8 0,14-9 6 15,0-8-12-15,0-5 2 0,3-2-6 0,2-1 0 16,0-5-2-16,3-2-7 0,-2-6 1 0,-1-2-2 16,1-4 9-16,1-2 7 0,-1-2 1 15,2-1 6-15,-3-1-4 0,1 3 0 16,-3 1 3-16,-1 2-3 0,0 5 4 0,-2 7-4 16,-1 7 4-16,0 7-3 0,-1 6 2 0,1 4-2 15,-2 6 4-15,2 20 0 0,-3-26 3 0,3 26-2 16,0 0-5-16,0 0-8 0,0 0-7 0,-16 20 2 15,9-1 1-15,1 8 8 0,1 7-4 0,-3 4-1 16,4 8-4-16,-4 1 4 0,0 3-1 0,-1 1 6 16,2-4 1-16,-3 0 3 0,2 2 0 15,-2-5 6-15,-1-1 4 0,-2-7 0 0,1-8 13 16,1-8 2-16,11-20 13 0,-17 16-1 0,17-16-3 16,0 0-14-16,-13-17-8 0,12-2 5 15,0-10-13-15,2-9 9 0,0-8-16 0,2-3 1 16,0-8-2-16,1-4 0 0,2-3 1 0,0-6-17 15,3 0 4-15,-3-4-8 0,1 2-5 16,-2 0 6-16,1 7-3 0,-2 11 9 0,3 9 10 16,-2 11 5-16,1 12 1 0,-6 22-3 0,7-18-7 15,-7 18 2-15,0 0 0 0,-1 25 3 0,-1 1 7 16,-2 9 0-16,2 11 2 0,0 2-2 0,0 4 4 16,1 0-6-16,0-6 7 0,-2-1 1 0,1-5 6 15,-2 0 3-15,2-2-4 0,-1-2 1 0,1-4-4 16,0-8 2-16,2-24 2 0,-3 21 0 15,3-21-2-15,0 0-2 0,3-19-3 16,2-3-4-16,0-16 2 0,1-9-5 0,0-12 5 16,0-8 2-16,-1-3-12 0,1-1 4 0,-1 2-20 15,-2 5-5-15,-3 6 3 0,-3 0-8 0,-2 7 12 16,-1 3 0-16,-3 4 10 0,-1 4 5 0,-1 6 7 16,0 3-2-16,-1 4 8 0,0 5 10 0,12 22 5 15,-22-25 12-15,22 25-6 0,-17-8-6 16,17 8-10-16,0 0-6 0,-21-2-4 0,21 2-2 15,0 0-1-15,0 0-1 0,-18-26 0 0,14 6-2 16,-1-4-6-16,2-6 7 0,0 0-8 0,1-2 8 16,1 0 2-16,1 3-5 0,0 3 2 15,0 6-3-15,0 20 2 0,0-22-3 0,0 22-1 16,0 0-3-16,0 0 3 0,0 0 2 16,0 0 6-16,3 30 5 0,-2-9-2 0,2 3 1 15,2 0-4-15,1 2 2 0,0-1-4 0,4 3 4 16,2 1 11-16,2 5-7 0,5 3 6 0,0 3-18 15,2 1 2-15,1-2-5 0,-2-3 4 0,0-3 4 16,-2-5-5-16,0-7 3 0,-3-1-3 0,-15-20 2 16,27 26-5-16,-27-26-3 0,18 11-11 0,-18-11 1 15,0 0 3-15,0 0 6 0,0 0 11 16,11-18 2-16,-15 1 1 0,0-3-1 0,-5-8 2 16,-2-5-3-16,-1-3 4 0,-4-4 2 15,-1-5-3-15,-3-2 1 0,0-5-13 0,-3-4 1 16,-1 0-3-16,1-3 3 0,0 0 8 0,3 1-2 15,-1 3 7-15,1 1-5 0,1 6 4 0,0 1 5 16,3 7-5-16,1 7 7 0,5 10-3 0,10 23 4 16,-12-23 3-16,12 23 1 0,0 0-6 15,0 0-4-15,0 0-3 0,0 0-2 0,-2 32 0 16,4-4-9-16,2 8 7 0,1 4-8 0,0-2 7 16,-2 0 3-16,2-7-4 0,-1-6 5 0,-3-9-2 15,-1-16 2-15,1 20 5 0,-1-20 9 0,0 0 5 16,0 0 0-16,0 0-5 0,0 0-10 15,0 0-3-15,-11-35-4 0,5 8 3 16,1-8-6-16,-2-6 0 0,-5-5-4 0,1-5-11 16,-2 0-4-16,-2-3-12 0,2-3-2 0,0 0-2 15,1-7 1-15,0 3 6 0,0-1 5 0,1 5 12 16,1 7 7-16,3 8 16 0,2 5 16 0,1 14 3 16,4 23 8-16,-3-20-10 0,3 20-3 0,0 0-5 15,2 22-10-15,-1-4 8 0,2 10-15 0,1 3 5 16,-1 5-1-16,2 2-7 0,0 0 3 15,0-1-4-15,1-5 2 0,-1-3-7 0,-2-3 0 16,2-5-1-16,-5-2 0 0,0-19 6 0,-1 23 1 16,1-23-3-16,0 0 3 0,0 0-3 15,0 0 4-15,-21-28 4 0,16 1 1 0,-1-7 1 16,2-9-4-16,-5-5 3 0,1 1-5 0,-1-4 6 16,2-1 6-16,-2 4-7 0,3-1 5 0,1 7-9 15,0 10 0-15,3 8 0 0,2 24-6 16,0 0-2-16,0 0-1 0,0 0 1 0,-5 23 14 15,5 18 10-15,1 13-4 0,3 12 11 0,2 8-11 16,1 2-3-16,2 0 3 0,-1-1-13 0,2-2 7 16,0-5-2-16,-2-7-11 0,1-3 11 0,-2-7-13 15,-2-11 8-15,0-9 2 0,0-10-3 0,-5-21-1 16,0 0 0-16,0 0 3 0,0 0 5 16,0 0-1-16,23-42 5 0,-18 3 0 15,-2-11-6-15,2-5 5 0,-2-6-11 0,-1 0 2 16,-1-4-7-16,-1-3-11 0,0 0-1 0,-2-1-12 15,-2 2 8-15,-2 2 15 0,-2 3 2 0,0 7 14 16,-1 8 0-16,1 15 18 0,1 15 7 0,7 17 7 16,0 0-3-16,-9 27 0 0,7 10 4 0,2 18-15 15,2 9 11-15,5 11-25 0,0 0-6 16,3 0 6-16,1-3-13 0,-2-5 6 0,3-8-8 16,-2-6 6-16,2-3 3 0,-3-10-3 0,2-6 5 15,-4-9-21-15,-7-25 10 0,12 27-20 0,-12-27 12 16,0 0 5-16,0 0-1 0,0 0 12 0,20-23 1 15,-15 1 9-15,-3-8-12 0,0-3 7 16,-2-9-21-16,0-3 3 0,-2-5-3 0,-2-6 1 16,1-5 8-16,-6-2-12 0,3 2 13 15,-4 0-9-15,2 5 12 0,2 2 12 0,0 6-14 16,2 10 17-16,3 12-17 0,1 26 3 0,0 0 3 16,0 0 6-16,0 0 9 0,17 42-18 0,-9 4 16 15,2 8-20-15,-1 5 2 0,0 3 10 0,-1-4-14 16,-2-3 8-16,0-7-9 0,-1-3 8 0,1-5-8 15,-3-3 7-15,2 1 5 0,-1-3-5 16,0-4 7-16,-2-5-7 0,0-7-2 0,-2-19 2 16,0 0-1-16,3 17-2 0,-3-17 2 15,0 0 0-15,0 0 2 0,6-27 0 0,-5 2-9 16,2-8 7-16,-5-8-6 0,1-2 4 0,-1-5 1 16,-1-1-17-16,2 5-1 0,-3-2-17 0,2 5-2 15,-4 2-4-15,2 4 4 0,-2 5 6 0,1 6 14 16,2 5 8-16,3 19 8 0,-8-19 2 15,8 19 4-15,0 0-1 0,0 0 1 0,-18 29 2 16,11-7 8-16,-3 7 4 0,2 9 5 0,5 5 2 16,1 11-12-16,3 5-1 0,4 1-11 0,2 3 7 15,2-6-5-15,0-9 1 0,1-4-1 0,0-10-14 16,-2-6 6-16,2-5-10 0,-10-23 2 0,15 25-7 16,-15-25-5-16,0 0 7 0,0 0 7 15,0 0 11-15,17-39 3 0,-16 4 7 0,-1-14-12 16,-3-9 7-16,-1-10-7 0,0-6-2 0,-3-3 5 15,-4-1-12-15,-5 2-2 0,-6 2-4 16,-2 7 0-16,-3 2 8 0,-3 6 4 0,4 10 5 16,-1 4 6-16,3 10 7 0,1 9 12 0,3 13 9 15,2 8-4-15,18 5-4 0,-28 27-12 0,16 1-3 16,-1 10-3-16,0 10 7 0,2 11 0 16,4 9-14-16,2 3 8 0,2 4-11 0,3-1-1 15,0-4 8-15,1-6-11 0,1-7 7 0,1-13-7 16,0-8 5-16,2-12-3 0,-1-7 0 0,-4-17-4 15,0 0-1-15,0 0 4 0,0 0 2 0,16-18 5 16,-10-9 0-16,-3-12 2 0,2-14-6 0,-3-11 6 16,-1-9-9-16,-1-5 5 0,-3-8-1 15,0-4-17-15,-3-2-4 0,-2-1-13 16,-4 3-5-16,0 3 16 0,-3 3 7 0,2 12 13 16,2 10 5-16,3 14 8 0,1 14 7 0,1 14 5 15,6 20 2-15,0 0-7 0,0 0-7 0,-8 37 0 16,5 4-6-16,2 16 7 0,2 15 5 0,2 14-8 15,2 11 8-15,2 14-13 0,4 7-9 0,1 6 3 16,1 2-6-16,3-5 1 0,-1-8 9 16,-1-6-5-16,1-17-7 0,-2-15 9 0,1-15-7 15,-3-20 4-15,0-16 2 0,-11-24 1 0,17 8 6 16,-17-8 6-16,14-22 4 0,-6-2 0 0,0-13-7 16,1-18 0-16,-4-17 2 0,-1-18-10 15,-1-11 5-15,-2-12-6 0,-1-9 2 0,-2-5-7 16,-3-1-5-16,-3-2-7 0,-4 3-6 0,-2 7 14 15,-2 2 0-15,0 14 6 0,1 15 9 16,5 16 2-16,3 20 11 0,4 19 5 0,3 34-2 16,0 0-3-16,0 0 2 0,-1 33 0 0,2 16 13 15,1 19 10-15,2 17-13 0,1 11 3 0,0 8-16 16,1 4-16-16,0 0 12 0,0-1-10 0,-1-5-10 16,1-9 9-16,-3-7-12 0,1-12 2 0,-1-13 11 15,0-11-10-15,1-16 1 0,-4-34-12 0,5 23 2 16,-5-23 4-16,0 0 6 15,3-36 13-15,0-3-3 0,-4-19 2 0,-1-20-7 16,0-18 3-16,-3-10 9 0,-2-7-7 0,-3-3 2 16,0-2-4-16,-1-3-16 0,-1 4-8 0,0 3 6 15,0 7-5-15,-4 6 5 0,3 12 14 0,-2 9-4 16,0 17 21-16,2 20 22 0,0 20 2 0,13 23-3 16,-32 24-3-16,18 22-18 0,-2 22 5 15,2 19 16-15,2 13-19 0,5 9 14 0,1 6-9 16,3 0-13-16,5-2 4 0,0-1-13 0,3-12-10 15,1-7 17-15,0-9-7 0,4-13-14 0,1-13 17 16,0-13-22-16,0-20 5 0,-11-25 1 0,18 16 0 16,-18-16 7-16,21-17 11 0,-9-4 2 15,-4-10 3-15,2-18 10 0,-5-12-20 0,-3-14 16 16,-1-13-13-16,-3-7-7 0,-2-8 17 16,-1-7-9-16,-2-5-8 0,-4 1 8 0,2 1-8 15,-4 3-4-15,4 8 16 0,1 8-5 0,3 13-11 16,4 12 15-16,1 15-13 0,3 13 6 0,-1 15 5 15,-2 26-12-15,5-17 2 0,-5 17 3 0,2 22 8 16,2 7 19-16,-2 22 16 0,3 21-19 0,1 22 10 16,4 17-16-16,4 13-17 0,3 7 19 0,2 4-13 15,2-3-6-15,1-7 4 0,1-10-10 16,1-19-11-16,-1-14 15 0,-1-16-7 0,-1-15-17 16,1-16 24-16,-5-11-27 0,2-13 22 15,-19-11 2-15,29 1 5 0,-29-1 3 0,23-31 3 16,-12 0 16-16,-3-12-26 0,-2-11 21 0,-5-17-21 15,-4-12-7-15,-1-10 9 0,-7-12-16 0,-3-5-12 16,-4-4 4-16,-1-2-1 0,-2 0 7 16,0 4 23-16,4 5 2 0,0 8-4 0,5 12 15 15,0 13-5-15,2 16 12 0,0 15 20 0,4 19 2 16,6 24-3-16,0 0-10 0,0 0-17 0,-19 21-7 16,14 15-3-16,0 17 13 0,3 20 6 0,3 16-12 15,3 17 9-15,4 13-13 0,4 9 4 0,3 8-9 16,2 2 1-16,1-3-4 0,2-9-14 15,0-11 24-15,2-12-9 0,-5-19-16 16,5-15 18-16,-5-17-21 0,0-17 7 0,-2-14 9 16,-15-21-7-16,19 13 8 0,-19-13 5 0,0 0 4 15,20-31 6-15,-13-3 11 0,-1-17-27 0,-1-14 19 16,-3-17-18-16,1-14-5 0,0-12 15 0,1-9-16 16,1-1-17-16,-1-1-1 0,2 8-12 0,-4 8 3 15,3 20 28-15,-3 15-2 0,2 24 18 0,-2 23-11 16,-2 21 4-16,0 0-1 0,6 26-1 15,-1 8 15-15,-1 13-3 0,0 14 9 0,-3 9-14 16,-4 5 9-16,-1 5 0 0,-1-2-14 0,-1-2 13 16,-2-4-15-16,3-8-3 0,-1-11 10 15,0-12-9-15,3-12 6 0,-1-12-3 0,4-17 3 16,0 0-1-16,0 0 0 0,0 0-1 0,0 0-2 16,0 0 0-16,0 0-3 0,-1-37 0 15,1 0-8-15,0-10 3 0,-1-11-10 0,1-8 11 16,0-7-2-16,0-3-9 0,-2-2 13 0,1 1-11 15,-4 2 8-15,2 5 12 0,-2 5-6 0,-1 9 20 16,2 14-1-16,0 14 20 0,4 28-2 0,-2-17-5 16,2 17-8-16,0 0-13 0,-9 23-2 0,3 0-3 15,0 13 6-15,1 13-4 0,2 13 9 0,-1 13-12 16,4 9 12-16,1 9-2 0,2 2-14 16,2 0 11-16,2-4-13 0,-1-8-6 15,1-7 16-15,3-12-15 0,-3-11 9 0,3-13-11 16,-1-11 4-16,0-9-6 0,-9-20-1 0,15 17-1 15,-15-17 2-15,0 0 6 0,19-6 3 0,-19 6 4 16,19-32-7-16,-8 2 0 0,-2-12-9 0,3-9 9 16,-1-10-6-16,4-5 13 0,0-6-11 0,2 0 8 15,-2-2-9-15,-1 3-12 0,-2 3 11 16,-4 3-7-16,-1 9 12 0,-4 5 11 0,-3 9-3 16,-2 12 6-16,-3 8 2 0,5 22 8 0,0 0-2 15,-22-10-1-15,22 10-3 0,-27 28-5 0,9-2 9 16,-1 9 0-16,0 7 6 0,-3 8-11 0,2 4 4 15,0 2 3-15,1-2-18 0,3-1 16 16,1-4-17-16,3-6 2 0,1-5 7 16,3-8-6-16,0-6 4 0,5-5-4 0,3-19 1 15,-3 27-2-15,3-27 1 0,0 0-3 0,8 18 1 16,-8-18-2-16,0 0 1 0,0 0 3 0,20-6 1 16,-20 6 2-16,21-28-2 0,-9 4 3 0,4-7-6 15,1-6 4-15,1-7-12 0,4-2 4 0,-1-6-3 16,3-2-16-16,2 1 16 0,-1 2-14 0,0 5 10 15,-4 8 6-15,0 4-2 0,-4 9 3 16,-2 5-1-16,-15 20 2 0,19-19-7 0,-19 19-3 16,0 0 3-16,0 0 4 0,-2 22 10 15,-6-3 10-15,-1 11 3 0,-5 4-1 0,0 5 5 16,-2 2-6-16,-1 0 9 0,0-1 14 0,0 0-6 16,-1-3 8-16,2 2-20 0,-1-4-5 0,6-1-9 15,0-1-1-15,4-2 4 0,2 0-9 0,2-3 4 16,2-2-4-16,2-5 2 0,3-2-9 15,-4-19-9-15,11 23-13 0,-11-23-5 0,0 0 3 16,25-3 8-16,-25 3 9 0,27-23-1 0,-13 4 3 16,-1-8-2-16,0-7 5 0,3-4-1 0,-1-6 7 15,1-2 1-15,-3 1 5 0,-1 3 1 0,-2 2-9 16,-4 8 9-16,-4 4-8 0,0 6 13 0,-2 22 10 16,-5-24 11-16,5 24 3 15,0 0-1-15,0 0-11 0,-21 1-12 0,21-1-6 16,-18 21 0-16,7-3 13 0,-4 7-12 0,-1 7 10 15,-2 3-19-15,-1 4 1 0,-2 0-2 0,-2 0 1 16,1 0 9-16,0-4-2 0,3-3 5 0,0 0-2 16,2-4 4-16,3-4 1 0,2-2 4 0,12-22 1 15,-16 27 0-15,16-27-5 0,0 0-4 0,0 0-4 16,0 0 0-16,0 0-1 0,0 0 1 16,11 17-2-16,-11-17-1 0,17 1-1 0,-17-1 0 15,21-6 0-15,-21 6-1 0,28-15 0 0,-28 15-3 16,32-31 4-16,-16 13-4 0,4 0 3 0,-2 0-4 15,0-1 3-15,0 1-1 0,-1-2 2 16,-1 2-3-16,-1 1 3 0,-1 0-3 0,-14 17 3 16,25-29 2-16,-25 29 3 0,20-24 1 0,-20 24 0 15,16-18 0-15,-16 18 1 0,0 0-2 16,0 0 0-16,20-13 1 0,-20 13-1 0,0 0 1 16,0 0 0-16,0 0 1 0,0 0-1 0,0 0 1 15,0 0-1-15,0 0 1 0,0 0-1 0,15-17 0 16,-15 17 1-16,0 0 6 0,5-21 0 0,-5 21 5 15,5-20-2-15,-5 20-3 0,7-22-1 0,-7 22-3 16,9-24-2-16,-9 24 0 0,11-29-13 16,-11 29 11-16,12-32-10 0,-12 32 11 15,10-29 1-15,-10 29-1 0,6-28 2 0,-6 28-2 16,4-28 3-16,-4 28-3 0,2-31 1 0,-1 14-1 16,0-1 1-16,2 0-2 0,-2 0 2 0,1-2-2 15,1 2 1-15,-1-1-1 0,0 1 0 0,0 1 0 16,-2 17 2-16,5-29-1 0,-5 29 2 0,6-27-2 15,-6 27 3-15,8-33-4 0,0 15 2 16,-2-1-2-16,4 0 1 0,-3-3-1 0,0 1 1 16,0 4 6-16,-2-2-6 0,-5 19 7 0,9-33-6 15,-9 33-3-15,2-30 4 0,-2 30-1 0,-2-29-8 16,2 29 8-16,-5-28-8 0,5 28 7 0,-9-32 2 16,6 12-2-16,-1-2 3 0,2 0-4 15,1-1 3-15,-2-2-4 0,3 5 3 0,0-1-2 16,0 21 2-16,0-31-2 0,0 31 2 15,-1-24-2-15,1 24 1 0,-6-20-2 0,6 20 0 16,-11-20 0-16,11 20 0 0,-15-21-1 0,15 21 3 16,-19-19-1-16,19 19 0 0,-23-17 1 0,23 17 1 15,-27-21-1-15,27 21 3 0,-27-23-2 0,27 23 1 16,-25-23-1-16,25 23 0 0,-26-26 0 0,26 26 0 16,-24-26-1-16,24 26 2 0,-22-23-3 15,22 23 3-15,-20-18 7 0,20 18-9 0,-18-12 10 16,18 12-11-16,-19-6 2 0,19 6 1 0,-22-6 2 15,22 6-1-15,-22-8 1 0,22 8-1 16,-23-14-1-16,23 14 0 0,-20-20-1 0,20 20 0 16,-18-27-1-16,18 27-7 0,-18-25 8 0,18 25-9 15,-17-26 8-15,17 26 2 0,-17-23-2 0,17 23 2 16,-16-21-2-16,16 21 1 0,-17-19-1 16,17 19 1-16,-18-14-1 0,18 14 1 0,-21-17-1 15,21 17 2-15,-22-19-3 0,22 19 3 0,-20-20-3 16,20 20 2-16,-19-19-1 0,19 19 1 0,-18-22-2 15,18 22 2-15,-18-25-2 0,18 25 2 0,-16-24-1 16,16 24 1-16,-17-26-1 0,17 26 0 0,-17-24 0 16,17 24 0-16,-17-24 0 0,17 24 1 15,-17-20-2-15,17 20 2 0,-20-16-2 16,20 16 3-16,-23-13-2 0,23 13 3 0,-23-10 0 16,23 10 2-16,-23-11 0 0,23 11 1 0,-22-14-2 15,22 14 0-15,-22-14-2 0,22 14-1 0,-20-20-1 16,20 20 2-16,-17-20-3 0,17 20 2 0,-16-23-1 15,16 23 1-15,-12-23 9 0,12 23-9 0,-15-19 10 16,15 19-11-16,-17-12 0 0,17 12 0 16,-19-10 0-16,19 10 1 0,-22-7 1 0,22 7 0 15,-23-6 2-15,23 6 2 0,-25-5-1 0,25 5 2 16,-22-8-3-16,22 8-1 0,-20-10-3 0,20 10 0 16,-17-11-1-16,17 11-11 0,-17-16 12 15,17 16-12-15,0 0 12 0,-25-18 0 0,25 18 0 16,-19-12 0-16,19 12 0 0,-20-10 1 0,20 10 0 15,-20-10 0-15,20 10-1 0,-21-9 1 16,21 9-1-16,-19-10 1 0,19 10 0 0,-20-8 0 16,20 8-1-16,-21-8 1 0,21 8-1 0,-18-7 1 15,18 7-1-15,0 0 0 0,-24-8-1 0,24 8 1 16,0 0-1-16,-22-11 1 0,22 11-1 0,0 0 1 16,-22-10-1-16,22 10 1 0,0 0-1 0,-24-13 1 15,24 13-2-15,0 0 2 0,-23-21-2 16,23 21 3-16,-16-17-1 0,16 17 2 0,0 0-3 15,-26-20 2-15,26 20-2 0,-20-10 1 16,20 10-1-16,-23-7 1 0,23 7-1 0,-22-6 1 16,22 6 0-16,-25-5-1 0,25 5 0 0,-26-5 1 15,26 5-2-15,-26-4 2 0,26 4-1 0,-25-3 0 16,25 3 1-16,-27-6 0 0,27 6-1 0,-28-4 1 16,28 4 0-16,-29-4 0 0,29 4 1 15,-31-1-1-15,31 1 0 0,-29-2 1 0,29 2-1 16,-30-3 0-16,30 3 1 0,-31-3 0 0,31 3 0 15,-29-5 4-15,29 5 1 0,-28-6 4 0,28 6 0 16,-29-5 1-16,29 5-2 0,-26-6-2 0,26 6 0 16,-24-6-1-16,24 6-1 0,-27-9 0 15,27 9-3-15,-24-7 0 0,24 7-2 0,-26-8 1 16,26 8-1-16,-22-5 0 0,22 5-1 16,-21-2-1-16,21 2 0 0,-23 2 0 0,23-2 1 15,-25 6-1-15,25-6-1 0,-23 10 1 0,23-10 1 16,-23 9-1-16,23-9-1 0,-22 8-4 0,22-8 0 15,-19 7-1-15,19-7 1 0,-19 6 0 0,19-6-1 16,-20 4 0-16,20-4 4 0,-19 0 1 0,19 0 2 16,-17-4 0-16,17 4 1 0,-18-6 0 15,18 6-2-15,-18-3 2 0,18 3-2 0,-21 2 0 16,21-2 0-16,-24 6 0 0,24-6 1 0,-27 12-1 16,27-12 1-16,-27 17-1 0,27-17 2 15,-28 17-1-15,28-17 3 0,-27 15-3 0,27-15 3 16,-26 14-3-16,26-14 1 0,-26 13-1 0,26-13 0 15,-26 13 2-15,26-13-2 0,-27 12 2 0,27-12-2 16,-24 12-1-16,24-12 1 0,-28 14-1 16,28-14 1-16,-30 14 0 0,30-14 1 0,-30 16-1 15,30-16 1-15,-33 21 0 0,16-11 0 0,-1 1-1 16,0 0 2-16,-1 0-3 0,0 0 3 0,2-1 8 16,-1 1-9-16,-1 1 9 0,19-12-8 0,-32 24-3 15,32-24 3-15,-30 22-3 0,30-22 1 0,-28 21 0 16,28-21-11-16,-25 23 11 0,25-23-11 0,-22 27 10 15,22-27 2-15,-21 29-2 16,21-29 3-16,-20 29-3 0,10-12 3 0,-2 2-3 16,-2 4 1-16,1 4-1 0,-2 2 3 0,1 1-4 15,0 2 5-15,-1-1-4 0,0 5 4 0,-1 1-5 16,4 2 6-16,-1 5-8 0,2 1 9 0,0 4 1 16,0 1-15-16,1 2 16 0,0 2-14 0,3 1 5 15,0-1 7-15,1 3-8 0,1-1 7 16,2 2-8-16,1 1 8 0,0 1 3 0,2 5-13 15,-2 1 13-15,2 2-11 0,2 2 0 0,-1 0 10 16,2-2-10-16,4 0 8 0,-1-1-9 0,1-5 9 16,3-2 3-16,1-5-13 0,1-4 15 15,1-7-17-15,3-4 5 0,-1-5 4 0,4-6-4 16,-1-6 3-16,3-3-2 0,0-8 2 0,0-4-2 16,3-4 4-16,-3-8-1 0,3-5 1 15,-1-8 1-15,0-6-3 0,0-9 3 0,-1-8-5 16,0-7 4-16,-3-6 3 0,-2-6-13 0,-3-2 15 15,-5-3-12-15,-4 1 4 0,-5-2 8 0,-2-3-9 16,-3 0 8-16,-2 1 0 0,-3-3 0 0,0 3 1 16,-1 5-12-16,-1 6 4 0,1 8-3 0,3 7 5 15,0 9 5-15,1 10 2 0,7 22 5 0,0 0 1 16,-30 19 5-16,13 17 2 0,-4 15-11 16,3 12 8-16,-2 11-4 0,4 11-15 15,-1 7 10-15,0 7-12 0,4 7-7 0,1 4 17 16,-2 5-4-16,6 0-6 0,-1-3 9 0,3-3-9 15,4-13-5-15,-1-12 14 0,5-17-3 0,-1-17 1 16,1-17 1-16,1-14-12 0,-3-19-5 0,0 0 2 16,0 0 3-16,0 0 6 0,24-14 7 15,-15-3 1-15,-2-12-4 0,-1-6 5 0,-2-13-5 16,2-8-1-16,-2-13 5 0,4-15-12 0,-2-13 6 16,0-12-12-16,-1-3-10 0,-3 3 6 0,-1 8-2 15,-1 12 7-15,0 14 15 0,2 13-9 0,-1 17 10 16,1 18-13-16,-2 27 0 0,0 0 2 0,0 0-2 15,-1 48 13-15,-1 8-1 0,-2 15 7 16,-1 18-13-16,2 8 10 0,-4 7-3 16,4 3-8-16,-1 0 7 0,0 0-6 0,2-4-6 15,0-7 14-15,2-5-5 0,-2-10-7 0,4-16 13 16,0-14-10-16,0-22 6 0,2-12 0 0,-4-17-4 16,0 0 0-16,0 0 2 0,0 0 2 0,20-13 1 15,-16-9-6-15,1-13-4 0,-3-21 1 0,-2-16-20 16,-4-15 4-16,1-13-14 0,-4-5-9 0,0-2 1 15,-7-3-8-15,2 7 4 0,-3 10 12 16,-1 12 15-16,1 18 20 0,-1 19 22 0,3 21 11 16,13 23 3-16,-18 18 3 0,10 23-11 15,4 22 4-15,0 24 4 0,3 19-11 0,2 12-2 16,3 10-8-16,-1-1-16 0,4-3 12 0,3-3-10 16,-4-5-4-16,2-4 4 0,-2-1-6 0,-1-8 6 15,1-6 4-15,0-11-4 0,0-11-7 16,1-16 2-16,0-12-5 0,2-18-3 0,-1-12-2 15,-8-17-2-15,23 3 1 0,-23-3 10 0,28-38 1 16,-15-1 7-16,-4-16 5 0,-3-20-10 0,-3-13 8 16,-4-19-5-16,-2-5-5 0,-2-9 11 0,0-7 0 15,-2-2-4-15,1-3 1 0,-4-5-5 0,1 2-8 16,-1 1-1-16,-2 8 3 0,2 14-2 0,3 15 4 16,-2 17 9-16,4 17-7 15,2 18 10-15,-1 15 3 0,4 31 2 0,-4-18 1 16,4 18-2-16,-8 33 2 0,1 8 6 0,-1 26 10 15,2 22-9-15,5 22 8 0,2 19-13 0,4 10-9 16,4 10 0-16,3 5-2 0,5 4-7 0,5 1 0 16,1-2-2-16,4-5-5 0,1-10 1 0,1-9-2 15,2-18 6-15,1-15-3 0,0-23 1 0,-1-18 1 16,1-19-22-16,1-18-16 0,-1-8-33 16,3-11-49-16,-8-20-193 0,17 15 52 0,-27-37 267 15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25.04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13563 11231 625 0,'-16'-39'6'16,"3"-9"-8"-16,1-1 7 0,0-2-1 0,3-5 3 16,-1-1 4-16,2 1-7 0,-1-6-3 0,1-1-10 15,-2 3-1-15,-1-3 2 0,1 1 4 16,1 3 6-16,0-2-5 0,1 2-1 0,-2 2-4 0,0 4-3 16,-1 0 3-16,2 4-2 15,-2 7 9-15,2 5 5 0,1 9 11 0,8 28 11 16,-9-23 3-16,9 23-5 0,0 0-6 0,-4 35-2 15,6 1-2-15,3 19 8 0,3 14-9 0,3 15-4 16,4 11-4-16,-2 7-19 0,4 5 3 0,-2 6-12 16,-1-1-4-16,0-3 15 0,-3-5 4 0,-3-13 10 15,-3-5 11-15,-1-8 3 0,-2-8-8 0,-2-6 9 16,1-4-10-16,-1-8 2 0,-1-3 3 16,-1-8-3-16,0-7 7 0,-1-10 5 0,3-24 17 15,-8 19 6-15,8-19-5 0,0 0-10 0,0 0-18 16,-18-37-7-16,7 3-7 0,-2-13 7 15,-3-16 4-15,-1-11-15 0,-2-7 13 0,0-7-12 16,-1-3-3-16,1-1 15 0,0-1-19 0,1 5 13 16,-1 2-2-16,4 10-13 0,-1 10 15 0,5 14-17 15,2 16 6-15,3 16 1 0,6 20-2 16,0 0 6-16,0 23 2 0,9 23 11 0,5 18-14 16,6 19 12-16,3 14-10 0,4 7-3 0,-3 3 6 15,3 5-16-15,0-7-11 0,-4-3 1 0,-3-7-6 16,-1-9 5-16,-7-6 14 0,-1-9-3 0,-6-6 13 15,-4-7 0-15,-4-7 9 0,1-11 13 0,-3-4 5 16,-2-11 14-16,2-5 5 0,5-20 4 16,0 0-8-16,-18 12-12 0,18-12-12 15,-11-25-10-15,2-1-5 0,-1-10-5 0,-2-11 6 16,0-10-3-16,-3-6 3 0,2-6 8 0,0-4-14 16,-2-2 10-16,3-6-3 0,-3 0-16 0,3 1 9 15,1 2-15-15,0 6-1 0,5 6 15 0,3 11-10 16,3 10 7-16,1 16-6 0,-1 29-1 0,12-20 1 15,-12 20 5-15,15 24 6 0,-6 8 3 16,1 12 3-16,1 14-9 0,0 7 5 0,0 5-3 16,-1 3-7-16,-2 0 12 0,-1-5-5 0,-2-5 4 15,-4-2 8-15,-1-7 4 0,-2 1 11 0,-4-6 2 16,1-2 7-16,-3-4-10 0,0-6 1 0,0-4 4 16,0-7-8-16,2-9 13 0,6-17-8 15,0 0-7-15,0 0-3 0,0 0-19 0,0 0 4 16,-15-42-7-16,10 3 7 0,0-9 6 15,0-5-7-15,0-5 8 0,2-2-13 0,0 6 7 16,3 1-12-16,0 7 5 0,1 4 5 0,1 5-9 16,0 7 10-16,2 6-8 0,-4 24-4 0,7-24 1 15,-7 24 3-15,0 0 4 0,0 0 7 0,16 30 7 16,-9-6-8-16,-1 8 6 0,-1 6-5 0,2 3 4 16,-2 5 7-16,0-3-4 0,-4-1 7 15,0-2-3-15,-1-3 5 0,-2-3-7 0,0-4 3 16,-3-3-8-16,-1-6 1 0,6-21-3 15,-11 24 1-15,11-24-2 0,0 0-3 0,0 0-2 0,0 0-6 16,-21-28 1-16,15 4-2 0,-1-8 7 16,1-5-2-16,-1-2 9 0,1 0-6 0,1 1 6 15,-1 3-5-15,3 3 3 0,-1 3-4 0,2 7 3 16,0 3-4-16,2 19 3 0,-1-18-2 16,1 18 0-16,0 0 1 0,0 0 0 0,0 0 3 15,3 18-1-15,-2 3 4 0,0 5-4 0,2 8 5 16,-1 2-5-16,-1 1 6 0,-1 0-3 0,-1-4 7 15,0-2-1-15,-2-2 7 0,1-2-5 0,-1-2 3 16,2-2-7-16,-1-5 2 0,2-18-6 0,-3 23 0 16,3-23-4-16,0 0-4 0,0 0-6 15,0 0-8-15,0 0-1 0,0 0 0 16,4 27 3-16,-4-27 3 0,6 29 9 0,-3-11-4 16,-3 3 9-16,1 2-3 0,-4-1 3 0,1-2 0 15,-2-2 13-15,4-18-2 0,-5 24 10 0,5-24 1 16,0 0-6-16,0 0-7 0,0 0-5 0,0 0-9 15,0 0 0-15,-8-32 7 0,5 9-12 0,0 0 5 16,-1 1-19-16,2 1 5 0,2 21-6 16,-5-25 8-16,5 25 8 0,0 0 6 0,0 0 5 15,0 0 2-15,0 0 0 0,0 0-2 0,0 0 7 16,-17 17-2-16,17-17 9 0,-6 19-3 0,6-19 1 16,-5 17 1-16,5-17 0 0,0 0 0 0,0 0 1 15,0 0-6-15,0 0-6 0,0 0-8 16,0 0-7-16,0 0-3 0,0 0 0 0,0 0 5 15,0 0 2-15,0 0 5 0,0 0 1 16,0 0 2-16,0 0 0 0,0 0 2 0,0 0 0 16,0 0-1-16,0 0-2 0,0 0-2 0,0 0-1 15,0 0 0-15,0 0 2 0,0 0 2 0,-17 10 0 16,17-10 0-16,0 0-2 0,0 0-1 0,0 0-2 16,0 0 2-16,0 0 2 0,0 0 2 0,0 0 3 15,3-19-1-15,-3 19 0 0,4-17-1 16,-4 17-9-16,4-18 7 0,-4 18-7 0,3-17 8 15,-3 17 1-15,4-20-2 0,-4 20 2 0,0 0-1 16,3-23 2-16,-3 23 1 0,0 0 0 16,1-18 1-16,-1 18-2 0,0 0 3 0,0 0 4 15,0 0 4-15,0 0-1 0,-5-18-3 0,5 18-4 16,0 0-4-16,0 0 0 0,0 0 0 0,0 0 2 16,-7-17 0-16,7 17 1 0,0 0-2 15,0 0-2-15,-2-19-1 0,2 19 0 0,0 0-1 16,4-20 2-16,-4 20-2 0,0 0 2 0,4-18-2 15,-4 18 1-15,0 0-1 0,0 0 1 0,3-17 0 16,-3 17 0-16,0 0 1 0,0 0 0 0,0 0 1 16,0 0 0-16,0 0 4 0,0 0 1 0,0 0 2 15,0 0 2-15,0 0-4 0,0 0 0 0,-3-17-4 16,3 17-1-16,0 0-1 16,0 0 0-16,0 0-1 0,-3-20 2 0,3 20-2 15,0 0 2-15,0 0-1 0,0-21 3 0,0 21 0 16,0 0 0-16,1-17-1 0,-1 17 0 0,0 0-2 15,0 0 1-15,2-17 0 0,-2 17 1 0,0 0 0 16,0 0-1-16,0 0 0 0,0 0-1 0,0 0-1 16,-4-20 0-16,4 20-2 0,0 0 2 15,0-17-1-15,0 17 1 0,0 0 0 0,-1-17 0 16,1 17-1-16,0 0 1 0,0 0 0 0,-4-21 1 16,4 21-2-16,0 0 1 0,-6-19-2 0,6 19 2 15,0 0-1-15,-7-21 2 0,7 21-1 16,-4-16 0-16,4 16 0 0,-2-20 0 0,2 20-2 15,-5-22 3-15,5 22-2 0,-4-23 2 0,4 23-3 16,-6-27 1-16,6 27 12 0,-7-29-10 16,7 29 11-16,-6-34-12 0,1 16-2 0,1-2-10 15,-1 3 10-15,2 0-9 0,3 17 11 0,-9-32 3 16,4 15-4-16,5 17 3 0,-8-33-3 0,3 16 3 16,1 0-3-16,1-1 4 0,0 0-4 0,0 0 3 15,0-4-3-15,1 0 3 0,-1-2-4 0,2-2 4 16,-1 1-4-16,0-4 3 0,2 3-4 0,-1-1 4 15,1-2-5-15,0 1 4 16,0 0-3-16,1 1 4 0,1-4 10 0,-1 5-9 16,0-2 11-16,-1 0-21 0,0 5 7 0,0-1-7 15,0 1 7-15,-1 0 3 0,1 0-4 0,0-1 5 16,-1 1-6-16,-1-2 5 0,1-1-3 0,-1 1 3 16,1-3-4-16,-2-1 4 0,1 0-6 0,0-3 5 15,0 2-5-15,0 0 5 0,-1-1-4 16,1 0 4-16,-1 2 6 0,1-1-5 0,-2 2 6 15,2 0-6-15,-2 3-2 0,0 2-11 0,2 0 11 16,-2-1-8-16,2 0 9 0,0-2 5 0,-1 0-4 16,2-1 4-16,0 0-6 0,1 1 4 0,0-1-6 15,1 1 3-15,-1-3-6 0,1 0 5 0,0-4-6 16,2 0 5-16,-1-1-4 0,2 2 6 16,-3 2-7-16,3-3 6 0,-3 5 8 15,3-1-9-15,-1 2 11 0,-2 2-22 0,2 2 10 16,-1 0-9-16,-1 3 10 0,2-1 3 0,-2 3-2 15,2-2 3-15,-1 2-4 0,0-2 5 0,2-1-5 16,0 2 3-16,-1-2-4 0,2 0 3 0,0 0-7 16,1-1 2-16,-1 2-6 0,2-1 3 0,-2 1-3 15,1 0 5-15,0 1-2 0,-2 2 5 0,-4 17-2 16,9-29 4-16,-9 29-2 0,4-28 5 16,-4 28-3-16,4-24 2 0,-4 24-1 0,2-26 3 15,-2 26 12-15,5-27-12 0,-5 27 11 16,5-32-14-16,-1 15-2 0,0 0-8 0,-4 17 6 15,8-34-6-15,-4 18 6 0,-1-3 2 0,1 1-3 16,-2 1 3-16,-2 17-1 0,4-29 2 0,-4 29-1 16,0-24 3-16,0 24-2 0,-2-22 1 15,2 22-1-15,-5-18 1 0,5 18-1 0,-6-17 1 16,6 17-1-16,-5-18 2 0,5 18-1 0,-5-19 2 16,5 19 3-16,0 0 3 0,-10-18 3 0,10 18 1 15,0 0-2-15,0 0-3 0,-18-11-3 0,18 11-2 16,0 0-1-16,0 0-1 0,-18-5-1 0,18 5 0 15,0 0-1-15,0 0 2 0,0 0-1 0,-20 2 0 16,20-2 0-16,0 0-1 16,0 0 0-16,0 0 0 0,0 0 1 0,0 0-1 15,-12 21 1-15,12-21 0 0,0 0 1 0,-5 23-1 16,5-23 1-16,-3 20-2 0,3-20 2 0,-3 26-2 16,3-26 3-16,-2 34-4 0,1-15 3 0,-2 2-3 15,1 0 3-15,0 2-3 0,0 0 3 0,1 2 6 16,0-1-6-16,-1 0 7 0,1 0-22 0,0 1 12 15,-2 2-12-15,2 0 11 0,-1 1 5 16,-1-2-4-16,1 1 6 0,-2-3-6 0,3-2 5 16,-1-2-4-16,-1-2 2 0,3-18-2 0,-1 28 1 15,1-28-1-15,0 17-1 0,0-17-3 0,0 0-12 16,0 0-5-16,0 0-3 0,0 0 3 16,0 0 12-16,0 0 8 0,0 0 3 0,0 0 2 15,2-28-2-15,-2 28 0 0,-2-26-1 16,2 26 2-16,-5-28-1 0,5 28 1 0,-8-32-3 15,8 32 3-15,-8-32-3 0,6 15 3 0,-1 0-2 16,1 0 1-16,1-2-3 0,1 19 3 0,-4-33 11 16,4 33-12-16,-2-27 12 0,2 27-11 0,-3-23-3 15,3 23 2-15,-2-17 1 0,2 17 1 0,0 0 0 16,0 0 3-16,0 0-2 0,0 0-3 0,0 0 1 16,0 0-5-16,0 0 3 0,-15 30-1 15,13-9-10-15,-1 6 11 0,2 3-8 0,-1 3 8 16,1 3 4-16,1-1-5 0,-2 1 5 15,2 1-5-15,0-1 5 0,0-1-5 0,0-1 5 16,2-3-5-16,-2-2 5 0,1-2-5 0,0-4 4 16,0-4-4-16,-1-19 1 0,5 28-2 0,-5-28-3 15,0 0-10-15,9 18-7 0,-9-18 2 0,0 0 3 16,0 0 9-16,0 0 6 0,17-19-2 16,-17 19-4-16,7-29 1 0,-2 11-4 0,0 0 5 15,-2-2 0-15,1 1 6 0,-2 2-1 0,-2 17 3 16,5-24 0-16,-5 24-1 0,0 0 0 0,0 0-1 15,0 0-3-15,0 0 2 0,0 0 2 0,0 0-1 16,-2 30 4-16,-2-8-3 0,1 2 2 16,-2 4-1-16,0-2 2 0,1 1 6 15,0 1-2-15,0-2 8 0,0 3-3 0,-1-2-3 16,1-2-7-16,0 1 2 0,0-3-6 0,2-1 6 16,-2-1 1-16,1-2-3 0,2-3 0 0,1-16-1 15,-3 28 0-15,3-28-1 0,-3 23 0 0,3-23-1 16,-1 18 0-16,1-18-1 0,0 0 1 0,-3 20-2 15,3-20 1-15,0 0-1 0,0 0 2 0,-3 20 0 16,3-20 1-16,0 0 0 0,0 0 0 16,0 0 1-16,-3 20-1 0,3-20 1 0,0 0 0 15,0 0-2-15,-2 21 2 0,2-21-2 0,0 0 1 16,-1 20 0-16,1-20 0 0,0 0-1 16,-3 23 1-16,3-23-1 0,-2 21 2 0,2-21-2 15,-4 27 2-15,4-27-2 0,-5 32 3 0,3-16-3 16,0 1 3-16,-2 2-2 0,0-1 1 0,2 0 3 15,-2 0 5-15,4-18 10 0,-6 34-6 16,6-34 6-16,-4 32-12 0,4-32-4 0,-2 28-8 16,2-28 5-16,-1 24-9 0,1-24 8 0,1 26 2 15,-1-26-2-15,1 24 2 0,-1-24-1 0,0 24 1 16,0-24-2-16,0 27 3 0,0-27-2 0,1 29 1 16,-1-29-1-16,0 28 1 0,0-28-2 15,0 28 3-15,0-28-4 0,3 29 3 16,-3-29-2-16,1 30 1 0,-1-30-2 0,0 31 3 15,0-31-2-15,-1 29 2 0,1-29-2 0,0 27 2 16,0-27-2-16,1 26 2 0,-1-26-2 0,3 26 2 16,-3-26-2-16,3 23 1 0,-3-23-2 0,7 23 3 15,-7-23-3-15,10 23 1 0,-10-23-1 0,9 23 0 16,-9-23-1-16,8 23 4 0,-8-23 6 0,6 28-5 16,-6-28 7-16,5 30-7 0,-5-30-1 15,3 30 0-15,-3-30 0 0,0 33-11 0,0-33 12 16,0 31-10-16,0-31 10 0,0 29 2 0,0-29-2 15,0 29 1-15,0-29-2 0,1 26 1 0,-1-26-2 16,2 24 2-16,-2-24-3 0,0 25 2 16,0-25-2-16,0 28 2 0,0-28-2 0,-1 30 4 15,0-12-3-15,1-18 2 0,0 32-1 0,0-32 5 16,-1 30-2-16,-1-13 4 0,2-17-3 16,-1 31 0-16,1-31-4 0,-1 29 1 0,1-29-3 15,-1 29 2-15,1-29-3 0,0 29 2 0,0-29-2 16,0 32 3-16,0-15-2 0,1 0 2 0,-1 0 8 15,0-17-8-15,0 32 9 0,1-15-8 0,-1 0-2 16,0-17 1-16,3 29-2 0,-3-29-12 0,2 24 13 16,-2-24-12-16,2 23 12 0,-2-23 3 15,5 26-3-15,-5-26 3 0,4 24-1 0,-4-24 4 16,4 22-2-16,-4-22 2 0,6 23-4 16,-6-23 2-16,6 24-3 0,-6-24 2 0,6 25-1 15,-6-25 3-15,5 23 1 0,-5-23 3 0,3 21-2 16,-3-21 2-16,5 23-3 0,-5-23 1 0,8 22-3 15,-8-22-1-15,4 20-1 0,-4-20-1 0,4 18-2 16,-4-18 3-16,4 18-3 0,-4-18 2 16,3 19-1-16,-3-19 1 0,3 18-2 0,-3-18 3 15,1 18-3-15,-1-18 2 0,4 19-1 0,-4-19 1 16,0 0-2-16,4 23 2 0,-4-23-1 0,0 0 1 16,5 22-2-16,-5-22 2 0,2 17-2 0,-2-17 3 15,1 18-2-15,-1-18 2 0,0 21-3 0,0-21 2 16,-1 20 11-16,1-20-11 0,-2 24 12 15,2-24-13-15,-3 27-1 0,3-27 1 16,-5 27-1-16,5-27-11 0,-6 24 11 0,6-24-10 16,-8 22 11-16,8-22 2 0,-7 19-1 0,7-19 3 15,0 0-3-15,-3 23 3 0,3-23-4 0,0 0 1 16,0 0 0-16,4 22-1 0,-4-22 0 0,0 0 1 16,0 0-2-16,14 21 2 0,-14-21-2 0,0 0 3 15,11 22-2-15,-11-22 1 0,0 0-1 16,12 24 3-16,-12-24 0 0,8 18 2 0,-8-18-2 15,0 0 1-15,15 22-3 0,-15-22 0 0,0 0-1 16,0 0 1-16,21 22-2 0,-21-22 2 16,0 0-1-16,23 12 0 0,-23-12-1 0,17 9-1 15,-17-9-1-15,18 7 0 0,-18-7-1 0,18 8 2 16,-18-8 0-16,19 9-1 0,-19-9 1 0,17 11 2 16,-17-11-1-16,17 12 2 0,-17-12-1 15,17 11 1-15,-17-11-2 0,17 9 2 0,-17-9-2 16,0 0-1-16,23 10-1 0,-23-10-1 0,0 0-1 15,23 6 2-15,-23-6 1 0,0 0 1 0,19 8 0 16,-19-8 2-16,0 0-2 0,20 13 2 0,-20-13-1 16,0 0 1-16,18 14-1 0,-18-14 1 0,0 0-2 15,23 18 2-15,-23-18-1 0,0 0 0 16,21 18 0-16,-21-18 0 0,0 0 0 0,20 15 0 16,-20-15 1-16,0 0-1 0,20 12 0 0,-20-12 1 15,0 0-2-15,19 10 2 0,-19-10-1 0,0 0 0 16,20 9 0-16,-20-9 1 0,0 0-1 0,0 0 1 15,20 15-1-15,-20-15 0 0,0 0 0 0,16 17 1 16,-16-17 0-16,0 0 0 0,15 20-1 0,-15-20 0 16,0 0-1-16,19 16 1 0,-19-16 0 15,0 0 0-15,17 12-1 0,-17-12 1 0,0 0-1 16,17 11 0-16,-17-11 15 0,0 0-15 0,0 0 15 16,22 18-14-16,-22-18-1 0,0 0 2 0,15 17-1 15,-15-17 1-15,0 0-1 0,17 16 1 0,-17-16-2 16,0 0 2-16,19 18-2 0,-19-18 1 15,0 0 0-15,20 17 0 0,-20-17-1 0,0 0-13 16,22 17 13-16,-22-17-12 0,0 0 13 16,25 16 0-16,-25-16 0 0,18 10-1 0,-18-10 1 15,18 10 0-15,-18-10-1 0,0 0 1 0,23 11-2 16,-23-11 1-16,18 5-1 0,-18-5 0 0,18 3 0 16,-18-3 0-16,18 3-1 0,-18-3 1 0,21 1 0 15,-21-1 2-15,22 1-1 0,-22-1 1 0,24 2 0 16,-24-2 0-16,25 2 0 0,-25-2 0 15,26 4-1-15,-26-4 1 0,27 4 0 0,-27-4 0 16,28 5 0-16,-28-5 0 0,28 5-1 0,-28-5 0 16,27 5-1-16,-27-5 0 0,27 2-2 15,-27-2 1-15,26 3-1 0,-26-3 2 0,25 3 0 16,-25-3 1-16,24 3 1 0,-24-3 0 0,27 1 0 16,-27-1 0-16,28 2-1 0,-28-2 2 0,25 5-1 15,-25-5 0-15,27 6-1 0,-27-6 1 0,29 8-2 16,-29-8 2-16,27 8 0 0,-27-8 0 0,25 6-1 15,-25-6-1-15,25 5 0 0,-25-5 0 0,22 5 0 16,-22-5 1-16,17 3 0 0,-17-3 0 0,0 0-2 16,0 0 1-16,0 0 1 0,0 0 1 0,0 0 5 15,0 0 2-15,0 0-2 0,0 0-2 0,0 0-4 16,0 0-3-16,0 0 2 0,-20-19-1 16,20 19 2-16,-27-16 1 0,27 16-1 15,-30-19 1-15,13 7 1 0,0 0-2 0,-4-2 2 16,2-1-4-16,-4-1 1 0,0-2 6 0,-3 0-9 15,-1-3 6-15,-1 2-13 0,-2-3-6 0,1 0-12 16,-5-3 12-16,1-3-6 0,-2-2 10 0,1-5 7 16,0-3-9-16,1-3 0 0,-3-5-11 0,1 0-1 15,-1-6-4-15,-1 1 5 0,-1-1 6 16,3 5 12-16,2 4 5 0,2 5 7 0,3 6 1 16,1 1-5-16,2 4 3 0,3 0-4 0,1 2 3 15,1-1 1-15,3 4-1 0,3-2 1 0,-1 2-3 16,4-2 2-16,0 0-3 0,4 2 2 0,2 3-1 15,5 19-1-15,-5-28-2 0,5 28 0 16,0 0-2-16,5-20 2 0,-5 20 1 0,0 0 2 16,17 4 5-16,-17-4 3 0,25 25-1 15,-10-6-1-15,6 6-1 0,3 6-1 0,3 5 1 16,4 7-2-16,3 5 1 0,5 2 1 0,3 6-5 16,2 0 3-16,1-1-6 0,-3-2 4 0,1-5 0 15,-3-5-1-15,-2-4 2 0,-3-4-1 0,-2-5 0 16,-4-2 0-16,-1-1 2 0,-6-4-3 0,-1-3 2 15,-4-4-2-15,-17-16 1 0,23 17-1 16,-23-17-1-16,0 0 3 0,0 0 0 16,0 0 3-16,0 0-1 0,-12-17-1 0,-5 5-1 15,-3-4-1-15,-3-3 0 0,-1-2 0 0,-5-4-2 16,-3-6 2-16,-3-2-6 0,-4-10 3 0,-3-4-3 16,-1-4 3-16,-4-3 5 0,-1-3-5 0,3 1 7 15,0 3-5-15,7 6 4 0,5 8 8 0,4 10 3 16,5 8 2-16,3 6-2 0,4 4-4 15,17 11-2-15,-28-14 6 0,28 14 6 0,-17-4 1 16,17 4-2-16,0 0-8 0,-4 19-10 0,9 3-8 16,5 8 1-16,6 14-7 0,3 6 2 0,6 8 3 15,1 1-8-15,3-1 12 0,1-2-6 0,-2-7 6 16,-3-4 5-16,1-8-5 0,-6-4 5 0,2-6-6 16,-5-6 3-16,-1-4-4 0,-16-17-3 15,24 23 2-15,-24-23-1 0,0 0 5 16,0 0 1-16,0 0-1 0,0 0 0 0,0 0-5 15,0 0 2-15,-28-25 1 0,11 4 0 0,-3-3 5 16,-3-2-1-16,-2-4 7 0,1 1-3 0,-3-1 6 16,2-2-6-16,-3-1 4 0,0-1-2 0,0 0 9 15,-3 3 4-15,2-1-3 0,1 3 1 0,0 1-17 16,4 5 5-16,1 5-1 0,6 5 11 16,17 13 3-16,-25-12 2 0,25 12-7 0,0 0-3 15,0 0-6-15,-15 17-3 0,17 1 8 0,4 10-7 16,4 6 7-16,3 8-14 0,4 5 4 0,0-1-4 15,3-1 4-15,-2-4 6 0,0-7-7 16,-1-4 2-16,-2-6-7 0,1-4-1 0,-16-20-7 16,24 27-2-16,-24-27-4 0,18 13-2 0,-18-13-2 15,0 0 3-15,0 0 4 0,17-15 4 16,-17 15 6-16,-1-28 2 0,-4 9 3 0,0-3 1 16,-2-2 2-16,0-1 0 0,-2-1 3 0,1 0-2 15,0 0 2-15,0-2 0 0,1 0 1 0,-1 2 1 16,1-2-3-16,1 3 2 0,0-1-9 0,1 1 5 15,0 1-5-15,0 1 4 0,3 1 3 0,-2 1-2 16,1 3 2-16,-2 1 0 0,0 0 1 16,5 17-1-16,-10-31 3 0,10 31 0 15,-12-28 3-15,12 28-1 0,-13-28 1 0,13 28-1 16,-14-29 1-16,14 29-2 0,-12-30 0 0,12 30-2 16,-12-27-2-16,12 27-1 0,-14-26 0 0,14 26-3 15,-14-29 3-15,14 29-1 0,-13-28 3 0,13 28-2 16,-15-29 1-16,15 29-2 0,-13-34 3 0,5 14-1 15,1-2 1-15,1 0 6 0,-1-1-7 16,-1-1 5-16,1-2-11 0,-2 0 5 0,1-3-5 16,-1 0 4-16,2-1 2 0,2-1-2 0,0 1 1 15,1-3-2-15,0 4 3 0,0-3-4 0,1 3 3 16,-1 1-4-16,2-4 1 0,-2 5-4 0,0-4 2 16,2 2-1-16,-3 0 3 0,1 0-1 15,-2 2 1-15,0-4 5 0,0 3-4 0,1-3 5 16,-1 0-7-16,1 2 3 0,0-3 0 15,0 4 1-15,1 1 2 0,0 1-1 0,0 2 0 16,1 3 1-16,1 3 1 0,0 1-2 0,2 17 1 16,-1-24-2-16,1 24 0 0,0 0-2 0,0 0 0 15,0 0 0-15,0 0 1 0,3 19 4 0,1 12-1 16,0 9 2-16,2 13-1 0,1 5-1 0,2 7-2 16,-1 4-9-16,2-1-1 0,0 4-5 15,-1 2 3-15,0 1 8 0,-1 3 0 0,2-2 7 16,-4-2 6-16,1-4-1 0,0-6 9 0,-4-6-2 15,0-9 3-15,0-1 2 0,1-6-5 16,2 0-3-16,0-2-9 0,1 0 0 0,1-4-11 16,-1-2-4-16,-1-5-10 0,0-5-6 0,-1-3 1 15,-5-21 2-15,6 25 11 0,-6-25-2 0,0 0 7 16,0 0-5-16,0 0-1 0,0 0 3 16,0 0 2-16,0 0 5 0,0 0 3 0,0 0 6 15,-2-21-1-15,2 21 4 0,-8-34 1 0,5 16-2 16,-2-4-1-16,-1-1-2 0,0-5-2 0,-3-2 0 15,2-3 1-15,0-2-2 0,-2-4 1 0,3-2-2 16,0 0 1-16,1-2-1 0,1 1 1 0,1 3 0 16,-2 1-5-16,0 3 2 0,1 4-5 15,-2 5 2-15,5 7 1 0,1 19 2 16,-5-23 4-16,5 23 4 0,0 0 2 0,0 0 2 16,0 0 0-16,-13 29-2 0,9-7-1 0,3 2-3 15,-3 4 2-15,4-1-8 0,-3 1 6 0,0 2-6 16,3-1 3-16,-2 5 2 0,3 0-2 0,0 1 1 15,-1 0-1-15,1-2 1 0,-1-3 0 0,2-4 1 16,-2-3-1-16,1-4 2 0,-1-19-2 16,4 31 0-16,-4-31-1 0,1 26 0 0,-1-26 1 15,0 0-1-15,1 20 1 0,-1-20 0 0,0 0 1 16,0 0 3-16,0 0 3 0,0 0 4 16,0 0 0-16,0 0 0 0,0 0-4 0,0 0-6 15,0 0-2-15,0 0-2 0,0 0 0 0,0 0 2 16,-10-26 0-16,10 26-2 0,-6-30 1 0,1 11-1 15,3 0 2-15,-2-2-1 0,-1-2 2 16,3-1-2-16,-2 1 1 0,-1 0-1 0,2-1 2 16,-2-1 0-16,0-2 1 0,1-1-1 0,0-1 2 15,-1-2 5-15,-3-1-6 0,5 0 6 0,-3 3-6 16,2 5-1-16,2 5-1 0,2 19 9 0,0 0 4 16,0 0 10-16,0 0 4 0,0 0-8 0,-2 25-6 15,6 7-18-15,4 11 6 0,0 6-7 0,3 2 6 16,-3 1 5-16,2-1-7 15,-2-3 6-15,1-6-5 0,-2-3 5 0,-1-6 0 16,2-5 4-16,-3-5-2 0,-1-5 4 0,-4-18-7 16,5 18-3-16,-5-18-12 0,0 0-2 0,0 0 2 15,0 0 3-15,0 0 11 0,6-32 0 0,-7 8 1 16,-1-4-2-16,-3-4 2 0,0-3-3 0,-1-2 6 16,0-1-2-16,-1-5 6 0,-2-4-7 15,2-4 6-15,-2-7 4 0,-1-3-16 0,3-5 12 16,-3-1-12-16,2-2-1 0,1 1 8 0,1 0-10 15,-1 3 7-15,4 3-9 0,0 8 8 0,3 6 4 16,3 12-3-16,0 7 7 0,1 10-8 0,-4 19-2 16,10-22-1-16,-10 22 0 0,0 0-2 15,0 0 2-15,0 0 1 0,17 14 3 0,-10 7 0 16,-2 10-9-16,5 5 6 0,-3 10-6 16,3 1 5-16,0 3 6 0,0 4-7 0,0-2 7 15,-1-1-5-15,-3-3 5 0,0-4-4 0,-2-6 5 16,-2-2 4-16,0-6-2 0,-2-6 8 0,3-5-2 15,-3-19 0-15,1 20-1 0,-1-20-8 0,0 0-5 16,0 0-3-16,0 0-1 0,0-33-7 0,-4 11 7 16,2-8-8-16,-4-4 3 0,2-5 6 0,-1-3-6 15,-1-1 6-15,0-6-6 0,0 0 3 16,-4-2-9-16,1-4 5 0,-2-3 2 0,-4 3-2 16,4-5 6-16,-2 6-5 0,2 7 4 15,2 8 3-15,1 13 4 0,1 9 5 0,7 17-2 16,0 0 0-16,0 0 0 0,-19 21-2 0,14 5 2 15,3 11 5-15,1 7 1 0,1 8 0 0,1 3-7 16,1-3 5-16,1 2 0 0,-2-5 7 16,0-2 8-16,0-1-3 0,-1-1 6 0,-2-7-5 15,0-1 3-15,-4-10-7 0,2-6 2 0,4-21-6 16,-9 20-1-16,9-20-8 0,0 0-5 0,-3-17-10 16,2-2-5-16,-1-12 5 0,0-11-7 0,-1-8 11 15,1-5-6-15,1-4 8 0,-3-1-7 0,2 2 5 16,-4-7 2-16,0 1-12 0,-3-2 14 0,1-1-8 15,-2 3 3-15,1 2 10 16,2 4-6-16,2 6 7 0,1 5-4 0,2 8 5 16,2 6-3-16,2 9 4 0,-2 24 0 0,7-24 0 15,-7 24-1-15,0 0 2 0,0 0-1 0,0 0 0 16,11 19 0-16,-11-19-3 0,3 32 1 0,0-13-4 16,-1 1 4-16,-2-20-2 0,4 26 1 0,-4-26-4 15,0 0-1-15,0 0 3 0,0 0 4 0,0 0 10 16,8-24-1-16,-8 3-1 0,-1-6-7 15,-1-7-2-15,-1-5 3 0,-1-3-16 0,1-2 16 16,-1-1-13-16,-1 2 5 0,0 2 6 0,-1 0-5 16,0 3 4-16,0 3-4 0,1 6 3 15,2 10-4-15,3 19-3 0,0 0 1 0,0 0 1 16,0 0 3-16,-3 18 2 0,4 6 2 0,1 9-4 16,0 2 4-16,2 3-4 0,-3-1 7 15,1-5-3-15,0-4 6 0,-1-7 9 0,1-1-8 16,-2-20 7-16,4 27-10 0,-4-27-4 0,0 0-3 15,0 0 1-15,0 0 0 0,0 0 2 0,0 0 1 16,0 0 1-16,7-25-4 0,-7-6-12 0,0-6 5 16,1-9-9-16,1-5-1 0,0-2 2 0,-1-3-12 15,4 1 1-15,-4-5-11 0,3 6-1 0,-3-2-2 16,2 7 1-16,-1 8 14 16,1 8 5-16,0 9 15 0,-3 24 3 0,7-22 6 15,-7 22 7-15,0 0 12 0,0 0 13 0,13 24 1 16,-11-5 0-16,1 7-12 0,0-2-12 0,0 3-13 15,-1-4 2-15,0-6-7 0,-2-17 4 0,7 27 1 16,-7-27-2-16,7 17 0 0,-7-17-1 0,0 0-4 16,0 0 0-16,0 0 2 0,0 0 4 0,18-5 3 15,-18 5 3-15,6-33 5 0,-1 2-9 16,-1-1 5-16,1-6-14 0,-1-2 3 0,0 3-6 16,-2-2 1-16,1 0 1 0,-2 4-4 0,2 3 6 15,-2 3 1-15,2 7 4 0,-3 22 0 0,6-24 1 16,-6 24-3-16,0 0 2 0,0 0 5 0,0 0 8 15,9 17 3-15,-9 1-2 0,1 5-2 16,-1 3-10-16,-1 1 1 0,0-2-2 16,-2-2 3-16,2-2-1 0,-1-3 4 0,2-18-2 15,-2 24 2-15,2-24-2 0,0 0-1 0,0 0-2 16,0 0-1-16,0 0-2 0,0 0-2 0,0 0 1 16,0 0-4-16,0 0 0 0,0 0-4 0,-9-21 0 15,9 21 1-15,-9-36 7 0,4 15-2 0,2-4 3 16,0 0-4-16,1 0 1 0,2-2-3 0,-1 0 3 15,1 0-3-15,1 4 4 0,0 5 1 16,-1 18 6-16,1-19 6 0,-1 19 9 0,0 0 2 16,0 0-1-16,0 0-6 0,-7 17-10 15,7-17 1-15,-10 37-3 0,4-17 3 0,0 1-2 16,-1-2 2-16,7-19 1 0,-12 29 4 0,12-29 0 16,0 0 0-16,-12 18-5 0,12-18-4 0,0 0-2 15,0 0-5-15,0 0 0 0,0 0 0 0,0 0 4 16,0 0 1-16,0 0 4 0,-2-28-2 15,2 28 0-15,-1-27-2 0,1 27 3 0,-1-29-2 16,1 29 2-16,-3-32-1 0,3 15 1 0,0 17-2 16,0-32 2-16,0 13-3 0,0 19 1 0,0-32-4 15,0 32-1-15,3-26-4 0,-3 26 1 0,4-18-2 16,-4 18 2-16,0 0 4 0,0 0 3 0,0 0 2 16,0 0 1-16,-4-18 0 15,4 18 1-15,0 0-2 0,0 0 0 0,0 0-1 16,-5-18 0-16,5 18 1 0,0 0 1 0,1-17 1 15,-1 17 0-15,0 0 2 0,3-18 0 0,-3 18 0 16,0 0 5-16,0 0 0 0,6-21 2 0,-6 21 10 16,0 0-14-16,6-19 10 0,-6 19-12 0,7-17-2 15,-7 17 0-15,7-18-1 0,-7 18-1 0,8-22-1 16,-8 22 0-16,8-18-1 0,-8 18-7 16,0 0 8-16,9-19-7 0,-9 19 6 0,0 0 2 15,6-22-2-15,-6 22 1 0,0 0-1 0,7-22 1 16,-7 22 0-16,0 0 0 0,7-18-1 0,-7 18 1 15,0 0-4-15,0 0-1 0,0 0-2 16,13-19-1-16,-13 19 0 0,0 0 2 0,0 0 1 16,0 0 4-16,12-20 0 0,-12 20 1 0,0 0-1 15,0 0 2-15,13-17-1 0,-13 17 0 16,0 0 0-16,0 0 0 0,12-18 0 0,-12 18 1 16,0 0-1-16,0 0 0 0,10-22 0 0,-10 22 0 15,0 0 0-15,7-17 1 0,-7 17-1 0,0 0 0 16,8-19 0-16,-8 19 1 0,0 0-1 0,7-17 3 15,-7 17 0-15,0 0 2 0,10-19-1 0,-10 19-2 16,0 0-1-16,12-21 1 0,-12 21-3 16,0 0 2-16,11-24-1 0,-11 24 1 15,5-17-2-15,-5 17 1 0,6-18-1 0,-6 18 2 16,3-17-2-16,-3 17 2 0,6-18-2 0,-6 18 2 16,5-17-1-16,-5 17 1 0,0 0-2 0,4-22 1 15,-4 22 0-15,0 0 0 0,0 0 0 0,1-19 1 16,-1 19 1-16,0 0 5 0,0 0 0 0,0 0-1 15,0 0 0-15,0 0-4 0,0 0-2 16,0 0 0-16,0 0-3 0,0 0-3 0,0 0-5 16,0 0-4-16,0 0-2 0,0 0 2 0,0 0 2 15,0 0 3-15,0 0 3 0,0 0 0 0,0 0 4 16,0 0 0-16,-18 17 2 0,18-17 1 0,0 0-1 16,-6 18 1-16,6-18 0 0,-8 18 1 15,8-18 0-15,-8 23-1 0,8-23 1 0,-12 27 1 16,12-27 3-16,-12 24-1 0,12-24 5 15,-10 19-3-15,10-19 0 0,0 0-2 0,0 0-3 16,-15 20-1-16,15-20 0 0,0 0-3 0,0 0-4 16,0 0-3-16,0 0-2 0,0 0 1 0,0 0 3 15,0 0 2-15,0 0 2 0,0 0 2 0,0 0 0 16,0 0 1-16,0 0 1 0,0 0 0 0,0 0 1 16,0 0 2-16,0 0-1 0,0 0 0 15,-5 17-1-15,5-17-2 0,0 0-5 0,0 0-5 16,0 0-3-16,0 0-2 0,0 0 2 15,0 0 6-15,0 0 2 0,0 0 2 0,0 0 0 16,0 0 1-16,0 0 1 0,0 0 4 0,-19 9 3 16,19-9 3-16,0 0 5 0,0 0-2 0,0 0 0 15,-19 10-3-15,19-10-4 0,0 0-2 0,0 0-1 16,0 0-4-16,0 0-3 0,0 0-2 16,0 0 0-16,0 0 4 0,0 0 0 0,-17-12 4 15,17 12 0-15,0 0 2 0,0 0 0 0,0 0 0 16,-7-20 0-16,7 20-1 0,0 0-1 0,0 0 2 15,-7-16-1-15,7 16 1 0,0 0-1 0,0 0 1 16,-18-7 1-16,18 7 1 0,0 0 3 0,-20 5 3 16,20-5 5-16,0 0 3 0,0 0 1 15,-20 8-1-15,20-8-3 0,0 0-5 16,0 0-7-16,0 0-5 0,0 0-2 0,0 0 0 16,6-19 2-16,-6 19 1 0,12-20-4 0,-12 20-3 15,17-21-4-15,-17 21 2 0,16-18 0 0,-16 18 3 16,0 0 3-16,21-22 2 0,-21 22 2 0,0 0 5 15,0 0 3-15,20-19 3 0,-20 19 1 0,0 0-2 16,0 0-3-16,22-22-2 0,-22 22-3 16,0 0-1-16,24-19-1 0,-24 19 0 0,17-16-1 15,-17 16 0-15,21-18-1 0,-21 18-1 0,22-19-1 16,-22 19 1-16,21-18 0 0,-21 18 2 0,20-15 0 16,-20 15 0-16,19-14 0 0,-19 14 2 15,17-11-1-15,-17 11 1 0,0 0 11 0,19-9-11 16,-19 9 12-16,0 0-13 0,17-6 1 0,-17 6-1 15,0 0 1-15,0 0 0 0,22-11 1 16,-22 11-1-16,0 0-1 0,18-11 1 0,-18 11-1 16,0 0-1-16,22-18 2 0,-22 18 0 0,0 0-1 15,23-18 1-15,-23 18-2 0,0 0 1 0,23-20 0 16,-23 20 0-16,0 0 1 0,22-15-4 0,-22 15 4 16,0 0-4-16,20-7 4 0,-20 7 1 0,0 0 0 15,18-9 1-15,-18 9-2 0,0 0 1 16,21-9-1-16,-21 9 0 0,0 0 0 0,21-15 0 15,-21 15 0-15,0 0-1 0,22-14 0 16,-22 14 1-16,0 0-2 0,20-14 2 0,-20 14-2 16,0 0 0-16,18-13 1 0,-18 13 0 0,0 0-1 15,17-11 1-15,-17 11 0 0,0 0 0 0,17-8 1 16,-17 8-1-16,0 0 0 0,17-10 0 0,-17 10 0 16,0 0-2-16,22-11-2 0,-22 11 0 15,17-10 0-15,-17 10 1 0,17-10 1 0,-17 10 3 16,0 0-2-16,24-16 3 0,-24 16-2 0,0 0 0 15,22-15 1-15,-22 15-1 0,0 0 1 0,26-8-2 16,-26 8 1-16,19-7 0 0,-19 7 0 0,19-9 0 16,-19 9 0-16,19-8 0 0,-19 8 0 0,19-12 0 15,-19 12-1-15,20-11 1 0,-20 11-1 16,18-9 2-16,-18 9-1 0,16-7 1 16,-16 7-1-16,0 0 0 0,24-11 0 0,-24 11 1 15,0 0-1-15,23-11 1 0,-23 11-1 0,17-7 1 16,-17 7-1-16,20-7 0 0,-20 7 1 0,19-6 0 15,-19 6-1-15,21-5 1 0,-21 5-1 0,21-4 1 16,-21 4-1-16,22-3 0 0,-22 3 0 0,23-4 0 16,-23 4-1-16,22-4 1 0,-22 4 0 15,21-2 0-15,-21 2 0 0,22-5 0 0,-22 5 1 16,22-6-2-16,-22 6 1 0,22-2 0 0,-22 2-1 16,22-3 1-16,-22 3 1 0,21-1-1 15,-21 1 1-15,20 1 1 0,-20-1-2 0,21 0 1 16,-21 0 0-16,24-1-1 15,-24 1 1-15,25-1-1 0,-25 1 0 0,25-3 1 0,-25 3-1 0,27-2-2 0,-27 2 2 16,27-1-1-16,-27 1 1 0,24 0 1 16,-24 0 0-16,26-2 0 0,-26 2 0 15,23 2 2-15,-23-2-1 0,23 2 3 0,-23-2-1 16,24 1 2-16,-24-1-1 0,26 3-1 0,-26-3 0 16,24 3-2-16,-24-3-1 0,27 4 1 0,-27-4-2 15,29 2 1-15,-29-2-1 0,30 2 1 0,-30-2-1 16,28 1 0-16,-28-1 0 0,26 3 0 0,-26-3 1 15,28 5-1-15,-28-5 1 0,23 6-1 16,-23-6 1-16,23 6 0 0,-23-6-1 0,22 8 0 16,-22-8 1-16,24 4-1 0,-24-4 1 0,25 6-1 15,-25-6 1-15,24 8 0 0,-24-8 0 0,23 6-1 16,-23-6 2-16,24 7-3 0,-24-7 2 0,28 6-2 16,-28-6 2-16,27 7-1 0,-27-7 0 0,27 8 0 15,-27-8 0-15,27 8-1 16,-27-8 2-16,25 10-1 0,-25-10 1 0,26 8 0 15,-26-8-1-15,26 7 2 0,-26-7 0 0,28 8-2 16,-28-8 2-16,31 5-2 0,-31-5 1 0,30 3-1 16,-30-3 1-16,31 3-1 0,-14-1 1 0,-17-2-1 15,30 7 1-15,-30-7-1 0,28 10 2 0,-28-10-1 16,28 12-1-16,-28-12 0 0,25 12 1 0,-25-12-1 16,27 13 2-16,-27-13-2 0,26 13 1 15,-26-13-1-15,27 13 2 0,-27-13-2 0,26 11 1 16,-26-11-1-16,28 9 0 0,-28-9-1 0,29 10 1 15,-29-10-1-15,30 9 1 0,-30-9-1 0,30 8 1 16,-30-8 0-16,28 10 0 0,-28-10 0 0,27 11 1 16,-27-11-2-16,25 12 1 0,-25-12-2 15,25 12 3-15,-25-12 9 0,23 12-9 0,-23-12 11 16,23 13-12-16,-23-13 0 0,23 15 0 16,-23-15-1-16,24 11 2 0,-24-11-2 0,25 9 2 15,-25-9-1-15,23 10 0 0,-23-10 0 0,22 8 0 16,-22-8-1-16,21 9 3 0,-21-9-3 0,21 10 3 15,-21-10-2-15,20 9-9 0,-20-9 16 0,18 13-8 16,-18-13 15-16,18 16 0 0,-18-16-3 0,21 15-2 16,-21-15-3-16,23 15 0 0,-23-15-2 15,23 16-1-15,-23-16-3 0,28 16 1 0,-28-16-1 16,28 16 1-16,-28-16-1 0,29 15 1 16,-29-15-1-16,31 17 1 0,-31-17-2 0,31 17 2 15,-31-17-1-15,32 18 2 0,-32-18-2 0,29 18 2 16,-29-18 0-16,28 20 3 0,-28-20 3 0,29 23 4 15,-29-23 0-15,29 23 0 0,-29-23-4 0,31 20 0 16,-31-20-5-16,33 20 2 0,-33-20-4 16,34 20 0-16,-16-10-2 0,-1 0 1 0,0-2-2 15,0 2 3-15,0-2-4 0,0 2 3 0,0 0-1 16,0 0 1-16,-17-10-1 0,29 22 2 0,-29-22-2 16,29 23 2-16,-29-23-2 0,27 26 2 0,-27-26-3 15,26 24 4-15,-26-24-4 0,25 24 3 0,-25-24 11 16,26 25-12-16,-26-25 13 0,26 26-13 15,-26-26-1-15,27 25 2 0,-27-25-4 16,27 22 2-16,-27-22-3 0,24 23-16 0,-24-23 15 16,25 23-14-16,-25-23 15 0,23 23 4 0,-23-23-2 15,20 24 4-15,-20-24-4 0,21 24 3 0,-21-24-2 16,21 26 2-16,-21-26-2 0,17 24 2 0,-17-24-3 16,17 24 0-16,-17-24-6 0,14 24-1 0,-14-24-6 15,14 27 2-15,-14-27-1 0,8 31 7 16,-5-13-1-16,-1 1 5 0,-2 0-1 0,-2 0 5 15,-1 1-1-15,0 0 2 0,-1-1-3 0,2 1 2 16,-2-1-2-16,0 1 3 0,1-1-3 0,-1 0 4 16,2-1-4-16,-1-1 2 0,3-17 10 15,-5 32-10-15,5-32 9 0,-2 31-11 0,1-14-2 16,1-17-14-16,-4 30 9 0,4-30-10 0,-6 29 11 16,6-29 5-16,-6 31-1 0,6-31 3 15,-7 29-1-15,7-29 3 0,-10 26-1 0,10-26 2 0,-12 26-1 16,12-26 3-16,-13 25 0 0,13-25 2 15,-10 23-2-15,10-23 0 0,-9 21-3 0,9-21 0 16,-10 20-2-16,10-20 1 0,-7 22-2 0,7-22 1 16,-6 20-3-16,6-20 3 0,-7 22-2 0,7-22 1 15,-6 21 0-15,6-21 2 0,-4 19-2 16,4-19 2-16,-6 22-2 0,6-22 2 0,-5 25-3 16,5-25 3-16,-4 24-3 0,4-24 3 0,-5 23-2 15,5-23 1-15,-3 27-3 0,3-27-1 0,-5 25-2 16,5-25 1-16,-5 23 0 0,5-23 3 0,-5 25 16 15,5-25-14-15,-5 24 14 0,5-24-14 0,-5 24-2 16,5-24-1-16,-6 23-2 0,6-23-1 0,-5 21-1 16,5-21-6-16,-7 23 8 15,7-23-4-15,-8 24 7 0,8-24 3 0,-10 25-2 16,10-25 3-16,-11 24-2 0,11-24 2 0,-12 24-2 16,12-24 1-16,-12 27-2 0,12-27 2 0,-11 29-2 15,11-29 2-15,-11 28-2 0,11-28 2 0,-12 28-2 16,12-28 2-16,-15 25-1 0,15-25 1 0,-13 24 0 15,13-24 2-15,-11 20 1 0,11-20 1 0,-9 18-2 16,9-18 0-16,0 0-3 0,-7 23 1 16,7-23-3-16,0 0 1 0,0 22-1 0,0-22 1 15,0 0-2-15,4 17-1 0,-4-17-2 0,0 0 0 16,0 0 0-16,0 0 0 0,0 0 3 0,20 16 0 16,-20-16 1-16,0 0 2 0,17 4-1 15,-17-4 0-15,0 0 1 0,22-1-1 0,-22 1 1 16,0 0-2-16,22-6 2 0,-22 6-2 15,17-5 0-15,-17 5-3 0,0 0-1 0,22-7-3 16,-22 7 1-16,0 0-1 0,18-12 4 0,-18 12 0 16,0 0 5-16,15-17 0 0,-15 17 2 0,0 0 0 15,13-21 0-15,-13 21 2 0,9-17 2 0,-9 17-2 16,9-20 2-16,-9 20-2 0,9-22 2 0,-9 22-2 16,10-24 1-16,-10 24-2 0,8-25-1 0,-8 25-3 15,9-22 3-15,-9 22-3 0,6-19 2 16,-6 19-1-16,0 0 0 0,8-23 0 15,-8 23-1-15,0 0 0 0,9-23-2 0,-9 23-1 16,6-18 0-16,-6 18-1 0,6-18 2 0,-6 18 0 16,7-19 3-16,-7 19-1 0,8-21 2 0,-8 21-1 15,6-22 1-15,-6 22-1 0,9-23 0 0,-9 23 6 16,9-24-5-16,-9 24 5 0,8-26-6 0,-8 26-2 16,9-29 1-16,-9 29-2 0,7-29-13 15,-7 29 12-15,7-29-12 0,-7 29 11 0,7-31 4 16,-7 31-1-16,3-29 2 0,-3 29-2 0,3-29 3 15,-3 29-1-15,0-30 1 0,0 30 0 0,-3-31 0 16,3 31 0-16,-2-32 2 0,2 32 0 0,-3-32 4 16,3 32-1-16,-2-36 3 0,1 18-4 15,1 0 1-15,-2 0-4 0,4 1 1 16,-2 0-2-16,0 17 3 0,0-31 0 0,0 31 3 16,1-26-1-16,-1 26 1 0,-1-21 0 0,1 21 3 15,-4-19-2-15,4 19 1 0,0 0-4 0,-4-21-2 16,4 21-2-16,0 0 0 0,-4-23-3 0,4 23 2 15,-5-17 12-15,5 17-11 0,-6-18 12 0,6 18-11 16,-5-20-2-16,5 20 2 0,-5-19 0 0,5 19 0 16,-6-21 0-16,6 21-11 0,0 0 12 15,-9-20-12-15,9 20 11 0,0 0 0 0,-7-21-1 16,7 21-1-16,0 0 0 0,-7-18 0 0,7 18-1 16,0 0 2-16,-8-18-1 0,8 18 1 15,0 0-2-15,-7-21 1 0,7 21 0 0,-2-17 0 16,2 17 0-16,-4-19 1 0,4 19-2 0,-1-22 2 15,1 22-1-15,1-24 1 0,-1 24-3 0,2-28 3 16,-2 28-4-16,7-30 4 0,-7 30-2 16,4-28 1-16,-4 28 0 0,3-21 0 0,-3 21-1 15,0 0 2-15,-4-22 0 0,4 22 1 0,0 0-1 16,-11-17 0-16,11 17-2 0,0 0 0 0,-16-18-2 16,16 18-1-16,0 0-2 0,-17-20 1 0,17 20 1 15,0 0 3-15,-19-25 0 0,19 25 1 0,-13-21-2 16,13 21 4-16,-13-21-2 15,13 21 1-15,-13-21-1 0,13 21 1 0,-12-19-2 16,12 19 2-16,-15-18-2 0,15 18 1 0,-18-15 1 16,18 15 0-16,-21-16 0 0,21 16 1 0,-19-17-1 15,19 17 1-15,-21-19 14 0,21 19-13 0,-19-22 11 16,19 22-12-16,-21-25-4 0,21 25 2 0,-19-28-2 16,19 28-9-16,-20-30 9 0,20 30-9 0,-21-27 10 15,21 27 3-15,-20-25-3 0,20 25 3 16,-22-21-1-16,22 21 3 0,-27-15 0 0,27 15 2 15,-27-15-1-15,27 15-1 0,-25-13-2 0,25 13-1 16,-27-12-2-16,27 12 0 0,-25-12 1 0,25 12-1 16,-26-13-1-16,26 13 1 0,-22-14-5 15,22 14 3-15,-17-18-3 0,17 18 2 0,-16-23-2 16,16 23 0-16,-13-26-1 0,13 26 3 0,-11-29-3 16,11 29 5-16,-10-30-2 0,10 30 3 15,-11-25 0-15,11 25 2 0,-13-20 1 0,13 20 2 16,0 0 3-16,-23-19 5 0,23 19-1 0,-17-8 2 15,17 8-4-15,-18-8-2 0,18 8-3 0,0 0-3 16,-25-13-1-16,25 13-1 0,0 0-1 0,-18-16-2 16,18 16-3-16,0 0 1 0,-12-25-2 0,12 25 3 15,-5-21-1-15,5 21 2 0,-4-21 0 16,4 21 3-16,-5-20-2 0,5 20 2 16,-6-19 12-16,6 19-10 0,0 0 11 0,-14-21-11 15,14 21 1-15,0 0 0 0,-22-14 1 0,22 14 1 16,0 0-1-16,-22-13 2 0,22 13 1 0,0 0 3 15,-18-13 0-15,18 13 2 0,0 0-3 0,-18-10-1 16,18 10-2-16,0 0-2 0,-18-10-2 0,18 10 0 16,0 0-2-16,-18-12 1 0,18 12-2 15,0 0 0-15,-23-12-2 0,23 12-13 0,-17-5 14 16,17 5-13-16,-17-6 14 0,17 6 1 0,0 0-1 16,-24-11 0-16,24 11-1 0,0 0 1 0,-22-11 1 15,22 11 1-15,-17-7 0 0,17 7 0 0,-20-3-1 16,20 3 2-16,-21-1 2 0,21 1 3 15,-22 1 1-15,22-1-1 0,-22 2-1 0,22-2-3 16,-20-3-1-16,20 3 0 0,-17-5-2 16,17 5 0-16,0 0-2 0,-20-13-2 0,20 13 1 15,0 0 1-15,-19-22-1 0,19 22 4 0,0 0-1 16,-14-20 1-16,14 20 1 0,0 0 0 0,-20-17-1 16,20 17 2-16,0 0 0 0,-22-17 1 0,22 17 2 15,0 0 1-15,-23-15-2 0,23 15 0 0,0 0-4 16,-20-17 2-16,20 17-3 0,0 0 1 15,-22-15-2-15,22 15 1 0,0 0-2 0,-20-17-2 16,20 17-2-16,0 0 0 0,-20-18-1 16,20 18 2-16,0 0 0 0,-22-19 4 0,22 19 0 15,-17-10 3-15,17 10-2 0,-19-8 2 0,19 8 0 16,-19-3 2-16,19 3 0 0,-23-4 0 0,23 4-1 16,-23-1-1-16,23 1 0 0,-23-1-1 0,23 1-1 15,-22-3 0-15,22 3-1 0,-22-5 1 16,22 5-3-16,-21-6 0 0,21 6-3 0,-18-8 0 15,18 8-1-15,-22-10 1 0,22 10 1 0,-22-9 2 16,22 9 2-16,-22-10 1 0,22 10 0 0,-25-7 2 16,25 7 0-16,-27-5 4 0,27 5 0 0,-28-1 1 15,28 1-1-15,-32 1-1 0,32-1-1 0,-30 2-2 16,30-2-1-16,-30 4-1 0,30-4-2 16,-32 3-1-16,32-3-1 0,-28 3-1 15,28-3 0-15,-29 1 1 0,29-1 0 0,-28-1 2 16,28 1-1-16,-27-1 2 0,27 1 2 0,-28 0-2 15,28 0 1-15,-30 0 0 0,30 0 1 0,-29 0 0 16,29 0 0-16,-30 1 0 0,30-1 0 0,-29 1 0 16,29-1-1-16,-27 1 1 0,27-1-1 0,-26-1 0 15,26 1 0-15,-25-1-3 0,25 1-1 16,-25-4-5-16,25 4-3 0,-23-5 1 0,23 5 1 16,-21-3 4-16,21 3 2 0,-21-5 3 0,21 5 1 15,-20-4 2-15,20 4-1 0,-21-2 2 0,21 2 0 16,-18-4 1-16,18 4 0 0,-20-3-1 15,20 3-1-15,-17-5-1 0,17 5-1 0,-17-5 0 16,17 5-2-16,0 0 0 0,-24-9-1 0,24 9 0 16,-18-6 3-16,18 6-2 0,-17-2 2 15,17 2-1-15,-17-1-1 0,17 1 2 0,-20 0 0 16,20 0 0-16,-21 2 2 0,21-2 1 0,-20 5 2 16,20-5 5-16,-18 4-1 0,18-4 5 0,-19 3-5 15,19-3-2-15,-18 5-2 0,18-5-4 0,-17 4-1 16,17-4 0-16,-17 5-1 0,17-5-1 0,-17 4-1 15,17-4-1-15,0 0-1 0,-23 9 1 16,23-9 1-16,0 0 0 0,-23 8 3 0,23-8 0 16,-17 9 1-16,17-9-1 0,-17 10 0 15,17-10-1-15,-20 10 1 0,20-10 1 0,-19 11 0 16,19-11-1-16,-20 11 1 0,20-11-2 0,-18 11 1 16,18-11-3-16,-19 12 0 0,19-12-1 0,-21 13 1 15,21-13-1-15,-19 15 1 0,19-15 0 0,-21 14 1 16,21-14 1-16,-21 13 1 0,21-13-2 15,-20 13 1-15,20-13-1 0,-21 12-1 0,21-12-3 16,-21 12 0-16,21-12-1 0,-21 12 2 0,21-12 0 16,-20 11 2-16,20-11 2 0,-23 10 0 0,23-10 1 15,-22 9 1-15,22-9 0 0,-25 11 2 0,25-11-1 16,-23 11 2-16,23-11-1 0,-23 13 1 0,23-13-2 16,-23 13 0-16,23-13-1 0,-23 12-2 15,23-12-1-15,-22 8-4 0,22-8-5 16,-20 6-6-16,20-6-2 0,-22 6-1 0,22-6 4 15,-23 4 3-15,23-4 6 0,-24 2 3 0,24-2 4 16,-21 1 0-16,21-1 1 0,-22 0 1 0,22 0 1 16,-23 2 1-16,23-2-1 0,-25 2 1 0,25-2-1 15,-24 4-1-15,24-4-1 0,-26 5 0 0,26-5-2 16,-25 6 3-16,25-6-2 0,-25 7 1 16,25-7 0-16,-25 10 0 0,25-10 0 0,-26 12 0 15,26-12 4-15,-25 8 2 0,25-8 2 0,-24 6 1 16,24-6-2-16,-24 4-3 0,24-4-2 15,-19 2-2-15,19-2-1 0,-19-1 0 0,19 1 0 16,-18-1-1-16,18 1 1 0,0 0 0 0,-20-4-1 16,20 4 0-16,0 0-3 0,-17-5-2 0,17 5 0 15,0 0 0-15,0 0 2 0,0 0 3 16,-17-13 1-16,17 13 0 0,0 0 1 0,0-17 1 16,0 17 2-16,0 0-1 0,9-23 2 0,-9 23-2 15,11-18 0-15,-11 18-1 0,17-19 0 0,-17 19-2 16,19-21 1-16,-19 21-3 0,20-21 0 0,-20 21-3 15,21-20 0-15,-21 20 2 0,24-19 1 0,-24 19 1 16,26-21 2-16,-26 21 0 0,23-19 1 0,-23 19 0 16,24-18 0-16,-24 18 0 15,26-19 1-15,-26 19-1 0,25-19 1 0,-25 19-1 16,26-19 0-16,-26 19-2 0,29-18 1 0,-29 18 0 16,29-20 0-16,-29 20 0 0,30-18 0 0,-30 18-1 15,29-16 2-15,-29 16-1 0,28-13 1 0,-28 13-1 16,26-10 1-16,-26 10-1 0,28-8 1 0,-28 8-1 15,25-7 1-15,-25 7-1 0,26-8 0 16,-26 8 1-16,28-9-1 0,-28 9 1 0,28-12-1 16,-28 12 1-16,28-12 1 0,-28 12-1 0,31-11 3 15,-31 11 0-15,30-10 2 0,-30 10 0 0,31-9 1 16,-31 9-2-16,30-8-1 0,-30 8-2 0,33-10-1 16,-16 6-2-16,0-3 1 0,0 0-1 15,2 1 1-15,0 0-2 0,-1-1-2 0,1 1 1 16,0 0-3-16,0 0 1 0,-2 1-1 15,2-1 1-15,-1 1 2 0,0 0 1 0,-1 0 2 16,-17 5 1-16,33-9-1 0,-33 9 1 0,32-8-1 16,-15 5-1-16,-17 3-1 0,32-6 2 0,-15 3-4 15,-17 3 4-15,29-3-1 0,-29 3 0 0,28-2 3 16,-28 2-3-16,27 3 2 0,-27-3-1 0,28 1 0 16,-28-1 0-16,27 3 1 0,-27-3 0 0,27 4-1 15,-27-4 1-15,25 8 0 0,-25-8 0 16,24 6 0-16,-24-6-1 0,25 7 1 15,-25-7 1-15,25 7 0 0,-25-7 1 0,28 7 0 16,-28-7-3-16,28 6 3 0,-28-6-4 0,29 5 2 16,-29-5 1-16,31 3-1 0,-31-3-1 0,31 2 1 15,-14-2-1-15,2 0 0 0,-1 0-1 0,0 0-1 16,0 1 0-16,-1 1-1 0,0-2 1 16,2 2 1-16,-2-1 1 0,0 0 0 0,-17-1 1 15,33 3 0-15,-33-3 0 0,32 2 0 0,-32-2-1 16,33 4 2-16,-33-4-1 0,32 5 0 0,-32-5 0 15,31 6 0-15,-31-6 0 0,32 6 0 0,-32-6 1 16,32 7-1-16,-32-7 0 0,29 7-1 16,-29-7 0-16,29 9 1 0,-29-9 0 0,30 8 2 15,-30-8 1-15,28 9 3 0,-28-9 1 16,28 7 2-16,-28-7 3 0,27 8-1 0,-27-8 3 16,27 10 0-16,-27-10 1 0,25 10 4 0,-25-10 3 15,27 9 1-15,-27-9-2 0,29 10-5 0,-29-10-5 16,30 9-5-16,-30-9-1 0,28 8-3 0,-28-8 2 15,26 10-2-15,-26-10 2 0,27 9-1 0,-27-9 1 16,26 12 0-16,-26-12 0 0,22 17-2 0,-22-17 0 16,20 17 0-16,-20-17 3 0,18 20 1 15,-18-20 3-15,17 20-3 0,-17-20 1 0,15 22-4 16,-15-22 0-16,16 22-2 0,-16-22 1 0,16 20-3 16,-16-20 1-16,17 17-1 0,-17-17 0 15,19 16-1-15,-19-16 1 0,20 16 0 0,-20-16 1 16,19 14-2-16,-19-14 2 0,20 15-1 0,-20-15 1 15,17 12-1-15,-17-12 1 0,18 13-2 16,-18-13 2-16,20 13-1 0,-20-13 0 0,22 13-1 16,-22-13 1-16,23 9-1 0,-23-9 1 0,22 10-1 15,-22-10 0-15,22 7 1 0,-22-7-1 0,23 9 1 16,-23-9 0-16,21 8 0 0,-21-8 1 0,18 10-1 16,-18-10 1-16,19 13 12 0,-19-13-13 0,17 16 14 15,-17-16-13-15,0 0-1 0,24 23 1 0,-24-23-1 16,16 17 3-16,-16-17-3 0,17 18 2 15,-17-18-1-15,18 19-14 0,-18-19 14 16,19 18-14-16,-19-18 13 0,24 15 2 0,-24-15-3 16,27 13 2-16,-27-13-2 0,27 13 1 0,-27-13 0 15,27 14 0-15,-27-14 1 0,27 13-1 0,-27-13 0 16,27 13 0-16,-27-13-1 0,24 14 3 0,-24-14-2 16,25 12 1-16,-25-12 0 0,27 12 0 0,-27-12-2 15,24 13 2-15,-24-13-3 0,27 13 2 16,-27-13-1-16,26 16 1 0,-26-16 0 0,25 15 1 15,-25-15-2-15,27 12 1 0,-27-12-2 0,28 14 2 16,-28-14 0-16,29 15 0 0,-29-15-2 0,31 13 0 16,-31-13-4-16,28 13 1 0,-28-13-2 15,26 15 2-15,-26-15 1 0,26 17 2 0,-26-17 1 16,21 18 1-16,-21-18 0 0,20 18 0 16,-20-18-1-16,22 18 3 0,-22-18-3 0,20 17 2 15,-20-17-3-15,18 18 3 0,-18-18-2 0,18 21 1 16,-18-21 0-16,17 19 0 0,-17-19-1 0,16 21 3 15,-16-21-3-15,14 22 2 0,-14-22-2 0,13 23 3 16,-13-23-2-16,13 23 2 0,-13-23 10 0,12 24-11 16,-12-24 10-16,14 25-10 0,-14-25-2 0,13 24 2 15,-13-24-3-15,10 26 3 0,-10-26-2 16,8 28-13-16,-8-28 13 0,7 27-12 0,-7-27 13 16,7 33 2-16,-5-16-3 0,-1 1 3 15,0 0-3-15,-2 3 3 0,0-1-4 0,-1 1 4 16,-1 1-4-16,-2-1 5 0,0 2-5 0,-1 0 6 15,0 0-3-15,0 2 5 0,-2-1-4 0,2 1 5 16,-2 1-6-16,3-3 4 0,1 1-6 0,-1-3 3 16,1 0-5-16,0-3 3 0,2 0 10 15,1-1-14-15,1-17 5 0,-2 30-15 0,2-30-7 16,0 28 2-16,0-28 2 0,-1 26-4 0,1-26 14 16,0 21-7-16,0-21 12 0,1 20 3 0,-1-20-2 15,0 23 2-15,0-23-2 0,-2 24 2 0,2-24-2 16,-1 24 1-16,1-24-1 0,-3 23 2 0,3-23-2 15,-2 22 1-15,2-22-1 16,-2 20 1-16,2-20-1 0,0 17 0 0,0-17-1 16,1 17 0-16,-1-17 0 0,0 0 2 0,3 25-2 15,-3-25 2-15,2 20-1 0,-2-20 1 0,2 24-1 16,-2-24 1-16,1 28-2 0,-1-28 3 0,3 28-3 16,-3-28 1-16,1 30-1 0,-1-30 2 0,1 32-2 15,-1-32 3-15,1 30-2 0,-1-30 2 0,3 26-3 16,-3-26 3-16,2 27-3 0,-2-27 2 15,5 24-2-15,-5-24 1 0,4 23 10 0,-4-23-13 16,3 24 12-16,-3-24-12 0,0 26 0 0,0-26 1 16,-1 25-1-16,1-25 1 0,-3 26-2 15,3-26-5-15,-5 25 7 0,5-25-4 0,-9 24 6 16,9-24 2-16,-8 21 0 0,8-21 0 0,0 0-1 16,-11 23 2-16,11-23-2 0,0 0 1 0,0 0 0 15,0 0 0-15,0 0-2 0,0 0-1 16,0 0-2-16,0 0-7 0,0 0 0 0,0 0 0 15,0 0 2-15,0 0 8 0,0 0 3 0,0 0 1 16,0 0 2-16,0 0 0 0,0 0 3 0,0 0-2 16,0 0 0-16,0 0-2 0,19-22-1 0,-19 22-3 15,7-17 1-15,-7 17-1 0,11-19 1 0,-11 19 7 16,11-21-5-16,-11 21 5 0,14-20-5 16,-14 20-2-16,13-25 0 0,-13 25-2 15,17-25 1-15,-17 25-2 0,20-23-11 0,-20 23 9 16,17-19-13-16,-17 19 9 0,17-21-1 0,-17 21-2 15,14-22 4-15,-14 22 2 0,14-22 4 0,-14 22 1 16,12-22 3-16,-12 22-1 0,11-22 1 0,-11 22-2 16,9-26 2-16,-9 26-2 0,6-24 2 0,-6 24 0 15,5-23 1-15,-5 23-2 0,2-23 2 16,-2 23-1-16,-2-24 5 0,2 24 3 0,-5-19 3 16,5 19 3-16,-8-17 4 0,8 17 3 0,0 0 4 15,-12-21 1-15,12 21 2 0,0 0-5 0,-12-17-3 16,12 17-6-16,0 0-7 0,-3-22-6 15,3 22-3-15,0-19-3 0,0 19 3 0,3-20-5 16,-3 20 3-16,3-21-2 0,-3 21 1 0,6-19 0 16,-6 19 3-16,8-23-3 0,-8 23 3 15,9-28-4-15,-9 28 0 0,11-28-3 0,-11 28 0 16,14-25 12-16,-14 25-13 0,11-23 10 0,-11 23-14 16,8-21-2-16,-8 21 1 0,7-18 1 0,-7 18 5 15,0 0 1-15,7-22 3 0,-7 22 0 0,0 0-11 16,1-20 14-16,-1 20-14 0,0 0 13 0,1-23 1 15,-1 23-3-15,1-23 3 0,-1 23-3 16,1-26 3-16,-1 26-5 0,3-28 0 0,-3 28-6 16,2-27-1-16,-2 27-5 0,0-25 2 15,0 25 1-15,-2-20 7 0,2 20 3 0,0 0 6 16,-11-22 0-16,11 22 4 0,0 0 1 0,-22-17 5 16,22 17 4-16,-21-12 5 0,21 12 1 0,-22-11-1 15,22 11-4-15,-20-14-2 0,20 14-5 0,-16-17-3 16,16 17-5-16,-10-27-2 0,10 27-4 15,-3-32 1-15,3 13-5 0,0 1 1 0,0-1-5 16,0 1 4-16,0 0-2 0,0 18 4 0,1-32-1 16,-1 32 4-16,0-29-2 0,0 29 5 0,-5-28-3 15,5 28 3-15,-7-24 13 0,7 24-13 0,-6-22 15 16,6 22-13-16,-9-18-1 0,9 18 4 0,-10-19-2 16,10 19 1-16,-9-18-1 0,9 18-12 15,-10-21 10-15,10 21-11 0,-11-18 12 16,11 18 1-16,-12-19-1 0,12 19 0 0,-14-21-2 15,14 21 1-15,-13-22-2 0,13 22 2 0,-15-20-4 16,15 20 3-16,-14-20-2 0,14 20 2 0,-15-16-2 16,15 16 0-16,0 0 0 0,-23-23 0 0,23 23 1 15,0 0 1-15,-23-21 0 0,23 21 2 0,0 0-4 16,-19-19 2-16,19 19-2 0,0 0 1 16,-17-23-2-16,17 23 1 0,-10-18-3 0,10 18-1 15,-7-19-3-15,7 19 0 0,-9-18-4 0,9 18 2 16,-9-19-1-16,9 19 4 0,-9-19 1 0,9 19 6 15,-11-20 0-15,11 20 3 0,-12-17 0 16,12 17 5-16,-15-18 1 0,15 18 4 0,-15-17-3 16,15 17 2-16,-17-14-4 0,17 14-2 0,-20-12-2 15,20 12-1-15,-22-11-3 0,22 11 1 16,-24-10-1-16,24 10 1 0,-27-10 0 0,27 10 1 16,-28-7-1-16,28 7 1 0,-29-7-1 0,29 7 1 15,-31-7-1-15,31 7 1 0,-30-9-1 0,30 9 2 16,-29-8-2-16,29 8 2 0,-30-10-3 0,30 10 2 15,-28-12-4-15,28 12 3 0,-26-10-3 0,26 10 2 16,-26-14-1-16,26 14 0 0,-25-15 15 16,25 15-15-16,-27-13 15 0,27 13-13 15,-24-12-2-15,24 12 2 0,-27-12-2 0,27 12 2 16,-28-12 0-16,28 12 3 0,-29-11 0 0,29 11 4 16,-27-15-2-16,27 15-15 0,-27-14 12 0,27 14-16 15,-24-12 14-15,24 12 0 0,-22-15-3 0,22 15 2 16,-22-13-2-16,22 13 2 0,-21-14-3 0,21 14 1 15,-19-15-3-15,19 15-1 0,-20-16-1 16,20 16 1-16,-17-16 0 0,17 16 4 0,-18-17-1 16,18 17 2-16,-17-14 0 0,17 14 3 0,-18-15-1 15,18 15 2-15,-21-13-1 0,21 13 1 0,-18-13 0 16,18 13 0-16,-18-14-2 0,18 14 1 0,-17-10-2 16,17 10 1-16,-17-13-2 0,17 13 1 15,0 0-1-15,-25-15 0 0,25 15 1 0,-17-11 0 16,17 11 1-16,-18-9 1 0,18 9 1 15,-18-7 0-15,18 7 0 0,-18-5-1 0,18 5 0 16,-17-5 0-16,17 5-2 0,-19-3 2 0,19 3-3 16,0 0 3-16,-23-7-3 0,23 7 0 0,0 0 0 15,-20-8 1-15,20 8-1 0,0 0 2 0,-21-7-2 16,21 7 1-16,0 0 0 0,-21-6 1 0,21 6-2 16,0 0 2-16,-24-6-1 0,24 6-2 15,0 0 1-15,-24-6 0 0,24 6-1 0,0 0 0 16,-25-4-1-16,25 4-1 0,-17-1 0 15,17 1-1-15,-19-1 1 0,19 1 0 0,-21 0 1 16,21 0 2-16,-19 0 0 0,19 0 1 0,-20 0 0 16,20 0-1-16,-19-1 2 0,19 1-1 0,-21-2 0 15,21 2 0-15,-19-2 0 0,19 2 0 0,-20-1 0 16,20 1-1-16,-21 0 1 0,21 0-1 16,-18-1 1-16,18 1-1 0,-19 0 1 0,19 0-1 15,-20-2 1-15,20 2 0 0,-22-1 0 0,22 1 0 16,-19-1 0-16,19 1 0 0,-17-1-1 0,17 1 1 15,-19-3-1-15,19 3 0 0,-21-1 0 0,21 1 1 16,-22-1 0-16,22 1 0 0,-22 0 0 0,22 0-1 16,-23 0 0-16,23 0 1 0,-23 0-1 15,23 0 0-15,-26 0 1 0,26 0-2 16,-28 2-1-16,28-2-3 0,-28 4 1 0,28-4 0 16,-31 6 1-16,31-6 0 0,-34 7 3 0,17-3-2 15,-2 1 2-15,2 0 0 0,-1-1 0 0,-1 1 0 16,-2 0 0-16,2 1-2 0,-3-1 2 0,0 2-1 15,-3 1 2-15,0 0-2 0,1 2 2 0,-2-2-3 16,1 2 2-16,-1-1-1 0,-3 1 1 16,2 1-2-16,-1 0 1 0,-1 2-7 0,-2-1 1 15,0 3-3-15,0-2 0 0,-1 2 3 0,-1 0 2 16,0 2 1-16,-2 1 4 0,-1 3-3 0,-1-2 5 16,0 7 4-16,-2-2-5 0,0 5 7 15,0 1-20-15,1 3 9 0,-3 4-9 0,3 3 8 16,-1 5 6-16,-2 9-8 0,3 4 8 0,-1 9-8 15,3 3 13-15,0 4 6 0,4 3-4 16,1 2 17-16,4 2-9 0,1-4-2 0,2 1 11 16,5-6-16-16,2-6 12 0,3-11-10 0,3-10 9 15,5-14 2-15,2-10-16 0,4-21 0 0,0 0-20 16,0 0-20-16,27 2 11 0,-10-17-8 0,3-12 13 16,2-9 9-16,0-9-11 0,2-7 2 0,0-4-17 15,2 1 5-15,-4-2-6 0,-1 3 8 0,-2-2 8 16,-2 5-2-16,-6 0 11 15,-2 2-1-15,-5 2 4 0,-1-1 5 0,-5 4 3 16,1 0 7-16,-3 1-1 0,0 4 7 0,1 3 1 16,-4 4 8-16,3 10 7 0,-2 5 19 0,6 17-3 15,0 0-6-15,0 0-13 0,-19 14-20 0,10 4-4 16,1 15-4-16,-2 8 5 0,0 13-7 0,0 5 9 16,-1 8-1-16,3 2-14 0,-1 1 16 15,3 1-13-15,2-4 4 0,1-3 12 0,2-7-8 16,2-4 10-16,2-10-10 0,1-5 5 0,4-10-18 15,0-8-13-15,7-3-30 0,-15-17-41 0,34 21-42 16,-7-3-232-16,-27-18 78 0,42 6 292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30.3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13861 9658 469 0,'-24'-30'-7'0,"2"-3"24"0,2 7-14 0,3-1 6 16,2 4 0-16,2 4-5 0,-1 2 2 16,14 17-5-16,-21-26 1 0,21 26 0 15,0 0-2-15,-22-12 1 0,22 12-2 0,0 0-3 16,-17 15-2-16,17-15-2 0,-6 31-6 0,5-5-2 15,1 4-7-15,-2 6 1 0,0 5 4 0,1 4 6 16,-3 2 7-16,1 5 2 0,-3 4 0 0,0 2 2 16,0 2-3-16,-3 8 0 0,3 5 4 0,-4 5 5 15,4 4 13-15,-1 1 8 0,0-2 4 16,-2-5-3-16,2-7-1 0,-1-9-5 0,2-9 0 16,3-9-4-16,0-10-5 0,3-10-7 0,0-22-6 15,0 0-2-15,0 0-1 0,21-11-1 0,-10-9 1 16,0-11-9-16,0-7-11 0,0-6-7 15,-3-8-17-15,0-8-14 0,-1-1-12 0,-3-9-17 16,2 2-20-16,-9-13 8 0,9 6 98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33.35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13629 9322 174 0,'-1'-52'61'0,"-5"3"-6"16,1 10-15-16,0 6-4 0,-1 9-7 0,-3 7-5 15,9 17-5-15,-19-10-8 0,19 10-6 0,-25 23-6 16,11 7-3-16,-2 14 3 0,1 16 1 0,0 15 1 15,0 16-1-15,0 8 1 0,1 9 0 0,-2 4 0 16,4 4 0-16,-1 3-1 16,2 2 2-16,0-3 4 0,0-4 2 0,-3-4 4 15,2-8 0-15,0-6 2 0,1-4-1 0,-1-8 0 16,1-12 5-16,0-6 2 0,0-16 12 0,4-8 8 16,-3-12 13-16,4-12 12 0,6-18 2 0,0 0-10 15,0 0-21-15,0 0-20 0,-12-22-11 0,9-8-7 16,1-20 10-16,-2-11 7 0,2-17-14 15,1-11 12-15,1-16-12 0,3-12-9 0,3-8 18 16,3-12-11-16,4-1-4 0,2 1 5 0,2 3-3 16,2 6 3-16,2 7-9 0,1 10 5 0,-1 10-11 15,-2 14-5-15,-3 14 15 0,-2 11-13 0,-3 16 12 16,-1 12-6-16,-1 12 1 0,-9 22-14 0,0 0-8 16,0 0 5-16,0 0 6 0,0 0 17 15,2 40 7-15,-7 3 3 0,-2 15-5 16,0 13 5-16,-3 16-1 0,3 9-7 0,-2 6 8 15,2 8-6-15,2 2 2 0,0 3 15 0,0 1-1 16,0-1-2-16,2-5 6 0,-2-5-7 0,0-13-1 16,0-9 11-16,0-13-10 0,2-13 9 0,0-13 0 15,2-14-8-15,1-12-2 0,0-18-13 0,0 0-1 16,0 0 1-16,0 0-3 0,21-28 11 0,-14-6-9 16,0-8 4-16,-2-18 6 0,0-15-12 15,-1-15 12-15,-1-11-6 0,1-9-9 16,-1-4 5-16,2 1-9 0,0 0-5 0,0 6 16 15,-1 4-5-15,-2 8-8 0,1 10 13 0,-5 10-8 16,0 12 4-16,-1 14 10 0,1 9-7 0,-2 11 5 16,1 12 0-16,3 17 6 0,0 0-3 0,0 0-2 15,-25 17-1-15,14 14-7 0,-2 17 6 16,1 19 5-16,0 13-3 0,1 18-7 0,-1 7-12 16,2 9-11-16,0 6 4 0,3 5 8 0,-3 2 1 15,0-1 11-15,0-5 0 0,-4-10-4 0,1-7 17 16,-3-10 3-16,1-15-4 0,-3-16 21 0,2-10-9 15,1-21 9-15,1-9 8 0,14-23-1 0,-21 16 0 16,21-16-11-16,0 0-14 0,-18-21-12 0,10-2-10 16,-3-12 5-16,-3-17 12 15,0-12-18-15,0-11 19 0,1-12-17 0,2-9-6 16,3-7 15-16,0-8-12 0,5 0-11 0,-1-3 7 16,4 8-8-16,-1 4 0 0,2 10 21 0,-1 10 0 15,1 8 0-15,-1 11 2 0,1 11-16 0,-1 10 5 16,-1 12-5-16,1 9 11 0,0 21 4 0,0 0-2 15,0 0 1-15,0 0-1 0,-6 17 1 0,4 13 3 16,-1 18 7-16,2 10-20 0,2 13 10 16,0 13-16-16,2 12-10 0,2 12 10 0,3 14-8 15,1 4 1-15,2 2 10 0,0-1 6 0,-2-8 1 16,-1-9 14-16,-1-8-2 0,-2-10-3 16,-3-14 13-16,1-9-3 0,-1-16 4 0,1-11 6 15,-2-7-10-15,2-8 1 0,-3-27-8 0,5 25-2 16,-5-25-4-16,0 0 2 0,0 0 4 15,8-17 4-15,-7-3 4 0,1-12-5 0,-3-15 3 16,-1-7-10-16,-3-16 8 0,-1-10 1 0,1-6-12 16,-1-4 12-16,2 0-13 0,0 3-3 0,2 1 14 15,0 1-5-15,-1 6 2 0,2 4-1 0,-2 7-12 16,2 6 4-16,0 7-6 0,0 11 6 0,0 9 5 16,-1 12-5-16,2 23 2 0,0 0-3 0,0 0 2 15,0 0 1-15,-6 18 2 0,1 14 4 16,2 22-7-16,-1 12 9 0,3 15 3 15,0 6-11-15,-3 2 11 0,0-2-10 0,-2-4-1 16,-1-3 17-16,-1-5 3 0,0-6 4 0,-3-8 1 16,3-5-19-16,-2-12 4 0,2-7-8 0,-2-13 15 15,10-24 6-15,-12 22 3 0,12-22-7 0,0 0-8 16,-6-17-13-16,3-7-7 0,-3-17 13 0,1-11-21 16,-2-9 26-16,0-4-16 0,1-1-1 15,-1-3 10-15,0-5-16 0,1 0 15 0,1-3-11 16,2 4 17-16,0 4 0 0,2 9-14 0,0 9 18 15,2 10-20-15,0 9 6 0,2 12 3 0,-3 20-13 16,0 0-3-16,0 0 2 0,0 0 4 0,0 0 9 16,1 42 5-16,-1-2 2 0,0 11 7 0,0 6-16 15,-3 0 16-15,0 1-14 0,-3-4 2 16,0 0 12-16,-2-2-4 0,1-2 12 0,-3-4-5 16,3-2 5-16,-2-8-11 0,3-6 2 0,0-8-7 15,6-22 0-15,-6 20-5 0,6-20-2 16,0 0 0-16,0 0 1 0,6-21 5 0,-1 0-4 15,1-8 2-15,0-7-5 0,2-5 6 0,-1-5-5 16,1-3 7-16,0-2-10 0,1-2 8 0,0-4 0 16,1-2-2-16,1-5 2 0,0-2-14 15,1-3 2-15,1-2-2 0,-1 1 2 0,3 3 12 16,-2 1-10-16,-1 6 12 0,2 5 4 0,-2 2-4 16,-2 6 6-16,-1 6-16 0,-1 2 7 0,-2 9-7 15,0 6 6-15,-6 24 3 0,8-23-7 0,-8 23-2 16,0 0 2-16,0 0 2 0,5 39 10 0,-1 2 9 15,-1 17-17-15,1 14 11 0,2 15-12 16,0 15-2-16,5 10 14 0,0 11-5 16,3 2-6-16,-1 1 6 0,-2-5-3 0,-3-9-7 15,-2-9 16-15,-1-10-3 0,-2-10-7 0,-3-18 22 16,0-11-9-16,-4-21 16 0,3-10 6 0,1-23-11 16,0 0-7-16,0 0-7 0,0 0-8 0,0 0 4 15,2-44-6-15,0 0 8 0,-5-17 5 0,-2-11-19 16,-2-12 17-16,0-10-17 0,-2-8-10 15,3-7 14-15,-2-13-17 0,0-1-13 0,1-6 4 16,2-2-11-16,-2-1 3 0,3 5-2 0,-1 1 9 16,4 13 4-16,1 11 6 0,1 16 16 0,1 12-6 15,-1 18 8-15,-1 12 8 0,-1 15 2 0,1 29 17 16,-3-17-9-16,3 17-12 0,-7 30 5 16,1 7-16-16,-2 19 6 0,2 21 10 0,0 13-14 15,4 16 13-15,1 13-4 0,2 7-5 16,1 5 4-16,3 4-5 0,2 1 3 0,1-2-3 15,0-5 4-15,-2-5-3 0,-1-12-5 0,-1-9 19 16,-2-11 0-16,1-11-6 0,-5-20 21 0,1-10-15 16,-1-23 10-16,-1-11 0 0,3-17-11 0,0 0-5 15,0 0-1-15,9-25-4 0,-5-10 9 0,-2-19 7 16,-2-18-22-16,-2-15 14 0,-2-16-15 16,0-6-7-16,2-8 20 0,-3-8-14 15,3-1-10-15,-2-1-1 0,1 4-15 0,2 1 3 16,1 6-4-16,1 5 9 0,3 5-4 0,1 11 4 15,1 11 17-15,3 12-5 0,-2 15 13 0,-1 11 6 16,1 13-6-16,-1 13 3 0,-6 20-4 0,0 0-8 16,0 0 24-16,16 47-2 0,-11 7 6 0,2 20 3 15,-1 18-24-15,2 10 12 0,0 8-7 0,-1 1-8 16,2-1 8-16,-2-4-10 0,-1-4-3 16,0-4 15-16,-3-11 0 0,-1-8-12 0,-2-16 15 15,-1-14-14-15,-1-14 5 0,0-13 14 0,2-22 1 16,0 0-2-16,0 0 1 0,0 0-10 0,0-34 1 15,0-8 9-15,-3-19-22 0,-3-11 18 0,0-14-16 16,-2-6-3-16,5-7 17 0,-2-8-5 0,2-1-10 16,2-5 9-16,0 1-10 0,1 2-5 15,1 6 17-15,0 6-4 0,2 12-11 0,-2 13 14 16,1 15-14-16,1 18 6 0,-1 15 4 0,-2 25-12 16,0 0-1-16,0 0 2 0,0 0 2 0,9 46 17 15,-4 12 6-15,3 14-15 0,2 13 12 0,1 8-12 16,-1 3-2-16,-2-1 16 0,1 1-3 15,-3-6-11-15,-1-4 15 0,-3-2-14 16,-1-8 0-16,-2-5 14 0,-1-7-13 0,-2-9 12 16,-2-13-7-16,1-10 13 0,5-32 0 0,-7 21 2 15,7-21-4-15,0 0-8 0,-5-43-3 0,0-4-9 16,-1-26 11-16,-3-16-19 0,3-13 20 0,1-10-7 16,3-3-11-16,1-1 3 0,3 2-18 0,-2 0-2 15,4 7-16-15,-5 4 4 0,4 11-8 0,-1 10 5 16,1 15 23-16,1 10-1 0,-2 13 15 15,1 12 0-15,-1 12 8 0,-2 20 9 0,0 0 6 16,0 0 5-16,0 0 8 0,1 46-1 0,-2 1-6 16,4 13 5-16,-2 13-22 0,2 8 9 15,1 5-8-15,2 3-14 0,-2-1 12 0,1 1-14 16,-3-8 1-16,1-6 15 0,-3-9-15 0,1-9 13 16,-2-12 5-16,-1-8-7 0,1-15 12 0,1-22-11 15,-2 17-1-15,2-17 0 0,0 0 2 16,2-28-6-16,-2-3-10 0,-1-15 7 0,-2-11-7 15,2-8 3-15,-1-6 13 0,1-2-15 0,1-1 14 16,0 0 3-16,0 0-17 0,0 4 16 0,1 1-19 16,1 6-1-16,3 7 14 0,1 5-11 0,3 13 11 15,-2 8-5-15,3 11 4 0,-10 19-7 16,12-17-2-16,-12 17-2 0,0 0 1 16,12 22 7-16,-6 2 1 0,0 8 7 0,0 5-7 15,-1 4 7-15,0 1-8 0,0 2 8 0,-4-2 3 16,1-2-3-16,-2-3 5 0,-1-2-24 0,1-6 12 15,0-1-14-15,0-5 14 0,-1-6 4 0,1-17-4 16,0 0-1-16,0 0-2 0,0 0 0 0,0 0 4 16,0 0 0-16,7-32 7 0,-3-7 9 0,-2-12-24 15,2-7 21-15,0-7-19 0,2 2-1 16,0 1 13-16,1 3-13 0,-1 6 11 0,0 2-13 16,-1 7 6-16,0 9-8 0,0 7 6 0,-1 10-3 15,-4 18 2-15,0 0-2 0,0 0 2 0,19 11 4 16,-14 18 1-16,3 16 11 0,0 15-8 0,1 11 14 15,1 7-15-15,0 4 16 0,1 1-4 16,0-1-15-16,-3-5 14 0,2-3-18 0,-3-7 3 16,1-9 11-16,-3-9-12 0,-1-11 8 15,1-14-7-15,-5-24 0 0,5 19-4 0,-5-19 2 16,0 0 4-16,9-18 2 0,-5-9 7 0,0-15-9 16,-3-15 8-16,1-13-14 0,-2-5 13 0,1-2 3 15,0 3-16-15,-2 5 15 0,0 3-25 0,-3-1-9 16,0 4 3-16,-3 1-15 0,1 6 19 0,-1 6-2 15,2 10 19-15,1 10-1 0,3 11 7 16,1 19-1-16,0 0 13 0,0 0 2 0,0 0-2 16,0 0-1-16,0 0-10 0,-11 33 2 15,10 0-2-15,2 8 7 0,0 10-11 0,0 7 10 16,2 7-13-16,0 8 12 0,0 7-1 16,1 6-16-16,0 3 15 0,1 3-13 0,0-6 1 15,0-6 15-15,0-10-16 0,-3-13 12 16,1-14-12-16,0-13 8 0,0-10-7 15,-3-20-2-15,0 0-1 0,0 0 2 0,0 0 3 16,17-3 3-16,-11-20 5 0,0-12-8 0,-1-14 8 16,-2-12-12-16,1-8 12 0,1-4-14 0,-1-2 11 15,1-5 0-15,1-1-17 0,-4 0 11 0,3 0-13 16,-4 2-1-16,2 5 18 0,-1 7-10 0,2 10 12 16,-1 13-8-16,1 13 8 0,0 13-8 0,-4 18-1 15,0 0 2-15,0 0 6 0,14 40 14 16,-9 8 0-16,2 21 12 0,1 14-21 0,3 12 15 15,-4 6-8-15,3 1-9 0,-2-1 11 0,1 5-9 16,-2-4-5-16,0 2 18 0,-1-1-7 16,0-4-14-16,2-10 14 0,-2-10-17 0,1-11 1 15,-2-10 12-15,1-11-13 0,-1-12 5 0,1-13-12 16,-6-22-9-16,0 0-8 0,23 6-8 0,-23-6-5 16,27-40-5-16,-11-1-15 0,-7-22-26 15,6-8-16-15,-5-16-37 0,-1-10-186 0,18 20 37 16,-23-20 289-16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45.36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14183 8787 659 0,'-19'-19'2'0,"2"9"-4"0,17 10 0 16,-28-6 0-16,28 6 0 0,-18 10 3 0,18-10 1 16,-19 34 3-16,6-3-1 0,-3 9 0 0,-4 13 1 15,-6 5-6-15,-2 8 8 0,-2 3-4 0,-1-4 2 16,3-1 3-16,0-8-10 0,5-6 4 0,4-8-4 15,3-9 3-15,4-7 1 0,12-26 13 0,-17 23 17 16,17-23 26-16,0 0 1 0,0 0-15 0,0 0-42 16,-9-36-30-16,12-1-9 0,2-11-2 0,13-10 22 15,7-12-3-15,9-5 15 0,5-6 5 0,4-2-2 16,-1 6 11-16,-1 3-8 0,-4 8 1 0,-5 6 6 16,-5 8-4-16,-5 9 11 0,-7 11 0 0,-5 11 8 15,-10 21-7-15,0 0-15 0,0 0-4 16,0 0-4-16,0 0 3 0,-22 44 7 0,-2-2 1 15,-8 5-9-15,-7 8 7 0,-3 3-1 0,-4 0 2 16,-2 1-1-16,4-7-12 0,4-8 7 0,4-7-7 16,7-11 10-16,2-8 5 0,5-8 0 0,22-10 11 15,-27 6 6-15,27-6-1 0,0 0-1 0,-10-25-14 16,16 2-6-16,7-12 6 0,9-9-11 0,8-8 8 16,5-4-18-16,5-2 3 0,4 0 1 0,-3 0 3 15,2 6 10-15,-4 3-7 0,-7 6 7 0,-3 12-7 16,-9 7 4-16,-20 24-5 0,22-21-14 0,-22 21-1 15,0 0-3-15,4 17 4 0,-9 6 14 0,-6 9 6 16,-7 12-2-16,-10 11 5 0,-6 8-7 16,-7 4 6-16,-6 3-3 0,1-4-9 0,-1-6 10 15,3-7-9-15,6-13 7 0,4-7 4 0,6-14 0 16,10-7 8-16,18-12 13 0,0 0 5 0,0 0-3 16,-18 0-14-16,18 0-13 0,-9-27-10 0,7 5 1 15,5-6-2-15,5-6 0 0,6-7 5 0,7-5-16 16,5-5 10-16,6-2-10 0,5-1 6 0,2 0 10 15,1 0 0-15,1 4 8 0,-2 6-2 0,-1 5 5 16,-2 8-3-16,-5 8 3 0,-2 7-1 0,-7 7-1 16,-5 6-3-16,-17 3 1 0,24 5-1 0,-24-5-1 15,14 23 2-15,-12-6-1 0,-3 4 2 16,-5 7-1-16,-4 1 3 0,-6 6-3 0,-3 4 1 16,-6-2-1-16,-6 4 3 0,-5 2-2 0,-2-2 6 15,-9 0 2-15,4-1 3 0,-2-6 3 0,2-4-11 16,8-9 14-16,4-7-6 0,11-9 15 0,20-5-1 15,-20 1-5-15,20-1-11 0,0 0-20 0,0-24-5 16,10 3-24-16,9-9 8 0,12-8-8 0,4-5 6 16,9-5 11-16,2-1 2 0,6 1 9 0,4-4 2 15,1 4 3-15,-1 1 0 0,-1 5 5 0,-4 9 0 16,-6 6 3-16,-6 8 0 0,-6 6 1 0,-6 6-3 16,-5 7 2-16,-4 6-2 0,-18-6 1 0,20 34 5 15,-18-7 1-15,-6 7 4 0,-8 10-2 0,-8 7 0 16,-6 5-7-16,-7 3 2 0,-5 1-5 15,-2 2 3-15,-6 5-2 0,-3-2-6 0,-2-2 6 16,0-4-4-16,6-10 4 0,2-11 5 0,9-8-1 16,6-8 4-16,8-7 3 0,20-15 8 0,-20 9 7 15,20-9 4-15,0 0-2 0,0 0-20 0,4-17-26 16,7-6-9-16,7-10-1 0,10-12 10 0,9-5 20 16,6-5 8-16,4-5-5 0,2 1 5 0,1 0-8 15,0 3 0-15,0 5 1 0,-4 3-1 0,-3 9 2 16,-5 4-2-16,-7 12 3 0,-4 8-4 0,-9 7-3 15,-18 8-5-15,22 9-4 0,-22-9 2 16,2 36 0-16,-9-3 6 0,-10 7 3 0,-10 12 2 16,-9 8 1-16,-7 8-7 0,-9 8 3 0,-3 3-4 15,-4 0 1-15,-3 1 7 0,0-6-4 0,1-4 6 16,5-7 0-16,4-8 7 0,7-11 5 0,4-5-4 16,10-9 1-16,7-8-10 0,7-8 6 0,17-14 1 15,0 0 12-15,0 0 1 0,0 0-2 0,0 0-15 16,4-25-25-16,19-12-3 0,14-17-14 0,10-10 14 15,12-6 10-15,5-5 1 0,6-2 6 0,1-1-5 16,2 6 5-16,-3 2 6 0,-7 6-2 0,-7 9 7 16,-8 10-7-16,-7 12 1 0,-9 10 1 0,-9 10-5 15,-23 13-9-15,21 2-4 0,-21-2 0 0,-2 34 5 16,-10-2 9-16,-10 9 3 0,-12 14 2 16,-8 8-6-16,-6 6 3 0,-7 3-2 0,-3 2 0 15,-1 0 12-15,0-2 6 0,0-4 14 0,1-5 12 16,3-5-7-16,2-6 4 0,5-5-15 0,7-9-5 15,4-7-4-15,12-9-9 0,7-10-2 0,18-12-2 16,0 0 3-16,0 0-1 0,0 0 1 0,20-34-2 16,11-4 0-16,10-15-5 0,9-7 1 0,5-9-13 15,3-4 0-15,4 1-4 0,1-3 3 0,0 3 12 16,-5 6-3-16,-5 5 13 0,-4 8 3 0,-9 7-3 16,-4 9 4-16,-8 8-14 0,-5 8 6 15,-4 9-11-15,-19 12 2 0,0 0 0 0,0 0 3 16,13 19 16-16,-15 6 3 0,-11 12 6 15,-8 12-15-15,-9 10-3 0,-9 10-8 0,-7 6-1 16,-7 7 8-16,-6 6-1 0,-1 0 1 0,-7 4-1 16,-1-3-5-16,-2-7-1 0,2-5 2 0,6-14 1 15,6-10 11-15,9-11 1 0,7-11 8 0,7-13 1 16,13-6 10-16,20-12-1 0,0 0 4 16,0 0-10-16,0 0-29 0,0-32-8 0,16-5-13 15,13-12 10-15,8-11 4 0,5-5 14 0,6-4 2 16,0-3 2-16,4 1 1 0,-3 3-13 0,-2 1 3 15,-1 4-6-15,-5 3 4 0,-2 3 7 0,-4 4-6 16,-2 7 8-16,-4 5-5 0,-4 7 7 16,-7 7-6-16,-3 10 4 0,-15 17-13 0,0 0-22 15,0 0 4-15,0 0 0 0,0 0 16 16,-10 45 23-16,-8 0 4 0,-12 14-8 0,-6 15 4 16,-10 15-15-16,-9 8 7 0,-6 12-2 0,-6 3-6 15,0 1 6-15,-4 2-7 0,3-7 4 0,-1-4-4 16,5-9 5-16,8-14-3 0,7-18 1 0,12-17 7 15,9-19 1-15,11-12 19 0,17-15 13 0,0 0 11 16,0 0-1-16,0 0-26 0,-9-18-22 16,15-12-16-16,8-18 1 0,6-8 10 0,9-11-6 15,6-5 11-15,7-8-12 0,4-5-6 0,10-4 10 16,1-3-13-16,3 1 9 0,2 1-1 0,-2 8-9 31,-3 4 5-31,-4 5-9 0,-4 9 3 0,-5 6 11 16,-5 7 3-16,-7 10 10 0,-7 11 9 0,-9 12 6 15,-16 18-7-15,0 0-1 0,0 0-5 0,0 0 2 16,-8 41 8-16,-12 5 2 16,-10 14 3-16,-11 16-13 0,-8 8 4 0,-4 10-6 15,-5 5-5-15,-3 3 5 0,-2 4-6 0,-1-2-2 16,0-5 7-16,3-5 1 0,6-12-5 0,5-11 9 16,8-8-2-16,4-13 7 0,8-9 8 0,7-15 5 15,7-7 14-15,16-19 15 0,0 0 12 0,0 0-7 16,0 0-24-16,-14-19-28 0,16-11-24 0,3-15 1 15,4-11 6-15,8-11 3 0,5-8 0 16,5-2-12-16,1-4 2 0,4 0 0 0,-1-2 3 16,2 1 15-16,1 1-1 0,0 5-9 0,-4 6 13 15,1 8-11-15,-4 10 6 0,-3 11 8 0,-6 13-5 16,-18 28-3-16,18-23-13 0,-18 23 1 16,0 0 1-16,2 40 12 0,-7 2 21 0,-11 23 8 15,-6 16-13-15,-10 20 4 0,-4 18-16 16,-3 14-3-16,0 11-8 0,-2 8-9 0,1 4-6 15,0-4-14-15,1-9 8 0,7-14 10 0,2-18 4 16,7-20 13-16,2-18 6 0,5-17 2 0,3-12 12 16,2-17 4-16,5-5 10 0,6-22 10 0,0 0 8 15,0 0 1-15,0 0-8 0,0 0-21 0,4-40-20 16,12-11-11-16,7-22-15 0,14-12 13 0,7-15-1 16,8-6-8-16,4-4 9 0,5-2-10 15,-3-1-9-15,3 3 15 0,-6 1-7 0,-2 8 2 16,-5 6 15-16,-6 11-1 0,-5 9 6 15,-7 8 8-15,-2 9-7 0,-9 11 9 0,0 12 0 16,-11 15 1-16,-8 20-9 0,0 0-5 0,0 0-4 16,0 21 6-16,-8 18 12 0,-8 16-1 0,-10 20 6 15,-8 17-15-15,-5 11 9 0,-7 17-5 0,-5 4-5 16,-1 8 4-16,-3 2-5 0,-1-3 1 16,5-6-3-16,4-18 7 0,8-11-3 0,6-19 5 15,6-12 13-15,5-16-5 0,9-14 5 0,4-18-7 16,9-17 1-16,0 0-2 0,0 0 4 0,0 0 3 15,0 0-4-15,22-33 0 0,-1-9-10 0,8-15 4 16,4-13-14-16,8-10 9 0,2-7-5 0,8-6-17 16,1-5 4-16,3-5-14 15,1-1-10-15,2 1 12 0,-2-1-3 0,1 6 2 16,-4 8 17-16,-6 10 4 0,-6 14 7 0,-8 17 9 16,-6 14-3-16,-12 17-7 0,-15 18-1 0,0 0 4 15,11 26 3-15,-20 17 10 0,-7 22 6 0,-17 24 0 16,-8 19-13-16,-10 20-1 0,-7 15-7 0,-3 12-7 15,-1 4 0-15,-3 0 1 0,2-9 2 0,3-20-4 16,5-17 17-16,8-21 0 0,10-18-4 16,5-19 23-16,9-9-9 0,5-16 10 0,7-8 0 15,11-22-3-15,0 0-2 0,0 0-2 0,0 0-4 16,0 0-4-16,5-20-12 0,13-19 1 16,9-17 2-16,8-11-21 0,4-7 18 0,6-6-19 15,1-6-3-15,4-2 10 0,-2-10-7 0,6-1-11 16,-3-2 10-16,3 2-6 0,-3 4-2 0,-2 3 21 15,0 5-10-15,-5 12 19 0,-5 12 3 16,-9 16 2-16,-8 19 1 0,-22 28-17 0,16-17-3 16,-16 17 0-16,-9 34-2 0,-3 4 18 0,-10 22-1 15,-13 18-2-15,-9 15 7 0,-7 17-10 0,-8 8-6 16,-2 4 3-16,-4 1-3 0,1-4-2 0,1-6 16 16,3-5-4-16,3-9 1 0,2-15 16 0,8-8-6 15,3-16 8-15,9-10 4 0,4-15-10 16,11-10 2-16,20-25-7 0,-19 16-2 15,19-16-4-15,0 0-3 0,0 0-3 0,19-41-8 16,3 0 3-16,9-21-10 0,9-10 12 0,3-6 5 16,3-3-14-16,0 4 12 0,2 1-14 0,-2-2 1 15,-2 6 14-15,-3 1-8 0,-3 7 12 0,-5 6 7 16,-3 10-7-16,-8 7 10 0,-4 11-17 0,-4 13 2 16,-14 17-12-16,0 0 3 0,0 0 8 15,0 0-3-15,-9 42 15 0,-9 4-12 0,-11 17 5 16,-5 12-4-16,-7 7-1 0,-2 8 13 0,-1 6-12 15,-1 0 17-15,0-3-1 0,6-8-11 0,5-13 11 16,7-10-15-16,9-15 2 0,6-6 6 0,4-9-7 16,6-5 3-16,4-4-6 0,3-6 2 15,-5-17-4-15,17 27 3 0,-17-27-2 0,23 10 3 16,-6-15 0-16,4-9 2 0,8-9 2 16,5-12-9-16,6-12 3 0,4-10-14 0,6-8 10 15,0-7 4-15,4-2-11 0,-5 2 16 0,-1 3-12 16,-6 13 4-16,-11 11 12 0,-8 16 1 0,-23 29 7 15,14-19-1-15,-14 19-2 0,0 0-7 0,-35 39-5 16,2 0 3-16,-9 20 4 0,-8 12-18 0,-7 11 15 16,-5 4-13-16,-1-1-1 0,-2-2 17 15,3-5-14-15,6-6 14 0,4-12 3 0,12-8-6 16,8-17 8-16,10-12-12 0,22-23-2 16,0 0-2-16,0 0-1 0,0 0 0 0,0 0 3 15,0 0 1-15,12-32-7 0,11-8 8 0,9-12-5 16,2-9 4-16,7-9 8 0,4-5-12 0,4-5 12 15,5-4 0-15,0-1-11 0,6 4 14 0,1 2-14 16,1 8-2-16,-4 7 12 0,-2 5-11 16,-5 10 10-16,-10 15-7 0,-8 11 1 0,-12 12-7 15,-21 11-2-15,22 13 2 0,-21 11 1 0,-5 10 10 16,-9 14-4-16,-6 12 6 0,-12 13-10 0,-4 6 10 16,-6 8-2-16,-4 1-11 0,0 0 11 0,-3 3-10 15,-2-4-1-15,-1-2 15 0,0-2 3 0,0-2-6 16,1-8 16-16,2-4-7 0,0-11 4 15,9-7 6-15,4-15-6 0,11-10 4 16,7-13-4-16,17-13 0 0,0 0-3 0,0 0-6 16,1-19-6-16,15-14-7 0,12-23 5 0,11-22-1 15,14-17-17-15,9-14 8 0,11-11-11 0,9-4-9 16,1 2 23-16,3 3-3 0,-5 10-4 0,-8 14 13 16,-6 14-10-16,-11 12 1 0,-9 16 11 0,-10 14-7 15,-11 16 3-15,-6 12-7 0,-20 11 0 16,18 19 4-16,-19 13 4 0,-6 16 13 0,-13 17-9 15,-8 15 9-15,-8 11-6 0,-6 5-11 0,-3 2 10 16,-1-2-10-16,-1-3 0 0,-1-3 17 0,1-1-1 16,-2-5 3-16,1-3 4 0,0-6-11 15,2-10 4-15,6-7 1 0,2-13 3 0,7-9 11 16,6-15 1-16,25-21 4 0,-20 14-2 0,20-14-6 16,0 0-11-16,0 0-8 0,8-36-4 15,10-11-13-15,13-27 7 0,11-19-6 0,15-13-8 16,7-7 13-16,4 2-7 0,0 3-4 0,-1 8 15 15,-6 3-5-15,-1 12-13 0,-7 12 20 0,-8 13-11 16,-8 17 7-16,-11 15 8 0,-26 28-14 0,24-19-12 16,-24 19-1-16,0 0 0 0,-12 41 14 0,-5 6 9 15,-13 21 8-15,-7 24-3 0,-8 13-10 16,-5 14 7-16,-1 12-10 0,-4 6 3 16,3 2-3-16,0-2 3 0,-2-11-1 0,3-13-4 15,4-14 17-15,2-13 4 0,5-16-5 0,4-15 25 16,7-14-8-16,6-21 19 0,23-20 3 0,-16 15-2 15,16-15-10-15,4-18-15 0,7-17 1 0,8-26-28 16,14-25 19-16,12-21-10 0,10-17-6 0,9-10 25 16,9-11-19-16,10-9-8 0,5-1-5 15,3 2-11-15,0 3 1 0,2 14-2 0,-10 8 8 16,-2 18-2-16,-13 15 2 0,-11 18 19 0,-10 19 10 16,-10 22-11-16,-13 16 4 0,-24 20-17 0,21 8-16 15,-21 16 17-15,-7 20 2 0,-13 21 12 0,-9 22 12 16,-15 22-19-16,-8 12 1 0,-7 17 3 15,-9 5-5-15,-1 4 4 0,-3 2 12 0,3-13-7 16,3-9 1-16,6-20 15 0,10-14-2 16,3-22 3-16,13-13 13 0,8-19-11 0,10-15 6 15,16-24-6-15,0 0 0 0,0 0-4 0,0 0-5 16,16-38 0-16,9-18-12 0,17-29 11 0,7-19-5 16,10-17-9-16,5-9 2 0,6-6-7 0,-2 0-18 15,0 5 3-15,-6 2-1 0,-3 10-11 0,-5 7 11 16,-4 11 10-16,-8 15-11 0,-5 19 20 15,-10 21-6-15,-10 23-10 0,-17 23 0 0,0 0 2 16,7 42 14-16,-19 20 18 0,-10 31 17 16,-17 27-7-16,-9 20-12 0,-9 16-8 0,-2 7-5 15,-1 4-3-15,-3-5 3 0,4-10 4 0,4-15 8 16,2-24 4-16,11-18 30 0,5-25 12 0,13-14-7 16,4-22 1-16,11-10-23 0,9-24-13 0,0 0-6 15,0 0-3-15,0 0 0 0,0 0-18 16,26-42 13-16,10-18-10 0,15-19 2 0,12-19 16 15,5-15-30-15,6-2-1 0,-1-7 2 0,-1 1-10 16,-6 0 9-16,-5 3 13 0,-9-1-5 0,-6 9-1 16,-7 10 16-16,-6 13-7 0,-5 15 6 0,-9 22 20 15,-5 17-4-15,-14 33 0 0,6-19-8 0,-6 19-7 16,-11 32-2-16,-5 13-1 0,-11 29 15 0,-13 26-3 16,-9 20-10-16,-8 16 3 15,-5 12-7-15,-5 10 2 0,-4 7 0 0,-1 2-3 16,0-9 3-16,9-14 2 0,6-20-2 0,12-29 16 15,9-21-11-15,12-27 3 0,11-18 7 0,13-29-10 16,-10 21 1-16,10-21 1 0,0 0 5 0,0 0 3 16,23-39-6-16,1-13 5 0,13-24-4 0,7-26-19 15,10-15 9-15,6-14-12 0,6-5 2 16,3-4-6-16,-2 0 4 0,-1 6-1 0,-6 7-3 16,-6 14 30-16,-7 14-3 0,-10 18-8 0,-8 23 26 15,-11 24-25-15,-18 34 8 0,14-19-5 0,-14 19-7 16,0 27 16-16,-4 8-25 0,-5 26 29 15,-5 19-19-15,-8 18-2 0,-7 15 21 0,-5 9-12 16,-6 6-8-16,-3 4 4 0,-1 2-6 0,-2-8-12 16,3-9 26-16,2-14-4 0,3-17-14 15,7-19 20-15,5-16-22 0,10-22 7 0,16-29 8 16,-13 21 3-16,13-21 5 0,0 0 0 0,17-33-5 16,7-9 0-16,13-27 2 0,14-22-18 0,6-15 12 15,8-14-13-15,3-12 1 0,2-6-9 0,1-10-5 16,2-4-5-16,0-4 3 0,0 10 6 0,-4 9 12 15,-8 21 2-15,-7 20-2 0,-11 23 28 0,-9 23-12 16,-14 24 3-16,-20 26-9 0,0 0-6 16,7 22 4-16,-17 22 3 0,-7 27 15 15,-13 26-3-15,-10 22-15 0,-12 18 3 0,-6 11-7 16,-3 13 1-16,-3 6 1 0,-2 0-3 0,2-10 2 16,3-18 2-16,6-21-3 0,13-28 15 0,10-21-14 15,9-23 7-15,10-16 9 0,13-30-1 0,-11 25 6 16,11-25 2-16,0 0 0 0,0 0-5 15,6-25-9-15,5-14-1 0,7-28-2 0,16-26-19 16,10-20 12-16,8-11-10 0,5-9 3 0,4-4-10 16,0-3 2-16,2 3-2 0,-1 5-7 0,-1 11 35 15,-6 11-4-15,-7 11-9 0,-4 15 15 0,-8 17-19 16,-5 19 5-16,-12 24-4 0,-19 24-4 16,17-4 1-16,-18 27 3 0,-4 16 4 0,-6 23 16 15,-11 28 2-15,-7 20-14 0,-12 21 8 16,-4 17-10-16,-7 14 2 0,-6 4 2 0,-1 2-4 15,-3-7 3-15,0-11 5 0,3-12 1 0,3-18 10 16,9-19-6-16,4-27-6 0,13-16 15 0,6-23-12 16,9-13 7-16,15-22-5 0,0 0-2 0,0 0-2 15,0 0-7-15,1-18-7 0,15-25-13 0,17-23 7 16,10-28-22-16,16-16 1 0,6-15 6 0,8-7-13 16,-3-6 2-16,6 3 16 0,-8-1-8 15,-1 13 6-15,-10 8 19 0,-5 10-4 0,-7 11 1 16,-7 13 23-16,-4 12 11 0,-11 17 7 15,-5 23 8-15,-18 29-17 0,0 0-11 0,0 0-11 16,6 39-7-16,-18 20 14 0,-6 23 2 0,-14 23-3 16,-7 20 20-16,-7 16-17 0,-5 5-8 0,-3 1-1 15,3-6-4-15,3-10 6 0,6-10-7 16,6-18 11-16,5-13-14 0,10-20-1 0,2-15 14 16,8-20-13-16,7-16 6 0,4-19-2 0,0 0 2 15,0 0 2-15,0 0-3 0,30-43 1 0,-3-8-14 16,10-20 7-16,7-21-5 0,7-12-16 0,2-6 13 15,2-2-7-15,-3 6 0 0,-4 7 27 0,-6 8 0 16,-10 16-12-16,-5 18 28 0,-10 21-18 0,-7 18 10 16,-10 18-1-16,0 0-5 15,-3 20 16-15,-3 18-20 0,-9 22 30 0,-6 21-18 16,-5 14-9-16,-3 6 16 0,0 6-30 0,2-2 5 16,4-2 13-16,2-2-14 0,3-4 15 0,1-5 0 15,0-12-21-15,3-11 18 0,0-15-15 0,4-13 12 16,2-11 9-16,4-11-11 0,4-19 14 0,0 0-13 15,0 0 4-15,0 0 4 0,0 0-18 0,0 0 11 16,10-46-18-16,2-5 4 0,11-19 13 16,5-15-18-16,8-10 19 0,1-11-10 0,5-3-10 15,-1 1 12-15,-1 5-7 0,-5 5 0 0,-3 11 23 16,-9 9-19-16,-6 17 15 0,-7 17-7 16,-9 21 6-16,-1 23-5 0,0 0 1 0,-22 15-1 15,-2 19-6-15,-13 22 11 0,-8 19-15 0,-6 11 17 16,-3 10-21-16,-2-2 21 0,2 0-2 15,7-5-13-15,4-12 16 0,8-8-17 0,7-16 1 16,5-10 11-16,8-13-8 0,5-11 3 0,10-19-3 16,0 0 1-16,0 0-1 0,0 0 2 0,0 0 3 15,0 0 0-15,0 0 1 0,24-42-4 0,1-4 6 16,7-12-12-16,9-10 15 0,5-8 0 0,4-3-18 16,2 3 19-16,-1 5-19 0,-4 13 5 0,-7 9 12 15,-10 13-10-15,-7 14 7 16,-23 22-6-16,21-19 0 0,-21 19-4 0,0 0 0 15,0 0 0-15,0 0 3 0,0 0 2 0,0 0 2 16,-11 23 2-16,11-23-3 0,-28 31 3 0,10-16-3 16,-2-5 4-16,2-6-1 0,1-6-2 0,0-9-8 15,2-13-16-15,6-10-7 0,0-19-17 0,12-9 14 16,3-12 11-16,7-3-3 0,1-2 27 0,0 2-9 16,1 4 5-16,-6 6 19 0,0 5-9 15,-7 3 16-15,-2 2-14 0,-4 3 10 0,-3 0 0 16,-4 4-28-16,-3 1 22 0,-4 3-26 0,-4 1 2 15,-5 6 7-15,-7-1-16 0,-4 6 6 16,-8-1-9-16,-9 9 7 0,-9 2-2 0,-9 11 8 0,-11 6 3 16,-5 5 9-16,-6 8 11 0,-2 4 9 15,5 7 11-15,4-5-3 0,13 5-2 16,9-7-13-16,12-2-5 0,13-2-7 0,14-1 0 16,27-5-5-16,-23 4-3 0,23-4-12 0,0 0-6 15,0 0 3-15,0 0 4 0,28 1 12 0,-5-1 4 16,11-6 1-16,8-4-1 0,6-6 1 0,11-8-8 15,11-5 0-15,7-2-12 0,10-2 0 0,1 0-7 16,4 7 3-16,-3-2-5 0,0 7 6 0,-6 1 0 16,-5 4 9-16,-9 2 3 0,-8 4 7 15,-9 4 0-15,-8 1 3 0,-9 3 0 0,-12 2 0 16,-23 0 0-16,22 0 6 0,-22 0 7 16,0 0 12-16,0 0 4 0,-26 15-3 0,-3-2-8 15,-16 2-14-15,-9 2-2 0,-15 3-8 0,-7 1 3 16,-14 0-9-16,-7-1 5 0,-7-1-3 0,-5-6 7 15,-1-2 1-15,3-3 5 0,4 1 0 0,7-2 2 16,3 1-3-16,7 0 0 0,7 1-2 16,8 2 3-16,11 1-3 0,10 3 3 0,11-4-4 15,11 1-1-15,11-5-11 0,17-7-16 0,0 0-5 16,0 0-2-16,0 0 10 0,21 13 17 0,14-14 7 16,12-4 2-16,14-4 2 0,12-7-3 0,12 1 5 15,9-2-3-15,7 3 3 0,7 2-3 0,6 0 1 16,1 3-2-16,0 3 0 15,1 3-1-15,-3 1 0 0,-3 0 1 0,-3 0 0 16,-7-1-1-16,-10 0 1 0,-10 0-1 0,-15 1 0 16,-10 0 0-16,-16 2-1 0,-11 3 1 0,-28-3 0 15,20 5 12-15,-20-5 8 0,0 0 3 0,-28 5-1 16,-9-1-12-16,-21 6-9 0,-15 0 1 0,-13 2-4 16,-12 0-1-16,-9-2-4 0,-9-1 0 0,-7 0-4 15,-5-2 3-15,-2-1 0 0,-5 1 4 16,-1-1 1-16,0 3 4 0,3-4 4 0,9 0 10 15,17-4 4-15,19 1 4 0,17-2-6 0,19 0-8 16,15 0-6-16,14-2-20 0,23 2-28 0,0 0-7 16,0 0-1-16,0 0 10 0,46-6 26 15,1 1 3-15,8 0 4 0,10-5 3 0,9 2 6 16,8-2 1-16,10 2 2 0,8 2-1 0,8 0 1 16,3 2-1-16,3 2 0 0,-1 0-1 15,-1 2 0-15,-3 3 1 0,-6-2-2 0,-7 1 2 16,-9 0-1-16,-9-2 1 0,-10-3 1 0,-7 0 0 15,-10-2 7-15,-7 1 5 0,-11-1 9 0,-10 4 12 16,-23 1 17-16,17-2 6 0,-17 2-9 0,0 0-15 16,-31-28-20-16,-3 12-18 0,-16 0-1 0,-14 3-7 15,-16 3-5-15,-15 3-4 0,-12 4 1 16,-11 0 5-16,-9 2 6 0,-10 1 5 0,-3 1 4 16,0 0 6-16,2 2 4 0,5 2 5 15,8-3-1-15,11 2-3 0,6-1-4 0,12 1-6 16,11 0-2-16,9 0 1 0,12 0-3 0,15 0 3 15,15-3-1-15,9 0 0 0,25-1-9 0,0 0-16 16,0 0-10-16,0 0 0 0,0 0 8 0,42-8 18 16,-2 2 10-16,10-4 1 0,8-1 3 0,8-1-1 15,9-1 6-15,9-1 0 0,10-1 6 0,6-1-3 16,9-2 1-16,6 1-6 0,1 0-1 16,-1-1-6-16,2 3 2 0,-6 1 15 0,-8 2-16 15,-3 3 16-15,-13-2-20 0,-5 3-5 0,-13 3 2 16,-10 0-2-16,-12 3 2 0,-12 0 1 0,-13 2-7 15,-22 0-5-15,17 0-1 0,-17 0 3 16,0 0 7-16,-25 5 5 0,-6-1 3 0,-10 3-2 16,-11 2-2-16,-7-1 1 0,-6 3-2 0,-8-1-16 15,-4 2 17-15,-6 2-15 0,5 0 17 0,-2 1 3 16,7-1-3-16,4-2 2 0,3 0-3 0,4 0 0 16,4 0-4-16,-1-1 0 0,7 0-5 0,5-2 1 15,5-1-1-15,8-2 3 0,10-1 1 0,7-3 0 16,17-2-5-16,0 0-6 15,0 0-2-15,0 0 5 0,0 0 7 0,27-4 10 16,1-1 2-16,7-1 1 0,1-1-1 0,5-2-1 16,1-1 0-16,3 0-1 0,-2 0 1 0,-1 0-4 15,-2-1 0-15,-1 1-3 0,-2 2-3 0,-6-1-1 16,0 2-4-16,-7 1-3 0,-3 2-4 0,-21 4-1 16,28-5-11-16,-28 5-7 0,0 0-13 0,0 0-6 15,0 0-57-15,6 22-139 0,-33-21 140 16,15 21 114-16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54.1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15077 10931 952 0,'-31'-32'-16'0,"-19"-8"19"16,-6 10-39-16,-4 6 17 0,-2 11-20 16,-2 7-4-16,-3 8-3 0,-11-1 5 0,-1 4 11 15,-2-3 13-15,5-3 11 0,8-2 6 0,10-1 2 16,9-2-1-16,8 1 0 0,5 2-2 0,7 2 1 16,6 3 0-16,6 1-1 0,17-3-8 0,-17 8-14 15,17-8-6-15,0 0-3 0,6 20 5 0,-6-20 8 16,38 17 6-16,-3-13 3 0,10-1 3 0,13-7 6 15,11-3 3-15,10-3 1 0,11-1 3 16,4-2-2-16,9 2-1 0,2 0 4 0,1 4-5 16,-2 2 1-16,-2 3-10 0,-5 2-10 0,-3 1-11 15,-3 2-12-15,-6 0 1 0,-5 2 0 0,-3-1 11 16,-9 0 10-16,-4-1 10 0,-5-3 7 16,-8-3 8-16,-10-3 18 0,-8 2 4 0,-11-4 29 15,-22 8 5-15,0 0-9 0,0 0-5 0,1-19-27 16,-21 9-12-16,-16-1-6 0,-17-2-2 15,-19 2 0-15,-18 2-2 0,-17 2 0 0,-12 3 0 16,-15-1 3-16,-8 1 7 0,-9-2 9 0,0 0 9 16,0-4 5-16,5 2 0 0,8-2-5 0,10 3-7 15,11 2-10-15,13 5-4 0,10 4-7 0,13 4-2 16,13 4-3-16,9 2-7 0,17 1-9 0,8 0-12 16,13-1-7-16,21-14 0 0,-14 26 10 15,14-26 12-15,19 25 12 0,5-11 7 16,11 0 1-16,13-1 3 0,14 2 1 0,12-5-2 15,14-4 1-15,8-3-1 0,13-5-1 0,7-5 3 16,8-8-1-16,7-1 0 0,0-4-1 0,3 2 0 16,-6-3-2-16,-4 0 2 0,-10 2 0 0,-7 0 1 15,-8 1 6-15,-11 1 1 0,-9 0 3 0,-7 2 0 16,-12 0 1-16,-10 1 1 0,-13 1 7 16,-10 2 5-16,-27 11 6 0,23-12-3 0,-23 12-9 15,0 0-15-15,-24-15-13 0,-11 5-6 0,-23 0 1 16,-19 1 1-16,-22 3 5 0,-14 4 1 0,-16 2 0 15,-10 1 4-15,-9 2-2 0,-4-3 0 0,3-3 2 16,5-2-1-16,10-2 2 0,9-3 0 16,16 1 0-16,15 1 0 0,14 4-2 0,14 1-1 15,14 3-1-15,10 3-1 0,13 0 1 16,10 1-1-16,19-4-6 0,0 0 0 0,-17 6-4 16,17-6 3-16,0 0 8 0,18-4 8 0,11-2 8 15,21 1 5-15,25-5 0 0,23 0-6 0,21-3-2 16,16 0-7-16,12 3 0 0,9 2-3 0,0 6-3 15,1 2-4-15,-5 5-5 0,-4 0-2 0,-10 2-4 16,-9-1 2-16,-11 2-3 0,-11-2 5 16,-15 2 1-16,-14-4 5 0,-17 0 3 0,-17 0 1 15,-21-3-2-15,-23-1 2 0,0 0 4 0,0 0 6 16,-21-2 4-16,-20-1-1 0,-26-1-4 16,-22 2-4-16,-20 2-2 0,-20 2-2 0,-13 3-3 15,-12 1 1-15,-7 2-3 0,-8-4 4 0,1 1 1 16,1-2 2-16,5-2 1 0,9-1 1 0,11-1 3 15,11 2 2-15,11 1 1 0,16 3-2 16,10 1-2-16,16 1 0 0,10 1-3 0,16 0 2 16,12-1-3-16,12-1 0 0,28-6-3 0,-23 7-2 15,23-7-5-15,0 0 1 0,0 0 5 0,0 0 4 16,37 4 9-16,4-2 5 0,18-5 3 0,15-3 2 16,15-4-1-16,11-3-5 0,11-3-3 0,9 2-3 15,9-3 0-15,0 4-3 0,2-2 1 16,-3 2-3-16,-9 1 1 0,-3 0-2 15,-11 1 1-15,-5 0-3 0,-9 0 1 0,-7-1-4 16,-8 1 2-16,-10 0-2 0,-8-1 2 0,-12 2-1 16,-13 1 5-16,-13 3-2 0,-20 6 2 0,0 0-2 15,0 0-5-15,-9-21 2 0,-24 11-18 0,-18-2 7 16,-19 4-8-16,-14 2 5 0,-10 3 8 0,-13 5 4 16,-8 0 2-16,-4 2 3 0,-1 1-2 15,2-1 2-15,5 1 1 0,6 0 1 0,13 1 0 16,14 0-7-16,12 0 6 0,14 1-8 0,14-1 7 15,11-1 0-15,29-5 1 0,-25 6-2 0,25-6-3 16,0 0 5-16,0 0 7 0,31 3 7 16,5-3 12-16,24-1-4 0,18-4-2 0,13-3-6 15,15-1-3-15,11-1 6 0,7 0-11 0,4 3 7 16,5-1-10-16,-2 2-5 0,-1-2 2 16,-3 2-2-16,-5-1 2 0,-6 0-1 0,-4-2 2 15,-6 0-2-15,-7-1-16 0,-8-1 14 0,-6 1-14 16,-9 1 14-16,-9 0 3 0,-9 1-1 0,-17-1 2 15,-11 3 1-15,-30 6 0 0,23-7 2 0,-23 7 1 16,0 0-2-16,-19-10-1 0,-16 1-8 0,-22-1-1 16,-20 0-2-16,-18 7 2 0,-12 2 2 0,-11 4 0 15,-16 2-2-15,-8 1-4 0,-5 1-1 16,-5 2-2-16,-3-1 1 0,3 3 1 0,0-2 1 16,10 0 3-16,8 0 0 0,11-1 1 15,19-1 2-15,15 0 11 0,20-1-13 0,18 0 8 16,13 0-17-16,19-3-7 0,19-3 0 0,0 0-2 15,0 0 5-15,0 0 10 0,0 0 2 0,36-5 10 16,11-2 4-16,22-4-8 0,16-2 10 16,12-5-10-16,12 0 7 0,11 0-1 0,5-1-2 15,6 5-1-15,1 2-1 0,-2 2 1 0,1 3-2 16,-3-2 2-16,-3 2-1 0,-2 0 0 0,-5-2-1 16,-3 1 1-16,-6-2-3 0,-4 2 2 0,-6-1-1 15,-13 2 0-15,-9-3-1 0,-15 3 1 0,-14 1-1 16,-12 0 3-16,-17 2 0 0,-19 4 4 15,0 0 4-15,0 0-2 0,0 0 1 16,-36-16-3-16,-12 7-4 0,-21 2 1 0,-14 3-2 16,-14 3 0-16,-9 2 0 0,-11 3-1 0,-5-1 1 15,-11 2-3-15,-1 3-1 0,-4 0-1 0,-1 2 0 16,0 1 1-16,-3-1 3 0,8 0 0 0,5 1 1 16,9 0-1-16,13 1 1 0,10 1-1 0,14-1 1 15,14 0 1-15,13-1-1 0,14-1 0 0,12-4-1 16,13-1-2-16,17-5-3 0,0 0 1 15,0 0 2-15,0 0 3 0,25 4 3 0,13-6 2 16,17-2-2-16,15-5 1 0,12-3-2 0,12-4 2 16,8-2-2-16,8-2 2 0,7 0-2 15,4 0 1-15,1-1-2 0,0-2 2 0,2-1-4 16,-2 0 6-16,-2-3-4 0,-6 2 5 0,-5-2-4 16,-11 2 3-16,-8-1-3 0,-8 2 6 15,-9 1-2-15,-13 1 5 0,-10 5 8 0,-12 1-6 16,-13 3 11-16,-25 13-10 0,19-21-5 0,-19 21-6 15,-20-21-11-15,-11 10-18 0,-20-2 5 0,-25 3-13 16,-19 3 13-16,-17 6 7 0,-17 3 6 0,-9 4 6 16,-6 3 2-16,-4 0 10 0,0 5-6 0,2-1 12 15,5 4-5-15,7 0 2 0,9-1-9 16,11-1 6-16,9 0-12 0,12 2 3 0,14-2 1 16,9 2-5-16,14-2 3 0,14-4-2 15,12-3 0-15,30-8-3 0,-22 8-2 0,22-8 1 16,0 0 3-16,0 0 5 0,46-10 4 0,5 0 5 15,21-3-4-15,21-7 1 0,10-1-5 0,11-3 2 16,9 2 7-16,2 0-8 0,7 1 8 0,0 3-22 16,1 0 9-16,-2 1-9 0,-2 2 8 0,0 0 5 15,-7-1-2-15,-5 2 2 0,-5-1-1 16,-12 0 1-16,-6 0-2 0,-10-1 2 0,-11 1-1 16,-15 0 4-16,-11 2 1 0,-16 3 6 0,-12 4 0 15,-19 6-2-15,0 0-7 0,0 0-3 16,0 0-2-16,-18-5 2 0,-20 4 1 0,-20 3-3 15,-17 3-1-15,-19 5-1 0,-12 3-2 0,-13 5-5 16,-17 4-2-16,-9 5-6 0,-8-1 6 16,-5 7 11-16,-3 0-4 0,3 1 11 0,5-3-17 15,8-1 7-15,10-4-6 0,16-3 7 0,16-3 3 16,16-3-2-16,19-2 1 0,15-5-2 0,9-1 2 16,13-4-2-16,11-2 2 0,20-3 2 0,0 0-1 15,0 0-1-15,0 0-1 0,0 0 0 0,0 0 0 16,48-27 4-16,8 7-1 0,22-3 3 0,15-1 9 15,11-3-7-15,12 2 7 0,4 0-7 16,7 0-4-16,8 2-11 0,1 2 9 0,2-1-9 16,3 0 8-16,-2 3 4 0,1-1-3 0,-4 1 3 15,-6 1-3-15,-8 0 1 0,-8 0-2 0,-12 2 3 16,-12 0-3-16,-14 2 2 0,-15-1-2 0,-19 4 3 16,-14 3-4-16,-28 8-3 0,20-6 1 0,-20 6 0 15,-24-1 2-15,-10 1 3 0,-19 1 0 16,-24 2 0-16,-19 6-1 0,-16 4-2 15,-12 4 1-15,-13 3-3 0,-13 3 1 0,-10 1-3 16,-7 0 3-16,-4 2-4 0,-2 1 7 0,5-2-4 16,6-2 6-16,9-2 6 0,12-3-9 0,15-3 11 15,16 0-10-15,15-3-2 0,19-2 2 0,12-1-3 16,17-5 2-16,15-1 3 0,15-2 7 0,17-1 4 16,0 0-4-16,0 0-12 0,10-23-10 15,18 4-12-15,13-5 12 0,25-5 2 0,16-5 13 16,16-4 7-16,13-2-5 0,8 0 5 0,10-2-6 15,2 0 5-15,2 1-6 0,-1-2 4 0,-4 3-7 16,-8 0 5-16,-4 2-6 0,-10 1 6 0,-9 4 9 16,-8 2-9-16,-13 5 10 0,-14 3-21 0,-8 6 9 15,-16 2-9-15,-14 7 12 0,-24 8-2 0,17-6-3 16,-17 6 1-16,0 0-3 16,-40 5 1-16,-5 0 1 0,-23 2 7 0,-21 5-12 15,-14 6 6-15,-12 3-13 0,-10 5-11 0,-9-2-11 0,-4 4 6 16,-5-2-4-16,2-1 15 0,5-1 8 0,11-3 3 15,11-2 2-15,17-2 0 0,17-5 1 0,18-3 0 16,17-3 2-16,16-4 0 0,29-2 0 0,-22 2-1 16,22-2-1-16,0 0-6 0,0 0-3 15,34-24-1-15,4 7 3 0,20-6 6 0,19-4 5 16,19-5 5-16,12-2 6 0,13-2-4 0,9 0 3 16,-1-1-11-16,1 5 2 0,-7-1-4 0,-9 4 4 15,-8 2 1-15,-9 3-1 0,-11 2 2 0,-9 2-3 16,-14 2 4-16,-12 2 1 0,-14 5 6 15,-13 3 16-15,-24 8 4 0,0 0 1 0,0 0-7 16,0 0-17-16,-24-17-5 0,-19 12-5 16,-19 3 0-16,-12 3 2 0,-16 4-2 0,-12 4 2 15,-11 2-3-15,-14 5 2 0,-7 0-3 0,-2 2 2 16,1 2-4-16,1 1 4 0,3 1-3 0,8-1 1 16,8 1-1-16,8-3 1 0,11-2-1 0,8-2 2 15,15-4 6-15,12-3-5 0,14-5 8 0,14-3-3 16,12-3-2-16,21 3 8 0,0 0-8 15,-12-18 2-15,12 18-5 0,22-26-4 0,9 5 5 16,11-2-2-16,21-4 4 0,13-2-1 0,15-2 3 16,12-3-3-16,10 1 5 0,4 0-5 0,-1 0 4 15,-2 5-5-15,-11-1 4 0,-5 4-5 0,-12 2 4 16,-8 1-3-16,-13 1 3 0,-10 3-3 16,-13 2 5-16,-14 3-2 0,-28 13 8 0,23-14-2 15,-23 14 1-15,0 0-4 0,-21-5-6 16,-13 4 0-16,-21 3-1 0,-18 3 1 0,-16 3-3 15,-9 3 1-15,-7 1-2 0,-2 2 4 0,4-1-2 16,8 0 2-16,6 1-4 0,8-1 3 0,10 0-4 16,7 0 4-16,9 0-3 0,9-1 0 0,8-3-6 15,10-3-1-15,10-1-2 0,18-5 3 0,0 0 3 16,0 0 2-16,0 0-5 0,12-19-5 0,21 3 0 16,14-4 0-16,19-2 9 0,10-1 2 15,6-1 6-15,6-4-2 0,-2 2 3 0,0 1 8 16,-4 0-7-16,-1 3 8 0,-2-4-16 15,-6 5 7-15,-6-1-6 0,-8 4 5 0,-9 1 3 16,-9 2-4-16,-11 3 2 0,-8 3 0 0,-22 9-1 16,0 0-2-16,0 0 0 0,0 0-2 0,0 0 0 15,-45-6 1-15,-3 10-2 0,-13 6 2 16,-12 5-3-16,-9 1 2 0,-8 5-4 0,-8 2 3 16,-4 6 2-16,-2-2-7 0,0 5 4 0,2-3-15 15,8-1 10-15,6-1-5 0,15-5 9 0,15-3 1 16,14-5-3-16,14-4-7 0,12-3-9 0,18-7 4 15,0 0 3-15,0 0 7 0,21 4 10 16,7-8 2-16,16-3-2 0,10-4 2 0,15-2 1 16,11-3-2-16,13-2 3 0,10-4-2 15,9 3 2-15,6 0 5 0,5 2-5 0,3 1 7 16,-4-1-7-16,-5 1 0 0,-9-3-6 0,-11 4 4 16,-12 1-8-16,-11 2-5 0,-13 2 6 0,-8 0-2 15,-12 3 8-15,-8 2 10 0,-10 2-1 0,-23 3 1 16,0 0-6-16,0 0 1 0,0 0-4 0,0 0 0 15,-43 3-1-15,-11 3-3 0,-21 4-1 0,-15 2-1 16,-13 6 5-16,-10 0-5 0,-9 5 3 16,-7-2-5-16,-4 1-1 0,-4 2-6 0,8-2 7 15,3 3-6-15,10-3 7 0,9-2 2 0,11 1-2 16,11-2 1-16,13-2-2 0,13-2 2 16,11-3-1-16,14-2 3 0,13-4-3 0,21-6-4 15,-17 4 1-15,17-4 0 0,0 0 5 0,31-4 3 16,8-2 3-16,15-4-1 0,19-2 2 15,12-4 0-15,17-1 1 0,15-1-1 0,10 0 1 16,9 1-2-16,3-1 3 0,3 2-2 0,-3-1 1 16,-3 0 8-16,-9 1-8 0,-8 2 8 0,-13 1-7 15,-9 2-1-15,-11 1 2 0,-8 2 0 0,-11 0 2 16,-9 1-3-16,-9 1 1 0,-11 5-5 0,-11 1-3 16,-27 0-2-16,23 10-2 0,-23-10 3 0,0 0 3 15,-23 26 2-15,-7-10-2 0,-16 4-9 16,-16 2 5-16,-15 5-8 0,-13 1 6 15,-9 1 4-15,-7 3-5 0,-3 0 4 0,3 0-3 16,5-3 5-16,12-1-3 0,10-5 2 0,13-5-2 16,12 0 1-16,15-4-2 0,9-1 2 0,12-3-2 15,18-10 0-15,-18 12-5 0,18-12-1 0,0 0 3 16,0 0 1-16,0 0 5 0,30-4 2 0,8-2 1 16,16-6 0-16,14-1 0 0,7-7-1 15,8 1 0-15,6-3-1 0,4 1 3 0,4 1-2 16,3 0 2-16,1 1-1 0,3 3 3 0,-6 1-3 15,-4 3 3-15,-8 2-3 0,-12 4 1 0,-12 4-2 16,-11 1 0-16,-12 3 0 0,-12 3-2 16,-6 2-1-16,-21-7 0 0,13 19 1 0,-13-19 5 15,-16 31 4-15,-4-12 3 0,-16 3 4 16,-14 3-7-16,-14 5 2 0,-18-2-8 0,-11 6 1 16,-12 0-7-16,-8-1 4 0,-5 2-6 0,0-1 7 15,1-3 5-15,4-1-7 0,8-1 7 0,7-5-7 16,12 1-4-16,9-5-8 0,15-4 7 0,11-3-9 15,15-4 11-15,9-3 0 0,27-6-1 0,-18 6 1 16,18-6 1-16,0 0 2 0,0 0 3 0,34-14 0 16,7 5 1-16,21-4 10 15,18-1-9-15,16-2 8 0,8 0-9 0,5 2-4 0,6 0 1 16,0 2-2-16,4 0-8 0,1 2 8 16,-1 0-7-16,-5 1 9 0,-6-1 0 0,-4-1 0 15,-8 0 0-15,-5 0-1 0,-6 0 4 0,-10 2-3 16,-11 1 2-16,-12 4 0 0,-14 1-1 0,-14 2-3 15,-24 1-2-15,0 0 0 0,0 0 2 0,0 17 7 16,-22-5 1-16,-16 2 3 0,-20 3-6 16,-17 2 0-16,-21 2 5 0,-15 2-8 0,-8 4 8 15,-14 1-21-15,-4 1 7 0,-3 2-7 0,-1-2 7 16,5 0 8-16,5-2-5 0,9-4 4 0,10-1-4 16,13-4 2-16,13-4-3 0,14-2 3 0,16-2-1 15,15-4 2-15,18-2 1 0,23-4 2 0,0 0 3 16,0 0-3-16,0 0 2 15,0 0-4-15,19-9 1 0,23 1 0 0,22-6 0 16,15-1-1-16,17-5 4 0,10-1-4 0,13-1 2 16,5 0-4-16,5 3 2 0,2 1-4 0,-2 2 5 15,-3 0-2-15,-7 4 2 0,-9 1-2 0,-10 1 0 16,-10 3 12-16,-10 1-12 0,-8 1 13 0,-12 3-13 16,-9 1 0-16,-10 2-2 0,-9 0 1 0,-10 2-4 15,-22-3-15-15,20 7 12 0,-20-7-13 16,0 0 15-16,-11 25 4 0,-7-12 1 0,-12 4 2 15,-16 2-1-15,-14 1 1 0,-18 3-5 0,-9 2 4 16,-13 3-5-16,-10 4 4 0,-6 3-8 0,-10 1 5 16,-5 2-7-16,-4 0 7 0,1 0-3 15,2 0 7-15,9-1-5 0,10-6 5 0,12-2 7 16,11-3-7-16,14-5 8 0,10 0-9 0,12-3-2 16,12-3-10-16,10-2 10 0,9-3-9 15,23-10 3-15,-18 10-1 0,18-10-5 0,0 0 5 16,0 0 6-16,21 0 6 0,10-3 9 0,16-3-1 15,16-6 1-15,21-2 6 0,12-6-10 0,16-1 5 16,15 1-23-16,5-1 10 0,7 3-12 0,1 0 9 16,-4 3 5-16,-2 3-3 0,-8 3 1 0,-9 0 0 15,-14 3 0-15,-6 2 0 0,-15 1 2 16,-10 3-2-16,-15 2 1 0,-12 3 0 16,-14 2-4-16,-10 1 1 0,-21-8-4 0,16 18 2 15,-16-18 1-15,-11 24 3 0,-6-10 12 0,-12 3-10 16,-17 0 10-16,-15 4-11 0,-20 2-3 0,-19 0-7 15,-14 2 7-15,-18 1-8 0,-4-1 7 0,-1 0 4 16,3 0 0-16,10-4 8 0,8-1-2 0,9-1 4 16,15-3-4-16,9 1-1 0,10-2-4 15,10 1 0-15,8-3-3 0,8 0 1 0,10-3-2 16,10-2 1-16,27-8 0 0,-23 6 1 0,23-6 0 16,0 0 3-16,0 0 1 0,20-9 0 0,11 2 1 15,19-5-3-15,20-3 2 0,12-3-3 0,13 0 2 16,6-1-5-16,4 1 4 0,2 1-3 15,0-1 1-15,-1-1-4 0,-1 4 0 0,-5 0-5 16,-6 3 0-16,-8 1-1 0,-9 4-2 16,-9 1-1-16,-15 3-6 0,-13 2-8 0,-15 5-13 15,-25-4 5-15,0 0 5 0,-5 20 14 0,-22-7 13 16,-17 0 4-16,-15 1 0 0,-15 2 1 0,-10 0 3 16,-6 1 4-16,-3 0 3 0,2 1 7 0,1-1-1 15,5 1 0-15,2 0-5 0,4 0-4 0,1 0-6 16,5 0-1-16,4 1-2 0,7-1 0 15,7-4-3-15,8 0 3 0,9-2-3 0,7-5 2 16,12-2 1-16,19-5 2 0,0 0 1 16,0 0 0-16,0 0-3 0,0 0-4 0,33-16 0 15,7 3-1-15,14-4 5 0,7-1 2 0,9-2 1 16,4 0-3-16,7-1 4 0,4-1-4 0,3 1 4 16,7-2-4-16,5 2 4 0,2-1-3 0,2 3 3 15,-2-2-3-15,0 5 1 0,-2 0-1 16,1 1 1-16,-4 3-3 0,-5 0 2 0,-7 2-2 15,-9 2-1-15,-9 3 1 0,-11 1-1 0,-10 2 0 16,-13 3 0-16,-10 0-3 0,-23-1-6 0,0 0 1 16,0 0 0-16,0 25 7 0,-20-13 3 0,-11 0 4 15,-15 2-2-15,-17 0 0 0,-9 0-1 0,-11 1 0 16,-4-3-2-16,2 1 1 0,4-2-1 16,9-3 3-16,13 0-1 0,5-3 0 15,10-1-1-15,9 1 1 0,8-4-2 0,5 2 1 16,22-3 0-16,-24 0 5 0,24 0 7 0,0 0-2 15,0 0-5-15,0 0-8 0,10-20-6 0,9 8-1 16,10-1 7-16,12-1 3 0,10-1 3 0,6 2-2 16,5-1 1-16,6 1-1 0,1 1 1 0,3 0-1 15,0 1 0-15,-3 0-2 0,-2 3 0 16,-4 0-2-16,-3 2 2 0,-6 2-2 0,-9-1 2 16,-6 4 0-16,-9-2 0 0,-10 2 1 0,-20 1-1 15,0 0-3-15,17-1-1 0,-17 1 3 0,0 0 6 16,0 0 6-16,-34 2 4 0,3 1-2 15,-17-1-3-15,-10 3 2 0,-9 1 0 0,-1 0 1 16,0 1-3-16,0 2-3 0,4-1-4 0,5-1-1 16,3 1-1-16,6-2 1 0,4-2-1 15,3 0-1-15,8-1 0 0,7-3 1 0,8 0 2 16,20 0 4-16,0 0 5 0,-17-2-3 0,17 2-8 16,0 0-13-16,20-17-10 0,-1 5 1 0,11-1 9 15,11 1 10-15,8-3 5 0,5 2 9 0,7-3-6 16,0 2 7-16,2-3-7 0,2 0-4 0,0 1-12 15,1 2 8-15,1 2-9 0,-2 0 8 16,-3 1 3-16,-3 1-3 0,-4 2 1 0,-9-1 0 16,-6 2 1-16,-8 2-1 0,-12 1 0 15,-20 4-10-15,0 0-11 0,0 0 1 0,0 0 5 16,0 0 10-16,-17 9 15 0,-14-3 3 0,-17 1-2 16,-4 2 1-16,-13 0-4 0,-5 1 1 0,-7 1 6 15,-4 0-9-15,-1-3 8 0,3 2-9 0,5-3-1 16,8-1 0-16,8-2 0 0,11-2 0 15,6-2-1-15,7 0 1 0,9-2 1 0,5-2 3 16,20 4 8-16,-18-7 0 0,18 7-2 0,0 0-7 16,6-18-20-16,-6 18 6 0,27-23-9 0,0 9 11 15,7 0 8-15,7-2-1 0,7-1 5 0,1 2-3 16,5-2 2-16,-1 1-2 0,1 0 0 16,-2 2-2-16,-3 0 1 0,-4 4-2 0,-3 1 1 15,-4 2-2-15,-7 1 1 0,-5 0-3 16,-6 2 2-16,-20 4 0 0,23-5 2 0,-23 5-1 15,0 0-5-15,0 0-1 0,0 0-1 0,0 0 4 16,0 0 5-16,-17-3 1 0,-4 0 3 0,-8 0-3 16,-4 0 1-16,-2 2-1 0,2-3 0 0,3 1 0 15,3-1 1-15,6-2-1 0,21 6 2 0,-22-12-3 16,22 12-4-16,-7-18-1 0,7 18-3 16,1-21-2-16,-1 21 2 0,11-22 1 0,-11 22 3 15,23-21 1-15,-23 21 3 0,33-21-1 0,-15 11 2 16,2 1-1-16,-1 0 0 0,0 2-1 15,0 0 1-15,-2 0 0 0,-17 7 0 0,32-14 0 16,-32 14 0-16,28-13 0 0,-28 13 1 0,26-15-2 16,-26 15 1-16,23-18-2 0,-23 18 0 0,19-17 0 15,-19 17 0-15,0 0 1 0,13-21 0 16,-13 21 0-16,0 0 1 0,0-21 8 0,0 21-10 16,0 0 9-16,-7-18-8 0,7 18-1 0,0 0 3 15,-21-22-1-15,21 22 1 0,-21-14 0 0,21 14 1 16,-25-15-1-16,25 15 1 0,-29-18 0 0,29 18-4 15,-28-17 6-15,28 17-5 0,-25-17 8 0,25 17-1 16,-20-22-1-16,20 22 1 0,-15-25-4 0,15 25 2 16,-10-27-2-16,10 27 1 15,-3-28-2-15,3 28 2 0,1-27 0 0,-1 27 3 16,6-27 1-16,-6 27 3 0,6-22 0 0,-6 22 2 16,6-17-1-16,-6 17-1 0,0 0-3 0,1-19 0 15,-1 19-3-15,0 0-1 0,-3-19-1 0,3 19-1 16,0 0-2-16,-6-22 3 0,6 22-2 0,-4-17 1 15,4 17 0-15,-5-22 0 0,5 22 0 16,-5-24 1-16,5 24 0 0,-3-25 2 0,3 25-1 16,-5-28 2-16,5 28-2 0,-4-30 2 0,4 30-2 15,-5-32 2-15,5 32-4 0,-5-33 3 0,3 14 8 16,2 19-10-16,-8-31 9 0,8 31-10 16,-14-27-2-16,14 27 2 0,-19-24-2 0,19 24-10 15,-27-26 11-15,27 26-10 0,-35-23 11 0,14 14 1 16,-1-1-2-16,1 2 3 0,1-1-2 15,2 0 1-15,18 9 0 0,-31-16 0 0,31 16-2 16,-28-17 1-16,28 17-2 0,-25-18 1 0,25 18 0 16,-26-18 2-16,26 18-2 0,-24-22 1 0,24 22-2 15,-23-24 2-15,23 24 0 0,-19-23 1 0,19 23-2 16,-17-21 2-16,17 21-2 0,-19-18 1 0,19 18-1 16,-23-17 0-16,23 17-1 0,-31-13 1 0,14 8-1 15,-1 0 1-15,-3 1-1 0,1 2 2 16,-2-2-1-16,0 1 1 0,3 0-1 15,0 0 1-15,2 0-1 0,17 3 0 0,-28-8 0 16,28 8 0-16,-23-11 0 0,23 11 1 0,-27-15 0 16,27 15 0-16,-30-19-1 0,30 19 2 0,-33-20-2 15,15 9 1-15,1 1-1 0,-3 0 1 0,1 1-2 16,-2 1 3-16,2 1-3 0,-3 2 2 16,1 0-2-16,-2 2 0 0,-1-1 0 0,1 3 0 15,0-1-1-15,0 0 2 0,1 1-2 0,1 0 1 16,-1-2 0-16,3 1 1 0,-1 0-1 0,1-2 0 15,1 0 1-15,0 0-1 0,18 4 0 0,-30-13 1 16,30 13-2-16,-24-14 2 0,24 14-2 0,-25-15 1 16,25 15-1-16,-25-15 1 0,25 15 9 15,-26-16-10-15,26 16 10 0,-28-15-9 16,28 15-2-16,-29-12 3 0,29 12-1 0,-33-8-1 16,15 4 0-16,-3 2 0 0,-2-1 0 0,-1 3 0 15,-3-1 1-15,-2 2 0 0,0 1-1 0,-2-1 2 16,0-1-1-16,0 1 0 0,-1 2-1 0,0-2 1 15,-1 0 0-15,0 0-1 0,4-1 1 0,-1 0 0 16,3 1 0-16,0-1 0 0,0 2-1 0,3 0 1 16,-1 0 0-16,2 1 1 0,-3-1 0 15,0 2-1-15,0-2 2 0,-2 4-2 0,0 0 1 16,-3 0 0-16,2 3-10 0,-4-1 8 16,-2 3-6-16,1 0 5 0,-4 1 3 0,1 3-3 15,-1-1 2-15,-3 2-2 0,-1 2 2 0,-2 3-4 16,-3 0 4-16,3 7-14 0,-3 0-5 0,-2 7-15 15,2 4-6-15,-6 4-8 0,0 6-17 16,-4 4-52-16,0 13-139 0,-15-5 11 0,20 22 246 16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58.57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14011 8785 574 0,'-37'-30'-9'16,"14"15"8"-16,0 7 0 0,0 5 0 16,1 4 2-16,-2 7-2 0,-1 1 0 0,-1 3 2 15,-1 3-2-15,0 4 0 0,-2 2 0 0,-1 4 1 16,-1 2 0-16,0 6 2 0,3-2-3 0,-4 9 5 15,0 3-1-15,-4 5 1 0,-3 7 0 0,-2 3-5 16,-4 6 1-16,-2 4-4 0,0 2 2 0,1 4 0 16,2 2-2-16,0 4 2 0,3 1-2 0,-1 1 0 15,2 3 1-15,0-2-1 0,4 0 1 16,2-1 2-16,2-4-3 0,5-5 3 16,5-5-1-16,8-10-1 0,6-7 1 0,11-8 1 15,5-7 1-15,8-8 0 0,6-2 3 0,4-8 2 16,3-2 5-16,5-7 2 0,5-3 3 0,3-6-3 15,5-5-3-15,2-4-4 0,3-3-2 0,2-4-2 16,0-2-4-16,-1 0-8 0,-4-3-10 0,-5 3-3 16,-5-1 2-16,-7 3 8 0,-6 4 10 15,-7 4 6-15,-19 8 1 0,0 0-1 0,0 0 3 16,0 0 8-16,0 0 10 0,-7 32 9 0,-11-8 4 16,-6 4-4-16,-4 7-2 0,-5 3-10 0,-1 4-1 15,-2 1-13-15,0 3 2 0,2 5-2 0,1 0-12 16,-1 0 9-16,2 1-10 0,4-6 2 15,3-3 5-15,5 0-5 0,7-10 2 16,5-1-3-16,6-4 0 0,6-9-3 0,3-1 0 16,-7-18 1-16,33 18 2 0,-6-13 2 0,7-4 2 15,9-3-2-15,6-3-2 0,7-3-3 0,6-7-6 16,4 3 1-16,5-6 1 0,0 2 3 0,-1-1 4 16,-7 4 4-16,-2 2 1 0,-8 1 2 0,-7 4 0 15,-5 4 0-15,-10 1 0 0,-10 2-3 0,-21-1-6 16,17 5-1-16,-17-5 2 0,0 0 3 15,-33 25 9-15,-1-9 4 0,-12 6 3 0,-13-2 3 16,-6 8 7-16,-5-3 2 0,1 2 5 0,-1 0-8 16,5-3-2-16,4 0-11 0,8-2-3 15,8-3 1-15,7 0-7 0,11 0 4 0,10-1-7 16,6 1-3-16,9-2 1 0,3 4 0 0,5-1-5 16,10 1 8-16,5-1-3 0,10-3 7 0,11-5 2 15,9-6 1-15,14-6 1 0,14-7-2 16,9-7-1-16,8-8 0 0,7-5 7 0,3-4-3 15,-1-4 4-15,2-5-12 0,-4 0 2 0,-4-1-6 16,-1 0 2-16,-7 2 5 0,-2-1-4 0,-7 6 7 16,-6 0 3-16,-3 6 12 0,-5 8 5 0,-8 1 10 15,-4 8-3-15,-9 2-6 0,-3 4-9 0,-1 2-8 16,2 0-4-16,6 1-2 16,6-2-2-16,4 2 1 0,2-3-2 0,0 1-1 15,-3 0-2-15,-5-4 1 0,-8-1 0 0,-11-2 4 16,-8-1-2-16,-7-2 3 0,-21 14-2 0,21-30 2 15,-15 13-1-15,-3 0 6 0,1 0 5 0,-4 17 13 16,1-21 22-16,-1 21-17 0,0 0 7 0,0 0-30 16,0 0-9-16,0 0-2 0,0 0-15 0,-1 26 19 15,0 4-14-15,5 5 13 0,-1 9 7 16,1 8-10-16,-1 4 9 0,2 5-15 0,-2 2 11 16,-1 2-15-16,-2 0 9 0,-2 4-3 0,-2-3-19 15,-1-1 17-15,-2-3-15 0,0-8 7 16,-3-3 13-16,-1-7-4 0,1-7 9 0,2-5-4 15,2-9 5-15,1-6-3 0,5-17 3 0,0 0 3 16,-1 17 12-16,1-17 10 0,0 0 1 0,0 0-4 16,7-21-12-16,1-1-11 0,6-7-4 15,4-6 5-15,4-4-6 0,2-3 10 0,1-3-8 16,-2 1 8-16,0-5-8 0,-5 3 9 0,-1 0 7 16,-4 2-22-16,0 1 22 0,-1 1-21 0,1 1 4 15,2 0 7-15,-1 1-10 0,0 3 7 0,-2 1-8 16,-1 6 7-16,-4 5-4 0,-1 3 5 0,-6 22-3 15,6-27 3-15,-6 27-2 0,0 0-3 16,0 0-5-16,0 0-1 0,0 0 2 16,0 0 3-16,1 26 11 0,-1 5 0 0,2 9 9 15,0 8-4-15,-1 12 4 0,3 4 1 0,-2 5-23 16,1 10 13-16,-2 4-16 0,3-2 0 0,-4 0 14 16,1-9-16-16,0-5 11 0,2-6-12 0,1-9 10 15,1-9 7-15,3-8-6 0,0-11 12 0,2-6-11 16,-10-18-1-16,0 0 4 0,17 18 5 15,-17-18 9-15,0 0 0 0,0 0 0 0,12-18-5 16,-12 18-6-16,12-34-17 0,-7 11 13 0,-3-4-15 16,1-5 9-16,-1-4 6 0,2-3-6 0,-2-1 8 15,2-1-6-15,-1-1 8 0,-1-3-6 0,-1 0 8 16,0-2-9-16,3-2 8 0,0-2 3 16,2 0-20-16,0 3 19 0,-1 0-20 0,1 8 8 15,-1 5 8-15,0 6-5 0,-2 5 5 16,1 5-3-16,-2 2 2 0,-2 17-3 0,8-25 1 15,-8 25-3-15,0 0 0 0,13-19-2 0,-13 19 1 16,0 0-1-16,0 0 1 0,22 21 3 0,-22-21-2 16,22 39 4-16,-11-9-3 0,0 4 6 0,-3 9 7 15,-1 4-3-15,1 10 1 0,-2 3-17 0,-1 4 1 16,-2 2-4-16,-1-4 3 0,0-2 8 16,0-4-13-16,1-6 3 0,3-6-13 0,-2-5 5 15,2-5-2-15,-2-9 8 0,1-7 15 16,-5-18-6-16,8 17 14 0,-8-17-4 0,0 0 10 15,0 0 1-15,0 0-16 0,0 0 0 0,-4-31-22 16,-1 7 6-16,3-5 6 0,-1-2 1 0,1-1 10 16,-1-2-4-16,1-2 4 0,0-1-9 0,-1 0 3 15,-1-1-7-15,-2 1 6 0,-1-2-5 16,0 3 7-16,-2 0-2 0,2 2 5 0,0 0 8 16,2 0-7-16,1 4 8 0,1 0-16 0,0 2 5 15,1 1-5-15,0 3 5 0,2 0 3 0,2 4-2 16,0 3 4-16,-2 17 0 0,6-20 4 0,-6 20-2 15,0 0-2-15,0 0-5 0,0 0-4 0,0 0-4 16,0 0 0-16,0 0 3 0,0 0 1 16,0 20 6-16,-2-1-2 0,1 1 2 15,1 8-3-15,1 1 3 0,4 5 4 0,1 2-4 16,2 5 3-16,1 2-14 0,0 0 5 0,1 4-5 16,0 0 4-16,-4 2 7 0,0 0-6 0,-2 0 7 15,-3-1-6-15,-1-3 6 0,-3 1-4 0,2-3 9 16,0 1 5-16,1-2-13 0,-1 1 14 0,1 1-15 15,-1 1 4-15,-3 3 6 0,0 3-7 16,-1 0 6-16,-2 1-9 0,0 1 6 0,-2-1-9 16,1 0 8-16,-2 3 2 0,-1-3-3 0,0 2 5 15,0 2-15-15,0-3 4 0,-1 3-3 16,0-1 3-16,-1 2 8 0,-2 2-9 0,-1 2 7 16,0 0-8-16,-2 0 6 0,1 2 3 0,-2 0-15 15,-1-3 14-15,3-1-12 0,1-2 4 0,2-1 8 16,3 1-9-16,1 0 8 0,2-1-8 15,2 1 9-15,1 1 2 0,1 0-12 0,3-2 14 16,1 1-12-16,0-5 3 0,0-1 8 0,1-1-9 16,-1 1 9-16,1-1-7 0,0-2 6 0,1-1-6 15,0-2 5-15,2 1 5 0,-2-2-6 0,3-2 8 16,0 1-13-16,-1-1 10 0,2 1-3 0,-4-1 5 16,-1 3 3-16,-2 2-13 0,-3 2 6 15,-3 3-10-15,-1 0 6 0,-6 1-7 0,-2-3 7 16,-2 2 7-16,-1-2-14 0,-2-1 16 15,0 0-15-15,1-3 2 0,0-2 8 0,2-3-5 16,1-2 7-16,2-3-3 0,3-2 4 0,2-3-6 16,2-2 3-16,1-2-8 0,3-4 4 0,-1-1-4 15,2-4 3-15,-1 1-5 0,-1 0 1 0,0 2-5 16,-2 0 0-16,-3 0 7 0,-2 2-6 16,-1 1 11-16,-2 1-5 0,-1-1-1 0,0-2-6 15,1-3 7-15,15-19-6 0,-30 30 9 0,30-30 1 16,-23 18 0-16,23-18-1 0,-17 11 1 0,17-11 1 15,0 0 1-15,-17 4 0 0,17-4-1 0,0 0-1 16,0 0 0-16,-22-21-2 0,22 21 2 0,-15-29-1 16,5 11 3-16,-1 1 8 0,1-1-7 15,-1 1 7-15,-1 0-5 0,0 0-3 16,-3-1-9-16,1 0 10 0,-3-1-12 0,1-1 9 16,-1 1 1-16,1 1-1 0,16 18 2 0,-29-28-1 15,29 28 3-15,-23-16-5 0,23 16 1 0,0 0-4 16,-23-25-5-16,23 25-2 0,-13-24-1 0,13 24-2 15,-9-27 6-15,9 27-2 0,-9-29 5 0,6 12-2 16,-1-1 3-16,0-3-4 0,1 0 1 16,-2-2-3-16,0-2 3 0,0 1-1 0,1 1 4 15,1 4 0-15,3 19 4 0,-5-25 1 0,5 25 3 16,0 0-3-16,0 0-1 0,-5-22-4 16,5 22-2-16,-4-21-2 0,4 21 1 0,-2-25-1 15,2 25 4-15,0-20 8 0,0 20-5 0,0 0 7 16,0 0-10-16,0 0-3 0,0 0-4 0,0 0 0 15,0 0 1-15,0 0-2 0,5 37 8 16,-4-12-4-16,-1 3 3 0,-1 0 3 0,-2-3-2 16,0-2 2-16,-1-4 0 0,0 0 1 0,4-19 0 15,-6 25 1-15,6-25-1 0,-3 19 1 0,3-19-2 16,-4 22 0-16,4-22-1 0,0 27 0 0,0-27-1 16,4 26 1-16,-4-26-1 0,7 33 2 0,-3-14 0 15,0 0 1-15,1-1-2 0,-5-18 2 0,9 27-3 16,-9-27 3-16,8 23-3 15,-8-23 2-15,9 19-2 0,-9-19 2 0,0 0-2 16,0 0-2-16,0 0 0 0,0 0-2 0,0 0 2 16,0 0 2-16,0 0 2 0,0 0-2 0,0 0 2 15,0 0-3-15,-1-27 1 0,-3 10 3 0,0-2 1 16,2 2 2-16,2 17 2 0,-4-30-3 0,4 30 2 16,-5-31-5-16,2 14-1 0,-3-4-9 15,0-4-12-15,-4-5-19 0,-1-4-15 0,-5-3-6 16,-2-1 3-16,-4 1 14 0,1 5 17 0,1 9 19 15,20 23 15-15,-31-20 11 0,31 20 6 0,-23 6-3 16,23-6-1-16,-23 20-4 0,23-20 2 0,-23 36 1 16,14-16 4-16,1 2 2 0,2 1-3 15,0-1 0-15,2-1-5 0,0 1 0 0,4 0-1 16,2 2-2-16,1 0-4 0,2-1-2 16,1 1-6-16,2-1 0 0,-1 2-2 0,1-1 3 15,1 0-2-15,2-1 3 0,-1 0-2 0,0-4 4 16,1-1 8-16,-11-18-8 0,22 31 8 0,-22-31-10 15,22 23-2-15,-22-23-2 0,20 13 2 0,-20-13 1 16,18 8 2-16,-18-8 2 0,22 3 2 0,-22-3 1 16,28 2 2-16,-28-2 0 0,31 6-4 0,-14-1-2 15,2 0-3-15,0-1-2 0,2 2 0 16,1-2-7-16,0 0 6 0,-1 0-7 16,1-3 7-16,-1-1-1 0,-2-1 2 0,1-2 7 15,-2 2-6-15,-1-3 6 0,-17 4-7 0,29-3 1 16,-29 3 0-16,25-4 1 0,-25 4-1 0,24-3 0 15,-24 3 0-15,28-5-1 0,-11 0 1 0,-17 5 1 16,32-13 1-16,-32 13-1 0,31-22 2 16,-31 22-3-16,32-33-11 0,-16 14 9 0,0-5-8 15,-3-2 8-15,0 0 6 0,1-3-3 0,-3 0 6 16,1-3-1-16,0 0 5 0,1-1-6 0,1-1 3 16,1-2-7-16,-1-4 2 0,2-4-7 0,-2-3 7 15,1-5 0-15,1-1-15 0,1-3 15 0,0 1-16 16,1 1 6-16,0 2 8 0,2 4-7 15,-3 3 7-15,0 2-9 0,1 0 9 16,-2 4-8-16,1-1 11 0,-3 1-8 0,2 1 5 16,-1-1 7-16,-1-3-12 0,0-1 4 0,-3-2-18 15,1-1 4-15,-4-5-1 0,2 2 6 0,1-3 8 16,-2-3-10-16,1 0 5 0,1-5-8 0,-1 2 5 16,0 0 2-16,0 4 0 0,-3 3 6 0,-2 4-6 15,-3 6 7-15,-2 6-1 0,-2 5 4 0,-3 3 4 16,0 3-2-16,0 3 0 0,0 2-2 15,2 2 1-15,3 17-4 0,-4-28 2 0,4 28-3 16,-1-19 0-16,1 19-1 0,0 0 1 0,0 0 0 16,-3-17 0-16,3 17-1 0,0 0-1 15,0 0 0-15,0 0-1 0,0 0-1 0,0 0-1 16,0 0 1-16,0 0 0 0,0 0 1 0,3 31 1 16,-3-7 5-16,0 7-2 0,-3 7 4 15,0 7-4-15,-3 5 4 0,-2 8 3 0,0 3-10 16,-4 4 11-16,0 3-10 0,-2 1-1 0,1 0 8 15,-2-1-9-15,2-3 7 0,-1 1-4 0,1-3 7 16,2-2 7-16,-1 1-11 0,1-5 15 0,0 2-13 16,0-5 2-16,1 0 6 0,1-1-14 0,0-5 8 15,-2-1-10-15,0-4 6 0,0-5-4 0,-1-4 8 16,1-2-4-16,0-4 7 16,3-4 11-16,-2-2-12 0,4-4 9 0,0-1-14 15,6-17-4-15,-7 23-10 0,7-23 9 0,-8 18-9 16,8-18 9-16,-6 29 3 0,4-9-3 0,-2 4 3 15,0 3-4-15,1 0 4 0,-2-2-4 0,1 0 5 16,1-3-3-16,-2 0 4 0,0-4 0 0,1 2 4 16,4-20 0-16,-7 26 1 0,7-26-4 0,0 0-1 15,0 0-3-15,-7 18-1 0,7-18-1 16,0 0 0-16,0 0 1 0,0 0 1 0,2 20-1 16,-2-20 1-16,1 26-2 0,-1-26 2 0,3 29-2 15,-3-29 4-15,3 33-3 0,1-15 3 0,0 4-4 16,-2-2 2-16,-1-1-3 0,1-1 4 15,-2-18 12-15,-3 27-12 0,3-27 14 0,-4 19-13 16,4-19 0-16,0 0 1 0,0 0 0 16,0 0-2-16,-4 17-1 0,4-17 0 0,0 0-1 15,0 0 1-15,0 0-1 0,-2 20 1 0,2-20 1 16,0 0 0-16,3 18-1 0,-3-18-12 0,0 0 10 16,2 23-12-16,-2-23 13 0,0 0 0 0,0 0-1 15,-2 18 2-15,2-18-2 0,0 0 1 0,0 0 0 16,0 0 0-16,0 0 1 0,0 0-1 0,0 0 0 15,-14 19-2-15,14-19 1 0,0 0 1 16,0 0 0-16,-18 18 2 0,18-18-2 0,0 0 2 16,0 0-1-16,0 0 0 0,0 0-1 15,-19 17 1-15,19-17 1 0,0 0 2 0,0 0 1 16,-22 18 2-16,22-18-2 0,0 0-1 0,-23 15-1 16,23-15 1-16,-17 10-1 0,17-10 1 0,-17 7-1 15,17-7 1-15,-17 5-2 0,17-5-2 0,0 0 0 16,-25 1 0-16,25-1 0 0,-17-1 2 15,17 1-1-15,-18-1 0 0,18 1 0 0,0 0 0 16,-23-4 0-16,23 4-1 0,0 0 1 0,-22-4-1 16,22 4 0-16,-17-4 0 0,17 4 1 0,-19-6 1 15,19 6 1-15,-24-7-1 0,24 7 2 0,-23-10-1 16,23 10 2-16,-24-15-2 0,24 15-1 16,-24-24-5-16,24 24 0 0,-27-32-4 15,12 15 6-15,1 0 12 0,-1-4-7 0,1 4 9 16,-1-5-26-16,2 2 14 0,-1-1-14 0,2 0 15 15,-2 0 3-15,3-1-4 0,-2-1 6 0,1 3-8 16,1-2 7-16,0 1-5 0,-1 0 4 0,0-1-3 16,-1 0 4-16,-1 0-5 0,1-1 4 0,0 0-4 15,0-3 4-15,1-1-7 0,0-1 7 0,2-3-7 16,2-3 5-16,0-1-6 0,2 0 7 16,2 0 7-16,0 1-25 0,0 2 27 0,2 5-24 15,1 2 18-15,-2 4 8 0,1 1-2 0,-3 1 2 16,0 1-8-16,-1-4 0 0,0-1-8 15,0-3 4-15,-2-4-6 0,1-1 6 0,0-3-7 16,0-1 7-16,-2 0-7 0,1 0 8 0,-2-1-7 16,0 1 7-16,-1-2-8 0,0 2 7 0,0-1 9 15,-2 1-26-15,-3-1 27 0,0-2-27 16,-1 3 11-16,-1-1 7 0,0 1-8 0,-2 1 9 16,2 1-8-16,-1 3 7 0,2 0-6 0,-2 1 6 15,2 1-6-15,0 1 5 0,3 4-5 0,-2 0 4 16,1 2-5-16,1-1 5 0,-2 0-4 0,1-1 4 15,-1-1 12-15,1-3-11 0,0-1 9 0,2-2-26 16,-2 1 12-16,4-1-12 16,-1-1 12-16,3-1 6 0,1 1-6 0,1-1 6 15,1 3-5-15,-2 1 5 0,2-1-6 0,1 5 5 16,-1-1-5-16,3 3 5 0,-1 5-5 0,4 17 4 16,-4-27-3-16,4 27 2 0,0 0-1 0,-2-17 0 15,2 17-1-15,0 0 1 0,0 0-1 0,0 0 1 16,0 0 0-16,0 0 0 0,0 0-1 0,0 0 1 15,0 0-1-15,-5-20 0 0,5 20-1 16,0 0 1-16,0 0-3 0,-4-22-2 0,4 22-7 16,-2-17-2-16,2 17-4 0,-1-24 2 0,1 24 1 15,-1-25 3-15,1 25-4 0,-4-26-9 0,0 8-3 16,4 18-53-16,-10-40-48 0,6 1-237 16,7 18-20-16,-21-31 340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09.41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10264 3581 134 0,'0'0'45'0,"-16"18"-3"0,16-18-4 0,-17 17-7 16,17-17-7-16,0 0-6 0,-22 19-4 0,22-19-4 15,0 0-3-15,0 0-2 0,0 0-1 0,0 0-2 16,0 0 1-16,0 0 1 0,0 0 8 0,0 0 6 15,0 0 2-15,0 0-2 0,23-7-8 0,-2-7-6 16,6-6-2-16,5-4-1 16,6-4 0-16,6-2 2 0,1-3-2 0,2 2 0 15,0-1 1-15,-2 3 0 0,-4 3-1 0,-5 2-1 16,-4 4-1-16,-9 6 0 0,-5 4 1 0,-18 10-4 16,0 0-3-16,19-10-5 0,-19 10 0 0,0 0 5 15,-19 16 3-15,1 0 7 0,-9 6 0 0,-5 4-1 16,-10 6 0-16,-4 3-2 0,-4 3 1 0,-2 2 5 15,-2 4 3-15,-3 2 5 0,-4 2 5 16,-3 4 2-16,-4 1 6 0,0 4 7 0,-3 3-1 16,1 1 8-16,0 3-6 0,1 0-5 0,6-1-3 15,7-5-14-15,10-4-1 0,10-10-12 16,8-4 4-16,11-8-6 0,5-6 3 0,7-6-4 16,5-20 2-16,4 26-1 0,-4-26 3 0,19 11 0 15,-19-11 2-15,36 0 1 0,-10-5 0 0,5-4 0 16,5-6-1-16,8-4 0 0,6-4-1 15,7-6 2-15,4-5-4 0,6-5 5 0,3-4-6 16,3-3 5-16,3-1-6 0,-2-3 5 0,-1 2-11 16,-1-1 3-16,-3 0 0 0,-2 0-14 0,-4 3 16 15,-3 2-12-15,-6 2 6 0,-4 4 6 0,-6 0-3 16,-10 8 6-16,-7 2-1 0,-11 8 2 0,-16 20-3 16,11-26-2-16,-11 26-3 0,0 0-2 15,-37-5 2-15,8 15 4 0,-15 6 3 16,-8 8-1-16,-10 7 3 0,-6 6-4 0,-8 6 4 15,-3 7-5-15,-1 1 4 0,-3 4 4 0,3 1-9 16,2 1 9-16,4-2-7 0,7 0 1 0,6-2 4 16,7-3-5-16,5-2 4 0,8-5-5 0,4-3 3 15,8-5-3-15,7-3 2 0,5-7-2 0,6-4 1 16,11-21-2-16,-8 26 0 0,8-26 7 16,0 0-6-16,0 0 10 0,26 16-8 0,-7-22-3 15,2-2 4-15,10-8-4 0,5-5 4 0,9-8 1 16,8-6-1-16,5-7 0 0,5-9-7 0,5-2 0 15,3-8-12-15,1 1 1 0,-1-2-2 0,-2 1 6 16,-7 3 7-16,-5 2-1 0,-7 8 8 16,-9 2-3-16,-7 7 3 0,-5 1 4 0,-7 6-2 15,-6 5 2-15,-5 4 4 0,-10 6 2 16,-1 17-2-16,-13-21-2 0,13 21-6 0,-39-5-1 16,7 10 0-16,-7 3 1 0,-7 7 4 0,-8 5 3 15,-2 7 8-15,-7 5 3 0,-1 6 4 0,-3 7-3 16,-5 5 3-16,0 10-1 0,-4 6-11 0,-1 8 2 15,1 7-11-15,1 5-6 0,2 3 8 0,5 2-2 16,3-3 0-16,7-2-1 0,6-5-8 16,8-6 0-16,9-5-2 0,6-7 1 0,6-5 6 15,5-6-7-15,3-5 6 0,7-4-6 0,1-7 4 16,5-3 5-16,3-8-6 0,4-4 8 16,-5-21-8-16,18 20 3 0,-18-20 3 0,31 1 2 15,-12-8 2-15,7-6 0 0,3-7-1 0,6-6-8 16,7-6 7-16,1-6-9 0,8-5 4 0,3-4 0 15,3-8-9-15,3-3 2 0,-2-7-5 16,2 0 6-16,-4-1 4 0,-4 0 1 0,-5 5 7 16,-5 0-3-16,-6 7 2 0,-4 2 2 0,-6 0-2 15,-5 6 1-15,-3 0-2 0,-5 5 2 0,-6 2-3 16,-5 5 3-16,-4 4-1 0,-7 7 4 0,-4 5 0 16,-4 6 4-16,-5 8-1 0,-5 4 2 0,-4 9 1 15,-7 5-1-15,-3 8 2 0,-4 4-1 16,-4 10 0-16,-5 6-3 0,2 9 1 15,-5 4-8-15,2 6 4 0,1 4-9 0,-1 2 6 16,5 3 1-16,4-1-8 0,4 0 8 0,6-2-9 16,6-4 1-16,3 0 5 0,5-2-5 0,1-1 5 15,4-1-5-15,0-2 4 0,4 2 6 0,-1-2-10 16,1-1 9-16,3-2-11 0,-2-2-3 0,2-3 2 16,1-3-4-16,0-7 2 0,3-5-1 15,1-5 1-15,3-8-1 0,2-21 0 0,0 19 3 16,0-19 5-16,0 0 3 0,0 0 3 0,19-32 0 15,-5 5-3-15,5-4 1 0,4-9 0 0,4-5 0 16,2-5-5-16,2-3 1 0,0-6-7 0,1-3-8 16,-1 1 0-16,3-6-7 0,-1 0 1 15,-1 0 3-15,2-6 1 0,-1 2 6 0,1-4 6 16,-5 2 5-16,-1 3 5 0,-5 7 4 16,-5 9 9-16,-6 7 11 0,-4 12 9 0,-7 4 9 15,-2 8-1-15,-5 6-5 0,6 17-6 0,-17-23-12 16,17 23-8-16,-22-12-7 0,22 12-3 0,-18-8 0 15,18 8-1-15,0 0-1 0,0 0-1 0,0 0-3 16,0 0-7-16,-15-19-7 0,15 19-8 0,5-19-4 16,0 3 0-16,1-3 6 0,0-2 5 15,1-4 6-15,-1-1 4 0,-2-1 5 0,-3 1 1 16,-2 1 4-16,-5 2 0 0,0 3 0 16,-3-1 1-16,-1 4 0 0,10 17 2 0,-21-26-1 15,21 26-2-15,-21-20 0 0,21 20 0 0,0 0-1 16,-22-19-1-16,22 19 0 0,0 0-1 0,0 0 0 15,0 0-1-15,0 0-1 0,0 0 1 0,-18-6 1 16,18 6 0-16,0 0 1 0,0 0 1 16,0 0 0-16,0 0 1 0,-21 10 0 0,21-10 1 15,0 0 0-15,-17 7 2 0,17-7 3 0,0 0 1 16,-17 7 0-16,17-7-2 0,0 0-1 0,-18 6 0 16,18-6 1-16,0 0 1 0,-21 12 2 0,21-12-2 15,0 0-1-15,-24 23-3 0,24-23 0 0,-20 25-4 16,20-25 1-16,-20 29 0 0,20-29-1 15,-25 31 3-15,12-14-3 0,-2 0 2 16,0 0-3-16,15-17 2 0,-31 30-1 0,31-30 1 16,-30 25-1-16,30-25 1 0,-31 21-1 0,31-21 2 15,-26 17-1-15,26-17 0 0,-28 17 1 0,28-17-1 16,-27 18-1-16,27-18 1 0,-27 21 0 0,27-21 1 16,-25 24-1-16,25-24 0 0,-27 26-1 0,27-26 1 15,-32 31-1-15,15-15 0 0,-1 1 0 16,0 0 1-16,-1 2 0 0,0-1 1 0,0 0-2 15,-2 0 2-15,0 0-2 0,-1 0 2 0,4-1 3 16,0-1-4-16,18-16 5 0,-28 30-5 16,28-30-1-16,-20 22 0 0,20-22 0 0,-13 20-3 15,13-20 3-15,-11 25-4 0,11-25 4 0,-11 29 2 16,5-12-2-16,-1-1 2 0,-1 1-2 0,1 2 1 16,0-1-1-16,1 0 1 0,0 0-1 15,6-18 1-15,-11 33 0 0,6-16 0 0,5-17-1 16,-10 32 2-16,10-32-2 0,-10 32 2 0,10-32-1 15,-11 32 1-15,11-32-2 0,-12 33 2 0,5-15-2 16,1-1 2-16,-3 1-1 0,1 2 2 0,-2 0 0 16,-1 2 3-16,-1 1-1 0,1 1 4 0,-2 3 4 15,2-3-7-15,-3 2 4 0,3 0-10 0,2-3 0 16,-2 2-1-16,1-3 1 0,3 0 2 16,-2 1-2-16,2-3 1 0,0 1 0 15,1-1 1-15,-2 1-2 0,2-3 2 0,1 1-2 16,1 0 2-16,-1-2-2 0,-1 1 2 0,1-1-2 15,-3 2 2-15,2-2-2 0,-1 3 3 0,0 0-3 16,1-2 1-16,1 2-1 0,0 0 1 0,-1 0-1 16,1 2 1-16,-1 0-1 0,0 0 2 15,-1 2 2-15,0-1-2 0,0 2 3 0,0-1-9 16,0 1 5-16,-2-1-4 0,2 0 7 0,-1 1 2 16,2 0-1-16,-2-1 1 0,2 0 0 0,-3 0-1 15,3 0-1-15,-2-1 1 0,2 2-2 0,-1-3 0 16,1 0-1-16,2 1 1 0,-1-1-3 15,1 1 3-15,0 0-1 0,1 1 1 0,-1 0 1 16,2-1 3-16,-2 1-2 0,2 1 2 16,0-2 4-16,1 1-8 0,1 0 6 0,-1 0-7 15,-2 0-2-15,1 2-4 0,-2 0 4 0,1 1-3 16,-3 0 3-16,0-1 2 0,0-2-1 0,1-1 2 16,0-1-2-16,1-2 2 0,2-1-2 0,-1-2 2 15,3-17 1-15,-3 34 2 0,3-34-1 0,-3 32 1 16,3-32-3-16,-5 31 2 0,5-31-3 0,-3 32 2 15,3-32-3-15,-5 30 2 0,5-30-2 16,-5 31 1-16,5-31-1 0,-2 30 2 16,0-13-2-16,2 0 2 0,2 1 7 0,-4 2-7 15,5 2 7-15,-2 0-8 0,1 0-3 0,1-2-6 16,0 2 6-16,1 0-5 0,-1 1 5 0,0 0 4 16,0 1-4-16,0 0 4 0,0 0-4 0,-1-1 3 15,1 0-3-15,-1-1 3 0,0-1-3 16,0-2 2-16,0-1-2 0,1 0 3 0,-3-18-3 15,4 31 2-15,-4-31-1 0,4 27 1 0,-4-27 0 16,4 28 0-16,-4-28-1 0,7 32 2 0,-3-15-2 16,-1 1 2-16,2 2-3 0,-1 1 2 0,1 2 8 15,0 0-7-15,-1 1 6 0,0-1-6 0,0 0-2 16,1-1-4-16,-2-2 4 0,3 1-5 16,0-3 4-16,0-1 3 0,-6-17-2 15,13 29 1-15,-13-29-1 0,12 29 2 0,-12-29-2 16,9 28 2-16,-9-28-2 0,10 26 2 0,-6-9-1 15,-4-17 1-15,6 30-1 0,-6-30 1 0,6 30-2 16,-6-30 2-16,7 27-2 0,-7-27 1 0,9 28-2 16,-9-28 2-16,10 24-1 0,-10-24 1 0,8 23 0 15,-8-23 1-15,7 21-1 0,-7-21 2 0,5 22-2 16,-5-22 1-16,4 24-1 0,-4-24 1 16,2 26-1-16,-2-26 0 0,2 23-1 0,-2-23 1 15,2 19-1-15,-2-19 1 0,0 0 7 0,5 18-6 16,-5-18 6-16,0 0-6 0,0 0-1 15,1 19 1-15,-1-19 0 0,0 0 0 0,0 0 0 16,0 0 0-16,0 0-1 0,5 19 0 0,-5-19 0 16,0 0 0-16,4 17 0 0,-4-17 0 15,0 0-1-15,9 20 1 0,-9-20-1 0,0 0 1 16,14 20-1-16,-14-20-7 0,0 0 8 0,15 21-8 16,-15-21 9-16,0 0-1 0,0 0 1 0,16 17 0 15,-16-17 0-15,0 0 1 0,0 0-2 0,0 0 2 16,0 0-1-16,9 18 0 0,-9-18 0 0,0 0 0 15,0 0 0-15,0 0 0 0,3 20 0 0,-3-20-1 16,0 0 0-16,5 20 0 0,-5-20-1 16,0 0 1-16,6 20-1 0,-6-20 1 15,0 0 0-15,6 18 0 0,-6-18 0 0,0 0 0 16,0 0 0-16,0 0 0 0,0 0 1 0,0 0 0 16,0 0 1-16,0 0 4 0,0 0 7 0,0 0 3 15,0 0 0-15,0 0-5 0,0 0-6 0,0 0-4 16,0 0-1-16,0 0 0 0,0 0-1 0,0 0 0 15,0 0 0-15,0 0-1 0,0 0 2 16,0 0 0-16,0 0 1 0,0 0 2 0,0 0-1 16,0 0 1-16,0 0-1 0,0 0 0 0,0 0 1 15,0 0-2-15,0 0 0 0,0 0-1 0,0 0-2 16,0 0-1-16,0 0-2 0,0 0-1 0,0 0 3 16,0 0 1-16,0 0 1 0,18-12 0 15,-18 12 1-15,21-33-2 0,-6 14 3 16,1 0-2-16,0 2 2 0,-1-1 8 0,4 2-8 15,-2 1 10-15,1 1-10 0,3 0-2 0,-1-2 0 16,3-2-2-16,5-3-6 0,2 1 6 0,4-3-6 16,1 2 5-16,3 1 3 0,2-1-2 0,-3 3 2 15,2 2-1-15,0 2 3 0,-2 2-2 0,-1 2 1 16,2 1-1-16,-2 2 2 0,0 0-1 0,-1 3 1 16,-1-1 0-16,-2 3-1 0,-1 1 1 15,-2 0-1-15,-2 2 1 0,1 0-1 0,-2 0 0 16,0 0 1-16,-1 1-1 0,0-2 1 15,2 1-1-15,-3 0 0 0,-1 0 0 0,-2 1 0 16,-3-1-1-16,-18-1 1 0,27 2-1 0,-27-2 0 16,0 0 1-16,0 0 1 0,0 0 4 0,0 0 10 15,0 0 1-15,0 0-2 0,0 0-5 0,0 0-9 16,-28 3 0-16,11-2-1 0,-4 0 0 16,1 1 1-16,-7 1-1 0,0 0 0 0,-4 0 0 15,-5 2 1-15,-3 0 0 0,-3 1-2 0,-4 1 2 16,-3 1-1-16,-3 2 1 0,-4 0-1 0,0 1 2 15,-4-1-1-15,2 3 3 0,0-1-2 0,-2 0 3 16,6-3-3-16,6 1 3 0,5-1-3 16,4-1 1-16,6 2-3 0,3-1 0 15,5 0 9-15,3-1-9 0,5 2 11 0,17-10-10 16,-20 12-4-16,20-12-4 0,0 0-1 0,0 0-1 16,0 0 1-16,0 0 5 0,31 12 0 0,-13-11 2 15,5-2 1-15,4-4 0 0,4-6-7 0,6 2 7 16,3-8-7-16,2 2 7 0,3-3 2 0,3-1-2 15,3-2 2-15,1-2-2 0,2-2 3 0,2 1-4 16,1-3 6-16,-1-1-4 0,1 2 4 16,-1-2-4-16,-1 1 3 0,-3 2-4 0,-1-1 4 15,-4 5-3-15,-3-1 2 0,-1 3-2 0,-6 2 2 16,-2 1-3-16,-6 1 2 0,-1 5-1 0,-8-1 2 16,-20 11-2-16,27-15 2 0,-27 15 0 15,0 0 4-15,0 0 2 0,0 0-1 0,0 0-3 16,0 0-2-16,-11-18-4 0,11 18 1 0,-30-10 0 15,5 8 1-15,0 4-1 0,-8 3 0 16,-5 4 1-16,-4 1 0 0,-7 4 2 0,-1 0-2 16,-3 1 2-16,-3 1-3 0,0-1 3 0,-1 1-2 15,1 1 0-15,1 1-1 0,4-1 2 0,1 2-3 16,4-1 3-16,2 1-3 0,3-2 3 0,6-2-3 16,3 0 2-16,5-3-2 0,9-1 2 0,18-11-2 15,-24 14 0-15,24-14-6 0,0 0-2 16,0 0-3-16,0 0 2 0,-5 17 3 15,5-17 2-15,0 0 1 0,0 0 1 0,26 12 1 16,-26-12 1-16,28-5 1 0,-8-2 1 0,2-4 2 16,6-4-1-16,0-2 2 0,5-6-3 0,2-5 2 15,5-1-3-15,4-7 4 0,3-2-5 0,4-3 7 16,2-3-1-16,-1-2-2 0,1 1 3 0,0 0-16 16,-5 0 9-16,-1 3-7 0,-4 1 7 15,-5 2 5-15,-4 4-4 0,-7 3 3 0,-7 5-3 16,-5 1 4-16,-4 2-2 0,-4 5 3 0,-3-1-4 15,-5 3 3-15,1 17-4 0,-12-31 0 0,12 31-1 16,-25-26-1-16,8 16-2 0,-6 4-1 16,-4 1-1-16,-4 3 0 0,-9 6 1 0,-2 3 2 15,-6 7 3-15,-7 4 0 0,-3 4 4 0,-7 5-3 16,-1 5 4-16,-2 3-3 0,1 2 5 16,5 2-5-16,0 1 4 0,4-1-7 0,6-1 6 15,7-3-6-15,6-2 4 0,11-6 6 0,3-4-7 16,11-6 8-16,14-17-11 0,-15 19-2 0,15-19 0 15,0 0 0-15,0 0 0 0,0 0 3 0,17 13 0 16,-17-13 2-16,26-6 0 0,-7-1-1 0,6-4 2 16,5-7 0-16,3-3-2 0,5-3-8 15,4-5 7-15,4-2-8 0,4-4 7 16,3-6 4-16,0-1-5 0,4-1 5 0,0-4-6 16,-2 1 7-16,0-4-6 0,-3 1 6 0,-1-1 4 15,-5 2-3-15,-4 2 5 0,-7 1-15 0,-3 4 3 16,-7 0-7-16,-3 3 3 0,-6 4 4 0,-5 4-5 15,-8 4 0-15,-4 3-6 0,-7 6-5 0,-7 0-4 16,-3 8 1-16,-9 3 1 0,-4 7 8 16,-11 5 5-16,-3 5 4 0,-8 6 2 0,-6 5 1 15,-4 6 1-15,-5 2-2 0,0 5 3 0,-1 4-3 16,2 0 4-16,2 4 3 0,1 2-7 0,5 3 7 16,2 2-7-16,4 2 1 0,4 1 1 0,5-2-1 15,5 0 1-15,5-4-3 0,8-4 3 0,2-5-4 16,10-7 3-16,4-7-3 0,5-7 0 15,5-17-1-15,6 17 0 0,-6-17 3 16,25 0 0-16,-6-7 4 0,4-5-2 0,6-9 3 16,3-3 0-16,6-8 3 0,3-6 3 0,4-5 5 15,4-6-1-15,3-2 3 0,0-3-8 0,3-1 0 16,-3 1 0-16,-1-3-10 0,0 3 7 0,2-2-7 16,-2 3 2-16,1 1 3 0,-2-1-4 0,-1 6 3 15,-4 1-5-15,-6 6 3 0,-4 6-4 16,-8 7 1-16,-8 8-1 0,-19 19 2 0,15-19-1 15,-15 19 1-15,0 0-1 0,-27-5 1 0,5 10 1 16,-10 4 1-16,-8 7 3 0,-8 7 1 0,-7 4 4 16,-7 6 0-16,-1 4 4 0,-6 0-3 15,4 5 4-15,-1-4-7 0,0 1 2 0,6-3-6 16,5-2 2-16,6-2 4 0,6 0-5 0,5-2 5 16,5-2-14-16,4-3 4 0,7-3-6 15,5-4 6-15,17-18-1 0,-17 20-2 0,17-20-2 16,0 0 4-16,0 0 3 0,0 0 5 0,33-25 7 15,-7 1-7-15,8-7 4 0,7-9-14 0,7-6 8 16,8-6-6-16,5-5 5 0,6-5 7 0,1-4-7 16,1-3 9-16,2-2-10 0,3-2 10 0,-2 1-4 15,1 3-11-15,-3 2 11 0,-2 4-12 16,1 5 3-16,-4 4 7 0,-2 0-8 0,-2 6 6 16,-5 3-5-16,-6 5 4 0,-7 5-5 15,-8 8 4-15,-7 6-4 0,-11 6 4 0,-17 15-5 16,0 0-2-16,0 0-5 0,0 0-10 0,0 0 0 15,-40 15 0-15,-3 7 6 0,-9 8 4 0,-7 6 6 16,-13 7-4-16,-5 4 3 0,-6 2-4 0,-4 2 6 16,-1-2-1-16,1-1 4 0,3-1 3 15,5-3-2-15,3-1 4 0,8-2-6 0,1-1 2 16,8-1-3-16,4-5 2 0,10 0 0 0,7-8-4 16,8-3-4-16,9-3-11 0,21-20-8 0,-19 20-8 15,19-20 6-15,0 0 9 0,0 0 12 0,34-16 9 16,-8-3 1-16,8-8 3 0,8-6 1 15,9-10 4-15,5-6 0 0,11-7 0 0,4-2 2 16,9-5-2-16,3-1 0 0,9-3-1 16,4-4-4-16,2 0-1 0,4-5-3 0,3-1 2 15,2 0-1-15,-1-2-5 0,0 3 2 0,-2-1-4 16,0 1 0-16,-6 3 5 0,-4 2 0 0,-10 7 4 16,-10 6-3-16,-11 9 1 0,-11 7-1 0,-10 8-5 15,-14 11 4-15,-10 5-7 0,-18 18-1 0,0 0-3 16,-7-17-5-16,-18 22 3 0,-10 4 0 15,-16 11 8-15,-12 4-2 0,-13 7 7 0,-5 7 0 16,-12 3-1-16,-5 6 5 0,-8 3-2 16,-9 4 3-16,-3 3 5 0,1 1 2 0,-4 1 4 15,3 2 4-15,5-2 3 0,-3 0 3 0,6 1-1 16,12-5-6-16,5-4-1 0,12-4-6 0,8-7-2 16,8-5-1-16,14-6-5 0,10-6 0 0,9-7 0 15,9-5 0-15,23-11 7 0,-20 6 1 16,20-6 0-16,0 0-2 0,0 0-7 0,14-20-2 15,6-1 2-15,11-10-2 0,11-7 4 0,9-9-4 16,11-7 4-16,9-7 3 0,12-9-10 0,8-3 9 16,10-6-8-16,5 0 0 0,3-2 8 0,2-3-10 15,0 3 4-15,-2 0-10 0,-3 4-9 0,-5 4 7 16,-6 4-4-16,-6 6 11 0,-7 4 7 0,-6 1-3 16,-11 6 6-16,-5 2-6 15,-9 8 7-15,-8 3 1 0,-11 9-2 0,-7 7 3 16,-25 23-4-16,20-24-2 0,-20 24-4 0,0 0-2 15,-17-1-2-15,-6 9 1 0,-9 8 3 0,-12 6-5 16,-12 8 4-16,-7 9-1 0,-12 7 0 0,-10 6 7 16,-10 4-6-16,-9 6 5 0,-4 0-1 0,1 2 11 15,-2 0 10-15,4 0-4 0,4-2 9 16,3-2-11-16,8-5-6 0,14-3 1 0,8-4-10 16,13-3 2-16,9-7-6 0,7-1 3 0,11-7-4 15,5-5 1-15,10-4-7 0,13-21-2 0,-8 25-2 16,8-25 4-16,0 0 6 0,36-2 4 15,-8-13 4-15,11-6-2 0,12-12 2 0,10-9-3 16,15-9 5-16,9-10-8 0,11-5 8 0,6-5-3 16,5-6-10-16,4 0 11 0,7-3-9 15,-3 3 5-15,-1 1 9 0,2-1-9 0,-8 5 10 16,-2 0-1-16,-6 5-11 0,-4 5 12 0,-6 4-14 16,-4 7 5-16,-6 4 5 0,-5 5-7 0,-11 5 5 15,-7 2-5-15,-8 7 5 0,-11 3-6 0,-9 5 5 16,-10 5-2-16,-19 15-1 0,12-21 0 0,-12 21-6 15,0 0-3-15,-35-14 3 0,5 14-1 0,-14 5 2 16,-10 3 4-16,-14 9-3 0,-12 4 4 16,-15 7-3-16,-11 7 4 0,-9 3-5 15,-3 7 4-15,-7 5-5 0,-5 4 5 0,-3 7 1 16,-6 4-8-16,3 5 8 0,0 3-8 0,3 0 1 16,4 5 8-16,2-1-8 0,8-1 8 0,5 1 4 15,7-5-9-15,14-4 9 0,8-5-9 0,17-13-1 16,15-8 6-16,17-11-6 0,16-12-1 15,20-19 0-15,-6 19 1 0,6-19 2 0,28-5 4 16,-2-6 1-16,8-6-1 0,10-9 2 0,9-5-2 16,9-8 4-16,7-5 2 0,9-5 3 0,5-2 2 15,5-3-10-15,3 1 7 0,5-5-8 0,5 2 4 16,1-3 4-16,5-4-8 0,7 0 6 0,7-5-8 16,4-1 8-16,5 0 0 0,1-1-10 15,4 5 11-15,-3 1-11 0,-1 1 1 16,-3 5 7-16,-3 1-8 0,-7 4 8 0,-9 5-7 15,-11 4 7-15,-11 4 2 0,-11 9-6 0,-12 4 5 16,-14 7-7-16,-10 5-2 0,-18 4 2 0,-22 11-3 16,17-6-2-16,-17 6-3 0,0 0-4 0,-36 7 1 15,-1 4 1-15,-18 4 4 0,-13 8 0 0,-14 6-7 16,-15 6 1-16,-6 7-5 0,-12 8-1 0,-8 3 5 16,-7 6-9-16,-9 5 2 0,-3 4-3 15,-4 2 6-15,-6 9 6 0,-3-1 1 0,-2 3 8 16,1 2-2-16,6-8 5 0,8-2 7 15,9-7-2-15,15-6 6 0,16-5 2 0,16-11-6 16,15-4 4-16,15-7-7 0,16-9-2 0,12-5-3 16,28-19-1-16,-23 21-4 0,23-21 2 0,0 0 1 15,0 0 4-15,21 2 2 0,3-12 1 16,10-9 2-16,16-8 0 0,13-9 0 0,16-8-8 16,12-2 9-16,14-9-7 0,8 2 5 0,11-1 5 15,6-4-6-15,8 2 7 0,6-1-6 0,1 3 5 16,2 3 0-16,0 3-4 0,-3 3 1 0,-3 5-13 15,-2 4 5-15,-4 3-11 0,-7 3 6 0,-2 2 7 16,-10 1-3-16,-4 3 5 0,-2 0-4 0,-10 3-3 16,-7-2-2-16,-10 5 2 15,-9 0-2-15,-13 4 4 0,-11 2-2 0,-15 2 3 16,-11 4-2-16,-24 6-2 0,19-5-2 0,-19 5 0 16,0 0 0-16,-25 5-1 0,-4-2 2 0,-16 5-1 15,-15 4 4-15,-12 2 1 0,-10 7 2 0,-12-1-2 16,-11 6 2-16,-11 0-3 0,-9 3-3 0,-5 4 0 15,0 1 2-15,-4 2-3 0,1 2 8 0,1 2 2 16,3 0-9-16,5 2 13 0,3-1-6 16,11 0 5-16,3-1 4 0,12-5-7 0,14-2 1 15,11-5-6-15,15-2 2 0,13-5-3 0,6-2 1 16,12-4-2-16,7-4-1 0,17-11-6 0,0 0-3 16,0 0 1-16,-11 16 3 0,11-16 6 15,31-6 3-15,0-2 2 0,14-9-2 0,16-7 3 16,14-8-1-16,15-5 4 0,11-7-1 15,11 0 9-15,10-2-1 0,7 1 11 0,4 3 0 16,4 2-15-16,0 5 10 0,2 1-17 0,-3 6 5 16,-4 1 0-16,-4 4-4 0,-6 3 0 0,-4 3-3 15,-6 1 2-15,-9 3-3 0,-9 1 1 0,-9 1-1 16,-11 2 0-16,-6 3 0 0,-11 1 1 0,-7-1 0 16,-12 3 1-16,-8-2-2 0,-9 0 2 0,-21 5 1 15,22-6 2-15,-22 6 1 0,0 0-3 16,0 0-2-16,-17-18-3 0,-4 12 0 15,-11 0 2-15,-10 3-1 0,-12 2 1 0,-14 1-1 16,-10 4-2-16,-12 2 1 0,-13 2-1 0,-8 4 1 16,-10 3-4-16,-9 2-2 0,-8 2-7 0,-4 3-3 15,-5 3-5-15,-3 3 1 0,-1 0 2 0,2 1 5 16,11-2 10-16,11-3 2 0,12-4 6 0,17-3-1 16,15-3 0-16,16-3 0 0,16-3 1 15,16-3-1-15,9 0-1 0,26-5 0 0,-24 3-2 16,24-3-4-16,0 0-3 0,0 0 2 0,0 0 2 15,20-5 2-15,8-2 4 0,12-5 0 0,16-6-4 16,13-4 4-16,15-3-3 0,12-3 4 0,12-2 2 16,8-2-2-16,6 0 2 0,7-1-2 15,4 2 0-15,3-3-2 0,6 3 5 16,-4 0-3-16,-1 2 3 0,-2 2-3 0,-7 3-2 16,-6 4-2-16,-9 2 1 0,-8 2-1 0,-11 4 1 15,-8 3-1-15,-9 2 1 0,-12 1 0 0,-13 1 0 16,-8-1 0-16,-10 1 1 0,-10 2 1 0,-7-1 1 15,-17 4 5-15,0 0 0 0,0 0-2 0,0 0-2 16,-5-19-7-16,-16 11-3 0,-10 1 6 0,-12 0-4 16,-10 1 8-16,-13 1-2 0,-13 3 1 15,-12 2 0-15,-15 2-4 0,-8 4 5 0,-5 2-5 16,-8 2 4-16,-7 3 1 0,-2 4-2 0,-9 3-2 16,-2 4-2-16,-2 5 2 0,-6 2-2 15,4 3 2-15,4 1-2 0,5 0 1 0,8-3-1 16,13 0 3-16,11-4-2 0,15-2 3 0,13-1 0 15,12-3 2-15,16-2 0 0,6-1 0 0,16-2-2 16,7-3-1-16,8-1-3 0,17-13-1 16,-12 23 6-16,12-23-5 0,0 0 7 0,34 17-4 15,-1-20-3-15,13-5 5 0,15-5-3 0,14-6 5 16,19-8 2-16,10-3-1 0,15-5 1 0,10-3-3 16,9 0 2-16,3-4-3 0,4 5 3 0,2-2-4 15,0 1 4-15,-2 3-4 0,-4 1 3 16,-6 0-3-16,-5 2 0 0,-6 1 3 15,-7-1-4-15,-8 2 4 0,-8 0-11 0,-11 2 7 16,-10 2-6-16,-6 0 4 0,-14 3 3 0,-8 3-2 16,-13 1 3-16,-10 4 0 0,-12 1 9 0,-17 14 2 15,13-18-1-15,-13 18-4 0,-17-14-5 0,-5 8-6 16,-15 1 2-16,-16 4 1 0,-19 4 0 0,-19 5 3 16,-15 4-1-16,-17 3 0 0,-8 6-2 0,-12 2 2 15,-7 4-3-15,-6 3 2 0,-6 2 6 16,1 2-7-16,-5 4 6 0,3-1-12 0,4 4 3 15,2-1-4-15,6 1 3 0,8-1 5 0,6 0-4 16,12-2 5-16,11-3-6 0,15-1 5 0,9-5-2 16,10 0 2-16,13-5-2 0,13-5 2 15,12-2-3-15,15-6 0 0,27-11-4 0,-23 15-1 16,23-15 1-16,0 0 1 0,0 0 3 0,29 2 3 16,2-8 2-16,11-6-3 0,17-7 3 15,16-7-2-15,16-5 3 0,15-8-3 0,13-3 4 16,12-6-4-16,5 0 4 0,4 0-3 0,1-1 4 15,0 2 2-15,-3 0-11 0,-3 3 11 0,-3 0-13 16,-6 3 5-16,-3 1 6 0,-6 1-5 0,-5 0 4 16,-4-1-6-16,-6 4 3 0,-5-3-5 0,-8 4 5 15,-9 1-3-15,-7 3 4 0,-8 2-4 16,-12 5 2-16,-9 3-3 0,-12 3 4 16,-13 5-2-16,-19 13-1 0,10-21-2 0,-10 21-2 15,-31-14 7-15,-3 11-5 0,-17 3 1 0,-17 5 1 16,-13 6-6-16,-18 7 6 0,-14 3 2 0,-13 7-3 15,-13 4 0-15,-8 6-6 0,-4 5 4 0,-5 4-7 16,1 4 3-16,0 0-7 0,6 0 3 0,5-2-2 16,8-1 4-16,7-2 8 0,14-4-5 15,10-5 9-15,13-4-6 0,15-5 4 0,13-4 0 16,12-7 0-16,15-4 1 0,12-6 0 0,25-7 0 16,-20 5 0-16,20-5 0 0,0 0-1 0,0 0 2 15,28-17-1-15,5 0 2 0,18-4 4 0,14-6 3 16,14-4 0-16,13-2 0 0,8-1-11 15,5 1 5-15,6 0-7 0,3 1 5 0,-1 1 1 16,1-1-2-16,1 1 3 0,-5-1-5 16,0 1 4-16,-4-3-4 0,-7 4 3 0,-5-2-3 15,-9 2 5-15,-9 0-3 0,-12 2 3 0,-7 0-2 16,-8 3 1-16,-10 1-2 0,-6 2 4 0,-13 3 10 16,-6 2-1-16,-14 17 6 0,3-27-9 0,-3 27-9 15,-30-17-3-15,2 12-2 0,-17 4 1 0,-12 5 0 16,-17 7 1-16,-10 2-7 0,-14 7 5 15,-6 3-4-15,-6 3 7 0,-3 3 1 0,3 0-4 16,4 2 4-16,4 0-4 0,4 0 4 0,3-1-2 16,2 0 2-16,5 0-3 0,4-1 2 15,8-4-3-15,5 0 3 0,9 0-6 0,9-5 2 16,9-1-5-16,7-3-1 0,12-3-2 0,7-2-4 16,18-11 0-16,0 0 1 0,0 0 5 0,0 0 4 15,0 0 6-15,37 0 1 0,0-11 0 16,14-4 0-16,12-6 2 0,13-1-3 0,7-4 3 15,9-2-2-15,6-2 2 0,7-3-2 0,3 3 1 16,0 0-2-16,3-1 2 0,-4 1-1 0,-1 1 2 16,-2 1-2-16,-4 2 2 0,-4 2-4 0,-6-1 5 15,-6 4 4-15,-9 0-4 0,-8 4 4 0,-8 1-6 16,-9 2-2-16,-9 1-6 0,-11 3 7 16,-11 3-7-16,-19 7 8 0,0 0 1 15,0 0-2-15,0 0-1 0,-18-17-3 0,-9 15 1 16,-16 2 1-16,-12 4 0 0,-8 2 2 0,-12 3 6 15,-6 1-7-15,-7 5 6 0,-6 1-7 0,-6 2-1 16,-1 0-3-16,0 3 6 0,0-2-7 0,2 3 6 16,4 1 1-16,1-2-2 0,5 4 2 0,3-2-2 15,3 1 1-15,6 0-1 0,4-1 0 16,4 1-2-16,9-2 0 0,6-3-3 0,12-3 3 16,11-4-3-16,10-5-7 0,21-7 1 0,0 0 1 15,0 0 3-15,0 0 7 0,37-15 1 0,2-2 1 16,12-3 2-16,10-5-1 0,12-3 4 15,5-3-1-15,8-4 1 0,8-2-2 0,4-1 2 16,9 0 1-16,5-3-2 0,0 4 1 0,2-1-8 16,-2 4 2-16,-5 3-4 0,-4 3 4 15,-6 3 4-15,-12 3-3 0,-10 4 2 0,-9 3-1 16,-13 4-1-16,-7 3-1 0,-10 2 1 0,-11 3-3 16,-25 3-2-16,26 1-4 0,-26-1-2 0,0 0 1 15,0 0 3-15,-22 22 2 0,-1-11 3 0,-12 1-2 16,-13 2-2-16,-7 0 1 0,-7 1-1 0,-6 1-1 15,-2 0-1-15,-1 1-1 0,-2-1-3 16,1-2 0-16,-1 0 3 0,0-1-4 16,4-1 6-16,4 0-2 0,1-1 3 0,6-2 2 15,8-2 1-15,7-2 1 0,12-3 0 0,8-1 1 16,23-1 0-16,-20-1-2 0,20 1-5 0,0 0-1 16,17-12-2-16,3 2 3 0,9-1 4 0,7-2 1 15,11-3 3-15,3-1-1 0,8-2 1 0,5-4 0 16,8 0 0-16,2-2 0 0,1 1 0 15,-1-1 0-15,-4 2 2 0,-6 0-2 0,-3 4 2 16,-7 0-1-16,-6 3-1 0,-5 0 2 0,-8 3-2 16,-6 2 0-16,-7 4 0 0,-21 7 1 0,0 0-2 15,0 0-3-15,0 0-4 0,0 0-1 0,-48 11 1 16,0 2 0-16,-11 3 4 0,-7 3 0 0,-10 0 0 16,-2 4 3-16,-3-1-2 0,-4 0 1 15,4 0 2-15,1-2 0 0,6 0 0 16,7-2 1-16,5 0-1 0,9-2-1 0,6-2 1 15,7-2 0-15,9-2 0 0,5-2 1 0,9-3-1 16,17-5-2-16,0 0 2 0,0 0 1 0,0 0 0 16,0 0 0-16,0 0 0 0,30-24 1 0,0 9 3 15,5-1 4-15,6-5 0 0,5-1 1 0,8 0-2 16,2-2 0-16,5 1 0 0,-2-1 0 16,2 2-1-16,-2 1-2 0,-1 0 1 0,-3 0-3 15,-4 2-1-15,-3 1-1 0,-3 2 2 0,-5 2-4 16,-4 2 2-16,-8 1-2 0,-5 2 1 15,-6 3-2-15,-17 6 1 0,21-7-3 0,-21 7-13 16,0 0-2-16,0 0-2 0,0 0 5 0,-20 8 12 16,-7 1 1-16,-9 2 1 0,-8 2 2 0,-11 3-4 15,-1 0 4-15,-4 2-1 0,-4 0 1 16,-1 0 1-16,0 1-1 0,2-2 0 0,3 3 0 16,3-3 0-16,6-1 0 0,4-1 0 0,5-2-1 15,8-2 0-15,5-2 1 0,7-2-1 0,22-7 2 16,-25 5 2-16,25-5 1 0,0 0-3 0,0 0-2 15,0 0-1-15,18-27-1 0,4 14 2 0,7-4 1 16,8-2 1-16,6-3-1 0,10-1 0 0,1-4-2 16,8 2 2-16,4-2-2 15,6-1 3-15,3-1-2 0,3 3 2 0,-1-2-2 16,-4 4 4-16,-5 1-4 0,-3 1 4 0,-8 3 0 16,-7 3-3-16,-7 3 5 0,-10 3-5 0,-9 4 2 15,-24 6-6-15,21-5-2 0,-21 5-1 0,0 0 0 16,0 0 5-16,-31 22 0 0,1-8 2 0,-9 2-2 15,-12 3 2-15,-10 3-2 0,-6 1-1 16,-2 3 2-16,-8-1-3 0,1 0 4 0,-2 2-1 16,4-4 1-16,6-1 0 0,7-4 0 0,6-2 0 15,8-2 1-15,4-3-1 0,7-1 2 0,4-4 1 16,6-3 4-16,6 0 9 0,20-3 6 0,-22-4 0 16,22 4-4-16,0 0-9 0,-4-18-10 15,4 18-2-15,20-22-2 0,-1 8 3 0,8-4 0 16,8-1 1-16,4 1-1 0,6-2-10 15,1 0-2-15,3 1 2 0,0 0-1 0,-1 0 13 16,0 1-1-16,-1 3 1 0,0-1-1 0,-5 3 2 16,-1 1 0-16,-6 1 0 0,-4 3 0 0,-7 2-1 15,-6 3-3-15,-18 3-4 0,17-2-7 0,-17 2-5 16,0 0 2-16,0 0 3 0,0 0 7 0,-30 25 5 16,5-14 1-16,-10 3 0 0,-7 1 1 0,-3 0-1 15,-4 2 1-15,-1 0 0 0,2 1-1 16,-1 0 1-16,2-1 0 0,0-1 0 15,4 0-1-15,1-2 1 0,7-2 0 0,2-1-1 16,6-1 2-16,3-4-1 0,6 0 0 0,18-6 2 16,-22 5 0-16,22-5 0 0,0 0-1 0,0 0-2 15,0 0-1-15,17-16-1 0,0 5 2 0,6-1 0 16,8-2 1-16,6-3 0 0,5 0-1 16,6-3 2-16,6 0-1 0,7-1 1 0,2 0-3 15,2 0 1-15,4 0 0 0,-4 2 0 0,1 1 5 16,-3 0-3-16,-6 3 4 0,-1 0-2 0,-8 3-2 15,-8-1-1-15,-5 5-1 0,-9 1 0 0,-7 2-1 16,-19 5-8-16,0 0-5 0,17-1-1 0,-17 1 1 16,0 0 9-16,-24 13 4 0,2-3 2 15,-10-1-1-15,-4 2 0 0,-7 1-3 16,-3 2 4-16,-3-2-5 0,-2 2 3 0,1 1 1 16,-2-1-1-16,-1 2 2 0,0 0-1 0,-3-1 0 15,3 1 1-15,1 0 0 0,-1 0-1 0,2-2 2 16,4-1-2-16,5-1 0 0,7-2 1 0,7-3 0 15,5-2 0-15,23-5 0 0,-25 4-1 0,25-4-2 16,0 0-3-16,0 0-2 0,13-19-1 0,5 8 1 16,13-4 3-16,4-1 3 0,10-2 1 15,4-1 0-15,2 0-1 0,1-2 2 0,1 0 0 16,1 2 0-16,-1 0 0 0,-2 3 2 16,-4 0-2-16,-4 2 2 0,-4 0-3 0,-1 4 0 15,-1-1 1-15,-7 3-1 0,-1 1 2 0,-7 2-3 16,-22 5-7-16,26-4-17 0,-26 4-9 0,0 0 1 15,0 0 6-15,-17 9 18 0,-2-2 9 16,-6 1 0-16,-10 1 0 0,-4 1 1 0,-8 3-2 16,-1-2 3-16,-5 3-1 0,-6-1 1 0,-3 1 0 15,-3 1 0-15,2-1 4 0,4 0 1 0,3-2 8 16,6-1 2-16,7-4 2 0,7 0-1 0,5-2-1 16,8-1-2-16,6-3 3 0,17-1 6 0,-18-3 4 15,18 3-4-15,0 0-7 0,0 0-12 0,2-18-6 16,-2 18-2-16,23-20 2 15,-1 6 1-15,8 0 2 0,5-3-2 0,6 0 1 16,4 1 4-16,4-1-6 0,3 0 5 0,0 1-3 16,-1 0-2-16,1 1-2 0,-4 1 1 0,-5 2-2 15,-4 0 3-15,-6 1 0 0,-4 0 1 0,-6 2 2 16,-4 3 1-16,-19 6 1 0,17-7 0 0,-17 7-4 16,0 0-2-16,0 0 0 0,0 0-2 0,-17 7 3 15,0 1 3-15,-7 0-2 0,-6 3 2 16,-5 1 0-16,-3 0-1 0,-3 0 3 0,-2 2-3 15,-1-2 2-15,3 0-2 0,-1-1 0 0,4-2 0 16,3-1-1-16,4-2 1 0,1-2 0 0,7-1 1 16,6-2 2-16,17-1 2 0,-19-6 3 15,19 6-4-15,0 0-2 0,2-19-4 0,-2 19-2 16,27-25 0-16,0 11-1 0,8-2 4 16,6-2-2-16,7 0 2 0,3-1 1 0,4-2-1 15,-1 3 1-15,3-1-1 0,-1 2 2 0,-2 0-2 16,-2 1 2-16,-3 0-2 0,-4 5 3 0,-5-1-2 15,-6 5 0-15,-5 0 0 0,-8 3-2 0,-21 4-1 16,24-2-3-16,-24 2-5 0,0 0-1 0,0 0-2 16,0 0 5-16,-2 18 4 0,2-18 2 0,-26 17 4 15,3-8-1-15,-5 4-1 0,-3-1 2 16,-5 1-2-16,0 0-1 0,-2 1 3 0,-3-1-4 16,-2 0 3-16,1 0-2 0,-5 1 2 15,6-1-1-15,0-2 2 0,3-1-2 0,5-1 1 16,4-3 0-16,6-1 0 0,23-5 1 0,-27 3 2 15,27-3-1-15,0 0 1 0,0 0-4 0,0 0-2 16,6-26 0-16,-6 26-2 0,37-26 4 0,-7 9-1 16,8-3 2-16,6 1-1 0,5 0 2 15,5-3-1-15,1 1 2 0,2 0-1 0,2 0 1 16,-3 2-1-16,-3 2 0 0,-6 0-1 0,-4 3 0 16,-7 4 0-16,-5 0 0 0,-6 4-1 0,-7 1 1 15,-18 5-3-15,20-1-1 0,-20 1-2 0,0 0-1 16,0 0 3-16,-8 19 0 0,8-19 3 0,-30 22 1 15,3-9-1-15,-8 2 1 16,-5 0 0-16,-4 1-1 0,-2 1 1 0,-4-2-2 16,4 0 1-16,-2 0-1 0,3-2 2 0,0-1-1 15,0-1 1-15,5-1-1 0,-1-1 0 0,8 0 1 16,4-3 0-16,2 0 0 0,7-1 1 0,20-5-1 16,-26 3 2-16,26-3 0 0,0 0-3 0,0 0-1 15,0 0-4-15,0 0-1 0,16-21-1 0,6 10 4 16,7-1-1-16,9-3 2 0,5 0 1 15,4-2 1-15,4-2 1 0,1 3 1 0,1-4-2 16,1 2 3-16,-3 1 0 0,-5 3 0 0,-6 1 1 16,-7 4-2-16,-7 2-1 0,-7 1 1 15,-19 6-3-15,23-3-1 0,-23 3-2 0,0 0-4 16,0 0-2-16,0 0 2 0,2 22 1 0,-2-22 4 16,-26 20 3-16,2-6-1 0,-8 0 1 0,-4 1 0 15,-6 2 1-15,-5-2-2 0,-1 4 1 16,-5-3-2-16,-3 3 2 0,-4-1-1 0,-3 0 1 15,-1-1 1-15,2 0 0 0,3-3 0 0,4 0-1 16,8-4 1-16,7-1 1 0,6-2-1 0,10-3 1 16,5-2-1-16,19-2 1 0,-19 1 0 0,19-1-1 15,0 0-2-15,0 0-4 0,0 0-2 0,2-19-8 16,-2 19 1-16,29-23 1 16,-2 7 5-16,7-2 6 0,9-2 4 0,3-2 0 15,5-2 0-15,4 0 0 0,2-1 1 0,3-1-2 16,-3 3 3-16,0-1-2 0,-2 1 2 0,-1 2-1 15,2 0-1-15,-5 3-1 0,-2 3 1 0,-8 1-2 16,-7 3 1-16,-4 3-1 0,-8 3 0 0,-22 5-2 16,21-4-12-16,-21 4-3 0,0 0-1 0,0 0 4 15,0 0 11-15,-34 22 3 0,8-11 0 16,-11 2-1-16,-7 2 0 0,-4-2 0 0,-6 4 0 16,2-3 1-16,-3 0-1 0,4-2 1 0,4 0 1 15,-1-3 0-15,6-2 1 0,3-1 1 0,5-2 0 16,5-2 1-16,2-1 1 0,4-1 1 15,4-2 0-15,19 2 1 0,-21-10-1 0,21 10-5 16,-2-17-2-16,2 17-4 0,21-25-9 0,0 10-1 16,8-2-4-16,6-1-2 0,9-1 6 15,2 0 3-15,3-1 4 0,-1 2 5 0,-3 1 2 16,-1 1 2-16,-2 1 2 0,-5-3-1 0,-2 7 0 16,-5-4-1-16,-2 7 0 0,-5 0 2 0,-3 4-2 15,-1 0 0-15,-19 4-2 0,23-1-4 0,-23 1-11 16,0 0-5-16,0 0-5 0,0 0 5 0,-6 20 10 15,6-20 2-15,-37 24-6 0,10-7-4 16,-9-2-8-16,-4 1 0 0,-6-2-25 0,-2 7-15 16,-10-6-6-16,1 8 37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10.32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10522 2305 130 0,'0'0'62'0,"-13"-24"-18"0,13 24-21 15,21-26-6-15,0 11 5 0,4-2 4 0,7-1-2 16,3-3-1-16,9 2-14 0,2-2-1 15,5 2 0-15,4-5-2 0,-1 4 0 0,0 0-2 16,-1 4-1-16,-5 3-14 0,-2 2 13 0,-7 0-12 16,-5 4 12-16,-7 1 1 0,-7-3-2 0,-3 7 0 15,-17 2-9-15,0 0-9 0,0 0-9 0,0 0 1 16,0 0 10-16,0 0 8 0,0 0 6 0,-19 17-2 16,0-12 1-16,-5 2 12 0,-6 1-12 15,0 0 13-15,-6 1-16 0,-1 0 0 16,1 2 5-16,-3 3 0 0,0-3 1 0,-3 3-2 15,1-1 1-15,-3-4-1 0,3 2 0 0,3-2-1 16,1-1 1-16,7-1-6 0,5-2-4 0,7-1-3 16,18-4-1-16,-17 2 1 0,17-2 1 0,0 0-7 15,0 0-7-15,0 0 7 0,28-25 7 0,-9 13 16 16,7-2 13-16,3-6 2 0,8 4 4 16,1-4 3-16,6 3 3 0,3 0-13 0,0-5 12 15,4 5-18-15,-2-2 11 0,0 4-7 0,1 3-3 16,-5 1-3-16,-2 3-11 0,-3 0 9 15,-6 2-10-15,-6 3 6 0,-8 2-3 0,-20 1-13 16,21 1-1-16,-21-1-1 0,0 0 14 0,-18 17 15 16,-2-8 13-16,-9 2-2 0,-7 3-3 0,-9 0-7 15,-5 5-5-15,-2-4 9 0,-1 5-13 16,1-6 10-16,3-1-13 0,1-2 0 0,6 0-1 16,1 2 0-16,7-6 0 0,6 3 0 0,2-6 1 15,4-2-1-15,4-2 2 0,18 0 0 0,-27-5 1 16,27 5 2-16,-12-19 1 0,12 19 2 0,0-25-1 15,0 25-2-15,16-27-2 0,-16 27-12 0,34-38 10 16,-8 22-9-16,7-7 10 0,2 6 0 16,3-2-11-16,4 1 10 0,-4 1-11 15,1 0 10-15,-3 3 1 0,-2 1 0 0,-3 2 1 16,-3 1-1-16,-4 3 2 0,-7 2-2 0,-17 5-1 16,21-5-7-16,-21 5-8 0,0 0-5 0,0 0 4 15,0 0 2-15,-9 18 11 0,9-18 2 0,-28 17-3 16,6-7 2-16,-4 0-1 0,-4 2 0 0,0-1 4 15,-4-1-1-15,2 1 2 0,-3-1-1 16,2 0 7-16,-2-2-7 0,3-1 8 0,3 1-7 16,0-2 1-16,2 1-2 0,2-2-1 0,1 0 0 15,5-2-1-15,19-3 0 0,-30 4 0 0,30-4-4 16,0 0-11-16,-19-5-18 0,19 5-25 16,0 0-8-16,17-23-8 0,2 12 15 0,3-3 27 15,8-1 9-15,5-3 21 0,4-1 5 0,7-1 6 16,4-1 17-16,-1 1 3 0,1 0 13 15,-2 2-7-15,-1-2-5 0,0 6-9 0,-6-4-7 16,2 5-6-16,-4 0-2 0,-5 6-4 0,-3 1 1 16,-5 2-4-16,-8 3-8 0,-18 1-12 0,22 5-11 15,-22-5 3-15,0 0 8 0,-5 18 15 0,5-18 14 16,-28 23 5-16,0-9-2 0,-4 0-3 0,-11 0-6 16,-6 0-2-16,2 0-5 0,-4 1 4 15,0-3-1-15,-2 0 4 0,-4 0 0 0,4-2 1 16,-3-1 0-16,4-2 0 0,4 0 1 15,3-1 3-15,4-3 5 0,4 1 5 0,6-3 5 16,4 0-2-16,5-2 1 0,22 1-6 0,-24-5 1 16,24 5-8-16,0 0-1 0,0 0-13 0,2-19-15 15,-2 19-5-15,27-15-12 0,-6 4-5 0,5 3-7 16,1-4 0-16,7 1 7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13.4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11051 1647 31 0,'0'0'12'16,"0"0"-7"-16,0 0 7 0,-19 6-2 0,-4 5-3 16,-8 1-9-16,-5 0 0 0,-4 5 3 15,1-3 1-15,-4 1-4 0,0-3 4 16,3 2-2-16,1-5 2 0,6 1-1 0,2-3 1 16,1-1-1-16,4-2 1 0,1 0-1 0,3-3 7 15,3-1 2-15,19 0 8 0,-27-4 3 0,27 4 2 16,0 0 5-16,0 0-7 0,-14-19-3 0,14 19-8 15,0 0-6-15,24-23-3 0,-24 23-1 0,38-21-2 16,-12 8 3-16,5 2-4 0,3-2 4 16,4 2 0-16,0 0 0 0,4 0 3 0,0 0-4 15,0 0 0-15,-2 0 2 0,-6 1 5 0,-3 2 3 16,-3 0 3-16,-4 3-1 0,-6 1-6 16,-18 4-2-16,24-1-4 0,-24 1-5 0,0 0-2 15,0 0 0-15,0 0 3 0,1 17 8 0,-1-17 9 16,-26 19-1-16,4-5 3 0,-6-3-5 0,-3-2-4 15,-3 2 2-15,1 0-3 0,-1-1 0 16,2-2-2-16,4 2-1 0,0-5 1 0,6 2-1 16,1-5 0-16,3 0 1 0,18-2 3 0,-27 0 3 15,27 0 4-15,-17-6 2 0,17 6-1 0,0 0-4 16,0 0-8-16,-10-19-3 0,10 19-11 0,0 0-12 16,23-20-7-16,-4 11-2 0,6 0 6 0,7-1 10 15,4-1 12-15,3 0 2 0,3-3 0 0,0 3 3 16,-3-4 0-16,1 4 1 15,-1-1 1-15,-2 2 2 0,-2-1 1 0,-4 2-1 16,-1 1 3-16,-7 2-3 0,-3 0 1 0,-1 1 3 16,-19 5-3-16,24-7 2 0,-24 7-4 0,0 0-4 15,0 0-5-15,0 0-2 0,0 0 1 0,0 0 2 16,0 0 4-16,-26 8-3 0,5-3 4 0,-7 2-2 16,-4 0 0-16,0 1 3 0,-4 0-1 15,2 1-1-15,-3-1 4 0,-2-1-1 0,3 2 0 16,-4-2 5-16,1 1-1 0,1 0 0 0,2 3 0 15,5-5-1-15,2 3-1 0,5-4-1 0,4-1 0 16,20-4-2-16,-26 5-3 0,26-5-2 0,0 0 0 16,0 0-5-16,0 0-6 0,0 0-9 15,0 0-1-15,0 0 7 0,23-23 9 0,-5 15 15 16,6-4 4-16,4 3 0 0,7-4-2 16,1 1 0-16,4 0-5 0,5-1 0 0,-3 1-2 15,3 0-1-15,-1 1-1 0,0 0 1 0,1-1 1 16,-2 1 0-16,-1-1 1 0,-3-1 2 0,-2 2-4 15,-5 0 3-15,-4 4 0 0,-6 1 3 0,-22 6 13 16,23-8 1-16,-23 8-2 0,0 0-5 0,0 0-10 16,0 0-5-16,-17 4 2 0,-1 2-6 0,-7 2 0 15,-7 3-1-15,-5 0 2 0,-3 1 1 16,-4-1 0-16,2-1 0 0,-3 1-2 0,2-3 1 16,1 0 2-16,3-1 3 0,2-1 0 15,0-1 4-15,3-1-3 0,0 0 2 0,2 0 1 16,6-1 2-16,3 0 2 0,5-2-1 0,18-1-4 15,-18 2-7-15,18-2-11 0,0 0-6 0,0 0 1 16,0 0 4-16,0 0 12 0,0 0 5 16,24 2-2-16,-24-2 0 0,35-8-1 0,-10 4-2 15,4-3 1-15,5 0-4 0,0 0 2 0,3-1 3 16,-3-2-1-16,1 1 3 0,-2-2-4 0,-3 2 4 16,2-1 1-16,-4-3 0 0,0 3 3 0,-5-2-2 15,-4 5 3-15,-19 7 1 0,23-11 5 0,-23 11 2 16,0 0-7-16,0 0-2 0,0 0-7 15,0 0-3-15,-28 7 2 0,3 4 1 16,-10 1 0-16,-6 3 2 0,-2-1 1 0,-4-1 2 16,1 3 6-16,-2-1-1 0,-4-1 3 0,4 2-1 15,-1 0-2-15,4-2 0 0,4 2-1 0,2-2-4 16,2 2 2-16,5-5-2 0,1 4-1 0,7-6 1 16,3 0-1-16,21-9-1 0,-24 11-2 0,24-11-4 15,0 0-2-15,0 0 1 0,0 0 6 0,0 0 2 16,0 0 3-16,28-4 0 0,-3-2-2 15,6-1-2-15,4-3-1 0,2 1-1 0,0-1-1 16,1 2 3-16,2-1 3 0,-2 4-2 0,4-2 2 16,-2 1-2-16,2-1 0 0,-1 1 0 15,-4 2-1-15,0-2-2 0,0 0 2 0,-3 1 0 16,0 1 2-16,-5 2 0 0,-3-1 0 0,-7 3-2 16,-19 0-1-16,24 3-3 0,-24-3-2 15,0 0-4-15,0 0 3 0,0 0 2 0,4 19 5 16,-4-19 5-16,-22 13 3 0,4-4 2 0,-6 3-2 15,-1-1 0-15,-3 2-5 0,0-1 0 0,0 0 0 16,2-2-3-16,1 1 0 0,5-3-3 0,3 1-6 16,17-9-2-16,-23 8 0 0,23-8 2 0,0 0 7 15,0 0 4-15,0 0 2 0,0 0-1 0,0 0-3 16,0 0-2-16,0 0 0 16,0 0-3-16,0 0-1 0,23-20 2 0,-4 14 0 15,3 0 3-15,2 1 1 0,2-1-1 0,-1 1 2 16,1 1-1-16,-3 1 3 0,-3 1-3 0,-3 0 1 15,-17 2 0-15,31 0-1 0,-31 0 2 0,27 1-1 16,-27-1 2-16,28 0-1 0,-28 0 0 0,30 1-2 16,-13-1-1-16,-17 0-1 0,31 2-2 0,-31-2-4 15,22 1-5-15,-22-1-7 0,0 0-1 16,0 0-1-16,0 0-3 0,0 0 7 0,0 0 5 16,0 0 11-16,1 19 11 0,-1-19 5 0,-17 9 1 15,17-9 0-15,-25 9-6 0,25-9-3 0,-25 11-3 16,25-11-2-16,-22 15-2 0,22-15 1 0,-19 17-2 15,19-17 3-15,-14 18-3 0,14-18 3 16,-13 17-2-16,13-17 1 0,-12 18 0 16,12-18 1-16,-13 23 0 0,13-23 0 0,-13 23-1 15,13-23 2-15,-12 20-2 0,12-20 1 0,-10 22 1 16,10-22-1-16,-6 19 0 0,6-19 3 0,0 0 1 16,0 21 2-16,0-21 0 0,0 0 2 0,5 18-3 15,-5-18 1-15,0 0-1 0,0 0 0 0,10 19 0 16,-10-19 1-16,0 0-1 0,0 0 1 0,7 19-1 15,-7-19 3-15,0 0-1 0,2 19 1 16,-2-19-2-16,0 0-1 0,-1 19 0 0,1-19 0 16,0 0-1-16,1 21 0 0,-1-21 11 15,0 0-12-15,5 22 11 0,-5-22-13 0,0 0 0 16,10 24-1-16,-10-24 0 0,7 23 0 0,-7-23 0 16,10 28 0-16,-10-28 1 0,7 26 1 0,-7-26 2 15,3 27 4-15,-3-27 1 0,0 30-1 0,0-30-2 16,-1 33-4-16,1-33-1 0,-2 30 0 15,2-30-1-15,2 28 0 0,-2-28 0 0,4 23-1 16,-4-23-1-16,9 20 2 0,-9-20-1 0,11 20 0 16,-11-20 2-16,12 21-2 0,-12-21 2 0,15 23-1 15,-15-23 1-15,13 26-1 0,-13-26 1 0,11 26-1 16,-11-26 0-16,7 26 0 0,-7-26 0 0,8 28-1 16,-8-28 1-16,7 29-1 15,-7-29 1-15,5 31-1 0,-5-31-1 0,3 33 2 16,-1-16-1-16,-2 1 0 0,-2 0 0 0,0 1 0 15,-2-1 0-15,1 2 2 0,-2-1-2 0,-1 3 2 16,1-2 0-16,-1 1 0 0,0 1-1 0,1-3-1 16,1 2 0-16,2-3 1 0,2 0-1 0,1-1 1 15,1 0 0-15,-2-17-1 0,10 31 0 0,-10-31 1 16,11 29 0-16,-11-29-1 0,10 26 1 16,-10-26-1-16,7 23-1 0,-7-23 2 0,1 21-1 15,-1-21 0-15,0 0 0 0,0 22 0 0,0-22-1 16,0 0 0-16,0 0-2 0,0 0 0 15,0 0 1-15,0 0 3 0,0 0 4 0,0 0 1 16,21 6 2-16,-21-6-1 0,22-11-1 0,-22 11 0 16,27-18 4-16,-27 18 5 0,24-20 3 0,-24 20 4 15,18-22-3-15,-18 22-3 0,12-23-4 16,-12 23-3-16,8-24-2 0,-8 24 0 0,3-26-3 16,-3 26 0-16,-2-26-2 0,2 26 1 0,-4-28 0 15,4 28 1-15,-6-30-2 0,6 30 1 0,-3-34-3 16,3 34 2-16,-2-34-2 0,4 17 2 0,-2 0-2 15,2-1 2-15,-1 0-2 0,3 1 2 0,-4 17 5 16,2-29-5-16,-2 29 7 0,1-28-7 16,-1 28 0-16,0-25 0 0,0 25-1 15,2-22-6-15,-2 22 7 0,3-19-8 0,-3 19 7 16,0 0 1-16,3-23-2 0,-3 23 1 0,0 0 0 16,0 0-1-16,0 0 0 0,-1-20 1 0,1 20-1 15,0 0 0-15,0 0 1 0,0 0 0 0,0 0 2 16,0 0 1-16,-8-17 1 0,8 17 0 0,0 0 1 15,0 0-1-15,-6-20 1 0,6 20-1 16,0 0-3-16,-2-18 0 0,2 18-2 0,0 0 1 16,1-22-1-16,-1 22 0 0,4-17-1 0,-4 17 2 15,3-19-2-15,-3 19 3 0,5-19-2 0,-5 19 1 16,5-17-1-16,-5 17 1 0,0 0-2 16,5-23 2-16,-5 23-2 0,0 0 1 0,5-19-2 15,-5 19 2-15,0 0-2 0,6-20 0 0,-6 20 0 16,0 0 2-16,13-23-1 0,-13 23 3 15,0 0-1-15,12-23 1 0,-12 23-2 0,0 0 2 16,5-17-2-16,-5 17 0 0,0 0 0 0,0 0 0 16,-1-22-1-16,1 22 1 0,0 0-2 0,-10-19 3 15,10 19 0-15,0 0 2 0,-12-21-1 0,12 21 1 16,0 0-2-16,-11-18 2 0,11 18-2 0,0 0 2 16,-8-18-2-16,8 18 1 0,0 0-1 15,-8-17 1-15,8 17-2 0,0 0 1 0,-6-21-2 16,6 21 2-16,0 0-2 0,-9-20 1 0,9 20 0 15,-7-18 1-15,7 18 0 0,-6-19 0 16,6 19-2-16,0 0 1 0,-8-19-1 0,8 19 1 16,0 0-1-16,-5-18 1 0,5 18 0 0,0 0-1 15,-1-23 1-15,1 23-1 0,1-18 0 0,-1 18 0 16,5-18-1-16,-5 18 2 0,0 0-1 16,11-23-1-16,-11 23 1 0,0 0-21 0,18-23 20 15,-18 23-19-15,17-17 20 0,-17 17 2 0,16-17-1 16,-16 17 2-16,11-17-3 0,-11 17 1 0,0 0 0 15,11-21-1-15,-11 21 1 0,0 0 1 0,0 0-2 16,11-20 0-16,-11 20 0 0,0 0 1 16,0 0-2-16,7-20 3 0,-7 20-3 0,0 0 1 15,9-18 0-15,-9 18 1 0,0 0-1 16,12-20 1-16,-12 20-1 0,0 0 1 0,9-18-1 16,-9 18 1-16,0 0 0 0,0 0 0 0,8-22-2 15,-8 22 1-15,0 0-3 0,0 0 0 0,-8-22-2 16,8 22 1-16,0 0-2 0,0 0 0 0,-19-12 3 15,19 12 0-15,0 0 2 0,-22-7 3 0,22 7-2 16,0 0 4-16,-21-8-1 0,21 8-1 16,0 0 1-16,0 0-2 0,-19-9 1 0,19 9-1 15,0 0 1-15,0 0 0 0,0 0-1 0,-17-17 0 16,17 17 0-16,0 0-1 0,0 0 0 0,0 0 2 16,-7-18-2-16,7 18 2 0,0 0-1 15,0 0 0-15,-5-18 0 0,5 18 1 0,0 0-1 16,0 0 0-16,-8-20 1 0,8 20 0 0,0 0 0 15,0 0 1-15,-8-20-2 0,8 20 0 16,0 0-1-16,-6-18 2 0,6 18 0 0,0 0 0 16,-6-17-2-16,6 17 1 0,0 0-2 0,0 0 0 15,-16-21 1-15,16 21-1 0,0 0 1 0,-21-16 1 16,21 16-2-16,-18-9 3 0,18 9 0 0,-21-10-1 16,21 10 1-16,-18-11 0 0,18 11 0 0,-17-10 0 15,17 10-1-15,0 0 1 0,-21-12-1 16,21 12 1-16,0 0-3 0,-20-8 1 15,20 8-2-15,0 0 2 0,-22-10 1 0,22 10 0 16,0 0-1-16,-24-6 1 0,24 6 0 0,-20-1-1 16,20 1 2-16,-18-3 0 0,18 3-1 0,0 0 1 15,-20-3 1-15,20 3-4 0,0 0 4 0,-17-3-3 16,17 3 0-16,0 0 2 0,0 0-1 0,-18-7 0 16,18 7 1-16,0 0-1 0,-19-3-1 15,19 3 0-15,-21-2 0 0,21 2-1 0,-32 5 2 16,13 1-1-16,-5 3-1 0,-3 0-3 0,-6 3-18 15,-1 4-25-15,-7 0-28 0,-4 3-64 0,2 14-100 16,-18-11 62-16,16 16 178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22.72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10075 4136 271 0,'-15'-18'-19'16,"15"18"28"-16,-16-18-9 0,16 18-1 0,0 0-3 16,0 0 0-16,-20-6-4 0,20 6-3 0,0 0-5 15,0 0-2-15,0 0 2 0,-17 7 7 0,17-7 4 16,0 0 3-16,0 0 1 0,0 0-1 0,8-29 0 15,5 7 3-15,5-7-3 0,8-6-4 16,3-6 5-16,5-5-4 0,2-5 12 16,5 2-1-16,-1-2 6 0,1 1 0 0,0 3 0 15,-2-1 6-15,0 3-2 0,-4 3 3 0,0 3-4 16,-5 6 0-16,-5 5-5 0,-1 3 0 0,-6 6-5 16,-18 19 2-16,22-23 0 0,-22 23 0 0,0 0 1 15,0 0-2-15,0 0-3 0,0 0-2 0,-36 26-3 16,11-5 0-16,-8 6 0 0,-6 4-2 15,-10 5 5-15,0 5 1 0,-10 4 2 0,-3 2 2 16,-1 0 2-16,-6 1 1 0,2-1 6 0,-1-4 1 16,2 0 3-16,2-2 5 0,4-1 3 0,5-2 3 15,7-4 0-15,6-2-2 0,8-6-6 16,5-2-7-16,7-4-6 0,5-3-5 0,17-17-5 16,-19 25-1-16,19-25-3 0,-4 17 0 0,4-17-1 15,0 0-1-15,13 17 0 0,-13-17 2 16,25 0 3-16,-7-5 0 0,1-5 2 0,5-4 0 15,1-8 2-15,4-4 0 0,4-8 1 0,4-5-1 16,4-4 1-16,0-3 0 0,4-3-3 0,1 2 4 16,-1-4-5-16,2 3 3 0,-2-2 1 0,0-1-2 15,-2 1 2-15,1-1-4 0,-1 1 2 0,-3 2-2 16,-2 2 2-16,-3 4 2 0,-3 3-2 16,-6 4 3-16,-4 6-3 0,-7 6-1 0,-4 5-2 15,-11 18 5-15,7-20-3 0,-7 20 4 16,0 0-2-16,-19-11-2 0,1 14-2 0,-1 1 0 15,-9 6 5-15,-5 6-2 0,-7 6 3 0,-6 3-4 16,-4 7-2-16,-5 0-2 0,1 3 3 0,-4 2-2 16,4-3 4-16,0-2 0 0,4 0 0 0,3-2 2 15,3-2-4-15,3-2 3 0,3 0-2 16,4-2 1-16,1-1-2 0,2 1 1 0,1-1 0 16,2-4 1-16,4-2-1 0,3-2 2 0,21-15 1 15,-28 17 6-15,28-17 2 0,0 0 0 0,0 0-4 16,0 0-7-16,0 0-3 0,0 0 1 0,0 0 2 15,9-21 2-15,7 4 1 0,4-4-1 16,4-5 1-16,4-4-2 0,1-3 2 0,2-3-3 16,2 1 3-16,0-3-3 0,1 2 3 15,-1 0-4-15,2-2 4 0,-2 1 4 0,-1-1-3 16,-2 3 3-16,-3 4-5 0,-3 5-2 0,-4 4-5 16,-7 5 7-16,-13 17-1 0,13-19 11 0,-13 19 0 15,0 0-1-15,0 0-8 0,0 0-6 0,-23-12-1 16,23 12 0-16,-30 6 3 0,10 2 2 0,-3 3 0 15,-1 2 2-15,-3 3 5 0,2 0-6 16,-2 4 5-16,0-1-6 0,-1 3-1 0,3 2-6 16,-1 3 4-16,-2 1-4 0,3 2 4 15,-5 2 2-15,2 1-1 0,-1 0 1 0,4 1-3 16,-5-2 4-16,4 1-3 0,0-2 2 0,1-3-3 16,3-2 4-16,3-5-4 0,5-3 3 0,14-18-1 15,-21 23 1-15,21-23-3 0,0 0 1 0,0 0-4 16,0 0-1-16,0 0 5 0,0 0 2 15,0 0 5-15,21-16 0 0,-2-3-2 0,4-1 0 16,5-6 0-16,4 0-3 0,0-1 3 0,-1-1-4 16,0 3 3-16,0 0-1 0,-1 0 1 0,-3 2-3 15,1 2 2-15,-2-1-2 0,-2 0 2 0,2 0-2 16,-1 1 2-16,-2-1-2 0,1 1 3 0,-3 1 5 16,0-2-5-16,-3 3 6 0,-2-2-6 15,-1 2-2-15,-3-1-5 0,-2 2 5 16,1 1-5-16,-11 17 6 0,11-25 2 0,-11 25 0 15,0 0-3-15,-6-19-2 0,6 19-3 0,-18-2-1 16,18 2 0-16,-30 14 3 0,8-1 2 0,-5 4 1 16,-3 5 5-16,-2 1-3 0,-4 3 3 0,3 0-4 15,-2 1-2-15,1 0-7 0,2 0 5 0,1-1-6 16,3-2 5-16,-2-1 2 0,7-1-1 16,1-2 3-16,3-1-1 0,1-1 2 0,1-1-2 15,2 0 2-15,15-17-2 0,-28 31 2 0,28-31-1 16,-19 26-2-16,19-26-3 0,0 0-2 0,0 0 0 15,-5 17 1-15,5-17 2 0,0 0 3 0,19-2 1 16,-19 2 1-16,27-12 2 0,-10 0-2 16,4-2 1-16,-1-4-3 0,3-2 2 0,3-2-1 15,0-3 1-15,2-2-1 0,-1-2 2 16,4-2-3-16,-3-2 3 0,2-1 3 0,-1-1-4 16,2 0 3-16,0 1-9 0,-3 4 3 0,0 0-3 15,-3 2 0-15,-3 2 3 0,-3 1-3 0,-2 2 3 16,-1 3-1-16,-4 3 3 0,-3 0-1 0,-9 17 2 15,7-23 0-15,-7 23 0 0,-3-17-4 0,3 17 1 16,0 0-2-16,-17-17-4 0,17 17 0 16,-20-2-2-16,20 2 2 0,-31 8 2 0,12 2 4 15,-4 3 0-15,-3 4 2 0,-1 1 1 16,-2 4 1-16,0 1 0 0,0 0 0 0,0 2-3 16,1 1 2-16,-1 3 1 0,-3 0-2 0,3 2 3 15,-3 0-3-15,4 0-1 0,1-3-4 0,2-2 5 16,3 0-5-16,3-6 4 0,2 1 2 0,2-4-4 15,3 0 3-15,12-17-2 0,-17 29 0 16,17-29-1-16,-12 22-1 0,12-22-6 0,0 0-4 16,0 0-2-16,0 0 2 0,0 0 7 0,0 0 6 15,18 4 3-15,-18-4 0 0,24-25 0 0,-8 6 0 16,3-4-1-16,3-4 0 0,3-1 0 0,0-1 3 16,1-2-2-16,-1 1 2 0,0-2-1 15,-1 3-1-15,-2 1-1 0,-3 3 2 0,-2 1-2 16,-1-1 1-16,-3 3-1 0,1-3-1 15,0 0 0-15,2-2-1 0,-1 2 2 0,1 0-1 16,-4 2 1-16,1 1 0 0,-3 4 0 0,-5 1 0 16,-5 17 2-16,2-26 1 0,-2 26 0 0,0 0-3 15,-20-15-1-15,20 15-1 0,-27 6-1 0,10 2 1 16,-4 8 1-16,-3 3 0 0,-4 8-1 0,-5 4 1 16,-1 3-3-16,-5 5 0 0,2-1-2 0,-1 1 1 15,0-1-1-15,4-3 5 0,2-4 0 16,5-3 1-16,3 0 1 0,2-4-4 15,4-2 2-15,2-3-3 0,16-19 1 0,-18 29 0 16,18-29-1-16,-6 21 0 0,6-21 0 0,0 0 0 16,0 0 0-16,17 15 1 0,-17-15 0 0,19 2 2 15,-19-2 0-15,26-9 1 0,-26 9 1 0,35-25 0 16,-13 5 0-16,2-3 3 0,3-4-3 16,1-1 1-16,2-4-2 0,0 2 1 0,-1-1-1 15,1-2 0-15,-3-1 2 0,1 0-3 0,-4 2 2 16,1 0-1-16,-5 2 0 0,-1 0 0 0,-5 3 0 15,1 2-1-15,-4 1 1 0,0 3-1 0,-4 2 0 16,-1 1 0-16,-6 18 0 0,7-31-1 0,-7 31-1 16,2-19-1-16,-2 19-2 0,0 0-2 15,0 0-4-15,-21-17-1 0,21 17 1 16,-24 6 4-16,6 4 5 0,-1 3 2 0,-5 5 2 16,-4 5-1-16,-1 3 1 0,-3 1-1 0,-1 5-1 15,0-1 1-15,0 1 0 0,-1 3 0 0,2-1-1 16,-1 1 1-16,4 0-1 0,2-5 0 0,5-3-1 15,4-6 1-15,5-2-1 0,13-19 0 0,-14 27-3 16,14-27 1-16,-4 20 0 0,4-20-2 0,0 0 0 16,0 0-1-16,0 0 2 0,0 0 2 15,20 12 2-15,-20-12 1 0,17-15 1 0,-17 15 0 16,28-29 1-16,-11 10-1 0,2-3 1 0,2-1-3 16,1-3 2-16,1-1-1 0,0-1-1 0,-1 1 1 15,-1 2 1-15,-3 0-1 0,-1 2 0 16,-4-1 0-16,-1 2-1 0,0 0 0 0,-2 0 0 15,0 0 1-15,0-1-1 0,-1 2 0 16,-1-1 0-16,0-1 0 0,-2 2 1 0,-1 2-1 16,0 0 1-16,-5 19 0 0,0-31 2 0,0 31 3 15,-7-16-1-15,7 16 2 0,0 0-3 0,-26-7-2 16,26 7 0-16,-27 9-3 0,27-9 2 0,-36 25-1 16,14-5 2-16,-1 3-1 0,-6 5-1 0,0 1 2 15,1 2-2-15,-3 0 1 0,4 1-1 0,-1-2 0 16,4 0-1-16,0-1 2 0,2-2-1 15,2 1 1-15,2-3-3 0,1-1 2 16,1-2-1-16,4-3 1 0,0-2-1 0,12-17 1 16,-15 27-3-16,15-27 0 0,0 0-1 0,0 0 2 15,0 0 1-15,0 0 3 0,0 0 2 0,0 0 3 16,19 6 1-16,-19-6 1 0,23-20-4 0,-23 20 0 16,35-36-3-16,-14 13-1 0,2-2 1 0,2-2-1 15,1-2 2-15,2 0-3 0,-5 0 3 16,0-1-3-16,-1 1 2 0,-3 1-1 0,0 0 1 15,-3 1 0-15,-3 2 0 0,-2 0-1 0,-1 3 1 16,-3-1-1-16,-1 2 0 0,-1 1 4 0,0 2-3 16,-5 18 3-16,5-29-2 0,-5 29-1 0,-2-21-1 15,2 21-2-15,0 0-1 0,0 0-2 16,-24-18 0-16,24 18 2 0,-22 0-1 16,22 0-1-16,-33 8 0 0,11-2 0 0,-1 6 2 15,-2 1 2-15,-2 3 1 0,-3 1-2 0,0 1 1 16,1 0-3-16,1 0 3 0,4-1 1 0,2-4-1 15,5-1 2-15,17-12-1 0,-23 19-1 0,23-19 0 16,0 0 0-16,-17 19 0 0,17-19 0 0,0 0 0 16,-5 23 1-16,5-23-2 0,-4 20 1 0,4-20-1 15,-2 19 0-15,2-19-2 0,0 0 1 16,0 0-2-16,6 17 2 0,-6-17 2 0,0 0 1 16,0 0 0-16,21-6 2 0,-21 6 0 15,22-21-1-15,-5 3 0 0,1-3-1 0,4-2 1 16,0-2-1-16,3-3 1 0,0 0 3 0,0-1-3 15,-2 3 3-15,-3 0-1 0,-5 3 1 0,-4 3-1 16,0 3 2-16,-11 17-3 0,12-30 1 0,-12 30-2 16,7-28-1-16,-7 28 0 0,1-23-1 15,-1 23 1-15,-3-17-1 0,3 17 1 0,0 0 0 16,0 0-1-16,-23-15-1 0,23 15 0 0,-23 4 1 16,23-4-1-16,-36 16 1 0,11-3 0 0,-1 5 1 15,-6 4 2-15,-1 4 0 0,-2 2 2 0,0 1-3 16,-1 2 2-16,3-4-7 0,1 2 3 0,1-2-4 15,3-2 3-15,1 1 3 16,6-4-3-16,1-2 1 0,20-20-1 0,-24 29 1 16,24-29-2-16,-12 21 0 0,12-21 0 0,0 0 0 15,-3 20-3-15,3-20 2 0,0 0-1 0,0 0 2 16,17 11 2-16,-17-11 1 0,21-4 1 0,-21 4 0 16,33-13-1-16,-14 4 0 0,2-4 0 0,2-2 0 15,1-2 0-15,3-4-2 0,1 1 2 0,1-3-1 16,2 0 1-16,-3-1-2 0,3-1 2 15,-4 2 3-15,1-1-2 0,-2 1 3 0,-5 3-7 16,1-1 3-16,-3 3-3 0,-4 0 3 0,-1 0 1 16,-3 1-1-16,-11 17 2 0,18-32-2 0,-18 32 2 15,11-24-1-15,-11 24 0 0,1-20 0 16,-1 20-1-16,0 0-1 0,-11-22-2 0,11 22-1 16,0 0 0-16,-19-8 0 0,19 8 1 0,-22 4 0 15,22-4 1-15,-31 16 1 0,11-4 0 16,-2 4 1-16,-4 1 0 0,1 3 1 0,-3 2-2 15,1 1 2-15,-1 3 1 0,0 0-3 0,3 0 3 16,-3 1-8-16,3 0 4 0,1-2-3 0,2-1 2 16,3-1 3-16,3-5-2 0,1 1 0 0,15-19 0 15,-19 27 0-15,19-27-2 0,-11 20 1 0,11-20-3 16,0 0 1-16,2 17-1 0,-2-17 3 16,0 0 0-16,21 7 3 0,-21-7 1 0,23-5-1 15,-23 5 2-15,34-19-1 0,-13 5 0 16,1-3-2-16,3-2 1 0,2-4-1 0,3 0 1 15,-1-2 4-15,3-1-4 0,-4 2 4 0,-1 0-4 16,0 2-1-16,-7 2-2 0,2 2 3 0,-6 1-3 16,-16 17 3-16,23-27 1 0,-23 27 0 0,12-21-1 15,-12 21 1-15,0 0-1 0,11-23 0 16,-11 23-1-16,9-16 0 0,-9 16 0 0,11-20 0 16,-11 20 0-16,9-18 0 0,-9 18 0 0,0 0 0 15,5-21 0-15,-5 21-1 0,0 0-1 0,0 0-1 16,0 0 2-16,-20-16 0 0,20 16 0 0,-19-2 1 15,19 2 0-15,-28 6 0 0,11 2-1 16,-5 1 1-16,2 2 1 0,-2 4 0 0,-2-1-1 16,2 2 2-16,-3 2-3 0,3-1 2 15,-1 1-2-15,3-1 1 0,-1 0-2 0,1-1 2 16,3-4 3-16,0 1-2 0,17-13 3 0,-29 21-4 16,29-21 1-16,-24 14 1 0,24-14-1 0,-17 10 0 15,17-10 0-15,0 0-2 0,0 0-3 0,0 0-1 16,0 0-1-16,0 0 1 0,0 0 2 0,0 0 2 15,0 0 3-15,0 0 0 0,23-5 1 16,-23 5-1-16,30-23-1 0,-9 9 0 0,2-2-3 16,3-1 3-16,0-1-3 0,1 0 2 0,-1-1 0 15,-2 1 0-15,-1 1 1 0,-1 2-1 16,-1-1 1-16,-2 1-1 0,-2 1 1 0,1-1 0 16,-18 15 0-16,30-24 0 0,-30 24 1 0,22-18-2 15,-22 18 2-15,0 0-1 0,0 0 0 0,0 0 2 16,15-17 0-16,-15 17 0 0,0 0 1 15,0 0-3-15,0 0-1 0,0 0-1 0,0 0-1 16,0 0 1-16,0 0-1 0,-17-11 0 0,17 11 0 16,0 0 0-16,-22 2 1 0,22-2 1 0,-23 8 1 15,23-8 1-15,-31 12-1 0,13-2 0 0,-2-2 1 16,-1 4-1-16,-1-1-1 0,1 1 1 0,0 3-2 16,0-3 2-16,1 1-2 0,3 0 2 15,-2-2-1-15,19-11 0 0,-30 22-1 0,30-22 1 16,-22 18-1-16,22-18 0 0,-18 17 1 0,18-17-1 15,-18 16 1-15,18-16 1 0,-19 13-1 16,19-13 1-16,-17 11 0 0,17-11-1 0,0 0 5 16,-22 13-5-16,22-13 3 0,0 0-3 0,-19 20 0 15,19-20 0-15,-16 18 0 0,16-18 0 0,-16 18 0 16,16-18 0-16,-12 21-2 0,12-21 2 16,-8 18 0-16,8-18-7 0,-9 17 7 0,9-17-6 15,-6 17 5-15,6-17 0 0,0 0 1 0,-5 23 0 16,5-23 0-16,0 0 0 0,1 23-1 0,-1-23 1 15,0 0-1-15,4 24 1 0,-4-24 0 0,1 19 0 16,-1-19-1-16,3 23 2 0,-3-23-2 0,3 25 1 16,-3-25-2-16,5 25 0 0,-5-25 0 0,5 25 1 15,-5-25 0-15,7 24 0 16,-7-24-1-16,10 24 1 0,-10-24-1 0,10 25 1 16,-10-25 0-16,12 24-1 0,-12-24 1 0,16 19 2 15,-16-19-2-15,13 21 3 0,-13-21-3 0,15 23 1 16,-15-23-1-16,13 25 2 0,-13-25-3 0,13 27 2 15,-13-27-2-15,13 28 1 0,-13-28-1 0,15 27 0 16,-15-27 1-16,16 28 0 0,-16-28 2 16,17 27-2-16,-17-27 3 0,17 25-4 0,-17-25 1 15,20 23 1-15,-20-23-1 0,22 21 1 0,-22-21-2 16,22 20-2-16,-22-20 2 0,19 21-2 0,-19-21 3 16,18 18 1-16,-18-18 1 0,16 19-1 0,-16-19 0 15,15 22 0-15,-15-22 0 0,11 23 0 16,-11-23 0-16,7 24 0 0,-7-24 0 0,6 26 0 15,-6-26 1-15,5 26-1 0,-5-26 0 16,4 28 1-16,-4-28-2 0,1 28 1 0,-1-28 0 16,5 28 0-1,-5-28-1-15,4 25 1 0,-4-25-1 0,7 29 2 16,-7-29-2-16,2 32 1 0,-1-16-1 0,-1 4 1 16,-1 0-2-16,0 1 1 0,-3 1 1 0,2-1-1 15,-2 0 1-15,3 1 0 0,-2-2 3 0,2 1-3 16,0 1 3-16,1-2-3 0,-1 3-1 15,-2 0-2-15,1 1 2 0,-2 2-2 0,1-3 2 16,-2 0 2-16,0-1-2 0,-1 1 0 0,-2-3 0 16,0-1 1-16,1 0-1 0,7-19 1 0,-17 27 0 15,17-27 1-15,0 0 2 0,0 0 1 0,0 0 0 16,-19 16-1-16,19-16-1 0,0 0 1 0,-11-18 0 16,11 18-1-16,-6-30 0 0,5 10-1 15,1-3 1-15,1-1-1 0,4-2 1 16,1-3-3-16,3-3 3 0,1-2 1 0,0-3-1 15,4-1 1-15,0-2-6 0,0 0 5 0,3 1-4 16,-4 0 3-16,4 1 3 0,-2 6 2 0,-1 5 6 16,-1 8 1-16,-13 19 1 0,0 0-6 0,0 0-4 15,0 0-5-15,0 0 4 0,0 0 6 0,14 36 3 16,-19 4 2-16,-4 13-8 0,-8 12-1 0,-5 15-1 16,-3 5-10-16,-1 4 4 0,0 1-10 15,2-9-5-15,4-6 6 0,3-12-2 0,5-11 9 16,2-7 6-16,3-7-2 0,1-4 4 0,0-4-7 15,1-3 3-15,0-4-5 0,0-5 6 0,5-18 0 16,-6 24-1-16,6-24-1 0,0 0 1 16,0 0 1-16,0 0 12 0,0 0 7 0,0 0 1 15,0 0-4-15,5-19-8 0,4-5-2 16,0-9-5-16,6-4 4 0,2-8-11 0,1-1 5 16,4-7-3-16,0-3 2 0,1-4 5 0,-1-6-6 15,1-1 7-15,3-6-7 0,-1 0 8 0,2 2-1 16,-4 1-9-16,0 7 11 0,-3 4-10 0,-5 12 6 15,-2 8 12-15,-4 10 0 0,-5 10 2 0,-4 19 0 16,0-21-10-16,0 21-7 0,0 0-5 0,0 0-2 16,0 0 1-16,-9 25 3 0,1 3 0 15,-5 12 6-15,-7 15-8 0,-7 7 9 16,-4 17 1-16,-6 6-11 0,-3 9 3 0,-1 5-14 16,-1 3-10-16,0-2 6 0,0 1-3 0,4-11-1 15,1-8 11-15,4-10 0 0,5-14 6 0,0-9 8 16,6-10-1-16,2-7 4 0,2-11 0 0,3-4 9 15,15-17 10-15,-24 16 9 0,24-16 4 0,-19-6-5 16,19 6-10-16,-14-27-11 0,9 4-4 16,2-8-4-16,6-7 1 0,5-7-4 0,7-8 5 15,4-6 2-15,7-6-15 0,6-5 9 0,3-4-14 16,5 0 1-16,3 0 12 0,-2 3-7 0,-1 2 13 16,-2 4-7-16,-4 3 10 0,-5 4 0 0,-2 4-11 15,-7 5 14-15,-3 3-11 0,-2 8 10 16,-4 5 4-16,-1 5-4 0,-4 8 0 15,-6 20-6-15,2-22-2 0,-2 22-5 0,0 0-3 16,0 0-2-16,0 0 1 0,-19 27 3 0,3 5-1 16,-8 14 4-16,-7 16-1 0,-5 9-14 0,-4 10 6 15,-4 3-10-15,1 3-1 0,-2 0 9 0,5-3-6 16,-2-4 10-16,3-5 3 0,3-5-3 0,2-8 10 16,5-6-6-16,4-9 3 0,2-8 4 0,4-8-3 15,5-9 4-15,14-22-3 0,-16 20 0 16,16-20-2-16,0 0 0 0,0 0 1 0,0 0 0 15,11-17 3-15,0-2-1 0,6-9 1 0,5-7-1 16,2-5 2-16,5-5-3 0,3 0 4 16,-1-5 1-16,2-2-7 0,1 1 7 0,-1-3-9 15,-1 3 4-15,-2-2 2 0,1-2-3 0,-2 0 5 16,0-3-5-16,1 0 6 0,2-2 0 0,-3 2-1 16,0 1 1-16,-1 3-9 0,-2 7 5 15,-3 6-6-15,-5 8 6 0,-4 9 5 0,-14 24-2 16,13-23-1-16,-13 23-7 0,0 0-1 0,0 0 1 15,-11 23 0-15,-4 5 6 0,-9 19 4 0,-6 12-5 16,-10 17 2-16,-4 9-8 0,-4 8-7 0,-2 6-5 16,1 3-14-16,-4 1 0 0,1 3-1 0,0-4 6 15,3-10 15-15,4-10 5 16,6-21 8-16,6-10 8 0,9-17 7 0,7-10 4 16,17-24-1-16,-16 20-1 0,16-20-4 0,0 0-5 15,0 0-2-15,0 0-5 0,0 0-2 0,9-17 0 16,0-1-1-16,5-7-2 0,2-2 2 0,2-5-4 15,3-3 3-15,0-4-4 0,3-3 4 0,1-6-3 16,4-3 4-16,2-6 2 0,2-3-5 0,3-3 6 16,0-5-6-16,1 1 2 0,-1 1 5 15,-2 1-4-15,-2 5 6 0,-4 6-5 0,-5 7 7 16,-5 7 4-16,-4 10-1 0,-4 8 5 0,-10 22-3 16,4-21-7-16,-4 21-5 0,0 0-3 0,0 0-3 15,0 0 1-15,-28 20 2 0,15 0-3 16,-8 12 4-16,-3 12-2 0,-5 10 1 0,-5 10 3 15,-5 6-5-15,-1 6 5 0,-3 6-1 0,-2 5-7 16,3 3 2-16,-1-1-7 0,4-2-2 16,1-2 5-16,3-6-3 0,4-7 6 0,0-6 6 15,7-11-2-15,2-6 7 0,5-12-6 0,5-9 1 16,3-6 0-16,9-22 0 0,-7 18 0 0,7-18 0 16,0 0 2-16,0 0 4 0,0 0 1 0,0 0 1 15,0 0-2-15,10-30-6 0,-1 3-2 0,7-8-10 16,1-4 7-16,6-9-2 0,0-1 5 15,4-3 4-15,1-2-3 0,-1-2 4 0,1 0-4 16,-3-1 5-16,0 1-4 0,-2 3 4 16,-1 1 2-16,-3 1-7 0,-1 5 8 0,0 0-8 15,-3 5 3-15,1 1 2 0,0 5-2 0,-4 4 1 16,0 3-2-16,-2 6 1 0,-3 4 0 0,-7 18 1 16,6-18-3-16,-6 18-2 0,0 0-2 0,0 0-1 15,0 0 1-15,-23 29 3 0,6-1 1 16,-3 7-2-16,-10 9 1 0,0 7-3 0,-5 4 4 15,-3 6 1-15,0 1-8 0,1 2 5 0,1-1-6 16,3-3 1-16,2 0 5 0,2-3-6 0,2-4 4 16,3-5-5-16,4-6 2 0,4-5-2 0,4-8 4 15,2-5 8-15,10-24-5 0,-8 27 6 16,8-27-6-16,0 0-1 0,0 0 3 0,0 0 1 16,0 0 0-16,7-17-5 0,1-2 5 15,5-8-6-15,4-4 6 0,4-4 1 0,2-5-2 16,6-2 1-16,0-7-2 0,5-5 3 0,4-4-2 15,3-2 2-15,4-3 2 0,0-2-4 0,0 3 4 16,0-1-4-16,0 3 0 0,-2 4 2 0,-3 0-3 16,-1 5 2-16,-4 3-2 0,0 1 3 0,-3 2-4 15,0 0 3-15,-2 1-2 0,-3 1 0 16,1 3 2-16,-3 2-6 0,-2 4 5 0,-2 1-4 16,-2 5 4-16,-3 3 2 0,-2 4-1 0,-2 5 0 15,-12 16 0-15,14-27 0 0,-14 27-1 16,6-17 1-16,-6 17-2 0,0 0 0 0,0 0-2 15,0 0-2-15,0 0 0 0,0 0 0 0,0 0 1 16,0 0 1-16,0 0 1 0,-18-16 1 0,18 16 2 16,0 0 1-16,0 0 0 0,0 0 0 15,-18-7-1-15,18 7-1 0,0 0 1 0,0 0-1 16,0 0 0-16,0 0 0 0,-17-6-2 0,17 6 0 16,0 0 0-16,0 0 1 0,0 0-1 0,0 0 0 15,0 0 1-15,0 0 0 0,-19 17 0 0,19-17 0 16,0 0 1-16,-14 27-1 0,14-27 0 0,-12 25 1 15,12-25 1-15,-17 31-2 0,7-11 2 16,-2 3-2-16,-1 1 1 0,-4 4 3 16,-2 1-4-16,-1 3 4 0,-2 1-5 0,-1 0 1 15,0 1 0-15,1-2-1 0,1 2 3 0,0 1-2 16,1 0 1-16,-1 0-1 0,0 0 2 0,3-1-2 16,0 1 2-16,-2-1-2 0,3 0 1 0,-1 2 0 15,1-1 0-15,0 3 2 0,-4 1-3 0,3 0 2 16,-1 1-4-16,-2-1 3 0,-2 1-2 15,-1 1 1-15,-2 0 1 0,1 0 0 0,-2-1 0 16,2-3 2-16,1-1 3 0,1-5-1 0,2-1 2 16,2 0-3-16,2-3 0 0,-1 2-3 0,2 0 1 15,-2 2 4-15,4-2-5 0,-2 1 6 0,3 1-7 16,0 2 1-16,-2 2 0 0,-1 0-2 16,0 4 3-16,3 0-2 0,-2-1 1 0,3 2 0 15,0 1 0-15,-1 2-1 0,-1 3 0 16,0-1-1-16,-1 1 1 0,1 2 1 0,-2-1 0 15,1-2 0-15,-2-1-3 0,1-1 3 0,-1-2-2 16,0-3 1-16,2 0 1 0,-1 1-1 0,1-2 0 16,-1 1 0-16,3 1 1 0,-2 0-2 0,3 0 2 15,1 0-2-15,3-3 2 0,3-1 2 0,0 0-3 16,3-2 2-16,0-2-6 0,1-3-2 16,1-3-1-16,1-4 1 0,1-3 2 0,-2-18-1 15,3 22-2-15,-3-22-2 0,0 0 2 16,0 0 3-16,17-6 5 0,-17 6 3 0,18-32-1 15,-7 8-1-15,3-4-1 0,-1-4 0 0,3-3 0 16,1-5 0-16,1-3 0 0,2-4-2 0,-1-1 0 16,1-4 1-16,2-3-1 0,-3-1 2 0,3-4 0 15,-1 1 0-15,2-1-1 0,0-1-1 16,-1 2-4-16,2 0-1 0,-2 2-4 0,0 2-1 16,-3 0 0-16,-1 1 1 0,-1 2 2 0,-1 2 1 15,-1 0 4-15,-1 0-1 0,2 1-4 0,-1-3 6 16,1 5-3-16,3-3 5 0,-1 7 2 0,2 4 0 15,-3 3 1-15,-3 5-1 0,0 5 1 0,-4 5 0 16,-3 4 1-16,-7 17 0 0,7-17 3 16,-7 17-2-16,0 0 0 0,0 0-3 15,0 0-3-15,0 0-4 0,0 0-9 0,0 0 1 16,0 0 1-16,0 0 5 0,-13 20 7 0,13-20 1 16,-17 26 0-16,5-9 2 0,-1 4 1 0,-2 1 3 15,-1 3 1-15,-1 3 3 0,-1 1-2 0,-1 5 0 16,2 2-3-16,-3 6 0 0,1 5 0 0,-1 7-4 15,0 5 1-15,0 5-2 0,-1 7-2 16,0 4 1-16,-1 4-2 0,3 3-1 0,1-1 2 16,-1 1-1-16,4 2 2 0,-2-4 1 0,1 0-1 15,1-1 2-15,1 0-3 0,0 1 2 0,1 0 2 16,1-3-2-16,-1-2 2 0,4-6-1 16,0-4-2-16,3-3 3 0,2-4-3 0,0-2 2 15,1-3-2-15,1-5-1 0,-1-3-1 0,3-8 0 16,2-6 3-16,1-8-3 0,-3-23 0 15,10 25-7-15,-10-25 2 0,0 0 1 0,21 2 4 16,-21-2 3-16,14-25-3 0,-7 3 4 0,1-3-4 16,-1-4 6-16,0-4-2 0,-2-2 1 0,0-2-1 15,-1-4-1-15,-2-3 1 0,-1-2-1 0,1-7 1 16,-1-4-1-16,0-6 2 0,1-3-3 0,2-7 0 16,1-4 2-16,1 0-2 0,5-2 3 0,1 2 1 15,4 6-3-15,0 2 3 16,-2 10-3-16,2 4 2 0,-2 11-2 0,-2 5 0 15,-4 8 1-15,0 8 0 0,-8 23 1 0,8-25-5 16,-8 25-2-16,0 0 1 0,0 0 2 0,-4 21 7 16,0 3 5-16,-4 9 1 0,-3 12-1 0,-3 11-2 15,-2 13 2-15,-2 9-1 0,-2 10 1 0,1 5-3 16,-1 10 0-16,0 6-2 0,3 3-2 16,0 4-1-16,1-6-2 0,0-7 0 0,3-7 5 15,2-10 6-15,1-10 10 0,5-7 2 0,0-11-5 16,3-6-2-16,1-9-4 0,3-5 1 0,0-9-1 15,2-6 0-15,1-6-10 0,-5-17-1 0,12 25-3 16,-12-25 0-16,0 0 2 0,20 13 0 16,-20-13 2-16,0 0-1 0,20-23 1 0,-11 5-1 15,0-10 0-15,1-2-2 0,1-8 1 16,0-5-1-16,-2 0 2 0,2-7-1 0,-4-2 3 16,1-2 1-16,0-6 0 0,-1 1 0 0,1-4-5 15,2-1 2-15,-1-2-2 0,0-6 0 0,1-4 4 16,2-6-6-16,2-4 6 0,1-5-2 0,4-3-5 15,-1-4 3-15,3-2-7 0,2 0-3 0,5 3 7 16,2 1 0-16,4 6-1 0,0 11 8 0,-1 9-5 16,-1 11 1-16,-4 15 2 0,-5 10-4 15,-4 17-14-15,-19 17-6 0,21 1 0 16,-19 23 4-16,-5 16 20 0,-6 23 12 0,-10 24 1 16,-8 21-1-16,-7 24-6 0,-5 19-7 0,-1 19-1 15,-2 13-6-15,-1 12-7 0,1-2-9 0,0-3-3 16,4-11 3-16,2-21 10 0,3-16 7 0,5-27 12 15,1-15 6-15,4-18 7 0,-1-9 6 16,1-10-2-16,1-7 0 0,0-9-3 0,1-9 7 16,2-12 4-16,2-10 3 0,17-16-5 0,-27 1-11 15,27-1-15-15,-21-34-10 0,13 0 2 0,3-18-3 16,4-17 10-16,5-22 0 0,7-20-4 0,9-16 4 16,5-19-2-16,8-21-1 0,9-16-6 0,5-17-10 15,9-8-10-15,7 0-3 0,6 4 9 16,4 13 8-16,0 18 12 0,-4 25 12 15,-11 23 3-15,-8 22-1 0,-9 20 1 0,-8 14-12 16,-6 14 6-16,-5 13 0 0,-7 13 3 0,0 12-10 16,-15 17-3-16,0 0-5 0,0 0 3 0,13 39 19 15,-15 4 13-15,-7 23 11 0,-8 21-9 0,-6 20-2 16,-5 23-17-16,-2 10-13 0,-3 14-8 0,-1 6-11 16,2 11-9-16,-2 2-6 0,3 6-8 0,-5-4-5 15,1-9 7-15,-3-12 9 0,3-26 16 16,2-23 15-16,5-30 20 0,5-21 23 0,5-19 16 15,2-9 22-15,16-26-9 0,-25 16-3 0,25-16-25 16,-26-19-17-16,15-6-13 0,3-12-13 16,4-19 6-16,4-18-9 0,7-18 12 0,6-18-6 15,4-13-15-15,2-16-5 0,8-11-21 0,2-18-17 16,7-8-4-16,5-8-7 0,5-1 7 16,0 3 14-16,4 11 18 0,0 14 14 0,-3 17 9 15,-4 20 8-15,-6 20 10 0,-7 22 16 0,-8 23 6 16,-8 22 11-16,-8 16-22 0,-6 17-13 0,0 0-9 15,5 22 6-15,-9 19 33 0,0 27-2 0,-9 31 8 16,-5 33-16-16,-7 31-19 0,-5 23-12 0,-4 26-25 16,-1 10-15-16,-1 12-14 0,-6-3 1 0,2-7 12 15,-4-18 10-15,3-29 12 16,6-26 12-16,3-34 10 0,4-26 14 0,5-28 19 16,5-20 10-16,0-21 25 0,18-22-4 0,-25 17-1 15,25-17-21-15,-18-16-17 0,8-3-7 0,3-16-30 16,2-13 19-16,3-21-18 0,5-17 4 0,6-19 16 15,7-22-8-15,9-22-6 0,7-20-5 0,13-21-6 16,5-18-16-16,13-9 3 0,3-6 0 0,5 1-10 16,2 13 14-16,3 13 12 0,-1 16-1 15,-4 24 9-15,-7 28 8 0,-9 28 5 0,-13 33 7 16,-12 23 10-16,-12 21-14 0,-18 23-17 0,0 0-9 16,0 0-4-16,16 20 14 0,-18 17 22 0,-2 27 22 15,-12 31 13-15,-6 33-17 0,-15 31-12 16,-4 28-12-16,-8 27-27 0,-3 12 0 0,0 13-14 15,-8-2-20-15,2-7-1 0,-2-16 3 16,3-19 16-16,2-22 11 0,5-29 14 0,8-25 9 16,5-32-1-16,11-24 27 0,3-25 22 0,8-12 16 15,15-26 18-15,-23 13-23 0,23-13-37 0,-15-27-6 16,10-8-31-16,5-18 7 0,5-27 15 0,10-24-20 16,8-27 5-16,10-25 3 0,12-24-4 0,7-27-5 15,16-15-18-15,5-21-30 0,15 2-15 0,5-2-12 16,12 12 20-16,-5 12 15 0,-2 29 21 15,-12 30 26-15,-15 34 16 0,-15 34 5 0,-18 25 21 16,-13 27-5-16,-16 20-5 0,-9 20-21 16,0 0-8-16,0 0-1 0,-1 36 13 0,-7 24 34 15,-12 35-4-15,-6 37 19 0,-15 46-25 0,-9 34-13 16,-10 42-28-16,-12 17-36 0,1 18-23 0,-7-1-24 16,1-9-1-16,-2-22 10 0,7-36 25 0,8-37 26 15,15-51 30-15,12-43 22 0,15-44 24 16,11-23 9-16,11-23 5 0,0 0-8 0,0 0-29 15,2-43 3-15,6-10-20 0,6-19 1 0,4-23 11 16,7-15-22-16,3-10 5 0,3-9 4 0,5-14-6 16,1-11-5-16,8-15-10 0,4-16-18 0,9-6-11 15,2-11-10-15,9 4-14 0,-6-1-11 0,3 13 5 16,-6 9 15-16,-6 19 25 16,-7 19 18-16,-6 22 16 0,-7 23 16 0,-10 23 25 15,-2 23 23-15,-13 19-7 0,-9 29-11 0,0 0-22 16,0 18-17-16,-14 29 22 0,-6 35 4 0,-17 36-8 15,-9 29-3-15,-16 36-23 0,-9 20-13 0,-3 24-24 16,-6 4-31-16,7-3-27 0,0-22-9 0,13-31 23 16,7-38 28-16,16-46 40 0,16-42 40 0,21-49 18 15,-6-21 7-15,18-44-1 0,10-33-21 16,10-35-15-16,17-27-5 0,12-23-1 0,9-14-5 16,8-9-5-16,-1-12-21 0,-2 1-38 0,-5 3-33 15,-7 5-36-15,-5 12-66 0,-19 0-90 0,12 35 262 16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5.47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9689 3771 458 0,'-11'-23'129'0,"11"23"-49"16,-33 3-19-16,5 26-10 0,-7 28-4 0,-14 28 18 16,-11 34-18-16,-14 29-32 0,-11 20-6 15,-5 20-31-15,0-1-17 0,9 1-16 0,8-20-23 16,19-23-4-16,13-31 6 0,21-33 18 0,14-27 22 16,12-26 19-16,-6-28 17 0,31 8 19 0,-13-19 15 15,-1-7 12-15,1-7 2 0,-3-8-1 0,2-4-6 16,-1-7 2-16,1-2-10 0,-2-6 1 0,2-1-8 15,2-4-24-15,1 2 10 0,5-1-21 16,-1 9 6-16,0 6 4 0,-1 9-10 0,-2 15-14 16,-4 10-9-16,1 20 2 0,-7 20 8 15,-3 30 25-15,-11 28 0 0,-11 33 4 0,-11 24-5 16,-10 22-25-16,-4 15-19 0,-3 10-33 0,-3 1-16 16,0 1 12-16,-2-12 22 0,4-14 32 0,1-17 14 15,3-19 12-15,5-18 18 0,4-17 19 0,-2-10 24 16,4-19 14-16,0-8 3 0,2-16-4 0,4-11-4 0,1-15-12 15,21-21-4-15,-23 15-22 0,23-15-15 0,-7-20-22 16,7-9-19-16,7-16-2 0,3-15-13 0,8-10 15 16,4-8 5-16,2 3 7 0,2 9 7 0,-2 15-10 15,-3 21 1-15,-21 30-8 0,26 4 8 0,-21 34 10 16,-5 20-5-16,-7 25 13 0,-6 18-6 0,-4 15-7 16,-5 4 7-16,2-2-2 0,1-11-4 15,5-18 9-15,6-17-6 0,5-20 2 0,7-14 3 16,5-12-4-16,1-7 2 0,-10-19 0 0,27 18 1 15,-27-18 1-15,32-2 6 0,-15-11 2 0,1-15 0 16,2-13 2-16,1-13-10 0,3-10 0 0,-5-7-6 16,3-5-12-16,-3-3-1 0,-2-4-10 15,0-1 0-15,-2 0 11 0,-3-2 1 16,-1 7 14-16,-1 5 4 0,-4 14 7 0,-1 16 10 16,-6 19-3-16,1 25 7 0,0 0-5 0,-28 11-6 15,7 19 3-15,-6 16-12 0,-3 16 2 0,-4 12-4 16,-4 9-1-16,0 8 6 0,2-1 0 0,-2 0-1 15,7-4 2-15,1-8-8 0,5-9 0 0,7-5 0 16,-1-8-3-16,7-4 6 0,2-8-7 0,4-5 5 16,3-7-3-16,0-7 2 0,5-4-4 15,-2-21 0-15,3 20-3 0,-3-20 0 0,0 0 3 16,0 0 1-16,22-14 5 0,-13-5-3 16,0-12 3-16,2-11-2 0,3-8 4 0,-1-9-5 15,4-6 5-15,0-4-2 0,4-5 0 0,-2-1-1 16,2 1-7-1,-2 2 3-15,0 3-2 0,0 8 3 0,-2 8 6 16,-2 8-4-16,-2 13 2 0,-4 10-4 0,-9 22-7 16,0 0 1-16,0 0 2 15,0 0 4-15,-5 39 9 0,-8 3 0 0,-5 9-3 16,-2 8 1-16,-2 6-5 0,-1 1 6 0,1 0 2 16,0 0-6-16,1-5 11 0,4 0-8 0,0-6 2 15,6-4 3-15,-1-4-9 0,3-4 4 0,2-8-5 16,1-3 3-16,1-5-3 0,2-4 3 0,0-5-4 15,3-18 2-15,-4 24-3 0,4-24-2 16,0 0 0-16,0 0-4 0,0 0 0 0,0 0 2 16,0 0 0-16,7-32 2 0,-3 1 3 0,1-9-3 15,3-2 5-15,-1-5-3 0,0-1 2 0,-1-1-5 16,-1 0 3-16,-2-2 0 0,0 1 0 0,-3 3 2 16,1 5-6-16,-1 5 7 0,-1 8-3 0,1 8 6 15,0 21 6-15,-6-23 0 0,6 23 0 16,0 0-2-16,0 0-5 0,-22 1-2 15,22-1-1-15,-22 31 2 0,9-4 5 0,-2 7-3 16,-2 6 5-16,0 1-7 0,-1 1 3 0,3-1-1 16,2-1-1-16,3-1 2 0,4 0-4 0,3-6 3 15,1 0-5-15,2-5 3 0,2-6-4 0,3-2 2 16,-5-20-1-16,12 26 0 0,-12-26 0 0,18 18 0 16,-18-18 0-16,22 13 1 0,-22-13-1 15,25 7 0-15,-25-7 1 0,28-2-2 0,-28 2 1 16,33-11-1-16,-16 0-2 0,-17 11-4 0,34-35-1 15,-16 8-3-15,1 1 2 0,1-7 2 16,-3 1 5-16,0 1 1 0,-3 0 3 0,-2 3 0 16,-4 1 1-16,-1 2-1 0,-3 5 1 0,-2 0 3 15,-2 20-2-15,-4-24 2 0,4 24-3 0,0 0-1 16,-21-17-2-16,21 17 0 0,-24-1-1 16,24 1 1-16,-30 12 1 0,11 0-3 0,-1 5 4 15,0 4-1-15,0 3 3 0,0 2 3 0,-2 5-2 16,3 1 4-16,-2 4-5 0,4 1 2 0,1 0-4 15,2 1 1-15,3-3-2 0,1 0 1 0,4-5-1 16,1-3 1-16,5-4-2 0,1-4 1 0,3-2-1 16,-4-17 0-16,14 30 4 0,-14-30-4 0,20 26 2 15,-20-26-2-15,23 14-2 16,-23-14 2-16,32 0-1 0,-15-5 2 0,5-7 1 16,-2 0 0-16,5-7-1 0,-1-2 2 0,1-2-3 15,3-2 2-15,-2 2 0 0,-1 1-4 0,-3 2 1 16,0 3-3-16,-1 0 1 0,-4 2 0 0,0 3 1 15,-17 12 0-15,22-18 0 0,-22 18 1 0,0 0-1 16,0 0 2-16,0 0 2 0,0 0 0 16,0 0 1-16,0 0-2 0,0 0-1 0,-27 18 1 15,10-8 0-15,0 3 2 0,-4 2-2 0,-2 1 3 16,0 4-1-16,-1-1 1 0,0 2 0 0,-1-2 1 16,1 0-1-16,2 0 1 0,1 0 1 0,2-3-2 15,2 2 0-15,17-18-1 0,-29 24-1 16,29-24 0-16,-19 18 0 0,19-18 0 0,0 0-2 15,0 0-3-15,0 0-2 0,-11 18-2 16,11-18 0-16,0 0 1 0,0 0 1 0,0 0 0 16,25 15 2-16,-25-15 0 0,23 1 2 0,-23-1 1 15,32-6 2-15,-15-1 1 0,3-2-1 0,2 0 2 16,2-4-1-16,3 0 0 0,-1 2 0 0,2-1-2 16,-2 1 1-16,2 3 0 0,2-1-2 0,-5 5-2 15,2 1-6-15,-4 2-7 0,0 2-3 0,-2 0-5 16,-21-1 2-16,31 3-3 0,-31-3 1 15,22 2-3-15,-22-2 3 0,0 0 4 16,0 0 14-16,0 0 6 0,0 0 6 0,0 0 3 16,0 0-2-16,0 0 4 0,-29-3 3 0,12 5 4 15,0 2-2-15,-6 0 1 0,2 5-6 0,-2-1 0 16,0 6-7-16,0-2 2 0,0 1-2 0,0 0-2 16,1 2 1-16,0-3-1 0,3 1-1 15,0 2 1-15,2-4 0 0,17-11-1 0,-24 19 1 16,24-19-2-16,0 0 1 0,-21 13-1 0,21-13-3 15,0 0-4-15,0 0-4 0,0 0 1 0,0 0 0 16,0 0 7-16,0 0 1 0,17 10 2 0,-17-10 2 16,19-1 1-16,-19 1 2 0,27-6 0 15,-27 6 0-15,33-11-1 0,-14 5 0 0,2-3 0 16,1 0-2-16,1-3-1 0,2 2 1 16,-3-1-2-16,1 3 0 0,0 1 0 0,-1 1 0 15,-2 3 1-15,-3-1 0 0,-17 4-1 0,28-1-3 16,-28 1-3-16,17 2-4 0,-17-2 1 0,0 0 4 15,0 0 3-15,0 0 5 0,0 0 1 0,0 0 0 16,-25 9 1-16,25-9 1 0,-33 5 4 0,15-2 2 16,-6 1 1-16,2 1-1 0,-1 0-2 0,-2 1 0 15,0 3-3-15,-1-3 0 0,1 5-2 16,1-5-2-16,0 2-1 0,0-1-1 0,1 0-1 16,1 0 2-16,2-1 0 0,2-1 0 0,18-5 0 15,-27 7 2-15,27-7 1 0,0 0-1 16,-17 5-5-16,17-5-5 0,0 0-1 0,0 0 0 15,0 0 5-15,22-2 4 0,-22 2-1 0,27-9 1 16,-9 3-1-16,0-2 1 0,6 1 0 16,-3-1 0-16,3 1 0 0,0 1 0 0,1 0-1 15,0 1 0-15,2-3 0 0,-2 3 0 0,2-4 0 16,0 3-1-16,1 0 1 0,-3-1 0 0,1 0-1 16,-3 0 1-16,-1-2-2 0,-3 1-2 0,-2 0-2 15,-17 8-1-15,28-14 0 0,-28 14 2 0,17-10 2 16,-17 10 2-16,0 0 8 0,0 0 4 0,0 0-2 15,0 0-1-15,0 0-7 16,-17-1-2-16,17 1-1 0,-27 7-1 0,27-7-2 16,-34 12-2-16,15-4 2 0,-3-1 1 0,-2 0 1 15,-1 2 3-15,-3-2-1 0,3 3 2 0,-2 3 2 16,1-2 4-16,0 3-1 0,1 0 3 0,4-2-1 16,0 0 0-16,1 0-1 0,20-12 1 0,-29 22-1 15,29-22-2-15,-17 12-2 0,17-12-6 0,0 0-3 16,0 0-1-16,0 0-2 0,0 0 3 15,20 8 2-15,-20-8 1 0,26-7 3 0,-9 1 1 16,3-3-1-16,2 1 1 0,2-3 0 0,3-1-1 16,1 1 1-16,2-2 0 0,5-3-1 0,0 4 1 15,1-4 1-15,0 4-2 0,2 1 0 16,1-1 0-16,0 0-1 0,0 2 1 0,-1 1 1 16,-1-1-1-16,-1 2 0 0,-2-2 2 15,-3 3-2-15,0-2 2 0,-5 3-4 0,0 0 3 16,-5 2-1-16,-2 1-1 0,-2 2 2 0,-17 1-2 15,23-3 1-15,-23 3 1 0,0 0-1 0,18 3 1 16,-18-3 4-16,0 0 10 0,0 0 6 0,0 0-2 16,0 0-1-16,0 0-15 0,-19 12-4 0,19-12-5 15,-22 5-5-15,22-5 0 0,-28 3-1 0,11-2 3 16,17-1 1-16,-34 2 3 0,16-4 1 16,1 0 2-16,0 0 1 0,17 2 0 0,-27-7-1 15,27 7-1-15,-21-7-2 0,21 7-1 16,0 0 0-16,-18-6-2 0,18 6-8 0,0 0-5 15,0 0-1-15,0 0 6 0,0 0 8 0,20-3 8 16,-20 3 1-16,23 3-1 0,-23-3 2 0,30 6-2 16,-10-3 1-16,0 0 0 0,2 1-1 0,2 0 1 15,1 0-1-15,0 4-6 0,1-1 6 16,-2 1-5-16,3 0 5 0,-3-1 0 0,1-1 0 16,-2 1 0-16,-1-1-1 0,-3 0 1 0,-2 0 0 15,-17-6 0-15,28 11-1 0,-28-11 1 0,0 0 0 16,22 10 0-16,-22-10 6 0,0 0 12 0,0 0 3 15,0 0 0-15,0 0-5 0,0 0-13 16,0 0-2-16,-26-21 0 0,26 21-1 16,-23-18-1-16,23 18-3 0,-28-24-1 0,28 24-8 15,-26-33 1-15,12 16-5 0,0-3 1 0,0-1 1 16,-2-1 4-16,2 3 4 0,0 2 3 0,14 17 5 16,-28-25 7-16,28 25 4 0,-21-10 4 0,21 10 2 15,0 0-4-15,-20-2-4 0,20 2-5 0,0 0-10 16,0 0-3-16,0 0 0 0,0 0 2 0,0 0 7 15,22 12 0-15,-22-12 0 0,27 11 2 16,-9-4 0-16,-1 3 3 0,5-1 0 0,0 2 1 16,2 1-1-16,5-1-3 0,0-1 0 0,3 0-2 15,1-1 0-15,-1 1-1 0,-3 0 1 16,1-1-1-16,-3 1 0 0,1 3-4 0,-4-2 4 16,-2 4-4-16,-2-3 3 0,-2-1 1 0,-18-11-1 15,30 20 0-15,-30-20-1 0,22 17 0 0,-22-17-1 16,0 0 2-16,20 13 0 0,-20-13 1 15,0 0 3-15,0 0 0 0,0 0 0 0,0 0-1 16,0 0-2-16,0 0-2 0,-22-11 0 0,22 11-5 16,-25-9 0-16,25 9 1 0,-31-10 1 0,31 10 2 15,-34-11 1-15,15 6 1 0,1-2 0 0,-1 0 0 16,-1 0 1-16,0-5-1 0,1 3 0 0,0-5 5 16,1 1-3-16,-1 0 4 0,4-5-2 15,15 18 2-15,-26-33 2 0,26 33 1 16,-17-21 1-16,17 21-3 0,0 0-3 0,0 0-1 15,0 0-3-15,0 0-1 0,9-17 2 0,-9 17-1 16,24 5 0-16,-24-5 0 0,33 22 0 0,-14 0 1 16,2 6-1-16,-1 10-1 0,1 1 0 0,0 7-1 15,-2 0 4-15,1-2 0 0,2 2 0 0,-4-7-4 16,3-2-1-16,-2-1 1 0,2-5-1 16,-1-5 2-16,0-3-1 0,0-6-1 0,-1 1 0 15,-19-18-2-15,29 23 0 0,-29-23-6 0,17 9-7 16,-17-9 3-16,0 0 1 0,0 0 5 0,0 0 6 15,1-25-2-15,-4 7-4 0,-1-1-7 16,0-3 1-16,-1-3-1 0,-1 2 7 0,-1-4 0 16,-2 3 5-16,1-1 0 0,-3-1 8 0,1 1 5 15,2-3 7-15,0 1 1 0,1-4-7 16,2 2 1-16,-1-1-8 0,3-3 6 0,0 5-5 16,1-1 3-16,2 7-3 0,1 4-2 0,-1 18 2 15,4-19-2-15,-4 19 0 0,0 0 0 0,0 0 1 16,0 0 4-16,0 0 5 0,21 13 2 0,-13 4 0 15,0 11-8-15,0 6-2 0,1 11-5 0,-1 4 5 16,-2 0 0-16,2 4 3 0,-2-4-1 16,3-1 0-16,1-1 3 0,-1-3-2 0,1-2 0 15,1-4-2-15,-1-4 0 0,1-4-2 16,0-3 0-16,-1-3-1 0,1-2-5 0,-1-5 4 16,-10-17-7-16,14 24 0 0,-14-24-11 0,0 0 0 15,0 0 2-15,0 0 5 0,9-18 18 0,-8-1-7 16,-1-6 4-16,2-2-6 0,-2-5-2 0,-2 2 4 15,0-2-2-15,-2-3 2 0,-2 3-1 16,0-3 3-16,-1 1-1 0,0 5 5 0,1 1 3 16,-2 5 3-16,3 4 2 0,5 19 0 0,-6-26-1 15,6 26-2-15,0 0-4 0,0 0-5 0,0 0 0 16,0 0 0-16,0 0 7 0,0 0 3 0,22 14 7 16,-12 6-2-16,1 12-4 0,1 7-5 0,0 16-6 15,2 7-1-15,-2 8 0 0,1 1-1 16,2 3-2-16,-1-3-4 0,1-3-6 15,-1-2-7-15,1-8-3 0,0-7 1 0,-1-7 4 16,-2-9 4-16,-1-7 6 0,-2-5 2 0,-3-5 2 16,-6-18 3-16,4 19 0 0,-4-19 1 0,0 0-3 15,0 0-1-15,-11-25-3 0,5 7-1 0,-2-4 1 16,1-5 1-16,0-1 1 0,-2-2 3 0,-1-2 0 16,2 0 0-16,-1 1 2 0,1-3-1 15,-1 4-1-15,1-3 0 0,1 4-2 0,-2 1 0 16,2 4 0-16,-2 3 2 0,2 3 1 0,7 18 2 15,-15-29 8-15,15 29-4 0,-11-19 8 0,11 19-6 16,0 0-2-16,-9-17-1 0,9 17 0 16,0 0 4-16,0 0 0 0,0 0 0 0,0 0-7 15,0 0-5-15,0 0 1 0,0 0 2 0,-3 22 4 16,7-3 10-16,2 6-6 0,1 3 1 16,3 2-4-16,2 3-5 0,3 1 0 0,-1 0 0 15,1-3 0-15,0-2-2 0,-1-3-1 0,0-5-3 16,-1 0-2-16,-1-3-1 0,-12-18-3 0,21 30 0 15,-21-30 0-15,13 19-3 0,-13-19-2 0,0 0 3 16,0 0 4-16,0 0 7 0,0 0 5 0,5-23 2 16,-7 6-1-16,-1-3 1 0,1 0 2 15,-1 2 0-15,1-1-1 0,1 2-1 16,1 17-2-16,0-29 0 0,0 29-2 0,2-24 0 16,-2 24 1-16,0 0-1 0,9-19 0 0,-9 19 0 15,0 0-2-15,0 0-1 0,0 0 0 0,0 0 1 16,17-1 0-16,-17 1 2 0,0 0-1 0,2 18-3 15,-2-18 1-15,0 0-1 0,0 0 2 0,0 0 1 16,-4 19 1-16,4-19 1 0,0 0 4 16,-8 24 1-16,8-24 2 0,-9 23-2 0,9-23-1 15,-7 28-3-15,7-28 0 0,-7 33 0 0,3-16 0 16,4-17-1-16,-4 25 1 0,4-25-2 0,-2 21 0 16,2-21-1-16,0 0-1 0,0 21 0 0,0-21 0 15,0 0 0-15,0 0 1 0,0 0 1 16,0 0 0-16,0 0-1 0,0 0-1 0,0 0-2 15,0 0 2-15,0 0 1 0,0 0 6 16,0 0 4-16,0 0 0 0,0 0 1 0,0 0-4 16,0 0-2-16,9-21-3 0,-9 21-1 0,0 0 0 15,13-23 1-15,-13 23-1 0,0 0 1 0,15-18-1 16,-15 18-1-16,0 0 1 0,0 0 1 0,15-20-2 16,-15 20 1-16,0 0 0 0,10-20-2 0,-10 20 2 15,1-22 0-15,-1 22 1 0,0-30-1 16,-1 13 1-16,-3 0 0 0,3-1-1 0,-1 1 2 15,1 0-2-15,-1 0 1 0,2 17-1 0,-2-33 1 16,1 16-1-16,-1 0 1 0,1-1-1 16,0 1 2-16,-3-1-2 0,4 18 1 0,-7-32 5 15,7 32-5-15,-10-33 5 0,10 33-5 0,-13-33-1 16,13 33 2-16,-11-32 0 0,5 13 0 0,0 1-1 16,1-2 0-16,-2-1-1 0,2-3 0 15,-1 3-1-15,0 1 2 0,1 2 0 0,5 18 0 16,-10-27 0-16,10 27 0 0,-6-18 3 0,6 18 1 15,0 0 1-15,0 0-1 0,0 0-1 0,-11-18-4 16,11 18 0-16,0 0-1 0,0 0-1 0,0 0 1 16,-6-20-2-16,6 20-1 0,1-24-2 0,-1 24 1 15,6-30 0-15,-6 30 3 0,6-30 0 16,-6 30 2-16,3-30 0 0,-3 13-1 16,0 17 1-16,-3-31 1 0,3 31 0 0,-2-21 0 15,2 21 1-15,0 0-2 0,-9-23 2 0,9 23-1 16,0 0 0-16,-7-23 0 0,7 23-1 0,-1-18 0 15,1 18 1-15,-1-21-1 0,1 21 2 0,2-27-2 16,-1 10 2-16,-1 17-2 0,8-26 0 0,-8 26 0 16,4-22 1-16,-4 22 0 0,0 0 0 15,2-17 1-15,-2 17 2 0,0 0 1 0,0 0 1 16,0 0 1-16,-20-10-1 0,20 10 1 0,0 0-1 16,-22-3 0-16,22 3 0 0,0 0 2 0,-20-7-2 15,20 7-1-15,0 0-2 0,-19-16-3 0,19 16 0 16,-7-22-1-16,7 22 2 0,-6-30 1 0,6 30-2 15,-4-34 1-15,4 34 0 0,-3-33-1 0,3 33 1 16,-6-26-1-16,6 26 1 16,-10-21-1-16,10 21-1 0,-17-16-1 0,17 16 0 15,-21-13 1-15,21 13 3 0,-25-13 0 0,25 13 1 16,-27-13 0-16,27 13-2 0,-26-19-1 0,26 19 1 16,-23-24-1-16,23 24 1 0,-19-30 0 0,9 12 1 15,3-1 0-15,-3-2 0 0,3-2-2 0,-2 1 3 16,3-1 0-16,-2-1 2 0,0 1 1 0,0 0-3 15,-2 3 4-15,2 3-5 0,-3 0 3 16,0 0-1-16,0 0 0 0,11 17 0 0,-22-33 1 16,22 33 3-16,-23-33 0 0,12 15 0 0,2 0 0 15,0 0-2-15,1 0-1 0,3 0 0 0,1 0 0 16,0-2 3-16,0 1 1 0,1 0 1 0,1-1-1 16,0 0 1-16,1-2-3 0,-2 1 5 0,0 0-5 15,-1-1 4-15,0-1-6 0,1 0 0 16,-1-3 4-16,-2 0-6 0,0-1 5 15,-3-1-14-15,2-1 6 0,-1 2-7 0,0-2 6 16,1 0 3-16,1 1-3 0,1 0 3 0,0 1-2 16,0 1 3-16,1-3-2 0,-1 1 6 0,1-1-2 15,-1-1 3-15,4 2-4 0,-3-1 0 0,3 0-6 16,0-1 5-16,0-1-4 0,-1 0 3 0,2-3 4 16,0 0-5-16,2-2 6 0,-2 0-14 15,2-1 5-15,-2-1-5 0,2-1 5 0,2-2 4 16,0-2-4-16,2 2 5 0,-2-1-6 0,-2 1 1 15,0 1-6-15,0 0 5 0,0 0-3 0,0 3 7 16,0 0 4-16,1 1-2 0,0 1 2 0,0 1-11 16,1 3 4-16,1-3-6 0,0 4 4 15,0-2 1-15,0 2-4 0,-1 2 2 0,1 0-2 16,0 3 3-16,-1-2-4 0,1 4 2 16,-2-1-3-16,3 1 3 0,-1 1 0 0,0 2 1 15,2 2-1-15,-7 18 0 0,9-28-1 0,-9 28 0 16,0 0-1-16,0 0-3 0,12-18-4 0,-12 18-3 15,0 0-2-15,0 0 2 0,0 0 4 0,0 0 4 16,0 0 6-16,12 24 2 0,-12-24 1 0,4 40-1 16,-2-11 2-16,-3 11-2 0,0 6 2 15,-2 3-1-15,1 8 1 0,1 4 0 0,1 3-1 16,-1 9 1-16,-2 5-3 0,1 7 0 0,-3 3 0 16,-2 0-5-16,-3 0-5 0,0-1-3 15,-1-4-24-15,-1-7 2 0,3-2 10 0,-1-8 4 16,0-5 27-16,-1-6 7 0,2-8 0 0,3-8 3 15,0-4-2-15,3-6 0 0,-2-2-2 0,1-4-1 16,0-5-3-16,4-18-4 0,-1 24-1 16,1-24-3-16,0 0-4 0,0 0-2 0,0 0-2 15,0 0 5-15,0 0 3 0,0 0 4 0,0 0 0 16,3-25-3-16,-6 2 1 0,1-3 1 0,0-4 0 16,1 1 2-16,1-5 0 0,1-1-1 0,-1-4 0 15,3-3 0-15,-1-3 1 0,2-5-1 0,1-5-3 16,2-3 2-16,2-1-1 0,0 0 2 15,4 4 2-15,-1 6-1 0,0 6 0 16,0 7 0-16,0 2-1 0,-2 8-1 0,0 3 0 16,-10 23-1-16,14-26-1 0,-14 26-4 0,0 0-1 15,0 0 0-15,0 0 3 0,11 32 4 0,-12-1 2 16,-3 13 0-16,-2 10-1 0,-1 10-1 0,1 5-2 16,0 2-17-16,-1 3 20 0,4 0 1 0,1-3 1 15,3-1 17-15,3-5-20 0,-3-11 1 16,5-4-2-16,-3-7 1 0,2-8-1 0,1-6 0 15,-2-5 0-15,2-6 2 0,-6-18 4 0,6 25 3 16,-6-25-1-16,0 0 0 0,0 0-4 0,0 0-3 16,0 0 0-16,0 0 1 0,0 0 1 15,0 0 1-15,10-17-1 0,-6-3-1 0,-1-1-3 16,1-4 2-16,1 1-1 0,-3-2 0 0,1-2 2 16,-1-1 0-16,-2-3 0 0,1 0 0 15,0-5-1-15,1-1 0 0,0-3 1 0,-1-3-1 16,2-1 4-16,-1 2-6 0,-1-6-51 0,3-3 16 15,1-3-4-15,1-4 12 0,5 4 48 0,-1 8-12 16,-1 9-1-16,0 12 1 0,-3 5 2 0,-6 21 0 16,7-18 1-16,-7 18-2 0,0 0-1 0,0 0-5 15,0 0-6-15,0 0-6 0,0 0 1 16,0 0 3-16,0 0 2 0,-7 22 5 0,7-22 0 16,-10 34 0-16,3-12 0 0,0 4 2 15,-1 3-1-15,4 4 3 0,0 2 1 0,3 2 0 16,1 2 3-16,0-3-5 0,1 5 5 0,1 4-4 15,-2 5-1-15,2 5 1 0,-4 2-6 0,0-1 2 16,-1-2-3-16,1-2 2 0,-2-2-2 0,2 0-1 16,-3-5 1-16,3-1-1 0,-2-4 2 15,0-4-4-15,1-2 2 0,-1-4-3 0,0 1 1 16,2-5 2-16,-2-2 1 0,3-1 1 0,0-2 0 16,1-1 1-16,0 2 0 0,0 0 1 0,1 1-2 15,-2-3 2-15,1 2-2 0,-1-2 1 0,-1-1-5 16,2-2-3-16,0-17-9 0,-2 26-6 15,2-26-8-15,0 0-14 0,0 0-16 0,0 0 13 16,0 0 5-16,0 0 23 0,0 0 20 16,0 0 0-16,10-16 2 0,-10 16 5 0,0 0 8 15,0 0 11-15,0 0 6 0,0 0 0 0,0 0-4 16,-4 18-12-16,4-18-5 0,-1 28-5 0,1-28-2 16,5 26 0-16,-5-26-4 0,11 26-5 0,-11-26 1 15,14 21-6-15,-14-21 4 0,20 18 0 0,-20-18-2 16,24 13 2-16,-24-13 0 0,27 8 2 15,-27-8 2-15,23 11 1 0,-23-11 1 0,17 14 2 16,-17-14 0-16,13 21 5 0,-13-21 12 0,9 24-1 16,-9-24 10-16,5 30-4 0,-5-30-4 15,2 33 2-15,-2-33-4 0,4 30-2 0,-4-30-6 16,7 29-2-16,-7-29-3 0,9 27-2 0,-9-27-2 16,11 23 0-16,-11-23-2 0,10 19 0 0,-10-19 0 15,0 0-1-15,20 16 2 0,-20-16 1 16,0 0 1-16,0 0 0 0,19 19 0 0,-19-19 1 15,0 0-1-15,6 18 0 0,-6-18-1 0,0 0 0 16,-4 23 0-16,4-23 0 0,0 0 0 0,-14 22 0 16,14-22 1-16,0 0-1 0,0 0 0 0,0 0-3 15,-19 4-1-15,19-4 0 0,0 0 0 0,-14-21 3 16,14 21 1-16,-11-23 0 0,11 23 2 0,-14-26 0 16,14 26 1-16,-18-31 1 15,18 31 1-15,-19-29-2 0,19 29-1 0,-19-27-2 16,8 10-2-16,0-3 0 0,1-3-3 0,3-3-3 15,2-6-6-15,0-4 0 0,2-1-1 0,-1-3 6 16,0 1 2-16,2 0 3 0,-3 2 2 0,1-1 0 16,-2 6 2-16,1 1 1 0,-1 5 4 0,2 3 0 15,-1 1 4-15,0 4 0 0,5 18-2 16,-6-26-2-16,6 26-2 0,0 0-3 0,0 0-4 16,0 0-1-16,0 0-3 0,0 0 0 0,0 0 2 15,0 0 2-15,19 5 2 0,-19-5 1 0,17 18 0 16,-17-18-1-16,21 22-1 0,-21-22-3 15,25 23-2-15,-25-23-1 0,23 29-2 0,-12-11 4 16,-2 5 0-16,-1 1 4 0,-1 3 0 0,-1 1 2 16,-3 0 0-16,1 1-2 0,0 1 3 15,-1-1-1-15,1-1 1 0,0-4 3 0,0-1 4 16,2-4-6-16,1-1 5 0,-1-1-5 0,-6-17-2 16,12 28 0-16,-12-28 0 0,11 21-2 0,-11-21 2 15,0 0-1-15,12 22 0 0,-12-22 0 0,0 0-1 16,0 0 1-16,1 19 0 0,-1-19 2 0,0 0 0 15,0 0 0-15,0 0-2 0,-19 1-2 0,19-1-1 16,0 0-2-16,-25-18 2 16,25 18-1-16,-19-23 2 0,19 23 0 0,-22-27 3 15,22 27-2-15,-21-31 1 0,10 13 0 0,4 0-6 16,-1-4 5-16,0-1-4 0,2-1 8 0,0-3-4 16,2 2 1-16,2 2-2 0,3 6-1 0,-1 17 3 15,0 0-1-15,10-17 0 0,-10 17-1 0,0 0 3 16,16 26 2-16,-9-3 0 0,0 5-1 15,1 5 0-15,0 1-3 0,-2 0 9 0,3 0-6 16,-2-2 6-16,2-3-5 0,0-1-1 0,1-3 2 16,1 1-2-16,-1-1 2 0,1-3-2 0,-3 0 0 15,1-3 0-15,-9-19-1 0,13 32 0 0,-13-32 0 16,6 20 0-16,-6-20 1 0,0 0 9 0,0 0 6 16,0 0 1-16,0 0-2 0,0 0-8 15,-16-19-6-15,5 2 1 0,11 17 0 16,-26-33 0-16,10 14-1 0,-1-1-1 0,-3-4-1 15,2-1-1-15,-4-5-2 0,0-3-2 0,0-4-2 16,-2-6-3-16,1-5 6 0,-1-7-6 0,1-4 6 16,-1-6-1-16,3-5-1 0,-1-3 6 0,2-3-1 15,1-4 1-15,2 1 2 0,3 6 11 0,2 11 11 16,2 17 8-16,1 16 9 0,9 29 0 0,-16-23-7 16,16 23-6-16,0 0-14 0,0 0-9 15,-17 27-6-15,13 2 2 0,2 18-1 0,-3 12-1 16,3 11 0-16,-2 9-1 0,3 2-1 15,3 1 1-15,2 2 0 0,2-4 2 0,2-2 3 16,2-6 0-16,1-11 1 0,2-5-1 0,1-13-1 16,-2-4-1-16,1-6 0 0,-2-9 0 0,1-3 0 15,-12-21 0-15,16 23 0 0,-16-23 4 16,0 0 16-16,0 0 1 0,0 0-5 0,-3-17-5 16,-7-5-15-16,-4-6-1 0,-1-3 5 0,-1-2 1 15,-4 0 1-15,1-3-2 0,-3-3 1 0,0-7-3 16,1-7-7-16,1-5 2 0,2-8-5 0,2-5 3 15,1-1 5-15,4-3 0 0,3 4 6 0,0 3 1 16,6 10 1-16,-2 9 5 0,2 12-1 0,-1 9 7 16,1 10 2-16,2 18 3 15,0 0-5-15,0 0-10 0,0 0-7 0,0 0-2 16,0 0 4-16,5 35 1 0,0 9 2 0,1 10-7 16,-1 12 1-16,3 9-1 0,2 8 1 0,3 5 4 15,2 4 2-15,2-3-2 0,0-5 2 0,2-12-5 16,2-11-3-16,1-10 2 0,0-8-3 0,0-7 3 15,-5-8-1-15,-3-7 0 0,-14-21-3 0,20 18-2 16,-20-18 2-16,0 0 3 0,0 0 5 16,13-28 3-16,-13 2 0 0,-1-8-2 0,0-7 0 15,-2-3-2-15,-2-3 2 0,1-6-3 0,-2-7-12 16,-3-6-7-16,3-13-13 0,-1-7-4 0,1-9 3 16,2-7 9-16,-2-3 6 0,2-5 11 15,-1 4 6-15,0 4 3 0,1 8 8 0,-2 11 6 16,2 13 8-16,-2 13 2 0,-2 10 3 15,0 9 3-15,-2 6 8 0,2 12 7 0,8 20-5 16,0 0-11-16,-23-14-16 0,23 14-11 0,-13 29-3 16,7 3-4-16,0 17 2 0,1 17-1 0,1 15-2 15,2 11 7-15,5 6-9 0,3-2 7 0,5 1-1 16,3-5-6-16,3-5 5 0,4-5-7 0,0-13-2 16,1-8 3-16,-2-9-2 0,0-10 2 0,0-8 0 15,-5-8 5-15,-2-6 0 0,-13-20 2 16,16 19 2-16,-16-19 1 0,0 0 15 15,0 0 1-15,0 0-3 0,1-22-4 0,-7-4-14 16,-1-9-6-16,0-6 2 0,0-4-3 0,0-4-2 16,1-4-7-16,-1-7-5 0,0-12-8 0,-1-6-2 15,1-8 3-15,0-6 5 0,0-2 10 0,-2-2 6 16,4-1 6-16,-1 12 8 0,2 12 14 0,0 20 18 16,-4 20 11-16,8 33-3 0,-17-18-15 15,17 18-17-15,-25 28-14 0,9 6 1 0,0 14 0 16,-2 14-1-16,-2 8 3 0,2 6-4 0,1 1 4 15,4 3-1-15,5 5 2 0,6 6-2 0,2 2-3 16,1 0-1-16,3-6 0 0,1-11 1 0,2-11 4 16,0-10-4-16,1-13 2 0,0-12 7 15,-3-7-6-15,-5-23 7 0,9 19 1 16,-9-19 17-16,0 0 10 0,0 0-13 0,-3-19-3 16,-2-6-27-16,-3-10-3 0,-1-9 5 0,0-3 1 15,-2-2 5-15,-3-3-2 0,0-4 0 0,-5-7-8 16,1-8 1-16,-1-7 0 0,-1-3-2 0,1 2 12 15,0 1-2-15,5 4 1 0,-1 5 6 0,3 4-6 16,4 6 11-16,2 7 0 0,3 10 11 0,2 11 4 16,1 31-15-16,0-23-4 0,0 23-11 15,0 0-10-15,12 35 12 0,-2 2-2 0,-3 13 2 16,-1 15 5-16,-1 7-8 0,-1 3 4 0,1-1-11 16,-2-8 0-16,3-6-2 0,-1-12 0 15,1-7 8-15,-2-9-2 0,1-12 7 0,-5-20-5 16,0 0 2-16,0 0 4 0,0 0 6 0,0 0 4 15,0 0 6-15,22-45 4 0,-14 4-17 0,4-7 8 16,5-8-12-16,4-3 0 0,2-6 6 16,4-8-8-16,-2-4 6 0,0-5-5 0,-2-4-15 15,0-3-1-15,0 0-17 0,0-3-3 0,0 4 9 16,-5 2 2-16,-2 10 16 0,-5 8 7 0,-3 12 9 16,-5 14 8-16,-5 13 10 0,-3 11-2 0,5 18-4 15,-22-4-7-15,4 19-10 0,-4 10-3 0,-5 17 2 16,-6 15 1-16,-6 18-3 15,-4 15 5-15,-4 14-7 0,-1 8 2 0,2 14-13 16,-3 5-12-16,-1 5-7 0,0 6-8 0,-1-4 11 16,2-7 12-16,4-12 10 0,5-15 9 0,3-21 6 15,6-16 7-15,6-16 10 0,3-15 13 0,8-17 12 16,14-19 5-16,0 0-16 0,0 0-7 0,0 0-20 16,6-36-7-16,9-8 3 0,5-11-5 0,6-13 4 15,5-12-6-15,6-7 6 0,2-8-2 16,5-8-8-16,0-4-3 0,2-5-12 0,1-4-7 15,2 1-2-15,-3-1 3 0,-1 8 5 0,-5 10 10 16,-7 14 8-16,-3 14 4 0,-12 20 13 0,-9 21 4 16,-9 29 3-16,0 0-2 0,-21 45-9 15,-9 21-3-15,-9 31-3 0,-6 21-2 0,-4 14-1 16,-2 6-1-16,1-2-5 0,2-7 6 0,4-6-2 16,6-13-1-16,1-13 4 0,8-10-3 15,2-15 1-15,4-10 3 0,4-8-3 0,2-14 4 16,4-14 4-16,13-26 7 0,0 0-5 0,0 0 2 15,0 0-6-15,5-24-4 0,7-16 8 0,5-13-3 16,3-12 6-16,2-10-7 0,2-8 5 0,0-6-3 16,6-10-7-16,0-10 4 0,8-13-7 0,4-13-5 15,7-4-5-15,4-1-2 0,3 6-4 16,2 12 4-16,-4 13 11 0,-3 13 0 16,-8 19 0-16,-7 19 6 0,-8 14-6 0,-6 19 1 15,-22 25 0-15,17-10-2 0,-17 33 9 0,-8 23 3 16,-10 32 5-16,-10 29-6 0,-11 32-9 0,-5 16-6 15,-1 20-17-15,-3 3-12 0,6 0-9 0,1-5 2 16,2-19 15-16,6-14 14 0,4-20 12 0,4-19 2 16,6-16 3-16,2-14 0 0,5-12 6 15,2-9 4-15,3-10 3 0,2-10 7 0,0-9-1 16,5-21 0-16,-4 17 6 0,4-17-2 0,0 0-2 16,0 0-7-16,5-20-7 0,1-5-5 0,4-20-2 15,4-13-2-15,6-13-6 0,3-7 0 16,5-4-5-16,4-4 0 0,0-1 0 0,0 0-1 15,1 6 1-15,-5 9 7 0,-5 11 3 0,-1 19 2 16,-10 18-10-16,-12 24 1 0,0 0 1 16,4 19-1-16,-15 23 11 0,-9 19-5 0,-5 16-11 15,-6 9-8-15,-4 2-2 0,-1 1-4 0,0-6 12 16,1-2 2-16,0-1 7 0,-2 0 7 0,0-2 1 16,-2 0 4-16,0-6 2 0,1-5 0 0,3-9 8 15,2-7 5-15,0-7 3 0,3-4 3 0,1-1-5 16,-1-5 0-16,4-6-8 0,1-7-2 15,6-7 0-15,19-14-1 0,-24 8-5 0,24-8-6 16,-7-20-5-16,11-6-4 0,7-15 4 0,2-7 2 16,9-14 3-16,5-5 0 0,1-5 2 15,6-5-2-15,0-1 1 0,3 1-2 0,0 4-1 16,1 8 2-16,0 8-1 0,-3 10 2 0,-1 7 0 16,-4 7 0-16,0 5-1 0,-4 7 0 0,-1 5-2 15,-3 5 0-15,-5 6-1 0,-17 5-2 16,25 0-1-16,-25 0-1 0,0 0 1 0,11 28 3 15,-11-28 1-15,-7 38-2 0,-3-14-6 0,-3 4-2 16,-6 2 0-16,-5 2 2 0,-4 4 8 0,-8 2 4 16,-4 7 8-16,-4 5 7 0,-6 6 7 0,0 7 3 15,-6 9 1-15,0-1 2 0,1-5-1 0,2-7 3 16,7-16-5-16,7-10-2 0,8-13-10 16,9-8-3-16,22-12-7 0,-21 6-6 15,21-6-7-15,-2-18-6 0,8-5-1 0,8-11-7 16,8-13 6-16,6-13 0 0,7-10 4 0,6-9 2 15,4-3 2-15,5-4-3 0,1-1-5 0,2 1-2 16,-1-1-6-16,-1 1 4 0,-2 3 4 0,-3 0 6 16,-4 10 8-16,0 9 4 0,-7 10 4 0,-2 17 1 15,-6 11 3-15,-6 12-3 0,-4 10-2 16,-17 4 0-16,19 11 1 0,-19-11 3 0,3 38 0 16,-5-9-1-16,-5 9-4 0,-3 6-3 0,-6 7 1 15,-1 6-3-15,-6 3 2 0,-4 7 0 0,-4 3 0 16,-6 1 2-16,-1 0 3 0,-5 2-2 15,-1-7 5-15,4-4 4 0,-3-10 6 0,7-6 10 0,-1-12 7 16,6-6 5-16,4-14 3 0,6-5-6 16,21-9-12-16,-25-7-14 0,25 7-8 15,-8-38-7-15,12 3 1 0,4-11 4 0,6-10-3 16,3-5 1-16,4-3-8 0,2-4 0 0,2-2-8 16,3-5-4-16,4-5-3 0,1-10-8 0,4-3-4 15,1-3 4-15,5-4 0 0,-1 2 6 0,2 5 11 16,1 7 5-16,-1 14 9 0,-5 15 1 0,-5 18 1 15,-9 18-5-15,-5 16 1 0,-20 5 0 16,24 40 2-16,-19 7 4 0,-8 19 0 0,-5 18-1 16,-5 14-1-16,-7 7-2 0,1 11-5 0,-3 1-10 15,-1 2-10-15,-1 1-11 0,1-7 1 0,1-5 14 16,2-14 9-16,2-14 16 0,1-19 12 16,2-16 4-16,3-12 15 0,2-15 14 0,10-18 0 15,0 0-10-15,0 0-11 0,-10-18-19 0,14-10-7 16,2-15-1-16,7-14 1 0,4-14-3 15,8-13-6-15,4-10-2 0,7-14-6 0,7-10-8 16,2-15-4-16,6-9-8 0,3-10-10 0,3-4-5 16,1-1 0-16,-1 1 3 0,-2 8 15 0,-1 15 26 15,-8 18 11-15,-4 18 16 0,-8 24 6 0,-8 19 1 16,-8 24-3-16,-18 30-7 0,0 0-5 0,0 0-8 16,-10 58 4-16,-10 1 2 0,-9 22-3 15,-9 20-1-15,-2 17-5 0,-5 18-1 16,-3 15-7-16,1 15-11 0,-5 13-28 0,4 9-19 15,-3-5-22-15,6-4 0 0,-1-24 43 0,6-22 48 16,7-30 59-16,0-31 41 0,11-25 10 0,3-20-9 16,19-27-5-16,0 0-21 0,-17 11-21 0,19-28-25 15,5-17-23-15,7-22-7 0,8-24-13 0,6-16 1 16,6-14-10-16,1-8-5 0,3 1-2 16,-1-8-12-16,-3-1-15 0,0-8-8 0,-1-6-18 15,-1-4-16-15,0-6 11 0,0 4 12 0,-2 0 32 0,0 8 41 16,-2 12 36-16,-6 15 18 0,1 20 21 0,-8 21 3 15,-2 22-5-15,-6 18 1 0,-7 30-24 0,0 0-12 16,0 0-20-16,-11 40-10 0,-6 26 4 0,-7 26-7 16,-9 31-1-16,-3 18-10 0,-5 15-16 0,3 4-14 15,-3 1-17-15,5-6-10 16,-3-11 4-16,1-11 9 0,2-12 18 0,-1-20 11 16,7-22 24-16,3-21 24 0,5-29 27 0,22-29 22 15,-25 14-1-15,25-14-14 0,-11-29-27 0,11-7-20 16,5-24-7-16,6-24-1 0,8-20-5 0,4-13 4 15,4-8-4-15,2-4-1 0,-2-3-9 0,3-2-10 16,-2-2-18-16,0 0-13 0,3 4 0 16,-2 1 2-16,0 10 13 0,0 10 11 0,-2 11 12 15,-4 15 11-15,-2 14 8 0,-7 15 7 0,-4 19 9 16,-6 15-2-16,-4 22-1 0,0 0-5 0,-22 37 0 16,-1 23 4-16,-14 35-1 0,-7 31 2 0,-12 40-15 15,-7 22-18-15,-5 24-19 0,-4 12-17 16,-1-1-15-16,3-3 4 0,1-19 21 0,10-25 21 15,8-45 35-15,12-35 27 0,11-42 20 16,11-23 16-16,17-31-1 0,-14 18-1 0,14-18-14 16,0 0-17-16,1-22-20 0,6-6-15 0,4-23-8 15,6-20-8-15,7-18 11 0,4-19-4 0,8-15-4 16,3-10 1-16,6-14-12 0,0-8-9 0,3-3-14 16,2-5-12-16,2 2-9 0,-2 1 0 0,0 9 7 15,-4 7 10-15,-3 12 13 0,-5 15 11 0,-7 15 19 16,-3 15 15-16,-10 21 14 0,-5 22 26 15,-10 20-13-15,-3 24-4 0,0 0-19 0,-22 24-13 16,-3 28 12-16,-8 31-8 0,-12 35 6 0,-13 32-9 16,-9 33-13-16,-7 19-2 0,-2 19-8 15,-5 4-17-15,2-7-1 0,6-13 6 0,2-20 6 16,11-26 11-16,11-35 6 0,6-27 3 0,13-39 4 16,8-25 12-16,22-33-2 0,0 0-3 15,-4-19-3-15,21-25-9 0,12-32 4 0,10-31-1 16,11-26-5-16,8-24 1 0,13-22 2 0,2-16-9 15,6-10-6-15,1-8-16 0,1 2-28 0,-2 11-5 16,-4 12-5-16,-6 16 8 0,-9 26 15 0,-9 23 10 16,-8 23 10-16,-12 24 11 0,-10 23 15 0,-9 19 8 15,-12 34 6-15,0 0 7 0,-33 34 3 0,-1 22 4 16,-13 26 1-16,-8 23-3 16,-11 27-8-16,-7 20-8 0,-7 21-3 0,-6 16-9 15,-2 8-7-15,-1 3-6 0,4-6-6 0,9-16 2 16,6-27 1-16,13-30 15 0,11-41 19 0,13-29 25 15,11-31 24-15,22-20 7 0,0 0-19 0,0 0-20 16,-8-36-24-16,17-13-14 0,6-24 10 0,7-18-1 16,1-14-10-16,5-7 8 0,-1-6-7 0,1-1-6 15,5-6 6-15,-2-4-23 0,6 2-19 16,-2-2-14-16,4 8-11 0,-5 4 5 0,1 11 22 16,-4 9 13-16,-5 20 18 0,-6 20 16 0,-8 20 6 15,-12 37-1-15,0 0 0 0,0 0-1 0,-20 60 10 16,-6 20 4-16,-12 36 4 0,-7 31-5 15,-7 31-20-15,-3 17-13 0,-2 19-23 0,0 5-19 16,2 0-19-16,0-5-2 0,5-19 18 16,7-25 21-16,7-38 31 0,7-36 28 0,10-38 19 15,4-25 19-15,15-33 9 0,-10 18-3 0,10-18-12 16,0 0-22-16,4-30-15 0,2-5-14 0,4-20 0 16,2-17 1-16,4-18-7 0,2-9 5 0,4-14-4 15,2-10-5-15,5-10 1 0,1-15-21 0,6-8-21 16,7-10-12-16,3-2-7 0,4 1 5 0,3 7 15 15,1 13 14-15,-3 16 10 0,-5 20 11 16,-8 20 13-16,-10 23 7 0,-10 23 15 0,-10 20 1 16,-8 25-7-16,0 0-2 0,-20 33-4 15,-3 12 2-15,-11 20 4 0,-4 20-2 0,-8 20-10 16,-3 18-1-16,-4 25-5 0,-5 11-2 0,1 13-2 16,-5 6 0-16,4 0 0 0,2-5 2 0,4-16-1 15,4-17 0-15,9-31 2 0,8-26-2 0,10-29 3 16,9-27 3-16,12-27 7 0,0 0 4 15,0 0 2-15,1-18-4 0,11-23-10 0,6-22 0 16,7-24-4-16,4-19 2 0,3-14 3 0,0-9-2 16,1 3-2-16,-1 9-1 0,-4 7-8 0,-4 8-12 15,-4 8-11-15,-3 2-8 0,-4 10 4 0,-3 10 11 16,-4 15 16-16,-5 20 15 0,-6 15 3 0,5 22 1 16,-23-6-3-16,4 16-5 15,-4 10 4-15,-3 9 5 0,-3 12 1 0,-2 8 2 16,1 9-4-16,-2 5-2 0,2 8-1 0,0 5-5 15,0 0 0-15,5-1-2 0,3-7-2 0,6-7 1 16,4-11 1-16,5-8 0 0,2-12 1 0,4-11-1 16,1-19 2-16,0 0 11 0,0 0 18 0,0 0 2 15,0 0-3-15,0 0-12 0,0-33-23 0,4-2 4 16,5-12-2-16,2-7 1 0,6-8 5 16,0-6-6-16,2 1 3 0,0 0-6 0,-1 7 2 15,-2 4 1-15,-3 10-1 0,-2 11 6 0,-5 12-5 16,-6 23-4-16,0 0 1 0,0 0-1 15,-18 7 3-15,3 16-1 0,-7 14 4 0,-1 5-3 16,-3 6 2-16,0 2 4 0,-1-3-4 0,4-3 4 16,1-6-3-16,2-1 3 0,1-8-2 0,4-2 2 15,-1-5-1-15,2-4 2 0,14-18 0 16,-23 23 1-16,23-23 5 0,-19 12 7 0,19-12 8 16,0 0 3-16,-22-2-7 0,22 2-6 0,-13-18-9 15,13 18-3-15,-7-39 0 0,9 10-2 0,3-8 3 16,2-7-4-16,1-2 4 0,3-2-4 0,-1 2 5 15,2 6-5-15,-2 6 5 0,0 7-4 0,-3 8 2 16,-7 19-2-16,8-18 2 0,-8 18-1 16,0 0 0-16,0 0-1 0,0 0 0 15,0 0-1-15,0 0 0 0,0 0-1 0,0 0 1 16,0 0-1-16,0 0 0 0,0 0 0 0,0 0 0 16,0 0 9-16,7-18-5 0,0 1 6 0,3-10-13 15,4-3 5-15,4-6-5 0,1-2 5 0,0 2 4 16,-2 1-4-16,-4 2 4 0,-2 4-3 0,-3 5 4 15,-3 1-3-15,-1 4 6 0,-1 1-1 16,-1 1 1-16,2-3-3 0,2-3-2 0,3-3-4 16,3-3 2-16,1 0-3 0,3-2 2 0,2 0 3 15,2-1-5-15,1-1 0 0,3 4 0 16,-4 3-4-16,-3 8-8 0,-17 18 1 0,17-11-4 16,-17 11 1-16,-3 20 14 0,-8 1 1 0,-8 17 3 15,-10 8-2-15,-5 6 0 0,-5 3-2 0,-1-1 0 16,3-4 5-16,-1-9-4 0,5-5 6 15,6-15 4-15,8-6 11 0,19-15 3 0,0 0-1 16,-17 6-8-16,17-6-7 0,0 0-6 0,12-28-2 16,0 4 3-16,8-11-4 0,3-6 5 0,6-4-5 15,5-5 6-15,1-4 0 0,8-4 0 0,3-5-2 16,6-5-13-16,4 1 2 0,5-7-9 0,3-2-3 16,7-1 5-16,1-1-9 0,-1 5 6 15,1 4 3-15,-2 11-5 0,-10 10 10 0,-6 10-5 16,-9 14 4-16,-10 12-3 0,-8 10-5 15,-10 13 2-15,-9 7 2 0,-9 14 9 0,-9 11 3 16,-10 10 1-16,-7 7-1 0,-6 7 0 0,-6 5 2 16,-3 2 1-16,-5 4 3 0,-4 0 0 0,3-3 4 15,-2-5 5-15,9-8-3 0,5-12 3 0,10-10-5 16,5-10-2-16,6-6 1 0,15-24-1 16,-16 28-2-16,16-28 0 0,0 0 0 0,0 0 3 15,0 0 2-15,0 0 0 0,7-20-3 0,1-1-1 16,5-12-3-16,4-8 4 0,5-9-3 0,8-11-6 15,4-6 3-15,9-9-9 0,7-6-1 0,9-8 2 16,3-4-4-16,4-2 7 0,4 0 4 0,-3 4 2 16,-3 8 5-16,-4 8-2 0,-8 11 1 15,-9 10 6-15,-12 14-1 0,-8 13-2 16,-23 28-7-16,0 0-3 0,0 0-3 0,-6 26 3 16,-19 15 8-16,-15 17-2 0,-12 13 6 0,-12 15-1 15,-10 11-6-15,-4 11 2 0,-10 6-5 0,0 7-3 16,0 4 9-16,-3 6 1 0,1-4 2 0,1-3 10 15,3-5 7-15,4-15 1 0,9-10 13 0,6-15-3 16,14-13-12-16,3-13 5 0,11-8-14 16,4-10 3-16,6-7 6 0,6-12 8 0,23-16 6 15,-27 9-4-15,27-9-9 0,-4-20-12 0,10-6-14 16,9-14 6-16,4-15 5 0,12-17-16 0,6-9 12 16,12-13-19-16,7-10-11 0,11-6 9 15,6-11-20-15,8 0-6 0,5-2 8 0,2 2 2 16,0 4 9-16,-2 5 21 0,-4 7 1 0,-8 12-4 15,-6 14 11-15,-10 13-9 0,-9 14 3 16,-9 14 5-16,-11 13-5 0,-8 13-3 0,-21 12-3 16,18 7-1-16,-18 14 3 0,-10 10 4 0,-8 15 7 15,-11 16-5-15,-12 10 6 0,-12 17-3 0,-7 5-10 16,-8 6 8-16,-5 4-7 0,-2-3-4 0,5-5 11 16,2-6 2-16,4-14-9 0,9-13 12 0,6-11-11 15,8-17 3-15,8-8 7 0,8-13 7 16,6-8 11-16,19-6 3 0,-24-9-3 15,15-8-9-15,4-6-12 0,4-10-1 0,6-12 3 16,6-9-17-16,5-9 15 0,7-7-12 0,3-4 3 16,6-3 8-16,2-6-19 0,5 0 3 0,1-8-10 15,5 1-11-15,1-4 9 0,4 4-10 0,-2 0 4 16,0 8 15-16,-4 5 0 0,-4 11 15 0,-6 12 6 16,-8 12 2-16,-7 9 4 0,-7 10 3 15,-12 23-3-15,11-17-6 0,-11 17-3 0,0 0-5 16,-8 18 3-16,-3 3 1 0,-6 6-4 0,-5 9 2 15,-7 7-2-15,-3 5 1 0,-1 4 5 0,-4 4-7 16,-1 2 6-16,-1-1-7 0,0-3 6 0,3-4-4 16,3-8 5-16,4-5 5 0,4-8-4 15,3-6 6-15,5-5-12 0,17-18 12 0,-24 20-6 16,24-20 10-16,0 0-3 0,0 0-5 16,0 0 4-16,-12-18-18 0,18-4 0 0,9-9-20 15,4-9-3-15,10-11-1 0,7-6 3 0,2-3 8 16,4-3 0-16,-2 4 8 0,-1 1 3 0,-4 6 7 15,-2 6 2-15,-6 6 3 0,-4 5 0 0,-5 5 2 16,-3 3-1-16,-3 3-5 0,-2 3 4 0,-1 1-4 16,-1 2 3-16,1-2 1 0,1 1-1 15,0-1-2-15,1 2-6 0,1-1-2 0,0 2-1 16,-12 17 2-16,17-25 4 0,-17 25 2 0,0 0-2 16,0 0-1-16,0 0 1 0,0 0 3 15,-16 23 5-15,0-4-1 0,-3 3 1 0,-4 2-2 16,0 1 0-16,1 1-1 0,2-5 0 0,1 0 1 15,19-21-1-15,-29 29 2 0,29-29-1 0,-23 21-1 16,23-21 1-16,-19 13-1 0,19-13 1 16,-18 11-1-16,18-11-1 0,-19 8 1 0,19-8 0 15,-19 12 0-15,19-12 2 0,-17 17-1 0,17-17 1 16,-17 22 0-16,17-22-2 0,-15 27 0 0,15-27-1 16,-16 28 0-16,16-28 1 0,-15 29-1 0,15-29 1 15,-11 29-1-15,11-29 1 0,-8 23-1 0,8-23 0 16,-6 20 1-16,6-20 0 0,-4 18 1 15,4-18 0-15,-6 18 0 0,6-18 0 16,-7 19-1-16,7-19 0 0,-10 22 0 0,10-22 2 16,-16 31 1-16,6-12-1 0,2 0 0 0,-2 1 0 15,-1-1-2-15,1 0-1 0,1 1 1 0,-1 0-2 16,-1 2 2-16,3-1-1 0,-3-1 0 0,1 0 0 16,-1-1 2-16,2-1-1 0,1 1-1 0,-2-2 1 15,2 2 0-15,-1-3-2 0,2 3 3 16,-2 0-3-16,1 0 2 0,-1 1 0 0,1-1-1 15,-1-1 1-15,0 1-1 0,0 1 1 0,1-1-2 16,-1-1 2-16,0 2-1 0,0-1 0 0,-1 0 1 16,0 2-1-16,2 1 0 0,-2 1 1 15,-1-2-2-15,0 2 2 0,0-2-1 0,1-2 0 16,2-1 2-16,8-18-1 0,-16 31 0 0,16-31-1 16,-12 29 0-16,12-29 1 0,-10 25 0 15,10-25 1-15,-9 28 3 0,9-28-4 0,-14 31 4 16,8-14-5-16,-2 0-1 0,-2 1 3 0,1-1-1 15,0 0 2-15,0 0-2 0,9-17 0 0,-18 32 0 16,8-15-1-16,0 0 1 0,3-1-1 0,7-16 1 16,-16 32-1-16,16-32 0 0,-13 30 1 0,7-13-1 15,6-17 1-15,-14 33-1 0,7-16 1 0,1 0 0 16,-1 1 0-16,2-1 0 0,-2 2 1 16,2-1-1-16,0 3 0 0,-1-1 0 15,1 1-1-15,-2 2 0 0,-1 1 1 0,1 3-1 16,-1-2 1-16,0 2-1 0,1-2-2 0,1-1-1 15,-1-1-1-15,0 1 2 0,0 1-1 0,1-1 2 16,-2 1 1-16,-1-2 1 0,1 0 1 0,-1-1-1 16,2-2 0-16,-2 0 0 0,3-2 0 15,1 0-1-15,5-18 1 0,-7 27 0 0,7-27 0 16,-4 18-1-16,4-18 0 0,0 0 0 0,0 0-1 16,0 0 1-16,0 0 1 0,0 0 4 0,0 0 0 15,0 0 0-15,0 0-1 0,3-22-3 0,2 3 0 16,0-6 1-16,3 0-1 0,2-4 1 0,-2 0-1 15,3-1 1-15,-1 0 1 0,-2-1-2 16,2 1 1-16,-1-1 0 0,-1 0-1 16,2 0 1-16,-3 0-1 0,3-1 1 0,0 1 1 15,1-1 0-15,1 2-1 0,0 0 0 0,3-4 0 16,-1 4-1-16,3-2-1 0,0 1 1 0,1 2 0 16,1 0 0-16,-2 0-1 0,1 2 1 0,0-1 0 15,-1 2 0-15,-1-2-2 0,-1 2 2 0,-3 1-2 16,0 2 2-16,0 1 0 0,-1-1-3 0,0 0 3 15,1-2-4-15,-1 0 4 0,2-3-1 16,1-1 0-16,0 0 1 0,1-2-1 16,0 0 1-16,2-3-2 0,-2 1 2 0,1 1-1 15,-1 2 1-15,-1 2 1 0,-1 2 0 0,-1 1 0 16,-1 3 1-16,-2 2-2 0,-1 1 0 0,0 3 2 16,0-1-2-16,0 0 1 0,1 0-4 0,0-1-4 15,2-3-3-15,3 1-6 0,-1-1 0 16,2-1-2-16,-1-1 2 0,3-2 1 0,-2-2 4 15,3-1 2-15,0 1 1 0,2-2 4 0,0 1-1 16,-1 1 4-16,-1 2 0 0,-1 1 1 0,-1 1 0 16,1 1 0-16,-4 1-1 0,1 2-1 0,-1 0-3 15,0 0-1-15,2 0-7 0,1 0-1 0,0-3-5 16,2 0-5-16,-1 0 2 0,2 3-13 0,-2-4-8 16,4 5-14-16,-3-6-11 15,5 7 0-15,-9-13 68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6.3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9498 3622 77 0,'9'-17'10'0,"-9"17"-7"16,13-18-1-16,-13 18-2 0,0 0-1 0,17-22-5 15,-17 22-1-15,0 0-3 0,0 0 3 0,14-17 3 16,-14 17 0-16,0 0 6 0,0 0 0 16,0 0 10-16,-18 14 8 0,18-14 5 0,-28 29 7 15,7-6 3-15,-4 4-7 0,-3 8-3 0,-5 4-13 16,-2 7-5-16,-4 6-9 0,-6 10-3 0,-4 4 6 15,-3 7-10-15,-2 2 8 0,0 0-1 16,-1 1-5-16,-1-2 12 0,-1 0-2 0,1-1 6 16,0-4 10-16,2-1-6 0,2-4 2 15,3-6-5-15,6-7-8 0,4-7 2 0,10-14-3 16,5-10 6-16,24-20 4 0,-21 16 3 0,21-16 0 16,0 0-7-16,0 0-8 0,0 0-3 0,0 0-1 15,-9-27 1-15,9 27 3 0,13-33 1 0,-2 10 2 16,3-4-1-16,3-2 1 0,5-4-2 0,1-2 2 15,6-2-7-15,1-4-8 0,4-5 1 16,5-2-10-16,1-2 10 0,4 0 3 0,0 1 4 16,1-1 6-16,-4 4-2 0,3 0 4 15,-5 5-4-15,-2 1 4 0,-5 6-2 0,-2 4 2 16,-5 7-3-16,-2 5 2 0,-5 6-1 0,-18 12-1 16,24-10 0-16,-24 10 0 0,0 0-1 0,0 0 1 15,17 10 1-15,-17-10-1 0,0 0 1 0,0 0-2 16,0 0-1-16,0 0 1 0,17 6 1 0,-17-6 1 15,0 0 1-15,0 0 2 0,12-20 0 16,-12 20 3-16,0 0 2 0,2-21 3 0,-2 21-1 16,0 0-1-16,-6-19 0 0,6 19-8 0,0 0 4 15,0 0-6-15,-13-21 2 0,13 21-2 0,0 0-2 16,-1-24-3-16,1 24-5 0,9-26-2 16,0 9 1-16,-9 17-1 0,19-34 6 0,-8 16-1 15,1-2 1-15,2-1 4 0,-2 1 0 16,1-1 3-16,-1 0 0 0,-1 4 3 0,-2 1 3 15,-9 16 6-15,11-25 1 0,-11 25 3 0,0 0-2 16,0 0-5-16,0 0-7 0,0 0-5 0,0 0-3 16,0 0-2-16,0 0 0 0,0 0-4 0,0 0-4 15,0 0-1-15,0 0 5 0,-21 12 5 0,21-12 5 16,0 0 2-16,0 0 1 0,-17 11 2 0,17-11 3 16,0 0 2-16,-22 12 0 0,22-12 0 15,-22 14-3-15,22-14-1 0,-25 17-2 0,25-17 0 16,-32 19-2-16,15-6 0 0,-1-1-1 15,0 3 0-15,1-1 0 0,0 0 0 0,-3 1-3 16,3 1 1-16,-1 1-1 0,1 1 2 0,1-1 1 16,16-17 1-16,-30 33 0 0,15-16 5 0,15-17-5 15,-25 32 4-15,15-13-4 0,-1-1 0 0,2 1 3 16,-3 2-1-16,2-1 1 0,0 3-1 16,-1 1 0-16,-2 3-2 0,0 0 1 0,-3 2-1 15,2-2 1-15,-1 2-1 0,-1 0 1 0,0 2-1 16,1-2 0-16,0 0-2 0,0 0 2 0,2 0-2 15,-2 1-2-15,2-1 2 0,-2 2-2 0,0 1 4 16,0 1-1-16,-2-2 1 0,1-1-1 16,0 2-2-16,-1-3 3 0,0 1-2 15,-1 0 1-15,1 2 0 0,-1-1 0 0,0 3-1 16,-3 0 2-16,-1 1-3 0,1 1 3 0,-1-1 3 16,3 3 3-16,2-1 0 0,0 3 2 0,4 0-1 15,0 2-5-15,1 6 1 0,3 1-5 0,-4 4-2 16,2 7 1-16,-1 4-5 0,1 1-8 0,2 3-18 15,-1-2-24-15,5 4-44 0,-8-15-101 0,24 17 202 16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9.63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10034 5788 451 0,'11'-39'6'0,"5"-2"1"0,8 1 6 15,5-2 3-15,7-5 1 0,6-6 1 0,7-8-5 16,4-4-4-16,7-5-3 0,2-3-7 0,2-4-5 16,1-1-1-16,-2-3-7 0,-2 3 4 0,-3-1 3 15,-1 0 3-15,-4 4 5 16,-4 3 5-16,-6 7 6 0,-5 8 1 0,-7 7 4 15,-6 12 7-15,-9 6 4 0,-7 12 10 0,-9 20-4 16,1-23-7-16,-1 23-18 0,-18-10-13 0,1 11-6 16,-6 5-1-16,-7 9 3 0,-8 8 4 0,-8 12 6 15,-9 11-4-15,-11 13 2 0,-7 9-10 0,-3 10-5 16,-7 9-5-16,-2 4-4 0,0 7 6 16,-5 10 6-16,-1 4 3 0,-3 9 5 0,-7 7-1 15,1 6-3-15,1 4 1 0,-1 6 2 0,3-1 0 16,4-6 4-16,2-12 11 0,11-15 13 0,10-20 6 15,14-27 8-15,19-17-4 0,9-23-5 0,28-23-7 16,-20 14-9-16,20-14-7 0,0 0-5 16,0 0-2-16,27-35 4 0,-5 0 5 0,11-13-2 15,4-16 1-15,11-14-7 0,8-12 1 16,8-14 0-16,10-13 3 0,7-8-3 0,5-4 2 16,4 0-1-16,1 2-3 0,-1 4 13 0,-2 2-9 15,-4 9-5-15,-4 13 6 0,-8 10-6 0,-5 13 5 16,-9 8 8-16,-6 9-9 0,-4 9 6 0,-8 8-7 15,-7 10 2-15,-8 8-5 0,-25 24-6 0,27-20-13 16,-27 20-7-16,0 0 5 0,0 0 3 0,-5 16 16 16,-7 3 7-16,-9 10-1 0,-7 9-1 15,-8 11 1-15,-7 9-5 0,-3 12 8 16,-7 13-8-16,-6 13 7 0,-5 13 3 0,-9 14-5 16,-6 14 1-16,-8 12-4 0,-4 15-10 0,0 2-3 15,-1-1-3-15,3-9-2 0,10-17 10 0,6-20 8 16,12-31 18-16,15-24 5 0,10-27 9 0,16-18 1 15,20-19-5-15,0 0-10 0,0 0-8 16,0 0-4-16,0 0-3 0,19-36 0 0,3 3 2 16,4-10-3-16,4-9 4 0,4-10 1 0,6-7-8 15,5-4 7-15,3-6-7 0,6-5 0 0,2-4 10 16,4-8-5-16,6-2-7 0,-2 0 6 0,3-2-9 16,-1 3-2-16,-1 0 11 0,0 3-11 0,-3 6 13 15,-6 3-4-15,-6 8-6 0,-7 9 9 16,-7 8-7-16,-7 10 7 0,-6 8 9 15,-7 9-4-15,-4 11 7 0,-12 22-6 0,8-19-5 16,-8 19-2-16,0 0-6 0,0 0 1 0,-28 34 1 16,9-3 3-16,-8 12-4 0,-6 10 6 0,-6 16 5 15,-3 6-10-15,-2 12 10 0,-5 9-9 0,1 10-7 16,-7 6 7-16,0 13-12 0,-2-1-12 0,1 2-6 16,0-6-5-16,5-11 5 0,5-14 14 0,6-16 10 15,6-18 4-15,10-16 6 0,5-13-4 16,7-15 5-16,12-17 0 0,0 0 8 0,0 0 0 15,0 0 1-15,6-17 0 0,4-10-6 16,3-10 1-16,3-11-9 0,5-2 5 0,2-7-5 16,4-2 2-16,4-4 5 0,3-5-7 0,5-1 5 15,0-5 0-15,3-1-7 0,3 0 1 0,0-2-9 16,1 2-4-16,-1 2 1 0,-3 3-3 16,-3 4 5-16,-1 3 2 0,-6 3 6 0,-2 6 0 15,-5 6 6-15,-3 4 2 0,-3 9 1 0,-4 10 12 16,-4 7-4-16,-11 18 4 0,0 0-11 0,0 0-5 15,0 0-2-15,0 0 4 0,2 32 15 0,-12 4-6 16,-5 14 4-16,-4 9-10 0,-4 8-7 0,-3 5 3 16,-2 5-6-16,-2 4 4 0,-2 1-6 15,-2 0-6-15,1 0-4 0,-1-5-6 16,3-9 3-16,0-5 3 0,7-11 8 0,1-7 4 16,3-10 4-16,5-7 3 0,15-28 6 0,-25 28 10 15,25-28 7-15,0 0 10 0,-20 5-3 0,20-5-8 16,0 0-6-16,-11-21-9 0,11 4-3 0,4-8-2 15,3-9 0-15,6-8-3 0,4-7 3 0,4-4-7 16,4-5 4-16,7-5-6 0,1-5-16 0,3 3 0 16,3-2-11-16,0 2 7 0,-1 6 13 15,-1 4 5-15,-5 10 11 0,-3 7 2 0,-6 10 8 16,-3 8 2-16,-20 20 3 0,25-18-9 0,-25 18-5 16,0 0-3-16,0 0 3 0,8 20 7 15,-13-1 3-15,-5 9-1 0,-3 6-7 0,-4 5-1 16,-4 3-6-16,-1 5 4 0,-2 2-6 0,-4 1 5 15,-2 5 3-15,-1-1-2 0,-1 6 5 16,-1 0-9-16,-2 1 1 0,1 0-2 0,-1 0-1 16,0-2 5-16,0-3-5 0,1-4 3 0,4-8-3 15,2-4 4-15,3-7-4 0,4-7 5 0,4-6 6 16,17-20-7-16,-26 19 8 0,26-19-10 0,0 0-14 16,-20-6 8-16,20 6-12 0,-6-29 8 0,7 4 5 15,4-6-1-15,3-5 8 0,3-3-3 0,2-2 5 16,6-3-4-16,-1-1 5 0,1-1-6 15,2 0 5-15,-1 2-5 0,0 1 4 0,2 1 3 16,2-3-5-16,3 0 4 0,0-2-12 16,5 3 2-16,-1 0-6 0,3 0-1 0,3 3 0 15,-2-3-6-15,0 6 5 0,-1 0 1 0,-1 8 9 16,-4 5 0-16,-2 5 4 0,-5 6-1 0,-5 5-1 16,-17 9-2-16,23-3-4 0,-23 3-2 0,0 0 0 15,10 21 3-15,-14-4 3 0,-2 6 4 16,-5 9-1-16,-5 4 2 0,-3 9-3 0,-4 4 2 15,-3 5-3-15,-3 1 3 0,0 4 1 0,-2 1-5 16,2-1 4-16,-1-2-4 0,1-3 0 0,-1-2 3 16,4-3-3-16,-1-6 3 0,4-4-2 0,1-3 1 15,1-7 0-15,2-3 3 0,2-6-2 16,17-20 3-16,-29 26-3 0,29-26 2 16,-20 9-1-16,20-9 0 0,0 0-2 0,0 0-2 15,-7-18-3-15,7 18-2 0,10-27 1 0,-3 9 4 16,1-2 2-16,2-3 2 0,0-3 0 0,2-3-2 15,1 0 3-15,1-1-1 0,2-3 1 0,-1 1-1 16,2-2 0-16,2-4-1 0,1 1 1 0,2-2 0 16,3-4-9-16,-1 2-2 0,3-3-8 0,-2 3-1 15,2 2 5-15,0 3 4 0,-3 3 4 16,-1 1 2-16,-2 4 3 0,-3 1 0 0,-2 5 1 16,-3 3 0-16,-13 19 0 0,23-28 1 0,-23 28-4 15,15-18-2-15,-15 18-7 0,0 0-2 16,0 0-3-16,17-16 2 0,-17 16 4 0,0 0 3 15,0 0 4-15,0 0 2 0,0 0 1 0,0 0 0 16,0 0-2-16,0 0-1 0,0 0-3 0,0 0-3 16,0 0 2-16,0 0 2 0,0 0 2 15,0 0 5-15,0 0 0 0,0 0-2 0,0 0 2 16,-13 20 0-16,13-20 0 0,0 0 0 0,0 0 1 16,-20 18 0-16,20-18 1 0,0 0-2 0,0 0 1 15,-13 17-1-15,13-17 0 0,0 0 0 0,0 0 0 16,0 0 0-16,0 0 0 0,0 0 0 0,-6 17 1 15,6-17-1-15,0 0-1 16,0 0 1-16,0 17 0 0,0-17 0 0,0 0-1 16,0 0 1-16,-2 18 0 0,2-18-1 0,0 0 1 15,2 17-1-15,-2-17-1 0,0 0 1 0,0 19 0 16,0-19-1-16,0 0 2 0,-3 22-2 0,3-22 0 16,0 0 1-16,-7 23-1 0,7-23 0 0,0 0 1 15,-11 24 0-15,11-24 1 0,-10 19-2 0,10-19 1 16,-11 22 0-16,11-22 0 0,-13 26 0 15,13-26-1-15,-13 25 1 0,13-25 0 0,-14 24 0 16,14-24 0-16,-12 24 0 0,12-24-2 0,-11 27 2 16,11-27-3-16,-11 30 1 0,11-30 2 0,-10 29-1 15,10-29 1-15,-13 32 1 0,6-15-2 16,-1 0 2-16,1-1-1 0,-1 3 0 0,0-2 1 16,-1 1-1-16,0-1 0 0,1 0 1 0,8-17-1 15,-15 29 0-15,15-29 0 0,-12 29 0 16,12-29 0-16,-12 30-1 0,12-30 0 0,-15 30 0 15,15-30 1-15,-15 32 0 0,15-32 1 0,-17 31-1 16,17-31 0-16,-17 31-1 0,17-31 1 0,-17 31 0 16,17-31 0-16,-14 30 0 0,6-13-1 0,8-17 1 15,-13 32-1-15,13-32 0 0,-11 31 0 0,11-31 0 16,-8 24-5-16,8-24 0 0,-8 23-3 16,8-23 1-16,-5 23 3 0,5-23 0 0,-3 22 3 15,3-22-1-15,-4 19-7 0,4-19-6 16,-2 17-1-16,2-17 7 0,-1 18 2 0,1-18 6 15,-7 30-15-15,4-9-13 0,-2-1 6 0,0 2 4 16,1-5 15-16,4-17 13 0,-7 27-1 0,7-27-3 16,-4 20 1-16,4-20-3 0,-1 23-1 0,1-23-2 15,-1 24 0-15,1-24-5 0,-4 27-1 16,4-27-2-16,-6 31 1 0,3-11 1 0,3-20 2 16,-9 35-4-16,3-17 3 0,1 0-6 0,0-1 4 15,-1 0-2-15,6-17 5 0,-7 30-3 0,7-30 4 16,-6 28-1-16,6-28 2 0,-6 24 1 0,6-24 1 15,-4 27-1-15,4-27-8 0,-6 25 10 16,6-25-11-16,-6 29 9 0,6-29 1 0,-6 28 0 16,6-28 1-16,-9 30 9 0,9-30-9 15,-8 33 8-15,3-16-10 0,1 1-6 0,-2 0 0 16,4 0-5-16,2-18-1 0,-3 31-1 0,3-31 4 16,0 26 1-16,0-26 7 0,4 27 0 0,-4-27 2 15,4 26-3-15,-4-26 4 0,6 32-4 0,-4-15 4 16,1 1-1-16,-3 1 1 0,1 2 0 0,0-1 0 15,0 3 0-15,1 2 0 0,0-1 0 16,0 0 0-16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40.18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9942 7768 216 0,'6'41'17'0,"6"6"-12"0,4 3-5 16,4 4 4-16,6 3-6 0,2 2 1 0,3 3-19 15,2-3-30-15,3-1-10 0,-7-9-48 16,10 9 108-16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31T22:44:21.77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2012 12153 1487 0,'0'0'52'0,"0"0"-28"0,0 0-14 0,0 0-1 15,0 0-1-15,0 0 3 0,0 0-3 0,13 30 0 16,-11-13-8-16,0 5 5 0,0 2-10 16,-2 3 9-16,0 1-9 0,-2 1-3 0,2 4-9 15,-2 0 9-15,2 0-9 0,-2-3 22 0,-1 0-13 16,0-6-4-16,6 11-98 0,-3-35-80 15,3 33-182-15,-3-33-182 0,0 0 230 0,24 22 324 16</inkml:trace>
  <inkml:trace contextRef="#ctx0" brushRef="#br0" timeOffset="236.0627">2122 12014 1505 0,'0'20'291'0,"0"-20"-256"0,0 0-15 16,0 0-6-16,0 0-10 0,0 0 1 0,0 0 2 16,17-3 2-16,-17 3 0 0,25-5 0 0,-8 1-5 15,2-2 2-15,-1 0-8 0,5-1 3 0,1-3-3 16,1 2 0-16,1-3-2 0,0 3-2 0,-3-3-10 16,4 5-12-16,-8-7-20 0,8 13-31 15,-17-18-54-15,25 34-199 0,-35-16-272 0,20-2 50 16,-20 2 446-16</inkml:trace>
  <inkml:trace contextRef="#ctx0" brushRef="#br0" timeOffset="424.973">2242 12210 1702 0,'0'0'78'0,"0"0"-51"16,0 0-10-16,0 0-5 0,0 0 0 0,0 0-2 15,0 0-3-15,23-7-2 0,-23 7-3 0,28-10 1 16,-28 10-5-16,36-15-2 0,-18 6-12 0,6 3-15 16,-6-8-23-16,12 17-43 0,-23-26-81 15,32 25-367-15,-20-3-19 0,-19 1 181 16</inkml:trace>
  <inkml:trace contextRef="#ctx0" brushRef="#br0" timeOffset="629.6428">2286 12440 1403 0,'-23'1'247'0,"13"16"-171"15,-10-10-22-15,20-7-6 0,-17 18-12 0,17-18-9 16,0 0-14-16,0 0-5 0,0 0-5 0,0 0 1 16,0 0-1-16,29 12-1 0,-10-14-3 0,5-3-5 15,4-2-3-15,2-4-10 0,5 1-12 16,-5-8-28-16,14 12-47 0,-23-30-141 15,27 22-317-15,-12 0-27 0,-6-9 301 0</inkml:trace>
  <inkml:trace contextRef="#ctx0" brushRef="#br0" timeOffset="1054.6969">2987 12120 1553 0,'0'0'66'15,"-27"-3"-38"-15,27 3 4 0,-38 2 0 0,38-2 2 16,-38 10-9-16,21 1-3 0,-2-3-3 0,19-8 0 16,-33 28-4-16,20-10 5 0,1 0-8 15,4 2 6-15,2 0-10 0,5 1 2 0,2-1-10 16,3 0 4-16,4-2-6 0,-8-18 5 0,27 30-5 15,-9-18 4-15,4-1-3 0,3-5 0 0,0-2 0 16,3-4-2-16,1-5 3 0,3-1-1 0,-2-4 4 16,1-1-2-16,-3-2 1 0,-4-3-3 0,-3-1 3 15,-4 0-2-15,-17 17 2 16,22-31-3-16,-22 31 6 0,6-32-7 0,-6 32 5 16,-9-30-5-16,9 30 2 0,-21-28-2 0,21 28 4 15,-32-20-3-15,12 10 2 0,-2 4-2 0,-1-1 3 16,0-2-2-16,2 2 1 0,2 0-2 0,19 7 1 15,-28-10-2-15,28 10-1 0,0 0-7 0,0 0 2 16,0 0-4-16,0 0-5 0,0 0-18 0,29 16-48 16,-29-16-113-16,38-5-422 0,-19 7 26 15,3-3 245-15</inkml:trace>
  <inkml:trace contextRef="#ctx0" brushRef="#br0" timeOffset="1243.5737">3456 12070 1564 0,'17'7'151'16,"-17"-7"-54"-16,0 0-33 0,0 0-30 0,0 0-9 15,-7 20-15-15,7-20-1 0,-9 32-5 0,3-12 1 16,-2 3-7-16,-1 3 4 0,-1 0-6 0,1 2 6 16,-1 1-7-16,0-2 3 0,3 2-27 0,-4-7-9 15,7 4-11-15,4-26-48 0,5 49-235 0,-5-49-286 16,-1 21 1-16,1-21 444 0</inkml:trace>
  <inkml:trace contextRef="#ctx0" brushRef="#br0" timeOffset="1448.3717">3378 11966 1735 0,'-21'10'217'0,"21"-10"-172"0,0 0-12 0,-20 17-16 16,20-17-17-16,0 0 0 0,0 0 0 0,0 0 0 16,12 21 0-16,-12-21 0 0,19 7 0 0,-19-7 0 15,28 6 0-15,-28-6 0 0,34 1 0 0,-13-1 0 16,2-4 0-16,5-2 0 0,1-4 0 16,9 5-75-16,-12-28-159 0,22 26-404 0,-10-9-43 15,8 5 263-15</inkml:trace>
  <inkml:trace contextRef="#ctx0" brushRef="#br0" timeOffset="1860.9487">4403 12036 1639 0,'10'-23'92'15,"-10"23"-24"-15,0 0-5 0,0 0-12 16,0 0-8-16,18 17-17 0,-18-17-10 16,2 30-21-16,-5-8 23 0,-1 5-25 0,-3 4 21 15,0 4-9-15,-3 3-10 0,-1 0 9 0,1 1-7 16,-2-3 5-16,3-1-10 0,-1 0 3 0,1-1-6 16,1-4 5-16,0-2-5 0,2-4-12 0,4-2-8 15,2-22 2-15,8 34-39 0,-8-34-59 0,28 5-389 16,-28-5-131-16,17-10 109 0</inkml:trace>
  <inkml:trace contextRef="#ctx0" brushRef="#br0" timeOffset="2054.2419">4294 12008 1582 0,'-6'26'306'0,"6"-26"-258"16,0 0-17-16,0 0-10 0,0 0-8 0,0 0-4 15,0 0-1-15,0 0 6 0,24-1-1 0,-6-4-11 16,3 1-2-16,2-4 0 0,3 0 0 0,2-2 0 16,0 0 0-16,1 1 0 0,0-2 0 0,3 2-10 15,-4-6-49-15,18 24-149 0,-28-24-446 0,22 12 7 16,-8-2 179-16</inkml:trace>
  <inkml:trace contextRef="#ctx0" brushRef="#br0" timeOffset="2463.5512">4645 12350 1577 0,'0'0'66'0,"0"0"-3"0,0 0-2 0,31 16-6 15,-31-16-14-15,30-5-13 0,-12-1-4 0,5 0-3 16,1-5-2-16,2-1-2 0,0-3-4 16,1-2-10-16,-1 1 2 0,-1-3-5 15,-3 1 1-15,-2 1 0 0,-1-1 2 0,-19 18-2 16,26-30 4-16,-26 30-1 0,11-25 4 0,-11 25 2 16,-2-19 2-16,2 19-3 0,0 0-9 0,-28-17 0 15,28 17 0-15,-37-4 0 0,15 5 0 0,-4 2 0 16,-1 4 0-16,-1 1 0 0,0 5 0 0,1 2 0 15,2 3 0-15,2 6 0 0,3 0 0 0,3 1 0 16,5 1 0-16,3-2 0 0,5 2 0 16,1-1 0-16,6-1 0 0,3-2 0 0,3-3 0 15,6-2 0-15,3-3 0 0,3-5 0 0,6 0 0 16,2-6 0-16,4 2 0 0,2-6-9 16,6 5-67-16,-13-22-93 0,33 20-431 0,-27-17-51 15,9 7 110-15</inkml:trace>
  <inkml:trace contextRef="#ctx0" brushRef="#br0" timeOffset="2820.1218">5325 12172 1735 0,'0'0'93'0,"-24"6"-35"0,24-6-7 16,-28 8-12-16,28-8-7 0,-29 11-11 0,29-11-4 15,-30 16-16 1,30-16-1-16,-29 22 0 0,29-22 0 15,-23 23 0-15,23-23 0 0,-13 22 0 0,13-22 0 16,-5 23 0-16,5-23 0 0,2 22 0 0,-2-22 0 16,13 17 0-16,-13-17 0 0,23 9 0 0,-23-9 0 15,30 2 0-15,-10-6 0 0,3-2 0 0,1-4 0 16,1 0 0-16,1 0 0 0,0 0 0 0,-1 0 0 16,-2 2 0-16,-1 1 0 0,-5 3 0 15,-17 4 0-15,22-3 0 0,-22 3 0 16,0 0 0-16,0 0 0 0,4 22 0 0,-4-22 0 15,-16 30 0-15,1-10 0 0,-2 2 0 0,-3 2 0 16,-4 1 0-16,-1-1 0 0,2-1 0 0,0-2 0 16,6-3 0-16,17-18 0 0,-26 25 0 0,26-25-14 15,0 0-32-15,0 0-41 0,26 17-262 0,-18-36-310 16,15 3 28-16,0-4 371 0</inkml:trace>
  <inkml:trace contextRef="#ctx0" brushRef="#br0" timeOffset="2993.3294">5689 11878 1692 0,'8'31'166'0,"-24"-10"-121"16,7 8-6-16,-3-2-13 0,4 0-21 0,2 2 19 16,-1 1-34-16,3 3 19 0,-1 0-12 0,3 3-7 15,0-3 4-15,0 1-11 0,-3-4-10 0,7 24-156 16,-14-30-453-16,12 9-9 0,-8-8 177 0</inkml:trace>
  <inkml:trace contextRef="#ctx0" brushRef="#br0" timeOffset="3197.9506">5590 12111 1992 0,'0'0'55'0,"0"0"-55"0,17-6 0 0,-17 6 0 15,17-4 0-15,-17 4 0 0,32-4 0 16,-13 2 0-16,4 1 0 0,3-3 0 0,0 0 0 16,0 2 0-16,-1-4 0 0,1 6 0 0,-2-8 0 15,29 22-421-15,-35-26-273 0,16 10 5 0,-8-5 447 16</inkml:trace>
  <inkml:trace contextRef="#ctx0" brushRef="#br0" timeOffset="15770.7638">6500 12310 1373 0,'0'0'161'0,"0"0"-70"16,0 0-25-16,0 0-15 0,1-18-13 0,-1 18-8 16,0 0-7-16,-10-19-1 0,10 19-3 0,0 0-1 15,0 0-3-15,0 0-2 0,-21-9 1 0,21 9-1 16,0 0 1-16,-25 14-1 0,25-14 0 0,-18 16-5 16,18-16 3-16,-20 26-4 0,20-26 1 0,-19 31-2 0,11-11 1 15,-1-2-3-15,3 0 2 0,1 1-3 0,3-2-3 16,2 1 0-16,2-1 0 0,-2-17 0 0,11 32 0 15,-11-32 0-15,22 23 0 0,-22-23 0 0,30 14 0 16,-11-10 0-16,-1-4 0 0,1-3 0 0,3-4-3 16,-1-3 0-16,1 0-1 0,0-4 3 0,-2 0-5 15,-1-2 5-15,-2-2-7 0,-3 0 4 0,-2 0-3 16,-2 0 4-16,-3-1 0 0,-2 2 4 16,-5 17-3-16,3-30 4 0,-3 30-3 0,-6-25 3 15,6 25-1-15,-11-20 2 0,11 20-2 0,0 0 1 16,-21-15 0-16,21 15 0 0,0 0 1 0,-18-4 0 15,18 4-1-15,0 0 1 0,0 0-1 0,0 0-1 16,0 0 0-16,0 0 0 0,0 0 4 0,0 0 0 16,24 6-1-16,-24-6-4 0,34-7 0 0,-12 1 0 15,3-3 0-15,2-1 0 0,0 0 0 0,-1-1 0 16,-2 4 0-16,-2 1 0 0,-4 2 0 0,-18 4 0 16,27-1 0-16,-27 1 0 0,0 0 0 0,18 13 0 15,-18-13 0-15,6 19 0 0,-6-19 0 16,0 25 0-16,0-25 0 0,-8 29 0 0,8-29 0 15,-15 30 0-15,8-13 0 0,-2 0 0 0,9-17 0 16,-13 26 0-16,13-26 0 0,0 0 0 0,-10 20 0 16,10-20 0-16,0 0 0 0,0 0 0 0,21 6 0 15,-21-6 0-15,26-10 0 0,-26 10 0 0,37-18 0 16,-16 5 0-16,1 1 0 0,2-3 0 0,-3 2 0 16,0 3 0-16,-2 0 0 0,-19 10 0 0,28-13 0 15,-28 13 0-15,0 0 0 0,17 1 0 0,-17-1 0 16,0 0 0-16,0 0 0 0,5 26 0 0,-5-26 0 15,-5 25 0-15,5-25 0 0,-8 29 0 0,8-29 0 16,-7 27 0-16,7-27 0 0,-1 23-21 16,1-23-67-16,14 32-192 0,-14-32-340 0,0 0-3 15,0 0 209-15</inkml:trace>
  <inkml:trace contextRef="#ctx0" brushRef="#br0" timeOffset="16556.8741">2152 13096 1527 0,'0'0'143'0,"0"0"-82"16,0 0-3-16,0 0-5 0,0 0-9 0,0 0-9 15,0 0-12-15,-19 18-8 0,19-18-8 0,-11 33 0 16,4-10-6-16,0 4 6 0,0 3-7 0,1 1-12 15,0 6 27-15,0 1-28 0,1 1 25 0,0 2-6 16,2-3-9-16,-1-2 9 0,3-2-9 16,-1-3 8-16,1-4-9 0,1-2 2 0,1-3-14 15,1-4-6-15,4 0-29 0,-6-18-36 0,20 26-135 16,-20-26-327-16,0 0-57 0,0 0 172 16</inkml:trace>
  <inkml:trace contextRef="#ctx0" brushRef="#br0" timeOffset="16761.5534">2133 13108 1176 0,'0'0'548'0,"0"0"-468"15,0 0-20-15,0 0-12 0,0 0-16 0,0 0-12 16,0 0-9-16,0 0-6 0,0 0 0 0,0 0-1 16,18 6-1-16,-18-6 0 0,35-7-2 0,-12 1 1 15,3-1-2-15,2-2-1 0,1 0-9 16,4-1-7-16,-1-3-18 0,5 7-22 15,-11-20-65-15,27 36-280 0,-25-23-222 0,1 4 19 16,-1 12 481-16</inkml:trace>
  <inkml:trace contextRef="#ctx0" brushRef="#br0" timeOffset="16950.4622">2220 13320 1474 0,'3'39'409'15,"-3"-39"-374"-15,0 0-16 0,0 0-3 0,0 0 1 16,0 0 0-16,23 2 6 0,-23-2-9 16,34-8-2-16,-15-1-3 0,5 3-8 0,0-2-13 15,3-2 6-15,2 2-22 0,-2-5 21 0,2 9-41 16,-7-11-13-16,18 30-149 0,-40-15-422 16,35-14 29-16,-13 13 165 0</inkml:trace>
  <inkml:trace contextRef="#ctx0" brushRef="#br0" timeOffset="17611.6311">2786 13347 1235 0,'-52'-16'414'0,"37"33"-245"0,-11-11-136 0,3 6 0 15,-5-4-7-15,5 7 7 0,-2-2-13 0,2 4 2 16,0 0-5-16,2 2 5 0,3 1-8 0,4-1-5 15,4 1-9-15,6-2 0 0,4-18 0 0,2 30 0 16,-2-30 0-16,21 22 0 0,-21-22 0 16,36 12 0-16,-11-10 0 0,1-1 0 0,5-4 0 15,-3-5 0-15,1-1 0 0,0-3 0 0,0-2 0 16,-1 0 0-16,1-2 0 0,-6-1-4 0,-1-1 1 16,-3 0-4-16,-6 1 6 0,-13 17-5 0,19-29 7 15,-19 29-3-15,9-23 3 0,-9 23 2 0,-2-19-1 16,2 19 1-16,0 0 0 0,-24-18-1 15,24 18 1-15,-20-5 0 0,20 5-1 16,-22 0-2-16,22 0 0 0,-20 3 0 0,20-3 0 16,0 0 0-16,0 0 0 0,-18 17 0 0,18-17 0 15,0 0 0-15,0 0 0 0,0 0 0 0,23 16 0 16,-23-16 0-16,29 0 0 0,-9-1 0 0,1-3 0 16,2-1 0-16,0-1 0 0,1 0 0 0,0-1 0 15,1 2 0-15,-2 1 0 0,-1 2 0 16,-3 3 0-16,-19-1 0 0,28 6 0 0,-28-6 0 15,0 0 0-15,20 25 0 0,-20-25 0 16,2 29 0-16,-3-13 0 0,-3 4 0 0,-1-1 0 16,-2 1 0-16,-1-2 0 0,-1 0 0 0,1-1 0 15,-1 0 0-15,9-17 0 0,-16 29 0 0,16-29 0 16,-10 19 0-16,10-19 0 0,0 0 0 0,0 0 0 16,0 0 0-16,0 0 0 0,0 0 0 15,22-21 0-15,-11 5 0 0,1-4 0 0,2-3 0 16,-1-3 0-16,2-1 0 0,-3-1 0 0,0 0 0 15,-2 3 0-15,0 1 0 0,-7 2 0 0,2 1 0 16,-2 5 0-16,-3 16 0 0,1-26 0 0,-1 26 0 16,0 0 0-16,0 0 0 0,0 0 0 0,0 0 0 15,0 0 0-15,0 0 0 0,0 0 0 0,0 0 0 16,0 0 0-16,20 6 0 16,-20-6 0-16,32 1 0 0,-9-2 0 0,-1-4 0 15,6 3 0-15,-5-5-38 0,16 20-150 0,-34-38-270 16,29 27-156-16,-12-9-34 0,-5-7 548 0</inkml:trace>
  <inkml:trace contextRef="#ctx0" brushRef="#br0" timeOffset="17894.9801">3753 13318 1654 0,'0'0'125'0,"0"0"-64"16,-19-26-10-16,19 26-13 0,0 0-2 16,-20-12-13-16,20 12 1 0,-25 1-5 0,25-1-3 15,-29 12-16-15,29-12 0 0,-31 26 0 0,12-8 0 16,4 2 0-16,-2 2 0 0,1 1 0 0,1 3 0 16,2 0 0-16,1 2 0 0,2-1 0 0,3-3 0 15,3 0 0-15,4-7 0 0,0-17 0 0,11 27 0 16,-11-27 0-16,24 13 0 0,-6-11 0 0,6 0 0 15,-1-9 0-15,6 3-13 0,0-12-59 16,18 23-159-16,-32-33-341 0,31 17-57 0,-17-9 100 16</inkml:trace>
  <inkml:trace contextRef="#ctx0" brushRef="#br0" timeOffset="18288.5643">3963 13424 1890 0,'0'0'68'0,"4"17"-26"16,-4-17-15-16,0 0-7 0,0 0-20 0,0 0 0 15,0 0 0-15,0 0 0 0,17 5 0 0,-17-5 0 16,23-5 0-16,-23 5 0 0,29-10 0 16,-29 10 0-16,34-15 0 0,-14 6 0 15,0-1 0-15,0 1 0 0,-1-2 0 0,2 0 0 16,-4-2 0-16,0 1 0 0,-17 12 0 0,29-21 0 15,-29 21 0-15,17-17 0 0,-17 17 0 0,0 0 0 16,5-24 0-16,-5 24 0 0,0 0 0 0,-11-18 0 16,11 18 0-16,-17-5 0 0,17 5 0 0,-24-3 0 15,24 3 0-15,-30 5 0 0,13 4 0 0,17-9 0 16,-34 25 0-16,17-5 0 0,0 0 0 16,2 4 0-16,0 0 0 0,3 1 0 0,2-1 0 15,2 0 0-15,1 0 0 0,5-2 0 0,1-1 0 16,3-3 0-16,3-1 0 0,-5-17 0 15,18 25 0-15,-18-25 0 0,31 15 0 0,-12-14 0 16,7-2 0-16,2-6 0 0,6-1-15 0,-1-14-78 16,23 26-190-16,-38-40-259 0,33 24-61 15,-15-11 93-15</inkml:trace>
  <inkml:trace contextRef="#ctx0" brushRef="#br0" timeOffset="18619.1604">4542 13304 1341 0,'-44'-12'481'15,"44"12"-298"-15,-35 17-141 0,12-4-42 0,3-4 0 16,3 1 0-16,17-10 0 16,-26 20 0-16,26-20 0 0,-20 23 0 0,20-23 0 15,-11 23 0-15,11-23 0 0,-5 27 0 0,5-27 0 16,6 25 0-16,-6-25 0 0,15 23 0 0,-15-23 0 16,26 17 0-16,-26-17 0 0,35 7 0 0,-15-4 0 15,2-5 0-15,0 2 0 0,0-2 0 0,1-2 0 16,-1 1 0-16,-1-3 0 0,-1 0 0 0,-1 1 0 15,-2 1 0-15,-17 4 0 0,24-6 0 16,-24 6 0-16,0 0 0 0,0 0 0 0,0 0 0 16,0 0 0-16,0 0 0 0,9 22 0 0,-9-22 0 15,-19 27 0-15,6-11 0 0,-3 1 0 0,-2 2 0 16,1 0 0-16,-1-1 0 0,1 0 0 16,0-1 0-16,17-17 0 0,-27 27 0 0,27-27 0 15,-17 11 0-15,17-11-87 0,0 0-152 16,0 0-210-16,-1-21-119 0,1 21-24 0,20-13 481 15</inkml:trace>
  <inkml:trace contextRef="#ctx0" brushRef="#br0" timeOffset="19374.7767">5595 13640 953 0,'28'15'261'0,"-28"-15"-48"0,0 0-38 0,0 0-58 15,0 0-32-15,-21-4-26 0,21 4-17 0,0 0-8 16,-25 2-9-16,25-2-6 0,-28-6-3 16,28 6-2-16,-32-13-2 0,15 1 1 0,-1 1-4 15,-1-2-9-15,-2-4 0 0,0 0 0 0,-2-3 0 16,-1-6 0-16,-2-3 0 0,-1-3 0 16,0-5 0-16,0-3 0 0,-1-2 0 0,1-4 0 15,0-1 0-15,2 2 0 0,4 1 0 0,4 4 0 16,2 3 0-16,3 1 0 0,4 2 0 0,0 4 0 15,5 2 0-15,0 5 0 0,1 3 0 16,2 20 0-16,-1-28 0 0,1 28 0 0,2-17 0 16,-2 17 0-16,0 0 0 0,0 0 0 0,0 0 0 15,25-13 0-15,-25 13 0 0,21 4 0 0,-21-4 0 16,30 8 0-16,-13-4 0 0,2 4 0 0,-1 0 0 16,1 3 0-16,-1 1 0 0,-1 4 0 0,0 1 0 15,-3 3 0-15,-5 3 0 16,-2 4 0-16,-4 2 0 0,-7 4 0 0,-3 2 0 15,-5 5 0-15,-7 3 0 0,-4 6 0 0,-5 6 0 16,-1 1 0-16,-3 3 0 0,0-2 0 0,1-3 0 16,3-3 0-16,3-2 0 0,5-8 0 0,6-4 0 15,5-8 0-15,7-7 0 0,2-22 0 0,17 28 0 16,3-23 0-16,10-5 0 0,9-6 0 0,8-11 0 16,11-10 0-16,3-8 0 0,11-7 0 15,4-7 0-15,17 14-120 0,-29-41-236 0,37 34-258 16,-24-19-43-16,-3-2 358 0</inkml:trace>
  <inkml:trace contextRef="#ctx0" brushRef="#br0" timeOffset="20098.9507">6202 13210 1455 0,'0'0'479'0,"0"0"-432"15,-18 12-26-15,18-12 2 0,-20-1-4 0,20 1-16 16,0 0-3-16,-23 3 0 0,23-3 0 16,-17 14 0-16,17-14 0 0,-21 26 0 0,12-3 0 15,-5 3 0-15,3 5 0 0,-2 4 0 0,0 2 0 16,1 1 0-16,-1 0 0 0,2 0 0 0,3-1 0 16,-1-5 0-16,3-1 0 0,3-6 0 0,0-4 0 15,3-21 0-15,3 26 0 0,-3-26 0 0,0 0 0 16,0 0 0-16,17 6 0 0,-17-6 0 15,0 0 0-15,23-29 0 0,-11 9 0 16,-1-6 0-16,3-3 0 0,0-3 0 0,-1-2 0 16,2-3 0-16,-3 0 0 0,-2-1 0 0,-2 0 0 15,0-1 0-15,-4 2 0 0,1-1 0 0,-2 3 0 16,-1 2 0-16,-2 3 0 0,0 5 0 0,-1 2 0 16,1 23 0-16,0-27 0 0,0 27 0 0,0 0 0 15,0 0 0-15,0 0 0 0,0 0 0 16,0 0 0-16,0 0 0 0,6 23 0 0,-6-23 0 15,12 30 0-15,-3-13 0 0,-9-17 0 0,24 30 0 16,-24-30 0-16,32 26 0 0,-13-15 0 16,3-4 0-16,3 0 0 0,3-4 0 0,3-5 0 15,2 0 0-15,-3-4 0 0,2-2 0 0,-4-2 0 16,0-1 0-16,-4 0 0 0,-2-2 0 0,-3 1 0 16,-19 12 0-16,27-28 0 0,-27 28 0 15,16-21 0-15,-16 21 0 0,0 0 0 0,7-20 0 16,-7 20 0-16,0 0 0 0,0 0 0 0,0 0 0 15,0 0 0-15,0 0 0 0,0 0 0 0,-22 24 0 16,15-5 0-16,0 7 0 0,-1 3 0 0,0 2 0 16,1 3 0-16,1 0 0 0,1-1 0 0,3 0 0 15,2-4 0-15,3 3 0 0,-1-8 0 16,8 4-41-16,-10-28-89 0,37 51-226 16,-37-51-240-16,29 21 10 0,-29-21 249 0</inkml:trace>
  <inkml:trace contextRef="#ctx0" brushRef="#br0" timeOffset="20433.5639">6909 13333 1236 0,'-21'-13'603'0,"21"13"-489"0,-17 22-69 16,-3-10-3-16,-2 1-35 0,3 0-7 0,0 3 0 15,2 2 0-15,1 0 0 0,1 4 0 0,3 1 0 16,2 0 0-16,3 0 0 0,2-2 0 15,4-1 0-15,2 0 0 0,4-3 0 0,-5-17 0 16,19 26 0-16,-19-26 0 0,30 13 0 0,-12-11 0 16,4-7 0-16,1-4 0 0,2-1 0 15,0-6 0-15,-1-2 0 0,-1-5 0 0,-2-3 0 16,-2 1 0-16,-3-2 0 0,-4 1 0 0,-2 0 0 16,-4 1 0-16,-4-2 0 0,-2 7 0 0,-3-2 0 15,-4 1 0-15,-2 4 0 0,-4-1 0 0,13 18 0 16,-31-30 0-16,14 22 0 0,0-1 0 0,17 9 0 15,-29-5 0-15,29 5 0 0,-21 9 0 16,21-9 0-16,0 0 0 0,-9 24 0 0,9-24 0 16,14 19 0-16,-14-19-83 0,44 27-242 0,-46-46-185 15,38 26-72-15,-18-12 36 0,-4-22 546 16</inkml:trace>
  <inkml:trace contextRef="#ctx0" brushRef="#br0" timeOffset="20622.5053">7421 12917 1310 0,'0'0'561'0,"0"0"-492"16,-27-5-30-16,27 5-5 0,-21 14-10 0,21-14-14 15,-22 29-10-15,12-6 0 0,0 6 0 0,0 3 0 16,4 5 0-16,-2 1 0 0,2 5 0 0,1 1 0 16,2 6 0-16,-1 1 0 0,1 1-13 15,-2-4-33-15,5 1 4 0,-8-25-78 16,31 31-321-16,-32-32-155 0,15 4-30 0,-1 3 464 15</inkml:trace>
  <inkml:trace contextRef="#ctx0" brushRef="#br0" timeOffset="20938.9601">7283 13180 1928 0,'-35'8'111'16,"35"-8"-103"-16,-17 27-8 0,17-27 0 15,-7 20 0-15,7-20 0 0,0 0 0 0,12 23 0 16,-12-23 0-16,23 8 0 0,-23-8 0 0,34 3 0 16,-12-4 0-16,1-3 0 0,1 0 0 0,-1-3 0 15,2 0 0-15,-5 0 0 0,3 1 0 16,-3 0 0-16,-20 6 0 0,29-7 0 0,-29 7 0 16,0 0 0-16,19 1 0 0,-19-1 0 0,0 0 0 15,0 0 0-15,0 18 0 0,0-18 0 0,-4 22 0 16,4-22 0-16,-10 32 0 0,3-11 0 0,-2 1 0 15,-1 2 0-15,2 3 0 0,-3-2 0 0,4 3 0 16,-1-3 0-16,3 2 0 0,-2-5 0 16,6-1 0-16,1-21 0 0,1 35-10 0,-1-35-191 15,21 25-268-15,-21-25-114 0,0 0-36 0,0 0 455 16</inkml:trace>
  <inkml:trace contextRef="#ctx0" brushRef="#br0" timeOffset="21112.1089">7570 12955 1965 0,'-30'9'82'0,"10"-1"-82"0,1 0 0 0,19-8 0 15,-27 16 0-15,27-16 0 0,0 0 0 0,-18 12 0 16,18-12 0-16,0 0 0 0,0 0 0 0,19 10 0 16,2 5-116-16,-21-15-48 0,42 10-57 0,-42-10-328 15,53-10 26-15,-9 12 50 0</inkml:trace>
  <inkml:trace contextRef="#ctx0" brushRef="#br0" timeOffset="21844.2317">7967 13266 1485 0,'0'0'203'0,"0"0"-68"0,0 0-47 16,0 0-13-16,-22-6-30 0,22 6-29 0,-26 7-16 0,26-7 0 15,-34 19 0-15,17-4 0 0,-2 3 0 16,-1 1 0-16,2 4 0 0,0 1 0 16,2 0 0-16,2 2 0 0,4 1 0 0,-1-2 0 15,3 0 0-15,1-2 0 0,5-2 0 0,2-3 0 16,0-18 0-16,11 27 0 0,-11-27 0 0,21 14 0 15,-4-11 0-15,2-5 0 0,3-4 0 0,1-3 0 16,0-6 0-16,2-3 0 0,0-4 0 0,-2-1 0 16,1-3 0-16,-3-2 0 0,-3 0 0 15,-3-1 0-15,-4 0 0 0,-3 0 0 0,-3 0 0 16,-3 1 0-16,-2 3 0 0,-5 3 0 0,-1 0 0 16,-2 5 0-16,-2 0 0 0,10 17 0 0,-21-23 0 15,21 23 0-15,-18-12 0 0,18 12 0 16,0 0 0-16,0 0 0 0,0 0 0 0,0 0 0 15,0 0 0-15,0 0 0 0,9 20 0 0,-9-20 0 16,25 14 0-16,-25-14 0 0,33 13 0 16,-16-5 0-16,1-2 0 0,-1 0 0 0,2 1 0 15,-19-7 0-15,31 12 0 0,-31-12 0 0,27 11 0 16,-27-11 0-16,19 12 0 0,-19-12 0 0,0 0 0 16,15 18 0-16,-15-18 0 0,0 0 0 0,4 23 0 15,-4-23 0-15,-4 19 0 0,4-19 0 0,-6 22 0 16,6-22 0-16,-11 30 0 0,4-11 0 15,-3 1 0-15,0 1 0 0,1 1 0 0,-4-3 0 16,5-1 0-16,8-18 0 0,-15 28 0 0,15-28 0 16,0 0 0-16,0 0 0 0,0 0 0 15,0 0 0-15,20 1 0 0,-20-1 0 0,30-39 0 16,-9 9 0-16,3-6 0 0,3-3 0 0,1-2 0 16,1 1 0-16,-1 4 0 0,0 1 0 0,-2 4 0 15,-2 5 0-15,-1 3 0 0,-4 5 0 16,0 3 0-16,-19 15 0 0,24-12 0 0,-24 12 0 15,0 0 0-15,0 0 0 0,17 21 0 0,-15-3 0 16,-2 5 0-16,-3 6 0 0,-2 4 0 0,-4 5 0 16,-3 3 0-16,3 3 0 0,-4-4 0 0,4 0 0 15,1-9 0-15,6 3 0 0,2-34-110 16,5 52-141-16,-25-54-204 0,20 2-188 0,20 26 102 16,-20-26 495-16</inkml:trace>
  <inkml:trace contextRef="#ctx0" brushRef="#br0" timeOffset="22001.6744">8719 13466 1942 0,'-1'35'105'0,"1"-35"-105"0,0 0 0 16,0 0 0-16,-18-21 0 0,18 21 0 15,-13-31-125-15,33 44-193 0,-42-43-177 0,22 30-173 16,0 0 228-16,3-30 440 0</inkml:trace>
  <inkml:trace contextRef="#ctx0" brushRef="#br0" timeOffset="37102.1985">10130 12206 177 0,'0'0'-16'0,"0"0"-34"0,10-20-33 15</inkml:trace>
  <inkml:trace contextRef="#ctx0" brushRef="#br0" timeOffset="52517.9873">10137 12048 953 0,'20'-24'181'0,"2"22"-7"16,-22 2-111-16,0 0 15 0,2-17 4 16,-2 17 28-16,0 0-11 0,12 22-18 0,-12-22-34 15,-5 26-36-15,-1-9 30 0,0 7-37 0,-2 1 30 16,0 7-12-16,-2 1-11 0,1 2 7 16,0 2-10-16,1-1 3 0,1 2-8 0,-1-2 4 15,1 0-7-15,0-2 6 0,2-3-8 0,0-2 4 16,1-1-8-16,2-2 6 0,1-2-7 0,1-4 1 15,1-3-17-15,-1-17-13 0,12 28-52 0,-12-28-89 16,0 0-436-16,0 0-44 0,23-24 227 0</inkml:trace>
  <inkml:trace contextRef="#ctx0" brushRef="#br0" timeOffset="52754.1268">9819 12094 1966 0,'0'0'41'0,"-25"12"-10"0,25-12-22 16,-21 1-9-16,21-1 0 0,0 0 0 16,8-21 0-16,-8 21 0 0,32-33 0 0,-8 8 0 15,8 0 0-15,3-3 0 0,6 2 0 0,3 1 0 16,-1 2 0-16,0 4 0 0,-1 0 0 0,-2 4 0 16,-4 4 0-16,-2 6 0 0,-4 4 0 0,-5 6 0 15,-2 2 0-15,-2 5-6 0,-3 2-19 0,-1 3-13 16,-17-17-6-16,26 38-32 0,-26-38-24 15,24 46-88-15,-24-46-190 0,6 18-160 16,1 1-29-16,-7-19 481 0</inkml:trace>
  <inkml:trace contextRef="#ctx0" brushRef="#br0" timeOffset="53133.488">10508 12042 949 0,'26'9'274'0,"-30"-29"-62"16,31 26-74-16,-27-6-73 0,22-16 2 0,-22 16-12 16,20-16-18-16,-20 16 1 0,0 0-16 0,18-13 2 15,-18 13 0-15,0 0 6 0,0 0-2 16,0 19-7-16,0-19-5 0,-9 27-2 0,3-9-12 15,-3 3 26-15,0 3-27 0,-3 3 1 0,-2 2-2 16,1 1 0-16,1 1 0 0,-2 1 0 0,3-1 0 16,2-2 0-16,1-1 0 0,2-4 0 15,4-2 0-15,1-4 0 0,1-18 0 0,6 25 0 16,-6-25 0-16,18 13 0 0,-18-13 0 0,31-2 0 16,-10-2 0-16,2-6 0 0,3-3 0 15,-1-4 0-15,1-4 0 0,1-1 0 0,-3-2 0 16,-2 1 0-16,0 3 0 0,-5-1 0 0,-3 4 0 15,-14 17 0-15,20-25 0 0,-20 25 0 0,0 0 0 16,0 0 0-16,0 0 0 0,0 0 0 0,0 0 0 16,0 0 0-16,0 0 0 0,-12 25 0 0,4-8 0 15,0 1 0-15,-1 2 0 0,0-2 0 0,2 0 0 16,7-18 0-16,-8 31 0 0,8-31 0 16,0 26 0-16,0-26 0 0,11 19 0 15,-11-19 0-15,18 17 0 0,-18-17 0 0,23 11 0 16,-23-11-8-16,31 6-32 0,-12-1-17 0,-19-5-15 15,35 1-27-15,-27-18-54 0,29 23-313 0,-37-6-116 16,30-24 26-16</inkml:trace>
  <inkml:trace contextRef="#ctx0" brushRef="#br0" timeOffset="53999.3374">11070 12227 1471 0,'-21'-21'183'16,"21"21"-63"-16,0 0-34 0,0 0-19 0,0 0-23 15,0 0-13-15,-17 5-17 0,17-5-4 0,-13 21-7 16,13-21 4-16,-16 31-5 0,10-13 3 0,-1 0-3 15,2 3 0-15,0-1-2 0,3-1 0 0,0-3 0 16,2-16 0-16,5 27 0 0,-5-27 0 16,16 19 0-16,-16-19 0 0,28 9 0 15,-11-9 0-15,4-4 0 0,2-2 0 0,0-2 0 16,3-3 0-16,-3-1 0 0,-1-2 0 0,-2 0 0 16,0-2 0-16,-3 1 0 0,0 0 0 0,-17 15 0 15,24-25 0-15,-24 25 0 0,17-19 0 0,-17 19 0 16,0 0 0-16,0 0 0 0,0 0 0 0,0 0 0 15,0 0 0-15,0 0 0 0,0 0 0 16,0 0 0-16,0 0 0 0,0 0 0 0,-12 25 0 16,12-25 0-16,-11 29 0 0,5-12 0 0,6-17 0 15,-6 29 0-15,6-29 0 0,0 25 0 0,0-25 0 16,6 21 0-16,-6-21 0 0,0 0 0 0,25 19 0 16,-25-19 0-16,26 1 0 0,-26-1 0 15,33-8 0-15,-14 0 0 0,2-1 0 16,1-3 0-16,0 1 0 0,0 0 0 0,-2 0 0 15,0 1 0-15,-3 2 0 0,-17 8 0 0,27-12 0 16,-27 12 0-16,0 0 0 0,18-4 0 0,-18 4 0 16,0 0 0-16,0 0 0 0,-4 24 0 0,4-24 0 15,-10 26 0-15,10-26 0 0,-14 26 0 0,14-26 0 16,-15 27 0-16,15-27 0 0,-12 22 0 0,12-22 0 16,0 0 0-16,0 0 0 0,0 0 0 15,0 0 0-15,0 0 0 0,0 0 0 0,0 0 0 16,24-23 0-16,-11 3 0 0,1 0 0 0,2-2 0 15,0 2 0-15,-2-1 0 0,1 3 0 16,-3 1 0-16,-12 17 0 0,18-29 0 0,-18 29 0 16,15-21 0-16,-15 21 0 0,0 0 0 0,0 0 0 15,0 0 0-15,6-17 0 0,-6 17 0 0,0 0 0 16,0 0 0-16,0 0 0 0,0 0 0 16,0 0 0-16,22 0 0 0,-22 0 0 0,33-7 0 15,-11 2 0-15,2-2 0 0,4-1 0 0,0 0 0 16,2-1 0-16,1-1 0 0,-2 0 0 0,0 1 0 15,-5 0 0-15,1 1 0 0,-6 2 0 0,-2 1 0 16,-17 5 0-16,20-6 0 0,-20 6 0 0,0 0 0 16,0 0 0-16,0 0 0 0,0 0 0 15,-22 12 0-15,22-12 0 0,-28 14 0 16,11-4 0-16,-3 1 0 0,2 2 0 0,-1 1 0 16,0 0 0-16,2 1 0 0,0-2 0 0,17-13 0 15,-23 26 0-15,23-26 0 0,-11 25 0 0,11-25 0 16,3 18 0-16,-3-18 0 0,18 11 0 0,-18-11 0 15,29 4 0-15,-11-5 0 0,2-2 0 0,2-2 0 16,-2 0 0-16,1-1 0 0,0 2 0 16,-4 2 0-16,-17 2 0 0,30 0 0 0,-30 0 0 15,22 5 0-15,-22-5 0 0,0 0 0 0,0 0 0 16,11 25 0-16,-11-25 0 0,-11 28 0 0,11-28 0 16,-19 29 0-16,19-29 0 0,-25 28 0 15,25-28 0-15,-26 24 0 0,26-24 0 0,-22 21-33 16,22-21-40-16,-8 24-118 0,-17-29-406 0,25 5-38 15,0 0 118-15</inkml:trace>
  <inkml:trace contextRef="#ctx0" brushRef="#br0" timeOffset="54718.5502">13022 12109 1743 0,'27'-20'241'0,"-3"11"-212"16,9-3-23-16,5-2 22 0,5-6-28 16,4 1 0-16,-1-3 0 0,1 1 0 15,-3 2 0-15,-3 2 0 0,-4 3 0 0,-3 3 0 16,-6 4 0-16,-3 1 0 0,-3 3 0 0,-5 2 0 16,-17 1 0-16,22 5 0 0,-22-5 0 0,0 0 0 15,8 25 0-15,-8-25 0 0,-16 33 0 0,1-12 0 16,-4 2 0-16,-3 1 0 0,-3 0 0 0,-1-1 0 15,-2 0 0-15,-1 2 0 0,1-2 0 16,1 0 0-16,1-3 0 0,3-3 0 0,4-3 0 16,19-14 0-16,-23 18 0 0,23-18 0 0,0 0 0 15,0 0 0-15,0 0 0 0,32 1 0 0,-6-7 0 16,4-2 0-16,6-3 0 0,-1-1 0 16,4 1 0-16,1 0 0 0,-1 3 0 0,-1 2 0 15,-4 3 0-15,-4 4 0 0,-6 4 0 0,-4 4 0 16,-20-9 0-16,20 28 0 0,-20-9 0 15,-6 1 0-15,-5 5 0 0,-8 0 0 0,-5 3 0 16,-8 1 0-16,-6-1 0 0,-1 0 0 0,-1-3 0 16,1-3 0-16,5-3 0 0,3-3 0 0,5-5 0 15,4-5 0-15,22-6 0 0,-24 1 0 0,24-1 0 16,0-24-38-16,35 19-550 0,-26-25-75 0,24 4 7 16</inkml:trace>
  <inkml:trace contextRef="#ctx0" brushRef="#br0" timeOffset="55222.3095">14605 11964 1924 0,'0'0'17'0,"-25"-23"-15"15,25 23 1-15,-14-20 2 0,14 20 3 0,0 0 3 16,0 0 2-16,-23 3 0 0,23-3 1 0,-18 23 1 15,6-4 0-15,-1 2-8 0,-1 5-7 0,2-1 0 16,-1 0 0-16,2 0 0 0,-1-2 0 16,3-2 0-16,5 0 0 0,4-21 0 0,2 29 0 15,-2-29 0-15,15 21 0 0,-15-21 0 0,31 14 0 16,-12-10 0-16,4-3 0 0,4-4 0 16,1 1 0-16,1-2 0 0,-2 0 0 0,0 0 0 15,-2 0 0-15,-3 2 0 0,-3 2 0 0,-19 0 0 16,24 2 0-16,-24-2 0 0,0 0 0 0,5 23 0 15,-5-23 0-15,-23 37 0 0,1-12 0 16,-5 2 0-16,-6 2 0 0,-2 0 0 0,-3-2 0 16,2-1 0-16,2-3 0 0,4-5 0 0,9-5 0 15,1-3 0-15,20-10 0 0,0 0 0 0,0 0 0 16,0 0-28-16,24-1-138 0,-18-25-470 0,33 13-11 16,-7-12 78-16</inkml:trace>
  <inkml:trace contextRef="#ctx0" brushRef="#br0" timeOffset="56088.147">14967 12286 2047 0,'0'0'0'0,"0"0"0"0,0 0 0 0,0 0 0 16,0 0 0-16,0 0 0 0,17 7 0 15,-17-7 0-15,31-3 0 0,-10 3 0 0,0-5 0 16,-1-1 0-16,2-2 0 0,-1-1 0 0,1-1 0 15,-2-2 0-15,1 0 0 0,-1-3 0 0,-2 0 0 16,-2-2 0-16,-3 0 0 0,-2-1 0 0,-1 0 0 16,-10 18 0-16,9-31 0 0,-9 31 0 15,-3-20 0-15,3 20 0 0,-17-15 0 0,17 15 0 16,-30-7 0-16,11 9 0 0,-3 3 0 16,-3 3 0-16,-3 6 0 0,-3 2 0 0,-2 4 0 15,1 3 0-15,-1 4 0 0,1 0 0 0,4 0 0 16,3 1 0-16,3-4 0 0,7-1 0 0,4-3 0 15,11-20 0-15,0 29 0 0,0-29 0 0,27 18 0 16,-2-13 0-16,10-5 0 0,3-6 0 0,10-5 0 16,4-5 0-16,3-2 0 0,2-1 0 0,-1-3 0 15,1-1 0-15,-3 0 0 0,-2 1 0 16,-3 1 0-16,-6 3 0 0,-1 0 0 0,-7 5 0 16,-2 1 0-16,-8 3 0 0,-4 2 0 15,-21 7 0-15,24-7 0 0,-24 7 0 0,0 0 0 16,0 0 0-16,0 0 0 0,0 0 0 0,-17 20 0 15,17-20 0-15,-23 31 0 0,7-11 0 0,1 4 0 16,-2 4 0-16,1 2 0 0,1 2 0 16,-1-2 0-16,3 2 0 0,2-1 0 0,1-1 0 15,3-3 0-15,0-3 0 0,3-3 0 0,2-5 0 16,2-16 0-16,1 27 0 0,-1-27 0 0,0 0 0 16,0 0 0-16,0 0 0 0,0 0 0 0,19 7 0 15,-19-7 0-15,9-17 0 0,-9 17 0 0,8-31 0 16,-2 12 0-16,-1-4 0 0,1-3 0 15,0 1 0-15,-1-3 0 0,1-1 0 16,3 1 0-16,-2-2 0 0,3 0 0 0,2 1 0 16,-1-2 0-16,5 4 0 0,0 0 0 0,1 4 0 15,1 5 0-15,0 5 0 0,-1 2 0 0,3 2 0 16,0 2 0-16,3 0 0 0,1 2 0 0,0 0 0 16,-1 3 0-16,-2 0 0 0,-2 2 0 0,-1 3 0 15,-18-3 0-15,27 8 0 0,-27-8 0 0,0 0 0 16,17 20 0-16,-17-20 0 0,1 17 0 15,-1-17 0-15,-12 21 0 0,12-21 0 0,-22 31 0 16,8-14 0-16,-2-1 0 0,-1 5 0 0,0-2 0 16,-4 4 0-16,2 0 0 0,-3-1 0 0,1 1 0 15,0-1 0-15,2 0 0 0,0 2 0 16,-2-1 0-16,1 0 0 0,0 0 0 0,0 0 0 16,1-3 0-16,-2 1 0 0,3-2 0 15,0-3 0-15,-1 2 0 0,0-1 0 0,1 1 0 16,-2 1 0-16,2 0 0 0,0 0 0 0,1-1 0 15,1-1 0-15,16-17 0 0,-27 31 0 0,27-31 0 16,-16 21 0-16,16-21 0 0,0 0 0 0,0 0 0 16,0 0-43-16,23-30-93 0,21 27-246 0,-29-39-236 15,25 7 22-15,-4-5 325 0</inkml:trace>
  <inkml:trace contextRef="#ctx0" brushRef="#br0" timeOffset="56324.2908">16291 11693 2047 0,'0'0'0'0,"-20"9"0"0,20-9 0 15,0 0 0-15,-9 24 0 0,9-24 0 16,-9 33 0-16,6-13 0 0,-2 4 0 0,0 3 0 16,-1 3 0-16,-2 4 0 0,-1 5 0 0,-2 3 0 15,-3 2 0-15,-1 0 0 0,-4 5 0 0,1-1 0 16,-3 1 0-16,0-2 0 0,1-5 0 15,1-3 0-15,2-5 0 0,2-5 0 0,0-8 0 16,8-2 0-16,7-19-15 0,1 24-106 16,-14-46-247-16,13 22-260 0,0 0-21 0,21-33 384 15</inkml:trace>
  <inkml:trace contextRef="#ctx0" brushRef="#br0" timeOffset="56497.5461">16076 11969 2047 0,'-42'18'0'0,"25"-12"0"0,0-1 0 15,17-5 0-15,-17 9 0 0,17-9 0 16,0 0 0-16,0 0 0 0,0 0 0 0,21 8 0 16,-2-12 0-16,6 1 0 0,1-3 0 15,4-3 0-15,3 3 0 0,1-2 0 0,8 4 0 16,2-2 0-16,9 5 0 0,-2-4 0 0,19 23-137 16,-35-32-460-16,34 25-51 0,-13-11-16 0</inkml:trace>
  <inkml:trace contextRef="#ctx0" brushRef="#br0" timeOffset="57583.6861">17227 12059 1988 0,'0'0'57'0,"0"0"-55"15,0 0-2-15,4-21 0 0,-4 21 0 16,28-23 0-16,-9 11 0 0,5 0 0 0,-1 0 0 16,0 2 0-16,2 2 0 0,2 0 0 0,2 1 0 15,2 0 0-15,-2 0 0 0,0 2 0 0,-2 1 0 16,-4 2 0-16,0-1 0 0,-5 3 0 0,-18 0 0 16,27 4 0-16,-27-4 0 0,0 0 0 15,0 0 0-15,0 0 0 0,8 22 0 0,-8-22 0 16,-18 25 0-16,0-7 0 0,-5 3 0 15,-4 1 0-15,-2 1 0 0,-3 1 0 0,-2 2 0 16,1 0 0-16,1 2 0 0,0-3 0 0,5-1 0 16,4-2 0-16,5-4 0 0,3-1 0 0,15-17 0 15,-14 23 0-15,14-23 0 0,3 18 0 0,-3-18 0 16,22 15 0-16,-5-11 0 0,6-1 0 0,4-3 0 16,6-3 0-16,2-3 0 0,7-1 0 15,1-5 0-15,4 1 0 0,-1-6 0 0,2 4-52 16,-5-9-21-16,7 10-8 0,-15-14-22 0,15 16-15 15,-23-23-32-15,21 27-15 0,-27-22 41 16,16 14 35-16,-14-3 86 0,-4-5 48 0,2 10 10 16,-13-7 24-16,-8 19 17 0,9-22 0 0,-9 22 43 15,0 0-31-15,0 0-5 0,-28-3-21 0,28 3-25 16,-33 13-8-16,15-4-28 0,-5 2 7 16,0 0-28-16,-1 2 0 0,1 4 0 0,0-1 0 15,4 5 0-15,-1-1 0 0,5 3 0 0,2-1 0 16,4 0 0-16,3-1 0 0,2 0 0 0,1-1 0 15,6 0 0-15,-3-20 0 0,13 31 0 0,-13-31 0 16,29 23 0-16,-7-17 0 0,3-2 0 0,5-5 0 16,3-4 0-16,3-5 0 0,2-2 0 15,0-6 0-15,1-3 0 0,-3-2 0 16,-1-3 0-16,-4-1 0 0,-4 1 0 0,-7 0 0 16,-4 1 0-16,-5 2 0 0,-6 1 0 0,-4 5 0 15,-1 17 0-15,-13-29 0 0,13 29 0 0,-27-26 0 16,27 26 0-16,-34-20 0 0,14 14 0 0,1 5 0 15,0 1 0-15,19 0 0 0,-30 7 0 0,30-7 0 16,0 0 0-16,-14 18-23 0,14-18-30 16,0 0-30-16,17 10-18 0,14 11-109 0,-31-21-295 15,37-16-33-15,-8 11 5 0</inkml:trace>
  <inkml:trace contextRef="#ctx0" brushRef="#br0" timeOffset="57788.3383">18604 11934 1973 0,'0'0'68'0,"-22"17"-62"0,22-17-6 16,-24 23 0-16,9-6 0 0,1 2 0 0,-3 3 0 16,1 1 0-16,0 5 0 0,0 2 0 0,3 4 0 15,-1 0 0-15,3-2 0 0,4 0 0 0,2-2 0 16,4-2 0-16,1-4 0 0,4-1 0 0,1-6 0 16,-5-17 0-16,21 24 0 0,-2-14 0 0,-19-10-14 15,46 16-165-15,-46-16-417 0,36-15-42 16,-16 3 23-16</inkml:trace>
  <inkml:trace contextRef="#ctx0" brushRef="#br0" timeOffset="58088.1581">18948 11929 2047 0,'-30'18'0'0,"13"-14"0"16,-3 1 0-16,2 3 0 0,1 2 0 15,0 3 0-15,17-13 0 0,-29 31 0 0,14-13 0 16,3 0 0-16,4-1 0 0,1 1 0 0,7-18 0 15,-2 29 0-15,2-29 0 0,5 25 0 0,-5-25 0 16,19 20 0-16,-19-20 0 0,36 12 0 0,-16-9 0 16,3-1 0-16,4-2 0 0,1-2 0 0,4 0 0 15,1 0 0-15,1 0 0 0,0 1 0 0,-3 2 0 16,-3 1 0-16,-3 0 0 16,-4 3 0-16,-21-5 0 0,27 11 0 0,-27-11 0 15,0 0 0-15,14 27 0 0,-14-27 0 0,-11 30 0 16,0-14 0-16,-3 3 0 0,0-2 0 0,14-17 0 15,-31 31 0-15,31-31 0 0,-24 23 0 0,24-23 0 16,-19 13 0-16,19-13 0 0,0 0 0 0,0 0-12 16,-17-12-186-16,40 23-313 0,-29-28-123 15,6 17 32-15,0 0 513 0</inkml:trace>
  <inkml:trace contextRef="#ctx0" brushRef="#br0" timeOffset="58311.955">19024 11876 2047 0,'0'0'0'0,"0"0"0"16,0 0 0-16,0 0 0 0,0 0 0 15,0 0 0-15,0 0 0 0,23-5 0 0,-23 5 0 16,30-1 0-16,-12 0 0 0,-1-2 0 0,3 1 0 16,-2 1 0-16,2 0 0 0,0 1 0 0,1 0 0 15,1 0 0-15,0-2 0 0,0 2 0 0,1 2 0 16,-3-2 0-16,2 2 0 0,-1-3 0 0,3 7 0 15,-19-23-167-15,38 31-404 0,-43-14-105 16,28-6 54-16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45.07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9994 8154 97 0,'-35'-55'5'0,"-1"-5"11"15,3 2-10-15,3 1 12 0,3 7 5 0,4 4 13 16,6 11 3-16,0 4 2 0,3 8-8 0,0 5-9 16,14 18 4-16,-18-20-11 0,18 20 0 0,0 0-10 15,0 0-6-15,0 0-2 0,0 0-2 16,0 0 3-16,22 14 0 0,-5 0 6 15,5 7-5-15,0 3 4 0,4 6-5 0,1 6-1 16,4 7 2-16,1 1-1 0,4 6 1 0,3 1-1 16,2 0 1-16,0-2-2 0,2 3-2 0,-3-7 1 15,-1 1-6-15,-1-5 2 0,-6-6-8 0,0-1-2 16,-5-7-3-16,-3-4-1 0,-3-4 4 0,-3-5 4 16,-18-14 5-16,24 19-7 0,-24-19-1 15,0 0-5-15,0 0-10 0,0-17 8 0,-11-2 0 16,-3-2 6-16,-6-4 10 0,-2-2 0 0,-2 0 10 15,-5-4-3-15,0-3 15 0,-6-1-9 16,-2-8 3-16,-3 1-5 0,-3-5-7 0,1-5 11 16,2 2 4-16,2-1 16 0,5 6 4 0,3 3 6 15,3 5-7-15,4 5-4 0,2 10-6 0,3 3-4 16,18 19-2-16,-27-19-2 0,27 19-2 16,0 0-5-16,-18-6-7 0,18 6-2 0,0 0-2 15,0 0 2-15,13 27 4 0,-2-8 0 0,5 4-1 16,4 6-2-16,1 5 1 0,4 6-1 0,3 6 1 15,2 3 0-15,2 3 0 0,3 0-1 0,1-2 0 16,3-5-5-16,3 1-5 0,-3-7 4 0,0 0-3 16,-2-4 7-16,-4-8 2 0,-2-2-1 0,-6-5 2 15,-3-2 0-15,-3-5 1 16,-19-13-1-16,26 18-2 0,-26-18-2 0,0 0 1 16,0 0 1-16,0 0-1 0,6-26-3 0,-13 6-3 15,-3-2-1-15,-3-1 0 0,-3-2 0 0,0 0 4 16,-2-6 0-16,-2-1 10 0,1-2-2 0,-4-7 5 15,0 1-3-15,0-5 0 0,-5-3 3 0,2 1-1 16,-2-5 4-16,2 2-2 0,3 4 3 16,1 7 0-16,5 10 5 0,3 9 3 0,14 20 2 15,-20-21-1-15,20 21-8 0,0 0-6 0,0 0-5 16,-14 17-2-16,15 0 1 0,4 5 1 0,3 4 0 16,5 5 0-16,2 1-2 0,2 5 0 0,2 0 0 15,3 3 0-15,-1 2 1 0,3 2-1 16,1-2 0-16,-2 1-4 0,2-6 0 0,-2-1-3 15,-3-7 1-15,0-1 4 0,-2-1 0 16,-5-4 2-16,0-2 1 0,-4-4-1 0,-9-17-1 16,15 26-1-16,-15-26 0 0,0 0 2 0,0 0-2 15,0 0-7-15,0 0-1 0,0 0-8 0,0 0 3 16,-21-29 5-16,9 11 4 0,0-2 3 0,-2-3 1 16,1 0 3-16,-3-3-1 0,2-2 2 0,0 1 1 15,0 0 6-15,2 1-3 0,1 2 3 0,-2 1-2 16,5 1-3-16,-1 4 3 0,9 18 1 15,-7-27 4-15,7 27-2 0,0 0-1 0,0-21-5 16,0 21-3-16,0 0-1 0,0 0 0 16,0 0 0-16,24 5 2 0,-24-5 1 0,21 20 1 15,-21-20 1-15,21 30-1 0,-10-12-2 0,2 2 0 16,2 2 0-16,-2-1-1 0,3 5-1 0,-3-2 0 16,3 5-1-16,-1-1 2 0,-1 2 0 15,1 1-2-15,-3-2-2 0,-1 0-3 0,-5-4-2 16,1-2-2-16,-1-4 0 0,-2 0 0 0,-3-1 3 15,-1-18 2-15,-3 31 3 0,3-31 3 0,-10 18 1 16,10-18 2-16,0 0 0 0,-18 3 1 0,18-3 0 16,0 0 0-16,-25-25-3 0,25 25-1 0,-18-35-3 15,10 14 0-15,0-2-1 0,2-1 0 16,1-2-2-16,1-1 1 0,1 0-3 16,1 1 0-16,3 2 3 0,-2 2 0 0,2 5 3 15,-1 17 3-15,1-23-2 16,-1 23 1-16,0 0 0 0,0 0 2 0,0 0 2 15,0 0 3-15,0 0 2 0,0 0 0 16,18-2 0-16,-18 2-3 0,0 0-2 0,23 21-2 16,-23-21-2-16,19 26 0 0,-10-8 1 0,1 6 0 15,-1-1 0-15,0 5 0 0,-1-2-2 16,-1 2 0-16,0-1 1 0,-2 1-1 0,-1 1 2 16,-3-4-2-16,-1 1 1 0,0-5 1 0,-1 0 5 15,-2-3 4-15,3-18 1 0,-7 21 2 0,7-21-4 16,0 0 0-16,0 0 0 0,0 0-4 0,0 0-6 15,-2-23-4-15,3 6-3 0,0-4 3 0,1-2 2 16,0 3 1-16,0-3 0 0,-1 2 1 0,1 2-2 16,-2-2-1-16,-2 2 0 0,1-1 0 15,0 2 0-15,0-1 3 0,-1 0 0 16,1-2-2-16,2 4 2 0,1-2-1 0,-2 19 1 16,2-29 2-16,-2 29-2 0,5-18 1 0,-5 18-1 15,0 0-1-15,0 0 0 0,0 0 1 0,0 0 3 16,0 0 0-16,8 25 2 0,-8-3-1 0,0 3-2 15,0 4 0-15,-1 0-2 0,1 1 0 0,-1 1 1 16,2-2 1-16,-2 1 0 0,1-3-1 16,0 0 1-16,0-4-2 0,1-2 2 0,-1-2-1 15,0-19-1-15,1 29 1 0,-1-29 0 0,0 0 1 16,0 0 2-16,0 0 2 0,0 0-1 0,0 0-4 16,0 0-3-16,-3-18-2 0,3 18 2 0,-6-35 3 15,3 14 1-15,0 1 0 0,1-5-1 16,0 0 0-16,1-2-2 0,0 0 1 15,-1 3-2-15,4 0-3 0,-1 2-4 0,1 1-1 16,1 3-2-16,-2 1 0 0,-1 17 6 0,5-19 1 16,-5 19 2-16,0 0 0 0,0 0 0 0,0 0 4 15,0 0 6-15,0 0 7 0,0 0-2 0,9 28-1 16,-9-28-5-16,5 27-3 0,-1-7 0 0,1 2-1 16,0 4 0-16,0 4 0 0,-2 4-1 0,2 0 0 15,-2 4 0-15,-1-1-1 0,0-3 2 16,0 1-2-16,0-5 2 0,-1-2-2 0,0-4 1 15,1-3-1-15,-2-21 1 0,2 28 0 0,-2-28 2 16,0 0 5-16,0 0-1 0,0 0-3 16,0 0-5-16,-1-22-6 0,0 2-1 0,1-1 2 15,0-5 3-15,0 0 1 0,-2-1-3 0,1-2-1 16,-1 2-5-16,-1 0 0 0,1-2-1 0,-2 6 4 16,2-2 3-16,-3 5 5 0,1 2 1 15,1 1 3-15,3 17 3 0,-5-29-1 0,5 29 3 16,-1-24-1-16,1 24 1 0,3-21-1 0,-3 21 0 15,0 0 0-15,0 0 0 0,20-17 1 0,-20 17 0 16,0 0 0-16,20 16-1 0,-20-16-3 0,14 28-1 16,-7-9-2-16,-1 4-1 0,0 2 0 0,-2 7 1 15,0-1-2-15,-3 2 0 16,0-2-1-16,-2-3-1 0,0 2 2 0,-3-4 1 16,-1-2 0-16,0-2 2 0,-1-4 3 0,6-18 4 15,-10 23 3-15,10-23 1 0,0 0 2 0,0 0-2 16,0 0-3-16,0 0-10 0,0 0-10 0,0 0-5 15,-9-21 1-15,9 21 5 0,0 0 4 0,0-23 2 16,0 23-2-16,0 0-1 0,-5-19 3 0,5 19 0 16,0 0 4-16,0 0 2 0,0 0 2 15,-14-19 0-15,14 19 2 0,0 0-1 0,0 0-1 16,-14-22 1-16,14 22 0 0,0 0-1 0,-7-25 2 16,7 25 1-16,-5-17 0 0,5 17-1 0,-3-17-1 15,3 17-2-15,-2-18 0 0,2 18-2 16,0-22 0-16,0 22 0 0,-1-28 1 0,1 28 3 15,0-29 3-15,0 29 4 0,2-32 0 0,-2 32 0 16,5-35-4-16,0 17-3 0,-2 0-5 16,3-2-1-16,-1 0 0 0,1 1 0 0,0-3 2 15,1 3-1-15,-3 1 0 0,-4 18-2 0,10-29 0 16,-10 29 1-16,3-23 0 0,-3 23 2 0,-2-19 0 16,2 19-1-16,0 0 4 0,-12-23 3 0,12 23 9 15,0 0 4-15,-20-20 1 0,20 20-4 0,-17-13-2 16,17 13-5-16,-19-14 2 0,19 14-3 15,-19-13 2-15,19 13-2 0,-20-13 1 0,20 13-2 16,-19-11-1-16,19 11-3 0,-22-10-2 16,22 10-1-16,-24-11 0 0,24 11 1 0,-25-12 0 15,25 12 0-15,-28-13-1 0,28 13 0 0,-30-13 0 16,30 13 1-16,-30-15 2 0,30 15 2 0,-31-16-1 16,31 16 1-16,-29-19-2 0,29 19 1 0,-27-23 1 15,27 23 3-15,-25-24-3 0,25 24 1 16,-25-28-6-16,25 28 1 0,-23-30-3 0,12 13 0 15,11 17-1-15,-23-28 2 0,23 28-2 0,-23-30 2 16,11 13-2-16,12 17 2 0,-22-33-3 0,11 15 4 16,1-1-3-16,-1-1 3 0,1 1 6 0,-1-3-6 15,0 0 6-15,-2-1-18 0,1 0 7 16,1 1-8-16,0 0 9 0,2 0 3 16,0 1-2-16,1 2 3 0,2 2-2 0,6 17 1 15,-11-25-1-15,11 25 1 0,0 0-1 0,-11-20 1 16,11 20-3-16,0 0 1 0,0 0-3 0,0 0-3 15,0 0-3-15,0 0-8 0,0 0 0 0,0 0 3 16,0 0 5-16,2 22 9 0,2-4 3 0,-1 6-3 16,3 6 3-16,-1 5 7 0,1 2-7 0,2 4 7 15,0 3-12-15,3-1 1 0,0 4-1 16,3 1 0-16,0 0 5 0,2 3-5 0,1 0 5 16,2-1-5-16,1 1 4 0,-1-5-4 0,2-2 6 15,-3 2 3-15,-1-6-3 0,1 3 4 16,-3-2-13-16,0-5 4 0,-2 2-3 0,-2-5 5 15,1-1 3-15,0 3-2 0,0-1 3 0,-1 2-2 16,0 0 5-16,0-6-5 0,0 1 2 0,-1-5-6 16,1-3 2-16,-1-3-3 0,1-3 3 15,-11-17-2-15,20 25 3 0,-20-25-2 0,0 0 3 16,0 0 2-16,0 0 3 0,0 0 12 0,0 0 4 16,0 0-3-16,0 0-1 0,0 0-11 0,0 0-5 15,0 0 1-15,0 0-2 0,0 0 0 0,-22-16-4 16,22 16-1-16,-11-22-3 0,11 22 1 0,-8-30-3 15,6 11 3-15,0 0-3 0,1 1 4 16,1-3-1-16,1 3 3 0,2-1-2 16,-3 19 4-16,5-29-2 0,-5 29 3 0,6-20-2 15,-6 20 0-15,0 0-2 0,0 0-3 0,0 0-3 16,0 0 0-16,0 0 3 0,18 21 1 0,-12 1 6 16,0 2-3-16,-1 7 4 0,0 0-4 0,0 0 4 15,0 1-4-15,-1-3 4 0,4-2-3 0,-1-1 4 16,3-2 3-16,-1-2-4 0,2-2 3 15,3 0-17-15,-2-3 11 0,3 0-11 0,-15-17 9 16,20 24 1-16,-20-24-3 0,0 0 1 0,20 20-2 16,-20-20 1-16,0 0 0 0,0 0 1 0,0 0 0 15,0 0 1-15,0 0 3 0,0 0 1 16,0 0 1-16,0 0 0 0,0 0 0 0,0 0-2 16,7-26-1-16,-7 26-4 0,5-20-2 0,-5 20 9 15,0 0-15-15,3-17 12 0,-3 17-11 16,0 0 3-16,0 0 1 0,0 0-3 0,0 0 3 15,0 0-8-15,0 0 12 0,5 25-4 0,-5-25 9 16,6 27 0-16,-6-27-2 0,6 25 2 0,-6-25-2 16,9 26 2-16,-9-26-3 0,9 26 0 0,-9-26-1 15,8 21 2-15,-8-21-1 0,10 20 1 0,-10-20 1 16,12 18-1-16,-12-18 0 0,12 17 1 16,-12-17 0-16,0 0 0 0,18 20 0 0,-18-20-1 15,0 0 0-15,20 12-2 0,-20-12 0 16,0 0-1-16,0 0-1 0,17 9-2 0,-17-9-2 15,0 0-2-15,0 0-3 0,0 0 0 0,0 0 1 16,0 0 3-16,0 0 5 0,11 17 4 0,-11-17 0 16,0 0 2-16,-5 18-2 0,5-18 1 0,0 0 0 15,-7 23 1-15,7-23 0 0,-5 18-1 16,5-18-1-16,-5 17 0 0,5-17 1 0,0 0 0 16,-5 19 0-16,5-19 0 0,0 0 0 0,0 0-1 15,0 0 1-15,0 0-2 0,0 0-1 0,0 0-1 16,0 0-1-16,0 0-2 0,0 0 2 0,0 0 2 15,0 0 2-15,0 0 4 0,0 0 5 16,0 0 3-16,0 0-1 0,0 0-1 0,0 0-4 16,0 0-4-16,-9-23 4 0,9 23 1 15,-3-18 1-15,3 18 1 0,-6-23-3 0,6 23-1 16,-6-31-2-16,3 10 0 0,2-1 0 0,-1-3-2 16,0-2 1-16,0-3-1 0,0 1 0 0,0-2-1 15,2 1 2-15,0-1 6 0,0 4-6 0,-2 0 7 16,-1 3-8-16,1 2 0 0,-3 0-1 0,1 4 1 15,0 0 1-15,-2 1-1 0,6 17 1 16,-15-33-1-16,15 33 1 0,-20-32-2 0,10 14 1 16,0 1 0-16,0 0 0 0,0-3 0 0,-1 2 2 15,0-4-2-15,-1 3 0 0,-1-2 0 16,1 0 0-16,-2 1-2 0,2 1 3 0,12 19-1 16,-23-29 1-16,23 29 0 0,-19-16 2 0,19 16 2 15,-19-5 1-15,19 5-2 0,-19 4 0 0,19-4-2 16,-21 4-1-16,21-4 0 0,-22 5-1 15,22-5 1-15,-21 3 0 0,21-3 0 0,-21-1 0 16,21 1 0-16,-17-5-1 0,17 5 0 0,0 0-2 16,-22-13 1-16,22 13 2 0,0 0-2 0,-20-17 4 15,20 17-1-15,0 0 1 0,0 0-1 0,-21-18 3 16,21 18 0-16,0 0 1 0,-19-8-1 0,19 8-2 16,0 0-2-16,-22 3-2 0,22-3 1 15,0 0 1-15,-24 7-1 0,24-7 1 16,0 0 0-16,-21 5 1 0,21-5-1 0,0 0-2 15,0 0-1-15,-17-5-1 0,17 5 0 0,0 0 1 16,-9-18 2-16,9 18 0 0,0 0 0 0,-8-23 3 16,8 23-1-16,0 0 1 0,0 0 1 0,-12-18 0 15,12 18 1-15,0 0 1 0,0 0 0 0,-19-10-1 16,19 10-2-16,0 0-1 0,-20-5-2 16,20 5 1-16,0 0-3 0,-18-12 2 0,18 12 8 15,0 0-9-15,-17-13 9 0,17 13-10 0,0 0 1 16,-18-17 1-16,18 17 0 0,0 0 2 0,-17-21 0 15,17 21 0-15,0 0-1 0,0 0 1 0,-20-18-2 16,20 18 0-16,0 0-1 0,0 0-2 16,-19-4-1-16,19 4-1 0,0 0 2 0,0 0-2 15,-17 1 3-15,17-1 0 0,0 0 1 16,0 0 0-16,-20 5 1 0,20-5 1 0,0 0 0 16,0 0 0-16,-20-4 0 0,20 4-1 0,0 0 1 15,0 0-1-15,-20-9 1 0,20 9 0 0,0 0 1 16,0 0 0-16,-20-6 0 0,20 6-1 0,0 0-2 15,0 0 1-15,0 0-1 0,-19-2-1 0,19 2 0 16,0 0 0-16,0 0 1 0,-20 2 0 16,20-2 2-16,0 0-1 0,0 0 1 0,-20-1 0 15,20 1 0-15,0 0 0 0,0 0 0 16,-22-8 1-16,22 8-1 0,0 0 0 0,-17-5 0 16,17 5 0-16,0 0 0 0,0 0 1 0,-20-9 0 15,20 9-7-15,0 0 6 0,0 0-8 0,-17-3 6 16,17 3 0-16,0 0 1 0,0 0-1 0,0 0 1 15,-19-7 0-15,19 7 0 0,0 0 0 16,0 0 0-16,-19-11 0 0,19 11 0 0,0 0 0 16,0 0 0-16,-21-14 0 0,21 14 0 0,0 0 0 15,-20-9 1-15,20 9-1 0,0 0-1 0,-21-11 1 16,21 11-1-16,0 0 2 0,-20-13-1 0,20 13 0 16,0 0 1-16,0 0 0 0,-21-14-1 0,21 14-1 15,0 0 0-15,0 0 1 0,-22-6-1 16,22 6-1-16,0 0 0 0,-20-1 0 15,20 1-1-15,0 0 1 0,-23 4 2 0,23-4-1 16,-18 2 1-16,18-2 1 0,-20 1 0 0,20-1 0 16,-19 1 0-16,19-1-1 0,-20 2 1 0,20-2-1 15,-19 0 1-15,19 0 0 0,-17 0 1 0,17 0-1 16,-18 1-1-16,18-1 2 0,-19 1 0 0,19-1 0 16,-18 4 1-16,18-4-2 0,-18 5 1 15,18-5-3-15,-17 4 2 0,17-4-2 0,-18 6 0 16,18-6 0-16,-20 6 1 0,20-6-1 0,-23 9 1 15,23-9-1-15,-22 10 1 0,22-10 0 0,-23 9 2 16,23-9-2-16,-22 10 2 0,22-10-1 16,-22 8 0-16,22-8 7 0,-22 11-7 0,22-11 7 15,-21 11-8-15,21-11 0 0,-22 7 0 0,22-7 0 16,-25 8 0-16,25-8 0 0,-23 6-1 16,23-6 1-16,-23 6 0 0,23-6 0 0,-20 8 0 15,20-8-2-15,-20 11 1 0,20-11 0 0,-18 12 0 16,18-12 0-16,0 0 1 0,-21 16-2 0,21-16 2 15,0 0-1-15,0 0-2 0,0 0 1 0,0 0-6 16,0 0-8-16,0 0-8 0,0 0-1 0,0 0 6 16,0 0 8-16,0 0 10 0,0 0 1 0,0 0 1 15,0 0 1-15,0 0-1 16,22 0-1-16,-22 0 0 0,0 0 0 0,21-2 0 16,-21 2 1-16,19-2-1 0,-19 2 0 0,24-1 1 15,-24 1-1-15,27 0 0 0,-27 0 0 0,32 0-1 16,-32 0 1-16,33-2 0 0,-16-1-1 0,1 2 1 15,1-3 1-15,1 1-2 0,2-2 2 0,-2 0-2 16,4 0 0-16,-3-1 0 0,3 0 1 16,-3 0-1-16,1 1 0 0,0 2-2 0,-1-1-1 15,0 2 1-15,-2 0-1 0,2 1 2 0,-2 1 0 16,-1 0 1-16,1 3 0 0,-2-1 1 0,0 2 0 16,0-2 0-16,0 1 0 0,0-1 0 0,1-1-1 15,-1 2 1-15,1-2-1 0,-2-1 1 16,2 1 0-16,-1 0-1 0,-17-1 1 0,34 0-3 15,-34 0-1-15,34 3-2 0,-34-3-4 16,32 3 0-16,-32-3-2 0,30 9-1 0,-30-9 1 16,31 12-2-16,-31-12 3 0,28 13 1 0,-28-13 1 15,24 13 1-15,-24-13 4 0,21 14-1 0,-21-14 5 16,18 12 0-16,-18-12 2 0,17 11-2 0,-17-11 1 16,0 0 0-16,23 11-2 0,-23-11 2 0,0 0-2 15,25 7 1-15,-25-7 0 0,0 0 0 0,25 8-1 16,-25-8 2-16,20 9-1 0,-20-9 0 15,20 11-1-15,-20-11 0 0,20 12 1 0,-20-12-1 16,18 11-1-16,-18-11-1 0,17 10 0 16,-17-10-1-16,0 0-1 0,24 13 2 0,-24-13 0 15,0 0 1-15,23 8 2 0,-23-8 0 0,0 0 0 16,23 9 0-16,-23-9 0 0,0 0 0 0,24 12 0 16,-24-12 0-16,17 9 0 0,-17-9 0 15,19 10 0-15,-19-10 0 0,22 11 0 0,-22-11-1 16,22 12 0-16,-22-12-2 0,21 10-2 0,-21-10-2 15,18 11 0-15,-18-11-1 0,0 0 3 0,24 13 1 16,-24-13 2-16,0 0 1 0,23 12 0 0,-23-12 1 16,0 0 0-16,22 10 0 0,-22-10 0 0,0 0 0 15,21 10 0-15,-21-10-1 0,0 0 0 16,0 0 0-16,19 14-1 0,-19-14 0 16,0 0 1-16,0 0-1 0,16 19 1 0,-16-19 0 15,0 0 0-15,10 17 0 0,-10-17 1 0,0 0 0 16,11 21 0-16,-11-21 0 0,0 0 0 0,11 19 0 15,-11-19-1-15,0 0 1 0,14 23 0 0,-14-23 1 16,11 17-1-16,-11-17 0 0,12 18 0 0,-12-18 0 16,16 18 0-16,-16-18 0 0,18 19 0 0,-18-19-1 15,21 23 1-15,-21-23-1 0,21 23-4 16,-21-23-9-16,20 21-34 0,-20-21-65 0,0 0-132 16,36 38 219-16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50.28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10034 4881 311 0,'45'-50'-18'15,"-1"7"16"-15,2-2-6 0,-1-1 6 0,2 0 9 16,3-2-4-16,1-1 2 0,4-3 11 0,2 2-3 15,4-4 8-15,2 4-1 0,2-1-8 16,-2 0-1-16,0 4-7 0,2 2-1 0,-7 5-3 16,-2 8 2-16,-5 6 0 0,-8 7-2 0,-6 8 3 15,-9 6-2-15,-7 5-3 0,-21 0 1 0,21 20 7 16,-23-1 8-16,-6 12 15 0,-10 8 5 0,-10 12 0 16,-8 9-3-16,-11 10-12 0,-4 8-1 0,-10 10-7 15,-6 5-6-15,-5 8-2 0,-3 7-3 0,-3 5-8 16,-3 4-3-16,-3 9-1 0,1 0-3 15,-3 0 5-15,1-2 7 0,1-7 5 16,-4-3 7-16,6-6 7 0,1-7 6 0,8-8 3 0,8-5 4 16,6-11-4-16,9-9 1 0,10-10-5 0,3-10-9 15,11-9-1-15,4-9-14 0,6-9 3 0,16-21-6 16,-14 18 1-16,14-18-1 0,0 0 1 16,0 0 4-16,6-20 4 0,2-3 7 0,8-12-9 15,2-9 11-15,7-13-7 0,6-5 3 16,5-11 5-16,6-6-9 0,6-10 6 0,4-7-3 15,6-5-2-15,4 1 10 0,1-2-4 0,4 2-1 16,0 3 10-16,1 2-9 0,-4 8-13 0,-5 9 9 16,-5 9-13-16,-6 12 4 0,-3 5 10 0,-6 8-10 15,-3 5 7-15,-6 6-5 0,-7 9 2 0,-4 5-5 16,-19 19-4-16,21-15-9 0,-21 15-4 16,0 0 5-16,0 0 3 0,-7 27 12 0,-4-4 0 15,-7 9 1-15,-7 10-4 0,-4 7 3 16,-7 12 6-16,-4 6-9 0,-7 11 8 0,-3 5-8 15,-3 8-3-15,-7 4 10 0,1 6-14 0,-7 0 9 16,0 6-2-16,0-1-8 0,-3 1 8 0,4-3-4 16,-2-6 0-16,6-6 10 0,4-8 1 0,2-9-6 15,10-13 8-15,4-10-10 0,8-16 4 16,7-9 3-16,8-13 7 0,18-14 6 0,0 0-2 16,0 0-2-16,0 0-7 0,0 0-6 0,1-24 3 15,13-3-1-15,3-6 3 0,1-9 4 0,6-2-3 16,3-5 3-16,2-4-15 0,8 0 5 0,-1-5-4 15,7-4 2-15,3-3 9 0,2-5-9 0,6-3 8 16,0-1 0-16,1 1-13 0,-2 3 9 16,1 1-13-16,-3 6 3 0,0 3 9 15,-5 4-4-15,-4 6 8 0,-1 4-5 0,-9 6 7 16,-1 7-7-16,-6 8 5 0,-3 7-4 0,-22 18-2 16,27-15-7-16,-27 15-5 0,0 0 1 0,0 0 2 15,4 33 8-15,-14-8 2 0,-3 9 3 0,-6 11-3 16,-1 6 4-16,-6 3-5 0,-1 4 5 0,-1 0-5 15,-2 3 6-15,1 4 2 0,-3 2-10 16,-1 3 9-16,0 2-11 0,-1 1-2 0,-1 2 7 16,-1-1-9-16,-2-1 8 0,2-2 6 0,-1-10-8 15,3-7 11-15,6-11-9 0,2-13 3 0,5-7 4 16,4-8 1-16,17-15 2 0,-25 9 0 0,25-9-3 16,0 0-4-16,-18-12-3 0,18 12-1 0,-5-35 0 15,8 7 3-15,-1-7 5 0,5-7-11 0,3 0 11 16,1-4-10-16,4 2 4 0,-1-2 2 15,3-1-7-15,0 0 1 0,1-5-8 0,2 0 3 16,-1-1-3-16,4-2 6 0,2 2 3 0,0 5 2 16,1 4 4-16,-2 9-6 0,-2 7 4 15,-2 9-4-15,-20 19 1 0,26-18-6 0,-26 18-7 16,0 0-1-16,0 0 1 0,14 32 12 0,-18-6 4 16,-3 13 4-16,-5 5-4 0,-3 7 1 15,-3 5-1-15,-2 3-1 0,-2 1 3 0,-1 5-3 16,-1 0 2-16,-2 3-3 0,-2 3 3 0,0 3 1 15,3 0-4-15,-5-3 2 0,3-1-4 0,0-5 2 16,0-5 3-16,5-11 0 0,4-8 2 0,5-14-3 16,3-8 2-16,10-19-3 0,0 0-5 0,0 0-1 15,0 0 2-15,0 0 4 0,0 0 7 0,0 0 4 16,26-30 0-16,-14 5-1 16,1-6-1-16,4 0-1 0,-1-5-3 0,1-1 1 15,1 0-3-15,0-3-1 0,2-1 0 0,1-4 1 16,-3-2 0-16,2-3-4 0,0 2 6 0,2-3-5 0,2 0 2 15,-1 2 1-15,3-3-1 0,-3 3 3 16,1 3-3-16,-2 5 3 0,0 5-3 0,-3 3 2 16,0 7-1-16,-2 6 1 0,-17 20-3 0,23-18-2 15,-23 18-2-15,0 0-1 0,0 0 3 16,16 29 2-16,-18-7 1 0,-1 7-1 0,-6 6-4 16,-3 6-6-16,-1 4-2 0,-2 1-1 0,-2 1 5 15,-2-1 3-15,-1-2 5 0,2-2 6 0,0-1 2 16,-1-1 7-16,4-6 6 0,-2-5-3 0,3-1-5 15,1-4 1-15,2 0-10 0,0 2 4 0,0-4 1 16,11-22-5-16,-16 27 2 0,16-27 0 16,0 0 0-16,0 0 9 0,0 0-5 0,0 0-1 15,-1-18-2-15,3 0-6 0,3-8 1 16,3 1 4-16,-4-3 4 0,4-3-3 0,-1-4 2 16,3-11-11-16,6-7 4 0,1-7-5 0,3 1 2 15,2 1 5-15,0-3-8 0,-1 2 2 0,1-1-7 16,1-1 5-16,0 3 5 0,0 5 0 0,-1 6 5 15,-1 6-8-15,-3 8 2 0,-2 5-2 16,-1 9 3-16,-15 19 0 0,22-23-3 0,-22 23-8 16,0 0-7-16,20-9-7 0,-20 9-10 0,0 0 5 15,0 0 3-15,9 17 9 0,-9-17 9 0,-3 27 4 16,-3-4 3-16,-3 6 2 0,-2 6 1 0,-3 5 0 16,-2 1 0-16,-1-1 2 0,-1-4-2 15,2-3 2-15,0-5 4 0,3-6 2 0,0-6 2 16,13-16 2-16,-17 21-4 0,17-21 2 15,0 0 2-15,0 0-2 0,0 0 0 0,0 0-4 16,-2-18-5-16,8-1 1 0,5-8-2 0,2-5 1 16,4-4 3-16,2-2-3 0,1-1 2 0,1-2-6 15,1 3 2-15,0-2-3 0,1 3 3 0,-1-1 1 16,-2 2-1-16,1 2 0 0,0 0-1 0,0 8 2 16,-3 0-2-16,-1 11 1 0,-17 15-4 15,23-14-11-15,-23 14-5 0,0 0 0 0,13 23 1 16,-14-2 12-16,-5 9 4 0,-4 5 2 0,-2 6 1 15,-5 4-1-15,-2 0 2 0,-3 2 2 16,0-1-2-16,-3 0 1 0,1 0-2 0,-1-3 1 16,-3 1-1-16,2-3 1 0,-1-5 2 0,3-3-2 15,0-4 3-15,1-5 0 0,3-3 4 0,3-8 1 16,17-13 4-16,-21 11 0 0,21-11-2 16,0 0-3-16,0 0-4 0,-1-26-3 0,7 8 0 15,3-5 0-15,3-4-1 0,3-9 3 0,4-2-3 16,5-6 2-16,4-4 1 0,2-3-3 0,4-2-1 15,0 0-8-15,1 3-1 0,1 0-4 0,-2 6 1 16,-2 3 3-16,-2 1-2 0,-3 6 3 0,-4 2-1 16,-2 7 4-16,-5 7 2 0,-16 18 0 15,20-15-5-15,-20 15-3 0,0 0-1 16,7 23 1-16,-14-3 8 0,-2 7 2 0,-6 12 1 16,-3 5 3-16,-4 5-1 0,-5 3-1 0,-1 0 2 15,-3 3-1-15,0-4 0 0,-2-1 0 0,2 0 1 16,-1-5 2-16,1-3 4 0,3-5 6 0,0-8 2 15,7-8 2-15,3-9 2 0,18-12 2 0,-20 4-2 16,20-4-3-16,0 0-7 0,-3-34-6 16,7 11-3-16,5-10 2 0,3-3-1 0,3-4 0 15,2-3 4-15,2-3-3 0,3-4 0 0,1-2-6 16,4-1 2-16,1-4-2 0,0-4 2 0,5 0 4 16,-2-3-5-16,5 2 5 0,-2 3-8 15,1 2 4-15,-1 3-3 0,-1 3-6 0,-3 8 10 16,-4 6-7-16,-2 10 7 0,-6 7 2 0,-1 6-4 15,-17 14-7-15,21-6-7 0,-21 6-1 16,0 0 0-16,5 29 8 0,-10-10 5 0,-3 10 7 16,-6 4-4-16,-4 9 5 0,-4 4-3 0,-2-1-2 15,-5 5 2-15,-1-2 0 0,-1 0 2 0,-1-1 3 16,4-3 7-16,-2-5 1 0,4-1 6 0,1-8-3 16,3-6 2-16,4-6-5 0,18-18 1 0,-22 18 3 15,22-18 2-15,0 0-4 0,0 0-1 16,0 0-8-16,3-26-5 0,8 2 3 15,6-8-4-15,8-7 3 0,4-8-4 0,6-4 6 16,3-3-9-16,4-2 7 0,3 1-1 0,-1 2-1 16,1 1 1-16,-4 3-16 0,-3 7 6 0,0 2-8 15,-4 7 8-15,-3 4 7 0,-3 6-2 0,-6 8 2 16,-2 5-3-16,-20 10-11 0,23-2-7 0,-23 2-1 16,0 0 2-16,1 31 11 0,-9-9 6 15,-7 7 1-15,-6 2 3 0,-3 9 5 0,-6 1-5 16,-4 2 6-16,-2 1-8 0,-1-1 1 0,-2-1 2 15,1-3 4-15,-1-2 6 0,3-2 4 0,2-3 4 16,2-6 2-16,5-3 2 0,6-8-6 0,21-15 1 16,-23 14-5-16,23-14-4 0,0 0-5 0,0 0-4 15,0 0-4-15,9-25-1 0,-9 25 5 16,25-38-4-16,-4 13 6 0,1-3-3 16,4-3 2-16,3-4-3 0,4-4 5 0,4-6 0 15,6-3 1-15,4-4 0 0,4-3-16 0,3 5 6 16,1-2-10-16,-2 4 4 0,1 4 5 0,-5 3-5 15,-1 4 8-15,-7 7-3 0,-4 7 2 0,-7 7-5 16,-6 8-10-16,-4 4-6 0,-20 4-7 0,18 11 5 16,-18-11 8-16,-5 35 9 0,-6-8 6 15,-9 7-1-15,-6 2-2 0,-7 5 1 0,-3 3-2 16,-3-1 4-16,-5 7 6 0,-2-2-3 16,-5 7 5-16,-5 0-5 0,-3 1-1 0,-5 1 3 15,2-5 0-15,1-5 7 0,3-5 8 0,8-8 11 16,5-12 8-16,13-4 2 0,8-11-5 0,24-7-5 15,-22 3-14-15,22-3-12 0,0 0-13 0,-6-22-6 16,6 22 2-16,12-36 5 0,3 10 10 16,2-4-1-16,8-3 4 0,3-2-5 0,6-2 2 15,3-3-4-15,4-3 4 0,5-2 1 0,4-5-8 16,4 2 11-16,2-3-10 0,5 2 5 0,1 2 5 16,1 1-7-16,1 5 4 0,-4 2-7 0,-2 6 1 15,-5 4-5-15,-7 6-1 0,-5 4-1 0,-4 7 1 16,-8 3 2-16,-6 7-3 0,-6 4-2 0,-17-2 0 15,0 0 1-15,16 27 5 16,-16-27 5-16,-16 36 1 0,1-15 4 0,-5 4-1 16,-5 0 1-16,-4 2-2 0,-3 2 2 0,-3 0-2 15,-6 1-1-15,-4 4-3 0,-4-2 0 0,-4 5 4 16,0-2-2-16,-4 2 7 0,3-2-2 0,-2-2 6 16,0-3 11-16,8-7 13 0,7-4 9 0,8-8 5 15,11-3-7-15,22-8-9 0,-23-2-17 16,23 2-14-16,0 0-11 0,2-23-7 0,9 6 3 15,6-3 7-15,7-7 8 0,2 1 3 0,6-3 3 16,3-3-10-16,5 4 9 0,3-4-8 0,3 3 9 16,5-2 0-16,1 0-4 0,8 1 3 15,0-3-5-15,2 3 4 0,1-3-4 0,-1 3 3 16,0 1-4-16,-4 2 4 0,-3 4-4 0,-8 3 4 16,-4 4-3-16,-8 4 2 0,-8 4-2 15,-6 3-1-15,-21 5-3 0,20 0-9 0,-20 0 1 16,0 0 2-16,0 0 7 0,-15 23 6 0,-4-10 1 15,-5 3-4-15,-6 2-5 0,-7 1-11 0,-5 1-4 16,-3 3-11-16,-6-3-6 0,-3 3-7 0,-6 0-3 16,-2-4 0-16,-4 3 6 0,-4-4 12 0,2 2 9 15,-5-3 12-15,5-3 12 0,-1-2 13 0,1-3 12 16,6-3 5-16,3-1 3 0,8-2 0 16,5 0 4-16,6-1 6 0,9 0 3 15,6-2-11-15,25 0-7 0,-24-2-26 0,24 2-12 16,0 0-1-16,0 0-4 0,31-21 11 0,-4 11 0 15,7-5-13-15,6-3-12 0,6 0-11 0,7-3-5 16,5 1 9-16,4-3 8 0,6 0 8 0,1-4 5 16,3 2 5-16,0-2 3 0,2-1 6 15,-2 2 1-15,0 0 3 0,-1 0 3 0,-3-1 2 16,1 2 2-16,-6-1 2 0,-1 3-1 0,-5 3-2 16,-5 2-4-16,-3 1-4 0,-7 2-3 0,-5 4-5 15,-8 4 3-15,-7 1-6 0,-22 6-6 0,21-1-3 16,-21 1-3-16,0 0 6 0,-19 11 3 0,-2-3 6 15,-10 3-2-15,-8 2 3 0,-9 4 1 16,-7 1 3-16,-5 3 4 0,-3-2 1 16,-7 2-1-16,-5-1 0 0,-5 1-2 0,-1 1-1 15,-5-2-2-15,0 1 0 0,2-1 1 0,-1-3 5 16,5-2 7-16,2-3 7 0,5-5 4 0,7-1 4 16,9 0 6-16,7-4 9 0,11 0-1 0,8-2-7 15,11-1-13-15,20 1-21 0,-18-6-19 0,18 6-16 16,0 0-11-16,20-23 0 0,-1 7 12 0,13-6 14 15,3-3 11-15,7-4 5 0,8-5 4 16,6-2-1-16,6-4 2 0,8-3-4 0,1 0 4 16,6-5-1-16,2 3-1 0,4-4 4 0,-1-1-1 15,1 1-1-15,0 0-1 0,-5 1-1 16,-4 5-1-16,-9 1 1 0,-5 3-1 0,-5 6 1 16,-9 2 0-16,-6 5-2 0,-8 5 1 0,-9 4-1 15,-23 17-2-15,19-18 4 0,-19 18 1 16,0 0-2-16,-34-3 2 0,6 7-1 0,-7 4 0 15,-9 3 3-15,-4 2-1 0,-7 3 1 0,-7 0-3 16,-4 1 1-16,-8 0-1 0,-3 1 0 0,-4 1-2 16,-7 2 1-16,2 2 0 0,-5-3-1 0,-2 3 2 15,1 0 0-15,-2-1 0 0,3 0 0 0,4-5-1 16,3-2-1-16,7-1 1 0,4-3-1 0,7-4 1 16,7-2 1-16,3-3 0 0,7-2 0 15,8-2 1-15,7-4 0 0,6-2-1 16,8 0 0-16,20 8-4 0,-19-27 1 0,18 10-4 15,8-4-3-15,5-4-2 0,9-4-2 0,4-2 3 16,7-4 4-16,7-4 2 0,6-3 3 0,5-2 2 16,4-2 0-16,4-1 2 0,1 0-1 0,1-1 0 15,2 1 0-15,-3-2-1 0,0 4 1 0,-3 1-2 16,-5 4 1-16,-6 5 0 0,-5 4 1 16,-7 6-1-16,-9 7 1 0,-7 3 4 0,-17 15 10 15,0 0 2-15,0 0-1 0,0 0-8 0,-24-7-7 16,-2 14-2-16,-5 6-2 0,-6 0-1 0,-5 4-7 15,-3 0-1-15,-5 2-2 0,-5 3 5 16,-3 1 3-16,-2 0 4 0,-4 1 2 0,0 1 1 16,-3 1 0-16,-2 3 1 0,2-4 3 15,-3 3 3-15,2-3 4 0,2 0 2 0,4-2-4 16,6-4-1-16,5-2-4 0,10-4-1 0,5-4-1 16,7-3-1-16,10-5 3 0,19-1 0 0,-21-6-2 15,21 6 0-15,2-20-3 0,-2 20-2 0,25-36 3 16,-3 12-2-16,6-3 3 0,4-3-2 0,6-3 2 15,3-3-2-15,7-2 3 0,-1-5-2 0,3 1 2 16,3-2-3-16,-4 1 2 0,2 0 2 16,-3 1-2-16,-2 5 2 0,-6 2-6 0,-2 6 3 15,-8 4-3-15,-5 5 3 0,-7 5 1 16,-18 15 4-16,0 0 3 0,17-15 0 0,-17 15-1 16,0 0-4-16,-22 15-4 0,5-3 0 0,-6 7-1 15,-8 1 0-15,0 2 5 0,-7 2-5 0,-3 3 6 16,-3-1-9-16,-2 3 5 0,-4 1-5 0,0 2 5 15,-2 1 1-15,0-2-3 0,2 0 3 16,1-2-3-16,5-2 3 0,4-3-3 0,4-4 2 16,8-3-1-16,2-4 0 0,8-5 0 0,18-8 0 15,-23 11-1-15,23-11-4 0,0 0-12 0,0 0-3 16,0 0-2-16,7-18 3 0,-7 18 11 0,29-30 4 16,-8 11 2-16,4-2 2 0,2-3 1 0,6-2-2 15,0 2 1-15,3-2-1 16,2 1 2-16,1 0-2 0,1 2 3 0,-2 0 1 15,-2 2-4-15,2 3-1 0,-5 1-7 0,0 2-3 16,-2 0-2-16,-4 3 2 0,-1 2 2 0,-6 3 2 16,-3 2 2-16,-17 5 1 0,19-3-6 0,-19 3-1 15,0 0 3-15,0 0 3 0,-24 24 8 0,7-10 2 16,-7 3-1-16,-5 4 0 0,-6 3-1 0,-7 1-1 16,0 4 1-16,-7 2-1 0,-2 1-1 15,-1 1-1-15,-5 1 1 0,3-3 0 0,1 1 0 16,-1-4 1-16,8-5 0 0,1-2 2 0,6-6 2 15,7-2 1-15,7-6 0 0,4-2 2 16,21-5-4-16,-26 3-2 0,26-3 1 0,0 0-2 16,0 0-1-16,-12-18 1 0,12 18 0 0,12-22 1 15,-12 22 1-15,31-33 0 0,-10 14-2 0,3-3 0 16,4-1 1-16,3 0-1 0,4-2 0 16,0-1-1-16,3 0 1 0,2-3-1 0,1 0 1 15,2 0 2-15,0-3-2 0,1 4 1 0,-1 0-1 16,-6 3 0-16,-1 3-1 0,-6 3 0 0,-6 4 0 15,-3 3 0-15,-21 12 1 0,21-11 0 0,-21 11 2 16,0 0 2-16,0 0 0 0,0 0 0 0,-22 13-2 16,22-13-3-16,-32 19 0 15,13-6 1-15,-3 1 1 0,0-1-2 0,-2 1 3 16,-2 0-2-16,1 0-1 0,-1-1 2 0,-2 2-3 16,0-1-1-16,0 0 2 0,-2 0-3 0,1 3 4 15,-4-1 0-15,1 1-2 0,-1-1 2 0,6-3-2 16,1-2 2-16,1-2-1 0,6 0 1 0,1-2-1 15,18-7 2-15,-25 9-1 0,25-9 1 0,0 0 0 16,0 0-3-16,0 0 1 0,0 0-1 16,-3-20 0-16,3 20 3 0,23-21-2 0,-6 6 0 15,1-1 0-15,3-1 0 0,2-2-2 0,1 0 4 16,1-3-5-16,4 1 3 0,-3 0-2 0,2-1 1 16,-2 2-1-16,-2 2 2 0,-2 1-1 0,-2 4 2 15,-3 1-1-15,-17 12 1 0,26-21 0 16,-26 21-1-16,19-15 0 0,-19 15 0 0,0 0 0 15,0 0 0-15,0 0 2 0,0 0 0 16,0 0-2-16,0 0 0 0,0 0-2 0,0 0-1 16,-26-3 3-16,26 3-1 0,-34 17 2 0,12-6 0 15,-1 1-1-15,-2 1 1 0,-2 1 2 0,-5 0-1 16,3 2 1-16,-3 1 1 0,2 0 0 0,0-1 0 16,0-2-1-16,4-1-4 0,3-2 2 0,2-2-3 15,4-2 4-15,17-7 0 0,-21 5 0 16,21-5 2-16,0 0-1 0,0 0-3 0,0 0 0 15,0 0 3-15,4-27-4 0,-4 27 7 16,20-29-5-16,-5 12-1 0,2-2-1 0,3 0 1 16,0-3-2-16,1 1 3 0,1 0 0 0,0-1-1 15,0 0 2-15,-2 1-1 0,-2 2 0 0,2 2-1 16,-5 0 0-16,-15 17 0 0,24-24 1 0,-24 24-1 16,0 0 1-16,16-18-1 0,-16 18 0 15,0 0-1-15,0 0-1 0,0 0-1 0,0 0 1 16,0 0 0-16,0 0 2 0,-20 0-1 0,20 0 2 15,0 0-1-15,-20 5 0 0,20-5 0 0,-19 6-1 16,19-6 0-16,-20 8-5 0,20-8-9 0,-19 10-18 16,19-10-32-16,-23 1-203 0,27 16 67 0,-25-25 201 15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57.4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9507 2985 269 0,'0'0'1'0,"-17"9"10"0,17-9-5 16,0 0 7-16,-17-8 3 0,17 8 3 15,0 0 0-15,-22-17-3 0,22 17 3 0,-15-17 3 16,15 17 3-16,-17-18-1 0,17 18-5 0,-16-21-5 15,16 21-3-15,-12-23-6 0,12 23-1 16,-8-20-4-16,8 20 0 0,-2-18-1 0,2 18-1 16,0 0 0-16,5-22-1 0,-5 22-2 0,0 0 0 15,18-11-1-15,-18 11 1 0,22 1 3 0,-22-1 2 16,33 12 0-16,-14-1 2 0,6 4 0 16,-1 2-2-16,1 4 2 0,5 0-1 0,-5 4 1 15,1-2 1-15,-4 0 2 0,-2 2 0 0,0-4-1 16,-2 2 0-16,-3-2-1 0,-1-4 0 0,-14-17-1 15,17 22 1-15,-17-22-3 0,0 0-1 0,0 0-6 16,0 0 1-16,0 0 3 0,0 0 3 0,0 0 5 16,-11-26-1-16,0 9-1 0,-2-3-1 15,-3-3 0-15,0 0 0 0,0 0 0 16,2 2-1-16,-1 1 0 0,2 3 0 0,13 17 0 16,-24-31 0-16,24 31 0 0,-26-23-1 0,26 23 2 15,-21-18-1-15,21 18 0 0,0 0 0 0,-23-19 0 16,23 19-1-16,0 0 1 0,-16-22-1 0,16 22 0 15,0 0-1-15,-7-20 0 0,7 20-1 0,0 0 1 16,0 0 0-16,11-18-1 0,-11 18 1 16,0 0 0-16,27-5 0 0,-27 5 1 0,31 7 0 15,-10 3 0-15,6 3 1 0,0 5-2 0,3 3 2 16,0 4 0-16,0 0 0 0,-2 4 0 0,-4-2 1 16,-1 1-1-16,-4-3 3 0,1-2-1 15,-7 0 2-15,1-3-3 0,-5-4 3 0,-9-16-3 16,13 21 2-16,-13-21 0 0,0 0-3 0,0 0 0 15,0 0-1-15,0 0-1 0,-20-5 4 16,20 5-1-16,-31-22-1 0,11 8 2 0,1-3-1 16,-1-2-1-16,1-2 0 0,-3 1-1 0,1-3 0 15,2 1 0-15,-2 1 0 0,3-2 1 0,-2 3-1 16,1-2 1-16,-2 3 0 0,0-1 0 0,1 2 0 16,2 2 0-16,-2 2-1 0,2-1 1 0,2 3-1 15,16 12 1-15,-25-19 0 0,25 19 0 16,0 0 1-16,-18-10-1 0,18 10 1 0,0 0 3 15,0 0 1-15,0 0 2 0,0 0-1 16,0 0-5-16,0 0-2 0,0 0-3 0,3 21 1 16,-3-21 1-16,23 26 2 0,-5-10-1 0,-1 1 1 15,3-2 0-15,0 0 0 0,0 0 0 0,2-2 0 16,-2 2-1-16,1-3-1 0,0 2 1 0,-2-3 0 16,-2 1 0-16,-17-12 0 0,31 18-1 15,-31-18 1-15,20 12-2 0,-20-12 1 0,0 0-2 16,0 0-2-16,0 0-2 0,0 0-3 0,0 0 4 15,0 0 3-15,0 0 3 0,0 0 3 0,0 0 0 16,-15-24-2-16,15 24 1 0,-28-25-2 0,28 25 1 16,-28-29-1-16,28 29 1 0,-30-29-1 0,30 29 0 15,-32-30 0-15,15 14 0 0,-2-1 0 16,19 17 0-16,-31-32 0 0,31 32 0 16,-26-29 0-16,26 29 1 0,-19-26-1 0,19 26 0 15,-19-28 5-15,19 28-5 0,-13-29 4 0,13 29-4 16,-7-23-1-16,7 23 1 0,0 0-1 0,0 0-2 15,0 0 1-15,0 0-2 0,0 0 2 0,0 0 0 16,0 0 2-16,23 23 1 0,-9-2-5 0,0 4 4 16,4 4-3-16,0 1 4 0,3 3 0 15,-3-1-2-15,3 0 2 0,-2-1-1 0,1-3 1 16,-2-1-1-16,-1-7 1 0,-2-2-1 16,-15-18-1-16,24 19-2 0,-24-19-7 0,0 0-4 0,19-3-5 15,-19 3 5-15,4-19 6 0,-4 19 6 16,-5-33 4-16,-1 13 1 0,-5-2-2 0,-2-2 0 15,-2 1-1-15,1 0 1 0,-2 1-1 0,0 1 0 16,1 3 0-16,1 1 1 0,14 17 0 16,-27-27 0-16,27 27 0 0,-24-21 1 0,24 21-1 15,-21-17 2-15,21 17-1 0,0 0 4 0,-22-21 6 16,22 21 1-16,0 0 2 0,0 0-4 0,0 0-4 16,-17-15-2-16,17 15 0 0,0 0 1 0,0 0 1 15,0 0-3-15,0 0-1 0,0 0-4 0,0 0-1 16,0 0-1-16,0 0-1 0,0 0 0 15,0 0 2-15,0 0-1 0,0 0-3 16,20 25 0-16,-20-25-8 0,25 28 4 0,-9-10 2 16,-4-1 2-16,2 1 5 0,-5 0 1 0,1 0 1 15,-10-18-1-15,16 29 1 0,-16-29-2 0,12 23 1 16,-12-23 0-16,0 0 0 0,0 0-4 0,0 0-7 16,0 0-1-16,0 0 1 0,0 0 5 0,0 0 7 15,0 0 1-15,-23-31-1 0,10 10 1 16,-3-3-2-16,1-4 1 0,-2-2 0 0,2 0-1 15,0 0 2-15,3 2-2 0,1 1 0 0,0 6 0 16,2 2 0-16,9 19 1 0,-13-26 0 0,13 26 1 16,0 0 7-16,0 0 7 0,0 0 3 15,0 0 0-15,0 0-7 0,0 0-7 0,0 0-3 16,0 0-3-16,0 0-3 0,0 0 1 0,0 0 0 16,0 0 2-16,9 17 2 0,-9-17 1 15,30 34-1-15,-12-15 2 0,0 4-2 0,-1-3-3 16,4 5-6-16,-3-4 2 0,2 2-4 0,-3-1 1 15,0 1 3-15,-3-2 1 0,1-2 3 0,-15-19 1 16,23 29 0-16,-23-29 0 0,17 18-1 0,-17-18-3 16,0 0-4-16,0 0-2 0,0 0-4 0,0 0-5 15,0 0-3-15,0 0 4 0,0 0 6 16,0 0 9-16,0 0 6 0,0 0-1 0,-5-25 0 16,5 25 0-16,-21-30 1 0,10 11-1 0,-1-2 0 15,0-1 0-15,0 1 0 0,0 2 0 16,0 1 0-16,12 18 3 0,-21-30 1 0,21 30 3 15,-15-21 4-15,15 21 3 0,0 0 1 0,0 0-2 16,-17-18-4-16,17 18-4 0,0 0-4 0,0 0-1 16,0 0 0-16,0 0-1 0,0 0 1 15,0 0 2-15,0 0-2 0,0 0-1 0,0 0-1 16,0 0-1-16,0 0 1 0,0 0 0 0,0 0 2 16,23 18-1-16,-23-18 0 0,27 28 1 0,-11-11-3 15,-3 0 4-15,-13-17-4 0,26 30 4 0,-26-30-2 16,19 24-2-16,-19-24-2 0,0 0-3 0,17 20 2 15,-17-20-3-15,0 0-1 0,0 0-1 0,0 0 1 16,0 0 3-16,-15-19 7 16,15 19 0-16,-27-25 0 0,11 8 1 0,-1 0 0 15,1 0-1-15,2 0 0 0,14 17-1 0,-25-30 1 16,25 30-1-16,-22-27 0 0,22 27 1 0,-15-18 0 16,15 18 4-16,0 0 4 0,0 0 4 0,-17-11 6 15,17 11-2-15,0 0 0 0,0 0-4 0,0 0-3 16,0 0-4-16,0 0-1 0,0 0-4 15,0 0-1-15,0 0 1 0,0 0-4 0,-2 20 4 16,2-20-2-16,0 0 1 0,20 18-1 0,-20-18-1 16,22 16-4-16,-22-16-1 0,28 15-1 0,-28-15-1 15,30 17 3-15,-30-17 0 0,30 17 0 16,-30-17 5-16,30 18-4 0,-30-18 5 0,22 16-1 16,-22-16 1-16,0 0 1 0,17 11 0 0,-17-11-2 15,0 0-3-15,0 0-2 0,0 0 0 16,0 0 1-16,0 0 1 0,-17-18 1 0,17 18-5 15,-28-23 0-15,28 23-4 0,-33-27 3 0,16 15 0 16,17 12 3-16,-29-20 2 0,29 20 3 0,-24-16 1 16,24 16 1-16,-21-12 0 0,21 12 0 0,-22-10 2 15,22 10 1-15,-21-8 3 0,21 8 1 0,-20-9 0 16,20 9-1-16,-18-7-3 0,18 7-1 0,0 0-2 16,-17-7-1-16,17 7 0 0,0 0-2 15,0 0 1-15,0 0-2 0,0 0 1 16,0 0 1-16,0 0-1 0,0 0 1 0,0 0-1 15,0 0 0-15,0 0 1 0,0 0 0 0,20-14 0 16,-20 14 0-16,0 0 1 0,22 2-2 0,-22-2 2 16,0 0 1-16,18 6-1 0,-18-6 1 0,0 0 0 15,20 6 0-15,-20-6 0 0,0 0 0 16,0 0-2-16,0 0 1 0,19 3 1 0,-19-3-1 16,0 0 2-16,0 0-2 0,0 0-1 0,0 0 0 15,0 0 0-15,0 0 1 0,0 0 0 0,0 0 2 16,0 0-1-16,0 0 1 0,0 0 0 0,0 0 3 15,0 0-1-15,0 0 1 0,0 0-1 16,0 0-2-16,0 0 0 0,0 0-1 0,0 0-3 16,0 0 1-16,0 0 0 0,0 0-1 15,0 0 1-15,0 0 1 0,0 0 0 0,0-18 0 16,0 18 0-16,0 0-1 0,-20-18 2 0,20 18-2 16,0 0 1-16,-22-18 1 0,22 18-1 0,0 0 1 15,-15-10 0-15,15 10 1 0,0 0-1 0,0 0 0 16,0 0-1-16,-21 5 1 0,21-5 0 0,0 0 1 15,0 0 0-15,0 0 0 0,0 0-1 0,-17 8 0 16,17-8 0-16,0 0-2 0,0 0 1 16,0 0-1-16,0 0 1 0,0 0-1 15,-3-16 1-15,3 16 0 0,0 0-2 0,0 0 1 16,0 0 0-16,0 0-1 0,13-17-1 0,-13 17 0 16,0 0 1-16,0 0 0 0,0 0 2 0,17 0 0 15,-17 0 1-15,0 0-1 0,0 0 2 0,0 0-2 16,17 4 1-16,-17-4 0 0,0 0 0 15,0 0 0-15,0 0 1 0,0 0-1 0,18-8 0 16,-18 8 0-16,0 0-1 0,0 0 1 0,0 0 1 16,0 0-2-16,0 0 1 0,0 0 1 0,0 0 0 15,0 0 2-15,0 0-1 0,0 0 0 0,0 0-1 16,0 0 0-16,0 0 0 0,0 0-1 0,0 0 1 16,0 0-1-16,0 0-1 0,0 0 0 0,0 0 0 15,0 0-1-15,-17 16 0 16,17-16 1-16,0 0-1 0,0 0 0 0,0 0 0 15,0 0-2-15,0 0 1 0,0 0-1 0,-6 17 1 16,6-17 0-16,0 0 1 0,0 0 0 0,0 0 0 16,0 0 1-16,19 6 0 0,-19-6 0 0,0 0-1 15,22 2 2-15,-22-2-1 0,0 0 0 16,23 3 0-16,-23-3 0 0,0 0 0 0,21 6 0 16,-21-6 1-16,0 0-1 15,0 0 0-15,17 7 0 0,-17-7-1 0,0 0 3 0,0 0-2 16,0 0 1-16,0 0-1 0,0 0-2 15,18 13 2-15,-18-13 0 0,0 0-1 0,0 0 1 16,0 0-1-16,15 17-1 0,-15-17 1 0,0 0 0 16,12 23 0-16,-12-23 2 0,11 22-1 0,-11-22 1 15,12 23-1-15,-12-23 2 0,10 24-2 0,-10-24 2 16,8 23-1-16,-8-23-3 0,6 18 4 0,-6-18-3 0,0 0 2 0,6 21-1 16,-6-21 1-16,0 0-1 0,0 0 0 15,0 0 0-15,7 19 0 0,-7-19 0 0,0 0 0 16,0 0 0-16,10 23 0 0,-10-23 1 0,0 0 0 15,14 25-1-15,-14-25 1 0,12 20-1 0,-12-20 1 16,12 20 0-16,-12-20-1 0,11 20 2 0,-11-20-1 16,9 17 0-16,-9-17 1 0,0 0-1 15,11 23 0-15,-11-23 1 0,0 0 0 0,11 18-1 16,-11-18 0-16,0 0 0 0,13 18-1 0,-13-18 1 16,0 0-1-16,18 23 0 0,-18-23 0 0,15 20 1 15,-15-20-1-15,13 23 1 0,-13-23 0 0,12 26 0 16,-12-26-1-16,14 29 1 0,-14-29-1 15,13 31 0-15,-13-31 0 0,13 30 1 16,-13-30 0-16,9 26-1 0,-9-26 0 0,5 18 1 16,-5-18-1-16,0 0 0 0,0 0 1 0,0 0-1 15,0 0-1-15,0 0-1 0,0 0 0 0,0 0 0 16,0 0 1-16,0 0-1 0,0 0-2 0,0 0 2 16,0 0 3-16,0 0 1 0,2-19 4 0,-2 19-3 15,-14-32-1-15,3 13-1 0,-3-4 1 0,0-1-2 16,-5-4 1-16,1-1 0 0,-5-5 0 15,0 0-1-15,-1 0 1 0,2 0-2 0,5 7 2 16,3 2-2-16,8 8-1 0,6 17 0 0,0 0-2 16,0 0-1-16,0 0 2 0,0 0 0 15,0 0 4-15,19 11 1 0,-1 10 0 0,7 4 0 16,5 7-2-16,0 3 2 0,3 5 5 0,0 0 4 16,-1 2 2-16,2-1 3 0,-1-1-8 0,0-4 0 15,-1-2-5-15,-3-4 1 0,-2-5 2 16,-3-4-4-16,-5-5 4 0,0-3-5 0,-19-13-1 15,24 14-2-15,-24-14-1 0,0 0-1 0,0 0-1 16,0 0 4-16,6-20 1 0,-6 20 2 0,-11-24-4 16,11 24 3-16,-20-31-5 0,20 31 4 0,-25-32 1 15,25 32-3-15,-28-30 2 0,28 30-1 0,-31-24 1 16,31 24 0-16,-31-22 1 16,31 22-1-16,-27-17 2 0,27 17-1 0,-20-11 1 15,20 11-1-15,0 0 0 0,0 0 0 0,-18-7 0 16,18 7 2-16,0 0 5 0,0 0 0 0,0 0-2 15,0 0-2-15,0 0-7 0,0 0 1 0,13 24-1 16,-13-24 2-16,28 33 1 0,-9-15 2 0,1 0-1 16,-1-2 1-16,-2-2-2 0,0-3 1 0,-17-11-1 15,27 12 0-15,-27-12-1 0,21 3 1 16,-21-3-1-16,0 0 0 0,18-5-1 0,-18 5 0 16,0 0-3-16,0 0-1 0,0 0 1 0,0 0 1 15,5-19 4-15,-5 19 2 0,0 0 1 0,-18-11-2 16,18 11-1-16,-28-4-1 0,8 2-1 0,-3 0-1 15,-2 2 2-15,-2 0 0 0,-1 2 1 16,2 0 2-16,3 0-1 0,4 3 1 0,19-5-2 16,-26 11-1-16,26-11-1 0,0 0 0 15,-13 23-3-15,13-23 1 0,0 0 5 0,10 22-3 16,-10-22 6-16,25 14-3 0,-5-6-1 0,1-2 1 16,1-1 0-16,1-3 0 0,2-3 0 0,-2-2-1 15,1-1 0-15,-1-3 0 0,-1-1 1 0,-1 0 0 16,-2-3-5-16,1 1 5 0,-20 10-6 0,30-21 5 15,-30 21-1-15,17-15-1 0,-17 15 0 16,0 0 1-16,0 0 3 0,0 0 0 0,0 0 2 16,-19-12-2-16,0 9-1 0,-5 0 0 15,-3 0 0-15,-7-2-1 0,-3-1 1 0,-6 0-1 0,-2-2 2 16,-4-1-1-16,2 0 1 0,2-1-1 0,4 0 1 16,7 2-2-16,3-2 0 0,2 0 0 0,3 0 1 15,1-3 0-15,1 0 0 0,2 0-1 0,2-2 1 16,2 1-1-16,18 14 1 0,-30-27-1 15,30 27 1-15,-23-26-1 0,23 26 1 0,-22-23-1 16,22 23 2-16,-17-23-2 0,17 23 0 16,-13-23-1-16,13 23 1 0,-12-25 0 0,12 25 0 15,-9-21 0-15,9 21 1 0,-5-21-1 0,5 21 0 16,0 0 0-16,-2-20 0 0,2 20-1 0,0 0 2 16,0 0-1-16,0 0 1 0,5-20-1 15,-5 20 1-15,0 0 0 0,0 0-1 0,0-18 1 16,0 18 0-16,0 0-1 0,-2-17 1 0,2 17-2 15,0 0 1-15,-6-19 0 0,6 19 0 0,0 0 8 16,-5-22-9-16,5 22 7 0,0 0-7 0,0-19 0 16,0 19 1-16,0 0-1 0,0 0 1 0,4-17 0 15,-4 17 0-15,0 0 0 0,0 0 0 0,0 0 1 16,6-18-1-16,-6 18 0 16,0 0 0-16,0 0-1 0,0 0 2 0,-2-19-1 15,2 19 0-15,0 0 0 0,0 0 0 0,0 0 0 16,0 0-1-16,0 0 2 0,0 0-1 0,0 0 1 15,0 0-1-15,0 0 1 0,0 0-2 0,0 0 1 16,0 0-2-16,0 0 0 0,0 0-1 0,0 0 0 16,20-13 1-16,-20 13-1 0,0 0 2 0,18 0-1 15,-18 0 2-15,0 0-1 0,23 3 2 16,-23-3-2-16,0 0 2 0,19 0 0 0,-19 0-2 16,0 0 2-16,0 0-1 0,0 0 0 0,18-3 0 15,-18 3 0-15,0 0 0 0,0 0-1 0,0 0 2 16,0 0-1-16,17-8-5 0,-17 8 6 15,0 0-5-15,0 0 4 0,0 0-2 0,0 0 0 16,14-17-2-16,-14 17-4 0,0 0 1 16,0 0-1-16,9-20 3 0,-9 20 1 0,0 0 4 15,0 0-1-15,0 0 3 0,-6-18 0 0,6 18-1 16,0 0 0-16,-20-12 1 0,20 12-2 0,-17-6 1 16,17 6 0-16,-17-5-1 0,17 5 1 0,0 0-1 15,-22-1 1-15,22 1-1 0,0 0 1 0,-19 1 0 16,19-1 0-16,0 0 0 0,-17 5 0 0,17-5 1 15,0 0-1-15,-18 4-1 16,18-4 1-16,0 0-2 0,0 0 1 0,-17 3 2 16,17-3-2-16,0 0 1 0,0 0-1 0,0 0 0 15,0 0-1-15,0 0 1 0,0 0 0 0,0 0-1 16,0 0 1-16,0 0-1 0,0 0-1 0,0 0 1 16,0 0-1-16,0 0-1 0,0 0-1 0,0 0-1 15,0 0 2-15,0 0 2 0,0 0 1 0,0 0 2 16,0 0-2-16,0 0 1 0,0 0-1 15,0 0 1-15,19 11-1 0,-19-11 1 0,0 0 0 16,0 0-1-16,17-18-1 0,-17 18 1 0,0 0 0 16,10-23-1-16,-10 23 1 0,6-19 1 0,-6 19-2 15,6-17 2-15,-6 17-1 0,0 0 0 0,0 0 0 16,0 0 1-16,0 0-2 0,17-15 2 16,-17 15 1-16,0 0 0 0,0 0 3 15,0 0 2-15,0 0 4 0,0 0 1 0,0 0-1 16,0 0-5-16,0 0-3 0,0 0-3 0,0 0 1 15,-18 6-2-15,18-6 0 0,0 0-1 0,-22 2 1 16,22-2 0-16,-18-2 2 0,18 2-1 0,0 0 0 16,-20 2 1-16,20-2-1 0,0 0-1 0,0 0 0 15,-14 17-1-15,14-17 0 0,0 0 1 0,-4 18 0 16,4-18 0-16,0 0 2 0,0 17-1 16,0-17 2-16,0 0-2 0,0 0 2 0,0 0-1 15,-1 17 0-15,1-17-1 0,0 0 2 0,0 0-2 16,0 0 0-16,0 0-1 0,0 0 0 15,0 0 1-15,-17 9 0 0,17-9 1 0,0 0-1 16,0 0 1-16,0 0 0 0,0 0 0 0,0 0 1 16,-19 11-1-16,19-11 0 0,0 0 0 0,0 0-1 15,0 0 1-15,0 0 0 0,-20 17-1 16,20-17 1-16,0 0 0 0,-17 15-1 0,17-15 5 16,0 0-4-16,-22 20 3 0,22-20-3 0,-16 17-1 15,16-17 1-15,-19 18 0 0,19-18-1 0,-19 20 0 16,19-20-1-16,-17 20 1 0,17-20-8 0,-15 21 9 15,15-21-8-15,-14 19 7 0,14-19 0 0,-11 21 0 16,11-21 1-16,-13 21-1 0,13-21 1 16,-15 28-1-16,15-28 0 0,-13 32-2 15,13-32 3-15,-11 29-3 0,11-29 3 0,-9 30-1 16,9-30 0-16,-4 30 0 0,4-30 0 0,-5 27 0 16,5-27 1-16,-4 24-2 0,4-24 2 0,-4 25-2 15,4-25 1-15,-2 27 0 0,2-27 1 0,-1 27-2 16,1-27 2-16,-1 24-2 0,1-24 1 0,1 23-1 15,-1-23 2-15,3 23-3 0,-3-23 1 16,9 23-1-16,-9-23 2 0,12 26-1 0,-12-26 2 16,12 29-1-16,-12-29 0 0,9 27 1 0,-9-27 0 15,7 22 5-15,-7-22-6 0,4 18 6 0,-4-18-6 16,2 17 0-16,-2-17 2 0,0 0-2 0,0 21 2 16,0-21-2-16,0 0 0 0,-4 25 1 15,4-25-9-15,-3 17 9 0,3-17-8 0,0 0 7 16,-4 20 1-16,4-20 0 0,0 0 0 15,0 0-2-15,0 0-2 0,0 0 0 0,0 0 1 16,0 0 1-16,-19-3 1 0,19 3 2 0,-15-20 5 16,15 20-6-16,-16-25 7 0,16 25-7 0,-14-29-1 15,14 29 0-15,-15-29 0 0,15 29-5 0,-12-28 5 16,12 28-4-16,-12-25 4 0,12 25 1 0,-15-23-2 16,15 23 2-16,-17-23-1 0,17 23 1 15,-16-21-1-15,16 21 0 0,0 0 1 0,-20-23-2 16,20 23 1-16,0 0 1 0,-22-14-1 0,22 14 0 15,0 0 1-15,0 0-1 0,-20-10 0 16,20 10 0-16,0 0 1 0,0 0-2 0,0 0 2 16,0 0-1-16,0 0-1 0,0 0 1 0,-19-18-1 15,19 18 1-15,0 0-1 0,0 0-1 0,-13-22-3 16,13 22-1-16,0 0-3 0,-16-17-1 16,16 17 0-16,0 0 1 0,-20-17-1 0,20 17 2 15,0 0 3-15,-18-11 1 0,18 11 2 0,0 0 2 16,0 0 0-16,0 0 1 0,-17-7-1 0,17 7 0 15,0 0-1-15,0 0 1 0,0 0-1 0,-11-18 0 16,11 18 1-16,0 0 0 0,0 0-1 0,-11-21 1 16,11 21-1-16,0 0 1 0,0 0 0 15,0 0-1-15,-7-18 0 0,7 18-1 16,0 0 0-16,0 0 0 0,0 0 0 0,0 0 1 16,0 0 1-16,16-17 0 0,-16 17 0 0,0 0 1 15,15-22-1-15,-15 22 1 0,15-18-1 0,-15 18 0 16,19-18-2-16,-19 18 2 0,22-18 0 0,-22 18 0 15,26-23 0-15,-26 23 0 0,27-29 0 0,-12 12 0 16,1-1 0-16,1-1 0 0,0-2 3 16,4 2-3-16,-2-2 4 0,1 3-5 0,1 0 0 15,-1 2-2-15,0 2 1 0,2-2 0 0,-3 1 1 16,3 1 1-16,-1 1-1 0,1 0 1 0,-1 1 0 16,0 3 1-16,-1-2-1 0,-2 2 1 15,-18 9-1-15,30-13 0 0,-30 13 0 0,26-11 1 16,-26 11-1-16,19-10 1 0,-19 10-1 0,18-8 1 15,-18 8-2-15,17-5 1 0,-17 5 0 16,0 0-1-16,22-6 1 0,-22 6-1 0,0 0 1 16,0 0-1-16,0 0 2 0,0 0 3 0,0 0 3 15,16 4 0-15,-16-4 1 0,0 0-3 0,0 0-1 16,0 0-1-16,0 0-1 0,9 18 0 0,-9-18 0 16,0 0 1-16,0 0 0 0,0 0-1 0,0 0-1 15,0 0-2-15,0 0 0 0,0 0 0 16,-3 19 1-16,3-19-1 0,3 17 0 15,-3-17 1-15,5 21 0 0,-5-21 0 0,6 19 0 16,-6-19 0-16,4 17 1 0,-4-17-1 0,0 0 0 16,11 19-1-16,-11-19 1 0,0 0 0 0,0 0-1 15,0 0 1-15,21 14-1 0,-21-14 1 0,0 0 0 16,18 1 0-16,-18-1 0 0,0 0 0 0,17-1-1 16,-17 1 1-16,0 0 0 0,0 0 0 15,17 0 1-15,-17 0-2 0,0 0 1 0,0 0 0 16,0 0-2-16,0 0 0 0,0 0 2 0,0 0 0 15,0 0 2-15,0 0 0 0,-18-20-1 0,18 20 0 16,-18-13 0-16,18 13 0 0,-21-12 0 0,21 12 0 16,-22-11-1-16,22 11 0 0,-22-12 1 0,22 12-1 15,-19-13-1-15,19 13 1 0,0 0-1 16,0 0 1-16,-17-12 0 0,17 12-2 16,0 0-2-16,0 0 0 0,0 0 1 0,0 0 0 15,0 0 3-15,26 16 0 0,-26-16 0 0,30 19 1 16,-13-10 0-16,-17-9 0 0,29 16 0 0,-29-16 0 15,23 10 0-15,-23-10-2 0,0 0 1 0,21 6 0 16,-21-6-1-16,0 0-2 0,0 0-3 0,0 0 2 16,0 0 0-16,0 0 4 0,-4-17 2 15,4 17-1-15,-18-14 0 0,18 14 0 0,-27-15 0 16,27 15 1-16,-29-14-1 0,29 14 1 0,-28-10-1 16,28 10 1-16,-21-9-1 0,21 9 1 15,0 0-1-15,-18-6 0 0,18 6 2 0,0 0-1 16,0 0 2-16,0 0 0 0,-17-4-2 0,17 4 0 15,0 0-3-15,0 0 2 0,-8-21-2 0,8 21 0 16,-3-18 0-16,3 18 0 0,0 0-1 16,5-17 0-16,-5 17-1 0,0 0 1 0,17-11-1 15,-17 11 1-15,20-6-1 0,-20 6-8 0,25-4-8 16,-25 4-19-16,31-7-60 0,-25-11-154 0,19 18 50 16,-20-25 202-16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00.4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11034 3378 211 0,'-17'-10'11'0,"17"10"1"0,-4-20 11 16,0 3 8-16,1-4 12 0,-5-7-4 0,0-4 8 16,-2-8-7-16,-2-5-2 0,0-3-3 0,-2-8-6 15,1-1-6-15,1-5-3 0,1 1-10 0,4 0-2 16,3 6-8-16,4 3 2 0,2 1 3 16,3 6-4-16,0 3 4 0,1 4-6 15,2 7 1-15,-2 4 0 0,0 7 2 0,-6 20 2 16,9-28 1-16,-9 28 3 0,0 0 11 0,0 0 17 15,0 0 17-15,0 0-3 0,0 0-8 0,0 0-24 16,16 36-12-16,-11-4 4 0,2 7-4 0,-2 7 5 16,0 6-18-16,-4 0 9 0,1 2-8 15,-5-5 6-15,-1-4 10 0,1-6-9 0,-3-10 4 16,-2-10-7-16,8-19-6 0,0 0-3 0,-21 1-1 16,11-20 3-16,-4-9 3 0,-1-9 5 0,-2-9-7 15,3-6 3-15,0-8 1 0,5 0-17 0,2-5 13 16,3-2-11-16,2-2 4 0,4 0 11 0,1 5-8 15,3 1 10-15,1 6-6 0,0 4 6 16,3-2-4-16,-1 3 4 0,1 2-2 16,0 4-11-16,1 10 13 0,0 4-13 0,-1 6 10 15,1 5 5-15,-3 4-4 0,-8 17 2 0,0 0 2 16,0 0 7-16,0 0 18 0,0 0 7 0,0 0 0 16,0 0-10-16,0 0-12 0,0 0-10 0,0 0 2 15,2 28 1-15,-2-28 2 0,-13 27-4 0,13-27 3 16,-18 31 14-16,10-13-15 0,8-18 14 0,-19 30-14 15,19-30-8-15,-15 21-1 0,15-21-10 16,0 0-9-16,-19 22-10 0,19-22-5 0,0 0 1 16,-20-15 5-16,20 15 14 0,-21-25 7 15,21 25 5-15,-22-29 1 0,22 29-7 0,-21-32 8 16,21 32-6-16,-18-29 9 0,18 29 2 0,-16-19 1 16,16 19-1-16,0 0 2 0,0 0 1 0,0 0 2 15,0 0 1-15,0 0 0 0,0 0-3 16,0 0-1-16,0 0-1 0,0 0 0 0,0 0-1 15,0 0 2-15,-8-18-2 0,8 18 0 0,0 0 0 16,0 0-3-16,0 0 2 0,19-21-2 0,-19 21 2 16,19-8 0-16,-19 8 2 0,24-6 0 0,-24 6 0 15,33-5 0-15,-16 3 1 0,1-1-1 0,-18 3 0 16,33-4 1-16,-33 4-1 0,30-3 1 0,-30 3 0 16,27-6-1-16,-27 6 0 15,24-7 0-15,-24 7 0 0,21-10 1 0,-21 10-1 16,17-11 0-16,-17 11 0 0,0 0 0 0,17-13-1 15,-17 13 1-15,0 0 0 0,0 0-1 0,0 0 2 16,0 0 1-16,0 0 2 0,0 0 4 0,0 0-1 16,0 0-1-16,0 0-3 0,0 0-3 0,-29-20-1 15,29 20-1-15,-33-4-1 0,15 1-1 0,-2 1-2 16,-2 0-2-16,-1-1 2 0,-2 0-2 16,-1 0 2-16,-3-2 0 0,2 1 0 0,3 1 1 15,0-2-1-15,2 2 2 0,2 1 1 0,3 0 1 16,17 2 3-16,-23 1-1 0,23-1 0 15,0 0 1-15,-17 3-1 0,17-3 0 0,0 0-5 16,0 0-5-16,0 0-5 0,0 0 1 0,0 0 6 16,0 0 5-16,0 0 3 0,0 0 0 15,24-2 0-15,-24 2-2 0,26-7 1 0,-26 7 0 16,34-6 1-16,-16 3-1 0,2 2 1 0,-1-1 1 16,-1 0-2-16,2 0 1 0,-2 0-1 0,2 0 1 15,-3 1-1-15,1 2 2 0,-18-1-1 0,31 2 0 16,-31-2 1-16,31 3 0 0,-31-3 1 0,25 3 0 15,-25-3 0-15,25 5 1 0,-25-5-2 0,17 6 1 16,-17-6-1-16,0 0 0 0,0 0 0 16,0 0 1-16,0 0 2 0,0 0 0 15,0 0 5-15,0 0 1 0,0 0-2 0,0 0-2 16,0 0-4-16,0 0-1 0,-32-16 0 0,14 12 0 16,-4 1-2-16,0 0-3 0,-5 0-4 0,-3 0 0 15,0 1 0-15,-5-1 3 0,5 2 5 0,5 1 1 16,3 2 1-16,3 1 1 0,19-3-1 0,-29 10 0 15,29-10 0-15,-17 7 0 0,17-7-2 16,0 0 0-16,0 0-3 0,0 0-3 0,0 0 0 16,0 0 1-16,0 0 2 0,0 0 3 0,0 0 0 15,26-7 0-15,-26 7 0 0,24-10-2 0,-24 10 3 16,28-15-1-16,-11 6-1 0,0 0 0 0,3 2-3 16,-1 1 2-16,0 0 0 0,3 3 1 15,-2 0 4-15,2 2 1 0,-2-2 2 16,2 2 0-16,3 0-2 0,-4 0-1 0,3 1-1 15,-4-2 0-15,0 1-1 0,-2 1 2 0,0 0 5 16,-18 0-4-16,32 3 4 0,-32-3-4 0,23 4-2 16,-23-4 0-16,0 0-1 0,0 0 3 0,17 3 7 15,-17-3 8-15,0 0 1 0,0 0-3 0,0 0-9 16,-18-3-10-16,18 3-7 0,-32-3-2 0,9 2-5 16,-1-1-2-16,-6 2-3 0,0 0 0 15,-2-1-1-15,-2 1 4 0,2-1 4 0,-4 0 7 16,7 1 4-16,0 1 4 0,8 4 1 0,21-5 1 15,-28 11-2-15,28-11 1 0,0 0-2 16,-20 19-1-16,20-19-2 0,0 0 0 0,0 0-2 16,-6 19 3-16,6-19 1 0,0 0 0 0,19 9 2 15,-19-9 0-15,29 5 0 0,-11-5 0 0,4-2 0 16,3 0 1-16,-2-3-1 0,5 0 1 16,-2-2-1-16,1 0 1 0,2-3 0 0,-1 3 2 15,0 1 0-15,2 0 2 0,0 1 3 0,-1-1-2 16,3 1 2-16,-3 0-3 0,-2 0-2 0,-1 2 3 15,-2-3-3-15,-1 2 1 0,-4-1 0 0,2 0-1 16,-2 1 0-16,-2-1 1 0,2 0-2 0,-19 5 0 16,30-6-1-16,-30 6-3 15,25-5 2-15,-25 5-1 0,19-2 1 0,-19 2-1 16,0 0 2-16,0 0 2 0,18 0 5 0,-18 0 1 16,0 0 1-16,0 0-2 0,0 0-4 0,0 0-2 15,0 0-3-15,-15 18-2 0,15-18-6 0,-18 7-4 16,18-7-7-16,-28 6-5 0,10-6-2 0,-2 1 3 15,0 1 6-15,2-1 8 0,0 1 5 0,18-2 4 16,-24 6 2-16,24-6-1 0,0 0 0 16,-22 12 0-16,22-12 1 0,0 0-1 0,0 0 1 15,0 0-2-15,0 0 0 0,0 0-2 0,0 0 1 16,0 0-1-16,-8 17 2 0,8-17 2 0,0 0-1 16,19 6 0-16,-19-6 0 0,25 5 1 15,-25-5-1-15,31 7 1 0,-14-2 2 0,1-1-1 16,1-1 0-16,-19-3 0 0,33 7-1 0,-33-7-1 15,26 4 0-15,-26-4 0 0,21 0 0 16,-21 0 0-16,0 0 1 0,17 0-1 0,-17 0 2 16,0 0 1-16,0 0 1 0,0 0 3 0,0 0 1 15,0 0-3-15,0 0-1 0,0 0-5 0,0 0 0 16,-19-4-1-16,19 4-1 0,-19-4 1 0,19 4 0 16,-22-7 2-16,22 7-1 0,-19-6 1 0,19 6 0 15,0 0-1-15,-18-6 2 0,18 6-1 16,0 0 2-16,0 0 1 0,0 0 0 0,0 0-1 15,0 0-1-15,-17 9-1 0,17-9 0 16,0 0-1-16,-6 17 2 0,6-17-1 0,0 0 0 16,-5 24 3-16,5-24-2 0,-3 20 0 0,3-20 1 15,-2 23 0-15,2-23-1 0,-1 26 0 0,1-26-1 16,1 33 2-16,0-16-1 0,-1 5 2 0,1-5-3 16,-1 6-1-16,0-4-4 0,0 3-4 15,-1-1 0-15,-1 2 3 0,-2 0 9 0,0-1-3 16,-2 4 6-16,0-6-5 0,-1 3-1 0,0-4 2 15,0 0-1-15,3 4 2 0,-2-4-2 0,1 6 1 16,-1 1-1-16,0 0-3 0,1 6-4 0,-3 0-1 16,2 6-7-16,0 1 2 0,0 4 0 0,-1 1 4 15,0 0 5-15,-2-1 4 0,0-2-1 16,2-4 3-16,0-4 1 0,0 0-2 16,2-7 5-16,-3-2-5 0,2-5 9 0,6-19-6 15,-9 26 3-15,9-26-4 0,0 0-4 0,-5 17-1 16,5-17-3-16,0 0 1 0,0 0 0 0,0 0 0 15,14-17 1-15,-14 17 7 0,19-31-7 0,-8 8 8 16,-1-3-7-16,0-4-1 0,0-1-1 0,1-2 1 16,-3 0-1-16,0 2 1 0,-1 2 1 15,0 5-2-15,1 4 3 0,-8 20 0 0,14-23 0 16,-14 23 7-16,0 0 16 0,0 0 3 0,0 0-2 16,0 0-5-16,12 32-16 0,-10-6-2 15,1 8-1-15,0 7 5 0,-1 7 1 0,-1 4-10 16,1 1 11-16,-4 2-12 0,1-1 4 0,1-1 5 15,0-1-6-15,1-1 6 0,1-2-6 0,0-3 5 16,0-3-5-16,1-8 4 0,-3-9-4 16,-3-8 3-16,3-18-7 0,0 0-2 0,0 0 1 15,0 0 0-15,-17-18 6 0,9-7 0 0,-2-11 3 16,0-8-6-16,1-6 6 0,0-2-7 0,3-2 5 16,1-2-5-16,3 3 5 0,-2-3 3 0,4 4-10 15,0 2 11-15,1 4-10 0,2 2 1 0,-1 6 6 16,1 5-6-16,0 9 3 0,1 6 0 15,-4 18 0-15,0 0 7 0,0 0 6 0,0 0 0 16,0 0-2-16,12 24-4 0,-9 5-9 0,3 7 5 16,1 9 3-16,0 7-5 0,4 3 1 15,3 7-12-15,-1 0 4 0,3 1-2 0,-2 2 2 16,0-1 6-16,1 1-11 0,0-4 4 0,-2-3-2 16,1-4-3-16,-2-8 2 0,-2-5-11 0,-2-12 3 15,0-7-6-15,-8-22-5 0,6 18-17 16,-6-18-1-16,0 0 6 0,-6-35 11 0,-2 5 24 15,0-7 2-15,-4-8 0 0,-1-5 0 0,1-2 2 16,1-1-2-16,2 1 5 0,1 1 0 0,1 2 3 16,0 3 5-16,2 2 4 0,0 7 5 0,3 5 0 15,2 8 1-15,2 6-4 0,-2 18 3 0,0 0 7 16,0 0 9-16,17-7-6 0,-17 7 0 0,21 33-14 16,-6-4-9-16,7 9 1 15,0 3-3-15,3 4 3 0,-7 3-3 0,0-2 3 16,-3 0-3-16,-2-2 2 0,0-7-4 15,-3-3 3-15,-1-7-3 0,-2-7 0 0,-7-20-6 0,7 21-26 16,-7-21-10-16,0 0-9 0,0 0-1 0,-7-32 9 16,0 6 8-16,-4-7 1 0,-6-9 9 0,-3-7 12 15,-2-5 4-15,-2-3 7 0,2-2-2 16,-2 0 5-16,-1-1-5 0,2 3-1 0,3 8 7 16,4 4-7-16,7 14 11 0,8 9-4 0,1 22 4 15,0 0 11-15,24 1 2 0,-10 16 4 0,5 10-8 16,2 8-5-16,3 5-6 0,2 4 3 0,-4 2 1 15,1 1 1-15,-5-2-1 0,-2-1-3 16,-2 1 0-16,-1-3-4 0,-1 0 1 0,-1-3-1 16,0-2-1-16,-3-4-1 0,-2-5-5 15,-2-5-3-15,-4-23-5 0,-4 26-5 0,4-26 6 16,-18 2 2-16,18-2 7 0,-29-27 5 0,11 3-3 16,-4-6-3-16,-3-7-17 0,-1-1-17 0,0-6-32 15,3 7-10-15,-3-6-6 0,11 11 20 0,-5-3 67 16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00.84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11425 2780 150 0,'15'20'42'0,"4"6"-4"0,3 2-7 16,0 7-3-16,1 0-4 0,-3 3-2 0,-3-2-8 15,-2 2-4-15,-4-5-6 0,-1 0-1 16,-3-3-1-16,0-6 1 0,-5-2 3 0,-2-22-2 16,6 29 1-16,-6-29-3 0,9 18-3 0,-9-18-5 15,0 0-3-15,0 0 1 0,0 0 2 0,20 4 2 16,-20-4-2-16,28-1-13 0,-10 2-16 15,1-2-28-15,0 2-33 0,-19-1-38 0,33-11 134 16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06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12422 4424 828 0,'15'-47'-29'0,"-2"12"22"0,0 9 4 16,-2 8 1-16,-11 18 4 0,17-18-5 0,-17 18-11 16,0 0-13-16,0 0-7 0,0 0-2 15,18 23 10-15,-18-6 10 0,-7 7 7 0,-6 4 6 16,-7 5 1-16,-6 2 3 0,-7 2 4 0,-4-2-5 16,-2-1 2-16,0-4-7 0,1-3 3 0,4-4-1 15,2-6 5-15,7-4 1 0,4-6 3 16,21-7 10-16,-23 6 8 0,23-6 0 0,0 0-6 15,0 0-18-15,16-25-17 0,11 1-3 0,15-10-5 16,14-7 3-16,15-6-4 0,9-3 1 0,8-2 3 16,1 2 8-16,-1 3 8 0,-3 4 5 0,-9 6 2 15,-8 2 0-15,-11 8 5 0,-11 5 0 0,-9 2 7 16,-13 8 5-16,-24 12 5 0,22-10-1 16,-22 10-2-16,0 0-4 0,0 0 1 15,-28 14 3-15,-6 3 4 0,-9 6 0 0,-14 7-5 16,-6 5-1-16,-8 5-4 0,-5 4 4 0,-5-1-5 15,2 3 6-15,4-1 1 0,2-3-9 0,8-2 1 16,12-5-18-16,9-6 2 0,13-5-6 0,10-4 2 16,21-20-1-16,-15 24-4 0,15-24 1 0,0 0 3 15,17 13 6-15,3-14 3 0,5-5 1 16,9-7-2-16,8-5-4 0,6-7-1 0,6-4 6 16,7-6-15-16,3 0 18 0,4-3-12 0,5 0 5 15,0 1 6-15,0 1-5 0,-4 4 7 0,-5 3-6 16,-7 5 7-16,-10 2-3 0,-11 9 0 0,-12 2-3 15,-24 11-6-15,0 0 0 0,0 0 1 16,0 0 5-16,-44 24 5 0,-13 2 2 0,-20 6-2 16,-13 8 7-16,-11 5-1 0,-3-1 13 15,-1 2 11-15,6-3-3 0,9-7 4 0,13-2-21 16,11-8-1-16,15 0-12 0,10-6 4 0,4-2 0 16,9-2-5-16,6-1 1 0,22-15-4 0,-24 15 0 15,24-15-1-15,0 0-1 0,0 0 1 0,0 0 3 16,0 0 2-16,0 0-1 0,39-27 2 0,-4 2-7 15,13-5 3-15,6-7 7 0,12-4-6 16,5-3 6-16,5-2-19 0,0 4 8 0,-7 3-5 16,-7 6 7-16,-10 6 6 0,-9 5-5 15,-13 6 3-15,-9 5-3 0,-21 11-3 0,0 0-6 16,0 0-3-16,0 0 2 0,0 0 5 0,0 0 7 16,-32 17 1-16,-5 1 2 0,-8 8-3 0,-10 4 4 15,-7 5-4-15,-7 2 5 0,-8 6 6 0,-3 2-16 16,-4-1 18-16,-1 1-17 0,1-1 4 15,3-5 6-15,12-3-8 0,8-6 5 0,14-6-4 16,12-7 3-16,13-6-2 0,22-11-2 0,0 0-1 16,0 0 1-16,0 0 4 0,0 0 0 0,0 0 4 15,40-28-3-15,-2 0 2 0,9-7-4 0,8-6 4 16,3-4 2-16,5-2-3 0,3-4 2 0,1 0-18 16,-3 2 4-16,0-1-6 0,-6 6 5 0,-6 1 9 15,-4 4-6-15,-11 7 7 16,-7 2-4-16,-10 9 3 0,-20 21-3 0,14-24-2 15,-14 24-3-15,0 0-1 0,-32-4 3 0,0 13 5 16,-16 8 3-16,-17 9 0 0,-10 11 4 0,-13 6-6 16,-6 8 5-16,-9 4 4 0,0 2-4 0,-2 5 2 15,7 0-12-15,5-3 2 0,6-1-3 0,13-6 2 16,9-5 5-16,15-8-10 0,15-5-2 16,12-10-12-16,10-5-9 0,13-19-1 0,-2 20 5 15,2-20 11-15,27 1 13 0,-1-10 6 0,9-6 0 16,11-8 2-16,10-9-3 0,7-4 2 15,7-6-2-15,6-3 4 0,3-2-5 0,4-2 4 16,2 0 0-16,-1-1-8 0,-1 5 6 0,-4 3-8 16,-6 6 2-16,-9 6 0 0,-9 7-5 0,-8 4-1 15,-8 6-2-15,-11 6-3 0,-9 4-9 16,-19 3 3-16,0 0 1 0,-7 27 10 0,-17-5 12 16,-17 7 1-16,-15 6 1 0,-15 7 0 0,-11 2-2 15,-8 4 2-15,-8-2-3 0,2-1 2 0,0-3-1 16,5-6 0-16,8-3 3 0,7-4 0 0,5-5 2 15,8-1 2-15,5-3 1 0,5-3 0 0,8-2 1 16,9-5-1-16,8-2 1 0,8-3-3 0,20-5 0 16,0 0-8-16,0 0-2 15,0 0-5-15,0 0 0 0,33-14 4 0,0 3 0 0,8-2 4 16,4-3 1-16,6 0 0 0,7 0-1 16,1 0 0-16,4 0-1 0,3 1 2 0,1 0 0 15,1 0 0-15,1 2 0 0,-3-2 0 0,0 1-1 16,-3 2 1-16,-1 0-1 0,-5 3 1 0,-5 2 0 15,-4 3-1-15,-8 2 1 0,-8 3-2 16,-8 1 0-16,-7 2-2 0,-17-4-3 0,0 0 0 16,12 18-1-16,-12-18 3 0,-25 24 2 0,-3-8-1 15,-10 1-3-15,-11 1-4 0,-7-1-2 0,-7-1 2 16,-9 0 4-16,-2-4 4 0,-5-2 1 0,-4 0 2 16,0-3-1-16,-1-1 1 0,3 1 1 0,0-4 0 15,3 0 5-15,5-1 4 0,5-1 3 16,7-2-1-16,6 1-4 0,8-1-5 15,9 1-5-15,5 0-3 0,9 1-3 0,5 0-4 16,19-1-6-16,-25 3-3 0,25-3-6 0,0 0-9 16,0 0 2-16,0 0 6 0,0 0 9 0,0 0 15 15,23 3 6-15,-2-5 4 0,3-1 4 0,8-1 5 16,2-1 2-16,6 0 1 0,3 0-2 0,1 0-3 16,5 2-3-16,1-1-3 0,3 3-3 0,1 1-2 15,2 1 0-15,-1 1-2 0,1 2 0 16,-3 0 0-16,0 2-1 0,-2 1 1 0,-4 0-1 15,-5 0 0-15,-2 2 0 0,-6-2-1 0,-6 2-1 16,-4-2-1-16,-7 0-2 0,-17-7-2 16,20 13-1-16,-20-13 4 0,0 0 7 0,0 0 5 15,0 0 2-15,-32 15-1 0,8-13-5 0,-6 1-1 16,-4-2 1-16,-2-1 1 0,-7-1 3 16,-2-2 2-16,-1 1 1 0,-1-2-2 0,2 2 0 15,-4-3-2-15,2 1 1 0,0 2 0 0,0 0-1 16,2 2-4-16,-1 0-2 0,2 0-3 0,1 1 2 15,3-1-2-15,3 1 0 0,1 0 1 0,6 2-2 16,0-2 1-16,6 0 1 0,4 0-2 0,3-1 1 16,17 0 1-16,-21 1 0 0,21-1 0 15,0 0-3-15,0 0-2 0,0 0-4 16,0 0 3-16,0 0 3 0,0 0 5 0,26-2 3 16,-5 1 1-16,5 0 0 0,6-1 1 0,3 1 0 15,5 1-1-15,4 3-1 0,3-1-2 0,4 2 0 16,3-1-2-16,2 2 1 0,0 0-1 0,2 0 0 15,0 0 0-15,-2 1-2 0,-1-1 1 0,-3-2 0 16,-4 2-3-16,-3-1 2 0,-6-2 0 0,-4 0 0 16,-2 1 2-16,-6-2 0 0,-4 0 0 15,-5-1 0-15,-18 0 0 0,19 2 0 0,-19-2 1 16,0 0 1-16,0 0 5 0,0 0 3 0,0 0-6 16,0 0-7-16,-17-5-6 0,17 5-5 0,-35-3 2 15,11 3 2-15,-8 1 2 0,-3 1 1 16,-4-1 1-16,-6 0-1 0,0 0 2 0,-2 1-2 15,-3 0 2-15,1-1 4 0,-2 2-2 16,0 0 4-16,-3 1-2 0,0 1 1 0,-1-2-1 16,1 2 0-16,3-2 1 0,0-1-1 0,6-1 0 15,3 0 0-15,4-1 1 0,9-1 0 0,3 0 0 16,8 0 1-16,18 1-1 0,-21-1-1 0,21 1-4 16,0 0-12-16,0 0-4 0,0 0-1 0,0 0 7 15,0 0 10-15,21 3 5 0,-21-3 0 0,37 0 0 16,-14 0 0-16,5-1 1 0,3 1 0 15,3-1 0-15,4 1 0 0,1 0 1 0,2 0-2 16,1 2 1-16,-3 1-1 0,1 0 0 16,-3 2-1-16,0-1-1 0,-1 1 0 0,-2 1-1 15,-1-3 0-15,-1 3 2 0,-4-2 0 0,-1 2 2 16,-4-1-1-16,-1 1 1 0,-22-6-1 0,29 12 0 16,-29-12-1-16,0 0 0 0,17 14-2 0,-17-14 1 15,0 0 3-15,0 0 1 0,0 0 1 16,-22 17 0-16,22-17-2 0,-27 5-2 0,9-5-2 15,-3 0-11-15,-1 0-6 0,-4-3-12 0,1-1 1 16,-4-2 5-16,0-1 7 0,-3-5 14 0,-2 1-1 16,0-3 9-16,-2 3-1 0,-2-1 1 0,0 3 5 15,-1-1 1-15,-1 2 2 0,0 2-1 16,0-1 1-16,2 5-1 0,-1 1 0 16,4 1-4-16,3 1 0 0,3 1-4 0,6 2-2 15,2 1-2-15,21-5-5 0,-29 11-3 0,29-11-8 16,0 0-2-16,0 0-1 0,-9 17 7 0,9-17 5 15,0 0 7-15,28 13 2 0,-28-13 0 0,32 4 1 16,-10-4 0-16,3 0 1 0,5-3 1 0,2 1 1 16,5-2 2-16,3-1 2 0,4-1 0 0,4-1 3 15,3 1-5-15,-1-1 0 0,3 2-3 16,-1-1-1-16,1 1-1 0,1 1 0 0,2 1 1 16,0 0-3-16,4 0 1 0,-2 0 0 0,2 1-2 15,-1-1 0-15,0 2 1 0,-1 0-1 16,-2 0 2-16,-2 2 1 0,-6 0 0 0,-2 2 0 15,-2 2 1-15,-2-2 0 0,-2 2 1 0,-4 1 2 16,-2 0 0-16,-2 1 0 0,-7 1-1 0,-1 1-2 16,-24-9-1-16,28 18-1 0,-28-18 2 15,0 0 0-15,13 21 8 0,-13-21 8 0,0 0 5 16,0 0 5-16,-16 18-2 0,16-18-9 0,-19 6-5 16,19-6-7-16,-27 6-3 0,10-2-2 0,-1-2 0 15,1-1-1-15,17-1 0 0,-32 2-2 0,32-2-1 16,-29-3-1-16,29 3 0 0,-31-5 0 15,31 5-4-15,-29-8 2 0,29 8-6 16,-29-12 2-16,29 12 1 0,-30-13 2 0,30 13 1 16,-30-14 2-16,30 14 1 0,-25-17 2 0,25 17 1 15,-23-15 2-15,23 15 0 0,-20-14 1 0,20 14 1 16,0 0-1-16,-22-13-1 0,22 13 0 0,0 0-2 16,0 0 1-16,0 0-2 0,0 0 2 0,-17 4-1 15,17-4 2-15,0 0 1 0,-8 20 0 0,8-20 3 16,-7 22 2-16,7-22 2 0,-9 28 0 15,9-28-2-15,-7 31-1 0,3-14-3 0,4-17-2 16,-4 29-2-16,4-29 0 0,4 22 0 0,-4-22 0 16,0 0-1-16,15 19 2 0,-15-19-3 15,0 0 2-15,23 9 2 0,-23-9-2 0,22-9 3 16,-22 9-1-16,29-19-2 0,-11 7 0 0,3-5-1 16,3-1-1-16,5-4-1 0,1-1 3 0,2-2-1 15,0 0 3-15,0 0-1 0,0-2 1 16,-1 1-2-16,-1-1 1 0,-2 3-1 0,0 0 2 15,-4 1 0-15,0 2 0 0,-4 3 1 0,-4 1 0 16,-16 17-1-16,24-23 4 0,-24 23 2 0,0 0 3 16,0 0-1-16,0 0-3 0,0 0-5 0,0 0-2 15,0 0 0-15,0 0 3 0,0 0 1 0,0 0 1 16,-14 23-1-16,14-23-1 0,-29 33 0 16,12-14-1-16,-2 3 0 0,0 2 1 0,1 0 0 15,-2 3-2-15,1 1 1 0,-1 0-2 16,0 1 0-16,-1-3-1 0,-1 2 4 0,1-3-3 15,1 0 3-15,3-6-2 0,1-1-1 0,16-18 0 16,-22 23 1-16,22-23 2 0,0 0-5 0,0 0 3 16,0 0-6-16,0 0-2 0,0 0 6 0,0 0-3 15,0 0 5-15,0 0 3 0,30-22-2 16,-9 7 1-16,3-2 0 0,3-1-1 0,4-2-4 16,0 2 5-16,3-2-5 0,1-1 5 0,1-2 0 15,-1 0-1-15,0 0 1 0,1 1 0 0,-4-1-1 16,-1 3 1-16,-4 2-1 0,-4 1 3 0,-5 2 0 15,-18 15 2-15,28-26 3 0,-28 26 1 0,18-19 4 16,-18 19 2-16,0 0-2 0,0 0-5 16,0 0-8-16,0 0-8 0,0 0-5 15,0 0 0-15,0 0 4 0,0 0 4 0,-25 25 4 16,3-4 0-16,-6 6-1 0,-6 3 1 0,-4 5 0 16,-2 0-1-16,-4 4 0 0,1-1-2 0,1 1 6 15,1-1-6-15,2-3 5 0,0 0-3 0,3-5-4 16,2-1 3-16,4-3-6 0,7-5 4 0,3-5-1 15,20-16 3-15,-19 17-1 0,19-17 0 16,0 0 5-16,0 0 3 0,0 0 2 0,0 0 1 16,19-22 3-16,-19 22-3 0,32-35 3 15,-12 16-3-15,1-2-3 0,3 0-4 0,-1 0 1 0,3-1-2 16,0 1 2-16,2-1 1 0,1-1-5 16,1 2 7-16,2-2-7 0,0 3 6 0,2-2-1 15,0 3-1-15,-3-1 0 0,3 2-2 0,-1 1 1 16,0 1-1-16,1 1 1 0,-2 1-1 15,1 0 0-15,-2 2-1 0,1 0 1 0,0 0 0 16,-2 2 0-16,-1 0 1 0,-3 3-1 0,-3 1-1 16,-5 2-1-16,-18 4-3 0,21-3-6 0,-21 3-4 15,0 0-1-15,0 0 5 0,0 0 8 0,-10 18 4 16,10-18 2-16,-33 24-1 0,9-7-1 0,-7 4-2 16,-6 0 1-16,-3 2-1 0,-4 3 0 15,-1-2 2-15,0 0-1 0,1 0 0 16,1 0 4-16,1 1-3 0,2 0 3 0,1-2-4 15,2 0 1-15,2-2 3 0,3-2-3 0,3-1 4 16,5-3-4-16,3-3 3 0,4-3 2 0,17-9 2 16,-20 10 2-16,20-10 1 0,0 0 0 0,0 0-1 15,0 0-2-15,0 0-3 0,0 0-4 0,0 0-2 16,0 0 0-16,0 0 0 0,0 0 0 16,17-23 0-16,2 5 0 0,5-4 0 0,4-2 3 15,5 0-2-15,2-3 2 0,3 2-1 0,2-2-7 16,3 2 8-16,-1-1-8 0,2 3 7 15,-1 2 0-15,-2 0 0 0,-1 3 1 0,0 2-2 0,-3 2 2 16,-4 2-1-16,-2 2-1 0,-4 3 1 16,-1 2-2-16,-3 1 0 0,-3 3-1 0,-1 0-2 15,-19 1-3-15,24 6-4 0,-24-6-2 16,0 0-2-16,0 0 4 0,11 24 4 0,-11-24 3 16,-21 27 2-16,2-9 1 0,-8 1 1 0,-7 5-1 15,-6 3 0-15,-10 5 1 0,-4 1-7 0,-5 2 4 16,-3-2 0-16,-1-3-2 0,-1 0 5 0,4-3-3 15,1-3 2-15,8-3 0 0,4-3 2 0,7-4-1 16,4 0-1-16,7-5 3 0,5 1-3 16,2-4 3-16,5 0-1 0,17-6-2 0,-24 6 2 15,24-6-2-15,0 0 3 0,0 0-3 0,0 0 0 16,0 0 0-16,0 0 0 0,0 0 3 16,15-22-1-16,6 7 1 0,3-6-2 0,7-4 2 15,5-3 2-15,3-2-2 0,6-4 0 0,1 0 3 16,3 0 1-16,0 0 3 0,0 5 11 0,-2 1-4 15,-4 7 5-15,0 0-6 0,-2 3-5 16,0 1-4-16,0 2-6 0,-2 3 2 0,-2 0-2 16,1 3-1-16,0-1 1 0,1 0-3 0,0 1-2 15,1 0-1-15,-1 1-3 0,-3 0 0 0,1 1-1 16,-4 0 3-16,-4 1 2 0,-6 2 0 0,-6 2-2 16,-17 2-5-16,0 0-8 0,0 0 1 15,0 0 7-15,0 0 12 0,0 0 7 0,-16 24 2 16,-5-10-2-16,-4 1-6 0,-8 3-1 15,-2 1 1-15,-5 2-1 0,-4 2 2 0,-1 1 2 16,-1 0 1-16,-2 1 0 0,1 2 3 0,1 0-7 16,-2 1 4-16,2-2-5 0,-3 1 0 0,3 0 3 15,1-4-3-15,3-2 3 0,5-6-2 0,4-3 0 16,10-5 2-16,23-7 5 0,-25 5 9 0,25-5 1 16,0 0-1-16,0 0-10 0,0 0-12 15,1-28-5-15,11 9 2 0,5-5 2 0,7-5 6 16,7-5 0-16,5-2-4 0,6-2 6 0,5-4-7 15,4 1 6-15,3-2 3 0,0 1-3 0,2 1 3 16,0-2-2-16,-1 2 0 0,0 3-1 16,-2 0 1-16,-4 4-1 0,-3 4 0 0,-2 3-1 15,-8 4 1-15,-3 4 5 0,-6 5-1 0,-9 4 4 16,-18 10-3-16,20-6-4 0,-20 6-6 16,0 0 1-16,0 0-1 0,0 0 3 0,-24 12 3 15,5 0-5-15,-13 6 3 0,-7 5-4 0,-9 4 4 16,-7 4 1-16,-8 3 0 0,-7 2 2 0,-4 3-3 15,-2 2 1-15,-2 2 0 0,1-1 4 0,-1-1-1 16,2-1 5-16,2-3-5 0,3-4 5 0,10-4 7 16,7-6-4-16,9-5 9 0,6-3-11 0,7-4-3 15,8-3-4-15,5-2-2 16,19-6 1-16,0 0 1 0,-17 4 0 16,17-4-4-16,0 0-7 0,13-24 0 0,0 4-3 15,8-8-3-15,5-2 14 0,8-7-6 0,5 0 8 16,5-5 3-16,5-1-5 0,3-2 4 0,5-2-3 15,4-1 2-15,0 1-3 0,1 0 4 0,-3 1 4 16,0 4-1-16,-4 1 3 0,-2 2-12 0,-1 4 4 16,-4 2-7-16,-2 3 4 0,-5 3 4 15,-4 4-3-15,-6 4 1 0,-4 3-2 0,-9 5 1 16,-18 11-3-16,21-10-4 0,-21 10-6 0,0 0 1 16,0 0 2-16,0 0 6 0,-36 24 7 15,5-5-2-15,-10 5 1 0,-9 8-3 0,-10 3 1 16,-6 7 5-16,-9 3-9 0,-2 2 7 0,0-2-4 15,2-3 4-15,3-2 4 0,1-5 2 16,9-2 4-16,5-4-2 0,5-4 3 0,9-4-7 16,8-2 0-16,9-8-5 0,26-11-1 0,-23 11-2 15,23-11 0-15,0 0-1 0,0 0 0 0,0 0 3 16,0 0-1-16,17-16 1 0,3-3-1 0,10-8 1 16,9-5-1-16,7-8 4 0,8-4-5 0,3-3 5 15,3-3 2-15,2 1-2 0,-3-1 3 0,0 1-13 16,-1 3 6-16,-5-1-3 15,0 2 4-15,-5 1 5 0,-4 4-4 0,-7 6 1 16,-6 4-4-16,-6 8 4 0,-25 22-1 0,24-21-1 16,-24 21-5-16,0 0-4 0,0 0 0 0,0 0 3 15,0 0 3-15,-26 30 4 0,1-6 0 0,-12 5-4 16,-6 7 2-16,-11 3-4 0,-4 3 3 0,-7 3-3 16,-2-1 7-16,0 4 4 0,1-1-12 0,2 0 13 15,6-1-13-15,7-3 4 0,6-5 3 16,8-3-6-16,8-4 4 0,9-6-6 0,6-4 0 15,14-21-5-15,-8 25 1 0,8-25 0 0,0 0 5 16,0 0 5-16,20 11 2 0,-20-11 2 0,31-16 0 16,-8 1-1-16,7-8-1 0,7-6 2 0,5-5-3 15,8-4 4-15,5-1-6 0,3 1 4 16,-1-1 4-16,1 0-4 0,-5 4 4 16,-2 0-10-16,-1 5 5 0,-7 0-6 0,-3 4 6 15,-6 2 1-15,-6 2-2 0,-6 4 2 0,-22 18-2 16,28-29 5-16,-28 29 1 0,11-19 5 0,-11 19 1 15,0 0-2-15,0 0-4 0,-18-18-5 0,18 18-3 16,-37 1 1-16,3 7-3 0,-9 4 3 0,-9 8 0 16,-8 4-4-16,-3 4 6 0,-5 5-5 0,-3 2 5 15,1 4 8-15,3 1-7 0,6 0 6 16,9-3-16-16,7-1 3 0,10-5-5 0,7-3 2 16,8-2-1-16,8-4-11 0,6-1-1 15,6-3-5-15,0-18 6 0,8 26 3 0,-8-26 7 16,20 9 5-16,-20-9 5 0,33-7 3 0,-11-5 0 15,4-7 2-15,8-6 0 0,7-5 3 0,1-6-5 16,6-2 2-16,1-2 3 0,4-2-14 0,-2 1 13 16,-1-1-12-16,0 1 3 0,-2-2 7 15,-2 0-7-15,-3-2 8 0,-4-2 1 0,-6 1 9 16,-4 1 5-16,-8 3 17 0,-3 8 6 0,-11 4 14 16,-2 9-8-16,-7 2-4 0,2 19-21 0,-11-27-10 15,11 27-12-15,-25-14-5 0,6 10-4 0,-6 5-1 16,-6 5-5-16,-10 8-6 0,-6 3 0 0,-7 8-10 15,-5 2 7-15,1 3-7 0,-5-1 5 16,2 3-2-16,2-3 7 0,10 2 1 16,1-5 10-16,8-3-1 0,6-1 5 0,6-3-2 15,6 0 2-15,22-19-3 0,-24 30 2 0,24-30-1 16,-8 24 0-16,8-24 0 0,0 0 1 0,8 22-1 16,-8-22 2-16,0 0 2 0,19 7 1 0,-19-7 1 15,28-7 2-15,-7-3 0 0,4-4-1 0,5-6 2 16,4-2-4-16,1-2 3 0,1-2-3 15,1-1 3-15,-2-1-4 0,-1 2 4 0,-2 0-4 16,-4-2 4-16,-3 1-4 0,-5-1 6 0,-4-1-3 16,-5 0 11-16,-3 0 9 0,-4-3 0 0,-3 6 6 15,-4-1-7-15,-1 5-5 0,-7 4-14 0,11 18 7 16,-30-27-18-16,7 20 6 0,-3 5-1 16,-8 3 0-16,-9 9 1 0,-7 5 4 0,-8 10 12 15,-9 6-24-15,-4 7 21 0,2 0-23 16,2 2 3-16,6-1 5 0,9-2-9 0,7-3 1 15,12-2-9-15,8-7 0 0,11-2-9 0,5-4 1 16,9-19-1-16,2 26 8 0,-2-26 6 0,18 9 9 16,-1-11 5-16,9-6 1 0,5-6 3 0,7-6-2 15,7-7 3-15,4-2-3 0,5-6 3 0,2 0-4 16,2-1 4-16,1-1-6 0,1 2 7 16,-2 0 4-16,-2 1-4 0,-1 3 5 0,-9 1-15 15,-2 3 6-15,-6 2-5 0,-6 2 8 16,-5 2 5-16,-7 3 0 0,-20 18 9 0,19-23 4 15,-19 23 2-15,0 0-6 0,-4-19-8 0,4 19-11 16,-24-11-6-16,0 7-1 0,-12 7-1 0,-11 3-1 16,-9 5 2-16,-8 4 2 0,-7 3 0 0,-3 3 6 15,2 2-1-15,-1-1 4 0,4 1 9 16,6-2-8-16,3 2 7 0,8 0-10 0,7-1-4 16,2 1-10-16,10-2 4 0,4-1-10 0,8-2 2 15,21-18-1-15,-24 28-8 0,24-28-1 0,0 0 1 16,0 0 9-16,1 17 9 0,-1-17 8 0,0 0 4 15,27-10 0-15,-27 10 0 0,37-23 0 0,-14 5 3 16,5-2 4-16,5-4 0 0,2-2 4 16,1-2-5-16,3 2-3 0,0-3-6 15,1 1 5-15,-2-1-3 0,-2 1 4 0,-2 0 3 16,-2-1-5-16,-3 1 1 0,-1 1-3 0,-2 0 3 16,-3 2-2-16,-7 5 10 0,-4 3 1 0,-12 17 5 15,7-24-3-15,-7 24-5 0,-7-20-8 0,7 20-4 16,-26-19-4-16,6 12 2 0,-12 4 0 0,-8 1 2 15,-12 6 1-15,-10 3 1 0,-8 5 2 16,-8 4-2-16,-4 2 2 0,-6 3-2 0,-1 1 3 16,7-1-5-16,3 2 5 0,8-2-5 0,10-2 2 15,10-1-3-15,10-1 2 0,8-1-5 0,10-4 0 16,23-12-7-16,-24 18-4 0,24-18-2 16,0 0-2-16,0 0 8 0,0 0 7 0,0 0 5 15,0 0 5-15,31 5 2 0,-9-15-1 0,7-4 2 16,8-4-3-16,4-4 2 0,5-1-5 15,4-1 3-15,3-2-3 0,-2 1 2 0,3-2-4 16,0 0 3-16,1 0-4 0,-1-2 3 0,2 1-3 16,-3 3 4-16,-2-1-4 0,-5 2 3 0,-5 4-3 15,-7-1 4-15,-6 5 6 0,-6 3-5 0,-22 13 9 16,22-18-3-16,-22 18 2 0,0 0 0 0,0 0-3 16,0-22-7-16,0 22-7 0,-18-16-2 15,18 16-8-15,-39-14-3 0,7 9-1 0,-10 5-2 16,-12 2 1-16,-9 6 0 0,-13 0 1 15,0 3 2-15,-4 0 7 0,2 0 3 0,0-2 3 16,6 0 1-16,7-3 1 0,5 0 0 0,6-2-2 16,9-1 8-16,7 0-4 0,11-2 12 0,7-1-4 15,20 0-2-15,0 0-5 0,-18 0-13 0,18 0-6 16,0 0-10-16,0 0 1 0,0 0 8 16,0 0 10-16,0 0 13 0,20 0 6 0,-20 0 4 15,35-6 4-15,-10-1-6 0,11-3 2 0,5-1-7 16,8-2-1-16,3-2 1 0,3 2-3 0,2-2-6 15,-1 2 7-15,-2 0-10 0,-1 1 7 0,-6 1 0 16,-4 0-2-16,-4 1 2 0,-5 1-1 16,-6 0 0-16,-4 2 1 0,-24 7 4 0,27-10 5 15,-27 10 7-15,0 0 4 0,0 0-3 16,0 0-4-16,0 0-9 0,7-17-5 0,-7 17-2 16,0 0-5-16,-22-21-2 0,22 21-6 0,-31-17-1 15,3 8-1-15,-3 3 7 0,-7 1 4 0,-5 3 4 16,-7 2 2-16,-3 1 0 0,-1 1 1 0,1 1-2 15,4 2 1-15,2-2-2 0,10 1 1 0,4 0 1 16,6-2 0-16,8 2 0 0,19-4-1 16,-26 4-2-16,26-4-6 0,0 0-5 0,0 0-6 15,0 0-4-15,0 0-2 0,0 0 7 0,0 0 5 16,0 0 8-16,0 0 6 0,22 13 1 16,-22-13 0-16,35 2 0 0,-9-2 0 0,4-1 1 15,7 0-1-15,3-1 1 0,2 1-1 0,3-1-1 16,3 1 1-16,-1-2-2 0,1 2 0 0,-2 0 0 15,-2-1 0-15,-5 2 0 0,0 0 0 16,-7 0-1-16,-2 2 1 0,-5-1-1 0,-4 0 1 16,-21-1 0-16,28 3 0 0,-28-3-1 0,0 0 1 15,0 0-1-15,0 0 3 0,0 0 0 0,0 0 2 16,0 0 1-16,0 0-4 0,0 0-2 0,-20 0-1 16,0-2-2-16,-5 2 3 0,-1 0 0 0,-6 0-1 15,-2-1 2-15,-3 0 0 0,0-2 2 0,-1 1 0 16,-2-2 1-16,-2 1-3 15,2-1 0-15,0 1 0 0,1-2-1 0,3 1 0 16,1 0 1-16,4 0 0 0,4 1 0 0,7 0 0 16,1 0 1-16,19 3-2 0,-21-3 0 0,21 3-4 15,0 0-5-15,0 0-7 0,0 0-7 0,0 0-4 16,0 0 7-16,0 0 7 0,0 0 9 0,0 0 7 16,30 1 0-16,-12 0-1 0,5 1 2 15,0 2-1-15,4 0 0 0,1 0-1 0,1 2 0 16,2-1 0-16,-1 0-1 0,2 0 1 0,-2-1-1 15,1-2 0-15,-3 0 0 0,-3-2 0 0,-3 2 0 16,-4-2 0-16,-18 0-1 0,27 1 0 16,-27-1 0-16,0 0 1 0,0 0 4 0,0 0 4 15,0 0 1-15,0 0-3 0,0 0-7 0,0 0-8 16,-17-19-1-16,17 19 1 0,-33-16 5 16,14 9 1-16,-4-1 2 0,-4 1 0 0,-1 1 0 15,-1-1 1-15,-2 1 0 0,1 0 0 0,-1 1 0 16,2 0-2-16,2 1 1 0,3 1 1 0,3 0-1 15,4 1 3-15,17 2-2 0,-23-4 1 0,23 4-6 16,0 0-7-16,0 0-11 0,0 0-15 0,0 0-5 16,0 0 7-16,0 0 13 0,0 0 13 0,0 0 13 15,21-5-1-15,-21 5 2 0,28-6 1 16,-10 3 1-16,2 0-1 0,2 1 0 16,1 1 0-16,2-1-3 0,3 2 1 0,1-1-4 15,4 1 2-15,0 0-2 0,1-1 0 0,1 1 1 16,-1-1-1-16,-1 1 0 0,-2 0 1 0,-5 1-2 15,-4 0 1-15,-22-1 0 0,28 3-1 0,-28-3-2 16,0 0-2-16,0 0 1 0,0 0 3 16,0 0 6-16,0 0 0 0,0 0 0 0,0 0-2 15,-33 7-2-15,10-5 2 0,-2 1-1 0,-4-1-1 16,-4-1-1-16,-2 2-1 0,-2-2 0 0,-2 0 0 16,0 0 1-16,-1 1-1 0,0-1 1 0,0-1-1 15,-2 1 0-15,4-1 2 0,0 1-3 0,0-1 3 16,3 2 0-16,1-4 1 0,5 2 1 15,3-1 0-15,8 0 1 0,18 1-1 16,-23-4-1-16,23 4-2 0,0 0-6 0,0 0-5 16,0 0-12-16,0 0-1 0,0 0 7 0,0 0 7 15,0 0 11-15,30-6 4 0,-10 4-2 0,6-1 1 16,4 1-1-16,2 0 1 0,6-2-2 0,3 0 1 16,4-1 0-16,4 2 0 0,2-2 0 0,0 0 0 15,0 0-2-15,2 0 1 0,0 2-1 0,1-2 0 16,-3-1 1-16,0 2-1 0,-4-1-1 15,-3 2 2-15,-4 0-2 0,-2 0 2 0,-4 0-2 16,-4 0 1-16,-3-1 1 0,-4 2-1 0,-5-1 0 16,-18 3 1-16,23-2 1 0,-23 2 1 15,0 0 1-15,0 0-1 0,0 0-8 0,0 0-4 16,-26-4-3-16,4 4 2 0,-6 1 7 0,-4 2 3 16,-4-1-3-16,-3 0 2 0,-4 1-1 15,-1 0 1-15,0-1 2 0,-3 2-1 0,0-3 1 16,-1 2 0-16,2 1 1 0,0 0-1 0,1-1 0 15,1 2 0-15,0-1 1 0,4 1 0 0,3-1 0 16,4 0 2-16,2 0 0 0,7-2-2 0,1 1 1 16,5-2-2-16,18-1 0 0,-21 2 0 0,21-2 0 15,0 0-1-15,0 0-5 0,0 0 1 0,0 0 1 16,0 0 1-16,0 0 4 16,24-13 0-16,-4 7 0 0,2-3 2 0,4 1 0 15,5-2 1-15,5 1 0 0,3-1-1 0,3 0-1 16,0 1 0-16,1 0-2 0,2-1 0 0,-1 3-2 15,1 0 0-15,-3 1-1 0,1 0-2 0,-6 0-2 16,-1 1-1-16,-5 0 1 0,-3 1 2 0,-6 2 1 16,-4 1 2-16,-18 1-5 0,17 0-7 0,-17 0-1 15,0 0 3-15,0 0 8 0,0 0 12 16,-32 16 3-16,8-8-1 0,-6 3-4 0,-6 0-6 16,-3 1 2-16,-8 1-3 0,0-1 2 0,-2 2 1 15,-1-1 2-15,3-2-1 0,2 0 2 0,1 0-1 16,4-3 0-16,5 2-3 0,2-3 1 15,5 0-1-15,3-1-1 0,4 1 0 0,1-2-1 16,20-5 1-16,-26 9-1 0,26-9-3 16,0 0-6-16,0 0-5 0,0 0-3 0,0 0 3 15,0 0 8-15,0 0 6 0,0 0 7 0,19 6 1 16,1-7 0-16,1-3 0 0,9-1-1 0,4-2-3 16,3 0 2-16,6-2-2 0,2 1-1 0,1-2-1 15,3 2-3-15,-1-2 2 0,4-1-1 0,-3 0 1 16,4 0-1-16,-1 0 1 0,-1-1-1 0,1 0 1 15,-1-1-2-15,-2 0 2 0,-3 0-1 16,-4 1 0-16,-7 3 0 0,-3-1 0 16,-8 3 0-16,-4 0 2 0,-20 7 1 0,25-10 6 15,-25 10 7-15,0 0 0 0,0 0-2 0,0 0-11 16,0 0-9-16,0 0-2 0,-31-4 1 0,10 8 6 16,-6 2 2-16,-5 1 0 0,-4 2 2 0,-7 0-3 15,-3 1 2-15,1 1-3 0,-3-1 2 0,7-2 1 16,2-1 0-16,5-2-1 0,6-3 1 15,3 0 1-15,5-4 0 0,20 2 3 0,-24-3 4 16,24 3 0-16,0 0-3 0,0 0-4 0,-10-19-9 16,10 19-4-16,12-21-2 0,-12 21 4 0,33-30 4 15,-9 10 3-15,3 1 2 0,4-2 1 0,-1 1-1 16,2 1-2-16,0-1 3 0,1 2-3 16,-1 0 4-16,-3 2 1 0,0 3 4 15,-2 1-5-15,-3 1 4 0,-1 1-5 0,-4 3-3 16,-19 7 2-16,28-11-1 0,-28 11 0 0,0 0-2 15,0 0-6-15,0 0 0 0,0 0-2 0,0 0 5 16,0 0 4-16,-25 21 3 0,-3-9-1 0,-7 0-6 16,-4 2 6-16,-7 1-6 0,0 1 6 0,-2-2 2 15,1-1-1-15,3-2 1 0,4-1 4 0,5-2-2 16,6 0 2-16,7-2-2 0,22-6-1 16,-25 8-4-16,25-8-5 0,0 0-4 0,0 0-4 15,0 0-2-15,0 0 4 0,0 0 0 0,0 0 6 16,22 9 1-16,-2-15 3 0,3-4 0 15,7-1-3-15,1-1 3 0,1 0-3 0,1-1 4 16,3-1 0-16,-2 1-2 0,0 0 2 0,0 1-2 16,-3-1 2-16,2 3 7 0,-1-1-6 0,-2 0 6 15,1 1-7-15,-2-1-2 0,-1 2 0 16,-2 0-3-16,-2 2-1 0,-5 2-1 0,-19 5-1 16,26-4-5-16,-26 4-9 0,0 0-1 0,0 0 1 15,0 0 10-15,0 0 11 0,-21 23 5 0,3-14 3 16,-7 1 1-16,-3-1 2 0,-2 3-7 0,-3-1 12 15,-2 1-8-15,0 0 7 0,-2 2 1 0,2-2-6 16,3 0-2-16,5-2-2 16,6-1-2-16,2-2-2 0,19-7 0 0,-26 10 0 15,26-10 1-15,0 0 0 0,0 0 5 0,-17 4 1 16,17-4-1-16,0 0-1 0,0 0-7 0,3-26-1 16,-3 26 0-16,16-24 0 0,-16 24 0 0,29-31 2 15,-8 13 3-15,3-2-5 0,4-2 6 0,1 2-9 16,3-3 1-16,1 2 2 0,-3 1-1 0,-1 2 1 15,-4 1 0-15,-3 2 1 0,-4 4 0 16,-18 11 3-16,24-17-1 0,-24 17 2 0,0 0-5 16,0 0-3-16,0 0-1 0,0 0 0 0,0 0 3 15,-33 6 2-15,11 3 1 0,-3 2 1 0,-3 0 1 16,-4 2-1-16,-2 0 1 0,0 1-2 16,1 0 1-16,4-3 0 0,1 1 2 0,4-1 1 15,2 0 1-15,4-1-2 0,18-10 0 0,-26 19-1 16,26-19-1-16,0 0-2 0,-17 20 0 15,17-20-2-15,0 0 0 0,0 0 1 0,0 0 6 16,0 0 1-16,21 3 2 0,-21-3-1 0,32-17-4 16,-11 5 0-16,5-1-2 0,2-4 1 0,2 0 0 15,1 0 0-15,2-3 1 0,-2 0 1 0,0 0-4 16,-3 0 3-16,-2 2-3 0,-1-2 3 0,-2 4-1 16,0-3 2-16,-2 2 3 0,-21 17 4 15,29-29 4-15,-29 29 6 0,14-20 3 0,-14 20 1 16,0 0 0-16,4-17-2 0,-4 17-6 15,0 0-8-15,0 0-5 0,0 0-5 0,-21-1 0 16,21 1 3-16,-31 14 0 0,8-4-1 0,-3 4 2 16,-3-1-1-16,-2 1 0 0,-3 1 0 0,0-1 1 15,3-1-1-15,-1-1-1 0,5 1 2 0,3-4-3 16,3 2 2-16,21-11-1 0,-29 13-1 16,29-13-1-16,0 0-4 0,-19 12-2 0,19-12-1 15,0 0 2-15,0 0 2 0,0 0 6 0,0 0 2 16,0 0 2-16,0 0 0 0,0 0-4 0,23-16-4 15,-23 16-1-15,31-25 0 0,-10 11 1 0,-1-3 0 16,1-1 2-16,1 1 0 0,-1 0 0 16,0 0 2-16,-3-1-1 0,0 1 1 0,-2 0 0 15,-1 0 1-15,-15 17-1 0,24-31-1 16,-24 31 2-16,14-27 1 0,-14 27 2 0,8-24 2 16,-8 24 2-16,-3-26-1 0,3 26 3 0,-7-18-2 15,7 18-3-15,0 0-3 0,-25-12-4 0,25 12 1 16,-33 3 0-16,10 0-1 0,-5 4 2 0,-3 8 0 15,-3-5-1-15,0 8 2 0,-2-6-2 0,0 1 1 16,2 1-1-16,4-2 1 0,4 0-2 16,6-3-1-16,20-9-2 0,-28 21-5 0,28-21-2 15,-11 18-1-15,11-18-1 0,0 0 3 0,2 21 1 16,-2-21 1-16,0 0 3 0,21 8 1 0,-21-8 3 16,28-2 2-16,-6-6 0 0,3 0 1 15,7-4-2-15,1-3-1 0,3 1 1 0,1-3-2 16,-1 1 1-16,-1-1 0 0,-2-1 1 0,-2-5 0 15,-3 4 0-15,-3-5-1 0,-2 5 1 16,-3 3-10-16,-3-1 9 0,0 1-8 0,-5-5 10 16,-12 21 0-16,18-30 0 0,-18 30 2 0,9-22 0 15,-9 22 2-15,-2-18-8 0,2 18 6 0,-7-17-10 16,7 17 6-16,0 0-1 0,-29-15-1 0,29 15 3 16,-36-3-1-16,14 6 1 0,-3 0 0 0,-1 2 1 15,-1 2 2-15,-4 2 7 0,3-1-7 16,-1 2 7-16,2 1-9 0,3-2-1 0,3 1 0 15,2 6-1-15,19-16-2 0,-30 28-1 16,30-28-3-16,-20 23-2 0,20-23 5 0,-7 19-9 16,7-19 9-16,0 0-7 0,5 19 3 0,-5-19 1 15,0 0 3-15,24 6 2 0,-24-6 1 0,35-7 1 16,-13 1 0-16,5-1 0 0,1-3-10 0,2 0 9 16,2 0-12-16,-2-6 11 0,-2 6-2 15,-1-6 1-15,-3 7 2 0,-2-1 0 0,-2 0 1 16,-20 10 0-16,28-15 1 0,-28 15-6 0,18-16 5 0,-18 16-4 15,0 0 2-15,11-22-1 0,-11 22-2 0,0 0-3 16,-6-19-1-16,6 19 1 0,0 0 1 0,-28-22 0 16,28 22 3-16,-33-12 1 0,14 8 1 0,-5 1 3 15,0 2 2-15,-1 1 3 0,-1 0 6 16,1 1-3-16,-2 1 0 0,1 3-4 0,1 0-2 16,2 2 2-16,-1 0-3 0,4 3 1 0,-1 0-2 15,3-2-1-15,1 2-2 0,17-10 3 0,-24 18-4 16,24-18-1-16,0 0-3 0,-13 22 0 0,13-22 1 15,0 0 4-15,0 0 0 0,11 18 3 0,-11-18-1 16,17 6 2-16,-17-6 0 0,31 1 0 16,-9-2 1-16,3-3-1 0,6 1-1 15,1-5 1-15,1 1-4 0,1-3-3 0,0 1 3 16,-2-1-2-16,-2 0 3 0,-2 0 0 0,-1 0 0 16,-4 0 0-16,-3 1 2 0,-20 9-1 0,29-19 2 15,-29 19-1-15,16-18 1 0,-16 18-1 0,5-18 1 16,-5 18-2-16,-4-18-1 0,4 18 1 0,-12-18-2 15,12 18-1-15,-22-15 2 0,22 15-2 0,-34-9 2 16,11 6 1-16,-3 2 2 0,-2 1 3 16,-3 0 0-16,-1 2 3 0,-1 1 1 0,0 0-4 15,2 2 4-15,-1 1-3 0,2 2-2 0,2-1 0 16,2 0-2-16,3 0-1 0,4 2-1 16,19-9 1-16,-28 18-3 0,28-18 0 0,-16 17-2 15,16-17-2-15,-8 19-2 0,8-19 3 0,2 24 0 16,-2-24 3-16,12 27 0 0,-12-27 0 15,24 23-1-15,-7-13 1 0,4-3-1 0,3-1 1 16,3-1 2-16,3-1-1 0,2-1-1 0,1-3-3 16,1-2-8-16,-1-1 0 0,1-2-4 0,-4-1 2 15,1 0 1-15,-3-1-3 0,-3 0 3 0,-3-2 1 16,-4 1 3-16,-18 8 7 0,27-17 3 0,-27 17 5 16,12-17 7-16,-12 17 1 0,0-17 3 15,0 17-5-15,0 0-1 0,-17-25-4 0,17 25 0 16,-24-16-1-16,24 16-1 0,-33-13-1 15,12 5 0-15,-1 4 2 0,-2-1 4 0,-1 1 1 16,-3 2 5-16,0-1-6 0,0 2 3 0,1 1-5 16,0 0 0-16,0 3 2 0,-1-1-5 0,2 2 1 15,0 0-3-15,3 1-1 0,1 1-1 0,4 0 1 16,18-6-2-16,-28 11-3 0,28-11-5 0,0 0-5 16,-18 15-5-16,18-15 3 0,0 0 2 15,0 0 6-15,0 0 3 0,0 0 2 0,17 17 2 16,-17-17 1-16,26 0 0 0,-7-2 1 0,4 1 1 15,3-1 1-15,4-1-2 0,3 1-2 0,-2-2 3 16,3 1-6-16,-1-1 0 0,0 2 2 0,-2-1-3 16,-1 0 3-16,-1-1-1 0,-2 0 1 0,-3 1 1 15,-3 0-1-15,-4 1 1 0,-17 2 0 16,20-3 1-16,-20 3 2 0,0 0 2 16,0 0 1-16,0 0 0 0,0 0-2 0,0 0-2 15,-2-19 0-15,2 19 0 0,-20-10 1 0,20 10 1 16,-32-6 0-16,10 5 3 0,-3 1 2 0,-3 1 2 15,-1 2 0-15,-1 0-1 0,-2 2-4 0,1 0 0 16,0 1 0-16,1 0-1 0,1 1 2 0,-2 1-3 16,4 0 0-16,1-1-2 0,3 2 2 15,2-2 0-15,3 0-1 0,1 2 0 0,17-9-1 16,-23 17-2-16,23-17 1 0,-18 20-2 0,18-20 4 16,-6 23-3-16,6-23 2 0,2 25-2 0,-2-25 0 15,11 26 1-15,-4-9 1 0,-7-17-2 0,25 30 2 16,-8-18 8-16,4-1-10 0,0-2 10 0,4-2-9 15,1-2-1-15,3-1 0 0,0-3 1 16,3-1 0-16,-2-3-3 0,1 0 1 16,-1-2 0-16,0-1 0 0,0 0 2 0,-4 0-1 15,1 0-11-15,-6 1 11 0,-2 0-11 0,-19 5 11 16,25-6 1-16,-25 6 0 0,0 0 1 0,0 0-1 16,0 0 2-16,0 0 2 0,0 0-3 0,0 0 3 15,-24 2-2-15,24-2-1 0,-35 11 16 0,16-2-13 16,-3-2 13-16,-1 3-10 0,-2-1-4 15,0 2 3-15,-1 6-4 0,1-4 1 0,-1 6-2 16,3-4 0-16,1 0-1 0,2 1 0 0,-1 0 1 16,1 1-1-16,2 2 1 0,1-3-1 0,17-16-1 15,-27 32 1-15,27-32-2 0,-21 30 1 16,21-30-1-16,-16 23-2 0,16-23 0 0,-8 17-2 16,8-17 1-16,0 0 0 0,0 0 0 0,0 0 0 15,0 0 0-15,0 0 2 0,0 0 0 16,0 0 1-16,0 0 1 0,21 6-2 0,-21-6-2 15,29-11-3-15,-12 4-2 0,0 0 1 0,2-2 1 16,-1 0 2-16,-1 0 3 0,-17 9 2 0,23-18 2 16,-23 18 4-16,0 0 6 0,16-21 7 0,-16 21 4 15,0 0 2-15,0 0-3 0,-7-18-5 0,7 18-3 16,0 0-5-16,-21-7-2 0,21 7-2 16,-29 5-1-16,10 1 1 0,-1 2-1 15,-5 4 0-15,2 2 0 0,-1 1 1 0,-3 1-2 16,5 1 0-16,0 1-1 0,4 2-1 0,1 0-1 15,4 1 0-15,2-1-1 0,4-2-1 0,3-1 0 16,4-17-1-16,-1 27 2 0,1-27 0 0,6 18 1 16,-6-18 0-16,0 0-1 0,16 19 1 0,-16-19-1 15,0 0 0-15,21 11 1 0,-21-11-1 16,19 3-1-16,-19-3-2 0,28-4-3 0,-10-1-1 16,3 0-5-16,1-1-1 0,1-1-2 0,0 0 1 15,0 0 1-15,-3-2 3 0,0 1 3 0,-20 8 5 16,29-16 3-16,-29 16 3 0,0 0 3 0,20-23 4 15,-20 23 0-15,0 0 1 0,-2-22 0 16,2 22-5-16,0 0-1 0,-13-19-3 0,13 19 0 16,-19-11 0-16,19 11 3 0,-28-5 0 15,11 6 1-15,-2 2-1 0,1 2 1 0,-3 1 0 16,1 1 0-16,-1 1 1 0,-2 3-1 0,1 3-2 16,-1 1 0-16,1 3-1 0,1 2-1 0,1 2-1 15,1 1 0-15,1 1-3 0,1 0 2 0,4-1-2 16,2 2 2-16,4-1-2 0,2-1 2 0,2 0-2 15,3-2-1-15,3-2 1 0,2-2 0 16,-5-17-1-16,17 27 0 0,-17-27 1 0,21 17 0 16,-21-17 2-16,31 7 0 0,-12-7 0 0,2-2 1 15,2-3 1-15,3-1-1 0,2-3 0 16,1-2-1-16,-1-1-1 0,1-3-1 0,0-1-1 16,-1-1-1-16,-1-4 0 0,-2 1 0 0,-1-3 3 15,-3 0 1-15,1 1 6 0,-1 0-6 0,0 1 4 16,-2-2-4-16,-2 0-2 0,0 3 2 15,-3 3 1-15,-14 17 1 0,19-21 5 0,-19 21 6 16,0 0 0-16,0 0-2 0,0 0-6 0,0 0-3 16,0 0-1-16,0 0 3 0,-21 9 1 0,21-9-1 15,-31 32 1-15,11-11-1 0,-2 5 1 0,2 3-2 16,-2 1-2-16,4 4 3 0,1 2-2 0,3 3 2 16,2 2-1-16,2 1-2 0,4 1-1 15,0 0 0-15,2-2 0 0,3 0-1 16,1-4 2-16,0-2-2 0,3-6 1 0,-1-3-1 15,2-3 0-15,1-6 0 0,-5-17 0 0,11 25 1 16,-11-25-1-16,0 0 2 0,0 0 1 0,18 17 5 16,-18-17 3-16,0 0 2 0,0 0-3 0,20-15-3 15,-20 15-3-15,22-23-2 0,-22 23 0 0,28-35-1 16,-13 11 0-16,-2-2-1 0,-1 0 0 16,-2-3 1-16,-1 0 0 0,-2-2-1 0,-1 0 1 15,-1-2 0-15,-1 1 2 0,-2-2 0 0,0 1 1 16,1 2-1-16,-2 1 0 0,3 3 5 0,-3 3 4 15,0 4 3-15,-1 20 1 0,0-25-1 16,0 25-6-16,0 0-4 0,0 0-9 0,0 0-3 16,0 0-1-16,0 0 2 0,-5 24 9 0,2 2 5 15,-6 7 10-15,-2 7-2 0,-1 6 2 16,-3 4-6-16,3-1-10 0,1 3 1 0,4-2-4 16,5-2-5-16,3-2-6 0,4-2-5 0,3-5-4 15,2-7 0-15,2-4 2 0,2-6 2 0,-14-22 1 16,25 25 2-16,-25-25 5 0,22 8 4 0,-22-8 6 15,19-10 5-15,-19 10 3 0,17-30 2 0,-7 8 1 16,1-4-2-16,1-1 0 0,2-2-2 0,0 0-2 16,0-2 0-16,-1 2-3 0,-3-1 0 15,1 1 0-15,-2 0-1 0,0 0 0 16,-2 0 0-16,-1 0 0 0,-2-1-1 0,0-1-2 16,-2 0-3-16,-1-2-4 0,0 0 2 0,-2-3 2 15,-1 4 6-15,-1 0 10 0,-3 3 1 0,3 3 7 16,-3 3 3-16,-1 2 1 0,3 4 4 0,4 17-3 15,-9-20 1-15,9 20-9 0,0 0-6 16,0 0-9-16,0 0-4 0,0 0-1 0,0 0 3 16,-11 20 2-16,7 1 0 0,-2 5 1 0,0 6 0 15,-1 3-1-15,3 2-5 0,1 5 5 0,2-1-6 16,3-1 3-16,0-2 1 0,6-1-5 0,-1-5 0 16,1-2-6-16,2-4 0 0,-1-6-2 15,-9-20 3-15,12 23 1 0,-12-23 6 0,0 0 8 16,0 0 3-16,0 0 0 0,0 0-1 15,11-29-5-15,-8 8 0 0,2-7 0 0,-1-4 0 16,-2 1 2-16,0-4-1 0,-2 1 2 0,-2-1 1 16,0-3-3-16,1 2 2 0,-2 0-1 0,1 1-2 15,2 1 2-15,-3 2 0 0,1 0-1 0,1 0 0 16,0 2 0-16,-1-1-2 0,4 2 2 0,0 0-2 16,0 2 2-16,2 4-2 0,0 1 1 0,-1 5 0 15,-3 17 0-15,10-20 1 0,-10 20-2 16,0 0-1-16,0 0-1 0,0 0 0 0,5 19 2 15,-5 0 5-15,0 12 4 0,-2 0 2 16,-2 7 0-16,-1 3-2 0,0 0-6 0,0 1-1 16,2-1-4-16,0-3 2 0,2-2-3 0,2-2-2 15,0-6-3-15,2-4-6 0,1-6 3 0,-4-18-2 16,7 18 3-16,-7-18 4 0,0 0 5 16,0 0 3-16,0 0 2 0,11-18 1 0,-9-4-3 15,2-4 2-15,0-5 0 0,-2-1-3 0,0-1 3 16,-3 1-3-16,1-1 1 0,-2-2 0 0,-1 1 0 15,0 0 1-15,-1 3 1 0,2-1 2 0,-2 3 2 16,3 4 0-16,-4 1 0 0,2 3-3 0,0 3 0 16,-1 1 0-16,4 17 1 0,-7-27 0 0,7 27 1 15,-5-17-2-15,5 17-1 16,0 0-4-16,0 0 0 0,0 0-3 0,0 0-3 16,0 0 1-16,0 0 1 0,0 0 3 0,0 0 2 15,-5 21 0-15,5-21 1 0,-1 31-1 0,1-12 0 16,0-1 1-16,1 1-2 0,-1-19 1 0,6 33-2 15,-6-33 0-15,11 24 0 0,-11-24-1 0,0 0-3 16,18 17 0-16,-18-17 0 0,0 0-1 0,21-1 3 16,-21 1-1-16,0 0-1 0,26-31-1 15,-18 13-1-15,1-1 0 0,-5-4 2 0,1 1 2 16,-3-1-1-16,-2 0 3 0,-2 3 0 0,0-6 1 16,-3 7 1-16,-1-3 0 0,6 22 1 15,-12-28-1-15,12 28-1 0,-15-20-8 0,15 20 7 16,-17-17-10-16,17 17 10 0,-18-13 0 0,18 13 1 15,-21-17 1-15,21 17 0 0,-22-17 1 16,22 17 0-16,-22-12 1 0,22 12 1 0,-18-13 1 16,18 13 0-16,-17-10 1 0,17 10-2 0,0 0 0 15,-18-19-10-15,18 19 8 0,0 0-10 0,-11-19 8 16,11 19-1-16,0 0 2 0,-6-22 0 0,6 22-1 16,0 0-1-16,-1-21 0 0,1 21 0 0,0 0 1 15,0-19-1-15,0 19 1 0,0 0 0 0,2-17 1 16,-2 17-1-16,0 0 2 0,0 0-1 15,0 0 0-15,6-16 1 0,-6 16-2 16,0 0 0-16,0 0 1 0,0 0 0 0,0 0 1 16,0 0 0-16,1-17-1 0,-1 17-1 0,0 0 1 15,0 0-2-15,0 0 0 0,0 0 0 0,-17-16-1 16,17 16 1-16,0 0 1 0,-23-9 0 0,23 9 0 16,-19-7 2-16,19 7-1 0,-22-8 1 0,22 8 0 15,-21-11 0-15,21 11 1 0,-18-16-2 16,18 16 1-16,0 0 0 0,-22-22 1 0,22 22-3 15,0 0 2-15,-20-11-3 0,20 11 1 0,0 0 0 16,-26-4 1-16,26 4-1 0,-21 1 0 0,21-1 0 16,-22 3-3-16,22-3 1 0,-17 4-2 0,17-4 3 15,0 0-1-15,-19-1 4 0,19 1-1 16,0 0 1-16,0 0 1 0,-17-5-2 16,17 5 1-16,0 0 0 0,0 0 0 0,0 0-1 15,0 0 0-15,0 0-2 0,0 0 0 0,0 0 1 16,0 0-3-16,0 0 1 0,0 0-1 0,0 0 0 15,0 0 0-15,0 0 1 0,0 0 3 0,0 0 0 16,0 0 1-16,0 0-1 0,0 0-1 0,18 5 2 16,-18-5-2-16,0 0-1 0,21 7 2 0,-21-7-4 15,0 0 2-15,23 5 0 0,-23-5 0 16,18 0 0-16,-18 0 2 0,18 0-1 0,-18 0 0 16,19 0 1-16,-19 0 0 0,17 0 0 15,-17 0-1-15,0 0 2 0,24 5-2 0,-24-5 1 16,18 6 0-16,-18-6 1 0,21 11-1 0,-21-11 1 15,24 11-2-15,-24-11 0 0,26 12 0 0,-26-12 0 16,27 12 2-16,-27-12-1 0,27 12 0 0,-27-12 0 16,27 11-2-16,-27-11 2 0,23 9 0 15,-23-9 1-15,20 10-1 0,-20-10 1 0,0 0-1 16,22 12 0-16,-22-12 0 0,0 0 0 0,0 0 1 16,17 20-1-16,-17-20 0 0,0 0 0 0,5 16 0 15,-5-16 0-15,0 0-2 0,1 25 1 0,-1-25-2 16,-1 19-2-16,1-19-1 0,1 19 6 0,-1-19-7 15,3 19 4-15,-3-19-7 16,0 0 0-16,13 19 2 0,-13-19 4 0,0 0 3 16,13 17 0-16,-13-17 1 0,0 0 0 0,6 22-2 15,-6-22 3-15,0 0-1 0,0 21 0 0,0-21 15 16,0 0-14-16,-4 18 13 0,4-18-14 0,0 0 1 16,-1 21-1-16,1-21 0 0,0 0 1 0,0 23-1 15,0-23 0-15,1 21 0 0,-1-21 0 0,2 18 0 16,-2-18 0-16,0 0-1 0,0 19 2 15,0-19-1-15,0 0-2 0,-5 21 1 0,5-21 0 16,0 0 0-16,-11 20 1 0,11-20 0 0,0 0 2 16,-14 23-2-16,14-23 1 0,-9 17 0 0,9-17-1 15,-6 17 0-15,6-17 2 0,-2 17-2 16,2-17 1-16,0 21-1 0,0-21 0 0,4 24-1 16,-4-24 2-16,4 26-1 0,-4-26 1 0,2 27-1 15,-2-27 0-15,3 28 0 0,-3-28 0 16,0 26 0-16,0-26 1 0,0 28-2 0,0-28 2 15,-2 29-1-15,2-29 1 0,-1 29-1 0,1-29 1 16,0 32-1-16,0-32 1 0,-1 34-3 0,2-18-5 16,-1-16 7-16,1 33-8 0,1-15 8 0,-2 0 0 15,1 1 0-15,0 0 1 0,-1-19 0 0,1 33-1 16,0-17 2-16,2 1-1 0,-2 2-2 16,0-3 2-16,-1 1-1 0,-1 0 1 15,0 0-3-15,-2 0 2 0,0 0-1 0,-2 1 0 16,5-18-1-16,-12 30 2 0,12-30-1 0,-12 27 2 15,12-27-1-15,-10 17 0 0,10-17-1 0,0 0 1 16,0 0 0-16,0 0 0 0,-5 17-1 0,5-17-2 16,0 0 0-16,0 0-1 0,0 0-1 0,0 0 2 15,0 0 2-15,0 0 0 0,0 0 2 16,0 0 1-16,18-22-1 0,-18 22 1 0,8-23 1 16,-8 23 1-16,7-31 4 0,-5 11 1 0,1 0 1 15,-2-3-1-15,-1 0-3 0,1-1-3 0,-1-2-1 16,3 0-3-16,0-1 0 0,1-2 0 0,2 1 1 15,-1-1 6-15,0 1-4 0,0 3 7 16,-3 0-4-16,0 0 2 0,-2 2 2 0,0 2-1 16,-1 0 0-16,0 2 0 0,-3-1 0 15,2 4 1-15,-3-1 0 0,5 17 0 0,-7-28-1 16,7 28-1-16,-9-24-3 0,9 24-1 0,-7-22-2 16,7 22 0-16,-5-20-1 0,5 20-1 0,0 0 1 15,-2-23-2-15,2 23-1 0,0 0 0 0,-2-20 0 16,2 20 0-16,0 0 2 0,2-23 1 0,-2 23 1 15,0 0-1-15,3-24 0 0,-3 24 0 16,0 0 0-16,4-22 1 0,-4 22 0 0,0 0-1 16,1-19 0-16,-1 19 0 0,0 0 0 0,0 0 0 15,0-21 0-15,0 21-2 0,0 0-1 16,0 0 0-16,0 0-1 0,0 0 2 0,12-19 0 16,-12 19 2-16,0 0-1 0,0 0 1 0,15-22 1 15,-15 22 0-15,0 0 1 0,0 0-1 0,0 0 1 16,13-19-1-16,-13 19 0 0,0 0 0 15,0 0-1-15,9-22 1 0,-9 22 1 0,0 0-1 16,8-17-11-16,-8 17 11 0,0 0-10 0,5-17 12 16,-5 17-1-16,1-18 0 0,-1 18 1 0,0-20-1 15,0 20 1-15,-1-16-1 0,1 16-1 0,0-17 1 16,0 17-2-16,3-19-8 0,-3 19 8 0,4-19-9 16,-4 19 8-16,5-17 1 0,-5 17 0 15,6-19 0-15,-6 19 1 0,7-17-1 16,-7 17-1-16,0 0 1 0,2-22-1 0,-2 22 1 0,0 0-1 15,-6-19 1-15,6 19-1 0,0 0 0 0,-12-18 0 16,12 18 0-16,0 0 1 0,-19-16-1 16,19 16 0-16,0 0 0 0,-25-16 0 0,25 16 1 15,-21-9 0-15,21 9 0 0,-22-9-1 0,22 9 0 16,-22-10 0-16,22 10 0 0,-24-8 0 16,24 8 1-16,-27-6-1 0,27 6 0 0,-32-6 1 15,15 5-1-15,0-2 0 0,-2 1 2 0,1-1 0 16,0 1-1-16,0 1 1 0,1 0 0 0,17 1 1 15,-32-2-2-15,32 2 3 0,-31 2-3 0,31-2 0 16,-26 1 0-16,26-1 0 0,-22 1 1 0,22-1 0 16,-18 2 1-16,18-2-1 0,0 0 1 0,0 0-1 15,0 0-1-15,0 0 0 16,0 0-3-16,0 0-4 0,0 0-1 0,0 0 0 16,0 0 2-16,0 0 4 0,0 0 2 0,0 0 0 15,0 0-1-15,19 16 1 0,-19-16-1 0,24 9 0 16,-24-9 0-16,28 8-1 0,-28-8 2 0,32 6-3 15,-32-6 1-15,30 6 0 0,-30-6 1 0,31 5 1 16,-14-4 0-16,0 0 0 0,0-1-1 16,2 2 1-16,1-1 0 0,2 0 0 0,0-1 1 15,-2 1-1-15,2 3 1 0,-4-2-1 0,1 1 1 16,-19-3-1-16,28 7 0 0,-28-7 0 0,19 8 1 16,-19-8 0-16,0 0 0 0,24 11-1 0,-24-11-1 15,0 0 1-15,22 11-2 0,-22-11 2 16,0 0-2-16,0 0-3 0,0 0 1 0,0 0 0 15,0 0 1-15,0 0 5 0,0 0 0 16,0 0 2-16,0 0-1 0,0 0-2 0,0 0-1 16,-20 6-1-16,20-6-2 0,-26 0 1 0,26 0-1 15,-32 0 1-15,32 0 0 0,-34 1-1 0,34-1 0 16,-32-1 0-16,32 1-1 0,-32 1 0 0,15 1 1 16,0-2 0-16,17 0 0 0,-32 3 2 0,32-3-1 15,-29 5 1-15,29-5 1 0,-27 6 0 0,27-6 0 16,-23 7 1-16,23-7-1 0,0 0 0 15,-19 11-2-15,19-11-1 0,0 0-1 0,0 0-2 16,0 0 2-16,-3 20 0 0,3-20 2 16,0 0 0-16,0 0 2 0,23 18-1 0,-23-18 1 15,21 8 1-15,-21-8-1 0,27 9 2 0,-27-9 2 16,31 9-5-16,-12-4 5 0,0 0-5 0,1 0 1 16,-1 0 1-16,1-2-1 0,-2 2 1 15,-1-1 0-15,1 1-2 0,-18-5 1 0,32 9 0 16,-32-9-1-16,25 10 1 0,-25-10 0 0,18 10-2 15,-18-10 1-15,9 17-1 0,-9-17 0 0,1 17 0 16,-1-17 1-16,0 0 14 0,-10 18-12 0,10-18 13 16,0 0-13-16,-21 20 0 0,21-20 0 0,-17 15 0 15,17-15 0-15,-18 24-1 0,18-24 2 0,-17 27-2 16,17-27 1-16,-17 25-1 16,17-25 0-16,-17 28 0 0,17-28 0 0,-18 31 0 15,18-31-1-15,-16 32 0 0,9-15 0 0,7-17-3 16,-12 32 2-16,12-32-2 0,-10 28 1 0,10-28 1 15,-8 24 1-15,8-24 0 0,-9 17 1 0,9-17 0 16,0 0-2-16,0 0-2 0,-6 18-3 0,6-18-1 16,0 0 0-16,0 0 0 0,0 0 1 0,21 6 1 15,-21-6-1-15,22-3-2 0,-22 3 1 16,24-6 0-16,-24 6 0 0,25-10 3 0,-25 10 2 16,24-11 1-16,-24 11 2 0,0 0 2 0,21-20 1 15,-21 20 5-15,8-17 2 0,-8 17 4 16,3-22 0-16,-3 22-2 0,2-24-2 0,-2 24-4 15,1-23-3-15,-1 23-1 0,0-24-2 0,0 24 0 16,1-23-2-16,-1 23 2 0,4-21-1 16,-4 21 0-16,6-19 1 0,-6 19 0 0,7-17-1 15,-7 17 3-15,0 0 0 0,9-18 4 0,-9 18 5 16,0 0 0-16,0 0 0 0,0 0-7 0,0 0-5 16,0 0 0-16,0 0 0 0,0 0 1 0,4 18 1 15,-4-18 0-15,2 30 0 0,-1-12-1 0,0 3 1 16,2 2-1-16,-2 2 1 0,1 2-1 0,2-1 0 15,0 1-1-15,2-2 1 16,0 2-1-16,2-5 1 0,2 1-2 0,-2-5 2 16,1-1-3-16,-9-17 1 0,13 26-1 0,-13-26 0 15,10 18 0-15,-10-18-2 0,0 0 2 0,0 0 3 16,0 0 1-16,0 0 0 0,0 0 0 0,0 0-3 16,12-27 1-16,-12 27 1 0,1-29 0 0,-2 12-2 15,-1 0 0-15,2 17-1 0,-6-35 1 0,2 18 0 16,-1-1 0-16,0-3-1 0,2 3 0 15,-2-4-2-15,-1 3 2 0,0-4-1 0,0 2 3 16,-1-1-2-16,1 2 3 0,-1 1-2 0,1 0 3 16,6 19-1-16,-13-36 3 0,13 36 3 0,-11-27 1 15,11 27 2-15,0 0-2 0,0 0-3 0,0 0-3 16,-17-14-3-16,17 14-2 0,0 0 2 16,0 0 1-16,0 0 1 0,-8 24 2 15,8-24-1-15,-3 23-1 0,3-23 1 0,2 26-2 16,-2-26 3-16,7 33-2 0,1-13 2 0,0 2-2 15,3 3 1-15,1 0-2 0,3 4 2 0,0-1-2 16,-1 2 2-16,0 2-1 0,0-3 0 0,0 1-2 16,-4-2 1-16,1-1-3 0,-1-3 3 0,-3-3-4 15,-1-1 2-15,-6-20-3 0,11 25-10 0,-11-25 3 16,0 0-7-16,0 0 9 0,0 0 15 16,0 0-6-16,19-13 11 0,-18-6-9 0,0-8-3 15,-2-2 4-15,-2-3-2 0,1 1 3 16,0 1-3-16,-2-3 2 0,0 3-2 0,-1 0 2 15,1-2-1-15,0 4 3 0,-1-1 2 0,0 4 6 16,-1 2 4-16,0 0 2 0,-1 4-1 0,-2-5-4 16,1 7-2-16,-1-3-3 0,9 20-1 0,-17-22-2 15,17 22-2-15,-17-14-2 0,17 14-2 16,0 0-12-16,-19-12 12 0,19 12-13 0,0 0 12 16,0 0 0-16,0 0-2 0,0 0 0 0,0 0-1 15,0 0 0-15,0 0 3 0,0 0 16 0,0 0-11 16,0 0 16-16,0 0-14 0,-6 22 1 0,6-22 1 15,1 23-1-15,-1-23 0 0,3 37-1 0,0-18-1 16,-1 8-3-16,1-4 2 16,0 0-3-16,0 0 1 0,-1-1-1 0,1 0-1 15,-2-6-2-15,-1-16-2 0,0 25-4 0,0-25 2 16,0 0 3-16,0 0 3 0,0 0 3 0,0 0-3 16,-7-17-2-16,4 0-1 0,2 0 2 0,0-3 1 15,1 0 3-15,0 1-1 0,0-1 2 0,0 0-1 16,0 2 1-16,1-1 0 0,0-2 2 0,-1 21 2 15,1-29 4-15,-1 29 5 0,0 0-1 16,0 0-6-16,0 0-3 0,0 0-3 0,0 0 0 16,-13 24 12-16,5 6 0 0,-3 1 4 0,-3 8-5 15,4 6-4-15,-2 3-4 0,3 9-3 16,-1 2-1-16,3 3-2 0,0 0-1 0,3-2-4 16,4-4 0-16,3-5-1 0,5-5 1 0,1-6 1 15,3-4 1-15,-1-6 2 0,0-3 1 0,-1-6 2 16,-3-4-1-16,-7-17 1 0,13 25-1 15,-13-25-1-15,0 0 0 0,0 0 2 0,0 0 1 16,0 0 4-16,0 0 0 0,0 0-3 0,17-2-6 16,-17 2-7-16,12-24-1 0,-12 24-6 0,12-34-1 15,-7 14-8-15,-2-3 1 0,0-3-1 0,-3 1 3 16,-3-3 6-16,1 0 2 0,-3 0 6 0,1 1 3 16,0 0 4-16,-1 2 8 0,2 3 14 15,-2 3-1-15,5 19 13 0,-4-28-4 16,4 28-5-16,0 0-5 0,0 0-11 0,0 0-4 15,0 0-4-15,0 0 4 0,-21 21 4 0,12 4 7 16,0 9-2-16,-4 3 2 0,3 8-6 0,0 1-6 16,3 3-2-16,0 3-1 0,6 0 0 0,2 2-2 15,3-5-3-15,5-1-8 0,-1-3-4 0,3-4-8 16,0-7-2-16,0-4 6 0,-1-5 2 16,-3-6 8-16,-7-19 6 0,11 22 1 0,-11-22 13 15,0 0 8-15,0 0-1 0,0 0-5 0,0 0-15 16,0-32-8-16,-4 12 2 0,1-4 1 0,-3-3 8 15,-2-1-2-15,-1-1 1 0,-1-1 0 0,-1-2-6 16,-1 0-1-16,2-2-7 0,0 1 3 16,0 1-1-16,1-1 4 0,-1 4 4 0,0 2 7 15,3 6 8-15,-3 1 10 0,10 20 5 16,-17-22 1-16,17 22-5 0,-17-7-7 0,17 7 0 16,-18 7 1-16,18-7 5 0,-28 29 0 0,13-3 2 15,-3 4-5-15,2 8-2 0,3 3-4 0,3 2-4 16,3 7-3-16,6 1-1 0,3 1-2 0,5-2-1 15,6 0-2-15,4-4-4 0,5-4-1 0,1-4-6 16,0-4-1-16,0-8-1 0,-1-3-2 16,-5-7 1-16,2-5 2 0,-19-11 3 0,26 5 8 15,-26-5 4-15,0 0 0 0,18-29-5 0,-17 9-6 16,-4-4-5-16,-5-2 5 0,-4-1 1 16,-4 0 1-16,-4 2 3 0,-2 1-6 0,-4-2 6 15,2 1-11-15,-4 0 4 0,2-1-8 0,0-3-1 16,0 3-1-16,1-5-3 0,1 5 9 0,4 1 18 15,2 4 34-15,18 21 25 0,-30-29 17 16,30 29-5-16,-17-12-16 0,17 12-23 0,0 0-13 16,0 0-6-16,-13 24 3 0,13-2 4 0,0 5-1 15,5 6-6-15,2 5-7 0,5 3-3 0,4 2-2 16,6 6 0-16,4-2-1 0,3 1-1 0,5-1-1 16,1-2 0-16,3 0 0 0,1-4-3 15,-2-2 0-15,1-7-2 0,-3 0 1 0,1-8 2 16,-4-1 0-16,0-6 1 0,0-3-2 15,-3-2-1-15,-4-4-2 0,-2-5 2 0,-4 0 0 16,-19-3 4-16,26-8 1 0,-26 8 3 0,15-19 0 16,-14 2-4-16,-3-5-4 0,-5-1-7 0,-4-3-4 15,-6 0-3-15,-3-1-3 0,-4-2-5 0,-3-2-3 16,-6 0-8-16,-1-2 2 0,-4-2 2 0,1 0 6 16,-2-2 16-16,-3-1 7 0,4 1 21 15,-1 2 7-15,6 2 21 0,0 3 9 0,6 5 1 16,3 4-2-16,2 3-20 0,1 2-13 0,3 4-10 15,18 12-5-15,-29-14 0 0,29 14-2 0,-18-1-2 16,18 1-1-16,0 0-2 0,-11 26-1 16,13-9 2-16,4 3 0 0,8 4 2 0,4 3 0 15,9 2-3-15,4 2 2 0,7 3-3 0,7 0 2 16,5 2-2-16,3 2-2 0,4 1-5 16,2 0-1-16,0 0 1 0,3 0-3 0,0-2 1 15,-1 0-7-15,-2-5-3 0,-3 0-2 0,-3-4 6 16,-2-3 3-16,-3-2 7 0,-6-3 3 0,-7-3 3 15,-4-1 1-15,-9-5 4 0,-5-4-1 0,-17-7 1 16,0 0 4-16,17 8 10 0,-17-8-1 0,0 0-13 16,0 0-11-16,-14-23-22 0,14 23-18 15,-21-34-5-15,21 34-26 0,-35-44 78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16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12740 3263 57 0,'-54'-30'13'0,"8"2"22"15,1 0-9-15,9 5-6 0,2 1 3 0,8 4-12 16,4 4-10-16,4 2-19 0,18 12-15 16,-21-15-12-16,21 15-23 0,0 0 47 0,0 0 21 15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32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12528 3142 120 0,'29'28'42'0,"1"-2"-6"16,6 7-10-16,2 0 3 0,7 4-10 0,0 2 7 15,3 2-12-15,2 1-2 0,0 1-7 16,0-1-5-16,0 0 3 0,-1-2-5 0,-2-4-1 15,-2 0-5-15,-2-6-3 0,-3-2-6 16,-1-3-2-16,-4-3-5 0,-4-4 1 0,0-1-8 16,-8-6-1-16,0-3-4 0,-23-8 8 0,30 5 7 15,-30-5 17-15,0 0 7 0,14-17-5 0,-14 17-10 16,-14-28-14-16,1 9 2 0,-8-4 13 0,-4 0 11 16,-7-2 0-16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43.83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13347 4819 612 0,'0'0'2'0,"0"0"-4"15,0 0-2-15,0 0-3 0,36-13 0 0,-5 6-4 16,1-3-2-16,5-2 0 0,3 0-1 0,-2-3 0 15,1 0 5-15,-3-1 0 0,3-2 8 0,1-4 3 16,2-2-1-16,3-3 2 0,3-1-1 0,1 1 1 16,3-1 0-16,-3 2 2 0,-3 3 0 0,-3 5 2 15,-12 6 1-15,-5 5-1 0,-26 7-8 0,18-1-1 16,-18 1-3-16,0 0 1 0,-30 29 9 16,-2-9 0-16,-8 7 0 0,-12 3-4 0,-9 3-2 15,-5 1-5-15,-3 1 1 0,1 1 0 16,-2-1 1-16,2 1 2 0,0-1 3 0,2-1 6 15,4-1 0-15,0 1 3 0,8-5-1 0,5-4 3 16,8-3-1-16,10-6 5 0,12-8 0 0,19-8-1 16,0 0-2-16,0 0-3 0,0 0-2 15,23-2-1-15,5-8-2 0,8-4 0 0,9-6 1 16,3-2 1-16,3-4 4 0,4-1 7 0,-2 1 3 16,3-2-5-16,1 0 3 0,-1 1-14 0,0-2 1 15,-2 3-4-15,-3 0 2 0,-3 3-3 0,-3 4 1 16,-6 3-3-16,-7 5-1 0,-7 4-3 0,-25 7-9 15,23-2-3-15,-23 2-2 0,0 0 5 0,0 0 9 16,-13 24 6-16,-3-7 2 16,-9 6 4-16,-9 2-6 0,-5 7 1 0,-7 2-8 15,-4-1 0-15,-1 4-6 0,-2-2-1 0,2-4 1 16,5-2 4-16,1-5 1 0,7-2 5 0,4-2 1 16,3-3 2-16,4-3-1 0,3-3 2 0,5-4 0 15,19-7 4-15,-20 6 6 0,20-6 5 0,0 0-3 16,0 0-4-16,0 0-10 0,9-23-8 0,6 6 1 15,7-4-1-15,7-7 5 0,4-1 2 16,5 0-1-16,-1-3-2 0,5 3 5 0,-5-1-6 16,5 0 10-16,-2 2-3 0,-2 3 1 0,-2 2 0 15,-3 3 0-15,-3 4-3 0,-2 6 2 0,-7 2-4 16,-4 6-3-16,-17 2-5 0,0 0-5 16,18 7 0-16,-18-7 3 0,-5 17 5 0,5-17 3 15,-23 32 2-15,3-12-1 0,-7 2 2 16,-5 1-2-16,-4 0 1 0,-2 0-1 0,-2 0 1 15,-3-1 2-15,1-2-1 0,-2-1 0 0,4 1 3 16,-2-2-2-16,5-1 5 0,1-3-1 0,5-2 2 16,5-1 1-16,6-3 0 0,20-8 5 0,-19 3 1 15,19-3-4-15,0 0 0 0,0 0-8 0,17-13-2 16,0 2 1-16,9-6-2 0,4-5 3 0,8-3-5 16,2-2-3-16,3 0-3 0,2-1 4 15,-1 0 0-15,1 1 10 0,-2 2-1 16,-3 0 1-16,5 0 0 0,-2 1 3 0,-2 1 0 15,3 1 6-15,-1 2-1 0,-3 0 2 0,0 4 2 16,-1 1-9-16,-5 4 5 0,0 3-10 0,-5 2-1 16,-1 1-4-16,-5 1-2 0,-2 4-4 0,-4 1-3 15,-17-1-4-15,23 8-1 0,-23-8 0 0,0 0 4 16,4 17 4-16,-4-17-1 0,0 0 9 16,-31 26-5-16,11-15 7 0,-3 0 1 0,-3 1 0 15,0-1 1-15,2-3 1 0,2 0 2 0,5-5 2 16,17-3 3-16,-20 4 3 0,20-4-2 0,0 0-7 15,0 0-4-15,0 0-10 0,0 0-4 0,29-12-1 16,-7 3-2-16,4-2 2 0,2 1 2 16,0-1 0-16,-2 2 2 0,-1 2 0 15,-4 0 7-15,-1 1 1 0,-20 6 7 0,26-8 0 16,-26 8 3-16,0 0 4 0,19-3 0 0,-19 3 0 16,0 0-3-16,0 0-3 0,0 0-2 0,0 0-3 15,0 0-3-15,0 0 0 0,0 0 1 0,0 0 0 16,0 0-5-16,0 0 7 0,-4 20-7 0,4-20 7 15,0 0-1-15,0 0 1 0,0 0 0 0,0 0-1 16,0 0 1-16,0 0-2 0,0 0 2 16,0 0-1-16,0 0 0 0,0 0 5 0,0 0 1 15,0 0 4-15,0 0 0 0,0 0-1 0,0 0-2 16,0 0-3-16,0 0 0 0,0 0 0 16,0 0 0-16,0 0 2 0,0 0-3 0,0 0-1 15,0 0-2-15,0 0-3 0,0 0 1 0,0 0 2 16,0 0 9-16,0 0-8 0,0 0 10 0,-6-19-10 15,6 19 0-15,0 0 0 0,0 0-1 16,0 0 1-16,-14-21 0 0,14 21 4 0,0 0-1 16,-15-18 1-16,15 18 0 0,0 0-2 0,-21-20 2 15,21 20-2-15,0 0-1 0,-26-20 1 0,26 20-1 16,-20-13-9-16,20 13 10 0,-22-12-9 0,22 12 7 16,-28-15 2-16,28 15-3 0,-32-15 3 0,32 15-2 15,-31-17 1-15,14 8-2 0,17 9 2 16,-31-18-2-16,31 18 1 0,-29-17-2 15,29 17 2-15,-26-18-1 0,26 18 0 0,-24-19 0 16,24 19-1-16,-23-20-1 0,23 20 2 0,-23-21-2 16,23 21 2-16,-23-23-1 0,23 23 1 0,-23-26-2 15,23 26 3-15,-22-25-2 0,22 25 1 0,-22-24-1 16,22 24 0-16,-22-23 0 0,22 23 1 0,-21-26-1 16,21 26 2-16,-18-23-3 0,18 23 3 15,-16-23-2-15,16 23 0 0,-14-23-2 0,14 23 0 16,-10-21-2-16,10 21 2 0,-6-23-1 0,6 23 3 15,-5-23 0-15,5 23 3 0,-6-22-1 0,6 22 1 16,-10-21-1-16,10 21 2 0,-13-19 8 16,13 19-7-16,-17-18 8 0,17 18-6 0,-17-15-2 15,17 15 0-15,0 0-4 0,-22-20 1 0,22 20-5 16,0 0 3-16,-13-23-2 0,13 23 1 16,-9-18-1-16,9 18-7 0,-8-17 8 0,8 17-8 15,0 0 9-15,-16-22 1 0,16 22-1 0,0 0 0 16,-22-22 0-16,22 22 0 0,-17-14 0 0,17 14-3 15,-20-16 3-15,20 16-2 0,-20-16 3 0,20 16 1 16,-19-13-1-16,19 13 0 0,-17-15 0 0,17 15 0 16,0 0-1-16,-19-23 1 0,19 23-2 15,0 0 0-15,-21-23-2 0,21 23 2 0,-13-16 0 16,13 16 1-16,0 0-1 0,-24-23 2 16,24 23-2-16,-19-16 2 0,19 16-1 0,-20-15 3 15,20 15 0-15,-21-14 0 0,21 14 0 0,-21-12-1 16,21 12-1-16,-23-11-1 0,23 11-1 0,-24-11 1 15,24 11 0-15,-24-11 0 0,24 11-2 0,-27-11 1 16,27 11-1-16,-24-11 0 0,24 11 1 16,-22-11 0-16,22 11 0 0,-21-12 2 0,21 12-1 15,-21-13 1-15,21 13-1 0,-18-14 1 0,18 14-1 16,-17-17 2-16,17 17-1 0,-16-17 0 0,16 17 0 16,-16-17 0-16,16 17-2 0,-18-16 1 0,18 16-2 15,-18-13 1-15,18 13-2 0,-20-15 3 0,20 15-1 16,-19-13 2-16,19 13-1 0,-18-11 1 15,18 11-1-15,-17-11 0 0,17 11 1 16,0 0 0-16,-25-17-1 0,25 17 0 0,0 0 7 16,-23-14-8-16,23 14 8 0,0 0-8 0,-22-16 1 15,22 16 1-15,-18-12-1 0,18 12 2 0,-18-11-3 16,18 11 2-16,-18-11 0 0,18 11 1 0,-19-10-2 16,19 10 1-16,-17-12-2 0,17 12 1 0,0 0-1 15,-23-15 0-15,23 15-1 0,-18-11-6 16,18 11 4-16,-22-10-6 0,22 10 4 0,-22-8 2 15,22 8-1-15,-24-6 2 0,24 6 0 0,-24-7 0 16,24 7-1-16,-25-4-1 0,25 4-2 16,-22-4 0-16,22 4 0 0,-20-4 1 0,20 4 0 15,-20-2 1-15,20 2 3 0,-18-1 0 0,18 1 2 16,0 0 0-16,-21-1 1 0,21 1-1 0,0 0 0 16,0 0 0-16,-19 3-1 0,19-3-2 15,0 0-1-15,0 0 0 0,0 0-2 0,0 0 0 16,-17 9-2-16,17-9 0 0,0 0-2 0,0 0 3 15,0 0-2-15,0 0 4 0,0 0 1 0,8 17 3 16,-8-17 0-16,0 0 0 0,19 10 1 0,-19-10-1 16,19 10 2-16,-19-10-1 0,26 11 1 0,-26-11 0 15,32 12-1-15,-15-6 2 0,5 1-1 16,-1 1 0-16,2 0-1 0,1 1 2 16,3-1-1-16,1 2 0 0,1-1-1 0,3 1 1 15,0 0-2-15,0 2 4 0,4 0-2 0,-2 1 1 16,1 3 1-16,0-3-1 0,-1 3 1 0,2-1-2 15,-2-1 1-15,-1 2 0 0,-2 1 0 0,1 0 0 16,-3-2 1-16,-1 3-1 0,0-2 2 0,-1 0-1 16,1 1 0-16,-3-1 1 0,2 1-1 15,-3-1-1-15,1 3 1 0,-1-2 2 0,-3-1-4 16,0 1 4-16,0 0-4 0,0 0 1 0,-1-1 0 16,0 2-1-16,-2-2 4 0,-1 2-5 0,-1-1 4 15,-3 0-2-15,-13-17 0 0,23 34 1 0,-23-34-2 16,20 34 1-16,-12-18 0 0,-8-16-1 15,17 33 0-15,-17-33 1 0,15 30-2 0,-15-30 2 16,15 31-2-16,-15-31 2 0,14 30 0 16,-14-30-1-16,15 26 1 0,-15-26-1 0,13 28 0 15,-13-28 0-15,12 27 0 0,-12-27 0 0,11 24 0 16,-11-24 0-16,10 22 0 0,-10-22 0 0,9 18 1 16,-9-18-1-16,9 17 1 0,-9-17-1 0,0 0 0 15,17 20 0-15,-17-20 1 0,0 0-1 0,21 19 0 16,-21-19 0-16,0 0 1 0,21 17-1 15,-21-17 0-15,0 0 1 0,18 16 0 0,-18-16-1 16,0 0 1-16,18 16-2 0,-18-16 2 0,0 0-1 16,18 15 0-16,-18-15 0 0,0 0 0 15,24 13-1-15,-24-13 1 0,0 0 0 0,21 11-1 16,-21-11 1-16,0 0 0 0,22 10 1 0,-22-10-1 16,0 0 0-16,22 10 1 0,-22-10-1 0,17 10 1 15,-17-10 0-15,18 10 0 0,-18-10 0 16,17 9-1-16,-17-9 0 0,18 13 1 0,-18-13-3 15,0 0 3-15,23 18-1 0,-23-18 1 0,0 0-1 16,20 18 0-16,-20-18 0 0,0 0 1 0,23 14-1 16,-23-14 0-16,19 10 0 0,-19-10 0 0,19 7 0 15,-19-7-1-15,20 6 1 0,-20-6-1 0,17 8 2 16,-17-8-1-16,0 0 2 0,19 10-1 0,-19-10 1 16,0 0 0-16,0 0-1 15,13 19 0-15,-13-19 0 0,0 0 0 0,0 0 0 16,17 18-1-16,-17-18 1 0,0 0-1 0,17 15 0 15,-17-15 0-15,0 0 0 0,21 13 0 0,-21-13-1 16,0 0 1-16,24 14 1 0,-24-14-1 0,0 0 1 16,25 12-1-16,-25-12 0 0,0 0 0 0,0 0 0 15,19 18-3-15,-19-18 4 0,0 0-3 16,0 0 2-16,10 17 2 0,-10-17-2 0,0 0 0 16,0 0 0-16,7 20-1 0,-7-20 1 0,0 0-1 15,0 0 0-15,0 0 0 0,0 0 1 0,17 17 0 16,-17-17-1-16,0 0 2 0,0 0-1 15,0 0 2-15,0 0 2 0,0 0 3 0,0 0 4 16,0 0-1-16,0 0-1 0,0 0-7 0,0 0-5 16,0 0-2-16,0-21 0 0,0 21 3 15,0 0 1-15,-1-21 0 0,1 21 0 0,0 0 5 16,-2-24-4-16,2 24 5 0,0-18-4 0,0 18-1 16,-2-19 1-16,2 19-1 0,-3-20 1 0,3 20-1 15,-6-18 2-15,6 18 0 0,-8-17-3 0,8 17 4 16,0 0-3-16,-11-20 1 0,11 20-1 0,0 0-1 15,-17-16 0-15,17 16 1 0,0 0 0 0,-18-14-1 16,18 14 1-16,0 0 0 0,0 0 0 16,-17-13 0-16,17 13 0 0,0 0-1 15,0 0 0-15,0 0 1 0,0 0 0 0,0 0 0 16,-18-17 1-16,18 17 0 0,0 0 0 0,0 0-1 16,0 0 1-16,0 0-1 0,-7-16 0 0,7 16 1 15,0 0-1-15,0 0 1 0,0 0 0 0,0 0-1 16,-13-19 1-16,13 19-1 0,0 0 0 15,0 0 0-15,0 0 1 0,-15-20 1 0,15 20 0 16,0 0 1-16,0 0 0 0,-11-21-1 0,11 21-1 16,0 0 0-16,-8-19 0 0,8 19-1 0,0 0 2 15,-12-18-2-15,12 18 0 0,0 0 2 0,-18-18-1 16,18 18 1-16,-18-11 1 0,18 11 1 0,-21-12 0 16,21 12 1-16,-21-12 1 0,21 12 0 15,-19-13-1-15,19 13-2 0,-17-13-1 16,17 13-1-16,0 0-1 0,-21-18 0 0,21 18 1 15,0 0-2-15,-16-18 3 0,16 18-3 0,0 0 2 16,-14-18-1-16,14 18 0 0,0 0 0 0,-15-18-1 16,15 18 1-16,0 0 0 0,-17-17 0 0,17 17-1 15,0 0 0-15,-18-17 0 0,18 17 0 0,0 0 0 16,-19-16 0-16,19 16 0 0,0 0-1 0,-15-17 1 16,15 17 0-16,0 0 1 0,-18-17 0 15,18 17 0-15,0 0 0 0,-20-16 1 0,20 16-1 16,0 0 0-16,-17-15 0 0,17 15-1 15,0 0 0-15,-12-17 1 0,12 17-1 0,0 0 0 16,-11-17 0-16,11 17 2 0,0 0-2 0,-11-17 1 16,11 17-1-16,0 0 1 0,-14-17 4 0,14 17-4 15,0 0 5-15,-19-16-5 0,19 16 0 16,0 0 0-16,-24-13-1 0,24 13 0 0,-17-10 1 16,17 10-1-16,-19-9-1 0,19 9 2 0,-22-10-1 15,22 10 2-15,-22-9-1 0,22 9 0 0,-23-9 1 16,23 9-1-16,-22-10 0 0,22 10 0 0,-22-8 0 15,22 8 0-15,-21-9-1 0,21 9-4 0,-20-8 4 16,20 8-5-16,-20-6 5 0,20 6 1 16,-19-8 0-16,19 8 0 0,-24-8-1 15,24 8 2-15,-24-8-4 0,24 8 3 0,-25-10-3 16,25 10 2-16,-27-11 1 0,27 11 0 0,-27-12 0 16,27 12-2-16,-27-12 1 0,27 12-2 0,-29-15 2 15,29 15 1-15,-30-13-1 0,30 13-1 0,-32-13 0 16,32 13 0-16,-31-14-2 0,14 8 0 0,-2-1-2 15,1 1-1-15,-1-1-1 0,-1 1 1 0,-1 0-1 16,0 0 1-16,-1 0 1 0,-1 1 1 16,-1-1 2-16,0 2 1 0,1 0 0 0,-3 3 0 15,1-1 1-15,-1 2 0 0,1 1-1 0,1 0 1 16,-1 3-2-16,1-2 3 0,2 4-1 0,0 0 0 16,3 3 1-16,2 2-1 0,0 1 0 15,17-12 0-15,-30 29 0 0,16-10 0 0,0 3 0 16,4 3-1-16,1 2 1 0,2 3 3 15,2 3-3-15,2 2 3 0,2 1-3 0,0 2 1 16,2-1 0-16,0-1 0 0,3 1 1 0,2-3-1 16,4-4 1-16,3-5 0 0,3-2 6 0,3-6 5 15,2-1 5-15,2-6 5 0,3-2-2 0,3-4-2 16,4-4-2-16,5-5-8 0,5-5 0 0,6-3-4 16,3-4-3-16,5-2 1 0,3-3-2 0,-4-2 0 15,-1 1-3-15,-8 0 1 0,-6 2-2 16,-6 2 5-16,-10-1-3 0,-7 5 6 15,-18 15 0-15,12-25 6 0,-12 25 0 0,-12-16 0 16,12 16-3-16,-36-8-5 0,8 11 2 0,-9 4-2 16,-5 5 2-16,-8 4-1 0,-6 6 1 0,-5 0 0 15,-3 5 4-15,-1 1 0 0,3 1 4 0,1-1-1 16,7-2 1-16,1-4-1 0,10 0 5 0,7-8-5 16,11-2 3-16,8-5-5 0,17-7-6 15,0 0-4-15,0 0-1 0,0 0 3 0,0 0 1 16,33-5 3-16,-7-5-1 0,7-3 3 0,6-5-4 15,5-2 4-15,1-3-3 0,0-1 0 0,1 2-2 16,-2-3 2-16,-2 2-4 0,1 0 3 0,-3 1-3 16,-2 3 3-16,-3 1-3 0,-6 4 2 0,-4 5-4 15,-8 4-1-15,-17 5-5 16,0 0-3-16,0 0 5 0,0 0 3 0,5 17 10 16,-5-17 8-16,-32 32 5 0,5-11-3 0,-6 3 1 15,-2-1-8-15,-3 0 2 0,1 0-6 0,1-4 3 16,5-2-5-16,4-2 2 0,6-7-2 0,21-8-2 15,-22 11 1-15,22-11-1 0,0 0-1 0,0 0-1 16,0 0 2-16,0 0-1 0,0 0 3 0,31-20 0 16,-7 3 1-16,8-4-5 0,3-4 5 15,2 1-4-15,0-2 3 0,-1 3-5 0,-5 2 5 16,-2 2-4-16,-8 5 5 0,-4 3-2 0,-17 11 3 16,0 0-4-16,0 0-1 0,0 0-3 15,0 0-1-15,0 0 2 0,0 0 0 0,-40 31 5 16,6-4-6-16,-8 3 5 0,-1 4-6 0,-3-1 7 15,1-1-6-15,1 1 6 0,5-5-6 0,4 0 2 16,5-5-2-16,8-3 3 0,5 0-3 16,17-20 3-16,-17 29-5 0,17-29 2 0,2 20-3 15,-2-20 1-15,19 18-1 0,-2-9 5 0,5-6-1 16,5 0 5-16,3-6-2 0,4-1 0 0,3-5 2 16,0-1-2-16,2 0 2 0,-1-4-4 0,0 1 3 15,-1-2-3-15,-1 0 2 0,-3 0-1 0,-3 2 1 16,-2 0-2-16,-3 3 2 15,-1-1-2-15,-6 4 2 0,-18 7-2 0,24-10 0 16,-24 10-3-16,0 0-2 0,0 0 0 0,0 0 0 16,0 0 6-16,0 0 0 0,-29 29 4 0,3-10-5 15,-5 4 3-15,-5 2-5 0,0-1 5 0,-2 0-5 16,2-1 5-16,2-4-3 0,2 1 4 0,3-5-2 16,6 0 2-16,2-2 12 0,21-13-15 0,-22 15 11 15,22-15-18-15,0 0 0 0,0 0 0 16,19 3 4-16,-1-6 2 0,11-6-13 0,9-4 14 15,5-5-14-15,9-3 11 0,0 0 4 0,3-1-5 16,-3-1 8-16,-2 1-7 0,-3 0 7 0,-6 2-5 16,-4 2 3-16,-7 2-2 0,-5 5 1 15,-7 4-2-15,-18 7-5 0,0 0-3 0,0 0-1 16,0 0 4-16,0 0 5 0,0 0 5 0,-32 36-2 16,2-11 4-16,-9 6-6 0,-6 2 5 15,-4 4-8-15,1-1 8 0,-2 1 7 0,4-1-22 16,3-4 23-16,3-2-25 0,7-4 10 0,5-2 4 15,5-5-5-15,23-19 4 0,-26 27-6 0,26-27 2 16,0 0-2-16,4 18 0 0,-4-18 2 0,27 3 2 16,-3-8 2-16,7-5-1 0,5-3 2 0,7-5-4 15,2-2 3-15,1 0-5 0,-1-1 7 16,-4 1 9-16,-1 1-9 0,-6 2 12 0,-4 2-15 16,-5 3 0-16,-5 0 1 0,-20 12-2 0,24-16 4 15,-24 16-2-15,0 0 1 0,0 0 0 0,0 0-1 16,0 0 0-16,0 0-2 0,0 0 0 15,-17 1-1-15,17-1 1 0,-34 13 0 0,9-5-1 16,0 0 2-16,-2-2 0 0,-3 0-2 0,4-2 5 16,-2-1-3-16,3-3 3 0,-1-2 3 15,3 0 2-15,0-6 2 0,1 0-3 0,-1-4-17 16,1-3 10-16,-2-3-14 0,-2-1 11 0,2-3 3 16,-2-3-10-16,2-3 2 0,0-2-10 0,-1-2 4 15,2-1-6-15,0 0 8 0,0-4-7 0,0 1 6 16,-1 0-8-16,1 1 5 0,-3 1-9 0,3 2 4 15,-1 1-7-15,2 2 1 0,-3 0 5 16,6 4-11-16,-3-1 11 0,4 6-5 0,-2 0 6 16,2 2-1-16,1 5 8 0,17 13-8 15,-28-20 10-15,28 20 4 0,-17-8 1 0,17 8 3 16,0 0-7-16,0 0 0 0,0 0 0 0,0 0 2 16,-1 20 6-16,1-20 6 0,10 26-5 0,-10-26 6 15,20 28-5-15,-3-15 0 0,3 0 4 0,4 1 4 16,4-1-4-16,2 0 9 0,3 2-7 15,4-2 6-15,0 0 2 0,2 1 1 0,4-2 2 16,1 0-1-16,2-1-2 0,1-2-4 0,2 2-2 16,-4-2-4-16,-1-1-1 0,-5-2-2 0,-4 0 1 15,-6-1-3-15,-3-1 1 0,-8-1-2 0,-18-3-7 16,17 5-1-16,-17-5-1 0,0 0 1 16,0 0 9-16,-21 0 1 0,4-1 2 0,-7 0-2 15,-5 0-1-15,-4-2 2 0,-2 1 0 16,-1-2 0-16,-1 1 0 0,1-2 1 0,1 0-1 15,2 1 2-15,3-1 0 0,1 2 2 0,3-1 0 16,4 2 0-16,5-1-2 0,17 3-1 0,-23-1-1 16,23 1-2-16,0 0-8 0,0 0-6 0,0 0-3 15,0 0-7-15,0 0-3 0,0 0-11 0,24 21-10 16,-24-21-16-16,28 8-7 0,-11-8-51 16,9 13-140-16,-26-13 162 0,41 0 101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45.04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14597 6675 37 0,'25'-23'1'16,"-25"23"-3"-16,30-15-14 0,-12 9-3 0,-18 6 19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4T03:18:49.09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2160 14395 1782 0,'0'0'34'0,"15"-23"-19"0,-15 23 6 0,0 0 5 16,0 0 5-16,0 0-5 0,0 0-11 0,0 0-9 15,-26 15-9-15,12 4 5 0,-2 5-4 16,1 4 6-16,-1 3-6 0,0 2-13 0,0 1 33 16,2 1-27-16,-2 0 30 0,2 1-4 0,0-2-11 15,3-2 9-15,0-4-8 0,1-3 5 0,4-5-7 16,0-3 4-16,6-17-6 0,-4 20 0 16,4-20-3-16,0 0 0 0,0 0 0 0,19 1 0 15,-19-1 0-15,22-19 0 0,-22 19 0 0,30-38 0 16,-13 9 0-16,1-4 0 0,2-4 0 0,-1-3 0 15,-2 1 0-15,0 1 0 0,0-2 0 16,-5 5 0-16,-2 0 0 0,-1 2 0 0,-6 5 0 0,0 3 0 16,-3 5 0-16,0 20 0 0,-3-24 0 15,3 24 0-15,0 0 0 0,0 0 0 16,0 0 0-16,0 0 0 0,-19 3 0 0,19-3 0 16,-10 23 0-16,10-23 0 0,-8 32 0 0,4-14 0 15,3-1 0-15,1-17 0 0,5 29 0 0,-5-29 0 16,19 17 0-16,-19-17 0 0,34 8 0 0,-8-10 0 15,3-4 0-15,6-5 0 0,2-4 0 0,4-3 0 16,3-3 0-16,-1-1 0 0,2-2 0 16,-2 1 0-16,-4 0 0 0,-3 1 0 0,-4 4 0 15,-6 2 0-15,-6 6 0 0,-20 10 0 0,26-10 0 16,-26 10 0-16,0 0 0 0,0 0 0 0,11 17 0 16,-12 0 0-16,-3 7 0 0,-3 6 0 15,-3 8 0-15,-4 3 0 0,0 4 0 0,-2 0 0 16,-1 3 0-16,0-2 0 0,2-3 0 0,3-2 0 15,6-4 0-15,1-6 0 0,7-3 0 16,1-6 0-16,4-3 0 0,-7-19 0 0,22 27-16 16,-22-27-65-16,34 14-56 0,-31-36-158 0,33 22-327 15,-17-12 39-15,6-6 271 0</inkml:trace>
  <inkml:trace contextRef="#ctx0" brushRef="#br0" timeOffset="331.1655">2888 14540 1660 0,'-28'10'336'0,"28"-10"-336"0,-29 24 26 0,29-24-14 16,-20 24 1-16,20-24-13 0,-1 22 0 0,1-22 0 15,0 0 0-15,31 22 0 0,-10-19 0 0,6-3 0 16,6-4 0-16,6-4 0 0,2-4 0 0,4-1 0 16,2-4 0-16,-4-1 0 0,-1-1 0 15,-2-1 0-15,-5 1 0 0,-5 0 0 0,-3 2 0 16,-10 2 0-16,-17 15 0 0,17-19 0 15,-17 19 0-15,0 0 0 0,0 0 0 0,-28-21 0 16,11 19 0-16,-5-1 0 0,-2 3 0 0,-3 4 0 16,-3 4 0-16,0 3 0 0,-2 3 0 0,0 3 0 15,2 1 0-15,1 3 0 0,2 4 0 0,3-1 0 16,3 2 0-16,5-1 0 0,6-2 0 16,6-3 0-16,2-3 0 0,2-17 0 0,15 25 0 15,-15-25 0-15,36 14 0 0,-10-13 0 0,7-2 0 16,1-4 0-16,7-1-4 0,-2-7-68 0,10 9-26 15,-14-20-46-15,28 31-88 0,-37-31-252 0,25 9-98 16,0 2 152-16</inkml:trace>
  <inkml:trace contextRef="#ctx0" brushRef="#br0" timeOffset="706.1829">3664 14444 1981 0,'-18'6'40'0,"-3"-3"-14"16,2 4-26-16,-1-1 0 0,1 3 0 0,0 1 0 15,1-1 0-15,0 0 0 0,18-9 0 0,-29 25 0 16,29-25 0-16,-23 29 0 0,23-29 0 16,-19 32 0-16,13-15 0 0,6-17 0 0,-3 30 0 15,3-30 0-15,6 23 0 0,-6-23 0 0,0 0 0 16,24 16 0-16,-24-16 0 0,33-4 0 0,-12-2 0 16,4-5 0-16,3-5 0 0,0-3 0 15,2-7 0-15,0-3 0 0,-1-1 0 0,1-5 0 16,-1-1 0-16,2-2 0 0,-3 0 0 0,0 0 0 15,-2-1 0-15,-2 2 0 0,-5 1 0 16,-4 4 0-16,-7 3 0 0,-4 5 0 0,-3 6 0 16,-1 18 0-16,-10-17 0 0,10 17 0 0,-19 4 0 15,19-4 0-15,-24 25 0 0,9-2 0 0,0 6 0 16,-2 5 0-16,2 3 0 0,0 1 0 0,3 1 0 16,3-2 0-16,6-3 0 0,3-1 0 0,2-6 0 15,7-1 0-15,3-4 0 0,5-4 0 16,2-4 0-16,4-3 0 0,3-6-27 15,4 3-36-15,-12-25-98 0,36 38-247 0,-43-39-157 16,25 14-52-16,-4 3 412 0</inkml:trace>
  <inkml:trace contextRef="#ctx0" brushRef="#br0" timeOffset="878.1559">4136 14431 1935 0,'-20'-6'66'0,"20"6"-23"0,-15 17-40 0,15-17-3 16,-15 32 0-16,9-9 0 0,-1 3 0 0,2 3 0 15,-1 2 0-15,2 0 0 0,2-1 0 0,0-3 0 16,4-2 0-16,2-2 0 0,1-5 0 16,5-1 0-16,-10-17-10 0,23 20-48 0,-23-20-50 15,35 12-108-15,-42-29-352 0,29 11-45 0,-22 6 140 16</inkml:trace>
  <inkml:trace contextRef="#ctx0" brushRef="#br0" timeOffset="1018.7251">4253 14182 1462 0,'0'0'403'0,"-36"-5"-314"16,18 5-25-16,-4 0-35 0,4 5-29 0,0 1 0 16,18-6 0-16,-31 16 0 0,31-16 0 15,-17 16 0-15,17-16 0 0,0 17-32 0,0-17-95 16,34 11-427-16,-34-11-108 0,33 4 20 16</inkml:trace>
  <inkml:trace contextRef="#ctx0" brushRef="#br0" timeOffset="1315.6255">4640 14390 1633 0,'0'0'128'15,"-17"-9"-76"-15,17 9-2 0,-21-11 1 0,21 11-8 16,0 0-11-16,-22-5-5 0,22 5 1 15,0 0-25-15,-22 12-3 0,22-12 0 16,-21 24 0-16,8-2 0 0,-3 2 0 0,-1 6 0 16,-1 2 0-16,2 3 0 0,-2-2 0 0,4-1 0 15,4-4 0-15,6-3 0 0,4-3 0 0,4-5 0 16,-4-17 0-16,25 27 0 0,-5-20 0 0,5-2 0 16,8-3 0-16,3-5 0 0,8-2 0 0,3-5 0 15,8 0 0-15,-1-4-62 0,10 9-34 16,-19-30-146-16,36 33-309 0,-29-20-36 0,4 7 79 15</inkml:trace>
  <inkml:trace contextRef="#ctx0" brushRef="#br0" timeOffset="1690.62">5066 14497 1849 0,'0'0'115'0,"-18"-5"-80"15,18 5-10-15,-23-4-2 0,23 4-23 0,0 0 0 16,-20-3 0-16,20 3 0 0,0 0 0 0,0 0 0 15,0 0 0-15,-17 4 0 0,17-4 0 0,0 0 0 16,-17 25 0-16,17-25 0 0,-22 31 0 0,7-12 0 16,0 6 0-16,-1-4 0 0,3 4 0 0,1-5 0 15,3-3 0-15,9-17 0 0,-7 22 0 16,7-22 0-16,0 0 0 0,0 0 0 0,14 17 0 16,-14-17 0-16,24-4 0 0,-7-2 0 15,1-5 0-15,5-2 0 0,1-5 0 0,2-2 0 16,-1 0 0-16,0-1 0 0,-1 1 0 0,-3 2 0 15,-1 1 0-15,-20 17 0 0,27-28 0 0,-27 28 0 16,0 0 0-16,0 0 0 0,17-13 0 0,-17 13 0 16,0 0 0-16,0 0 0 0,-6 21 0 15,6-21 0-15,-11 33 0 0,5-12 0 0,-1 2 0 16,-1-1 0-16,2 1 0 0,0 0 0 0,1-1 0 16,3-4 0-16,2-18 0 0,2 28 0 0,-2-28 0 15,0 0 0-15,26 12 0 0,-9-13 0 0,-4-16-109 16,27 26-212-16,-41-49-75 0,44 35-122 0,-23-18-25 15,-5-18 384-15</inkml:trace>
  <inkml:trace contextRef="#ctx0" brushRef="#br0" timeOffset="4441.9416">5636 14200 1469 0,'0'0'211'0,"7"-27"-135"0,-7 27-25 16,7-25-6-16,-7 25-5 0,6-26-1 0,-6 26-4 15,6-17-7-15,-6 17 1 0,0 0-5 0,0 0-24 16,0 0 0-16,0 0 0 0,0 0 0 0,-8 31 0 16,-1-4 0-16,-2 8 0 0,-1 6 0 0,-3 5 0 15,-1-1 0-15,2-3 0 0,-1-3 0 16,2-3 0-16,2-1 0 0,2-3 0 0,2-2 0 16,4-4 0-16,0 0 0 0,2-2 0 0,2 0 0 15,-1-2 0-15,4 0-7 0,-3-2-20 16,5 2-13-16,-6-22-14 0,11 41-38 0,-11-41-95 15,19 10-419-15,-19-10-2 0,17 7 183 0</inkml:trace>
  <inkml:trace contextRef="#ctx0" brushRef="#br0" timeOffset="5225.4392">6736 14138 1835 0,'0'0'31'0,"-37"4"-16"0,17 0-2 15,-3 0-4-15,-1 2 3 0,0 0-4 0,1 2 5 16,-2 2 3-16,0 4 5 0,-2-2-2 16,3 5-2-16,1-1-6 0,1 2 0 0,1 0-5 15,3 1 4-15,1-3-10 0,5 1 0 0,12-17 0 16,-13 32 0-16,13-32 0 0,2 24 0 0,-2-24 0 15,17 22 0-15,-17-22 0 0,29 16 0 0,-9-12 0 16,0 0 0-16,4-4 0 0,1 0 0 16,2-1 0-16,0-2 0 0,-1 2 0 0,0-1 0 15,-3 2-1-15,-2 1-3 0,-4 3-3 0,-17-4 5 16,20 7 0-16,-20-7 2 0,0 0 0 0,-2 25 1 16,2-25-4-16,-24 33 6 0,3-11-5 0,-2 2-14 15,-4 0 30-15,-2 3-30 0,0-2 30 0,1 0-8 16,0 1-7-16,3-3 5 0,5-3-8 15,4-1 4-15,16-19-9 0,-17 24-13 16,17-24-12-16,0 0-33 0,22 25-64 0,-26-48-145 16,25 23-361-16,-2-5 39 0,2-10 342 0</inkml:trace>
  <inkml:trace contextRef="#ctx0" brushRef="#br0" timeOffset="5506.6891">7087 14408 1865 0,'-22'11'37'15,"-1"5"-21"-15,-1-1-8 0,2 3 11 0,-2-1-3 16,3 4 9-16,2-1-2 0,0 2-20 0,4-3 29 15,1 1-34-15,1 0 7 0,4-1-5 0,3-2 0 16,6-17 0-16,0 25 0 0,0-25 0 0,17 15 0 16,-17-15-21-16,36 0-13 0,-16-13-34 0,22 11-64 15,-29-39-266-15,31 21-264 0,-3-6 41 0,-2-11 511 16</inkml:trace>
  <inkml:trace contextRef="#ctx0" brushRef="#br0" timeOffset="5678.5752">7459 14567 1525 0,'-31'10'354'0,"13"26"-353"16,1-4 24-16,1 1-15 0,4-5-8 0,3-5 3 16,4-3-7-16,3-3 4 0,2-17-8 0,2 22-18 15,-2-22-39-15,0 0-121 0,25-5-440 0,-25 5 4 16,24-30 220-16</inkml:trace>
  <inkml:trace contextRef="#ctx0" brushRef="#br0" timeOffset="5834.8472">7486 14052 2001 0,'-17'11'16'16,"17"-11"-21"-16,-31 21-6 0,31-21-9 0,-22 22-6 15,22-22-19-15,0 0-35 0,1 41-116 16,-18-38-394-16,17-3-41 0,16 11 219 16</inkml:trace>
  <inkml:trace contextRef="#ctx0" brushRef="#br0" timeOffset="7053.6629">7664 14537 1918 0,'-33'8'26'0,"33"-8"-21"16,0 0-8-16,0 0-3 0,0 0 2 0,0 0 3 16,27 1 2-16,-8-10 4 15,4-1-1-15,3-2 2 0,4-1-3 0,3-2 4 16,4-1-5-16,1-3 9 0,5 0-11 0,-3-2 7 15,1 1-7-15,-5 0 3 0,-5 1-2 0,-6 1 3 16,-7 1 0-16,-5 0 3 0,-13 17-4 0,6-30 5 16,-6 30-5-16,-13-27 2 0,13 27 1 0,-29-21 3 15,9 15 2-15,-2 3-9 0,-3 3-2 0,-2 2 0 16,-2 4 0-16,-3 3 0 0,0 4 0 16,-1 3 0-16,0 2 0 0,4 4 0 0,-1 1 0 15,5 2 0-15,2 2 0 0,1 0 0 0,6 2 0 16,3-1 0-16,3-2 0 0,6-2 0 15,4-2 0-15,6-3 0 0,4-2 0 0,7-4 0 16,4-3 0-16,4-4 0 0,6-4 0 0,3-2 0 16,4-2 0-16,3-4 0 0,1-3 0 15,0-3 0-15,0-1 0 0,0-2 0 0,-2 0 0 16,-2-2 0-16,-3-1 0 0,-4-2 0 0,-3 1 0 16,-2 1 0-16,-4 0 0 0,-4 3 0 0,-18 15 0 15,22-22 0-15,-22 22 0 0,0 0 0 0,0 0 0 16,0 0 0-16,0 0 0 0,-19 10 0 0,19-10 0 15,-30 32 0-15,12-11 0 0,0 5 0 0,-3 2 0 16,-1-1 0-16,3 2 0 16,1-3 0-16,2-1 0 0,2-4 0 0,5-2 0 15,9-19 0-15,-10 25 0 0,10-25 0 0,0 0 0 16,0 0 0-16,17 14 0 0,-17-14 0 0,27-15 0 16,-8 1 0-16,3-3 0 0,1-5 0 0,3-2 0 15,2-4 0-15,-2-2 0 0,4 0 0 0,-2-2 0 16,1 2 0-16,1 1 0 0,-2 0 0 0,0 3 0 15,-2 5 0-15,-3 1 0 0,-3 5 0 16,-2 4 0-16,-18 11 0 0,23-12 0 0,-23 12 0 16,0 0 0-16,0 0 0 0,0 0 0 0,8 24 0 15,-8-24 0-15,-11 35 0 0,4-13 0 0,-3 2 0 16,3 0 0-16,1 0 0 0,1 2 0 0,5-5 0 16,0 0 0-16,6-2 0 0,3-2 0 15,-9-17 0-15,29 27 0 0,-6-20 0 16,1-3 0-16,7-3 0 0,3-6 0 0,1-2 0 15,4-3 0-15,1-6 0 0,2-2 0 0,1-1 0 16,0-3 0-16,0-1 0 0,-3-1 0 0,2 1 0 16,-4 1 0-16,-3 0 0 0,-2 1 0 0,-3 1 0 15,-4 2 0-15,-5 4 0 0,-2 0 0 0,-19 14 0 16,24-18 0-16,-24 18 0 0,0 0 0 0,0 0 0 16,0 0 0-16,0 0 0 0,0 0 0 15,0 0 0-15,0 0 0 0,0 0 0 16,0 0 0-16,-19-6 0 0,19 6 0 0,0 0 0 15,-20 5 0-15,20-5 0 0,0 0 0 0,-22 6 0 16,22-6 0-16,-17 7 0 0,17-7 0 0,-22 12 0 16,22-12 0-16,-29 20 0 0,29-20 0 0,-34 32 0 15,15-12 0-15,-2 2 0 0,-1 3 0 0,0 2 0 16,-1 2 0-16,0 1 0 0,1-1 0 16,0-3 0-16,5 1 0 0,3-4 0 0,5-5 0 15,3-1 0-15,6-17 0 0,2 21 0 0,-2-21 0 16,20 14 0-16,-3-10 0 0,7-3 0 0,3-2 0 15,8-4 0-15,4 0 0 0,6-5 0 0,5 2 0 16,4-4 0-16,3-1 0 0,2-1 0 16,0-3 0-16,0 0 0 0,-4-2 0 15,-5 0 0-15,-4-2 0 0,-7-1 0 0,-5 2 0 16,-7-3 0-16,-5 0 0 0,-4 1 0 0,-5-3 0 16,-3 2 0-16,-4-1 0 0,-4 1 0 0,0 2 0 15,-6 3 0-15,4 18 0 0,-15-30 0 0,15 30 0 16,-26-26 0-16,26 26 0 0,-33-13 0 0,16 12 0 15,0 4 0-15,17-3 0 0,-34 22 0 0,16-3 0 16,-2 4 0-16,1 4 0 0,-1 5 0 16,3 1 0-16,0 4 0 0,4 3 0 0,2-2 0 15,1 2 0-15,5-5 0 0,3-3 0 0,3-6 0 16,5-3 0-16,4-5 0 0,-10-18 0 16,34 23 0-16,-12-20 0 0,9-6 0 0,5-10 0 15,9-3 0-15,3-14 0 0,11 1 0 0,-14-33-222 16,43 38-202-16,-44-45-69 0,32 22-92 0,-5 17 263 15,-34-38 322-15</inkml:trace>
  <inkml:trace contextRef="#ctx0" brushRef="#br0" timeOffset="8288.1324">2258 15332 1633 0,'0'0'71'16,"10"21"-64"-16,-10-21-4 0,-10 28 0 0,6-11 4 15,-2 3 1-15,3 7 18 0,-6-2-3 0,4 9 12 16,-6-1-10-16,4 4 1 0,-5 1-13 0,2 3 8 16,-1-1-12-16,2 5 9 0,-2-4-9 15,1 0-10-15,1-5 28 0,2-3-29 0,2-7 27 16,3-6-14-16,2-20-7 0,1 21 2 0,-1-21-1 16,0 0 2-16,0 0 2 0,24-23 2 15,-13 2-3-15,3-10-8 0,-2-5 0 0,2-7 0 16,1-7 0-16,0-2 0 0,-2-5 0 0,2 3 0 15,-2 1 0-15,0 2 0 0,-3 4 0 0,0-2 0 16,-3 3 0-16,-1 0 0 0,0 3 0 0,0 2 0 16,2 3 0-16,-1 7 0 0,0 4 0 0,2 5 0 15,-9 22 0-15,18-27 0 0,-18 27 0 16,23-17 0-16,-23 17 0 0,34-10 0 16,-12 6 0-16,1 3 0 0,5-1 0 0,1 3 0 15,3 0 0-15,-1 0 0 0,2 2 0 0,0-1 0 16,-2 4 0-16,-2 1 0 0,-4 3 0 0,-2 0 0 15,-23-10 0-15,28 28 0 0,-23-11 0 0,-4 2 0 16,-4 4 0-16,-6 1 0 0,-4 4 0 0,-7 1 0 16,-3 2 0-16,-2 0 0 0,-2-1 0 15,-2-1 0-15,-2-1 0 0,0-1 0 0,-2 0 0 16,1-3 0-16,3-1 0 0,0-1 0 0,1-4 0 16,4 0 0-16,1-3 0 0,4-4 0 0,19-11 0 15,-22 12 0-15,22-12 0 0,0 0 0 16,0 0 0-16,0 0 0 0,0 0 0 0,0 0 0 15,0 0 0-15,22 9 0 0,-22-9 0 0,32 8 0 16,-14-3 0-16,3-1 0 0,1 1 0 16,1 4 0-16,1 0 0 0,2 3 0 0,-2 3 0 15,0 2 0-15,1 1 0 0,-3 0 0 0,-1 3 0 16,-1-1 0-16,1 4 0 0,-2-2 0 0,1 4-16 16,-3-7-64-16,12 17-50 0,-29-36-262 0,29 31-232 15,-29-31 6-15,24 16 432 0</inkml:trace>
  <inkml:trace contextRef="#ctx0" brushRef="#br0" timeOffset="8666.2953">2968 15614 1971 0,'0'0'20'0,"0"0"-15"15,0 0-7-15,0 0-2 0,0 0-1 16,0 0 2-16,0 0 4 0,0 0 1 0,0 0 1 15,25 1-1-15,-25-1 0 0,25-7 0 0,-8 0 1 16,1-2 0-16,3-3 2 0,2 0-3 0,0-1 4 16,2-2-3-16,-1 1 5 0,-1-2-4 15,0 0 5-15,-3 1-6 0,-5-2 3 0,-15 17-5 16,19-27-1-16,-19 27 0 0,6-19 0 0,-6 19 0 16,0 0 0-16,-11-20 0 0,11 20 0 15,-21-6 0-15,21 6 0 0,-31 2 0 0,10 1 0 16,-1 5 0-16,-4 2 0 0,-2 5 0 0,-2 2 0 15,1 2 0-15,0 3 0 0,3 2 0 0,2-1 0 16,6 0 0-16,2 0 0 0,4-2 0 0,6 2 0 16,3-3 0-16,6 1 0 0,3 1 0 0,5-3 0 15,4 0 0-15,7-1 0 0,4-2 0 16,5-3 0-16,5-3 0 0,4-3 0 0,1-5 0 16,7-4-3-16,-2-6-60 0,13 8-44 15,-17-30-84-15,38 38-188 0,-37-31-221 0,15 1 25 16,9 15 447-16</inkml:trace>
  <inkml:trace contextRef="#ctx0" brushRef="#br0" timeOffset="12651.5962">4054 15591 1299 0,'-1'-26'436'0,"1"26"-323"0,0 0-84 15,9-20-18-15,-9 20 3 0,2-20-5 0,-2 20 8 16,0 0 3-16,2-18 6 0,-2 18 1 0,0 0-2 16,0 0-4-16,-18-5-21 0,18 5 0 0,-27 2 0 15,27-2 0-15,-35 12 0 0,15-2 0 0,-4 2 0 16,1 1 0-16,-2-1 0 0,-1 4 0 15,1-1 0-15,2 0 0 0,-1 1 0 0,3 0 0 16,2-2 0-16,2 2 0 0,17-16 0 0,-25 25 0 16,25-25 0-16,-15 17 0 0,15-17 0 0,0 0 0 15,5 20 0-15,-5-20 0 0,21 13 0 16,-21-13 0-16,30 11 0 0,-10-6 0 0,3 0 0 16,0-1 0-16,2 1 0 0,0-2 0 0,-1-1 0 15,-1 2 0-15,-2-2 0 0,-1 1 0 16,-3-1 0-16,-17-2 0 0,28 4 0 0,-28-4 0 15,17 4 0-15,-17-4 0 0,0 0 0 0,0 0 0 16,4 19 0-16,-4-19 0 0,-10 18 0 0,10-18 0 16,-20 28 0-16,4-9 0 0,-2 1 0 0,-2 2 0 15,1 0 0-15,0-3 0 0,2-2 0 0,17-17 0 16,-26 26 0-16,26-26 0 0,0 0 0 16,0 0-48-16,0 24-139 0,-16-46-348 15,33 26-83-15,-17-4 14 0</inkml:trace>
  <inkml:trace contextRef="#ctx0" brushRef="#br0" timeOffset="13048.654">4248 15769 1205 0,'0'0'602'0,"0"0"-524"0,0 0-48 0,0 0-10 16,0 0-1-16,-17 5-1 0,17-5-7 0,0 0-2 15,0 0-4-15,0 0 2 0,0 0 1 0,0 0 5 16,23 3 3-16,-23-3-10 0,24-7-6 0,-24 7 0 15,34-12 0-15,-13 4 0 0,1-2 0 0,-2 0 0 16,2-1 0-16,-1-1 0 0,-4 0 0 16,0-2 0-16,-17 14 0 0,26-26 0 0,-26 26 0 0,15-21 0 15,-15 21 0-15,8-23 0 0,-8 23 0 0,1-21 0 16,-1 21 0-16,0 0 0 0,-14-23 0 0,14 23 0 16,0 0 0-16,-24-14 0 0,24 14 0 0,-23-3 0 15,23 3 0-15,-28 10 0 0,28-10 0 0,-33 18 0 16,16-4 0-16,-1 2 0 0,1 2 0 15,-1 0 0-15,1 2 0 0,0-2 0 16,2 1 0-16,3-1 0 0,2 1 0 0,3-1 0 16,2-1 0-16,5-17 0 0,1 31 0 0,-1-31 0 15,14 29 0-15,-14-29 0 0,26 25 0 0,-6-14 0 16,-1-2 0-16,6-3 0 0,-1-5 0 0,5-1 0 16,0-6 0-16,5 1-9 0,-4-11-70 0,21 27-179 15,-32-42-311-15,31 16-42 0,-9-9 91 0</inkml:trace>
  <inkml:trace contextRef="#ctx0" brushRef="#br0" timeOffset="14345.6104">5025 15549 1056 0,'-17'-1'563'0,"17"1"-373"0,-15 18-154 16,15-18-11-16,-27 8 1 0,27-8 1 15,-26 5 1-15,26-5-3 0,-26 0-1 0,26 0-1 16,-23-2-4-16,23 2-14 0,-21-9-5 0,21 9 0 15,-19-8 0-15,19 8 0 0,0 0 0 0,-23-14 0 16,23 14 0-16,0 0 0 0,-21-8 0 0,21 8 0 16,0 0 0-16,-25 8 0 0,25-8 0 0,-25 16 0 15,25-16 0-15,-29 27 0 0,14-10 0 0,1 1 0 16,0 4 0-16,1 2 0 0,2 5 0 16,1 0 0-16,2-4 0 0,2-2 0 15,6-23 0-15,-1 28 0 0,1-28 0 0,17 21 0 16,-17-21 0-16,34 10 0 0,-11-10 0 0,4-3 0 15,3-4 0-15,3-3 0 0,2-5 0 0,0 0 0 16,1-3 0-16,-1-2 0 0,-2 0 0 0,-2-1 0 16,1-1 0-16,-5-1 0 0,-3 0 0 0,-6 3 0 15,-6 2 0-15,-12 18 0 0,11-27 0 16,-11 27 0-16,0 0 0 0,2-17 0 0,-2 17 0 16,0 0 0-16,0 0 0 0,0 0 0 0,-21-10 0 15,21 10 0-15,0 0 0 0,-21 14 0 0,21-14 0 16,-18 20 0-16,8-3 0 0,1 1 0 0,-1 5 0 15,2 3 0-15,2-1 0 0,3 1 0 16,2-5 0-16,2 0 0 0,-1-21 0 16,9 29 0-16,-9-29 0 0,19 19 0 0,-19-19 0 15,22 11 0-15,-22-11 0 0,26 1 0 0,-26-1 0 16,31-7 0-16,-14 0 0 0,-17 7 0 0,30-22 0 16,-30 22 0-16,28-29 0 0,-14 12 0 0,-2-1 0 15,0-3 0-15,-2 2 0 0,-1 0 0 0,-3 2 0 16,-6 17 0-16,8-23 0 0,-8 23 0 0,0 0 0 15,0 0 0-15,0 0 0 0,0 0 0 16,2 17 0-16,-2-17 0 0,-6 19 0 0,6-19 0 16,-12 35 0-16,6-9 0 0,0 3 0 0,2-2 0 15,0 1 0-15,3-5 0 0,0-6 0 16,1-17 0-16,2 22 0 0,-2-22 0 0,0 0 0 16,0 0 0-16,17 12 0 0,-17-12 0 0,0 0 0 15,0 0 0-15,19-22 0 0,-19 22 0 0,14-30 0 16,-5 11 0-16,1-7 0 0,-2 1 0 15,1-2 0-15,-3-1 0 0,0 4 0 0,0 0 0 16,-3 3 0-16,2 5 0 0,-5 16 0 0,8-25 0 16,-8 25 0-16,0 0 0 0,0 0 0 0,19-17 0 15,-19 17 0-15,0 0 0 0,20 4 0 0,-20-4 0 16,21 6 0-16,-21-6 0 0,34 1 0 0,-12-6 0 16,4-2 0-16,1-1 0 15,2-1 0-15,-1 1 0 0,1-2 0 0,0 2 0 16,0-1 0-16,1 3 0 0,-5-1 0 0,-1 2 0 15,-3 4 0-15,-21 1 0 0,29 6 0 0,-29-6 0 16,0 0 0-16,19 20 0 0,-19-20 0 0,0 0 0 16,1 17 0-16,-1-17 0 0,0 0 0 0,0 0 0 15,-10 23 0-15,10-23 0 0,0 0 0 0,0 0 0 16,-18 11 0-16,18-11 0 0,0 0 0 16,0 0 0-16,-22 5 0 0,22-5 0 0,0 0 0 15,-21 0 0-15,21 0 0 0,-19 6 0 0,19-6 0 16,-25 18 0-16,25-18 0 0,-29 33 0 0,15-14 0 15,0 5 0-15,1 1 0 0,1 2 0 16,2 3 0-16,3-3 0 0,-1-4 0 0,8-2 0 16,0-21 0-16,11 25 0 0,-11-25 0 0,32 18 0 15,-9-12 0-15,4-4 0 0,4-5 0 16,4-5 0-16,2-6 0 0,3-2 0 0,3-7 0 16,3-5 0-16,3-6 0 0,2-2 0 0,0-4 0 15,1-1 0-15,-3-2 0 0,-2 0 0 0,-5 3 0 16,-7 2 0-16,-7 7 0 0,-5 5 0 0,-8 3 0 15,-4 4 0-15,-7 0 0 0,-4 19 0 16,-1-29 0-16,1 29 0 0,-8-22 0 0,8 22 0 16,0 0 0-16,-17-7 0 0,17 7 0 15,-20 19 0-15,8-1 0 0,-4 8 0 0,0 4 0 16,-1 5 0-16,2 2 0 0,0 5 0 0,0 0 0 16,2-2 0-16,1-3 0 0,2-5 0 0,5-7 0 15,4-3 0-15,5-4 0 0,-4-18 0 0,15 25 0 16,-15-25 0-16,22 19 0 0,-22-19 0 0,27 8 0 15,-27-8 0-15,29 0 0 0,-29 0 0 16,30-4 0-16,-30 4 0 0,25-7 0 0,-25 7 0 16,21-8 0-16,-21 8 0 0,0 0 0 0,0 0 0 15,0 0 0-15,0 0 0 0,0 0 0 0,17 3 0 16,-17-3 0-16,0 0 0 0,0 0 0 16,0 0 0-16,19-8 0 0,-19 8 0 0,22-17 0 0,-22 17 0 15,35-12 0-15,-12 11 0 0,5 4 0 16,0 1 0-16,5 4 0 0,1-2 0 15,8 5 0-15,-2-5 0 0,12 14-115 0,-18-25-55 16,28 36-120-16,-35-36-297 0,17 2 54 0,6 5 182 16</inkml:trace>
  <inkml:trace contextRef="#ctx0" brushRef="#br0" timeOffset="15064.4025">7368 15642 1279 0,'-9'-28'512'16,"9"28"-465"-16,2-31-14 0,-2 13-10 0,-1-5 4 16,4 1-4-16,-3-2 0 0,3 2-9 15,-2-1 5-15,0 5-6 0,-1 18 5 16,3-24-4-16,-3 24-12 0,0 0-2 0,0 0 0 16,0 0 0-16,0 0 0 0,0 0 0 0,0 0 0 15,0 0 0-15,3 19 0 0,-3-19 0 0,-2 20 0 16,1 0 0-16,-3 4 0 0,2 5 0 0,-2 5 0 15,-2 3 0-15,-1 5 0 0,-2 3 0 0,-2 3 0 16,-1 2 0-16,1 4 0 0,-1-4 0 16,1-2 0-16,0-6 0 0,-1-7 0 0,2-7 0 15,2-6 0-15,8-22 0 0,-10 24 0 0,10-24 0 16,0 0 0-16,0 0 0 0,0 0 0 0,-3-17 0 16,6-4 0-16,-1-7 0 0,3-8 0 15,2-6 0-15,3-4 0 0,1-4 0 0,0-3 0 16,0 2 0-16,0 1 0 0,1 0 0 0,-3 4 0 15,2 1 0-15,-4-1 0 0,1 0 0 16,5-2 0-16,-1-5 0 0,2 2 0 0,0 4 0 16,-2 8 0-16,2 9 0 0,2 9 0 0,-1 4 0 15,-15 17 0-15,28-18 0 0,-28 18 0 0,27-2 0 16,-27 2 0-16,32 5 0 0,-13 1 0 0,2 2 0 16,1 1 0-16,3-1 0 0,-2 1 0 0,-1-3 0 15,-2 2 0-15,-1 1 0 0,-19-9 0 16,28 23 0-16,-28-23 0 0,14 36 0 15,-14-12 0-15,-1 3 0 0,-6 0 0 0,-3 4 0 16,-3-1 0-16,-6-1 0 0,-3 0 0 0,-2 0 0 16,-4 0 0-16,-1-1 0 0,0-2 0 0,0-4 0 15,1-4 0-15,1-4 0 0,5-6 0 0,3-4 0 16,19-4 0-16,-22-2 0 0,22 2 0 0,0 0 0 16,-8-19 0-16,8 19-10 0,12-23-104 15,-19-14-111-15,42 39-153 0,-43-42-88 0,32 17-67 16,-2 14 213-16,-18-25 320 0</inkml:trace>
  <inkml:trace contextRef="#ctx0" brushRef="#br0" timeOffset="15970.7407">7883 15490 1377 0,'3'32'446'0,"-3"-32"-373"16,-8 22-14-16,8-22-13 0,-12 27-4 0,12-27-38 15,-15 30-4-15,15-30 0 0,-17 33 0 0,7-15 0 16,1 2 0-16,-2 2 0 0,0 2 0 0,1 2 0 15,-1 0 0-15,1 2 0 0,1 0 0 0,-1-3 0 16,1 3 0-16,1-6 0 0,0-3 0 0,8-19 0 16,-9 23 0-16,9-23 0 0,0 0 0 15,0 0 0-15,0 0 0 0,20-11 0 0,-20 11 0 16,19-30 0-16,-7 8 0 0,0-7 0 0,4-3 0 16,0-4 0-16,-1-2 0 0,2-2 0 15,-1 1 0-15,-2 3 0 0,0 4 0 0,-3 5 0 16,0 4 0-16,-1 0 0 0,-2 2 0 0,0 1 0 15,-1 0 0-15,3 3 0 0,-10 17 0 0,18-20 0 16,-18 20 0-16,19-9 0 0,-19 9 0 16,0 0 0-16,23 4 0 0,-23-4 0 0,0 0 0 15,22 13 0-15,-22-13 0 0,20 13 0 0,-20-13 0 16,21 14 0-16,-21-14 0 0,23 9 0 0,-23-9 0 16,26 4 0-16,-26-4 0 0,26 5 0 0,-26-5 0 15,22 4 0-15,-22-4 0 0,0 0 0 0,20 3 0 16,-20-3 0-16,0 0 0 0,0 0 0 15,0 0 0-15,0 0 0 0,0 0 0 16,0 0 0-16,0 0 0 0,0 0 0 0,-9 18 0 16,9-18 0-16,-21 33 0 0,6-12 0 0,1 2 0 15,-3 2 0-15,1 0 0 0,0 2 0 0,2 2 0 16,1 1 0-16,3 0 0 0,1-2 0 0,2-4 0 16,2-5 0-16,5-19 0 0,-3 24 0 0,3-24 0 15,0 0 0-15,19 14 0 0,-19-14 0 16,24-3 0-16,-24 3 0 0,33-20 0 0,-12 3 0 15,-1-6 0-15,5-3 0 0,0-4 0 0,1-4 0 16,-1-3 0-16,-1-1 0 0,-2 0 0 0,-2 3 0 16,-3 5 0-16,-6 5 0 0,-4 3 0 0,-5 5 0 15,-2-1 0-15,0 18 0 0,-10-26 0 16,10 26 0-16,0 0 0 0,-21-7 0 0,21 7 0 16,0 0 0-16,-27 21 0 0,27-21 0 15,-23 33 0-15,13-12 0 0,1 2 0 0,0-1 0 16,2-5 0-16,7-17 0 0,-5 20 0 0,5-20 0 15,0 0 0-15,29 4 0 0,-12-9 0 0,5 0-17 16,-1-4-23-16,4 2-20 0,-5-9-25 0,14 13-38 16,-23-23-33-16,26 22 5 0,-26-19 26 0,18 14 70 15,-7 1 58-15,-5-2 50 0,9 15 17 0,-26-5 10 16,29 3 0-16,-29-3-4 16,18 13-3-16,-18-13-12 0,14 17-1 0,-14-17-11 0,7 19-3 15,-7-19-9-15,-1 22-2 0,1-22-7 16,-6 27-1-16,6-27-3 0,-9 30-14 0,9-30-10 15,-11 30 0-15,11-30 0 0,-11 29 0 0,11-29 0 16,-8 31 0-16,4-14 0 0,1 0 0 0,-1 0 0 16,1 1 0-16,0 2 0 0,0 1 0 15,0 2 0-15,-2 2 0 0,0 0 0 0,-1 3 0 16,-1 2 0-16,-1 3 0 0,-1-1 0 0,-4 2 0 16,1 0 0-16,-2-2 0 0,-3 1 0 0,-2 0 0 15,0 0 0-15,-2-3 0 0,-1-1 0 0,-1-5 0 16,-1-3 0-16,-2-6 0 0,3-2 0 15,0-10 0-15,23-3-105 0,-46-18-104 0,46 18-122 16,-28-28-302-16,21-13 48 0,14 12 402 16</inkml:trace>
  <inkml:trace contextRef="#ctx0" brushRef="#br0" timeOffset="16142.6276">8690 15261 1906 0,'11'27'141'0,"-36"-9"-141"16,3-1 0-16,2 1 0 0,3 1 0 0,5-1 0 16,12-18 0-16,-18 23 0 0,18-23 0 15,0 0-74-15,-22-17-336 0,43 21-219 0,-21-4-26 16,9-29 377-16</inkml:trace>
  <inkml:trace contextRef="#ctx0" brushRef="#br0" timeOffset="16501.9937">9136 15490 1832 0,'-3'59'215'0,"-9"-42"-215"16,12-17 0-16,-19 25 0 0,19-25 0 16,-7 21 0-16,7-21 0 0,0 0 0 15,9 24 0-15,-9-24 0 0,22 11 0 0,-22-11 0 16,32-3 0-16,-12-3 0 0,1-3 0 0,-1-2 0 15,1-4 0-15,0 0 0 0,-2-2 0 0,-2-1 0 16,-1-3 0-16,-3 3 0 0,-4-2 0 0,-3 4 0 16,-6 16 0-16,-1-33 0 0,1 33 0 0,-11-30 0 15,11 30 0-15,-22-22 0 0,22 22 0 0,-27-12 0 16,10 9 0-16,-1 3 0 0,-2 3 0 16,0 2 0-16,-1 3 0 0,-1 4 0 0,0 5 0 15,0 4 0-15,0 2 0 0,0 2 0 0,3 2 0 16,3 3 0-16,3 0 0 0,4 2 0 0,3 0 0 15,5 0 0-15,3-1 0 0,7-3 0 16,3-3 0-16,5-4 0 0,4-7 0 0,7 0 0 16,2-9 0-16,10-2 0 0,-2-14-43 15,20 20-180-15,-32-47-227 0,29 27-182 0,-9-7-2 16,-10-18 570-16</inkml:trace>
  <inkml:trace contextRef="#ctx0" brushRef="#br0" timeOffset="16705.1524">9783 15484 1657 0,'-1'36'390'0,"-23"-24"-390"0,0 2 0 15,0 3 0-15,1 3 0 0,1 3 0 0,3 2 0 16,1 3 0-16,3 1 0 0,-1 1 0 0,4 2 0 16,4 0 0-16,0-1 0 0,10-5 0 0,3-3 0 15,1-5 0-15,-6-18 0 0,23 22 0 0,-23-22 0 16,31 0 0-16,-11-11 0 0,9 5-92 0,-21-40-296 15,39 33-193-15,-25-23-79 0,8-6 335 16</inkml:trace>
  <inkml:trace contextRef="#ctx0" brushRef="#br0" timeOffset="16877.0679">10095 15051 1319 0,'-11'52'262'0,"0"15"204"0,-11-30-466 15,0 3 0-15,1 4 0 0,6 3 0 0,0 3 0 16,0 0 0-16,3 0 0 0,0 0 0 0,2 0 0 16,1-1 0-16,0-3 0 0,1-2 0 0,2-4-2 15,-7-16-74-15,26 24-347 0,-13-48-236 0,-13 22 15 16,13-22 402-16</inkml:trace>
  <inkml:trace contextRef="#ctx0" brushRef="#br0" timeOffset="17048.9232">9844 15409 2016 0,'-24'20'31'0,"24"-20"-31"15,-27 13 0-15,27-13 0 0,-22 13 0 0,22-13 0 16,0 18 0-16,0-18 0 0,25 18 0 16,-7-12 0-16,5-5 0 0,6-3 0 0,3-6-16 15,12 6-63-15,-8-23-81 0,30 25-428 0,-27-20-21 16,12 8 15-16</inkml:trace>
  <inkml:trace contextRef="#ctx0" brushRef="#br0" timeOffset="17771.0108">11918 14673 1813 0,'0'0'74'0,"0"0"-36"0,0 0-14 0,0 0-2 15,5-18 2-15,-5 18-3 0,0 0 3 0,4-20-17 16,-4 20-7-16,0 0 0 0,0 0 0 0,0 0 0 15,0 0 0-15,0 0 0 0,0 0 0 0,-1 29 0 16,0-8 0-16,-3 12 0 0,1 7 0 0,-1 2 0 16,-2 5 0-16,0 5 0 0,-4 2 0 0,2 5 0 15,-2 1 0-15,0-3 0 0,1-4 0 16,1-4 0-16,1-9 0 0,6-5 0 16,1-10-31-16,13 7-93 0,-30-34-402 0,39 17-119 15,-22-15 36-15</inkml:trace>
  <inkml:trace contextRef="#ctx0" brushRef="#br0" timeOffset="18086.2218">11954 14816 1654 0,'-5'-28'251'0,"5"28"-109"0,0 0-142 0,0 0 0 15,-3-20 0-15,3 20 0 0,25-11 0 16,-3 5 0-16,5 0 0 0,6-3 0 0,6 0 0 15,2-2 0-15,5-1 0 0,3 1 0 16,1 1 0-16,4 0 0 0,0 8 0 0,-3 6 0 16,-6 10 0-16,-8 7 0 0,-12 3 0 0,-7 6 0 15,-9 4 0-15,-7 6 0 0,-8 3 0 0,-8 3 0 16,-10 5 0-16,-6-3 0 0,-8 4 0 0,-2 2 0 16,-6-2 0-16,0 0 0 0,-4-5 0 0,1-4 0 15,3-4 0-15,0-5 0 0,5-7 0 0,6-7 0 16,10-5 0-16,7-7 0 0,18-8 0 15,0 0 0-15,0 0 0 0,0 0-37 0,1-23-77 16,-10-20-272-16,39 33-204 0,-23-24 9 0,12 3 243 16</inkml:trace>
  <inkml:trace contextRef="#ctx0" brushRef="#br0" timeOffset="18504.1024">12753 14875 1726 0,'0'0'111'0,"0"0"-32"0,0 0-21 0,0 0-4 15,0 0-35-15,0 0-19 0,0 0 0 0,0 0 0 16,-8 24 0-16,8-24 0 0,-16 27 0 0,6-10 0 16,-1 1 0-16,-1 1 0 0,-1 2 0 0,2 3 0 15,-1 0 0-15,1 4 0 0,0 1 0 16,2-1 0-16,3-1 0 0,1-3 0 0,3-4 0 16,3 1 0-16,1-3 0 0,-2-18 0 0,15 27 0 15,-15-27 0-15,23 13 0 0,-23-13 0 0,32 4 0 16,-13-7 0-16,2-3 0 0,3-3 0 15,3-7 0 1,2-1 0-16,5-7 0 0,4-4 0 0,3-5 0 16,3-4 0-16,1-2 0 0,1-3 0 15,-1-1 0-15,-2 3 0 0,-5 3 0 0,-7 6 0 16,-7 6 0-16,-5 5 0 0,-19 20 0 16,19-27 0-16,-19 27 0 0,0 0 0 0,0 0 0 15,0 0 0-15,0 0 0 0,0 0 0 0,-10 27 0 16,-2-3 0-16,-4 10 0 0,-2 2 0 0,-4 8 0 15,-2-1 0-15,1 7 0 0,0 1 0 0,2 1 0 16,2-2 0-16,3-4 0 0,4-5 0 0,4-6 0 16,7-7 0-16,10-5 0 0,-9-23 0 15,33 28 0-15,-10-23 0 0,12 2-94 0,-16-27-107 16,40 32-192-16,-36-38-175 0,17 7-29 0,5 4 404 16</inkml:trace>
  <inkml:trace contextRef="#ctx0" brushRef="#br0" timeOffset="18867.4369">13479 15095 2047 0,'-25'19'0'16,"2"-3"0"-16,6 1 0 0,3 0 0 0,8 0 0 16,6-17 0-16,4 28 0 0,-4-28 0 0,22 19 0 15,-22-19 0-15,35 8 0 0,-11-8 0 0,7-4 0 16,3-1 0-16,6-6 0 0,4-3 0 15,2-7 0-15,4-2 0 0,-4-5 0 0,0-1 0 16,-1-3 0-16,-4-2 0 0,-5 4 0 16,-9 1 0-16,-9 4 0 0,-10 5 0 0,-7 1 0 15,-1 19 0-15,-18-31 0 0,0 20 0 0,-6 3 0 16,-3 4 0-16,-6 4 0 0,-2 5 0 0,-5 4 0 16,0 5 0-16,-4 4 0 0,-2 5 0 15,-2 4 0-15,1 4 0 0,3 6 0 0,4 1 0 16,6 6 0-16,6 3 0 0,7-1 0 0,6 0 0 15,8-6 0-15,7-4 0 0,9-7 0 0,8-6 0 16,11-6 0-16,8-9 0 0,16-4 0 0,11-10 0 16,14-6 0-16,8-11 0 0,15-4 0 15,-3-20-52-15,28 24-167 0,-37-30-435 0,33 10-4 0,-7-2 195 16</inkml:trace>
  <inkml:trace contextRef="#ctx0" brushRef="#br0" timeOffset="19680.1118">14964 14644 1144 0,'3'-18'601'0,"-3"18"-532"0,0 0-20 0,0 0-2 16,0 0-8-16,0 0 1 0,0 0-17 0,0 0-4 16,-4 26-10-16,-2-8-2 0,-1 7-7 0,0 8 0 15,0 4 0-15,2 4 0 0,-1 3 0 16,0 2 0-16,1 1 0 0,-1-1 0 0,0-3 0 16,-1 1 0-16,0-3 0 0,2-2 0 0,0-5 0 15,0-3 0-15,3-3 0 0,-1-4 0 0,4-2-46 16,-1-22-47-16,21 41-297 0,-21-41-226 0,0 0-18 15,17-17 367-15</inkml:trace>
  <inkml:trace contextRef="#ctx0" brushRef="#br0" timeOffset="20180.1338">14711 14606 1633 0,'-16'30'414'0,"16"-30"-414"0,-18 14 0 0,18-14 0 15,0 0 0-15,0 0 0 0,0 0 0 16,29 20 0-16,-8-18 0 0,5-2 0 0,5-4 0 16,4-4 0-16,6-3 0 0,2-3 0 0,5-3 0 15,-1-3 0-15,1 0 0 0,-3-1 0 16,-2 2 0-16,0 2 0 0,-4 2 0 0,-7 6 0 16,-8 3 0-16,-24 6 0 0,24 3 0 0,-24-3 0 15,6 21 0-15,-6-4 0 0,-2 5 0 0,-4 5 0 16,0 7 0-16,-5 5 0 0,0 3 0 15,-3 1 0-15,-1 0 0 0,0 1 0 0,-2-1 0 16,0 1 0-16,0-2 0 0,1-1 0 0,-1-2 0 16,4-5 0-16,2-3 0 0,2-3 0 0,4-5 0 15,3-5 0-15,2-18 0 0,6 26 0 0,-6-26 0 16,0 0 0-16,26 12 0 0,-26-12 0 0,31-11 0 16,-10-4 0-16,2-3 0 0,4-5 0 15,2-5 0-15,1-1 0 0,2-3 0 0,-2-2 0 16,1 1 0-16,-5 0 0 0,2 3 0 15,-4 5 0-15,-1 4 0 0,-5 8 0 0,-18 13 0 16,27-11 0-16,-27 11 0 0,0 0 0 0,0 0 0 16,14 23 0-16,-14-23 0 0,-6 25 0 0,-1-8 0 15,-3 5 0-15,-2 4 0 0,0 0 0 0,-4 2 0 16,1-3 0-16,-2-3 0 0,4-4 0 16,13-18 0-16,-17 26 0 0,17-26 0 0,4 17 0 15,-4-17 0-15,17 4 0 0,-17-4-16 0,31-1-74 16,-23-19-61-16,35 34-208 0,-43-43-137 0,31 23-17 15,-9-4 92-15</inkml:trace>
  <inkml:trace contextRef="#ctx0" brushRef="#br0" timeOffset="21117.7124">15773 14834 1691 0,'-20'-17'158'0,"20"17"-109"16,0 0-3-16,-25-9-3 0,25 9-6 0,-18 10-14 15,18-10-23-15,-23 22 0 0,23-22 0 0,-26 29 0 16,14-12 0-16,0 0 0 0,12-17 0 0,-20 34 0 15,20-34 0-15,-16 31 0 0,16-31 0 0,-8 32 0 16,8-32 0-16,1 26 0 0,-1-26 0 16,11 23 0-16,-11-23 0 0,21 19 0 0,-21-19 0 15,29 12 0-15,-12-10 0 0,1-1 0 0,2-3 0 16,0-2 0-16,2-3 0 0,0-3 0 16,1-1 0-16,-1-3 0 0,0-2 0 0,0-2 0 15,-3-1 0-15,3-2 0 0,-1-1 0 0,0-2 0 16,-3 1 0-16,-1 0 0 0,-3 1 0 0,-1 2 0 15,-2 1 0-15,-11 19 0 0,10-27 0 16,-10 27 0-16,0 0 0 0,0 0 0 0,0 0 0 16,0 0 0-16,0 0 0 0,-14 22 0 0,14-22 0 15,-17 14 0-15,17-14 0 0,-22 24 0 0,11-7 0 16,1 4 0-16,3 3 0 0,0 0 0 0,2-3 0 16,2-3 0-16,3-18 0 0,3 30 0 0,-3-30 0 15,11 24 0-15,-11-24 0 0,14 20 0 16,-14-20 0-16,19 13 0 0,-19-13 0 15,22 10 0-15,-22-10 0 0,23 5 0 0,-23-5 0 16,17 2 0-16,-17-2 0 0,0 0 0 0,0 0 0 16,18 5 0-16,-18-5 0 0,0 0 0 0,0 0 0 15,-1 19 0-15,1-19 0 0,-9 21 0 0,9-21 0 16,0 0 0-16,-14 19 0 0,14-19 0 0,0 0 0 16,0 0 0-16,0 0 0 0,0 0 0 15,2-24 0-15,-2 24 0 0,17-33 0 0,-5 13 0 16,4-3 0-16,0 1 0 0,2-1 0 0,0 0 0 15,1 0 0-15,-2-2 0 0,0 0 0 16,-3 0 0-16,2 1 0 0,0 1 0 0,-2-1 0 16,-1 3 0-16,0 3 0 0,-13 18 0 0,23-18 0 15,-23 18 0-15,0 0 0 0,18 9 0 0,-18-9 0 16,0 0 0-16,5 21 0 0,-5-21 0 16,0 0 0-16,0 0 0 0,23 11 0 0,-23-11 0 15,23 4 0-15,-23-4 0 0,36-5 0 0,-14 0 0 16,4-1 0-16,3-1 0 0,1-1 0 0,-1-1 0 15,-2 3 0-15,-2 1 0 0,-3 2 0 0,-4 3 0 16,-1 4 0-16,-17-4 0 0,21 14 0 0,-21-14 0 16,0 0 0-16,2 25 0 0,-2-25 0 15,-14 17 0-15,14-17 0 0,-22 24 0 0,22-24 0 16,-31 22 0-16,31-22 0 0,-30 19 0 16,30-19 0-16,-30 17 0 0,30-17 0 0,-31 13 0 15,31-13 0-15,-25 12 0 0,25-12 0 0,-23 10 0 16,23-10 0-16,0 0 0 0,-21 10 0 0,21-10 0 15,0 0 0-15,0 0 0 0,8 21 0 0,-8-21 0 16,0 0 0-16,28 22 0 0,-28-22 0 16,30 7 0-16,-30-7 0 0,35-2 0 0,-14 1 0 15,0 0 0-15,5 2 0 0,-2 1 0 0,-1 1 0 16,-3 1 0-16,-2 0 0 0,-18-4 0 0,23 11 0 16,-23-11 0-16,0 0 0 0,8 20 0 15,-8-20 0-15,-20 26 0 0,3-9 0 0,-4 1 0 0,-3 3 0 16,-3-2 0-16,-1 1 0 0,-1 1 0 15,0 1 0-15,-1-2 0 0,-1-4 0 16,4-4 0-16,7-5 0 0,20-7 0 0,0 0 0 16,0 0 0-16,0 0 0 0,17-14 0 0,-1-13-109 15,25 20-95-15,-29-41-162 0,38 27-210 0,-10-4 0 16,-2-14 361-16</inkml:trace>
  <inkml:trace contextRef="#ctx0" brushRef="#br0" timeOffset="21461.465">17393 14624 2047 0,'0'0'0'0,"0"0"0"0,0 0 0 16,0 0 0-16,0 0 0 0,0 0 0 0,0 0 0 15,0 0 0-15,0 0 0 0,-4 17 0 0,4-17 0 16,-5 21 0-16,2-4 0 16,-5 5 0-16,1 5 0 0,-4 2 0 0,-1 3 0 15,-1 2 0-15,-3 5 0 0,1 3 0 0,1-2 0 16,-3-4 0-16,4-4 0 0,2-9 0 0,7-3 0 15,4-20 0-15,8 29-38 0,-8-29-116 0,45 14-267 16,-39-32-182-16,25 7-10 0,-4 2 396 16</inkml:trace>
  <inkml:trace contextRef="#ctx0" brushRef="#br0" timeOffset="21773.9851">17733 14590 2030 0,'3'19'17'0,"-3"-19"-17"15,-28 9 0-15,28-9 0 0,-32 11 0 0,32-11 0 16,-32 27 0-16,15-6 0 0,-1 3 0 16,0 3 0-16,0-3 0 0,2-2 0 0,1-5 0 15,15-17 0-15,-12 24 0 0,12-24 0 0,15 18 0 16,-15-18 0-16,36 11 0 0,-11-10 0 0,1-2 0 16,6-3 0-16,0-2 0 0,2 1 0 0,0-1 0 15,1 0 0-15,-2 3 0 0,-2 0 0 0,1 1 0 16,-6 4 0-16,-5 3 0 0,-21-5 0 0,20 19 0 15,-20-19 0-15,-5 33 0 0,-5-10 0 16,-4 2 0-16,-5 3 0 0,-2-1 0 16,-3 3 0-16,-1 1 0 0,-1 0 0 0,0-1 0 15,-1-3 0-15,0-7 0 0,4-2 0 0,4-6 0 16,19-12 0-16,-22 8-41 0,22-8-96 0,-15-21-236 16,38 22-156-16,-24-18-115 0,7-17 322 0</inkml:trace>
  <inkml:trace contextRef="#ctx0" brushRef="#br0" timeOffset="21933.8724">17854 14562 2047 0,'-40'23'0'0,"16"-8"0"16,-1-6 0-16,8-3 0 0,17-6 0 0,0 0 0 0,0 0 0 16,-1 18 0-16,18-18 0 0,6-7 0 15,10-4 0-15,3-7 0 0,12-1 0 0,1-11 0 16,27 26-313-16,-35-41-242 0,27 22-104 0,-7-2 140 15</inkml:trace>
  <inkml:trace contextRef="#ctx0" brushRef="#br0" timeOffset="22502.2755">18777 14650 1293 0,'-15'-28'569'0,"15"28"-493"0,-19-4-45 16,19 4-5-16,-30-3-6 0,30 3 3 0,-31-2-14 16,11 2-9-16,0 3 0 0,-2 5 0 0,-2 1 0 15,-2 5 0-15,-1 1 0 0,-1 2 0 16,-1 3 0-16,0 0 0 0,0 1 0 0,-1 2 0 16,0-1 0-16,2 2 0 0,4 1 0 0,7 4 0 15,7 4 0-15,5-3 0 0,6-1 0 0,5-5 0 16,5-3 0-16,6-1 0 0,9 0 0 15,1-2 0-15,7-2 0 0,3-6 0 0,5-3 0 16,4-7 0-16,5-7 0 0,5-5 0 0,2-5 0 16,4-7 0-16,-1-2 0 0,-2-7 0 0,-3-2 0 15,-7-5 0-15,-4-4 0 0,-8 0 0 0,-9-2 0 16,-10 2 0-16,-7 1 0 0,-7 0 0 0,-9 5 0 16,-6 3 0-16,-7 3 0 0,-5 7 0 0,-4 2 0 15,-5 3 0-15,-2 5 0 0,-2 0 0 16,-2 8 0-16,-2 5 0 0,-2 8 0 0,0 4 0 15,1 10 0-15,0 3 0 0,3 5 0 16,0 2 0-16,6 4 0 0,7-2-14 0,9 1-14 16,1-12-49-16,27 18-119 0,-30-45-199 0,44 33-172 15,-26-27-20-15,24 11 405 0</inkml:trace>
  <inkml:trace contextRef="#ctx0" brushRef="#br0" timeOffset="22817.2725">19263 14694 1929 0,'0'0'50'15,"0"0"-37"-15,0 0-8 0,-7-19 4 0,7 19 6 16,0 0 10-16,0 0-24 0,0 0-1 0,0 0 0 15,0 0 0-15,-20 9 0 0,20-9 0 0,-23 30 0 16,10-9 0-16,-4 3 0 0,-1 3 0 16,1 2 0-16,1 2 0 0,-2 2 0 0,4 1 0 15,1-5 0-15,2-3 0 0,5-4 0 16,3-4 0-16,3-18 0 0,11 29 0 0,-11-29 0 16,26 16 0-16,-5-14 0 0,0-3 0 0,10-6 0 15,2-4 0-15,6-2 0 0,2-7 0 0,4 0 0 16,0-9 0-16,7 10-84 0,-26-35-264 0,39 43-138 15,-40-32-72-15,12 11-12 0,11 20 570 0</inkml:trace>
  <inkml:trace contextRef="#ctx0" brushRef="#br0" timeOffset="23020.4227">19779 14361 1209 0,'1'-20'550'15,"17"23"-339"-15,-18-3-147 0,0 0-51 0,-2 17-13 16,2-17 0-16,-4 17 0 0,4-17 0 0,-10 26 0 15,4-8 0-15,-2 5 0 0,-1 1 0 16,-2 5 0-16,-1 0 0 0,-1 1 0 0,-1 4 0 16,0 0 0-16,-1 2 0 0,-2 3 0 0,1 0 0 15,1 2 0-15,-1 0 0 0,4 0 0 0,-3-4 0 16,4-1 0-16,-1-10 0 0,7 4-66 0,-13-27-112 16,34 31-341-16,-16-34-114 0,-20 8 26 0</inkml:trace>
  <inkml:trace contextRef="#ctx0" brushRef="#br0" timeOffset="23207.8907">19461 14656 1668 0,'-57'-27'379'0,"39"33"-379"16,18-6 0-16,-23 13 0 0,23-13 0 15,0 0 0-15,6 18 0 0,-6-18 0 0,32 4 0 16,-7-8 0-16,9-2 0 0,4-5 0 0,9-1 0 15,3-3 0-15,7 2 0 0,-1-4 0 0,9 3 0 16,-4-7-9-16,18 28-245 0,-37-40-301 0,32 25-68 16,-19-6 18-16</inkml:trace>
  <inkml:trace contextRef="#ctx0" brushRef="#br0" timeOffset="23569.4209">20399 14645 1963 0,'1'-23'61'16,"-1"23"-38"-16,6-18-23 0,-6 18 0 0,4-19 0 15,-4 19 0-15,0 0 0 0,1-18 0 0,-1 18 0 16,0 0 0-16,0 0 0 0,0 0 0 16,-13 24 0-16,13-24 0 0,-20 19 0 15,7-2 0-15,-2 5 0 0,0 7 0 0,0 5 0 16,0 2 0-16,2 3 0 0,0 1 0 0,-1-4 0 16,3-2 0-16,0-6 0 0,6-3 0 0,2-4 0 15,5-1 0-15,-2-20 0 0,14 33-14 0,-14-33-160 16,35 22-322-16,-35-22-126 0,18-5 5 0,4 12 494 15</inkml:trace>
  <inkml:trace contextRef="#ctx0" brushRef="#br0" timeOffset="24225.7512">20866 14574 1815 0,'0'0'66'0,"0"0"-25"15,0 0-9-15,-27-2-3 0,27 2-2 16,-26 2-3-16,26-2-11 0,-33 9-13 0,13-1 0 16,1 2 0-16,-4 3 0 0,2 2 0 0,-1-1 0 15,-1 2 0-15,0 0 0 0,0 2 0 0,1 0 0 16,2-4 0-16,20-14 0 0,-25 24 0 0,25-24 0 15,0 0 0-15,6 20 0 0,-6-20 0 0,33 13 0 16,-10-8 0-16,5 0 0 0,5-2 0 16,3 0 0-16,4-2 0 0,-1-1 0 0,-1-1 0 15,0 0 0-15,-3-1 0 0,-2 5 0 0,-5 3 0 16,-10 2 0-16,-18-8 0 0,15 32 0 0,-20-13 0 16,-1 3 0-16,-5 2 0 0,-5 3 0 15,-5-1 0-15,-3 3 0 0,-5 3 0 0,-3-1 0 16,-1 2 0-16,-2-4 0 0,0-4 0 0,2-5 0 15,1-7 0-15,8-5 0 0,6 0 0 16,18-8 0-16,-20 3 0 0,20-3-102 0,0 0-290 16,-3-40-198-16,11 17-40 0,3-4 298 0</inkml:trace>
  <inkml:trace contextRef="#ctx0" brushRef="#br0" timeOffset="24397.6547">20715 14502 2047 0,'-35'14'0'16,"35"-14"0"-16,-24 10 0 0,24-10 0 0,0 0 0 16,0 0 0-16,39 19 0 0,-5-14 0 0,9-7 0 15,6-8 0-15,9-7 0 0,4-7 0 0,8-4 0 16,0-5 0-16,8 5 0 0,-5-14 0 0,23 36-374 16,-23-35-313-16,-6 10-2 0,-17 4 393 15</inkml:trace>
  <inkml:trace contextRef="#ctx0" brushRef="#br0" timeOffset="24538.2706">21525 14633 2047 0,'-46'23'0'0,"14"-6"0"15,9-8 0-15,23-9 0 0,0 0 0 0,0 0 0 16,0 0 0-16,26 13 0 0,-6-21 0 16,12-3 0-16,-4-18 0 0,27 21-195 0,-35-29-484 15,28 12 3-15,-9-1 180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0.55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14766 6590 126 0,'0'0'48'0,"0"0"-4"0,0 0-6 16,0 0-3-16,0 0-4 0,0 0 1 0,8-17-5 15,-8 17-5-15,0 0-8 0,0 0-5 0,0 0-3 16,0 0-3-16,0 0 1 0,0 0-2 16,0 0 0-16,0 0 0 0,-4-17-1 0,4 17 2 15,0 0-1-15,0 0 0 0,0 0-1 16,0 0-2-16,0 0 0 0,0 0 0 0,0 0-1 16,0 0 1-16,0 0 1 0,0 0 0 0,0 0 0 15,0 0-1-15,1-17 0 0,-1 17-2 0,0 0 0 16,0 0-1-16,0 0 0 0,0 0-1 0,0 0 1 15,0 0 0-15,0 0 1 0,0 0-1 16,0 0-3-16,0 0-6 0,0 0 0 0,0 0-1 16,0 0 5-16,0 0 5 0,0 0 2 0,0 0-2 15,0 0-1-15,0 0-3 0,0 0 0 0,0 0-2 16,0 0 2-16,0 0-1 0,0 0 0 0,0 0 0 16,0 0 3-16,0 0 2 0,0 0 3 0,0 0 2 15,0 0 1-15,0 0 1 0,0 0 0 16,0 0 1-16,0 0-2 0,0 0 0 15,0 0-1-15,0 0 3 0,0 0 2 0,0 0 3 16,0 0 1-16,0 0 1 0,0 0-2 0,0 0-1 16,0 0 3-16,0 0 4 0,0 0 3 0,0 0 2 15,0 0-4-15,0 0-2 0,0 0-4 0,0 0-3 16,0 0-4-16,0 0-2 0,0 0-1 0,0 0-1 16,0 0 0-16,0 0 1 0,-18-10 0 15,18 10 1-15,0 0 0 0,0 0 0 0,0 0 0 16,0 0-1-16,0 0 1 0,0 0-1 0,0 0 0 15,0 0-1-15,0 0-2 0,0 0-2 16,0 0 1-16,0 0 1 0,0 0 2 0,0 0 2 16,0 0 0-16,0 0 0 0,0 0 1 0,0 0-1 15,0 0-1-15,0 0 1 0,0 0-1 0,0 0 1 16,0 0 0-16,0 0-1 0,0 0 0 16,0 0 0-16,0 0 1 0,0 0 1 0,0 0-1 15,0 0 3-15,0 0 1 0,0 0 2 0,0 0 1 16,0 0-2-16,9-19-1 0,-9 19 2 0,0 0 1 15,0 0 0-15,0 0-1 0,0 0-1 0,20-16-1 16,-20 16-1-16,0 0-2 0,22-14 0 0,-22 14 0 16,17-12-1-16,-17 12 2 0,17-12 1 15,-17 12 4-15,0 0 7 0,0 0 8 0,0 0 6 16,17-16-2-16,-17 16-6 0,0 0-8 16,0 0-7-16,0 0-4 0,-23-12-1 0,23 12-3 15,-25 1 2-15,7 3-1 0,-3 2 0 0,-2 1 2 16,-2 3-1-16,-4 2-2 0,-3 2 6 0,-3 2-4 15,-2 2 5-15,-1-1-1 0,2 0-2 0,1 0 0 16,-2-1-3-16,3-1 1 0,0 1-1 16,1-1 2-16,3-3-2 0,3-3 2 0,6 0-2 15,4-4 2-15,17-5 0 0,-18 6 0 0,18-6 2 16,0 0-3-16,0 0-4 0,0 0-1 0,0 0 0 16,0 0 3-16,0 0 3 0,20-5 3 0,-20 5-2 15,32-11 0-15,-10 2 2 0,3 1-3 0,3-2 1 16,1-1-2-16,1 1 3 0,4-3-2 15,0 3 1-15,-1-4 0 0,4 2 1 16,-2-1-2-16,-2 0 2 0,-2-1-2 0,-3 3 0 16,-2 2-1-16,-5 0 2 0,-4 3-2 0,-17 6 0 15,20-11 5-15,-20 11-4 0,0 0 6 0,0 0-3 16,0 0 0-16,0 0-1 0,8-17 0 0,-8 17-3 16,0 0-2-16,-20-9-1 0,20 9 0 0,-25-4 1 15,8 5 1-15,-5 2 1 0,-5 0 0 16,-2 3-1-16,-4 2-7 0,-6 0 6 0,-1 4-6 15,-3-1 6-15,-3 1 1 0,2 2-2 0,-2 0 3 16,1-1-2-16,4 1 2 0,-2-2-1 16,7 0 0-16,0-1 0 0,5-3 1 0,4-1-1 15,4-1 1-15,5-1 0 0,18-5 2 0,-21 4 3 16,21-4-1-16,0 0-4 0,0 0-4 0,0 0-2 16,0 0 2-16,0 0 4 0,30-7 4 15,-6-2-1-15,6-3-1 0,6-1 1 0,5-2-1 16,1 2-1-16,2-3 0 0,2 1 1 0,0-2-4 15,-1 0 3-15,2 0 2 0,-4 1-3 0,-4 0 6 16,-2 3-6-16,-6 3 0 0,-6 2 1 0,-6 3-2 16,-19 5 1-16,20-5 0 0,-20 5-1 0,0 0-2 15,0 0 1-15,0 0-2 0,0 0 1 0,0 0 2 16,-30 4-2-16,13 1 1 0,-6 1 0 16,-5 2 1-16,-3 1 0 0,-5 0 0 15,-1 2 0-15,-3 1-6 0,-1 0 5 0,3 2-4 16,-4-3 4-16,4 1 2 0,0 1-1 0,1-1 0 15,2 0 0-15,2-1-1 0,0-1 1 0,3-2 0 16,4-1 0-16,2-1 2 0,4-2-1 0,20-4 2 16,-25 4 4-16,25-4 1 0,0 0 0 15,0 0-6-15,0 0-2 0,0 0-1 0,0 0 1 16,0 0 3-16,31-17 0 0,-10 8 0 0,2 0 0 16,5-1 0-16,1 0 1 0,4-1-3 0,1 1 2 15,2-1-2-15,1-1 0 0,0-1-1 16,0 3 0-16,0-4 3 0,2 1-4 0,-1-2 3 15,2 1-4-15,-1-2 1 0,-2 2 2 0,-1-1-1 16,-6 3-5-16,-4 4 7 0,-8-1-8 16,-18 9 7-16,24-8-1 0,-24 8-1 0,0 0-1 15,0 0 0-15,0 0 0 0,0 0-1 0,0 0 1 16,-23-4 0-16,23 4 2 0,-30 10-1 0,10-3 2 16,-4-1-1-16,-1 3 6 0,-1-1-6 0,-2 0 6 15,0 2-5-15,-1 0-1 0,-2-2 2 0,2 2-1 16,-1 1 1-16,-1-1-2 0,3 0 2 0,-2 0-2 15,4 1-5-15,0-1 7 0,4-2-4 16,2-2 6-16,20-6 1 0,-23 7 0 0,23-7 1 16,0 0-3-16,0 0 0 0,0 0 0 15,0 0 1-15,0 0 3 0,23-4 1 0,-5-4 0 16,9-1 4-16,5-5-8 0,3 0 5 0,6-2-6 16,1-1-1-16,-2 1 2 0,0 2-3 0,-5-2-6 15,-4 3 8-15,-3 0-9 0,-4-1 8 16,-2 2 1-16,1 0-1 0,-4 0 0 0,0 1 0 15,-19 11 1-15,26-17-1 0,-26 17 2 0,0 0-1 16,0 0 0-16,0 0 0 0,0 0-1 0,0 0-1 16,0 0-2-16,0 0 1 0,0 0-2 0,-18 5 2 15,-1 6-1-15,-6 1 1 0,-4 1-1 0,0 1 2 16,-3 1-2-16,0 0 3 0,0 1 8 16,-3-2-6-16,3 1 9 0,2-1-8 15,0-2-3-15,3 0 0 0,1-1-2 0,3 1-7 16,-1 0 6-16,2 2-6 0,-1-3 6 0,-1-1 0 15,1 3-1-15,0-3 1 0,1 0 0 0,0 0 2 16,2-2-1-16,-1 1 1 0,4-2 0 0,-1 1 0 16,18-8 0-16,-31 16 1 0,31-16-2 0,-25 15 1 15,25-15-1-15,0 0 1 0,-21 17-3 0,21-17 0 16,0 0-4-16,0 0 0 0,0 0-1 16,0 0 2-16,0 0 3 0,-5 18 1 0,5-18 1 15,0 0 1-15,0 0 0 0,0 0-1 0,0 0 1 16,0 0 0-16,-12 18 0 0,12-18 0 0,0 0-1 15,0 0 1-15,0 0 0 0,0 0-2 0,0 0-5 16,0 0-7-16,0 0 0 0,0 0 3 16,0 0 4-16,0 0 5 0,18 1-4 0,-18-1-5 15,37-17-3-15,-13 7-2 0,2 0 2 16,1-2 4-16,-3 1 4 0,1 0 3 0,-2 0 2 16,-3 0 1-16,-3 3 2 0,-17 8 2 0,23-14 5 15,-23 14 7-15,0 0 7 0,0 0-4 0,0 0-4 16,0 0-8-16,-18-6-8 0,1 11 0 0,-6 1-1 15,-5 4 1-15,-5 2 0 0,-2 0 1 0,1 0 0 16,-2 1 0-16,2-1 0 0,3 0 0 16,0 2-1-16,2-2 1 0,0 2-1 0,2 1 1 15,2-2 0-15,-1 1 0 0,5-4 0 0,3 0 1 16,18-10-2-16,-22 12 2 0,22-12-2 0,0 0 0 16,0 0-2-16,0 0 0 0,0 0-1 0,0 0 1 15,0 0 4-15,0 0 1 0,0 0 3 16,17 5-1-16,0-7-3 0,4-2-3 0,4 0-1 15,2-1-4-15,0 1-2 0,3-1 0 16,0 0 0-16,-2 0 2 0,1 0 3 0,-2 0 0 16,-1 2 4-16,0-3-1 0,-2 1 1 0,0 0 1 15,0 0-1-15,-3 0 0 0,0 2 0 0,-3-1-1 16,-18 4 0-16,31-7 0 0,-31 7 0 0,18-4 0 16,-18 4-1-16,0 0-2 0,0 0 1 0,0 0 0 15,0 0 2-15,-19 4 2 0,19-4-1 16,-37 8 1-16,13-3 0 0,-7 2 3 0,0 1 3 15,-2-1 1-15,-2 1 1 0,3 0 0 16,0-1-2-16,4 0-1 0,5-1-3 0,3 2-2 16,3-1-1-16,17-7 0 0,-28 14-2 0,28-14-2 15,-20 15-1-15,20-15-1 0,0 0-3 0,-16 20-1 16,16-20-2-16,0 0 1 0,4 21 3 0,-4-21 4 16,17 12 4-16,-17-12 3 0,26 10 0 15,-9-7 2-15,3-1 0 0,3-1-1 0,3-1 0 16,1 0 0-16,4-3-2 0,-2 2 1 0,2-2-2 15,1 0 0-15,-3 1 1 0,0-2-1 0,-2 0-1 16,-1 0 1-16,0-1 0 0,-2 0-1 0,1-1 0 16,-5 1 0-16,-2 0-3 0,-18 5 2 15,26-10-1-15,-26 10 2 0,0 0 2 0,0 0 1 16,0 0 0-16,11-18-3 0,-11 18 0 16,-17-11-1-16,17 11 0 0,-29-7 1 0,9 6 2 15,-2 1 2-15,-3 0 2 0,-3 2 2 0,-1 0 2 16,0 1 0-16,-1 1 1 0,0 0 0 0,3-1-3 15,-1 2-1-15,3 0-2 0,2 2-1 0,-1 0-2 16,3 3-1-16,0 0-1 0,3-1 0 0,1 2 0 16,17-11 0-16,-22 16-1 0,22-16 0 15,0 0-2-15,-5 17 0 0,5-17 0 0,0 0 1 16,0 0 1-16,24 19 2 0,-24-19 0 0,25 8 2 16,-8-7 0-16,1 0 1 0,2-1-1 0,2-1-1 15,4 0 0-15,-1-2 0 0,3 1-1 0,2-2 0 16,0 0 1-16,2 1-1 0,-2-1 0 0,0 1 0 15,0-2 0-15,-4 0-1 0,1-1-2 0,-4 1-1 16,-1-1-2-16,-4 0 0 16,-18 6-1-16,28-13 0 0,-28 13 2 0,17-11-1 15,-17 11 2-15,0 0-1 0,0 0-2 0,0 0-1 16,-9-18 3-16,9 18 2 0,-26-3 5 0,7 3 3 16,-3 3 3-16,-3 0 1 0,-4 2 2 0,0 0 0 15,-4 2-1-15,-1 2 0 0,0-1-3 0,-1 1 1 16,4 0-3-16,1 1 1 0,3-2-4 15,5 1-1-15,3 0-3 0,19-9 1 0,-30 20-1 16,30-20 1-16,-22 19-1 0,22-19 1 0,-15 17-2 16,15-17 2-16,-6 17-1 0,6-17 1 0,0 18 9 15,0-18-6-15,6 18 8 0,-6-18-5 16,17 16-1-16,-17-16 0 0,29 13 0 0,-11-8-2 16,6-2-1-16,0-1 0 0,3-1-3 0,4-2 1 15,1-1-1-15,3-2 0 0,0 0 1 16,2-1 0-16,-2-2 0 0,0 1-1 0,1-1 0 15,-3 0-1-15,-3-2-9 0,-1 2 6 0,-6 0-7 16,-2-2 7-16,-3 1 2 0,-18 8 0 0,24-17 2 16,-24 17 1-16,0 0 1 0,15-24-1 0,-15 24-1 15,0 0-2-15,-8-22 1 0,8 22-3 0,-19-12 1 16,19 12 2-16,-30-9 0 0,9 8 1 0,-2 0 1 16,-2 0 1-16,-2 2 1 15,-1 0-1-15,0 0 2 0,0 2-1 0,0-1 0 16,1 1-2-16,0 0 0 0,3 2 0 0,2 0 0 15,2 1 0-15,1 2-2 0,1 2 2 0,18-10-2 16,-33 24 1-16,33-24-1 0,-26 27 2 0,26-27 4 16,-13 25-5-16,13-25 6 0,3 23-6 0,-3-23 1 15,14 23 1-15,-14-23 1 0,27 18 0 16,-27-18 1-16,37 14 1 0,-17-10 0 0,6 0 2 16,2-1-1-16,3-2 1 0,2-1-1 0,3-3-1 15,4 1-1-15,1-2-1 0,5-3 1 0,3 0-2 16,3-4 1-16,7-2 0 0,-2-1-2 0,2 1-2 15,-3 0-9-15,-3-1 6 0,-5 1-4 0,-4 0 9 16,-3-2 0-16,-5 3 2 0,-4-1 0 16,-5 0-1-16,-4 2 1 0,-3 1-1 15,-20 10 1-15,22-12 0 0,-22 12 9 0,0 0-3 16,0 0 0-16,0 0-2 0,0 0-8 0,-22-11 1 16,5 12-1-16,-6 3 3 0,-7 2-2 0,-2 1 4 15,-5 3 0-15,-2 0 2 0,-3 2 0 0,-1 0 1 16,-2 2-2-16,-1 0 2 0,2 1-4 0,-2 2 1 15,3-1 9-15,3 1-9 0,4-1 9 0,3-4-9 16,7-1-3-16,7-5 2 0,19-6-3 16,-23 9-1-16,23-9-5 0,0 0 0 0,0 0 1 15,0 0 3-15,0 0 7 0,8 17-8 0,-8-17 14 16,23 6-11-16,-6-5 9 0,4-2-1 16,6-1-1-16,3-2 10 0,4-1-13 0,4-1 11 15,3-2-12-15,4-2-1 0,0-2 3 0,1-2-3 16,2-1-12-16,-2-1 11 0,2 2-14 15,-5 0 12-15,-1 1-1 0,-6 0-3 0,-5 2 3 16,-5 0-3-16,-4 1 3 0,-5 1-2 0,-17 9 4 16,21-12-1-16,-21 12 0 0,0 0-2 0,0 0-2 15,0 0-3-15,-11-17 4 0,11 17 1 0,-30-5 3 16,8 6 3-16,-6 3 1 0,-3 1 5 0,-3 2-1 16,-2 3 2-16,-4 2-2 0,-2 1-1 0,-2 4-3 15,2-1 0-15,1 0 8 16,-2 1-9-16,5 0 8 0,2-2-9 0,7-1-3 15,4-3 2-15,6-1-2 0,19-10 0 0,-26 16 0 16,26-16-11-16,0 0 11 0,-14 19-10 0,14-19 10 16,0 0 3-16,0 0 1 0,9 19 5 0,-9-19 2 15,24 6 0-15,-6-6 0 0,5-1-4 0,6-4 0 16,4-1-3-16,3-1-1 0,3-3 10 0,1 1-13 16,1-2 11-16,0-1-11 0,-2 0-1 15,-1-2 1-15,-3 1-1 0,-2-1-12 0,-4-1 11 16,-1-1-9-16,-1 1 9 0,-2-2 4 0,-1 0-3 15,-2 0 5-15,0-1-5 0,-2 1 5 0,-2 1-2 16,-18 16 2-16,22-25 1 0,-22 25 2 16,0 0-2-16,1-21 2 0,-1 21-3 0,0 0-1 15,-26-12-1-15,9 12-1 0,-4 2 1 16,-5 3 1-16,-3 1 2 0,-3 3 1 0,-1 2 1 16,-3 2-2-16,1 1 2 0,-3 2-4 0,3 1 2 15,1 0-3-15,2 0 1 0,3-1-3 0,5-2 3 16,3-2-3-16,21-12 3 0,-21 15-3 0,21-15 0 15,0 0 14-15,0 0-9 0,5 17 16 0,-5-17-9 16,22 3-1-16,-5-5 0 0,5-3-16 0,5-2 11 16,4-3-14-16,4-2 11 0,3-2 1 15,0-1-2-15,0-1 1 0,-2-1-3 0,-1 0 4 16,-2 0-5-16,-2 1 3 0,-3-3-5 16,-1 1 3-16,0-2-4 0,0-1 3 0,-3-1-2 15,1 1 5-15,-3-4-4 0,-4 2 6 0,-1 3-4 16,-5 2 6-16,-12 18-1 0,10-27 4 0,-10 27-4 15,-11-18 1-15,11 18-5 0,-32-15 1 0,5 11-1 16,-5 4 1-16,-7 1-1 0,-6 2 0 16,-6 5 1-16,-4 0-1 0,-4 2 2 0,0 1-1 15,2 0 1-15,1 2 1 0,3-1 1 0,5 4-1 16,-1-3 2-16,5 2-4 0,3-1 2 0,6-2-3 16,8 0 2-16,6-2-2 0,21-10 0 0,-25 17-1 15,25-17 0-15,0 0-3 0,0 0 2 16,-7 18 2-16,7-18 4 0,0 0 4 15,25 10 3-15,-8-10 0 0,5-2-1 0,7-2-2 16,5-4-3-16,6-1 0 0,5-5-2 0,4 1 2 16,3-5-3-16,4 0 2 0,0 0-6 0,1-3 2 15,-1 2-7-15,-2-2 2 0,-3 1-5 0,-3-1 5 16,-3-2-2-16,-3 1 7 0,-3 1-3 0,-6-2 7 16,-7 1 8-16,-5 1-6 0,-6 3 9 0,-15 18-5 15,12-24-3-15,-12 24 0 0,0 0-3 16,-23-13-5-16,2 14 2 0,-8 4-2 0,-10 3 2 15,-6 5-2-15,-7 4-11 0,-7 4 9 0,-2 3-8 16,-3 0 7-16,-2 3 5 0,1 0-6 16,0-2 4-16,4 0-2 0,1 0 5 0,2-1-3 15,1-1 6-15,7-3-4 0,8-3 5 0,7-5-1 16,10-1 1-16,7-5-1 0,18-6-1 0,0 0-5 16,0 0-3-16,0 0 3 0,0 0 2 15,0 0 6-15,0 0 1 0,29-8 1 0,-1-4-4 16,7-4 1-16,7-3-5 0,4-2 3 0,4 0-7 15,-2-2 3-15,0 4-3 0,-3 0 3 0,-1-2 0 16,-1 3 2-16,0-1-2 0,-3 1 3 0,-3 1-3 16,-6 2 4-16,-4 3-3 0,-6 4 3 0,-21 8-2 15,26-11 1-15,-26 11 12 16,0 0-12-16,0 0 13 0,0 0-15 0,0 0-2 16,0 0-4-16,-2-17-1 0,2 17 0 0,-29 2 1 15,3 2 3-15,-5 4-11 0,-7 0 13 0,-3 1-11 16,-4 0 11-16,-2-2 1 0,1 0-2 0,-1-1 2 15,3 0-1-15,-2-2 1 0,1 0-1 0,6-4 2 16,4-2 1-16,5 0 0 0,9-3 1 0,1-1 1 16,20 6 3-16,-21-12-3 0,21 12 1 15,0 0-4-15,-1-24-2 0,1 24 12 0,22-28-11 16,-2 12 11-16,7-2-10 0,6-1-4 0,5 1-14 16,8-2 12-16,0 3-14 0,6 0 11 0,1 3 4 15,-1 1-4-15,3 0 2 0,0 5 0 16,-4 1 3-16,0 2 1 0,-6 4 3 0,-2-1 1 15,-6 4-1-15,-5 4 2 0,-5 0-3 0,-7 2 3 16,-20-8-4-16,25 21 1 0,-25-21 1 16,4 23 5-16,-4-23 2 0,-14 29 6 0,14-29 13 15,-38 34-15-15,9-17 11 0,-4 0-16 0,-6-1-4 16,-2 0-10-16,-3-2 9 0,-1-1-11 0,-1-4 9 16,3-1 1-16,2-3-2 0,4-3-1 0,3-1 0 15,4-3 1-15,4-2 0 0,3-1 0 0,5-1 2 16,18 6-1-16,-25-14 1 0,25 14 11 15,-14-21-12-15,14 21 10 0,-1-23-11 16,1 23 1-16,11-22 1 0,-11 22-1 0,19-23-16 16,-19 23 13-16,31-21-16 0,-11 11 14 0,6 0 0 15,4 1-6-15,6-1 1 0,3 0-6 0,7 2 0 16,1 1-4-16,3 2 3 0,-1 1-1 0,-4 4 4 16,-4 0 1-16,-4 1 5 0,-5 2 2 0,-5 2 3 15,-6-2 1-15,-21-3-5 0,23 10-8 16,-23-10 0-16,0 0 2 0,0 0 5 0,-18 22 11 15,-1-15 0-15,-2-1 1 0,-5 1 2 0,-3-1 3 16,-2 0 14-16,-3 0-10 0,0-1 14 0,0-1-11 16,0-3-2-16,3 0 1 0,3-2-3 0,5 0-2 15,2-3-17-15,21 4 12 0,-28-7-16 0,28 7 13 16,0 0 1-16,-18-13-1 0,18 13 0 16,0 0-2-16,0 0-2 0,-3-21 0 15,3 21 2-15,0 0-2 0,17-20 4 0,-17 20-2 16,26-16-1-16,-26 16 1 0,35-16 0 0,-14 9-1 15,2 1 0-15,0-1-1 0,2 2 0 0,1-1-1 16,0 2 0-16,-2 0-2 0,-1 2-2 0,-1 1-1 16,-4 0 0-16,-18 1 0 0,29 1 0 0,-29-1 1 15,19 2 0-15,-19-2 0 0,0 0 1 16,0 0 1-16,0 0-1 0,0 0 0 0,19 7-2 16,-19-7-1-16,0 0 0 0,0 0 0 0,18 6 4 15,-18-6 2-15,0 0 2 0,0 0 2 16,0 0-1-16,0 0 0 0,0 0-1 0,0 0 2 15,0 0 1-15,0 0 0 0,0 0 1 0,0 0-1 16,0 0-1-16,0 0 0 0,0 0-3 0,0 0 1 16,0 0-2-16,5 17 1 0,-5-17 1 15,0 0 1-15,0 0-1 0,22 14 2 0,-22-14 0 16,0 0-1-16,18 9 2 0,-18-9-1 0,0 0-1 16,0 0 2-16,17 16-1 0,-17-16 1 0,0 0-1 15,5 17 1-15,-5-17-2 0,0 0 2 0,1 21-1 16,-1-21 0-16,0 0 11 0,0 24-12 0,0-24 13 15,2 17-13-15,-2-17 0 0,0 0 1 16,4 22-1-16,-4-22 1 0,0 0-1 16,10 20 1-16,-10-20-2 0,0 0 1 0,9 18 0 15,-9-18 1-15,0 0-1 0,0 0-9 0,8 20 10 16,-8-20-9-16,0 0 11 0,0 0 0 0,-2 21-1 16,2-21 0-16,0 0-2 0,-4 22 0 0,4-22-1 15,-6 17 2-15,6-17-1 0,-11 18 0 0,11-18 0 16,-11 18 0-16,11-18 0 0,-10 20 1 15,10-20-2-15,-11 19 2 0,11-19-2 0,-9 19 1 16,9-19-1-16,0 0 1 0,-8 26-2 0,8-26 3 16,0 0-1-16,0 22 0 0,0-22 0 0,0 0 0 15,0 19 0-15,0-19 0 0,0 0 0 0,2 20 0 16,-2-20 0-16,0 0 0 0,-3 23 0 16,3-23 0-16,-7 20-1 0,7-20 1 0,-11 20-2 15,11-20 1-15,-12 18-1 0,12-18 1 16,-11 17-3-16,11-17 1 0,-7 17-3 0,7-17 1 15,0 0 0-15,-8 23 1 0,8-23 0 0,0 0 3 16,-7 18 0-16,7-18 1 0,0 0-1 0,-9 20 1 16,9-20-1-16,0 0 0 0,-12 20-1 0,12-20-2 15,-12 18-4-15,12-18-4 0,-19 20-5 0,19-20-2 16,-27 20-2-16,27-20 2 0,-32 21 10 16,14-10-2-16,-1 0 11 0,-2-2-3 0,1 0 1 15,0-1 2-15,2 0-1 0,-2-1 2 16,3-1-1-16,0 0 0 0,17-6 1 0,-25 7-1 15,25-7 0-15,0 0 0 0,-20 5-1 0,20-5 0 16,0 0-2-16,0 0-4 0,0 0-8 0,0 0-11 16,0 0-13-16,0 0-9 0,0 0-22 0,0 0-64 15,-18 4-140-15,18-4 183 0,0 0 91 16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4.37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15280 6654 573 0,'0'0'26'15,"0"0"-21"-15,0 0-7 0,0 0-3 0,0 0 1 16,0 0 1-16,22-10 3 0,-22 10 0 16,0 0 0-16,21 0 0 0,-21 0 3 0,0 0 0 15,27-9-1-15,-27 9 1 0,28-19-2 0,-9 6-1 16,2-3-1-16,2 0-2 0,-1-1-1 0,-2 0 0 15,-1 2 3-15,-19 15 3 0,23-19 4 16,-23 19 10-16,0 0 3 0,0 0 4 0,0 0-4 16,0 0-8-16,0 0-4 0,0 0-5 0,-20 22-2 15,5-2 1-15,-5 4 0 0,-2 2-2 16,-2 2 2-16,1 1-3 0,-2-2 0 0,4 0-3 16,0-2 0-16,3-2-2 0,1-1 2 0,3-5-1 15,14-17 3-15,-23 29-1 0,23-29 2 0,-14 18-1 16,14-18-1-16,0 0 2 0,0 0-1 0,0 0 4 15,0 0 5-15,0 0 4 0,0 0 4 0,0 0 2 16,0 0-1-16,0 0-4 0,26-11-5 16,-26 11-3-16,27-19-4 0,-10 8-1 0,0-1-4 15,3 1-2-15,-20 11-3 0,31-22 1 16,-31 22 0-16,24-17 2 0,-24 17 2 0,18-8 3 16,-18 8 1-16,0 0 0 0,0 0 0 0,0 0 1 15,0 0 1-15,0 0 1 0,0 0 0 0,0 0 1 16,0 0 1-16,-14 18-1 0,14-18 3 0,-18 17 1 15,18-17 3-15,-16 17 0 0,16-17-1 16,-12 17-3-16,12-17-1 0,-7 22-4 0,7-22 0 16,-6 27-2-16,6-27 1 0,-5 31-5 0,5-31-2 15,-5 30-3-15,5-30-2 0,-4 28 0 0,4-28 3 16,-3 23 3-16,3-23 3 0,0 0 2 0,-4 20 2 16,4-20 0-16,0 0 0 0,0 0 1 15,0 0 0-15,0 0 0 0,0 0-1 0,0 0 0 16,0 0-1-16,0 0 1 0,0 0-2 15,0 0 1-15,0 0 0 0,17-11 1 0,-17 11-1 16,18-14-3-16,-18 14-2 0,20-17-1 0,-20 17 1 16,0 0 3-16,19-22 2 0,-19 22 2 0,0 0-1 15,0 0 0-15,0 0 0 0,0 0 0 0,-18-13 1 16,18 13 0-16,-27 5 1 0,10 0 2 0,-4 1 3 16,2 0-1-16,-3 0 1 0,1-1 0 15,2 1 0-15,2-3 1 0,17-3 0 0,-26 5-1 16,26-5-3-16,0 0-1 0,0 0-3 0,0 0-2 15,0 0-2-15,0 0-2 0,0 0 0 0,0 0 2 16,0 0 1-16,0 0 4 0,17-18-1 16,-17 18 0-16,27-18 1 0,-27 18 0 0,33-18 0 15,-33 18 0-15,33-17-1 0,-33 17 1 0,31-17 0 16,-31 17 0-16,28-16-1 0,-28 16 1 16,21-17-1-16,-21 17 1 0,17-18 0 0,-17 18 0 15,16-18 0-15,-16 18 0 0,12-20-1 0,-12 20 1 16,10-19-1-16,-10 19 1 0,9-22-1 0,-9 22 1 15,9-23 0-15,-9 23 0 0,7-21 1 0,-7 21 2 16,6-21 2-16,-6 21 1 0,3-18 1 0,-3 18-2 16,2-17-3-16,-2 17-1 0,4-18-2 15,-4 18 0-15,2-20-1 0,-2 20 2 16,3-16-1-16,-3 16-1 0,0 0 1 0,-3-25-1 16,3 25 0-16,0 0 2 0,-6-24-1 0,6 24 1 15,0 0 0-15,-8-23 0 0,8 23-1 0,0 0 0 16,-8-24 4-16,8 24-4 0,0 0 5 0,-3-24-6 15,3 24-1-15,-1-17 1 0,1 17-2 0,2-19 1 16,-2 19 0-16,5-21-1 0,-5 21 1 16,7-21-6-16,-7 21 7 0,4-19-6 0,-4 19 7 15,1-17 3-15,-1 17 0 0,0 0 1 0,-5-20 0 16,5 20 0-16,0 0-1 0,-13-21 1 0,13 21 0 16,0 0 0-16,-17-19-1 0,17 19 1 0,0 0-2 15,-17-20 1-15,17 20-1 0,0 0-2 16,-10-18-1-16,10 18 0 0,0 0 0 0,-6-18 1 15,6 18-1-15,0 0 2 0,-5-18 0 16,5 18-1-16,0 0 1 0,-6-17 0 0,6 17-1 16,0 0 0-16,0 0 0 0,-9-17-1 0,9 17 1 15,0 0 0-15,0 0 0 0,0 0 1 0,0 0 0 16,0 0 0-16,0 0 1 0,0 0 1 0,-17-17 0 16,17 17 1-16,0 0-1 0,0 0-2 0,0 0 0 15,0 0-1-15,0 0 1 0,0 0-1 16,0 0 1-16,0 0-1 0,0 0 0 0,0 0 1 15,0 0 2-15,0 0 0 0,0 0 4 16,0 0 5-16,0 0 5 0,0 0 5 0,0 0 0 16,0 0-2-16,0 0-6 0,0 0-7 0,0 0-4 15,0 0-3-15,0 0-3 0,0 0 2 0,-18-10 1 16,18 10-1-16,0 0 2 0,0 0-1 0,-18-1-1 16,18 1 1-16,0 0 0 0,0 0-1 15,0 0 0-15,0 0 0 0,-17-2-2 0,17 2 0 16,0 0 1-16,0 0 0 0,-17 0 1 0,17 0-2 15,-17 2 2-15,17-2-1 0,-24 6 1 0,24-6 0 16,-31 9 1-16,13-3-1 0,0 0 0 0,-2 0 0 16,2 1 1-16,1 0-2 0,-1 1 1 0,-1 0-1 15,0 1-2-15,1 0-2 0,-2 1-2 16,1 0-2-16,-1-2 2 0,0 3 0 16,-1 1 4-16,-2-1-1 0,-1 2 3 0,0-1-2 15,-1 0 1-15,1 1 1 0,1-3 0 0,-2 4 11 16,3-2-10-16,2 1 6 0,-3 0-9 0,1 1-1 15,-1-1 1-15,1-1 2 0,0 1-7 0,0 0 7 16,0 0-7-16,-4 0 2 0,3 0 1 0,-2 3-6 16,2-1 2-16,-2-1-4 0,1 1 4 15,1-1-1-15,-1-1 3 0,0 2 0 0,0 0 4 16,1-2-1-16,0 0 3 0,4-1 0 0,-2 0 1 16,3 0 3-16,1-1 0 0,0 1 1 0,17-12 1 15,-32 25-3-15,14-11 0 0,1 1-2 16,17-15 1-16,-31 29 0 0,31-29-1 0,-20 26-1 15,20-26 0-15,-11 23 0 0,11-23 0 0,0 20-1 16,0-20 1-16,0 0 0 0,12 18 1 16,-12-18 1-16,0 0 0 0,19 12 0 0,-19-12 0 15,0 0 1-15,18 7-2 0,-18-7 1 0,0 0 0 16,0 0-1-16,0 0 2 0,0 0-1 0,0 0 0 16,0 0 1-16,0 0 0 0,0 0-1 0,0 0 1 15,0 0 0-15,0 0 0 0,0 0 0 0,0 0 0 16,0 0 0-16,0 0 0 0,0 0 0 0,0 0-1 15,0 0-2-15,0 0-3 16,0 0-2-16,0 0-2 0,0 0 2 0,0 0 2 16,-19 10 3-16,19-10 3 0,0 0 0 0,-19-4 2 15,19 4 0-15,0 0 1 0,-25-6 1 0,25 6 2 16,0 0-1-16,-20-6-1 0,20 6-2 0,0 0-4 16,0 0-2-16,-21-8 0 0,21 8 0 0,0 0 1 15,0 0 0-15,0 0-2 0,-20-8 1 16,20 8-1-16,0 0 1 0,-17-1 2 0,17 1 0 15,0 0-1-15,0 0-1 0,-18 1 0 0,18-1 0 16,0 0 1-16,0 0 2 0,-18 0 0 0,18 0-1 16,0 0 1-16,0 0 0 0,0 0-1 0,-21 6 1 15,21-6 0-15,0 0 0 0,0 0 0 16,0 0-1-16,-20 6 0 0,20-6 0 0,0 0-2 16,0 0-3-16,0 0-5 0,-21 12 0 15,21-12 0-15,0 0 5 0,0 0 3 0,-17 11 2 16,17-11 2-16,0 0 0 0,0 0 2 0,0 0 1 15,-20 9 2-15,20-9-1 0,0 0 0 0,0 0-2 16,0 0-1-16,0 0-1 0,0 0-2 0,0 0 1 16,0 0-1-16,0 0 1 0,0 0 0 0,0 0-1 15,0 0-1-15,0 0 1 0,0 0 0 0,0 0 0 16,0 0 2-16,0 0-1 0,0 0 0 16,0 0 1-16,0 0-1 0,0 0 1 0,0 0-1 15,0 0 1-15,-18 18 1 0,18-18 1 16,0 0 4-16,0 0 1 0,0 0 1 0,-18 8-1 15,18-8-1-15,0 0-1 0,0 0 0 0,0 0 0 16,0 0-2-16,0 0-1 0,0 0-3 0,0 0-2 16,0 0 0-16,0 0 1 0,0 0 1 15,0 0-1-15,0 0-2 0,0 0 0 0,0 0-1 16,0 0 3-16,-17-3 1 0,17 3 1 0,0 0 0 16,0 0 1-16,0 0-1 0,0 0-1 0,-20-11 1 15,20 11 0-15,0 0 0 0,0 0-1 0,-18-6 0 16,18 6 0-16,0 0 0 0,0 0 0 0,-19-4 0 15,19 4 0-15,0 0 0 0,0 0-1 16,0 0-1-16,0 0-3 0,0 0-3 16,-17-8-2-16,17 8 0 0,0 0 4 0,0 0 4 15,0 0 2-15,0 0 2 0,0 0 2 0,0 0 0 16,0 0 0-16,0 0 0 0,-15-17-2 0,15 17-1 16,0 0-1-16,0 0 0 0,0 0-2 0,0 0 1 15,0 0 0-15,0 0-1 0,0 0 1 0,0 0 1 16,0 0-1-16,0 0 1 0,0 0 0 0,0 0 0 15,0 0 0-15,0 0 0 0,0 0 1 16,0 0 0-16,0 0 0 0,0 0 0 0,0 0 0 16,0 0 1-16,0 0-1 0,0 0 0 0,0 0-2 15,0 0-1-15,0 0 0 0,0 0 1 16,0 0 0-16,0 0 2 0,0 0 0 0,0 0 0 16,-2 20 0-16,2-20-1 0,0 0 0 0,0 0 0 15,0 0 0-15,0 0 0 0,7 20 1 16,-7-20 0-16,0 0 0 0,0 0 2 0,0 0 0 15,0 0 3-15,18 17 0 0,-18-17 2 0,0 0 0 16,0 0 2-16,0 0-3 0,17 20 2 0,-17-20-2 16,0 0 1-16,17 16 6 0,-17-16-6 0,0 0 4 15,23 18-7-15,-23-18-1 0,19 12 0 0,-19-12-2 16,22 11 1-16,-22-11-2 0,25 11 1 0,-25-11 0 16,24 11 0-16,-24-11-1 0,26 10 0 15,-26-10 0-15,25 9 0 0,-25-9 2 16,27 7-1-16,-27-7 2 0,29 6 0 0,-29-6 1 15,30 5-8-15,-30-5 9 0,30 6-9 0,-30-6 7 16,30 5 0-16,-30-5 0 0,32 4-2 0,-15-2-1 16,1 1 1-16,-1-1-2 0,2 1 1 0,-2-1 0 15,1 2 0-15,0-2-1 0,-1 0 1 0,3 1-2 16,-3-2 2-16,0 0-1 0,1 0 0 16,0 1 1-16,0-1-1 0,2-1 1 0,-1 0 1 15,-2 0 0-15,3 0 3 0,-2-1 2 0,0-1 0 16,0 0 3-16,1 1-3 0,-1-2 1 0,-1 1-2 15,0-2 2-15,1 2-2 0,-1-3 0 0,0 1-1 16,-17 4-1-16,31-9 12 0,-31 9-12 16,30-11 14-16,-30 11-10 0,28-12 1 15,-28 12 1-15,28-15 0 0,-28 15-2 0,29-13 0 16,-29 13-2-16,29-11-1 0,-29 11-1 0,30-8-2 16,-30 8 0-16,26-8-2 0,-26 8-1 0,23-3 1 15,-23 3 0-15,20-3 0 0,-20 3 1 0,0 0 0 16,23-4 0-16,-23 4 1 0,0 0 1 0,21-5 1 15,-21 5-11-15,0 0 14 0,20-11-11 0,-20 11 15 16,0 0-1-16,22-9-1 0,-22 9-1 16,0 0-3-16,25-13 0 0,-25 13-1 0,24-11-1 15,-24 11-3-15,30-13 2 0,-30 13-3 0,33-13 2 16,-15 6-1-16,-1 0 1 0,-17 7-1 16,33-12 2-16,-33 12-2 0,27-11 1 0,-27 11 0 15,21-7-1-15,-21 7 1 0,0 0 0 0,18-8 0 16,-18 8 1-16,0 0 0 0,0 0 2 0,0 0 2 15,0 0 2-15,0 0 1 0,0 0-2 16,0 0-1-16,19-15-1 0,-19 15-3 0,17-13 2 16,-17 13-3-16,22-14 0 0,-22 14-1 0,22-13 1 15,-22 13-1-15,22-12 1 0,-22 12-1 0,21-10 1 16,-21 10-2-16,0 0 2 0,20-12 0 0,-20 12 1 16,0 0 0-16,0 0 0 0,17-13 0 0,-17 13 2 15,0 0 2-15,0 0 1 16,0 0-1-16,0 0-1 0,11-17-2 0,-11 17 0 15,0 0-2-15,0 0 0 0,0 0-1 0,0 0 0 16,10-19-1-16,-10 19 1 0,0 0 0 0,0 0 0 16,20-21-1-16,-20 21 2 0,17-13-2 0,-17 13 2 15,18-15-1-15,-18 15 2 0,0 0-2 0,22-18 1 16,-22 18 0-16,0 0 0 0,0 0 0 0,0 0 2 16,0 0-1-16,12-18 1 0,-12 18-1 15,0 0 0-15,0 0-1 0,0 0 0 0,-4-19-1 16,4 19 0-16,0 0 1 0,0 0-1 0,0 0 1 15,-6-18 1-15,6 18-2 0,0 0 1 0,0 0-1 16,0 0 0-16,1-20-1 0,-1 20 1 16,0 0-2-16,0 0 2 0,8-19-1 0,-8 19 1 15,0 0 0-15,0 0 1 0,11-21-2 0,-11 21 2 16,0 0-1-16,0 0 1 0,8-19-2 16,-8 19 2-16,0 0-2 0,0 0 2 0,4-21-2 15,-4 21 1-15,0 0 0 0,0 0 0 0,-3-20-1 16,3 20 1-16,0 0-2 0,0 0 2 0,2-22-3 15,-2 22 1-15,0 0-2 0,6-18 0 0,-6 18 14 16,0 0-13-16,7-22 16 0,-7 22-13 0,0 0-1 16,8-18 3-16,-8 18-3 0,0 0 2 15,4-17-1-15,-4 17 0 0,0 0 0 16,0 0 0-16,-4-19-1 0,4 19-18 0,0 0 18 16,0 0-21-16,0 0 14 0,-15-17-8 0,15 17-11 15,0 0-13-15,0 0-28 0,-17-16-23 0,17 16-45 16,-17-29-213-16,17 29-19 0,-27-28 309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5.43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14158 4409 596 0,'0'0'61'0,"11"-27"-52"0,-11 27-12 0,5-19-2 15,-5 19-8-15,0 0-7 0,0 0-10 0,0 0-4 16,0 0-2-16,0 0 7 0,0 0 6 16,0 0 13-16,0 0 6 0,0 0 6 0,-20 0 3 15,3 6 4-15,-3 2 6 0,-5-1 5 16,-2 3 6-16,-3-1 3 0,-8 3 5 0,-2 4-5 15,-6 1 2-15,-5 5-2 0,-6 3-6 0,-5 4-2 16,-8 5-16-16,-7 2 0 0,0 2-8 0,-6 2 2 16,1-2 4-16,-1 0-4 0,3-3 3 0,7-5-3 15,7-4 2-15,9-5-3 0,9-1 2 16,7-6-1-16,7 1 1 0,5-4 1 0,7-3 0 16,5-2 1-16,17-6 2 0,-17 6 3 0,17-6 3 15,0 0 0-15,0 0 0 0,0 0-2 0,0 0-3 16,0 0-1-16,0 0-1 0,25-24 1 0,-4 8-1 15,6-2 7-15,6-4 0 0,6-3 6 0,6-3-6 16,6-4 3-16,5-2-6 0,4-3 0 16,4-1-5-16,1 0 3 0,2 2 4 15,-1 0-6-15,-4 3 7 0,-4 3-17 0,-7 3 6 16,-4 5-5-16,-10 6 9 0,-8 1 2 0,-5 4 0 16,-7 3-2-16,-17 8-3 0,20-8-3 0,-20 8-4 15,0 0-3-15,0 0-2 0,0 0-1 0,0 0 4 16,0 0 3-16,-18 15 2 0,-5 1 3 0,-9 4-1 15,-10 7 8-15,-7 2-5 0,-4 6 4 16,-7 1-13-16,-1 3 6 0,-2 2-6 0,-2 3 5 16,1-1 6-16,0 2-7 0,-1 0 6 0,2-3-6 15,4-2 5-15,4-5-3 0,6-5 11 16,8-7 0-16,8-4 5 0,11-6-5 0,22-13-3 16,-17 9-7-16,17-9-1 0,0 0-1 0,0 0 2 15,0 0 1-15,29 6 0 0,-29-6 2 0,36-15-1 16,-9 1 2-16,2-3-2 0,5-3 2 15,3-3-2-15,2-3 4 0,0-1-5 0,0-1 4 16,1-4-10-16,-1 2-4 0,1-1-15 0,1-1-14 16,-2 1-21-16,2 3-26 0,-4-2-27 0,-5-8-215 15,15 21 101-15,-23-26 227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5.21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13725 4396 575 0,'21'-14'14'0,"-21"14"-5"0,18-20-7 0,-18 20 2 16,0 0 2-16,0 0 0 0,0 0 0 15,0 0-2-15,0 0 1 0,0 0 6 16,0 0 6-16,-23 21 2 0,1-7 4 0,-9 4-4 16,-3 3-2-16,-8 2 4 0,-6 2-5 0,-5 4-1 15,-4 2-12-15,-5 0 5 0,-2 3-6 0,-2-1 10 16,-1 0 4-16,0 0-4 0,0-1 1 0,1-1-5 15,7-2 2-15,-1-4-4 0,8 0 3 0,6-7-7 16,3-1 0-16,8-3-3 0,2-1 1 16,7 0-2-16,6-5 2 0,20-8 0 0,-23 10 0 15,23-10-2-15,0 0-3 0,0 0-2 0,0 0-2 16,0 0 3-16,0 0 4 0,0 0 3 0,26-26 3 16,-1 9 4-16,4-4-3 0,7-4 3 0,8-4-6 15,4-2 4-15,3-2-7 0,5-2 6 16,-1 1-6-16,0 2 6 0,-1-1-5 0,-6 4 4 15,-1 0 9-15,-5 1-8 0,-3 3 9 16,-2-1-20-16,-5 3 9 0,-4 0-7 0,-1 4 11 16,-6 1 3-16,-3 2 0 0,-18 16 0 0,23-25-1 15,-23 25 1-15,0 0-1 0,11-20 0 0,-11 20-4 16,0 0-5-16,0 0-5 0,-22-7-2 0,22 7-1 16,-36 7 3-16,8 3 2 0,-8 6 1 0,-6 4 3 15,-6 6-3-15,-4 3 4 0,-3 4 9 0,-2 2-10 16,-1 1 9-16,1 3-21 0,-2-1 7 15,5 1-5-15,-1 0 7 0,0-3 5 16,3-2-3-16,7-4 7 0,7-5-5 0,5-2 3 16,7-4-7-16,0-3-2 0,5-1-2 0,4-4 4 15,17-11 0-15,-17 11 2 0,17-11-1 0,0 0-2 16,0 0-1-16,0 0 1 0,0 0 2 0,0 0 2 16,30-27 1-16,-9 9 1 0,5-4 0 15,6-4-6-15,3-3 3 0,4-4-9 0,3-1 4 16,0 1-5-16,-6 3 6 0,-4 4-4 0,-8 4 7 15,-7 4-4-15,-17 18 3 0,16-27 12 0,-16 27-10 16,0 0 11-16,-5-22-12 0,5 22-2 0,0 0 1 16,-29-8-1-16,12 9 1 0,-3 1 1 0,-3 5 0 15,-2 1-9-15,-6 2 11 0,1 3-9 16,-3 0 11-16,0 2 2 0,2 1-3 16,-1-2 2-16,2 1-3 0,2-1 1 0,2 1-3 15,1 0 3-15,-1 2-3 0,2 0 3 0,-2 3-4 16,3 0 4-16,-2 2-5 0,-1-2 4 0,2 2-3 15,-1 0 3-15,1-3-3 0,2 1 3 0,3-3-2 16,19-17 1-16,-27 25-2 0,27-25-2 0,0 0-5 16,-15 17-2-16,15-17-3 0,0 0 0 0,0 0 4 15,0 0 4-15,20 8 3 0,-20-8 3 16,28-7-1-16,-10 0-3 0,5-5 0 0,1-2-4 16,6 0 0-16,1-3-4 0,3 1 0 0,-1-4-2 15,4 2 2-15,-3-4-1 0,0 2 4 16,-1 0-8-16,-4 1 2 0,-4 0 0 0,-3 4 4 15,-4 3 8-15,-18 12 3 0,20-14 4 0,-20 14-1 16,0 0 1-16,0 0 0 0,0 0-2 16,-27-8 1-16,9 11 1 0,-5 3 1 0,-6 4 2 15,-4 0 1-15,-4 3 1 0,-4 0 0 0,0 3 2 16,-3 0 0-16,4 0 3 0,0 1-6 0,1-1 1 16,3 1-5-16,0 0-1 0,3-1-4 0,1 0 1 15,3 0-2-15,2-1 2 0,2 2-2 0,3-2 1 16,3-3-1-16,19-12 1 0,-28 19-4 0,28-19-2 15,0 0-5-15,-17 17-4 16,17-17 1-16,0 0 2 0,0 0 6 0,0 0 5 16,0 0 2-16,23 11 1 0,-23-11 1 0,30-5-1 15,-10 1 0-15,3-3 0 0,2 1-1 0,1 0 0 16,1-1-2-16,0 0 0 0,1-1 0 0,-1 2-2 16,-1-1 1-16,-3 0-1 0,0 0 2 0,-2-1-1 15,-2 1 2-15,-1 1 1 0,-18 6 0 0,28-11 0 16,-28 11 1-16,17-8 0 0,-17 8 1 15,0 0 2-15,0 0 2 0,0 0 3 0,0 0-1 16,0 0-1-16,2-17-4 0,-2 17-2 0,0 0 0 16,-27-12 0-16,27 12 2 0,-33-4 2 15,11 4 2-15,-1 2 2 0,-3 0 1 0,1 0-1 16,-2 2-1-16,-2-1-2 0,0 0-2 0,1 2-1 16,1-2-2-16,3 2-1 0,1-3 0 15,3 2 0-15,2 0-1 0,18-4 1 0,-29 6-2 16,29-6 1-16,-21 6-1 0,21-6 2 0,0 0-2 15,-19 12 1-15,19-12-3 0,0 0-1 0,-10 18 0 16,10-18 0-16,-4 18 0 0,4-18 1 0,4 19-1 16,-4-19 1-16,10 20-2 0,-10-20 1 0,19 18-1 15,-19-18 1-15,28 13 1 0,-11-7-1 0,2-1 1 16,2-2 0-16,1-2 0 0,0-1 1 16,0-3 0-16,1 1 1 0,-1-2 0 0,1 1 2 15,-2-2 0-15,-2 0 0 0,-2 0 0 16,-17 5 0-16,27-11 0 0,-27 11 0 0,0 0 1 15,21-14-1-15,-21 14 2 0,0 0-2 0,7-20 1 16,-7 20-1-16,0 0 0 0,-4-23 0 0,4 23-1 16,-8-16 0-16,8 16 1 0,0 0 0 0,-27-25 1 15,27 25 0-15,-29-11 2 0,10 9 0 16,1 1 0-16,-4 0 0 0,-1 2 0 0,-1 1 1 16,0 2 0-16,-1 1-1 0,2 1-1 0,0 0 0 15,1 1-3-15,0 2 2 0,3 0-2 0,-1 0 0 16,3 0 0-16,0 0 1 0,17-9-1 0,-28 17 2 15,28-17-3-15,-17 13 1 0,17-13-4 0,0 0-3 16,0 0-1-16,-7 18 1 16,7-18 2-16,0 0 2 0,0 0 1 0,21 20 0 15,-21-20 2-15,19 7 0 0,-19-7 1 0,26 3 1 16,-26-3-1-16,33 0 0 0,-15 0 1 0,2-2-1 16,2 0 0-16,0-2-1 0,3-1-2 0,-2 0-3 15,0-1-1-15,0 0-3 0,-2 1-1 0,0-1 1 16,-2 0 3-16,-19 6 1 0,29-11 4 0,-29 11 0 15,22-9 2-15,-22 9 1 0,0 0 0 16,17-14 2-16,-17 14-1 0,0 0 2 0,0 0-1 16,0 0 2-16,3-18 0 0,-3 18-2 0,0 0-1 15,0 0-1-15,0 0-2 0,-21-11 0 16,21 11 0-16,-17 3 1 0,17-3-1 0,-25 7 2 16,25-7-1-16,-27 11 0 0,27-11 0 0,-30 16 1 15,30-16-2-15,-28 19 1 0,28-19 0 0,-24 22 0 16,24-22-1-16,-20 20 0 0,20-20-1 15,-12 20 1-15,12-20-2 0,-5 17 0 0,5-17 7 16,0 0-7-16,4 25 8 0,-4-25-6 0,0 0 0 16,13 19 1-16,-13-19-1 0,19 10 0 0,-19-10 0 15,21 7 1-15,-21-7-2 0,26 6 0 0,-26-6-1 16,30 2 0-16,-30-2 0 0,32-3 0 0,-14 1-1 16,0-2 0-16,1-2 2 0,1-1-1 15,2-3 1-15,0 0 0 0,2-3-4 16,0 1 4-16,-3-1-4 0,-1 2 6 0,-2 0-1 15,-18 11 1-15,27-19 1 0,-27 19 1 0,0 0 2 16,17-17 3-16,-17 17 3 0,0 0 0 0,0 0-4 16,0 0-5-16,0 0-4 0,-22-4-1 0,22 4 0 15,-25 11 1-15,25-11 1 0,-32 14 1 0,15-4 1 16,0-1 1-16,-3 1 0 0,1 1 4 16,-2 1 9-16,3 1-3 0,0-1 6 0,1 1-6 15,0-2-4-15,17-11-1 0,-28 23-2 0,28-23-1 16,-18 20-3-16,18-20 0 0,-14 21-2 0,14-21-4 15,-6 18 2-15,6-18-4 0,0 0 3 16,7 22 0-16,-7-22 2 0,0 0 1 0,25 16-1 16,-25-16 2-16,26 4-1 0,-9-4 0 0,0-2 0 15,0 0 1-15,2-2 0 0,-1 0-1 16,-1-1 2-16,1 1-1 0,0-2 2 0,0 0-2 16,0-3 1-16,-1 2 0 0,0-2-3 0,0 0 3 15,-17 9-2-15,33-20 0 0,-33 20 2 0,26-18-1 16,-26 18 1-16,21-18-1 0,-21 18 1 0,0 0-1 15,20-24-8-15,-20 24 9 0,8-17-7 0,-8 17 9 16,0 0 2-16,0 0 0 0,0 0 0 16,-1-17-2-16,1 17-2 0,0 0-3 0,-18-2 1 15,18 2 0-15,-20 7 1 0,20-7 3 16,-28 13 10-16,28-13-8 0,-33 19 9 0,16-6-6 16,0-3-1-16,17-10 1 0,-30 26-4 0,30-26 2 15,-23 22-6-15,23-22-3 0,-20 24 3 0,20-24-4 16,-13 22 0-16,13-22 1 0,0 0-2 0,-2 18 1 15,2-18 2-15,0 0 2 0,0 0 1 16,0 0 1-16,17 15 0 0,-17-15 1 0,0 0 0 16,21-2-1-16,-21 2 2 0,24-8-4 0,-24 8 0 15,29-14-2-15,-12 6-1 0,-17 8 0 0,33-18 0 16,-15 6 3-16,-18 12-2 0,34-23 3 16,-34 23-2-16,30-23-1 0,-30 23 2 0,26-22 1 15,-26 22 0-15,18-22 1 0,-18 22-9 0,13-22 9 16,-13 22-6-16,0 0 12 0,8-20 4 15,-8 20 1-15,0 0-1 0,0 0-3 0,0 0-4 16,-17-15-4-16,17 15-1 0,-17 0-1 0,17 0 1 16,-22 7 0-16,22-7 0 0,-29 15-1 0,29-15 1 15,-32 17 1-15,32-17 10 0,-30 18-9 0,30-18 10 16,-30 18-11-16,30-18 0 0,-28 17 1 0,28-17-3 16,-25 15 3-16,25-15-2 0,-22 9 2 15,22-9 1-15,-18 5 1 0,18-5-1 0,0 0 0 16,-25 3-1-16,25-3-1 0,-19-2 0 0,19 2 0 15,-22-2 0-15,22 2-1 0,-19-5 2 16,19 5-2-16,-22-5 2 0,22 5 0 0,-21-7 0 16,21 7 0-16,-21-8 2 0,21 8 0 0,-18-9 2 15,18 9 1-15,-17-10 0 0,17 10 0 0,-18-9-1 16,18 9-2-16,-18-11 1 0,18 11-1 16,-17-10-10-16,17 10 11 0,-19-11-10 0,19 11 11 15,-18-8-1-15,18 8 0 0,-18-7-1 0,18 7-1 16,-20-5 2-16,20 5-3 0,-19-6 1 0,19 6-1 15,-19-6-1-15,19 6 0 0,-18-6 1 0,18 6-1 16,0 0 2-16,-23-11-1 0,23 11 1 0,0 0 0 16,-20-11 0-16,20 11 0 0,0 0 0 15,-25-12-1-15,25 12 0 0,0 0 0 16,-23-11 0-16,23 11-1 0,0 0 1 0,-22-13 0 16,22 13 1-16,0 0-2 0,-23-13 3 0,23 13-2 15,-17-8 1-15,17 8-1 0,-19-7 0 0,19 7-1 16,-25-4 0-16,25 4 0 0,-27-2 0 0,27 2 1 15,-30 0-1-15,30 0 3 0,-30 1-2 0,13 0 3 16,0-1-1-16,17 0 1 0,-33 0 1 16,33 0 0-16,-32-2-1 0,15 0-2 0,17 2 0 15,-34-3-2-15,34 3-1 0,-34-4 1 0,17 2 0 16,0-2 1-16,0-1 0 0,0 2-1 0,-2-2 0 16,2 1-1-16,-3 1 1 0,0-1 0 15,0 2 0-15,-3 0 0 0,1 1 1 0,-1 1 0 16,-3 0-1-16,1 3 0 0,-1-1-1 0,0 3-1 15,-2 0 0-15,1 1 1 0,-1 0-1 16,-1 1 2-16,0 1-1 0,-1 0 0 0,0 0-2 16,0 1 2-16,0-1-1 0,-2 2 3 0,0-1-2 15,0 0 2-15,1 1-1 0,-1-3 0 0,2 1 0 16,-1 1 0-16,2-3 0 0,1 1 1 0,1-2-2 16,3 0 0-16,0 0 2 0,3-2-1 0,3-2 5 15,18-1 4-15,-25 3 1 0,25-3 4 16,0 0-6-16,0 0-4 0,0 0-4 0,0 0-5 15,0 0 2-15,0 0 2 0,15-22 3 16,-15 22-1-16,34-24 1 0,-11 8 0 0,3 0 1 16,4 0-1-16,5-4 2 0,7-2-3 0,5-3 4 15,5-2-4-15,7-3 4 0,5-4-4 0,6-1 4 16,4-6-6-16,7-1 7 0,6-4-8 0,3-1 7 16,3-2 4-16,-1 1-18 0,-3 4 18 15,-2 1-19-15,-7 5 6 0,-6 5 5 0,-6 0-4 16,-9 5 5-16,-8 3-5 0,-9 3 5 0,-6 3-3 15,-7 3 3-15,-7 4-2 0,-22 12 1 0,22-11 1 16,-22 11 2-16,0 0-1 0,0 0 0 0,0 0-3 16,-36 5-3-16,10 4 3 0,-11 5-3 15,-8 6 5-15,-8 3-3 0,-11 5 4 0,-6 5-5 16,-4 2 6-16,-7 6-7 0,-1 1 6 16,-6 7 5-16,-4 0-18 0,-2 3 16 0,-4 3-17 15,-1-3 3-15,2-4 8 0,4-5-6 0,9-9 12 16,11-8-1-16,10-7 8 0,11-7 3 0,9-3 0 15,11-6 3-15,11 1-2 0,21-4 0 0,-23-1-2 16,23 1-6-16,0 0-7 0,0 0-6 0,0 0-6 16,7-21 3-16,6 4 2 0,8-3 4 15,8-8 1-15,7-4 4 0,6-4-5 0,9-3 6 16,6-3-8-16,9-3 8 0,5-4 4 0,8-4-18 16,3-1 20-16,6-3-20 0,2 1 3 15,2-2 6-15,1-3-15 0,-1 4 8 0,-4-1-10 16,-6 7 11-16,-7 4-4 0,-10 9 10 0,-6 5 7 15,-16 8-8-15,-7 6 10 0,-13 8-12 0,-23 11-1 16,19-6-3-16,-19 6 1 0,0 0-2 16,-19 13 0-16,-7 2-2 0,-15 8-15 0,-11 11-3 15,-15 6-13-15,-9 8-1 0,-5 4 9 0,-7 5 1 16,-2 1 15-16,2 0 3 0,-4 0 13 0,6-4 20 16,11-8 10-16,4-8 13 0,20-8 3 0,12-10-12 15,15-8-7-15,24-12-14 0,0 0-5 0,0 0-2 16,1 17-9-16,17-12 14 0,9-4-11 0,8-5 12 15,10-4 6-15,9-8-9 16,6-4 9-16,9-5-26 0,4-2 11 0,6-6-10 16,5-1 8-16,2-5 6 0,0 1-8 0,4 0 9 15,-1-3-9-15,-3 1 7 0,2-1-6 0,-4-1 6 16,2 2-7-16,-1-3 9 0,-2 2-9 0,-3 3 9 16,-1-1 5-16,-5 3-22 0,-3 3 23 0,-5 4-24 15,-8 4 10-15,-6 4 5 0,-3 3-5 16,-5 2 4-16,-2 4-4 0,-2 4 2 0,-2 1-2 15,-3 5-1-15,-4 3-2 0,-6 5-6 0,-5 4-1 16,-20-10-4-16,25 30 4 0,-17-10 2 0,-6 0 5 16,-3 4 13-16,-5 1-7 0,-3 1 9 0,-3 1-20 15,-4-2 7-15,-1 1-6 0,-5-2 7 16,2 0 2-16,-2-4-1 0,2-3 2 0,2-3-1 16,18-14 3-16,-21 14 0 0,21-14 0 15,0 0 3-15,0 0-1 0,0 0 4 0,0 0 2 16,0 0 0-16,0 0-3 0,0 0-3 0,11-22-5 15,-11 22 1-15,20-33-3 0,-7 12 3 0,-1-1-2 16,3-1 1-16,-2 0 10 0,1-1-12 0,-2 1 8 16,0-2-24-16,-1 3 14 0,-2 0-11 0,-3 3 12 15,-5 2 6-15,-1 17-3 0,-3-24 3 0,3 24-3 16,0 0 0-16,-14-18-2 0,14 18 0 16,0 0-1-16,-20-4 1 0,20 4-3 0,0 0-4 15,0 0 0-15,0 0-3 0,-3 22 3 16,3-22 3-16,18 30 5 0,-3-11-1 0,3 1 3 15,4 1 12-15,2 2-12 0,4 2 11 0,1-1-22 16,3-1 7-16,-1 1-7 0,0-1 8 0,2-1 3 16,-3-2-4-16,-1 1 3 0,0-3-4 15,-2-1 2-15,-3-1-3 0,0-2 4 0,-5-1-2 16,-2-3 2-16,-17-10 2 0,26 16-2 0,-26-16 2 16,0 0-2-16,18 7 1 0,-18-7 1 0,0 0 4 15,0 0 4-15,0 0 0 0,0 0-4 0,0 0-4 16,1-23-8-16,-1 23-1 0,-7-25-3 0,7 25 1 15,-17-28 0-15,17 28 2 0,-26-33 0 16,26 33 4-16,-34-34-2 0,15 17 3 16,-3-1-1-16,1 0 3 0,-2 0 9 0,2 0-9 15,-2-1 9-15,4 0-8 0,-3 2-3 0,1 2-12 16,4 0 13-16,-1 3-13 0,18 12 12 0,-28-18 3 16,28 18-3-16,-21-11 3 0,21 11-2 0,0 0-3 15,0 0-10-15,0 0-7 0,0 0-2 0,0 0 4 16,0 0 9-16,0 0 8 0,27 15 2 0,-10-6 0 15,1 3 1-15,4 4 10 0,1 2-10 16,2 4 9-16,4 1-17 0,-2 1 7 0,3 0-7 16,0 1 7-16,3-1 2 0,4-1-1 0,-2 0 1 15,0-2-1-15,1 1 3 0,-2 0-5 16,-4-4 5-16,-3 1-3 0,-1-2 4 0,-2-3-3 16,-4-1 3-16,-1-3-2 0,-19-10 0 0,27 14-2 15,-27-14 1-15,0 0-2 0,19 9 3 16,-19-9 8-16,0 0 9 0,0 0 3 0,0 0-4 15,0 0-13-15,-16-20-14 0,16 20-4 0,-29-26-1 16,8 9 5-16,-4 0 0 0,-3-2 4 0,-7 0-1 16,1-1 2-16,-6-1-3 0,0 2 2 0,-1-3-5 15,-3 2 2-15,3-1-1 0,-3 0 2 0,-1 1 7 16,4 1-4-16,-6-1 5 0,6 3-5 0,1 3-2 16,0-1 3-16,4 3-1 0,2 1-9 15,4 3 11-15,2 2-11 0,5 2 10 16,2 4 2-16,4 1-1 0,17-1 0 0,-24 5-1 15,24-5 10-15,0 0-13 0,-11 29 10 0,11-29-10 16,6 35-2-16,1-14-6 0,4 1 6 0,4-2-6 16,3 1 7-16,3-2 4 0,4-1-2 0,5-2 5 15,0-3-2-15,2 1 3 0,0-5-1 0,-2-2 4 16,-1-2 1-16,-6-3 4 0,-2-4 3 16,-4 1 1-16,-17 1 6 0,20-7-1 0,-20 7 1 15,0 0-3-15,0 0-6 0,4-26-8 0,-4 26-4 16,-12-25-6-16,12 25 0 0,-25-28-4 0,7 13 3 15,-3 0-1-15,-4-1 4 0,-4 1 9 16,-2-1-5-16,-3 0 6 0,-1-1-6 0,-3 1-1 16,-3 1-9-16,-2 0 10 0,-2-1-9 15,0 3 11-15,0-1 4 0,0-1 0 0,-2 1 1 16,1 0 0-16,-2 2 0 0,1 0-2 0,2 0 1 16,0 0-3-16,4 1 1 0,-1 0-4 0,3 0 2 15,3 2-2-15,1-1 2 0,3 0-4 0,0 2 1 16,2-3-2-16,2 2-1 0,1-1-3 0,0 0 0 15,3-1-2-15,0 1 1 0,0-1 1 0,2 2 3 16,0-2 2-16,3 0 3 0,1 0 0 16,1-1 2-16,0 2-3 0,17 10 3 0,-30-19-1 15,30 19 0-15,-31-17 0 0,31 17-1 16,-29-13 0-16,29 13 0 0,-27-11-2 0,27 11 1 16,-25-10-1-16,25 10 1 0,-26-7 1 0,26 7 1 15,-23-6-1-15,23 6 2 0,-19-7-3 0,19 7 2 16,-17-8-1-16,17 8 0 0,-20-6 1 0,20 6 0 15,-18-7 1-15,18 7 2 0,-18-8 0 16,18 8 0-16,0 0 0 0,-20-11 0 0,20 11 2 16,0 0 0-16,0 0-2 0,0 0 0 0,-3-21-4 15,3 21 0-15,0 0-1 0,22-24 2 0,-22 24 9 16,28-19-9-16,-11 8 9 0,5-1-10 0,2 0-2 16,4-3 0-16,5 2-1 0,-1-1-11 15,5 2 12-15,1 2-9 0,1-1 11 16,-1 2 3-16,3 1-2 0,-1-1 1 0,0 2-2 15,-2 1 0-15,0 0-1 0,0 0 1 0,-3 1-1 16,0 1 0-16,-8 1-1 0,-2 0-1 0,-6 2-2 16,-19 1 1-16,22-1-2 0,-22 1 1 0,0 0 1 15,0 0 3-15,0 0 2 0,0 0 0 0,-33 6 1 16,7-1-2-16,-6 1 1 0,-7 1 0 0,-4 0 0 16,-4 1-1-16,-3-1 1 0,-3 0-2 15,-4 0 3-15,-1-2-2 0,0 0 1 0,0-1 0 16,-1-2-1-16,2-2 5 0,2 1 3 0,2-3 2 15,8-1 6-15,0 0-3 0,7-2-2 16,3 0-4-16,1 2-4 0,5-1-1 0,2 0-1 16,5-1 0-16,4 2 0 0,18 3 1 0,-25-7-1 15,25 7 1-15,0 0 0 0,0 0-2 0,0 0-4 16,0 0-3-16,-2-19-1 0,2 19 3 16,28-18 2-16,-5 7 4 0,5 1-1 0,4-3 2 15,5 3-1-15,2-3 1 0,5 1-2 0,1 0 3 16,0 1-4-16,5 0 3 0,-1 3-1 0,0 0 1 15,0 0-1-15,-5 3 0 0,0 1-2 0,-5 1 0 16,-4 2 1-16,-5 1-1 0,-3 1 0 0,-6 2-1 16,-21-3-2-16,25 4-3 0,-25-4-2 15,0 0 0-15,0 0 5 0,0 0 5 16,0 0 4-16,0 0 0 0,0 0-3 0,-31 8-2 16,4-6-1-16,-4-2 1 0,-4 3 0 0,-5-3 1 15,-4 0 1-15,-1-2-1 0,-3 1 0 0,-2 0 0 16,0-2-1-16,-1 2-1 0,1 0 1 0,-1 1-1 15,1 0 1-15,0 0 0 0,-1 1 1 0,5 2-1 16,2-1 2-16,5-1 1 0,5 1-2 16,5-1 0-16,6 0 0 0,5-1-2 0,18 0 0 15,-27 0 2-15,27 0-3 0,0 0 1 0,0 0-3 16,0 0-3-16,0 0-2 0,0 0 1 0,0 0 4 16,8-17 2-16,-8 17 4 0,36-17 2 0,-13 7 0 15,2 2 3-15,6-1 0 0,3 1-1 16,3 1-3-16,5 0 0 0,0-1-3 0,3 2 1 15,0 1-1-15,-2 1 0 0,-1 0 0 16,-1 0 1-16,-3 2-2 0,0-1 3 0,-5 2-1 16,-4 0-1-16,-5 1 1 0,-5 0-2 0,-19 0 0 15,22 1-1-15,-22-1 0 0,0 0 3 0,0 0 4 16,0 0 4-16,0 0 1 0,0 0-3 0,0 0-4 16,-30 5-3-16,30-5 0 0,-35 2 0 0,12 2 1 15,-2-1-1-15,-5 0 0 0,-1 1-1 16,-5 2 1-16,-1 0-2 0,-2 1 2 0,-5 2-1 15,-1-2 2-15,1 3-1 0,-1-2 1 0,4 2 0 16,2-2 1-16,7-2 0 0,6 0 3 16,7-1-2-16,19-5 0 0,-21 7-4 0,21-7-1 15,0 0-2-15,0 0-1 0,0 0-2 0,0 0-1 16,-3 17 3-16,3-17 1 0,18 8 4 0,-18-8 3 16,37 3 0-16,-10-5 0 0,7-3 0 15,5-2 0-15,4-2-1 0,6-1-1 0,2 1 1 16,4-2-2-16,1 0 3 0,1 1-3 0,2-1 1 15,0 2 0-15,0 0-1 0,-1 1 1 0,-2-1-1 16,-2 2-1-16,-3 0 1 0,-1 1-2 0,-5 1 1 16,-2 1-2-16,-6 1 1 0,-4 0 0 0,-4 1 1 15,-5 2-1-15,-6 0-2 0,-18 0-6 16,17 2-6-16,-17-2 1 0,0 0 3 16,0 0 8-16,-18 15 6 0,-1-7 2 0,-7 3-3 15,-7 3 2-15,-4 0-4 0,-4 1 4 0,-3-2-3 16,-1 1 5-16,0-2 1 0,5-1 4 0,5-1-1 15,6-2 0-15,4 0-5 0,7-1-2 0,18-7-2 16,-22 7 1-16,22-7-1 0,0 0-3 0,0 0 0 16,0 0 1-16,0 0 2 0,0 0 3 15,24-17 1-15,-5 5-2 0,3-2 1 0,6-6-3 16,4 1 2-16,4-3-4 0,3 0 4 0,1 1-5 16,-3-1 5-16,2 0-5 0,0 2 2 15,0-1-4-15,1 2-1 0,-3 1-3 0,-1 1-1 16,-3 0-2-16,-3 3 2 0,-4 2 1 0,-4 1 3 15,-5 4 3-15,-17 7 5 0,17-8 2 0,-17 8 3 16,0 0-3-16,0 0-1 0,0 0-4 16,-17-6-2-16,17 6 2 0,-29 8 0 0,8 1 3 15,-1 0-1-15,-2 3 3 0,1 3-1 0,-2-1 2 16,2 2-2-16,3 1 0 0,20-17-2 0,-30 31 0 16,30-31-2-16,-14 31 1 0,14-31-2 0,-6 30 2 15,6-30-3-15,1 25 2 0,-1-25-3 0,5 18 2 16,-5-18 2-16,0 0 2 0,18 11 3 15,-18-11 5-15,20-2 2 0,-20 2 0 0,31-16-1 16,-10 3-6-16,2-4-2 0,4-1-7 0,3-3 0 16,1 0-5-16,0-1 1 0,-3 0-1 0,0 0 5 15,-5-1-3-15,0 1 7 0,-3 1 9 16,-4-2-9-16,-2 2 12 0,-4 2-9 0,-5-1-3 16,-5 20-7-16,3-31 9 0,-3 31-11 0,-4-27 7 15,4 27 1-15,-15-21-1 0,15 21 2 16,-22-19 0-16,22 19 0 0,-23-12 1 0,23 12 1 15,-21-8 0-15,21 8 0 0,0 0 0 0,-20-10-1 16,20 10 0-16,0 0 2 0,0 0-1 0,-9-17 2 16,9 17 0-16,-1-17 1 0,1 17-3 0,1-27 1 15,-1 27-2-15,5-32 1 0,-5 32-1 0,7-33 0 16,-7 33-2-16,10-30 0 0,-10 30-1 0,11-30 1 16,-11 30-4-16,7-28 1 15,-7 28-5-15,6-25 0 0,-6 25-1 0,5-23 2 16,-5 23-2-16,5-23 3 0,-5 23-4 0,7-22-1 15,-7 22 1-15,10-19 2 0,-10 19 1 0,10-21 5 16,-10 21 0-16,7-19 2 0,-7 19 0 0,4-23 1 16,-4 23-1-16,0-21 1 0,0 21-1 0,0 0 3 15,-3-19-2-15,3 19 2 0,0 0-2 16,0 0 1-16,0 0-1 0,-3-17 2 0,3 17 0 16,0 0-2-16,0 0 0 0,0 0-1 0,0 0 0 15,0 0 1-15,0 0-1 0,0 0 1 0,0 0-1 16,0 0 0-16,0 0 0 0,0 0 1 0,0 0 0 15,0 0 0-15,0 0 2 0,0 0-1 16,0 0-2-16,0 0 0 0,0 0 0 0,0 0-1 16,0 0 1-16,0 0-2 0,0 0-3 15,0 0 2-15,9-17 1 0,-9 17 2 0,0 0 0 16,0 0 0-16,0 0 1 0,0 0 0 0,5-18 1 16,-5 18-1-16,0 0 0 0,-3-17 1 0,3 17 0 15,0 0 1-15,0 0-1 0,0 0-1 0,-4-18-1 16,4 18 0-16,0 0-2 0,0 0 3 0,0 0-2 15,0 0 2-15,0 0 0 0,0 0 1 0,0 0 0 16,0 0 1-16,0 0-2 0,0 0 1 16,0 0-2-16,0 0 1 0,0 0 0 0,0 0 0 15,0 0 0-15,0 0-2 0,0 0 0 16,0 0 1-16,0 0 1 0,0 0 0 0,0 0 1 16,17 1-1-16,-17-1 0 0,0 0-2 0,22 1-1 15,-22-1-3-15,18-1-1 0,-18 1-1 0,17-1 0 16,-17 1 2-16,0 0 0 0,20-3 2 15,-20 3 0-15,0 0 0 0,0 0 1 0,0 0 2 16,0 0-1-16,0 0 1 0,0 0-1 0,0 0-4 16,0 0-3-16,0 0-3 0,0 0-1 0,0 0 1 15,0 0 4-15,0 0 3 0,0 0 3 0,0 0 3 16,0 0 0-16,0 0 1 0,0 0 1 0,0 0 1 16,0 0-1-16,0 0-1 0,0 0 0 15,0 0-1-15,0 0 0 0,0 0 1 16,0 0-1-16,0 0 1 0,0 0 0 0,0 0-1 15,0 0-1-15,-11-16 0 0,11 16 0 0,0 0-1 16,0 0 1-16,0 0 0 0,0 0-1 0,0 0 2 16,15-19 0-16,-15 19-1 0,0 0 0 0,0 0 1 15,0 0 0-15,0 0 1 0,0 0 0 0,0 0-2 16,0 0-1-16,3-17 0 0,-3 17 1 0,0 0 0 16,0 0 1-16,0 0-1 0,0 0-1 15,0 0 0-15,0 0-2 0,0 0-15 0,0 0 16 16,0 0-14-16,0 0 15 0,13-18 2 15,-13 18 0-15,0 0 1 0,0 0 0 0,0 0-1 16,0 0 1-16,0 0 0 0,0 0 1 0,0 0 1 16,0 0-1-16,0 0-2 0,0 0 0 0,0 0-2 15,0 0 1-15,0 0 2 0,0 0-2 16,0 0 0-16,19-18-2 0,-19 18 0 0,17-11 0 16,-17 11 2-16,21-13 0 0,-21 13 1 0,21-11-1 15,-21 11 1-15,0 0 0 0,20-10 3 0,-20 10 1 16,0 0 1-16,0 0 0 0,0 0-2 0,0 0-2 15,0 0-4-15,0 0-1 0,0 0-2 0,0 0-1 16,0 0 0-16,0 0 0 0,0 0 2 0,0 0 0 16,0 0 3-16,0 0 0 0,0 0 1 15,0 0 3-15,0 0-1 0,0 0 1 16,0 0 1-16,0 0-1 0,0 0 0 0,0 0-1 16,0 0-1-16,0 0-1 0,0 0 0 0,0 0-2 15,0 0 0-15,0 0 0 0,-20-8 1 0,20 8 0 16,0 0 1-16,-23-2-1 0,23 2-1 0,-17-3 1 15,17 3 1-15,-19-1-1 0,19 1 0 0,-22-3 0 16,22 3 2-16,-23-2-1 0,23 2 1 16,-24-4 0-16,24 4-1 0,-21-4 1 0,21 4-1 15,-21-4-2-15,21 4 2 0,-21-5 1 0,21 5-1 16,-19-5 0-16,19 5 1 0,-20-6-2 0,20 6 1 16,-19-6 0-16,19 6 0 0,-20-6 0 15,20 6 0-15,-20-5-1 0,20 5 2 0,-22-6-2 16,22 6 1-16,-20-3 1 0,20 3-1 15,0 0 0-15,-23-6 1 0,23 6-1 0,0 0 0 16,-19-6 1-16,19 6-1 0,0 0 0 0,-21-5 0 16,21 5-1-16,0 0 1 0,-23-4 1 0,23 4-1 15,0 0-2-15,-22-2 3 0,22 2-2 0,0 0 1 16,-22-2 3-16,22 2-3 0,0 0 3 0,-20 2-3 16,20-2 0-16,0 0-1 0,-19 2 1 0,19-2-1 15,0 0 1-15,0 0 0 0,-18 1 0 16,18-1 2-16,0 0-2 0,0 0 0 15,0 0 0-15,0 0-3 0,0 0-1 0,0 0-3 16,0 0 0-16,0 0 1 0,0 0 3 0,0 0 1 16,0 0 3-16,0 0-2 0,0 0 1 0,0 0 0 15,0 0-2-15,0 0 0 0,0 0 0 0,0 0 1 16,0 0 0-16,0 0 0 0,-18 5 0 0,18-5-1 16,0 0 0-16,0 0 1 0,0 0 2 15,0 0-1-15,0 0-1 0,0 0 1 0,0 0 0 16,0 0 0-16,0 0 0 0,0 0 0 0,0 0 1 15,0 0-2-15,0 0 2 0,0 0-1 0,0 0-1 16,0 0 0-16,0 0-1 0,0 0 0 0,0 0-1 16,0 0 1-16,0 0-1 0,0 0 1 0,0 0 0 15,0 0 1-15,0 0 0 16,0 0 2-16,0 0 1 0,0 0-1 0,-18 6-2 16,18-6 1-16,0 0 1 0,0 0 1 0,0 0 0 15,-21 3 0-15,21-3-1 0,0 0-1 0,0 0 0 16,0 0-1-16,0 0 0 0,0 0 0 0,0 0-1 15,0 0 1-15,0 0-1 0,0 0 1 0,0 0-1 16,0 0 2-16,0 0-2 0,0 0 0 0,0 0 1 16,0 0-1-16,0 0 1 0,0 0 0 15,0 0 1-15,0 0-2 0,0 0 1 0,0 0 0 16,0 0 1-16,0 0 2 0,0 0-1 16,-20 7 0-16,20-7 0 0,0 0 0 0,0 0-2 15,0 0 0-15,0 0 1 0,0 0-2 0,0 0 3 16,0 0-2-16,0 0 0 0,0 0 1 0,0 0 0 15,0 0 0-15,0 0 0 0,0 0-2 0,0 0 0 16,0 0-1-16,0 0 2 0,0 0 0 16,0 0 0-16,0 0 0 0,0 0 1 0,0 0 0 15,0 0 0-15,0 0 1 0,0 0-1 0,0 0 0 16,0 0-1-16,0 0 1 0,0 0-2 0,0 0 1 16,0 0-1-16,0 0 1 0,0 0 1 0,0 0 0 15,-17 11 0-15,17-11 1 0,0 0-1 0,0 0-1 16,0 0 0-16,0 0-4 0,0 0-1 15,0 0 0-15,0 0 1 0,0 0 2 16,0 0 2-16,0 0 1 0,0 0 0 0,0 0-1 16,23 0 1-16,-23 0 0 0,0 0-1 0,22-5-2 15,-22 5 3-15,0 0-2 0,25-3 2 0,-25 3 0 16,18-2 0-16,-18 2 1 0,19-1-2 0,-19 1 1 16,22-1-2-16,-22 1 2 0,25 0-2 0,-25 0 2 15,25 1-2-15,-25-1 2 0,29-1-1 16,-29 1 0-16,32 1-1 0,-32-1 0 0,30 1-1 15,-30-1-1-15,31 1 2 0,-31-1 0 0,29 1 1 16,-29-1 1-16,24 3-1 0,-24-3 1 0,23 4-1 16,-23-4 1-16,21 4-1 0,-21-4 0 15,18 5-2-15,-18-5-1 0,0 0-2 0,25 10 1 16,-25-10 0-16,0 0 1 0,20 8 0 0,-20-8 2 16,0 0 1-16,23 8-1 0,-23-8 0 15,20 3-1-15,-20-3-2 0,23 3 0 0,-23-3 1 16,19 3 1-16,-19-3 1 0,0 0 0 0,20 6 2 15,-20-6-1-15,0 0 1 0,0 0-1 0,0 0-1 16,0 0 0-16,0 0 1 0,0 0-1 0,5 20 2 16,-5-20-1-16,0 0 0 0,0 0 2 0,0 0-2 15,0 0 1-15,0 0 0 0,-15 17 2 16,15-17-2-16,0 0 1 0,0 0 0 0,0 0-2 16,0 0 2-16,0 0-1 0,0 0 0 15,0 18 0-15,0-18 1 0,0 0-1 0,0 0 0 16,0 0 0-16,0 0-1 0,0 0 2 0,-6 19 0 15,6-19 6-15,0 0-6 0,0 0 6 0,-6 17-7 16,6-17 1-16,0 0 0 0,0 0 0 0,-5 21-1 16,5-21 1-16,0 0-1 0,0 0 0 15,1 18 1-15,-1-18 0 0,0 0 0 0,0 0-1 16,9 17 2-16,-9-17-2 0,0 0 0 0,6 21 2 16,-6-21-2-16,0 0 1 0,0 0 1 0,5 17 0 15,-5-17 0-15,0 0 0 0,0 0 9 0,-1 21-10 16,1-21 9-16,0 0-9 0,0 0 0 0,-9 22-1 15,9-22 2-15,0 0 0 0,-12 17-1 16,12-17 1-16,0 0 0 0,0 0-1 16,-15 26 1-16,15-26 0 0,0 0 0 0,-8 22-1 15,8-22 0-15,0 0 0 0,-7 18-1 0,7-18 1 16,0 0 0-16,-8 21-1 0,8-21 0 0,0 0 1 16,-10 21-1-16,10-21 0 0,0 0 1 0,-13 25 0 15,13-25 0-15,-12 18 0 0,12-18 0 0,-13 17 1 16,13-17 0-16,-14 17 0 0,14-17-1 15,-13 18 1-15,13-18-1 0,-12 18 1 0,12-18-1 16,-13 20 0-16,13-20-1 0,-9 22 0 0,9-22 0 16,-10 22 0-16,10-22 1 0,-10 22 0 0,10-22-1 15,-6 22 1-15,6-22-1 0,-1 23 1 16,1-23 0-16,1 21-1 0,-1-21 1 0,4 22-1 16,-4-22 1-16,6 21-1 0,-6-21 0 0,5 19 1 15,-5-19-2-15,3 21 1 0,-3-21 0 16,5 19-1-16,-5-19 1 0,4 17 0 0,-4-17 0 15,0 0-2-15,2 24 2 0,-2-24-1 0,0 0 1 16,-1 21 0-16,1-21 1 0,0 0 0 0,-3 20-1 16,3-20 0-16,0 0 1 0,0 0-1 0,-5 21 0 15,5-21 1-15,0 0-1 0,0 0 0 0,0 0 0 16,0 0 0-16,-4 17 0 0,4-17 0 16,0 0 1-16,0 0 2 0,0 0 3 15,0 0 5-15,0 0 2 0,0 0-3 0,0 0-3 16,0 0-5-16,10-22-1 0,-10 22 0 0,7-17 1 15,-7 17-1-15,6-22-1 0,-6 22 0 0,4-25 1 16,-4 25-1-16,3-30 0 0,-1 13 1 0,-1-2-2 16,1 3 0-16,3-3 1 0,-2 2 0 0,0 1 0 15,0-3 1-15,-2 1-1 0,1 0 1 16,1 0-1-16,-1 1 0 0,-1-1 1 0,-1 18-1 16,3-33 0-16,-3 33 0 0,1-30 0 0,-1 13 0 15,0 17 0-15,0-28 0 0,0 28-1 0,-1-26 1 16,1 26-2-16,-5-26 1 0,5 26 2 0,-11-23 0 15,11 23 0-15,-17-23-1 0,17 23 0 16,-16-20 1-16,16 20-2 0,-17-26 1 0,17 26 0 16,-13-23-1-16,13 23 0 0,-10-17 1 15,10 17-1-15,-10-17 0 0,10 17-7 0,-9-16 7 16,9 16-7-16,-10-22 7 0,10 22 0 0,-10-22 1 16,10 22 0-16,0 0-1 0,-17-22 0 0,17 22-1 15,0 0-2-15,-19-18 0 0,19 18 0 0,0 0 0 16,-25-14 2-16,25 14-9 0,-17-8 9 0,17 8-9 15,-18-6 12-15,18 6-2 0,-17-7 3 16,17 7-1-16,0 0 0 0,-17-16-1 0,17 16 1 16,0 0 1-16,-10-17-2 0,10 17 0 0,0 0 0 15,0 0 0-15,-6-19 0 0,6 19 1 16,0 0 0-16,0 0 1 0,0 0-1 0,-12-19 0 16,12 19 2-16,0 0-3 0,0 0 3 0,0 0-3 15,0 0 0-15,-17-15-1 0,17 15 0 0,0 0 0 16,0 0-1-16,0 0 1 0,0 0 1 15,0 0 0-15,0 0 1 0,0 0 1 0,-17-10 1 16,17 10-2-16,0 0 0 0,0 0 0 0,0 0 0 16,0 0-1-16,0 0 1 0,0 0-2 0,0 0 2 15,0 0-1-15,0 0 0 0,0 0-1 0,0 0-2 16,0 0 0-16,0 0-2 0,0 0 2 0,0 0 1 16,0 0 2-16,0 0 0 0,-21-13 0 15,21 13 1-15,0 0 0 0,-18-1 0 16,18 1-1-16,0 0 2 0,-17-5-2 0,17 5 0 15,0 0 1-15,0 0-1 0,0 0-1 0,-18-6 2 16,18 6 1-16,0 0-2 0,0 0 3 0,0 0-3 16,0 0 0-16,0 0 0 0,0 0-2 0,0 0 0 15,0 0-5-15,0 0-7 0,0 0-5 0,0 0-8 16,0 0-6-16,0 0-17 0,0 0-65 16,1 23-145-16,-1-23 240 0,0 0 20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7.88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9607 4458 383 0,'26'-40'0'0,"2"-4"-4"16,9-4 2-16,1-4 7 0,9-4-5 16,1-2 2-16,1-1-5 0,3-3-4 0,-2 2 0 15,1 1-2-15,-3 1 6 0,-3 7 4 0,-6 6 5 16,-6 9 4-16,-9 7 3 0,-5 8 7 16,-19 21 0-16,12-18-3 0,-12 18-9 0,0 0-5 15,-24 7-6-15,-2 7 2 0,-9 13 1 0,-13 12-1 16,-10 15 1-16,-13 12 0 0,-9 10-2 0,-5 7-2 15,-7 7-3-15,-2 3-3 0,0-1 2 0,1-3 0 16,5-6 4-16,7-13 4 0,11-12-1 0,14-12 6 16,13-12-2-16,13-10 1 0,13-8-1 0,17-16-2 15,0 0 2-15,0 0-2 0,0 0 1 16,0 0-1-16,36-10-1 0,-11-13 0 0,7-5 1 16,3-8-1-16,2-3 1 0,1-4 2 15,3-5 2-15,-1 0-1 0,5-6 0 0,0-4-1 16,3-3-2-16,1-2 0 0,2-1 0 0,1-2 3 15,-2 3 3-15,-1 3 2 0,-5 8 3 0,-8 11-1 16,-9 11 2-16,-9 12 3 0,-18 18-4 0,0 0-5 16,0 0-4-16,0 0-4 0,0 0 2 15,-28 33 2-15,-3 4 0 0,-11 8-3 0,-4 7-1 16,-4 1 1-16,-1-1 0 0,1-6 2 0,6-5-2 16,3-8 2-16,9-9 0 0,8-8 1 0,24-16 8 15,-18 9 1-15,18-9 2 0,0 0-2 0,23-23-9 16,3-3-4-16,17-15-4 0,12-10 0 15,10-6 2-15,6-3-1 0,2-1 2 16,0 2-2-16,-7 2-4 0,-8 5 0 0,-7 1-2 16,-7 4 3-16,-6 4 4 0,-7 0 1 0,-4 6 4 15,-6 3 1-15,-7 5 2 0,-3 6 2 0,-7 5 1 16,-4 18-4-16,-4-26-3 0,4 26-6 0,-20-12-3 16,3 9-1-16,-3 3-3 0,-2 3-1 0,-4 4 0 15,-4 3 2-15,-1 1 1 0,-2 0 2 0,3-1 3 16,2-2 1-16,2-3 3 0,4 0-1 15,3-3 2-15,2 1-1 0,17-3 2 16,-21 1-1-16,21-1 1 0,0 0 0 0,0 0-1 16,0 0 1-16,0 0 0 0,0 0 0 0,0 0 0 15,0 0 0-15,0 0 0 0,0 0-2 0,0 0 1 16,28-14-3-16,-6 8 0 0,2-1 2 0,5-1-1 16,3-1 2-16,0 1-2 0,-1-2 0 0,-3 3 0 15,-2 0 0-15,-4 3 1 0,-22 4-3 16,21-1 0-16,-21 1 0 0,0 0 2 0,-10 18 4 15,-10-1 2-15,-9 8 1 0,-11 4 1 0,-6 3-3 16,-4-1 3-16,-1-2 1 0,2-6 7 0,8-1 6 16,0-8 3-16,12 0 2 0,6-6-5 0,6 1-6 15,17-9-7-15,0 0-3 0,0 0-2 0,0 0 1 16,-8 18 3-16,8-18 2 16,20 9 0-16,1-5 1 0,6-3-1 0,9-4-2 15,9-7 0-15,8-3-1 0,5-7-1 0,9-3 0 16,2-2-1-16,5-4-2 0,3-1 1 0,2-2-3 15,0 1 3-15,-2 1-3 0,-2 2 2 0,-3 0-1 16,-3 4 1-16,-3 1-2 0,-3 2 3 0,-5 4 5 16,-8 4-6-16,-4 2 5 0,-8 4-7 0,-7 2 0 15,-11 3-2-15,-20 2-10 0,17 1-4 16,-17-1 2-16,0 0 2 0,-20 19 7 0,-6-3 8 16,-10 2-5-16,-11 4 4 0,-9 2 0 0,-4-2-1 15,-7 1 2-15,-1-5-2 0,2-2 2 16,3-4-2-16,6-4 4 0,8-5 4 0,9-3 7 15,8-4 7-15,10 0 2 0,22 4-3 0,-25-15-8 16,25 15-9-16,-6-25-11 0,6 25-7 0,7-36-3 16,5 11 2-16,5-3 11 0,4-6 0 15,4 0 8-15,3-1-10 0,1-2 5 0,4-1-3 16,0 1 2-16,0-2 5 0,0 3-5 0,-4 2 4 16,-1 0-3-16,0 1 1 0,-1 1-1 0,1-1-1 15,-2 2-3-15,5-1 3 0,-1 2-4 0,-2 1 0 16,3 2-3-16,-5 2-1 0,0 2 5 0,-4 0-3 15,-3 4 7-15,-4 0-1 0,-3 2 2 16,-12 17 4-16,11-25 0 0,-11 25-2 0,0-22 0 16,0 22-4-16,-5-24 1 0,5 24 2 15,-6-27 0-15,6 27 2 0,-7-26-1 0,7 26-1 16,-9-26 0-16,9 26-1 0,-7-27 0 0,6 9-1 16,-1-1-1-16,4 0 0 0,0-2-1 0,3 1 2 15,0-3-1-15,1 1 2 0,-1 0-2 0,1-1 1 16,-2 3 0-16,-2-3 3 0,-2 1-1 15,0 2 0-15,-2-2-1 0,-1 1-2 0,-2-5 0 16,2 4-1-16,-2-2-4 0,1 1 0 0,-1 2-8 16,2-4 4-16,1 3-5 0,1-3 6 0,1 4 0 15,1-1-7-15,2 0 8 0,-1 1-8 0,2-2 10 16,1 1 1-16,-3-1 3 0,2 1 0 16,-2-2 1-16,-1 5 1 0,-1-3 1 0,-2 5 2 15,2 17 0-15,-7-34 3 0,7 34-1 16,-9-28 0-16,9 28-3 0,-12-19-1 0,12 19-3 15,0 0-1-15,-24-22 0 0,24 22 0 0,-23-7 1 16,23 7 2-16,-31-5 2 0,14 4-1 0,-1 1 1 16,1 0-1-16,0 0 0 0,17 0 1 0,-27 0-1 15,27 0 1-15,0 0-1 0,-17-4-1 0,17 4-2 16,0 0 1-16,0 0 0 0,0 0 2 16,0 0 0-16,0 0-1 0,0 0-1 0,0 0-5 15,0 0-3-15,0 0-6 0,0 0 1 0,0 0 3 16,0 0 1-16,0 0 2 0,-18 11-4 15,18-11-5-15,0 0-3 0,0 0-4 0,0 0 2 16,0 0 6-16,0 0 5 0,6 17 8 0,-6-17 2 16,0 0 1-16,24 0 0 0,-24 0 0 0,27-7 0 15,-27 7-1-15,29-10 1 0,-29 10 1 16,23-11 1-16,-23 11 1 0,17-8 3 0,-17 8 3 16,0 0 1-16,0 0 3 0,0 0-2 0,0 0-4 15,0 0-5-15,0 0-3 0,0 0-5 0,0 0-3 16,0 0 0-16,0 0 1 0,-23 0 5 0,23 0 3 15,-22 3 2-15,22-3 2 0,-25 3 2 0,25-3 2 16,-29 3 0-16,29-3-1 0,-30 8-1 16,30-8-2-16,-29 7-2 0,29-7 0 15,-28 8-2-15,28-8 1 0,-28 9-2 0,28-9-4 16,-22 7-1-16,22-7-5 0,0 0-2 0,0 0-8 16,0 0-4-16,0 0 5 0,0 0 5 0,0 0 9 15,0 0 6-15,0 0 0 0,22 3 1 0,-22-3 0 16,23-9-1-16,-23 9 1 0,25-10 0 0,-25 10 0 15,23-7 0-15,-23 7 1 0,17-7 1 16,-17 7 0-16,0 0 1 0,0 0 0 0,17-9-1 16,-17 9-2-16,0 0-4 0,0 0-6 0,0 0-23 15,0 0-4-15,0 0 0 0,0 0 5 0,-26 5 23 16,26-5 7-16,-30 5 2 0,12-1 10 16,-3-4 7-16,3 2 10 0,-4-3 8 0,5 1 0 15,-1-1-2-15,18 1-7 0,-30 0-9 0,30 0-7 16,-18 1-10-16,18-1-10 0,0 0-14 15,0 0-19-15,0 0-10 0,0 0 3 0,0 0 7 16,0 0 39-16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8.43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11029 2518 39 0,'12'40'14'0,"1"2"-14"16,-4-1 20-16,1 2-16 0,-6-2 16 0,0 2-1 16,-4 1-8-16,-5 1 6 0,0-1-2 0,-3 3 2 15,-3 1-5-15,-1 1 0 0,-4 2-9 0,-2 2-6 16,-2 3 2-16,-3 3-4 0,-2 0 10 0,-5 2-1 15,-1-1 2-15,-1 0-2 0,-4-1-5 0,-1-2 7 16,-1-2 0-16,0-2 11 0,-4-2 0 16,1 0 4-16,-2-4-1 0,2-3-5 0,2-4 4 15,4-6-3-15,3-5 4 0,4-5-2 0,3-5-1 16,3-3 1-16,4-3-6 0,18-13-3 16,-22 13-5-16,22-13-2 0,0 0-3 0,0 0-1 15,0 0-2-15,0 0-2 0,0 0 0 0,9-25 1 16,4 4 2-16,1-1 3 0,2-4 4 0,0 1 3 15,0-1 1-15,-4 2 2 0,-1 2-2 16,-4 3-1-16,-1 0-2 0,-6 19-2 0,6-31-5 16,-6 31-6-16,-2-23-11 0,2 23-21 0,0 0-44 15,-33-30-157-15,33 30 162 0,-44-2 79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9.85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9145 6141 672 0,'0'0'-18'0,"-28"1"-16"0,12 18 11 15,-7 5 7-15,2 7 9 0,-4 8 8 0,2 6 2 16,-5 2 0-16,3 5 0 0,0 2-4 0,2 1 1 16,1 3 2-16,1 2 1 0,3 4 2 0,2 3-4 15,2-1 0-15,0 2-2 0,2 0-4 16,0-1-4-16,0 0-5 0,1-4-4 15,1-5 0-15,2-10 2 0,3-4 2 0,2-12 4 16,3-5 3-16,2-10 2 0,-2-17 4 0,9 19 2 16,-9-19 1-16,0 0 2 0,21 0 0 0,-21 0 0 15,23-19-1-15,-5-3-2 0,3-6-2 0,6-9 0 16,2-8-2-16,3-3-1 0,4-4-2 0,-2-4-2 16,1 2-3-16,-1-2 2 0,-2 3 1 15,-2 1 3-15,-3 2 3 0,-4 6 2 0,-3 1 4 16,-6 11 5-16,-5 6 6 0,-4 9 9 0,-5 17 1 15,0 0-4-15,0 0-4 0,0 0-9 0,-26 1 0 16,10 19 1-16,-3 6 6 0,-8 12 0 16,-2 11 2-16,-6 11-6 0,-3 5-2 0,-1 6-3 15,1 1-7-15,2-3 4 0,4-2-5 0,3-5-1 16,5-6 3-16,3-5-5 0,6-6 1 16,3-5-1-16,4-3 1 0,4-6 0 0,2-3 0 15,3-6-3-15,3-5 1 0,-4-17 3 0,17 20-2 16,-17-20 5-16,28 7-3 0,-28-7-5 0,32-7 4 15,-15-1-5-15,2-3 4 0,-2-4 1 0,0 1-1 16,-17 14-1-16,30-30-3 0,-30 30 0 0,15-17 0 16,-15 17 1-16,0 0-3 0,0 0 0 15,0 0 2-15,-25 11 1 0,25-11 6 0,-35 32 4 16,11-8 2-16,-4 5 8 0,-4 3 1 16,2-1 6-16,1 0-1 0,1-2 0 0,5-2-3 15,2-2-3-15,6-2-5 0,6-5-4 0,9-18-4 16,-10 27-3-16,10-27-2 0,6 17-2 0,-6-17 3 15,23 10-1-15,-6-9 3 0,5-1 0 0,3-3-1 16,5-2-1-16,1-1-1 0,3-1-2 16,-2 0 0-16,1 1-2 0,-2 0 0 0,-4 3 1 15,-3 0 1-15,-4 2 3 0,-20 1 2 0,28 1 0 16,-28-1-1-16,0 0 2 0,0 0 1 0,0 0 4 16,11 22 2-16,-11-22 2 0,-14 19 0 0,14-19-1 15,-25 23 1-15,25-23 0 0,-32 31-1 0,14-14 1 16,-5 0 0-16,0 1 0 0,-1 2 1 15,-3 1 0-15,1 1-1 0,-2-2-2 16,3 1-2-16,-1-2 0 0,1-1 0 0,0 0 0 16,2-2 2-16,3-1 0 0,3-2 2 0,17-13-1 15,-21 17-1-15,21-17-6 0,0 0-5 0,0 0-2 16,0 0-1-16,0 0 2 0,21-9 6 0,-2-3-1 16,5-2-1-16,4-4-3 0,5 1-4 0,2-1-5 15,1 2-5-15,0 0-2 0,-1 2-4 16,-2 1 2-16,0 4-2 0,-6 3 2 0,-3 1 2 15,-4 4 3-15,-20 1 2 0,25 3 3 0,-25-3 4 16,0 0 6-16,6 17 6 0,-6-17 7 16,-13 23 3-16,13-23 5 0,-28 30 1 0,10-11 4 15,-4-1 4-15,-1 1 0 0,-4 2 3 0,0-3-3 16,0 0-1-16,-1 2-5 0,3-1-3 0,-1-1-5 16,3-5-4-16,3-2-4 0,3-1-3 15,17-10-1-15,-28 11 0 0,28-11-1 0,0 0 2 16,-21 0 1-16,21 0-1 0,0 0-1 0,0 0-2 15,5-25 0-15,-5 25 0 0,19-25 2 0,-19 25 1 16,32-29 0-16,-13 18 0 0,1-3 0 0,2 5 1 16,1 1 0-16,-4 2 2 0,2 1 2 0,-4 2 2 15,-17 3 1-15,25 1 2 0,-25-1 0 16,0 0 0-16,21 13-3 0,-21-13-6 16,0 0-8-16,4 25-20 0,-4-25-27 0,-3 27-38 15,3-27-101-15,12 30-111 0,-12-30 303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5.05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16557 9288 784 0,'27'-22'-32'0,"-4"10"-30"0,-3 6-7 16,-3 7 2-16,-17-1 1 0,31 10 19 0,-31-10 12 16,28 11 17-16,-28-11 11 0,18 6 7 0,-18-6 13 15,0 0 13-15,0 0 15 0,0 0 9 16,0 0-5-16,0 0-16 0,0 0-14 0,0 0-15 15,5-22-4-15,-5 22-1 0,3-20 2 0,-3 20 2 16,1-20 0-16,-1 20 1 0,-2-24-1 0,2 24-4 16,-10-27-2-16,10 27-3 0,-23-26-2 0,6 15 3 15,-3 2 0-15,-4 2 4 0,-4 4 2 16,-5 3 1-16,-5 2 1 0,1 3 2 16,-7 2 1-16,0 4 1 0,-1 2 1 0,-1 4 0 15,1 1-2-15,2 3 2 0,1 2-3 0,4 1 0 16,5 0 1-16,5 2-3 0,9-2 1 0,4 0-1 15,6 0-2-15,7-1 0 0,5-1 0 0,4 0 0 16,4-2 1-16,4 0-1 0,-15-20 0 0,35 29 0 16,-14-17-3-16,0-4 3 0,3 1-4 0,0-4 2 15,-1-3 0-15,0-3 0 0,-2-2 4 16,-2-2 0-16,-2-1 1 0,-17 6 1 0,29-15-1 16,-29 15-2-16,27-28-4 0,-13 9-2 0,0-3-3 15,1-1 1-15,-1 0 1 0,0-1 3 0,-3 2 1 16,0-1 0-16,-3 1 1 0,-2 2-3 15,-3-1-3-15,-3 2-6 0,-3 0 0 0,3 19 1 16,-16-26 7-16,16 26 5 0,-29-16 4 0,8 13 2 16,-3 1 4-16,-4 4 3 0,-5 1 4 15,-1 4 2-15,-5 3 1 0,-3 3 3 0,-2 4 0 16,-2 4 3-16,-2 4 2 0,-4 4-4 0,-1 6 0 16,-3 7-7-16,-3 2-3 0,0 6-4 0,-1 4-7 15,1 6 3-15,0 4-6 0,3 2-4 0,4 4 1 16,3-2-6-16,10-1 0 0,7-3-1 0,7-9-2 15,9-4 3-15,9-7-4 0,8-11 6 16,7-4 3-16,5-8 4 0,4-6 5 0,4-7-1 16,-1-3 3-16,3-8-4 0,1-6-2 15,-1-7 1-15,0-5-4 0,1-6-1 0,0-5 1 16,0-2-2-16,-4-1 6 0,-3-2 2 0,-3-2 4 16,-6 0 3-16,-4 2 1 0,-7 1 3 0,-5 2 4 15,-6 4 3-15,-4 3 0 0,-5 4 1 0,-4 2-3 16,-6 7-1-16,1 2 0 0,-6 6-1 15,-3 6-2-15,-6 5-5 0,-5 8-3 0,-4 5-4 16,-3 7 1-16,-2 7-3 0,-5 7 4 0,0 5-3 16,-2 6 5-16,-1 7-3 0,2 2 2 0,0 4 5 15,-1 3-7-15,2 2 8 0,-2 2-5 0,4 2-2 16,1 0 5-16,2 0-9 0,5-4 4 0,6-2-5 16,7-8 1-16,9-6-1 0,8-10-10 15,7-10 6-15,8-9-9 0,11-23 8 16,-7 20 1-16,7-20 1 0,0 0 3 0,0 0 2 15,0 0 0-15,0 0-1 0,10-22 2 0,1-5-11 16,2-17 4-16,7-13-7 0,0-5 1 0,2-6 5 16,0 0-2-16,-4 1 3 0,-5 1-2 0,-2 4 0 15,-7 3-2-15,-1 2 3 0,-3 4 4 0,-4 7 2 16,-2 6 8-16,-5 8 0 0,-2 7 7 16,-8 7-1-16,-3 6 0 0,-8 6-2 0,-4 7-2 15,-7 6 0-15,-6 7-1 0,-4 7-3 0,-4 8 1 16,-2 6 1-16,-1 9-8 0,0 4 7 15,-1 7-9-15,2 5 2 0,4 4 5 0,1 5-5 16,3 4 7-16,6 2-5 0,0-1 3 0,9-1-2 16,4-3-7-16,7-8 7 0,8-6-8 0,7-14 5 15,6-6 1-15,8-7-3 0,2-8 2 16,1-3-1-16,-7-18 1 0,0 0 1 0,20 15 4 16,-20-15 3-16,0 0 4 0,0 0 2 0,20-29-2 15,-9 1-2-15,2-6-8 0,1-10 2 0,2-6 2 16,1-1-4-16,1-1 5 0,-3 1-10 0,-1 5 2 15,-1-2-5-15,-3-2-3 0,1-1 3 0,0-2-3 16,0-1 6-16,-1-3-1 0,0 1 6 16,-2 2 0-16,-2 3 2 0,-2 5 3 15,-4 5-6-15,-1 7 9 0,-4 6-4 0,-2 6 5 16,7 22 1-16,-19-26-1 0,19 26-1 0,-21-11-1 16,21 11-3-16,-22 1-3 0,22-1-3 0,-22 20 2 15,10 0-2-15,-2 5 2 0,1 8 7 0,-2 6-12 16,2 4 11-16,-3 5-11 0,0 2 0 0,3 0 6 15,-2 1-5-15,4-3 5 0,2-2-3 16,0-2 3-16,3-4-4 0,1-5 4 0,0-5-4 16,0-7 3-16,5-23-1 0,-9 24 2 0,9-24 7 15,0 0 9-15,0 0 6 0,0 0 1 16,0 0-13-16,0 0-12 0,-15-23-11 0,8 1-9 0,-1-6 5 16,2-3-1-16,0-3 10 0,0-3 0 15,0 0 7-15,0-1-4 0,2-1 1 0,0-1-6 16,0 0 2-16,0-2-3 0,2 3 8 15,-2 4 5-15,3 2-1 0,-3 7 5 0,1 4-13 16,-1 5 9-16,4 17-7 0,0 0 8 0,-12-17-3 16,12 17-4-16,0 0-3 0,0 0-1 0,-20 17 11 15,11 1-7-15,-2 10 10 0,-3 8-13 0,0 9 2 16,-1 5-1-16,-1 4-3 0,3 0 0 0,1 2-12 16,3-1-3-16,3-3-7 0,4-4 2 15,3-3 2-15,4-7 4 0,5-4 2 0,1-6 3 16,2-4 2-16,0-7 3 0,-13-17 2 15,25 23 0-15,-25-23 2 0,19 10 1 0,-19-10 2 16,0 0 2-16,0 0 2 0,18-14 1 0,-18 14-1 16,9-32-1-16,-6 5 0 0,2-1-3 0,-2-4 1 15,-1 2 1-15,-1-2 0 0,-2 2 1 0,-2 2 2 16,-4 0 0-16,-1 0 0 0,-1-2-1 16,1 0 1-16,-1 0 0 0,3-2 0 0,1 2 1 15,2-1 1-15,0 0 1 0,3 2 1 0,0 2-1 16,3 0-1-16,-1 4-2 0,2 1 0 0,0 4-1 15,-4 18 0-15,6-24 1 0,-6 24-3 0,0 0-3 16,0 0-1-16,0 0 2 0,0 0 1 0,14 23 5 16,-13 3 2-16,-2 9 1 0,-2 9-1 15,-3 7-1-15,-3 4-3 0,0 2-1 16,1-1-4-16,2-3 0 0,2-4-1 0,3-5 0 16,1-6 3-16,1-8 0 0,0-3-2 0,1-8 2 15,-2-19-3-15,0 23 1 0,0-23 0 0,0 0 1 16,0 0 2-16,0 0 0 0,0 0-5 0,-5-28-16 15,4-6-13-15,1-2-14 0,1-9 5 0,1 0 12 16,1 1 13-16,-2-3 16 0,-1 2 1 16,2-1 3-16,-2 1-2 0,2 0 5 0,-2 4-1 15,-3 4 0-15,-2 4 11 0,-2 5 2 0,0 7 10 16,-3 2 1-16,10 19-3 0,-20-25-9 0,20 25-3 16,-19-18-5-16,19 18-3 0,0 0-1 15,-18-20 1-15,18 20-1 0,0 0-1 0,0 0-4 16,0 0-3-16,0 0 1 0,0 0 5 0,2 17 6 15,-2-17 2-15,5 39 2 0,-3-6-3 16,0 8 3-16,-4 8-5 0,0 6-1 0,0 2-3 16,-2 1-3-16,3-4-2 0,0-1 0 0,3-5 0 15,0-5 0-15,3-4 4 0,1-8-3 0,2-1-2 16,-1-8 5-16,0-4-5 0,-7-18 4 0,0 0-1 16,12 20-3-16,-12-20 1 0,0 0 3 15,0 0 3-15,0 0 0 0,6-24 2 0,-3 3-10 16,1-10 3-16,2 0-4 0,0-1 0 15,0 0 2-15,-1 2-3 0,-3 0-2 0,2 1-10 16,-1-2-3-16,1 0-2 0,1-2 6 0,-1 1 6 16,-1-1 11-16,0 3 0 0,-1 1 6 0,-1 2-2 15,-1 2-5-15,-1 2 10 0,-3 4-2 0,4 19 17 16,-4-31 10-16,4 31 5 0,0 0-3 0,0 0-12 16,0 0-13-16,0 0-10 0,0 0-3 15,-16 21 7-15,8 14 9 0,-5 17 1 0,-3 10 0 16,-3 11-6-16,-1 7-7 0,0 0-4 0,3-1-6 15,1-3-3-15,5-8 3 0,6-10 0 0,4-8 7 16,4-12 3-16,4-5 0 0,0-9 1 0,1-6 0 16,-8-18 1-16,13 20-1 0,-13-20 3 15,0 0 7-15,0 0 1 0,0 0 0 0,3-19-6 16,-5-4-9-16,1-12-2 0,1-10 2 16,1-3 2-16,0-4 5 0,3 1 7 0,-2 4 1 15,-1-1 3-15,-1 3-2 0,1-2-6 0,-1-4-1 16,3-1-3-16,2-4 0 0,2-1 4 0,4 2 4 15,4 0 5-15,2 2-2 0,5 4-4 0,2 5 0 16,1 4-7-16,2 7 1 0,-1 7-1 0,-2 8-3 16,-1 7-3-16,-2 6-2 0,-3 9-1 0,1 5 0 15,0 12 5-15,-2 8 5 0,0 11 7 16,-3 8-2-16,2 9 1 0,1 5-7 16,1 5-2-16,6 6-1 0,0 2-3 0,6 5 1 15,3 6-6-15,4-1-1 0,5 9-5 0,3-1-2 16,6 0 2-16,3 0-2 0,3-8 4 0,4-7 3 15,3-6 3-15,2-10 7 0,1-6 5 0,-4-9 1 16,-5-9 3-16,-2-8-3 0,-10-8-4 16,-4-7 0-16,-6-6-3 0,-4-7-1 0,-4-4 6 15,-1-7 2-15,-4-6 5 0,1-8 3 0,-1-7 1 16,-1-8 4-16,0-6-8 0,1-4 3 0,-2-6-6 16,-1-4-1-16,4-6 5 0,-1-7-7 0,-1-4 1 15,3-8-10-15,2 0 3 0,1 0 4 0,2 8 1 16,2 14 14-16,-4 7 0 0,-1 17 3 15,-7 10-3-15,-5 10-8 0,-15 17-13 16,0 0-8-16,18-4-2 0,-18 4 9 0,9 29 14 16,-1 3 22-16,1 18 11 0,2 14 2 0,-2 22-15 15,3 14-23-15,1 16-12 0,4 15-5 0,2 10-1 16,5 11-7-16,8 4-6 0,3-2-8 0,9-4 4 16,3-9 2-16,6-14 10 0,2-14 1 0,-1-17 4 15,0-14 12-15,-7-14 0 0,-4-13 10 0,-8-13 7 16,-7-13-6-16,-9-14 1 0,-19-15-14 15,24 9-3-15,-24-9 2 0,10-21-8 0,-6-4 12 16,2-19-7-16,-1-11 4 0,2-12 7 0,1-7-4 16,-1-6 13-16,1-4 1 0,0-8-12 15,0-7 4-15,3-8-13 0,3-3-4 0,0-3 14 16,3-5-5-16,3 5-5 0,0 5 5 0,2 10-7 16,0 13 0-16,-1 15 14 0,-4 15-4 15,-6 12 5-15,-6 14-7 0,-4 9 1 0,-1 20-7 16,-7-27 0-16,7 27 2 0,0 0 1 0,0 0 1 15,-19-11 0-15,19 11-1 0,-9 20 1 0,4 7 3 16,0 21 0-16,1 16 9 0,2 17-10 0,4 13 10 16,7 11-8-16,5 6-10 0,9 4 5 0,5 0-12 15,6-5-6-15,4-7 10 0,4-3-6 0,-1-10-5 16,1-11 17-16,-3-9-11 0,-3-13 11 16,-8-9 5-16,-8-9-5 0,-2-7 9 15,-7-8-8-15,-3-5 7 0,-8-19-5 0,0 0 4 16,0 0 10-16,0 0 5 0,0 0 2 0,0 0-6 15,-5-33-10-15,-4-7-15 0,3-8 6 0,-1-10-8 16,2-6 17-16,3-7 5 0,-2-4-12 0,2-2 11 16,2-5-15-16,2 0-1 0,3 0 10 0,3 4-6 15,0 5 8-15,0 6 7 0,-3 7-5 16,-4 8 5-16,-1 9-14 0,-2 11 5 0,-3 7-8 16,-1 7 1-16,6 18 1 0,-15-21-8 0,15 21 0 15,0 0-1-15,-20 10 1 0,9 14 5 0,-4 24 8 16,-4 18-11-16,-7 17 5 0,1 9-9 15,-2 0-8-15,5-1 11 0,6-2-2 0,4-4 4 16,5-4 4-16,5-6-4 0,4-9 3 16,1-6-7-16,5-7-10 0,-1-5-13 0,0-3-26 15,-1-4-35-15,-3-17-197 0,13 15 103 0,-16-39 190 16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6.43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10350 4741 314 0,'-18'-5'4'0,"-2"5"-6"15,0 6 2-15,-2 2 2 0,1 3-1 16,-4 5 1-16,2 2 0 0,-5 4 0 0,0 2 1 15,-2 0-1-15,1 2 0 0,0-1-2 0,1-2 2 16,-1 1-1-16,1 2 5 0,-2-1 3 0,-2 6 4 16,-3 5 4-16,-3 8 4 0,-1 5 2 15,-7 8-2-15,-2 10-2 0,-3 8-7 0,-3 10-5 16,-2 7-2-16,0 1-4 0,1 2-1 0,4-3 0 16,6-7-1-16,8-8-1 0,8-12-2 0,9-10-2 15,7-13 0-15,9-8-2 0,4-12-2 0,0-22-5 16,6 18 3-16,-6-18 6 0,0 0 8 0,18-17 4 15,-7-3-2-15,3-14-2 0,8-12-6 16,4-12 3-16,5-9-1 0,5-8-1 16,1-3 4-16,0 0 0 0,1 0 1 0,-6 4 2 15,-5 4-2-15,0 1 0 0,-8 2 0 0,-2 0 0 16,-2-1 0-16,-2 0-4 0,0 2 2 0,-2 4-1 16,-2 2 2-16,-1 5 5 0,-1 3 1 0,-1 3 3 15,-1 6 5-15,-4 6 10 0,-1 8 13 0,-1 9 8 16,1 20 2-16,0 0-14 0,0 0-16 15,0 0-13-15,0 0-8 0,-23 4 3 0,9 19 1 16,-5 14 2-16,-7 13-3 0,-4 12 3 0,-4 14-6 16,-5 6 5-16,2 10-7 0,2 2-26 0,1 1-30 15,7-1-54-15,1-14-188 0,24 18 125 0,-12-34 178 16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9.90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14838 13836 759 0,'0'0'-77'0,"0"0"-44"0,0 0-30 16,-11 27 9-16,14 2 23 0,-1 1 24 0,6 9 49 16,-2-4 39-16,-1 3 7 0,0-2 8 0,-1-1 5 15,0 4 18-15,-1-1 4 0,1 7 18 0,-3-1 0 16,4 3 2-16,1-3-9 0,2 1-12 0,1-2-12 15,0-2-11-15,2-4-5 16,2-2-4-16,0-3 2 0,3-5 0 0,-2-1 2 16,1-6-2-16,-15-20-3 0,29 26-4 0,-29-26-5 15,24 8-5-15,-24-8 0 0,0 0 2 0,19-9 3 16,-19 9 8-16,0-26 2 0,-4 8 3 0,-4-7-4 16,-5-3 1-16,-4-5-1 0,-2-1 6 0,-2-1 3 15,-1-1 4-15,-1-1 1 0,-1-3-3 16,-2-3 1-16,1-4-2 0,-1-4 1 0,1-4-2 15,2-5-2-15,-2 0-2 0,5 1-2 0,0 4 0 16,3 9 5-16,3 9 5 0,0 10 7 0,3 9 4 16,11 18 4-16,-17-20-4 0,17 20-3 0,0 0-1 15,-22-13 4-15,22 13 4 0,0 0 0 16,0 0-7-16,0 0-10 0,0 0-16 0,0 0-7 16,0 0-1-16,0 0 0 0,9 38 5 15,7-5 5-15,1 15 6 0,1 6-10 0,1 6 10 16,1 3-10-16,-1-3-2 0,-2-3 3 0,-1-5-7 15,0-6 5-15,0-6-1 0,0-6 5 0,-3-7-1 16,0-5 0-16,-2-4-5 0,-11-18-1 0,15 22 0 16,-15-22 3-16,0 0 6 0,0 0 5 0,0 0 0 15,0 0 1-15,0 0-2 0,-27-20-2 0,10 6 2 16,-1-3-2-16,-5-1 4 0,0-2 0 16,-2-2 6-16,2-1 2 0,0-1 0 0,1-2-3 15,1-3-3-15,1-1-6 0,3-6 0 16,-1-3-4-16,2-3 4 0,1-5 1 0,3 1-4 15,3-3 2-15,2 4-9 0,1 7 2 0,4 4-2 16,-1 7 4-16,2 9 2 0,1 18-1 0,0 0 2 16,0-18 1-16,0 18 0 0,0 0 3 15,0 0-2-15,0 0-2 0,0 0-2 0,0 0 2 16,11 22 1-16,-1-2 4 0,5 12 6 0,6 5-6 16,1 4 2-16,5 3-10 0,0-2 0 0,1-1-4 15,1-3 1-15,0-2-1 0,0-3-1 0,-3-4 1 16,-2-3-1-16,-3-3 4 0,-4-2 0 0,-17-21 0 15,20 27-2-15,-20-27-2 0,0 0 2 0,0 0 5 16,0 0 6-16,0 0 3 16,0 0 0-16,0 0-5 0,-17-16-1 0,5-1-1 15,-4-6 1-15,1-1 1 0,-5-3 2 0,-1-1 1 16,-2-1 1-16,-1-1-2 0,0 0 1 0,-2-4 3 16,2 0-2-16,1-2 3 0,2 1-6 0,0 0 4 15,4 1-4-15,-1 1 2 0,6 0 0 0,2 4-5 16,3 4 3-16,2 2-2 0,1 6 1 0,4 17-2 15,0-24-2-15,0 24-2 0,0 0-4 16,0 0 1-16,0 0-1 0,20-13 3 0,-20 13 4 16,22 12 0-16,-22-12 2 0,36 37 0 0,-15-4-2 15,3 9 3-15,2 8 2 0,0 3-2 16,0 1 2-16,1 0-6 0,0-7 3 0,-2-1-3 16,1-6 3-16,-2-4 1 0,0-3-1 0,-1-6 1 15,-1-5-2-15,-1-6 1 0,-3-6-3 16,-18-10 0-16,31 3-1 0,-31-3 2 0,24-15 5 15,-24 15 4-15,22-42 7 0,-12 9-1 0,-6-11 1 16,2-7-6-16,-4-7 0 0,-1-6 0 0,-2-6-7 16,-2-3 5-16,0-8-7 0,-2-6 0 0,2-11 5 15,2-12-2-15,4-8-4 0,3-8 1 0,3-8-3 16,5-4-3-16,5-2 1 0,4 0 2 0,3 3 0 16,2 4-3-16,0 6 6 0,-2 2-7 15,1 9-3-15,-1 10 5 0,-2 9 0 16,-1 12 2-16,-3 14 3 0,-3 10-4 0,-6 20 5 15,-4 16-1-15,-7 25 0 0,0 0-5 0,0 0-1 16,0 0 6-16,8 38 4 0,-5 10 10 0,1 16 1 16,-1 18 2-16,4 22 0 0,1 13-6 0,0 14-4 15,3 6-5-15,3-2-6 0,3-8 8 0,2-7-2 16,4-14-3-16,4-18 5 0,-2-9-6 16,3-20-1-16,-1-7 6 0,-1-11-5 0,-2-9 3 15,-4-9-3-15,-20-23-5 0,26 20 1 0,-26-20 3 16,0 0 2-16,0 0 9 0,16-25 3 0,-15-5-2 15,-1-15 3-15,0-12-6 0,2-8 2 0,1-8 1 16,0-3 4-16,3-4 0 0,1-2-7 16,-1-3 0-16,4-3-5 0,1-5-5 15,5-9 5-15,1-6-6 0,6-6-6 0,2 4 8 16,1 3-2-16,4 8 2 0,2 9 10 0,-1 4 0 16,0 11-5-16,-1 9 6 0,-3 13-8 0,-3 14 2 15,-2 16 6-15,-5 13-8 0,-17 10 2 0,23 17 1 16,-15 13 0-16,-5 12 9 0,-3 23 7 0,-5 15-10 15,-7 11 1-15,-2 7-7 0,-5 1-8 0,4-2 13 16,-1-3-4-16,2-9-7 0,3-13 9 16,3-8-9-16,3-15 2 0,1-9 5 0,6-11-4 15,0-7 1-15,-2-22-3 0,10 23 0 16,-10-23-6-16,0 0 1 0,0 0 0 0,23 2 1 16,-23-2 3-16,18-19-1 0,-8-2 1 0,-3-7-4 15,2-7 5-15,-7-7-11 0,-1-2 6 0,-3 0 4 16,-7-2-8-16,0 1 17 0,-6-4-8 0,-1 0 5 15,-1-4 4-15,0-4-3 0,3-2 5 16,1-1-5-16,4 1 6 0,1 0-4 0,4 7 8 16,1 7 8-16,1 9-1 0,0 10 6 0,0 8-11 15,2 18-4-15,0 0-4 0,-1-18-5 0,1 18-10 16,0 0 7-16,0 0-8 0,22-7 8 0,0 3 3 16,8 3-1-16,5 5 13 0,4 6-11 0,3 13 7 15,-1 8-17-15,-2 12 0 16,-1 7-5-16,-7 7 1 0,-3 7 7 0,-6 0-5 15,-5 1 7-15,-4-1-5 0,-4-3 9 0,-5-6 1 16,-2-4-2-16,-2-7 4 0,-2-3-10 0,-2-4 4 16,-1-4-4-16,-2-3 4 0,-1-3 3 0,0-7-3 15,-1-3 3-15,9-17 2 0,-17 16 4 0,17-16 3 16,0 0 0-16,-20-5-4 0,20 5-9 0,-22-30-3 16,8 2-6-16,0-7 3 0,-2-7 7 15,0-7 1-15,0 1 1 0,2 1-5 0,-1 1 1 16,2 2 0-16,0 0 4 0,0 0 3 0,2 3-4 15,0 3 5-15,3 5-3 0,-3 0 2 16,5 3 0-16,-3 3 2 0,5 3 2 0,-3 6 5 16,7 18 0-16,-8-21 4 0,8 21-5 0,0 0-4 15,0 0-5-15,0 0-10 0,0 0-6 0,0 0-2 16,0 0 1-16,4 17 4 0,2 8 8 16,6 13 1-16,-2 14 5 0,1 16-4 0,-4 9 8 15,-1 10-1-15,0 0-10 0,-2-2 9 0,-1-5-12 16,2-10 1-16,0-8 8 0,1-10-7 0,1-9 6 15,1-8-4-15,-2-7 3 0,1-9-3 0,-7-19 3 16,7 20-1-16,-7-20 2 0,0 0-1 0,0 0 5 16,0 0 2-16,0-18-3 0,-3-5 0 15,-3-16-10-15,-3-11 2 0,-2-9-9 16,1-4 9-16,-1-2 4 0,1-3-11 0,-1-2 15 16,0-5-14-16,1-1 5 0,1-4 6 0,5-1-8 15,-3 1 12-15,4 0 0 0,-1 5 0 0,1 5 2 16,-2 5-12-16,1 10 2 0,0 8 0 0,1 9 2 15,-1 11 8-15,2 5-1 0,2 22 1 0,0 0-2 16,0 0-4-16,0 0-4 0,0 0-7 16,0 0 0-16,0 0 1 0,-23 27 4 0,12 18 0 15,-2 15 7-15,-2 23 0 0,-2 13-9 0,-3 9 7 16,-1 10-7-16,3-1-3 0,0-3 12 0,3-3-3 16,1-12-6-16,3-16 9 0,0-14-8 0,0-24 4 15,1-14 7-15,10-28 2 0,-24 15 5 16,24-15-2-16,-33-10-5 0,11-9-7 0,-2-11-9 15,0-15 1-15,-3-13 1 0,2-14-11 16,1-9 14-16,2-9-4 0,2-4 1 0,-1-3 15 16,1-8-13-16,-1-4 4 0,1-5 7 0,2-2-7 15,0-1 6-15,-2 1 3 0,2-1 2 0,-3 3-4 16,-1 9 6-16,4 4-6 0,0 9-7 0,1 5 8 16,1 5-7-16,0 10 11 0,2 12 7 0,-2 12 6 15,0 15 5-15,0 13-7 0,16 20-9 16,-31-14-9-16,12 19-6 0,-4 10-3 0,-5 10-7 15,-2 16 8-15,-7 11-2 0,-2 14 1 0,-3 5 11 16,-3 5-15-16,1-1 8 0,4-3-12 16,3-8 10-16,6-4 0 0,5-10-11 0,6-14 19 15,4-12-14-15,16-24 21 0,0 0-1 0,0 0-9 16,0 0 0-16,-14-35-30 0,17-10 4 0,7-14-9 16,3-10 5-16,8-11 11 0,2-9 2 15,4-7 12-15,-1-8 0 0,1-1-1 0,-1 0 7 16,-1 0-4-16,-1 3 0 0,0 3 8 0,-3 2-3 15,0 4-4-15,-3 5 7 0,-2 5-4 0,-2 7 1 16,-5 6 10-16,-3 6-6 0,-7 6 9 0,-5 6-8 16,-7 5 6-16,-7 4 6 0,-5 6-5 0,-8 6 6 15,-9 3-7-15,-6 7-4 0,-8 3-8 16,-6 6 6-16,-6 3-9 0,-5 5 12 16,-4 2 2-16,-2 6 3 0,1 3 12 0,5 4-11 15,4 4 1-15,11 0-10 0,5 5-10 0,13-3 2 16,7 2-4-16,9 2-15 0,11 0 13 0,5 4-13 15,10 1 9-15,6 3 3 0,8 3-7 0,6-1 3 16,8-1-5-16,7-2 3 0,8-4-4 0,5-4 2 16,7-6-3-16,2-7 2 0,6-5 0 15,2-7 3-15,0-5 1 0,3-4 1 0,-2-7 4 16,3-4 1-16,-2-8 4 0,0-1-2 0,-2-2 5 16,-1-4-2-16,-6 1 4 0,-3-2 6 0,-4 0-11 15,-5 1 10-15,-5 0-9 0,-5 4 3 16,-8 2 3-16,-4 3-2 0,-7 2 7 0,-5 2 2 15,-9 5 10-15,-4 3 5 0,-1 19 3 0,-13-28-6 16,13 28-9-16,-36-18-9 0,7 13-4 16,-7 5-1-16,-11 6 0 0,-6 9 3 0,-9 4-1 15,-6 9 4-15,-5 4-5 0,-4 8 5 0,-1 6-7 16,3 5 6-16,1 6 3 0,6 3-16 0,3 3 13 16,9 3-15-16,12-5 1 0,8 0 9 0,12-4-9 15,10-5 8-15,9-8-11 0,10-5 2 0,9-6-7 16,4-7 2-16,6-5-2 0,4-8 6 15,4-7 2-15,2-7 2 0,2-9 5 0,3-9-1 16,0-9 4-16,3-6-5 0,1-7 5 16,1-5-4-16,1-3 5 0,-1-3-3 0,-4 2 6 15,-3 3-6-15,-8 6 14 0,-5 7-3 0,-8 9 17 16,-16 25 1-16,12-22-1 0,-12 22-9 0,0 0-11 16,0 0-4-16,0 0-2 0,-30 29 1 0,2-3-5 15,-10 12 3-15,-3 8-16 0,-3 3 1 16,0 7-25-16,0 0-7 0,7 2-25 0,0-5-12 15,13-1-21-15,5-4-53 0,2-14-139 0,30 16 165 16,-15-31 131-16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2:59:49.38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6901 6331 56 0,'0'0'1'0,"17"33"-2"0,-17-33 12 16,16 26-8-16,-16-26 4 0,0 0 2 0,0 0 4 16,20 10 3-16,-20-10 1 0,0 0-4 15,10-19-2-15,-10 19 1 0,9-34-9 0,-5 8 5 16,-1-3-8-16,1-5-3 0,-2-3 1 0,0-4-11 15,-2 0-3-15,-5-3-8 0,0 6 9 16,-5 2 12-16,-1 4 26 0,0 9 18 0,-3 1 12 16,14 22 1-16,-32-28-3 0,32 28 2 0,-34-19 2 15,34 19 7-15,-29-12-6 0,29 12-9 0,-22-7-13 16,22 7-8-16,-17-5-6 0,17 5 3 16,0 0-5-16,0 0-5 0,0 0-7 0,0 0-2 15,0 0-2-15,-10 28 4 0,14-4 5 0,1 10-6 16,1 5 2-16,0 9-9 0,1 2 2 0,-1 2-10 15,0-1 0-15,-1 0-7 0,1-5 3 0,2-2 7 16,-2-5-1-16,1-3 7 0,0-4-8 0,-2-6 2 16,1-3-2-16,-1-7 1 0,-5-16 1 15,7 17-7-15,-7-17-2 0,0 0 2 16,0 0 4-16,0 0 8 0,0 0 5 0,12-23 1 16,-12 23 2-16,4-37-2 0,-4 10 1 0,-1-2-4 15,0-5-1-15,-3-3-4 0,0-3 2 0,-2-4-2 16,0 1 4-16,-1-2 6 0,0 0 2 0,-3 4 7 15,0 1-1-15,-1 2 2 0,0 1-6 0,-2 5 2 16,-2 3 4-16,1 6 14 0,14 23 6 16,-26-27 8-16,26 27-5 0,-22-5-4 0,22 5-10 15,-18 4-4-15,18-4-8 0,-17 11-5 0,17-11-3 16,-12 19-6-16,12-19 1 0,-7 28-3 0,4-10 3 16,2 5-6-16,1 5 3 0,1 7-6 0,0 4 5 15,3 4-6-15,0 6 5 0,1 0-10 16,-2 2 5-16,4 2 4 0,-2-3-9 0,4 1 3 15,-1-7-19-15,2-3-3 0,0-7-5 16,2-5 3-16,0-7 1 0,-12-22-10 0,29 26 0 16,-29-26-9-16,31-4 5 0,-31 4 4 0,26-30 9 15,-16 4 7-15,-1-5 5 0,-3-5 9 0,-4-3 5 16,-1-1 14-16,-2 0 11 0,-4 0 11 0,0 3 11 16,-2 0 9-16,-3 1 5 0,0 2-1 0,-1 0-7 15,-2 0-5-15,0 3-4 0,0 0 5 16,0 6 1-16,1 2-1 0,1 4-14 0,-2 1-10 15,-2 1-14-15,-2-1-1 0,-1 2-3 16,-3 4 7-16,3 6 8 0,0 2 9 0,18 4 4 16,-34 10-2-16,34-10-8 0,-35 22-10 0,16-6-3 15,1 2-5-15,-1 5 0 0,0 3-6 0,-1 5 5 16,2 5-4-16,-3 2 8 0,5 4-6 0,-1 0 6 16,4-1-8-16,-1-2 6 0,7-1 5 15,1 0-9-15,4-2 6 0,3 1-18 0,1-1 4 16,5 0-4-16,2-2 3 0,2 0 1 0,3-5-8 15,1-1-2-15,1-5-10 0,1-5 3 0,2-3-1 16,0-6 3-16,1-4 4 0,-20-5 2 0,32-10 5 16,-32 10 7-16,27-31 6 0,-15 5 5 0,-1-5 1 15,0-9-1-15,-2-6 0 0,0-8 1 16,1-3-2-16,-1 0 4 0,1-4 2 16,1 5 2-16,0-1 6 0,0 1 0 0,-2 3 4 15,-2 4-2-15,-2 4 4 0,0 3-3 0,-4 6 7 16,-1 5 5-16,-3 3-2 0,0 9 5 0,3 19-6 15,-10-26-2-15,10 26-4 0,0 0-4 0,-26-16-4 16,26 16-6-16,-23 3-3 0,23-3-3 0,-25 7-6 16,25-7 1-16,-34 13 0 0,15-3 2 15,1 1 1-15,1 3-6 0,17-14 13 0,-30 36-2 16,15-15 16-16,4 5 6 0,0 0-3 0,4 7 1 16,2 1-10-16,4 6 0 0,3 6-12 15,3 3 2-15,4 2-14 0,-1-1 2 0,4 0-11 16,-1-5 4-16,4 1 7 0,-2-4-16 0,1-6 20 15,-1-5-13-15,-2-6 10 0,-1-4 6 0,-10-21-2 16,16 25 0-16,-16-25-6 0,0 0-1 16,0 0 1-16,0 0 5 0,0 0 11 0,17-27 2 15,-14 1 3-15,-2-8 3 0,-1-8-17 0,-1-8 11 16,-2-7-14-16,-1-1 1 0,-1-4 3 0,-1-1-8 16,0-1 5-16,-1-1-5 0,-2 3 8 0,-1 2 5 15,-1 8 3-15,0 9 12 0,-2 10-4 0,2 11 16 16,11 22-8-16,-27-21 8 0,27 21-3 15,-30-4-1-15,30 4-7 0,-32 10-2 0,32-10 4 16,-29 20-18-16,29-20 9 0,-29 32-11 16,16-12-4-16,2 0-11 0,0 3 10 0,0 3-8 15,2 3 10-15,2 4 6 0,0 3-5 0,2 2 7 16,1 4-7-16,3 0 6 0,2 1-9 0,3-2 3 16,1-1-11-16,1-5 2 0,4-1-10 0,-2-5 2 15,7 0 5-15,-3-3-9 0,6 0 8 16,-2-5-8-16,3 0 0 0,1-5 4 0,0-4-1 15,2-4-6-15,-1-4 3 0,-2-4 2 0,1-5 1 16,-20 5 9-16,33-24-2 0,-17 3-1 0,-4-3-6 16,1-5 2-16,-4-5-4 0,-1-2 8 0,-2-5 9 15,-2 0 4-15,-1 0 9 0,-1-1 0 16,-1 1 3-16,-2 0-3 0,-3 1-1 0,0 0-2 16,-3 2-2-16,-1-1 3 0,-2 1 0 15,-1 3 6-15,-1 4 9 0,0 7 8 0,-2 7-1 16,14 17 6-16,-25-23-13 0,25 23 1 0,-28-9-7 15,28 9 0-15,-32 5-7 0,14 2-2 0,1 4 7 16,-1 5-11-16,1 5 9 0,0 3-19 0,0 2 8 16,-1 3-8-16,1 3 5 0,2 1 3 0,0-1-4 15,3 2 5-15,1 2-3 0,2-1 8 16,3 3-4-16,4-3 5 0,2-1-6 0,4-3 3 16,3-2-8-16,1-4 1 0,6-3-9 0,-2-2-1 15,5-2-6-15,-17-18-5 0,34 22-4 16,-17-19-4-16,2 0 4 0,2-7-3 0,0-2 6 15,1-4-3-15,-2-3 4 0,0-5-5 0,-2-3 1 16,-2-3-4-16,-2-4 1 0,-1-3 5 0,-1-2 9 16,-1-2 6-16,-3-1 9 0,1 0 5 15,-3-1 6-15,-1 2 5 0,-2 3 5 0,0 0 5 16,-4 6 7-16,-2 3 2 0,0 3-4 0,-4 2-7 16,-2 1-11-16,-1-1-8 0,10 18-1 0,-27-29 1 15,27 29 0-15,-28-19 3 0,28 19-5 0,-29-11 1 16,29 11-1-16,-34-3-4 0,16 5 0 15,0 1 0-15,-2 3 9 0,2 5 2 0,0 4 11 0,-1 3 2 16,2 1 4-16,2 3-4 16,-1 2 7-16,4 5-10 0,-1-1-3 0,4 2-4 15,-1 0-9-15,1-1-2 0,2 1-5 0,1-3 2 16,1 1-5-16,3-1 3 0,1-1-4 0,1 0 3 16,2-2-2-16,2 0 5 0,2-1-1 0,2 0 4 15,2 4-4-15,2-4 1 0,1 0-7 0,1-4-1 16,-14-19 7-16,30 27-6 0,-12-20 7 15,1-4-6-15,-1-3 0 0,0-6 0 0,-1-3-6 16,0-7 2-16,-1-5-7 0,-1-3 2 0,-2-5 3 16,-1-2-2-16,-2-2 8 0,-3-3 1 0,-2 0 8 15,-2-4 2-15,-6 0 6 0,1 1 4 0,-4 4 12 16,1 2 2-16,-4 7 6 0,2 3-6 16,-3 3-1-16,10 20-9 0,-19-29-5 0,19 29 1 15,-22-18-9-15,22 18 5 0,-22-3-7 16,22 3 0-16,-21 2-3 0,21-2-2 0,-19 4-4 15,19-4-8-15,-21 5 4 0,21-5-5 0,-18 7 7 16,18-7 4-16,-18 9 5 0,18-9 5 0,0 0 4 16,-23 26 3-16,23-26 0 0,-13 25 1 0,13-25 2 15,-11 33 3-15,8-15-2 0,0 5 1 0,2 0-8 16,1 0-3-16,3 2-6 0,1-3-1 0,4 1-7 16,0-1 2-16,3-2-5 0,0 1 0 15,6-3-3-15,-1-1-1 0,2-1-3 16,0-5-3-16,2-2-4 0,-1-4-1 0,2-1 2 15,-2-5 4-15,2-3 7 0,-1-3 5 0,-2-3 6 16,-18 10 3-16,31-27 7 0,-18 9 4 0,-2-1 1 16,-3-5-2-16,-1-3-2 0,-2-3-4 0,-2-6 3 15,-2-2-1-15,-1-2 5 0,-4-3-5 16,-1 0 6-16,-2 2 10 0,-4 5 7 0,3 7 14 16,-5 6-7-16,13 23 10 0,-21-23-9 0,21 23 8 15,-22-6-10-15,22 6-8 0,-22 4-16 0,22-4-11 16,-23 9-11-16,23-9-6 0,-23 14 12 0,23-14-8 15,-26 24 17-15,26-24-6 0,-25 32 1 0,11-15-7 16,3 1 14-16,0 3-8 0,2-2 13 16,0 4 1-16,2 0-5 0,2 3 1 15,1-2-7-15,3 1 4 0,1 0-9 0,0-2 3 16,4-1-8-16,-1 0 2 0,3-1-9 0,-1-4 2 16,-5-17-5-16,18 26 4 0,-18-26 0 0,25 16 0 15,-25-16-3-15,33 10-2 0,-16-9-3 0,0-2-1 16,-17 1 3-16,31-11 2 0,-31 11 8 0,27-23 5 15,-27 23 6-15,18-33 2 0,-12 14 2 16,0-3 0-16,-2-3 3 0,-1-4-4 0,-2-3 2 16,0-5-4-16,-2-1 2 0,-2-3 3 15,0 1-4-15,-2 2 5 0,-1 1-12 0,-2 7 10 16,0 6 2-16,1 7 15 0,7 17 5 0,-20-18 0 16,20 18-1-16,-23-5-2 0,23 5-6 0,-27 6-2 15,27-6-8-15,-31 14-6 0,14-4-7 0,-3 1 2 16,2 2 0-16,-1 2 4 0,-1-1 14 15,20-14-10-15,-33 32 11 0,33-32-6 0,-28 31 1 16,28-31-11-16,-18 33 10 0,11-15-16 0,4 3 4 16,1-1-2-16,1 2-11 0,-1-2-2 0,4 1-10 15,-2-3 3-15,3 2-3 0,1-4 3 0,3 1-4 16,-7-17 3-16,16 23-1 0,-16-23 4 0,21 12 2 16,-21-12 3-16,25 2 3 0,-25-2 5 0,26-15 6 15,-26 15 6-15,28-32 6 16,-12 10 3-16,1-4 6 0,0-1-3 0,0-5 5 15,0 2 3-15,-4-3-8 0,2 2 3 0,-6-1-21 16,-1 2 3-16,-3 3-9 0,-5 1 7 0,-2 3 4 16,-3 4-1-16,-2 0 5 0,7 19 3 0,-18-25 7 15,18 25 5-15,-22-19 4 0,22 19 2 0,-26-12-2 16,26 12-2-16,-24-6-4 0,24 6-6 0,-22-2-6 16,22 2-6-16,-22 3-5 0,22-3-3 15,-23 7-5-15,23-7 1 0,-24 13 0 0,24-13 6 16,-24 23 4-16,24-23 7 0,-23 34-1 0,12-12 6 15,1 1-5-15,1 1 4 0,0 1 6 0,1 2-11 16,2-3 6-16,3-1-27 0,3-2 6 16,0-3-14-16,6-1 7 0,-6-17 1 0,17 30-4 15,-17-30 6-15,23 24-1 0,-23-24 7 16,30 23-1-16,-13-13 3 0,0-2-1 0,-17-8 0 16,29 10 0-16,-29-10 0 0,24 4-1 0,-24-4 2 15,0 0 3-15,23-12 2 0,-23 12 5 0,11-19 1 16,-11 19 2-16,9-26-2 0,-9 26 3 0,8-32-4 15,-6 15 2-15,0-1-6 0,0 1 2 0,-2 0 8 16,1-1-10-16,-1 1 9 0,0-1-10 0,0-1-6 16,-3 0-9-16,1 0 9 0,0 3-6 15,2 16 11-15,-10-31 4 0,10 31 1 16,-13-23 4-16,13 23 3 0,-18-14 4 0,18 14 1 16,-17-7-3-16,17 7-3 0,0 0-6 0,-19-9-3 15,19 9-2-15,0 0-1 0,0 0 1 0,-19-4 1 16,19 4 1-16,0 0 2 0,0 0 0 0,0 0 4 15,-14 19-1-15,14-19 5 0,-2 27-1 16,1-5 4-16,-1 5 10 0,4 3-10 0,-1 4 6 16,1 1-25-16,2 1 2 0,-1 0-9 0,4 1 6 15,-1-1 5-15,2-1-5 0,-1-2 5 0,4-2-4 16,-1-4 5-16,0-2-6 0,0-3 4 0,-1-4-5 16,3-1 0-16,-12-17-3 0,27 30 1 0,-27-30-5 15,26 22-1-15,-26-22-4 0,22 12-4 16,-22-12-4-16,17 1-6 0,-17-1-1 0,0 0 1 15,17-17 10-15,-17 17 7 0,6-25 8 0,-4 7 4 16,1-3 5-16,-2-5 2 0,-1-3 7 0,0 0 5 16,-3-3 9-16,0 1-1 0,-5-1 6 0,1 2-6 15,-4 2 3-15,0 5-2 0,-2 5 6 0,13 18-1 16,-23-18 5-16,23 18-4 0,-23-2-2 0,23 2-4 16,-25 9-4-16,25-9-3 0,-28 29-6 15,14-8-1-15,-2 3-7 0,0 4 3 16,0 0-7-16,2 2 3 0,0 1-5 0,1 0 4 15,5 1-6-15,-2 0 6 0,5-1-4 0,1 2 7 16,3-1-6-16,2 0 6 0,4 2-9 0,2-3 3 16,3 1 4-16,2-6-16 0,3 1 5 0,1-7-28 15,3-1 8-15,1-5-9 0,3-2 4 0,-1-3 0 16,3-2-6-16,1-5 8 0,0 2 5 16,1-5 12-16,-1 0 8 0,-4-3 6 0,0-2 2 15,-4 0-1-15,-1-4 1 0,-17 10 3 0,28-26-6 16,-18 6 3-16,-1-3-6 0,-3-2-3 0,-2-4-5 15,-2-4 6-15,-4-2-2 0,-2 0 9 16,-3 1 7-16,-1 3 7 0,-5 2 15 0,1 6 10 16,-2 5 12-16,14 18 3 0,-30-22-4 0,30 22-8 15,-28-11-12-15,28 11-11 0,-31-4-8 16,14 7-9-16,17-3-3 0,-33 13-2 0,33-13-2 16,-32 28 2-16,19-11-2 0,1 1 3 0,1 0-4 15,1 1 4-15,3 3-2 0,1-3 4 0,1 4-1 16,2 0 5-16,3 2-5 0,2 1 3 0,3 2 8 15,1 2-10-15,5 2 8 0,2 0-21 0,0 0 5 16,4-2-7-16,-1-2 5 0,1-2 5 16,-1-3-5-16,1-2 3 0,-17-21 0 0,32 29 3 15,-32-29 1-15,29 15 4 0,-29-15-2 16,28 1 2 0,-28-1 1-16,29-11 0 0,-29 11 1 0,28-21-4 15,-28 21 0-15,24-34-3 0,-12 15 1 0,-1-3-3 0,-1 1 3 16,-1-4-4-16,-2 2 2 0,-5 0 5 0,0-1-6 15,-6 0 5-15,-3 0-16 0,-2 0 9 0,-2 1-5 16,-2 0 11-16,-1 1 4 0,-1 1 5 16,-1 2 6-16,16 19 5 0,-33-24 6 0,33 24 3 15,-32-9-1-15,32 9 1 0,-30 6-7 0,13 3-4 16,-1 3-8-16,-1 4-1 0,1 4-3 0,-1 3 5 16,2 3 11-16,0 1-9 0,1 2 10 15,4 2-24-15,1 0 5 0,2 3-9 0,2-1 5 16,2-1 6-16,4 1-6 0,2 0 5 0,5 2-4 15,3-3 4-15,4 1-8 0,0-3 3 16,4-6-10-16,0 1 4 0,2-6-3 0,1-2 5 16,1-4 1-16,2-3 3 0,1-6 1 0,2-4 3 15,3-8 2-15,0-3-3 0,4-7 3 0,0-5-8 16,4-5 3-16,-3-5-8 0,0-5 4 0,0 1-5 16,-4-1 4-16,1 1-5 0,-5 0 6 0,-4 1-3 15,-4 5 9-15,-4 2 12 0,-6 4-3 16,-4 4 11-16,-5 1-20 0,-3 3 9 0,-8-2-11 15,-1 2 7-15,-8-2 1 0,-1 1-7 0,-1 1 0 16,-5 1-3-16,0 1 3 0,-2 6 1 0,0 1 9 16,2 8 5-16,3 2 0 0,3 3 0 15,1 2-7-15,3 0-4 0,1 5-6 0,17-12 0 16,-30 30-2-16,15-10 2 0,3 3 10 0,0 2-10 16,1-1 9-16,0 0-9 0,1-1-2 15,3-4-8-15,2-2 11 0,5-17-8 0,-3 31 14 16,7-13 5-16,2 1-1 0,3 4 3 0,2 0-6 15,1 2 3-15,2 0-7 0,2-1 3 0,2 0-7 16,-1-3-1-16,3-3-5 0,-20-18 3 0,33 23 0 16,-16-18 3-16,-17-5 3 0,30-3 0 0,-30 3 6 15,28-21 1-15,-16-1 3 0,2-2-6 16,-2-10 2-16,-1-2-9 0,1-2 5 0,0-3-8 16,0 3 8-16,-1 3 7 0,-1 4-6 15,-3 2 8-15,-2 6-24 0,-1 2 10 0,-5 3-14 16,1 18 13-16,-4-28 4 0,4 28 0 0,0 0 4 15,0 0 1-15,0 0 0 0,-20-13-1 0,20 13-5 16,0 0-2-16,0 0-5 0,-23 22 0 0,23-22 0 16,-18 27 4-16,11-9 16 0,-4 2-8 15,2 2 12-15,1 1-22 0,-2 0 8 0,4 0-12 16,-1 0 7-16,2 0 4 0,1 0-5 0,1 1 5 16,1 0-2-16,4 2 4 0,1-2-5 0,2-1 5 15,2 1-4-15,2 0 4 0,3 2-4 0,1-1 5 16,1-3-8-16,3-2 5 0,0 1-5 0,2-3 4 15,1 0-3-15,0-3 3 0,1-3-1 16,0-4 1-16,1-3-1 0,-3-3 1 16,1-3-4-16,-1-4-3 0,1-4-3 0,-2-6-4 15,0-5 2-15,3-6-7 0,-4-2 1 0,-3-7-10 16,1 2 3-16,-4-6-4 0,-1 1 6 0,-4 0-1 16,-3 0 11-16,-4-1 1 0,-5 3 9 0,-5-1 9 15,-4 2 0-15,-2 1 10 0,-2 3-5 0,1 7 20 16,0 4 1-16,18 20 18 0,-32-23 0 15,32 23-5-15,-26-5-9 0,26 5-8 0,-23 10-12 16,23-10-5-16,-20 23-9 0,20-23-2 0,-17 35 9 16,7-15-16-16,3 3 6 0,-4 0-31 15,1 0 4-15,-2-1-8 0,2 1 15 0,-1-1 11 16,2 1 5-16,3 1 8 0,3 0 3 0,2 4 8 16,4 0-5-16,2 2 3 0,4-2-11 0,2-2 1 15,-2-4-9-15,5-3 3 0,-14-19-4 16,28 28 0-16,-28-28-2 0,31 15 2 0,-31-15 1 15,28 0 0-15,-28 0 4 0,26-16-1 0,-26 16 3 16,23-30 1-16,-11 9 2 0,-1-4-6 0,0-3 4 16,0 0-6-16,-1-2 3 0,-2 2-4 0,-2 0 5 15,-1 1-2-15,-3 1 5 0,0 0-2 0,-4 0 5 16,-1 1 8-16,-1-1-7 0,-4 2 8 0,-1-1-20 16,-3-1 9-16,-1 0-7 15,-1-2 7-15,-2 0 4 0,-2 2-3 0,0-2 9 16,1 2-1-16,-1 1 6 0,2-2-5 0,-2 3 2 15,-1 0-3-15,0 5 6 0,19 19 0 0,-32-23 4 16,32 23-3-16,-23-6-3 0,23 6-2 0,-18 1-5 16,18-1-1-16,0 0-3 0,-17 17-3 0,17-17-4 15,-7 24 2-15,4-6-4 0,1 6 5 16,-1 2-4-16,2 3 5 0,0 3-6 0,2 3 8 16,2 8-5-16,3 1 11 0,3 7 8 0,3 2-21 15,3 1 22-15,1 0-21 0,1-4 4 0,1-4 7 16,2-4-11-16,-1-7 4 0,2-4-8 0,-2-5 3 15,2-8-7-15,-4-6 0 0,1-6-4 16,-18-6-3-16,26-8-4 0,-26 8-5 0,17-38 5 16,-15 6-2-16,1-10 13 0,-5-5-1 15,1-4 14-15,-2 1-5 0,-1-1 13 0,-3-1 6 16,-3 0-18-16,-1 1 20 0,-2-1-21 0,-1 5 6 16,-2 0 8-16,3 3-9 0,0 4 9 0,2 3-6 15,0 3 6-15,0 1-9 0,-1 1 2 0,-3-2-10 16,2 2 7-16,-2 3-7 0,0 5 10 0,2 5 15 15,13 19-6-15,-24-21 18 0,24 21-13 0,-19-6 2 16,19 6-4-16,0 0-19 0,-18 7 12 16,18-7-20-16,0 0 11 0,-14 29 0 15,14-29-4-15,-9 37 3 0,5-14-3 0,2 4 5 16,2 4-4-16,1 4 7 0,2 4-7 0,3 0 10 16,1 5-9-16,2 1 11 0,0-1-9 0,5 4 10 15,0 1-10-15,2-3 7 0,1-4 5 0,-1-4-26 16,-1-9 24-16,-2-4-27 0,-1-6 10 15,-12-19 5-15,22 21-1 0,-22-21 1 0,0 0 1 16,17-3 1-16,-17 3 5 0,8-22-1 0,-5 4 5 16,1-9 11-16,-1-4-29 0,0-4 24 0,0-4-27 15,1 0 10-15,-2 2 6 0,2-1-7 0,-3 1 7 16,-2-2-10-16,0-2 9 0,-2-3-11 0,0-3 8 16,-1-6-14-16,0-3 8 0,0-5 1 15,0 0-19-15,0 4 24 0,2 10-13 16,-1 11 14-16,2 9 12 0,1 27-3 0,-5-25 4 15,5 25 0-15,0 0 2 0,0 0 3 0,0 0-4 16,0 0-3-16,0 0-11 0,-3 27-3 0,1-8-7 16,1 3 1-16,-1 2-8 0,-3 0 5 0,0 5 13 15,0 0-23-15,2 4 30 0,0 3-23 0,1 0 11 16,2 3 9-16,1-1-9 0,0-2 7 16,2-5-8-16,-1-3 5 0,2-5-10 0,-1-5 2 15,-3-18-8-15,5 21 0 0,-5-21-1 0,0 0 3 16,0 0 2-16,0 0 3 0,0 0 6 15,4-28 1-15,-5 6 10 0,1-2 0 0,-2-9 10 16,4-1-4-16,-2-4 8 0,1 0-11 0,-1 1 8 16,1 4 9-16,-2 0-28 0,1 3 24 0,-3 1-33 15,0 3 9-15,-2 0 3 0,0 2-6 16,0 3 5-16,0 2-6 0,0 2 2 0,5 17-4 16,-13-25 3-16,13 25-4 0,-17-15 1 0,17 15-1 15,-18-9 0-15,18 9-1 0,-22-9-1 0,22 9 1 16,-26-5 2-16,26 5 2 0,-26 1 2 0,26-1 3 15,-28 7-1-15,28-7 2 0,-26 6-2 0,26-6 0 16,-23 7 0-16,23-7 0 0,-23 11-2 0,23-11 4 16,-21 13-3-16,21-13 3 15,-17 15-4-15,17-15 1 0,0 0-3 0,-16 20-1 16,16-20-3-16,0 0-3 0,-3 22-2 0,3-22-1 16,0 0 0-16,8 23 4 0,-8-23 1 0,18 13 3 15,-18-13 3-15,28 12 2 0,-9-7 2 0,1 0 2 16,3 0-2-16,3 0 2 0,0-2-4 0,3-2 1 15,-3 1-3-15,0-4-2 0,-2 1-3 0,-3-4-4 16,-3 1-1-16,-18 4-3 0,25-15 3 16,-25 15-1-16,8-17 6 0,-8 17 2 0,-5-20 6 15,5 20 1-15,-16-25 8 0,16 25 2 0,-25-20 7 16,25 20 0-16,-31-12-2 0,31 12-3 0,-32-5-4 16,13 5-3-16,1 1-1 0,-1 2-4 15,-1-2-1-15,1 1-3 0,-2-1 1 0,0 2 3 16,1 2-1-16,0-2 3 0,2 3-5 15,0-1 1-15,18-5-3 0,-31 12 0 0,31-12 1 16,-23 7 0-16,23-7 2 0,0 0 3 0,0 0 2 16,0 0 0-16,0 0-3 0,0 0 0 0,0 0-3 15,0 0 2-15,0 0 0 0,28 10-1 0,-28-10-2 16,33 1-1-16,-11-3-2 0,-1-2-4 0,1-1 0 16,-3-3-2-16,-1 0 3 0,-18 8 2 0,27-20 6 15,-27 20 1-15,17-17 5 0,-17 17-1 16,0 0 1-16,5-22 0 0,-5 22 1 15,0 0-2-15,-12-23 1 0,12 23-5 0,-17-15 3 16,17 15 0-16,-17-14 4 0,17 14 0 0,-19-3 0 16,19 3-4-16,-18 2-2 0,18-2-2 0,-18 10-5 15,18-10 0-15,-22 16-6 0,22-16 1 0,-25 21-5 16,25-21 2-16,-25 23-4 0,25-23-1 0,-24 17-6 16,24-17 0-16,-21 8 4 0,21-8 7 15,-17 1 11-15,17-1 7 0,0 0 5 0,0 0 4 16,-17-7 1-16,17 7 0 0,0 0-3 0,0 0-2 15,0 0-3-15,0 0-5 0,0 0-4 0,0 0-3 16,0 0-2-16,0 0 0 0,0 0 0 0,15-20 1 16,-15 20-1-16,0 0-1 0,18-11 2 15,-18 11 2-15,0 0 5 0,19-6 2 16,-19 6 2-16,0 0 1 0,0 0 0 0,0 0 1 16,0 0 1-16,0 0-1 0,0 0 0 0,0 0-2 15,2 17-1-15,-2-17 0 0,0 0-1 0,-16 23 0 16,16-23-2-16,-16 20 1 0,16-20-2 0,-16 19 2 15,16-19-2-15,-12 18 0 0,12-18-2 0,0 0 0 16,-13 18-3-16,13-18-2 0,0 0-8 0,0 0-4 16,0 0-3-16,0 0-3 0,0 0 7 15,0 0 4-15,0 0 11 0,0 0 8 0,3-20 10 16,-3 20 4-16,0 0 4 0,0 0 2 0,6-19-2 16,-6 19-2-16,0 0-5 0,0 0-2 15,0 0-4-15,0 0-3 0,0 0-3 0,0 0-3 16,0 0-3-16,0 0-1 0,0 0 1 0,0 0 0 15,-2-16 2-15,2 16-3 0,0 0 2 16,0 0-2-16,0 0-2 0,0 0-1 0,-22 7-1 16,22-7 1-16,-17 12 0 0,17-12 3 0,-21 22-1 15,21-22 3-15,-20 26-2 0,20-26 1 0,-19 26-6 16,19-26 0-16,-10 18 7 0,10-18-19 0,0 0 6 16,0 0-25-16,0 0-2 0,0 0 4 0,0 0 9 15,20 3 12-15,-20-3-4 0,23-15 15 0,-23 15-6 16,28-23 13-16,-11 9 6 15,0 1 0-15,-17 13 5 0,32-23 2 0,-32 23 5 16,30-19 2-16,-30 19 2 0,25-15-2 0,-25 15-2 16,0 0-2-16,19-13-3 0,-19 13-1 0,0 0 0 15,0 0 1-15,0 0 1 0,0 0-1 0,0 0-4 16,0 0-4-16,0 0-10 0,0 0-3 0,0 0-3 16,0 0 0-16,0 0-2 0,5 19 0 0,-5-19-4 15,-6 22 1-15,6-22-3 0,-13 27 3 16,13-27 0-16,-16 24 3 0,16-24-1 0,-14 22 3 15,14-22 15-15,0 0-12 0,-9 21 12 0,9-21-13 16,0 0-2-16,0 0 3 0,0 0 3 0,17 8 5 16,-17-8-11-16,20-8 13 0,-20 8-13 15,30-15 11-15,-13 3 3 0,2 1-2 0,0-1 3 16,1 0-1-16,-2-1 3 0,2 3 0 16,-3-3 2-16,0 5-2 0,-17 8 2 0,29-17-1 15,-29 17 3-15,27-16-1 0,-27 16 1 0,24-17-3 16,-24 17 1-16,25-18-2 0,-25 18 2 0,20-12 0 15,-20 12 0-15,0 0-2 0,0 0 0 0,0 0-1 16,0 0 3-16,0 0 0 0,0 0 1 0,0 0 0 16,0 0-5-16,0 0-1 0,0 0-3 0,0 0 1 15,0 0-2-15,0 20 1 0,0-20-3 16,-9 25 3-16,9-25-3 0,-6 29 5 0,6-29-2 16,0 28 5-16,0-28-3 0,10 30 4 15,0-11-7-15,-2 1 4 0,4 1 10 0,-1 2-14 16,3 0 10-16,-2 2-29 0,1-5 10 0,0 0-11 15,1-2 13-15,-1-1 5 0,-13-17-2 0,30 30 5 16,-30-30-2-16,28 26 4 0,-28-26-2 0,23 26 3 16,-23-26-2-16,20 22 0 0,-20-22-3 15,15 18 2-15,-15-18-2 0,0 0 1 0,0 0-1 16,16 17 1-16,-16-17 0 0,0 0 0 0,0 0 0 16,0 0-1-16,0 0 2 0,2-17-2 0,-2 17 4 15,0-24-5-15,-2 7 1 0,-1-6-6 0,-1 0 5 16,-3-4-5-16,-1-2 7 0,-2 0 12 0,-2 0-10 15,1 0 11-15,-1 2-26 0,-1 2 11 16,-2 0-11-16,0 0 11 0,1 2 4 16,-2 4 0-16,16 19 6 0,-27-25 0 0,27 25 3 15,-23-16-4-15,23 16-3 0,-18-15-5 0,18 15 0 16,0 0-2-16,-15-20 2 0,15 20 0 0,0 0 3 16,0 0 3-16,0 0 2 0,0 0 6 0,0 0-3 15,0 0-2-15,0 0-3 0,0 0-2 0,1 26-2 16,4-5 3-16,0 4-7 0,-1 0 6 15,2 0-9-15,-2-1 6 0,2 2 11 0,-1-1-14 16,1-1 10-16,-3 0-30 0,3 2 15 0,-2-2-10 16,2 1 15-16,0 2 7 0,0-2-4 15,2 2 5-15,-1-3-4 0,1-1 4 0,1-2-7 16,1-4 2-16,-10-17-6 0,17 23 0 0,-17-23-4 16,0 0 0-16,23 12-3 0,-23-12-1 0,0 0 1 15,0 0 2-15,17-12 3 0,-17 12 3 16,8-23 4-16,-3 6 0 0,1-5 3 0,-1-2-4 15,1-3 6-15,-2-1-6 0,-3-1 7 0,0-2-7 16,-2-3 6-16,0 1 10 0,-3-2-26 0,1 3 26 16,-1-2-26-16,0 1 8 0,2 5 7 0,-2 5-4 15,2 5 6-15,2 18-2 0,-5-22 1 0,5 22-3 16,0 0 0-16,-14-19 0 0,14 19 1 16,0 0-2-16,-18-10 1 0,18 10-1 15,0 0 1-15,0 0-1 0,-20-1 0 0,20 1 0 16,0 0-2-16,0 0 2 0,-22 23-1 0,22-23 4 15,-14 38-4-15,9-11 6 0,-1 6-8 0,3 2 7 16,-1 3 9-16,3-1-28 0,2 1 24 0,0-2-27 16,3-1 10-16,0-1 7 0,-1-2-7 0,1-1 7 15,-2-1-7-15,-1-2 7 0,-1-2-5 16,0-1 6-16,0-5-5 0,-1-2 4 0,1-18-3 16,-5 28 3-16,5-28-3 0,0 0 2 0,-2 18-2 15,2-18 1-15,0 0 1 0,0 0 0 0,0 0 0 16,0 0 1-16,0 0-2 0,0 0-2 0,0 0-2 15,0 0-2-15,0 0 1 0,-1-25-2 16,0 8-1-16,-2-9-7 0,1-4 6 0,-3-5-6 16,1-4 16-16,-3-5-5 0,-4-2 12 15,-1-1 10-15,-3 1 0 0,1 7 14 0,-2 3-18 16,2 10 17-16,0 6-8 0,14 20 16 0,-17-15 2 16,17 15-4-16,0 0-7 0,0 0-9 0,0 0-10 15,-1 28-4-15,-1-3 7 0,1 12-30 0,2 11 26 16,-2 6-27-16,2 3 0 0,-2-1 6 0,4 4-27 15,-5-6-5-15,8 9-37 0,-7-13-43 16,15 13-111-16,-8-1-253 0,-9-19 65 0,20 23 424 16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20.2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14872 10472 776 0,'-25'27'-66'0,"5"2"43"0,3 7-17 15,0 7 2-15,7 2-12 0,5-4-15 16,6-3-33-16,9-8-24 0,-10-30-48 16,40 39 67-16,-40-39 103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2:16.88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13089 5968 349 0,'-10'-26'94'0,"10"26"-27"15,-6-20-19-15,6 20-16 0,0 0-12 0,17-26-6 16,-17 26-5-16,32-27-2 0,-10 11 1 0,3-2-5 16,4-2 2-16,4-6-4 0,2 1 0 0,4-5-5 15,3-3 5-15,0-3-2 0,3-2 1 16,0 0 4-16,1-4 0 0,2 1 7 0,1-1-1 16,2-2 3-16,-3 3-7 0,0 1 2 15,-3 4-5-15,-5 5 5 0,-6 4 7 0,-4 5-4 16,-7 5 4-16,-4 8-8 0,-19 9-3 0,0 0-1 15,17-9 1-15,-17 9 2 0,0 0 0 0,0 0-3 16,-34 26-9-16,1-5 5 0,-9 10-7 0,-10 4 6 16,-6 7 6-16,-9 6-6 0,-5 6 6 15,-6 4-9-15,-4 5 0 0,-5 3-15 0,-6 3-3 16,-3 8-5-16,-3 0-4 0,2 0 16 0,6-4 2 16,5-13 14-16,13-8 13 0,11-17 3 0,15-7 7 15,12-11-5-15,12-5-3 0,23-12-9 16,-20 12-5-16,20-12-2 0,0 0 1 0,0 0 0 15,33 22 2-15,-10-16-1 0,7-3 0 0,6-1-2 16,6-4 0-16,6-4 0 0,5-4-1 16,6-7 2-16,4-6-3 0,5-4 2 0,0-6-1 15,5-3 1-15,1-7-5 0,2-5 0 0,4-6-9 16,-1-5-4-16,-1-3 0 0,-2 0-5 0,-4 2 11 16,-5 1 2-16,-5 3 7 0,-6 4 7 0,-6 1 1 15,-8 8 6-15,-6 3 4 0,-11 5 7 0,-3 7 2 16,-12 4 5-16,-4 6-2 0,-6 18-2 15,-10-22-11-15,10 22-6 0,-41-6-7 0,8 9-4 16,-10 8 0-16,-9 6-6 0,-10 7-2 16,-7 10-13-16,-9 4 1 0,-6 6-2 0,-2 5 7 15,-3-1 6-15,-3 3 6 0,0-3-1 0,1-2 5 16,1-2 3-16,10-5 2 0,0-7 6 0,10-3-2 16,8-6 6-16,4-2-3 0,12-4 2 0,4-3-1 15,9-1-5-15,7-3-1 0,7-1-1 16,19-9-3-16,-17 6-3 0,17-6-1 0,0 0 1 15,0 0 2-15,25-8 3 0,-3 1-1 0,7-4 1 16,9-4-3-16,8-6 2 0,11-3 3 0,4-6-4 16,8-2 4-16,8-3-9 0,0 0 3 0,6-4-2 15,1 2 2-15,0-3 3 0,0-1-3 0,0 1 4 16,-3 0-2-16,1 2 2 0,-4 3-2 16,-4 4 3-16,-6 2-2 0,-4 6 4 15,-6 5-1-15,-9 3 4 0,-5 6 0 0,-10 1 2 16,-7 4-3-16,-6 1-2 0,-21 3-2 0,19-2-1 15,-19 2 1-15,0 0 3 0,0 0 0 0,0 0-7 16,-28 14-7-16,0-3-13 0,-12 4-5 0,-7 4-8 16,-9 2-1-16,-6 4-7 0,-8 0 1 0,-6 3-2 15,-2 0 5-15,-5-3 9 0,0 3 5 16,0-4 13-16,-4 2 8 0,6-4 14 0,3-4 7 16,5-4 6-16,10-4 5 0,6-2-7 0,7-3-3 15,6 2-9-15,4-1-4 0,5 3-5 0,-1 1-1 16,7 0-1-16,-3 3-1 0,4-1-1 15,4 1-3-15,1-1 0 0,5-1-1 0,18-11 4 16,-26 13 0-16,26-13-9 0,0 0-7 0,0 0 1 16,0 0 2-16,0 0 14 0,32-20 5 15,-8 6 2-15,5-1-4 0,5-3 0 0,5-4 0 16,1-1 0-16,3 1 2 0,0 0 4 0,0 2 4 16,4-2 2-16,-2 1 2 0,2 2-1 0,-1-2 0 15,0 3 0-15,3-2 1 0,-1 0 0 0,-1 1-1 16,0-2-3-16,2 3-4 0,-5-1-3 0,0 3-3 15,-3 1 1-15,-5 0-2 0,-3 3 1 0,-2 0 0 16,-5 0-2-16,-5 2 1 16,-1-1-1-16,-20 11 2 0,21-14 1 0,-21 14 4 15,0 0 6-15,0 0 1 0,0 0-1 0,-3-18-4 16,3 18-6-16,-26-8-1 0,7 6 0 0,-1 1-1 16,-5 2 0-16,-2 1-1 0,-5 2 0 0,-3 2 1 15,-4 1-2-15,-5 3 0 0,1 1-3 0,-7 0 0 16,0 2-6-16,-2 1 1 0,-2 2-5 15,-1 2 2-15,1 3 2 0,3-1 3 0,1 5 3 16,5-2 5-16,5 0-2 0,2-3 3 0,6-1-1 16,3 1-2-16,7-3-1 0,3 1-2 0,19-18-5 15,-26 31-3-15,26-31-3 0,-11 26-1 16,11-26 1-16,6 19 0 0,-6-19 4 0,20 11-1 16,-20-11 2-16,34 1 1 0,-13-6 2 0,4-3 3 15,4-5 2-15,4-4 4 0,2-5-1 16,3-5 2-16,5-1 0 0,-1-3-1 0,2 0 1 15,0 0-1-15,0 0 3 0,-1 1 4 0,0 1 4 16,-2 0 3-16,-1 1-1 0,-1 1-8 0,-1 3 0 16,-4 1-4-16,-2 5 0 0,-6 1 0 0,-2 2-2 15,-5 5 1-15,-19 10 0 0,27-16 0 0,-27 16-3 16,0 0 7-16,0 0 4 0,0 0 1 0,0 0 2 16,0 0-11-16,0 0-6 0,-20 11-3 15,2 0-1-15,-4 2 1 0,-3 6-1 0,-5 2 2 16,-4 3-4-16,-3 1 4 0,-3 2-4 15,-3 0 0-15,-2 0-3 0,0 1-2 0,0 0-2 16,0-3-3-16,0 1 0 0,1-3-3 0,3-3 6 16,4 1 5-16,2-5 10 0,7-2 5 0,1-4 2 15,3 0 0-15,6-4 0 0,18-6-1 16,-27 8 2-16,27-8 0 0,0 0-3 0,0 0-9 16,0 0 0-16,0 0-1 0,0 0 1 0,0 0 9 15,0 0 0-15,22 2 1 0,-22-2 1 0,28-4-1 16,-28 4-1-16,35-15 0 0,-14 5 0 0,0-4 1 15,0 1 3-15,1-3 4 0,1 1 1 0,-2-2 2 16,1 3-1-16,-5-1 0 0,1 1 1 0,-18 14 0 16,28-23 1-16,-28 23-2 15,20-13 3-15,-20 13 6 0,0 0 0 0,0 0-6 16,0 0-13-16,0 0-17 0,-20-5-7 0,20 5-2 16,-36 12 0-16,14-1-2 0,-6 5-4 0,-1 2 1 15,-4 2 9-15,1 2 8 0,1-1 12 0,0 0 3 16,2-3 1-16,2 2-2 0,2-2 0 0,-1-1-2 15,4 0 1-15,-1-3 0 0,4 1 0 0,1-2-1 16,0 0 1-16,18-13-1 0,-25 22 1 16,25-22 3-16,0 0 9 0,-18 12 4 0,18-12-8 15,0 0-3-15,0 0-8 0,0 0-3 0,0 0 6 16,16-17 2-16,-16 17-1 0,14-17 0 0,-14 17 0 16,18-20 0-16,-18 20-1 0,22-26 1 15,-22 26-1-15,21-25 1 0,-21 25 0 0,17-25 0 16,-17 25 1-16,12-20-1 0,-12 20 1 15,0 0 1-15,0 0 0 0,0 0 5 0,11-17 2 16,-11 17 1-16,0 0-3 0,0 0-5 0,0 0-8 16,0 0-4-16,0 0-1 0,0 0 0 0,-17 22 5 15,17-22 1-15,-17 24 4 0,17-24-1 0,-17 28 2 16,17-28-1-16,-16 27 0 0,16-27-1 0,-14 25 1 16,14-25-1-16,-9 22 0 0,9-22 1 0,0 0-1 15,-5 22 1-15,5-22 0 16,0 0 1-16,0 0 5 0,0 0 3 0,27 14 3 15,-27-14 4-15,28-3-5 0,-6-3 0 0,0-4-5 16,7-2-1-16,1-4-4 0,7-2-1 0,2-4 0 16,1-1-2-16,4-1 1 0,-2-4-1 0,2 3 0 15,-1-2-1-15,-3 3-1 0,-3 1 1 0,-3 1 2 16,-2 4 0-16,-3 2 0 0,-3 5 0 0,-4 3 0 16,-5 4 0-16,-17 4-2 0,24 4-4 15,-24-4-1-15,11 17 0 0,-11-17 1 0,-5 35 3 16,-2-11 2-16,-4 5 1 0,-3 3 2 0,-1 3-2 15,-4 0 1-15,2 0 0 0,0-1 1 0,3-4 0 16,0-2-1-16,5-4 0 0,3-3-1 16,3-5 1-16,3-16-1 0,1 28 1 0,-1-28 1 15,6 18-1-15,-6-18-1 0,0 0 1 16,19 9 3-16,-19-9 6 0,20-7 4 0,-20 7-1 16,33-25-1-16,-13 6-5 0,3-3-5 0,2-2 1 15,-2-1-3-15,4 1 1 0,-4 1-1 0,0 4 1 16,-4 6-3-16,-19 13-1 0,24-13-5 0,-24 13-7 15,0 0-1-15,0 0 0 0,0 0 6 0,5 29 6 16,-14-10 4-16,-2 4 2 0,-3 6-1 0,-3 1 0 16,-2 3 0-16,1-3-1 0,5 1 0 15,-1-5 0-15,6-3 0 0,3-3-1 0,3-4-2 16,2-16-2-16,1 25-1 0,-1-25-2 16,10 17 2-16,-10-17-1 0,0 0 2 0,24 7 8 15,-24-7 9-15,23-7 5 0,-23 7 7 0,32-17-4 16,-14 3-3-16,3-1-4 0,2-2-4 0,0-4 0 15,2 1-4-15,0 0-1 0,0 2-3 0,-3 2-1 16,-1 3 0-16,-21 13 0 0,29-18-3 16,-29 18-7-16,0 0-9 0,0 0 0 0,0 0 4 15,0 0 7-15,5 23 10 0,-5-23 0 0,-26 35-1 16,7-11 0-16,-6 5 0 0,2 3-2 0,-5 0 2 16,0 2 0-16,-1 4 0 0,-1-2 0 0,-1 1 0 15,2-2 0-15,4-4 0 0,0-3 1 0,8-7-1 16,3-4 1-16,14-17-2 15,-15 22 1-15,15-22-4 0,0 0-3 0,0 0 3 16,0 0 0-16,0 0 4 0,20-13 3 0,-5-4-1 16,5-6-2-16,1-5 0 0,4-6-1 0,-1-1 1 15,1-4 0-15,-1 1 2 0,0-1-2 0,-2 4 1 16,-1 2 0-16,-5 4 1 0,-4 4 0 0,-1 4-2 16,-11 21 2-16,13-26-2 0,-13 26 2 0,0 0-1 15,0 0-2-15,0 0 0 0,-17 4-2 16,17-4 2-16,-29 38-1 0,6-8 2 0,-1 8-2 15,-7 6 1-15,-2 6 1 0,-1 4 0 0,-2 3 2 16,2-1 1-16,0 0 1 0,5-7-2 0,5-3 1 16,5-4 0-16,4-4-2 0,6-4 1 15,4-6-4-15,1-8 2 0,5-2-3 0,-1-18 0 16,10 20-1-16,-10-20 1 0,20 3 1 0,-20-3 5 16,30-17 2-16,-8 0 2 0,1-8 1 15,5-5-3-15,5-7-1 0,0-5-5 0,6-1 0 16,-1-5-1-16,4 1 1 0,-2-1 1 0,-2-3-1 15,-1 4 0-15,-3 0-3 0,-1 3 2 0,-2 6-4 16,-8 2 3-16,-1 7-2 0,-5 5 3 0,-5 7 3 16,-12 17-4-16,0 0-11 0,0 0-5 0,0 0 0 15,0 0 3-15,-6 20 12 0,-11 5 5 16,-6 10-1-16,-5 7 0 0,-5 7 2 0,-6 4-3 16,1 5 2-16,-3 0-1 0,-1 1 0 15,2 2 0-15,-2-3-3 0,3 0 2 0,-3-2-5 16,5-4-2-16,-1-3 1 0,2-4 0 0,0-5 2 15,5-4 4-15,3-7 2 0,5-7 3 0,6-8 12 16,17-14 12-16,0 0-2 0,0 0-3 0,0 0-12 16,3-35-11-16,16 6-1 0,5-9 3 15,5-5-3-15,6-5 3 0,3-5-1 0,6-4-5 16,3-1 5-16,-1-1-4 0,4 4 2 0,-4 2 4 16,-1 2-4-16,-2 6 2 0,-6 1-2 0,-1 6 1 15,-3 4-2-15,-5 5 2 0,-4 5-4 16,-4 7 2-16,-20 17-5 0,24-18-11 0,-24 18-7 15,0 0-1-15,0 0 5 0,-3 24 11 0,-7-3 9 16,-7 7 1-16,-5 4 1 0,-3 6-2 16,-4 2 1-16,-3 0-2 0,3 3 1 0,-2-3 1 15,2 0 1-15,1-1 1 0,2-3-1 0,4-3 2 16,1-4-2-16,6-5-1 0,5-4 0 0,10-20 0 16,-10 23-2-16,10-23 3 0,0 0 2 0,18 1 4 15,-18-1 1-15,31-21 0 0,-11 0-3 0,7-5-6 16,6-3 2-16,1-8-4 15,3 1 4-15,2-3 1 0,-3 1 0 0,-1 0 4 0,1 1-1 16,-5 4 1-16,-2 1-1 0,-2 7 0 0,-5 3-2 16,-4 5 0-16,-18 17-2 0,21-15-3 15,-21 15-6-15,0 0 2 0,0 0 2 0,-4 17 1 16,-7 1 6-16,-4 7-4 0,-6 8-1 0,-7 2-3 16,-1 6-1-16,-4 0-1 0,-2 1 3 0,2 1 4 15,-1-3-1-15,1 1 3 0,2-4-5 16,2-2 3-16,5-2-2 0,0-4 3 0,5-4 0 15,4-2-2-15,2-3 2 0,13-20-2 0,-13 29 0 16,13-29-2-16,0 0 0 0,2 17 0 0,-2-17-1 16,0 0 1-16,27-8 2 0,-27 8 0 0,34-25 2 15,-12 6 0-15,4-5-1 0,4-4 1 0,0-4 2 16,8-2-2-16,-1 1 1 0,-2-1-5 16,3 2 3-16,-6 4-4 0,-1 3 4 15,-4 3 1-15,-7 4-1 0,-20 18 1 0,28-22-1 16,-28 22 2-16,0 0-3 0,0 0 2 0,0 0-1 15,0 0-3-15,-22 28 2 0,-1-6-4 0,-5 3-2 16,-3 7 1-16,-5 0-5 0,-1 5 4 0,0 0-2 16,-3 1 2-16,1-1 2 0,0-1 2 0,5-3 2 15,0 1 1-15,5-6-1 0,2-2 0 16,4-3 1-16,2-3-2 0,4-1-1 0,17-19-4 16,-25 24 0-16,25-24 1 0,0 0 1 0,0 0-5 15,0 0 3-15,0 0-2 0,0 0 1 0,10-26 7 16,5 1 0-16,6 0 1 0,2-4 1 15,2-5 1-15,1-1-3 0,3-2 1 0,2-3-2 16,2 0 0-16,-3-1 1 0,7-3-3 0,-3 2 4 16,0-2-1-16,3 3 1 0,0 0 3 15,-1 1 1-15,1 3 2 0,-1-2 0 0,-2 4-1 16,0 2-1-16,-3 3-2 0,-2 3-1 0,-5 4-1 16,-1 5 0-16,-6 7-4 0,-17 11-7 0,21-9-16 15,-21 9 0-15,0 0 3 0,0 17 9 0,0-17 14 16,-21 32 3-16,6-8-2 0,-7 3 0 0,-3 3 0 15,-3 4-1-15,1-4 1 0,-1 1 0 16,4-8 0-16,4-4 1 0,20-19-1 0,-22 21-4 16,22-21 0-16,0 0 5 0,0 0 5 15,17-4 9-15,-17 4 5 0,32-19 4 0,-11 3 2 16,10-4 4-16,2-1 0 0,8-6-3 0,3-1-5 16,4-2-10-16,5 0-4 0,-1-2-6 0,3 2 1 15,-1 1-3-15,1 1 4 0,-1 3-3 0,-4 1 2 16,-2 2 4-16,-4 3-5 0,-3 2 4 15,-4 2-5-15,-4 4-1 0,-8 3-1 0,-2 3-2 16,-6 1-6-16,-17 4-4 0,19-2-10 0,-19 2-1 16,0 0 7-16,0 0 5 0,0 0 9 0,-14 23 4 15,14-23-6-15,-38 28-2 0,12-10-1 0,-6 1-3 16,-3 3 6-16,-3-1-1 0,0-1 4 16,0-1 1-16,2-2 0 0,6 0 2 0,2-1-2 15,4-3 2-15,4-2-1 0,20-11 0 16,-25 16-1-16,25-16 0 0,0 0-2 0,0 0-1 15,0 0 1-15,0 0 0 0,23 1 2 0,-23-1 3 16,35-16 4-16,-12 6 3 0,5-6 3 0,2-2 0 16,4 0 0-16,5-2-3 0,-1 2 0 0,2 0-3 15,0 0-1-15,0 1 6 0,1 2-6 0,-4 2 5 16,3 1-6-16,-3 1-2 0,1 1 0 16,-3 2-2-16,-3 1 1 0,-2 1 0 0,-5 1-1 15,-3 1-1-15,-2 2 1 0,-20 2-2 0,24 0 0 16,-24 0-4-16,0 0-3 0,0 0 0 0,0 0 0 15,0 0 0-15,0 0-1 0,-19 19-3 16,-2-10-5-16,-3 0-2 0,-4 3 1 0,-5-1-1 16,-2 2-1-16,-3 0-2 0,-2 1 3 0,1-1 3 15,-1 2 7-15,2-2 5 0,0-1 2 16,4 2 1-16,1-4 2 0,4 1 2 0,4-1 7 16,4-3 2-16,21-7 1 0,-25 9-2 0,25-9-7 15,0 0-3-15,0 0-2 0,0 0 0 0,0 0 0 16,0 0 1-16,0 0-1 0,0 0 0 0,19 1 3 15,-19-1 1-15,30-13 3 0,-9 2 0 0,2 0 1 16,1-1-3-16,3 0 0 0,1 0-2 0,0-2 0 16,3 2 0-16,-2 0-1 15,-1 2 2-15,3 1 0 0,-3 0 3 0,3 2-2 16,-2 0 2-16,0-2-4 0,-1 3 0 0,-1-1-1 16,-2 0 0-16,0 0-1 0,-2-2 0 0,-1 1 0 15,-3-2 0-15,-19 10-5 0,32-17 5 0,-32 17-8 16,20-17 3-16,-20 17-3 0,10-17-6 0,-10 17-3 15,-3-17-5-15,3 17 3 0,-18-16 1 16,18 16 9-16,-32-13 5 0,9 10 2 0,-5 0 2 16,-5 4 0-16,-3 2 0 0,-4 2 0 0,-3 2-1 15,-5 3 0-15,-2 3 0 0,-3 1-1 0,-2 4-2 16,-3 3-2-16,-6 3-4 0,0 5-6 0,-8 1-3 16,2 3-6-16,-3 0 0 0,1 1-1 15,3-1 3-15,1 0 5 0,8-3 6 0,3-2 9 16,4-6 6-16,10-1 8 0,1-5 2 15,8-3 3-15,6 0-3 0,5-5-3 0,4 1-5 16,19-9-1-16,-27 12-3 0,27-12-2 0,0 0-3 16,0 0-1-16,0 0 3 0,0 0 2 0,0 0 5 15,27-6 2-15,-4-6 2 0,6-5 4 0,5-6 2 16,10-5 0-16,5-5 0 0,5-4-4 0,6-2-3 16,6-3-3-16,-2-2-1 0,7 1 1 0,-3 0 2 15,1 4-1-15,-1 2 2 0,-6 3-2 16,-2 5 0-16,-10 2-1 0,-5 1-1 15,-7 4 0-15,-4 3 1 0,-6 2 2 0,-6 3 2 16,-5 3 3-16,-17 11 10 0,0 0 4 0,0 0-4 16,0 0-7-16,0 0-16 0,-20-5-7 0,-5 16 0 15,-10 3 3-15,-5 6 3 0,-7 1 0 0,-11 4 0 16,-1 1-1-16,-13 3 1 0,0 3 1 16,-8 2-2-16,0 2-3 0,1 0-9 0,-3 3 0 15,4-1-2-15,3 0 7 0,3-1 6 0,8-4 6 16,7-4 5-16,10-6 4 0,11-6 2 0,8-5-2 15,9-2-2-15,19-10-5 0,-21 9-3 0,21-9-6 16,0 0 2-16,0 0 1 0,0 0 2 0,31-24 5 16,-3 5-2-16,9-10 2 0,10-7-5 15,11-8 4-15,6-4 1 0,9-7 0 16,5 0 1-16,6-3-6 0,1 0 3 0,0 0-3 16,1-2 1-16,-3 3 4 0,-3 2-3 0,-10 3 4 15,-7 5-5-15,-10 4 3 0,-9 5-3 0,-9 7 3 16,-9 6 8-16,-10 6 4 0,-16 19 12 0,0 0-9 15,0 0-9-15,0 0-12 0,-28 0-16 0,-6 21 6 16,-10 10-2-16,-11 9 4 0,-15 8-2 0,-7 9-11 16,-12 7-4-16,-4 4-9 0,-3 3 3 15,1-1 4-15,0-3 9 0,8-6 13 0,10-8 9 16,11-10 11-16,14-12 2 0,13-8 3 16,13-7-3-16,26-16 0 0,-19 10-5 0,19-10-1 15,0 0 3-15,0 0 3 0,22-23 5 0,0 2 5 16,10-9 0-16,13-9-11 0,6-4 0 0,9-8-14 15,7 0 1-15,-1-5-3 0,3 0 1 16,0 0 1-16,-3-3-9 0,-3 2 2 0,-6 0-7 16,-7 5 7-16,-6 1 5 0,-9 8 3 0,-4 3 4 15,-12 5-7-15,-6 8 7 0,-6 4-4 0,-7 23 6 16,-10-25-2-16,10 25-4 0,-42-4-5 0,6 14-2 16,-10 10 3-16,-11 8-10 0,-9 12-2 0,-7 6-13 15,-6 8-5-15,-5 6 1 0,-2 3 7 0,-1 1 10 16,5-3 8-16,1-3 7 15,14-8 1-15,10-7 6 0,10-6 1 0,13-6-1 16,8-5 1-16,8-7-4 0,18-19-3 0,-16 24-2 16,16-24 0-16,0 0 6 0,17 0 7 0,2-11 6 15,6-8-4-15,9-5 1 0,9-10-9 0,5-4 2 16,5-4 3-16,6-5-4 0,2 0 5 0,3-5-5 16,0 1 4-16,0-1-5 0,-3 0 0 0,-1 1 2 15,-3 3-5-15,-4 3 2 0,-4 4-9 16,-5 7 2-16,-8 4-3 0,-8 4 5 0,-6 5 2 15,-10 2-1-15,-12 19-1 0,9-21-2 0,-9 21-5 16,-21-5-6-16,-2 8-1 0,-8 7 1 16,-11 7 4-16,-8 6 5 0,-6 10 4 0,-5 1-4 15,-4 8-2-15,-3 1-15 0,-3 3-12 0,-3 4-10 16,0 0-9-16,1-1 10 0,3-2 14 16,7-4 14-16,11-11 19 0,13-5 3 0,11-11 6 15,28-16 7-15,-23 9 3 0,23-9 3 0,0 0 1 16,0 0 1-16,23-23 0 0,-2 6 1 0,7-2-3 15,6-6-5-15,7-2-1 0,4-1-5 0,4-3-2 16,5-1-7-16,3 1-1 0,4-2-4 0,-1 3 2 16,-1-1 2-16,-3 2-5 0,-3 2 3 0,-6 2-8 15,-8 4-2-15,-5 0-6 0,-6 4 8 16,-5 1-3-16,-6 2 7 0,-17 14 2 0,17-23-3 16,-17 23-1-16,0 0-4 0,-8-20-6 15,8 20-6-15,-31-3-3 0,6 5-3 0,-6 4 4 16,-4 3 4-16,-7 3 7 0,-3 3-1 0,-8 5 0 15,-4 1-11-15,-1 7-13 0,-7 1-27 0,0 2-15 16,-1 7-8-16,-7-4-22 0,8 9 19 0,-5-9 17 16,12 2 44-16,3-4 26 0,6-11 34 15,14-1 26-15,2-12 7 0,16-4-1 0,17-4 1 16,0 0-15-16,-18-10-15 0,18 10-15 0,0 0-9 16,0 0 0-16,1-20 2 0,-1 20 1 0,0 0 2 15,10-21-2-15,-10 21-2 0,0 0-3 0,23-23-2 16,-23 23-2-16,23-17 1 0,-23 17-1 15,26-17-2-15,-26 17-1 0,26-15-2 16,-26 15 0-16,21-14-1 0,-21 14 2 0,0 0 4 16,0 0 2-16,0 0-2 0,2-17-5 0,-2 17-8 15,-23 2-6-15,5 1 0 0,-1 3-1 0,-6 4 1 16,1 1 0-16,-3 1-1 0,-1 1-2 0,1 0 1 16,0 1-5-16,0-3-1 0,1 1 0 0,1-1 2 15,-1 0 4-15,3-3 3 0,1 0 3 0,0-3 3 16,3-1 5-16,19-4 7 0,-28-2 9 15,28 2 4-15,0 0 1 0,-11-27-3 0,11 27-6 16,8-25-4-16,-8 25 0 0,17-28 0 16,-17 28 1-16,25-28-1 0,-25 28 3 0,35-30 1 15,-14 13 1-15,2 0-2 0,1 0-1 0,2 0-5 16,2 0-1-16,-3 0-3 0,4 3 1 0,-4-2-2 16,4 1 3-16,0 2 1 0,-1-3 0 0,4 3 0 15,-4-4-6-15,4 5 3 0,-2-1-6 16,1 3 7-16,1 2 1 0,-2-2 0 0,3 0 2 15,-1 0 1-15,2 1-2 0,1-1-1 0,-1 2-2 16,0 0-1-16,0 4 0 0,-2-1-1 0,1 0 1 16,-2 2-1-16,0-1 1 0,0 0 0 0,-3 0-1 15,3 0 1-15,-2-2 1 0,0-1 0 0,-1 1 0 16,0-2 0-16,2-1-1 0,-2 1 2 16,4-2-2-16,-3 1 2 0,4-2 0 15,0-3-1-15,0 4 1 0,1-5-1 0,-1 3 1 16,-3-1-2-16,-1 1 2 0,-1 0-1 0,-2-1 0 15,-2 3 0-15,-3-3 0 0,-3 5-1 0,-18 8 2 16,24-15 0-16,-24 15 5 0,0 0 7 0,0 0 7 16,0 0 0-16,0 0-6 0,0 0-8 0,0 0-9 15,-20 3-2-15,3 5 0 0,-5 4 1 16,-3 3-4-16,-5 1 2 0,-3 2-2 0,-3 0 3 16,-6 0-1-16,-3 4 2 0,-1-3-2 0,-4 3 3 15,-2 1-2-15,0 0 2 0,-6 2 0 0,0 2-1 16,0 2-4-16,-6 1 2 0,2 3 3 15,-2-3-2-15,2 3 6 0,4-2-4 0,2-2 3 16,7 0-2-16,0-6 3 0,12-3 1 0,3-4 0 16,4-2 0-16,7-3-2 0,4 0 0 15,19-11 0-15,-26 13-1 0,26-13-2 0,0 0 1 16,0 0-2-16,0 0 0 0,0 0-1 0,0 0 1 16,0 0 0-16,21 10 1 0,-21-10 2 0,36-13-1 15,-10 4 0-15,3-6 1 0,5 0-1 0,4-5-1 16,7-2 0-16,1-3-2 0,6-3 3 0,2-2 3 15,6-1 0-15,3 0 3 0,2 0-7 16,2 3 4-16,-2 0-3 0,2 3 3 0,-4 2 0 16,-2 0-1-16,0 2 0 0,-4 1-1 15,1 0 1-15,-4 0 0 0,-5 3 1 0,0-2-1 16,-10 3 1-16,-1 1-1 0,-8 3 0 0,-3 1 1 16,-5 2-1-16,-3 0 0 0,-19 9 0 0,28-12 0 15,-28 12 0-15,0 0-1 0,18-7-3 0,-18 7-2 16,0 0 3-16,0 0 1 0,-17 16 1 15,17-16 2-15,-35 26-4 0,10-8-1 0,-3 2-2 16,-4 4-1-16,-3 0-5 0,-7 6-3 0,-1 3-7 16,-6 3-4-16,-2 3 1 0,-5 3 6 0,0 4 10 15,1-1 6-15,4-2 7 0,10-4 3 0,9-10 1 16,12-6-3-16,20-23-1 0,-18 28-5 0,18-28-1 16,9 18 0-16,-9-18-1 0,27 7 2 15,-5-9-2-15,4-6 2 0,11-8 2 16,5-6-2-16,8-6 3 0,6-3 1 0,5-3-2 15,1-2 3-15,0-1-3 0,-1 5 1 0,-5-2 1 16,-3 5 4-16,-5 2 2 0,-4 4 4 0,-6 3-1 16,-3 5 2-16,-6 3-3 0,-6 5-4 0,-6 4-2 15,-17 3-3-15,22 9 0 0,-22-9 2 0,2 26-1 16,-8-5 1-16,-6 7-3 0,-8 4 2 16,-5 7 2-16,-4 2-3 0,-7 6 2 0,1 2-9 15,-4 0 3-15,-1 2-2 0,0-2 1 0,-1-2 4 16,4-3-5-16,1-2 4 0,8-6-3 0,0-3 3 15,7-6-2-15,5-4 2 0,16-23-2 16,-13 28 2-16,13-28-2 0,0 0-1 0,0 0 0 16,21 7 2-16,-4-16 2 0,5-6 1 0,4-7 2 15,6-5-3-15,2-4 2 0,4-6-3 16,-2 1 3-16,3-5-4 0,-1-1 2 0,-2 0-2 16,-1 1 1-16,-3 2-1 0,-3 2 3 0,-3 2 1 15,-4 4-1-15,-4 6 1 0,-6 6-2 0,-12 19-2 16,9-24-1-16,-9 24-1 0,0 0-1 0,-23-2-1 15,3 14 1-15,-4 5 3 0,-8 9-3 0,-4 5-3 16,-7 7 1-16,-1 4-4 0,-4 4 3 16,-2 1 4-16,1 1-3 0,-1-2 4 15,9-4-2-15,4-6 3 0,8-6-1 0,9-5 1 16,4-4-1-16,7-4 2 0,9-17-2 0,-3 21-1 16,3-21 0-16,0 0-1 0,26 6 4 0,-9-12 5 15,8-7 2-15,3-3 2 0,6-7-1 0,5-5-3 16,1-4 3-16,6-4-3 0,0 0 2 0,2-3-4 15,-2 3 0-15,-4-1-3 0,0 5 2 16,-5 2-3-16,-4 4 4 0,-3 6-4 0,-9 4 3 16,-2 5-3-16,-19 11 0 0,20-8-2 0,-20 8 0 15,0 0 2-15,0 0 1 0,-8 30 3 0,-7-11-2 16,-4 7 1-16,-4 5-4 0,-5 3 5 0,-4 5-7 16,-2 2 5-16,-2 0-3 0,3 1 2 15,1-3-3-15,3-3 4 0,5-3-4 0,2-3 3 16,5-5-3-16,3 0 2 0,7-6 7 15,7-19-8-15,-7 28 6 0,7-28-8 0,0 0-1 16,0 0 0-16,25 12 2 0,-25-12 2 0,32-16-6 16,-9 3 9-16,1-5-8 0,4-3 7 0,4-4 3 15,2-2-5-15,5-3 4 0,0-3-2 0,0 2 2 16,2-3-3-16,-2 4 3 0,-3-1-4 0,1 4 4 16,-4 1-3-16,-4 2 2 0,0 5-1 15,-5 2 1-15,0 3-3 0,-6 5 1 0,-18 9-2 16,27-9 0-16,-27 9-2 0,0 0 0 15,0 0 0-15,17 21 1 0,-17-21 2 0,-7 32 0 16,-1-11 2-16,-4 7-3 0,-4 1 4 0,-2 2-4 16,-4 4 3-16,2-2-3 0,0 0 3 0,3-4-2 15,2-1 2-15,3-2-3 0,2-2 3 0,4-1-4 16,0-2 3-16,4-2 7 0,0-2-7 16,2-17 7-16,3 26-8 0,-3-26-1 0,0 0 1 15,13 20-1-15,-13-20-1 0,0 0 2 0,18 4-1 16,-18-4 4-16,0 0 1 0,24-9 1 0,-24 9 0 15,0 0 0-15,24-18-3 0,-24 18 1 0,0 0-2 16,19-20 1-16,-19 20-1 0,0 0 0 0,0 0 0 16,16-20 2-16,-16 20 0 0,0 0-7 15,0 0 12-15,0 0-12 0,0 0 10 16,0 0-1-16,0 0-2 0,0 0-1 0,0 0-1 16,-8-17-1-16,8 17-1 0,0 0-1 0,0 0 1 15,0 0-1-15,-22-2 1 0,22 2 1 0,0 0-2 16,-23 4 2-16,23-4-1 0,-22 3 1 0,22-3 1 15,-26 5 9-15,26-5-10 0,-25 5 9 0,25-5-11 16,-28 9 0-16,28-9-1 0,-32 11 0 16,15-5 0-16,0 2-1 0,0-2 3 0,0-1-1 15,0-1 1-15,17-4 0 0,-33 9 0 0,16-6 0 16,-1 1 2-16,1 1-2 0,17-5 1 0,-33 7-1 16,33-7 1-16,-32 6-1 0,32-6-8 15,-30 6 9-15,30-6-10 0,-30 9 11 0,13-4-2 16,-2-1 0-16,0 1 0 0,-1 0-1 0,0 0 2 15,-1 1-2-15,-1 0 1 0,1 0 1 16,-2 0-1-16,1 0-1 0,-1 0 2 0,1-1-2 16,-2 1 2-16,2-2-1 0,0 1 0 0,2-2 0 15,-2 2 0-15,1-1 0 0,0-1-1 0,1 2 1 16,0 0 1-16,1 1-2 0,-2 0 2 0,2 0-2 16,-2 1 2-16,2 1-2 0,-1 0 2 0,-1 1-1 15,3 0 1-15,-1 2 0 0,-1 1-1 0,0 2 0 16,-1 0 1-16,-1 2-3 0,0-1 2 15,0 2-1-15,0 0 1 0,0-1-1 16,-2 1 2-16,1-2-3 0,-1-2 3 0,-1 0-3 16,2-2 2-16,0 0 0 0,0-3 1 0,-1 0 0 15,2-1 0-15,-1 0 0 0,0 2-1 0,0-1 0 16,-1 2 1-16,0-1-2 0,0 2 3 0,-1 1-1 16,2 2 0-16,-1-1 1 0,2-1-1 15,2 3 8-15,1-3-8 0,2 1 7 0,0-1-7 16,17-12-1-16,-25 22 0 0,25-22 0 0,-21 18 1 15,21-18-1-15,-16 17-5 0,16-17 5 0,0 0-6 16,-18 19 7-16,18-19-1 0,0 0 1 0,0 0 0 16,0 0 0-16,-18 17 0 0,18-17-1 15,0 0 0-15,0 0-3 0,0 0-2 0,0 0-5 16,0 0 3-16,0 0 3 0,0 0 3 16,20-12 5-16,-20 12 3 0,27-17-5 0,-10 6 4 15,5-2-5-15,0-3 1 0,5-1-2 0,1-1-2 16,1-2-8-16,2-1 7 0,5-2-5 0,0-1 6 15,3-1 4-15,4-1-1 0,-1 0 2 0,3-1-1 16,1 0 2-16,1 1-2 0,-1 2 2 0,1-2-2 16,-2 4 2-16,2 2-2 0,-1-1 1 0,-2 3-1 15,4 0 1-15,0 2-1 0,-2 2 2 16,4 0-3-16,-3 5 3 0,-1 0-1 0,2 4 0 16,-4 2-1-16,-4 0 1 0,-1 5-1 15,-5-1 1-15,-2 1-1 0,-1 2 1 0,-2 1-1 16,-2 0 0-16,-3 1 1 0,0 0-2 0,-3 0 2 15,0 1 0-15,-2-2-2 0,0 1 1 0,1-3 0 16,0 0 0-16,-1-2 0 0,1-1-1 16,0 0 0-16,0-2 1 0,-1-2-1 0,1 0 0 15,-3 0 0-15,-17 4 0 0,28-10 0 0,-28 10 0 16,19-9 1-16,-19 9 0 0,0 0 0 0,0 0 1 16,0 0-1-16,0 0 0 0,0 0-1 0,16-21 0 15,-16 21-1-15,0 0 1 0,0 0 0 0,4-21 0 16,-4 21 0-16,0 0 0 0,-4-18 0 15,4 18 1-15,0 0-1 0,-9-17-1 16,9 17-1-16,0 0 0 0,-19-11 0 0,19 11 0 16,-22-4 0-16,22 4-1 0,-29 2 2 0,11-1 0 15,-3 1 0-15,-2 1 0 0,-2-2 0 0,-1 0 0 16,-1-1 0-16,-2-1 0 0,0-1 1 0,-2-3 0 16,1-1 0-16,-2-4 0 0,1-1 6 0,0-1-6 15,0-1 5-15,-1-2-5 0,-2 2-3 0,0-3 2 16,-5 0-1-16,0 2-6 0,-4-1 7 15,-2-2-6-15,2 2 4 0,-7-2 2 0,1-1-2 16,-3 1 2-16,0 2-3 0,-6 3 1 0,-2 2-7 16,-5 7-6-16,-9 3-13 0,-3 6-13 15,-9 5-19-15,-5 6-19 0,0 6-31 0,-12 0-8 16,7 9-14-16,-7-4 44 0,4 1 89 0,8-2 24 16,4-13 75-16,19 2 4 0,4-10-22 15,13-1-45-15,5-1-13 0,5-1-15 0,3 0-8 16,5-1-2-16,2-1-2 0,4-2-5 0,4-1-3 15,3-2-6-15,20 4-8 0,-23-17 7 0,23 17 3 16,6-33 12-16,9 9 12 0,13-5 5 0,11-6-2 16,9-4 4-16,12-3 5 0,9-4 7 0,10-5 11 15,11-2-2-15,10-1-7 0,8-1-16 0,3 4-12 16,1 8-21-16,-9 4-19 0,-8 8-13 16,-11 7-6-16,-10 1 7 0,-8 6 18 15,-13-1 24-15,-5 2 6 0,-12 2 23 0,-4 2-3 16,-9 6-4-16,-5 4-20 0,-18 2-42 0,21 19-125 15,-21-19 144-15,-14 39 30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44:49.5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16545 7705 482 0,'-18'6'58'16,"18"-6"-2"-16,0 0 4 0,-17 4-24 0,17-4-7 15,0 0-9-15,0 0-1 0,0 0 5 16,0 0 3-16,0 0-1 0,-17-2-6 0,17 2-7 16,0 0-2-16,0 0 2 0,0 0 11 0,-6 17 3 0,6-17 9 15,0 0-6-15,0 0-9 0,0 0-10 0,0 0-10 16,0 0-3-16,0 0-2 0,0 0 2 0,0 0 0 15,0 0 3-15,0 0 0 0,0 0 1 0,0 0-2 16,0 0 1-16,0 0-1 0,0 0 0 16,0 0 1-16,0 0 0 0,0 0 1 0,0 0 0 15,17 9 0-15,-17-9 0 0,20 12-1 0,-20-12 0 16,24 14-1-16,-24-14 1 0,26 16-2 0,-26-16 1 16,29 17 0-16,-29-17 0 0,32 15-2 0,-15-8 1 15,0 0 0-15,-17-7 1 0,32 12-2 0,-32-12 3 16,28 13-2-16,-28-13 2 0,24 17-1 0,-24-17 2 15,27 21-1-15,-27-21 1 0,29 20 2 16,-29-20 2-16,27 17-1 0,-27-17 1 16,22 9-2-16,-22-9 0 0,0 0-2 0,20-3 3 15,-20 3 7-15,0 0 7 0,0 0 7 0,0 0-1 16,-2-24-5-16,2 24-8 0,0 0-4 0,-20-21-4 16,20 21 1-16,0 0-4 0,-18-22 2 0,18 22-3 15,0 0 2-15,-18-20-2 0,18 20-2 16,0 0 2-16,-27-15 0 0,27 15 0 0,-23-15 3 15,23 15-3-15,-33-17 2 0,14 9-3 0,-2-1 3 16,-1 0-3-16,-1-1 3 0,0 0-3 0,0 1 4 16,-1-2-4-16,2 1 4 0,-1 0-2 0,3 2 2 15,1 2-3-15,19 6 1 0,-32-10 0 0,32 10 1 16,-25-2 0-16,25 2 1 0,0 0 1 16,-22 1 1-16,22-1 4 0,0 0 1 15,0 0-3-15,0 0-4 0,0 0-5 0,0 0-3 16,0 0 2-16,0 0 2 0,0 0 3 0,0 0-2 15,0 0 1-15,0 0-1 0,18 6 0 0,-18-6 2 16,0 0 1-16,0 0 1 0,0 0-1 0,0 0 0 16,0 0-4-16,0 0 3 0,0 0-2 0,-17-11 2 15,17 11 1-15,0 0-2 0,0 0 2 0,0 0 1 16,0 0 0-16,0 0-1 0,0 0-2 16,0 0 0-16,0 0-1 0,0 0 3 0,0 0 0 15,0 0 0-15,0 0 0 0,-17 3-2 16,17-3-1-16,0 0 0 0,0 0 2 0,-22 20-2 15,22-20 2-15,0 0-1 0,-17 13 0 0,17-13-3 16,0 0 3-16,0 0-2 0,0 0 3 0,0 0-1 16,-17 5-2-16,17-5 1 0,0 0-3 15,0 0 2-15,0 0 1 0,0 0-1 0,0 0 1 16,0 0 0-16,0 0-1 0,-18 11 0 0,18-11 2 16,0 0-2-16,0 0 1 0,0 0 1 0,0 0-2 15,0 0 0-15,0 0-1 0,0 0 1 0,0 0-1 16,0 0 2-16,0 0 1 0,0 0-1 0,0 0 1 15,0 0 0-15,-17 3-1 0,17-3 1 0,0 0 1 16,0 0-2-16,-17 8 2 16,17-8-1-16,0 0 0 0,0 0-2 0,0 0-3 15,0 0-1-15,0 0 0 0,0 0 2 0,0 0 2 16,0 0 2-16,0 0-1 0,0 0-1 0,0 0 2 16,0 0 0-16,0 0 2 0,0 0 2 0,0 0-4 15,0 0 2-15,0 0-2 0,0 0-1 0,0 0 1 16,0 0-1-16,0 0-1 0,0 0 1 0,0 0-2 15,0 0 1-15,0 0-1 0,0 0 1 16,0 0 0-16,0 0 0 0,0 0 2 0,0 0-1 16,0 0 2-16,0 0 1 0,0 0-1 0,0 0 0 15,0 0-1-15,0 0-1 0,-25-5 1 0,25 5-1 16,0 0 1-16,-23 4 1 0,23-4-3 16,0 0 2-16,-21 3-1 0,21-3 0 0,0 0-1 15,0 0 1-15,0 0-3 0,0 0 0 16,0 0-2-16,0 0 1 0,0 0 1 0,0 0 1 15,0 0 2-15,0 0 1 0,0 0-2 0,0 0 2 16,0 0 0-16,0 0-1 0,0 0 1 0,0 0-2 16,0 0 1-16,0 0 0 0,0 0 1 0,0 0-1 15,0 0 2-15,0 0-3 0,0 0 0 0,18-4 1 16,-18 4-3-16,0 0 3 0,0 0-1 0,0 0 1 16,19-11 0-16,-19 11 2 0,0 0-3 15,0 0 1-15,0 0-1 0,16-18 0 16,-16 18 1-16,0 0 1 0,0 0-1 0,0 0 0 15,0 0 0-15,0 0 1 0,0 0-1 0,0 0 0 16,0 0 0-16,17-19 1 0,-17 19-2 0,0 0 1 16,19-10 0-16,-19 10-1 0,19-5 1 0,-19 5 0 15,19-5-1-15,-19 5 2 0,19-7 17 0,-19 7-18 16,17-6 18-16,-17 6-17 0,0 0-1 16,0 0 1-16,17-5 0 0,-17 5 4 0,0 0 0 15,0 0 2-15,0 0-2 0,18-5 0 0,-18 5-2 16,0 0-1-16,0 0-1 0,20-5 0 0,-20 5 0 15,0 0 0-15,25-12-2 0,-25 12 2 0,0 0-2 16,20-19-17-16,-20 19 17 0,12-19-16 0,-12 19 17 16,11-20 2-16,-11 20-3 15,9-19 3-15,-9 19-3 0,0 0 2 0,18-19-2 16,-18 19 2-16,0 0-1 0,19-7 7 0,-19 7 4 16,0 0 3-16,22 4 2 0,-22-4-5 0,0 0-3 15,23 5-3-15,-23-5-2 0,0 0-1 0,22 7 0 16,-22-7 0-16,0 0 3 0,20 7 2 0,-20-7 4 15,0 0 3-15,19 12 2 0,-19-12-3 0,0 0-1 16,20 16-5-16,-20-16 0 0,17 16-3 16,-17-16 0-16,20 19 16 0,-20-19-18 0,24 19 17 15,-24-19-37-15,20 19 17 0,-20-19-17 0,20 16 18 16,-20-16 3-16,17 19-3 0,-17-19 2 16,17 19-2-16,-17-19 1 0,16 18-1 0,-16-18 3 15,18 16-4-15,-18-16 3 0,17 17-3 0,-17-17 3 16,17 17-3-16,-17-17 2 0,16 18-2 0,-16-18 2 15,15 18-2-15,-15-18 2 0,0 0-2 16,22 23 3-16,-22-23-3 0,17 13 1 0,-17-13-1 16,20 16 3-16,-20-16-3 0,19 18 2 0,-19-18-1 15,21 24 4-15,-21-24-1 0,19 26 4 0,-19-26-3 16,19 31 3-16,-19-31-6 0,17 28 3 0,-17-28-5 16,14 17 2-16,-14-17-2 0,0 0 0 0,0 0 1 15,17 13-1-15,-17-13 0 16,0 0 0-16,0 0 0 0,0 0 2 0,0 0-1 15,0 0 0-15,0 0-1 0,0 0-1 0,0 0 2 16,0 0 0-16,0 0 0 0,0 0 1 0,0 0-1 16,0 0 1-16,0 0-1 0,0 0 0 0,0 0 0 15,0 0 0-15,0 0-1 0,0 0 0 0,0 0 1 16,0 0 1-16,0 0 0 0,0 0 0 0,-1-17 2 16,1 17-3-16,-10-26 2 0,10 26-3 15,-8-31 3-15,8 31-5 0,-6-31 4 0,6 31-3 16,-8-33 3-16,5 16-4 0,-1 0 4 0,2-2-4 15,-1-1 5-15,2-2-6 0,0 1 6 0,0-1-6 16,-1 3 6-16,1 0-4 0,0 1 4 16,1 18-4-16,-5-29 3 0,5 29 16 0,-10-23-36 15,10 23 36-15,-13-25-35 0,13 25 17 0,-17-25 4 16,17 25-4-16,-22-27 3 0,22 27-3 16,-21-25 3-16,21 25-3 0,-20-27 2 0,20 27-2 15,-16-24 3-15,16 24-3 0,-12-18 2 0,12 18-1 16,0 0 0-16,0 0 0 0,-20-18 1 0,20 18 0 15,0 0 0-15,-18-9-1 0,18 9 1 0,0 0 0 16,-24-7-1-16,24 7 0 0,-22-6 2 0,22 6-3 16,-22-6 2-16,22 6-1 0,-23-10 1 15,23 10-1-15,-24-9 1 0,24 9-1 0,-22-10 1 16,22 10-1-16,0 0 1 0,-21-4 0 16,21 4 0-16,0 0-1 0,0 0-1 0,0 0 1 15,0 0-2-15,-18 11 2 0,18-11-1 0,0 0 0 16,0 0 0-16,0 0 0 0,-4 17 0 0,4-17 2 15,0 0-1-15,0 0 1 0,0 0-1 0,0 0-1 16,0 0 1-16,0 0 1 0,0 0 0 16,0 0 0-16,0 0 1 0,0 0-2 0,0 0 1 15,0 0-2-15,0 0 1 0,0 0-1 0,0 0 1 16,0 0 0-16,0 0 0 0,0 0 0 0,0 0-1 16,0 0 0-16,0 0 1 0,0 0 0 0,0 0 1 15,0 0-1-15,0 0 0 0,0 0-1 0,0 0 1 16,-18 12 0-16,18-12 0 0,0 0 1 15,-17 2-1-15,17-2 1 0,0 0 0 16,-18 7 0-16,18-7 0 0,0 0 0 0,0 0-2 16,0 0 0-16,0 0-3 0,0 0 0 0,0 0 0 15,0 0 1-15,0 0 1 0,0 0 2 0,0 0 0 16,22 7 0-16,-22-7-1 0,19-1 0 0,-19 1 1 16,17 0-1-16,-17 0 1 0,0 0 0 0,19 2-1 15,-19-2 1-15,0 0-1 0,20 8 2 16,-20-8-2-16,17 9 2 0,-17-9-2 0,22 12 1 15,-22-12 0-15,25 15 1 0,-25-15-2 0,30 12 1 16,-12-6-2-16,0 0 2 0,0 0-1 0,1 1 1 16,0 1-1-16,-1 1 2 0,2 1-3 15,-2 1 4-15,-1 3-4 0,-17-14 4 0,30 29 16 16,-16-12-35-16,-14-17 37 0,22 31-36 0,-22-31 15 16,15 25 3-16,-15-25-3 0,11 20 2 15,-11-20-2-15,0 0 2 0,0 0-2 0,16 17 1 16,-16-17 0-16,0 0-1 0,0 0 1 0,0 0 1 15,0 0-1-15,5 22 3 0,-5-22-3 0,1 20 3 16,-1-20-4-16,0 24 3 0,0-24-3 0,0 25 3 16,0-25-3-16,0 18 3 0,0-18-3 0,0 0 3 15,0 0-3-15,0 0 1 0,0 0 1 16,0 0-1-16,0 0 0 0,0 0-1 16,1 17 1-16,-1-17 0 0,0 0-1 0,0 0 3 15,4 26-4-15,-4-26 4 0,3 19-3 0,-3-19 3 16,2 20-4-16,-2-20 3 0,1 19-2 0,-1-19 2 15,0 0-1-15,-2 19 0 0,2-19 0 0,0 0 1 16,0 0-3-16,-21 5 3 0,21-5-1 0,-19-5 1 16,19 5 1-16,-23-4-1 0,23 4 0 15,-20 0 0-15,20 0 0 0,0 0 0 0,-21 9-1 16,21-9 1-16,0 0 0 0,0 0 0 0,-13 20-1 16,13-20 1-16,0 0-1 0,0 0-1 0,0 0 1 15,0 0 0-15,0 0 0 0,0 0 0 0,0 0-1 16,0 0 0-16,0 0-1 0,0 0 1 15,0 0 0-15,0 0-1 0,-2 19 1 0,2-19 0 16,0 0 0-16,0 0 1 0,3 18-2 16,-3-18 1-16,0 0 0 0,0 0-1 0,0 0 0 15,0 0 1-15,0 0 1 0,0 0 0 0,0 0 1 16,0 0 0-16,0 0-1 0,11 19 2 0,-11-19-1 16,0 0 0-16,-1 17 0 0,1-17 1 0,0 0-1 15,0 0 0-15,-7 18 0 0,7-18 0 0,0 0-1 16,0 0 0-16,0 0-1 0,0 0 1 15,0 0-1-15,0 0 1 0,0 0-2 0,0 0 1 16,0 0 0-16,0 0 1 0,0 0 1 0,0 0 0 16,0 0 0-16,0 0-1 0,0 0 1 15,0 0-1-15,0 0 0 0,0 0 0 0,-17 16 0 16,17-16 1-16,0 0-2 0,-20 25 3 0,20-25-3 16,-17 24 3-16,17-24-3 0,-17 19 2 0,17-19-3 15,0 0 0-15,-22 1-2 0,22-1 0 16,-11-18 3-16,11 18-2 0,-8-32 3 0,4 13-5 15,3 1 2-15,0-2-6 0,1 3 3 0,-3 0-4 16,3 17 5-16,-5-27-1 0,5 27 6 0,-9-20-1 16,9 20 3-16,0 0-2 0,-25-13 2 0,25 13-1 15,-20 1 0-15,20-1 0 0,-20 3-2 0,20-3 3 16,-17 1-2-16,17-1-1 0,-20-6 1 0,20 6-1 16,-22-20 1-16,22 20-3 15,-27-32 5-15,15 11-6 0,0 1 7 0,-1-1-6 16,2 2 5-16,2 1-5 0,9 18 6 0,-20-23-4 15,20 23 4-15,0 0-3 0,-20-15 1 0,20 15 0 16,0 0 1-16,0 0-1 0,0 0 0 0,-17-2-1 16,17 2 0-16,0 0 0 0,0 0-1 0,0 0 0 15,0 0 1-15,0 0-2 0,-15-20 3 16,15 20-3-16,0 0 2 0,-17-23-1 0,17 23 2 16,0 0-2-16,-22-23 2 0,22 23-2 0,0 0 3 15,-17-15-2-15,17 15 1 0,0 0-1 0,0 0 1 16,-17-8-1-16,17 8 1 0,0 0-1 15,0 0-1-15,0 0-1 0,0 0 0 0,0 0 1 16,0 0-1-16,0 0 1 0,0 0 0 0,0 0 0 16,0 0 0-16,0 0 0 0,0 0 0 15,0 0 1-15,0 0 1 0,0 0-1 0,0 0 0 16,0 0 0-16,0 0 0 0,0 0 0 0,0 0 1 16,-18-17 20-16,18 17-21 0,0 0 20 0,0 0-20 15,0 0-1-15,0 0 1 0,0 0-1 0,0 0 1 16,-5-16 0-16,5 16 0 0,0 0 0 0,0 0 0 15,0 0 0-15,0 0-20 0,0 0 20 0,13-19-19 16,-13 19 19-16,0 0 1 0,0 0-1 16,0 0 1-16,0 0-1 0,0 0-1 15,0 0 1-15,11-17 0 0,-11 17 0 0,0 0 0 16,0 0 0-16,9-16 0 0,-9 16-2 0,0 0 2 16,13-19-2-16,-13 19 1 0,0 0-1 0,0 0 1 15,22-4 1-15,-22 4 0 0,17 6 2 0,-17-6-2 16,18 7 0-16,-18-7 0 0,17 6 1 15,-17-6-1-15,21 2 1 0,-21-2-2 0,21 0 1 16,-21 0-1-16,20-5 0 0,-20 5 2 0,20-4-2 16,-20 4 2-16,20-5-1 0,-20 5 0 0,24-1 0 15,-24 1 5-15,30 9 1 0,-30-9 3 0,36 26 2 16,-15-9 14-16,0 4-35 0,2 0 32 0,-1 1-34 16,-2-1 13-16,1-1 4 0,0-4-5 15,-3-3 2-15,-18-13-4 0,29 14 3 16,-29-14-3-16,25 6 2 0,-25-6 0 0,21 2 0 15,-21-2 0-15,20 3 1 0,-20-3-2 0,0 0 2 16,25 11-1-16,-25-11 2 0,17 16-2 0,-17-16 3 16,19 23-4-16,-19-23 4 0,16 24-4 0,-16-24 3 15,14 19-3-15,-14-19 2 0,0 0-1 0,15 19 0 16,-15-19 0-16,0 0-1 0,0 0 1 0,0 0 0 16,0 0-1-16,0 0 1 0,0 0 0 15,0 0 1-15,0 0-1 0,0 0 0 0,0 0 0 16,0 0 0-16,0 0 0 0,0 0 1 15,0 0-1-15,0 0 1 0,18 15-1 0,-18-15 1 16,0 0-1-16,0 0 0 0,0 0 0 0,0 0 0 16,0 0-1-16,0 0 0 0,0 0 1 0,0 0-2 15,0 0 1-15,0 0-1 0,0 0 1 16,0 0 1-16,0 0 0 0,0 0 0 0,0 0 2 16,0 0-2-16,0 0 1 0,0 0-2 0,-2-23 1 15,2 23-1-15,-4-18 2 0,4 18-2 0,-9-24 2 16,9 24-3-16,-9-34 4 0,3 14-5 0,-2-2 5 15,1-2-6-15,0 1 6 0,-3 0-6 0,3 1 6 16,-3 1 14-16,-1 2-33 0,1 0 34 16,-2 2-34-16,12 17 15 0,-24-29 4 15,24 29-2-15,-26-21 3 0,26 21-3 0,-25-13 2 16,25 13-1-16,-30-8 0 0,30 8 0 0,-31-2 0 16,31 2 0-16,-31-1 0 0,14 2 0 0,0-1 1 15,-2 0-2-15,0-1 1 0,0 1-1 0,1-1 1 16,18 1 0-16,-34-4 0 0,17 3 0 0,17 1 0 15,-29-1-1 1,29 1 1-16,-21 2-1 0,21-2 2 16,0 0-1-16,-21 6 0 0,21-6 1 0,0 0-2 15,-18 9 0-15,18-9 1 0,0 0 0 0,-17 7-2 16,17-7 2-16,0 0-1 0,-18 5-1 0,18-5 2 16,0 0-1-16,-18 1 0 0,18-1 1 0,0 0-1 15,-19 0 1-15,19 0-1 0,0 0 1 0,-17 2-1 16,17-2 0-16,0 0 1 0,0 0-1 0,-18 9 0 15,18-9 0-15,0 0-1 0,0 0 1 16,0 0 0-16,-17 6 0 0,17-6 0 0,0 0 1 16,0 0-1-16,-22 2 0 0,22-2 1 0,0 0-1 15,-20 1 1-15,20-1-1 0,0 0 1 16,0 0-1-16,-17 0 0 0,17 0-1 0,0 0-1 16,0 0 0-16,0 0-3 0,0 0-4 0,0 0-7 15,0 0-3-15,0 0-9 0,0 0-13 0,0 0-19 16,0 0-38-16,17-3-60 0,-17 3-236 15,0 0-17-15,18-6 50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44:54.39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17467 9737 806 0,'0'0'53'15,"-20"15"20"-15,20-15-17 0,-18 16-10 0,18-16-13 0,0 0-7 16,-20 21 7-16,20-21-1 0,-17 9 5 0,17-9-5 16,0 0-4-16,-20 5-9 0,20-5-6 0,0 0-8 15,0 0-6-15,0 0-2 0,0 0-3 0,0 0 3 16,0 0 1-16,0 0 4 0,0 0 0 16,0 0-1-16,0 0 2 0,0 0 1 0,0 0 0 15,0 0-1-15,0 0 0 0,0 0-1 16,0 0-1-16,-17-16 3 0,17 16 0 0,0 0 0 15,0 0-2-15,0 0-4 0,0 0 0 0,0 0-2 16,0 0 2-16,0 0 3 0,0 0 2 0,0 0 1 16,17 17-1-16,-17-17-3 0,0 0 0 0,17 9 0 15,-17-9 0-15,0 0 1 0,18 2 0 16,-18-2 0-16,0 0 0 0,0 0-1 0,17 3 1 16,-17-3-1-16,0 0 2 0,0 0 1 0,0 0 0 15,0 0 0-15,19 3 0 0,-19-3-2 0,0 0 0 16,0 0 0-16,0 0-2 0,0 0 2 0,0 0-1 15,0 0-1-15,0 0 0 0,0 0 1 16,0 0 0-16,0 0 1 0,0 0 3 0,0 0-3 16,17-11 0-16,-17 11-1 0,0 0-2 15,0 0 3-15,9-18-2 0,-9 18 2 0,0 0-3 16,0 0 2-16,17-17 1 0,-17 17-1 0,0 0 1 16,17-11 0-16,-17 11-2 15,0 0 1-15,0 0 0 0,21-9 0 0,-21 9 0 16,0 0 0-16,17-7 0 0,-17 7 1 0,0 0-2 15,22-9 2-15,-22 9-2 0,18-7 1 16,-18 7-1-16,20-5 4 0,-20 5 3 16,22-2 5-16,-22 2 2 0,23-3 0 0,-23 3-5 15,23-5-3-15,-23 5-3 0,20-7-1 0,-20 7-1 16,20-10 0-16,-20 10 0 0,18-11 1 0,-18 11-1 16,0 0 1-16,21-14-2 0,-21 14 1 0,0 0 0 15,17-16 0-15,-17 16 0 0,0 0 2 0,16-19-4 16,-16 19 4-16,0 0-3 0,16-18 1 0,-16 18-1 15,0 0 3-15,15-18-3 0,-15 18 1 16,0 0-2-16,0 0 2 0,0 0 0 0,0 0 0 16,0 0 2-16,0 0-3 0,17-15 1 0,-17 15 2 15,0 0-1-15,0 0 2 0,0 0-2 16,0 0 2-16,-7-22-3 0,7 22 1 0,0 0-4 16,-6-21 4-16,6 21 19 0,0 0-19 0,-2-20 20 15,2 20-21-15,0 0-1 0,-5-22-19 16,5 22 19-16,-4-16-15 0,4 16 15 0,0 0 5 15,-6-23-4-15,6 23 1 0,0 0-1 0,-12-19 2 16,12 19-2-16,0 0 2 0,0 0-2 0,-22-14 1 16,22 14-1-16,0 0 1 0,-17-9 0 0,17 9 1 15,0 0-1-15,-18-8 0 0,18 8-1 0,0 0 1 16,-22-5-1-16,22 5 1 0,-17-2 0 0,17 2 0 16,-20-3 0-16,20 3 1 15,0 0-1-15,-23-1-1 0,23 1 1 0,0 0 0 16,-18 2 0-16,18-2-2 0,0 0 2 0,0 0-1 15,0 0 1-15,-21 2 0 0,21-2 0 0,0 0 0 16,-20 1-1-16,20-1 0 0,-17 0 0 0,17 0 0 16,-17-1 0-16,17 1 2 0,0 0-1 0,-21-5 0 15,21 5-1-15,0 0 0 0,0 0 0 0,-20-3 1 16,20 3 0-16,0 0-1 0,0 0 0 16,0 0 0-16,0 0-1 0,0 0 0 0,0 0 2 15,0 0-1-15,0 0-1 0,-17-1 2 0,17 1 0 16,0 0-1-16,0 0-1 0,0 0 0 0,0 0-1 15,0 0 0-15,0 0 1 0,0 0 1 16,0 0 0-16,0 0-1 0,0 0 2 0,0 0-1 16,0 0 1-16,0 0-2 0,0 0 0 15,-2 17 0-15,2-17 3 0,0 0-2 0,-6 18 3 16,6-18-3-16,0 0 1 0,0 0-2 0,0 0 1 16,0 0-1-16,0 0 0 0,0 0 0 0,0 0 0 15,0 0-2-15,0 0 2 0,0 0 0 0,0 0 1 16,0 0 3-16,0 0-2 0,0 0 0 0,0 0-1 15,0 0-1-15,0 0 1 0,0 0 0 0,0 0 1 16,0 0-1-16,-17 9-1 0,17-9 1 16,0 0 0-16,0 0 1 0,0 0-1 0,0 0-1 15,0 0 1-15,0 0 0 0,-17 0 0 16,17 0 1-16,0 0-2 0,0 0 1 0,0 0 1 16,0 0-1-16,-17 6 0 0,17-6 0 0,0 0 0 15,0 0 0-15,0 0-1 0,0 0 0 0,0 0 1 16,0 0-1-16,0 0 2 0,-17 17-2 0,17-17 1 15,0 0 1-15,0 0-1 0,0 0 2 16,0 0 0-16,0 0-2 0,0 0 1 0,0 0-1 16,0 0-1-16,0 0 1 0,0 0-1 0,0 0 1 15,0 0 1-15,0 0-1 0,0 0 2 0,0 0-1 16,0 0-1-16,0 0 1 0,0 0-2 0,0 0 1 16,0 0 1-16,0 0-1 0,0 0 0 15,0 0 0-15,0 0-1 0,-17 6 0 16,17-6 1-16,0 0 1 0,0 0-2 0,0 0 0 15,0 0-1-15,0 0-1 0,0 0 3 0,0 0-2 16,0 0 2-16,0 0 1 0,0 0 0 0,0 0 1 16,0 0-2-16,0 0 1 0,0 0-2 0,0 0 2 15,0 0 0-15,-19-14 0 0,19 14-1 0,0 0 0 16,0 0 1-16,-17-8-1 0,17 8-1 0,0 0 2 16,0 0-2-16,0 0 1 0,0 0 0 15,-15-17 0-15,15 17-1 0,0 0 0 0,0 0 1 16,0 0-1-16,0 0 1 0,0 0 0 15,0 0 0-15,0 0-1 0,0 0 2 0,0 0-2 16,0 0 0-16,0 0-1 0,0 0-1 0,0 0 1 16,0 0 0-16,0 0 1 0,0 0 1 0,2-22 2 15,-2 22-3-15,2-18 2 0,-2 18-2 0,4-19 2 16,-4 19-2-16,4-17 2 0,-4 17-2 16,0 0 1-16,2-21-1 0,-2 21 1 0,0 0-1 15,0 0 1-15,0 0 1 0,0 0-1 0,0 0 1 16,0 0 0-16,0 0-1 0,0 0 0 0,0 0-1 15,0 0 1-15,0 0-1 0,0 0 1 0,0 0 1 16,0 0-1-16,0 0-1 0,0 0 1 0,0 0-2 16,0 0 0-16,0 0 0 0,0 0 1 15,0 0 1-15,0 0 0 0,0 0 1 16,0 0-1-16,16-17 0 0,-16 17 1 0,0 0-1 16,0 0 0-16,0 0 0 0,18-6 0 0,-18 6 0 15,0 0 1-15,0 0-2 0,0 0 2 0,21-2-1 16,-21 2 0-16,0 0 0 0,0 0 0 0,21-7-1 15,-21 7 1-15,0 0-1 0,0 0 1 0,18-18-1 16,-18 18 1-16,0 0 1 0,0 0-1 16,17-15-1-16,-17 15 2 0,0 0-1 0,0 0 0 15,22-5 1-15,-22 5 0 0,0 0-1 0,19 1 0 16,-19-1 0-16,0 0 1 0,21 3 0 0,-21-3-1 16,0 0-1-16,21-3 2 0,-21 3-2 0,0 0 1 15,18-9 1-15,-18 9-1 0,0 0-1 16,0 0 2-16,19-12-2 0,-19 12 1 0,0 0 0 15,0 0 1-15,17-8-1 0,-17 8-1 16,0 0 2-16,0 0-1 0,21 5 1 0,-21-5 0 16,0 0 1-16,19 6-2 0,-19-6 1 0,0 0-1 15,17 1 1-15,-17-1-1 0,0 0 0 0,0 0 1 16,20-4-2-16,-20 4 1 0,0 0 1 0,0 0-1 16,17-8 0-16,-17 8 0 0,0 0 0 0,0 0 1 15,17-4-2-15,-17 4 2 0,0 0-1 16,0 0-1-16,0 0 3 0,19 1-2 0,-19-1 1 15,0 0 0-15,0 0-1 0,0 0 0 16,17 5 0-16,-17-5 0 0,0 0 0 0,0 0 0 16,0 0 0-16,0 0 0 0,0 0 0 0,17 3 0 15,-17-3 0-15,0 0 0 0,0 0 0 0,0 0 0 16,18 4 0-16,-18-4 0 0,0 0 1 0,0 0-1 16,0 0 1-16,0 0-1 0,19 13 1 15,-19-13-2-15,0 0 1 0,0 0 1 0,0 0-1 16,0 0-1-16,18 9 1 0,-18-9 0 0,0 0 0 15,0 0 0-15,0 0 0 0,0 0-1 0,0 0 1 16,17 4 0-16,-17-4 0 0,0 0 1 0,0 0-1 16,0 0 0-16,0 0 0 0,0 0 0 0,0 0 1 15,0 0-2-15,18 10 2 0,-18-10-1 16,0 0 1-16,0 0-1 0,0 0 0 16,0 0 0-16,14 17 2 0,-14-17-2 0,0 0 0 15,0 0 0-15,0 0 0 0,0 0 0 0,0 0 0 16,0 0 0-16,0 0 0 0,0 0 1 0,0 0-1 15,0 0-1-15,0 0 1 0,12 17 1 0,-12-17-1 16,0 0 0-16,0 0 1 0,0 0-2 0,0 0 2 16,0 0-1-16,0 0 0 0,15 18-1 15,-15-18 2-15,0 0-1 0,0 0 0 0,0 0 0 16,12 17 1-16,-12-17-2 0,0 0 1 0,0 0-1 16,0 0 1-16,0 0 0 0,0 0-1 0,0 0 1 15,0 0 0-15,0 0 1 0,0 0 0 16,0 0-1-16,0 0-1 0,0 0 0 0,0 0 2 15,0 0-1-15,0 0 2 0,11 17 0 0,-11-17-1 16,0 0-1-16,0 0 1 0,0 0-1 16,0 0 1-16,0 0-1 0,0 0 0 0,0 0 0 15,0 0 0-15,0 0 0 0,12 17 1 0,-12-17-2 16,0 0 2-16,0 0-2 0,0 0 2 0,6 17-1 16,-6-17 1-16,0 0-2 0,0 0 2 0,0 0-2 15,0 0 1-15,6 17 0 0,-6-17-1 0,0 0 1 16,0 0 0-16,0 0-1 0,0 0 1 15,0 0 0-15,0 0-1 0,0 0 1 16,0 0 0-16,0 0-2 0,0 0 2 0,0 0 0 16,0 0 1-16,0 0 0 0,0 0 1 0,0 0-2 15,12 19 0-15,-12-19 0 0,0 0 1 0,0 0-1 16,3 18 1-16,-3-18-1 0,0 0 1 0,0 0 0 16,1 18 1-16,-1-18-2 0,0 0 2 0,0 0-1 15,0 0-1-15,0 0 0 0,0 0 0 16,0 0-1-16,0 0 0 0,0 0 1 0,0 0 0 15,0 0 1-15,0 0-1 0,0 0 0 0,0 0 0 16,0 0-1-16,0 0 1 0,0 0 0 0,0 0-1 16,0 0 0-16,0 0 2 0,-1 22 16 15,1-22-14-15,0 0 15 0,-2 22-16 0,2-22-1 16,0 0-1-16,0 0 0 0,0 0-1 0,0 0-1 16,0 0 1-16,0 0 0 0,0 0 0 15,0 0 1-15,0 0-1 0,0 0 1 0,0 0 0 16,0 0 0-16,0 0 1 0,0 0 1 0,0 0 0 15,0 0 0-15,0 0-23 0,0 0 21 0,-8 17-21 16,8-17 21-16,0 0 1 0,0 0-1 0,0 0 2 16,-18 12-2-16,18-12 0 0,0 0 0 0,0 0 0 15,0 0 0-15,0 0 1 0,-17 10-1 16,17-10 0-16,0 0-1 0,0 0 1 0,0 0 0 16,0 0 0-16,0 0 0 0,0 0 1 0,-10 18-1 15,10-18 0-15,0 0-1 0,0 0 1 16,0 0 0-16,0 0 0 0,0 0-1 0,-6 17 1 15,6-17-1-15,0 0 1 0,0 0-1 0,0 0 1 16,0 0 2-16,0 0-1 0,0 0-1 0,0 0 2 16,0 0-2-16,0 0 0 0,0 0 0 15,0 0 0-15,0 0 0 0,0 0 1 0,0 0-1 16,0 0 0-16,-12 17 0 0,12-17-1 0,0 0 0 16,0 0 1-16,0 0 0 0,0 0 1 0,-17 14-1 15,17-14 1-15,0 0 0 0,0 0-1 0,0 0 0 16,-16 17 0-16,16-17 0 0,0 0 1 0,0 0-1 15,-12 17 1-15,12-17-1 0,0 0 1 16,0 0-1-16,-14 21 1 0,14-21-1 16,0 0 0-16,0 0-1 0,-17 13 1 0,17-13-1 15,0 0 1-15,0 0-1 0,0 0 1 0,-19 8 0 16,19-8 0-16,0 0 1 0,0 0-1 0,0 0-2 16,0 0 1-16,0 0 0 0,0 0 1 0,0 0-1 15,0 0 2-15,-7 17-1 0,7-17 0 0,0 0-1 16,0 0 0-16,0 0 0 0,0 0-1 15,0 0 1-15,0 0 0 0,0 0 0 0,0 0 0 16,0 0 0-16,0 0 0 0,0 0 0 0,0 0 1 16,0 0 0-16,0 0 0 0,0 0 0 0,0 0 0 15,0 0-1-15,0 0 0 0,19-2 0 16,-19 2 0-16,0 0 1 0,0 0 0 0,0 0-1 16,0 0 2-16,0 0-1 0,0 0 0 0,0 0 0 15,0 0 2-15,0 0-1 0,0 0 1 16,0 0-1-16,0 0 0 0,0 0 1 0,0 0-1 15,0 0 1-15,0 0 0 0,0 0 0 0,0 0 0 16,0 0-1-16,0 0-1 0,0 0 0 0,0 0 0 16,0 0 0-16,0 0 0 0,0 0 0 0,0 0 0 15,0 0-1-15,0 0 1 0,0 0-1 0,0 0 1 16,0 0-1-16,0 0 1 0,-17-5 0 0,17 5-1 16,0 0 1-16,0 0 1 0,-18-5-1 15,18 5 1-15,0 0-1 0,0 0 0 16,-22 0 1-16,22 0 0 0,0 0-1 0,-17 5 1 15,17-5-1-15,0 0 1 0,-18 9-1 0,18-9 1 16,0 0-1-16,-22 10 2 0,22-10-2 0,0 0 1 16,-22 12-1-16,22-12 0 0,0 0 0 0,-21 9 0 15,21-9-1-15,0 0 3 0,-18 8-2 16,18-8 1-16,0 0-1 0,-17 9 1 0,17-9-2 16,0 0 2-16,0 0-1 0,-17 10 1 0,17-10-1 15,0 0-1-15,0 0 1 0,0 0 0 0,0 0 0 16,-17 4 0-16,17-4 0 0,0 0 0 0,0 0 0 15,0 0 0-15,0 0 1 0,-20 4-1 0,20-4 0 16,0 0 0-16,0 0 1 0,0 0-1 16,0 0 0-16,-18 6 1 0,18-6-1 15,0 0 0-15,0 0 0 0,0 0 0 0,0 0 0 16,0 0 1-16,0 0-1 0,-17 9 0 0,17-9-1 16,0 0 0-16,0 0 0 0,0 0 1 0,0 0-1 15,0 0 0-15,0 0 1 0,0 0 0 0,0 0 0 16,-17-2 0-16,17 2 0 0,0 0 0 0,0 0 0 15,0 0 1-15,0 0-1 0,0 0 0 0,0 0-1 16,0 0 2-16,0 0 0 0,0 0-1 16,-18 2 1-16,18-2-1 0,0 0-1 0,0 0 0 15,0 0 0-15,0 0 0 0,0 0 1 16,-18-3-1-16,18 3 1 0,0 0-1 0,0 0 1 16,0 0 0-16,0 0 0 0,-19-5 0 0,19 5 0 15,0 0 1-15,0 0-2 0,0 0 2 0,0 0-1 16,-17 8 0-16,17-8 0 0,0 0 0 15,0 0 0-15,0 0 1 0,0 0-1 0,0 0 0 16,0 0 0-16,0 0-1 0,-17 4 1 0,17-4 1 16,0 0-2-16,0 0 1 0,0 0-1 0,0 0 1 15,0 0 0-15,0 0 0 0,0 0 1 0,0 0-1 16,0 0 0-16,0 0 0 0,0 0 0 0,-18 5 0 16,18-5-1-16,0 0 2 0,0 0 0 0,0 0-1 15,0 0 0-15,0 0 0 16,0 0-1-16,0 0 0 0,0 0 0 0,0 0 1 15,0 0 1-15,0 0-1 0,-17 7 0 0,17-7 1 16,0 0-1-16,0 0 0 0,0 0 0 0,0 0 0 16,0 0-1-16,-17 14 0 0,17-14 0 0,0 0 1 15,0 0-1-15,0 0 1 0,0 0 0 0,0 0 1 16,0 0-1-16,0 0 0 0,0 0 0 0,0 0 1 16,0 0-1-16,0 0 0 0,0 0 0 15,0 0 1-15,0 0-1 0,0 0 1 0,0 0-1 16,0 0 0-16,0 0 0 0,0 0-1 0,0 0 2 15,0 0-2-15,0 0 1 0,0 0 0 16,0 0 0-16,0 0-1 0,0 0 1 0,0 0-1 16,0 0 0-16,0 0 2 0,0 0-1 0,0 0 1 15,0 0-1-15,0 0 0 0,0 0-1 16,0 0 1-16,-18 17 0 0,18-17 1 0,0 0-1 0,0 0 1 16,0 0 0-16,0 0 0 0,0 0-1 0,-17 11 0 15,17-11 1-15,0 0-2 0,0 0 1 0,0 0-1 16,0 0 0-16,0 0 2 0,0 0-2 0,0 0 1 15,0 0 0-15,0 0-1 0,0 0 1 0,0 0 0 16,0 0 0-16,0 0 1 0,0 0-1 0,0 0 1 16,0 0-1-16,0 0 0 15,0 0 1-15,0 0 0 0,0 0-2 0,0 0 1 16,0 0-2-16,0 0 1 0,0 0 0 0,0 0 1 16,0 0 2-16,0 0-2 0,0 0 0 0,0 0 0 15,0 0-1-15,0 0 1 0,0 0-1 0,0 0 0 16,0 0 0-16,0 0 1 0,0 0-1 0,0 0 1 15,0 0-1-15,0 0 1 0,0 0 0 16,0 0-1-16,0 0 1 0,0 0-1 0,0 0-1 16,0 0 0-16,0 0-1 0,0 0 1 0,0 0 0 15,0 0 1-15,0 0-1 0,0 0 0 0,0 0 1 16,0 0-1-16,0 0-1 0,0 0-1 0,0 0-3 16,0 0-3-16,0 0-6 0,0 0-7 15,0 0-1-15,0 0 4 0,0 0-4 0,0 0-18 16,0 0-28-16,0 0-47 0,25-6-82 15,-25 6-184-15,16-20 17 0,-16 20 227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57.0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F024E9F7-774D-41FE-916C-836459049AC1}" emma:medium="tactile" emma:mode="ink">
          <msink:context xmlns:msink="http://schemas.microsoft.com/ink/2010/main" type="writingRegion" rotatedBoundingBox="13621,4584 12738,5229 12561,4987 13444,4343"/>
        </emma:interpretation>
      </emma:emma>
    </inkml:annotationXML>
    <inkml:traceGroup>
      <inkml:annotationXML>
        <emma:emma xmlns:emma="http://www.w3.org/2003/04/emma" version="1.0">
          <emma:interpretation id="{DC134F8B-6D23-451F-BB2A-DD9A6B690E3C}" emma:medium="tactile" emma:mode="ink">
            <msink:context xmlns:msink="http://schemas.microsoft.com/ink/2010/main" type="paragraph" rotatedBoundingBox="13621,4584 12738,5229 12561,4987 13444,434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ADB8C1A-BEEC-4FBB-9AA9-EFCE93A9F0E1}" emma:medium="tactile" emma:mode="ink">
              <msink:context xmlns:msink="http://schemas.microsoft.com/ink/2010/main" type="line" rotatedBoundingBox="13621,4584 12738,5229 12561,4987 13444,4343"/>
            </emma:interpretation>
          </emma:emma>
        </inkml:annotationXML>
        <inkml:traceGroup>
          <inkml:annotationXML>
            <emma:emma xmlns:emma="http://www.w3.org/2003/04/emma" version="1.0">
              <emma:interpretation id="{F363D2EA-77B9-4E16-B9BB-17FABDA65784}" emma:medium="tactile" emma:mode="ink">
                <msink:context xmlns:msink="http://schemas.microsoft.com/ink/2010/main" type="inkWord" rotatedBoundingBox="13621,4584 12738,5229 12561,4987 13444,4343"/>
              </emma:interpretation>
              <emma:one-of disjunction-type="recognition" id="oneOf0">
                <emma:interpretation id="interp0" emma:lang="en-NZ" emma:confidence="0">
                  <emma:literal>&amp;</emma:literal>
                </emma:interpretation>
                <emma:interpretation id="interp1" emma:lang="en-NZ" emma:confidence="0">
                  <emma:literal>t</emma:literal>
                </emma:interpretation>
                <emma:interpretation id="interp2" emma:lang="en-NZ" emma:confidence="0">
                  <emma:literal>*</emma:literal>
                </emma:interpretation>
                <emma:interpretation id="interp3" emma:lang="en-NZ" emma:confidence="0">
                  <emma:literal>4</emma:literal>
                </emma:interpretation>
                <emma:interpretation id="interp4" emma:lang="en-NZ" emma:confidence="0">
                  <emma:literal>¢</emma:literal>
                </emma:interpretation>
              </emma:one-of>
            </emma:emma>
          </inkml:annotationXML>
          <inkml:trace contextRef="#ctx0" brushRef="#br0">13247 4568 514 0,'0'0'39'0,"10"-23"-12"0,-10 23-23 16,0 0-2-16,0-18-2 0,0 18-2 0,0 0-3 16,0 0-8-16,0 0-6 0,0 0-2 0,0 0 2 15,0 0 3-15,0 0 6 0,0 0-2 0,8 20 2 16,-8-20 0-16,-2 28 1 0,-2-9 5 0,-6 3 2 15,-3 2 0-15,-4 3 3 0,-4 2 0 16,-3 0 1-16,-5 1-1 0,-4 2 0 0,-1-1-4 16,-4-2-2-16,2 1-1 0,0-3-2 0,4-2 4 15,1 0 0-15,5-6 0 0,4-2 0 0,5-5 0 16,17-12-2-16,0 0-2 0,-19 14-1 0,19-14 5 16,0 0 5-16,0 0 5 0,17-10 3 0,-17 10-3 15,39-28-1-15,-11 6 3 0,6-5 5 0,2 0 4 16,0-4 6-16,-1 0 5 0,2 1 2 0,-2-3 4 15,-1 3 0-15,0-2-5 0,-1 2-3 0,-1 1-9 16,0-1-4-16,0 2 1 0,1 1-6 0,-1 3 3 16,-2 2-6-16,-1 4-4 0,-3 4-6 0,-4 2 5 15,-4 3-6-15,-18 9 6 0,19-7-2 16,-19 7-4-16,0 0-9 0,0 0-10 0,0 0-1 16,0 0 1-16,0 0 11 0,0 0 8 0,-16 25 7 15,2-6-2-15,-8 4 2 0,-6 4-3 0,-6 6 4 16,-7 4-4-16,-4 1 1 0,-2 1-1 0,1 1-5 15,-1-2-3-15,2 2-5 0,1 0-4 0,3-1-2 16,3-2-4-16,4-3 2 0,6-4-1 0,7-4 1 16,9-7 0-16,12-19 0 0,-6 23-2 0,6-23 10 15,0 0 9-15,23 4 12 0,-23-4 9 0,33-17 6 16,-12 2 7-16,2-4 5 0,1-2 7 0,0-3-2 16,-1 1 0-16,2-2-10 0,-1 1-6 0,0 1-9 15,1 0-6-15,-2 1-3 0,1 0-2 16,2 2 0-16,-1 0-2 0,3-2 0 0,-1 1-1 15,0-1 2-15,-1 0-1 0,-1 0 1 0,-1 1 0 16,-3 0 0-16,-3-1 4 0,-3 4 0 0,-4 1 8 16,-11 17 4-16,15-26 5 0,-15 26 3 0,0 0-2 15,3-19-8-15,-3 19-6 0,0 0-13 0,0 0-6 16,0 0-1-16,0 0 2 0,-23 19 5 0,3 0-2 16,-10 9 7-16,-9 6-7 0,-7 7 5 0,-8 3-1 15,-3 4-6-15,-4 0 1 0,2-3-7 0,4-2 1 16,5-6-4-16,9-7 1 0,4-1-1 0,9-6 4 15,6-5 0-15,22-18 0 0,-25 23 3 0,25-23-2 16,0 0 5-16,0 0 7 0,0 0 4 16,0 0 3-16,13-18-3 0,4 1-4 0,9-10 0 15,3-1 1-15,5-4 2 0,3-3 0 0,1 0 0 16,3-3 1-16,1-2-2 0,3 0-1 0,0-1 1 16,-1 3-2-16,-4-1 2 0,-2 4 3 0,-5 2-1 15,-4 3 2-15,-5 2-3 0,-2 4 1 0,-6 3 6 16,-16 21 10-16,20-25 8 0,-20 25 4 0,0 0-11 15,0 0-11-15,0 0-17 0,0 0-7 0,0 0 2 16,0 0 2-16,-23 10 7 0,1 5 3 0,-12 10 5 16,-9 4-3-16,-7 8 1 0,-10 7-5 0,-4 2 1 15,-4 4-3-15,-4 2 3 0,4-1 1 0,0-1-4 16,6-4 1-16,7-4-4 0,4-3 1 16,8-5-6-16,7-7 0 0,11-4-3 0,7-6-2 15,18-17 0-15,-14 17-6 0,14-17 4 0,0 0 8 16,0 0 12-16,0 0 9 0,0 0 3 0,17-16-3 15,-2 0-5-15,9-6-1 16,5-4 0-16,4-4 1 0,4-3-1 0,3 0-1 16,4-5-1-16,2-1-2 0,1 0 2 0,-1-1 0 15,-1 0 0-15,-3 0 0 0,-3 1 0 16,-2 2 3-16,-6 2 1 0,-4 3 10 0,-6 5 2 16,-7 9 13-16,-14 18 0 0,14-20 2 0,-14 20-18 15,0 0-15-15,0 0-21 0,0 0-7 0,0 0 11 16,-20 18 3-16,0 4 17 0,-11 9-5 0,-12 9 3 15,-9 7-5-15,-8 6 4 0,-5 3 2 0,-3 0-3 16,4-4 3-16,2-8-4 0,6-2 3 0,9-10-4 16,11-5-2-16,10-7-6 0,9-4-5 0,17-16-9 15,0 0-8-15,-11 17 8 0,11-17 7 0,0 0 13 16,17-7 10-16,-17 7 0 0,33-26-3 0,-8 5 1 16,4-5-2-16,4-4 2 0,6-5-3 0,2-3 1 15,4 0-2-15,2-2-1 0,1 1-5 16,-2 4-6-16,-1 2-9 0,-5 7-20 15,-3 5-26-15,-9-4-149 0,8 27 40 0,-36-2 177 16</inkml:trace>
        </inkml:traceGroup>
      </inkml:traceGroup>
    </inkml:traceGroup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03.15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11694 6982 647 0,'-13'-24'150'15,"-2"7"-128"-15,-4-5-60 0,-1-2-11 0,2-1 18 16,1 6 20-16,3 0 24 0,14 19 6 0,-18-29 3 15,18 29-5-15,-16-31-1 0,16 31-2 0,-13-26 0 16,13 26 0-16,0 0 0 0,-11-18 1 0,11 18 10 16,0 0 4-16,0 0 3 0,0 0-4 0,0 0-9 15,0 0-6-15,0 24-2 0,0 0 10 16,-2 8 2-16,2 7 13 0,-4 7-8 0,4 6 8 16,-2 9 0-16,2 7-24 0,-2 2 15 15,2 5-21-15,2-3-3 0,0 4 15 0,-1 1-20 16,3-4 14-16,-2 0 0 0,0-6-21 0,-1-8 21 15,-1-6-22-15,0-13 4 0,0-9 9 0,1-9-11 16,-1-22 3-16,2 19-9 0,-2-19-1 0,0 0 3 16,0 0 3-16,4-19 8 0,-4-1 3 0,0-8 6 15,1-13-10-15,-1-13-10 0,0-11 17 16,1-11-20-16,1-8 15 0,1-10 1 0,0-6-23 16,-1-7 16-16,1-6-6 0,-1 6 2 15,3 15 32-15,1 14 14 0,5 26 26 0,-9 8 23 16,6 21-13-16,-12 3-6 0,4 20-17 0,0 0-10 15,0 0-7-15,0 0-10 0,0 0-9 0,0 0-10 16,0 23-1-16,-1 9-5 0,-2 14 10 0,0 17-12 16,-1 10 15-16,-1 6 3 0,-1 4-19 15,0 0 16-15,0 1-16 0,0-3-4 0,0-2 17 16,1 0-20-16,1-5 16 0,3-2-1 0,-1-4-19 16,4-5 20-16,-1-7-22 0,3-10 3 0,0-11 6 15,2-10-15-15,-6-25 0 0,11 23-12 0,-11-23-6 16,0 0-1-16,13-18 4 0,-6-1 16 0,-2-12 9 15,1-10 18-15,0-8 11 0,-3-8-21 16,0-5 24-16,-1-7-20 0,-2-2 4 16,-2-7 18-16,1 0-14 0,-2-1 22 0,3 3-14 15,-5 0-1-15,2 7 20 0,-2 5-21 0,2 11 24 16,-3 10-3-16,3 17-10 0,-3 6 4 0,6 20-8 16,0 0-3-16,0 0-5 0,-17-14-4 0,17 14-4 15,0 0-5-15,-23 17 0 0,12 1-4 0,-4 8 5 16,-3 11-6-16,-2 7-4 0,-1 10 24 15,-2 7-20-15,1 8 19 0,2 5-3 0,2 3-15 16,5 1 17-16,2-3-15 0,2-3 14 0,7-4 3 16,-1-5-22-16,5-9 21 0,1-9-24 0,2-10 3 15,3-11 5-15,1-7-8 0,-9-17-1 16,21 10-1-16,-21-10 0 0,21-19 5 0,-10-4 1 16,-1-11 7-16,0-12 8 0,1-13-24 0,-1-10 21 15,2-6-18-15,0-7 2 0,-2-6 20 16,0-6-17-16,-4-3 1 0,-1-2 14 0,-3 1-11 15,-2 5 14-15,-4 5 10 0,0 13-16 0,-9 11 18 16,1 11-10-16,-7 11 10 0,-1 11-8 0,-3 3 6 16,-1 8-9-16,-2 4 5 0,1 6-6 0,-3 7-1 15,-1 5-2-15,-3 5-4 0,-3 8 2 0,-5 8-5 16,-3 9 6-16,-4 12-8 0,-3 8 11 0,0 12-12 16,0 3 14-16,3 6-15 15,3 4 15-15,2 0 1 0,8 2-17 0,5-3 18 16,9 0-19-16,4-5 0 0,4-2 15 0,7-2-17 15,4-8 14-15,4-8-13 0,6-11 8 0,5-9-12 16,5-9 4-16,5-8-5 0,3-9 1 0,4-10 2 16,3-9-3-16,0-13 3 0,-1-11-11 0,2-12 11 15,-3-10-13-15,1-7 17 0,-5-8-11 16,-1-1 20-16,-7-3 3 0,-3-1-14 0,-5 4 23 16,-5-1-17-16,-5 3 4 0,-7-2 17 0,-3 2-19 15,-5 0 15-15,-1 2-17 0,-3 4-4 0,0 3 21 16,-1 5-21-16,-1 11 25 0,2 8-2 0,3 13-7 15,-3 9 6-15,17 19-6 0,-32-21-1 16,32 21-4-16,-35-6-2 0,14 8-2 0,-2 7-2 16,-5 2 0-16,0 6-5 0,-4 4 5 15,2 7-4-15,-2 5 8 0,1 6 11 0,0 3-25 16,1 5 25-16,2 5-24 0,0 0 7 0,5 3 11 16,5 3-10-16,7 1 11 0,7 0-12 0,5-3 11 15,7-7-14-15,3-6 10 0,3-6-12 0,4-5 8 16,2-5 8-16,-1-6-31 0,1-3 27 0,-20-18-34 15,33 18 14-15,-33-18 2 0,25 0 3 0,-25 0 3 16,21-17 6-16,-10 0 16 0,0-8-31 16,1-8 30-16,1-8-27 0,3-7 8 15,0-8 12-15,-2-5-12 0,2-5 13 0,-2-2-14 16,0-2 16-16,-2-6 1 0,-6-2-20 0,-1-5 18 16,-6 3-16-16,-1 8 5 0,-2 11 21 0,-2 14-7 15,-3 11 14-15,1 12-5 0,-5 6 2 0,13 18-8 16,-30-17-1-16,30 17-6 0,-31-1-3 15,31 1-3-15,-33 13-5 0,16-1 2 0,-1 6-4 16,-3 5 6-16,-1 7-5 0,-2 7 8 0,-1 7-8 16,0 5 11-16,-3 6-13 0,2 3 13 0,2 4 5 15,3 1-22-15,4-1 22 0,4 1-19 0,4-2 2 16,5 0 13-16,1-5-14 0,4-1 11 0,2-8-14 16,2-6 8-16,2-3-13 0,3-9 5 15,2-6-8-15,-12-23 4 0,27 24-1 16,-27-24-1-16,30-1 0 0,-30 1-3 0,30-29 1 15,-15 2-2-15,2-8 10 0,0-9-3 0,3-4 17 16,-1-5-7-16,2-4 19 0,-1 1-9 0,-4 1 15 16,1 0-14-16,-5 0 11 0,-2-2-1 0,-6-4-26 15,-3 1 18-15,-3 1-25 0,-3 2 5 0,-1 5 12 16,-5 1-12-16,-3 5 12 0,-3 3-8 0,-1 6 10 16,-1 7-3-16,-1 8 12 0,3 9-1 15,-1 2 6-15,1 7-3 0,-3 2-2 0,0 3-5 16,-2 4-2-16,-1 4-1 0,-3 5-3 0,2 7 4 15,-3 4-5-15,0 8 8 0,2 5-9 0,0 7 11 16,2 6-13-16,4 2 12 0,1 2-14 16,2 0 11-16,2 2 6 0,5 1-22 0,3 0 22 15,1 0-22-15,5-3 5 0,2-3 12 16,5-2-12-16,4-5 9 0,3-4-12 0,0-7 7 16,2-6-10-16,1-8 5 0,1-1-8 0,-1-10 0 15,2-3-7-15,-19-6-2 0,31-5 1 0,-31 5-1 16,26-31 10-16,-15 6 1 0,1-7 12 0,0-9-5 15,0-5 12-15,2-3-10 0,-1-5 16 0,4 2-8 16,-2 0 14-16,3 0 7 0,-1 0-26 0,1 4 22 16,-1-2-29-16,3 4 6 15,-3 3 6-15,-1 2-10 0,-3 3 7 0,-3 7-7 16,-4 4 8-16,-3 7-6 0,-3 20 6 0,-1-26-1 16,1 26 4-16,0 0-3 0,-14-19 0 0,14 19-4 15,-21-9-1-15,21 9-2 0,-28-3 0 0,28 3 1 16,-31 5-1-16,31-5 1 0,-30 13-1 0,30-13 2 15,-30 27-2-15,15-11 6 0,2 6-4 0,1 5 5 16,-2 2-5-16,2 5 7 0,-1 2-8 16,-1 5 8-16,1 5-10 0,0 1 11 0,2 3 7 15,0 1-23-15,2-3 24 0,-2 2-25 0,1-7 6 16,2-1 10-16,-1-3-10 0,3-7 7 0,3-3-10 16,-1-6 5-16,3-6-7 0,1-17 0 0,1 19-7 15,-1-19-3-15,0 0-1 0,0 0 2 16,0 0 6-16,0 0 8 0,17-12 9 15,-17 12 3-15,22-28 2 0,-6 6-7 0,4-6 1 16,4-2-9-16,2-5 9 0,2-2-11 0,3-2 8 16,-3-3 5-16,1-1-5 0,-4 2 8 0,-2 1-22 15,-2 4 12-15,-4 2-12 0,-5 4 12 0,-3 2 7 16,-6 4-5-16,-3 4 9 0,0 20-3 0,-7-21 5 16,7 21 1-16,-17-8 0 0,17 8 3 0,-23 4-2 15,23-4 0-15,-29 18-4 0,12-3 0 16,-1 3-6-16,-1 5 2 0,-1 3-7 0,0 5 5 15,0 1 11-15,1 2-11 0,1 1 9 0,1 0-27 16,0 0 6-16,-1 1-10 0,3-1 7 16,-1-2 9-16,5 1-9 0,2-2 6 0,3-1-8 15,2-5 3-15,4-2-8 0,0-4 4 0,0-20-3 16,10 29 6-16,-10-29 1 0,20 22 5 0,-20-22-1 16,28 15 1-16,-28-15-1 0,31 3-2 15,-31-3 0-15,29-6-1 0,-29 6 3 0,30-18 0 16,-30 18 7-16,28-33-2 0,-14 13 5 0,-2-6-3 15,-1-3 5-15,-1 2-5 0,-4-7 5 0,-2 0-8 16,-2-2 7-16,-5-5-7 0,-2 1 9 0,-4-2 11 16,-2 5-17-16,-1 6 33 0,-2 3-18 15,3 10 16-15,-5-1 3 0,16 19-3 16,-25-18-3-16,25 18-4 0,-26-2-9 0,26 2-5 16,-28 11-7-16,28-11-3 0,-30 28-4 0,13-9 3 15,2 8 14-15,1 2-30 0,0 2 28 0,2 3-29 16,1-1 7-16,0-2 5 0,4 3-9 0,-1-2 7 15,4 4-9-15,0-4 7 0,4 3-9 0,0-4 5 16,4 0-9-16,-2-4 7 0,3-3-9 0,0-4 6 16,4 0-3-16,-9-20 1 0,20 27-4 15,-20-27-1-15,26 15-4 0,-26-15 2 0,25 5 5 16,-25-5 5-16,25 0 6 0,-25 0 5 0,20-1 4 16,-20 1 2-16,0 0 3 0,19-2 3 0,-19 2 1 15,0 0 2-15,0 0-1 0,0 0 2 16,0 0 3-16,0 0 5 0,0 0 2 0,0 0 2 15,0 0-3-15,0 0-6 0,14-20-2 0,-14 20-6 16,12-26 3-16,-12 26-3 0,15-32 1 16,-15 32-5-16,10-33 1 0,-9 15-2 0,-1 18 4 15,-3-30 1-15,3 30 7 0,-6-23 0 0,6 23 4 16,-7-18-4-16,7 18 1 0,-9-17-5 0,9 17 0 16,0 0-3-16,-12-20 1 0,12 20-3 0,0 0-1 15,0 0-2-15,-17-20 0 0,17 20-1 0,0 0 2 16,-18-13 0-16,18 13 1 15,0 0 0-15,-22-13 2 0,22 13 1 0,0 0 6 0,-20-4 4 16,20 4 3-16,0 0 2 0,0 0 2 16,0 0-2-16,0 0-3 0,0 0-5 0,0 0-7 15,0 0-2-15,0 0-3 0,0 0 0 0,-18 18-2 16,18-18 2-16,0 0-1 0,-17 23 2 0,17-23-1 16,0 0 1-16,0 0-2 0,0 0 0 0,0 0 0 15,0 0 0-15,0 0 2 0,0 0-1 16,0 0 2-16,0 0-1 0,0 0 2 0,0 0 0 15,0 0-1-15,0 0-1 0,0 0-1 0,0 0-1 16,0 0 1-16,0 0 0 0,-12 19-1 0,12-19 0 16,0 0-1-16,0 0 2 0,0 0-1 0,0 0-1 15,0 0 0-15,0 0 1 0,0 0 1 16,0 0 0-16,0 0 1 0,0 0 0 0,0 0-1 16,0 0 2-16,0 0 1 0,0 0 2 15,0 0 1-15,0 0 1 0,0 0 2 0,0 0 3 16,0 0 2-16,0 0 1 0,0 0-2 0,0 0-1 15,0 0-2-15,0 0-1 0,0 0-2 16,0 0-2-16,0 0-1 0,0 0 0 0,0 0 0 0,0 0-2 16,0 0-1-16,0 0 1 0,0 0-1 0,0 0 1 15,0 0 1-15,0 0-1 0,0 0-1 16,0 0 0-16,-3 19-1 0,3-19 2 0,0 0-1 16,-3 26 1-16,3-26-1 0,-3 23 3 0,3-23-2 15,-5 19 2-15,5-19-3 0,0 0 1 16,-6 22-1-16,6-22 2 0,0 0 2 0,0 0 1 15,0 0 2-15,1 19 0 0,-1-19-2 0,0 0-1 16,0 0-1-16,0 0 1 0,0 0-1 0,0 0 2 16,10 17 0-16,-10-17 0 0,0 0-1 15,0 0-2-15,0 0 0 0,0 0-1 0,0 0 1 16,0 0-1-16,0 0 0 16,0 0 1-16,0 0-1 0,0 0 1 0,0 0-1 0,0 0 1 15,0 0-1-15,0 0 0 0,0 0 1 0,0 0-1 16,0 0-1-16,0 0 1 0,0 0-1 0,0 0 0 15,0 0 0-15,0 0 1 0,0 0 0 0,0 0 1 16,0 0 1-16,0 0-2 0,0 0 1 16,0 0-2-16,0 0 1 0,0 0-1 0,0 0 0 15,0 0 0-15,0 0 0 0,0 0 0 0,0 0-2 16,0 0 0-16,0 0-1 0,0 0 0 0,0 0 1 16,0 0 1-16,0 0 0 0,0 0 0 0,0 0 1 15,0 0 0-15,0 0 0 0,0 0 0 16,0 0 0-16,0 0 0 0,0 0 0 15,0 0 0-15,0 0 0 0,0 0 0 0,0 0 0 16,0 0 0-16,0 0 0 0,0 0 0 0,0 0 0 16,0 0 0-16,0 0 0 0,0 0-1 0,0 0 2 15,0 0-1-15,0 0 1 0,0 0 0 0,0 0-1 16,0 0 1-16,0 0-1 0,0 0 0 0,0 0 0 16,0 0-1-16,0 0 1 0,0 0-1 0,0 0 1 15,0 0 0-15,0 0-1 0,0 0-1 16,0 0-1-16,0 0-2 0,0 0 1 0,0 0-1 15,0 0 2-15,0 0 0 0,0 0 0 0,0 0 0 16,0 0 2-16,0 0 0 0,0 0 0 16,0 0 2-16,0 0-1 0,0 0 0 0,0 0 0 15,0 0-1-15,0 0 0 0,0 0-2 0,0 0-1 16,0 0-1-16,0 0-1 0,0 0-2 0,0 0 0 16,0 0-1-16,0 0-1 0,0 0 1 15,0 0 1-15,0 0 3 0,0 0 1 0,0 0 1 16,0 0 2-16,0 0 2 0,0 0 1 0,0 0 2 15,0 0-1-15,0 0-1 0,0 0-1 0,0 0 0 16,0 0 0-16,0 0-1 0,0 0-3 0,0 0-2 16,0 0-3-16,0 0-4 0,0 0-3 15,0 0-3-15,0 0 1 0,0 0 1 16,0 0 4-16,0 0 5 0,0 0 4 0,0 0 4 16,0 0 1-16,0 0 1 0,0 0 1 0,0 0-1 15,0 0-1-15,0 0-2 0,0 0-1 0,0 0 0 16,0 0-1-16,0 0-2 0,0 0-6 0,0 0-7 15,-14 18-11-15,14-18-3 0,-24 14 4 0,7-7 8 16,17-7 10-16,-34 20 7 0,34-20 0 0,-28 20 7 16,28-20-1-16,-18 13 3 0,18-13-2 15,0 0-2-15,0 0-6 0,0 0-1 0,0 0 1 16,0 0 2-16,0 0 3 0,1 17 4 0,-1-17 3 16,0 0 2-16,23 6 1 0,-23-6-1 0,25 1-4 15,-25-1-2-15,28-2-3 0,-28 2-4 16,27-5-2-16,-27 5-3 0,23-4-3 0,-23 4-1 15,19-3 3-15,-19 3 1 0,0 0 4 0,18-5 2 16,-18 5 1-16,0 0 2 0,0 0 3 16,0 0 1-16,18 0 1 0,-18 0-1 0,0 0-1 15,0 0-2-15,0 0-3 0,19 5 1 0,-19-5-2 16,0 0 2-16,0 0 0 0,0 0 0 0,0 0 0 16,16 20 1-16,-16-20 0 0,0 0 3 0,9 18-1 15,-9-18 2-15,0 0-1 0,10 22 1 0,-10-22-1 16,7 18 2-16,-7-18-3 0,8 19 1 15,-8-19 15-15,10 19-16 0,-10-19 17 0,12 19-31 16,-12-19 17-16,14 21-15 0,-14-21 16 16,14 20 2-16,-14-20 0 0,18 22 0 0,-18-22-4 15,19 21 1-15,-19-21-3 0,19 21 3 0,-19-21-5 16,22 25 3-16,-22-25-5 0,23 24 2 0,-23-24-3 16,26 23 2-16,-26-23-2 0,25 18 2 0,-25-18-1 15,25 17 1-15,-25-17-1 0,25 19 2 16,-25-19-1-16,26 18 2 0,-26-18-2 0,23 18 3 15,-23-18-3-15,19 19 3 0,-19-19-2 0,18 18 4 16,-18-18-4-16,16 20 4 0,-16-20-3 0,14 22 1 16,-14-22-1-16,11 24 0 0,-11-24-2 0,8 26 3 15,-8-26-4-15,9 25 3 0,-9-25-3 16,8 27 3-16,-8-27-4 0,10 27 5 0,-10-27-3 16,10 26 1-16,-10-26-1 0,12 24 1 15,-12-24-2-15,11 27 3 0,-11-27-2 0,13 23 2 16,-13-23-2-16,12 24 1 0,-12-24 18 0,12 22-34 15,-12-22 33-15,10 19-32 0,-10-19 13 0,10 19 3 16,-10-19-2-16,8 18 2 0,-8-18-4 0,8 17 2 16,-8-17-2-16,0 0 2 0,7 25-2 0,-7-25 3 15,0 0-1-15,5 25 3 0,-5-25 0 16,5 18 3-16,-5-18-3 0,4 19 1 0,-4-19-4 16,7 17 0-16,-7-17-1 0,7 17 1 0,-7-17-1 15,0 0 1-15,10 22-2 0,-10-22 2 16,0 0-1-16,8 22 2 0,-8-22 1 0,0 0 4 15,10 22 0-15,-10-22 2 0,7 18-2 0,-7-18 0 16,9 19-4-16,-9-19 1 0,6 21-3 0,-6-21 0 16,7 18-2-16,-7-18 2 0,0 0-2 15,10 24 2-15,-10-24-2 0,7 17 2 0,-7-17-2 16,7 18 3-16,-7-18-3 0,11 19 4 0,-11-19-3 16,11 21 2-16,-11-21-2 0,11 22 2 0,-11-22-2 15,12 22 2-15,-12-22-4 0,10 20 3 0,-10-20-3 16,9 18 2-16,-9-18-1 0,0 0 1 0,14 22-1 15,-14-22 2-15,0 0-2 0,11 18 2 16,-11-18 0-16,0 0 1 0,13 19-1 16,-13-19 2-16,0 0 1 0,15 21 3 0,-15-21 13 15,0 0-34-15,15 24 32 0,-15-24-35 0,13 21 17 16,-13-21 2-16,17 19-2 0,-17-19 0 0,18 15-1 16,-18-15 2-16,19 14-2 0,-19-14 2 0,0 0-2 15,23 18 2-15,-23-18-1 0,0 0 1 0,19 17-2 16,-19-17 2-16,0 0-1 0,20 17 1 15,-20-17-1-15,0 0 1 0,18 20-1 0,-18-20 1 16,0 0-2-16,18 24 3 0,-18-24-2 0,13 17 1 16,-13-17-3-16,0 0 3 0,26 23-3 0,-26-23 3 15,17 13-2-15,-17-13 2 0,0 0-2 16,23 17 3-16,-23-17-2 0,0 0 1 0,21 18-1 16,-21-18 1-16,0 0-1 0,20 18 0 0,-20-18 0 15,0 0 1-15,18 19-1 0,-18-19 2 16,0 0-1-16,21 21 1 0,-21-21-2 0,17 16 2 15,-17-16-1-15,19 14 0 0,-19-14-1 0,20 10 1 16,-20-10-2-16,19 8 2 0,-19-8-1 0,17 8 1 16,-17-8-1-16,17 9 0 0,-17-9 0 0,17 11 1 15,-17-11-1-15,0 0 1 0,22 16-2 0,-22-16 2 16,0 0-1-16,18 14 1 0,-18-14 0 16,0 0 2-16,19 14 1 0,-19-14 1 15,0 0 0-15,20 12 1 0,-20-12-2 0,0 0 1 16,20 16-1-16,-20-16 0 0,0 0-2 0,21 19 1 15,-21-19-2-15,0 0 1 0,21 19-2 0,-21-19 0 16,0 0 1-16,23 20-1 0,-23-20-1 0,0 0 3 16,22 19-3-16,-22-19 2 0,0 0 0 0,23 17-1 15,-23-17 0-15,0 0 1 0,22 17-2 16,-22-17 2-16,0 0-2 0,19 17 2 0,-19-17-1 16,0 0 2-16,20 17-1 0,-20-17 2 0,0 0 14 15,20 18-33-15,-20-18 34 0,17 13-33 0,-17-13 17 16,20 13 1-16,-20-13-1 0,19 15-1 0,-19-15 0 15,21 14 2-15,-21-14-2 0,22 15 2 16,-22-15-3-16,22 15 1 0,-22-15-1 0,22 15 1 16,-22-15-2-16,19 15 1 0,-19-15-1 15,18 12 2-15,-18-12-1 0,0 0 1 0,25 18 0 16,-25-18 0-16,18 11-2 0,-18-11 3 0,19 11-2 16,-19-11 2-16,21 11 0 0,-21-11 0 0,19 11-2 15,-19-11 1-15,0 0-1 0,24 14 1 0,-24-14-1 16,17 11 1-16,-17-11-2 0,17 11 2 0,-17-11-2 15,0 0 2-15,21 17-1 0,-21-17 0 16,0 0-1-16,18 18 1 0,-18-18-1 0,0 0 1 16,9 18 0-16,-9-18 1 0,0 0-2 0,0 0 2 15,11 19-2-15,-11-19 2 0,0 0 0 16,0 0 0-16,0 0-2 0,11 21 2 0,-11-21-1 16,0 0 1-16,0 0 0 0,0 0-1 0,6 17 0 15,-6-17 1-15,0 0-1 0,0 0 2 0,6 22-2 16,-6-22 1-16,0 0-1 0,8 18 1 15,-8-18-2-15,0 0 2 0,0 0-2 0,8 18 1 16,-8-18-1-16,0 0 1 0,0 0 0 0,9 17 0 16,-9-17 1-16,0 0-1 0,0 0 0 0,11 17 1 15,-11-17-2-15,0 0 2 0,0 0-1 0,0 0 1 16,0 0 0-16,14 19-1 0,-14-19 0 16,0 0 0-16,0 0 0 0,0 0 2 0,18 21-2 0,-18-21 0 15,0 0 0-15,0 0 1 16,17 18-1-16,-17-18 0 0,0 0 1 0,0 0-1 15,19 16 0-15,-19-16 0 0,0 0-1 0,0 0 1 16,20 14-1-16,-20-14 2 0,0 0-1 0,0 0 0 16,20 11 0-16,-20-11 0 0,0 0 0 0,0 0 0 15,0 0 1-15,19 14 0 0,-19-14-1 0,0 0 0 16,0 0 0-16,0 0 0 0,17 15 0 16,-17-15 0-16,0 0-1 0,0 0 1 0,0 0-1 15,15 17 1-15,-15-17 0 0,0 0 1 0,0 0-1 16,0 0 0-16,13 18 1 0,-13-18 0 0,0 0-1 15,0 0 1-15,0 0-3 0,0 0 2 16,12 18 0-16,-12-18 0 0,0 0 2 0,0 0 1 16,0 0-1-16,0 0 0 0,14 20-1 0,-14-20-16 15,0 0 32-15,0 0-32 0,0 0 31 16,13 19-16-16,-13-19-1 0,0 0 3 0,0 0-3 16,12 18 1-16,-12-18-1 0,0 0 0 0,0 0 1 15,12 19 1-15,-12-19-1 0,0 0 1 0,0 0-1 16,13 20 1-16,-13-20-1 0,0 0 0 0,0 0 0 15,17 15 1-15,-17-15-2 0,0 0 0 0,0 0 1 16,0 0 0-16,0 0 1 0,0 0 0 0,0 0-2 16,0 0 1-16,0 0 0 0,0 0 1 15,0 0 0-15,0 0-2 0,0 0 2 16,0 0 0-16,17 15 0 0,-17-15 2 0,0 0-2 16,0 0-1-16,0 0-1 0,17 14 1 0,-17-14-1 15,0 0 1-15,0 0 0 0,0 0 0 0,0 0 0 16,0 0 1-16,0 0-1 0,0 0 0 0,0 0 0 15,0 0-1-15,17 14 1 0,-17-14 0 16,0 0 0-16,0 0 0 0,0 0 0 0,0 0 0 16,0 0-1-16,0 0 1 0,0 0 0 0,0 0-1 15,0 0 1-15,0 0 1 0,0 0-2 0,0 0 1 16,0 0 0-16,0 0-1 0,0 0 0 0,0 0-2 16,0 0 1-16,0 0-2 0,0 0-1 0,0 0-1 15,0 0-1-15,0 0-1 0,0 0-2 16,0 0-3-16,0 0-2 0,0 0-3 15,0 0-4-15,0 0-5 0,0 0-9 0,0 0-13 16,0 0-38-16,-23-9-75 0,23 9-157 0,-26 6-203 16,-10-17 18-16,6 17 495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09.59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10859 6168 439 0,'0'0'31'0,"-10"-17"-25"0,10 17 15 0,0 0 13 16,0 0 2-16,0 0-17 0,0 0-15 16,-18 11-8-16,18-11-1 0,0 0-2 15,-15 22-5-15,15-22-10 0,0 0-5 0,-17 13 2 16,17-13 7-16,0 0 11 0,-20 2 4 0,20-2 7 15,0 0 10-15,-21-9 11 0,21 9 13 0,0 0 4 16,-19-10 0-16,19 10-5 0,0 0-1 0,0 0 0 16,0 0-3-16,-19-15-11 0,19 15-11 0,0 0-12 15,0 0-5-15,-11-18 3 0,11 18 3 0,0 0 7 16,-5-18 5-16,5 18 2 0,0 0 0 0,0 0 0 16,0-20-4-16,0 20-3 0,0 0-5 0,-1-19-2 15,1 19-1-15,0 0 1 0,-4-18 4 16,4 18 10-16,0 0 11 0,0 0 11 0,0 0 2 15,0 0-6-15,0 0-10 0,0 0-10 0,0 0-7 16,0 0-3-16,0 0 4 0,0 0 11 0,0 0 11 16,0 0 7-16,23 9 3 0,-23-9-8 15,23 9-5-15,-23-9-7 0,33 11-2 0,-15-5-5 16,6 0-1-16,-4 0-6 0,3 0-2 0,-2-1-2 16,1 1 0-16,0-1 0 0,-1 0 1 0,-1-1-2 15,1-1 2-15,-3 1-1 0,2 0 1 0,-3-1 0 16,-17-3 1-16,30 9-1 0,-30-9 3 0,28 9 1 15,-28-9 6-15,27 12 3 16,-27-12 3-16,31 16-6 0,-12-7 0 0,-2-2-7 16,1 0 0-16,3 0-2 0,-1-1 0 0,2-1-1 15,0-1 0-15,-1-1-2 0,-2 0 1 0,2-1 0 16,-2 1 0-16,-1-2 1 0,0 1 0 0,-18-2 3 16,31 5 3-16,-31-5 5 0,28 9 4 0,-28-9-1 15,27 7 1-15,-27-7-6 0,29 7-2 0,-29-7-4 16,33 7 1-16,-15-3-2 0,0-2 0 15,2 2-2-15,-1-1 0 0,1-1 0 0,2-1 0 16,0-1 2-16,2-1-1 0,-1 0 0 0,-1 0 0 16,0 1 0-16,-2 0 0 0,0 0-1 0,-3 0 0 15,-17 0 0-15,28 1 0 0,-28-1 1 16,25 0 2-16,-25 0 0 0,22 1 2 0,-22-1-1 16,19-1-1-16,-19 1-1 0,17-4 0 0,-17 4 1 15,18-5 1-15,-18 5 3 0,18-6-2 16,-18 6-1-16,19-7-1 0,-19 7-2 0,20-7-1 15,-20 7 0-15,18-5-1 0,-18 5 0 0,0 0-1 16,18-1 0-16,-18 1 0 0,0 0 1 0,0 0 2 16,0 0 2-16,0 0 0 0,0 0 1 0,0 0-1 15,0 0-1-15,0 0 0 0,-21-6-1 0,21 6-2 16,-30-5 0-16,12 4-1 0,-3-1 1 16,-2 2-1-16,-1-1 3 0,-3 1-2 15,-1-1 1-15,-1 1-2 0,-3-1 1 0,0 1-1 16,-2 0-1-16,1 0 1 0,-1 1-1 0,3-1 3 15,5-1 1-15,0 1-1 0,4-3 1 0,1 2-2 16,3-3-1-16,1 1-1 0,17 3-1 0,-34-11-4 16,17 4 2-16,-2-1-1 0,-1 0 2 0,1 0 0 15,-1-2 4-15,1 1-2 0,1 1 6 16,1-2-1-16,0 1 2 0,17 9-1 0,-30-20 0 16,30 20-2-16,-26-18 1 0,26 18-2 0,-21-17 2 15,21 17-2-15,0 0 0 0,-13-19-1 0,13 19-2 16,0 0-2-16,2-23 0 0,-2 23-2 0,10-18 3 15,-10 18-1-15,18-15 3 0,-18 15-2 16,23-12 3-16,-23 12-1 0,29-6 0 0,-29 6 0 16,35-1 0-16,-15 2 0 0,2 3 0 15,1-1 0-15,4 1 1 0,2 1 1 0,1-2 0 16,3 0 0-16,0-2 0 0,1-2 0 0,1 0-1 16,-3-2 1-16,1 0 2 0,-2 0-1 0,-4 1 0 15,-4-1 1-15,-5 2-2 0,-18 1-1 0,21-1 0 16,-21 1 1-16,0 0 2 0,0 0 0 0,0 0 2 15,0 0-1-15,0 0-1 0,0 0 1 16,0 0-1-16,0 0 0 0,0 0 1 0,0 0-1 16,0 0 0-16,0 0-2 0,0 0 0 0,0 0-1 15,-27-7 0-15,27 7-2 0,-31 1 0 16,11 1-3-16,-2 1 0 0,-2 0 2 0,-3 2-2 16,-1 1 4-16,-1-1 0 0,-1 1-1 0,-2 0 0 15,-2 0 1-15,1 0-3 0,-2 0 2 0,1-1 1 16,0 0 2-16,3-3-1 0,4 1 1 15,1-2-1-15,2 0 0 0,2-1 1 0,0-1 0 16,-1 1 0-16,1-1-1 0,-1 1 0 0,-3-1-1 16,2 1 1-16,0-2-1 0,-1 1 1 0,3-2-1 15,0-1 1-15,2-1 0 0,0-1 0 0,1 0-1 16,2-1 2-16,0-1-2 0,17 8 2 0,-29-16 0 16,29 16 2-16,-27-17-2 0,27 17 2 15,-23-19 0-15,23 19 0 0,-22-17-2 16,22 17 3-16,-20-16-3 0,20 16 1 0,0 0-1 15,-18-23 0-15,18 23-1 0,0 0 2 0,-13-22-4 16,13 22 2-16,0 0-3 0,-12-23 1 0,12 23-2 16,0 0 2-16,-9-23-2 0,9 23 3 0,-1-17-1 15,1 17 3-15,0 0-1 0,-1-18 1 0,1 18 0 16,0 0-1-16,0 0-2 0,0 0 2 16,2-20-2-16,-2 20 0 0,0 0 0 0,0 0 0 15,0 0-1-15,0 0 1 0,0 0-1 0,0 0 1 16,5-16 1-16,-5 16 2 0,0 0 0 0,0 0 1 15,0 0 0-15,0 0 0 0,0 0 1 16,0 0 0-16,0 0 1 0,0 0-2 0,0 0 0 16,0 0 0-16,0 0 0 0,0 0-1 0,0 0 2 15,0 0-2-15,0 0 0 0,0 0 0 16,0 0-1-16,0 0 1 0,0 0-1 0,0 0 1 16,0 0 0-16,0 0 0 0,0 0 1 0,0 0 0 15,0 0 1-15,0 0-1 0,0 0 0 0,0 0-1 16,0 0 0-16,0 0-1 0,0 0 0 0,0 0 0 15,0 0-1-15,0 0 0 0,0 0 0 0,0 0 1 16,0 0 0-16,0 0-1 0,0 0 0 16,0 0-1-16,0 0 2 0,0 0 0 0,0 0 0 15,0 0 1-15,0 0-2 0,0 0 1 0,0 0 1 16,0 0-2-16,0 0 0 0,0 0-3 16,-22-8 17-16,22 8-16 0,-17-2 17 0,17 2-17 15,-17-1 0-15,17 1 0 0,-17-2 1 0,17 2 1 16,0 0 1-16,-21 2-1 0,21-2 1 0,0 0 0 15,-17 1 0-15,17-1 0 0,0 0-17 16,0 0 15-16,0 0-17 0,0 0 18 0,0 0 16 16,0 0-17-16,0 0 1 0,0 0-1 0,0 0-15 15,8 19 16-15,-8-19 2 0,0 0-2 0,15 22 1 16,-15-22-1-16,0 0 0 0,14 18-2 0,-14-18 1 16,0 0-1-16,8 21 2 0,-8-21-1 15,0 0 2-15,3 25-1 0,-3-25 2 0,0 19-2 16,0-19 3-16,0 22-3 0,0-22 2 15,1 24 0-15,-1-24 0 0,5 22 0 0,-5-22 2 16,10 19-3-16,-10-19 3 0,15 20-3 0,-15-20 2 16,20 18-3-16,-20-18 2 0,24 16-2 0,-24-16 2 15,27 15-2-15,-27-15 2 0,28 15-2 0,-28-15 1 16,27 13 0-16,-27-13 0 0,28 11-1 0,-28-11 2 16,28 11-3-16,-28-11 3 0,28 7-1 15,-28-7 1-15,34 4 0 0,-15-3 0 0,1 0 1 16,1-2 0-16,3 1 0 0,0-1 0 0,0-2 0 15,2 1-1-15,0-2-1 0,1 1 0 16,-1-1 1-16,1 1-1 0,-3-1 1 0,0 0-1 16,-2 1 1-16,-1-1 0 0,-1 0 0 0,1 1-1 15,-1-1 1-15,0-1-1 0,0 2 1 0,-1-2-1 16,2 0 1-16,-2-1 1 0,2 0 1 16,0 0 0-16,0 0 1 0,1 0-2 0,1-1 0 15,1-1-1-15,-1 1 0 0,-1 1-1 0,1-1 1 16,-1 2-2-16,-1-1 3 0,0 0-1 0,-3 1 0 15,2 0-1-15,-2 0-2 0,-1-1-1 0,-17 6 1 16,32-9 0-16,-32 9 2 0,31-13 0 0,-12 9 0 16,-1-2 0-16,1 1 1 0,0 0-1 15,-2 0 1-15,1 1 0 0,-1 1-1 0,-17 3 0 16,33-4 0-16,-33 4-1 0,28-3 0 16,-28 3 0-16,23-3 1 0,-23 3-1 0,18-2 1 15,-18 2 0-15,0 0-1 0,17 0 1 0,-17 0-1 16,0 0 2-16,0 0-2 0,0 0 2 0,0 0-1 15,0 0 0-15,0 0 1 0,0 0-1 0,17 2-1 16,-17-2 0-16,0 0 0 0,0 0-1 16,0 0-1-16,0 0 1 0,0 0 0 0,0 0 1 15,0 0 2-15,0 0 0 0,0 0 1 0,0 0 0 16,0 0 1-16,0 0 0 0,0 0-1 0,-17-13-1 16,17 13 0-16,0 0-2 0,-21-11 2 0,21 11-2 15,-18-4 1-15,18 4 0 0,-22-1-1 16,22 1 1-16,-25 0-1 0,25 0 1 0,-28 4 0 15,28-4 0-15,-36 6-1 0,16-3 1 16,-3 2-1-16,-2 1 2 0,0 2-2 0,-3-2 3 16,-1 2 0-16,-1-1 1 0,0 1-3 0,0 0 2 15,-2 0-3-15,0 2 1 0,0-1 0 0,1-1 1 16,1 2-1-16,2-2 1 0,0 2-2 0,0 0 1 16,1-1-1-16,0 2 1 0,1-2-2 0,-1 0 2 15,1 0-1-15,1-2 0 0,2 0-1 0,-3-1 0 16,3-1-2-16,-3 0 2 0,2 0-3 15,0-3 0-15,2 1-1 0,0-2-3 16,1 1-3-16,1-3-3 0,20 1 0 0,-33-1-1 16,33 1 4-16,-27-5 0 0,27 5 5 0,-17-8 0 15,17 8 4-15,0 0-1 0,-18-20 2 0,18 20-1 16,0 0 2-16,-18-25-1 0,18 25 2 0,-17-16-1 16,17 16 4-16,-21-14-1 0,21 14 2 15,-23-13 0-15,23 13 2 0,-25-9-2 0,25 9 3 16,-23-9-3-16,23 9 1 0,-23-7-3 0,23 7 0 15,-22-7-1-15,22 7 0 0,-23-11 0 0,23 11 2 16,-22-9 1-16,22 9 2 0,-17-8 0 0,17 8 1 16,0 0-3-16,-23-16-1 0,23 16-2 0,0 0 0 15,-18-18-2-15,18 18 1 0,0 0-1 0,-13-20 1 16,13 20-1-16,0 0 3 16,-9-19 0-16,9 19 1 0,0 0-1 0,0 0 0 15,0 0-1-15,-4-18 0 0,4 18-1 0,0 0 0 16,0 0-2-16,0 0 1 0,0 0 0 0,0 0 1 15,7-17-1-15,-7 17-2 0,0 0-2 0,15-17 0 16,-15 17 0-16,0 0 1 0,21-15 19 0,-21 15-15 16,0 0 17-16,17-6-16 0,-17 6-18 0,0 0 18 15,0 0-15-15,18 8 16 0,-18-8 1 16,0 0-2-16,27 17 2 0,-27-17-1 0,24 17 1 16,-24-17-2-16,27 19 1 0,-27-19-2 0,26 20 3 15,-26-20-3-15,28 19 2 0,-28-19-1 16,29 21 2-16,-29-21-3 0,29 20 2 0,-29-20-3 15,28 22 3-15,-28-22-3 0,28 20 3 0,-28-20-2 16,28 20 3-16,-28-20-3 0,32 18 4 16,-15-10-3-16,2 1 3 0,3-2-2 0,2-1 3 15,2-2-3-15,2-1 2 0,0-1-2 0,1-2-1 16,0 0 0-16,0-2-2 0,2 1 2 0,-2 0-1 16,-1-1 0-16,0-1 0 0,-3 1-1 0,0-1 1 15,0 0 0-15,0-1-1 0,0 1 1 0,-1-1 0 16,1 0 0-16,-2 1 1 0,1-1-1 0,2 0 2 15,-2 1 1-15,2-1-2 0,-2 0 2 16,1 0-3-16,0 0 1 0,0-1-2 16,0 2 2-16,0 0-1 0,-1-1 1 0,2 2-1 15,-3 0 0-15,0-1 0 0,-1 1 1 0,0 1-2 16,-4 1 2-16,-1 0-2 0,-17 0 0 0,28 1 1 16,-28-1 0-16,18 3 0 0,-18-3-1 0,0 0 1 15,0 0-1-15,17 5 1 0,-17-5-1 0,0 0 1 16,0 0-1-16,0 0 1 0,0 0 1 15,0 0 0-15,0 0 1 0,0 0-1 0,0 0-1 16,0 0 0-16,0 0-1 0,0 0 1 0,0 0 0 16,0 0-2-16,-24-6 0 0,24 6-3 0,-36-6 2 15,13 4 1-15,-3-1 2 0,0 1 0 16,0 0 1-16,-1-1-1 0,0-1 0 0,-1 1 0 16,1-1 0-16,1 2 0 0,-1 1 1 15,3 1 1-15,-2 0 1 0,3 2-2 0,2 0-1 16,2 3 1-16,19-5-1 0,-31 10 2 0,31-10-1 15,-21 13 0-15,21-13-2 0,-16 17 1 0,16-17-4 16,-6 22 2-16,6-22-4 0,0 24 2 0,0-24-2 16,13 27 4-16,-13-27-1 0,35 28 4 0,-5-16 0 15,5-1 3-15,6-4-2 0,9-5-1 0,5-2-3 16,6-5-2-16,5-4 3 0,5-2-3 16,4-4 3-16,0 1-2 0,-4-1 4 0,-1 2-1 15,-14 5 4-15,-9 3 1 0,-18 2-1 16,-29 3 2-16,18 8 7 0,-29 8 8 0,-14 11 4 15,-13 18 9-15,-23 9-17 0,-16 14 6 0,-21 13-6 16,-15 11-19-16,-17 9 11 0,-10 8-14 0,-7 1-10 16,-1 2 23-16,4-1-6 0,12-5-7 0,15-10 19 15,23-8-6-15,24-20 2 0,27-15 13 16,21-19-16-16,16-12-2 0,6-22-8 0,39 20 0 16,2-19 2-16,14-5 4 0,16-15 4 0,14-8-3 15,18-14 5-15,18-11-12 0,20-13 13 0,9-8-17 16,15-4-6-16,4-4 16 0,3 2-16 0,-7 6 20 15,-15 5 4-15,-17 12-11 0,-27 8 11 0,-24 14-6 16,-24 12 7-16,-20 9-4 16,-19 7 4-16,-19 6-1 0,0 0 4 0,0 0 2 15,0 0-5-15,-20 41 2 0,-6 2-14 0,-16 15 6 16,-16 14-13-16,-18 9 15 0,-12 8-3 0,-10 4-12 16,1-2 12-16,5-2-12 0,13-12-2 0,17-11 14 15,19-15-11-15,19-15 3 0,15-12-11 0,8-7 1 16,1-17-4-16,24 19 6 0,-1-16 4 0,10-7 6 15,12-12 6-15,11-8-1 0,13-11 9 16,9-8-7-16,3-7 9 0,2-2-10 0,-6 1 11 16,-8 5-6-16,-13 6 13 0,-7 6-4 0,-11 5 6 15,-9 6-3-15,-8 8 0 0,-21 15-15 16,17-11-7-16,-17 11 0 0,0 0 0 0,0 0 0 16,-43 35 0-16,-4 5 0 0,-31 26 0 0,-32 20 0 15,-31 24 0-15,-25 11-1 0,-20 10-3 0,-7 2 3 16,16-11 7-16,24-16-6 0,42-27 0 15,40-29 0-15,36-27 0 0,35-23 0 0,0 0 0 16,56-17 0-16,11-15 0 0,19-17 0 0,25-20 0 16,19-17 0-16,16-11 0 0,11-6 0 0,3 3-5 15,0 2 4-15,-8 6 7 0,-14 10-14 0,-16 10 16 16,-20 13-10-16,-23 14 4 0,-16 12-2 0,-20 12 0 16,-17 11 0-16,-26 10 0 0,0 0 0 15,0 0 0-15,0 0 0 0,-19 23 0 16,-9 9 0-16,-14 17 0 0,-19 15 0 0,-13 11 0 15,-11 5 0-15,-8 6 0 0,-2 0 0 0,3 0 0 16,2 0 0-16,4-3 0 0,5-2 0 0,5-3 0 16,4-7 0-16,10-7-18 0,8-11-5 0,12-7 18 15,10-12-22-15,13-13 21 0,19-21-13 0,0 0-6 16,0 0-5-16,0 0 8 0,0 0 6 16,35-21 3-16,-9-3 35 0,5-9-23 0,7-1 25 15,3-3-8-15,2-2-5 0,-2 0 10 0,2 3-8 16,-3-1 7-16,1 4-9 0,-4 5 4 0,-7 6-4 15,-6 8 0-15,-24 14-2 0,25-10 0 0,-25 10 0 16,0 0-6-16,0 0-3 0,0 0 0 16,0 0 0-16,-16 29 0 0,-2-2 0 0,-9 10 0 15,-8 8 0-15,-5 5-4 0,-3-1 2 16,2 0-6-16,4-2-7 0,8-6 19 0,6-4-21 16,8-6 19-16,6-6-7 0,4-1-5 0,2-3 3 15,6-1-4-15,-3-20 1 0,14 31-4 0,-14-31-2 16,28 13-2-16,-7-15 0 0,6-7 4 0,4-8-2 15,6-7 5-15,2-11-5 0,5-9-6 0,1-6 23 16,3-6-15-16,0-2 23 0,-3 3 0 16,-3 7-4-16,-8 7 17 0,-8 12 1 0,-13 11 11 15,-13 18-2-15,0 0 0 0,0 0-5 0,0 0-8 16,0 0-7-16,0 0-8 0,-19 32-2 16,2 2-8-16,-8 10 7 0,-6 8-9 0,-6 5-7 15,-3 1 15-15,0 2-15 0,1-3 16 0,1-4 0 16,7-7-6-16,4-3 7 0,9-8-7 0,6-3 7 15,4-6-6-15,6-7 2 0,2-19-6 16,3 17-3-16,-3-17-3 0,0 0 3 0,24-2 4 16,-24 2 3-16,28-25 6 0,-7 1-4 0,6-11 5 15,4-8-5-15,4-6 7 0,4-5-9 0,1-6-1 16,2-1 16-16,1-2-15 0,-4 5 17 0,-4 8-6 16,-4 9-7-16,-8 12 9 0,-6 10-1 0,-17 19 4 15,0 0 0-15,0 0 0 0,0 0-1 16,0 0-2-16,0 0-3 0,0 0-4 15,-8 24 1-15,-7 13-8 0,-8 13 8 0,-5 19-1 16,-5 10-12-16,-5 4 13 0,0 9-12 0,-1 0 1 16,7 3 15-16,4 13-7 0,6 7-6 0,5 7 7 15,2 5-6-15,2-6-4 0,2-10 16 0,3-13-5 16,5-19-13-16,5-25 8 0,6-21-24 0,-8-33 4 16,32 8-2-16,-7-33 7 0,4-31 12 15,5-36-14-15,4-33 5 0,5-30-7 0,2-12 2 16,4-1 9-16,-4 3 10 0,-6 6 8 0,-10 2 3 15,-14 2-1-15,-9 1 0 0,-9 11 5 0,-3 14 6 16,-2 17-2-16,1 17 14 0,-2 15-16 16,0 14-2-16,1 11 7 0,1 12-13 0,-2 13 2 15,3 10-7-15,6 20-1 0,0 0-3 0,0 0-1 16,-22-9-1-16,22 9-3 0,-25 29 2 16,4 1-4-16,-7 10 8 0,-4 9-7 0,-5 8 10 15,-5 9-8-15,3 4-1 0,1 8 14 0,0 8-11 16,4 6 11-16,2 8 3 0,3 2-19 0,1 3 1 15,1 0 7-15,2-2-8 0,0 1 9 0,2-1 7 32,1 1-18-32,-1-2 0 0,3-8 10 0,-1-9-12 0,0-15 12 15,3-13-1-15,3-16-9 0,3-16 5 16,12-25-6-16,-7 17 0 0,7-17-6 16,0 0 0-16,4-33 8 0,-4-4-2 0,0-20 16 15,0-17 7-15,2-13-17 0,4-9 14 0,3-13-10 16,2-6-10-16,0-11 12 0,-1-11 5 0,-1-9-5 15,-2-9 1-15,1 2-5 0,-2 5 2 0,0 15 1 16,-3 17 9-16,-5 18 13 0,-7 21-15 0,-10 15 15 16,-7 14-9-16,-5 12 5 0,-4 11-6 15,-3 9-2-15,-3 8-4 0,0 8-3 0,-1 10-1 16,-1 10-3-16,-4 12 3 0,-3 14-6 0,-5 13 7 16,-1 15-11-16,0 11 14 0,2 15 1 0,3 5-6 15,1 6 9-15,5 5-8 0,5 1-8 0,6 2 3 16,6 1 7-16,6-7-6 0,8-10 6 0,7-10 6 15,9-25-15-15,9-18 5 0,8-20-11 16,9-18 2-16,8-14-1 0,5-18 2 16,7-22 6-16,-2-22-9 0,1-26 11 0,0-23-3 15,3-13-4-15,-2-11 7 0,-4-3 1 0,-4 2-1 16,-8 1-3-16,-7 9 5 0,-5 8-5 0,-8 12-4 16,-5 7 20-16,-6 3-8 0,-5 6-13 0,-3 8 12 15,-4 10-15-15,1 15 6 0,-5 11 11 0,-1 11-9 16,-2 7 6-16,0 4-4 0,-3 9 4 15,2 5-2-15,-1 6 3 0,-1 4-1 0,1 7-2 16,-2 7 1-16,-5 10-4 0,-2 11 6 0,-4 16-7 16,-6 12 8-16,-3 17-12 0,-5 8 2 0,-4 12 12 15,-3 7-10-15,-2 6 9 0,-2 6 4 0,5 3-6 16,2-5-8-16,8-10 9 0,7-9-10 0,12-16-2 16,14-14 13-16,12-9-12 0,13-9 9 15,9-6-9-15,9-9 6 0,2-8-7 16,3-10 1-16,3-7-2 0,1-11-1 0,1-9 2 15,2-11-3-15,5-12 6 0,0-15-9 0,6-12 13 16,0-13-12-16,2-10 18 0,1-11-3 0,-1-5-10 16,-1-7 12-16,-9-3-8 0,-8-4-5 0,-13-2 24 15,-13-7-13-15,-11 2-6 0,-11 10 8 0,-9 16-3 16,-5 26 8-16,-4 24 17 0,-4 21-3 16,-4 14-2-16,-1 11-7 0,-9 8-9 0,-3 14-2 15,-8 15-7-15,-3 14 5 0,-10 18-11 0,-3 11 1 16,-1 11 12-16,1 7-9 0,9 4 12 0,8 5 3 15,10 3-18-15,13 2 5 0,13-3 7 16,9-1-8-16,15-3 9 0,11-1 4 0,15 1-17 16,10-2 2-16,13-13 8 0,7-14-15 0,7-18 12 15,2-19-5-15,3-19-6 0,-2-17 0 16,-2-17 2-16,0-18 0 0,-2-22-1 0,0-17 22 16,-4-18-9-16,-2-14 13 0,-1-6 5 0,-5-4-17 15,-7 0 5-15,-7 0 7 0,-10-6-11 0,-9-6 1 16,-12-9-9-16,-7-8-2 0,-6-3-6 0,-5-4-1 15,-3 4 12-15,-3 1-13 0,-3 15 1 0,0 21 11 16,1 28-2-16,-1 28 12 0,-1 20 9 0,-1 11-5 16,-3 8-2-16,-1 5-6 15,0 5-3-15,-1 8-1 0,-1 7-3 0,-4 10 1 16,2 12-5-16,-4 14 7 0,-2 20-9 0,3 14 1 0,-3 17 13 16,4 15-8-16,4 12 6 0,5 7 9 0,6 9-10 15,6 0-1-15,7-3 4 0,7-5-4 0,10-8 6 16,9-9-8-16,6-13 8 0,6-13-11 0,4-16-5 15,2-15 10-15,3-14-11 0,0-12 5 16,2-13-3-16,-3-13 4 0,-2-13 0 0,-1-10 0 16,-3-18 5-16,-1-12-6 0,-2-12 12 0,1-10-10 15,0-7-2-15,-2-7 13 0,-3-10-12 16,-2-7 10-16,-3-11 6 0,-3-7-22 0,-3-8 7 16,-4-9 3-16,-6-10-6 0,-4-6-3 0,-6 3-8 15,-4 7 4-15,-3 20 1 0,-3 24 18 0,-4 22 12 16,-1 20-8-16,-8 16 11 0,-1 12-8 15,-2 11 0-15,-1 8-4 0,-2 6-6 0,0 8-2 16,-1 7-4-16,-4 9-1 0,2 10-5 0,-2 8 7 16,0 14-8-16,1 8 13 0,3 14 2 0,3 11-12 15,3 8 12-15,6 10-9 0,7 6-6 0,7 4 8 16,6 6 7-16,7 1-5 0,6-5 5 0,6-6 4 16,7-13-21-16,4-15 12 0,5-14-4 15,2-15-23-15,3-16 14 0,-1-16-31 0,1-13 4 0,-4-21-11 16,3-10-20-16,-7-25 22 0,5-13-27 0,-9-22 16 15,3-8 3-15,-8-18-16 0,1 0 38 16,-8-10 7-16,-5 5 5 0,-8 3 21 0,-8 11-4 16,-5 14 4-16,-7 10 22 0,-3 12-11 0,-2 11 12 15,-2 15-11-15,1 12 8 0,0 13-5 0,1 10-3 16,18 0-3-16,-33 37-13 0,19-1-3 16,-1 20-34-16,-6 3-48 0,11 27-133 0,-15 9-264 15,-2-7 7-15,15 23 419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14.10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10910 8148 614 0,'19'-34'56'0,"-4"2"-18"15,2 6 7-15,1 3 5 0,1 1-4 0,1 4-22 16,2 1-19-16,-2 5-3 0,0 2-4 15,-3 4-2-15,-17 6-12 0,23-2-10 0,-23 2-8 16,0 0 1-16,0 0 11 0,8 24 10 16,-8-24 8-16,-8 24 4 0,8-24 1 0,-12 29 1 15,5-12 3-15,7-17 0 0,-10 33 11 0,7-17 9 16,5 3 10-16,0-1 2 0,4 2 2 0,0 0-12 16,5 1-4-16,1 0-13 0,3-2-3 0,1 4 3 15,3-3-8-15,-1 0 8 0,3-3-8 16,-1-2-3-16,-2-1-14 0,0-4 13 0,-18-10-14 15,27 13 8-15,-27-13-6 0,0 0-2 0,18 4 3 16,-18-4 9-16,0 0 7 0,0 0 1 0,0 0 12 16,-23-26-16-16,23 26 12 0,-28-24-13 0,8 12-1 15,-1 0 2-15,-6-1-3 0,-2-2-6 0,-4 3 7 16,-2-4-8-16,0 6 12 0,-5-1 4 0,3 1 4 16,-6 1 6-16,1 5 2 15,-1-1 2-15,-3 4 5 0,1-2 10 0,5 7 16 16,-2-4 6-16,11 5 5 0,-2-5-7 0,12 4-4 15,2-4-10-15,19 0-10 0,0 0-16 0,0 0-11 16,0 0-6-16,0 0 0 0,1 17 2 0,-1-17 4 16,23 20-5-16,-23-20 5 0,36 23-4 0,-11-11 3 15,4 1 17-15,3-1-16 0,4 2 17 16,3-5-33-16,2 1 18 0,2 1-17 0,-3-2 16 16,-1 6 1-16,-1-4-6 0,-2 0 4 0,-3 0-5 15,-3 1 3-15,-3-1-3 0,-1-1 3 16,-4 3-3-16,-2-3 3 0,-2 1-4 0,-18-11 3 15,28 21-2-15,-28-21 2 0,24 16-2 0,-24-16 1 16,18 11-2-16,-18-11 3 0,0 0-2 0,0 0 1 16,18 8 1-16,-18-8 2 0,0 0 1 15,0 0 0-15,0 0 0 0,2-18-3 0,2 1 1 16,0-6-5-16,1-2 7 0,-2-2-7 0,-3 0 8 16,0-2 12-16,-5 1-31 0,-2 2 31 0,-5 0-30 15,-5 6 14-15,-3 2 10 0,1 3-1 0,-3 1 7 16,3 4-4-16,-3 2-1 0,1 0-5 0,-1 4 0 15,4 0-3-15,0 3-3 0,1 2-1 0,17-1-1 16,-32 7 1-16,32-7-2 0,-29 15 2 16,29-15-1-16,-24 23 1 0,24-23-2 15,-17 30 5-15,10-13 16 0,5 5-30 0,1 4 36 16,2 4-31-16,3 3 11 0,3 3 8 0,2-2-9 16,3 4 8-16,2-1-11 0,3 3 8 0,4 0-11 15,3 1 7-15,4-3-10 0,4-1 8 0,3-3-8 16,5-3 8-16,0 1-7 0,4-6 7 15,0 0-7-15,0-2 6 0,0-5 11 0,-3 1-32 16,-1-2 31-16,-6-2-34 0,0-3 16 0,-3-2 3 16,-4-6 0-16,-1-3 1 0,-3-3 1 0,-1-3-1 15,-3-3 4-15,-19 7-3 0,32-27 6 0,-19 9 16 16,1-4-34-16,0-2 33 0,-1-4-32 16,-4-3 10-16,0 1 8 0,-4 0-8 0,-4-2 8 15,-4 2-8-15,-1-2 8 0,-4 1-7 16,-1 1 8-16,-2 1-4 0,-3 3 5 0,-2 3-4 15,1 2 4-15,-1 1-7 0,-1 2 2 0,0 1-4 16,17 17 2-16,-31-28-1 0,31 28 5 0,-29-18 0 16,29 18 5-16,-18-8 1 0,18 8-1 0,0 0-5 15,0 0-4-15,0 0-1 0,0 0-2 0,-11 24 3 16,10-2-3-16,1 4 5 0,0 5-7 0,1 2 6 16,3 5-6-16,3 1 6 0,3 0-6 15,1 1 8-15,6-2-9 0,3-1 9 16,3-2-9-16,4 0 9 0,4-2-7 0,1-3-11 0,2 1 28 15,3-4-29-15,1-1 30 0,-2-3-12 16,2-4-5-16,-2-2 5 0,1-1-5 0,-2-3 5 16,-1-1-4-16,-5-1 2 0,-2-2-2 0,-4-2 2 15,-2-1-1-15,-4-1 2 0,-17-5-3 16,24 6 1-16,-24-6 0 0,0 0 1 0,0 0 0 16,0 0 1-16,0 0 1 0,0 0 0 0,0 0 0 15,17-17-2-15,-12-4 1 0,4-7-5 0,0-3 7 16,1-5-8-16,-1-2-9 0,-3 1 27 0,-5-3-28 15,-4 2 29-15,-4 1-11 0,-4 2-8 0,-3 3 9 16,-3 3-7-16,-5 3 7 0,-1 0-6 0,-2 3 6 16,1 3-2-16,1 2 4 15,0 3-3-15,1 5 1 0,1 4-3 0,3 4-2 16,18 2-2-16,-30 1 0 0,30-1 0 0,-26 15-1 16,26-15 2-16,-27 37-3 0,14-9 5 0,-2 2-5 15,4 4 7-15,0 2-8 0,3 2 9 0,1 1-10 16,2 2 10-16,3 0 6 0,4 1-25 0,3-2 27 15,1 0-27-15,3-4 11 0,2-1 7 0,5-3-7 16,2-4 6-16,3-4-6 0,1-4 4 16,1-4-5-16,0-6 0 0,1-4-3 0,1-7-2 15,-3-6 3-15,-3-5-1 0,3-6 7 0,-1-8-4 16,1-7 8-16,-2-7-7 0,1-5 9 0,0-7 9 16,-2-4-23-16,1-4 21 0,-3-4-22 15,-2-1 0-15,-1-4 16 0,-2-1-16 0,-2 3 17 16,-3 3-12-16,-3 7 14 0,-3 3 11 15,-5 6-22-15,-1 6 26 0,-4 6-25 0,-2 10 7 16,-5 4 4-16,0 5-7 0,-2 6 0 0,-2 4-3 16,1 4 1-16,-1 6-2 0,1 4 0 0,-2 6 1 15,-1 8-5-15,-1 5 8 0,-3 11 7 0,-1 4-26 16,-2 5 26-16,-3 6-25 0,3 0 9 0,1 1 11 16,1 5-13-16,3-1 13 0,4-2-12 0,6-1 12 15,3-6-13-15,5-4 11 0,6-7-11 16,3-5-10-16,8-9 29 0,-11-23-30 15,37 24 29-15,-13-24-17 0,6-8-22 0,3-11 27 16,9-14-36-16,1-11 20 0,11-10-15 0,1-17-18 16,8-3 14-16,-4-11-26 0,10-1 7 0,-11-14-14 15,6 4-9-15,-9-7 30 0,1 1 26 0,-4 4 29 16,-9-1 42-16,-3 4 8 0,-13-3-10 0,0 11 18 16,-16-4-12-16,1 11 1 0,-14-1 19 15,4 12-23-15,-14 0 8 0,2 9-25 0,-8 4-18 16,-2 8 16-16,-2 3-31 0,-1 9 24 0,-2 4-13 15,-5 7-9-15,0 4 3 0,-4 6-6 0,1 4 3 16,-1 5-3-16,-2 7 0 0,-3 4 1 16,-2 7-2-16,-2 5 1 0,-2 3-3 0,0 6 5 15,0 4-7-15,1 3 10 0,4 2 11 16,5 0-27-16,3-3 28 0,6-3-32 0,6-4 5 16,4-7-1-16,16-18-10 0,-10 18 1 0,10-18 2 15,0 0 3-15,0 0 0 0,28-18-6 0,-6-4 4 16,2-13 12-16,12-6-19 0,3-6 34 0,7-7-22 15,2 0 12-15,1-3 13 0,0-1-12 0,-7 0 16 16,-3 2-15-16,-8 3 17 0,-6 4-11 0,-10 0 13 16,-6 4 7-16,-7 2-26 0,-6 4 27 15,-7 1-29-15,-4 5 11 0,-5 3 5 0,-5 5-8 16,-4 5 3-16,-5 3-5 0,-5 5 0 0,-4 6-3 16,-9 6 0-16,0 5 1 0,-5 4-1 15,-3 6 4-15,-3 2-3 0,1 3 3 0,0 5-5 16,1 1 5-16,5 3-6 0,4 1-12 0,5-1 28 15,5 0-31-15,9-6 30 0,9-3-14 0,24-20-5 16,-21 23 0-16,21-23-6 0,0 0-1 16,0 0-1-16,0 0 1 0,0 0 5 0,0 0 0 15,0 0-1-15,24-22-7 0,-7-7 5 0,3-9 10 16,8-7-20-16,5-5 30 0,4-6-22 0,1 2 8 16,1-2 16-16,-3 3-8 0,-7 1 18 0,-2 6-7 15,-10 1 10-15,-3 8-11 0,-5 4 6 0,-2 5-6 16,-6 7 4-16,-1 21-6 15,-1-26-2-15,1 26-6 0,0 0-3 0,0 0-4 16,0 0-4-16,0 0 0 0,0 0 0 0,0 0 4 16,12 28 0-16,-12-28 4 0,15 33-5 0,-7-15 2 15,2 0-5-15,1-1 5 0,0 0-3 0,-11-17 5 0,21 34-2 16,-12-16 3-16,1 0-2 0,0 3 3 16,0-1-4-16,-1 2 5 0,2 0-5 0,1-1 4 15,2 1-4-15,2 0 6 0,1-2-6 16,1 1 5-16,2-2-5 0,2 2 4 0,1-2-4 15,3-1 4-15,1 1-2 0,0-1 4 0,-1-1-5 16,1 0 5-16,-1 2 14 0,-2 0-31 0,-1 3 30 16,-4 0-31-16,-2 0 12 0,-2 1 4 0,-2-2-4 15,-2 1 4-15,-1 0-5 0,0 0 6 0,-3-2-6 16,2 1 6-16,0-2-5 0,1-1 4 16,2 0-4-16,0 1 3 0,-12-19-2 0,32 30 3 15,-14-18-2-15,5-2 2 0,2-4-2 0,1-3 2 16,2 0-2-16,2-3 1 0,1-2 0 15,1 0-1-15,-1 0 1 0,-1-1 0 0,-4 1 0 16,0 1 1-16,-4 1-3 0,-4 0 1 0,-18 0 0 16,29 2 0-16,-29-2 1 0,19 4-1 0,-19-4 0 15,0 0-1-15,0 0 0 0,0 0 2 16,0 0-1-16,0 0 2 0,0 0 3 0,0 0 1 16,0 0 3-16,0 0-1 0,0 0-3 0,0 0-2 15,0 0-2-15,-2-27-3 0,2 27 1 0,-14-25-2 16,14 25 1-16,-23-29-3 0,23 29 2 0,-32-32-4 15,14 15 4-15,-4-3-5 0,-2-1 5 0,-2-3-2 16,-1 0 6-16,-2-3-5 0,0-1 8 0,0-1 8 16,-2-2-28-16,1-1 29 15,1 0-30-15,-2 1 15 0,2 0 7 0,1 1-7 16,1 2 8-16,1 3-5 0,-1 2 8 0,1 1-6 16,1 2 4-16,-1 2-6 0,3 0 2 0,1 2-3 15,3 2 3-15,19 14-4 0,-31-24 1 0,31 24-3 16,-18-17 2-16,18 17-1 0,0 0 3 0,0 0-1 15,0 0 0-15,0 0-1 0,0 0-1 16,0 0 0-16,0 0-1 0,0 0 1 0,0 0 0 16,0 0 0-16,0 0 1 0,0 0 2 0,0 0 0 15,7 26 3-15,-7-26-3 0,17 31 3 0,-6-14-6 16,3 1 5-16,3 1-5 0,2-1 4 0,3 2-3 16,4-2 3-16,3 0-4 0,4 1 4 15,2 1-4-15,4-3 5 0,1 1-5 0,1 0 3 16,-2-1-3-16,0 0 4 0,-2 0-4 15,-1 0 4-15,1-1 15 0,-2 3-30 0,-3-2 32 16,-1-1-32-16,-2 0 11 0,1 0 4 0,-1-2-3 16,-1 1 2-16,2-2-2 0,-2 3 3 0,1-2-3 15,0 1 3-15,-1-2-3 0,2 1 3 0,-1-1-3 16,-1 1 3-16,-1 0-3 0,-2 0 3 0,-4 1-4 16,-2-1 3-16,-2 1-3 0,-17-15 3 0,27 29-3 15,-27-29 4-15,18 22-3 0,-18-22 1 16,0 0-1-16,0 0 1 0,14 18 0 15,-14-18 1 1,0 0 1-16,0 0 3 0,0 0 4 0,0 0 2 16,0 0 1-16,0 0-4 0,0 0-3 0,-26-17-5 15,26 17 0-15,-35-22-2 0,10 9 3 0,-1-4-3 16,-7 0 2-16,-2-3-2 0,-3 0 4 0,-1-3-5 16,-1-2 6-16,0-3-7 0,1-1 8 15,-1-4-8-15,2 0-10 0,0-2 27 0,2-1-27 16,2-1 26-16,0-1-7 0,2 1-7 0,0 0 8 15,3 1-8-15,-1-1 7 0,1-1-8 0,-2 1 8 16,0-2-9-16,-3 1 7 0,1 0-7 0,1 1 8 16,3 0-9-16,1 1 10 0,1 1-8 0,3 2-11 15,2 1 28-15,1 2-28 0,3 4 28 16,1-1-9-16,3 4-6 0,-1 1 3 16,3 3-5-16,-2 1 4 0,14 18-5 0,-22-29 5 15,22 29-2-15,-19-22 2 0,19 22-2 0,-17-17 2 16,17 17-3-16,0 0 3 0,-17-13-3 0,17 13 2 15,0 0-1-15,0 0 0 0,0 0-2 0,0 0-2 16,0 0-2-16,0 0-1 0,0 0 2 0,-5 17 0 16,5-17 5-16,-4 24-5 0,4-24 1 15,-2 28-3-15,2-28 1 0,-1 29-6 0,1-29 1 16,-1 30-7-16,1-30 2 0,1 31-6 0,-1-31-2 16,2 33-12-16,-2-33-7 0,3 33-9 0,-3-33-46 15,3 37-46-15,-3-37-77 0,0 33-83 0,6-5-137 16,-6-28 155-16,-7 38 287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9.emf"/><Relationship Id="rId21" Type="http://schemas.openxmlformats.org/officeDocument/2006/relationships/customXml" Target="../ink/ink15.xml"/><Relationship Id="rId42" Type="http://schemas.openxmlformats.org/officeDocument/2006/relationships/image" Target="../media/image27.emf"/><Relationship Id="rId47" Type="http://schemas.openxmlformats.org/officeDocument/2006/relationships/customXml" Target="../ink/ink28.xml"/><Relationship Id="rId63" Type="http://schemas.openxmlformats.org/officeDocument/2006/relationships/customXml" Target="../ink/ink36.xml"/><Relationship Id="rId68" Type="http://schemas.openxmlformats.org/officeDocument/2006/relationships/image" Target="../media/image40.emf"/><Relationship Id="rId84" Type="http://schemas.openxmlformats.org/officeDocument/2006/relationships/image" Target="../media/image48.emf"/><Relationship Id="rId89" Type="http://schemas.openxmlformats.org/officeDocument/2006/relationships/customXml" Target="../ink/ink49.xml"/><Relationship Id="rId112" Type="http://schemas.openxmlformats.org/officeDocument/2006/relationships/image" Target="../media/image62.emf"/><Relationship Id="rId16" Type="http://schemas.openxmlformats.org/officeDocument/2006/relationships/image" Target="../media/image14.emf"/><Relationship Id="rId107" Type="http://schemas.openxmlformats.org/officeDocument/2006/relationships/customXml" Target="../ink/ink58.xml"/><Relationship Id="rId11" Type="http://schemas.openxmlformats.org/officeDocument/2006/relationships/customXml" Target="../ink/ink10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37" Type="http://schemas.openxmlformats.org/officeDocument/2006/relationships/customXml" Target="../ink/ink23.xml"/><Relationship Id="rId40" Type="http://schemas.openxmlformats.org/officeDocument/2006/relationships/image" Target="../media/image26.emf"/><Relationship Id="rId45" Type="http://schemas.openxmlformats.org/officeDocument/2006/relationships/customXml" Target="../ink/ink27.xml"/><Relationship Id="rId53" Type="http://schemas.openxmlformats.org/officeDocument/2006/relationships/customXml" Target="../ink/ink31.xml"/><Relationship Id="rId58" Type="http://schemas.openxmlformats.org/officeDocument/2006/relationships/image" Target="../media/image35.emf"/><Relationship Id="rId66" Type="http://schemas.openxmlformats.org/officeDocument/2006/relationships/image" Target="../media/image39.emf"/><Relationship Id="rId74" Type="http://schemas.openxmlformats.org/officeDocument/2006/relationships/image" Target="../media/image43.emf"/><Relationship Id="rId79" Type="http://schemas.openxmlformats.org/officeDocument/2006/relationships/customXml" Target="../ink/ink44.xml"/><Relationship Id="rId87" Type="http://schemas.openxmlformats.org/officeDocument/2006/relationships/customXml" Target="../ink/ink48.xml"/><Relationship Id="rId102" Type="http://schemas.openxmlformats.org/officeDocument/2006/relationships/image" Target="../media/image57.emf"/><Relationship Id="rId110" Type="http://schemas.openxmlformats.org/officeDocument/2006/relationships/image" Target="../media/image61.emf"/><Relationship Id="rId123" Type="http://schemas.openxmlformats.org/officeDocument/2006/relationships/customXml" Target="../ink/ink64.xml"/><Relationship Id="rId5" Type="http://schemas.openxmlformats.org/officeDocument/2006/relationships/customXml" Target="../ink/ink7.xml"/><Relationship Id="rId61" Type="http://schemas.openxmlformats.org/officeDocument/2006/relationships/customXml" Target="../ink/ink35.xml"/><Relationship Id="rId82" Type="http://schemas.openxmlformats.org/officeDocument/2006/relationships/image" Target="../media/image47.emf"/><Relationship Id="rId90" Type="http://schemas.openxmlformats.org/officeDocument/2006/relationships/image" Target="../media/image51.emf"/><Relationship Id="rId95" Type="http://schemas.openxmlformats.org/officeDocument/2006/relationships/customXml" Target="../ink/ink52.xml"/><Relationship Id="rId19" Type="http://schemas.openxmlformats.org/officeDocument/2006/relationships/customXml" Target="../ink/ink14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18.xml"/><Relationship Id="rId30" Type="http://schemas.openxmlformats.org/officeDocument/2006/relationships/image" Target="../media/image21.emf"/><Relationship Id="rId35" Type="http://schemas.openxmlformats.org/officeDocument/2006/relationships/customXml" Target="../ink/ink22.xml"/><Relationship Id="rId43" Type="http://schemas.openxmlformats.org/officeDocument/2006/relationships/customXml" Target="../ink/ink26.xml"/><Relationship Id="rId48" Type="http://schemas.openxmlformats.org/officeDocument/2006/relationships/image" Target="../media/image30.emf"/><Relationship Id="rId56" Type="http://schemas.openxmlformats.org/officeDocument/2006/relationships/image" Target="../media/image34.emf"/><Relationship Id="rId64" Type="http://schemas.openxmlformats.org/officeDocument/2006/relationships/image" Target="../media/image38.emf"/><Relationship Id="rId69" Type="http://schemas.openxmlformats.org/officeDocument/2006/relationships/customXml" Target="../ink/ink39.xml"/><Relationship Id="rId77" Type="http://schemas.openxmlformats.org/officeDocument/2006/relationships/customXml" Target="../ink/ink43.xml"/><Relationship Id="rId100" Type="http://schemas.openxmlformats.org/officeDocument/2006/relationships/image" Target="../media/image56.emf"/><Relationship Id="rId105" Type="http://schemas.openxmlformats.org/officeDocument/2006/relationships/customXml" Target="../ink/ink57.xml"/><Relationship Id="rId113" Type="http://schemas.openxmlformats.org/officeDocument/2006/relationships/customXml" Target="../ink/ink61.xml"/><Relationship Id="rId118" Type="http://schemas.openxmlformats.org/officeDocument/2006/relationships/image" Target="../media/image65.emf"/><Relationship Id="rId8" Type="http://schemas.openxmlformats.org/officeDocument/2006/relationships/image" Target="../media/image10.emf"/><Relationship Id="rId51" Type="http://schemas.openxmlformats.org/officeDocument/2006/relationships/customXml" Target="../ink/ink30.xml"/><Relationship Id="rId72" Type="http://schemas.openxmlformats.org/officeDocument/2006/relationships/image" Target="../media/image42.emf"/><Relationship Id="rId80" Type="http://schemas.openxmlformats.org/officeDocument/2006/relationships/image" Target="../media/image46.emf"/><Relationship Id="rId85" Type="http://schemas.openxmlformats.org/officeDocument/2006/relationships/customXml" Target="../ink/ink47.xml"/><Relationship Id="rId93" Type="http://schemas.openxmlformats.org/officeDocument/2006/relationships/customXml" Target="../ink/ink51.xml"/><Relationship Id="rId98" Type="http://schemas.openxmlformats.org/officeDocument/2006/relationships/image" Target="../media/image55.emf"/><Relationship Id="rId121" Type="http://schemas.openxmlformats.org/officeDocument/2006/relationships/customXml" Target="../ink/ink63.xml"/><Relationship Id="rId3" Type="http://schemas.openxmlformats.org/officeDocument/2006/relationships/customXml" Target="../ink/ink6.xml"/><Relationship Id="rId12" Type="http://schemas.openxmlformats.org/officeDocument/2006/relationships/image" Target="../media/image12.emf"/><Relationship Id="rId17" Type="http://schemas.openxmlformats.org/officeDocument/2006/relationships/customXml" Target="../ink/ink13.xml"/><Relationship Id="rId25" Type="http://schemas.openxmlformats.org/officeDocument/2006/relationships/customXml" Target="../ink/ink17.xml"/><Relationship Id="rId33" Type="http://schemas.openxmlformats.org/officeDocument/2006/relationships/customXml" Target="../ink/ink21.xml"/><Relationship Id="rId38" Type="http://schemas.openxmlformats.org/officeDocument/2006/relationships/image" Target="../media/image25.emf"/><Relationship Id="rId46" Type="http://schemas.openxmlformats.org/officeDocument/2006/relationships/image" Target="../media/image29.emf"/><Relationship Id="rId59" Type="http://schemas.openxmlformats.org/officeDocument/2006/relationships/customXml" Target="../ink/ink34.xml"/><Relationship Id="rId67" Type="http://schemas.openxmlformats.org/officeDocument/2006/relationships/customXml" Target="../ink/ink38.xml"/><Relationship Id="rId103" Type="http://schemas.openxmlformats.org/officeDocument/2006/relationships/customXml" Target="../ink/ink56.xml"/><Relationship Id="rId108" Type="http://schemas.openxmlformats.org/officeDocument/2006/relationships/image" Target="../media/image60.emf"/><Relationship Id="rId124" Type="http://schemas.openxmlformats.org/officeDocument/2006/relationships/image" Target="../media/image64.emf"/><Relationship Id="rId20" Type="http://schemas.openxmlformats.org/officeDocument/2006/relationships/image" Target="../media/image16.emf"/><Relationship Id="rId41" Type="http://schemas.openxmlformats.org/officeDocument/2006/relationships/customXml" Target="../ink/ink25.xml"/><Relationship Id="rId54" Type="http://schemas.openxmlformats.org/officeDocument/2006/relationships/image" Target="../media/image33.emf"/><Relationship Id="rId62" Type="http://schemas.openxmlformats.org/officeDocument/2006/relationships/image" Target="../media/image37.emf"/><Relationship Id="rId70" Type="http://schemas.openxmlformats.org/officeDocument/2006/relationships/image" Target="../media/image41.emf"/><Relationship Id="rId75" Type="http://schemas.openxmlformats.org/officeDocument/2006/relationships/customXml" Target="../ink/ink42.xml"/><Relationship Id="rId83" Type="http://schemas.openxmlformats.org/officeDocument/2006/relationships/customXml" Target="../ink/ink46.xml"/><Relationship Id="rId88" Type="http://schemas.openxmlformats.org/officeDocument/2006/relationships/image" Target="../media/image50.emf"/><Relationship Id="rId91" Type="http://schemas.openxmlformats.org/officeDocument/2006/relationships/customXml" Target="../ink/ink50.xml"/><Relationship Id="rId96" Type="http://schemas.openxmlformats.org/officeDocument/2006/relationships/image" Target="../media/image54.emf"/><Relationship Id="rId111" Type="http://schemas.openxmlformats.org/officeDocument/2006/relationships/customXml" Target="../ink/ink6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5" Type="http://schemas.openxmlformats.org/officeDocument/2006/relationships/customXml" Target="../ink/ink12.xml"/><Relationship Id="rId23" Type="http://schemas.openxmlformats.org/officeDocument/2006/relationships/customXml" Target="../ink/ink16.xml"/><Relationship Id="rId28" Type="http://schemas.openxmlformats.org/officeDocument/2006/relationships/image" Target="../media/image20.emf"/><Relationship Id="rId36" Type="http://schemas.openxmlformats.org/officeDocument/2006/relationships/image" Target="../media/image24.emf"/><Relationship Id="rId49" Type="http://schemas.openxmlformats.org/officeDocument/2006/relationships/customXml" Target="../ink/ink29.xml"/><Relationship Id="rId57" Type="http://schemas.openxmlformats.org/officeDocument/2006/relationships/customXml" Target="../ink/ink33.xml"/><Relationship Id="rId106" Type="http://schemas.openxmlformats.org/officeDocument/2006/relationships/image" Target="../media/image59.emf"/><Relationship Id="rId119" Type="http://schemas.openxmlformats.org/officeDocument/2006/relationships/customXml" Target="../ink/ink62.xml"/><Relationship Id="rId10" Type="http://schemas.openxmlformats.org/officeDocument/2006/relationships/image" Target="../media/image11.emf"/><Relationship Id="rId31" Type="http://schemas.openxmlformats.org/officeDocument/2006/relationships/customXml" Target="../ink/ink20.xml"/><Relationship Id="rId44" Type="http://schemas.openxmlformats.org/officeDocument/2006/relationships/image" Target="../media/image28.emf"/><Relationship Id="rId52" Type="http://schemas.openxmlformats.org/officeDocument/2006/relationships/image" Target="../media/image32.emf"/><Relationship Id="rId60" Type="http://schemas.openxmlformats.org/officeDocument/2006/relationships/image" Target="../media/image36.emf"/><Relationship Id="rId65" Type="http://schemas.openxmlformats.org/officeDocument/2006/relationships/customXml" Target="../ink/ink37.xml"/><Relationship Id="rId73" Type="http://schemas.openxmlformats.org/officeDocument/2006/relationships/customXml" Target="../ink/ink41.xml"/><Relationship Id="rId78" Type="http://schemas.openxmlformats.org/officeDocument/2006/relationships/image" Target="../media/image45.emf"/><Relationship Id="rId81" Type="http://schemas.openxmlformats.org/officeDocument/2006/relationships/customXml" Target="../ink/ink45.xml"/><Relationship Id="rId86" Type="http://schemas.openxmlformats.org/officeDocument/2006/relationships/image" Target="../media/image49.emf"/><Relationship Id="rId94" Type="http://schemas.openxmlformats.org/officeDocument/2006/relationships/image" Target="../media/image53.emf"/><Relationship Id="rId99" Type="http://schemas.openxmlformats.org/officeDocument/2006/relationships/customXml" Target="../ink/ink54.xml"/><Relationship Id="rId101" Type="http://schemas.openxmlformats.org/officeDocument/2006/relationships/customXml" Target="../ink/ink55.xml"/><Relationship Id="rId122" Type="http://schemas.openxmlformats.org/officeDocument/2006/relationships/image" Target="../media/image63.emf"/><Relationship Id="rId4" Type="http://schemas.openxmlformats.org/officeDocument/2006/relationships/image" Target="../media/image8.emf"/><Relationship Id="rId9" Type="http://schemas.openxmlformats.org/officeDocument/2006/relationships/customXml" Target="../ink/ink9.xml"/><Relationship Id="rId13" Type="http://schemas.openxmlformats.org/officeDocument/2006/relationships/customXml" Target="../ink/ink11.xml"/><Relationship Id="rId18" Type="http://schemas.openxmlformats.org/officeDocument/2006/relationships/image" Target="../media/image15.emf"/><Relationship Id="rId39" Type="http://schemas.openxmlformats.org/officeDocument/2006/relationships/customXml" Target="../ink/ink24.xml"/><Relationship Id="rId109" Type="http://schemas.openxmlformats.org/officeDocument/2006/relationships/customXml" Target="../ink/ink59.xml"/><Relationship Id="rId34" Type="http://schemas.openxmlformats.org/officeDocument/2006/relationships/image" Target="../media/image23.emf"/><Relationship Id="rId50" Type="http://schemas.openxmlformats.org/officeDocument/2006/relationships/image" Target="../media/image31.emf"/><Relationship Id="rId55" Type="http://schemas.openxmlformats.org/officeDocument/2006/relationships/customXml" Target="../ink/ink32.xml"/><Relationship Id="rId76" Type="http://schemas.openxmlformats.org/officeDocument/2006/relationships/image" Target="../media/image44.emf"/><Relationship Id="rId97" Type="http://schemas.openxmlformats.org/officeDocument/2006/relationships/customXml" Target="../ink/ink53.xml"/><Relationship Id="rId104" Type="http://schemas.openxmlformats.org/officeDocument/2006/relationships/image" Target="../media/image58.emf"/><Relationship Id="rId120" Type="http://schemas.openxmlformats.org/officeDocument/2006/relationships/image" Target="../media/image410.emf"/><Relationship Id="rId7" Type="http://schemas.openxmlformats.org/officeDocument/2006/relationships/customXml" Target="../ink/ink8.xml"/><Relationship Id="rId71" Type="http://schemas.openxmlformats.org/officeDocument/2006/relationships/customXml" Target="../ink/ink40.xml"/><Relationship Id="rId92" Type="http://schemas.openxmlformats.org/officeDocument/2006/relationships/image" Target="../media/image52.emf"/><Relationship Id="rId2" Type="http://schemas.openxmlformats.org/officeDocument/2006/relationships/image" Target="../media/image5.png"/><Relationship Id="rId29" Type="http://schemas.openxmlformats.org/officeDocument/2006/relationships/customXml" Target="../ink/ink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4209786"/>
              </p:ext>
            </p:extLst>
          </p:nvPr>
        </p:nvGraphicFramePr>
        <p:xfrm>
          <a:off x="214283" y="762000"/>
          <a:ext cx="8750332" cy="44500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Do pages 177 – 181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of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, including using scissors, glue sticks and felts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answer test-type questions on the circulatory system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 at diffusion in the capillaries,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especially those around an alveolus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diffusion and capillaries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 the business of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breathing (Mr Major will complete this tomorrow)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humans get air in and out using diaphragm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intercostals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 the computer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research for topics in the three main areas: skeleton-muscular, circulation, respiratory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we will be researching (preliminary work only)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68480" y="606960"/>
              <a:ext cx="900000" cy="1972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54080" y="604440"/>
                <a:ext cx="916920" cy="197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250520" y="2454120"/>
              <a:ext cx="1068120" cy="1389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235760" y="2451600"/>
                <a:ext cx="1085400" cy="1405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24320" y="4209480"/>
              <a:ext cx="6282720" cy="751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10640" y="4192920"/>
                <a:ext cx="6298920" cy="78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2000" y="5058720"/>
              <a:ext cx="7107480" cy="8143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5440" y="5042520"/>
                <a:ext cx="7126560" cy="84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5" y="157464"/>
            <a:ext cx="7115175" cy="658716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221920" y="1981440"/>
              <a:ext cx="349920" cy="502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06080" y="1909440"/>
                <a:ext cx="384480" cy="63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650040" y="2118960"/>
              <a:ext cx="912240" cy="13640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30960" y="2035080"/>
                <a:ext cx="956520" cy="154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3833640" y="2082240"/>
              <a:ext cx="957240" cy="1391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810960" y="1990440"/>
                <a:ext cx="1007640" cy="158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3810240" y="1993680"/>
              <a:ext cx="1057680" cy="13312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789720" y="1893600"/>
                <a:ext cx="1103040" cy="152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3703680" y="2248200"/>
              <a:ext cx="751320" cy="7988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680280" y="2166840"/>
                <a:ext cx="795600" cy="96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3450600" y="4971240"/>
              <a:ext cx="657000" cy="26280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432600" y="4889160"/>
                <a:ext cx="694080" cy="43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3105360" y="3969720"/>
              <a:ext cx="576360" cy="111672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080520" y="3877920"/>
                <a:ext cx="624960" cy="130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2445120" y="3342960"/>
              <a:ext cx="1389960" cy="18907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425320" y="3255480"/>
                <a:ext cx="1432800" cy="207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2727360" y="3268440"/>
              <a:ext cx="1003320" cy="91980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705040" y="3178080"/>
                <a:ext cx="1049040" cy="109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3237840" y="2844000"/>
              <a:ext cx="1744200" cy="315972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213720" y="2750400"/>
                <a:ext cx="1793160" cy="335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3470400" y="2724480"/>
              <a:ext cx="926640" cy="308160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3445560" y="2623320"/>
                <a:ext cx="976680" cy="327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3943080" y="2782080"/>
              <a:ext cx="540720" cy="161172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3936600" y="2751120"/>
                <a:ext cx="571680" cy="165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5303880" y="1685160"/>
              <a:ext cx="409680" cy="42408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5284080" y="1608480"/>
                <a:ext cx="451080" cy="58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5513040" y="1733400"/>
              <a:ext cx="169560" cy="35064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5491800" y="1633680"/>
                <a:ext cx="214200" cy="54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2556360" y="1329120"/>
              <a:ext cx="551520" cy="191664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538360" y="1257120"/>
                <a:ext cx="587520" cy="206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18" name="Ink 17"/>
              <p14:cNvContentPartPr/>
              <p14:nvPr/>
            </p14:nvContentPartPr>
            <p14:xfrm>
              <a:off x="2676600" y="5473440"/>
              <a:ext cx="696600" cy="115056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2655000" y="5386680"/>
                <a:ext cx="740160" cy="131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19" name="Ink 18"/>
              <p14:cNvContentPartPr/>
              <p14:nvPr/>
            </p14:nvContentPartPr>
            <p14:xfrm>
              <a:off x="5215320" y="4044240"/>
              <a:ext cx="686880" cy="170604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5193360" y="3962880"/>
                <a:ext cx="730800" cy="186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20" name="Ink 19"/>
              <p14:cNvContentPartPr/>
              <p14:nvPr/>
            </p14:nvContentPartPr>
            <p14:xfrm>
              <a:off x="5214600" y="4451760"/>
              <a:ext cx="243000" cy="48312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5204880" y="4405320"/>
                <a:ext cx="266400" cy="57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21" name="Ink 20"/>
              <p14:cNvContentPartPr/>
              <p14:nvPr/>
            </p14:nvContentPartPr>
            <p14:xfrm>
              <a:off x="5065920" y="4278960"/>
              <a:ext cx="555480" cy="94212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5051520" y="4223520"/>
                <a:ext cx="581760" cy="103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22" name="Ink 21"/>
              <p14:cNvContentPartPr/>
              <p14:nvPr/>
            </p14:nvContentPartPr>
            <p14:xfrm>
              <a:off x="4866840" y="2858400"/>
              <a:ext cx="1191240" cy="263340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4853160" y="2796480"/>
                <a:ext cx="1218240" cy="273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23" name="Ink 22"/>
              <p14:cNvContentPartPr/>
              <p14:nvPr/>
            </p14:nvContentPartPr>
            <p14:xfrm>
              <a:off x="4607280" y="2762280"/>
              <a:ext cx="1511640" cy="187380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4593960" y="2717280"/>
                <a:ext cx="1539720" cy="197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24" name="Ink 23"/>
              <p14:cNvContentPartPr/>
              <p14:nvPr/>
            </p14:nvContentPartPr>
            <p14:xfrm>
              <a:off x="4880880" y="3400200"/>
              <a:ext cx="109440" cy="47340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4870440" y="3360240"/>
                <a:ext cx="129240" cy="55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25" name="Ink 24"/>
              <p14:cNvContentPartPr/>
              <p14:nvPr/>
            </p14:nvContentPartPr>
            <p14:xfrm>
              <a:off x="4605120" y="3018600"/>
              <a:ext cx="419040" cy="100584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4589640" y="2954160"/>
                <a:ext cx="438480" cy="112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26" name="Ink 25"/>
              <p14:cNvContentPartPr/>
              <p14:nvPr/>
            </p14:nvContentPartPr>
            <p14:xfrm>
              <a:off x="4786560" y="3030120"/>
              <a:ext cx="981720" cy="175644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4771080" y="2986920"/>
                <a:ext cx="1013400" cy="187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27" name="Ink 26"/>
              <p14:cNvContentPartPr/>
              <p14:nvPr/>
            </p14:nvContentPartPr>
            <p14:xfrm>
              <a:off x="4768200" y="2761920"/>
              <a:ext cx="1299960" cy="117360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4764240" y="2703960"/>
                <a:ext cx="1317240" cy="129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">
            <p14:nvContentPartPr>
              <p14:cNvPr id="28" name="Ink 27"/>
              <p14:cNvContentPartPr/>
              <p14:nvPr/>
            </p14:nvContentPartPr>
            <p14:xfrm>
              <a:off x="4613760" y="3142440"/>
              <a:ext cx="1313640" cy="262908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4603680" y="3100320"/>
                <a:ext cx="1338120" cy="27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29" name="Ink 28"/>
              <p14:cNvContentPartPr/>
              <p14:nvPr/>
            </p14:nvContentPartPr>
            <p14:xfrm>
              <a:off x="2942280" y="739800"/>
              <a:ext cx="1529280" cy="2311920"/>
            </p14:xfrm>
          </p:contentPart>
        </mc:Choice>
        <mc:Fallback xmlns="">
          <p:pic>
            <p:nvPicPr>
              <p:cNvPr id="29" name="Ink 28"/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2929320" y="704160"/>
                <a:ext cx="1554120" cy="240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30" name="Ink 29"/>
              <p14:cNvContentPartPr/>
              <p14:nvPr/>
            </p14:nvContentPartPr>
            <p14:xfrm>
              <a:off x="3761640" y="603000"/>
              <a:ext cx="318960" cy="227160"/>
            </p14:xfrm>
          </p:contentPart>
        </mc:Choice>
        <mc:Fallback xmlns="">
          <p:pic>
            <p:nvPicPr>
              <p:cNvPr id="30" name="Ink 29"/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3754080" y="576360"/>
                <a:ext cx="334440" cy="278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31" name="Ink 30"/>
              <p14:cNvContentPartPr/>
              <p14:nvPr/>
            </p14:nvContentPartPr>
            <p14:xfrm>
              <a:off x="3745800" y="507240"/>
              <a:ext cx="390960" cy="60192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3737520" y="459000"/>
                <a:ext cx="411840" cy="69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1">
            <p14:nvContentPartPr>
              <p14:cNvPr id="1024" name="Ink 1023"/>
              <p14:cNvContentPartPr/>
              <p14:nvPr/>
            </p14:nvContentPartPr>
            <p14:xfrm>
              <a:off x="2915640" y="840600"/>
              <a:ext cx="901080" cy="2074680"/>
            </p14:xfrm>
          </p:contentPart>
        </mc:Choice>
        <mc:Fallback xmlns="">
          <p:pic>
            <p:nvPicPr>
              <p:cNvPr id="1024" name="Ink 1023"/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2904480" y="795240"/>
                <a:ext cx="920160" cy="2169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3">
            <p14:nvContentPartPr>
              <p14:cNvPr id="1025" name="Ink 1024"/>
              <p14:cNvContentPartPr/>
              <p14:nvPr/>
            </p14:nvContentPartPr>
            <p14:xfrm>
              <a:off x="2938320" y="1321920"/>
              <a:ext cx="861120" cy="2049480"/>
            </p14:xfrm>
          </p:contentPart>
        </mc:Choice>
        <mc:Fallback xmlns="">
          <p:pic>
            <p:nvPicPr>
              <p:cNvPr id="1025" name="Ink 1024"/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2928600" y="1280880"/>
                <a:ext cx="879840" cy="212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5">
            <p14:nvContentPartPr>
              <p14:cNvPr id="1027" name="Ink 1026"/>
              <p14:cNvContentPartPr/>
              <p14:nvPr/>
            </p14:nvContentPartPr>
            <p14:xfrm>
              <a:off x="2967480" y="1277280"/>
              <a:ext cx="471240" cy="838440"/>
            </p14:xfrm>
          </p:contentPart>
        </mc:Choice>
        <mc:Fallback xmlns="">
          <p:pic>
            <p:nvPicPr>
              <p:cNvPr id="1027" name="Ink 1026"/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2963520" y="1258200"/>
                <a:ext cx="479880" cy="87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7">
            <p14:nvContentPartPr>
              <p14:cNvPr id="1028" name="Ink 1027"/>
              <p14:cNvContentPartPr/>
              <p14:nvPr/>
            </p14:nvContentPartPr>
            <p14:xfrm>
              <a:off x="3278520" y="1563480"/>
              <a:ext cx="699480" cy="1146240"/>
            </p14:xfrm>
          </p:contentPart>
        </mc:Choice>
        <mc:Fallback xmlns="">
          <p:pic>
            <p:nvPicPr>
              <p:cNvPr id="1028" name="Ink 1027"/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3266280" y="1514520"/>
                <a:ext cx="724320" cy="121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1029" name="Ink 1028"/>
              <p14:cNvContentPartPr/>
              <p14:nvPr/>
            </p14:nvContentPartPr>
            <p14:xfrm>
              <a:off x="3579120" y="2796480"/>
              <a:ext cx="99720" cy="214200"/>
            </p14:xfrm>
          </p:contentPart>
        </mc:Choice>
        <mc:Fallback xmlns="">
          <p:pic>
            <p:nvPicPr>
              <p:cNvPr id="1029" name="Ink 1028"/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3572640" y="2770560"/>
                <a:ext cx="110160" cy="25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1">
            <p14:nvContentPartPr>
              <p14:cNvPr id="1030" name="Ink 1029"/>
              <p14:cNvContentPartPr/>
              <p14:nvPr/>
            </p14:nvContentPartPr>
            <p14:xfrm>
              <a:off x="3170880" y="2685240"/>
              <a:ext cx="641880" cy="667800"/>
            </p14:xfrm>
          </p:contentPart>
        </mc:Choice>
        <mc:Fallback xmlns="">
          <p:pic>
            <p:nvPicPr>
              <p:cNvPr id="1030" name="Ink 1029"/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3157560" y="2627640"/>
                <a:ext cx="666000" cy="77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3">
            <p14:nvContentPartPr>
              <p14:cNvPr id="1031" name="Ink 1030"/>
              <p14:cNvContentPartPr/>
              <p14:nvPr/>
            </p14:nvContentPartPr>
            <p14:xfrm>
              <a:off x="3355560" y="1081080"/>
              <a:ext cx="939240" cy="1392120"/>
            </p14:xfrm>
          </p:contentPart>
        </mc:Choice>
        <mc:Fallback xmlns="">
          <p:pic>
            <p:nvPicPr>
              <p:cNvPr id="1031" name="Ink 1030"/>
              <p:cNvPicPr/>
              <p:nvPr/>
            </p:nvPicPr>
            <p:blipFill>
              <a:blip r:embed="rId74"/>
              <a:stretch>
                <a:fillRect/>
              </a:stretch>
            </p:blipFill>
            <p:spPr>
              <a:xfrm>
                <a:off x="3345840" y="1037160"/>
                <a:ext cx="959040" cy="147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5">
            <p14:nvContentPartPr>
              <p14:cNvPr id="1032" name="Ink 1031"/>
              <p14:cNvContentPartPr/>
              <p14:nvPr/>
            </p14:nvContentPartPr>
            <p14:xfrm>
              <a:off x="3194640" y="828360"/>
              <a:ext cx="509400" cy="359640"/>
            </p14:xfrm>
          </p:contentPart>
        </mc:Choice>
        <mc:Fallback xmlns="">
          <p:pic>
            <p:nvPicPr>
              <p:cNvPr id="1032" name="Ink 1031"/>
              <p:cNvPicPr/>
              <p:nvPr/>
            </p:nvPicPr>
            <p:blipFill>
              <a:blip r:embed="rId76"/>
              <a:stretch>
                <a:fillRect/>
              </a:stretch>
            </p:blipFill>
            <p:spPr>
              <a:xfrm>
                <a:off x="3183840" y="802800"/>
                <a:ext cx="531720" cy="43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7">
            <p14:nvContentPartPr>
              <p14:cNvPr id="1033" name="Ink 1032"/>
              <p14:cNvContentPartPr/>
              <p14:nvPr/>
            </p14:nvContentPartPr>
            <p14:xfrm>
              <a:off x="3827160" y="523440"/>
              <a:ext cx="364680" cy="693000"/>
            </p14:xfrm>
          </p:contentPart>
        </mc:Choice>
        <mc:Fallback xmlns="">
          <p:pic>
            <p:nvPicPr>
              <p:cNvPr id="1033" name="Ink 1032"/>
              <p:cNvPicPr/>
              <p:nvPr/>
            </p:nvPicPr>
            <p:blipFill>
              <a:blip r:embed="rId78"/>
              <a:stretch>
                <a:fillRect/>
              </a:stretch>
            </p:blipFill>
            <p:spPr>
              <a:xfrm>
                <a:off x="3816720" y="477720"/>
                <a:ext cx="384120" cy="76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9">
            <p14:nvContentPartPr>
              <p14:cNvPr id="1034" name="Ink 1033"/>
              <p14:cNvContentPartPr/>
              <p14:nvPr/>
            </p14:nvContentPartPr>
            <p14:xfrm>
              <a:off x="4113000" y="1000800"/>
              <a:ext cx="123480" cy="162000"/>
            </p14:xfrm>
          </p:contentPart>
        </mc:Choice>
        <mc:Fallback xmlns="">
          <p:pic>
            <p:nvPicPr>
              <p:cNvPr id="1034" name="Ink 1033"/>
              <p:cNvPicPr/>
              <p:nvPr/>
            </p:nvPicPr>
            <p:blipFill>
              <a:blip r:embed="rId80"/>
              <a:stretch>
                <a:fillRect/>
              </a:stretch>
            </p:blipFill>
            <p:spPr>
              <a:xfrm>
                <a:off x="4107240" y="978120"/>
                <a:ext cx="133200" cy="21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1">
            <p14:nvContentPartPr>
              <p14:cNvPr id="1035" name="Ink 1034"/>
              <p14:cNvContentPartPr/>
              <p14:nvPr/>
            </p14:nvContentPartPr>
            <p14:xfrm>
              <a:off x="3937680" y="604440"/>
              <a:ext cx="938160" cy="1334160"/>
            </p14:xfrm>
          </p:contentPart>
        </mc:Choice>
        <mc:Fallback xmlns="">
          <p:pic>
            <p:nvPicPr>
              <p:cNvPr id="1035" name="Ink 1034"/>
              <p:cNvPicPr/>
              <p:nvPr/>
            </p:nvPicPr>
            <p:blipFill>
              <a:blip r:embed="rId82"/>
              <a:stretch>
                <a:fillRect/>
              </a:stretch>
            </p:blipFill>
            <p:spPr>
              <a:xfrm>
                <a:off x="3930480" y="568440"/>
                <a:ext cx="956520" cy="140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3">
            <p14:nvContentPartPr>
              <p14:cNvPr id="1036" name="Ink 1035"/>
              <p14:cNvContentPartPr/>
              <p14:nvPr/>
            </p14:nvContentPartPr>
            <p14:xfrm>
              <a:off x="4477680" y="1106280"/>
              <a:ext cx="109080" cy="68760"/>
            </p14:xfrm>
          </p:contentPart>
        </mc:Choice>
        <mc:Fallback xmlns="">
          <p:pic>
            <p:nvPicPr>
              <p:cNvPr id="1036" name="Ink 1035"/>
              <p:cNvPicPr/>
              <p:nvPr/>
            </p:nvPicPr>
            <p:blipFill>
              <a:blip r:embed="rId84"/>
              <a:stretch>
                <a:fillRect/>
              </a:stretch>
            </p:blipFill>
            <p:spPr>
              <a:xfrm>
                <a:off x="4472640" y="1086120"/>
                <a:ext cx="118800" cy="10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5">
            <p14:nvContentPartPr>
              <p14:cNvPr id="1037" name="Ink 1036"/>
              <p14:cNvContentPartPr/>
              <p14:nvPr/>
            </p14:nvContentPartPr>
            <p14:xfrm>
              <a:off x="4510080" y="1131120"/>
              <a:ext cx="331920" cy="245880"/>
            </p14:xfrm>
          </p:contentPart>
        </mc:Choice>
        <mc:Fallback xmlns="">
          <p:pic>
            <p:nvPicPr>
              <p:cNvPr id="1037" name="Ink 1036"/>
              <p:cNvPicPr/>
              <p:nvPr/>
            </p:nvPicPr>
            <p:blipFill>
              <a:blip r:embed="rId86"/>
              <a:stretch>
                <a:fillRect/>
              </a:stretch>
            </p:blipFill>
            <p:spPr>
              <a:xfrm>
                <a:off x="4504680" y="1109520"/>
                <a:ext cx="342000" cy="28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7">
            <p14:nvContentPartPr>
              <p14:cNvPr id="1038" name="Ink 1037"/>
              <p14:cNvContentPartPr/>
              <p14:nvPr/>
            </p14:nvContentPartPr>
            <p14:xfrm>
              <a:off x="4521600" y="1140840"/>
              <a:ext cx="712080" cy="681480"/>
            </p14:xfrm>
          </p:contentPart>
        </mc:Choice>
        <mc:Fallback xmlns="">
          <p:pic>
            <p:nvPicPr>
              <p:cNvPr id="1038" name="Ink 1037"/>
              <p:cNvPicPr/>
              <p:nvPr/>
            </p:nvPicPr>
            <p:blipFill>
              <a:blip r:embed="rId88"/>
              <a:stretch>
                <a:fillRect/>
              </a:stretch>
            </p:blipFill>
            <p:spPr>
              <a:xfrm>
                <a:off x="4511160" y="1096920"/>
                <a:ext cx="733680" cy="77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9">
            <p14:nvContentPartPr>
              <p14:cNvPr id="1039" name="Ink 1038"/>
              <p14:cNvContentPartPr/>
              <p14:nvPr/>
            </p14:nvContentPartPr>
            <p14:xfrm>
              <a:off x="5254920" y="2387160"/>
              <a:ext cx="26640" cy="16200"/>
            </p14:xfrm>
          </p:contentPart>
        </mc:Choice>
        <mc:Fallback xmlns="">
          <p:pic>
            <p:nvPicPr>
              <p:cNvPr id="1039" name="Ink 1038"/>
              <p:cNvPicPr/>
              <p:nvPr/>
            </p:nvPicPr>
            <p:blipFill>
              <a:blip r:embed="rId90"/>
              <a:stretch>
                <a:fillRect/>
              </a:stretch>
            </p:blipFill>
            <p:spPr>
              <a:xfrm>
                <a:off x="5250600" y="2371320"/>
                <a:ext cx="34920" cy="4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1">
            <p14:nvContentPartPr>
              <p14:cNvPr id="1040" name="Ink 1039"/>
              <p14:cNvContentPartPr/>
              <p14:nvPr/>
            </p14:nvContentPartPr>
            <p14:xfrm>
              <a:off x="4911120" y="2247120"/>
              <a:ext cx="623520" cy="317880"/>
            </p14:xfrm>
          </p:contentPart>
        </mc:Choice>
        <mc:Fallback xmlns="">
          <p:pic>
            <p:nvPicPr>
              <p:cNvPr id="1040" name="Ink 1039"/>
              <p:cNvPicPr/>
              <p:nvPr/>
            </p:nvPicPr>
            <p:blipFill>
              <a:blip r:embed="rId92"/>
              <a:stretch>
                <a:fillRect/>
              </a:stretch>
            </p:blipFill>
            <p:spPr>
              <a:xfrm>
                <a:off x="4899600" y="2187000"/>
                <a:ext cx="651240" cy="43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3">
            <p14:nvContentPartPr>
              <p14:cNvPr id="1041" name="Ink 1040"/>
              <p14:cNvContentPartPr/>
              <p14:nvPr/>
            </p14:nvContentPartPr>
            <p14:xfrm>
              <a:off x="4940640" y="2212200"/>
              <a:ext cx="657360" cy="356040"/>
            </p14:xfrm>
          </p:contentPart>
        </mc:Choice>
        <mc:Fallback xmlns="">
          <p:pic>
            <p:nvPicPr>
              <p:cNvPr id="1041" name="Ink 1040"/>
              <p:cNvPicPr/>
              <p:nvPr/>
            </p:nvPicPr>
            <p:blipFill>
              <a:blip r:embed="rId94"/>
              <a:stretch>
                <a:fillRect/>
              </a:stretch>
            </p:blipFill>
            <p:spPr>
              <a:xfrm>
                <a:off x="4929120" y="2155680"/>
                <a:ext cx="686880" cy="46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5">
            <p14:nvContentPartPr>
              <p14:cNvPr id="1042" name="Ink 1041"/>
              <p14:cNvContentPartPr/>
              <p14:nvPr/>
            </p14:nvContentPartPr>
            <p14:xfrm>
              <a:off x="4590360" y="1570680"/>
              <a:ext cx="512640" cy="243360"/>
            </p14:xfrm>
          </p:contentPart>
        </mc:Choice>
        <mc:Fallback xmlns="">
          <p:pic>
            <p:nvPicPr>
              <p:cNvPr id="1042" name="Ink 1041"/>
              <p:cNvPicPr/>
              <p:nvPr/>
            </p:nvPicPr>
            <p:blipFill>
              <a:blip r:embed="rId96"/>
              <a:stretch>
                <a:fillRect/>
              </a:stretch>
            </p:blipFill>
            <p:spPr>
              <a:xfrm>
                <a:off x="4575960" y="1520640"/>
                <a:ext cx="53856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7">
            <p14:nvContentPartPr>
              <p14:cNvPr id="1043" name="Ink 1042"/>
              <p14:cNvContentPartPr/>
              <p14:nvPr/>
            </p14:nvContentPartPr>
            <p14:xfrm>
              <a:off x="3760920" y="624600"/>
              <a:ext cx="1251000" cy="1272960"/>
            </p14:xfrm>
          </p:contentPart>
        </mc:Choice>
        <mc:Fallback xmlns="">
          <p:pic>
            <p:nvPicPr>
              <p:cNvPr id="1043" name="Ink 1042"/>
              <p:cNvPicPr/>
              <p:nvPr/>
            </p:nvPicPr>
            <p:blipFill>
              <a:blip r:embed="rId98"/>
              <a:stretch>
                <a:fillRect/>
              </a:stretch>
            </p:blipFill>
            <p:spPr>
              <a:xfrm>
                <a:off x="3746880" y="578160"/>
                <a:ext cx="1280160" cy="136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9">
            <p14:nvContentPartPr>
              <p14:cNvPr id="1044" name="Ink 1043"/>
              <p14:cNvContentPartPr/>
              <p14:nvPr/>
            </p14:nvContentPartPr>
            <p14:xfrm>
              <a:off x="3264480" y="556920"/>
              <a:ext cx="719280" cy="1143720"/>
            </p14:xfrm>
          </p:contentPart>
        </mc:Choice>
        <mc:Fallback xmlns="">
          <p:pic>
            <p:nvPicPr>
              <p:cNvPr id="1044" name="Ink 1043"/>
              <p:cNvPicPr/>
              <p:nvPr/>
            </p:nvPicPr>
            <p:blipFill>
              <a:blip r:embed="rId100"/>
              <a:stretch>
                <a:fillRect/>
              </a:stretch>
            </p:blipFill>
            <p:spPr>
              <a:xfrm>
                <a:off x="3255840" y="521280"/>
                <a:ext cx="739800" cy="121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1">
            <p14:nvContentPartPr>
              <p14:cNvPr id="1045" name="Ink 1044"/>
              <p14:cNvContentPartPr/>
              <p14:nvPr/>
            </p14:nvContentPartPr>
            <p14:xfrm>
              <a:off x="3710880" y="906480"/>
              <a:ext cx="278640" cy="573120"/>
            </p14:xfrm>
          </p:contentPart>
        </mc:Choice>
        <mc:Fallback xmlns="">
          <p:pic>
            <p:nvPicPr>
              <p:cNvPr id="1045" name="Ink 1044"/>
              <p:cNvPicPr/>
              <p:nvPr/>
            </p:nvPicPr>
            <p:blipFill>
              <a:blip r:embed="rId102"/>
              <a:stretch>
                <a:fillRect/>
              </a:stretch>
            </p:blipFill>
            <p:spPr>
              <a:xfrm>
                <a:off x="3701520" y="888840"/>
                <a:ext cx="293400" cy="62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3">
            <p14:nvContentPartPr>
              <p14:cNvPr id="1046" name="Ink 1045"/>
              <p14:cNvContentPartPr/>
              <p14:nvPr/>
            </p14:nvContentPartPr>
            <p14:xfrm>
              <a:off x="3103560" y="2210760"/>
              <a:ext cx="212760" cy="787320"/>
            </p14:xfrm>
          </p:contentPart>
        </mc:Choice>
        <mc:Fallback xmlns="">
          <p:pic>
            <p:nvPicPr>
              <p:cNvPr id="1046" name="Ink 1045"/>
              <p:cNvPicPr/>
              <p:nvPr/>
            </p:nvPicPr>
            <p:blipFill>
              <a:blip r:embed="rId104"/>
              <a:stretch>
                <a:fillRect/>
              </a:stretch>
            </p:blipFill>
            <p:spPr>
              <a:xfrm>
                <a:off x="3092400" y="2163600"/>
                <a:ext cx="234360" cy="87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5">
            <p14:nvContentPartPr>
              <p14:cNvPr id="1047" name="Ink 1046"/>
              <p14:cNvContentPartPr/>
              <p14:nvPr/>
            </p14:nvContentPartPr>
            <p14:xfrm>
              <a:off x="4645080" y="3278520"/>
              <a:ext cx="1378080" cy="1289880"/>
            </p14:xfrm>
          </p:contentPart>
        </mc:Choice>
        <mc:Fallback xmlns="">
          <p:pic>
            <p:nvPicPr>
              <p:cNvPr id="1047" name="Ink 1046"/>
              <p:cNvPicPr/>
              <p:nvPr/>
            </p:nvPicPr>
            <p:blipFill>
              <a:blip r:embed="rId106"/>
              <a:stretch>
                <a:fillRect/>
              </a:stretch>
            </p:blipFill>
            <p:spPr>
              <a:xfrm>
                <a:off x="4636440" y="3238200"/>
                <a:ext cx="1397520" cy="138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7">
            <p14:nvContentPartPr>
              <p14:cNvPr id="1048" name="Ink 1047"/>
              <p14:cNvContentPartPr/>
              <p14:nvPr/>
            </p14:nvContentPartPr>
            <p14:xfrm>
              <a:off x="3323880" y="1699560"/>
              <a:ext cx="402480" cy="542880"/>
            </p14:xfrm>
          </p:contentPart>
        </mc:Choice>
        <mc:Fallback xmlns="">
          <p:pic>
            <p:nvPicPr>
              <p:cNvPr id="1048" name="Ink 1047"/>
              <p:cNvPicPr/>
              <p:nvPr/>
            </p:nvPicPr>
            <p:blipFill>
              <a:blip r:embed="rId108"/>
              <a:stretch>
                <a:fillRect/>
              </a:stretch>
            </p:blipFill>
            <p:spPr>
              <a:xfrm>
                <a:off x="3314520" y="1651680"/>
                <a:ext cx="419400" cy="62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9">
            <p14:nvContentPartPr>
              <p14:cNvPr id="1049" name="Ink 1048"/>
              <p14:cNvContentPartPr/>
              <p14:nvPr/>
            </p14:nvContentPartPr>
            <p14:xfrm>
              <a:off x="5051160" y="3098520"/>
              <a:ext cx="858600" cy="2194560"/>
            </p14:xfrm>
          </p:contentPart>
        </mc:Choice>
        <mc:Fallback xmlns="">
          <p:pic>
            <p:nvPicPr>
              <p:cNvPr id="1049" name="Ink 1048"/>
              <p:cNvPicPr/>
              <p:nvPr/>
            </p:nvPicPr>
            <p:blipFill>
              <a:blip r:embed="rId110"/>
              <a:stretch>
                <a:fillRect/>
              </a:stretch>
            </p:blipFill>
            <p:spPr>
              <a:xfrm>
                <a:off x="5036760" y="3041640"/>
                <a:ext cx="885960" cy="228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1">
            <p14:nvContentPartPr>
              <p14:cNvPr id="1050" name="Ink 1049"/>
              <p14:cNvContentPartPr/>
              <p14:nvPr/>
            </p14:nvContentPartPr>
            <p14:xfrm>
              <a:off x="5320080" y="3769920"/>
              <a:ext cx="34200" cy="118440"/>
            </p14:xfrm>
          </p:contentPart>
        </mc:Choice>
        <mc:Fallback xmlns="">
          <p:pic>
            <p:nvPicPr>
              <p:cNvPr id="1050" name="Ink 1049"/>
              <p:cNvPicPr/>
              <p:nvPr/>
            </p:nvPicPr>
            <p:blipFill>
              <a:blip r:embed="rId112"/>
              <a:stretch>
                <a:fillRect/>
              </a:stretch>
            </p:blipFill>
            <p:spPr>
              <a:xfrm>
                <a:off x="5310360" y="3718080"/>
                <a:ext cx="56880" cy="18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3">
            <p14:nvContentPartPr>
              <p14:cNvPr id="1054" name="Ink 1053"/>
              <p14:cNvContentPartPr/>
              <p14:nvPr/>
            </p14:nvContentPartPr>
            <p14:xfrm>
              <a:off x="4440420" y="1779987"/>
              <a:ext cx="1040040" cy="734040"/>
            </p14:xfrm>
          </p:contentPart>
        </mc:Choice>
        <mc:Fallback xmlns="">
          <p:pic>
            <p:nvPicPr>
              <p:cNvPr id="1054" name="Ink 1053"/>
              <p:cNvPicPr/>
              <p:nvPr/>
            </p:nvPicPr>
            <p:blipFill>
              <a:blip r:embed="rId118"/>
              <a:stretch>
                <a:fillRect/>
              </a:stretch>
            </p:blipFill>
            <p:spPr>
              <a:xfrm>
                <a:off x="4428540" y="1730667"/>
                <a:ext cx="1064520" cy="82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9">
            <p14:nvContentPartPr>
              <p14:cNvPr id="1026" name="Ink 1025"/>
              <p14:cNvContentPartPr/>
              <p14:nvPr/>
            </p14:nvContentPartPr>
            <p14:xfrm>
              <a:off x="5841360" y="2660400"/>
              <a:ext cx="349920" cy="273600"/>
            </p14:xfrm>
          </p:contentPart>
        </mc:Choice>
        <mc:Fallback xmlns="">
          <p:pic>
            <p:nvPicPr>
              <p:cNvPr id="1026" name="Ink 1025"/>
              <p:cNvPicPr/>
              <p:nvPr/>
            </p:nvPicPr>
            <p:blipFill>
              <a:blip r:embed="rId120"/>
              <a:stretch>
                <a:fillRect/>
              </a:stretch>
            </p:blipFill>
            <p:spPr>
              <a:xfrm>
                <a:off x="5821920" y="2571120"/>
                <a:ext cx="391680" cy="451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1">
            <p14:nvContentPartPr>
              <p14:cNvPr id="1053" name="Ink 1052"/>
              <p14:cNvContentPartPr/>
              <p14:nvPr/>
            </p14:nvContentPartPr>
            <p14:xfrm>
              <a:off x="6243120" y="3324240"/>
              <a:ext cx="227520" cy="225000"/>
            </p14:xfrm>
          </p:contentPart>
        </mc:Choice>
        <mc:Fallback xmlns="">
          <p:pic>
            <p:nvPicPr>
              <p:cNvPr id="1053" name="Ink 1052"/>
              <p:cNvPicPr/>
              <p:nvPr/>
            </p:nvPicPr>
            <p:blipFill>
              <a:blip r:embed="rId122"/>
              <a:stretch>
                <a:fillRect/>
              </a:stretch>
            </p:blipFill>
            <p:spPr>
              <a:xfrm>
                <a:off x="6221880" y="3241080"/>
                <a:ext cx="269640" cy="39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3">
            <p14:nvContentPartPr>
              <p14:cNvPr id="1056" name="Ink 1055"/>
              <p14:cNvContentPartPr/>
              <p14:nvPr/>
            </p14:nvContentPartPr>
            <p14:xfrm>
              <a:off x="4536720" y="1594800"/>
              <a:ext cx="332280" cy="235800"/>
            </p14:xfrm>
          </p:contentPart>
        </mc:Choice>
        <mc:Fallback xmlns="">
          <p:pic>
            <p:nvPicPr>
              <p:cNvPr id="1056" name="Ink 1055"/>
              <p:cNvPicPr/>
              <p:nvPr/>
            </p:nvPicPr>
            <p:blipFill>
              <a:blip r:embed="rId124"/>
              <a:stretch>
                <a:fillRect/>
              </a:stretch>
            </p:blipFill>
            <p:spPr>
              <a:xfrm>
                <a:off x="4530600" y="1587600"/>
                <a:ext cx="345600" cy="24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7519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27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9858</TotalTime>
  <Words>161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468</cp:revision>
  <dcterms:created xsi:type="dcterms:W3CDTF">2006-08-16T00:00:00Z</dcterms:created>
  <dcterms:modified xsi:type="dcterms:W3CDTF">2015-09-16T23:59:53Z</dcterms:modified>
</cp:coreProperties>
</file>