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22" r:id="rId4"/>
    <p:sldId id="523" r:id="rId5"/>
    <p:sldId id="52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2:49:02.3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8598 4496 2047 0,'-27'6'0'0,"27"-6"0"0,0 0 0 16,0 0 0-16,0 0 0 0,0 0 0 0,1 31 0 16,4-10 0-16,4 10 0 0,-5 4 0 0,1 2 0 15,-3 2 0-15,0-4 0 0,2-10 0 0,-4-25 0 16,0 0 0-16,36 3 0 0,4-44 0 0,23-31 0 16,25-40 0-16,23-34 0 0,27-36 0 0,22-23 0 15,23-18 0-15,17-13 0 0,6 10 0 0,-6 4 0 16,3 39-638-16,-38 10-87 0,-21 36 42 15</inkml:trace>
  <inkml:trace contextRef="#ctx0" brushRef="#br0" timeOffset="578.3101">9794 6156 1779 0,'0'-26'55'16,"0"26"-16"-16,5-29-4 0,-5 29 3 15,0 0 0-15,10 21 4 0,-8 4-21 0,5 10-21 16,-5 12 0-16,-1 12 0 0,-3 9 0 15,-3 10 0-15,-4 0 0 0,2-1 0 0,0-12 0 16,4-15 0-16,11-20 0 0,9-19 0 0,19-32 0 16,25-27 0-16,28-42 0 0,26-38 0 0,34-42 0 15,23-43 0-15,30-29 0 0,22-25 0 16,29-6 0-16,5-22 0 0,17 39-689 0,-27 1-22 16,-22 25 65-16</inkml:trace>
  <inkml:trace contextRef="#ctx0" brushRef="#br0" timeOffset="1334.2947">8311 8041 2010 0,'0'0'37'15,"0"0"-37"-15,0 0 0 0,0 0 0 0,13 19 0 16,-13-19 0-16,5 38 0 0,-1-7 0 0,-2 7 0 15,-1 5 0-15,-2-3 0 0,1 1 0 16,-1-9 0-16,3-9 0 0,3-6 0 16,-5-17 0-16,21 11 0 0,-1-14 0 0,8-5 0 15,10-12 0-15,12-16 0 0,12-19 0 0,17-25 0 16,17-22 0-16,18-21 0 0,18-26 0 0,22-20 0 16,14-21 0-16,22-10 0 0,1-26 0 0,19 12-670 15,-14-27-60-15,1 9 84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2:45.236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11597 9754 1385 0,'30'6'294'0,"-48"-10"-211"16,18 4-43-16,0 0-23 0,0 0-4 0,0 0 0 15,0 0 3-15,1-17 3 0,-1 17 6 0,0 0 4 16,0 0 5-16,0 0-6 0,6 23 0 0,-5-1-11 15,2 9-11-15,-2 10-6 0,-1 9 0 0,-1 7 0 16,-3 6 0-16,-3 2 0 0,0 3 0 16,-4-7 0-16,1-6 0 0,3-14 0 0,1-17 0 15,6-24 0-15,0 0 0 0,36-17 0 0,7-30 0 16,22-33 0-16,25-35 0 0,26-30 0 0,25-29 0 16,36-23 0-16,22-15 0 0,24-13 0 0,15-4 0 15,4 2 0-15,-2 0 0 0,-4 14 0 0,-18 8 0 16,7 41-352-16,-62-12-336 0,-20 34 2 0,-38 16 366 15</inkml:trace>
  <inkml:trace contextRef="#ctx0" brushRef="#br0" timeOffset="392923.3951">12069 11187 1428 0,'0'0'93'0,"0"0"-25"0,0 0-25 16,0 0 30-16,0-18 10 0,0 18-42 0,0 0-10 16,0 0-6-16,0 0-2 15,0 0-1-15,0 0-2 0,0 0-2 0,0 0 2 16,0 0 3-16,8 18 0 0,-4 7-10 0,-1 14-13 15,0 14 0-15,0 17 0 0,-1 10 0 0,-4 2 0 16,0 0 0-16,-5-14 0 0,2-10 0 0,0-15 0 16,5-14 0-16,0-29 0 0,19 16 0 0,11-30 0 15,15-21 0-15,22-30 0 0,21-31 0 0,27-31 0 16,22-23 0-16,26-17 0 0,-38 27 0 16,77-38 0-16,12-8 0 0,10 2 0 0,57-41-57 15,-54 43 17-15,-16-1-42 0,-56 55 82 0,-55 38 0 16,-56 50 0-16,75-85-626 0,17-16-40 15,3-14 91-15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2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11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7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3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3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5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9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6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9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00:16.41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9419 5908 1627 0,'39'8'303'16,"-39"-8"-284"-16,0 0-6 0,0 0-2 0,0 0 4 15,0 0 1-15,0 0 3 0,0 0-3 16,-2 22-8-16,4-4-8 0,-2 6 0 16,-2 3 0-16,1 2 0 0,-1-7 0 0,2-22 0 15,0 24 0-15,0-24 0 0,0 0 0 0,18 0 0 16,-18 0 0-16,42-36 0 0,-5-8 0 0,16-20 0 15,18-23 0-15,17-18 0 0,21-19 0 0,18-11 0 16,16-15 0-16,13-11 0 0,8-8 0 0,0-9 0 16,1 1 0-16,-8-6 0 0,-7 6 0 15,-21-21-32-15,17 42-483 0,-50-15-179 0,-5 22-6 16,-14 28 595-16</inkml:trace>
  <inkml:trace contextRef="#ctx0" brushRef="#br0" timeOffset="37366.7155">9042 14596 1402 0,'24'8'436'0,"-24"-8"-375"0,0 0-16 15,0 0-19-15,0 0 2 0,0 0-5 0,5 21 3 16,-5-4-26-16,0 5 0 0,0 4 0 0,0 4 0 16,-3-2 0-16,3-1 0 0,-1-7 0 0,1-20 0 15,4 21 0-15,-4-21 0 0,27-1 0 16,4-13 0-16,17-13 0 0,19-22 0 0,16-24 0 15,20-21 0-15,17-20 0 0,22-17 0 0,24-17 0 16,17-15 0-16,24-9 0 0,2-15 0 0,10 2 0 16,-23-27-141-16,14 28-168 0,-56-48-106 0,12 36-84 15,-32 61 499-15,-71 27 0 0,2 91 0 0,-65 17 0 16</inkml:trace>
  <inkml:trace contextRef="#ctx0" brushRef="#br0" timeOffset="70725.9535">20651 8197 1929 0,'20'-22'118'0,"-20"22"-118"0,0 0 0 16,-13 26 0-16,8-3 0 0,-1 11 0 0,-5 9 0 15,-5 10 0-15,-3 8 0 0,-1 3 0 0,-3 4 0 16,1-1 0-16,-1-10 0 0,6-6 0 16,8-17 0-16,11-10 0 0,-2-24 0 0,38 11 0 15,7-24 0-15,22-12 0 0,23-18 0 0,20-18 0 16,24-18 0-16,17-16 0 0,22-12 0 0,15-11 0 15,13-5 0-15,-4-3 0 0,-10 3 0 0,-19-9 0 16,-14 17 0-16,-44-31-244 0,15 39-219 0,-51-27-223 16,-20-4 115-16,-1 22 489 0</inkml:trace>
  <inkml:trace contextRef="#ctx0" brushRef="#br0" timeOffset="71179.062">21545 5013 2047 0,'-41'28'0'0,"21"2"0"0,0 4 0 16,-3 6 0-16,3 3 0 0,0 2 0 0,-1-2 0 16,3-5 0-16,4-11 0 0,5-8 0 0,9-19 0 15,0 0 0-15,37 2 0 0,3-17 0 0,23-19 0 16,18-21 0-16,31-22 0 0,23-21 0 0,25-16 0 16,20-9 0-16,23-5 0 0,8-6 0 0,13 0 0 15,-6-7 0-15,-5 21 0 0,-46-35-282 16,16 45-192-16,-57-21-198 0,-30-8 97 0,-4 30 532 15</inkml:trace>
  <inkml:trace contextRef="#ctx0" brushRef="#br1" timeOffset="94095.1148">8683 2271 1318 0,'0'0'87'0,"22"14"44"0,-22-14-91 16,0 0-3-16,6 26 4 0,7-2 12 0,-7-2-9 16,9 14 8-16,-9-1-15 0,6 11 6 15,-8-1-14-15,2 5-13 0,-7-7 26 0,2 0-30 16,-2-12 26-16,2-8-11 0,-1-23-27 0,0 0 0 16,29 7 0-16,-3-25 0 0,10-17 0 0,14-21 0 15,16-22 0-15,10-20 0 0,23-16 0 0,13-14 0 16,14-10 0-16,12-8 0 0,11-11 0 15,6-6 0-15,0 1 0 0,-4-3 0 0,-9 16 0 16,-13-3-12-16,-2 15-101 0,-39-12-488 0,15 11-57 16,-12 19 40-16</inkml:trace>
  <inkml:trace contextRef="#ctx0" brushRef="#br1" timeOffset="126103.5222">20657 2509 1730 0,'-6'-19'165'0,"29"11"-105"0,-23 8-16 0,4-25-16 16,-4 25-8-16,6-31-20 0,0 14 0 0,-6 17 0 15,13-31 0-15,-13 31 0 0,12-25 0 0,-12 25 0 16,0 0 0-16,0 0 0 0,0 0 0 16,0 0 0-16,0 0 0 0,0 0 0 0,12 33 0 15,-13 1 0-15,-5 16 0 0,-2 9 0 0,-6 6 0 16,-3 5 0-16,-5-2 0 0,0-2 0 16,0-9 0-16,3-10 0 0,6-15 0 0,5-14 0 0,8-18 0 15,20-2 0-15,13-23 0 0,19-18 0 0,23-31 0 16,20-27 0-16,27-32 0 0,19-20 0 15,27-14 0-15,17-8 0 0,19-8 0 16,6-7 0-16,2 8 0 0,-18-21 0 0,10 33-545 16,-51 5-145-16,-21 22-18 0,-30 26 605 0</inkml:trace>
  <inkml:trace contextRef="#ctx0" brushRef="#br1" timeOffset="166037.2228">19947 11699 1594 0,'25'0'453'0,"-25"0"-453"0,1-19 0 16,-1 19 0-16,2 19 0 0,1 10 0 0,0 16 0 15,-5 12 0-15,-5 12 0 0,-5 7 0 0,-7 5 0 16,-3 4 0-16,-4-5 0 0,2-7 0 0,4-17 0 16,11-21 0-16,9-35 0 0,23 4 0 0,24-40 0 15,29-31 0-15,34-39 0 0,35-42 0 0,43-38 0 16,31-31 0-16,46-17 0 0,27-17 0 16,26 2 0-16,3 6 0 0,1 16 0 0,-39-13-90 15,-15 44-625-15,-50-9-24 0,-47 9 237 0</inkml:trace>
  <inkml:trace contextRef="#ctx0" brushRef="#br1" timeOffset="270099.1302">9222 11835 2047 0,'-25'40'0'0,"5"6"0"16,-1 12 0-16,-1 5 0 0,3 0 0 0,2-4 0 15,2-17 0-15,10-13 0 0,5-29 0 0,22 5 0 16,13-28 0-16,20-18 0 0,24-26 0 0,21-28 0 15,23-28 0-15,19-24 0 0,29-25 0 16,18-15 0-16,25-9 0 0,7-12 0 0,2 11 0 0,-16-7 0 16,-6 26-640-16,-40-5-76 0,-20 11 26 15</inkml:trace>
  <inkml:trace contextRef="#ctx0" brushRef="#br1" timeOffset="271036.6291">8710 8356 2047 0,'0'0'0'0,"8"32"0"15,-3 7 0-15,1 14 0 0,-1 11 0 0,-3 5 0 0,0 2 0 16,0 0 0-16,-2-16 0 0,5-12 0 16,3-23 0-16,9-15 0 0,16-23 0 0,17-20 0 15,23-28 0-15,23-32 0 0,31-33 0 0,22-30 0 16,35-21 0-16,21-19 0 0,29-2 0 0,13-5 0 16,20 6 0-16,-10-27-69 0,8 37-636 15,-29-3-4-15,-29 9 146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00:11.57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7160 3475 1259 0,'0'0'340'15,"0"0"-310"-15,0 0-6 0,12-20-1 0,-12 20-7 16,13-26 3-16,-13 26-7 0,12-32 2 0,-12 32-6 15,8-28 3-15,-8 28-4 0,1-23 8 0,-1 23 1 16,-6-18 9-16,6 18 3 0,0 0 1 0,-20-12 1 16,20 12-4-16,-31 3 4 0,12 0-9 0,1 6 4 15,-4 0-9-15,0 1 2 0,-2 2-13 0,2 0-5 16,-3 1 0-16,2 3 0 0,1 0 0 16,2-2 0-16,20-14 0 0,-32 31 0 0,32-31 0 15,-19 31 0-15,19-31 0 0,-10 34 0 0,11-17 0 16,1 0 0-16,-2-17 0 0,15 30 0 0,-15-30 0 15,24 23 0-15,-24-23 0 0,33 15 0 0,-13-15 0 16,3-4 0-16,1-5 0 0,3-5 0 0,2-7 0 16,-1-4 0-16,0-5 0 0,1-4 0 0,-2-2 0 15,0-4 0-15,-2-3 0 0,-2-1 0 0,-1 0 0 16,-2 3 0-16,-6 1 0 0,-2 5 0 0,-4 2 0 16,-5 6 0-16,-1 5 0 0,-4 1 0 0,-1 4 0 15,3 17 0-15,-10-29 0 0,10 29 0 16,0 0 0-16,0 0 0 0,0 0 0 0,-19-6 0 15,19 6 0-15,-13 21 0 0,2 0 0 0,-1 11 0 16,-2 14 0-16,2 7 0 0,1 4 0 0,-2-1 0 16,6-4 0-16,1-6 0 0,4-4 0 0,4-5 0 15,4 0 0-15,1-6 0 0,6-1 0 0,-2-7-5 16,12 10-118-16,-23-33-250 0,24 22-259 0,-24-22-5 16,30 13 361-16</inkml:trace>
  <inkml:trace contextRef="#ctx0" brushRef="#br0" timeOffset="374.9705">7463 3442 1502 0,'9'30'424'0,"-9"-30"-408"16,-17 24-4-16,17-24-4 0,-13 20 2 0,13-20-2 15,0 0 1-15,0 0 2 0,25 18 4 0,-25-18 1 16,30 1-1-16,-10-5-14 0,1 1-1 0,3-3 0 15,1-2 0-15,1 0 0 0,-2-2 0 0,0 1 0 16,-3-2 0-16,-3 1 0 0,-18 10 0 0,28-21 0 16,-28 21 0-16,15-18 0 0,-15 18 0 15,7-18 0-15,-7 18 0 0,0-23 0 0,0 23 0 0,-7-26 0 16,7 26 0-16,-11-27 0 0,11 27 0 16,-16-23 0-16,16 23 0 0,-21-16 0 0,21 16 0 15,-23-8 0-15,23 8 0 0,-24 3 0 0,24-3 0 16,-27 16 0-16,27-16 0 0,-29 29 0 0,13-7 0 15,0 6 0-15,2 4 0 0,2 4 0 0,1-1 0 16,3-4 0-16,4-4 0 0,2-4 0 0,6-4 0 16,4-1 0-16,-8-18 0 0,31 30 0 0,-10-19 0 15,5-2 0-15,3-6 0 0,7 0 0 0,-2-4 0 16,8 1-32-16,-6-15-86 0,31 25-362 0,-29-28-169 16,14 8 32-16,-6-1 467 0</inkml:trace>
  <inkml:trace contextRef="#ctx0" brushRef="#br0" timeOffset="687.4714">8243 3311 1903 0,'0'0'37'15,"0"0"-1"-15,-33 4-3 0,16 2 5 0,-3 0-38 16,1 2 0-16,-2 2 0 0,1 0 0 0,-1 2 0 16,3 1 0-16,-1 0 0 0,19-13 0 0,-28 28 0 15,28-28 0-15,-19 24 0 0,19-24 0 0,-7 19 0 16,7-19 0-16,0 0 0 0,11 20 0 0,-11-20 0 15,19 11 0-15,-19-11 0 0,28 9 0 0,-11-7 0 16,0 0 0-16,0 1 0 0,-17-3 0 16,32 3 0-16,-32-3 0 0,24 5 0 15,-24-5 0-15,0 0 0 0,22 10 0 0,-22-10 0 16,0 0 0-16,0 0 0 0,0 0 0 0,0 17 0 16,0-17 0-16,0 0 0 0,-24 19 0 0,24-19 0 15,-30 16 0-15,12-8 0 0,1 0 0 0,0-1 0 16,17-7 0-16,-29 13 0 0,29-13 0 0,-22 10 0 15,22-10 0-15,0 0 0 0,0 0-81 16,2 31-189-16,-2-31-360 0,0 0 7 0,26-2 181 16</inkml:trace>
  <inkml:trace contextRef="#ctx0" brushRef="#br0" timeOffset="968.7214">8678 3404 1369 0,'-9'-18'364'0,"9"18"-124"16,-10-22-204-16,10 22 1 0,0 0-36 0,-22-16-1 15,22 16 0-15,-20-5 0 0,20 5 0 0,-23-2 0 16,23 2 0-16,-27 5 0 0,27-5 0 0,-29 15 0 16,29-15 0-16,-31 23 0 0,14-9 0 15,-1 4 0-15,0 3 0 0,0 2 0 0,0 0 0 16,1 1 0-16,3-3 0 0,3-2 0 15,4-2 0-15,7-17 0 0,-2 27 0 0,2-27 0 16,15 19 0-16,-15-19 0 0,37 6 0 0,-10-10 0 16,8-4 0-16,3-5 0 0,8 1 0 0,-4-16-112 15,31 22-466-15,-32-21-74 0,12 8 14 0</inkml:trace>
  <inkml:trace contextRef="#ctx0" brushRef="#br0" timeOffset="1312.5009">8989 3390 1921 0,'-11'17'30'0,"-1"0"-18"0,2 2 16 16,0-2-5-16,1 2-1 0,-1-2-11 15,4 4-11-15,0-1 0 0,3 2 0 0,-1-1 0 16,1-1 0-16,3-2 0 0,0 1 0 0,0-19 0 16,2 29 0-16,-2-29 0 0,0 25 0 0,0-25 0 15,0 0 0-15,1 19 0 0,-1-19 0 0,0 0 0 16,0 0 0-16,0 0 0 0,0 0 0 0,0 0 0 15,12-29 0-15,-6 12 0 0,1-4 0 0,3-5 0 16,-1 0 0-16,0-2 0 0,0-1 0 16,-1 1 0-16,-2 0 0 0,-1 0 0 0,-1 1 0 15,-2 1 0-15,0 3 0 0,-1 4 0 16,-1 19 0-16,1-23 0 0,-1 23 0 0,0 0 0 16,0 0 0-16,0 0 0 0,0 0 0 0,0 0 0 15,0 0 0-15,0 0 0 0,10 19 0 0,-10-19 0 16,27 12 0-16,-7-7 0 0,2-1 0 0,4-1 0 15,-4-4-35-15,12 11-66 0,-22-34-203 16,27 30-341-16,-13-15 38 0,8 0 253 0</inkml:trace>
  <inkml:trace contextRef="#ctx0" brushRef="#br0" timeOffset="1499.9712">9476 3283 1916 0,'0'0'91'15,"0"0"-56"-15,-8 22-30 0,8-22-5 16,-25 27 0-16,12-9 0 0,-1 5 0 15,-2 2 0-15,4 2 0 0,-1 2 0 0,2-1 0 16,2 0 0-16,3-2 0 0,4-2 0 0,3-1 0 16,3-1 0-16,1-3 0 0,-5-19 0 0,17 30 0 15,-17-30 0-15,22 15 0 0,-22-15 0 0,25 3 0 16,-8-7 0-16,-17 4 0 0,39-21-95 0,-41-22-349 16,31 24-208-16,-15-14 11 0,2-3 427 15</inkml:trace>
  <inkml:trace contextRef="#ctx0" brushRef="#br0" timeOffset="1640.5946">9438 2965 1821 0,'-39'10'226'0,"39"-10"-226"0,0 0 0 0,0 0 0 16,0 0 0-16,0 0-7 0,0 0-18 16,0 0-19-16,39-13-57 0,-38-15-354 0,32 22-187 15,-9-11 21-15,4-4 470 0</inkml:trace>
  <inkml:trace contextRef="#ctx0" brushRef="#br0" timeOffset="2062.4814">9763 2785 1354 0,'8'27'464'0,"-44"-20"-399"0,36-7-26 0,-18 27 2 0,11-6 12 16,-5 1-22-16,1 7-31 0,-1 3 0 16,2 3 0-16,1 2 0 0,1 4 0 0,2 3 0 15,2 3 0-15,-1 3 0 0,2-2 0 0,0 0 0 16,1-2 0-16,1-3 0 0,0-5 0 0,0-1 0 15,1-4 0-15,0-3 0 0,0-3 0 0,2-4 0 16,-1-3 0-16,-1-20 0 0,5 29 0 16,-5-29 0-16,0 0 0 0,0 0 0 0,0 0 0 15,18 9 0-15,-18-9 0 0,16-26 0 0,-4 5 0 16,1-3 0-16,-2-1 0 0,-1-2 0 0,-1-1 0 16,0 0 0-16,-2-2 0 0,-1-1 0 0,2-2 0 15,0 3 0-15,1 1 0 0,4 2 0 0,-5 8 0 16,2 2 0-16,-10 17 0 0,0 0 0 15,23-15 0-15,-23 15 0 0,0 0 0 16,24 19 0-16,-24-19 0 0,26 25 0 0,-10-8 0 16,-1 1 0-16,1 3 0 0,0 2 0 0,0 0 0 15,-2 2 0-15,0-1 0 0,-2 0 0 0,-2 0 0 16,-4-1 0-16,-4 0 0 0,-3-1 0 0,-5 0 0 16,-4 0 0-16,-7-2 0 0,-5 1 0 0,-6-3 0 15,-3 0 0-15,-3-2 0 0,-4-3 0 16,1-1 0-16,2-3 0 0,2-3 0 0,8-3 0 15,2-4 0-15,23 1 0 0,-28-8 0 0,28 8 0 16,-12-32-199-16,40 40-225 0,-28-8-214 16,12-28 9-16,14 24 473 0</inkml:trace>
  <inkml:trace contextRef="#ctx0" brushRef="#br0" timeOffset="2406.2191">10134 3550 2045 0,'0'0'2'0,"-17"1"-2"0,17-1 0 0,0 0 0 16,0 0 0-16,0 0 0 0,0 0 0 0,23-11 0 15,-5 4 0-15,5-3 0 0,5-2 0 16,6-2 0-16,3 0 0 0,4-2 0 16,0 1 0-16,1-5 0 0,-2 2 0 0,-6 0 0 15,0-1 0-15,-9 0 0 0,-4 4 0 0,-9-3 0 16,-12 18 0-16,0-32 0 0,0 32 0 0,-29-28 0 15,6 16 0-15,-5 4 0 0,-4 5 0 0,-4 5 0 16,-2 5 0-16,-3 2 0 0,2 10 0 0,-1 2 0 16,5 8 0-16,1 5 0 0,4 3 0 15,5 1 0-15,3 1 0 0,7-2 0 0,6-3 0 16,5-1 0-16,5-3 0 0,5-3 0 0,8-5 0 16,5-3 0-16,4-5 0 0,11-4 0 0,4-6 0 15,12-3 0-15,3-12 0 0,17 7 0 0,-11-27-148 16,37 31-343-16,-35-31-145 0,12 0 14 15,6 13 473-15</inkml:trace>
  <inkml:trace contextRef="#ctx0" brushRef="#br0" timeOffset="37431.7272">13990 3558 1379 0,'-24'-19'388'0,"42"17"-262"0,-18 2-94 0,0 0-8 15,0 0 1-15,0 0-3 0,0 0-4 16,0 0-1-16,0 0-1 0,0 0-16 0,0 0 0 16,0 0 0-16,22 21 0 0,-22-21 0 0,27 10 0 15,-9-9 0-15,5-2 0 0,4-5 0 0,6-2 0 16,2-3 0-16,4-1 0 0,1-1 0 0,-1-1 0 16,0-1 0-16,-3-1 0 0,-1-1 0 0,-5 0 0 15,-4 2 0-15,-7 0 0 0,-19 15 0 0,0 0 0 16,14-22 0-16,-14 22 0 0,-20-9 0 0,-2 4 0 15,-4 0 0-15,-4 3 0 0,-6 2 0 0,-4 1 0 16,-2 3 0-16,-4-2 0 0,-1 3 0 0,2 0 0 16,0 2 0-16,4 1 0 0,2 4 0 0,3 2 0 15,4 1 0-15,3 2 0 0,6 2 0 0,4 0 0 16,5 4 0-16,5 2 0 0,4 2 0 16,7 1 0-16,4-2 0 0,5 1 0 0,7-1 0 15,6 0 0-15,9-3 0 0,6-1 0 0,6-5 0 16,9-4 0-16,1-6 0 0,11-3 0 0,1-9 0 15,7 0 0-15,-1-8-39 0,12 8-85 0,-23-34-167 16,23 24-325-16,-14-11-15 0,2-4 286 0</inkml:trace>
  <inkml:trace contextRef="#ctx0" brushRef="#br0" timeOffset="37634.8699">15194 3250 1718 0,'-36'15'195'16,"36"-15"-152"-16,-32 23-19 0,17-2 8 0,0 1-9 15,-3 4-11-15,-1 4-12 0,0 4 0 0,-5 3 0 16,1 2 0-16,-2 4 0 0,-4 0 0 0,-1 1 0 16,-1-2 0-16,-2-2 0 0,3-1 0 0,-1-3 0 15,0-3 0-15,4-3 0 0,1-5 0 0,4-4 0 16,4-4 0-16,18-17 0 0,-28 18 0 0,28-18-14 16,0 0-57-16,0 0-47 0,-19-34-250 0,19 34-244 15,20-39-1-15,-10 8 363 0</inkml:trace>
  <inkml:trace contextRef="#ctx0" brushRef="#br0" timeOffset="37806.7269">14744 3647 1242 0,'0'-50'403'0,"17"30"-269"16,-22-15-30-16,14 17-30 0,-9-1-9 0,0 19-40 16,0 0-25-16,0 0 0 0,0 0 0 0,0 0 0 15,0 0 0-15,0 0 0 0,0 0 0 0,0 0 0 16,5 20 0-16,-1-3 0 0,-4-17 0 0,19 32 0 16,-19-32 0-16,35 30 0 0,-11-17 0 0,5-4 0 15,6-1 0-15,2-3 0 0,8 1 0 0,0-5 0 16,5 0 0-16,0-2 0 0,6 0-19 0,-4-7-48 15,11 14-51-15,-26-34-271 0,20 30-227 0,-13-8 0 16,-3-5 395-16</inkml:trace>
  <inkml:trace contextRef="#ctx0" brushRef="#br0" timeOffset="38384.878">15758 3364 1710 0,'0'0'337'0,"-13"20"-337"0,13-20 0 16,0 0 0-16,-23 24 0 0,23-24 0 0,-26 37 0 15,10-11 0-15,1 3 0 0,-2 5 0 0,0 2 0 16,2 3 0-16,-2-1 0 0,1 1 0 0,2 1 0 16,1 0 0-16,4-4 0 0,0 1 0 0,3-5 0 15,2-3 0-15,4-5 0 0,2-3 0 0,-2-21 0 16,9 28 0-16,-9-28 0 0,0 0 0 0,20 12 0 16,-20-12 0-16,21-11 0 0,-21 11 0 0,27-33 0 15,-12 8 0-15,2-5 0 0,0-3 0 0,-1-1 0 16,-1-1 0-16,-3 1 0 0,-3 0 0 15,0-2 0-15,-4 0 0 0,0-4 0 0,-3-2 0 16,3-1 0-16,-3 0 0 0,4 2 0 0,-1 4 0 16,3 7 0-16,0 7 0 0,-8 23 0 0,20-24 0 15,-20 24 0-15,25-9 0 0,-8 9 0 0,5 3 0 16,5 1 0-16,3 0 0 0,5 4 0 0,3 0 0 16,1 3 0-16,0 2 0 0,-1 2 0 0,-4 2 0 15,-4 0 0-15,-3 2 0 0,-6 0 0 0,-6 2 0 16,-5 2 0-16,-9 2 0 0,-7 3 0 0,-8 0 0 15,-8 1 0-15,-7 0 0 0,-7 0 0 0,-3-1 0 16,-3-2 0-16,-2 1 0 16,-3-3 0-16,-1-2 0 0,2-1 0 0,-1-5 0 15,3-1 0-15,4-3 0 0,3-5 0 0,6-2 0 16,3-2 0-16,3-3 0 0,5-2 0 0,3 0 0 16,17 2 0-16,-21-6 0 0,21 6 0 0,0 0 0 15,0 0 0-15,0 0 0 0,0 0 0 0,0 0 0 16,0 0 0-16,0 0 0 0,-3 22 0 15,7 1 0-15,-3 7 0 0,-2 6 0 0,-5 6 0 16,-4 3 0-16,-7 5 0 0,-3 3 0 0,-7 3 0 16,-4-2 0-16,2-2 0 0,0-5 0 0,6-6 0 15,2-4 0-15,8-6 0 0,4-7 0 0,7-6 0 16,2-18 0-16,12 17 0 0,-12-17 0 16,38-6 0-16,-8-14 0 0,25 6-147 0,-22-35-508 15,39 3 5-15,-9-16 56 0</inkml:trace>
  <inkml:trace contextRef="#ctx0" brushRef="#br0" timeOffset="38588.0633">16540 2915 2027 0,'20'-19'20'0,"-20"19"-20"0,0 0 0 16,0 0 0-16,-22 31 0 0,11-6 0 15,-5 8 0-15,0 7 0 0,0 2 0 16,1 5 0-16,-2 5 0 0,0 3 0 0,2 3 0 15,0 1 0-15,3 0 0 0,-1 0 0 0,2 2 0 16,1-4 0-16,4 1 0 0,1-5 0 0,6 0 0 16,-1-6 0-16,10 8 0 0,-15-37-445 0,28 28-222 15,-10-21 21-15,13-4 358 0</inkml:trace>
  <inkml:trace contextRef="#ctx0" brushRef="#br0" timeOffset="38962.9841">16978 3525 2047 0,'-33'-6'0'15,"-4"1"0"-15,0 5 0 0,-2 4 0 0,1 3 0 16,0 2 0-16,3 7 0 0,0-2 0 0,5 5 0 16,3 3 0-16,3 0 0 0,5 1 0 0,5 0 0 15,2-1 0-15,6 1 0 0,2 0 0 0,6-3 0 16,6-1 0-16,3-2 0 0,-11-17 0 0,37 28 0 15,-11-21 0-15,6-2 0 0,2-6 0 0,2-1 0 16,1-4 0-16,-1-3 0 0,-4-3 0 16,-2-5 0-16,-3-1 0 0,-2-1 0 0,-2-3 0 15,-1-2 0-15,-1 0 0 0,-4-1 0 0,-2 1 0 16,-3 2 0-16,-2 1 0 0,-2 0 0 16,-2 4 0-16,-6 17 0 0,9-26 0 0,-9 26 0 15,0 0 0-15,0 0 0 0,0 0 0 0,0 0 0 16,0 0 0-16,-11 26 0 0,3-5 0 15,-3 0 0-15,4 5 0 0,-3-3 0 0,6 2 0 16,-1-2 0-16,6 0 0 0,-1 0 0 0,6 0 0 16,0-4 0-16,5 1 0 0,-11-20 0 0,32 30 0 15,-32-30-81-15,51 28-119 0,-51-28-452 0,36-1 56 16,-11-4 79-16</inkml:trace>
  <inkml:trace contextRef="#ctx0" brushRef="#br0" timeOffset="39150.5017">17550 3505 1940 0,'0'-27'107'16,"0"27"-107"-16,-5-18 0 0,5 18 0 0,0 0 0 16,0 0 0-16,-27 5 0 0,27-5 0 0,-27 29 0 15,10-6 0-15,-1 5 0 0,1 4 0 0,-1 3 0 16,2 0 0-16,3 1 0 0,0-3 0 0,6 0 0 16,1-2 0-16,4 0 0 0,2-3 0 15,3-4 0-15,1-5 0 0,4 0 0 0,-8-19 0 16,25 23 0-16,-25-23-72 0,47-2-609 0,-47 2 10 15,35-25 49-15</inkml:trace>
  <inkml:trace contextRef="#ctx0" brushRef="#br0" timeOffset="39587.9851">17660 3246 1903 0,'6'24'144'0,"-6"-24"-144"16,0 0 0-16,-6 22 0 0,6-22 0 0,8 22 0 15,-8-22 0-15,19 24 0 0,-19-24 0 0,32 26 0 16,-14-12 0-16,0-1 0 0,0 0 0 0,2-1 0 16,-3 3 0-16,-17-15 0 0,29 28 0 15,-29-28 0-15,16 29 0 0,-12-11 0 0,-4 0 0 16,-4 3 0-16,-3 2 0 0,-3 1 0 16,-4 0 0-16,-3 0 0 0,-2 0 0 0,-2 1 0 15,-1 1 0-15,1-2 0 0,2-2 0 0,3-3 0 16,6-2 0-16,10-17 0 0,-13 23 0 0,13-23 0 15,0 0 0-15,0 0 0 0,17 11 0 0,-17-11 0 16,37-14 0-16,-9-3 0 0,6-5 0 16,4-5 0-16,1-2 0 0,-1 0 0 0,1 0 0 15,-2 2 0-15,-2-2 0 0,-1 1 0 0,-2 4 0 16,-3 2 0-16,-5 7 0 0,-4 6 0 0,-20 9 0 16,19-3 0-16,-19 3 0 0,0 0 0 0,3 26 0 15,-6-7 0-15,1 8 0 0,-2 3 0 16,2 2 0-16,3 1 0 0,3-1 0 15,4-1 0-15,5 0 0 0,8 0 0 0,7 0 0 16,4-2 0-16,4 0 0 0,2-5 0 0,12 5 0 16,-11-12 0-16,13 10-124 0,-18-22-50 0,22 23-28 15,-33-38-116-15,23 15-288 0,11 9 62 0,-16-26 466 16</inkml:trace>
  <inkml:trace contextRef="#ctx0" brushRef="#br0" timeOffset="61544.5782">2079 6939 939 0,'-29'-4'181'16,"29"4"5"-16,0 0-23 0,0 0-27 0,-18-23-30 15,18 23-34-15,-11-19-9 0,11 19-15 0,-13-23-1 16,13 23-11-16,-16-21-3 0,16 21-9 0,-18-20-11 15,18 20-13-15,-25-15 0 0,25 15 0 0,-35-5 0 16,14 7 0-16,-4 4 0 0,-3 6 0 0,-4 6 0 16,-2 8 0-16,-2 5 0 0,-2 7 0 0,0 5 0 15,2 6 0-15,3-1 0 0,4 3 0 0,6-4 0 16,4-5 0-16,10-4 0 0,6-8 0 0,8-5 0 16,7-3 0-16,8-4 0 0,5-2 0 0,8-4 0 15,6-5 0-15,6-2 0 0,4-5 0 16,5-2 0-16,0-7 0 0,5 2 0 0,-4-9-42 15,12 13-92-15,-29-23-412 0,30 16-108 0,-15-11 10 16</inkml:trace>
  <inkml:trace contextRef="#ctx0" brushRef="#br0" timeOffset="62325.8262">2530 6999 1864 0,'-25'11'179'0,"5"-10"-175"0,3-2-4 0,17 1 0 16,-28 6 0-16,28-6 0 0,-29 14 0 0,29-14 0 15,-35 36 0-15,16-9 0 0,-1 4 0 0,2 3 0 16,1 1 0-16,3 0 0 0,4 0 0 16,2-1 0-16,6 0 0 0,1-2 0 0,5-5 0 15,4-1 0-15,4-6 0 0,5-3 0 0,2-6 0 16,7-1 0-16,4-4 0 0,3-6 0 0,4-4 0 16,0-7 0-16,2-5 0 0,-1-6 0 0,0-4 0 15,-3-4 0-15,-1-5 0 0,-2-4 0 0,-2-3 0 16,-1 0 0-16,-4 2 0 0,-7 0 0 0,-9 5 0 15,-4 2 0-15,-7 2 0 0,-5 3 0 0,-4 1 0 16,-5 4 0-16,-5 5 0 0,-1 5 0 0,-2 6 0 16,-2 4 0-16,2 8 0 0,0 5 0 15,1 1 0-15,1 3 0 0,2 2 0 0,5 1 0 16,15-17 0-16,-17 31 0 0,17-31 0 0,4 24 0 16,-4-24 0-16,28 21 0 0,-5-14 0 0,4-2 0 15,7-4 0-15,5-3 0 0,4-3 0 0,5-1 0 16,2-1 0-16,3-1 0 0,-5 4 0 0,-2-1 0 15,-5 5 0-15,-9 1 0 0,-4 3 0 0,-6 2 0 16,-22-6 0-16,29 14 0 0,-29-14 0 0,13 19 0 16,-13-19 0-16,0 31 0 0,-5-10 0 0,-3 4 0 15,-4 2 0-15,-5 0 0 0,-1 1 0 0,0-3 0 16,-2-2 0-16,4-3 0 0,16-20 0 0,-25 27 0 16,25-27 0-16,0 0 0 0,0 0 0 0,0 0 0 15,0 0 0-15,0 0 0 0,0 0 0 16,0 0 0-16,24-27 0 0,-5 6 0 0,1-4 0 15,2-4 0-15,4-2 0 0,-2 0 0 0,0-2 0 16,1 3 0-16,-4 3 0 0,-2 5 0 0,-3 2 0 16,-16 20 0-16,20-26 0 0,-20 26 0 0,0 0 0 15,0 0 0-15,0 0 0 0,0 0 0 0,0 0 0 16,0 0 0-16,0 0 0 0,4 23 0 16,-4-23 0-16,-5 33 0 0,1-13 0 0,2-1 0 15,1-1 0-15,1-18 0 0,3 27 0 0,-3-27 0 16,16 18 0-16,-16-18 0 0,28 10 0 0,-8-12 0 15,4-2 0-15,5-6 0 0,4-3 0 16,5-4 0-16,2-4 0 0,4-1 0 0,-3 1 0 16,1-2 0-16,-3 2 0 0,-6 4 0 0,-2 3 0 15,-8 3 0-15,-5 2 0 0,-18 9 0 16,25-7 0-16,-25 7 0 0,0 0 0 0,0 0 0 16,0 0 0-16,0 0 0 0,4 25 0 0,-10-6 0 15,-4 2 0-15,-2 6 0 0,0 3 0 0,-1 0 0 16,0 3 0-16,3-4 0 0,1 0 0 0,2-2 0 15,3-1 0-15,-1-3 0 0,8 0 0 0,-1-6 0 16,9 1-27-16,-11-18-81 0,44 31-368 16,-44-31-170-16,35 6-4 0,-17-2 511 15</inkml:trace>
  <inkml:trace contextRef="#ctx0" brushRef="#br0" timeOffset="62857.0744">4152 6990 1500 0,'13'26'463'0,"-13"-26"-411"16,0 0-35-16,-18 20-2 0,18-20-15 0,-17 28 0 16,7-9 0-16,0 5 0 0,3 3 0 0,0 3 0 15,1 3 0-15,1 0 0 0,0 3 0 0,0 0 0 16,1 2 0-16,-1-2 0 0,2-2 0 0,-3-3 0 16,2-2 0-16,2-3 0 0,-1-3 0 0,3-6 0 15,0-17 0-15,0 19 0 0,0-19 0 16,0 0 0-16,0 0 0 0,0 0 0 15,0 0 0-15,14-32 0 0,-7 10 0 0,0-8 0 16,3-5 0-16,1 0 0 0,0 0 0 0,0-1 0 16,-2 0 0-16,0-1 0 0,1-1 0 0,-2-2 0 15,2-1 0-15,3-2 0 0,2 3 0 0,2 4 0 16,2 5 0-16,1 5 0 0,1 5 0 0,-1 5 0 16,1 4 0-16,1 3 0 0,-2 4 0 15,2 3 0-15,1 3 0 0,1 0 0 0,1 3 0 16,-1 3 0-16,0 2 0 0,-3 0 0 0,-1 2 0 15,-2 1 0-15,-18-12 0 0,28 27 0 0,-28-27 0 16,18 29 0-16,-18-29 0 0,8 30 0 16,-11-12 0-16,-4 1 0 0,-4 0 0 0,-4 2 0 15,-4-2 0-15,-3-1 0 0,-1 1 0 0,-3-2 0 16,0-1 0-16,-2 0 0 0,0-4 0 16,-2 1 0-16,4-1 0 0,0-1 0 0,3 0 0 15,4-1 0-15,0-1 0 0,2 2 0 0,17-11 0 16,-29 27 0-16,29-27 0 0,-25 34 0 0,12-10 0 15,0 1 0-15,-1 8 0 0,-2 6 0 0,-1 4 0 16,-2 8 0-16,-1 5 0 0,-2 2 0 0,-2 1 0 16,-1-2 0-16,2-8 0 0,4-3 0 15,0-8 0-15,8-3 0 0,-1-10 0 16,9 1 0-16,3-26-170 0,0 0-485 0,-4 17-25 16,4-17 139-16</inkml:trace>
  <inkml:trace contextRef="#ctx0" brushRef="#br0" timeOffset="63529.032">5135 7251 1045 0,'25'-8'515'0,"-19"-17"-426"0,19 8-40 0,-11-8-4 16,5 8-9-16,-9-2-4 0,-10 19-6 0,16-30 12 16,-16 30 8-16,1-19 1 0,-1 19-3 0,0 0-14 15,-23-16-25-15,6 15-5 0,-4 1 0 0,-6 2 0 16,-1 3 0-16,-7 1 0 0,0 4 0 0,-3-2 0 16,2 5 0-16,-4 1 0 0,2 3 0 15,-2 0 0-15,1 3 0 0,0 3 0 0,1 1 0 16,3 6 0-16,1 0 0 0,3 1 0 0,7 0 0 15,5-2 0-15,3-1 0 0,9-4 0 0,4-2 0 16,6-4 0-16,-3-18 0 0,23 28 0 0,-3-18 0 16,7-7 0-16,6-3 0 0,7-8 0 0,6-4 0 15,3-6 0-15,6-6 0 0,-2-5 0 16,3-4 0-16,-1-1 0 0,-3-2 0 16,-2-3 0-16,-3 2 0 0,-4-3 0 0,-4 1 0 15,-7 3 0-15,-3 1 0 0,-6 4 0 0,-5 5 0 16,-5 3 0-16,-5 6 0 0,-8 17 0 0,1-20 0 15,-1 20 0-15,0 0 0 0,-23 4 0 0,23-4 0 16,-31 30 0-16,11-4 0 0,-1 5 0 0,0 8 0 16,0 1 0-16,0 1 0 0,4 1 0 0,3-4 0 15,7-4 0-15,5-5 0 0,7-4 0 16,4-3 0-16,7-4 0 0,5-5 0 0,6-1 0 16,2-8 0-16,10-3 0 0,2-7 0 0,5-1 0 15,0-8 0-15,3 2 0 0,-5-8-30 16,5 11-72-16,-24-28-134 0,21 26-402 0,-20-12 16 15,3 3 204-15</inkml:trace>
  <inkml:trace contextRef="#ctx0" brushRef="#br0" timeOffset="63851.0497">5858 7180 1525 0,'-33'-30'255'0,"33"30"-142"0,0 0-40 16,-15 17-16-16,15-17-33 0,-15 19-24 0,15-19 0 16,-17 29 0-16,8-12 0 0,2 1 0 0,-1 0 0 15,1 2 0-15,1-1 0 0,1-2 0 0,0 1 0 16,2 0 0-16,-1-1 0 0,3 0 0 0,1-17 0 15,-3 28 0-15,3-28 0 0,0 18 0 16,0-18 0-16,0 0 0 0,0 0 0 16,0 0 0-16,0 0 0 0,0 0 0 0,0 0 0 15,21-8 0-15,-21 8 0 0,16-37 0 0,-6 12 0 16,-1-3 0-16,1 0 0 0,-1-2 0 0,-2-1 0 16,0-2 0-16,-2-2 0 0,-1 0 0 0,1 0 0 15,-3 0 0-15,3 1 0 0,-2 4 0 0,2 2 0 16,0 4 0-16,-1 7 0 0,-4 17 0 15,10-23 0-15,-10 23 0 0,0 0 0 0,0 0 0 16,0 0 0-16,20 0 0 0,-20 0 0 0,20 13 0 16,-20-13 0-16,30 16 0 0,-10-8 0 0,-1-3 0 15,10 8-71-15,-19-31-206 0,24 31-358 0,-15-16-27 16,11 4 261-16</inkml:trace>
  <inkml:trace contextRef="#ctx0" brushRef="#br0" timeOffset="64182.7229">6237 7072 1615 0,'8'48'380'0,"-27"-35"-340"0,19-13-28 0,0 0-12 15,-6 19 0-15,6-19 0 0,0 0 0 0,20 6 0 16,-20-6 0-16,31-7 0 0,-6 0 0 16,3-5 0-16,6-2 0 0,2-4 0 0,-1-1 0 15,-1 0 0-15,-2-1 0 0,-6 2 0 0,-3 2 0 16,-6-1 0-16,-5 0 0 0,-12 17 0 0,10-31 0 15,-13 14 0-15,-4-1 0 0,-4 0 0 0,-5 0 0 16,-5 3 0-16,-3 3 0 0,-4 6 0 0,-1 5 0 16,-5 6 0-16,-1 7 0 0,-2 5 0 0,1 8 0 15,0 5 0-15,4 8 0 16,1 4 0-16,4 6 0 0,7 3 0 0,5 2 0 16,7-1 0-16,5-4 0 0,7-6 0 0,6-6 0 15,8-4 0-15,5-8 0 0,10-5 0 0,6-8 0 16,9-6 0-16,6-9 0 0,9-7 0 0,6-7 0 15,13-2 0-15,2-15 0 0,17 12-41 0,-31-41-426 16,23 20-241-16,-14-10 50 0,-3-9 486 16</inkml:trace>
  <inkml:trace contextRef="#ctx0" brushRef="#br0" timeOffset="70190.483">12950 7076 1180 0,'-12'-21'465'16,"12"21"-417"-16,0 0-14 0,0 0 31 0,-10-24-22 15,10 24 32-15,0 0-37 0,-18-6 8 0,18 6-21 16,-25-2-3-16,6 2-16 0,1 1-6 0,-3 1 0 16,0 3 0-16,-4 1 0 0,0 4 0 15,-5 1 0-15,-1 3 0 0,-1 3 0 0,1 4 0 16,0 1 0-16,2 4 0 0,2 1 0 0,3 2 0 16,2 1 0-16,4 2 0 0,2-2 0 0,6-1 0 15,4 0 0-15,4-1 0 0,5-4 0 0,4-2 0 16,5-2 0-16,2-3 0 0,7-2 0 0,2-4 0 15,7-4 0-15,4-6 0 0,9-5 0 0,2-7 0 16,9-1 0-16,-3-9-41 0,19 19-178 0,-27-27-428 16,21 12 2-16,-8-8 151 0</inkml:trace>
  <inkml:trace contextRef="#ctx0" brushRef="#br0" timeOffset="70784.2426">13422 7059 1617 0,'-12'32'330'0,"-12"-26"-299"15,2 6 3-15,-4 0-3 0,-1 3-27 0,-1 5-4 16,-3 0 0-16,-1 6 0 0,2 0 0 0,1 3 0 16,1 3 0-16,2 1 0 0,5-1 0 0,4 2 0 15,4-1 0-15,3-4 0 0,7-1 0 0,4-5 0 16,6-5 0-16,9-1 0 0,2-4 0 0,7-2 0 16,4-6 0-16,5-9 0 0,5-4 0 0,3-7 0 15,1-4 0-15,2-6 0 0,-4-1 0 0,1-4 0 16,-5-1 0-16,-1 0 0 0,-6-3 0 0,-3 1 0 15,-5 1 0-15,-5 0 0 0,-5 3 0 16,-6 1 0-16,-5 4 0 0,-6 1 0 0,-2 3 0 16,-6 3 0-16,-5 0 0 0,-3 2 0 0,-4 5 0 15,1 2 0-15,-2 5 0 0,2 3 0 0,2 3 0 16,4 3 0-16,18-6 0 0,-22 12 0 0,22-12 0 16,0 0 0-16,0 0 0 0,0 0 0 0,22 17 0 15,-3-17 0-15,7-2 0 0,4-4 0 0,6-3 0 16,3 0 0-16,3 0 0 0,-1 1 0 0,4 2 0 15,-6 2 0-15,-3 3 0 0,-7 3 0 0,-5 4 0 16,-4 3 0-16,-20-9 0 0,21 30 0 0,-18-8 0 16,-6 3 0-16,-3 5 0 0,-7 4 0 15,-4 4 0-15,-6 1 0 0,-4-1 0 0,0 0 0 16,-2-2 0-16,1-1 0 0,1-6 0 0,7-5 0 16,4-4 0-16,16-20 0 0,-13 17 0 0,13-17 0 15,0 0 0-15,0 0 0 0,32-11 0 0,-11-4 0 16,7-4 0-16,4-5 0 0,2-7 0 0,2 0 0 15,1-2 0-15,-1-1 0 0,-1 1 0 0,0-1 0 16,-4 3 0-16,0 4 0 0,-7 2 0 0,-1 5 0 16,-6 4 0-16,-17 16 0 0,23-19 0 0,-23 19 0 15,0 0 0-15,0 0 0 0,0 0 0 0,0 0 0 16,6 20 0-16,-6-20 0 0,-1 37 0 0,1-13 0 16,0 0 0-16,1 1 0 0,2-3 0 0,0 1 0 15,5-3 0-15,3 0 0 0,3-3 0 16,6 0 0-16,-1-5 0 0,9-1 0 0,-2-5 0 15,8 0 0-15,-4-16-41 0,30 12-579 0,-31-17-42 16,16 10 23-16</inkml:trace>
  <inkml:trace contextRef="#ctx0" brushRef="#br0" timeOffset="70971.7641">14853 6639 2047 0,'0'0'0'0,"0"0"0"0,-13 33 0 15,2-1 0-15,-5 7 0 0,-3 7 0 0,-3 5 0 0,0 1 0 16,3 3 0-16,0 0 0 0,6 1 0 16,2 2 0-16,1-5 0 0,3-1 0 0,3 0 0 15,2-8 0-15,2-2 0 0,0-6 0 0,2-3 0 16,-2-4 0-16,5 4-63 0,-28-14-581 0,33 6 16 16,-10-25-35-16</inkml:trace>
  <inkml:trace contextRef="#ctx0" brushRef="#br0" timeOffset="71737.3571">14442 7114 1998 0,'0'0'49'0,"0"0"-49"0,7 16 0 0,-7-16 0 16,24-1 0-16,-5-1 0 0,8 1 0 0,3-4 0 15,8 1 0-15,2-3 0 0,2 1 0 0,-1-1 0 16,0 1 0-16,-1 3 0 0,1 2 0 0,-6 3 0 15,0 3 0-15,-7 4 0 0,-2 3 0 16,-6 1 0-16,-3 5 0 0,-3 2 0 0,-7 2 0 16,-3 4 0-16,-4 3 0 0,-6 2 0 0,-3 2 0 15,-4 0 0-15,-2-1 0 0,-1 0 0 0,0 0 0 16,-1 0 0-16,3-3 0 0,-1-1 0 0,3-4 0 16,4-4 0-16,8-20 0 0,-10 27 0 0,10-27 0 15,0 0 0-15,0 0 0 0,0 0 0 16,19 1 0-16,-19-1 0 0,28-29 0 15,-9 7 0-15,2-4 0 0,1-3 0 0,1-3 0 16,-1 1 0-16,0-3 0 0,-4 1 0 0,-1 1 0 16,1 2 0-16,-4 2 0 0,-1 2 0 0,0 6 0 15,-5 3 0-15,-8 17 0 0,14-22 0 0,-14 22 0 16,0 0 0-16,0 0 0 0,0 0 0 0,19-5 0 16,-19 5 0-16,18 9 0 0,-1-3 0 15,3-1 0-15,4-1 0 0,5-1 0 0,3-2 0 16,4-2 0-16,4-2 0 0,4 0 0 0,1-1 0 15,1-1 0-15,-3 0 0 0,-2 1 0 16,-4-1 0-16,-4 0 0 0,-7 0 0 0,-5 2 0 16,-21 3 0-16,26-7 0 0,-26 7 0 0,0 0 0 15,0 0 0-15,0 0 0 0,0 0 0 0,0 0 0 16,-32-2 0-16,13 6 0 0,-6 3 0 16,0 3 0-16,-3 3 0 0,-1 3 0 0,1 2 0 15,-3 1 0-15,0 3 0 0,1 3 0 0,1 2 0 16,6 1 0-16,1 0 0 0,4-2 0 0,5 2 0 15,3-1 0-15,6-3 0 0,4-1 0 0,4-4 0 16,6-1 0-16,-10-18 0 0,31 26 0 0,-8-18 0 16,3-4 0-16,4-8 0 0,1-4 0 15,1-7 0-15,1-5 0 0,0-5 0 16,-1-2 0-16,-2-4 0 0,-1 0 0 0,-3-3 0 16,-3 0 0-16,-5 3 0 0,-2-2 0 0,-4 4 0 15,-1 2 0-15,-2 3 0 0,-2 4 0 0,-3 3 0 16,-4 17 0-16,1-18 0 0,-1 18 0 0,0 0 0 15,0 0 0-15,0 0 0 0,-26 33 0 0,14-8 0 16,-2 2 0-16,0 2 0 0,1 2 0 16,4 1 0-16,3-1 0 0,4-2 0 0,3-3 0 15,5 1 0-15,3-5 0 0,6 1 0 0,5-8 0 16,8 0 0-16,2-8 0 0,15 10-117 0,-23-39-178 16,30 26-336-16,-13-20-5 0,11-2 269 0</inkml:trace>
  <inkml:trace contextRef="#ctx0" brushRef="#br0" timeOffset="72049.858">16397 7216 1512 0,'-44'-12'535'0,"17"24"-535"16,-3 2 0-16,1 3 0 0,-3 1 0 0,4 3 0 16,0-1 0-16,4 0 0 0,4 0 0 0,20-20 0 15,-26 31 0-15,26-31 0 0,-5 24 0 16,5-24 0-16,0 0 0 0,26 21 0 15,-5-19 0-15,7-2 0 0,4-5 0 0,5-1 0 16,2-3 0-16,3-2 0 0,-2 0 0 0,-3 0 0 16,-2 4 0-16,-4-2 0 0,-5 5 0 0,-6 0 0 15,-3 4 0-15,-17 0 0 0,20 5 0 0,-20-5 0 16,0 0 0-16,-3 25 0 0,3-25 0 0,-18 33 0 16,1-13 0-16,0 1 0 0,-4 1 0 15,-2 1 0-15,4-2 0 0,-1 1 0 0,5 0 0 16,1-3 0-16,14-19 0 0,-18 27 0 0,18-27 0 15,0 0 0-15,-2 20 0 0,2-20 0 0,17-2 0 16,-17 2-13-16,48-7-240 0,-47-27-328 0,35 17-45 16,-14-17 53-16</inkml:trace>
  <inkml:trace contextRef="#ctx0" brushRef="#br0" timeOffset="72253.0962">17050 6720 1813 0,'3'28'234'15,"-21"-11"-234"-15,-4 4 0 0,-1 7 0 0,-5 4 0 16,0 6 0-16,-2 3 0 0,2 2 0 0,1 5 0 16,5 2 0-16,0 2 0 0,3 4 0 15,-1-2 0-15,5-2 0 0,2-3 0 16,5-2 0-16,3-4 0 0,0-1 0 0,3-2 0 0,-2-7 0 16,3 0 0-16,-4-9 0 0,6 0 0 15,-1-24 0-15,11 43-136 0,-33-57-446 0,22 14-59 16,0 0-33-16</inkml:trace>
  <inkml:trace contextRef="#ctx0" brushRef="#br0" timeOffset="72424.9011">16638 7156 2022 0,'-15'-39'25'0,"15"39"-25"0,17 0 0 0,0 0 0 16,9 1 0-16,5 1 0 0,14-4 0 0,7 0 0 15,7-2 0-15,2-2 0 0,-4 0 0 0,0-1 0 16,-2 0 0-16,-2-1 0 0,7 4 0 15,-4-8 0-15,12 10 0 0,-15-21-102 0,31 37-343 16,-25-29-250-16,1 4 59 0,9 8 468 16</inkml:trace>
  <inkml:trace contextRef="#ctx0" brushRef="#br1" timeOffset="93364.3303">1275 10669 1454 0,'28'9'479'0,"-28"-9"-457"0,8-25-6 0,-8 25-2 16,7-23-7-16,-7 23-2 0,0 0-2 0,0 0 5 15,0 0 6-15,0 0 3 0,0 0-9 0,-4 37-8 16,-2-2 0-16,-2 14 0 0,-2 8 0 0,-3 4 0 16,-3 1 0-16,-2-1 0 0,-2-1 0 0,2 1 0 15,0-5 0-15,2-4 0 0,2-8 0 16,5-5 0-16,4-8 0 0,6-5 0 0,-1-26-6 16,20 22-44-16,-20-22-18 0,47-5-107 0,-35-24-473 15,27 0 18-15,-5-14 161 0</inkml:trace>
  <inkml:trace contextRef="#ctx0" brushRef="#br1" timeOffset="93536.2126">1234 10172 1891 0,'-47'10'-12'0,"11"-2"36"0,10 2-21 16,9-3 16-16,17-7-22 0,0 0-5 15,-9 17-4-15,9-17-7 0,27 17-11 0,-2 0-21 0,-3-12-27 16,22 20-70-16,-27-27-298 0,24 10-165 15,6 3 93-15</inkml:trace>
  <inkml:trace contextRef="#ctx0" brushRef="#br1" timeOffset="93958.1049">2184 10669 1887 0,'-28'2'13'0,"10"-3"2"16,-4-4 3-16,0 5 0 0,-1-1 2 0,-2 5-3 16,0 2 1-16,-1 2 1 0,-5 7-2 0,-3 3-12 15,-2 5-5-15,0 6 0 0,1 4 0 0,2 2 0 16,2 0 0-16,6-1 0 0,5-3 0 0,8-3 0 16,6-4 0-16,6-5 0 0,0-19 0 0,17 23 0 15,3-16 0-15,5-5 0 0,7-3 0 0,7-8 0 16,7-8 0-16,4-9 0 0,7-9 0 0,3-10 0 15,3-8 0-15,3-8 0 0,0-4 0 0,3 0 0 16,-9-1 0-16,-4 1 0 0,-6 5 0 0,-9 0 0 16,-5 2 0-16,-8 5 0 0,-10 2 0 0,-5 3 0 15,-8 2 0-15,-5 4 0 0,-5 3 0 0,-4 10 0 16,-4 8 0-16,13 21 0 0,-32-7 0 16,11 18 0-16,-2 13 0 0,-4 10 0 0,-2 14 0 15,-3 10 0-15,1 10 0 0,0 6 0 0,2 2 0 16,2-1 0-16,2 0 0 0,4-4 0 0,6-4 0 15,6-3 0-15,9-7 0 0,6-6 0 0,7-5 0 16,5-11 0-16,10-1 0 0,3-9 0 0,9-3 0 16,0-8-4-16,10-1-56 0,-6-15-48 0,29 4-516 15,-28-9-33-15,12 4 64 0</inkml:trace>
  <inkml:trace contextRef="#ctx0" brushRef="#br1" timeOffset="94598.694">2713 10850 2015 0,'0'0'26'0,"-11"29"-20"0,11-29-6 15,5 19 0-15,-5-19 0 0,35 9 0 0,-6-9 0 16,4-5 0-16,7-2 0 0,3-6 0 0,3-2 0 16,1 0 0-16,1-3 0 0,-2-2 0 0,-2-2 0 15,-3 1 0-15,-6-2 0 0,0 3 0 0,-10 2 0 16,-7 2 0-16,-18 16 0 0,19-24 0 0,-19 24 0 15,-4-21 0-15,4 21 0 0,-23-20 0 0,3 13 0 16,-4 1 0-16,-4 0 0 0,-1 5 0 16,-5-1 0-16,-1 4 0 0,-2 2 0 0,1 5 0 15,-2 3 0-15,1 6 0 0,2 3 0 0,1 3 0 16,4 5 0-16,2 0 0 0,5 6 0 0,4-2 0 16,5-1 0-16,6 0 0 0,7-7 0 0,7-2 0 15,8-2 0-15,4-4 0 0,6-3 0 0,8-4 0 16,7-7 0-16,6-4 0 0,7-5 0 0,3-5 0 15,3-4 0-15,-1-4 0 0,-4-2 0 0,-1-1 0 16,-5 0 0-16,-4 0 0 0,-7 2 0 0,-3-2 0 16,-5 6 0-16,-7 1 0 0,-4 1 0 0,-17 14 0 15,0 0 0-15,18-17 0 0,-18 17 0 16,0 0 0-16,0 0 0 0,0 0 0 0,-28 16 0 16,28-16 0-16,-34 33 0 0,12-5 0 0,-2 1 0 15,0 6 0-15,-2 0 0 0,3 1 0 16,1-3 0-16,3 1 0 0,3-4 0 0,6-7 0 15,3-2 0-15,7-21 0 0,0 26 0 0,0-26 0 16,0 0 0-16,25 14 0 0,-25-14 0 0,38-14 0 16,-11-3 0-16,3-7 0 0,4-5 0 0,3-5 0 15,-1-1 0-15,1-3 0 0,0 0 0 0,-4-4 0 16,0 6 0-16,-5-2 0 0,-4 1 0 16,1 8 0-16,-7 1 0 0,-1 10 0 0,-17 18 0 15,16-17 0-15,-16 17 0 0,0 0 0 16,0 0 0-16,0 0 0 0,-5 33 0 0,-2-8 0 15,-2 10 0-15,-4 4 0 0,-1 1 0 0,0-1 0 16,4-5 0-16,4-3 0 0,5-6 0 0,6-4 0 16,-5-21 0-16,24 27 0 0,-5-21 0 0,11-4 0 15,1-9 0-15,11-6 0 0,1-10 0 16,11-2 0-16,-10-24-190 0,37 20-420 0,-27-24-58 16,14 5 90-16</inkml:trace>
  <inkml:trace contextRef="#ctx0" brushRef="#br1" timeOffset="94801.8177">4679 9839 2047 0,'-8'19'0'16,"8"-19"0"-16,-33 26 0 0,10 3 0 15,-6 10 0-15,-4 10 0 0,-6 8 0 0,0 5 0 16,1 3 0-16,2 2 0 0,3 2 0 0,5 1 0 16,1-1 0-16,4-1 0 0,3 1 0 0,0-2 0 15,1 2 0-15,0-2 0 0,4-6 0 0,-1-4 0 16,2-7 0-16,2-8 0 0,4-3 0 0,-2-8 0 15,6-2 0-15,-1-8-18 0,12 14-166 16,-7-35-478-16,0 0 5 0,0 0 132 0</inkml:trace>
  <inkml:trace contextRef="#ctx0" brushRef="#br1" timeOffset="95114.3179">4090 10619 1909 0,'2'60'138'0,"-2"-60"-138"16,26 29 0-16,-5-21 0 0,9-2 0 0,0-5 0 16,4 1 0-16,3-6 0 0,0-2 0 0,3-4 0 15,2-2 0-15,-1-2 0 0,0-1 0 0,0 0 0 16,-4-4 0-16,-3 4 0 0,-3-1 0 0,-3 4 0 16,-4 2 0-16,-5 2 0 0,-2 2 0 15,-17 6 0-15,18-4 0 0,-18 4 0 16,0 0 0-16,0 0 0 0,-14 25 0 0,2-8 0 15,-5 8 0-15,-4 4 0 0,-3 3 0 0,0 6 0 16,-2 2 0-16,4 0 0 0,0-1 0 0,2-1 0 16,4-4 0-16,2-3 0 0,6-4 0 0,3-3 0 15,3-6 0-15,2-18 0 0,7 26 0 0,-7-26 0 16,21 10 0-16,-2-6-14 0,-16-34-280 16,23 21-392-16,-6-18 23 0,9-1 274 0</inkml:trace>
  <inkml:trace contextRef="#ctx0" brushRef="#br1" timeOffset="95239.3746">4746 10066 1838 0,'0'0'203'0,"0"0"-200"0,0 0-3 16,-22-2-13-16,22 2-14 0,0 0-91 0,-22 8-555 16,22-8 13-16,0 0 108 0</inkml:trace>
  <inkml:trace contextRef="#ctx0" brushRef="#br1" timeOffset="95614.3538">5807 10090 1800 0,'-9'-45'65'15,"2"5"-20"-15,-6-7 7 0,2 2-21 0,-5 2-3 16,-1 2-22-16,-3 3 8 0,-2 10-8 0,-1 9-6 16,-1 9 0-16,-3 11 0 0,-2 8 0 0,-3 10 0 15,-2 8 0-15,-2 9 0 0,-2 10 0 16,-3 7 0-16,2 9 0 0,-1 3 0 15,5 4 0-15,5 1 0 0,4 2 0 0,5 0 0 16,6 1 0-16,3-2 0 0,5 1 0 0,2-5 0 16,3-1 0-16,0-5 0 0,4-4 0 0,2-6 0 15,1-8 0-15,5-5 0 0,-3-10 0 0,4-2 0 16,-1-9 0-16,-10-17-42 0,21 15-80 0,10 9-283 16,-31-24-234-16,0 0 3 0,0 0 434 15</inkml:trace>
  <inkml:trace contextRef="#ctx0" brushRef="#br1" timeOffset="96208.0992">4980 10658 1979 0,'-10'-22'68'0,"10"22"-68"0,-19-6 0 0,19 6 0 15,0 0 0-15,0 0 0 0,20 5 0 0,-2-4 0 16,9 4 0-16,9-5 0 0,6-2 0 16,7-2 0-16,2-3 0 0,2 1 0 0,1-4 0 15,5 2 0-15,0-4 0 0,2 1 0 0,-3-1 0 16,0 1 0-16,-4-1 0 0,-4 2 0 0,-5 0 0 15,-6 4-12-15,-9-1-24 0,-3 3 1 0,-27 4 2 16,28-9 12-16,-28 9 13 0,0 0 18 0,0 0 12 16,0 0 7-16,-18-9 3 0,18 9 0 0,-30 8-12 15,13-2-20-15,0 3 0 0,-2 2 0 16,2 4 0-16,-3 2 0 0,3 3 0 16,-1 2 0-16,2 5 0 0,2 0 0 0,3 4 0 15,2-4 0-15,6-1 0 0,1-4 0 0,6-1 0 16,-4-21 0-16,19 32 0 0,-19-32 0 0,34 18 0 15,-13-13 0-15,5-5 0 0,4-6 0 0,-1-2 0 16,5-7 0-16,0-3 0 0,2-4 0 16,0-2 0-16,-1-1 0 0,-1 1 0 0,-2 1 0 15,-2 0 0-15,-2 3 0 0,-3-1 0 0,-3 5 0 16,-3 3 0-16,-19 13 0 0,24-16 0 0,-24 16 0 16,0 0 0-16,0 0 0 0,0 0 0 0,-1 21 0 15,-6 1 0-15,-5 8 0 0,-4 10 0 16,-5 7 0-16,-5 9 0 0,-5 8 0 0,-2 5 0 15,-3 7 0-15,-1 5 0 0,-2 4 0 16,-1 3 0-16,-1 6 0 0,-2-1 0 0,-2 0 0 16,3-2 0-16,0-11 0 0,5-11 0 0,3-12 0 15,8-12 0-15,8-12 0 0,7-7 0 0,11-26 0 16,-2 20 0-16,2-20 0 0,0 0 0 0,15-31 0 16,-6 9 0-16,1-7 0 0,1-7 0 0,1-3 0 15,0-3 0-15,0-3 0 0,0-2 0 0,0-9 0 16,4-4 0-16,0-8 0 0,5-2 0 15,2-3 0-15,2 0 0 0,6 1 0 0,0 4 0 16,6 10 0-16,1 8 0 0,2 10 0 16,2 7 0-16,1 6 0 0,1 2 0 0,4 8 0 15,-3-5 0-15,17 21-43 0,-23-31-290 0,46 35-294 16,-15-4-30-16,7-6 271 0</inkml:trace>
  <inkml:trace contextRef="#ctx0" brushRef="#br1" timeOffset="123229.3108">13247 8496 1490 0,'0'0'344'0,"0"0"-319"0,-18-1-21 0,18 1 2 16,0 0 4-16,0 0 6 0,0 0 2 15,0 0-1-15,0 0 1 0,0 0 1 0,0 0 0 16,0 0-3-16,19 9 0 0,-19-9-6 0,25 11 1 16,-25-11-3-16,32 11-8 0,-11-9 0 0,0 1 0 15,3-3 0-15,-1-1 0 0,3-3 0 0,0 0 0 16,1-2 0-16,0-2 0 0,0-1 0 0,-2-1 0 15,1-4 0-15,-2 0 0 0,-2-2 0 0,-1-1 0 16,-3 0 0-16,-18 17 0 0,25-31 0 0,-25 31 0 16,10-31 0-16,-10 31 0 0,-6-26 0 0,6 26 0 15,-22-17 0-15,4 13 0 0,-4 3 0 0,-2 1 0 16,-4 4 0-16,-3 1 0 0,0 5 0 16,-2 0 0-16,0 5 0 0,1-2 0 0,1 3 0 15,0 1 0-15,2 0 0 0,2 2 0 0,3 0 0 16,2 1 0-16,5 0 0 0,3-2 0 0,5 2 0 15,4-1 0-15,7 0 0 0,1 3 0 0,6 0 0 16,3 0 0-16,2-1 0 0,5-1 0 0,4-1 0 16,1-3 0-16,5-3 0 0,0-3 0 0,4-3 0 15,-1-5 0-15,6 2 0 0,-4-12-75 0,20 21-195 16,-26-30-367-16,23 5 20 0,-12-6 170 0</inkml:trace>
  <inkml:trace contextRef="#ctx0" brushRef="#br1" timeOffset="123510.5576">14028 8347 1609 0,'-28'-2'343'0,"28"2"-293"15,0 18-40-15,0-18 4 0,-20 28 2 0,20-28-11 16,-9 25-5-16,9-25 0 0,-6 31 0 0,6-14 0 16,2 3 0-16,2-1 0 0,-1 0 0 0,3 0 0 15,0-1 0-15,0 1 0 0,2-1 0 0,-1 0 0 16,0-1 0-16,-7-17 0 0,15 27 0 0,-15-27 0 15,15 17 0-15,-15-17 0 0,17 11 0 0,-17-11 0 16,0 0 0-16,24 5 0 0,-24-5 0 16,17-9 0-16,-17 9 0 0,19-20 0 0,-5 1 0 15,0-2 0-15,3-6 0 0,4-3 0 0,0 0 0 16,1-2 0-16,1-1 0 0,-3 1 0 0,1 0 0 16,-3-2 0-16,2 4 0 0,-4-1 0 0,1 4 0 15,-4 2-18-15,6 14-81 0,-17-19-104 0,16 33-394 16,-18-3-44-16,0 0 153 0</inkml:trace>
  <inkml:trace contextRef="#ctx0" brushRef="#br1" timeOffset="123963.6804">14941 8368 891 0,'0'0'549'0,"-24"9"-251"16,2-17-247-16,4 8-1 0,-8-6 5 0,7 9 10 16,-9-3-18-16,3 8-6 0,-4 0-41 0,1 4 0 15,-1 3 0-15,1 3 0 0,-1 1 0 0,1 2 0 16,0 2 0-16,4 1 0 0,-1 0 0 0,5 3 0 16,4-1 0-16,2 0 0 0,6-2 0 0,4-5 0 15,7-1 0-15,-3-18 0 0,15 28 0 16,-15-28 0-16,33 18 0 0,-8-13 0 15,3-4 0-15,3-2 0 0,1-5 0 0,-2-2 0 16,3-4 0-16,-1-2 0 0,-2-1 0 0,-1-4 0 16,-3-4 0-16,-4 2 0 0,-3-1 0 0,-2 0 0 15,-3 3 0-15,-2-1 0 0,-5 4 0 0,-7 16 0 16,6-31 0-16,-6 31 0 0,-1-20 0 0,1 20 0 16,0 0 0-16,0 0 0 0,-15-17 0 0,15 17 0 15,0 0 0-15,0 0 0 0,-17 18 0 16,17-18 0-16,-7 28 0 0,3-11 0 0,2 1 0 15,-1 2 0-15,3 0 0 0,2-1 0 0,3-2 0 16,-5-17 0-16,15 31 0 0,-15-31 0 0,26 20 0 16,-26-20 0-16,38 10-88 0,-29-32-128 15,29 24-398-15,-23-22 6 0,16 9 88 0</inkml:trace>
  <inkml:trace contextRef="#ctx0" brushRef="#br1" timeOffset="124151.2035">15363 7984 1071 0,'7'-34'557'16,"10"33"-302"-16,-17 1-174 0,0 0-16 0,0 0-47 16,-23-1-18-16,23 1 0 0,-16 31 0 0,4-4 0 15,0 3 0-15,-4 5 0 0,1 4 0 16,-4 5 0-16,1 3 0 0,-3 4 0 16,4-1 0-16,3 0 0 0,2-3 0 0,7-5 0 15,1-3 0-15,5-1 0 0,2-8 0 0,4 1 0 16,2-7-10-16,14 26-285 0,-23-50-347 0,30 39 28 15,-30-39 129-15</inkml:trace>
  <inkml:trace contextRef="#ctx0" brushRef="#br1" timeOffset="124557.4289">15550 8353 1375 0,'0'0'644'15,"-20"3"-616"-15,20-3-28 0,-13 30 0 0,7-12 0 16,2 1 0-16,-1 2 0 0,1 2 0 16,-1 0 0-16,3-1 0 0,-1-2 0 0,3 1 0 15,3-4 0-15,0 1 0 0,-3-18 0 0,13 26 0 16,-13-26 0-16,18 21 0 0,-18-21 0 0,27 13 0 16,-27-13 0-16,32 0 0 0,-13-5 0 0,-1-2 0 15,3-5 0-15,-1-1 0 0,2-4 0 0,-1-3 0 16,-1 0 0-16,1-3 0 0,-1 0 0 15,-1 0 0-15,-1 1 0 0,-2 0 0 0,-1 2 0 16,-3 0 0-16,-1 1 0 0,-11 19 0 0,16-30 0 16,-16 30 0-16,8-21 0 0,-8 21 0 15,0 0 0-15,0 0 0 0,0 0 0 0,0 0 0 16,0 0 0-16,-1 32 0 0,-2-13 0 0,1 4 0 16,-3 3 0-16,-2 0 0 0,1 2 0 0,0-1 0 15,3 0 0-15,3 1 0 0,5 0 0 16,1-5 0-16,6 1 0 0,1-6 0 0,5 2 0 15,1-8 0-15,10 2-44 0,-3-14-66 0,35 26-324 16,-30-32-176-16,25 10 30 0,-8-5 312 0</inkml:trace>
  <inkml:trace contextRef="#ctx0" brushRef="#br1" timeOffset="124963.7065">16505 8441 2047 0,'-26'0'0'0,"0"3"0"16,0 0 0-16,2 1 0 0,0 2 0 0,-3 1 0 16,4 1 0-16,0 1 0 0,3 1 0 0,2 2 0 15,18-12 0-15,-31 28 0 0,31-28 0 16,-21 31 0-16,13-11 0 0,1-2 0 0,5 2 0 16,-1 0 0-16,4-2 0 0,7 1 0 0,-8-19 0 15,21 30 0-15,-21-30 0 0,35 23 0 16,-12-13 0-16,2-4 0 0,4-2 0 0,3-4 0 15,1-3 0-15,1-1 0 0,4-6 0 0,-3 0 0 16,-1-2 0-16,-1-1 0 0,-4-1 0 0,-4-1 0 16,-3-1 0-16,-2-2 0 0,-6 1 0 15,-1-1 0-15,-4 1 0 0,-3 0 0 0,-1 0 0 16,-5 17 0-16,8-31 0 0,-8 31 0 0,2-25 0 16,-2 25 0-16,0 0 0 0,-2-17 0 0,2 17 0 15,0 0 0-15,0 0 0 0,0 0 0 0,-20 23 0 16,14-6 0-16,0 2 0 0,0 1 0 0,0 3 0 15,1 1 0-15,0 0 0 0,3-1 0 16,0-3 0-16,6-2 0 0,-4-18 0 0,11 27 0 16,-11-27 0-16,21 14 0 0,-21-14-23 15,43 12-157-15,-43-38-321 0,48 24-63 0,-25-21-38 16,7-9 426-16</inkml:trace>
  <inkml:trace contextRef="#ctx0" brushRef="#br1" timeOffset="125182.4292">17310 7873 2047 0,'-17'13'0'0,"0"4"0"15,-1 9 0-15,-2 4 0 0,1 3 0 0,-1 3 0 16,3-1 0-16,2 4 0 0,2 2 0 16,4 3 0-16,0 6 0 0,3 1 0 0,0 1 0 15,2 0 0-15,2-1 0 0,2-1 0 16,-3-2 0-16,5-2 0 0,-5-9 0 0,4 3 0 15,-2-7 0-15,2 0 0 0,-5-12-49 0,27 21-438 16,-23-42-157-16,-8 33 35 0,8-33 352 0</inkml:trace>
  <inkml:trace contextRef="#ctx0" brushRef="#br1" timeOffset="125369.9295">17007 8428 1713 0,'-31'-22'334'16,"31"22"-334"-16,0 0 0 0,0 0 0 0,0 0 0 16,20 16 0-16,-20-16 0 0,33 1 0 0,-7-3 0 15,7-3 0-15,3-1 0 0,3-4 0 16,5 2 0-16,-4-3 0 0,5 5 0 0,-6-5 0 16,11 23-65-16,-36-31-483 0,36 25-125 0,-21-13 27 15,0-8 532-15</inkml:trace>
  <inkml:trace contextRef="#ctx0" brushRef="#br1" timeOffset="125729.3041">17545 8520 1659 0,'0'17'388'0,"0"-17"-388"15,17-2 0-15,1-2 0 0,4-2 0 0,5-1 0 16,1-3 0-16,2 0 0 0,2-2 0 0,2 2 0 15,-1-4 0-15,-1 1 0 0,1-1 0 16,-1 0 0-16,-4 1 0 0,-4-2 0 0,-7 2 0 16,-17 13 0-16,16-24 0 0,-16 24 0 0,-2-26 0 15,2 26 0-15,-26-23 0 0,3 15 0 0,-6 3 0 16,-7 1 0-16,-4 5 0 0,-3 7 0 16,-7 4 0-16,2 6 0 0,-3 5 0 0,4 4 0 15,1 0 0-15,7 2 0 0,9 0 0 0,9 0 0 16,8-1 0-16,9 1 0 0,7-2 0 15,8 2 0-15,7-3 0 0,7-1 0 0,5-2 0 16,7-4 0-16,1-2 0 0,4-4 0 0,3-1 0 16,3-1 0-16,1-5 0 0,0-2 0 0,1-3 0 15,-3-6 0-15,8 3 0 0,-13-19 0 0,33 30-374 16,-46-46-204-16,23 18-96 0,-2-6 254 0</inkml:trace>
  <inkml:trace contextRef="#ctx0" brushRef="#br1" timeOffset="165466.7307">20757 16006 982 0,'0'0'482'0,"0"0"-451"0,0 0-18 16,-3-18 11-16,3 18 19 0,0 0 15 0,0 0 10 16,0 0-10-16,0 0-15 0,0 0-15 0,-19 16-6 15,19-16-7-15,-12 17 1 0,12-17-3 0,-10 20 5 16,10-20-5-16,-6 30 5 0,1-12-5 0,6 4 5 15,-2 0-8-15,2 3 4 0,1 1-6 0,1 0 3 16,1 5-8-16,2-1 6 0,0-1-11 0,0 2 5 16,1-3-6-16,-1-2 5 0,0-2-5 15,2-5 4-15,-8-19-3 0,13 28 2 0,-13-28-6 16,0 0-26-16,21 14 28 0,-21-14-26 0,0 0 34 16,0 0 34-16,0 0-23 0,14-18 20 0,-14 18-35 15,3-34 0-15,-5 8 0 0,2-3 0 0,-3-3 0 16,0 1 0-16,1 1 0 0,-1-1 0 0,0 2 0 15,0-1 0-15,-1 0 0 0,-1-2 0 0,0 1 0 16,1 1 0-16,3-2 0 0,2 1 0 0,4 3 0 16,4 3 0-16,4 2 0 0,0 3 0 0,-13 20 0 15,34-30 0-15,-14 19 0 0,2 2 0 0,0 3 0 16,-1 1 0-16,3 3 0 0,-1 5 0 0,-3 1 0 16,-1 4 0-16,-19-8 0 0,29 24 0 15,-29-24 0-15,18 34 0 0,-13-13 0 0,-4 0 0 16,-2 2 0-16,-4 0 0 0,-3 2 0 0,-2-2 0 15,-2-1 0-15,-2 1 0 0,-3 0 0 0,0-1 0 16,-1-2 0-16,-3-2 0 0,2-3 0 0,-3 0 0 16,2-1 0-16,0 0 0 0,0 0 0 0,1 0 0 15,2-2 0-15,17-12 0 0,-31 24 0 0,31-24 0 16,-23 26 0-16,23-26 0 0,-14 31 0 0,14-31 0 16,-9 35 0-16,6-16 0 0,1 3 0 0,2 4 0 15,-1 2 0-15,1 4 0 0,-2 4 0 0,-2 3 0 16,-2 4 0-16,-1 3 0 0,-5 5 0 0,-2 1 0 15,-3 0 0-15,0-2 0 0,-1-2 0 0,-2 2 0 16,3-4 0-16,3-4 0 0,3-8 0 16,2-15-24-16,9-19-28 0,0 0-23 0,12 29-100 15,-12-29-482-15,30-36 47 0,-13 4 157 0</inkml:trace>
  <inkml:trace contextRef="#ctx0" brushRef="#br1" timeOffset="165904.2331">21264 15959 1530 0,'0'0'197'15,"0"0"-141"-15,0 0-17 0,0 0-6 0,0 0-1 16,0 0-4-16,0 0 2 0,0 0-4 0,0 0 2 15,0 0-9-15,9 19-3 0,-12 1-6 0,-1 3-7 16,-3 4-3-16,-2 4 0 0,1 1 0 0,-2 5 0 16,0-2 0-16,-1 1 0 0,0-2 0 0,1-3 0 15,1-2 0-15,3-3 0 0,1-8 0 0,5-18 0 16,0 23 0-16,0-23 0 0,0 0 0 0,0 0 0 16,0 0 0-16,0 0 0 0,23-21 0 15,-23 21 0-15,18-37 0 0,-7 10 0 0,0-6 0 16,-1 0 0-16,1-1 0 0,-1-3 0 0,-2 0 0 15,1-1 0-15,-4 1 0 0,-2-1 0 0,-3 3 0 16,0 2 0-16,-1 1 0 0,-1 4 0 0,2 4 0 16,0 2 0-16,0 22 0 0,2-24 0 0,-2 24 0 15,0 0 0-15,0 0 0 0,0 0 0 0,17 0 0 16,-17 0 0-16,19 13 0 0,-19-13 0 0,25 16 0 16,-25-16 0-16,28 21 0 0,-28-21 0 0,33 21 0 15,-33-21-31-15,35 27-62 0,-35-27-119 16,24 7-433-16,-24-7 49 0,34 8 127 0</inkml:trace>
  <inkml:trace contextRef="#ctx0" brushRef="#br1" timeOffset="166279.4262">21709 16056 1880 0,'0'0'31'0,"0"0"-9"16,0 0 1-16,24 14 3 0,-24-14-1 0,32-11 0 16,-12 2-10-16,5-5-15 0,5-1 0 0,5-6 0 15,2-2 0-15,-1-1 0 16,-4 1 0-16,-5 2 0 0,-5 2 0 0,-5 3 0 16,-17 16 0-16,20-28 0 0,-20 28 0 0,0 0 0 15,3-18 0-15,-3 18 0 0,-17-5 0 0,17 5 0 16,-31 0 0-16,12 3 0 0,-3-1 0 0,-2 4 0 15,-6 0 0-15,0 3 0 0,-3-2 0 0,-1 3 0 16,3-1 0-16,-1 3 0 0,3 2 0 0,1 2 0 16,2 0 0-16,6 3 0 0,1 1 0 15,4 1 0-15,2-1 0 0,4 3 0 0,4 0 0 16,5 1 0-16,3-1 0 0,6-2 0 0,4-3 0 16,4-1 0-16,5-5 0 0,4-2 0 15,7-4 0-15,3-6 0 0,7-3 0 0,-1-5 0 16,7 1-2-16,-7-14-108 0,27 24-356 0,-28-23-187 15,9 4 22-15,0-2 447 0</inkml:trace>
  <inkml:trace contextRef="#ctx0" brushRef="#br1" timeOffset="166657.3376">22299 15863 1978 0,'0'0'67'0,"-33"8"-65"0,33-8-2 15,-23 1 0-15,23-1 0 0,-19-1 0 0,19 1 0 16,-18 3 0-16,18-3 0 0,0 0 0 0,-23 12 0 16,23-12 0-16,0 0 0 0,-18 28 0 0,18-28 0 15,-9 27 0-15,9-27 0 0,-5 30 0 0,5-30 0 16,2 30 0-16,-2-30 0 0,9 23 0 0,-9-23 0 16,21 13 0-16,-21-13 0 0,22 8 0 0,-22-8 0 15,24 2 0-15,-24-2 0 0,29-3 0 16,-29 3 0-16,30-5 0 0,-30 5 0 15,25-5 0-15,-25 5 0 0,20-1 0 0,-20 1 0 16,0 0 0-16,17 9 0 0,-17-9 0 0,0 0 0 16,8 27 0-16,-8-27 0 0,0 30 0 0,-5-13 0 15,-2 2 0-15,-4 1 0 0,0 0 0 0,-1 1 0 16,0-1 0-16,0-1 0 0,-3-2 0 16,15-17 0-16,-25 30 0 0,25-30 0 0,-20 18 0 15,20-18 0-15,0 0-1 0,0 0-62 0,0 0-46 16,-16-21-181-16,16 21-325 0,16-26 2 0,-9 2 258 15</inkml:trace>
  <inkml:trace contextRef="#ctx0" brushRef="#br1" timeOffset="167392.2322">22539 16086 1778 0,'-23'-3'95'0,"23"3"-66"0,0 0-14 16,21-18-4-16,-21 18 0 0,30-18-7 0,-30 18 2 16,32-13-5-16,-15 8 1 0,-17 5-3 0,30-6 3 15,-30 6-2-15,30-4-3 0,-30 4 3 16,24-2-2-16,-24 2 3 0,0 0 4 0,22-5-1 16,-22 5 7-16,0 0 8 0,0 0 0 0,0 0 2 15,0-18-5-15,0 18-13 0,0 0-3 16,-11-25 0-16,11 25 0 0,-12-23 0 0,12 23 0 0,-12-25 0 15,12 25 0-15,-17-21 0 0,17 21 0 16,-20-21 0-16,20 21 0 0,-23-12 0 16,23 12 0-16,-21-5 0 0,21 5 0 0,-23 11 0 15,23-11 0-15,-28 29 0 0,12-10 0 0,-1 4 0 16,-1 2 0-16,1 1 0 0,3 1 0 0,0 1 0 16,3-3 0-16,3 2 0 0,2-6 0 0,2 0 0 15,4-4 0-15,0-17 0 0,11 23 0 0,-11-23 0 16,28 11 0-16,-7-11 0 0,3-5 0 0,6-5 0 15,3-6 0-15,4 0 0 0,-1-4 0 16,-1-2 0-16,1 2 0 0,-4-3 0 0,0 1 0 16,-2 0 0-16,-2 1 0 0,-2-1 0 15,-2 1 0-15,-3 1 0 0,-3 3 0 0,-18 17 0 16,26-21 0-16,-26 21 0 0,0 0 0 0,0 0 0 16,0 0 0-16,0 0 0 0,-9 27 0 0,-2-9 0 15,-1 4 0-15,0 1 0 0,-3 3 0 0,0 2 0 16,-2 0 0-16,1 5 0 0,-1-2 0 15,3-2 0-15,2-2 0 0,1-7 0 0,5 0 0 16,6-20 0-16,-5 27 0 0,5-27 0 0,0 0 0 16,10 20 0-16,-10-20 0 0,17-2 0 0,-17 2 0 15,30-20 0-15,-10 2 0 0,1-5 0 0,3-1 0 16,3-3 0-16,2-1 0 0,0-1 0 0,0 0 0 16,2 1 0-16,-3 3 0 0,0 0 0 15,-5 2 0-15,0 3 0 0,-4 5 0 16,-19 15 0-16,33-20 0 0,-33 20 0 0,0 0 0 15,17-6 0-15,-17 6 0 0,0 0 0 0,-5 21 0 16,3-4 0-16,-2 2 0 0,-2 4 0 0,-2 0 0 16,0 1 0-16,1 0 0 0,2-1 0 0,0-2 0 15,3-4 0-15,2-17 0 0,3 25 0 0,-3-25 0 16,14 17 0-16,-14-17 0 0,18 7 0 16,-18-7 0-16,30-7 0 0,-11-3 0 0,-1-7 0 15,9 4-49-15,-20-32-214 0,40 30-318 0,-28-23-46 16,9 4 101-16</inkml:trace>
  <inkml:trace contextRef="#ctx0" brushRef="#br1" timeOffset="167579.7435">23691 15334 2001 0,'-16'29'46'0,"-1"6"-46"0,0 6 0 0,-2 4 0 15,3 5 0-15,-4 5 0 0,1 4 0 0,0 4 0 16,-2 3 0-16,1 3 0 0,2-1 0 0,1-1 0 15,3-3 0-15,0-6 0 0,3-9 0 0,4-5 0 16,2-10 0-16,4-6 0 0,2-4 0 16,-1-24 0-16,11 32-33 0,-11-32-213 0,0 0-399 15,-10-23 0-15,10 23 168 0</inkml:trace>
  <inkml:trace contextRef="#ctx0" brushRef="#br1" timeOffset="167767.318">23400 15705 1431 0,'-18'-23'606'0,"18"23"-596"0,-23 11-10 16,23-11 0-16,-23 18 0 0,23-18 0 0,-10 22 0 16,10-22 0-16,0 0 0 0,12 23 0 0,-12-23 0 15,30 9 0-15,-9-7 0 0,5-6 0 0,4-5 0 16,6-1 0-16,4-5 0 0,4-1 0 0,-1-3 0 16,2 0 0-16,2 1 0 0,-5-3 0 15,8 5 0-15,-9-7 0 0,20 26-157 0,-46-41-318 16,26 31-205-16,-13-8 25 0,-12-10 576 15</inkml:trace>
  <inkml:trace contextRef="#ctx0" brushRef="#br1" timeOffset="188964.282">1821 12076 1515 0,'18'-9'240'0,"-18"9"-220"16,-4-17 17-16,4 17-30 0,-6-18 24 0,6 18 11 16,-10-18-8-16,10 18-3 0,-17-11-10 0,17 11 2 15,-27-2-5-15,27 2-2 0,-33 7-4 0,15 1-12 16,0 0 0-16,-2 4 0 0,0 0 0 0,0 0 0 16,-2 2 0-16,2 2 0 0,-1 2 0 15,2 4 0-15,0 1 0 0,2 1 0 0,2 4 0 16,1 0 0-16,3 3 0 0,3 1 0 0,0-1 0 15,4 1 0-15,0-6 0 0,3-4 0 0,4-5 0 0,-3-17 0 0,17 19 0 0,-17-19 0 16,31 9 0-16,-8-9 0 0,5-3 0 0,6-8 0 16,5-6 0-16,0-8 0 0,2-8 0 0,-1-2 0 15,-2-2 0-15,-4-2 0 0,-2 3 0 16,-6 0 0-16,0 2 0 0,-7 3 0 0,0 2 0 16,-5 5 0-16,-4 4 0 0,-10 20 0 0,12-26 0 15,-12 26 0-15,0 0 0 0,0 0 0 0,0 0 0 16,0 0 0-16,0 0 0 0,-2 26 0 0,-1-5 0 15,2 10 0-15,-1 3 0 0,0-1 0 0,1 0 0 16,4-1 0-16,1-6 0 0,7 0 0 0,3-6 0 16,5-3 0-16,4-6 0 0,10-1-42 0,-4-16-69 15,36 22-374-15,-30-28-144 0,19 11 6 0,-7-5 467 16</inkml:trace>
  <inkml:trace contextRef="#ctx0" brushRef="#br1" timeOffset="189168.8087">2690 12050 1891 0,'0'0'41'16,"-18"-3"23"-16,18 3-20 0,-27-14-37 0,27 14-7 16,-28-6 0-16,28 6 0 0,-31 4 0 0,14 2 0 15,0 0 0-15,-1 5 0 0,1 3 0 0,1 3 0 16,0 4 0-16,6-1 0 0,-1 1 0 0,3-1 0 16,5-1 0-16,1-2 0 0,2-17 0 0,10 27 0 15,-10-27 0-15,23 20 0 0,-6-15 0 0,4-2 0 16,1-4 0-16,6 2 0 0,-1-6-11 0,8 8-92 15,-23-31-348-15,31 19-205 0,-14-13 12 0,7-3 463 16</inkml:trace>
  <inkml:trace contextRef="#ctx0" brushRef="#br1" timeOffset="189360.5983">3042 11707 1290 0,'0'0'311'0,"-18"-26"-16"0,18 26-235 0,0 0-6 15,-20 4-17-15,20-4-37 0,-14 17 0 0,14-17 0 16,-12 37 0-16,5-10 0 0,-2 6 0 0,2 4 0 16,0 4 0-16,-1 4 0 0,2 1 0 0,1 0 0 15,3 1 0-15,2-5 0 0,2-2 0 0,4-2 0 16,3-7 0-16,3-2 0 0,0-5 0 0,7 1-23 16,-19-25-159-16,36 25-474 0,-36-25 4 0,33 8 119 15</inkml:trace>
  <inkml:trace contextRef="#ctx0" brushRef="#br1" timeOffset="189657.8981">3243 11910 2047 0,'-30'20'0'0,"1"2"0"0,-1 0 0 15,2 1 0-15,0-1 0 0,4-3 0 0,1-2 0 16,23-17 0-16,-29 25 0 0,29-25 0 0,-14 20 0 15,14-20 0-15,0 0 0 0,0 0 0 0,17 17 0 16,-17-17 0-16,30 5 0 0,-12-5 0 0,4-2 0 16,0-1 0-16,1 1 0 0,1 1 0 0,-3 1 0 31,-2 0 0-31,1 3 0 0,-3 3 0 0,0 0 0 16,-17-6 0-16,29 18 0 0,-29-18 0 0,25 23 0 15,-25-23 0-15,21 28 0 0,-21-28 0 0,20 28 0 16,-20-28 0-16,28 30-170 0,-36-48-198 0,40 25-269 15,-32-7 13-15,29-19 377 0</inkml:trace>
  <inkml:trace contextRef="#ctx0" brushRef="#br1" timeOffset="190069.8869">3696 11997 1331 0,'0'0'651'0,"-22"12"-588"0,22-12-61 15,0 0-2-15,-20 19 0 0,20-19 0 16,-10 19 0-16,10-19 0 0,-10 18 0 0,10-18 0 16,-10 21 0-16,10-21 0 0,-9 27 0 0,6-10 0 15,3-17 0-15,-9 34 0 0,4-16 0 0,0 0 0 16,2-1 0-16,3-17 0 0,-4 28 0 0,4-28 0 16,5 18 0-16,-5-18 0 0,0 0 0 15,22 4 0-15,-22-4 0 0,21-12 0 0,-21 12 0 16,29-27 0-16,-12 8 0 0,-1-2 0 0,-1-2 0 15,0-1 0-15,0 0 0 0,-2 1 0 0,0 0 0 16,1 3 0-16,-1 2 0 0,-1-2 0 0,-1 2 0 16,1 1 0-16,-12 17 0 0,22-28 0 0,-22 28 0 15,21-20 0-15,-21 20 0 0,18-7 0 16,-18 7 0-16,0 0 0 0,20 12 0 0,-20-12 0 16,13 27 0-16,-6-10 0 0,-1 2 0 15,2 3 0-15,-1-3 0 0,0 1 0 0,3-1 0 16,0-1 0-16,-1-1 0 0,4 4 0 0,-13-21 0 15,25 32 0-15,-25-32 0 0,32 35-118 0,-32-35-102 16,37 20-100-16,-44-37-83 0,27 11-152 0,3 13 125 16,-22-26 430-16</inkml:trace>
  <inkml:trace contextRef="#ctx0" brushRef="#br1" timeOffset="190576.3178">4440 11970 1854 0,'0'0'94'16,"0"0"-43"-16,0 0-5 0,0 0-44 0,-22 4-2 16,22-4 0-16,0 0 0 0,0 0 0 0,0 0 0 15,-18-1 0-15,18 1 0 0,0 0 0 0,0 0 0 16,-11 26 0-16,11-26 0 0,-10 31 0 0,5-10 0 16,-1 4 0-16,1 2 0 0,0 4 0 15,2-2 0-15,0 1 0 0,2-1 0 0,2-2 0 16,2-5 0-16,3-1 0 0,1-4 0 0,-7-17 0 15,26 29 0-15,-9-19 0 0,1-2 0 0,1-5 0 16,3-3 0-16,0-3 0 0,1-7 0 0,-1-3 0 16,0-5 0-16,0-4 0 0,-1-3 0 15,-2-1 0-15,-2-3 0 0,-2 2 0 0,-3-2 0 16,-5 2 0-16,-3 4 0 0,-3 0 0 16,-7 4 0-16,0-2 0 0,-4-1 0 0,-1 5 0 15,-2 0 0-15,13 17 0 0,-29-20 0 0,29 20 0 16,-31-6 0-16,31 6 0 0,-25 5 0 0,25-5 0 15,-20 11 0-15,20-11 0 0,0 0 0 0,-13 24 0 16,13-24 0-16,3 20 0 0,12 0-119 0,-15-20-103 16,29 14-161-16,-29-14-258 0,0 0 76 15,40 4 449-15</inkml:trace>
  <inkml:trace contextRef="#ctx0" brushRef="#br1" timeOffset="196467.2865">5015 12086 1254 0,'17'2'158'16,"-30"-31"135"-16,13 29-221 0,12-23-54 0,-12 23 16 15,12-27 3-15,-12 27-11 0,7-24-6 16,-7 24-3-16,0 0 5 0,4-17-3 0,-4 17 8 16,0 0-7-16,0 0 0 0,0 0-10 15,0 0-10-15,-18 23 0 0,18-23 0 0,-15 29 0 16,8-10 0-16,0 3 0 0,-1 0 0 0,1 2 0 15,1-1 0-15,-1 4 0 0,2-2 0 0,1-1 0 16,0 0 0-16,3-3 0 0,2-3 0 0,-1-18 0 16,6 27 0-16,-6-27 0 0,0 0 0 15,20 20 0-15,-20-20 0 0,21 4 0 0,-21-4 0 16,26-6 0-16,-26 6 0 0,27-21 0 0,-27 21 0 16,32-31 0-16,-15 9 0 0,0 0 0 0,-1-3 0 15,-1 2 0-15,1 0 0 0,-1 1 0 0,-3 3 0 16,0 2 0-16,-12 17 0 0,18-18 0 0,-18 18 0 15,0 0 0-15,19-5 0 0,-19 5 0 16,0 0 0-16,14 19 0 0,-14-19 0 16,11 27 0-16,-5-10 0 0,-1 2 0 0,-2-1 0 15,-3-18 0-15,6 28 0 0,-6-28 0 0,6 18 0 16,-6-18 0-16,0 0 0 0,0 0 0 0,20 11 0 16,-20-11 0-16,19-6 0 0,-19 6 0 0,25-19 0 15,-7 4 0-15,1-4 0 0,1-4 0 0,1 0 0 16,2-3 0-16,-3 4 0 0,-2 0 0 15,0-1 0-15,-2 2 0 0,0 3 0 0,-5 0 0 16,-11 18 0-16,17-25 0 0,-17 25 0 0,8-21 0 16,-8 21 0-16,5-23-30 0,-5 23-278 0,0 0-354 15,21-11 12-15,-21 11 254 0</inkml:trace>
  <inkml:trace contextRef="#ctx0" brushRef="#br1" timeOffset="196748.5364">6128 11522 1910 0,'0'0'50'15,"0"0"-11"-15,-14-17-6 0,14 17-18 16,0 0-15-16,0 0 0 0,0 0 0 0,0 0 0 15,-11 17 0-15,11-17 0 0,-12 35 0 0,6-9 0 16,-1 7 0-16,0 4 0 0,-3 6 0 0,0 3 0 16,-2 5 0-16,-3 3 0 0,2 3 0 0,-2 0 0 15,3-3 0-15,1-3 0 0,2-5 0 16,0-4 0-16,4-2 0 0,2-5 0 0,5-3 0 16,-1-8-14-16,9 4-84 0,-10-28-504 0,5 27-65 15,-5-27 22-15</inkml:trace>
  <inkml:trace contextRef="#ctx0" brushRef="#br1" timeOffset="197123.5361">6180 12007 1952 0,'0'0'21'0,"-19"26"-1"15,19-26-16-15,-8 27 30 0,8-27-37 0,3 22 22 16,-3-22-19-16,14 18 0 0,-14-18 0 0,30 12 0 15,-11-10 0-15,4-3 0 0,3-3 0 16,3-2 0-16,4-1 0 0,0-1 0 0,-2-2 0 16,-2-1 0-16,-4 1 0 0,-3 0 0 15,-4 1 0-15,-18 9 0 0,27-19 0 0,-27 19 0 16,9-17 0-16,-9 17 0 0,0 0 0 0,-6-23 0 16,6 23 0-16,-17-18 0 0,17 18 0 0,-29-12 0 15,12 7 0-15,-4 1 0 0,-2 3 0 0,-4 2 0 16,1 2 0-16,-2 4 0 0,1 1 0 15,3 4 0-15,-1 4 0 0,2 1 0 0,2 1 0 16,2 4 0-16,4-3 0 0,3 1 0 0,5 0 0 16,7-20 0-16,-1 32 0 0,1-32 0 0,19 23 0 15,-19-23 0-15,37 13 0 0,-12-11 0 0,2-4 0 16,6-1 0-16,1-10-43 0,16 33-255 0,-22-36-337 16,13 12-38-16,-12-3 276 0</inkml:trace>
  <inkml:trace contextRef="#ctx0" brushRef="#br1" timeOffset="197561.0354">6810 11982 1919 0,'0'0'89'0,"-23"-6"-50"16,5 5-39-16,-3 2 0 0,0 2 0 15,1 3 0-15,-1 2 0 0,0 2 0 0,2 3 0 0,1 1 0 16,18-14 0-16,-31 30 0 0,20-13 0 16,11-17 0-16,-17 35 0 0,12-16 0 0,2 2 0 15,2-1 0-15,2 0 0 0,2-3 0 16,-3-17 0-16,19 25 0 0,-19-25 0 0,29 8 0 16,-9-8 0-16,4-8 0 0,4-7 0 0,2-4 0 15,4-6 0-15,0-6 0 0,0-6 0 0,-1-4 0 16,-3-6 0-16,2-3 0 0,-2-1 0 0,-2-1 0 15,0 2 0-15,-5 2 0 0,-3 4 0 0,-4 4 0 16,-5 2 0-16,-5 4 0 0,-3 3 0 0,-1 3 0 16,-5 6 0-16,2 5 0 0,1 17 0 15,0 0 0-15,0 0 0 0,0 0 0 16,-24 9 0-16,14 13 0 0,0 8 0 0,-4 10 0 16,-1 6 0-16,3 5 0 0,-2 1 0 0,7 1 0 15,0-1 0-15,6 1 0 0,1-6 0 0,6-1 0 16,2-6 0-16,6-5 0 0,1-6-6 0,7 1-58 15,-3-18-46-15,23 28-182 0,-20-31-319 16,13 7-7-16,-2-7 273 0</inkml:trace>
  <inkml:trace contextRef="#ctx0" brushRef="#br1" timeOffset="198029.7864">7417 11966 1709 0,'0'0'197'0,"0"0"-130"16,-23-16-22-16,23 16-16 0,-27-14-29 15,27 14 0-15,-29-4 0 0,29 4 0 0,-32 3 0 16,15 1 0-16,0 1 0 0,0 2 0 0,0 3 0 16,17-10 0-16,-33 26 0 0,17-9 0 0,2 3 0 15,-2 3 0-15,1 2 0 0,5 2 0 0,-3 4 0 16,5 0 0-16,2 3 0 0,0-1 0 0,3-5 0 16,4-5 0-16,4-6 0 0,-5-17 0 0,20 21 0 15,-20-21 0-15,33 4 0 16,-13-6 0-16,1-6 0 0,2-2 0 0,1-7 0 0,0-6 0 15,0-4 0-15,0-4 0 0,0-3 0 16,-2-1 0-16,0-3 0 0,-2 2 0 0,-3 0 0 16,3-2 0-16,-3 3 0 0,0 2 0 0,0 2 0 15,-2 4 0-15,-3 6 0 0,0 4 0 0,-12 17 0 16,14-17 0-16,-14 17 0 0,0 0 0 16,0 0 0-16,3 32 0 0,-6-4 0 0,-2 11 0 15,-2 8 0-15,-6 9 0 0,0 7 0 0,-4 9 0 16,-1 4 0-16,-2 5 0 0,-2-2 0 0,2-3 0 15,3-3 0-15,-1-8 0 0,2-3 0 0,-1-9 0 16,1-4 0-16,1-7 0 0,-1-7 0 0,2-5 0 16,1-7 0-16,13-23 0 0,-27 22 0 0,27-22 0 15,-22-4 0-15,22 4 0 16,-22-22 0-16,10 0 0 0,1-3 0 0,1-4 0 16,0-2 0-16,4-1 0 0,-1-2 0 0,3-2 0 15,0-4 0-15,1 1 0 0,-2-5 0 0,4 4 0 16,-3-4 0-16,12 18-122 0,-22-31-245 0,29 36-272 15,-11-8 11-15,6 5 338 0</inkml:trace>
  <inkml:trace contextRef="#ctx0" brushRef="#br1" timeOffset="198458.838">7743 12158 2047 0,'0'0'0'0,"-26"9"0"15,26-9 0-15,0 0 0 0,0 0 0 0,0 0 0 16,0 0 0-16,0 0 0 0,23-15 0 16,-3 4 0-16,3-2 0 0,4-3 0 0,2 0 0 15,4-3 0-15,0 1 0 0,2-1 0 0,0-2 0 16,0 0 0-16,1 1 0 0,-6 0 0 0,-3 1 0 15,-8 1 0-15,-19 18 0 0,27-32 0 16,-27 32 0-16,11-25 0 0,-11 25 0 0,-2-25 0 16,2 25 0-16,-16-25 0 0,16 25 0 0,-32-17 0 15,11 14 0-15,-4 5 0 0,-3 5 0 0,-3 8 0 16,-1 6 0-16,-2 8 0 0,-3 3 0 0,2 7 0 16,1 4 0-16,2 2 0 0,7-1 0 0,5-2 0 15,7-4 0-15,7-3 0 0,3-5 0 16,7-6 0-16,4-5 0 0,-8-19 0 0,32 22 0 15,-8-17 0-15,8-6 0 0,7-6 0 0,10-8 0 16,8-7 0-16,8-6 0 0,7-10 0 16,8-1 0-16,-1-14 0 0,21 13-119 0,-30-39-292 15,28 25-274-15,-7-9 24 0,-6-8 491 0</inkml:trace>
  <inkml:trace contextRef="#ctx0" brushRef="#br1" timeOffset="258277.4248">1098 17945 1387 0,'0'0'268'0,"0"0"-207"0,5-17-4 0,-5 17-81 16,-6-20 26-16,6 20 8 0,-5-18-8 0,5 18 9 15,0 0-1-15,0 0 3 0,0 0-2 0,0 0 4 16,0 0-2-16,0 0 4 0,0 0 0 0,-15-18-2 15,15 18-4-15,0 0-3 0,0 0-2 0,0 0 4 16,0 0-2-16,9 18 2 0,-9-18-8 0,12 35 24 16,-5-17-30-16,-1 3 32 0,-1 1-30 0,-1 1 4 15,-2 7 0-15,-1 4-11 0,-2 0 20 0,-1 8-22 16,-4-1 14-16,1 3-19 0,0-8 8 16,0-8-5-16,1-4 26 0,4 4 40 0,-1 0-43 15,4 8-10-15,-6-10-45 0,13-1-68 0,-17 1-42 16,29-5-209-16,-22-21-276 0,0 0 35 0,26 1 503 15</inkml:trace>
  <inkml:trace contextRef="#ctx0" brushRef="#br1" timeOffset="258714.9904">1250 17850 1684 0,'0'0'40'15,"0"0"-12"-15,-21-31 4 0,25 14-8 0,-4-11 12 16,11 3-6-16,-4-4 7 0,8 3-14 0,-1 2 3 16,3 5-11-16,4-2-2 0,1 5-10 0,0 0 0 15,-2 10-8-15,1 1 4 0,0 1-1 0,-3 6 2 16,0 0 0-16,-1 3 1 0,-17-5-1 0,32 20 1 15,-32-20 2-15,30 33-4 0,-16-9 6 0,-1 1-6 16,0 6 6-16,2-2-8 0,1-2 9 16,-2 4-8-16,0-2 7 0,-1 7-9 0,-3-7-10 15,-2 0 29-15,0-1-28 0,-6-6 31 0,-1 3-14 16,-3-2-7-16,2-23 7 0,-13 35 0 0,2-13 4 16,-6 2-8-16,-5 9 4 0,-6-8-10 0,-4 6 10 15,-7 5-5-15,-1 2 5 0,-5-4-9 0,-1-5 28 16,-2 1-23-16,1-8 0 0,3 12 0 0,-1-3 0 15,6-5 0-15,3-3 0 0,4-5 0 0,4-11 0 16,9-2 0-16,1 0 0 0,18-5 0 0,0 0 0 16,0 0 0-16,-11-33-13 0,26 7-23 0,-5 7-99 15,25 0-69-15,-35 19-316 0,36-29-147 0,3-4 196 16</inkml:trace>
  <inkml:trace contextRef="#ctx0" brushRef="#br1" timeOffset="258996.1883">1851 17992 1529 0,'12'-38'59'0,"6"21"46"0,-9-6-84 16,8 4 13-16,-6 1 5 0,-11 18-19 0,25-25 9 15,-25 25-21-15,0 0 7 0,18-9 4 16,-18 9 5-16,0 0 7 0,-1 31-7 0,0-4-21 0,-4-3 33 15,1 10-41-15,-3 2 28 0,-1-4-14 16,-2 5-19-16,0 1 17 0,-1 3-17 0,1 1 10 16,2 13-12-16,-2-15 10 0,3-4-8 0,1-9 24 15,6-27-32-15,-3 35 23 0,3-35 36 0,13 27-46 16,-13-27 25-16,25 15-52 0,-1-15-53 0,-24 0-294 16,26-10-271-16,3-13-34 0,-8-15 472 0</inkml:trace>
  <inkml:trace contextRef="#ctx0" brushRef="#br1" timeOffset="259136.7817">2060 17760 1953 0,'-29'6'4'0,"12"-3"-5"0,17-3-8 16,-20 4-7-16,20-4-6 0,0 0-17 0,0 0-19 15,0 0-35-15,-2-21-278 0,2 21-238 0,24-17-14 16,-15 0 508-16</inkml:trace>
  <inkml:trace contextRef="#ctx0" brushRef="#br1" timeOffset="259625.1574">2905 17951 296 0,'0'0'10'0,"18"-15"-14"0,-18 15-4 0,11-28 2 16,-11 28-39-16,1-29 42 0,-1 29 40 16,-10-20 72-16,10 20 112 0,-26-23-2 0,26 23 21 15,-35-27-55-15,35 27-29 0,-39-24-27 0,39 24-33 16,-42-17-12-16,24 17-25 0,-5-5-11 0,5 9-12 16,-3-5-5-16,3 7-8 0,0 7-5 0,-1-5-6 15,1 8-7-15,0-3 0 0,-1 0 0 0,-1 6 5 16,-2 4-4-16,3-1 9 0,-3-7-9 15,2 10-12-15,0-7 28 0,0 8-24 16,2 1 27-16,3-8-16 0,15-19-5 0,-23 22-4 16,23-22 0-16,0 0 0 0,-7 19 0 0,7-19 0 15,0 0 0-15,23 3-2 0,-23-3 4 0,32 1-4 16,-13 1 4-16,3-4-2 0,1-5-6 0,3 3 5 16,2 2-1-16,-2-1-1 0,2 6 10 0,-3-4-3 15,-1 3-3-15,-3-2-1 0,-2 4 0 16,-2 4 0-16,-17-8 0 0,28 16 0 0,-28-16 0 15,17 14 0-15,-17-14 0 0,10 29 0 0,-10-11 0 16,0-18 0-16,-10 31 0 0,10-31 0 0,-22 37 0 16,7-13 0-16,-3 1 0 0,-2 1 0 0,0-19 0 15,0 4 0-15,0-2 0 0,1 0-1 16,-1 0-8-16,2-5-21 0,1-1 42 0,0-4-44 16,17 1 20-16,-28-2-54 0,28 2-111 15,-27 25-218-15,27-25-267 0,0 0 29 0,-11-32 592 16</inkml:trace>
  <inkml:trace contextRef="#ctx0" brushRef="#br1" timeOffset="260062.6401">3506 17917 1773 0,'-9'-20'62'16,"9"20"-36"-16,0 0-12 0,-25-18 13 15,25 18-1-15,-14-17 9 0,14 17-14 0,-17-9-4 16,17 9 0-16,-25 19-8 0,25-19 1 16,-32 11 0-16,14-12-10 0,-1 2 0 0,-1 13 0 15,-1 2 0-15,1 0 0 0,0 12 0 0,1-2 0 16,-1 0 0-16,2 4 0 0,2-3 0 0,2-7 0 16,5 6 0-16,1 4 0 0,4-12 0 0,4-18 0 15,5 24 0-15,-5-24 0 0,19 11 0 0,-19-11 0 16,36 21 0-16,-12-18 0 0,5 2-3 15,3-10-5-15,5-6 3 0,1-7-16 0,7 0-10 16,-4-1-38-16,13 4-44 0,-20-4-114 0,29-10-395 16,-14 11 4-16,-14-3 289 0</inkml:trace>
  <inkml:trace contextRef="#ctx0" brushRef="#br1" timeOffset="260484.5119">3997 17887 1354 0,'-14'-42'439'16,"14"42"-374"-16,0 0-23 0,0 0-15 0,-7-21 6 15,7 21-6-15,0 0 3 0,-4-17-10 0,4 17-10 16,0 0-10-16,-14 18 0 0,14-18 0 0,-11 20 0 16,11-20 0-16,-14 28 0 15,5-7 0-15,1-2 0 0,-1 7 0 0,1 3 0 16,0-5 0-16,2 0 0 0,1-2 0 0,2-2 0 15,2 1 0-15,2 1 0 0,1 4 0 0,3-5 0 16,1-3 0-16,-6-18 0 0,22 14 0 0,-22-14 0 16,30-1 0-16,-10 2 0 0,3-11 0 0,3 6 0 15,1-11 0-15,3-5 0 0,0 8 0 16,-1-16 0-16,2 4 0 0,-3-5 0 0,-2 2 0 16,-1 2 0-16,-3-2 0 0,-4 1 0 0,-2-3 0 15,-3 3 0-15,-2 7 0 0,-3 2 0 0,-8 17 0 16,0 0 0-16,14-17 0 0,-14 17 0 0,0 0 0 15,0 0 0-15,0 0 0 0,-1 18 0 0,-1 1 0 16,1 4 0-16,0 9 0 0,-1 2 0 16,0-3 0-16,0 5 0 0,1-5 0 15,-1-2 0-15,4-3 0 0,1-5 0 0,3-2 0 16,5-1 0-16,0-1-18 0,9 9-35 0,-3-19-18 16,25 16-255-16,-8-27-353 0,0-8 23 0,4 2 413 15</inkml:trace>
  <inkml:trace contextRef="#ctx0" brushRef="#br1" timeOffset="260984.5146">5084 17774 1684 0,'0'0'88'16,"-19"3"-31"-16,19-3-4 0,-21 7-10 0,21-7-6 15,-27 7-12-15,9 5 1 0,-2 0-3 0,-5 4-12 16,1 9-11-16,-4-11 0 0,1 4 0 16,-2-2 0-16,3 2 0 0,0-5 0 0,3 8 0 15,2-2 0-15,1-3 0 0,3 8 0 16,17-24 0-16,-25 26 0 0,25-26 0 0,0 0 0 15,-13 17 0-15,13-17 0 0,0 0 0 0,0 0 0 16,27 21 0-16,-9-16 0 0,0 2 0 0,4-3 0 16,2-4 0-16,3-4 0 0,2 6 0 0,0-14 0 15,0 4 0-15,-2-1 0 0,0-3 0 0,-4 11 0 16,-2-5 0-16,-3 4 0 0,-18 2 0 0,30-9 0 16,-30 9 0-16,18-3 0 0,-18 3 0 15,0 0 0-15,0 0 0 0,0 0 0 0,9 19 0 16,-9-19 0-16,-6 17 0 0,6-17 0 0,-16 32 0 15,4-6 0-15,-3-4 0 0,0 1 0 16,-3-3 0-16,0 1 0 0,0-1 0 0,1 3 0 16,0 1 0-16,4-1 0 0,13-23 0 0,-20 26 0 15,20-26 0-15,0 0-7 0,0 0-36 16,0 0-17-16,0 0 7 0,0 0-31 0,0 0-14 16,17-1-146-16,-17 1-298 0,22-39-54 0,2 15 277 15</inkml:trace>
  <inkml:trace contextRef="#ctx0" brushRef="#br1" timeOffset="261515.7613">5808 17781 1648 0,'-21'-8'114'16,"21"8"-53"-16,-26 1-11 0,26-1-8 15,-35 5-3-15,17 1-12 0,-4 0 0 0,2 1-7 16,-3-1-1-16,2 10-19 0,-2-10 0 15,1 9 0-15,-1 5 0 0,2-5 0 0,0 5 0 16,3 0 0-16,0-2 0 0,2 10 0 0,3-5 0 16,2-5 0-16,2 0 0 0,9-18 0 0,0 0 0 15,-13 19 0-15,13-19 0 0,0 0 0 0,11 20 0 16,-11-20 0-16,23 8 0 0,-6 0 0 0,4-9 0 16,2-1 0-16,1 1 0 0,4 2 0 0,0-11 0 15,1 4 0-15,-1 1 0 0,-1-10 0 16,-3 15 0-16,-2-2 0 0,-4 1 0 0,-18 1 0 15,25 0 0-15,-25 0 0 0,0 0 0 16,0 0 0-16,18 4 0 0,-18-4 0 0,1 20 0 16,-1-20 0-16,-10 27 0 0,0-9 0 0,-5 4 0 15,-2 2 0-15,-4 4 0 0,1-2 0 0,-2-1 0 16,0 2 0-16,0-4 0 0,1-6 0 0,2 3 0 16,-1-7 0-16,3 0 0 0,0-7 0 15,17-6 0-15,-27 9 0 0,27-9 0 0,-27 12-123 16,27-12-458-16,0 0-53 0,0 0-62 0</inkml:trace>
  <inkml:trace contextRef="#ctx0" brushRef="#br1" timeOffset="264474.8831">12121 14300 426 0,'17'3'287'0,"-17"-3"113"0,0 0 10 0,-24-11-310 15,24 11-33-15,0 0-21 0,-21 0-2 0,21 0-2 16,-20-1-3 0,20 1-9-16,-24 3-8 0,24-3-7 0,-27 10-4 15,27-10-5-15,-25 20 4 0,25-20-1 16,-28 30 5-16,12-12-5 0,1 5 4 0,-2 1-3 16,0 3 1-16,2 1-4 0,0 1 3 0,2 1-7 0,3 1-10 15,-1 1 20-15,4 1-13 0,1-2 0 0,2-1 0 16,5-1 0-16,5-1 0 0,5 0 0 0,4-3 0 15,5 1 0-15,6 0 0 0,6-2 0 16,3-2 0-16,4-4 0 0,3-6 0 0,3-3 0 16,2-7 0-16,1-5 0 0,0-7 0 0,1-8 0 15,0-6 0-15,-4-8 0 0,-1-4 0 16,-6-3 0-16,-3-5 0 0,-6-6 0 0,-5-2 0 16,-4-5 0-16,-6 3 0 0,-5-1 0 0,-5 6 0 15,-7 5 0-15,-5 4 0 0,-8 5 0 0,-6 5 0 16,-6 2 0-16,-5 4 0 0,-3 3 0 15,-3 4 0-15,-4 7 0 0,1 5 0 0,0 4 0 16,2 7 0-16,6 4 0 0,2 6 0 0,4 5 0 16,4 3 0-16,3 4 0 0,6-2 0 0,6 5-16 15,3-6-32-15,16 10-62 0,-10-35-145 0,18 31-384 16,0-10-10-16,7-5 320 0</inkml:trace>
  <inkml:trace contextRef="#ctx0" brushRef="#br1" timeOffset="264912.3823">12893 14589 1682 0,'-24'-23'81'0,"24"23"-42"0,0 0-25 0,0 0 26 16,-3-18 13-16,3 18-8 0,0 0-11 15,0 0-29-15,-7 26 28 0,7-26-38 0,-11 35 29 16,5-11-22-16,-2 3-2 0,-1 4 0 0,3 2 0 16,0 0 0-16,1-1 0 0,1-1 0 0,2-4 0 15,2 0 0-15,2-4 0 0,2-4 0 16,-4-19 0-16,18 25 0 0,-18-25 0 0,33 9 0 16,-12-10 0-16,2-5 0 0,2-6 0 0,3-4 0 15,3-4 0-15,3-6 0 0,-1-2 0 0,1-3 0 16,-4 0 0-16,0-2 0 0,-2-1 0 0,-3 0 0 15,-3 3 0-15,-5 2 0 0,-5 1 0 0,-1 5 0 16,-5 1 0-16,-4 3 0 0,-2 19 0 16,0-30 0-16,0 30 0 0,-3-22 0 0,3 22 0 15,0 0 0-15,0 0 0 0,0 0 0 16,0 0 0-16,-11 23 0 0,8-2 0 0,0 9 0 16,0 2 0-16,0 3 0 0,0 3 0 0,3-2 0 15,1 0 0-15,2-3 0 0,4-2 0 0,2-3 0 16,3-4 0-16,2-1-2 0,7-2-55 0,-3-11-11 15,13 4-19-15,-14-27-60 0,30 13-450 16,-23-16 11-16,8 0 84 0</inkml:trace>
  <inkml:trace contextRef="#ctx0" brushRef="#br1" timeOffset="265131.132">14020 13821 1254 0,'2'38'442'0,"0"18"-156"0,-19-12-251 16,0 5-27-16,-2 4 14 0,-1 3-22 0,-1 3 0 16,0-1 0-16,1 2 0 0,2-1 0 0,3 0 0 15,1 0 0-15,0 1 0 0,6-1 0 0,-1-5 0 16,3-3 0-16,1-5-19 0,0-6-2 0,4-1-25 16,-4-15-29-16,22 27-262 0,-23-34-292 15,15 7 17-15,-9-24 305 0</inkml:trace>
  <inkml:trace contextRef="#ctx0" brushRef="#br1" timeOffset="265303.0071">13629 14529 1650 0,'0'0'347'0,"0"0"-311"16,0 0-22-16,0 0-14 0,0 0 0 0,0 0 0 15,0 0 0-15,25-8 0 0,-25 8 0 0,37-1 0 16,-12-2 0-16,7-3 0 0,5-2 0 0,4-4 0 15,9-2 0-15,1-3 0 0,7 2 0 0,-6-19-118 16,17 21-535-16,-17-15-15 0,10 8 61 16</inkml:trace>
  <inkml:trace contextRef="#ctx0" brushRef="#br1" timeOffset="265631.1529">14746 13972 1765 0,'17'-1'103'16,"-17"1"-58"-16,0 0 8 0,0 0 1 0,-17 14-27 15,10 7-27-15,-4 7 0 0,-1 9 0 16,-3 7 0-16,-2 4 0 0,-1 5 0 0,-4 3 0 16,2-1 0-16,-2 3 0 0,-1 1 0 0,1-1 0 15,2 1 0-15,6-4 0 0,2-3 0 0,5-4 0 16,4-10 0-16,6 0 0 0,4-7 0 0,5-1 0 16,2-4-5-16,6 2-57 0,-20-28-55 0,53 47-293 15,-53-47-224-15,44 14 34 0,-22-10 382 16</inkml:trace>
  <inkml:trace contextRef="#ctx0" brushRef="#br1" timeOffset="265834.2545">14885 14597 1872 0,'0'0'70'0,"0"0"-46"0,0 0 10 0,0 0-12 16,0 0-1-16,-18 9-17 0,18-9-4 15,-6 24 0-15,1-7 0 0,0 1 0 0,3 2 0 16,-2 1 0-16,0 0 0 0,2 0 0 0,-2 1 0 15,1-1 0-15,-1-1 0 0,2 0 0 0,-2 0 0 16,1-3 0-16,3-17 0 0,-2 29 0 0,2-29 0 16,0 21-1-16,0-21-58 0,9 21-95 15,-9-21-494-15,0 0 22 0,0 0 68 0</inkml:trace>
  <inkml:trace contextRef="#ctx0" brushRef="#br1" timeOffset="266334.2612">15035 14303 1700 0,'0'0'122'15,"0"0"-72"-15,0 0-21 0,-9 17-7 0,9-17-4 16,0 0-2-16,-6 22-4 0,6-22-1 0,-2 17-3 16,2-17-2-16,0 0-3 0,3 23 1 0,-3-23-3 15,0 0 0-15,17 19-1 0,-17-19 2 16,0 0-2-16,26 18 2 0,-26-18 2 0,14 17 6 15,-14-17 3-15,10 17 0 0,-10-17-13 0,9 20 0 16,-9-20 0-16,3 26 0 0,-3-26 0 16,0 30 0-16,0-30 0 0,-3 34 0 0,0-14 0 15,-2 1 0-15,-1 4 0 0,-1-1 0 0,-1 0 0 16,-1 1 0-16,-1 0 0 0,1-4 0 0,0 1 0 16,1-3 0-16,3-2 0 0,5-17 0 0,-5 23 0 15,5-23 0-15,0 0 0 0,0 0 0 0,18 9 0 16,-18-9 0-16,26-17 0 0,-9 1 0 0,3-6 0 15,1-3 0-15,3-5 0 16,3-2 0-16,1 0 0 0,0-2 0 0,0 0 0 16,-3 0 0-16,0 1 0 0,-3 2 0 0,-4 3 0 15,1 2 0-15,-2 4 0 0,-1 1 0 0,-16 21 0 16,23-24 0-16,-23 24 0 0,0 0 0 0,0 0 0 16,0 0 0-16,0 0 0 0,0 0 0 0,5 33 0 15,-11-12 0-15,0 5 0 0,-1 3 0 16,1 1 0-16,0 2 0 0,2-1 0 0,3 0 0 15,3-3 0-15,3-2 0 0,4-3 0 0,-1-4 0 16,5-1 0-16,-13-18 0 0,31 28 0 0,-31-28-13 16,38 24-98-16,-38-24-354 0,25-6-178 0,-25 6 5 15,23-11 462-15</inkml:trace>
  <inkml:trace contextRef="#ctx0" brushRef="#br1" timeOffset="266740.5048">15631 14667 1989 0,'0'0'44'0,"0"0"-30"16,0 0-14-16,0 0 0 0,0 0 0 15,23-14 0-15,-23 14 0 0,36-18 0 0,-15 4 0 16,3 2 0-16,3 0 0 0,-2-2 0 0,2 0 0 15,0 2 0-15,-3-2 0 0,-3 3 0 0,-3-1 0 16,-18 12 0-16,26-23 0 0,-26 23 0 0,11-22 0 16,-11 22 0-16,0-24 0 0,0 24 0 15,-10-30 0-15,10 30 0 0,-16-31 0 0,16 31 0 16,-22-26 0-16,22 26 0 0,-24-28 0 0,24 28 0 16,-28-23 0-16,28 23 0 0,-29-11 0 0,29 11 0 15,-31 8 0-15,14 6 0 0,-1 5 0 0,-3 7 0 16,2 6 0-16,-4 7 0 0,2 4 0 0,2 5 0 15,3 2 0-15,3 2 0 0,4-2 0 16,4-5 0-16,6-8 0 0,8-8 0 16,9-6 0-16,10-7 0 0,11-6 0 0,11-8 0 15,8-8 0-15,13-7 0 0,4-8 0 0,14-7 0 16,-1-13 0-16,19 15-51 0,-41-41-598 0,28 16-49 16,-17-12 50-16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5800226"/>
              </p:ext>
            </p:extLst>
          </p:nvPr>
        </p:nvGraphicFramePr>
        <p:xfrm>
          <a:off x="214283" y="762000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location of the major organs in the body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Where the “bits” all 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the meanings of useful words – on slide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meanings are of words we will use in 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Paste in our research assignment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our research assignment will 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a due date for the assignment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When the assignment will be due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Mrs </a:t>
                      </a:r>
                      <a:r>
                        <a:rPr lang="en-NZ" sz="20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Wati’s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neat “Putting it into my words” Plan – to avoid being accused of Plagiarism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plagiarism is and: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avoid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91960" y="936360"/>
              <a:ext cx="1371960" cy="207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75400" y="933840"/>
                <a:ext cx="1391040" cy="209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4164480" y="2670840"/>
              <a:ext cx="1204200" cy="1589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47920" y="2668320"/>
                <a:ext cx="1223280" cy="160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045576"/>
              </p:ext>
            </p:extLst>
          </p:nvPr>
        </p:nvGraphicFramePr>
        <p:xfrm>
          <a:off x="228600" y="76199"/>
          <a:ext cx="8763000" cy="576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0325"/>
                <a:gridCol w="4892675"/>
              </a:tblGrid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evaluate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compare</a:t>
                      </a:r>
                      <a:endParaRPr lang="en-NZ" sz="6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discuss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contrast</a:t>
                      </a:r>
                      <a:endParaRPr lang="en-NZ" sz="6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outline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827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explain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acknowledge</a:t>
                      </a:r>
                      <a:endParaRPr lang="en-NZ" sz="6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25880" y="149040"/>
              <a:ext cx="5471280" cy="5185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3640" y="146520"/>
                <a:ext cx="5486040" cy="520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355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15" y="0"/>
            <a:ext cx="7688885" cy="682182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6480" y="1002600"/>
              <a:ext cx="8271720" cy="5672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920" y="990720"/>
                <a:ext cx="8290800" cy="570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840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1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9136</TotalTime>
  <Words>169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450</cp:revision>
  <dcterms:created xsi:type="dcterms:W3CDTF">2006-08-16T00:00:00Z</dcterms:created>
  <dcterms:modified xsi:type="dcterms:W3CDTF">2015-09-04T04:36:23Z</dcterms:modified>
</cp:coreProperties>
</file>