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0" r:id="rId4"/>
    <p:sldId id="521" r:id="rId5"/>
    <p:sldId id="52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10" autoAdjust="0"/>
    <p:restoredTop sz="94660"/>
  </p:normalViewPr>
  <p:slideViewPr>
    <p:cSldViewPr>
      <p:cViewPr varScale="1">
        <p:scale>
          <a:sx n="70" d="100"/>
          <a:sy n="70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9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5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71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14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0:58:34.92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2200 841 1560 0,'0'0'145'16,"0"0"-118"-16,0 0-25 0,9-25 1 0,-9 25-5 16,0 0 1-16,17-19-2 0,-17 19 8 15,0 0 13-15,0 0 1 0,2 19 6 0,-2-19-10 0,-5 35 2 16,0-9-1-16,3 3 11 0,-5 1-7 0,4 0 9 15,-5 2-14-15,4 3 7 0,-2 2-8 0,-1 4 2 16,3 1-11-16,0 1-12 0,0-1 18 16,1 2-23-16,0 1 22 0,1 1-3 0,-2-2-14 15,2 6 12-15,-2-6-12 0,0-1 9 0,2-1-9 16,-2-2 2-16,2-1-17 0,-1-8-8 16,8 0-47-16,-5-31-53 0,27 26-359 0,-27-26-139 15,21-9 49-15</inkml:trace>
  <inkml:trace contextRef="#ctx0" brushRef="#br0" timeOffset="234.3575">2265 900 1986 0,'0'0'10'16,"0"0"-12"-16,0 0-5 0,19 2 8 0,-19-2 7 15,31-1 7-15,-8-4 1 0,3-1 2 0,4-4-16 16,4 0-2-16,5-3 0 0,6-1 0 16,3-4 0-16,3-3 0 0,1-3 0 0,0 2-19 15,-1 2 2-15,4 5 4 0,-6 1 2 0,1 8-23 16,-13-9-72-16,25-22-338 0,-32 33-194 0,-1 4 8 16,-9 18 496-16</inkml:trace>
  <inkml:trace contextRef="#ctx0" brushRef="#br0" timeOffset="453.1426">2368 1359 1978 0,'0'0'7'0,"0"0"-7"0,0 0-3 15,0 0 4-15,19-11 11 0,0-1-2 16,7-1 2-16,1-1-6 0,4-2-2 0,5 0-4 15,3 0 2-15,1 2-3 0,1-2-12 0,-3 3 21 16,2 1-46-16,-5-3 14 0,8 8-57 16,-17-11-48-16,28 6-428 0,-32 6-74 0,0 6 69 15</inkml:trace>
  <inkml:trace contextRef="#ctx0" brushRef="#br0" timeOffset="635.3588">2194 1789 1906 0,'-3'17'26'0,"3"-17"-13"0,-22 21-5 0,22-21 3 0,0 0 1 15,19 3 3-15,-19-3 0 0,37-3-2 0,-10-3-2 16,6-3 2-16,7-5-9 0,4-1-4 16,4-2 0-16,3 0-2 0,-1-4-22 0,3 3-20 15,-5-9-30-15,12 15-54 0,-32-20-411 0,30 12-73 16,-7-3-1-16</inkml:trace>
  <inkml:trace contextRef="#ctx0" brushRef="#br0" timeOffset="1041.5372">3267 1269 1913 0,'-17'14'20'0,"2"5"1"0,-2 2-8 16,3 4 10-16,-2 2-4 0,3 2 6 0,0 1-13 15,-2 3-11-15,2 0-1 0,-1 0 0 0,5 0 0 16,-1 0 0-16,1-2 0 0,3 2 0 16,-1-2 0-16,3 1 0 0,1-6 0 0,3-5 0 15,0-21 0-15,2 25 0 0,-2-25 0 0,0 0 0 16,0 0 0-16,24 9 0 0,-24-9 0 0,22-14 0 16,-22 14 0-16,29-36 0 0,-10 5 0 15,0-9 0-15,3-5 0 0,1-1 0 0,0-2 0 16,-1-2 0-16,1 1 0 0,-3 0 0 0,-1 3 0 15,-1 4 0-15,-1 6 0 0,-1 3 0 16,-1 8 0-16,-3 6 0 0,-12 19 0 0,16-16 0 16,-16 16 0-16,0 0 0 0,0 0 0 0,13 25 0 15,-10-4 0-15,0 6 0 0,-1 7 0 0,-1 5 0 16,-1 1 0-16,0 5 0 0,0-6 0 0,2 3 0 16,3-4 0-16,1-1 0 0,5-1 0 0,0-1 0 15,5-4 0-15,0-2 0 0,7-3-60 16,-6-24-86-16,24 18-478 0,-20-24-33 0,13 8 98 15</inkml:trace>
  <inkml:trace contextRef="#ctx0" brushRef="#br0" timeOffset="2182.1767">3737 1537 1995 0,'-13'19'5'0,"8"-2"-8"15,6 0 3-15,-1-17 3 0,18 27 6 0,-18-27 0 16,37 16 3-16,-13-13-3 0,5-2-1 0,4-4-8 16,3-3 0-16,2-5 0 0,1-4 0 0,0 0 0 15,0-5 0-15,-4 1 0 0,-6-2 0 16,-4 1 0-16,-7-1 0 0,-6 0 0 16,-3-1 0-16,-6 1 0 0,-5-1 0 0,-4 2 0 15,-4 1 0-15,-3-1 0 0,-4 4 0 0,-5 1 0 16,-1 3 0-16,-4 4 0 0,-2 4 0 0,-1 5 0 15,0 4 0-15,-2 2 0 0,1 5 0 0,-3 5 0 16,1 5 0-16,0 3 0 0,1 5 0 0,6 1 0 16,4 1 0-16,4 2 0 0,7-1 0 15,5-2 0-15,6-1 0 0,6-3 0 0,6-2 0 16,7-3 0-16,8-3 0 0,6-3 0 0,8-6 0 16,8-5 0-16,3-9 0 0,5-7 0 0,3-3 0 15,2-7 0-15,4-2 0 0,-1-1 0 16,-2-5 0-16,-3 2 0 0,-6-2 0 0,-5 2 0 15,-7 0 0-15,-6 2 0 0,-7 2 0 0,-7 4 0 16,-5 2 0-16,-17 17 0 0,15-20 0 16,-15 20 0-16,0 0 0 0,0 0 0 0,-24 1 0 15,24-1 0-15,-37 33 0 0,12-5 0 0,-3 4 0 16,-2 5 0-16,0-1 0 0,2 2 0 0,4 2 0 16,3 0 0-16,3 3 0 0,6-7 0 0,2-2 0 15,4-4 0-15,3-2 0 0,5-5 0 0,1-1 0 16,-3-22 0-16,14 21 0 0,-14-21 0 0,19 3 0 15,-19-3 0-15,26-17 0 0,-12 0 0 16,5-7 0-16,-2-4 0 0,2-5 0 16,0-5 0-16,-2-5 0 0,-2-2 0 0,-2 0 0 15,-3 2 0-15,-3 1 0 0,0 2 0 0,-4 1 0 16,1 3 0-16,-2 3 0 0,2 5 0 0,0 3 0 16,-2 8 0-16,-2 17 0 0,6-23 0 0,-6 23 0 15,0 0 0-15,0 0 0 0,17-6 0 16,-17 6 0-16,33 7 0 0,-9-1 0 0,4 0 0 15,1 2 0-15,5-1 0 0,2 1 0 0,4 1 0 16,1-4 0-16,5 2 0 0,-2-3 0 0,2-1 0 16,-1 2 0-16,-1-2 0 0,-2-2-40 0,-2 1-9 15,-9-4-1-15,-3 2 20 0,-7-1 13 16,-21 1 23-16,28 2 17 0,-28-2 13 0,0 0 12 16,0 0-4-16,0 0-15 0,0 0-29 15,-22-11 0-15,22 11 0 0,-29-11 0 0,11 9 0 16,-2 3 0-16,-3 1 0 0,0 6 0 0,-3-2 0 15,-2 2 0-15,0 5 0 0,2 3 0 0,0 5 0 16,3 2 0-16,0 1 0 0,2 4 0 0,4 2 0 16,3 3 0-16,4-1 0 0,5 5 0 0,4-4 0 15,5 0 0-15,4-5 0 0,4-6 0 0,5-2 0 16,3-3 0-16,3-5 0 0,1-2 0 16,2-6 0-16,0-6 0 0,1-5 0 15,0-3 0-15,-2-4 0 0,0-5 0 0,0-6 0 16,-3-2 0-16,-1-9 0 0,0 3 0 0,-3-1 0 15,0-3 0-15,-2 5 0 0,-2-1 0 0,0-1 0 16,-1 2 0-16,-1 1 0 0,-1 5 0 0,-2 6 0 16,-9 20 0-16,0 0 0 0,10-18 0 15,-10 18 0-15,0 0 0 0,-14 28 0 0,2 1 0 16,-3 10 0-16,0 9 0 0,-4 5 0 0,1 9 0 16,-4 3 0-16,0 8 0 0,-2 4 0 0,0 4 0 15,-4 2 0-15,3-6 0 0,1-3 0 0,1-10 0 16,6-4 0-16,4-3 0 0,3-4 0 15,4-4 0-15,1-2 0 0,2-7 0 0,3-7 0 0,4-7 0 16,-4-26 0-16,12 23 0 16,-12-23 0-16,0 0 0 0,0 0 0 0,0 0 0 15,18-18 0-15,-16-3 0 0,1-8 0 0,0-3 0 16,-2-5 0-16,-1-4 0 0,0-3 0 0,-1-8 0 16,1-6 0-16,2-5 0 0,3-9 0 0,4 0 0 15,5 0 0-15,0 6 0 0,3 13 0 0,-3 5 0 16,4 12 0-16,-2 0 0 0,9 4 0 0,-2-7-2 15,23 24-209-15,-30-31-255 0,30 33-188 16,-4-3 51-16,-1-7 493 0</inkml:trace>
  <inkml:trace contextRef="#ctx0" brushRef="#br0" timeOffset="2916.5867">5814 1371 1539 0,'0'0'237'0,"-38"14"-105"0,38-14-98 0,-26 3-8 16,26-3 4-16,-26 14-3 0,26-14-5 16,-30 25-22-16,13-6 0 0,0 1 0 0,1 6 0 15,0 1 0-15,3 3 0 0,-1 3 0 0,4 4 0 16,0 1 0-16,3 2 0 0,4-4 0 0,2-3 0 15,3-7 0-15,5-3 0 0,4-3 0 16,-11-20 0-16,33 25 0 0,-12-18 0 0,6-8 0 16,2-3 0-16,4-8 0 0,2-7 0 15,0-3 0-15,0-7 0 0,2-5 0 0,-2 0 0 16,0-8 0-16,-1-1 0 0,-4 0 0 0,-2 0 0 16,-8 4 0-16,-2 0 0 0,-3 4 0 0,-5 3 0 15,-3 3 0-15,-3 2 0 0,-3 8 0 0,-1 19 0 16,-2-23 0-16,2 23 0 0,0 0 0 0,0 0 0 15,-17 23 0-15,8 1 0 0,-2 13 0 0,-2 12 0 16,-1 5 0-16,2 8 0 0,-1 7 0 16,1 4 0-16,1 11 0 0,3 8 0 0,1 2 0 15,3 4 0-15,1-5 0 0,-2-4 0 16,1-5 0-16,-3-3 0 0,1-5 0 0,-3-4 0 16,0-9 0-16,0-5 0 0,-3-9 0 0,1-4 0 15,-1-7 0-15,0-8 0 0,1-11 0 0,11-19 0 16,-17 18 0-16,17-18 0 0,0 0 0 0,-15-17 0 15,9-3 0-15,1-9 0 0,0-11 0 16,3-6 0-16,-1-6 0 0,3-4 0 0,3-4 0 16,-2-3 0-16,2-7 0 0,-1 0 0 0,3-3 0 15,2 0 0-15,3 2 0 0,3 5 0 0,3 5 0 16,2 7 0-16,4 9 0 0,0 6 0 0,4 8 0 16,-1 2 0-16,3 6 0 0,0 3 0 0,2 2 0 15,2 1 0-15,5 5 0 16,-1-3 0-16,8 5 0 0,-8-13-87 0,25 34-146 15,-35-37-247-15,26 25-151 0,-5 2 68 0,-8-18 511 16</inkml:trace>
  <inkml:trace contextRef="#ctx0" brushRef="#br0" timeOffset="3057.1933">6794 1767 2047 0,'0'0'0'0,"-36"12"0"0,11-8 0 15,6-7 0-15,1 2 0 0,1-4 0 0,17 5 0 16,-31-12 0-16,31 12 0 0,-17-17 0 0,17 17 0 15,-5-19 0-15,5 19 0 0,10-18 0 16,-20-21-264-16,10 39-425 0,5-27-2 0,-5 27 289 16</inkml:trace>
  <inkml:trace contextRef="#ctx0" brushRef="#br1" timeOffset="6179.8138">2340 2402 1614 0,'0'0'200'0,"25"-3"-151"0,-25 3-30 15,0 0-12-15,0 0-5 0,0 0 2 0,23 4 3 16,-23-4 3-16,35 2 1 0,-11 0-3 0,2-2-2 16,6-2-1-16,7-1 0 0,7-3 0 15,5-3 0-15,6-2-3 0,10 1 1 0,5-4-2 16,8 1 2-16,7 0-2 0,1-2 2 16,4 1-4-16,4 0 3 0,2 2-2 0,3 0 3 15,2 4-4-15,2-1 4 0,1 3-4 0,-3 1 2 16,1 3-1-16,-1-1 0 0,2 5 1 0,0-1-3 15,-1 2 2-15,-2 1-1 0,-1 1 2 0,2 1-1 16,1 1 1-16,-1-1-2 0,0-1 2 0,-1 0-1 16,2 1 2-16,-1-1 1 0,4 0 3 15,-1-2 1-15,1 0 1 0,-4-3-1 0,0 0 0 16,1-1-2-16,-1-2 0 0,-2 2-3 0,-2-1-2 16,-7 2 0-16,-4 0 1 0,-3 1-1 15,-6 1 2-15,-2 1-2 0,-6 0 1 0,-6 2-1 16,-4 1 0-16,-5 0 0 0,-6 0-2 0,-4 1 0 15,-4-2-2-15,-4 1-5 0,-4-2-8 0,-1 3-21 16,-8-9-26-16,13 22-127 0,-38-20-428 16,35-8 0-16,-35 8 153 0</inkml:trace>
  <inkml:trace contextRef="#ctx0" brushRef="#br2" timeOffset="9645.7403">1145 3222 1434 0,'5'-37'249'0,"-5"37"-213"0,0 0-27 15,5-20-7-15,-5 20 14 0,0 0 11 0,0 0 15 16,0 0 1-16,-18-7-10 0,18 7-12 0,0 0-13 15,-15 21-1-15,15-21-2 0,-7 37-16 0,2-13 34 16,5 5-29-16,-1 4 26 0,3 5-9 16,2 2-11-16,-2 3 6 0,1 1-8 0,-1 2 8 15,-2 0-11-15,0-1 10 0,-1 0-9 0,0-3 7 16,-2 0-11-16,1-1 6 0,-1 3-23 0,-1-8-27 16,6 7 3-16,-12-18-70 0,24 27-118 0,-31-30-329 15,19-2-41-15,-2 2 295 0</inkml:trace>
  <inkml:trace contextRef="#ctx0" brushRef="#br2" timeOffset="10164.5477">864 3352 1910 0,'-32'11'40'16,"13"-7"-5"-16,19-4-13 0,-22 2-7 15,22-2-1-15,0 0-3 0,0 0-11 16,0 0 0-16,0 0 0 0,24-28 0 0,-4 12 0 16,8-7 0-16,7-2 0 0,7-1 0 0,4-4 0 15,5-1 0-15,3-1 0 0,2 0 0 0,-1 3 0 16,-1 3 0-16,-2 3 0 0,-4 3 0 0,-5 5 0 16,-1 2 0-16,-6 7 0 0,-2 4 0 0,-4 3 0 15,-6 5 0-15,-6 3 0 0,-1 4 0 16,-5 4 0-16,-2 3 0 0,-4 5 0 0,-2 4 0 15,-4 3 0-15,-4 5 0 0,-2 4 0 0,-2 2 0 16,-2 3 0-16,0 3 0 0,0-2 0 0,-2 0 0 16,1 0 0-16,0-1 0 0,4-2 0 0,-2-3 0 15,3-4 0-15,2-2 0 0,1-4 0 16,2-6 0-16,2-5 0 0,-1-20 0 0,9 25 0 16,-9-25 0-16,17 8 0 0,-17-8 0 15,26-3 0-15,-26 3 0 0,33-21 0 0,-16 3 0 16,3-5 0-16,2-4 0 0,-2-3 0 0,5-3 0 15,-2-2 0-15,1 1 0 0,-1 1 0 0,0 1 0 16,-1 4 0-16,-2 5 0 0,-3 5 0 0,-17 18 0 16,28-22 0-16,-28 22 0 0,0 0 0 0,18 0 0 15,-18 0 0-15,5 22 0 0,-3-4 0 16,1 8 0-16,-3 2 0 0,-2 5 0 0,-1 2 0 16,-2 1 0-16,1 0 0 0,1-5 0 0,3-1 0 15,0-2 0-15,4-2 0 0,4-5 0 16,4-1 0-16,-12-20 0 0,35 25-14 0,-35-25-117 15,56-2-481-15,-38-14-48 0,20 6 62 0</inkml:trace>
  <inkml:trace contextRef="#ctx0" brushRef="#br2" timeOffset="10352.0559">2459 3372 2031 0,'0'0'16'0,"-14"25"-16"16,0-7 0-16,-2 5 0 0,1 4 0 0,2 1 0 15,0 6 0-15,-1 1 0 0,2 2 0 16,1 1 0-16,3-2 0 0,2-2 0 16,1 0 0-16,3-4 0 0,2-2 0 0,4-3 0 15,1-3 0-15,5-3-18 0,-10-19-49 0,26 27-16 16,-32-44-393-16,29 22-167 0,-23-5 9 0,32-33 509 16</inkml:trace>
  <inkml:trace contextRef="#ctx0" brushRef="#br2" timeOffset="10789.5435">2591 3259 1914 0,'0'0'117'0,"0"0"-105"16,0 0-9-16,0 0-2 0,0 0-1 0,6 22 0 16,-6-22 0-16,17 18 0 0,-17-18 0 0,24 21 0 15,-24-21 0-15,25 26 0 0,-25-26 0 16,26 34 0-16,-14-12 0 0,-3 0 0 0,2 3 0 15,-4 1 0-15,-1 1 0 0,-5 4 0 0,-1-1 0 16,-5 2 0-16,0 0 0 0,-2-1 0 0,-3 1 0 16,2-3 0-16,-3 0 0 0,2-5 0 0,2-2 0 15,7-22 0-15,-10 25 0 0,10-25 0 0,0 0 0 16,0 0 0-16,0 0 0 0,0 0 0 0,0 0 0 16,21-25 0-16,-8 5 0 0,2-6 0 15,4-3 0-15,2-3 0 0,1-1 0 16,0-1 0-16,1 0 0 0,0 0 0 0,0 1 0 15,-2 7 0-15,-2 1 0 0,-4 6 0 0,-15 19 0 16,25-28 0-16,-25 28 0 0,20-14 0 0,-20 14 0 16,0 0 0-16,23 0 0 0,-23 0 0 0,17 14 0 15,-17-14 0-15,20 23 0 0,-20-23 0 16,22 32 0-16,-9-13 0 0,-3 0 0 0,3 4 0 16,-1-1 0-16,1 1 0 0,2-1 0 0,1 0 0 15,-1-4 0-15,1 0 0 0,-16-18 0 0,33 29-28 16,-33-29-15-16,33 22-17 0,-33-22-13 0,31 13-22 15,-31-13-25-15,38 6-162 0,-38-6-275 0,28-22 41 16,-28 22 244-16</inkml:trace>
  <inkml:trace contextRef="#ctx0" brushRef="#br2" timeOffset="11289.5587">3387 3476 1574 0,'0'0'133'0,"-3"-40"-36"0,3 40-15 0,-12-35-14 16,12 35-16-16,-19-27-15 0,19 27-33 0,-26-16-4 15,26 16 0-15,-27-2 0 0,27 2 0 0,-30 11 0 16,30-11 0-16,-28 28 0 0,13-8 0 0,1 3 0 15,0 4 0-15,2 2 0 0,2 4 0 0,6-1 0 16,0 1 0-16,4-4 0 0,5-5 0 16,0-2 0-16,6-4 0 0,-11-18 0 15,32 28 0-15,-11-21 0 0,1-3 0 0,1-6 0 16,3-4 0-16,-1-4 0 0,1-5 0 0,1-6 0 16,0-2 0-16,-1-6 0 0,1 2 0 0,-3-5 0 15,-1 0 0-15,-1 1 0 0,-2 0 0 0,-3 3 0 16,-4 1 0-16,-2 3 0 0,-4 4 0 15,-1 3 0-15,-6 17 0 0,3-21 0 0,-3 21 0 16,0 0 0-16,0 0 0 0,-17 16 0 0,8 2 0 16,-2 10 0-16,-1 7 0 0,-4 8 0 0,-1 7 0 15,-1 8 0-15,-1 6 0 0,2 8 0 0,-1 1 0 16,4 5 0-16,1 2 0 0,2-4 0 0,1-1 0 16,3-6 0-16,-1-9 0 0,2-4 0 0,1-8 0 15,0-6 0-15,3-4 0 16,-2-7 0-16,2-6 0 0,2-25 0 0,-1 25 0 15,1-25 0-15,0 0 0 0,0 0 0 0,0 0 0 16,-2-24 0-16,4 2 0 0,-2-9 0 0,2-8 0 16,1-1 0-16,0-4 0 0,2-2 0 0,-1-1 0 15,-1-3 0-15,1-5 0 0,1 1 0 0,-1-4 0 16,4 0 0-16,1 1 0 0,3 6 0 0,0 6 0 16,1 10 0-16,1 5 0 0,1 8 0 15,-1 4 0-15,-14 18 0 0,31-29 0 0,-10 20 0 16,0-4 0-16,9 11-105 0,-16-26-120 0,31 28-405 15,-22-16 13-15,11 8 148 0</inkml:trace>
  <inkml:trace contextRef="#ctx0" brushRef="#br2" timeOffset="11617.7022">4173 3381 1682 0,'-18'-25'351'15,"18"25"-337"-15,-25-10-14 0,25 10 0 0,-27-3 0 16,27 3 0-16,-29 3 0 0,12 3 0 0,0 2 0 15,0 3 0-15,17-11 0 0,-31 22 0 0,31-22 0 16,-24 27 0-16,24-27 0 0,-12 27 0 0,12-27 0 16,-1 24 0-16,1-24 0 0,11 22 0 15,-11-22 0-15,18 18 0 0,-18-18 0 16,25 16 0-16,-25-16 0 0,31 10 0 0,-31-10 0 16,29 9 0-16,-29-9 0 0,28 10 0 0,-28-10 0 15,22 10 0-15,-22-10 0 0,0 0 0 0,20 25 0 16,-20-25 0-16,8 23 0 0,-8-23 0 0,-1 26 0 15,1-26 0-15,-10 32 0 0,10-32 0 0,-18 32 0 16,4-14 0-16,0-1 0 0,-1 0 0 16,15-17 0-16,-30 29 0 0,30-29 0 0,-26 23 0 15,26-23 0-15,0 0 0 0,-21 16 0 0,21-16 0 16,0 0 0-16,0 0 0 0,0 0-86 0,-12-42-304 16,12 42-253-16,15-34-13 0,-5 6 385 0</inkml:trace>
  <inkml:trace contextRef="#ctx0" brushRef="#br2" timeOffset="12086.4556">5222 2956 1921 0,'22'-12'41'0,"-22"12"-20"0,0 0-5 15,0 0 5-15,0 0 1 16,0 0-17-16,-4 20-5 0,0-3 0 0,2 8 0 16,-2 6 0-16,1 4 0 0,-2 6 0 0,1 4 0 15,2 5 0-15,-2 4 0 0,2 3 0 0,-1-1 0 16,1 1 0-16,-2 0 0 0,0 0 0 0,0-3 0 15,-1 1 0-15,-3-4 0 0,4-3 0 0,-3-5 0 16,4-4 0-16,3-5 0 0,-1-7 0 0,5-4 0 16,-4-23 0-16,15 29-79 0,-15-29-81 15,24-3-490-15,-24 3 39 0,15-29 65 0</inkml:trace>
  <inkml:trace contextRef="#ctx0" brushRef="#br2" timeOffset="12258.3217">5097 3404 2047 0,'-13'17'0'0,"13"-17"0"16,0 0 0-16,0 0 0 0,-9 21 0 0,9-21 0 15,0 0 0-15,22 20 0 0,-22-20 0 0,36 10 0 16,-12-10 0-16,6-2 0 0,4-4 0 0,2-5 0 16,7-3 0-16,3-6 0 0,9 3-69 0,-24-28-401 15,31 25-193-15,-14-14 0 0,3-1 482 0</inkml:trace>
  <inkml:trace contextRef="#ctx0" brushRef="#br2" timeOffset="12617.6943">5886 2769 2047 0,'-22'27'0'0,"0"5"0"15,3 4 0-15,0 4 0 0,0 3 0 16,-1 4 0-16,-2 4 0 0,3 4 0 0,1 1 0 15,2 4 0-15,1-5 0 0,3 3 0 0,0-4 0 16,2-4 0-16,3-1 0 0,0-4 0 0,1-4 0 16,1-4 0-16,2-3 0 0,3-6 0 0,4-6 0 15,1-5 0-15,-5-17 0 0,18 16 0 16,-18-16 0-16,29-1 0 0,-10-6 0 0,2-9 0 16,4-3 0-16,0-6 0 0,2-6 0 15,-1 0 0-15,-1-3 0 0,-1 3 0 0,-3 0 0 16,0 3 0-16,-4 2 0 0,-4 3 0 0,-1 4 0 15,-12 19 0-15,16-23 0 0,-16 23 0 0,0 0 0 16,0 0 0-16,0 0 0 0,0 0 0 0,10 21 0 16,-9-3 0-16,-1 4 0 0,0 1 0 0,3 4 0 15,-1-3 0-15,5 1 0 0,3 1 0 16,5-1 0-16,2-4 0 0,6 1 0 0,1-8 0 16,8 5-46-16,-10-22-129 0,36 25-347 0,-30-25-120 15,14 6 53-15</inkml:trace>
  <inkml:trace contextRef="#ctx0" brushRef="#br2" timeOffset="13008.3294">6445 3385 1906 0,'-31'1'54'0,"14"-9"-7"16,-4-1-7-16,3 7-40 0,-3 1 0 0,2 6 0 16,-3 1 0-16,2 6 0 0,-2 2 0 0,3 6 0 15,-2 0 0-15,3 4 0 0,1 2 0 0,2 1 0 16,3 1 0-16,2-1 0 0,4-2 0 0,4-1 0 15,2-2 0-15,5-2 0 0,3-2 0 16,-8-18 0-16,26 30 0 0,-8-19 0 16,3-5 0-16,2-2 0 0,2-8 0 0,2-1 0 15,2-5 0-15,3-4 0 0,0-3 0 0,-2-4 0 16,0-2 0-16,-3 0 0 0,-1-3 0 0,-2-2 0 16,-2 0 0-16,-3 2 0 0,-3 3 0 0,-3 1 0 15,-4 1 0-15,-3 4 0 0,-6 17 0 0,1-25 0 16,-1 25 0-16,0 0 0 0,0 0 0 15,-17-13 0-15,17 13 0 0,-18 13 0 0,18-13 0 16,-22 30 0-16,11-10 0 0,1-1 0 0,2 1 0 16,1 1 0-16,4 0 0 0,2-3 0 0,3 0 0 15,-2-18 0-15,13 29 0 0,-13-29 0 16,23 18 0-16,-23-18 0 0,34 6 0 0,-12-11 0 16,7-2 0-16,0-9 0 0,8 1 0 0,-8-19-128 15,24 24-128-15,-33-34-295 0,30 14-77 16,-7-6 145-16</inkml:trace>
  <inkml:trace contextRef="#ctx0" brushRef="#br2" timeOffset="13195.8596">7120 2896 1955 0,'0'0'55'0,"-25"21"-26"0,6-2-21 16,2 7-8-16,-2 6 0 0,-1 6 0 16,2 4 0-16,0 5 0 0,2 4 0 0,3 1 0 15,2 4 0-15,2-1 0 0,4 0 0 16,2-3 0-16,3-4 0 0,0-2 0 0,3-3 0 15,0-6 0-15,1-3 0 0,-1-6 0 0,2-5 0 16,-5-6-14-16,0-17-51 0,5 18-22 0,7-1-73 16,-31-28-395-16,19 11-43 0,6-18 31 0</inkml:trace>
  <inkml:trace contextRef="#ctx0" brushRef="#br2" timeOffset="13363.1402">6829 3250 2047 0,'-21'-10'0'0,"1"1"0"0,3 8 0 16,-1 1 0-16,18 0 0 0,-22 11 0 0,22-11 0 15,0 0 0-15,-7 21 0 0,7-21 0 0,18 13 0 16,3-7 0-16,4-1 0 0,8-3 0 16,3-3 0-16,5-1 0 0,1-3 0 0,3 2 0 15,-2-4 0-15,7 6 0 0,-9-14-7 0,29 30-272 16,-28-31-395-16,30 10 36 0,-6-4 190 0</inkml:trace>
  <inkml:trace contextRef="#ctx0" brushRef="#br2" timeOffset="14376.2548">8173 3345 1963 0,'-17'-1'33'16,"17"1"-6"-16,-36 0-3 0,16 2-24 16,-3 2 0-16,-1 1 0 0,-2 2 0 15,0 4 0-15,-2 0 0 0,1 5 0 0,-2 2 0 16,0 2 0-16,-3 3 0 0,2 4 0 0,-1-1 0 15,2 6 0-15,1-3 0 0,5-2 0 0,3-3 0 16,6-6 0-16,14-18 0 0,-14 24 0 0,14-24 0 16,0 0 0-16,10 18 0 0,-10-18 0 0,27 4 0 15,-6-7 0-15,7-5 0 0,6-5 0 16,6-8 0-16,2-2 0 0,3-5 0 0,1 2 0 16,-4 0 0-16,-2 1 0 0,-5 2 0 0,-6 2 0 15,-3 2 0-15,-5 2 0 0,-21 17 0 0,26-25 0 16,-26 25 0-16,0 0 0 0,11-19 0 0,-11 19 0 15,0 0 0-15,0 0 0 0,0 0 0 16,-20 3 0-16,20-3 0 0,-19 17 0 16,19-17 0-16,-25 34 0 0,10-10 0 0,2 2 0 15,1 0 0-15,1 1 0 0,4-1 0 0,2-3 0 16,5 0 0-16,3-5 0 0,-3-18 0 0,23 27 0 16,-4-16 0-16,3-5 0 0,3-4 0 0,4-2 0 15,5-5 0-15,3-4 0 0,3-3 0 0,0-5 0 16,3-3 0-16,-2-3 0 0,2-1 0 0,-2-2 0 15,-1 1 0-15,-5-1-41 0,1 5-15 16,-11-7-21-16,4 11 3 0,-15-9-7 0,4 11 27 16,-18 15 20-16,8-26 37 0,-8 26 28 0,0 0 27 15,0 0 17-15,-24-11-4 0,24 11-2 16,-17 9-19-16,17-9-7 0,-22 17-26 0,22-17-17 16,-23 28 0-16,12-11 0 0,1 4 0 0,1 0 0 15,3 4 0-15,-1 4 0 0,4 0 0 0,-2 1 0 16,3 0 0-16,0-1 0 0,1-1 0 15,4-1 0-15,-2-6 0 0,1 1 0 0,1-5 0 16,-3-17 0-16,7 24 0 0,-7-24 0 0,0 0 0 16,0 0 0-16,0 0 0 0,0 0 0 0,17-1 0 15,-17 1 0-15,12-29 0 0,-1 5 0 0,1-5 0 16,2-3 0-16,-2 2 0 0,-1 0 0 0,-3-3 0 16,-3 2 0-16,-1 1 0 0,-1-1 0 15,-1 1 0-15,0 2 0 0,-2-1 0 0,1 1 0 16,0 4 0-16,2 4 0 0,-3 20 0 0,5-28 0 15,-5 28 0-15,0 0 0 0,0 0 0 0,0 0 0 16,22-15 0-16,-22 15 0 0,28 2 0 0,-10 0 0 16,5 2 0-16,0-3 0 0,5 4 0 15,1-7 0-15,8 5 0 0,-1-6 0 0,7 3 0 16,-9-13-87-16,24 26-142 0,-36-42-178 16,35 28-207-16,-18-5 42 0,-10-14 435 0</inkml:trace>
  <inkml:trace contextRef="#ctx0" brushRef="#br2" timeOffset="14726.3633">9180 3378 2047 0,'-18'15'0'0,"1"1"0"0,17-16 0 0,-18 26 0 16,18-26 0-16,-3 20 0 0,3-20 0 0,16 18 0 15,-16-18 0-15,37 10 0 0,-12-9 0 0,4-2 0 16,4-3 0-16,2-2 0 0,1-1 0 0,-1-1 0 15,-2-5 0-15,-4 3 0 0,-2-2 0 0,-5 1 0 16,-5 0 0-16,-17 11 0 0,19-20 0 0,-19 20 0 16,5-20 0-16,-5 20 0 0,-5-22 0 15,5 22 0-15,-17-24 0 0,17 24 0 16,-30-22 0-16,10 12 0 0,-2 4 0 0,2 0 0 16,-3 6 0-16,-1 3 0 0,-1 4 0 0,-1 8 0 15,-3 3 0-15,1 6 0 0,1 2 0 0,1 3 0 16,4 2 0-16,4-2 0 0,5-1 0 0,5-2 0 15,5-2 0-15,5-2 0 0,4-1 0 16,2-3 0-16,-8-18 0 0,36 28 0 0,-12-19 0 16,4-4 0-16,6-1 0 0,-1-4 0 0,7 1 0 15,-2-2 0-15,9 4 0 0,-8-18-163 0,33 33-216 16,-31-33-265-16,21 8 16 0,-1 2 396 0</inkml:trace>
  <inkml:trace contextRef="#ctx0" brushRef="#br2" timeOffset="15507.6295">10559 3362 953 0,'0'0'377'0,"3"25"33"16,-32-21-297-16,29-4-56 0,-17 19-21 0,17-19 3 15,-17 26-6-15,17-26-4 0,-17 30-29 16,8-11 0-16,-2 0 0 0,1 4 0 16,-1 0 0-16,3-1 0 0,-2 1 0 0,3 0 0 15,0-3 0-15,7-20 0 0,-9 29 0 0,9-29 0 16,-1 17 0-16,1-17 0 0,0 0 0 0,0 0 0 15,0 0 0-15,0 0 0 0,22-11 0 0,-22 11 0 16,18-27 0-16,-6 7 0 0,1-4 0 0,1-4 0 16,-1 1 0-16,1 0 0 0,-6 2 0 15,2 1 0-15,-4 0 0 0,-1 1 0 0,-2 1 0 16,0 1 0-16,-1 3 0 0,-2 18 0 0,3-25 0 16,-3 25 0-16,0 0 0 0,0 0 0 0,0 0 0 15,0 0 0-15,0 0 0 0,0 0 0 16,0 0 0-16,8 19 0 0,-8-19 0 0,11 30 0 15,-3-13 0-15,-8-17 0 0,18 33 0 16,-18-33 0-16,23 28 0 0,-23-28 0 0,29 20 0 16,-11-12 0-16,3-4 0 0,3-1 0 0,4-4 0 15,4-4 0-15,3-4 0 0,3-3 0 0,1-2 0 16,-2-3 0-16,-1-4 0 0,-3 2 0 0,-4 0 0 16,-2-1 0-16,-6 1 0 0,-1 2 0 0,-20 17 0 15,24-28 0-15,-24 28 0 0,12-18 0 0,-12 18 0 16,0 0 0-16,0 0 0 0,0 0 0 15,0 0 0-15,0 0 0 0,0 0 0 0,0 0 0 16,-18 13 0-16,10 4 0 0,-2 6 0 16,0 1 0-16,-1 4 0 0,0 0 0 0,4 0 0 15,-2 0 0-15,5 1 0 0,-1-3 0 0,5 1 0 16,0-4 0-16,6 0 0 0,1-5 0 0,8 3 0 16,-15-21 0-16,41 30-26 0,-22-31-101 0,26 24-106 15,-45-23-265-15,53-15-93 0,-17 10 46 16,-7-15 519-16</inkml:trace>
  <inkml:trace contextRef="#ctx0" brushRef="#br2" timeOffset="15898.2567">11597 3360 1958 0,'-3'-17'47'0,"3"17"-23"16,-18-24-6-16,18 24-18 0,-18-13 0 16,18 13 0-16,-21 0 0 0,21 0 0 15,-24 11 0-15,24-11 0 0,-31 27 0 0,16-5 0 16,-5 3 0-16,1 3 0 0,-3 3 0 0,1 1 0 15,2 0 0-15,-1 4 0 0,4-4 0 0,2 1 0 16,3-4 0-16,4-4 0 0,2-2 0 0,5-3 0 16,0-20 0-16,11 29 0 0,-11-29 0 0,26 13 0 15,-6-12 0-15,8-5 0 0,6-6 0 16,2-9 0-16,6-4 0 0,-3-4 0 0,3-5 0 16,-2-4 0-16,-1-2 0 0,-1-1 0 0,-5-1 0 15,-4 1 0-15,-6 3 0 0,-5 1 0 0,-8 2 0 16,-6 3 0-16,-10 4 0 0,-5 2 0 15,-6 4 0-15,-4 3 0 0,-5 2 0 0,0 5 0 16,-5 3 0-16,2 6 0 0,0 3 0 0,1 4 0 16,4 4 0-16,3 1 0 0,21-11 0 15,-27 27 0-15,27-27 0 0,-7 27 0 0,7-27 0 16,12 31 0-16,-12-31 0 0,33 26 0 0,-9-15 0 16,5-5 0-16,5 1 0 0,0-3 0 0,4 0 0 15,0-3 0-15,3 4-17 0,-12-15-125 0,22 29-93 16,-37-38-254-16,25 21-125 0,-11-3 97 0,-11-16 485 15</inkml:trace>
  <inkml:trace contextRef="#ctx0" brushRef="#br2" timeOffset="16210.7581">12077 3280 1819 0,'-18'-9'191'16,"18"9"-173"-16,0 0-11 0,0 0 5 0,0 0-12 15,0 0 0-15,3 22 0 0,-3-22 0 0,8 26 0 16,-3-10 0-16,-2 1 0 0,1 5 0 15,-3 1 0-15,0 1 0 0,-1 2 0 0,2 0 0 16,-4 0 0-16,1 0 0 0,-1-1 0 0,1-1 0 16,1-3 0-16,0-2 0 0,0-19 0 0,3 27 0 15,-3-27 0-15,0 0 0 0,12 21 0 0,-12-21 0 16,20 1 0-16,-20-1 0 0,25-11 0 16,-25 11 0-16,31-28 0 0,-15 9 0 0,2-5 0 15,0 0 0-15,-2-3 0 0,-2 1 0 16,-1 0 0-16,-2 0 0 0,-2-1 0 0,-1 0 0 15,-1 1 0-15,0-1 0 0,-1 2 0 0,-1 2 0 16,0 5 0-16,0 1 0 0,-5 17 0 0,6-17 0 16,-6 17 0-16,0 0 0 0,17 3-12 0,-17-3-150 15,21 21-159-15,-21-21-264 0,0 0-23 0,18 11 250 16</inkml:trace>
  <inkml:trace contextRef="#ctx0" brushRef="#br2" timeOffset="16413.8855">12716 3317 1908 0,'-13'-21'139'0,"13"21"-139"16,0 0 0-16,-24 27 0 0,24-27 0 0,-19 34 0 15,6-14 0-15,2 1 0 0,2 1 0 16,-1 1 0-16,3-1 0 0,1-2 0 0,1 1 0 16,2-2 0-16,2-1 0 0,4-1 0 0,-3-17 0 15,3 28 0-15,-3-28 0 0,11 20 0 0,-11-20 0 16,20 7 0-16,-20-7 0 0,24-13-34 0,5 20-211 15,-29-33-344-15,27 13-57 0,-13-7 114 0</inkml:trace>
  <inkml:trace contextRef="#ctx0" brushRef="#br2" timeOffset="16882.6416">12830 3086 2047 0,'-24'10'0'0,"24"-10"0"0,-15 22 0 0,15-22 0 15,-2 20 0-15,2-20 0 0,2 21 0 16,-2-21 0-16,13 23 0 0,-13-23 0 0,23 22 0 16,-23-22 0-16,28 20 0 0,-28-20 0 0,28 18 0 15,-28-18 0-15,26 20 0 0,-26-20 0 16,17 23 0-16,-17-23 0 0,10 27 0 0,-9-8 0 16,-1 0 0-16,-3 4 0 0,-1-1 0 0,-4 1 0 15,0 0 0-15,-3 0 0 0,0 0 0 0,0-3 0 16,1 0 0-16,10-20 0 0,-13 29 0 15,13-29 0-15,-7 20 0 0,7-20 0 0,0 0 0 16,0 0 0-16,0 0 0 0,0 0 0 0,0 0 0 16,21-11 0-16,-21 11 0 0,28-30 0 0,-11 9 0 15,0 0 0-15,0-2 0 0,-1 0 0 0,0 0 0 16,-1-3 0-16,-3 2 0 0,1-1 0 0,2 1 0 16,-2 3 0-16,-13 21 0 0,23-28 0 15,-23 28 0-15,0 0 0 0,0 0 0 16,17-5 0-16,-17 5 0 0,0 0 0 0,10 26 0 15,-5-9 0-15,0 1 0 0,1 2 0 0,1-1 0 16,3 0 0-16,2-1 0 0,4 3 0 0,1-6 0 16,5 2 0-16,-2-2 0 0,7-2 0 0,-1-2 0 15,4 0 0-15,1-4 0 0,4-1 0 0,-2-3 0 16,4 0-58-16,-7-11-45 0,15 16-50 16,-27-31-76-16,35 29-214 0,-27-17-99 0,-3-7 45 15,10 16 476-15</inkml:trace>
  <inkml:trace contextRef="#ctx0" brushRef="#br2" timeOffset="17320.1684">13695 3416 1569 0,'-18'-45'469'15,"18"45"-460"-15,-20-32-9 0,20 32 0 0,-28-30 0 16,28 30 0-16,-33-26 0 0,33 26 0 16,-33-16 0-16,16 11 0 0,17 5 0 0,-31-2 0 15,12 6 0-15,19-4 0 0,-34 18 0 16,16-3 0-16,0 3 0 0,0 4 0 0,-1 2 0 16,2 2 0-16,0 3 0 0,5-1 0 0,1-1 0 15,5-1 0-15,5-3 0 0,2-1 0 0,5-4 0 16,1-1 0-16,-7-17 0 0,26 23 0 0,-26-23 0 15,34 10 0-15,-15-10 0 0,2-4 0 0,1-2 0 16,0-2 0-16,1-7 0 0,-1 0 0 16,1-5 0-16,1-3 0 0,-2 1 0 0,0 0 0 15,-1 0 0-15,-3 2 0 0,-18 20 0 16,27-27 0-16,-27 27 0 0,0 0 0 0,0 0 0 16,0 0 0-16,0 0 0 0,0 0 0 0,-17 29 0 15,-1-4 0-15,-6 9 0 0,-1 3 0 0,-2 6 0 16,0 4 0-16,3 5 0 0,1 5 0 0,1 6 0 15,0 6 0-15,0 1 0 0,-2 1 0 16,0-3 0-16,1-7 0 0,1-5 0 0,2-8 0 16,1-5 0-16,3-8 0 0,0-6 0 0,2-4 0 15,-1-7 0-15,15-18 0 0,-23 22 0 0,23-22 0 16,-17-1 0-16,17 1 0 0,-12-22 0 0,8 3 0 16,0-5 0-16,4-4 0 0,2-4 0 0,2-1 0 15,2-6 0-15,2-6 0 0,2-3 0 0,3-7 0 16,4-2 0-16,4-2 0 15,4 0 0-15,-1 2 0 0,4 9 0 0,-2 3 0 16,-1 15 0-16,-4 2 0 0,2 16-7 0,-12-11-140 16,24 26-65-16,-31-34-82 0,39 30-172 0,-14-8-75 15,-5-14 162-15</inkml:trace>
  <inkml:trace contextRef="#ctx0" brushRef="#br2" timeOffset="18035.4422">14626 2825 1975 0,'0'0'72'0,"-44"-14"-72"0,44 14 0 0,0 0 0 15,0 0 0-15,-18 3 0 0,18-3 0 0,-13 21 0 16,3-2 0-16,-2 8 0 0,-3 4 0 15,-1 8 0-15,1 3 0 0,-1 4 0 0,-1 5 0 16,-2 2 0-16,2 3 0 0,-1 3 0 0,0-2 0 16,1 1 0-16,0-4 0 0,4 0 0 0,-2-5 0 15,4-3 0-15,0-5 0 0,4-7 0 0,4-7 0 16,3-7 0-16,0-20 0 0,13 26 0 0,-13-26 0 16,23 9 0-16,-23-9 0 0,31-3 0 0,-14-3 0 15,4-8 0-15,2-1 0 0,1-7 0 16,3-5 0-16,0-1 0 0,0-2 0 0,-2 0 0 15,-1 1 0-15,0 1 0 0,-5 3 0 0,-2 3 0 16,-2 3 0-16,-2 2 0 0,-13 17 0 0,21-23 0 16,-21 23 0-16,0 0 0 0,18-6 0 15,-18 6 0-15,0 0 0 0,10 23 0 0,-4-5 0 16,0 2 0-16,0 7 0 0,0 2 0 0,0 4 0 16,1-2 0-16,4 2 0 0,1-4 0 15,8-1 0-15,1-4 0 0,9-2 0 0,0-7 0 16,13 8-104-16,-14-26-75 0,34 29-263 0,-27-29-174 15,12 1 77-15,0 5 373 0</inkml:trace>
  <inkml:trace contextRef="#ctx0" brushRef="#br2" timeOffset="18426.9773">15330 3431 2041 0,'-27'-7'6'15,"3"1"-6"-15,2 2 0 0,-2 4 0 0,2 2 0 16,-2 3 0-16,1 4 0 0,-1 2 0 0,4 2 0 15,-2 3 0-15,4 4 0 0,-1 1 0 0,4 5 0 16,0 2 0-16,3 2 0 0,2-2 0 0,5 0 0 16,4-1 0-16,1-4 0 0,5-2 0 15,1-2 0-15,-6-19 0 0,24 26 0 0,-7-16 0 16,3-5 0-16,2-4 0 0,3-6 0 0,3-3 0 16,4-7 0-16,2-3 0 0,0-5 0 0,1-2 0 15,-2-4 0-15,-1-2 0 0,-3-1 0 0,-1-1 0 16,-1 0 0-16,-3 3 0 0,-3-1 0 15,-4 0 0-15,-4 2 0 0,-5 3 0 0,-1 4 0 16,-7 22 0-16,2-28 0 0,-2 28 0 16,0 0 0-16,-21-9 0 0,21 9 0 0,-24 13 0 15,7 1 0-15,-1 6 0 0,-3 3 0 0,0 5 0 16,2 1 0-16,1 3 0 0,3-2 0 0,5 2 0 16,3-4 0-16,6 0 0 0,2-4 0 0,8-1 0 15,0-5 0-15,10-1 0 0,0-5 0 0,8-1 0 16,1-4 0-16,7 0 0 0,-5-13-78 15,20 18-104-15,-29-38-125 0,35 29-196 0,-20-14-60 16,-2-9 150-16</inkml:trace>
  <inkml:trace contextRef="#ctx0" brushRef="#br2" timeOffset="18741.4272">15914 3407 2032 0,'0'0'15'0,"-27"20"-15"0,27-20 0 16,-20 32 0-16,11-15 0 0,2 2 0 0,1 4 0 16,2 4 0-16,3 0 0 0,-3 3 0 0,3-5 0 15,0-2 0-15,1 0 0 0,1-4 0 0,1 1 0 16,-2-20 0-16,9 29 0 0,-9-29 0 0,11 20 0 16,-11-20 0-16,17 13 0 0,-17-13 0 15,22 0 0-15,-22 0 0 0,26-15 0 0,-26 15 0 16,35-34 0-16,-16 11 0 0,3-3 0 0,-1-1 0 15,-1-1 0-15,0-2 0 0,-3-2 0 0,-1 1 0 16,-2-2 0-16,-2 2 0 0,-2-1 0 0,-3 0 0 16,-1 0 0-16,2 2 0 0,-3 1 0 0,2 7 0 15,-4 2 0-15,-3 20 0 0,8-26 0 0,-8 26 0 16,0 0-112-16,18 9-126 0,-40-23-242 16,22 14-121-16,15 26 67 0,-15-26 453 15</inkml:trace>
  <inkml:trace contextRef="#ctx0" brushRef="#br2" timeOffset="19136.0549">16382 3510 2047 0,'0'0'0'0,"0"0"0"15,0 0 0-15,0 0 0 0,0 0 0 0,0 0 0 0,0 0 0 16,24-19 0-16,-5 17 0 0,1-3 0 0,5 2 0 15,3-2 0-15,0 0 0 0,1-1 0 16,0-1 0-16,1-1 0 16,-2 1 0-16,-1-3 0 0,-3 3 0 0,-2 0 0 15,-2-2 0-15,-20 9 0 0,25-15 0 0,-25 15 0 16,15-17 0-16,-15 17 0 0,5-20 0 0,-5 20 0 16,-11-20 0-16,11 20 0 0,-26-19 0 0,26 19 0 15,-36-11 0-15,13 11 0 0,-3 4 0 0,-3 6 0 16,0 5 0-16,-4 4 0 0,-1 5 0 0,-1 4 0 15,2 3 0-15,0 2 0 0,3 1 0 16,7-1 0-16,4-2 0 0,5-1 0 0,9-4 0 16,5-3 0-16,5-4 0 0,7-2 0 0,6-3 0 15,8-5 0-15,8-4 0 0,9-5 0 16,4-6 0-16,9-2 0 0,1-7 0 0,10 4 0 16,-9-16-21-16,21 22-214 0,-40-38-134 0,29 26-200 15,-20-8 6-15,-12-14 274 0</inkml:trace>
  <inkml:trace contextRef="#ctx0" brushRef="#br3" timeOffset="22601.8037">17227 2748 1376 0,'0'0'422'16,"0"0"-340"-16,0 0-26 0,0 0-8 0,0 0-11 15,0 0-11-15,0 0-26 0,0 0 0 0,0 0 0 16,0 0 0-16,0 0 0 0,0 0 0 16,0 0 0-16,-7 23 0 0,13 1 0 0,3 7 0 15,-2 7 0-15,4 8 0 0,-4 3 0 0,1 6 0 16,-4 3 0-1,-1 3 0-15,-4 4 0 0,-2 4 0 0,-3-1 0 16,-1 1 0-16,-2-1 0 0,0-1 0 0,-1-6 0 16,0-4 0-16,3-7 0 0,2-10 0 0,5-5 0 15,1-10 0-15,6-3 0 0,-7-22-36 16,27 28-94-16,-32-45-404 0,32 17-56 0,-14-20-24 16</inkml:trace>
  <inkml:trace contextRef="#ctx0" brushRef="#br3" timeOffset="22964.49">17842 2913 1599 0,'-28'-9'322'0,"28"9"-285"0,-24 25-22 16,4-8 6-16,-3-1 3 0,2 2 4 15,-1 0-27-15,-1 0-1 0,-1 4 0 0,-1 0 0 16,-3 3 0-16,0 2 0 0,-3-2 0 0,-1 2 0 15,1-1 0-15,0 2 0 0,-2 0 0 16,4 0 0-16,-1-2 0 0,3 0 0 0,4-6 0 16,5-2 0-16,18-18 0 0,-21 25 0 0,21-25 0 15,0 0 0-15,0 0 0 0,5 20 0 0,-5-20 0 16,23 9 0-16,-5-7 0 0,3-1 0 0,3-2 0 16,4 1 0-16,3-2 0 0,1-2 0 0,-1 2 0 15,-1-1 0-15,-1 3 0 0,-2 0 0 0,-1 4 0 16,-4-1 0-16,-4 5 0 0,-18-8 0 15,28 19 0-15,-28-19 0 0,24 27 0 0,-14-9 0 16,0 0 0-16,-2 0 0 0,1 1 0 16,-2-2 0-16,5 0 0 0,-12-17 0 0,26 27 0 15,-26-27-56-15,36 22-107 0,-36-22-415 0,27-8-23 16,-27 8 21-16</inkml:trace>
  <inkml:trace contextRef="#ctx0" brushRef="#br3" timeOffset="23173.6138">18003 3309 2047 0,'0'0'0'16,"0"0"0"-16,0 0 0 0,-19 22 0 0,19-22 0 15,-11 19 0-15,11-19 0 0,-10 34 0 0,5-11 0 16,0 3 0-16,-1 3 0 0,3 3 0 16,-1 1 0-16,0-1 0 0,2 1 0 0,-2-3 0 15,1-3 0-15,0-3 0 0,3-4 0 0,1-1 0 16,-1-19 0-16,10 27 0 0,-10-27 0 0,0 0 0 15,22 14-8-15,-1 5-223 0,-25-38-406 0,26 15 27 16,-16-19 50-16</inkml:trace>
  <inkml:trace contextRef="#ctx0" brushRef="#br3" timeOffset="23595.5216">18143 3188 1982 0,'0'0'65'0,"0"0"-65"15,0 0 0-15,0 0 0 0,0 0 0 0,0 0 0 16,16 18 0-16,-16-18 0 0,18 10 0 16,-18-10 0-16,20 14 0 0,-20-14 0 0,19 20 0 15,-19-20 0-15,15 29 0 0,-10-9 0 16,-3 2 0-16,-1 6 0 0,-3 1 0 0,-2 2 0 16,-3 1 0-16,-3-1 0 0,-1 1 0 0,-2-1 0 15,-1-1 0-15,2-2 0 0,0-3 0 0,4-4 0 16,0-3 0-16,8-18 0 0,-5 24 0 0,5-24 0 15,0 0 0-15,0 0 0 0,0 0 0 16,19 3 0-16,-19-3 0 0,25-20 0 0,-9 2 0 16,3-2 0-16,3-6 0 0,0-3 0 0,3 0 0 15,-2-1 0-15,0 1 0 0,1 2 0 0,-3 1 0 16,-2 2 0-16,1 3 0 0,-5 3 0 0,-15 18 0 16,27-21 0-16,-27 21 0 0,0 0 0 0,0 0 0 15,0 0 0-15,0 0 0 16,16 25 0-16,-16-25 0 0,2 35 0 0,-3-12 0 15,1 2 0-15,-1 0 0 0,1 1 0 0,2 2 0 16,-2-4 0-16,5 2 0 0,-1-3 0 0,4-1 0 16,1-5 0-16,-9-17 0 0,28 25 0 0,-5-9-63 15,-23-16-179-15,46-3-355 0,-46 3-22 0,34-9 94 16</inkml:trace>
  <inkml:trace contextRef="#ctx0" brushRef="#br3" timeOffset="23986.1368">18734 3475 1930 0,'-22'-23'117'0,"22"23"-117"0,0 0 0 15,0 0 0-15,0 0 0 0,0 0 0 0,9 16 0 16,-9-16 0-16,17 10 0 0,-17-10 0 16,25 7 0-16,-8-4 0 0,4-2 0 0,3-2 0 15,3-3 0-15,1-1 0 0,1-1 0 0,-1-1 0 16,-2-1 0-16,-1-1 0 0,-3-2 0 0,-4 3 0 15,-18 8 0-15,28-20 0 0,-28 20 0 0,17-20 0 16,-17 20 0-16,5-18 0 0,-5 18 0 0,-3-21 0 16,3 21 0-16,-11-24 0 0,11 24 0 15,-19-21 0-15,19 21 0 0,-27-12 0 16,27 12 0-16,-32-5 0 0,15 8 0 0,-3 3 0 16,1 4 0-16,-3 4 0 0,-2 4 0 0,1 4 0 15,-3 2 0-15,2 3 0 0,3 1 0 0,4-3 0 16,2-1 0-16,7-1 0 0,3-3 0 0,6 0 0 15,7-2 0-15,-8-18 0 0,29 28 0 0,-10-19 0 16,8-2 0-16,3-4 0 0,7-1 0 16,1-6 0-16,7-2 0 0,-2-9 0 0,10 0 0 15,0-8 0-15,8 11-56 0,-20-34-207 0,29 26-364 16,-29-18 13-16,5 4 128 0</inkml:trace>
  <inkml:trace contextRef="#ctx0" brushRef="#br3" timeOffset="24204.8865">19639 2902 2047 0,'-28'37'0'0,"2"4"0"0,1 1 0 16,1 4 0-16,0 0 0 0,3 3 0 0,0-1 0 16,3 0 0-16,1-1 0 0,2-1 0 0,0 0 0 15,2-5 0-15,2 1 0 0,1-5 0 16,4-1 0-16,1-1 0 0,3-3 0 0,-2-7 0 15,3-4 0-15,1-21 0 0,0 28 0 0,0-28 0 16,0 0-81-16,0 0-141 0,0 0-389 16,0 0-10-16,9-27 110 0</inkml:trace>
  <inkml:trace contextRef="#ctx0" brushRef="#br3" timeOffset="24517.3871">19356 3230 2047 0,'-30'5'0'15,"30"-5"0"-15,-9 18 0 0,9-18 0 0,-2 21 0 16,2-21 0-16,9 23 0 0,-9-23 0 0,22 24 0 16,-22-24 0-16,34 22 0 0,-15-14 0 0,4 1 0 15,2-1 0-15,0-2 0 0,2-1 0 16,-1-1 0-16,-1-2 0 0,-1 0 0 16,0 1 0-16,-1 0 0 0,-4 0 0 0,-2 1 0 15,0-1 0-15,-17-3 0 0,28 13 0 0,-28-13 0 16,17 16 0-16,-17-16 0 0,8 17 0 0,-8-17 0 15,1 22 0-15,-1-22 0 0,-6 30 0 0,0-13 0 16,-2 0 0-16,0 1 0 0,-1 1 0 0,1 0 0 16,0-1 0-16,8-18 0 0,-11 29 0 15,11-29 0-15,-6 22 0 0,6-22 0 0,0 0 0 16,2 16 0-16,-2-16 0 0,0 0 0 0,20-4 0 16,-20 4 0-16,31-17-75 0,-26-21-150 0,33 32-282 15,-27-29-115-15,10 1 76 0,2 10 475 16</inkml:trace>
  <inkml:trace contextRef="#ctx0" brushRef="#br3" timeOffset="24658.0346">19887 2919 2047 0,'-51'22'0'16,"51"-22"0"-16,-30 1 0 0,30-1 0 0,-17 5 0 16,17-5 0-16,0 0 0 0,0 0 0 0,-11 24 0 15,11-24 0-15,14 25-14 0,-14-25-132 0,34 20-476 16,-34-20-17-16,31 24 43 0</inkml:trace>
  <inkml:trace contextRef="#ctx0" brushRef="#br3" timeOffset="24923.6641">20316 3360 2047 0,'-17'4'0'0,"17"-4"0"15,-30 8 0-15,30-8 0 0,-34 6 0 0,16 0 0 16,-2-3 0-16,3 6 0 0,-4-2 0 0,4 3 0 16,-2 1 0-16,1 3 0 0,-1 2 0 0,2 2 0 15,-1 1 0-15,4 2 0 0,1-2 0 16,3 2 0-16,3-2 0 0,5-2 0 0,2 0 0 16,0-17 0-16,16 27 0 0,-16-27 0 15,30 15 0-15,-9-11 0 0,7-4 0 0,1-6 0 16,9-4 0-16,-1-8 0 0,6 1 0 0,-3-12 0 15,15 16-106-15,-30-38-255 0,28 27-302 0,-19-12 45 16,3-5 320-16</inkml:trace>
  <inkml:trace contextRef="#ctx0" brushRef="#br3" timeOffset="25517.4155">21204 3104 1939 0,'1'-19'1'0,"-1"19"1"15,0 0-3-15,0 0 15 0,0 0 9 16,0 0 9-16,0 0 2 0,0 0-31 0,0 0-3 15,-2 33 0-15,-4-13 0 0,-1 6 0 0,0 3 0 16,-2 2 0-16,0 5 0 0,-2 2 0 0,0 1 0 16,2-1 0-16,-1 1 0 0,3-3 0 0,0-2 0 15,3-1 0-15,0-3 0 0,3-1 0 0,1-3 0 16,1-5 0-16,1-1 0 0,-2-20 0 0,15 26 0 16,-15-26 0-16,24 12 0 0,-4-6-77 15,-23-30-352-15,33 24-194 0,-20-18-2 0,14 4 333 16</inkml:trace>
  <inkml:trace contextRef="#ctx0" brushRef="#br3" timeOffset="25720.5438">21127 3095 2047 0,'0'0'0'0,"0"0"0"0,0 0 0 15,0 0 0-15,0 0 0 0,25-6 0 0,-25 6 0 16,34-11 0-16,-11 5 0 0,3-3 0 0,3 1 0 15,5-1 0-15,1 0 0 0,1 0 0 16,2 1 0-16,-1-2 0 0,4 4 0 0,-2-2 0 16,2 4 0-16,-8-7-77 0,22 32-335 15,-34-30-219-15,11 20 22 0,-32-11 292 0</inkml:trace>
  <inkml:trace contextRef="#ctx0" brushRef="#br3" timeOffset="25923.687">21208 3387 2047 0,'-18'8'0'0,"18"-8"0"0,-21 5 0 0,21-5 0 15,0 0 0-15,0 0 0 0,0 0 0 16,24-7 0-16,-7 3 0 0,5 0 0 0,4-1 0 16,4 0 0-16,2-1 0 0,0 0 0 0,3 1 0 15,-1 1 0-15,2 1 0 0,-3 0 0 0,1 4 0 16,-5-4 0-16,3 11-39 0,-15-22-120 15,20 29-470-15,-37-15 23 0,26 6-7 0</inkml:trace>
  <inkml:trace contextRef="#ctx0" brushRef="#br3" timeOffset="26111.1589">21148 3699 2047 0,'0'0'0'16,"0"0"0"-16,0 0 0 0,0 0 0 0,0 0 0 15,0 0 0-15,31 0 0 0,-10-2 0 0,6-3 0 16,4 3 0-16,1-4 0 0,2 2 0 0,3-2 0 16,1 2 0-16,-3-3 0 0,4 1 0 0,-3-4 0 15,3 1 0-15,-2-5-11 0,5 11-94 0,-25-33-283 16,28 31-231-16,-17-17 12 0,9 3 291 0</inkml:trace>
  <inkml:trace contextRef="#ctx0" brushRef="#br3" timeOffset="26486.1744">21951 3450 2047 0,'-22'15'0'0,"0"1"0"15,0 2 0-15,1 2 0 0,2 1 0 16,2 2 0-16,-1 0 0 0,2 1 0 0,1-2 0 16,6 0 0-16,3-3 0 0,3 0 0 0,3-19 0 15,-2 29 0-15,2-29 0 0,3 21 0 0,-3-21 0 16,0 0 0-16,23 11 0 0,-23-11 0 0,30-8 0 15,-12 1 0-15,3-6 0 0,2-5 0 0,1-3 0 16,4-2 0-16,-1-2 0 0,-2 2 0 16,1-1 0-16,-4 1 0 0,-3 1 0 0,-2 0 0 15,-5 5 0-15,-12 17 0 0,21-30 0 0,-21 30 0 16,16-23 0-16,-16 23 0 0,9-17 0 16,-9 17 0-16,0 0 0 0,0 0 0 0,0 0 0 15,0 0 0-15,0 0 0 0,0 0 0 0,9 23 0 16,-9-23 0-16,2 33 0 0,-3-14 0 0,0 3 0 15,0 0 0-15,0 2 0 0,-1 0 0 0,2 3 0 16,2-6 0-16,1 2 0 0,0-3 0 16,4 0 0-16,0-2 0 0,3 2 0 0,-10-20 0 15,29 27-17-15,-29-27-185 0,40 15-255 0,-40-15-172 16,27-15 72-16,-7 12 373 0</inkml:trace>
  <inkml:trace contextRef="#ctx0" brushRef="#br3" timeOffset="27665.3756">22384 3493 1514 0,'-25'-8'515'0,"25"8"-497"15,0 0-18-15,11 17 0 0,-11-17 0 0,0 0 0 16,25 16 0-16,-25-16 0 0,28 10 0 0,-10-7 0 16,4 0 0-16,5-3 0 0,1 0 0 0,1-3 0 15,2 0 0-15,-1-2 0 0,-3-2 0 16,-1-1 0-16,-3 1 0 0,-2-1 0 0,-2-2 0 15,-2-1 0-15,-17 11 0 0,21-24 0 16,-21 24 0-16,8-23 0 0,-8 23 0 0,-2-23 0 16,2 23 0-16,-15-23 0 0,15 23 0 0,-19-19 0 15,19 19 0-15,-23-14 0 0,23 14 0 0,-32-5 0 16,13 7 0-16,-1 3 0 0,-2 4 0 0,1 3 0 16,-4 4 0-16,2 2 0 0,-1 4 0 15,1 1 0-15,1 1 0 0,4 0 0 0,2 0 0 16,5 3 0-16,6-3 0 0,4-2 0 0,6-1 0 15,-5-21 0-15,24 29 0 0,-5-20 0 0,8-1 0 16,6-7 0-16,2-4 0 0,5 0 0 0,4-6 0 16,2-2 0-16,3-2 0 0,0-4 0 0,1-1 0 15,-3-1 0-15,-2 1 0 16,-2-1 0-16,-7 5 0 0,-3-2 0 0,-6 5 0 16,-7 0 0-16,-20 11 0 0,26-12 0 0,-26 12 0 15,0 0 0-15,0 0 0 0,0 0 0 0,0 0 0 16,-20 18 0-16,20-18 0 0,-26 32 0 0,10-12 0 15,-2 5 0-15,1 1 0 0,-2 1 0 0,0 2 0 16,3 0 0-16,1-3 0 0,2 2 0 0,2-4 0 16,1-1 0-16,3-3 0 0,2-1 0 15,5-19 0-15,-3 24 0 0,3-24 0 0,0 0 0 16,0 0 0-16,20-2 0 0,-20 2 0 0,27-32 0 16,-8 9 0-16,2-7 0 0,2 0 0 0,0-4 0 15,0-1 0-15,-2-1 0 0,-3 0 0 0,2-1 0 16,-4 3 0-16,-1 1 0 0,-1 2 0 0,-4 3 0 15,-2 4 0-15,-2 5 0 0,-6 19 0 16,6-23 0-16,-6 23 0 0,0 0 0 16,0 0 0-16,0 0 0 0,0 0 0 0,7 17 0 15,-7-17 0-15,15 25 0 0,-15-25 0 0,21 28 0 16,-21-28 0-16,30 29 0 0,-12-16 0 0,1 0 0 16,4-4 0-16,0 1 0 0,2-3 0 0,5-3 0 15,0-1 0-15,0-3 0 0,1-1 0 0,-4-1 0 16,-2-3 0-16,-3-1 0 0,-22 6 0 15,29-15 0-15,-29 15 0 0,0 0 0 0,9-24 0 16,-9 24 0-16,-14-19 0 0,14 19 0 0,-25-18 0 16,25 18 0-16,-31-16 0 0,31 16 0 15,-34-10 0-15,16 10 0 0,-3 3 0 0,2 3 0 16,-3 3 0-16,0 4 0 0,0 2 0 0,-1 3 0 16,2 5 0-16,1 4 0 0,2 2 0 0,3 1 0 15,3 2 0-15,3-3 0 0,4 0 0 0,4-4 0 16,5-2 0-16,4-4 0 0,-8-19 0 15,26 26 0-15,-7-19 0 0,3-2 0 0,3-6 0 16,3-5 0-16,1-5 0 0,-1-6 0 0,3-2 0 16,-1-6 0-16,-3 1 0 0,1-1 0 0,-4-3 0 15,-4 0 0-15,-2-1 0 0,-3 0 0 0,-2 4 0 16,-2-1 0-16,-2 2 0 0,-3 6 0 16,-1 0 0-16,-5 18 0 0,0-17 0 0,0 17 0 15,0 0 0-15,-17 11 0 0,17-11 0 0,-26 35 0 16,8-7 0-16,-3 4 0 0,1 6 0 0,-5 5 0 15,3 6 0-15,-3 3 0 0,-3 5 0 0,-1 3 0 16,-3 4 0-16,2 3 0 0,1-1 0 0,1-1 0 16,-3 0 0-16,3-5 0 0,3-4 0 15,2-7 0-15,1-4 0 0,5-8 0 16,2-5 0-16,4-8 0 0,6-7 0 0,5-17 0 16,0 0 0-16,-7 17 0 0,7-17 0 0,0 0 0 15,16-33 0-15,-5 9 0 0,0-6 0 0,3-4 0 16,1-2 0-16,1-2 0 0,-3 0 0 0,3-4 0 15,-2-2 0-15,0-2 0 0,4-3 0 0,-2-1 0 16,2-2 0-16,0 0 0 0,1 6 0 0,-2 7 0 16,-2 6 0-16,-2 9 0 0,-1 5 0 15,-12 19 0-15,25-27 0 0,-25 27 0 0,31-17 0 16,-14 10 0-16,3 6 0 0,-1-3 0 0,6 5 0 16,-7-7 0-16,10 11-100 0,-28-5-45 15,48-6-25 1,-41-12-13-16,33 25-75 0,-28-25-140 0,10 6-74 0,17 12 152 15</inkml:trace>
  <inkml:trace contextRef="#ctx0" brushRef="#br3" timeOffset="28153.8482">23979 3476 2047 0,'0'0'0'0,"0"0"0"0,-20-21 0 0,20 21 0 16,-21-2 0-16,21 2 0 0,-24 6 0 0,24-6 0 15,-23 17 0-15,23-17 0 0,-27 29 0 16,13-10 0-16,0 4 0 0,-1 1 0 0,1 2 0 15,-1 0 0-15,2 0 0 0,2-2 0 16,3-2 0-16,5-4 0 0,3-1 0 0,0-17 0 16,7 24 0-16,-7-24 0 0,18 11 0 0,-18-11 0 15,32 1 0-15,-15-7 0 0,0-1 0 0,4-5 0 16,1-3 0-16,1-2 0 0,-1-1 0 0,1 0 0 16,-1 0 0-16,1 0 0 0,0-2 0 0,-1 2 0 15,0 0 0-15,-3 2 0 0,-2 4 0 16,-17 12 0-16,27-16 0 0,-27 16 0 0,0 0 0 15,0 0 0-15,0 0 0 0,0 0 0 16,8 29 0-16,-14-9 0 0,-4 4 0 0,-3 5 0 16,0 4 0-16,-2 4 0 0,-1 3 0 0,-1 6 0 15,-1 4 0-15,-3 4 0 0,-1 5 0 0,-1 3 0 0,-1 3 0 16,-3-2 0-16,2-2 0 0,-1-7 0 0,2-4 0 16,1-6 0-16,2 0 0 15,-2-5 0-15,4-1 0 0,0-5 0 0,2-3 0 16,3-8 0-16,14-22 0 0,-23 25 0 0,23-25 0 15,0 0 0-15,-21-1 0 0,21 1 0 0,-10-20 0 16,10 20 0-16,-8-33 0 0,5 9 0 0,1-3 0 16,1-4 0-16,3-7 0 0,2-2 0 0,1-4 0 15,3-5 0-15,2 0 0 0,1 3 0 16,3 2 0-16,2 11 0 0,-4 2 0 0,7 8 0 16,-7-5 0-16,10 12 0 0,-7-9-99 0,13 18-42 15,-19-19-26-15,27 25 19 0,-24-27-19 0,35 32-112 16,-17-17-111-16,2-8-89 0,30 28 303 0</inkml:trace>
  <inkml:trace contextRef="#ctx0" brushRef="#br3" timeOffset="28285.1534">24617 3921 2047 0,'-39'-3'0'0,"39"3"0"0,-32-11 0 0,15 3 0 16,17 8 0-16,-29-19 0 0,29 19 0 0,-15-22 0 15,15 22 0-15,4-22 0 0,-4 22 0 0,12-24 0 16,11 32-201-16,-33-43-159 0,36 22-256 0,-26 13 16 15,13-36 331-15</inkml:trace>
  <inkml:trace contextRef="#ctx0" brushRef="#br2" timeOffset="95316.5633">812 4828 1471 0,'-1'-17'92'0,"1"17"-37"16,0 0-14-16,0 0-7 0,5-21-2 0,-5 21-7 15,0 0-7-15,0 0-6 0,0 0 4 0,0 0 2 16,6 17-1-16,-1 4 5 0,-4 4-13 0,3 7 3 16,-3 6-10-16,0 5 9 0,-1 4-14 0,0 4-7 15,-4 1 26-15,2 2-28 0,-4-2 27 0,0 0-8 16,0-2-14-16,-2-4 7 0,4 1-25 0,-4-9 0 15,7 5-33-15,-8-18-22 0,19 19-95 16,-28-37-236-16,24 14-154 0,-1-3 12 16,-5-18 553-16</inkml:trace>
  <inkml:trace contextRef="#ctx0" brushRef="#br2" timeOffset="95847.8092">598 4931 1651 0,'0'0'96'0,"0"0"-55"0,0 0-27 15,0 0-3-15,0 0 12 0,0 0 9 0,21 1 5 16,-4-4-6-16,2-3-3 0,4-1-7 16,4-5 0-16,5-1-5 0,2-5 2 15,3-1-11-15,5-2-7 0,0-2 0 0,3 1 0 16,2-1 0-16,-4 4 0 0,-3 0 0 0,-2 5 0 15,-6 4 0-15,-5 2 0 0,-7 5 0 0,-3 5 0 16,-17-2 0-16,21 10 0 0,-21-10 0 0,15 27 0 16,-11-8 0-16,0 6 0 0,-4 4 0 0,-1 2 0 15,-3 3 0-15,1 5 0 0,-5 1 0 0,1 3 0 16,-3 3 0-16,2 0 0 0,-3 1 0 16,1 0 0-16,2-2 0 0,-1-4 0 0,4-5 0 15,0-3 0-15,3-5 0 0,2-3 0 0,2-3 0 16,2-5 0-16,-4-17 0 0,15 28 0 15,-15-28 0-15,18 14 0 0,-18-14 0 0,23 2 0 16,-23-2 0-16,27-13 0 0,-27 13 0 0,34-26 0 16,-16 8 0-16,1-5 0 0,2-1 0 15,-2-3 0-15,2-1 0 0,-1 0 0 0,-2 2 0 16,-2 2 0-16,-1 2 0 0,-1 2 0 0,-14 20 0 16,24-27 0-16,-24 27 0 0,0 0 0 0,18-11 0 15,-18 11 0-15,0 0 0 0,3 20 0 0,-4-3 0 16,1 9 0-16,-3 1 0 0,1 7 0 0,-3 0 0 15,-1 2 0-15,-1-2 0 0,2 1 0 0,0-1 0 16,4-1 0-16,-1-5-4 16,8-2-47-16,-3-8-9 0,13 4-41 0,-16-22-91 15,23 5-410-15,-23-5-11 0,35-11 190 0</inkml:trace>
  <inkml:trace contextRef="#ctx0" brushRef="#br2" timeOffset="96050.9696">1974 5006 1915 0,'-22'29'119'16,"22"-29"-106"-16,-28 32-13 0,12-10 0 0,4 3 0 15,-2 3 0-15,1 2 0 0,1 2 0 16,0 1 0-16,1 0 0 0,2 0 0 0,3-3 0 16,2-2 0-16,3-2 0 0,2-3 0 0,3-2 0 15,3-1 0-15,2-3 0 0,-9-17 0 16,23 24 0-16,-23-24-12 0,32 9-26 0,-12-7-23 15,-20-2-30-15,46 1-243 0,-36-24-295 0,12 7 19 16,-7-4 339-16</inkml:trace>
  <inkml:trace contextRef="#ctx0" brushRef="#br2" timeOffset="96191.6374">1924 4915 1407 0,'-25'-29'413'0,"25"29"-380"0,-17 0-18 16,17 0-14-16,0 0 0 0,0 0-1 0,0 0-3 15,14 23 4-15,-14-23-19 0,26 17-27 0,5 5-89 16,-31-22-469-16,38 9-10 0,-7-4 159 0</inkml:trace>
  <inkml:trace contextRef="#ctx0" brushRef="#br2" timeOffset="96504.0844">2585 5058 1932 0,'0'0'43'0,"-30"18"-16"0,12-9-4 0,-2 1-5 15,-1 0-14-15,0 2-4 0,-3-1 0 16,0 1 0-16,1 1 0 0,0 0 0 0,3 1 0 16,3-1 0-16,17-13 0 0,-25 24 0 15,25-24 0-15,-9 21 0 0,9-21 0 0,8 18 0 16,-8-18 0-16,24 20 0 0,-6-11 0 0,4-2 0 16,4-2 0-16,-1 0 0 0,2-1 0 0,1 0 0 15,-3 0 0-15,1 1 0 0,-4 0 0 0,-5 1 0 16,-17-6 0-16,24 14 0 0,-24-14 0 0,0 0 0 15,14 24 0-15,-14-24 0 0,-6 23 0 0,6-23 0 16,-17 29 0-16,2-12 0 0,15-17 0 16,-34 29 0-16,16-15 0 0,18-14 0 0,-32 20 0 15,32-20 0-15,-23 14 0 0,23-14 0 16,0 0 0-16,0 0 0 0,0 0-32 0,0 0-84 16,0 0-403-16,0 0-114 0,19-10 18 0</inkml:trace>
  <inkml:trace contextRef="#ctx0" brushRef="#br2" timeOffset="98006.657">3946 5151 1679 0,'6'-29'61'0,"-6"29"4"0,-5-26-29 0,5 26 6 16,-7-26 3-16,7 26-12 0,-12-23-1 0,12 23-10 16,-20-17 2-16,20 17-16 0,-28-6-8 0,11 7 0 15,-3 5 0-15,-3 5 0 0,-4 5 0 16,-1 4 0-16,-1 4 0 0,-1 5 0 15,3 2 0-15,1 0 0 0,2 0 0 0,3 0 0 16,5-2 0-16,4-3 0 0,5-3 0 0,3-1 0 16,6-3 0-16,5 0 0 0,-7-19 0 0,28 31 0 15,-7-18 0-15,4 1 0 0,3-5 0 0,2 0 0 16,4-3 0-16,0-4 0 0,4-1 0 0,-3-7-31 16,9 9-85-16,-26-27-398 0,27 15-147 0,-11-8 22 15,4-3 554-15</inkml:trace>
  <inkml:trace contextRef="#ctx0" brushRef="#br2" timeOffset="98445.0057">4581 5089 1892 0,'-17'-2'42'0,"17"2"-10"0,-28-9-4 0,28 9 5 16,-27-6-13-16,27 6-20 0,-33-4 0 0,14 7 0 16,-3 2 0-16,-1 4 0 0,-1 3 0 0,-3 4 0 15,1 5 0-15,-3 2 0 0,1 3 0 16,-1 3 0-16,2 3 0 0,0-1 0 0,4 1 0 16,5-3 0-16,2-3 0 0,6-3 0 0,4-3 0 15,6-20 0-15,4 31 0 0,-4-31 0 0,22 21 0 16,-5-14 0-16,5-6 0 0,5-2 0 15,3-5 0-15,3-5 0 0,2-6 0 0,4-2 0 0,0-5 0 16,0-3 0-16,-3 0 0 0,-2 0 0 16,-4-3 0-16,-4 4 0 0,-4-1 0 15,-5 4 0-15,-2 3 0 0,-4 2 0 0,-11 18 0 16,10-26 0-16,-10 26 0 0,0 0 0 0,-4-20 0 16,4 20 0-16,0 0 0 0,-18 3 0 0,18-3 0 15,-17 18 0-15,17-18 0 0,-20 37 0 0,13-16 0 16,-2 5 0-16,3-1 0 0,1 1 0 0,3-2 0 15,1 0 0-15,2-3 0 0,4-1 0 16,-5-20 0-16,17 29-1 0,-17-29-37 0,35 20-28 16,-35-20-41-16,60 19-214 0,-60-19-292 0,54-15 13 15,-21 6 300-15</inkml:trace>
  <inkml:trace contextRef="#ctx0" brushRef="#br2" timeOffset="98976.2744">5055 5089 1937 0,'-13'21'44'16,"13"-21"-38"-16,-29 23 28 0,13-7-29 0,1 4 16 16,2 2-21-16,-2 4 0 0,2 1 0 0,-1 2 0 15,4 0 0-15,0 0 0 0,3-2 0 0,0-2 0 16,3-2 0-16,1-4 0 0,2-1 0 0,1-18 0 16,4 28 0-16,-4-28 0 0,7 17 0 15,-7-17 0-15,0 0 0 0,17 1 0 16,-17-1 0-16,19-18 0 0,-5 1 0 0,2-6 0 15,-1-6 0-15,2-1 0 0,2-1 0 0,-2-1 0 16,0-1 0-16,-2 1 0 0,-1 0 0 0,0 0 0 16,-3 3 0-16,2 3 0 0,-5 5 0 0,-3 4 0 15,-5 17 0-15,8-21 0 0,-8 21 0 0,0 0 0 16,0 0 0-16,0 0 0 0,0 0 0 16,-1 18 0-16,1-18 0 0,-2 30 0 0,1-8 0 15,-1 1 0-15,1 1 0 0,1-1 0 0,0-1 0 16,3-1 0-16,0-3 0 0,-3-18 0 0,12 28 0 15,-12-28 0-15,23 15 0 0,-23-15 0 16,32 3 0-16,-14-8 0 0,2-5 0 0,2-2 0 16,1-4 0-16,-1-2 0 0,0-2 0 0,-1-3 0 15,1 0 0-15,-1-3 0 0,-3 2 0 16,1-1 0-16,-2 3 0 0,-3 4 0 0,-14 18 0 16,22-27 0-16,-22 27 0 0,0 0 0 0,0 0 0 15,0 0 0-15,0 0 0 0,0 0 0 0,0 0 0 16,0 0 0-16,9 31 0 0,-12-7 0 0,-1 5 0 15,-2 3 0-15,0 3 0 0,0 2 0 0,1-2 0 16,2 1 0-16,0-3 0 0,4-1 0 16,2-4 0-16,3 0 0 0,1-5 0 0,7 1 0 15,-2-7-22-15,15 13-138 0,-27-30-168 16,37 2-293-16,-17-5-3 0,5-7 333 0</inkml:trace>
  <inkml:trace contextRef="#ctx0" brushRef="#br2" timeOffset="99320.0253">5823 5208 2047 0,'-21'9'0'0,"21"-9"0"0,-15 21 0 0,15-21 0 16,1 18 0-16,-1-18 0 0,20 12 0 0,-2-10 0 16,5-2 0-16,6-3 0 0,7-4 0 0,3-4 0 15,6-1 0-15,1-3 0 0,4-2 0 16,-2-3 0-16,-5 1 0 0,-5 0 0 15,-8 1 0-15,-8 2 0 0,-22 16 0 0,24-26 0 16,-24 26 0-16,0-23 0 0,0 23 0 0,-18-25 0 16,1 15 0-16,-5 1 0 0,-6 3 0 0,-6 5 0 15,-4 2 0-15,-3 5 0 0,-3 4 0 0,0 2 0 16,3 5 0-16,1 1 0 0,4 5 0 0,6 2 0 16,6 3 0-16,5 1 0 0,5 3 0 15,6-2 0-15,3 0 0 0,6-2 0 0,6-3 0 16,5-2 0-16,7-3 0 0,6-5 0 0,4-4 0 15,9-1 0-15,3-8 0 0,7 1 0 0,-6-19-94 16,33 33-235-16,-44-42-147 0,35 22-171 16,-4 1 147-16,-13-25 500 0</inkml:trace>
  <inkml:trace contextRef="#ctx0" brushRef="#br2" timeOffset="99851.3075">7813 4731 1775 0,'-31'-31'88'0,"19"3"-52"0,-7-5-1 15,5 2-8-15,-5-1 2 0,4 6-7 0,-2 1-13 16,0 9 17-16,-2 3-26 0,2 7 0 0,-1 5 0 16,0 5 0-16,1 5 0 0,-3 7 0 0,1 6 0 15,1 7 0-15,-4 7 0 0,2 5 0 0,0 8 0 16,1 2 0-16,2 3 0 0,4 2 0 15,3 2 0-15,2 1 0 0,2 3 0 0,2 0 0 16,2 1 0-16,3-1 0 0,1-4 0 16,3-5 0-16,4-6 0 0,-2-5 0 0,4-5 0 15,0-8 0-15,7-1-5 0,-18-28-81 0,39 48-135 16,-39-48-414-16,18 15 20 0,-18-15 131 0</inkml:trace>
  <inkml:trace contextRef="#ctx0" brushRef="#br2" timeOffset="101101.2901">7238 5168 2047 0,'-19'-9'0'0,"19"9"0"16,0 0 0-16,20-3 0 0,-3-1 0 16,4-1 0-16,5-1 0 0,-1 1 0 0,7-2 0 15,-2 0 0-15,2-1 0 0,1 1 0 0,-3 1 0 16,0 1 0-16,-2 2 0 0,2 0 0 0,-4 2 0 15,0 1 0-15,-2 1 0 0,-2 3 0 0,-4-1 0 16,-1 5 0-16,-17-8 0 0,27 22 0 0,-27-22 0 16,16 32 0-16,-9-11 0 0,-6-1 0 0,1 2 0 15,-5 2 0-15,-2 2 0 0,-2-1 0 16,0 0 0-16,-3 0 0 0,0-5 0 0,1 1 0 16,-1-4 0-16,10-17 0 0,-15 29 0 0,15-29 0 15,-8 17 0-15,8-17 0 0,0 0 0 16,0 0 0-16,0 0 0 0,0 0 0 0,0 0 0 15,9-23 0-15,1 3 0 0,2-1 0 0,0-6 0 16,4-2 0-16,0-4 0 0,1-1 0 16,0 1 0-16,-1 0 0 0,-1 0 0 0,-2 3 0 15,-2 3 0-15,-1 4 0 0,-3 5 0 0,-7 18 0 16,13-23 0-16,-13 23 0 0,0 0 0 0,0 0 0 16,0 0 0-16,0 0 0 0,0 0 0 0,0 0 0 15,0 0 0-15,17 0 0 0,-17 0 0 0,17 8 0 16,-17-8 0-16,28 6 0 0,-9-5 0 0,1-2 0 15,3-2 0-15,5 0 0 16,0-4 0-16,3 1 0 0,-2-2 0 0,1-2 0 16,1 1 0-16,-5-1 0 0,0 1 0 0,-4 1 0 15,-4 2 0-15,-18 6 0 0,24-8 0 0,-24 8 0 16,0 0 0-16,0 0 0 0,0 0 0 0,0 0 0 16,0 0 0-16,-18 20 0 0,18-20 0 0,-36 32 0 15,14-13 0-15,-3 5 0 0,-1 3 0 0,0-1 0 16,-1 4 0-16,2 2 0 0,2-1 0 15,0 1 0-15,4-1 0 0,4-2 0 0,2-2 0 16,6-4 0-16,2-3 0 0,7 0 0 0,-2-20 0 16,14 29 0-16,-14-29 0 0,35 22 0 0,-12-16 0 15,4-4 0-15,2-6 0 0,3-3 0 16,2-5 0-16,3-5 0 0,-1-5 0 0,2-2 0 16,-4-2 0-16,0-2 0 0,-5-4 0 15,-1 2 0-15,-5 0 0 0,-5-2 0 0,-3 2 0 16,-7 0 0-16,-3 0 0 0,-3 3 0 0,-5 2 0 15,-2 3 0-15,-2 3 0 0,7 19 0 0,-17-27 0 16,17 27 0-16,-21-13 0 0,21 13 0 0,-20-3 0 16,20 3 0-16,0 0 0 0,-17 10 0 0,17-10 0 15,0 0 0-15,0 0 0 0,7 18 0 0,-7-18 0 16,23 10 0-16,-23-10 0 0,36 3 0 16,-11-3 0-16,0-1 0 0,5 0 0 0,-1-1 0 15,2-1 0-15,0 3 0 0,-2-2 0 16,-2 3 0-16,-4 1 0 0,-4 2 0 0,-19-4 0 15,28 10 0-15,-28-10 0 0,0 0 0 0,20 19 0 16,-20-19 0-16,1 21 0 0,-1-21 0 0,-9 29 0 16,2-11 0-16,-4 3 0 0,-3 2 0 0,-2 3 0 15,-1 0 0-15,-2 2 0 0,1 0 0 16,1-3 0-16,0 2 0 0,4-5 0 0,1-2 0 16,4-3 0-16,8-17 0 0,-7 23 0 0,7-23 0 15,0 0 0-15,0 0 0 0,21 12 0 0,-21-12 0 16,28-14 0-16,-10 1 0 0,3-6 0 0,0-1 0 15,3-3 0-15,-1-4 0 0,-3 2 0 0,0-2 0 16,-2 1 0-16,-1 2 0 16,-1-1 0-16,-3 2 0 0,-1 3 0 0,-3-1 0 15,-9 21 0-15,10-26 0 0,-10 26 0 0,0 0 0 16,3-17 0-16,-3 17 0 0,0 0 0 0,0 0 0 16,0 0 0-16,0 0 0 0,-2 20 0 0,2-20 0 15,0 20 0-15,0-20 0 0,5 23 0 0,-5-23 0 16,8 20 0-16,-8-20 0 0,19 17 0 0,-19-17 0 15,26 13 0-15,-26-13 0 0,31 6 0 16,-13-4 0-16,0-2 0 0,3-4 0 0,-1 2 0 16,1-3 0-16,0-3 0 0,0 0 0 0,-1-3 0 15,2-1 0-15,-1-2 0 0,-2-1 0 16,-1 1 0-16,-1 0 0 0,-17 14 0 0,30-26 0 16,-30 26 0-16,22-19 0 0,-22 19 0 0,0 0 0 15,0 0 0-15,0 0 0 0,0 0 0 0,0 0 0 16,11 22 0-16,-15-5 0 0,-2 5 0 15,-3 2 0-15,0 2 0 0,-1-1 0 0,0 3 0 16,2 0 0-16,-1-2 0 0,5 2 0 0,-3-5 0 16,6 2 0-16,-3-4 0 0,5 2 0 0,-1-23-64 15,14 37-124-15,-14-37-50 0,14 25-151 0,-14-25-78 16,0 0-34-16,26 4 302 0</inkml:trace>
  <inkml:trace contextRef="#ctx0" brushRef="#br2" timeOffset="101689.6033">10488 4580 1742 0,'15'17'232'16,"-15"-17"-222"-16,0 0 2 0,0 0 8 0,0 0 1 16,0 0-11-16,0 0-10 0,-18 26 0 15,8-7 0-15,2 4 0 0,-2 6 0 0,0 4 0 16,1 5 0-16,-1 4 0 0,0 5 0 0,-1 3 0 16,0 3 0-16,2 3 0 0,-2 2 0 0,0 0 0 15,0-1 0-15,1-3 0 0,3-5 0 16,0-6 0-16,2-4 0 0,3-5 0 0,4-4 0 15,-1-6 0-15,6-1-10 0,-7-23-62 0,17 32-48 16,-24-49-185-16,28 29-245 0,-21-12-27 0,8-20 165 16</inkml:trace>
  <inkml:trace contextRef="#ctx0" brushRef="#br2" timeOffset="101877.9281">10253 5070 1421 0,'0'0'352'15,"13"36"-78"-15,-13-36-274 0,0 0 0 0,0 0 0 16,0 0 0-16,0 0 0 0,0 0 0 0,0 0 0 16,29 16 0-16,-9-19 0 0,5-2 0 0,5-3 0 15,2-7 0-15,7 2 0 0,3-5 0 16,3 1 0-16,0-3 0 0,3 5-1 0,-10-15-148 16,28 30-360-16,-35-27-133 0,7 10 25 0,-4 2 489 15</inkml:trace>
  <inkml:trace contextRef="#ctx0" brushRef="#br2" timeOffset="102305.9271">11096 4454 1824 0,'-42'11'223'0,"25"11"-223"0,0 6 0 16,1 3 0-16,3 3 0 0,-3 3 0 0,2 3 0 15,-2 0 0-15,1 4 0 0,3-1 0 16,1 2 0-16,1 0 0 0,2-2 0 16,-1 1 0-16,2-1 0 0,0 1 0 0,0 2 0 15,-1-4 0-15,2-2 0 0,1-4 0 0,4-4 0 16,1-7 0-16,4-4 0 0,1-4 0 0,-5-17 0 16,15 20 0-16,-15-20 0 0,21 6 0 0,-21-6 0 15,23-5 0-15,-23 5 0 0,27-16 0 0,-27 16 0 16,29-31 0-16,-13 11 0 0,1-4 0 0,0-1 0 15,1-1 0-15,-2 2 0 0,0-1 0 16,-4 4 0-16,0 1 0 0,-1 2 0 0,-11 18 0 16,16-24 0-16,-16 24 0 0,0 0 0 15,0 0 0-15,0 0 0 0,0 0 0 0,17 7 0 16,-17-7 0-16,8 32 0 0,-4-11 0 0,-3 5 0 16,-1 2 0-16,0 1 0 0,0 2 0 0,0-2 0 15,4 1 0-15,-2-5 0 0,7 0 0 16,1-7 0-16,4 0 0 0,-14-18 0 0,37 28 0 15,-19-24-64-15,18 16-145 0,-32-40-138 0,40 32-160 16,-27-22-61-16,2-9 217 0</inkml:trace>
  <inkml:trace contextRef="#ctx0" brushRef="#br2" timeOffset="102668.1998">11412 5116 1607 0,'8'36'236'0,"-17"-16"-98"16,9-20-116-16,6 21-10 0,-6-21 9 0,18 18-10 16,-18-18-11-16,26 12 0 0,-26-12 0 0,35 4 0 15,-15-4 0-15,4-3 0 0,2 0 0 0,2-4 0 16,1-3 0-16,-1 0 0 0,0-3 0 16,-2-2 0-16,-1 2 0 0,-1-4 0 0,-4 1 0 15,-20 16 0-15,28-32 0 0,-28 32 0 0,12-32 0 16,-12 32 0-16,0-29 0 0,0 29 0 15,-15-29 0-15,15 29 0 0,-27-23 0 0,7 16 0 16,-3 5 0-16,-3 4 0 0,-2 7 0 0,-4 3 0 16,4 3 0-16,-2 6 0 0,-1 3 0 15,3 4 0-15,1 6 0 0,2 1 0 0,4 2 0 16,1 2 0-16,5-1 0 0,4-2 0 0,5-4 0 16,3-2 0-16,7-6 0 0,5-4 0 0,6-3 0 15,7-4 0-15,5-4 0 0,7-4 0 0,4-9 0 0,8 1 0 16,3-12 0-16,10 9 0 0,-14-27-176 15,34 19-372-15,-30-15-108 0,3 3 33 0</inkml:trace>
  <inkml:trace contextRef="#ctx0" brushRef="#br2" timeOffset="103903.5254">13321 4767 1154 0,'0'0'473'0,"-11"-17"-409"16,11 17-38-16,-8-37 12 0,8 37 5 0,-9-40 13 16,7 23-12-16,-8-5-7 0,3 4-8 0,-4 0-6 15,1 1-2-15,-1-1-3 0,11 18-1 0,-25-29-15 16,25 29 0-16,-25-18-2 0,25 18 0 0,-24-6 0 15,24 6 0-15,-28 7 0 0,11 3 0 0,-1 4 0 16,-3 7 0-16,-1 7 0 0,-1 5 0 0,1 6 0 16,1 5 0-16,1 4 0 0,2 4 0 15,-1 4 0-15,3 1 0 0,3-1 0 0,2 1 0 16,3 0 0-16,3-1 0 0,4-6 0 0,1-1 0 16,4-4 0-16,4-7 0 0,4 0 0 15,0-8 0-15,5-1 0 0,-1-7 0 0,7 6-87 16,-23-28-207-16,33 13-334 0,-33-13 10 0,27 0 199 15</inkml:trace>
  <inkml:trace contextRef="#ctx0" brushRef="#br2" timeOffset="104106.6684">12754 5071 1915 0,'-3'28'132'0,"3"-28"-132"15,0 0 0-15,28-5 0 0,-11 4 0 16,2-1 0-16,4 2 0 0,2 0 0 0,0 0 0 16,6 0 0-16,-2 0 0 0,4 0 0 0,-1-2 0 15,4 6 0-15,-6-10-82 0,20 31-172 0,-29-31-415 16,20 13 72-16,-11-8 153 0</inkml:trace>
  <inkml:trace contextRef="#ctx0" brushRef="#br2" timeOffset="104497.2757">13568 5002 1717 0,'-27'-4'330'0,"27"4"-330"15,0 0 0-15,-22 25 0 0,22-25 0 0,-24 21 0 16,24-21 0-16,-24 26 0 0,13-9 0 0,1 4 0 16,0 1 0-16,2 4 0 0,-1-1 0 15,3 0 0-15,3 1 0 0,0 0 0 0,3 0 0 16,1-1 0-16,4-2 0 0,1-2 0 0,3-4 0 15,-9-17 0-15,27 23 0 0,-9-15 0 0,1-3 0 16,4-3 0-16,1-4 0 0,0-4 0 0,1-3 0 16,1-4 0-16,-1-3 0 0,3-4 0 0,-2-3 0 15,1-4 0-15,-4-1 0 0,-1-3 0 16,-2 2 0-16,0 1 0 0,-4 0 0 0,-4 3 0 16,-1 3 0-16,-4 3 0 0,-7 19 0 15,9-28 0-15,-9 28 0 0,0 0 0 0,0 0 0 16,0 0 0-16,0 0 0 0,0 0 0 0,0 0 0 15,0 0 0-15,-8 31 0 0,5-8 0 0,-3 4 0 16,-1 1 0-16,1 1 0 0,0 0 0 0,3 0 0 16,-1-3 0-16,4 0 0 0,1-4 0 15,5-2 0-15,-6-20 0 0,17 32 0 0,-17-32-41 16,36 30-163-16,-41-47-141 0,40 33-184 0,-35-16-50 16,21-23 231-16</inkml:trace>
  <inkml:trace contextRef="#ctx0" brushRef="#br2" timeOffset="104887.9271">14098 5128 2047 0,'0'0'0'0,"0"0"0"0,-13 20 0 16,13-20 0-16,0 0 0 0,10 22 0 0,-10-22 0 15,0 0 0-15,26 17 0 0,-26-17 0 0,30 5 0 16,-13-4 0-16,2-2 0 0,2-2 0 15,1-1 0-15,1-2 0 0,2-1 0 0,1-2 0 16,-3-1 0-16,0 0 0 0,-4-2 0 0,-19 12 0 16,28-23 0-16,-28 23 0 0,15-23 0 15,-15 23 0-15,5-25 0 0,-5 25 0 0,-6-28 0 16,6 28 0-16,-16-24 0 0,16 24 0 0,-22-19 0 16,22 19 0-16,-30-9 0 0,10 9 0 0,1 5 0 15,-4 3 0-15,-2 5 0 0,0 4 0 16,-3 4 0-16,0 5 0 0,0 4 0 0,2 0 0 15,3 5 0-15,4 0 0 0,3 0 0 0,4-1 0 16,5-5 0-16,4-3 0 0,4-5 0 0,-1-21 0 16,23 29 0-16,-1-20 0 0,6-5 0 0,10-7 0 15,5-5 0-15,6-7 0 0,7-7 0 0,4-2 0 16,1-6 0-16,3 0 0 0,-4-9 0 16,8 14-107-16,-28-37-198 0,37 38-215 15,-38-23-101-15,4 1 128 0,6 21 493 0</inkml:trace>
  <inkml:trace contextRef="#ctx0" brushRef="#br2" timeOffset="105044.1854">14920 4718 1918 0,'-57'60'129'0,"38"-17"-129"0,1-1 0 0,0 3 0 16,1 2 0-16,2 4 0 0,1-3 0 0,5 2 0 15,1-5 0-15,3-1 0 0,4-2 0 0,2-5 0 16,5-2 0-16,1-7 0 0,5-1 0 0,-5-9 0 15,20 24-204-15,-27-42-344 0,6 21-116 16,-6-21 34-16</inkml:trace>
  <inkml:trace contextRef="#ctx0" brushRef="#br2" timeOffset="105528.5259">15699 5061 1943 0,'18'0'58'0,"-18"0"-37"16,0 0-6-16,0 0-5 0,0 0-10 0,0 0 0 16,0 0 0-16,0 0 0 0,-18 23 0 0,18-23 0 15,-8 27 0-15,8-27 0 0,-7 31 0 0,5-14 0 16,-1 1 0-16,1 2 0 0,1-2 0 16,1 0 0-16,0-1 0 0,3 0 0 0,-3-17 0 15,12 32-87-15,-12-32-214 0,0 0-331 0,0 0 32 16,24 3 174-16</inkml:trace>
  <inkml:trace contextRef="#ctx0" brushRef="#br2" timeOffset="105700.4026">15766 4584 2047 0,'-43'12'0'0,"25"-6"0"0,18-6 0 0,-28 14 0 15,28-14 0-15,0 0 0 0,-18 26 0 0,18-26-1 16,-3 23-83-16,3-23-52 0,18 24-341 0,-18-24-117 16,0 0 16-16,26 8 402 15</inkml:trace>
  <inkml:trace contextRef="#ctx0" brushRef="#br2" timeOffset="105966.029">16185 4532 1605 0,'-28'0'442'0,"11"10"-442"16,17-10 0-16,-31 33 0 0,17-12 0 16,0 4 0-16,1 6 0 0,2 5 0 0,2 3 0 15,-1 4 0-15,4 3 0 0,0 3 0 0,1 2 0 16,1 2 0-16,2 1 0 0,-1-1 0 15,1 1 0-15,0-1 0 0,-1-2 0 0,3-4 0 16,0-8 0-16,5-3 0 0,-1-5 0 0,3-6 0 16,0-5 0-16,5 0 0 0,-12-20-57 0,33 28-133 15,-42-46-344-15,29 20-67 0,-20-2 27 0</inkml:trace>
  <inkml:trace contextRef="#ctx0" brushRef="#br2" timeOffset="106117.7073">15908 5027 1619 0,'19'-35'428'0,"-19"35"-428"16,16-17 0-16,-16 17 0 0,0 0 0 0,24-4 0 15,-24 4 0-15,36 0 0 0,-11 1 0 0,4 1 0 16,7-1 0-16,1-1 0 0,6 3 0 0,-2-12 0 16,32 30-430-16,-36-33-235 0,14 12 21 15,-10-9 337-15</inkml:trace>
  <inkml:trace contextRef="#ctx0" brushRef="#br2" timeOffset="106700.9474">17204 5019 2047 0,'0'0'0'0,"-2"-17"0"0,2 17 0 0,0 0 0 15,0 0 0-15,0 0 0 0,0 0 0 16,0 0 0-16,0 0 0 0,-20 18 0 0,20-18 0 16,-14 29 0-16,4-11 0 0,4 3 0 0,-1 2 0 15,1 3 0-15,0 3 0 0,1 0 0 0,1 0 0 16,2-2 0-16,2-4 0 0,1-2 0 0,4-4 0 16,-5-17 0-16,14 21 0 0,-14-21 0 0,23 11 0 15,-6-10 0-15,0-3 0 0,2-5 0 16,3-4 0-16,-1-4 0 0,4-5 0 15,0-3 0-15,2-5 0 0,0-2 0 0,0-2 0 0,1 2 0 16,-4-1 0-16,-1 3 0 0,-5 2 0 16,-3 3 0-16,-1 4 0 0,-14 19 0 0,21-27 0 15,-21 27 0-15,0 0 0 0,0 0 0 0,0 0 0 16,0 0 0-16,0 0 0 0,1 17 0 0,-8 3 0 16,-3 4 0-16,-2 6 0 0,0 4 0 0,0 1 0 15,0 0 0-15,2-1 0 0,3-2 0 16,3-2 0-16,3-2 0 0,4-3 0 0,5-6 0 15,4 1 0-15,-12-20 0 0,35 26 0 0,-12-18 0 16,8-4 0-16,-3-12-45 0,21 19-181 0,-32-44-188 16,37 27-209-16,-20-18 52 0,-1-11 404 0</inkml:trace>
  <inkml:trace contextRef="#ctx0" brushRef="#br2" timeOffset="106999.6437">17987 4951 2047 0,'-45'24'0'0,"25"-18"0"16,0-1 0-16,3 4 0 0,17-9 0 0,-24 18 0 16,24-18 0-16,-18 20 0 0,18-20 0 0,-9 22 0 15,9-22 0-15,5 24 0 0,-5-24 0 16,16 22 0-16,-16-22 0 0,27 17 0 0,-9-8 0 16,3 0 0-16,2-3 0 0,2 3 0 0,0-4 0 15,-1-1 0-15,-1 1 0 0,-2 0 0 0,-4 1 0 16,-17-6 0-16,25 16 0 0,-25-16 0 15,0 0 0-15,11 24 0 0,-11-24 0 0,-10 23 0 16,10-23 0-16,-21 25 0 0,3-11 0 0,-1-2 0 16,-3 0 0-16,-1-1 0 0,2 1 0 15,1-4 0-15,1 2 0 0,19-10 0 0,-25 12 0 16,25-12 0-16,0 0 0 0,0 0 0 0,0 0-121 16,-20-17-152-16,47 32-163 0,-39-38-68 0,12 23-38 15,28-14 372-15</inkml:trace>
  <inkml:trace contextRef="#ctx0" brushRef="#br2" timeOffset="107383.3547">18289 5107 2047 0,'0'0'0'16,"2"17"0"-16,-2-17 0 0,0 0 0 0,0 0 0 15,0 0 0-15,0 0 0 0,0 0 0 16,0 0 0-16,18 4 0 0,-18-4 0 15,34-6 0-15,-9 0 0 16,4-2 0-16,4 0 0 0,4-2 0 0,2-1 0 16,-2-1 0-16,2 1 0 0,-4-1 0 0,-3 0 0 15,-4 3 0-15,-5 0 0 0,-6 1 0 0,-17 8 0 16,20-15 0-16,-20 15 0 0,0 0 0 0,0-19 0 16,0 19 0-16,-19-14 0 0,2 10 0 0,-2-1 0 15,-4 4 0-15,-5-1 0 0,0 2 0 16,-3 4 0-16,2 2 0 0,1 4 0 0,-1 2 0 15,1 2 0-15,1 3 0 0,2 4 0 0,2-1 0 16,3 5 0-16,6-3 0 0,1 3 0 0,9-1 0 16,4-1 0-16,4-3 0 0,7-1 0 0,5-1 0 15,4-4 0-15,5 0 0 0,4-7 0 16,8-1 0-16,2-6 0 0,9 1 0 0,1-6 0 16,9 5-31-16,-11-24-161 0,29 37-183 15,-40-42-150-15,16 17-80 0,-3 1 287 0</inkml:trace>
  <inkml:trace contextRef="#ctx0" brushRef="#br2" timeOffset="107727.0866">19036 4951 2047 0,'-31'5'0'16,"0"0"0"-16,2 6 0 0,-2 2 0 0,3 3 0 16,0 2 0-16,5 2 0 0,1 3 0 15,8-1 0-15,3 0 0 0,6 1 0 0,4-1 0 16,3-1 0-16,5-2 0 0,-7-19 0 0,31 27 0 15,-8-19 0-15,2-3 0 0,5-7 0 0,0-3 0 16,0-4 0-16,6-7 0 0,-2-2 0 0,2-5 0 16,-2-5 0-16,0-1 0 0,0-2 0 15,-5-3 0-15,2 0 0 0,-4 0 0 0,-2-1 0 16,-2 0 0-16,-1 0 0 0,-4-3 0 0,-1 1 0 16,-2 3 0-16,-2 4 0 0,-4 4 0 0,-3 9 0 15,-6 17 0-15,0 0 0 0,0 0 0 0,0 0 0 16,-27 10 0-16,11 11 0 0,-4 8 0 0,-3 5 0 15,-2 3 0-15,1 5 0 0,1 3 0 16,0 1 0-16,1 0 0 0,2-1 0 16,6-3 0-16,0-4 0 0,14-3 0 0,-1-11 0 15,22 12-103-15,-21-36-157 0,40 35-212 0,-40-35-125 16,44 6 65-16,5 8 450 0</inkml:trace>
  <inkml:trace contextRef="#ctx0" brushRef="#br2" timeOffset="109055.42">20130 5012 1298 0,'0'0'613'16,"0"0"-564"-16,0 0-26 0,0 0-3 0,10-26-5 15,-10 26 5-15,5-20-11 0,-5 20-9 0,0 0 0 16,0 0 0-16,0 0 0 0,0 0 0 0,0 0 0 15,0 0 0-15,0 0 0 0,5 31 0 16,-9-9 0-16,-1 4 0 0,2 2 0 0,-4 1 0 16,4 2 0-16,-1-2 0 0,1-2 0 0,0-2 0 15,1-5 0-15,2-20 0 0,6 29 0 16,-6-29 0-16,0 0 0 0,23 18 0 0,-23-18 0 16,24 0 0-16,-7-6 0 0,1-2 0 0,6-5 0 15,-1-6 0-15,1 0 0 0,3-5 0 0,-2-2 0 16,2 1 0-16,-3 2 0 0,1 1 0 0,-5 4 0 15,-20 18 0-15,31-28 0 0,-31 28 0 0,17-13 0 16,-17 13 0-16,0 0 0 0,0 0 0 0,0 0 0 16,0 0 0-16,0 0 0 0,0 0 0 15,-10 18 0-15,10-18 0 0,-15 24 0 0,15-24 0 16,-14 34 0-16,8-17 0 0,1 1 0 16,1 0 0-16,2-1 0 0,3 2 0 0,1-3 0 15,2 3 0-15,-4-19 0 0,17 31 0 0,-17-31 0 16,26 25 0-16,-26-25 0 0,31 19 0 0,-12-15 0 15,0-4 0-15,2-1 0 0,1-5 0 16,-1-1 0-16,-1-5 0 0,-1-3 0 0,-2-3 0 16,-2-2 0-16,0-3 0 0,-2-2 0 0,-1-1 0 15,-2-3 0-15,0 0 0 0,-4-1 0 0,-1 2 0 16,-4 1 0-16,0 3 0 0,-2 1 0 0,0 2 0 16,-1 1 0-16,2 2 0 0,-1 1 0 0,1 17 0 15,3-27 0-15,-3 27 0 0,9-19 0 16,-9 19 0-16,0 0 0 0,32-14-76 15,-33-6-128-15,37 37-169 0,-36-17-186 0,14-18-4 16,4 18 292-16</inkml:trace>
  <inkml:trace contextRef="#ctx0" brushRef="#br2" timeOffset="109461.6603">21304 4487 1899 0,'-20'17'148'15,"20"-17"-148"-15,0 0 0 0,0 0 0 0,0 0 0 16,-22-3 0-16,22 3 0 0,-18 24 0 16,7-2 0-16,-2 5 0 0,-2 5 0 0,1 4 0 15,-1 3 0-15,1 3 0 0,-1 1 0 0,0 1 0 16,1 0 0-16,-2 0 0 0,3 1 0 16,-1-3 0-16,2-1 0 0,0-3 0 0,2-2 0 15,4-7 0-15,2-2 0 0,4-6 0 0,4-3 0 16,1-1 0-16,-5-17 0 0,16 20 0 0,-16-20 0 15,24 6 0-15,-7-9 0 0,0-4 0 0,4-3 0 16,1-6 0-16,4-1 0 0,0-6 0 0,2-2 0 16,-1 1 0-16,-2-1 0 0,1 2 0 0,-6-1 0 15,-3 2 0-15,-1 3 0 0,-16 19 0 16,21-28 0-16,-21 28 0 0,0 0 0 16,0 0 0-16,0 0 0 0,0 0 0 0,0 0 0 15,0 0 0-15,8 17 0 0,-11 0 0 0,-2 2 0 16,-1 3 0-16,1 2 0 0,1 0 0 0,3-2 0 15,5 1 0-15,3-4 0 0,5 1 0 0,-12-20 0 16,34 31 0-16,-12-21 0 0,6 3 0 0,-5-14-71 16,20 21-134-16,-33-40-119 0,31 28-297 15,-19-10 85-15,0-12 247 0</inkml:trace>
  <inkml:trace contextRef="#ctx0" brushRef="#br2" timeOffset="110117.9141">21723 5014 1458 0,'15'30'589'15,"-15"-30"-589"-15,0 0 0 0,0 0 0 0,0 0 0 16,23 21 0-16,-23-21 0 0,27 10 0 0,-10-7 0 16,2 0 0-16,1-3 0 0,2-2 0 0,2 0 0 15,3-2 0-15,2-1 0 0,3-3 0 0,-1 0 0 16,-2-2 0-16,1-3 0 0,-5 2 0 15,-1-3 0-15,-3 1 0 0,-3 0 0 16,-18 13 0-16,22-26 0 0,-22 26 0 0,4-24 0 16,-4 24 0-16,-12-20 0 0,12 20 0 0,-23-17 0 15,23 17 0-15,-34-8 0 0,10 7 0 0,1 4 0 16,-1 0 0-16,-2 5 0 0,1 2 0 0,-3 3 0 16,0 1 0-16,0 4 0 0,2 3 0 0,2 2 0 15,2 1 0-15,4-1 0 0,6 1 0 16,5-2 0-16,4-2 0 0,7-1 0 0,3-3 0 15,-7-16 0-15,33 27 0 0,-10-20 0 0,7-2 0 16,4-6 0-16,7-3 0 0,2-3 0 0,2-1 0 16,3-2 0-16,0-3 0 0,0-2 0 0,-4-2 0 15,-2 0 0-15,-2 2 0 0,-4-2 0 0,-5 2 0 16,-4 2 0-16,-4 1 0 16,-5 2 0-16,-18 10 0 0,23-16 0 0,-23 16 0 15,0 0 0-15,0 0 0 0,0 0 0 0,0 0 0 16,0 0 0-16,-26 6 0 0,26-6 0 0,-33 31 0 15,16-11 0-15,-4 3 0 0,-1 4 0 0,3 2 0 16,-2-1 0-16,3 1 0 0,1-3 0 0,2-3 0 16,6-2 0-16,2-4 0 0,7-17 0 0,-3 23 0 15,3-23 0-15,0 0 0 0,18 13 0 16,-18-13 0-16,30-13 0 0,-6-3 0 0,4-5 0 16,6-4 0-16,3-4 0 0,2 0 0 0,-1 0 0 15,0 0 0-15,-3 0 0 0,-1 1 0 0,-2 4 0 16,-7 1 0-16,-3 5 0 0,-4 2 0 15,-18 16 0-15,23-17 0 0,-23 17 0 0,0 0 0 16,0 0 0-16,0 0 0 0,5 18 0 0,-8-1 0 16,-5 6 0-16,-1 1 0 0,0 4 0 15,-1 0 0-15,5-3 0 0,2-1 0 0,6 3 0 16,1-9 0-16,11 11 0 0,-15-29-131 0,34 41-130 16,-34-41-145-16,28-6-193 0,-5 12 86 0,-6-19 377 15</inkml:trace>
  <inkml:trace contextRef="#ctx0" brushRef="#br2" timeOffset="111259.7955">1133 6528 1415 0,'-30'-30'261'0,"30"30"-110"0,0 0-139 16,-32-1-1-16,15 3 4 0,-1 4 8 15,-4 1 0-15,0 7 4 0,-5 0-5 0,1 6 4 16,-4 1-3-16,5 4 5 0,-2 2-18 0,3 5-10 15,3 3 0-15,2 1 0 0,4 2 0 0,4-1 0 16,3-1 0-16,4 0 0 0,3-3 0 0,4-1 0 16,5-2 0-16,1-3 0 0,5-7 0 0,2 1 0 15,2-8 0-15,3-2 0 0,3-5 0 0,1-5 0 16,2-2 0-16,1-6 0 0,-1-3 0 16,0-6 0-16,-3-5 0 0,3-2 0 0,-4-8 0 15,1-1 0-15,-1-3 0 0,-1-2 0 0,-2 0 0 16,-2 1 0-16,-2-3 0 0,-3 1 0 15,-2 3 0-15,-1 3 0 0,-4 3 0 0,-1 1 0 16,-2 5 0-16,-2 2 0 0,-1 21 0 0,2-23 0 16,-2 23 0-16,0 0 0 0,0 0 0 0,0 0 0 15,-10 32 0-15,5-7 0 0,-1 13 0 16,0 9 0-16,0 8 0 0,-1 8 0 0,2 9 0 16,-1 1 0-16,2 7 0 0,3 7 0 0,2 2 0 15,1-1 0-15,2-3 0 0,-2-8 0 0,2-4 0 16,0-6 0-16,-2-5 0 0,-1-5 0 0,-1-8 0 15,-2-3 0-15,-2-6 0 0,-2-6 0 0,-2-6 0 16,-1-4 0-16,9-24 0 0,-24 26 0 16,24-26 0-16,-28 3 0 0,28-3 0 0,-30-17 0 15,13-2 0-15,-4-7 0 0,3-5 0 16,-3-8 0-16,6 1 0 0,0-7 0 0,4 0 0 16,0-4-4-16,3-2-55 0,-1-10-15 0,16 18-97 15,-29-37-134-15,40 35-240 0,-20-8-38 0,5-1 278 16</inkml:trace>
  <inkml:trace contextRef="#ctx0" brushRef="#br2" timeOffset="111687.4234">1826 6759 1972 0,'0'0'34'0,"0"0"-11"16,-20-16-5-16,20 16-18 0,0 0 0 0,-5-23 0 0,5 23 0 16,11-19 0-16,-11 19 0 0,22-19 0 0,-22 19 0 15,32-17 0-15,-13 8 0 0,-1 0 0 0,3 0 0 16,-1 1 0-16,1-2 0 0,1 2 0 0,1-3 0 16,0 1 0-16,-2-3 0 0,2-2 0 15,-4 2 0-15,0-2 0 0,-2 1 0 0,-17 14 0 16,24-25 0-16,-24 25 0 0,11-20 0 0,-11 20 0 15,-4-17 0-15,4 17 0 0,-18-14 0 16,18 14 0-16,-33-10 0 0,12 9 0 0,-3 2 0 16,-3 6 0-16,-1 4 0 0,0 6 0 0,-2 2 0 15,0 7 0-15,-2 0 0 0,2 2 0 0,2 0 0 16,3 2 0-16,5-2 0 0,3 1 0 16,4-3 0-16,6-3 0 0,5-2 0 0,3-3 0 15,7-1 0-15,-8-17 0 0,33 26 0 0,-8-18 0 16,7-3 0-16,5-6 0 0,8-4 0 0,4-7 0 15,10-3 0-15,2-8 0 0,13 4-53 0,-11-23-137 16,30 31-104-16,-37-31-284 0,18 10-29 0,-6 3 283 16</inkml:trace>
  <inkml:trace contextRef="#ctx0" brushRef="#br2" timeOffset="111906.4695">2752 5979 1870 0,'-45'19'174'15,"22"6"-171"-15,-2 1-3 0,2 8 0 0,0 4 0 16,3 5 0-16,-4 6 0 16,5 5 0-16,-1 4 0 0,6 4 0 0,1-1 0 15,4 2 0-15,3-3 0 0,5-1 0 0,3-4 0 16,5-1 0-16,4-5 0 0,3-6 0 0,2-7 0 16,1-6 0-16,3-3 0 0,-1-7 0 0,1 0 0 15,-3-11 0-15,4 6-89 0,-16-32-118 0,30 33-288 16,-30-33-156-16,-5 17 68 0,18-23 562 15</inkml:trace>
  <inkml:trace contextRef="#ctx0" brushRef="#br2" timeOffset="112109.888">2389 6552 1982 0,'0'0'65'15,"0"0"-65"-15,0 0 0 16,20 4 0-16,-3 1 0 0,4-4 0 0,4 0 0 15,4-4 0-15,7-3 0 0,2-4 0 0,5-5 0 16,6-3 0-16,1-1 0 0,2-3 0 0,5-3 0 16,-1 1 0-16,0-3 0 0,1-1 0 0,-5-2 0 15,6 1-29-15,-11-11-82 0,19 30-210 0,-38-36-233 16,21 21-58-16,-19-5 193 0</inkml:trace>
  <inkml:trace contextRef="#ctx0" brushRef="#br2" timeOffset="112281.7927">3370 6005 1807 0,'-17'42'240'0,"-3"-17"-240"0,1 3 0 16,0 4 0-16,0 3 0 0,0 4 0 16,-2 5 0-16,1 6 0 0,1 0 0 0,3 5 0 15,3-3 0-15,2 1 0 0,0-3 0 16,2-2 0-16,3-2 0 0,4-4 0 0,1-1 0 16,2-6 0-16,2-1 0 0,1-5 0 0,3-2 0 15,-2-8-14-15,9 7-100 0,-14-26-135 0,20 25-194 16,-20-25-125-16,0 0 11 0,0 0 456 0</inkml:trace>
  <inkml:trace contextRef="#ctx0" brushRef="#br2" timeOffset="112594.2807">3005 6567 1652 0,'17'23'395'0,"-17"-23"-395"0,0 0 0 16,18 8 0-16,-18-8 0 0,32-1 0 0,-10-4 0 15,6 0 0-15,2-5 0 0,4-3 0 0,4-3 0 16,1-1 0-16,2-3 0 0,-1 1 0 16,0-3 0-16,-1 0 0 0,-1 3 0 0,-3 3 0 15,-2 2 0-15,-5 3 0 0,-5 2 0 0,-2 5 0 16,-21 4 0-16,23 1 0 0,-23-1 0 0,0 0 0 16,10 23 0-16,-10-23 0 0,-7 35 0 15,1-12 0-15,-3 5 0 0,-1 2 0 0,-2 3 0 16,-2-1 0-16,2 2 0 0,0 1 0 15,0-2 0-15,1-1 0 0,5-1 0 0,1-6 0 16,5-1 0-16,0-6 0 0,6 1 0 0,-6-19 0 16,15 23 0-16,-15-23-12 0,29 13-159 0,-32-36-69 15,40 31-208-15,-33-31-178 0,9-8 112 0,12 13 479 16</inkml:trace>
  <inkml:trace contextRef="#ctx0" brushRef="#br2" timeOffset="113063.0324">3669 6179 1458 0,'-44'-11'406'0,"44"11"-263"0,0 0-124 0,-6 17-8 16,6-17-7-16,4 18-2 0,-4-18-1 0,18 22 2 15,-18-22-3-15,29 19 0 0,-11-9 0 0,0-2 0 16,3 1 0-16,1-1 0 0,0-1 0 0,1 1 0 16,1-2 0-16,-1 1 0 0,-1 0 0 15,-2 0 0-15,-3 2 0 0,-17-9 0 0,27 19 0 16,-27-19 0-16,13 26 0 0,-13-26 0 0,5 31 0 15,-5-12 0-15,-4 1 0 0,-2 0 0 0,-2 2 0 16,-1 2 0-16,-3 0 0 0,1 2 0 0,-2 0 0 16,0-3 0-16,-1 3 0 0,2-2 0 0,1-3 0 15,3 0 0-15,2-4 0 16,6-17 0-16,-3 28 0 0,3-28 0 0,0 0 0 16,0 0 0-16,0 0 0 0,0 0 0 0,22 4 0 15,-22-4 0-15,29-29 0 0,-12 7 0 0,6-3 0 16,0-3 0-16,0 0 0 0,0 0 0 0,-1 0 0 15,0 2 0-15,0-1 0 0,-3 2 0 0,1-1 0 16,-2 6 0-16,0 3 0 0,-18 17 0 0,30-23 0 16,-30 23 0-16,20-6 0 0,-20 6 0 15,0 0 0-15,17 15 0 0,-17-15 0 0,9 29 0 16,-6-9 0-16,0 0 0 0,0 2 0 0,1-1 0 16,2 0 0-16,1-1 0 0,4-1 0 0,-11-19 0 15,25 33 0-15,-25-33 0 0,34 28 0 16,-15-19 0-16,4 1-15 0,0-6-31 0,7 3-14 15,-11-17-61-15,25 22-47 0,-27-32-58 0,36 31-90 16,-33-32-49-16,8-1-106 0,8 15 213 16,-26-26 258-16</inkml:trace>
  <inkml:trace contextRef="#ctx0" brushRef="#br2" timeOffset="113516.137">4677 6417 1862 0,'-20'-11'93'0,"20"11"-34"16,-27-24-26-16,27 24-33 0,-33-16 0 0,14 12 0 15,0 7 0-15,-2 4 0 0,-3 4 0 0,2 6 0 16,-2 2 0-16,1 7 0 0,-3 4 0 15,2 4 0-15,-2 1 0 0,6 2 0 16,-1 0 0-16,6-2 0 0,4-5 0 0,7-2 0 16,6-4 0-16,4-5 0 0,6-1 0 0,-12-18 0 15,33 21 0-15,-12-15 0 0,2-5 0 0,2-4 0 16,3-6 0-16,0-4 0 0,4-3 0 0,3-3 0 16,2-4 0-16,0-3 0 0,0 0 0 0,-2-2 0 15,-1 3 0-15,-2 2 0 0,-4 1 0 16,-3 3 0-16,-3 2 0 0,-5 2 0 0,-17 15 0 15,22-13 0-15,-22 13 0 0,0 0 0 0,0 0 0 16,-4 26 0-16,-5-5 0 0,-3 6 0 0,-7 6 0 16,0 5 0-16,-3 8 0 0,-4 1 0 0,1 9 0 15,-3 1 0-15,1 4 0 0,0 6 0 16,2-2 0-16,-2 3 0 0,3-4 0 0,1-2 0 16,2-6 0-16,3-8 0 0,2-6 0 15,1-8 0-15,3-6 0 0,1-3 0 0,0-7 0 16,11-18 0-16,-17 23 0 0,17-23 0 0,0 0 0 15,0 0 0-15,-9-31 0 0,10 8 0 0,2-6 0 16,2-3 0-16,3-2 0 0,0-1 0 0,2-3 0 16,0-6 0-16,-1-4 0 0,0-4 0 0,-1-4 0 15,0-2 0-15,-1 0 0 0,-2-1 0 16,1 4 0-16,-6 3 0 0,5 16-25 0,-11-5-99 16,6 41-33-16,-3-44-29 0,3 44-69 0,3-22-101 15,-3 22-111-15,25-21-6 0,-22-7 470 16</inkml:trace>
  <inkml:trace contextRef="#ctx0" brushRef="#br2" timeOffset="114281.7951">5711 6539 1199 0,'1'-19'620'0,"-1"19"-573"0,14-27-8 15,-14 27-8-15,16-24 0 0,-16 24 0 0,0 0-1 16,0 0-11-16,0 0-19 0,0 0 0 16,0 0 0-16,0 0 0 0,-2 19 0 15,2-19 0-15,-16 29 0 0,6-9 0 0,2 0 0 16,-2 1 0-16,3 1 0 0,1-2 0 0,1 3 0 15,4 2 0-15,1-2 0 0,3 0 0 0,3-2 0 16,-6-21 0-16,16 31 0 0,-16-31 0 0,27 21 0 16,-10-15 0-16,4-2 0 0,2-4 0 0,1-2 0 15,2-5 0-15,-1-2 0 0,2-4 0 16,-4-2 0-16,1-1 0 0,-3-2 0 0,-2-2 0 16,0 1 0-16,-4 0 0 0,0 1 0 0,-3 0 0 15,-2 1 0-15,-3 0 0 0,-3-1 0 0,-4 18 0 16,4-31 0-16,-4 31 0 0,-2-23 0 0,2 23 0 15,0 0 0-15,0 0 0 0,0 0 0 16,0 0 0-16,0 0 0 0,0 0 0 0,0 0 0 16,-11 26 0-16,8-5 0 0,0 2 0 15,0 4 0-15,-1 0 0 0,2-1 0 0,0 3 0 16,2 0 0-16,2-1 0 0,2-2 0 0,4-7 0 16,3-1 0-16,-11-18 0 0,36 25-85 0,-36-25-71 15,54 16-90-15,-51-38-103 0,34 19-216 0,-8-2 51 16,-13-19 383-16</inkml:trace>
  <inkml:trace contextRef="#ctx0" brushRef="#br2" timeOffset="114828.64">6451 6505 1960 0,'0'0'26'0,"0"0"-10"0,-19 9-2 0,19-9 4 15,0 0-5-15,-18 25-13 0,18-25 0 0,-14 34 0 16,7-14 0-16,3 5 0 0,-1 1 0 15,3 3 0-15,1 4 0 0,0 1 0 0,-1 1 0 16,2-2 0-16,0-2 0 0,0 0 0 0,0-3 0 16,2-1 0-16,-1-5 0 0,2-3 0 0,-3-19 0 15,9 25 0-15,-9-25 0 0,0 0 0 0,0 0 0 16,19 8 0-16,-19-8 0 0,14-17 0 0,-14 17 0 16,18-37 0-16,-8 12 0 0,-1-5 0 0,0-2 0 15,-1 1 0-15,0 1 0 16,-1-2 0-16,-2 0 0 0,-1-2 0 0,-1-1 0 15,2-2 0-15,1-1 0 0,1-2 0 0,2 1 0 16,1 0 0-16,1 5 0 0,0 5 0 0,2 4 0 16,0 4 0-16,4 6 0 0,2 1 0 0,0 5 0 15,4 0 0-15,0 4 0 0,4 3 0 0,0 1 0 16,-2 3 0-16,1 2 0 0,-3 4 0 16,-1 4 0-16,-4 3 0 0,-1 4 0 0,-2 3 0 15,-3 2 0-15,-2 4 0 0,-4 1 0 0,-5 1 0 16,-4 3 0-16,-4-3 0 0,-3 2 0 0,-3-2 0 15,-4-1 0-15,-1 1 0 0,-3-3 0 0,-2-2 0 16,-1-2 0-16,-3-2 0 0,-1-2 0 16,-1-1 0-16,-2-2 0 0,2 0 0 0,0-4 0 15,3-1 0-15,5-3 0 0,0 1 0 16,3-2 0-16,18-7 0 0,-30 16 0 0,30-16 0 16,-20 23 0-16,11-5 0 0,1 5 0 0,2 2 0 15,2 6 0-15,2 5 0 0,-1 3 0 0,2 4 0 16,-1 3 0-16,-2-1 0 0,0 0 0 0,-2-2 0 15,4 0 0-15,-4-5 0 0,7 8-55 0,-17-28-146 16,29 33-135-16,-37-44-190 0,24-7-29 0,1 37 182 16</inkml:trace>
  <inkml:trace contextRef="#ctx0" brushRef="#br2" timeOffset="115333.4958">7984 6153 1313 0,'0'0'566'0,"0"0"-512"0,0 0-18 16,0 0-8-16,0 0-6 0,-6 21-8 0,6-21-3 16,-15 24-8-16,6-2-3 0,0 6 0 15,-1 5 0-15,1 7 0 0,1 3 0 0,2 3 0 16,0 2 0-16,0 3 0 0,0-2 0 0,1 2 0 15,0-1 0-15,1-3 0 0,3-2 0 0,0-3 0 16,1-4 0-16,2-3 0 0,2-4 0 0,1-2 0 16,-2-6-9-16,7 1-52 0,-10-24-16 0,22 28-48 15,-34-46-311-15,34 19-108 0,-22-1-40 0,7-30 374 16</inkml:trace>
  <inkml:trace contextRef="#ctx0" brushRef="#br2" timeOffset="115766.6488">7779 6561 2047 0,'0'0'0'16,"6"19"0"-16,-6-19 0 15,0 0 0-15,17 9 0 0,-17-9 0 0,32 6 0 16,-10-5 0-16,6-2 0 0,3-4 0 0,7 0 0 16,1-3 0-16,4-1 0 0,2-1 0 0,0 1 0 15,-2-1 0-15,0 0 0 0,-5 2 0 0,-3 1 0 0,-5 2 0 0,-5 2 0 16,-6 2 0-16,-19 1 0 0,24 4 0 0,-24-4 0 15,0 0 0-15,0 0 0 0,13 20 0 16,-13-20 0-16,-9 25 0 0,9-25 0 0,-22 31 0 16,6-14 0-16,-1 2 0 0,0 1 0 0,-1 1 0 15,1 2 0-15,1 3 0 0,2-1 0 0,0 1 0 16,3-2 0-16,5 0 0 0,3 0 0 0,5-2 0 16,5 0 0-16,6-3 0 0,6-3 0 0,5-3 0 15,6-4 0-15,4-6 0 0,2-3 0 0,4-5 0 16,3-4 0-16,2-7 0 0,0-2 0 15,-4-3 0-15,-3-2 0 0,-8 0 0 0,-4 1 0 16,-10-2 0-16,-6 3 0 0,-5-5 0 16,-5 1 0-16,-3 1 0 0,-7-2 0 0,-3 4 0 15,-6 1 0-15,-3 1 0 0,-4 3 0 0,-2 2 0 16,-6-1 0-16,0 4 0 0,-2 0 0 0,5 7 0 16,-6-10-108-16,20 27-65 0,-23-31-75 0,38 45-82 15,-32-29-85-15,34 3-80 0,-15 25 218 16,15-25 277-16</inkml:trace>
  <inkml:trace contextRef="#ctx0" brushRef="#br2" timeOffset="116287.6919">9861 6412 2040 0,'0'0'7'16,"-24"9"-7"-16,24-9 0 0,-27 13 0 0,27-13 0 16,-33 19 0-16,15-5 0 0,1 1 0 15,17-15 0-15,-30 32 0 0,30-32 0 0,-21 29 0 16,21-29 0-16,-11 24 0 0,11-24 0 16,1 17 0-16,-1-17 0 0,0 0 0 0,28 17 0 15,-28-17 0-15,34 7 0 0,-13-6 0 0,6-1 0 16,0-2 0-16,3 1 0 0,0-2 0 0,2 2 0 15,-2 1 0-15,0 1 0 0,-2 2 0 0,-5 0 0 16,-3 2 0-16,-20-5 0 0,27 15 0 16,-27-15 0-16,13 23 0 0,-13-23 0 0,3 29 0 15,-6-13 0-15,-1 1 0 0,-6 2 0 0,-2-1 0 16,-2-1 0-16,-4 0 0 0,1-3 0 0,0 1 0 16,0-5 0-16,17-10 0 0,-26 17 0 0,26-17 0 15,0 0 0-15,0 0 0 0,0 0 0 16,0 0-91-16,0 0-122 0,22 0-138 0,-29-29-116 15,29 15-98-15,5 4 206 0,-20-27 359 16</inkml:trace>
  <inkml:trace contextRef="#ctx0" brushRef="#br2" timeOffset="116887.0603">10502 6434 2045 0,'-23'6'2'16,"23"-6"-2"-16,0 0 0 0,-24 6 0 0,24-6 0 15,-18 18 0-15,18-18 0 0,-22 34 0 0,12-12 0 16,0 2 0-16,0 4 0 0,2 1 0 0,1 2 0 16,-2 2 0-16,2 2 0 0,1 1 0 0,0-1 0 15,0 0 0-15,1-1 0 0,-1-4 0 0,1-1 0 16,1-3 0-16,0-4 0 0,4-22 0 0,-1 29 0 16,1-29 0-16,0 0 0 15,0 0 0-15,0 0 0 0,0 0 0 0,23 4 0 0,-23-4 0 16,19-22 0-16,-7 1 0 0,0-3 0 0,0-5 0 15,4-3 0-15,-2 1 0 0,1-2 0 0,0-2 0 16,-3 0 0-16,-1-1 0 0,-1-1 0 0,-1 1 0 16,0-1 0-16,-2-2 0 0,2 0 0 0,-3 3 0 15,1 3 0-15,0 7 0 0,-1 5 0 16,-6 21 0-16,10-24 0 0,-10 24 0 0,0 0 0 16,18-11 0-16,-18 11 0 0,17 3 0 0,-17-3 0 15,27 7 0-15,-27-7 0 0,34 14 0 0,-14-3 0 16,0 0 0-16,1 2 0 0,1 2 0 0,1 2 0 15,-1 0 0-15,-2 2 0 0,0-1 0 16,-3 2 0-16,-5-1 0 0,-2 0 0 0,-5 1 0 16,-4-1 0-16,-3 3 0 0,-6-3 0 15,-4 2 0-15,-4 0 0 0,-8 0 0 0,1 1 0 16,-4-2 0-16,-2 0 0 0,-2-2 0 0,-1-1 0 16,0-3 0-16,0 0 0 0,3-1 0 0,1-1 0 15,1 0 0-15,3 3 0 0,1-2 0 0,2 1 0 16,2 2 0-16,-1 1 0 0,3 1 0 0,2 4 0 15,-1 3 0-15,0 3 0 0,0 2 0 16,-1 5 0-16,0 3 0 0,-1 2 0 0,-3 5 0 16,1-3 0-16,-4 3 0 0,3-4 0 0,0-1 0 15,3-4 0-15,2-3 0 0,4-3 0 16,6-3 0-16,0-6 0 0,6 0 0 0,0-21 0 16,12 26 0-16,-12-26-12 0,39 11-166 0,-35-35-43 15,40 29-161-15,-30-29-205 0,10-11 90 0,15 11 328 16</inkml:trace>
  <inkml:trace contextRef="#ctx0" brushRef="#br2" timeOffset="117308.9159">10852 6789 1729 0,'0'0'237'0,"5"-19"-156"15,-5 19-81-15,0 0 0 0,20 0 0 0,-20 0 0 16,29-4 0-16,-12 1 0 0,5-2 0 0,3-1 0 16,3-1 0-16,2-3 0 0,2 0 0 0,1-3 0 15,1 1 0-15,-1 0 0 0,-2-1 0 0,-5 0 0 16,-1 1 0-16,-6 1 0 0,-2-1 0 16,-17 12 0-16,21-21 0 0,-21 21 0 0,9-21 0 15,-9 21 0-15,0-24 0 0,0 24 0 0,-6-24 0 16,6 24 0-16,-13-22 0 0,13 22 0 0,-21-19 0 15,21 19 0-15,-23-10 0 0,23 10 0 16,-27 6 0-16,9 2 0 0,0 4 0 0,-3 5 0 16,-2 3 0-16,1 3 0 0,-1 3 0 0,0 1 0 15,4 1 0-15,0-3 0 0,6 4 0 16,3-1 0-16,3-1 0 0,5-1 0 0,3-5 0 16,4-3 0-16,-5-18 0 0,25 29 0 0,-5-19 0 15,4-3 0-15,4-5 0 0,8-3 0 0,2-5 0 16,6 0 0-16,1-9 0 0,5 8 0 0,-11-19-118 15,24 26-124-15,-39-43-158 0,32 25-205 0,-13-2 73 16,-12-17 383-16</inkml:trace>
  <inkml:trace contextRef="#ctx0" brushRef="#br2" timeOffset="117668.2921">11560 6702 2047 0,'0'0'0'15,"-17"20"0"-15,17-20 0 0,0 0 0 16,0 0 0-16,18 15 0 0,-1-16 0 0,4-6 0 16,7-3 0-16,5-3 0 0,5-4 0 0,2 0 0 15,1 0 0-15,-2-1 0 0,1 0 0 0,-6 1 0 16,-3 0 0-16,-6 0 0 0,-5 1 0 16,-20 16 0-16,28-27 0 0,-28 27 0 0,13-25 0 15,-13 25 0-15,1-26 0 0,-1 26 0 0,-12-22 0 16,12 22 0-16,-23-17 0 0,23 17 0 15,-32-5 0-15,12 8 0 0,-2 3 0 0,-4 3 0 16,-1 5 0-16,1 4 0 0,-2 1 0 0,0 3 0 16,2 1 0-16,3-1 0 0,4 1 0 0,2 0 0 15,3-2 0-15,5 0 0 0,5 1 0 0,4-5 0 16,5 0 0-16,6 0 0 0,-11-17 0 0,35 26 0 16,-11-17 0-16,7-3 0 0,3-5 0 0,7 0 0 15,0-5 0-15,6 3 0 0,-1-6 0 16,5 3 0-16,-11-16-111 0,20 23-78 0,-32-32-49 15,35 37-120-15,-33-20-122 0,12-10 1 16,11 17 288-16</inkml:trace>
  <inkml:trace contextRef="#ctx0" brushRef="#br2" timeOffset="118027.6744">12477 6535 1780 0,'-24'-30'267'0,"24"30"-267"16,-31-14 0-16,8 12 0 0,-2 1 0 0,-1 5 0 15,-2 1 0-15,0 3 0 0,-1 3 0 0,2 5 0 16,3 2 0-16,0 4 0 0,2 2 0 0,2 1 0 15,2 4 0-15,1 4 0 0,1 0 0 0,4-2 0 16,4-1 0-16,4-7 0 0,6-3 0 0,-2-20 0 16,20 24 0-16,-2-19 0 0,3-5 0 15,-1-4 0-15,5-6 0 0,2-3 0 16,2-9 0-16,5-4 0 0,1-9 0 0,4-4 0 16,-1-3 0-16,1-2 0 0,-2 1 0 0,-3-2 0 15,-2-2 0-15,-5-1 0 0,-3-2 0 0,-2 0 0 16,-1 2 0-16,-2 1 0 0,-3 8 0 0,-3 6 0 15,-4 13 0-15,-9 20 0 0,0 0 0 0,0 0 0 16,0 0 0-16,-23 25 0 0,6 6 0 0,-3 9 0 16,-1 9 0-16,3 4 0 0,-1 5 0 15,1 4 0-15,1-1 0 0,0-1 0 0,3-6 0 16,6-6 0-16,9-3 0 0,1-11 0 0,13 0 0 16,-5-16 0-16,16 12-129 0,-26-30-64 15,48 30-58-15,-48-30-9 0,53 5-56 0,-25-7-92 16,-5-15-5-16,32 27 337 0</inkml:trace>
  <inkml:trace contextRef="#ctx0" brushRef="#br2" timeOffset="118152.6706">12925 6855 2047 0,'-56'15'0'16,"30"-13"0"-16,3-2 0 0,0-9 0 0,6 6 0 15,-6-19 0-15,23 22-241 0,-38-22-347 0,38 22-74 16,0 0 107-16</inkml:trace>
  <inkml:trace contextRef="#ctx0" brushRef="#br2" timeOffset="119955.9925">2072 7677 997 0,'0'0'545'0,"0"0"-375"0,0 0-74 15,0 0-27-15,0 0-8 0,0 0-20 0,0 0-10 16,9 22-14-16,-9-22-2 0,-10 35-11 0,1-10-3 16,0 3-1-16,-2 1 0 0,-3 0 0 0,1 0 0 15,-1 1 0-15,2 2 0 0,0-1 0 0,1 1 0 16,1 0 0-16,3 1 0 0,1 2 0 16,2 4 0-16,3 2 0 0,4 5 0 0,0-3 0 15,5 1 0-15,1-8 0 0,4-8 0 0,2-7 0 16,2-7 0-16,4-5 0 0,2-8 0 0,4-7 0 15,1-8 0-15,2-7 0 0,3-11 0 0,0-9 0 16,2-5 0-16,-3-6 0 0,1-1 0 16,-4 2 0-16,-1 2 0 0,-5 1 0 0,-1 4 0 15,-6 3 0-15,-4 4 0 0,-1 7 0 16,-6 6 0-16,-1 3 0 0,-4 21 0 0,3-24 0 16,-3 24 0-16,0 0 0 0,0 0 0 0,0 0 0 15,0 0 0-15,-5 27 0 0,3-2 0 0,-1 8 0 16,1 8 0-16,0 5 0 0,0 2 0 0,2 2 0 15,1-5 0-15,3-3 0 0,3 0 0 0,4-5 0 16,3-5 0-16,1-4 0 0,6-7 0 0,2-6 0 16,3-4 0-16,0-7 0 0,1-5 0 15,0-12 0-15,-2 1 0 0,0-8 0 0,0-8 0 16,0-7 0-16,-1-7 0 0,0-6 0 16,-2-1 0-16,-1-4 0 0,-2-3 0 0,-3 0 0 15,-4 3 0-15,-2 2 0 0,-5 3 0 0,-3 3 0 16,-2 2 0-16,-3 3 0 0,-3 2 0 0,1 6 0 15,-4 1 0-15,4 11 0 0,-4 1 0 0,9 19 0 0,-14-17-37 16,14 17-74-16,0 0-85 0,6 23-114 16,-30-32-162-16,24 9-64 0,7 23 152 0,-7-23 384 15</inkml:trace>
  <inkml:trace contextRef="#ctx0" brushRef="#br2" timeOffset="120400.0015">3267 7467 1912 0,'0'0'91'0,"0"0"-47"0,0 0-44 0,0 0 0 15,0 0 0-15,-9-17 0 0,9 17 0 0,0 0 0 16,0 0 0-16,-20 12 0 0,20-12 0 0,-13 28 0 16,4-7 0-16,1 7 0 0,-1 5 0 0,0 4 0 15,0 6 0-15,2 4 0 0,-3 2 0 16,0 2 0-16,1 1 0 0,-1 0 0 0,-1 1 0 15,1-1 0-15,1-3 0 0,1-2 0 0,1-5 0 16,2-2 0-16,3-1 0 0,-1-6 0 0,3-3 0 16,1-7 0-16,3-5 0 0,-4-18 0 0,10 23 0 15,-10-23 0-15,0 0 0 0,24 1 0 16,-24-1 0-16,26-17 0 0,-9 1 0 0,1-8 0 16,3-5 0-16,0-5 0 0,1 1 0 15,-2-1 0-15,-1 1 0 0,0 3 0 0,-5 0 0 16,-2 3 0-16,-1 4 0 0,-3 2 0 0,-8 21 0 15,8-24 0-15,-8 24 0 0,0 0 0 0,0 0 0 16,0 0 0-16,0 0 0 0,-1 18 0 0,1-18 0 16,-5 35 0-16,1-10 0 0,2 2 0 0,-2 1 0 15,3 1 0-15,1 0 0 0,5-1 0 16,0-1 0-16,4-2 0 0,4-1 0 0,4-2 0 16,1-3 0-16,7-2 0 0,1-9 0 0,4 0-15 15,0-12-59-15,11 14-66 0,-22-32-42 16,29 34-109-16,-41-43-119 0,19 13-125 0,4 7 136 15,-18-29 399-15</inkml:trace>
  <inkml:trace contextRef="#ctx0" brushRef="#br2" timeOffset="121063.5354">3692 8011 1731 0,'0'0'189'15,"-17"-3"-86"-15,17 3-85 0,-12 22-12 0,12-22-6 16,0 21 0-16,0-21 0 0,11 22 0 0,-11-22 0 15,22 19 0-15,-22-19 0 0,34 16 0 16,-14-13 0-16,5 2 0 0,0-5 0 0,2-1 0 16,1-3 0-16,0-3 0 0,0 1 0 0,-3-4 0 15,-2-1 0-15,-2-2 0 0,-21 13 0 0,29-28 0 16,-29 28 0-16,16-28 0 0,-16 28 0 0,4-30 0 16,-4 30 0-16,-8-31 0 0,8 31 0 0,-17-30 0 15,17 30 0-15,-26-27 0 0,26 27 0 0,-31-18 0 16,14 14 0-16,-1 4 0 0,-1 5 0 0,-1 6 0 15,-3 2 0-15,2 8 0 0,-2 2 0 0,4 3 0 16,1 5 0-16,2-1 0 0,4 0 0 0,3 1 0 16,5-1 0-16,4-3 0 0,5-1 0 15,5-3 0-15,2-4 0 0,5-3 0 0,6-3 0 16,4-4 0-16,5-6 0 0,2-2 0 0,2-3 0 16,1-5 0-16,0-4 0 0,1-2 0 15,-1-3 0-15,-2-2 0 0,-2 0 0 0,-1-2 0 16,-2 1 0-16,-5-1 0 0,-3 2 0 0,-4 3 0 15,-18 15 0-15,23-27 0 0,-23 27 0 0,9-17 0 16,-9 17 0-16,0 0 0 0,0 0 0 0,0 0 0 16,0 0 0-16,0 0 0 0,0 0 0 0,-21 6 0 15,21-6 0-15,-16 34 0 0,7-11 0 0,0 1 0 16,1 0 0-16,2-2 0 16,2 0 0-16,3-3 0 0,2 1 0 0,-1-20 0 15,10 25 0-15,-10-25 0 0,17 12 0 0,-17-12 0 16,23-5 0-16,-23 5 0 0,31-25 0 0,-12 7 0 15,0-5 0-15,-1 0 0 0,2-1 0 0,-1-2 0 16,-2 2 0-16,-1 1 0 0,-2 4 0 0,-2 0 0 16,-1 3 0-16,-11 16 0 0,15-26 0 0,-15 26 0 15,0 0 0-15,0 0 0 0,0 0 0 16,0 0 0-16,0 0 0 0,0 0 0 0,14 21 0 16,-14-21 0-16,3 34 0 0,0-16 0 0,1 1 0 15,-1 2 0-15,6-2 0 0,-1-2 0 0,6 1 0 16,-14-18 0-16,32 28 0 0,-13-21 0 15,14 10-137-15,-16-22-23 0,24 25-54 0,-30-39-27 16,36 33-13-16,-20-26-136 0,17-4-14 16,19 22 158-16</inkml:trace>
  <inkml:trace contextRef="#ctx0" brushRef="#br2" timeOffset="121491.2012">5804 7412 1333 0,'-18'-7'555'0,"18"7"-500"0,-27 24-18 15,14-6-7-15,-2 4-12 0,2 5-5 16,2 7-13-16,0 3 6 0,3 7-6 0,-1 5 0 15,2 3 0-15,2 3 0 0,-1 0 0 0,1 0 0 16,1-1 0-16,2-2 0 0,1-4 0 16,1-3 0-16,1-5 0 0,3-2 0 0,0-3 0 0,1-4 0 15,3-3 0-15,-2-3 0 0,3-3-21 16,-9-22-56-16,25 33-12 0,-28-54-170 0,29 37-276 16,-26-16-54-16,8-24 113 0</inkml:trace>
  <inkml:trace contextRef="#ctx0" brushRef="#br2" timeOffset="121678.7144">5579 7941 1983 0,'-30'23'64'0,"30"-23"-64"0,0 0 0 16,0 0 0-16,0 0 0 0,0 0 0 0,19 11 0 16,-2-13 0-16,7-4 0 0,2-2 0 15,6-4 0-15,6-3 0 0,2-3 0 0,2-4 0 16,4-1 0-16,1-4 0 0,3 0 0 0,-2-2 0 15,2 1 0-15,-3-2 0 0,1 6-55 0,-12-11-45 16,22 31-199-16,-46-43-123 0,35 34-88 0,-23-10-70 16,-9-17 500-16</inkml:trace>
  <inkml:trace contextRef="#ctx0" brushRef="#br2" timeOffset="122069.339">6316 7332 1694 0,'17'31'294'0,"-17"-31"-258"16,-23 18-14-16,23-18-21 0,-20 23-1 0,9-6 0 15,-2 3 0-15,1 4 0 0,0 4 0 16,-1 2 0-16,1 4 0 0,-1 4 0 16,2 4 0-16,-1 2 0 0,1 4 0 0,-1-1 0 15,1 2 0-15,0-1 0 0,2 0 0 0,-1-2 0 16,1-3 0-16,1-5 0 0,3-3 0 0,1-4 0 16,3-6 0-16,1-4 0 0,0-21 0 0,7 20 0 15,-7-20 0-15,0 0 0 0,25 4 0 0,-25-4 0 16,23-13 0-16,-23 13 0 0,30-33 0 15,-12 10 0-15,2-4 0 0,-1-1 0 0,1-2 0 16,-3 0 0-16,0 1 0 0,-3 4 0 0,-1 4 0 16,-2 4 0-16,-11 17 0 0,14-20 0 15,-14 20 0-15,0 0 0 0,0 0 0 0,0 0 0 16,0 0 0-16,15 16 0 0,-13 1 0 0,1 6 0 16,-2 3 0-16,0 4 0 0,-1-2 0 0,1 1 0 15,3 0 0-15,1-1 0 0,1-3 0 16,4-1 0-16,-2-2 0 0,7-3 0 0,-15-19 0 15,33 29 0-15,-16-21 0 0,6-2 0 0,-3-6 0 16,11 3-78-16,-13-21-78 0,23 22-49 0,-35-39-64 16,36 26-123-16,-25-11-100 0,-1-15 50 0,19 21 430 15</inkml:trace>
  <inkml:trace contextRef="#ctx0" brushRef="#br2" timeOffset="122428.6968">6724 7918 1636 0,'-36'0'411'0,"36"0"-411"0,-20 28 0 0,20-28 0 16,-10 26 0-16,10-26 0 0,-1 23 0 0,1-23 0 16,8 17 0-16,-8-17 0 0,20 11 0 0,-20-11 0 15,29 6 0-15,-10-7 0 0,3-3 0 16,3-2 0-16,-1-4 0 0,1 0 0 0,2-4 0 16,-1 0 0-16,-1-2 0 0,0-2 0 0,-3 2 0 15,-2-2 0-15,-3 1 0 0,-17 17 0 0,18-29 0 16,-18 29 0-16,3-22 0 0,-3 22 0 15,-7-19 0-15,7 19 0 0,-20-16 0 0,20 16 0 16,-33-8 0-16,14 9 0 0,-2 5 0 0,-1 4 0 16,-2 4 0-16,1 3 0 0,-1 4 0 15,0 3 0-15,4 2 0 0,0 6 0 0,5 1 0 16,0-1 0-16,5 1 0 0,2-2 0 0,3-2 0 16,4 0 0-16,3-3 0 0,4-4 0 0,5-4 0 15,-11-18 0-15,37 21 0 0,-12-17 0 0,7-4 0 16,1-7 0-16,8-3 0 0,1-7 0 0,11 0 0 15,-2-8 0-15,18 9-108 0,-18-23-67 16,34 30-74-16,-37-43-125 0,33 22-111 0,-3 1-19 16,-16-20 353-16</inkml:trace>
  <inkml:trace contextRef="#ctx0" brushRef="#br2" timeOffset="124241.6447">8130 7426 1496 0,'0'0'191'0,"0"0"-160"16,-4-19-5-16,4 19-6 0,0 0 0 0,0 0 8 16,0 0 6-16,0 0 1 0,0 0 1 0,0 0-10 15,0 20-10-15,0-20-3 0,-5 30-5 16,3-7 7-16,-1 4-4 0,3 5 6 0,0 4-6 15,1 2-10-15,1 3 11 0,0 3-12 0,0-1 0 16,0 1 0-16,-1-3 0 0,-1-1 0 0,0-2 0 16,-1 1 0-16,-1-3 0 0,1-1 0 0,-1-4 0 15,-1-6 0-15,2-3 0 0,0-4 0 0,1-18 0 16,1 23 0-16,-1-23 0 16,0 0 0-16,0 0 0 0,0 0 0 0,0 0 0 15,0 0 0-15,0 0 0 0,5-17 0 0,-5 17 0 16,2-25 0-16,1 8 0 0,-1-1 0 0,2-3 0 15,1-1 0-15,1-1 0 0,0-1 0 0,3 0 0 16,-1 1 0-16,3 4 0 0,1 0 0 0,-12 19 0 16,27-27 0-16,-27 27 0 0,30-16 0 0,-30 16 0 15,32-5 0-15,-32 5 0 0,30 5 0 16,-30-5 0-16,29 22 0 0,-29-22 0 0,28 31 0 16,-14-14 0-16,-2 4 0 0,-1-2 0 0,-1 3 0 15,-4-2 0-15,-3-2 0 0,-3 3 0 0,0-21 0 16,-8 34 0-16,-1-17 0 0,9-17 0 15,-26 30 0-15,9-18 0 0,-2-1 0 0,-3-1 0 16,2-3 0-16,-3-2 0 0,1-3 0 0,0-2 0 16,-1-3 0-16,5-1 0 0,-1-3 0 15,19 7 0-15,-26-21 0 0,26 21 0 0,-15-28 0 16,15 28 0-16,0-32 0 0,0 32-15 0,15-38-81 16,11 38-93-16,-28-37-126 0,41 40-118 0,-36-24-48 15,12 1 24-15,14 24 397 0</inkml:trace>
  <inkml:trace contextRef="#ctx0" brushRef="#br2" timeOffset="125019.9483">8597 7918 1729 0,'20'-9'92'16,"-20"9"-42"-16,0 0-5 0,17-23-5 0,-17 23-12 15,17-12-11-15,-17 12-4 0,0 0 0 0,0 0 3 16,0 0-12-16,17-2-4 0,-17 2 0 15,0 0 0-15,4 20 0 0,-4-20 0 0,1 31 0 16,-2-12 0-16,-2 1 0 0,0 2 0 0,-2 2 0 16,0-1 0-16,-1 3 0 0,0-1 0 0,1-1 0 15,0 1 0-15,-1-1 0 0,2-4 0 16,2-3 0-16,2-17 0 0,-1 27 0 0,1-27 0 16,0 0 0-16,0 0 0 0,0 0 0 0,0 0 0 15,19 7 0-15,-19-7 0 0,15-17 0 16,-15 17 0-16,18-35 0 0,-7 12 0 0,-1 0 0 15,-2-2 0-15,1-1 0 0,-2 2 0 0,-1 0 0 16,-1-1 0-16,-1-1 0 0,-2 1 0 0,2 1 0 16,-1-1 0-16,1 5 0 0,1 2 0 0,-5 18 0 15,12-27 0-15,-12 27 0 0,17-12 0 0,-17 12 0 16,22-4 0-16,-22 4 0 0,29 5 0 16,-12 0 0-16,3 0 0 0,2 1 0 0,0 0 0 15,3 1 0-15,-1 2 0 0,2-1 0 0,-1-1 0 16,1 0 0-16,1-1 0 0,1-2 0 15,0-2 0-15,1-1 0 0,-1-4 0 0,1 1 0 16,-1-3 0-16,-2-1 0 0,-2-1-2 0,-6-2 0 16,-18 9 1-16,23-13 5 0,-23 13-3 0,0 0-1 15,0 0 0-15,0 0 0 0,-27-13 0 16,10 13 0-16,-3 0 0 0,-3 2 0 0,-2 3 0 16,-3 2 0-16,-1 2 0 0,-1 2 0 0,-2 2 0 15,2 1 0-15,-1 6 0 0,0-1 0 0,3 5 0 16,0 1 0-16,2-1 0 0,3 0 0 0,5-2 0 15,3-1 0-15,6 0 0 0,4-3 0 0,5-18 0 0,2 30 0 0,-2-30 0 0,22 22 0 16,-4-15 0-16,4-2 0 0,6-4 0 16,1-3 0-16,2-2 0 0,2-5 0 15,1-2 0-15,2-5 0 0,-1-1 0 0,-1-2 0 16,-1-1 0-16,-2 0 0 0,-3-1 0 0,-5 1 0 16,-3-1 0-16,-4 1 0 0,-5 2 0 0,-4-1 0 15,-7 19 0-15,7-29 0 0,-7 29 0 0,-3-20 0 16,3 20 0-16,0 0 0 0,0 0 0 15,-18-11 0-15,18 11 0 0,0 0 0 0,-18 22 0 16,18-22 0-16,-14 32 0 0,7-9 0 0,1 3 0 16,0-1 0-16,1-1 0 0,2-1 0 0,3 0 0 15,3-1 0-15,2-3 0 0,3 0 0 0,-8-19 0 16,26 25 0-16,-9-18 0 0,5-2 0 0,0-10-43 16,12 9-86-16,-19-28-42 0,30 25-53 15,-36-40-122-15,29 13-118 0,-7 3-19 16,-12-21 297-16</inkml:trace>
  <inkml:trace contextRef="#ctx0" brushRef="#br2" timeOffset="125239.3488">9703 7404 1728 0,'-10'38'319'0,"-3"-16"-319"0,2 4 0 16,0 4 0-16,4 3 0 0,1 0 0 0,-1 4 0 15,3 4 0-15,1 1 0 0,3 5 0 0,2 3 0 16,0-3 0-16,1 1 0 0,-1 0 0 0,2-2 0 16,-1-4 0-16,2-1 0 0,-2-6 0 0,3-2 0 15,-2-5 0-15,4-3 0 0,-2-5 0 16,4-1 0-16,-10-19-12 0,21 31-117 16,-21-31-146-16,22 7-93 0,-35-26-104 0,13 19-46 15,24-13 246-15,-31-22 272 0</inkml:trace>
  <inkml:trace contextRef="#ctx0" brushRef="#br2" timeOffset="125514.5035">9890 7753 2047 0,'0'0'0'0,"-25"16"0"0,25-16 0 16,-27 18 0-16,27-18 0 0,-24 23 0 0,24-23 0 16,-21 24 0-16,21-24 0 0,-14 26 0 0,14-26 0 15,-10 23 0-15,10-23 0 0,-1 23 0 0,1-23 0 16,3 21 0-16,-3-21 0 0,10 22 0 0,-10-22 0 15,15 20 0-15,-15-20 0 0,18 15 0 0,-18-15 0 16,19 14 0-16,-19-14 0 0,22 9 0 16,-22-9 0-16,32 5 0 15,-15-4 0-15,2-1 0 0,2 0 0 0,-2-1 0 16,6 1 0-16,-3-5 0 0,4 4 0 0,-2-5 0 16,5 5 0-16,-11-17-120 0,23 27-110 0,-35-40-95 15,35 33-192-15,-18-8-7 0,-11-16 194 0</inkml:trace>
  <inkml:trace contextRef="#ctx0" brushRef="#br2" timeOffset="125890.3841">10243 7940 2047 0,'0'0'0'0,"-28"16"0"0,28-16 0 16,-22 15 0-16,22-15 0 0,0 0 0 15,0 0 0-15,-13 18 0 0,13-18 0 16,0 0 0-16,24 5 0 0,-7-7 0 0,2-6 0 15,2 2 0-15,4-5 0 0,1 0 0 0,4 1 0 16,1-5 0-16,3 3 0 0,-1-4 0 0,0 2 0 16,-3-1 0-16,-4-1 0 0,-3 4 0 0,-23 12 0 15,28-24 0-15,-28 24 0 0,9-20 0 0,-9 20 0 16,0 0 0-16,-10-23 0 0,10 23 0 0,-20-16 0 16,20 16 0-16,-29-13 0 0,11 10 0 15,1 3 0-15,-1 1 0 0,-3 7 0 0,0 3 0 16,1 2 0-16,-2 6 0 0,1 3 0 0,2 1 0 15,0 4 0-15,1 0 0 0,4 0 0 0,0 1 0 16,6-2 0-16,3-1 0 0,4-2 0 0,5-4 0 16,5-2 0-16,-9-17 0 0,30 24 0 15,-9-15 0-15,3-5 0 0,3-2 0 0,7-1 0 16,0-7 0-16,6 2 0 0,0-7 0 16,5 3 0-16,-2-4 0 0,6 6-43 0,-14-20-123 15,22 25-41-15,-34-38-92 0,32 30-149 0,-19-10-52 16,-10-12 117-16</inkml:trace>
  <inkml:trace contextRef="#ctx0" brushRef="#br2" timeOffset="126206.3017">10979 7746 2047 0,'0'0'0'0,"-30"2"0"0,30-2 0 16,-32 14 0-16,15-6 0 0,17-8 0 0,-33 26 0 16,18-9 0-16,0-1 0 0,0 1 0 0,2 0 0 15,2 0 0-15,11-17 0 0,-10 26 0 0,10-26 0 16,2 20 0-16,-2-20 0 0,0 0 0 0,24 18 0 15,-24-18 0-15,21 10 0 0,-21-10 0 0,30 5 0 16,-30-5 0-16,32-1 0 0,-32 1 0 16,31-3 0-16,-31 3 0 0,27 4 0 0,-27-4 0 15,20 12 0-15,-20-12 0 0,12 23 0 0,-12-23 0 16,7 28 0-16,-7-28 0 0,-3 31 0 0,3-31 0 16,-11 33 0-16,11-33 0 0,-19 31 0 15,4-14 0-15,0 0 0 0,-3 0 0 0,0-2 0 16,1 0 0-16,-1-1 0 0,1-2 0 15,17-12 0-15,-32 14 0 0,32-14 0 0,-24 3 0 16,24-3 0-16,-20-14-129 0,20 14-75 0,-16-27-79 16,16 27-156-16,5-20-108 0,-13-11 103 0,8 31 444 15</inkml:trace>
  <inkml:trace contextRef="#ctx0" brushRef="#br2" timeOffset="127221.941">12292 7846 1723 0,'-15'-24'66'0,"15"24"-12"0,0 0-1 16,-22-17 6-16,22 17-15 0,-28-6-10 0,28 6-20 16,-33-1-14-16,12 2 0 0,0 3 0 15,-2 1 0-15,-1 3 0 0,-3 3 0 0,2 1 0 16,-6 3 0-16,1 0 0 0,-3 5 0 0,-1 3 0 16,-1 1 0-16,1 4 0 0,0 0 0 15,6-2 0-15,2-2 0 0,7-2 0 0,5-5 0 16,14-17 0-16,-11 28 0 0,11-28 0 0,14 20 0 15,-14-20 0-15,35 12 0 0,-9-9 0 0,4-6 0 16,5 0 0-16,4-4 0 0,0-4 0 16,4-1 0-16,-1-5 0 0,1-1 0 0,-2-2 0 15,-2-2 0-15,-4-1 0 0,-4 0 0 0,-5 0 0 16,-4 2 0-16,-3 1 0 0,-6 3 0 0,-1 1 0 16,-12 16 0-16,11-27 0 0,-11 27 0 0,-2-19 0 15,2 19 0-15,0 0 0 0,-20-19 0 0,20 19 0 16,-17-1 0-16,17 1 0 0,-19 11 0 15,19-11 0-15,-21 22 0 0,10-5 0 16,3 1 0-16,-1 2 0 0,4 1 0 0,2 2 0 16,1 1 0-16,4-1 0 0,2 1 0 0,5-4 0 15,2-2 0-15,-11-18 0 0,35 28 0 0,-13-20 0 16,5-1 0-16,2-4 0 0,5-3 0 0,0-5 0 16,4 0 0-16,-1-5 0 0,4 1 0 0,-5-7 0 15,4 5-56-15,-15-15-87 0,18 21-36 16,-29-30-35-16,27 32-30 0,-32-27-36 0,14 18-26 15,-23 12-54-15,13-33 96 0,-13 33 264 0,0 0 0 16,7-26 72-16,-7 26 113 0,0 0-158 0,-19 1 341 16,31 25 27-16,-39-36 12 0,37 41 16 15,-10-31-353-15,-26 28-16 0,26-28-10 0,-23 36-43 16,12-13-1-16,4 0 0 0,0 1 0 0,2 2 0 16,1-5 0-16,1 2 0 0,0-2 0 15,3-3 0-15,1-1 0 0,-1-17 0 0,5 21 0 16,-5-21 0-16,0 0 0 0,0 0 0 0,22 8 0 15,-22-8 0-15,0 0 0 0,25-22 0 0,-15 5 0 16,3-3 0-16,1-6 0 0,2 0 0 0,0-3 0 16,0 1 0-16,-2-1 0 0,0 0 0 0,-5 1 0 15,-1 2 0-15,-2 0 0 0,-3 3 0 16,-1 1 0-16,-1 3 0 0,-1-2 0 0,1 5 0 16,-1 16 0-16,-1-27 0 0,1 27 0 15,0 0 0-15,-3-17 0 0,3 17 0 0,0 0 0 16,0 0 0-16,0 0 0 0,0 0 0 0,20 12 0 15,-20-12 0-15,24 12 0 0,-7-8 0 0,6 1 0 16,2-3 0-16,5 0 0 0,2-4 0 0,7 6-33 16,-13-20-129-16,24 29-46 0,-34-37-73 15,35 34-141-15,-22-13-63 0,-7-11 30 0,18 24 455 16</inkml:trace>
  <inkml:trace contextRef="#ctx0" brushRef="#br2" timeOffset="127565.6832">13231 7941 2019 0,'-30'14'28'0,"30"-14"-28"0,-22 27 0 16,22-27 0-16,-6 19 0 0,6-19 0 0,0 0 0 15,18 16 0-15,-18-16 0 0,35 1 0 0,-10-3 0 16,4-7 0-16,2 0 0 0,5-5 0 0,-1 0 0 16,3-2 0-16,-2-2 0 0,1 1 0 0,-2-2 0 15,-5 2 0-15,-3 0 0 0,-5 1 0 0,-22 16 0 16,27-28 0-16,-27 28 0 0,11-22 0 15,-11 22 0-15,-5-21 0 0,5 21 0 0,-21-20 0 16,21 20 0-16,-33-9 0 0,9 9 0 0,-3 7 0 16,-1 4 0-16,-3 6 0 0,-1 4 0 0,-1 4 0 15,-1 4 0-15,0 1 0 0,2 4 0 16,3 1 0-16,5-1 0 0,4 0 0 0,6-4 0 16,5-4 0-16,7-1 0 0,6-5 0 0,5-2 0 15,-9-18 0-15,37 25 0 0,-12-19 0 16,7-6 0-16,6-3 0 0,3-3 0 0,14-1 0 15,3-6 0-15,21 5 0 0,-10-20-104 0,24 22-126 16,-32-35-67-16,35 33-23 0,-28-26-99 0,16-1-38 16,17 25 238-16</inkml:trace>
  <inkml:trace contextRef="#ctx0" brushRef="#br2" timeOffset="128253.192">14869 7849 1217 0,'-13'-18'522'0,"32"15"-420"0,-19 3-51 16,0 0-6-16,-22-23-2 0,22 23-5 0,-19-9-11 16,19 9-25-16,-30-6-2 0,30 6 0 15,-36 1 0-15,16 1 0 0,-1 3 0 0,-1 2 0 16,-1 3 0-16,0 4 0 0,-1 2 0 0,-2 2 0 16,2 3 0-16,-2 3 0 0,3-1 0 0,4 2 0 15,0 0 0-15,6-2 0 0,2-3 0 0,5-2 0 16,6-18 0-16,-2 27 0 0,2-27 0 15,14 18 0-15,-14-18 0 0,31 12 0 0,-10-11 0 16,6-2 0-16,4-5 0 0,1-2 0 0,4-6 0 16,0-3 0-16,2-3 0 0,-2-2 0 0,0-2 0 15,-2 0 0-15,-3-2 0 0,-3 2 0 0,-3 4 0 16,-4-2 0-16,-2 4 0 0,-19 18 0 16,25-31 0-16,-25 31 0 0,0 0 0 0,8-18 0 0,-8 18 0 15,0 0 0-15,0 0 0 16,-19 11 0-16,19-11 0 0,-26 28 0 0,10-9 0 15,0 4 0-15,0 1 0 0,2 6 0 0,1-3 0 16,4 1 0-16,4 0 0 0,2-6 0 0,9 0 0 16,2-4 0-16,-8-18 0 0,31 29 0 0,-6-18 0 15,1-4 0-15,7 1 0 0,-4-15-92 0,19 17-72 16,-27-31-29-16,30 32-75 0,-36-34-134 16,16 7-74-16,3 8 25 0,-16-22 451 0</inkml:trace>
  <inkml:trace contextRef="#ctx0" brushRef="#br2" timeOffset="128815.6739">15329 7862 1629 0,'0'0'364'0,"-6"-19"-310"0,6 19-54 0,-22 3 0 15,22-3 0-15,-21 10 0 0,21-10 0 16,-22 18 0-16,22-18 0 0,-20 32 0 0,11-11 0 16,1 2 0-16,0 4 0 0,1 1 0 0,1 0 0 15,0 1 0-15,0 1 0 0,0 0 0 0,0-1 0 16,0-1 0-16,1-1 0 0,1-4 0 0,1-4 0 15,3-19 0-15,-5 30 0 0,5-30 0 0,0 0 0 16,3 17 0-16,-3-17 0 0,0 0 0 0,19-17 0 16,-19 17 0-16,21-28 0 15,-6 7 0-15,0-5 0 0,2-3 0 0,0-2 0 16,-2 0 0-16,0 1 0 0,0 1 0 0,-4 1 0 16,1-2 0-16,-4 1 0 0,2 1 0 0,0 0 0 15,-2 4 0-15,4 1 0 0,-1 3 0 0,0 3 0 16,-11 17 0-16,22-21 0 0,-22 21 0 0,22-9 0 15,-22 9 0-15,22-3 0 0,-22 3 0 16,26 7 0-16,-26-7 0 0,29 14 0 0,-29-14 0 16,30 18 0-16,-30-18 0 0,28 22 0 0,-28-22 0 15,28 24 0-15,-28-24 0 0,23 23 0 0,-23-23 0 16,14 26 0-16,-14-26 0 0,1 29 0 0,-1-29 0 16,-11 31 0-16,11-31 0 0,-25 30 0 15,8-16 0-15,-3 1 0 0,-2-1 0 0,-2-1 0 16,-4-1 0-16,1 0 0 0,0-3 0 15,-1 2 0-15,3-1 0 0,-1-3 0 0,2 2 0 16,4-2 0-16,1-2 0 0,1 0 0 0,18-5 0 16,-32 7 0-16,32-7 0 0,-27 12 0 0,27-12 0 15,-27 22 0-15,27-22 0 0,-28 36 0 0,14-12 0 16,-3 9 0-16,1 3 0 0,0 6 0 0,0 3 0 16,1-1 0-16,-1 2 0 0,-2 2 0 0,2-1 0 15,0 0 0-15,1-2 0 0,3-4 0 16,5-2 0-16,0-5 0 0,4 1 0 0,0-8 0 15,10 8-47-15,-7-35-144 0,6 48-47 16,-24-56-86-16,35 22-139 0,-17-14-17 0,11-19 177 16</inkml:trace>
  <inkml:trace contextRef="#ctx0" brushRef="#br2" timeOffset="129460.881">15820 7942 2047 0,'0'0'0'0,"-24"18"0"0,24-18 0 16,-16 27 0-16,16-27 0 0,-12 36 0 0,6-15 0 15,2-1 0-15,1 4 0 0,0 2 0 0,1 0 0 16,-2 3 0-16,0 0 0 0,-2-1 0 0,2 1 0 15,0-3 0-15,0-1 0 0,2-4 0 0,2-21 0 16,-1 27 0-16,1-27 0 0,0 0 0 0,2 20 0 16,-2-20 0-16,0 0 0 0,0 0 0 15,11-18 0-15,-11 18 0 0,17-34 0 0,-5 8 0 16,2-2 0-16,-2 1 0 0,1-4 0 0,-2 1 0 16,-1 0 0-16,1 0 0 0,-3-2 0 15,-1 2 0-15,1-1 0 0,-1-1 0 0,2 1 0 16,-2 2 0-16,3 2 0 0,-2 7 0 0,2 3 0 15,-10 17 0-15,21-22 0 0,-21 22 0 16,21-11 0-16,-21 11 0 0,28-4 0 0,-28 4 0 16,28 4 0-16,-28-4 0 0,30 12 0 0,-30-12 0 15,28 18 0-15,-28-18 0 0,20 28 0 0,-10-11 0 16,0 1 0-16,-4 0 0 0,0 2 0 0,-4 0 0 16,-2-1 0-1,-2 1 0-15,-3-1 0 0,-4-1 0 0,0 0 0 0,-5 2 0 16,0-2 0-16,-3 1 0 0,-3-1 0 15,1 1 0-15,-2-3 0 0,-1 1 0 0,2-2 0 16,-2-1 0-16,0-1 0 0,1-3 0 16,3 3 0-16,1-7 0 0,17-6 0 0,-28 8 0 15,28-8 0-15,-20 2 0 0,20-2 0 0,0 0 0 16,-21 2 0-16,21-2 0 0,0 0 0 0,0 0 0 16,0 0 0-16,-19 25 0 0,19-25 0 0,-6 31 0 0,4-11 0 15,-2 4 0-15,0 3 0 0,-2 4 0 16,-2 4 0-16,-4 5 0 0,-2 4 0 0,-1 3 0 15,-4 0 0-15,1 0 0 0,0-6 0 0,3-1 0 16,-1-14-12-16,18 12-149 0,-24-33-54 0,38 31-126 16,-37-39-140-16,21 3-16 0,17 0 158 0</inkml:trace>
  <inkml:trace contextRef="#ctx0" brushRef="#br2" timeOffset="129950.1149">16479 7561 1860 0,'-20'-4'187'15,"20"4"-187"-15,-21 23 0 0,11-5 0 0,1 3 0 0,-1 6 0 0,-2 4 0 16,2 3 0-16,0 3 0 0,-1 2 0 0,0 1 0 16,0 1 0-16,2 3 0 0,0-3 0 15,3 1 0-15,0-2 0 0,1-2 0 0,3-3 0 16,1-4 0-16,2-3 0 0,2-4 0 15,6-1 0-15,2-4 0 0,6-3 0 0,-17-16 0 16,38 19 0-16,-17-16 0 0,7-2-25 0,-3-14-54 16,22 22-144-16,-37-46-147 0,40 33-74 0,-26-22-123 15,-1-13 229-15,19 25 338 0</inkml:trace>
  <inkml:trace contextRef="#ctx0" brushRef="#br2" timeOffset="130138.03">16774 7955 1628 0,'-53'15'419'0,"35"8"-419"16,1 3 0-16,3 0 0 0,0 2 0 0,2 1 0 16,1-2 0-16,3 1 0 0,3-2 0 0,2-3 0 15,5-4 0-15,2-2 0 0,-4-17 0 0,17 23 0 16,-17-23 0-16,28 8 0 0,-11-8 0 0,2-5 0 16,5 3-74-16,-18-33-166 0,41 37-197 15,-45-40-102-15,23 14-10 0,1 7 342 0</inkml:trace>
  <inkml:trace contextRef="#ctx0" brushRef="#br2" timeOffset="130281.9647">16721 7641 1840 0,'-31'-14'207'16,"13"19"-207"-16,18-5 0 0,-20 6 0 0,20-6 0 16,0 0 0-16,0 0 0 0,0 0 0 0,17 20 0 15,-17-20 0-15,29 9-67 0,-2 10-43 0,-23-36-241 16,41 42-138-16,-45-25-60 0,37 0 69 0,-1 22 480 15</inkml:trace>
  <inkml:trace contextRef="#ctx0" brushRef="#br2" timeOffset="133596.7882">17103 8163 2047 0,'0'0'0'0,"0"0"0"0,0 0 0 15,0 0 0-15,0 0 0 0,0 0 0 16,0 0 0-16,19 22 0 0,-19-22 0 0,0 0 0 16,21 15 0-16,-21-15 0 0,26-3 0 0,-9-3 0 15,1-4 0-15,1-2 0 0,0-3 0 0,2-4 0 16,-1 1 0-16,1-2 0 0,-2-1 0 0,0 2 0 15,-4-4 0-15,-1 2 0 0,-2-3 0 0,-2-1 0 16,-3 1 0-16,-1-2 0 0,-3 4 0 16,-2 2 0-16,-4 2 0 0,3 18 0 0,-13-28 0 15,13 28 0-15,-27-15 0 0,9 14 0 16,-5 6 0-16,-5 6 0 0,-2 7 0 0,-5 5 0 16,-1 6 0-16,-2 5 0 0,-3 3 0 0,3 3 0 15,-1 0 0-15,4-1 0 0,3-3 0 0,6-1 0 16,4-5 0-16,8-2 0 0,11-5 0 0,8-1 0 15,9-5 0-15,8 0 0 0,10-7 0 16,7-6 0-16,10-1 0 0,3-7 0 0,7 2 0 16,0-10 0-16,7 6-10 0,-7-25-149 0,28 28-436 15,-31-21-42-15,11 15 69 0</inkml:trace>
  <inkml:trace contextRef="#ctx0" brushRef="#br2" timeOffset="134034.4713">17930 7987 1525 0,'22'11'356'0,"-22"-11"-319"16,-3-21-4-16,3 21 7 0,-11-24-2 0,11 24-20 16,-22-24-18-16,22 24 0 0,-32-17 0 0,11 9 0 15,1 5 0-15,-7 0 0 0,0 5 0 16,-3 1 0-16,-1 7 0 0,1 0 0 0,0 8 0 15,-1 3 0-15,3 4 0 0,1 2 0 16,3 0 0-16,3 1 0 0,3 1 0 0,4-1 0 16,3-3 0-16,7-4 0 0,5-3 0 0,-1-18 0 15,23 29 0-15,-2-21 0 0,5-4 0 0,5-5 0 16,6-6 0-16,4-8 0 0,5-4 0 16,2-8 0-16,2-6 0 0,1-3 0 0,-3-5 0 15,1-4 0-15,-5-2 0 0,-4 1 0 0,-5 3 0 16,-6 4 0-16,-4 1 0 0,-10 2 0 0,-4 1 0 15,-5 2 0-15,-3 2 0 0,-4 2 0 0,-3 2 0 16,-2 6 0-16,0 2 0 0,6 19 0 16,-20-19 0-16,20 19 0 0,-20 6 0 0,20-6 0 15,-25 36 0-15,11-3 0 0,-3 7 0 16,0 7 0-16,2 4 0 0,1 3 0 0,1 0 0 16,6 1 0-16,1-5 0 0,7-2 0 0,3-8 0 15,6-2 0-15,2-9 0 0,12 13-96 0,-24-42-164 16,45 37-330-16,-45-37-45 0,32 22 170 0</inkml:trace>
  <inkml:trace contextRef="#ctx0" brushRef="#br2" timeOffset="134220.7552">18474 8319 1741 0,'-71'41'306'0,"42"-7"-306"0,-2 3 0 16,3-2 0-16,3-2 0 0,5-5 0 16,4-2 0-16,5-9 0 0,21 23-163 0,-27-43-430 15,17 3-79-15,13 17 54 0</inkml:trace>
  <inkml:trace contextRef="#ctx0" brushRef="#br2" timeOffset="137330.3889">19306 7583 465 0,'22'-15'376'16,"-22"15"-53"-16,0 0-172 0,2-20-94 15,-2 20 7-15,0 0 0 0,0 0 3 0,4-17 4 16,-4 17-16-16,0 0-5 0,0 0-11 0,0 0-3 16,0 0-6-16,6-20-1 0,-6 20-3 0,0 0 1 15,0 0-4-15,0 0 1 0,0 0-5 0,0 0-3 16,0 0-2-16,2 26-5 0,-1-9 2 0,-1 6-10 16,2 3-1-16,-2 7 0 0,0 3 0 15,-2 4 0-15,-1 5 0 0,-1 0 0 16,-1 1 0-16,-1 1 0 0,-1 1 0 0,-3 3 0 15,-2 0 0-15,-3 0 0 0,-2-4 0 0,3-1-26 16,-2-5-2-16,9-3-8 0,-4-12-58 0,19 15-72 16,-26-35-414-16,18-6-37 0,17 18 118 0</inkml:trace>
  <inkml:trace contextRef="#ctx0" brushRef="#br2" timeOffset="137533.5233">19148 8004 1545 0,'-5'33'491'0,"5"-33"-480"0,-18 9-11 0,18-9 0 15,0 0 0-15,0 0 0 0,0 0 0 16,27 0 0-16,-6-6 0 0,5-4 0 0,7-3 0 16,4-5 0-16,8-4 0 0,4-3 0 0,4-3 0 15,3 0 0-15,-3-6-17 0,11 23-190 0,-21-27-433 16,11 15-19-16,-16-9 136 0</inkml:trace>
  <inkml:trace contextRef="#ctx0" brushRef="#br2" timeOffset="137971.0343">19877 7474 1897 0,'0'0'93'16,"-9"-17"-55"-16,9 17-19 0,0 0-19 16,0 0 0-16,0 0 0 0,-7 24 0 0,3-7 0 15,-1 6 0-15,-1 4 0 0,-2 2 0 0,-1 5 0 16,-2 2 0-16,-1 3 0 0,-2 0 0 0,0 3 0 16,0 0 0-16,0 0 0 0,0-1 0 0,1 0 0 15,-1-2 0-15,1-3 0 0,3-5 0 16,3-5 0-16,3-5 0 0,4-21 0 15,0 29 0-15,0-29 0 0,0 0 0 0,22 18 0 16,-22-18 0-16,26-6 0 0,-26 6 0 0,33-21 0 16,-14 4 0-16,1-2 0 0,1-3 0 0,1-2 0 15,0 0 0-15,0-1 0 0,-2 3 0 0,-3 2 0 16,-17 20 0-16,25-27 0 0,-25 27 0 0,0 0 0 16,17-11 0-16,-17 11 0 0,0 0 0 0,0 0 0 15,-3 29 0-15,1-11 0 0,0 5 0 16,-2 2 0-16,1 2 0 0,-3 1 0 0,1-2 0 15,0 0 0-15,2-2 0 0,3-1 0 0,3-3 0 16,3-1 0-16,-6-19 0 0,21 26 0 16,-21-26 0-16,35 15-30 0,-35-15-96 0,59 13-302 15,-59-13-200-15,48-21 46 0,-23 12 330 0</inkml:trace>
  <inkml:trace contextRef="#ctx0" brushRef="#br2" timeOffset="138314.7672">20221 8006 1995 0,'0'0'32'0,"-21"21"-14"0,21-21-16 0,-9 17-2 15,9-17 0-15,0 0 0 0,9 18 0 16,-9-18 0-16,20 7 0 0,-20-7 0 16,33-1 0-16,-12-3 0 0,2-1 0 0,1-2 0 15,4-4 0-15,-1-2 0 0,0-3 0 0,2-3 0 16,-4-2 0-16,1-1 0 0,-3-1 0 0,-2 3 0 15,-5 1 0-15,-4 2 0 0,-12 17 0 0,6-23 0 16,-6 23 0-16,0 0 0 0,-21-22 0 0,21 22 0 16,-32-1 0-16,12 5 0 0,-5 6 0 15,-2 3 0-15,-5 7 0 0,-1 5 0 0,-2 4 0 16,0 6 0-16,2 3 0 0,2 0 0 0,6 0 0 16,4-2 0-16,6-2 0 0,7-4 0 0,7-3 0 15,6-6 0-15,6-5 0 0,6 0 0 16,3-7 0-16,11-6 0 0,4-4 0 0,4-7 0 15,9-3 0-15,1-6 0 0,11 0 0 0,-10-25-122 16,35 35-373-16,-33-28-176 0,11 12 30 16,-4 10 524-16</inkml:trace>
  <inkml:trace contextRef="#ctx0" brushRef="#br3" timeOffset="141769.9821">922 9132 1583 0,'-32'-15'55'0,"32"15"-32"16,-9-24 0-16,9 24-1 0,-6-19 8 0,6 19 11 15,0 0 5-15,0 0-1 0,0 0-7 16,0 0-7-16,0 0-13 0,0 0-5 0,0 0-6 0,-3 28 3 15,5-7-3-15,3 6 6 0,0 6-7 0,1 5 4 16,0 6-9-16,1 2 7 0,-2 5-9 16,1 0 9-16,-1 4-9 0,-1 0-6 15,-1 0 17-15,1 3-18 0,-1-3 15 0,-1 0-3 16,0-4-13-16,2-5 4 0,0-1-13 0,-1-6 1 16,6-1-18-16,-3-8-2 0,8 1-30 0,-14-31-26 15,37 50-179-15,-37-50-341 0,29 7 30 0,-13-9 291 16</inkml:trace>
  <inkml:trace contextRef="#ctx0" brushRef="#br3" timeOffset="142144.9639">1453 9073 1556 0,'-12'18'62'16,"-14"-6"-10"-16,7 12 5 0,-9-5-12 15,4 10 5-15,-8-1-17 0,2 4 3 0,-6-1-10 16,2 4 7-16,-3-1-9 0,2 4 4 0,-1-3-8 16,3 0 3-16,2-1-21 0,3-4-2 0,4-4 0 15,4 0 0-15,5-6 0 0,4 0 0 0,11-20 0 16,-11 26 0-16,11-26 0 0,0 0 0 0,15 19 0 16,-15-19 0-16,29 2 0 0,-8-6 0 15,1-2 0-15,3-2 0 0,1-2 0 0,3-1 0 16,-1 0 0-16,-1 0 0 0,-1 3 0 15,-3 0 0-15,-1 3 0 0,-2 2 0 0,-2 2 0 16,-1 2 0-16,-17-1 0 0,29 8 0 0,-29-8 0 16,25 15 0-16,-25-15 0 0,23 27 0 0,-23-27 0 15,22 31 0-15,-22-31 0 0,23 31 0 0,-23-31 0 16,29 25 0-16,-10-14-29 0,1-5-19 16,8 1-21-16,-6-14-31 0,25 26-166 0,-47-19-329 15,52-18-17-15,-20 10 285 0</inkml:trace>
  <inkml:trace contextRef="#ctx0" brushRef="#br3" timeOffset="142348.108">1925 9421 1912 0,'-17'17'35'0,"0"6"-10"16,1 2-7-16,1 3-14 0,2 2 22 0,0 4-25 15,2 1 19-15,0 6-14 0,1-1-6 0,3-2 0 16,1-3 0-16,1-5 0 0,4-1 0 0,1-6 0 15,3-4 0-15,-3-19 0 0,11 23 0 0,-11-23 0 16,20 15 0-16,-20-15-19 0,26-2-11 16,-26 2-10-16,37-21-31 0,-30-20-133 0,25 15-439 15,-18-13 12-15,9-4 223 0</inkml:trace>
  <inkml:trace contextRef="#ctx0" brushRef="#br3" timeOffset="142785.6243">2049 9173 1984 0,'-40'18'21'0,"40"-18"-14"0,0 0-2 0,-5 21 3 15,5-21 3-15,0 0 0 0,18 11-11 0,-18-11 0 16,18 8 0-16,-18-8 0 0,23 9 0 0,-23-9 0 16,27 13 0-16,-27-13 0 0,31 20 0 0,-31-20 0 15,28 28 0-15,-16-11 0 0,-2 1 0 16,-4 2 0-16,-3 3 0 0,0 2 0 15,-3 2 0-15,-2 3 0 0,0-1 0 0,-3-1 0 16,-1-3 0-16,-1-2 0 0,-1-2 0 0,2-3 0 16,6-18 0-16,-7 29 0 0,7-29 0 0,0 0 0 15,-1 17 0-15,1-17 0 0,0 0 0 0,0 0 0 16,0 0 0-16,18-6 0 0,-18 6 0 0,17-15 0 16,-17 15 0-16,26-26 0 0,-13 7 0 15,2 1 0-15,-1-2 0 0,2-2 0 0,0-1 0 16,0-2 0-16,0 2 0 0,-2 2 0 0,1 3 0 15,-15 18 0-15,23-24 0 0,-23 24 0 16,0 0 0-16,22-7 0 0,-22 7 0 0,0 0 0 16,17 21 0-16,-17-21 0 0,12 35 0 0,-7-9 0 15,0 2 0-15,-1 1 0 0,0 2 0 0,-1-1 0 16,0 3 0-16,2-3 0 0,0-1 0 16,6 0 0-16,-1-7 0 0,3 0 0 0,-13-22 0 15,35 28 0-15,-15-21-3 0,4 0-52 0,-5-11-34 16,14 15-70-16,-29-40-233 0,32 24-226 0,-12-10 31 15,-3-12 444-15</inkml:trace>
  <inkml:trace contextRef="#ctx0" brushRef="#br3" timeOffset="143176.2184">2746 9454 1942 0,'-29'17'43'0,"29"-17"-19"0,-13 23-4 16,13-23-4-16,0 19-14 0,0-19-2 0,0 0 0 15,17 23 0-15,-17-23 0 0,26 11 0 0,-9-8 0 16,5-3 0-16,1 0 0 0,4-3 0 16,4-1 0-16,2-7 0 0,4-1 0 0,-3-5 0 15,-1 0 0-15,-3 2 0 0,-3-1 0 0,-4 3 0 16,-6-1 0-16,-17 14 0 0,18-24 0 0,-18 24 0 16,3-18 0-16,-3 18 0 0,-13-17 0 0,13 17 0 15,-25-15 0-15,7 12 0 0,-2-1 0 16,-3 3 0-16,-4 2 0 0,1 3 0 0,-2 3 0 15,0 2 0-15,1 4 0 0,0 4 0 16,2 3 0-16,1 3 0 0,4 5 0 0,1 1 0 16,4 3 0-16,0-1 0 0,7 3 0 0,0-3 0 15,6 3 0-15,3-4 0 0,5 0 0 0,5-5 0 16,4-5 0-16,4-3 0 0,4-5 0 0,4-5 0 16,6-6 0-16,3-7 0 0,6-5 0 0,4-7 0 15,4-7 0-15,8-2 0 0,2-8 0 0,5-3 0 16,-4-18-85-16,24 30-282 0,-47-43-171 15,23 23-99-15,-16-2 218 0</inkml:trace>
  <inkml:trace contextRef="#ctx0" brushRef="#br3" timeOffset="143380.4351">3626 8850 1726 0,'10'49'306'15,"-25"-26"-291"-15,-3 4-15 0,-1 6 0 0,2 1 0 31,0 2 0-31,1 4 0 0,0 1 0 0,1 4 0 16,1 0 0-16,3 1 0 0,1 0 0 0,2 1 0 16,0 0 0-16,0 0 0 0,2 1 0 0,1 0 0 15,1-2 0-15,1-3 0 0,3-2 0 0,-2-7 0 16,5-4 0-16,-1-7 0 0,4 0 0 0,-6-23 0 16,15 28-27-16,-15-28-75 0,24 19-153 15,-40-42-230-15,37 23-70 0,-22-18-15 0,-6-19 518 16</inkml:trace>
  <inkml:trace contextRef="#ctx0" brushRef="#br3" timeOffset="143692.935">3387 9301 2034 0,'-26'16'13'16,"26"-16"-13"-16,-11 22 0 0,11-22 0 0,0 0 0 15,10 19 0-15,-10-19 0 0,18 10 0 0,-18-10 0 16,29 2 0-16,-9-3 0 0,3-3 0 0,2 0 0 15,3-6 0-15,3-2 0 0,2-2 0 0,1-2 0 16,1 1 0-16,-2 2 0 0,-3 1 0 16,-3 2 0-16,-3 3 0 0,-4 2 0 15,-2 2 0-15,-18 3 0 0,24 5 0 0,-24-5 0 16,0 0 0-16,16 24 0 0,-16-24 0 0,4 37 0 16,-4-13 0-16,-4 4 0 0,0 2 0 0,-2 1 0 15,2 4 0-15,0 4 0 0,-2-1 0 0,2 0 0 16,-1-1 0-16,2-2 0 0,-1-1 0 0,4-1 0 15,0-5 0-15,2-1 0 0,1-8 0 0,-3-19 0 16,12 23 0-16,-12-23-55 0,0 0-129 16,41 4-186-16,-48-27-201 0,23 4-62 0,0 2 400 15</inkml:trace>
  <inkml:trace contextRef="#ctx0" brushRef="#br3" timeOffset="143850.7769">3914 8974 1548 0,'0'21'499'0,"0"-21"-499"0,-19 16 0 0,19-16 0 16,0 0 0-16,-6 17 0 0,6-17-32 0,0 0-35 15,23 31-79-15,-23-31-348 0,0 0-130 0,23-1 45 16,-23 1 475-16</inkml:trace>
  <inkml:trace contextRef="#ctx0" brushRef="#br3" timeOffset="144152.4582">4548 9299 1655 0,'0'0'234'0,"0"0"-97"16,0 0-116-16,-17-10-21 0,17 10 0 15,-17-19 0-15,17 19 0 0,-19-18 0 16,19 18 0-16,-24-14 0 0,24 14 0 0,-28-6 0 15,28 6 0-15,-30 5 0 0,13 4 0 0,-1 3 0 16,-3 6 0-16,-1 4 0 0,-1 5 0 0,-2 5 0 0,0 3 0 16,1 2 0-16,1 3 0 0,1 0 0 15,4 0 0-15,6-6 0 0,3-3 0 16,7-5 0-16,4-2 0 0,4-3 0 0,6-3 0 16,8-5 0-16,4-4 0 0,8-3 0 0,2-5 0 0,7-2 0 15,-2-4 0-15,8 0 0 0,-5-11 0 0,19 26-229 16,-37-49-199-16,37 34-205 0,-20-10 12 0,-2-18 486 15</inkml:trace>
  <inkml:trace contextRef="#ctx0" brushRef="#br3" timeOffset="144802.31">5847 9111 1840 0,'0'0'29'0,"0"0"-6"0,-5-21-1 15,5 21-3-15,0 0 3 0,1-19 0 0,-1 19 1 16,0 0 4-16,0 0-7 0,0 0-20 0,0 0 0 16,0 0 0-16,0 0 0 0,-6 20 0 0,6-2 0 15,0 10 0-15,0 6 0 0,0 3 0 16,-1 5 0-16,1 1 0 0,-1 3 0 16,-1 2 0-16,2 1 0 0,-2-4 0 0,1 0 0 15,0-1 0-15,1-4 0 0,-2 0 0 0,1-3 0 16,0-5 0-16,1-3 0 0,1-6 0 0,2-4 0 15,-3-19 0-15,11 23 0 0,-11-23-45 0,20 2-43 16,-20-28-107-16,31 24-335 0,-25-28-63 0,7 1-2 16</inkml:trace>
  <inkml:trace contextRef="#ctx0" brushRef="#br3" timeOffset="145036.6889">5880 9078 1864 0,'-17'20'183'0,"17"-20"-183"0,0 0 0 16,0 0 0-16,25 0 0 0,-25 0 0 0,21 1 0 15,-21-1 0-15,24-2 0 0,-24 2 0 0,29-5 0 16,-10 3 0-16,0-2 0 0,2 2 0 0,1-2 0 16,3 0 0-16,2-1 0 0,3 1 0 0,2-2 0 15,3 2-17-15,-6-6-49 0,14 24-102 0,-43-14-439 16,44-5-29-16,-25-1 84 0</inkml:trace>
  <inkml:trace contextRef="#ctx0" brushRef="#br3" timeOffset="145239.8147">6009 9460 1671 0,'-28'-11'346'16,"11"18"-320"-16,17-7-22 0,0 0-4 0,0 0 0 15,0 0 0-15,0 0 0 0,31 13 0 0,-13-15 0 16,4-2 0-16,5-1 0 0,5-3 0 0,2-3 0 16,2-1 0-16,1-1 0 0,-2 1 0 0,-1 1 0 15,-2-1 0-15,-2 3 0 0,-3 0 0 0,0 5-19 16,-8-2-42-16,5 16-63 0,-27-32-219 16,3 22-264-16,0 0-4 0,0 0 330 15</inkml:trace>
  <inkml:trace contextRef="#ctx0" brushRef="#br3" timeOffset="145442.9542">6022 9737 1576 0,'0'0'471'0,"0"0"-471"16,0 0 0-16,0 0 0 0,18 8 0 0,-18-8 0 16,22-7 0-16,-22 7 0 0,31-11 0 0,-11 4 0 15,2-2 0-15,2 1 0 0,2-2 0 0,-1 0 0 16,5 0 0-16,-1-3 0 0,5 3 0 15,0-4 0-15,4 1 0 0,-3-4 0 0,5 4-10 16,-7-7-69-16,18 24-146 0,-32-35-334 0,29 17-37 16,-14-8 19-16</inkml:trace>
  <inkml:trace contextRef="#ctx0" brushRef="#br3" timeOffset="145817.9627">6910 9347 1254 0,'14'33'356'0,"-39"-38"4"0,25 5-313 0,-26 18-17 0,26-18-30 15,-25 23 0-15,25-23 0 0,-28 29 0 0,13-12 0 16,2 1 0-16,1 2 0 0,-1 1 0 16,5 1 0-16,-2 0 0 0,2 3 0 0,2 1 0 15,0 4 0-15,1 1 0 0,1 0 0 16,-2-5 0-16,4-3 0 0,-2-5 0 0,4-18 0 16,4 26 0-16,-4-26 0 0,0 0 0 0,0 0 0 15,18 8 0-15,-18-8 0 0,0 0 0 0,22-14 0 16,-22 14 0-16,23-29 0 0,-9 6 0 15,2-5 0-15,0-2 0 0,2-2 0 0,0 0 0 16,-1-1 0-16,1 4 0 0,-1 2 0 0,-3 3 0 16,2 5 0-16,-3 1 0 0,-13 18 0 0,23-25 0 15,-23 25 0-15,0 0 0 0,22-8 0 0,-22 8 0 16,0 0 0-16,19 18 0 0,-19-18 0 0,14 30 0 16,-5-9 0-16,-3 3 0 0,-1 3 0 15,2 0 0-15,-1 4 0 0,1-3 0 16,1-1 0-16,3 1 0 0,-2-6 0 0,6 1 0 15,-1-6 0-15,5-1 0 0,-19-16 0 0,37 25 0 16,-37-25-145-16,53 22-182 0,-58-40-80 0,39 18-200 16,-34 0 82-16,12-22 490 0</inkml:trace>
  <inkml:trace contextRef="#ctx0" brushRef="#br3" timeOffset="146192.9377">7250 9523 1818 0,'0'0'143'0,"0"0"-86"0,0 0-28 0,0 0-29 16,0 0 0-16,0 0 0 0,0 0 0 0,20 17 0 16,-20-17 0-16,18 13 0 0,-18-13 0 0,30 11 0 15,-11-9 0-15,3-2 0 0,3 0 0 16,2-2 0-16,6-4 0 0,-2-2 0 0,2 0 0 16,0-4 0-16,-4 2 0 0,0-3 0 0,-3 0 0 15,-3-1 0-15,-4 1 0 0,-19 13 0 0,25-21 0 16,-25 21 0-16,7-18 0 0,-7 18 0 0,-1-20 0 15,1 20 0-15,-11-24 0 0,11 24 0 0,-21-22 0 16,21 22 0-16,-28-15 0 0,11 12 0 0,-2 0 0 16,0 3 0-16,0 4 0 15,-2 2 0-15,2 5 0 0,-2 4 0 0,2 5 0 16,-1 4 0-16,1 5 0 0,-1 1 0 0,5 2 0 16,1 0 0-16,2 1 0 0,2-4 0 0,3-1 0 15,6-4 0-15,3-2 0 0,4-5 0 0,-6-17 0 16,23 25 0-16,-23-25 0 0,34 11 0 0,-10-11 0 15,2-1 0-15,0-6 0 0,4-2 0 0,-1-7 0 16,8 7-5-16,-12-26-187 0,31 38-144 16,-42-44-75-16,39 31-80 0,-20 0-20 0,-11-28 411 15</inkml:trace>
  <inkml:trace contextRef="#ctx0" brushRef="#br3" timeOffset="146552.3137">7984 9475 1442 0,'-13'-19'527'15,"13"19"-482"-15,0 0-12 0,-17 2-33 0,17-2 0 16,0 0 0-16,0 0 0 0,0 0 0 0,0 0 0 16,0 0 0-16,-18 19 0 0,18-19 0 0,-7 27 0 15,2-8 0-15,-2 2 0 0,1 2 0 0,0 2 0 16,-1 4 0-16,1 2 0 0,2 0 0 0,-1-2 0 16,0-3 0-16,1-4 0 0,3-4 0 0,1-18 0 15,0 28 0-15,0-28 0 0,0 0 0 16,0 0 0-16,0 0 0 0,0 0 0 15,0 0 0-15,0 0 0 0,0 0 0 0,19-22 0 16,-11 1 0-16,1-7 0 0,2-2 0 0,-1 1 0 16,-1 0 0-16,-3 1 0 0,1 2 0 0,-2 2 0 15,0 1 0-15,0 0 0 0,-2 2 0 0,2 0 0 16,0 2 0-16,-5 19 0 0,10-28 0 0,-10 28 0 16,12-17 0-16,-12 17 0 0,0 0 0 15,27-17 0-15,-27 17 0 0,28-8 0 0,-11 3 0 16,2 2 0-16,-1-5 0 0,5 6 0 0,-3-7 0 15,8 13-39-15,-18-27-210 0,32 36-114 0,-41-40-93 16,30 20-32-16,-6 9 37 0,-20-28 451 0</inkml:trace>
  <inkml:trace contextRef="#ctx0" brushRef="#br3" timeOffset="147302.3159">8710 9387 1805 0,'-21'-12'57'0,"21"12"-18"0,-24-8-1 16,24 8-11-16,-31-9-9 15,12 5-7-15,-3 2 4 0,1 2 3 0,-2 0 1 16,0 5-19-16,0 1 0 0,1 4 0 0,-1 2 0 16,2 3 0-16,1 5 0 0,1 3 0 0,2 2 0 15,3 2 0-15,-2 3 0 0,5 1 0 0,0 1 0 16,4-1 0-16,4-3 0 0,3-2 0 0,5-7 0 16,5-1 0-16,-10-18 0 0,31 25 0 0,-10-15 0 15,3-5 0-15,3-4 0 0,2-3 0 16,3-6 0-16,1-1 0 0,-3-4 0 0,3-3 0 15,-1-4 0-15,-2 0 0 0,-2-4 0 0,-2-1 0 16,-7 3 0-16,-1 0 0 0,-4 1 0 16,-5 3 0-16,1-3 0 0,-6 5 0 0,-4 16 0 15,5-32 0-15,-5 32 0 0,-2-20 0 0,2 20 0 16,0 0 0-16,0 0 0 0,0 0 0 0,0 0 0 16,0 0 0-16,0 0 0 0,-18 32 0 15,15-5 0-15,0 3 0 0,-2 6 0 0,3 3 0 16,-3 2 0-16,1 5 0 0,1 1 0 0,-2 0 0 15,0 2 0-15,-1-1 0 0,-1 1 0 0,-2-2 0 16,1-1 0-16,-2-2 0 0,0 0 0 0,2-4 0 16,-5-4 0-16,0-2 0 0,-2-5 0 0,0-1 0 15,-1-3 0-15,1-2 0 0,-1-5 0 16,16-18 0-16,-31 17 0 0,31-17 0 0,-27-2 0 16,27 2 0-16,-22-17 0 0,22 17 0 15,-23-28 0-15,10 10 0 0,3-1 0 0,-1-4 0 16,1 0 0-16,-1-6 0 0,4 1 0 0,-3-5 0 15,12 10-88-15,-22-26-146 0,38 38-72 0,-40-38-57 16,22 49-8-16,14-20 1 0,-29-9 56 0,35 35 314 16</inkml:trace>
  <inkml:trace contextRef="#ctx0" brushRef="#br3" timeOffset="148005.4388">9332 9365 1341 0,'-20'-17'473'0,"20"17"-361"0,0 0-72 15,0 0-8-15,0 0 4 0,0 0-23 16,0 0-13-16,0 0 0 0,0 0 0 0,-21 14 0 15,21-14 0-15,-20 34 0 0,10-13 0 0,1 5 0 16,-1 3 0-16,2 0 0 0,-1 0 0 0,1 1 0 16,3-1 0-16,1-1 0 0,3-5 0 0,3-3 0 15,-2-20 0-15,14 28 0 0,-14-28 0 0,25 15 0 16,-25-15 0-16,36 1 0 0,-16-5 0 16,2-5 0-16,1-3 0 0,0-4 0 15,2-5 0-15,-2 0 0 0,-1-4 0 0,-2 1 0 16,-1-1 0-16,-2 1 0 0,-3 1 0 0,0 1 0 15,-6 4 0-15,-8 18 0 0,14-27 0 0,-14 27 0 16,0 0 0-16,7-17 0 0,-7 17 0 0,0 0 0 16,0 0 0-16,0 0 0 0,0 17 0 0,0-17 0 15,3 34 0-15,0-7 0 0,1 5 0 16,-2 6 0-16,0 2 0 0,1 4 0 0,1 5 0 16,-1 0 0-16,0 6 0 0,0-2 0 0,-2 4 0 15,-1 1 0-15,-1 0 0 0,-2 1 0 0,-3-2 0 16,-3 0 0-16,-2-3 0 0,-1-3 0 0,-3-3 0 15,1-6 0-15,-3-4 0 0,-2 0 0 16,-1-7 0-16,-2-2 0 0,-1-7 0 0,0-5 0 16,-3-4 0-16,3-7 0 0,-1-6 0 15,-1-3 0-15,0-7 0 0,1-1 0 0,0-5 0 16,3-3 0-16,1-5 0 0,1-5 0 0,4 0 0 16,-2-9 0-16,5 2 0 0,-8-18-47 0,24 22-191 15,-36-46-104-15,43 41-87 0,-31-28-4 0,11-3 2 16,25 42 305-16</inkml:trace>
  <inkml:trace contextRef="#ctx0" brushRef="#br2" timeOffset="151235.8489">10972 9352 1772 0,'0'0'74'16,"0"0"-20"-16,-6-23-4 0,6 23-12 0,0 0-3 15,0 0-11-15,0 0-24 0,0 0 0 0,0 0 0 16,0 0 0-16,0 0 0 0,-16 22 0 15,16-22 0-15,-12 37 0 0,7-12 0 0,-1 2 0 16,0 0 0-16,1 1 0 0,1 0 0 0,2-1 0 16,0 0 0-16,1-2 0 0,1 1 0 0,-1-1 0 15,2 2 0-15,0-4 0 0,3 0-33 0,-4-23-20 16,10 40-42-16,-10-40-84 0,19 26-353 16,-19-26-45-16,0 0 34 0</inkml:trace>
  <inkml:trace contextRef="#ctx0" brushRef="#br2" timeOffset="151438.992">11035 9108 1447 0,'0'0'373'16,"-22"11"-337"-16,5-10-11 0,-1 1-6 0,18-2-4 16,-31 15-6-16,31-15 0 0,-17 16-5 15,17-16-1-15,0 0-9 0,-1 19 0 0,1-19-11 16,22 10-13-16,1-3-21 0,-23-7-37 15,58 9-248-15,-37-18-233 0,13 8 12 0,-6-1 278 16</inkml:trace>
  <inkml:trace contextRef="#ctx0" brushRef="#br2" timeOffset="151767.117">11463 9235 1947 0,'0'0'25'0,"-33"7"-2"16,33-7-3-16,-30 7-2 0,30-7-4 0,-29 14-14 15,29-14 0-15,-30 21 0 0,30-21 0 0,-31 32 0 16,16-14 0-16,3 2 0 0,2 3 0 16,4 0 0-16,2 0 0 0,3 0 0 15,5-2 0-15,3-2 0 0,4-2 0 0,-11-17 0 16,32 29 0-16,-13-19 0 0,2-4 0 0,3-1 0 16,3-3 0-16,3-1 0 0,-2-1 0 0,2-1 0 15,-5 0 0-15,-2-3 0 0,0 3 0 0,-3-2 0 16,-2 1 0-16,-18 2 0 0,26-2 0 0,-26 2 0 15,0 0 0-15,0 0 0 0,0 0 0 0,0 0 0 16,2 17 0-16,-2-17 0 0,-16 25 0 16,2-5 0-16,-5 4 0 0,0 2 0 0,-3 3 0 15,0 0 0-15,-1-1 0 0,1 0 0 0,0-3 0 16,4-2 0-16,5-3 0 0,2-2 0 16,11-18 0-16,-8 25 0 0,8-25 0 0,8 18-35 15,-8-18-80-15,36 16-325 0,-36-16-156 0,20-16 2 16,-20 16 328-16</inkml:trace>
  <inkml:trace contextRef="#ctx0" brushRef="#br2" timeOffset="152439.0054">13105 9310 1349 0,'-12'-31'500'0,"12"31"-438"0,0-18-17 16,0 18-6-16,0-19-3 0,0 19-20 0,0 0-16 15,-8-19 0-15,8 19 0 0,0 0 0 0,-23-6 0 16,23 6 0-16,-27 7 0 0,10 3 0 16,-1 2 0-16,-3 6 0 0,-2 2 0 0,1 5 0 15,1 1 0-15,-1 4 0 0,2 2 0 0,2-1 0 16,5-1 0-16,0 0 0 0,6-4 0 0,6-4 0 16,2-2 0-16,8-3 0 0,-9-17 0 0,29 32 0 15,-5-19 0-15,2-3 0 0,7-2 0 16,2-4 0-16,6-3 0 0,3-5 0 15,6 2 0-15,-4-9-79 0,11 10-26 0,-20-30-136 16,26 26-359-16,-21-18 28 0,11 5 123 0</inkml:trace>
  <inkml:trace contextRef="#ctx0" brushRef="#br2" timeOffset="153083.1443">13642 9301 1629 0,'0'0'156'0,"-20"-8"-99"0,20 8-11 15,-39-6 2-15,22 7-7 0,-5-1-12 16,3 4-4-16,-1-1-9 0,0 4-16 0,1 3 0 15,-1 1 0-15,3 4 0 0,-1 1 0 0,1 3 0 16,3 4 0-16,-2 1 0 0,2 2 0 0,2 2 0 16,5-1 0-16,1-1 0 0,3-1 0 0,7-4 0 15,1-1 0-15,5-2 0 0,-10-18 0 0,26 26 0 16,-6-15 0-16,2-3 0 0,1-5 0 16,4-4 0-16,-2-4 0 0,2-4 0 0,1-5 0 15,-1-3 0-15,-3-2 0 0,1 0 0 0,-1-3 0 16,-5 0 0-16,0-2 0 0,-4 0 0 15,0-3 0-15,-4 2 0 0,-3-1 0 0,-2 2 0 0,-2 1 0 16,-3 3 0-16,-1 0 0 0,-1 1 0 16,1 19 0-16,-10-29 0 0,10 29 0 0,-16-18 0 15,16 18 0-15,-18-6 0 0,18 6 0 16,0 0 0-16,-22 4 0 0,22-4 0 0,0 0 0 16,0 0 0-16,-6 20 0 0,6-20 0 0,0 0 0 15,16 20 0-15,-16-20 0 0,28 8 0 0,-9-6 0 16,3-3 0-16,1 0 0 0,3-2 0 0,2 0 0 15,0-1 0-15,-1 2 0 0,-3 2 0 0,-1 1 0 16,-2 2 0-16,-4 3 0 0,-17-6 0 0,22 14 0 16,-22-14 0-16,9 20 0 0,-9-20 0 15,-1 31 0-15,-3-13 0 0,-2 2 0 16,-1 2 0-16,-3 1 0 0,-1 0 0 0,-2 2 0 16,-2 1 0-16,2-3 0 0,-2-2 0 0,5-1 0 15,10-20 0-15,-14 25 0 0,14-25 0 0,0 0 0 31,0 0 0-31,0 0 0 0,22 4 0 0,-22-4 0 16,29-17 0-16,-11 1 0 0,3-3 0 16,1-5 0-16,1-4 0 0,1 0 0 0,0-3 0 15,-1 0 0-15,-1 4 0 0,-1 0 0 0,-2 3 0 16,-3 2 0-16,-3 4 0 0,-13 18 0 0,19-24 0 16,-19 24 0-16,0 0 0 0,0 0 0 0,0 0 0 15,0 0 0-15,0 0 0 0,0 0 0 0,5 29 0 16,-7-9 0-16,-1 4 0 0,0 4 0 0,0 1 0 15,0 2 0-15,4-1 0 0,0-2 0 16,6-1 0-16,1-6 0 0,5 1 0 16,-13-22 0-16,40 43-131 0,-40-43-164 0,46 24-125 15,-46-24-160-15,38-7 41 0,-3 20 458 0</inkml:trace>
  <inkml:trace contextRef="#ctx0" brushRef="#br2" timeOffset="153416.1674">14664 9361 1256 0,'-10'-17'320'0,"-7"-9"151"0,17 26-471 0,0 0 0 15,0 0 0-15,0 0 0 0,0 0 0 16,0 0 0-16,-4 17 0 0,4-17 0 0,-1 28 0 16,1-7 0-16,-1 0 0 0,0 5 0 15,-2 0 0-15,2 2 0 0,-1 0 0 0,0-1 0 16,1-1 0-16,1-4 0 0,3 0 0 0,-1-3 0 15,-2-19 0-15,7 25 0 0,-7-25 0 0,0 0 0 16,15 20 0-16,-15-20 0 0,0 0 0 0,17-5 0 16,-17 5 0-16,18-21 0 0,-6 4 0 0,4-4 0 15,1-5 0-15,1-4 0 0,2-1 0 0,1-3 0 16,0 1 0-16,0 2 0 0,-1-1 0 16,-2 3 0-16,-4 1 0 0,-1 4 0 0,-2 1 0 15,-2 3 0-15,-1 0 0 0,-8 20 0 0,12-28 0 16,-12 28-123-16,-9-18-164 0,31 40-117 0,-45-34-64 15,23 12-72-15,4 30 316 0,-25-33 224 0</inkml:trace>
  <inkml:trace contextRef="#ctx0" brushRef="#br2" timeOffset="154074.1211">15104 9438 1414 0,'0'0'633'15,"0"0"-633"-15,-11 18 0 0,11-18 0 0,0 0 0 16,0 0 0-16,0 0 0 0,0 0 0 16,18 10 0-16,-18-10 0 0,23-3 0 0,-23 3 0 15,34-7 0-15,-14 1 0 0,2-2 0 0,0-3 0 16,-2 0 0-16,1 0 0 0,-3-1 0 0,-18 12 0 16,28-22 0-16,-28 22 0 0,19-19 0 0,-19 19 0 15,10-17 0-15,-10 17 0 0,4-17 0 0,-4 17 0 16,-4-17 0-16,4 17 0 0,0 0 0 15,-15-21 0-15,15 21 0 0,-17-6 0 16,17 6 0-16,-22 8 0 0,22-8 0 0,-28 20 0 16,28-20 0-16,-32 30 0 0,16-10 0 0,2 0 0 15,0 3 0-15,1 1 0 0,3-1 0 0,2-1 0 16,3 0 0-16,5-4 0 0,2 0 0 0,-2-18 0 16,15 26 0-16,-15-26 0 0,25 17 0 0,-6-14 0 15,1-2 0-15,5-1 0 0,0-2 0 16,4-3 0-16,2-3 0 0,2-6 0 0,3-1 0 15,-2-4 0-15,1 1 0 0,-1 0 0 0,-1-1 0 16,-3 4 0-16,-5 1 0 0,-5 4 0 0,-20 10 0 16,19-11 0-16,-19 11 0 0,0 0 0 0,0 0 0 15,0 0 0-15,-2 21 0 0,2-21 0 16,-14 35 0-16,2-8 0 0,-1-1 0 0,-2 1 0 16,2 1 0-16,2-3 0 0,1 2 0 15,3-2 0-15,1-3 0 0,2-4 0 0,4-18 0 16,-1 28 0-16,1-28 0 0,2 18 0 0,-2-18 0 15,0 0 0-15,0 0 0 0,0 0 0 0,17-9 0 16,-17 9 0-16,17-23 0 0,-8 5 0 0,2-4 0 16,-3-1 0-16,2 0 0 0,1 1 0 0,-4 0 0 15,2 1 0-15,-2 2 0 0,-1-1 0 16,-6 20 0-16,12-31 0 0,-12 31 0 0,15-27 0 16,-15 27 0-16,17-18 0 0,-17 18 0 15,22-15 0-15,-22 15 0 0,29-13 0 0,-11 7 0 16,5 0 0-16,4-1 0 0,6 1 0 0,0-6 0 15,8 6 0-15,-4-9 0 0,12 17-69 0,-19-30-169 16,38 33-84-16,-46-39-83 0,32 18-74 0,-5 12 10 16,-26-28 405-16</inkml:trace>
  <inkml:trace contextRef="#ctx0" brushRef="#br2" timeOffset="154433.5286">16313 8945 1325 0,'14'16'502'16,"-14"-16"-450"-16,0 0-1 0,21-9-6 0,-21 9 0 16,21 2-18-16,-21-2-27 0,0 0 0 0,22 23 0 15,-22-23 0-15,12 35 0 0,-9-12 0 16,1 5 0-16,-4 3 0 0,-1 2 0 0,-4 6 0 16,-3 0 0-16,-3 3 0 0,-3 1 0 0,-2 3 0 15,-2 0 0-15,-1 3 0 0,-1-5 0 16,3 2 0-16,0-5 0 0,6-2 0 0,-1-5 0 15,12 8-81-15,-24-36-205 0,47 39-124 0,-41-46-80 16,18 1-80-16,28 28 361 0,-28-28 209 0</inkml:trace>
  <inkml:trace contextRef="#ctx0" brushRef="#br2" timeOffset="154636.6219">16184 9354 1652 0,'-37'-3'395'0,"37"3"-395"0,0 0 0 16,0 0 0-16,0 0 0 0,0 0 0 0,7 20 0 16,-7-20 0-16,28 8 0 0,-5-10 0 0,6 1 0 15,5-2 0-15,2-1 0 0,2 0 0 16,1-3 0-16,4 3 0 0,-1-3 0 0,4 5 0 16,-6-5 0-16,13 16-129 0,-33-37-232 0,44 39-165 15,-27-22-107-15,1 2 236 0</inkml:trace>
  <inkml:trace contextRef="#ctx0" brushRef="#br2" timeOffset="155011.6277">16788 9445 1569 0,'-32'20'398'0,"6"9"-318"0,26-29-80 15,-13 19 0-15,13-19 0 0,0 0 0 0,8 20 0 16,-8-20 0-16,24 9 0 0,-4-8 0 0,4-1 0 15,3-1 0-15,1-5 0 0,2 1 0 0,0-5 0 16,-1 2 0-16,0-2 0 0,-2-1 0 16,1 0 0-16,-5-3 0 0,-3-2 0 15,0 1 0-15,-4-2 0 0,-2 0 0 0,-14 17 0 16,20-34 0-16,-20 34 0 0,3-32 0 0,-5 15 0 16,2 17 0-16,-15-32 0 0,15 32 0 0,-22-27 0 15,22 27 0-15,-29-16 0 0,11 15 0 0,-3 7 0 16,-1 5 0-16,-3 5 0 0,-2 4 0 15,-1 5 0-15,0 2 0 0,-2 4 0 0,4 0 0 16,3 2 0-16,1-1 0 0,6-1 0 0,2-4 0 16,7-2 0-16,4-4 0 0,7-1 0 0,4-3 0 15,-8-17 0-15,32 25 0 0,-7-15 0 0,6-8 0 16,11 1 0-16,1-8 0 0,12 2 0 0,-9-23-122 16,28 34-180-16,-36-48-95 0,35 25-232 0,-14 1 116 15,-6-21 430-15</inkml:trace>
  <inkml:trace contextRef="#ctx0" brushRef="#br2" timeOffset="155527.269">17689 9336 1219 0,'0'0'544'0,"10"17"-260"16,-10-17-284-16,-19-6 0 0,19 6 0 0,-26-8 0 16,26 8 0-16,-31-6 0 0,14 7 0 0,-2 0 0 15,1 4 0-15,-3 2 0 0,0 4 0 0,-1 2 0 16,0 6 0-16,0 0 0 0,1 1 0 0,3 3 0 15,3 2 0-15,2-4 0 0,2 0 0 0,4-3 0 16,7-18 0-16,-1 24 0 0,1-24 0 0,14 18 0 16,-14-18 0-16,32 6 0 15,-9-8 0-15,2-2 0 0,6-5 0 0,-2-2 0 16,3-4 0-16,0-6 0 0,2-4 0 0,2-6 0 16,0-3 0-16,1-1 0 0,-1-2 0 0,1-1 0 15,-3 1 0-15,-4-1 0 0,-2 1 0 0,-2 0 0 16,-3 1 0-16,-4-1 0 0,-2 1 0 0,-7 1 0 15,0 4 0-15,-3 4 0 0,-5 8 0 0,-2 19 0 16,0 0 0-16,0 0 0 0,-21 0 0 16,8 17 0-16,-2 11 0 0,-7 9 0 0,0 6 0 15,-3 5 0-15,2 1 0 0,3 2 0 0,0 0 0 16,4-1 0-16,2-4 0 0,5-3 0 0,4-5 0 16,8-2 0-16,3-8 0 0,9 0 0 0,-15-28 0 15,43 43-25-15,-43-43-220 0,61 30-95 16,-61-30-30-16,61-1-51 0,-23 8 8 15,-9-30 181-15,36 34 232 0</inkml:trace>
  <inkml:trace contextRef="#ctx0" brushRef="#br2" timeOffset="157136.627">18890 9313 1279 0,'23'6'602'0,"-23"-6"-546"0,0 0-20 16,0 0-5-16,0 0-2 0,0 0-15 0,0 0-14 15,0 0 0-15,0 0 0 0,0 0 0 0,-9 20 0 16,5-3 0-16,-5 4 0 0,-2 4 0 0,0 2 0 16,0 2 0-16,0 2 0 0,2-2 0 0,1-4 0 15,5-2 0-15,0-4 0 0,4-2 0 16,-1-17 0-16,9 25 0 0,-9-25 0 0,19 13 0 16,-19-13-54-16,34 5-60 0,-37-38-296 0,32 27-216 15,-17-21 33-15,6-2 344 0</inkml:trace>
  <inkml:trace contextRef="#ctx0" brushRef="#br2" timeOffset="157574.1554">18938 9082 1714 0,'8'29'298'0,"-28"-23"-273"0,20-6-15 0,-20 6-10 16,20-6 0-16,0 0 0 0,0 0 0 0,0 0 0 15,0 0 0-15,20 9 0 0,-20-9 0 0,34 1 0 16,-13-1 0-16,3-1 0 0,1 0 0 0,0 0 0 15,1-1 0-15,-1 1 0 0,1 1 0 16,-3 0 0-16,-1 1 0 0,-3 3 0 0,0 1 0 16,-19-5 0-16,23 17 0 0,-23-17 0 15,11 23 0-15,-11-23 0 0,3 32 0 0,-4-11 0 16,-3 2 0-16,-2 1 0 0,0 1 0 0,-4 1 0 16,2 0 0-16,-3 0 0 0,0-1 0 0,1-3 0 15,2-1 0-15,2-3 0 0,6-18 0 0,-5 29 0 16,5-29 0-16,0 0 0 0,5 22 0 15,-5-22 0-15,0 0 0 0,24 4 0 0,-24-4 0 16,24-11 0-16,-7 2 0 0,3-4 0 0,2-6 0 16,1 0 0-16,1-2 0 0,-2 1 0 0,1 1 0 15,-2 2 0-15,-3 0 0 0,-18 17 0 0,28-24 0 16,-28 24 0-16,18-14 0 0,-18 14 0 0,0 0 0 16,0 0 0-16,0 0 0 0,0 0 0 15,0 0 0-15,5 17 0 0,-5-17 0 16,-5 28 0-16,2-10 0 0,0 0 0 0,3-18 0 15,-3 35 0-15,3-35 0 0,4 33 0 0,-4-33 0 16,16 30 0-16,-16-30-40 0,37 32-110 0,-37-32-187 16,42 0-211-16,-22-4-67 0,7-8 259 0</inkml:trace>
  <inkml:trace contextRef="#ctx0" brushRef="#br2" timeOffset="157788.9663">20335 8878 2032 0,'-49'2'15'16,"32"4"-15"-16,-3 4 0 0,1 6 0 0,-3 4 0 15,1 6 0-15,-3 3 0 0,2 5 0 16,-2 2 0-16,3 1 0 0,1 2 0 0,4 2 0 16,0 2 0-16,1-2 0 0,4 0 0 0,2-1 0 15,0 0 0-15,3-2 0 0,4-1 0 0,0-3 0 16,7-4 0-16,-2-8 0 0,6 7-21 0,-9-29-147 15,22 45-196-15,-22-45-242 0,0 19 13 0,0-19 299 16</inkml:trace>
  <inkml:trace contextRef="#ctx0" brushRef="#br2" timeOffset="158229.5021">19886 9270 2047 0,'0'0'0'0,"0"0"0"0,0 0 0 0,3 20 0 16,-3-20 0-16,24 6 0 0,-6-4 0 16,6-1 0-16,3-4 0 0,5 1 0 0,0-4 0 15,5 0 0-15,-1-1 0 0,2-1 0 0,-3 0 0 16,3 1 0-16,-3-2 0 0,1 2 0 0,-4 1 0 16,-1 0 0-16,-6 2 0 0,-4 2 0 0,-21 2 0 15,27-1 0-15,-27 1 0 0,0 0 0 0,0 0 0 16,0 0 0-16,0 0 0 0,0 0 0 15,6 23 0-15,-6-23 0 0,-14 27 0 0,2-10 0 16,-2 3 0-16,0 0 0 0,0 4 0 0,-1 3 0 16,1 3 0-16,0 3 0 0,2-3 0 15,2-1 0-15,5-1 0 0,2-6 0 0,3-4 0 16,0-18 0-16,11 25 0 0,-11-25 0 0,25 11 0 16,-8-11 0-16,4-5 0 0,3-7 0 0,3-3 0 0,0-7 0 15,3-6 0-15,-1-1 0 16,-1-5 0-16,0 1 0 0,-7 2 0 0,-4 2 0 15,-7 2 0-15,-5 3 0 0,-8 2 0 0,-3 3 0 16,-6 2 0-16,-6 1 0 0,-3 7 0 0,-6-1 0 16,0 9 0-16,-5 0 0 0,6 15 0 0,-20-22-228 15,34 42-134-15,-42-42-99 0,27 19-139 0,8 11 205 16,-19-33 395-16</inkml:trace>
  <inkml:trace contextRef="#ctx0" brushRef="#br3" timeOffset="163452.671">1155 10615 1541 0,'0'0'267'16,"-5"-18"-238"-16,5 18-5 0,1-17 0 0,-1 17-5 16,0 0 7-16,6-21-3 0,-6 21 1 15,0 0-1-15,0 0 0 0,0 0-3 0,0 0-16 16,0 0-4-16,0 0 0 0,0 0 0 16,0 0 0-16,2 22 0 0,-4-4 0 0,1 4 0 15,-2 7 0-15,0 5 0 0,1 4 0 0,-1 8 0 16,2 5 0-16,0 3 0 0,0 2 0 0,1-1 0 15,-3-3 0-15,2 0 0 0,1-2 0 0,-1-5 0 16,6 0-32-16,-4-10-18 0,10 2-42 0,-11-37-77 16,13 43-427-16,-13-43-45 0,23 23 175 0</inkml:trace>
  <inkml:trace contextRef="#ctx0" brushRef="#br3" timeOffset="163671.5078">1153 11045 1875 0,'0'0'60'16,"0"0"-12"-16,0 0-20 0,0 0-8 0,0 0-6 15,0 0-12-15,0 0-2 0,0 0 0 0,0 0 0 16,23-2 0-16,-23 2 0 0,34-3 0 0,-14 0 0 16,5-2 0-16,2-2 0 0,2-3 0 0,0 0 0 15,1-2 0-15,2-4 0 0,0 1 0 0,0-2-38 16,-1-7-28-16,6 9-24 0,-17-33-142 15,18 31-395-15,-15-16 5 0,6 2 251 16</inkml:trace>
  <inkml:trace contextRef="#ctx0" brushRef="#br3" timeOffset="163858.9223">1699 10364 1430 0,'-10'28'426'0,"-8"-22"-388"15,18-6-3-15,-26 27-9 0,16-5 4 0,-1 3-10 16,1 6 4-16,0 4-9 0,1 4-12 15,2 5-3-15,1 2 0 0,2 2 0 0,1 3 0 16,1 1 0-16,2 1 0 0,2 0 0 0,1-3 0 16,1-2 0-16,0 1 0 0,2-5 0 15,1 0 0-15,3-2 0 0,1-6 0 0,2 1-38 16,-2-11-39-16,14 18-75 0,-25-44-485 0,17 42 14 16,3-25 104-16</inkml:trace>
  <inkml:trace contextRef="#ctx0" brushRef="#br3" timeOffset="164265.1957">1920 11062 1915 0,'-18'15'20'15,"18"-15"-14"-15,1 20 4 0,-1-20 2 0,13 18 6 16,-13-18 2-16,26 11 1 0,-9-7-2 0,2-2-13 15,3-4-6-15,3-2 0 0,3-3 0 0,1-4 0 16,2-1 0-16,3-4 0 0,4-2 0 0,2-1 0 16,-2-2 0-16,-4-1 0 0,-7 2 0 0,-7 2 0 15,-20 18 0-15,24-29 0 0,-24 29 0 16,6-18 0-16,-6 18 0 0,-10-17 0 0,10 17 0 16,-23-17 0-16,23 17 0 0,-34-11 0 0,12 10 0 15,-1 2 0-15,-3 1 0 0,-1 3 0 0,-1 1 0 16,2 0 0-16,0 5 0 0,2 0 0 0,2 2 0 15,1 4 0-15,5 3 0 0,3-2 0 16,2 3 0-16,5 0 0 0,2 1 0 16,4-2 0-16,5 2 0 0,4 1 0 0,4-2 0 15,4-2 0-15,4-1 0 0,3-5 0 0,5 0 0 16,3-5 0-16,4-1 0 0,2-4 0 0,6 0 0 16,-1-5-40-16,6 3-33 0,-6-9-15 0,13 10-10 15,-20-32-138-15,19 26-339 0,-7-9 7 0,3-3 200 16</inkml:trace>
  <inkml:trace contextRef="#ctx0" brushRef="#br3" timeOffset="164655.8021">2906 10934 1696 0,'-52'-13'134'0,"35"10"-63"0,-6-4-12 16,5 7-7-16,-1-1-19 0,0 3-31 0,2 2-2 15,-1 2 0-15,1 3 0 0,17-9 0 0,-32 30 0 16,20-10 0-16,-3-1 0 0,4 4 0 15,-1 3 0-15,4 3 0 0,-1 1 0 0,5-3 0 16,2-4 0-16,3-5 0 0,-1-18 0 0,12 28 0 16,-12-28 0-16,22 17 0 0,-22-17 0 0,33 6 0 15,-13-10 0-15,3-1 0 0,0-5 0 16,4-2 0-16,2-3 0 0,-1-2 0 0,0-6 0 0,0-1 0 16,-3-3 0-16,0 0 0 15,-5 4 0-15,0-2 0 0,-5 2 0 0,-1 1 0 16,-3 2 0-16,-11 20 0 0,10-25 0 0,-10 25 0 15,0 0 0-15,0 0 0 0,0 0 0 0,0 0 0 16,0 0 0-16,-11 21 0 0,7-2 0 0,1 3 0 16,1 6 0-16,0 0 0 0,0 1 0 0,1 3 0 15,4 2 0-15,-1-3 0 0,3-2 0 0,1-6 0 16,4-4 0-16,-10-19 0 0,25 23 0 16,-25-23-6-16,40 6-59 0,-20-17-1 0,11 7-39 15,-21-36-177-15,25 21-304 0,-9-20-12 0,9-2 260 16</inkml:trace>
  <inkml:trace contextRef="#ctx0" brushRef="#br3" timeOffset="164827.6902">3503 10359 1616 0,'-3'38'316'0,"-11"-5"-277"0,2 7-3 0,1 2-20 15,0 3 1-15,3 1-12 0,2 0-3 0,0 1-2 16,2 5 0-16,0-3 0 0,2 1 0 0,1-3 0 15,1-3 0-15,1-3 0 0,1-4 0 0,2-2 0 16,-2-6-16-16,6 1-40 0,-5-5 2 16,7 4-39-16,-10-29-80 0,3 18-423 15,-3-18-18-15,0 0 170 0</inkml:trace>
  <inkml:trace contextRef="#ctx0" brushRef="#br3" timeOffset="165015.1923">3396 10947 1849 0,'-39'-29'114'15,"39"29"-43"-15,-3-29-58 0,3 29-13 16,5-18 0-16,-5 18 0 0,0 0 0 0,26-23 0 16,-26 23 0-16,30-16 0 0,-11 5 0 0,4 3 0 15,3-2 0-15,0 3 0 0,4 2 0 0,-1 2 0 16,2 0 0-16,0-2 0 0,7 8 0 16,-4-7 0-16,13 19-90 0,-29-35-430 0,37 31-147 15,-14-16 3-15,6-2 559 0</inkml:trace>
  <inkml:trace contextRef="#ctx0" brushRef="#br3" timeOffset="165483.9709">4732 10511 1999 0,'0'0'29'0,"0"0"-10"16,0 0-19-16,0 0 0 0,0 0 0 0,0 0 0 15,0 0 0-15,0 0 0 0,-17 27 0 0,12-6 0 16,1 4 0-16,0 6 0 0,0 1 0 0,-1 5 0 15,-1 6 0-15,1 1 0 0,1 3 0 0,1 0 0 16,0 0 0-16,1-1 0 0,0-2 0 16,1-2 0-16,0-2 0 0,2-3 0 15,0-3 0-15,4-4 0 0,0-9 0 0,6-3-50 0,-11-18-15 16,32 24-71-16,-32-24-484 0,0 0 13 16,29-17 39-16</inkml:trace>
  <inkml:trace contextRef="#ctx0" brushRef="#br3" timeOffset="165702.7383">4732 10636 2047 0,'0'0'0'0,"0"0"0"0,0 0 0 16,0 0 0-16,17-2 0 0,1-3 0 0,4-1 0 15,2-2 0-15,5-3 0 0,4 0 0 16,2-2 0-16,2-2 0 0,1 1 0 15,-1 0 0-15,0 0 0 0,-2 3 0 0,-2-1 0 16,-1 6 0-16,-8-4-46 0,6 20-80 0,-30-10-504 16,0 0-6-16,21 7 28 0</inkml:trace>
  <inkml:trace contextRef="#ctx0" brushRef="#br3" timeOffset="165890.2483">4797 10923 2031 0,'-26'6'16'0,"26"-6"-16"0,0 0 0 16,0 0 0-16,0 0 0 0,26 9 0 0,-7-13 0 15,1-2 0-15,7-3 0 0,3-1 0 0,3-4 0 16,4 1 0-16,-2-3 0 0,1 3 0 16,-1-2 0-16,-1 3 0 0,-5 4 0 0,-2 1 0 15,-6 2-14-15,0 11-47 0,-21-6-78 0,28 2-506 16,-28-2 31-16,0 0 41 0</inkml:trace>
  <inkml:trace contextRef="#ctx0" brushRef="#br3" timeOffset="166077.7591">4814 11256 1967 0,'0'0'57'0,"0"0"-34"16,0 0-23-16,0 0 0 0,0 0 0 15,19-5 0-15,-1-6 0 0,5-4 0 0,5-2 0 16,4-3 0-16,4-2 0 0,2-1 0 0,1-1 0 15,-2 1 0-15,2 2 0 0,-5-2 0 0,3 7 0 16,-6-6-29-16,6 10-52 0,-12-17-66 16,20 21-481-16,-20-13 21 0,5 7 53 0</inkml:trace>
  <inkml:trace contextRef="#ctx0" brushRef="#br3" timeOffset="166454.2618">5600 10791 1868 0,'-15'21'131'0,"15"-21"-87"15,0 0-40-15,-23 12-4 16,23-12 0-16,-17 12 0 0,17-12 0 0,-18 22 0 16,18-22 0-16,-19 32 0 0,9-12 0 0,0 1 0 15,-1 1 0-15,1 4 0 0,1 0 0 0,0 1 0 16,-1 1 0-16,1 2 0 0,0-5 0 0,3 0 0 16,2-7 0-16,4-18 0 0,-1 25 0 0,1-25 0 15,0 0 0-15,0 0 0 0,0 0 0 16,22 2 0-16,-22-2 0 0,17-16 0 0,-17 16 0 15,25-33 0-15,-12 9 0 0,1-3 0 0,1 2 0 16,1-4 0-16,-2 2 0 0,2 0 0 0,-1 2 0 16,-1 1 0-16,1 1 0 0,-4 4 0 15,1 2 0-15,-12 17 0 0,18-25 0 0,-18 25 0 16,0 0 0-16,24-14 0 0,-24 14 0 0,0 0 0 16,19 12 0-16,-19-12 0 0,13 27 0 15,-4-8 0-15,-1 5 0 0,-2 4 0 0,2 2 0 16,-5 0 0-16,3 2 0 0,-2-4 0 0,2 0 0 15,-1-3 0-15,2 0 0 0,1-5 0 0,3-1 0 16,-11-19 0-16,25 27-21 0,-25-27-126 0,38 23-190 16,-38-23-249-16,0 0-7 0,23-9 231 0</inkml:trace>
  <inkml:trace contextRef="#ctx0" brushRef="#br3" timeOffset="167127.6724">5900 10945 1708 0,'0'0'258'0,"8"25"-216"16,-8-25-3-16,7 21-39 0,-7-21 0 15,0 0 0-15,27 22 0 0,-27-22 0 0,29 6 0 16,-10-8 0-16,4 0 0 0,2-5 0 0,4-2 0 16,1-4 0-16,2-2 0 0,0 0 0 0,-4-2 0 15,-3 0 0-15,-5 0 0 0,-3 1 0 0,-17 16 0 16,20-29 0-16,-20 29 0 0,9-25 0 0,-9 25 0 15,-4-24 0-15,4 24 0 0,-13-22 0 0,13 22 0 16,-25-18 0-16,8 9 0 0,-1 7 0 16,-2-1 0-16,-1 6 0 0,-1 0 0 15,0 3 0-15,0 7 0 0,1 1 0 0,1 5 0 0,0 2 0 16,2 2 0-16,2 1 0 0,4 3 0 16,1-2 0-16,3 1 0 0,3-2 0 0,4-3 0 15,3-2 0-15,4-2 0 0,-6-17 0 0,21 25 0 16,-21-25 0-16,33 13 0 0,-13-12 0 0,5-3 0 15,3-4 0-15,0-4 0 0,1-2 0 16,2-3 0-16,1-1 0 0,0-2 0 0,-2-2 0 16,-2 2 0-16,-2-1 0 0,-5 2 0 0,-1 4 0 15,-20 13 0-15,27-22 0 0,-27 22 0 0,17-17 0 16,-17 17 0-16,0 0 0 0,0 0 0 0,0 0 0 16,0 0 0-16,0 0 0 0,0 0 0 0,0 0 0 15,2 28 0-15,-4-10 0 0,-1 5 0 16,0 1 0-16,-2 0 0 0,2 3 0 15,-2-1 0-15,3 1 0 0,0 0 0 0,-1-4 0 16,3-4 0-16,1-1 0 0,-1-18 0 0,3 23 0 16,-3-23 0-16,0 0 0 0,0 0 0 0,0 0 0 15,0 0 0-15,0 0 0 0,0 0 0 0,22-33 0 16,-14 10 0-16,1-2 0 0,0-4 0 0,1 4 0 16,-1-2 0-16,-1 0 0 0,-1 4 0 15,1-2 0-15,-1 2 0 0,-1 1 0 0,0 2 0 16,0 0 0-16,2 3 0 0,-8 17 0 0,12-25 0 15,-12 25 0-15,0 0 0 0,20-17 0 0,-20 17 0 16,19-4 0-16,-19 4 0 0,26 0 0 0,-26 0 0 16,34 3 0-16,-14-3 0 0,4 4 0 0,1-6 0 15,1 4 0-15,2-4 0 0,3 5 0 16,-6-12-57-16,12 19-66 0,-26-35-121 0,36 39-191 16,-47-14-170-16,31-11 57 0,-7 22 514 15</inkml:trace>
  <inkml:trace contextRef="#ctx0" brushRef="#br3" timeOffset="167592.5769">6975 10777 1779 0,'0'0'130'0,"0"0"-65"16,0 0-2-16,0 0-53 0,0 0-10 0,-17-11 0 15,17 11 0-15,0 0 0 16,-21 1 0-16,21-1 0 0,-19 10 0 0,19-10 0 0,-24 12 0 0,24-12 0 16,-32 22 0-16,14-8 0 0,-3 4 0 0,1 2 0 15,-1 0 0-15,3 4 0 0,0-1 0 0,1 0 0 16,1 1 0-16,5-3 0 0,1 0 0 0,4-4 0 15,6-17 0-15,0 25 0 0,0-25 0 16,16 18 0-16,-16-18 0 0,33 9 0 16,-10-13 0-16,2-3 0 0,6-4 0 0,-1-4 0 15,3-3 0-15,0-2 0 0,-3-5 0 0,2 0 0 16,-3-3 0-16,-2 3 0 0,-3-1 0 0,-2 2 0 16,-4 0 0-16,-2 6 0 0,-4 0 0 0,-12 18 0 15,16-20 0-15,-16 20 0 0,0 0 0 0,0 0 0 16,0 0 0-16,0 0 0 0,-2 28 0 0,-2-10 0 15,-1 9 0-15,0 2 0 0,0 5 0 16,-1 2 0-16,1 5 0 0,-2 6 0 0,-1 4 0 16,-1 2 0-16,-2 2 0 0,1-3 0 0,-3-3 0 15,2 1 0-15,-4-5 0 0,4-2 0 16,-2-3 0-16,2-4 0 0,0-4 0 0,-1-6 0 16,1-4 0-16,-2-4 0 0,13-18 0 0,-25 21 0 15,25-21 0-15,-23 5 0 0,23-5 0 16,-25-12 0-16,25 12 0 0,-28-31 0 0,17 12 0 15,-3-4 0-15,5 0 0 0,-3-3 0 0,2-2 0 16,-2-7 0-16,6 4 0 0,-9-15-82 0,22 22-104 16,-25-25-49-16,39 38-60 0,-36-27-55 0,20 13-124 15,12 20 50-15,-23-26 424 0</inkml:trace>
  <inkml:trace contextRef="#ctx0" brushRef="#br3" timeOffset="168300.0232">7588 10837 1813 0,'-17'-6'220'15,"17"6"-206"-15,0 0-14 0,-20 9 0 0,20-9 0 16,0 0 0-16,0 0 0 0,-19 20 0 0,19-20 0 15,0 0 0-15,-12 22 0 0,12-22 0 0,0 0 0 16,-7 23 0-16,7-23 0 0,-2 18 0 16,2-18 0-16,0 24 0 0,0-24 0 0,3 27 0 15,-3-27 0-15,7 28 0 0,-7-28 0 16,13 29 0-16,-13-29 0 0,14 23 0 0,-14-23 0 16,17 19 0-16,-17-19 0 0,21 10 0 0,-21-10 0 15,22 2 0-15,-22-2 0 0,27-6 0 0,-27 6 0 16,29-22 0-16,-11 5 0 0,0-3 0 15,3-6 0-15,1-1 0 0,1-5 0 0,-1 2 0 16,0-2 0-16,-3 3 0 0,-1 0 0 0,-2 4 0 16,-4 3 0-16,-1 4 0 0,-11 18 0 0,0 0 0 15,16-17 0-15,-16 17 0 0,0 0 0 0,0 18 0 16,-1-1 0-16,0 10 0 0,-3 8 0 0,2 5 0 16,-2 5 0-16,2 2 0 0,-2 2 0 0,-1 8 0 15,1 4 0-15,-2 0 0 16,0 5 0-16,0-4 0 0,1 3 0 0,-1-3 0 15,1-3 0-15,-1-5 0 0,-2-6 0 0,0-5 0 16,0-5 0-16,-1-5 0 0,0-3 0 0,-3-3 0 16,1-4 0-16,-3-4 0 0,14-19 0 0,-29 27 0 15,29-27 0-15,-29 11 0 0,12-13 0 0,0-2 0 16,-3-6 0-16,0-1 0 0,0-3 0 0,-2-3 0 16,5 0 0-16,0-5 0 0,3-1 0 15,-1-5 0-15,2-1 0 0,-2-7 0 0,9 7-35 16,-17-29-169-16,34 36-125 0,-42-40-134 0,30 21-99 15,5 16 109-15,-19-21 453 0</inkml:trace>
  <inkml:trace contextRef="#ctx0" brushRef="#br2" timeOffset="172968.9636">9010 10567 949 0,'0'0'182'16,"-6"-18"-133"-16,6 18 22 0,0-24 24 0,0 24 0 16,5-20-1-16,-5 20-15 0,0 0-7 0,0 0-7 15,10-17-4-15,-10 17-10 0,0 0-11 0,0 0-6 16,0 0-8-16,0 0-4 0,0 0-4 0,0 0-3 16,1 23-4-16,-1-23 0 0,0 24-4 15,0-24-7-15,-4 32 0 0,3-12 0 0,-2 0 0 16,2 5 0-16,0 1 0 0,0 6 0 0,1 0 0 15,1 6 0-15,-1-1 0 0,0 1 0 0,0-1 0 16,-1-4 0-16,2-2 0 0,-1-3 0 16,0-2 0-16,1-6 0 0,0-3 0 0,-1-17 0 15,4 21 0-15,-4-21 0 0,0 0 0 16,0 0 0-16,0 0 0 0,0 0 0 0,20-4 0 16,-20 4 0-16,14-23 0 0,-4 5 0 0,2-3 0 15,1-4 0-15,1-1 0 0,0 0 0 0,1-1 0 16,0 2 0-16,-3-1 0 0,1 2 0 0,0 4 0 15,1 2 0-15,-14 18 0 0,23-20 0 0,-23 20 0 16,18-6 0-16,-18 6 0 0,20 10 0 0,-20-10 0 16,19 28 0-16,-12-7 0 0,0 4 0 15,-4 2 0-15,-2 1 0 0,1-1 0 0,-4 1 0 16,0-2 0-16,-2 0 0 0,-1-1 0 16,-3-2 0-16,-1 0 0 0,-3-2 0 0,1-2 0 15,-2 0 0-15,13-19 0 0,-27 28 0 0,27-28 0 16,-23 13 0-16,23-13 0 0,-21 2 0 0,21-2 0 15,-19-8 0-15,19 8 0 0,-15-19 0 0,15 19 0 16,-6-31 0-16,6 31 0 0,0-34 0 16,0 34-1-16,8-35-55 0,-8 35-20 0,17-44-61 15,20 44-287-15,-34-28-142 0,20 13-13 0,-23 15 372 16</inkml:trace>
  <inkml:trace contextRef="#ctx0" brushRef="#br2" timeOffset="173531.4439">9690 10778 1231 0,'-4'-19'606'0,"4"19"-548"16,0 0-6-16,-7-17-16 0,7 17 3 0,0 0-14 16,-22-4-25-16,22 4 0 0,-19 10 0 0,19-10 0 15,-24 19 0-15,24-19 0 0,-25 33 0 16,12-12 0-16,-1 4 0 0,2 0 0 0,1 3 0 15,1 0 0-15,3-1 0 0,2-1 0 0,3-2 0 16,2-5 0-16,0-19 0 0,8 29 0 16,-8-29 0-16,23 16 0 0,-4-13 0 0,1-3 0 15,3-4 0-15,2-2 0 0,0-5 0 0,2-5 0 16,1-3 0-16,0-4 0 0,1-2 0 0,0-2 0 16,-2 0 0-16,-1 1 0 0,-2-3 0 15,-2 5 0-15,-4-1 0 0,-3 2 0 0,-4 5 0 16,-2-1 0-16,-9 19 0 0,11-27 0 0,-11 27 0 15,0 0 0-15,0 0 0 0,0 0 0 0,0 0 0 16,0 0 0-16,0 0 0 0,-23 38 0 0,11-6 0 16,-1 8 0-16,-2 6 0 0,-1 4 0 0,-1 2 0 15,0 5 0-15,1 3 0 0,1 3 0 16,-1 7 0-16,2 0 0 0,0 3 0 16,0 1 0-16,1-5 0 0,0-5 0 0,-1-7 0 15,4-8 0-15,0-4 0 0,0-8 0 0,3-5 0 16,-1-7 0-16,2-7 0 0,6-18 0 0,-10 20 0 15,10-20 0-15,0 0 0 0,0 0 0 0,0 0 0 16,-17-28 0-16,14 7 0 0,0-6 0 0,2-6 0 16,2-5 0-16,3-5 0 0,0-3 0 15,3-1 0-15,0-6 0 0,2-2 0 0,3-3 0 16,0-1 0-16,1 1 0 0,4 2 0 0,0-1 0 16,4 4 0-16,1 6 0 0,1 8 0 0,-3 11 0 15,-2 10 0-15,-18 18 0 0,31-20 0 0,-31 20 0 16,31 0-52-16,-35-17-199 0,39 36-271 15,-35-19-114-15,20-6 51 0</inkml:trace>
  <inkml:trace contextRef="#ctx0" brushRef="#br2" timeOffset="174187.6962">11293 10418 814 0,'0'0'474'16,"2"-45"-176"-16,-2 45-178 0,4-40-34 15,-1 23-19-15,-11-6-8 0,8 23-11 0,-16-29-8 16,16 29-2-16,-23-15-35 0,23 15-3 0,-29 2 0 16,12 5 0-16,-3 6 0 0,0 4 0 15,-2 5 0-15,-3 4 0 0,2 6 0 0,-1 3 0 16,1 5 0-16,0 2 0 0,2 1 0 0,2-1 0 16,2 1 0-16,3 1 0 0,5 0 0 0,0 0 0 15,5-1 0-15,3-2 0 0,2-3 0 0,4-4 0 16,3-4 0-16,1-3 0 0,5-3 0 0,-1-4 0 15,6-1 0-15,-2-9-26 0,11 9-108 16,-28-19-217-16,39-1-226 0,-39 1-26 16,25-13 248-16</inkml:trace>
  <inkml:trace contextRef="#ctx0" brushRef="#br2" timeOffset="174687.6982">10844 10730 1782 0,'19'36'265'0,"-19"-36"-265"0,0 0 0 0,0 0 0 16,26-5 0-16,-26 5 0 0,30-12 0 0,-10 3 0 15,3 2 0-15,1-3 0 0,3 2 0 0,0 0 0 16,3-1 0-16,-2 2 0 0,1 0 0 16,-1 2 0-16,-2 1 0 0,-2 2 0 0,-2 2 0 15,-4 1 0-15,-1 3 0 0,-17-4 0 16,25 10 0-16,-25-10 0 0,17 17 0 0,-17-17 0 15,13 25 0-15,-13-25 0 0,5 32 0 0,-5-15 0 16,-1 4 0-16,-3-1 0 0,2 1 0 0,-6 2 0 16,3-3 0-16,-3 1 0 0,1-2 0 0,-1 1 0 15,1-3 0-15,7-17 0 0,-12 27 0 0,12-27 0 16,-7 20 0-16,7-20 0 0,0 0 0 16,0 0 0-16,0 0 0 0,0 0 0 0,0 0 0 15,0 0 0-15,0 0 0 0,0 0 0 0,17-27 0 16,-8 5 0-16,2-2 0 0,3-5 0 15,-2-1 0-15,2-4 0 0,-1 0 0 0,-1-1 0 16,-1 1 0-16,-3 5 0 0,1 3 0 0,-2 4 0 16,0 4 0-16,-7 18 0 0,9-20 0 0,-9 20 0 15,0 0 0-15,0 0 0 0,0 0 0 16,0 0 0-16,0 0 0 0,0 0 0 0,17 27 0 16,-17-27 0-16,14 22 0 0,-14-22 0 0,19 20 0 15,-19-20 0-15,28 16 0 0,-9-10 0 0,1-2 0 16,5-2 0-16,-1-6 0 0,7 4-37 0,-3-9-43 15,16 15-72-15,-27-38-166 0,43 32-160 0,-26-19-114 16,2-3 203-16</inkml:trace>
  <inkml:trace contextRef="#ctx0" brushRef="#br2" timeOffset="174859.576">12020 10569 1643 0,'-32'-4'327'0,"32"4"-272"0,-19 17-33 0,19-17-22 15,-23 28 0-15,12-9 0 0,-3 4 0 0,1 5 0 16,-2 0 0-16,1 6 0 0,-1-3 0 0,2 3 0 15,2-1 0-15,0-6 0 0,2-1 0 16,3-3 0-16,3-5 0 0,2-1 0 0,1-17 0 16,3 22 0-16,-3-22 0 0,0 0 0 0,18 14 0 15,-18-14 0-15,19-7 0 0,-19 7-54 0,28-22-53 16,-32-21-205-16,37 24-299 0,-22-12 14 16,6 0 232-16</inkml:trace>
  <inkml:trace contextRef="#ctx0" brushRef="#br2" timeOffset="175000.2146">11997 10324 1871 0,'0'0'78'16,"0"0"-36"-16,0 0-22 0,0 0-11 0,-6 23-11 15,6-23-9-15,9 20-13 0,-9-20-17 0,24 26-31 16,-24-26-57-16,41 32-167 0,-41-32-248 0,38 20-5 16,-9-6 198-16</inkml:trace>
  <inkml:trace contextRef="#ctx0" brushRef="#br2" timeOffset="175250.2156">12536 10559 1936 0,'-20'2'66'0,"20"-2"-36"16,-33-8-15-16,33 8-15 0,-35-4 0 0,17 4 0 15,-4 3 0-15,0 2 0 0,-2 3 0 0,-1 4 0 16,2 3 0-16,-1 8 0 0,1 0 0 0,1 3 0 15,1 1 0-15,5-1 0 0,4-3 0 0,3 3 0 16,6-4 0-16,3-1 0 0,5 0 0 16,6-3 0-16,2-1 0 0,6-6 0 0,4-4 0 15,1-4 0-15,6-3 0 0,3-5 0 16,5-1 0-16,1-8 0 0,3 1 0 0,-5-17 0 16,21 29-318-16,-40-44-202 0,30 23-116 0,-13-5 64 15,-8-22 572-15</inkml:trace>
  <inkml:trace contextRef="#ctx0" brushRef="#br2" timeOffset="175437.7193">13012 10249 1550 0,'-13'44'497'0,"-4"-19"-497"16,-1 4 0-16,2 2 0 0,-1 4 0 0,2 1 0 15,1 3 0-15,0-2 0 0,2 1 0 0,0-1 0 16,3 1 0-16,1-3 0 0,2 0 0 0,0-5 0 15,2-1 0-15,0-2 0 0,4-2 0 16,-2-6 0-16,7 6-65 0,-5-25-285 0,0 0-312 16,0 0 37-16,0 0 281 0</inkml:trace>
  <inkml:trace contextRef="#ctx0" brushRef="#br2" timeOffset="175802.8729">12851 10437 1653 0,'-7'29'394'16,"7"-29"-394"-16,-3 18 0 0,3-18 0 0,1 19 0 15,-1-19 0-15,7 17 0 0,-7-17 0 0,0 0 0 16,23 21 0-16,-23-21 0 0,22 7 0 0,-22-7 0 16,27 4 0-16,-27-4 0 0,29-1 0 0,-29 1 0 15,32-4 0-15,-32 4 0 0,30-9 0 16,-30 9 0-16,32-10 0 0,-32 10 0 0,29-10 0 15,-29 10 0-15,26-9 0 0,-26 9 0 0,20-6 0 16,-20 6 0-16,17-1 0 0,-17 1 0 16,0 0 0-16,0 0 0 0,20 10 0 0,-20-10 0 15,0 0 0-15,6 29 0 0,-6-29 0 0,-5 34 0 16,0-11 0-16,-2 1 0 0,-3 3 0 16,0 0 0-1,1 1 0-15,-1 0 0 0,3 1 0 0,1-1 0 16,-1-2 0-16,5 0 0 0,-2-6 0 0,3-2 0 0,1-18 0 15,3 25 0-15,-3-25 0 0,9 19-65 16,-22-40-216-16,42 40-155 0,-29-19-176 0,6-29 5 16,17 26 562-16</inkml:trace>
  <inkml:trace contextRef="#ctx0" brushRef="#br2" timeOffset="175977.8313">13296 10300 2021 0,'1'-18'26'0,"-1"18"-26"0,-21-4 0 0,21 4 0 15,-22-1 0-15,22 1 0 0,-23 5 0 16,23-5 0-16,-22 4 0 0,22-4 0 0,0 0 0 16,0 0 0-16,-17-5 0 0,17 5 0 15,0 0-139-15,28 12-235 0,-28-12-147 0,0 0-121 16,37-4 272-16,-24-16 370 0</inkml:trace>
  <inkml:trace contextRef="#ctx0" brushRef="#br2" timeOffset="176737.2831">13836 10437 1792 0,'0'0'58'0,"-30"23"-28"15,11-18-6-15,1 6 4 0,-4-2-1 0,-1 8 6 16,-5-1-1-16,2 3-9 0,-3 2-23 16,2 1 0-16,1 1 0 0,1 3 0 0,2 0 0 15,2 1 0-15,3 0 0 0,5 0 0 16,3-6 0-16,5 2 0 0,5-23 0 0,4 31 0 15,-4-31 0-15,19 19 0 0,-19-19 0 0,31 7 0 16,-12-9 0-16,2-4 0 0,2-5 0 0,1-2 0 16,-2-3 0-16,1-1 0 0,-1-1 0 0,-1-2 0 15,-3 0 0-15,-1-2 0 0,-1-1 0 0,-3 0 0 16,2 0 0-16,1-2 0 0,-3 3 0 16,0-1 0-16,-2 2 0 0,-3 2 0 0,-2 1 0 15,-6 18 0-15,7-29 0 0,-7 29 0 0,0 0 0 16,5-17 0-16,-5 17 0 0,0 0 0 15,0 0 0-15,0 0 0 0,0 0 0 0,-3 19 0 16,3-19 0-16,0 0 0 0,7 22 0 0,-7-22 0 16,0 0 0-16,26 19 0 0,-26-19 0 0,30 5 0 15,-11-5 0-15,3-1 0 0,1-3 0 16,3 2 0-16,-1-3 0 0,1 3 0 0,-3 1 0 16,-1 2 0-16,-5 0 0 0,-17-1 0 0,23 12 0 15,-23-12 0-15,11 18 0 0,-11-18 0 0,-2 26 0 16,2-26 0-16,-12 32 0 0,3-12 0 0,-4-1 0 15,-1 3 0-15,0-1 0 0,-1 1 0 0,1-2 0 16,3-2 0-16,11-18 0 0,-14 26 0 16,14-26 0-16,0 0 0 0,-3 20 0 0,3-20 0 15,0 0 0-15,0 0 0 0,22-2 0 16,-22 2 0-16,27-22 0 0,-10 6 0 0,4-2 0 16,0-4 0-16,3 0 0 0,0 0 0 0,-1 2 0 15,-1 0 0-15,-1 4 0 0,-2 1 0 0,-19 15 0 16,32-18 0-16,-32 18 0 0,17-7 0 0,-17 7 0 15,0 0 0-15,0 0 0 0,0 0 0 16,5 25 0-16,-5-25 0 0,-5 31 0 0,0-11 0 16,0 2 0-16,-1-3 0 0,5 4 0 0,-4-5 0 15,12 10-1-15,-7-28-216 0,16 42-127 0,-16-42-88 16,0 0-81-16,29 28 14 0,-29-28 459 0</inkml:trace>
  <inkml:trace contextRef="#ctx0" brushRef="#br2" timeOffset="177191.0611">15277 10545 2047 0,'0'0'0'0,"0"0"0"0,0 0 0 15,0 0 0-15,-17-4 0 0,17 4 0 16,0 0 0-16,-16 20 0 0,16-20 0 0,-18 34 0 16,8-10 0-16,1 6 0 0,-2 2 0 0,3 2 0 15,-3 4 0-15,0 0 0 0,4-2 0 0,1-2 0 16,3-2 0-16,2-10 0 0,5 1 0 15,-4-23-46-15,22 39-167 0,-22-39-179 0,19 5-109 16,-19-5-80-16,15-21 268 0</inkml:trace>
  <inkml:trace contextRef="#ctx0" brushRef="#br2" timeOffset="177581.6818">15446 10434 1239 0,'0'0'417'0,"14"17"-88"0,-14-17-285 15,0 0-26-15,22 21-18 0,-22-21 0 0,0 0 0 16,21 20 0-16,-21-20 0 0,11 19 0 0,-11-19 0 16,7 24 0-16,-7-24 0 0,0 32 0 0,-2-13 0 15,-4 1 0-15,0 1 0 0,-3 2 0 0,-1 0 0 16,-2 1 0-16,1-1 0 0,1-3 0 15,1 0 0-15,9-20 0 0,-11 29 0 0,11-29 0 16,-1 17 0-16,1-17 0 0,0 0 0 0,17-1 0 16,-17 1 0-16,17-21 0 0,-4 4 0 0,2-1 0 15,3-5 0-15,-1-2 0 0,2-2 0 16,0 2 0-16,0-1 0 0,-1 3 0 0,1 1 0 0,-2 3 0 16,-17 19 0-16,26-29 0 15,-26 29 0-15,19-15 0 0,-19 15 0 0,0 0 0 16,0 0 0-16,0 0 0 0,19 28 0 0,-18-10 0 15,2 5 0-15,-3 4 0 0,-3 0 0 0,3 3 0 16,-1-1 0-16,2 1 0 0,-2-2 0 0,10 6 0 16,-9-34-165-16,25 53-230 0,-25-53-127 0,10 17-104 15,7 2 288-15</inkml:trace>
  <inkml:trace contextRef="#ctx0" brushRef="#br2" timeOffset="178066.0041">16769 10207 1573 0,'11'18'443'0,"-11"-18"-418"16,0 0-19-16,0 0-6 0,0 0 0 0,0 0 0 16,0 0 0-16,0 0 0 0,24 18 0 0,-24-18 0 15,16 39 0-15,-9-12 0 0,2 5 0 0,-2 5 0 16,-1 0 0-16,-3 4 0 0,-2 3 0 0,-2 1 0 16,-3-1 0-16,-3 1 0 0,-1 0 0 15,-1-1 0-15,-2 0 0 0,1-3 0 16,0-3 0-16,3-5 0 0,-3-6 0 0,5-2 0 15,5-25-45-15,2 43-115 0,-24-55-230 0,44 29-169 16,-22-17-41-16,-4-17 308 0</inkml:trace>
  <inkml:trace contextRef="#ctx0" brushRef="#br2" timeOffset="178253.4747">16680 10615 2047 0,'-21'19'0'0,"21"-19"0"15,-21 16 0-15,21-16 0 0,0 0 0 16,0 0 0-16,0 0 0 0,10 19 0 0,-10-19 0 16,31 0 0-16,-8-4 0 0,5-2 0 0,5-3 0 15,7-5 0-15,3 0 0 0,2-5 0 0,2 0 0 16,-2-4 0-16,1 3 0 0,-8-6-19 16,10 17-145-16,-33-36-250 0,33 34-154 0,-24-19-17 15,4 1 289-15</inkml:trace>
  <inkml:trace contextRef="#ctx0" brushRef="#br2" timeOffset="178628.4726">17383 10187 1455 0,'-32'13'487'15,"7"11"-382"-15,25-24-105 0,-18 29 0 16,8-12 0-16,0 5 0 0,0 0 0 0,2 3 0 16,-3 2 0-16,2 0 0 0,0 5 0 0,0 0 0 15,-2 3 0-15,-1 1 0 0,0-1 0 0,-1 0 0 16,-1-1 0-16,2-1 0 0,1-2 0 0,3-4 0 15,2-2 0-15,2-1 0 0,3-7 0 0,1-17 0 16,3 26 0-16,-3-26 0 0,0 0 0 16,23 14 0-16,-23-14 0 0,22-8 0 0,-22 8 0 15,27-19 0-15,-27 19 0 0,29-34 0 0,-15 16 0 16,1-5 0-16,-1 3 0 0,0 0 0 0,0 1 0 16,-3 2 0-16,-11 17 0 0,19-30 0 15,-19 30 0-15,16-22 0 0,-16 22 0 0,0 0 0 16,18-12 0-16,-18 12 0 0,0 0 0 0,0 0 0 15,12 23 0-15,-9-6 0 0,-1 3 0 16,-1 4 0-16,-2 3 0 0,0 2 0 0,-3 3 0 16,2 0 0-16,2 1 0 0,0-4 0 0,6 0 0 15,1-7 0-15,5-1 0 0,1-4 0 0,6 2 0 16,-19-19-62-16,51 31-175 0,-50-48-120 0,46 36-127 16,-27-21-96-16,-3-16 254 0,28 25 326 0</inkml:trace>
  <inkml:trace contextRef="#ctx0" brushRef="#br2" timeOffset="179019.0988">17715 10762 1919 0,'-22'16'107'0,"20"3"-86"15,2-19-21-15,-3 28 0 0,3-28 0 0,8 21 0 16,-8-21 0-16,0 0 0 0,21 14 0 0,-21-14 0 15,24-1 0-15,-24 1 0 0,28-11 0 0,-11 0 0 16,0-3 0-16,1 0 0 0,1-4 0 0,0-2 0 16,-1 0 0-16,-2-3 0 0,-3 4 0 0,-1 1 0 15,-12 18 0-15,15-32 0 0,-15 32 0 16,5-24 0-16,-5 24 0 0,-4-20 0 16,4 20 0-16,0 0 0 0,-23-16 0 0,23 16 0 15,-24 1 0-15,24-1 0 0,-32 15 0 0,15-2 0 16,-4 5 0-16,1 1 0 0,-2 6 0 0,0 0 0 15,1 3 0-15,2 3 0 0,2 1 0 0,3-2 0 16,4-2 0-16,4-5 0 0,4-3 0 0,3-3 0 16,-1-17 0-16,12 26 0 0,-12-26 0 15,26 14 0-15,-8-11 0 0,5-3 0 0,4-4 0 16,2-5 0-16,9 0 0 0,0-9 0 0,16 7 0 16,-20-30-205-16,41 37-163 0,-41-47-78 15,31 15-101-15,2 14 67 0,-23-35 480 0</inkml:trace>
  <inkml:trace contextRef="#ctx0" brushRef="#br2" timeOffset="179831.7072">18884 10230 1412 0,'24'11'402'0,"-24"-11"-337"0,0 0-37 16,-12-18-3-16,12 18 3 0,0 0 3 0,0 0 10 16,0 0-26-16,0 0-15 0,0 0 0 0,-5 22 0 15,3-5 0-15,0 5 0 0,-2 5 0 16,1 3 0-16,-2 2 0 0,2 4 0 0,0 2 0 16,1 4 0-16,-1 3 0 0,2-1 0 15,0 0 0-15,-2-1 0 0,1 0 0 0,0-1 0 16,-2 0 0-16,-2-2 0 0,1-5 0 0,0-2 0 15,1-6 0-15,2-3 0 0,1-5 0 0,1-19 0 16,-1 23 0-16,1-23 0 0,0 0 0 0,0 0 0 16,0 0 0-16,0 0 0 0,0 0 0 15,18-14 0-15,-18 14 0 0,14-35 0 0,-5 13 0 16,-2-1 0-16,1-1 0 0,-2-1 0 0,0 0 0 16,0 0 0-16,0 0 0 0,0 4 0 0,2 0 0 15,2 4 0-15,-10 17 0 0,23-26 0 0,-23 26 0 16,27-15 0-16,-27 15 0 0,32-4 0 0,-32 4 0 15,31 7 0-15,-31-7 0 0,32 16 0 16,-32-16 0-16,30 25 0 0,-30-25 0 16,28 24 0-16,-28-24 0 0,20 23 0 0,-20-23 0 15,13 23 0-15,-13-23 0 0,0 22 0 0,0-22 0 16,-13 20 0-16,13-20 0 0,-27 21 0 0,7-13 0 16,-1 2 0-16,-5-3 0 0,-1 0 0 0,-2-2 0 15,2-2 0-15,2-3 0 0,1 0 0 0,4-3 0 16,3 1 0-16,17 2 0 0,-24-9 0 15,24 9 0-15,0 0 0 0,-4-19 0 0,4 19-22 16,23-11-149-16,-29-22-72 0,43 42-119 0,-42-38-129 16,21 7 4-16,13 20 217 0</inkml:trace>
  <inkml:trace contextRef="#ctx0" brushRef="#br2" timeOffset="180552.5039">19391 10669 1500 0,'1'27'538'0,"-1"-27"-529"0,-15 23-9 0,15-23 0 15,-10 25 0-15,10-25 0 0,-13 33 0 0,9-13 0 16,-3 2 0-16,3 2 0 0,-1-1 0 16,-1-2 0-16,2-2 0 0,2 2 0 15,2-21 0-15,-3 30 0 0,3-30 0 0,3 17 0 16,-3-17 0-16,0 0 0 0,0 0 0 0,0 0 0 15,17 1 0-15,-17-1 0 0,14-19 0 0,-3 2 0 16,0-4 0-16,2-2 0 0,1-3 0 0,-1 0 0 16,-2-2 0-16,0 1 0 0,0-1 0 0,-1 1 0 15,-2 3 0-15,0 1 0 0,-4 1 0 16,4 0 0-16,-1 3 0 0,-7 19 0 0,17-29 0 16,-17 29 0-16,0 0 0 0,17-13 0 0,-17 13 0 15,0 0 0-15,0 0 0 0,17 16 0 0,-17-16 0 16,18 18 0-16,-18-18 0 0,21 21 0 0,-21-21 0 15,26 20 0-15,-8-11 0 0,2 0 0 0,4-2 0 16,1-2 0-16,3 0 0 0,1-4 0 16,4-1 0-16,-1-1 0 0,2-3 0 15,-3-1 0-15,1 1 0 0,-3-3 0 0,-4 1 0 16,-6 2 0-16,-19 4 0 0,18-6 0 0,-18 6 0 16,0 0 0-16,0 0 0 0,-19-3 0 0,19 3 0 15,-32 0 0-15,13 3 0 0,-3-1 0 0,0 0 0 31,1 3 0-31,-2 0 0 0,1 4 0 0,0-1 0 16,2 3 0-16,-1 1 0 0,4 4 0 0,17-16 0 16,-30 34 0-16,17-16 0 0,2 2 0 15,4 0 0-15,2-1 0 0,5 0 0 0,0-19 0 16,6 31 0-16,-6-31 0 0,16 21 0 0,-16-21 0 16,23 12 0-16,-23-12 0 0,28 2 0 0,-28-2 0 15,33-12 0-15,-13-1 0 0,-1-1 0 0,2-5 0 16,-1-4 0-16,0-3 0 0,-1-2 0 0,0 2 0 15,-2 0 0-15,-3 2 0 0,-2 0 0 16,0 2 0-16,-1 0 0 0,-1 2 0 16,0 3 0-16,-10 17 0 0,11-28 0 0,-11 28 0 15,0 0 0-15,0 0 0 0,0 0 0 0,0 0 0 16,0 0 0-16,-15 33 0 0,4-10 0 0,0 5 0 16,0 3 0-16,-2 0 0 0,2 3 0 0,0 1 0 15,3-3 0-15,2-1 0 0,3-2 0 0,3-8 0 16,6-2 0-16,-6-19 0 0,23 23 0 15,-23-23 0-15,42 7-15 0,-28-26-182 0,31 28-60 16,-36-48-87-16,41 35-46 0,-24-21-34 0,0-14 5 16,27 28 419-16</inkml:trace>
  <inkml:trace contextRef="#ctx0" brushRef="#br2" timeOffset="180983.2884">20494 10118 1384 0,'-18'-13'562'0,"18"13"-489"16,0 0-45-16,-19 23-28 0,19-23 0 0,-14 30 0 15,7-10 0-15,0 7 0 0,0 2 0 0,1 5 0 16,-1 4 0-16,-1 1 0 0,1 3 0 0,1 4 0 15,-1-1 0-15,-2 1 0 0,0 2 0 0,-2-2 0 16,0 1 0-16,1-1 0 16,1-1 0-16,1-5 0 0,3-4 0 0,-1-5 0 0,5-4 0 15,-2-7-29-15,8 5-67 0,-5-25-173 16,16 23-148-16,-16-23-50 0,0 0-128 0,19-5 422 16,-22-23 173-16</inkml:trace>
  <inkml:trace contextRef="#ctx0" brushRef="#br2" timeOffset="181313.6027">20625 10465 2047 0,'-23'21'0'0,"-6"1"0"0,0 1 0 16,1 0 0-16,-1 1 0 0,2-1 0 0,1-2 0 15,3-1 0-15,5-3 0 16,18-17 0-16,-23 26 0 0,23-26 0 0,0 0 0 15,-7 17 0-15,7-17 0 0,0 0 0 0,0 0 0 16,19 8 0-16,-19-8 0 0,23-1 0 0,-23 1 0 16,29-6 0-16,-12 1 0 0,2 3 0 0,-1-2 0 15,-18 4 0-15,28 0 0 0,-28 0 0 0,0 0 0 16,22 13 0-16,-22-13 0 0,11 21 0 0,-11-21 0 16,7 25 0-16,-7-25 0 0,4 33 0 15,-4-33 0-15,6 31 0 0,-6-31 0 0,9 29 0 16,-9-29 0-16,16 25 0 0,-16-25 0 0,24 15 0 15,2 6-126-15,-26-21-149 0,39 11-94 0,-39-11-67 16,17-23-90-16,15 32 212 0,-25-32 314 0</inkml:trace>
  <inkml:trace contextRef="#ctx0" brushRef="#br2" timeOffset="181877.482">20810 10698 1359 0,'0'0'554'0,"0"0"-513"0,0 0-18 16,0 0 1-16,0 0-1 0,27-12 0 0,-27 12-23 16,33-10 0-16,-13 5 0 0,2-1 0 15,3 3 0-15,-1-2 0 0,3 0 0 0,-2-1 0 16,3-1 0-16,0 0 0 0,0-3 0 15,0 3 0-15,-1-3 0 0,-2-1 0 0,-2 1 0 16,-3-2 0-16,-20 12 0 0,27-18 0 0,-27 18 0 16,12-18 0-16,-12 18 0 0,3-17 0 0,-3 17 0 15,-3-17 0-15,3 17 0 0,-10-18 0 0,10 18 0 16,-13-17 0-16,13 17 0 0,-23-8 0 0,23 8 0 16,-30 0 0-16,30 0 0 0,-32 15 0 0,13 1 0 15,-3 3 0-15,1 3 0 0,-4 5 0 16,1 3 0-16,0 0 0 0,2 4 0 0,0-1 0 15,5-2 0-15,5-2 0 0,3 0 0 16,5-3 0-16,6-3 0 0,1-5 0 0,-3-18 0 16,26 24 0-16,-8-17 0 0,8-3 0 0,4-5 0 15,8-5 0-15,3-9 0 0,10-1 0 0,-2-8 0 16,12 10-7-16,-21-26-205 0,34 39-115 0,-44-44-71 16,34 28-64-16,-10 1-18 0,-20-23 320 15</inkml:trace>
  <inkml:trace contextRef="#ctx0" brushRef="#br2" timeOffset="182221.2242">21723 10397 2047 0,'-29'12'0'0,"0"0"0"0,0 4 0 0,-2 0 0 16,2 3 0-16,0 1 0 0,2 2 0 0,1-1 0 15,1-2 0-15,3 1 0 0,4-4 0 0,18-16 0 16,-23 31 0-16,23-31 0 0,-9 19 0 0,9-19 0 15,11 17 0-15,-11-17 0 0,22 11 0 0,-22-11 0 16,37 5 0-16,-15-7 0 0,6 0 0 0,2-2 0 16,-1-2 0-16,2 2 0 0,-5-1 0 15,0 1 0-15,-2 3 0 0,-6 1 0 0,-18 0 0 16,26 7 0-16,-26-7 0 0,13 18 0 0,-13-18 0 16,0 28 0-16,-6-9 0 0,-5 3 0 15,-1 5 0-15,-6-1 0 0,-4 1 0 0,-1 1 0 16,-1-3 0-16,-2 1 0 0,1-3 0 0,1-3 0 15,3-3 0-15,4-1 0 0,17-16 0 0,-20 19 0 16,20-19 0-16,0 0 0 0,0 0-146 16,31-3-134-16,-38-34-92 0,48 34-50 0,-21-14-37 15,0-21 92-15,31 31 367 0</inkml:trace>
  <inkml:trace contextRef="#ctx0" brushRef="#br2" timeOffset="182361.8443">21908 10946 2047 0,'0'0'0'16,"0"0"0"-16,0 0 0 0,0 0 0 0,0 0 0 15,0 0 0-15,4-21 0 0,14 18 0 0,-12-25-134 16,29 36-192-16,-42-46-90 0,36 22-181 0,-8 9 68 16,-16-31 485-16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1:02:58.8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1915 1065 1689 0,'0'0'18'0,"0"0"-6"16,0 0-5-16,0 0-9 0,0 0-1 0,0 0 6 15,0 0 5-15,0 0 0 0,0 0 8 0,-5 21-2 16,5-21-7-16,-7 34 5 0,2-12-10 0,0 1 12 16,-1 1 18-16,0 4-39 0,-1-2 44 15,1 3-42-15,0 0 14 0,2 4 14 0,-1 0-15 16,4 3 8-16,0-2-10 0,2 2 8 15,1 0-10-15,2 1 9 0,2-2-12 0,1 0 6 16,2-4-8-16,1-2 4 0,2-3-6 0,2-5 6 16,1-4-6-16,-15-17 4 0,34 21-2 0,-17-18 0 15,2-1 0-15,1-5 1 0,-1-3 3 0,2-5-1 16,0-4 6-16,-1-5-4 0,2-5 2 0,1-3-7 16,-1-2 7-16,1 0-9 0,-1-1 9 0,-1 2-4 15,-3 0 3-15,0 1-2 0,-3 3 2 16,0 2-7-16,-3 4 6 0,-12 19-6 0,18-29 4 15,-18 29-2-15,0 0-1 0,0 0-2 16,0 0 1-16,0 0-1 0,0 0 3 0,0 0 1 16,17 26 0-16,-17-3 4 0,-1 3-4 0,0 3 4 0,-2 0-6 15,2 2 5-15,0 1-6 0,2 2 6 0,1-3-6 16,5-1 7-16,1-3-6 0,5-8 7 16,3-1-3-16,2-3 2 0,4-3-2 15,1-2 3-15,2-6-1 0,0-2-5 0,2-6 0 16,2-3 0-16,-1-4 0 0,0-5 0 0,-1-8 0 15,-3-4 0-15,-2-7 0 0,1-2 0 0,-3-1 0 16,-2-2 0-16,-2-1 0 0,-2 0 0 0,-5 0 0 16,-4-2 0-16,-3 7 0 0,-4 0 0 0,-2 6 0 15,-4 3 0-15,-2 4 0 0,-1 0 0 16,1 3-23-16,10 20 8 0,-18-29-20 0,18 29-7 16,-9-20-26-16,2-2-56 0,29 18-212 0,-17-13-264 15,13 3 46-15,3 7 305 0</inkml:trace>
  <inkml:trace contextRef="#ctx0" brushRef="#br0" timeOffset="719.6078">3164 1460 1876 0,'0'0'16'0,"0"0"-12"0,0 0-2 0,0 0-4 16,0 0 5-16,0 0 4 0,0 0-2 0,0 0 2 15,5 19-1-15,-5-19-4 0,18 12 6 0,-18-12-1 16,29 9 2-16,-9-8 2 0,-1-2 0 16,2-4 0-16,1-1 0 0,0-2-3 0,0 0-3 15,1-2 2-15,0 1-3 0,-2-5 2 0,-1 2-3 16,-3-1 1-16,-17 13-2 0,28-24 4 0,-28 24-3 15,12-18 2-15,-12 18-5 0,0 0 0 0,-3-22 0 16,3 22 0-16,-17-10 0 0,17 10 0 16,-28-8 0-16,9 3 0 0,-1 2 0 0,-2 3 0 15,-1-1 0-15,0 2 0 0,0 2 0 16,-2 1 0-16,3-1 0 0,0 6 0 0,3 1 0 16,-2 6 0-16,4 2 0 0,5 2 0 0,0 1 0 15,3 1 0-15,5 2 0 0,2 2 0 0,5-1 0 16,2-2 0-16,4-1 0 0,4-3 0 0,2-2 0 15,6 0 0-15,2-2 0 0,4-4 0 0,1-3 0 16,5-4 0-16,-2-3-7 0,5-2-21 16,-1-7-3-16,5 2-7 0,-5-7-6 0,5 8-17 15,-7-14-29-15,16 21-73 0,-33-36-188 0,21 25-210 16,-9-6 26-16,-7-9 398 0</inkml:trace>
  <inkml:trace contextRef="#ctx0" brushRef="#br0" timeOffset="907.4075">3894 1356 1668 0,'0'0'117'15,"9"-18"-67"-15,-9 18-13 0,0 0-8 16,0 0 5-16,0 0-10 0,0 0 2 0,0 0-14 16,-3 23-1-16,3-23-5 0,-5 37 3 0,-1-13-5 15,1 2 3-15,-2 1-5 0,1 1 4 0,0 2-6 16,-2 0 5-16,0-1-5 0,0 1 0 0,2-4 0 16,0 0 0-16,3-2 0 0,-1-5 0 0,3 2-2 15,1-21-2-15,0 28-9 0,0-28-4 0,0 0-16 16,0 0-4-16,20 13-25 0,-16-35-64 15,31 16-417-15,-27-24-78 0,14 5 40 16</inkml:trace>
  <inkml:trace contextRef="#ctx0" brushRef="#br0" timeOffset="1034.7588">3998 1134 1914 0,'-46'5'30'0,"46"-5"-24"0,0 0-8 0,-19 4-3 15,19-4-1-15,0 0-2 0,0 0-15 0,0 0-9 16,26 25-76-16,-26-25-156 0,24-8-316 0,-5 11-49 16,4-1 337-16</inkml:trace>
  <inkml:trace contextRef="#ctx0" brushRef="#br0" timeOffset="1581.6377">4482 1455 1927 0,'-37'7'24'16,"14"-7"5"-16,1-1-5 0,1 0 3 0,-1-3-11 16,0 3-16-16,0-2 0 0,0 5 0 15,2 3 0-15,2 1 0 0,0 2 0 0,18-8 0 16,-25 24 0-16,15-7 0 0,2 2 0 16,2 6 0-16,1-1 0 0,2 7 0 0,1-7 0 15,3 4 0-15,4-5 0 0,2-3 0 0,7-2 0 16,-14-18 0-16,30 20 0 0,-12-15 0 0,-1-4 0 15,4-3 0-15,1-4 0 0,-1-5 0 0,2-6 0 16,0-1 0-16,-1-4 0 0,2-3 0 0,-2 2 0 16,0-6 0-16,-2 6 0 15,-3 0 0-15,1 0 0 0,-5 5 0 0,-13 18 0 0,21-27 0 16,-21 27 0-16,0 0 0 0,0 0 0 0,0 0 0 16,0 0 0-16,13 29 0 0,-15-3 0 15,-2 6 0-15,-3 7 0 0,-2 9 0 0,-2 7 0 16,0 4 0-16,-2 6 0 0,-3 4 0 0,-1 3 0 15,-3-1 0-15,1-3 0 0,1-4 0 0,0-6 0 16,1 0 0-16,-1-4 0 0,3-3 0 16,-1-6 0-16,2-7 0 0,1-7 0 0,3-6 0 15,3-6 0-15,7-19 0 0,-8 20 0 0,8-20 0 16,0 0 0-16,0 0 0 0,0 0 0 0,1-22 0 16,4 1 0-16,1-4 0 0,1-6 0 0,3-7 0 15,2-3 0-15,-2-1 0 0,-1-2 0 0,0-1 0 16,-2 1 0-16,0-4 0 0,1-2 0 15,-1-6 0-15,2-2 0 0,2-1 0 16,-1 3 0-16,4 9 0 0,0 7 0 0,3 5 0 16,1 4 0-16,0 2 0 0,0 1 0 0,-2 1 0 15,4 7 0-15,-1-5 0 0,6 7 0 0,1-5-26 16,14 16-153-16,-27-37-235 0,37 32-188 0,-16-15-3 16,5-6 385-16</inkml:trace>
  <inkml:trace contextRef="#ctx0" brushRef="#br0" timeOffset="2003.5126">5393 909 2023 0,'0'0'24'0,"-29"17"-24"0,11 2 0 16,0 1 0-16,-1 5 0 0,2 8 0 15,-2 6 0-15,1 2 0 0,1 10 0 0,2-3 0 16,2 4 0-16,0 3 0 0,4-2 0 0,-1-2 0 15,0 2 0-15,4-7 0 0,1-2 0 0,2-1 0 16,0-5 0-16,2-2 0 0,2-5 0 0,3-9 0 16,1-5 0-16,-5-17 0 0,14 19 0 0,-14-19 0 15,0 0 0-15,23 6 0 0,-23-6 0 16,17-16 0-16,-6-2 0 0,3-8 0 0,2-6 0 16,1-4 0-16,2 0 0 0,-2 2 0 15,3-3 0-15,-2 6 0 0,-2 0 0 0,-1 4 0 16,-2 4 0-16,-1 2 0 0,-12 21 0 0,18-26 0 15,-18 26 0-15,0 0 0 0,0 0 0 0,17-9 0 16,-17 9 0-16,6 23 0 0,-1-1 0 0,0 2 0 16,0 1 0-16,0 2 0 0,1-4 0 15,1 0 0-15,1-2 0 0,3-3 0 0,3-1 0 16,3-4 0-16,2-1 0 0,4-3 0 0,0-4 0 16,7-2 0-16,-4-5 0 0,6-1 0 0,-4-10-80 15,16 17-126-15,-32-39-214 0,29 24-177 0,-13-12 8 16,-1-11 435-16</inkml:trace>
  <inkml:trace contextRef="#ctx0" brushRef="#br0" timeOffset="2175.3872">6075 1171 1879 0,'-3'-32'90'0,"5"9"-41"15,-4 0-20-15,2 23-29 0,-5-23 0 0,5 23 0 16,0 0 0-16,-18 4 0 0,18-4 0 0,-18 25 0 16,5 0 0-16,4 2 0 0,-5 8 0 0,3 5 0 15,0 1 0-15,2 7 0 0,3-5 0 0,1 4 0 16,3-6 0-16,0 2 0 0,3-3 0 15,-1-5 0-15,1 1 0 0,-1-2 0 0,3 0 0 16,-4-6 0-16,3-2-20 0,-2-26-54 16,10 47-134-16,-32-52-297 0,22 5-90 0,0 0-18 15,0 0 582-15</inkml:trace>
  <inkml:trace contextRef="#ctx0" brushRef="#br0" timeOffset="2347.2673">5858 1379 2014 0,'-3'-18'33'0,"3"18"-33"0,-18-20 0 15,18 20 0-15,0 0 0 0,0 0 0 0,0 0 0 16,0 0 0-16,0 0 0 0,0 0 0 0,23 16 0 16,4-14 0-16,7-2 0 0,7-6 0 0,10 0 0 15,4-1 0-15,5 0 0 0,2-2 0 0,6 2 0 16,0-5 0-16,12 5 0 0,-9-18-113 16,30 24-260-16,-42-24-164 0,18 12-101 15,-2 9 253-15</inkml:trace>
  <inkml:trace contextRef="#ctx0" brushRef="#br0" timeOffset="3206.6398">7790 1738 1819 0,'-50'-9'54'16,"21"-1"-39"-16,-4-7 2 0,3 0-2 0,-3-6 11 16,1-2-10-16,1-2 2 0,-1-5-11 0,-1-2 6 15,2-4-6-15,-1-5 9 0,5-4-9 0,2-4 8 16,4 1-13-16,5-1-2 0,3 0 0 0,7 1 0 16,4 0 0-16,3 7 0 0,5 5 0 15,1 5 0-15,4 5 0 0,1 0 0 0,3 0 0 16,2 3 0-16,2 0 0 0,2-2 0 15,5 3 0-15,-2 3 0 0,1 0 0 0,1 4 0 16,-1 2 0-16,2 4 0 0,0 3 0 0,0 3 0 16,-2 1 0-16,-3 8 0 0,-2 1 0 0,-20-5 0 15,28 34 0-15,-21-8 0 0,-3 13 0 16,-8 2 0-16,-6 3 0 0,-7 2 0 0,-6 6 0 16,-9 6 0-16,-5 5 0 0,-8 3 0 0,-4-1 0 15,-2-3 0-15,0 3 0 0,2-7 0 0,4 2 0 16,5-12 0-16,7 0 0 0,9-10 0 0,9-3 0 15,10-7 0-15,9-6 0 0,10-4 0 0,7-7 0 16,11-4 0-16,9-8 0 0,9-7 0 16,7-5 0-16,10-9 0 0,4-2 0 15,8-4 0-15,-3-4 0 0,8 7 0 0,-8-12-56 16,24 27-346-16,-38-28-212 0,14 13-35 0,-11-1 324 16</inkml:trace>
  <inkml:trace contextRef="#ctx0" brushRef="#br0" timeOffset="3956.6388">9192 1160 1886 0,'-19'-5'33'0,"19"5"-22"16,0 0-4-16,0 0 1 0,0 0 5 15,0 0-3-15,-23 19-2 0,12-1-29 0,-2 7 32 16,-2 2-22-16,-3 2 28 0,2 5 8 0,-4-1-13 16,1 4 10-16,0 1-9 0,0 2-10 0,1-5-3 15,5 0 0-15,-2-5 0 0,4-1 0 0,1-6 0 16,4 0 0-16,3-6 0 0,3-17 0 0,0 22 0 16,0-22 0-16,0 0 0 0,0 0 0 15,25-1 0-15,-25 1 0 0,26-28 0 0,-10 5 0 16,2-5 0-16,2-7 0 0,2 1 0 0,0-5 0 15,-2-3 0-15,-1 0 0 0,-2-2 0 0,-1 2 0 16,-4 2 0-16,-3 1 0 0,-3 2 0 16,-3-1 0-16,0 6 0 0,-1-1 0 0,1 9 0 15,-3 5 0-15,0 19 0 0,1-17 0 16,-1 17 0-16,0 0 0 0,0 0 0 0,0 0 0 16,0 0 0-16,-4 21 0 0,4-21 0 0,4 28 0 15,1-8 0-15,2-4 0 0,-7-16 0 0,21 29 0 16,-21-29 0-16,31 23 0 0,-9-13 0 0,1 1 0 15,4-6 0-15,2 0 0 0,3-3 0 0,1-3 0 16,2-2 0-16,-1-1 0 0,1-4 0 0,-3-1 0 16,0-1 0-16,-3-2 0 0,-4 1 0 15,0 0 0-15,-6 0 0 0,-1-1 0 0,-18 12 0 16,28-26 0-16,-28 26 0 0,22-23 0 0,-22 23 0 16,17-16 0-16,-17 16 0 0,0 0 0 15,0 0 0-15,0 0 0 0,0 0 0 0,0 0 0 16,0 0 0-16,0 0 0 0,14 25 0 0,-13 1 0 15,-1 4 0-15,-1 4 0 0,-2 2 0 0,-2 3 0 16,2 3 0-16,-1-1 0 0,3 0 0 16,0 2 0-16,4-5 0 0,1 1 0 0,9-4 0 15,1-5 0-15,9-1 0 0,0-4-15 0,11 1-74 16,-12-22-108-16,36 36-201 0,-36-43-139 0,21 14-39 16,3 4 342-16</inkml:trace>
  <inkml:trace contextRef="#ctx0" brushRef="#br0" timeOffset="4331.6391">10387 1311 2006 0,'-31'-10'19'0,"12"4"-2"0,1 3-12 16,-1 0-5-16,0 3 0 0,-2 4 0 0,1 4 0 16,-1 4 0-16,-3 4 0 0,3 6 0 0,-3 1 0 15,2 5 0-15,1-2 0 0,1 5 0 16,5-4 0-16,0 2 0 0,3-2 0 0,5 0 0 15,2-1 0-15,4-4 0 0,4-2 0 0,3 0 0 16,-6-20 0-16,22 24 0 0,-5-14 0 16,3-4 0-16,2-5 0 0,3-6 0 0,2-7 0 15,2-5 0-15,1-3 0 0,1-6 0 0,-2 4 0 16,1-1 0-16,-3-2 0 0,0 2 0 0,-4-1 0 16,-4-2 0-16,-1 7 0 0,-5-1 0 15,-13 20 0-15,18-27 0 0,-18 27 0 0,0 0 0 16,7-21 0-16,-7 21 0 0,0 0 0 0,-7 17 0 15,7-17 0-15,-11 31 0 0,4-10 0 0,-3 7 0 16,2 4 0-16,-3-1 0 0,5-1 0 0,0-2 0 16,6 2 0-16,2-1 0 0,8 0-10 0,1-6-55 15,14 10-91-15,-25-33-142 0,51 19-156 16,-28-17-148-16,10-9 141 0,21 21 461 0</inkml:trace>
  <inkml:trace contextRef="#ctx0" brushRef="#br0" timeOffset="4654.3402">11052 1229 2031 0,'0'0'16'0,"-26"-5"-16"15,1 7 0-15,-1 4 0 0,3 3 0 0,0 2 0 16,0 2 0-16,2 0 0 0,3 3 0 0,18-16 0 16,-26 28 0-16,26-28 0 0,-7 29 0 0,7-29 0 15,11 30 0-15,-11-30 0 0,32 25 0 0,-8-16 0 16,3-2 0-16,1-1 0 0,3 0 0 0,0 0 0 15,-2 2 0-15,-3-4 0 0,-2 1 0 16,-6-1 0-16,-18-4 0 0,24 6 0 0,-24-6 0 16,0 0 0-16,0 0 0 0,7 18 0 0,-7-18 0 15,-15 21 0-15,15-21 0 0,-28 27 0 0,9-13 0 16,-2 0 0-16,0 1 0 0,2-2 0 0,0 2 0 16,19-15 0-16,-29 23 0 0,29-23 0 15,-12 18 0-15,12-18 0 0,0 0 0 0,9 18 0 16,-9-18 0-16,26-1 0 0,-6-10-35 15,11 6-61-15,-16-33-184 0,40 37-224 0,-22-19-114 16,6-2 105-16</inkml:trace>
  <inkml:trace contextRef="#ctx0" brushRef="#br0" timeOffset="4971.4302">11844 1140 2047 0,'0'0'0'0,"-24"-7"0"16,5 7 0-16,0 1 0 0,-5 3 0 0,-2 2 0 15,-3 1 0-15,-1 3 0 0,0 3 0 0,2 3 0 16,-1 2 0-16,2 2 0 0,1-2 0 16,3 2 0-16,5-3 0 0,5 1 0 0,4-1 0 15,9-17 0-15,-1 27 0 0,8-10 0 0,-7-17 0 16,25 25 0-16,-5-14 0 0,5-4 0 16,4-2 0-16,5 0 0 0,1-1 0 0,0-4 0 15,-1 2 0-15,-3 0 0 0,-7 1 0 0,-3 2 0 16,-21-5 0-16,28 11 0 0,-28-11 0 0,11 23 0 15,-11-23 0-15,-11 37 0 0,-3-14 0 0,-6 2 0 16,-7 4 0-16,-6 3 0 0,-1-3 0 0,-1 0 0 16,4 0 0-16,5-8 0 0,7 1 0 15,19-22 0-15,-18 31 0 0,18-31-83 16,20 26-210-16,-25-44-174 0,38 18-140 0,-4-1 22 16,-4-29 574-16</inkml:trace>
  <inkml:trace contextRef="#ctx0" brushRef="#br0" timeOffset="5116.8667">12328 1590 2047 0,'-42'3'0'0,"12"-3"0"16,6 2 0-16,3-2 0 0,3-6 0 0,18 6 0 0,-30-8 0 16,30 8 0-16,-18-15 0 0,18 15-198 0,0 0-313 15,-3-18-161-15,3 18 33 0,-3-24 613 0</inkml:trace>
  <inkml:trace contextRef="#ctx0" brushRef="#br1" timeOffset="10899.8794">2318 2314 1648 0,'-37'-25'85'0,"37"25"-22"16,0 0-20-16,0 0-10 0,0 0-3 0,-17-18-4 15,17 18-3-15,0 0-7 0,0 0-2 0,0 0-6 16,0 0-3-16,0 0-1 0,0 0-5 0,0 0 1 16,0 0-1-16,0 0-1 0,0 0 0 0,0 0 1 15,23 1 0-15,-23-1 1 0,23 8 0 16,-23-8 0-16,30 7 0 0,-12-3 1 0,1-3-1 16,2 0 1-16,3-1-1 0,2-2 0 0,2 0 1 15,2 0 1-15,4 0 1 0,1-1-3 0,4 1 1 0,-1-1-1 16,3 1-1-16,1-1 2 0,2 2 0 0,1 1 0 15,-2 1 0-15,5 2-1 0,-1-1 1 0,2 2 0 16,1 0-2-16,-2-1 1 0,3 1 0 16,-1-2 0-16,4-1 0 0,1-1 0 0,3-1 1 15,2 0 0-15,4-3 0 0,5-2 0 16,1 0 0-16,3-2-2 0,1-1 3 0,-3 0-3 16,5-2 3-16,-2 0-3 0,3 1 2 0,-1 1-2 15,0-1 3-15,-1 3-2 0,-3-1 3 0,-2 2-2 16,-1 1 0-16,-3 2-1 0,1 0 1 0,-2 2-1 15,-1 2 0-15,2 2 1 0,-4 0-1 0,0 1 0 16,-3 2 0-16,0-2 1 0,-1 2-2 0,1-1 2 16,-3-2-1-16,-1 1 1 0,4-2-1 15,-1 2 1-15,3-2 0 0,0-2 0 0,0 0-1 16,1-2 0-16,1 1 0 0,1-3-1 0,2 0 2 16,1 1-1-16,2-3 1 0,3 0 1 15,0-2 1-15,1 2 0 0,0-1 1 0,-3 1-2 16,2-1 0-16,-1 2 0 0,-1-1 0 0,1 2 0 15,-1 0-1-15,1 1-1 0,-2 2 0 0,-1-2 0 16,-2 3 0-16,-1 0 0 0,-1 2 0 16,-4-1 0-16,1 0 0 0,3 0 0 0,-4 2 0 15,1-2 0-15,1-1 0 0,-2 1 0 0,-1 0 0 16,1-1 0-16,1-1 0 0,-2-1 0 0,2-1 0 16,0 0 0-16,-1 0 0 0,0 0 0 0,-3-1 0 15,2 0 0-15,-3 2 0 0,-1-2 0 0,-3 3 0 16,-1-1 0-16,-2 1 0 15,-1 1 0-15,-2-2 0 0,1 2 0 0,-5 2 0 16,2-1 0-16,-5 1 0 0,0 2 0 0,-2-1 0 16,0 2 0-16,-3-1 0 0,0-1 0 0,-1 1 0 15,-3 0 0-15,3-2 0 0,-5 2 0 0,1-2 0 16,-1 1 0-16,0-1 0 0,1-1 0 0,-1-1 0 16,0 0 0-16,0-2 0 0,0-2 0 0,-2 2 0 15,1-1 0-15,-2 0 0 0,-1-1 0 16,2-1 0-16,0 0 0 0,-1 2 0 0,-1-1 0 15,1 1 0-15,0-1 0 0,0 2 0 0,0-1 0 16,-1 2 0-16,1-2 0 0,-1 2 0 16,-3 0 0-16,-2 1 0 0,1 2 0 0,-2 0 0 15,-1-1 0-15,0 0 0 0,-17-1 0 0,29 3 0 16,-29-3 0-16,29 3 0 0,-29-3 0 0,32 3 0 16,-32-3 0-16,30 1 0 0,-30-1 0 15,33-3 0-15,-13 1 0 0,-1 0 0 0,2-2 0 16,2 0 0-16,0 1 0 0,3-2 0 0,-1 1 0 15,1-1 0-15,0 2 0 0,1-1 0 0,1 0 0 16,0 3 0-16,0-1 0 0,0 1 0 0,-1-1 0 16,0 0 0-16,-1 2 0 0,1 0 0 0,-1 0 0 15,0 1 0-15,0 0 0 0,-1 1 0 16,0-1 0-16,-1 0 0 0,3 0 0 0,-2-1 0 16,2 1 0-16,2-1 0 0,-1 0 0 15,3-1 0-15,-3-1 0 0,0 1 0 0,1-2 0 16,-1 1 0-16,2 1 0 0,1-5 0 0,1 2 0 15,-1-2 0-15,-1 2 0 0,1 1 0 0,-1-1 0 16,3 0 0-16,-2 1 0 0,1-1 0 0,2 2 0 16,-1-1 0-16,1-6 0 0,0 6 0 15,-1-4 0-15,-3 6 0 0,-2 1 0 0,-1-2 0 16,-1 1 0-16,-2 2 0 0,0-2 0 0,1 2 0 16,-2-1 0-16,1 0 0 0,-2 0 0 0,0 0 0 15,-3 0 0-15,1 2 0 0,-1-2 0 0,1-2 0 16,-2 2 0-16,1 2 0 0,1-2 0 15,-2-2 0-15,1 2 0 0,0 0 0 0,0-1 0 16,1 1 0-16,-2-1 0 0,0 0 0 16,0-2 0-16,-1 2 0 0,-17 1 0 0,30-6 0 15,-30 6 0-15,18-2 0 0,-18 2 0 0,0 0 0 16,0 0 0-16,0 0 0 0,0 0 0 0,0 0 0 16,0 0 0-16,0 0 0 0,0 0 0 0,0 0 0 15,0 0 0-15,-21-3 0 0,21 3-13 0,0 0-32 16,-19-1-33-16,27 34-245 0,-8-33-275 15,0 0-50-15,-19 7 307 0</inkml:trace>
  <inkml:trace contextRef="#ctx0" brushRef="#br2" timeOffset="15020.4917">993 3334 1303 0,'-13'-23'121'0,"13"23"-46"0,0 0-7 16,0 0 0-16,0 0-9 0,0 0-9 15,0 0-19-15,-18 6-8 0,18-6-9 0,-6 17 1 16,6-17-3-16,-6 30 4 0,2-10-6 16,1 4 6-16,1 3-10 0,1 4 5 0,-2 5-10 15,1 4 10-15,-2 3-9 0,-1 0 13 0,-2 1-8 16,1-2 9-16,-2-1-6 0,-1-1 8 0,1-6-6 15,0-5-11-15,2-9 26 0,6-20-26 0,-6 20 27 16,6-20-28-16,0 0 0 0,0 0 0 0,0 0 0 16,0 0 0-16,9-27 0 0,-5 8 0 15,3-10 0-15,-1-7 0 0,2-6 0 0,3-4 0 16,1-3 0-16,2-3 0 0,1-1 0 16,0-3 0-16,0 2 0 0,-2-3 0 0,2 0 0 15,-2 1 0-15,-1 2 0 0,-1 6 0 0,-1 4 0 16,-1 9 0-16,-1 7 0 0,-1 8 0 0,-7 20 0 15,6-17 0-15,-6 17 0 0,0 0 0 0,0 0 0 16,0 0 0-16,-1 30 0 0,1-8 0 16,0 8 0-16,0 4 0 0,0 3 0 0,0-2 0 15,2-1 0-15,3-1 0 0,4-5 0 0,4-2 0 16,3-3 0-16,3-5 0 0,5-4 0 0,3-6 0 16,6-4 0-16,3-7 0 0,3-5 0 0,2-7 0 15,1-6 0-15,2-4 0 0,1-4 0 0,0-1 0 16,-3-3 0-16,-2 2 0 0,-6 0 0 15,-1 0 0-15,-5 5 0 0,-4 3 0 16,-6 5 0-16,-18 18 0 0,26-20 0 0,-26 20 0 16,0 0 0-16,0 0 0 0,0 0 0 0,2 29 0 15,-7-2 0-15,-2 9 0 0,-3 11 0 0,-3 5 0 16,-2 5 0-16,-1 0 0 0,-1 0 0 0,4-3 0 16,0 1 0-16,2-6 0 0,5 0 0 0,2-6 0 15,6-3 0-15,6-6 0 0,5-1 0 16,3-7 0-16,7 0 0 0,0-6-49 0,11 4-27 15,-13-31-161-15,35 29-307 0,-28-26-82 0,13 4 112 16</inkml:trace>
  <inkml:trace contextRef="#ctx0" brushRef="#br2" timeOffset="15384.6678">2237 3395 2047 0,'-30'9'0'0,"8"-6"0"15,1 3 0-15,3 2 0 0,0 3 0 0,1 2 0 16,-3 3 0-16,1 5 0 0,1 2 0 0,0 5 0 16,1 2 0-16,1 1 0 0,-1 2 0 0,3 0 0 15,3-3 0-15,3-1 0 0,3-4 0 16,3-2 0-16,4-3 0 0,3-4 0 0,-5-16 0 16,22 23 0-16,-22-23 0 0,34 9 0 0,-12-12 0 15,1-3 0-15,4-7 0 0,0-4 0 16,1-6 0-16,2-3 0 0,-2-3 0 0,1-2 0 15,-2 0 0-15,-2 1 0 0,-2-2 0 0,-3 2 0 16,-5 3 0-16,-2 6 0 0,-5 4 0 0,-8 17 0 16,10-24 0-16,-10 24 0 0,0 0 0 15,0 0 0-15,0 0 0 0,0 0 0 0,0 0 0 16,-17 21 0-16,11 0 0 0,-2 5 0 0,2 7 0 16,-1 0 0-16,2 2 0 0,0-3 0 0,5 4 0 15,2-5 0-15,5 2 0 0,-1-6 0 0,10 6-67 16,-16-33-185-16,37 33-361 0,-37-33-6 0,49 18 124 15</inkml:trace>
  <inkml:trace contextRef="#ctx0" brushRef="#br2" timeOffset="15744.0257">2894 3381 2047 0,'-39'10'0'0,"10"2"0"15,1 0 0-15,4 3 0 0,1-2 0 0,4 0 0 16,19-13 0-16,-28 26 0 0,28-26 0 0,-11 20 0 16,11-20 0-16,4 18 0 0,-4-18 0 0,17 19 0 15,-17-19 0-15,32 15 0 0,-9-10 0 0,4-2 0 16,1-2 0-16,2-1 0 0,4 0 0 0,0 0 0 16,-4 1 0-16,-2 0 0 0,-7 3 0 15,-3 2 0-15,-18-6 0 0,25 22 0 16,-25-22 0-16,14 30 0 0,-14-30 0 0,3 31 0 15,-7-13 0-15,0 1 0 0,-3 0 0 0,-3 0 0 16,-2 1 0-16,-2-2 0 0,-2 1 0 0,0-1 0 16,-2 0 0-16,0-2 0 0,-1-1 0 0,19-15 0 15,-28 21 0-15,28-21 0 0,0 0 0 0,0 0 0 16,0 0 0-16,0 0 0 0,0 0 0 16,-1-16 0-16,18 8-90 0,-22-34-235 0,38 26-295 15,-16-16-28-15,16 3 285 0</inkml:trace>
  <inkml:trace contextRef="#ctx0" brushRef="#br2" timeOffset="16087.7828">3615 3242 2005 0,'-19'-2'42'0,"19"2"-42"16,-34-1 0-16,13 4 0 0,-1 6 0 0,-3 2 0 15,-2 3 0-15,1 2 0 0,1 3 0 0,1 2 0 16,3 1 0-16,1 1 0 0,3 1 0 0,6 0 0 15,2-2 0-15,4-3 0 0,4-2 0 0,2 0 0 16,-1-17 0-16,14 30 0 0,-14-30 0 0,26 27 0 16,-26-27 0-16,33 18 0 0,-14-13 0 15,3 0 0-15,2-3 0 0,2 0 0 16,0 1 0-16,-2 0 0 0,-1 1 0 0,-4 2 0 16,0 0 0-16,-19-6 0 0,26 18 0 0,-26-18 0 15,17 25 0-15,-17-25 0 0,7 29 0 0,-7-29 0 16,-7 31 0-16,-1-14 0 0,-2 2 0 0,-4 2 0 15,-3-1 0-15,-3 2 0 0,-3 0 0 16,1-2 0-16,-2 1 0 0,1-4 0 0,1-3 0 16,2 1 0-16,2-5 0 0,18-10 0 0,-25 13 0 15,25-13 0-15,-25-1-26 0,31 18-223 0,-37-43-276 16,31 26-140-16,0 0 93 0,-32-42 563 0</inkml:trace>
  <inkml:trace contextRef="#ctx0" brushRef="#br2" timeOffset="20916.7048">4803 3475 1695 0,'-2'-32'290'0,"2"32"-268"0,2-30-15 0,5 7-7 16,3-3 5-16,5 2-4 0,0 3 7 0,-15 21-3 16,22-28 2-16,-22 28-1 0,0 0-5 15,0 0-1-15,0 0 0 0,0 0 0 16,4 19 0-16,-6-1 0 0,0 9 0 0,-2 3 0 16,-2 6 0-16,-1 2 0 0,-1 0 0 0,-2 2 0 15,1-1 0-15,-1 0 0 0,-1 0 0 0,3-2 0 16,-1 2 0-16,1-2 0 0,1-1 0 0,0 1 0 15,5-3 0-15,-2-5-21 0,9 5-55 0,-5-34-233 16,4 21-337-16,-4-21 17 0,0 0 264 16</inkml:trace>
  <inkml:trace contextRef="#ctx0" brushRef="#br2" timeOffset="21088.5794">4818 3159 2047 0,'-30'1'0'16,"30"-1"0"-16,-26-4 0 0,26 4 0 0,0 0 0 16,0 0 0-16,0 0 0 0,0 0 0 0,0 0 0 15,17 5 0-15,4-1-11 0,2-5-33 0,13 12-65 16,-23-28-403-16,33 19-113 0,-11-6-27 0,5-3 559 16</inkml:trace>
  <inkml:trace contextRef="#ctx0" brushRef="#br2" timeOffset="21416.7052">5448 3319 1895 0,'0'0'15'16,"-27"13"-2"-16,10-5 0 0,17-8 13 0,-31 21 2 16,31-21 6-16,-34 30-11 0,14-11-23 15,2 2 0-15,1 0 0 0,1 0 0 0,0 2 0 16,4-3 0-16,2 0 0 0,5-3 0 0,5-17 0 15,-1 28 0-15,1-28 0 0,18 19 0 0,-18-19 0 16,38 10 0-16,-14-9 0 0,7-3 0 0,2-1 0 16,4-1 0-16,2-1 0 0,0 0 0 15,0 1 0-15,-6 3 0 0,-4 1 0 0,-7 4 0 16,-22-4 0-16,26 13 0 0,-26-13 0 16,2 25 0-16,-8-7 0 0,-6 3 0 0,-6 4 0 15,-7 3 0-15,-4 1 0 0,-4 1 0 0,-2 0 0 16,0-3 0-16,2-1 0 0,1-3 0 0,4-4 0 15,9-3 0-15,19-16 0 0,-21 14 0 0,21-14-6 16,0 0-82-16,-5-29-248 0,32 26-315 0,-10-17 2 16,9 0 333-16</inkml:trace>
  <inkml:trace contextRef="#ctx0" brushRef="#br2" timeOffset="21947.955">7029 2824 2024 0,'-26'-5'23'15,"26"5"-23"-15,0 0 0 0,0 0 0 0,0 0 0 16,0 0 0-16,-12 19 0 0,12-19 0 0,-7 40 0 16,2-8 0-16,-3 4 0 0,-1 6 0 15,-1 4 0-15,-1 4 0 0,0 3 0 0,-1 3 0 16,-1 2 0-16,-2 3 0 0,-1 0 0 0,3 1 0 15,-1-6 0-15,1-4 0 0,4-3 0 0,1-7 0 16,5-3 0-16,3-6 0 0,6-6 0 0,2-4 0 16,4-3 0-16,-12-20-3 0,33 26-83 0,-33-26-92 15,44-5-397-15,-44 5-64 0,27-27 74 0</inkml:trace>
  <inkml:trace contextRef="#ctx0" brushRef="#br2" timeOffset="22135.4556">6712 3501 1903 0,'0'0'114'16,"0"0"-87"-16,0 0-24 0,0 0-3 15,0 0 0-15,0 0 0 0,24 16 0 0,-5-16 0 16,4 0 0-16,5-4 0 0,3-1 0 0,3-2 0 16,2-3 0-16,6 0 0 0,0-5 0 0,6-2 0 15,-1-2 0-15,2-3 0 0,-1-3 0 0,3 2-44 16,-6-16-63-16,26 32-323 0,-30-33-202 0,12 10 3 15,-6 1 425-15</inkml:trace>
  <inkml:trace contextRef="#ctx0" brushRef="#br2" timeOffset="22526.1131">7616 2871 1979 0,'0'0'47'0,"-22"35"-28"0,-3-9-17 0,-1 3-2 16,2 1 0-16,-4 4 0 0,3 3 0 0,-5 2 0 15,5 4 0-15,2 0 0 0,1 1 0 16,0 0 0-16,4 2 0 0,1-3 0 0,0 3 0 16,2-3 0-16,2-2 0 0,2-2 0 0,2-3 0 15,4-3 0-15,5-6 0 0,4-4 0 16,2-5 0-16,-6-18 0 0,22 25 0 0,-22-25 0 16,33 11 0-16,-13-13 0 0,4-1 0 0,0-6 0 15,0-2 0-15,-1-6 0 0,4-1 0 16,-1-5 0-16,-3 0 0 0,0-2 0 0,-3 1 0 15,-1 0 0-15,-2 3 0 0,-3 3 0 0,-14 18 0 16,21-23 0-16,-21 23 0 0,0 0 0 0,0 0 0 16,0 0 0-16,0 0 0 0,0 0 0 0,-1 29 0 15,-3-10 0-15,1 7 0 0,-1 1 0 0,0 1 0 16,3 0 0-16,1-3 0 0,5 0 0 16,2-1 0-16,5-2 0 0,4-2 0 15,5-2 0-15,1-6 0 0,6-2 0 0,1-6 0 16,9-3 0-16,0-7 0 0,9-1 0 0,-5-14-89 15,20 15-101-15,-31-39-172 0,27 25-235 0,-17-8 13 16,-10-10 360-16</inkml:trace>
  <inkml:trace contextRef="#ctx0" brushRef="#br2" timeOffset="22869.8404">8113 3477 1625 0,'0'0'244'16,"0"0"-173"-16,0 0-61 0,0 0 8 15,19 4 7-15,-19-4 7 0,34 8-10 0,-15-6-22 16,2 0 0-16,2 0 0 0,2-3 0 0,3 0 0 16,0-2 0-16,-1-2 0 0,1-1 0 15,-1-1 0-15,-2-3 0 0,-2 2 0 0,-4-3 0 16,-19 11 0-16,24-19 0 0,-24 19 0 0,11-23 0 16,-11 23 0-16,2-26 0 0,-2 26 0 0,-13-29 0 15,13 29 0-15,-30-23 0 0,9 14 0 0,-1 1 0 16,-2 4 0-16,0 2 0 0,-2 6 0 0,0 3 0 15,-1 7 0-15,-1 2 0 0,1 6 0 0,2 5 0 16,0 2 0-16,5 4 0 0,1-1 0 16,6 1 0-16,3-2 0 0,7 0 0 15,4-6 0-15,7-2 0 0,6-6 0 0,8-1 0 16,4-7 0-16,8 0 0 0,4-6 0 0,9 1 0 16,-2-8 0-16,11 6 0 0,-9-18-120 0,26 22-108 15,-33-38-131-15,40 23-214 0,-12-3 18 0,-11-16 344 16</inkml:trace>
  <inkml:trace contextRef="#ctx0" brushRef="#br3" timeOffset="28909.8598">10125 3496 1628 0,'0'0'353'0,"0"0"-328"0,-35 6-15 15,15-11 0-15,1 3 5 0,-3 1-9 0,0 2-6 16,-5 3 0-16,1 2 0 0,-2 3 0 16,0 4 0-16,1 2 0 0,0 3 0 0,1 2 0 15,0 0 0-15,3 2 0 0,2-1 0 0,4 0 0 16,4-1 0-16,2 0 0 0,4 0 0 0,4-3 0 16,3 0 0-16,0-17 0 0,13 27 0 15,-13-27 0-15,32 21 0 0,-11-15 0 0,7-2 0 16,2-4 0-16,4-3 0 0,1-3 0 0,6-1 0 15,-2-5 0-15,1-2 0 0,-1-4 0 0,-1-2 0 16,-2-1 0-16,-3-3 0 0,-3 1 0 0,-6 0 0 16,-2 0 0-16,-5 3 0 0,-3-1 0 0,-5 3 0 15,-9 18 0-15,10-29 0 0,-10 29 0 16,0-20 0-16,0 20 0 0,0 0 0 0,0 0 0 16,0 0 0-16,-23 0 0 0,23 0 0 0,-16 21 0 15,8-4 0-15,-1 2 0 0,-1 4 0 16,2 4 0-16,-1-2 0 0,3 2 0 0,1-2 0 15,5 2 0-15,2-3 0 0,5 1 0 0,-7-25-65 16,30 51-139-16,-30-51-194 0,30 15-175 0,-30-15-48 16,31-4 436-16</inkml:trace>
  <inkml:trace contextRef="#ctx0" brushRef="#br3" timeOffset="29436.8234">10759 3465 1740 0,'0'0'232'0,"-28"16"-162"0,11-10-65 16,0 3-5-16,17-9 0 0,-34 31 0 0,17-11 0 16,-3 4 0-16,1 0 0 0,1 3 0 0,2-3 0 15,0 0 0-15,4-1 0 0,2-2 0 0,2-3 0 16,3-1 0-16,5-17 0 0,-3 22 0 0,3-22 0 16,0 0 0-16,0 0 0 0,18 12 0 0,-18-12 0 15,0 0 0-15,27-13 0 0,-27 13 0 16,25-19 0-16,-25 19 0 0,29-35 0 0,-13 15 0 15,-2-1 0-15,1-2 0 0,-3 3 0 0,-2-1 0 16,-1-1 0-16,-1 4 0 0,-3 0 0 16,-2 1 0-16,-3 17 0 0,4-25 0 0,-4 25 0 15,0 0 0-15,0 0 0 0,0 0 0 0,0 0 0 16,0 0 0-16,0 0 0 0,0 0 0 0,0 0 0 16,-6 22 0-16,6-22 0 0,2 26 0 15,-2-26 0-15,14 23 0 0,-14-23 0 0,25 21 0 16,-8-14 0-16,1-2 0 0,2-2 0 0,3-3 0 15,-1-2 0-15,2-2 0 0,2-3 0 0,0-3 0 16,2 0 0-16,0-3 0 0,0 0 0 0,-3 0 0 16,-2-2 0-16,-4 2 0 0,-2-1 0 0,-17 14 0 15,26-25 0-15,-26 25 0 0,18-19 0 0,-18 19 0 16,0 0 0-16,0 0 0 16,0 0 0-16,0 0 0 0,0 0 0 0,0 0 0 15,0 0 0-15,-11 35 0 0,-1-10 0 0,1 3 0 16,-1 1 0-16,2 2 0 0,3-4 0 0,1 1 0 15,3-4 0-15,6-2 0 0,2-3 0 0,8 0 0 16,-13-19 0-16,36 24-29 0,-12-19-24 0,11 10-79 16,-21-36-128-16,39 27-232 0,-27-23-119 15,8-5 142-15</inkml:trace>
  <inkml:trace contextRef="#ctx0" brushRef="#br3" timeOffset="30108.7095">11578 3415 2003 0,'0'0'44'0,"-25"21"-44"0,5-14 0 16,2 3 0-16,-1 1 0 0,1 3 0 16,-3 2 0-16,4 4 0 0,-1 1 0 0,2 4 0 15,4 2 0-15,-1 1 0 0,6 0 0 0,4-3 0 16,0-1 0-16,4 0 0 0,3 1 0 0,3-5 0 16,2-1 0-16,-9-19 0 0,27 25 0 0,-10-17 0 15,2-2 0-15,-1-3 0 0,0-3 0 0,-18 0 0 16,32-14 0-16,-32 14 0 0,30-30 0 0,-14 8 0 15,1-2 0-15,-1-2 0 0,0-1 0 16,-4-1 0-16,-1-1 0 0,-2 1 0 16,-3-1 0-16,-1 0 0 0,-3 4 0 0,-3-1 0 15,-2 5 0-15,-2 2 0 0,5 19 0 0,-11-27 0 16,11 27 0-16,0 0 0 0,-19-12 0 0,19 12 0 16,0 0 0-16,0 0 0 0,-18 18 0 0,18-18 0 15,-1 19 0-15,1-19 0 0,12 22 0 16,-12-22 0-16,25 19 0 0,-8-10 0 0,5-3 0 15,4 0 0-15,3-1 0 0,3-2 0 0,2 0 0 16,2-3 0-16,-2 0 0 0,-1 0 0 0,-3-2 0 16,-3 1 0-16,-4 0 0 0,-2 0 0 0,-21 1 0 15,24-1 0-15,-24 1 0 0,0 0 0 0,0 0 0 16,0 0 0-16,0 0 0 0,0 0 0 16,0 0 0-16,-16 17 0 0,16-17 0 15,-29 21 0-15,29-21 0 0,-34 35 0 0,15-12 0 16,2-1 0-16,0 2 0 0,2 0 0 0,5-2 0 15,3 0 0-15,5-3 0 0,3-2 0 0,-1-17 0 16,10 31 0-16,-10-31 0 0,21 21 0 0,-21-21 0 16,33 9 0-16,-11-9 0 0,2-3 0 0,4-5 0 15,3-5 0-15,2-6 0 0,-2-1 0 0,1-3 0 16,-4 0 0-16,-4 2 0 0,-1 1 0 16,-4-1 0-16,-4 3 0 0,0 0 0 0,-4 1 0 15,-11 17 0-15,16-25 0 0,-16 25 0 16,0 0 0-16,0 0 0 0,-1-17 0 0,1 17 0 15,0 0 0-15,-22 18 0 0,22-18 0 0,-26 34 0 16,11-13 0-16,1 5 0 0,-1-1 0 0,4 1 0 16,2-2 0-16,3 2 0 0,2-4 0 15,6 1 0-15,1-5 0 0,5 0 0 0,-8-18-50 16,31 27-78-16,-31-27-85 0,53 11-154 0,-53-11-217 16,45-21 65-16,-5 19 334 0</inkml:trace>
  <inkml:trace contextRef="#ctx0" brushRef="#br3" timeOffset="30468.0728">12707 3516 1481 0,'-27'-22'540'0,"27"22"-514"15,-31 7-26-15,31-7 0 0,-33 24 0 0,15-4 0 16,-3 3 0-16,1 2 0 0,1 2 0 0,2-1 0 16,4-2 0-16,2-1 0 0,3 0 0 0,2 0 0 15,3-2 0-15,1-2 0 0,2-19 0 0,5 26 0 16,-5-26 0-16,0 0 0 0,17 12 0 0,-17-12 0 15,20-5 0-15,-20 5 0 0,27-19 0 16,-10 2 0-16,2-6 0 0,3-3 0 0,0-2 0 16,-2 1 0-16,2 0 0 0,-5 0 0 0,3 2 0 15,-4 0 0-15,-2 0 0 0,2 5 0 0,-3 2 0 16,-13 18 0-16,24-27 0 0,-24 27 0 16,0 0 0-16,0 0 0 0,0 0 0 0,0 0 0 15,0 0 0-15,8 35 0 0,-13-9 0 16,-1 3 0-16,0 0 0 0,0 0 0 0,2-1 0 15,2-3 0-15,4-1 0 0,4-3 0 0,5-3 0 16,-11-18 0-16,33 25 0 0,-11-20 0 0,6-3 0 16,2-8 0-16,8-4 0 0,1-13 0 0,12 1-78 15,-8-25-90-15,24 30-98 0,-39-40-193 0,19 17-107 16,-4 5 64-16,-16-22 495 0</inkml:trace>
  <inkml:trace contextRef="#ctx0" brushRef="#br3" timeOffset="30639.938">13523 2981 2046 0,'-21'22'1'16,"-3"7"-1"-16,-5 5 0 0,-2 8 0 0,-1 4 0 16,-2 6 0-16,-2 0 0 0,6 4 0 0,6-3 0 15,5 1 0-15,7 0 0 0,4-5 0 0,2-2 0 16,1-6 0-16,2-2 0 0,1-6 0 16,3-2 0-16,-2-4 0 0,3-2 0 0,-2-25 0 15,9 39-111-15,-9-39-124 0,10 23-125 0,-32-28-237 16,22 5 87-16,0 0 277 0</inkml:trace>
  <inkml:trace contextRef="#ctx0" brushRef="#br3" timeOffset="30796.2065">13130 3408 1894 0,'0'0'153'0,"22"-27"-153"0,-22 27 0 16,0 0 0-16,0 0 0 0,0 0 0 0,24 3 0 15,-24-3 0-15,32 1 0 0,-9-2 0 0,4-2 0 16,3 3 0-16,4-6 0 0,10 5 0 0,-4-12 0 15,24 18-145-15,-22-36-137 0,47 41-179 0,-19-24-120 16,2-9 12-16,17 25 561 0</inkml:trace>
  <inkml:trace contextRef="#ctx0" brushRef="#br3" timeOffset="31436.8139">14733 3599 1139 0,'6'-30'468'0,"20"21"-319"15,-26-11-82-15,0 20-6 0,6-26 3 0,-6 26-10 16,-6-18-14-16,6 18-35 0,-19-12-5 16,19 12 0-16,-31-3 0 0,13 4 0 0,-3 2 0 15,-2 5 0-15,-5 1 0 0,1 3 0 0,-3 2 0 16,1 3 0-16,3-2 0 0,2 6 0 16,2-2 0-16,5 2 0 0,-2-1 0 0,9 0 0 15,1-1 0-15,5-1 0 0,4 0 0 0,6 1 0 16,3-3 0-16,4 1 0 0,8-2 0 0,2-1 0 15,4-4 0-15,5-3 0 0,3-3 0 0,1-4 0 16,1-4 0-16,-3 0 0 0,-1-5 0 0,-2-1 0 16,-4-2 0-16,-4-1 0 0,-5-3 0 15,-18 16 0-15,25-31 0 0,-18 13 0 0,-5 0 0 16,1-3 0-16,-7 0 0 0,-1 1 0 0,-2-2 0 16,-5 0 0-16,-2 1 0 0,-1 0 0 15,-2 3 0-15,0 2 0 0,17 16 0 0,-27-22 0 16,27 22 0-16,0 0 0 0,0 0 0 0,0 0 0 15,0 0 0-15,0 0 0 0,0 0 0 0,31 11 0 16,1-4-10-16,-4-19-150 0,35 31-193 16,-33-38-193-16,24 13-66 0,0 5 247 0</inkml:trace>
  <inkml:trace contextRef="#ctx0" brushRef="#br3" timeOffset="31686.8631">15813 2836 1800 0,'0'0'230'0,"-52"-29"-213"16,20 16-17-16,0 4 0 0,2 7 0 0,-2 5 0 15,1 6 0-15,-3 5 0 0,1 8 0 0,-4 8 0 16,5 8 0-16,-2 7 0 0,0 5 0 0,4 6 0 16,2 1 0-16,4 6 0 0,2 1 0 0,4 0 0 15,2 2 0-15,5-4 0 16,6-1 0-16,4-2 0 0,4-7 0 0,0-3 0 0,1-6 0 15,6-3 0-15,-4-9 0 0,3-1 0 0,-3-10 0 16,10 11-98-16,-16-31-192 0,20 17-201 0,-20-17-142 16,0-20 99-16,0 20 534 0</inkml:trace>
  <inkml:trace contextRef="#ctx0" brushRef="#br3" timeOffset="31858.7116">15109 3397 1844 0,'23'21'203'15,"-23"-21"-203"-15,0 0 0 0,0 0 0 0,0 0 0 16,27 2 0-16,-8-2 0 0,8-1 0 0,5-2 0 16,5 0 0-16,2-2 0 0,5 1 0 0,-4-2 0 15,5 6 0-15,-5-8 0 0,13 16-84 16,-26-32-167-16,32 42-189 0,-36-23-160 16,6 1 33-16,16 23 463 0</inkml:trace>
  <inkml:trace contextRef="#ctx0" brushRef="#br3" timeOffset="32421.2077">16866 3447 1385 0,'-3'-24'570'0,"3"24"-522"0,0 0-11 0,-17-22-30 16,17 22-7-16,-28-8 0 0,8 8 0 16,-5 2 0-16,-2 0 0 0,-2 5 0 0,-2 1 0 15,2 1 0-15,1 3 0 0,2 0 0 0,3 2 0 16,4 2 0-16,19-16 0 0,-27 25 0 0,27-25 0 16,-11 23 0-16,11-23 0 0,4 22 0 0,-4-22 0 15,17 19 0-15,-17-19 0 0,33 15 0 16,-10-12 0-16,6-2 0 0,4-2 0 0,3 0 0 15,2-3 0-15,0 2 0 0,-1-1 0 0,-2 1 0 16,-5 0 0-16,-3 2 0 0,-5 1 0 0,-4 1 0 16,-18-2 0-16,23 6 0 0,-23-6 0 0,0 0 0 15,0 0 0-15,12 23 0 0,-12-23 0 0,-5 22 0 16,5-22 0-16,-16 29 0 0,16-29 0 16,-23 32 0-16,23-32 0 0,-26 30 0 15,26-30 0-15,-30 30 0 0,30-30 0 0,-23 24 0 16,23-24 0-16,0 0 0 0,-14 17 0 0,14-17 0 15,0 0 0-15,0 0 0 0,26-12-15 0,-13-16-133 16,34 26-160-16,-37-42-201 0,33 16-80 0,-1-2 112 16,-13-25 477-16</inkml:trace>
  <inkml:trace contextRef="#ctx0" brushRef="#br3" timeOffset="32659.8091">17597 2819 1765 0,'-12'29'282'31,"-9"-12"-282"-31,-1 2 0 0,2 7 0 0,-1 3 0 16,2 5 0-16,-1 4 0 0,1 5 0 0,2 1 0 15,2 5 0-15,3 3 0 0,1 3 0 16,1 1 0-16,2 2 0 0,0-2 0 0,1-1 0 16,1 0 0-16,0-4 0 0,0-3 0 0,-3-3 0 15,3-4 0-15,-1-4 0 0,2-3 0 0,0-5 0 16,3-3 0-16,-2-7 0 0,5-2 0 0,-1-17 0 15,5 23-14-15,-5-23-188 0,0 0-167 0,0 0-250 16,7-28 50-16,-7 28 296 0</inkml:trace>
  <inkml:trace contextRef="#ctx0" brushRef="#br3" timeOffset="33146.0902">17232 3414 1832 0,'-12'22'215'0,"12"-22"-215"0,0 0 0 0,0 0 0 15,0 0 0-15,-1 19 0 0,1-19 0 16,18 15 0-16,-18-15 0 0,33 13 0 0,-10-8 0 16,5-4 0-16,4 0 0 0,3-1 0 0,1-2 0 15,7-1 0-15,0-1 0 0,-1-2 0 0,1 1 0 16,-4 0 0-16,-3 0 0 0,-3 1 0 0,-4 0 0 16,-5 1 0-16,-2 1 0 0,-22 2 0 0,28-3 0 15,-28 3 0-15,0 0 0 0,0 0 0 0,0 0 0 16,0 0 0-16,0 0 0 0,0 0 0 15,0 0 0-15,0 0 0 0,0 0 0 16,-7 22 0-16,7-22 0 0,-13 22 0 0,13-22 0 16,-16 32 0-16,6-15 0 0,3 4 0 0,-3 1 0 15,1-2 0-15,1 3 0 0,1-1 0 0,1-3 0 16,3 0 0-16,3-19 0 0,0 29 0 0,0-29 0 16,12 20 0-16,-12-20 0 0,25 12 0 15,-7-11 0-15,1-4 0 0,4-4 0 0,3-3 0 16,1-2 0-16,2-5 0 0,0-1 0 0,2-4 0 15,-3-1 0-15,-3 1 0 0,-2 0 0 0,-1 1 0 16,-5 0 0-16,-2 2 0 0,-4-1 0 0,-2 3 0 16,-9 17 0-16,14-27 0 0,-14 27 0 15,0 0 0-15,5-17 0 0,-5 17 0 0,0 0 0 16,0 0 0-16,-13 21 0 0,13-21 0 16,-19 33 0-16,7-9 0 0,-2 3 0 0,2-3 0 15,3 2 0-15,0-5 0 0,9 3 0 0,2-4 0 16,9 0 0-16,4-3 0 0,8 1 0 0,0-9-18 15,16 9-112-15,-18-34-107 0,40 36-183 0,-33-35-107 16,19 5-12-16,13 14 364 0</inkml:trace>
  <inkml:trace contextRef="#ctx0" brushRef="#br3" timeOffset="33412.3408">19076 2878 1828 0,'-12'-28'219'0,"-21"22"-219"16,2 6 0-16,-4 4 0 16,-1 5 0-16,0 3 0 0,1 5 0 0,1 6 0 15,3 4 0-15,-6 7 0 0,4 5 0 0,-3 6 0 16,3 2 0-16,1 2 0 0,3 3 0 0,0 0 0 16,2 2 0-16,5 0 0 0,3 0 0 0,5 0 0 15,6-4 0-15,-1-1 0 0,3-4 0 0,4-2 0 16,-1-4 0-16,3-2 0 0,0-5 0 0,4-2 0 15,-4-6 0-15,4 3 0 0,-4-27-27 16,12 46-228-16,-38-60-213 0,26 14-110 0,0 0-3 16,0 0 444-16</inkml:trace>
  <inkml:trace contextRef="#ctx0" brushRef="#br3" timeOffset="33584.2333">18293 3495 2047 0,'0'0'0'0,"0"0"0"0,0 0 0 15,0 0 0-15,0 0 0 0,-8-17 0 0,8 17 0 16,19-2 0-16,-1 1 0 0,7-1 0 0,7 2 0 16,5-1 0-16,1-3 0 0,9 2 0 0,-1-5 0 15,7 2 0-15,2-4 0 0,8 7 0 0,-7-18-147 16,28 33-225-16,-34-30-249 0,15 6-14 0,-6 5 364 16</inkml:trace>
  <inkml:trace contextRef="#ctx0" brushRef="#br3" timeOffset="33835.1038">19574 2893 1508 0,'-13'-35'515'0,"-17"17"-491"0,-3 2-24 16,2 9 0-16,-1 3 0 0,-1 8 0 0,0 4 0 15,-2 8 0-15,-2 3 0 0,0 8 0 0,-2 5 0 16,0 7 0-16,1 5 0 0,-1 4 0 0,4 5 0 15,4 3 0-15,2 2 0 0,4 1 0 0,5 0 0 16,6 1 0-16,6-2 0 0,6-1 0 0,3-4 0 16,3-5 0-16,4-3 0 0,1-8 0 15,5 0 0-15,-1-7 0 0,1 1 0 0,-4-14-10 16,18 18-194-16,-28-35-240 0,0 0-162 16,0 0-17-16,0 0 464 0</inkml:trace>
  <inkml:trace contextRef="#ctx0" brushRef="#br3" timeOffset="34038.25">18729 3461 2047 0,'0'0'0'0,"25"3"0"0,-6-1 0 16,9-2 0-16,5 0 0 0,9-4 0 0,10 0 0 15,6-2 0-15,1-2 0 0,6 0 0 16,-5-2 0-16,2 5 0 0,-9-7 0 0,5 11 0 15,-21-34-280-15,29 46-229 0,-29-22-134 16,-1 0 29-16,7 22 614 0</inkml:trace>
  <inkml:trace contextRef="#ctx0" brushRef="#br2" timeOffset="39085.5058">20594 3000 1721 0,'-19'-10'109'15,"19"10"-68"-15,0 0-10 0,-1-25 2 0,1 25 5 16,4-18-4-16,-4 18-1 0,0 0-26 0,0 0-7 16,1-17 0-16,-1 17 0 0,0 0 0 0,0 0 0 15,0 0 0-15,0 0 0 0,0 0 0 0,0 34 0 16,0-8 0-16,-1 7 0 0,0 6 0 0,-2 3 0 15,-1 3 0-15,0 2 0 0,-5 3 0 16,1 0 0-16,-3 2 0 0,-3-3 0 16,1 1 0-16,-3-3 0 0,0-2 0 0,2-1 0 15,-2-4 0-15,3-1-4 0,-3-9-44 0,11 6-49 16,-13-27-85-16,30 21-392 0,-12-30-44 0,-3 18 97 16</inkml:trace>
  <inkml:trace contextRef="#ctx0" brushRef="#br2" timeOffset="39288.6449">20375 3419 1323 0,'-28'-22'547'0,"8"23"-491"15,2-4-10-15,18 3-4 0,-21 2-13 16,21-2-25-16,0 0-4 0,0 0 0 0,0 0 0 16,6 17 0-16,-6-17 0 0,26 16 0 0,-4-11 0 15,2-3 0-15,7-1 0 0,3-3 0 16,5-2 0-16,3-4 0 0,7-2 0 0,1-4-2 15,1 0-31-15,-3-6-31 0,10 15-77 0,-34-29-393 16,28 19-103-16,-15-11 40 0</inkml:trace>
  <inkml:trace contextRef="#ctx0" brushRef="#br2" timeOffset="39648.0075">21185 2855 1504 0,'-27'-11'383'0,"27"11"-339"15,0 0-29-15,-1 17 5 0,1-17 6 0,-10 22 10 16,10-22-17-16,-13 33-19 0,6-11 0 0,1 3 0 16,-2 2 0-16,1 0 0 0,-2 5 0 0,1 3 0 15,-3 2 0-15,1 5 0 0,-2 0 0 0,-2 1 0 16,0 0 0-16,0-1 0 0,1-3 0 16,0-3 0-16,2-2 0 0,0-4 0 0,1-3 0 15,5-3 0-15,1-7 0 0,4-17 0 0,4 25 0 16,-4-25 0-16,14 17 0 0,-14-17 0 0,19 7 0 15,-19-7 0-15,27-2 0 0,-27 2 0 16,34-13 0-16,-15 1 0 0,2-3 0 0,0 1 0 16,-1 0 0-16,-1 0 0 0,-2 3 0 15,-17 11 0-15,25-18 0 0,-25 18 0 0,0 0 0 16,0 0 0-16,0 0 0 0,0 0 0 0,0 0 0 16,0 0 0-16,11 28 0 0,-16-12 0 0,0 6 0 15,-2 0 0-15,1 2 0 0,-1-3 0 0,5 2 0 16,2-6 0-16,13 4-46 0,-13-21-286 0,34 19-196 15,-34-19-76-15,40 1 68 0</inkml:trace>
  <inkml:trace contextRef="#ctx0" brushRef="#br2" timeOffset="40319.8935">21541 3435 1776 0,'-12'23'271'0,"12"-23"-271"0,0 0 0 0,0 0 0 16,0 0 0-16,1 18 0 0,-1-18 0 0,23 5 0 15,-23-5 0-15,34 1 0 0,-13-4 0 0,1 0 0 16,2-2 0-16,2-1 0 0,-2-1 0 0,1-2 0 16,0-1 0-16,-3 1 0 0,-4-2 0 15,-18 11 0-15,28-18 0 0,-28 18 0 16,12-17 0-16,-12 17 0 0,0 0 0 0,-1-22 0 15,1 22 0-15,-18-13 0 0,18 13 0 0,-31-9 0 16,11 6 0-16,-1 3 0 0,-2 0 0 0,-2 2 0 16,4 2 0-16,-3 1 0 0,0 3 0 0,5 2 0 15,-4 1 0-15,3 2 0 0,3 0 0 0,17-13 0 16,-24 30 0-16,24-30 0 0,-9 32 0 0,9-32 0 16,9 30 0-16,-9-30 0 0,28 28 0 15,-8-15 0-15,8-4 0 0,2-3 0 0,2-4 0 16,6-2 0-16,2 0 0 0,3-2 0 0,1-2 0 15,2-2 0-15,-2 0 0 0,1-1 0 16,-3-1 0-16,-4 1 0 0,-5 0 0 0,-5 0 0 16,-3 1 0-16,-5 0 0 0,-20 6 0 0,24-5 0 15,-24 5 0-15,0 0 0 0,0 0 0 0,0 0 0 16,0 0 0-16,0 0 0 0,0 0 0 16,-17 24 0-16,17-24 0 0,-24 28 0 0,8-9 0 15,-4 3 0-15,3 2 0 0,-1 0 0 0,1 2 0 16,2-2 0-16,3-4 0 0,1-1 0 0,11-19 0 15,-11 27 0-15,11-27 0 0,2 17 0 0,-2-17 0 16,0 0 0-16,0 0 0 0,18 5 0 0,-18-5 0 16,0 0 0-16,28-24 0 0,-28 24 0 15,27-34 0-15,-12 14 0 0,0-2 0 16,0 1 0-16,-5-1 0 0,-1 2 0 0,-3-1 0 16,-1 1 0-16,0-1 0 0,-3 1 0 0,2 3 0 15,-4 17 0-15,5-29 0 0,-5 29 0 0,5-22 0 16,-5 22 0-16,0 0 0 0,9-17 0 0,-9 17 0 15,0 0 0-15,25-10 0 0,-25 10 0 0,29-2 0 16,-12 1 0-16,5 3 0 0,-2-2 0 16,7 4 0-16,-4-3 0 0,9 7-12 0,-10-21-177 15,31 35-244-15,-32-32-166 0,15 13 11 0,-6 4 363 16</inkml:trace>
  <inkml:trace contextRef="#ctx0" brushRef="#br2" timeOffset="40663.6429">22583 3476 1385 0,'10'23'599'16,"-10"-23"-568"-16,0 0-4 0,23 11-22 0,-23-11-5 15,34 7 0-15,-13-6 0 0,3-1 0 0,0 0 0 16,4-2 0-16,4-1 0 0,-2 0 0 0,0-2 0 16,-5-3 0-16,-5 2 0 0,-20 6 0 0,24-13 0 15,-24 13 0-15,0 0 0 0,10-19 0 16,-10 19 0-16,-2-18 0 0,2 18 0 0,-8-22 0 15,8 22 0-15,-16-23 0 0,16 23 0 16,-25-22 0-16,25 22 0 0,-36-18 0 0,14 11 0 16,0 2 0-16,-3 2 0 0,-1 5 0 0,0 4 0 15,-5 2 0-15,3 6 0 0,-2 0 0 0,2 4 0 16,2 4 0-16,2-2 0 0,3 3 0 0,4-1 0 16,5 0 0-16,6-1 0 0,9 0 0 15,4 0 0-15,7-2 0 0,8-2 0 0,10-2 0 16,6-4 0-16,8-2 0 0,4-4 0 0,9 1 0 15,0-6 0-15,5 4 0 0,-7-14-33 0,25 27-295 16,-42-39-216-16,28 20-68 0,-13-7 83 0</inkml:trace>
  <inkml:trace contextRef="#ctx0" brushRef="#br2" timeOffset="40851.134">23604 3334 1712 0,'-9'21'335'0,"9"-21"-335"0,-30 14 0 15,30-14 0-15,-34 32 0 0,15-10 0 0,0 2 0 16,2 1 0-16,-3 4 0 0,5 4 0 0,0 2 0 16,0 0 0-16,2-2 0 0,2-3 0 15,4-2 0-15,2-3 0 0,7-3 0 0,1-4 0 16,5-1 0-16,-8-17 0 0,23 22 0 0,-23-22 0 16,37 18-93-16,-43-48-350 0,36 25-173 0,-18-19-40 15,10-10 418-15</inkml:trace>
  <inkml:trace contextRef="#ctx0" brushRef="#br2" timeOffset="40991.7592">23584 3050 2047 0,'-38'4'0'0,"20"-3"0"16,18-1 0-16,0 0 0 0,0 0 0 0,0 0 0 15,3 23-49-15,-3-23-100 0,40 7-452 0,-40-7-11 16,52-2 41-16</inkml:trace>
  <inkml:trace contextRef="#ctx0" brushRef="#br2" timeOffset="41288.6458">23977 3253 1155 0,'-21'30'397'15,"-15"-4"98"-15,0-15-495 0,2-2 0 16,3 3 0-16,0-1 0 0,5 3 0 0,4-5 0 15,22-9 0-15,-25 21 0 0,25-21 0 0,-1 20 0 16,1-20 0-16,23 21 0 0,-6-11 0 0,10-3 0 16,5 0 0-16,4-1 0 0,6 0 0 0,-1 0 0 15,-1-1 0-15,0 1 0 0,-6 0 0 16,-8 2 0-16,-6 0 0 0,-20-8 0 0,22 19 0 16,-22-19 0-16,2 22 0 0,-2-22 0 15,-15 28 0-15,15-28 0 0,-33 28 0 0,12-15 0 16,-4-1 0-16,-1 1 0 0,0-3 0 0,-1 1 0 15,4-3 0-15,3 1 0 0,2-4 0 0,18-5 0 16,-22-3 0-16,37 24-311 0,-42-23-358 0,27 2 18 16,0 0 236-16</inkml:trace>
  <inkml:trace contextRef="#ctx0" brushRef="#br2" timeOffset="41625.2371">24455 3772 2000 0,'-20'10'47'16,"2"-16"-47"-16,18 6 0 0,-21-21 0 0,21 21 0 16,-18-23 0-16,18 23 0 0,-14-19 0 0,5 2 0 15,29 33-273-15,-34-33-408 0,14 17 8 0,14-17 254 16</inkml:trace>
  <inkml:trace contextRef="#ctx0" brushRef="#br2" timeOffset="42491.6798">1137 4651 1674 0,'-7'-42'210'0,"7"42"-180"0,-13-18-22 16,13 18-7-16,0 0 5 0,-1-18 2 0,1 18 3 15,0 0 4-15,0 0-4 0,-11 32 1 0,6-8-8 16,0 10 7-16,1 6-3 0,-1 7 12 0,-1 5-8 16,0 4-6-16,-3 3-6 0,2 3 0 15,-1 3 0-15,0 1 0 0,-1-4 0 0,1 0 0 16,1-6 0-16,1-7 0 0,2-4 0 0,4-5 0 16,4-2 0-16,2-8 0 0,5-4 0 0,3-8 0 15,8-1-92-15,-22-17-90 0,54-1-457 0,-34-16-4 16,14 0 153-16</inkml:trace>
  <inkml:trace contextRef="#ctx0" brushRef="#br2" timeOffset="42720.4968">1631 4516 1490 0,'-32'-4'334'0,"32"4"-247"15,-2 26-47-15,-3-2-16 0,-1 5-5 0,2 7 14 16,-1 4-13-16,1 5-20 0,0 3 0 15,0 4 0-15,1 4 0 0,1 2 0 0,1 3 0 16,-2 2 0-16,0-2 0 0,0-1 0 0,0-3 0 16,0-5 0-16,2-4 0 0,1-4 0 0,1-4 0 15,2-5 0-15,2-4-23 0,-9-12-89 0,26 25-191 16,-22-44-349-16,6 27 27 0,-6-27 294 0</inkml:trace>
  <inkml:trace contextRef="#ctx0" brushRef="#br2" timeOffset="42892.3414">1435 5160 1669 0,'-14'20'378'0,"-8"-17"-378"15,22-3 0-15,0 0 0 0,0 0 0 0,0 0 0 16,0 0 0-16,22-2 0 0,-3 2 0 16,5-4 0-16,6-1 0 0,8-3 0 0,5-3 0 15,4-2 0-15,5-4 0 0,7 4 0 0,-5-22-153 16,29 22-464-16,-33-16-30 0,19 11 18 0</inkml:trace>
  <inkml:trace contextRef="#ctx0" brushRef="#br2" timeOffset="43096.3252">2653 5116 2047 0,'-14'27'0'15,"-1"0"0"-15,5 3 0 0,-1-2 0 0,4 0 0 16,-3 0 0-16,3 1 0 0,2-1 0 0,3 1 0 16,1-3 0-16,1-2 0 0,1-1 0 15,1 0 0-15,3-1 0 0,1-4 0 0,3 0 0 16,-9-18 0-16,17 20 0 0,-17-20-20 0,29 15-162 16,-38-38-372-16,33 16-81 0,-16-16-2 0</inkml:trace>
  <inkml:trace contextRef="#ctx0" brushRef="#br2" timeOffset="43236.9655">2543 4738 2021 0,'0'-19'26'0,"-22"19"-26"16,4 0 0-16,18 0 0 0,0 0 0 0,0 0 0 16,0 0 0-16,0 0 0 0,0 0-8 0,40 16-147 15,-40-16-490-15,50 2-11 0,-20-4 74 0</inkml:trace>
  <inkml:trace contextRef="#ctx0" brushRef="#br2" timeOffset="43580.7463">3237 5020 1963 0,'-22'4'22'15,"1"2"2"-15,0-3 6 0,-1 2-22 16,1 1-8-16,-2 4 0 0,-1 0 0 0,3 2 0 15,0 0 0-15,21-12 0 0,-26 22 0 0,26-22 0 16,-9 18 0-16,9-18 0 0,6 18 0 0,-6-18 0 16,20 18 0-16,-20-18 0 0,30 15 0 0,-12-11 0 15,0 0 0-15,2-2 0 0,1 2 0 0,2 1 0 16,0-1 0-16,0 2 0 0,0 0 0 0,-2 1 0 16,-3 1 0-16,-1 3 0 0,-17-11 0 15,29 27 0-15,-29-27 0 0,15 29 0 16,-14-11 0-16,-1 0 0 0,-4 1 0 0,-2 2 0 15,-4 0 0-15,-2-1 0 0,-5 2 0 0,-1-2 0 16,-4 2 0-16,0-1 0 0,-1-3 0 0,1-2 0 16,3-4 0-16,1-3 0 0,18-9 0 0,-30 13 0 15,30-13 0-15,-26-13-192 0,26 13-250 0,0 0-242 16,0 0 47-16,8-18 546 0</inkml:trace>
  <inkml:trace contextRef="#ctx0" brushRef="#br2" timeOffset="44440.1311">4435 5113 1262 0,'-1'-31'373'0,"1"31"-322"0,0 0 6 0,0 0 0 16,6-17 8-16,-6 17-9 0,0 0-7 0,0 0-19 15,-4 17-12-15,4-17-9 0,-10 26-4 16,6-5-13-16,-4 2 27 0,2 2-22 15,0 2 10-15,0 2-7 0,0-1 0 0,1 0 0 16,0-2 0-16,0 0 0 0,2-5 0 0,0 0 0 16,2-4 0-16,0 0 0 0,1-17 0 0,1 24 0 15,-1-24 0-15,0 0 0 0,0 0 0 0,0 0 0 16,0 0 0-16,0 0 0 0,0 0 0 0,18 0 0 16,-18 0 0-16,10-22 0 0,-4 5 0 15,0-2 0-15,0-3 0 0,0-1 0 0,-1 0 0 16,-1-2 0-16,0 1 0 0,-2-4 0 0,0-1 0 15,1 1 0-15,-1 0 0 0,-1 4 0 0,2 6 0 16,-3 18 0-16,4-24 0 0,-4 24 0 16,0 0 0-16,0 0 0 0,0 0 0 0,0 0 0 15,0 0 0-15,0 0 0 0,10 24 0 0,-2-7 0 16,0 3 0-16,2 1 0 0,1-1 0 16,1-1 0-16,3-1 0 0,-15-18 0 0,31 29 0 15,-11-17 0-15,-1-4 0 0,4 0 0 0,2-5 0 16,1-3 0-16,5-3 0 0,2-6 0 0,0-4 0 15,3-4 0-15,-1-4 0 0,-1-2 0 0,-1-3 0 16,-2-2 0-16,-5 0 0 0,-1 3 0 0,-5 0 0 16,-3 4 0-16,-3 1 0 0,-3 2 0 15,-11 18 0-15,15-25 0 0,-15 25 0 16,0 0 0-16,8-18 0 0,-8 18 0 0,0 0 0 16,0 0 0-16,0 0 0 0,0 0 0 0,-8 27 0 15,5-6 0-15,-1 8 0 0,-1 5 0 0,0 1 0 16,1 1 0-16,0 2 0 0,0-2 0 0,3-1 0 15,0-1 0-15,3 0 0 0,2-5 0 0,3 0 0 16,1-6 0-16,5-3 0 0,-1-3 0 16,9 2 0-16,-21-19-99 0,54 26-201 0,-52-51-150 15,24 20-195-15,-4-5 93 0,-11-22 552 0</inkml:trace>
  <inkml:trace contextRef="#ctx0" brushRef="#br2" timeOffset="44799.49">5292 5226 1768 0,'0'38'279'0,"0"-38"-279"0,0 0 0 15,-8 20 0-15,8-20 0 0,0 0 0 0,28 6 0 16,-10-7 0-16,6-4 0 0,8-4 0 0,6-2 0 16,3-4 0-16,4-1 0 0,2-1 0 0,-2-1 0 15,0 0 0-15,-3 0 0 0,-3-2 0 16,-4 3 0-16,-6 2 0 0,-6-1 0 0,-6 3 0 15,-17 13 0-15,20-22 0 0,-20 22 0 0,0 0 0 16,-4-24 0-16,4 24 0 0,-19-19 0 16,19 19 0-16,-33-13 0 0,12 8 0 0,-2 2 0 15,-1 1 0-15,-1 5 0 0,0 3 0 0,-1 1 0 16,-2 7 0-16,2 2 0 0,-4 6 0 0,1 5 0 16,1 1 0-16,1 2 0 0,4 3 0 15,4-1 0-15,3 0 0 0,5-3 0 0,5-2 0 16,5-4 0-16,6 0 0 0,6-2 0 0,7-3 0 15,6-2 0-15,7-3 0 0,4-3 0 0,7-2 0 16,0-5 0-16,10-1 0 0,-4-8 0 0,12 12-127 16,-22-35-188-16,20 27-334 0,-13-14 27 0,5-2 289 15</inkml:trace>
  <inkml:trace contextRef="#ctx0" brushRef="#br2" timeOffset="45174.5085">6264 5082 1984 0,'-21'19'55'16,"-5"-8"-47"-16,-2 0-8 0,-2 3 0 15,1 2 0-15,1 3 0 0,-3 2 0 0,4 1 0 16,-1 0 0-16,5-1 0 0,1 1 0 0,4 0 0 16,3-2 0-16,4-1 0 0,11-19 0 0,-8 27 0 15,8-27 0-15,0 0 0 0,17 22 0 16,-17-22 0-16,29 3 0 0,-8-7 0 0,4-3 0 15,3-4 0-15,0-4 0 0,5-2 0 0,-3-3 0 16,2-2 0-16,-2-2 0 0,-3 1 0 16,-3 0 0-16,-3-1 0 0,-4 3 0 0,-2 3 0 15,-4 1 0-15,-11 17 0 0,12-23 0 0,-12 23 0 16,0 0 0-16,0 0 0 0,0 0 0 0,0 0 0 16,0 0 0-16,0 0 0 0,-23 27 0 0,14-4 0 15,-2 7 0-15,-1 3 0 0,1 3 0 0,0-2 0 16,4 3 0-16,0-4 0 0,5 1 0 15,2-4 0-15,9-1 0 0,-1-7 0 16,18 10-141-16,-26-32-86 0,50 31-107 0,-50-31-199 16,40-15-3-16,5 20 261 0</inkml:trace>
  <inkml:trace contextRef="#ctx0" brushRef="#br2" timeOffset="45502.6355">6703 5105 1637 0,'-55'-5'410'16,"14"24"-410"-16,2 5 0 0,4 4 0 0,2-1 0 16,5 1 0-16,1-2 0 0,5 1 0 0,4-3 0 15,7-3 0-15,7-4 0 0,4-17 0 0,13 24 0 16,-13-24 0-16,34 15 0 0,-9-12 0 16,8-4 0-16,7-7 0 0,6-1 0 15,4-3 0-15,0 0 0 0,1-1 0 0,-6 1 0 16,-3 4 0-16,-10-1 0 0,-6 6 0 0,-8 2 0 15,-18 1 0-15,0 0 0 0,17 7 0 0,-17-7 0 16,0 0 0-16,-14 28 0 0,14-28 0 0,-28 32 0 16,9-14 0-16,-4 3 0 0,-1 1 0 0,1 1 0 15,0 0 0-15,3 0 0 0,3-4 0 16,4 2 0-16,1-4 0 0,12-17 0 0,-11 29 0 16,11-29 0-16,3 20 0 0,-3-20 0 0,0 0 0 15,31 12 0-15,-31-12-4 0,48-1-200 0,-44-33-110 16,44 34-96-16,-35-23-194 0,9-14 115 15,20 23 468-15</inkml:trace>
  <inkml:trace contextRef="#ctx0" brushRef="#br2" timeOffset="45877.6187">7149 5114 1846 0,'0'0'191'16,"0"0"-181"-16,-18 15-10 0,18-15 0 0,-29 29 0 15,12-10 0-15,1 4 0 0,-2 1 0 0,4 2 0 16,4-2 0-16,1 0 0 0,3-1 0 0,2 1 0 15,3-2 0-15,2 0 0 0,3-1 0 0,3-2 0 16,-7-19 0-16,25 30 0 16,-25-30 0-16,34 16 0 0,-13-11 0 0,4-4 0 15,2-4 0-15,2-1 0 0,0-6 0 0,0-3 0 16,0-3 0-16,2-2 0 0,-3-3 0 0,0-1 0 16,-3-2 0-16,-3-1 0 0,-2-2 0 0,-2 1 0 15,0-3 0-15,-3-2 0 0,-3 1 0 0,-4 1 0 16,1 0 0-16,-3 4 0 0,-1 3 0 15,-3 5 0-15,-2 17 0 0,1-21 0 0,-1 21 0 16,0 0 0-16,0 0 0 0,0 0 0 0,-22 31 0 16,9-7 0-16,-4 6 0 0,-2 5 0 0,-2 1 0 15,3 1 0-15,1 0 0 0,1-3 0 0,5 0 0 16,4-5 0-16,5-4 0 0,4-4 0 16,5-3 0-16,-7-18 0 0,30 21 0 0,-9-19 0 15,9-3 0-15,0-12-13 0,13 11-146 16,-23-34-89-16,38 34-77 0,-42-43-87 0,27 12-71 15,5 11 77-15,-23-26 406 0</inkml:trace>
  <inkml:trace contextRef="#ctx0" brushRef="#br2" timeOffset="46175.2929">7822 5064 1478 0,'-11'19'568'16,"11"-19"-567"-16,-28 27-1 0,13-8 0 0,2 4 0 16,1 4 0-16,1 3 0 0,5 1 0 15,-2 2 0-15,4 1 0 0,0 0 0 16,2-2 0-16,0 0 0 0,2-1 0 0,3-3 0 15,-1-4 0-15,2-3 0 0,-2-4 0 0,-2-17 0 16,9 18 0-16,-9-18 0 0,0 0 0 0,0 0 0 16,17 6 0-16,-17-6 0 0,11-21 0 0,-6 4 0 15,3-4 0-15,-2-5 0 0,0 0 0 16,-1-2 0-16,-2 0 0 0,-3 0 0 0,0 1 0 16,-3 0 0-16,1-1 0 0,1-1 0 0,-2 0 0 15,4-1 0-15,1 1 0 0,1 0 0 0,4 3 0 16,2 6 0-16,1 1 0 0,-10 19 0 0,23-17 0 15,-23 17 0-15,29 2 0 0,1 4 0 0,4-12-63 16,32 27-184-16,-31-41-141 0,46 36-140 0,-18-9-76 16,-5-22 388-16</inkml:trace>
  <inkml:trace contextRef="#ctx0" brushRef="#br2" timeOffset="46747.0968">8340 5202 2038 0,'0'0'9'0,"0"0"-9"0,0 0 0 16,0 0 0-16,0 0 0 0,24 10 0 0,-24-10 0 15,27 8 0-15,-9-5 0 0,3-2 0 0,4 1 0 16,2-5 0-16,1 1 0 0,1-3 0 0,1-1 0 16,-2-1 0-16,-1-1 0 0,-3 0 0 0,-3 0 0 15,-2 0 0-15,-19 8 0 0,24-17 0 0,-24 17 0 16,0 0 0-16,12-24 0 16,-12 24 0-16,-7-18 0 0,7 18 0 0,-23-17 0 15,23 17 0-15,-35-11 0 0,11 9 0 0,0 2 0 16,-1 3 0-16,-2 3 0 0,0 4 0 0,-3 5 0 15,2 2 0-15,0 4 0 0,2 1 0 0,2 1 0 16,4 1 0-16,3-1 0 0,4 0 0 0,4-1 0 16,5 1 0-16,2-2 0 0,6 0 0 0,5 0 0 15,5-2 0-15,7-2 0 0,7-1 0 16,5-3 0-16,9-1 0 0,2-4 0 0,8 0-7 16,-4-18-133-16,27 32-182 0,-37-46-163 0,27 20-127 15,-7 1 132-15,-18-26 480 0</inkml:trace>
  <inkml:trace contextRef="#ctx0" brushRef="#br2" timeOffset="47080.7986">9154 5168 2047 0,'-54'18'0'0,"14"-6"0"15,2 1 0-15,4 5 0 0,0 3 0 0,1 4 0 16,-1 4 0-16,5 0 0 0,3-2 0 0,9-2 0 15,9-3 0-15,7-1 0 0,4-3 0 0,-3-18 0 16,28 25 0-16,-5-18 0 0,8-5 0 16,4-6 0-16,8-7 0 0,3-5 0 0,3-7 0 15,2-3 0-15,0-4 0 0,-3-3 0 0,-3-5 0 16,-1 0 0-16,-6-3 0 0,-3-3 0 0,-3 1 0 16,-3-2 0-16,-5 1 0 0,-2 1 0 0,-4 2 0 15,-2 1 0-15,-6 2 0 0,-2 3 0 0,-3 4 0 16,-2 5 0-16,-5 7 0 15,2 19 0-15,0 0 0 0,-15-16 0 0,15 16 0 16,-21 21 0-16,5 1 0 0,-3 9 0 0,-3 9 0 16,-4 5 0-16,2 3 0 0,1 3 0 0,3 2 0 15,2-3 0-15,11 3 0 0,-3-12 0 0,25 16-189 16,-15-57-130-16,16 61-150 0,-14-35-88 0,-2-26 45 16,53 49 512-16</inkml:trace>
  <inkml:trace contextRef="#ctx0" brushRef="#br2" timeOffset="47495.2955">10647 5101 1211 0,'49'4'385'16,"-45"-39"-116"-16,-4 35-221 0,14-21 0 0,-14 21-2 15,0 0-6-15,0 0-40 0,0 0 0 0,0 0 0 16,0 0 0-16,-28 15 0 0,28-15 0 16,-31 33 0-16,13-8 0 0,-1 4 0 0,-2 2 0 15,2 2 0-15,0 1 0 0,1 0 0 0,4-2 0 16,0-3 0-16,7-3 0 0,3-6 0 0,5-2 0 16,-1-18 0-16,20 26 0 0,-20-26-57 0,46 24-205 15,-45-47-230-15,36 19-119 0,-14-13 10 0,-4-19 578 16</inkml:trace>
  <inkml:trace contextRef="#ctx0" brushRef="#br2" timeOffset="47899.4675">10890 4934 2047 0,'0'0'0'0,"18"6"0"16,-18-6 0-16,28 5 0 0,-28-5 0 15,27 7 0-15,-27-7 0 0,21 11 0 0,-21-11 0 16,0 0 0-16,19 26 0 0,-19-26 0 0,9 25 0 16,-9-25 0-16,1 30 0 0,-2-10 0 0,-3 0 0 15,-2 6 0-15,-4 0 0 0,-1 2 0 0,-1 1 0 16,0-1 0-16,-1 0 0 0,-1 1 0 0,3-1 0 16,0-3 0-16,2-2 0 0,3-5 0 15,6-18 0-15,-3 24 0 0,3-24 0 0,0 0 0 16,20 15 0-16,-20-15 0 0,28-4 0 15,-10-4 0-15,4-6 0 0,3-3 0 0,1-4 0 16,3-4 0-16,-1-1 0 0,1-2 0 0,-1 0 0 16,-1 3 0-16,-3-1 0 0,-2 5 0 0,-5 0 0 15,-2 4 0-15,-15 17 0 0,20-25 0 0,-20 25 0 16,0 0 0-16,0 0 0 0,0 0 0 16,0 0 0-16,0 0 0 0,16 29 0 0,-15-7 0 15,1 4 0-15,-4 0 0 0,6 4 0 0,-4-4 0 16,6 6 0-16,-3-10-15 0,21 18-206 0,-24-40-86 15,30 32-202-15,-30-32-80 0,28 11 184 0</inkml:trace>
  <inkml:trace contextRef="#ctx0" brushRef="#br2" timeOffset="48368.2325">12556 4753 1473 0,'-17'-29'411'15,"17"29"-347"-15,0 0-42 0,0 0 0 0,0 0 0 16,0 0 2-16,0 0-15 15,-18 14-9-15,18-14 0 0,-9 32 0 0,7-8 0 16,1 4 0-16,1 6 0 0,0 3 0 0,-1 5 0 16,1 3 0-16,-2 4 0 0,1 3 0 0,0 1 0 15,-1 0 0-15,0-2 0 0,1-4 0 0,1-6 0 16,3-5 0-16,3-3 0 0,0-8 0 0,6 1 0 16,-12-26 0-16,30 35-87 0,-30-35-82 15,53 11-283-15,-47-33-67 0,28 5-61 0,-6 6 341 16</inkml:trace>
  <inkml:trace contextRef="#ctx0" brushRef="#br2" timeOffset="48633.869">12835 4923 2047 0,'-27'15'0'0,"1"3"0"0,1-2 0 0,2-1 0 16,1 2 0-16,0-2 0 0,1 1 0 0,21-16 0 15,-30 26 0-15,30-26 0 0,-17 17 0 0,17-17 0 16,0 0 0-16,0 0 0 0,0 0 0 0,0 0 0 16,27 19 0-16,-27-19 0 0,30 5 0 0,-9-3 0 15,2-2 0-15,1 1 0 0,0-1 0 16,2 0 0-16,0 1 0 0,-1 1 0 16,-1 2 0-16,1 1 0 0,0 1 0 0,1 1 0 15,-1 2 0-15,1-3 0 0,2 5 0 0,-5-8 0 16,13 21-139-16,-34-43-225 0,45 31-235 0,-47-12-14 15,33-13 282-15</inkml:trace>
  <inkml:trace contextRef="#ctx0" brushRef="#br2" timeOffset="49118.2449">13439 5009 1738 0,'-38'22'309'16,"15"-32"-309"-16,1 3 0 0,3 3 0 15,-3 2 0-15,-1 4 0 0,-3 3 0 16,2 5 0-16,-1 2 0 0,1 4 0 0,3 1 0 16,2 6 0-16,1-2 0 0,5 5 0 0,2-2 0 15,2-1 0-15,6 0 0 0,3-5 0 0,0-18 0 16,14 29 0-16,-14-29 0 0,31 18 0 0,-12-13 0 16,3-1 0-16,2-5 0 0,-1-3 0 0,3-2 0 15,-1-4 0-15,1-3 0 0,0-2 0 0,-2-3 0 16,-2-1 0-16,-2-2 0 0,-1 2 0 15,-5 0 0-15,0-1 0 0,-3 3 0 0,-4-1 0 16,-7 18 0-16,14-31 0 0,-14 31 0 16,10-21 0-16,-10 21 0 0,0 0 0 0,0 0 0 15,0 0 0-15,0 0 0 0,-1 17 0 0,-1 1 0 16,-1 8 0-16,-2 8 0 0,-1 4 0 0,-2 5 0 16,-2 3 0-16,3 2 0 0,-3 3 0 15,3 2 0-15,-1-1 0 0,1-3 0 0,1-1 0 16,-1-6 0-16,1-2 0 0,-2-4 0 0,0-2 0 15,-1-4 0-15,0-2 0 0,-2-5 0 0,-3-4 0 16,14-19 0-16,-34 29 0 0,16-20 0 0,-3-4 0 16,3-4 0-16,1-6 0 0,0-5 0 0,17 10 0 15,-29-32 0-15,15 9 0 0,6 0 0 0,1-6 0 16,5 2 0-16,1-5 0 16,8 4 0-16,-9-18-100 0,29 28-158 0,-36-42-104 15,45 42-72-15,-27-13-36 0,1-10 48 0,29 33 422 16</inkml:trace>
  <inkml:trace contextRef="#ctx0" brushRef="#br2" timeOffset="49305.7599">14061 5425 2047 0,'-21'1'0'0,"0"-3"0"0,4-3 0 15,17 5 0-15,-24-13 0 0,24 13 0 0,-32-11 0 16,32 11 0-16,-20-13 0 0,20 13 0 16,-4-17 0-16,4 17-81 0,-4-28-314 0,26 23-243 15,-22 5-3-15,14-30 350 0</inkml:trace>
  <inkml:trace contextRef="#ctx0" brushRef="#br2" timeOffset="54672.5604">15132 4645 1481 0,'0'0'104'16,"0"0"-21"-16,0 0-16 0,0 0-3 0,0 0-10 15,0 0-9-15,0 0-14 0,0 0-4 0,-9-17-8 16,9 17 0-16,0 0 0 0,7-17 0 0,-7 17-4 15,0 0-15-15,9-17 0 0,-9 17 0 0,0 0 0 16,0 0 0-16,0 0 0 0,0 0 0 0,0 0 0 16,0 0 0-16,12 29 0 0,-12-4 0 0,-3 4 0 15,-1 4 0-15,-2 7 0 16,-2 2 0-16,-2 1 0 0,-4 2 0 0,2 2 0 16,-2 1 0-16,-1 3 0 0,-1 1 0 0,2-1 0 15,0 1 0-15,2-5 0 0,2-2 0 0,2-3 0 16,2-7 0-16,3-1 0 0,3-7 0 0,5-2 0 15,1-7 0-15,8 3-46 0,-14-21-112 0,44 17-374 16,-44-17-87-16,36-10 44 0</inkml:trace>
  <inkml:trace contextRef="#ctx0" brushRef="#br2" timeOffset="54969.4667">15687 4598 1542 0,'-19'-31'294'0,"40"22"-246"16,-21 9-35-16,0 0 11 0,0 0 6 0,0 0 12 15,0 0-5-15,0 0-20 0,0 0-17 0,0 0 0 16,0 0 0-16,0 0 0 0,0 0 0 0,-18 22 0 16,13-2 0-16,0 7 0 0,-2 4 0 0,-2 5 0 15,-1 1 0-15,1 4 0 0,-2 4 0 0,1 1 0 16,-2 3 0-16,0 1 0 0,0 1 0 15,-1 2 0-15,1-2 0 0,-1 2 0 16,1-3 0-16,0-3 0 0,1-4 0 0,0-4 0 16,5-4 0-16,-2-6 0 0,6-3 0 0,-1-7 0 15,6-2-6-15,-3-17-94 0,16 26-119 0,-32-43-273 16,34 21-112-16,-18-4 39 0,10-37 505 0</inkml:trace>
  <inkml:trace contextRef="#ctx0" brushRef="#br2" timeOffset="55141.3105">15406 5031 2047 0,'0'0'0'0,"-25"-2"0"16,25 2 0-16,0 0 0 0,0 0 0 0,0 0 0 15,0 0 0-15,28-9 0 0,-5 3 0 16,9-5 0-16,3-1 0 0,8-1 0 16,3-4 0-16,5 2 0 0,1-2 0 0,6 2 0 15,-4-3 0-15,8 13 0 0,-28-32-479 0,36 33-172 16,-20-16-13-16,3 5 412 0</inkml:trace>
  <inkml:trace contextRef="#ctx0" brushRef="#br2" timeOffset="55672.5627">17123 5090 1031 0,'27'7'390'16,"-34"-38"-62"-16,7 31-299 0,0-22 6 15,0 22 5-15,-6-19 15 0,6 19-8 0,0 0-10 16,-26-18-13-16,9 13-4 0,-4 5-9 0,-2 0-11 16,-2 5 0-16,-4 0 0 0,0 3 0 0,-6 3 0 15,1 3 0-15,-3 2 0 0,0 6 0 16,-2 2 0-16,1 4 0 0,2 1 0 0,3 1 0 16,5-1 0-16,3 0 0 0,8-3 0 15,4-2 0-15,7-2 0 0,6-2 0 0,7-2 0 16,7-1 0-16,7-2 0 0,6-3 0 0,10-1 0 15,4-5 0-15,10-1 0 0,3-8 0 0,6 2 0 16,-1-9 0-16,16 24-247 0,-32-37-326 0,26 20-62 16,-19-15 54-16</inkml:trace>
  <inkml:trace contextRef="#ctx0" brushRef="#br2" timeOffset="56400.9096">17702 5085 1596 0,'-27'-9'451'0,"27"9"-451"0,-24-5 0 0,24 5 0 16,-26-3 0-16,9 6 0 0,-1 1 0 0,-5 0 0 15,1 5 0-15,-4 0 0 0,-1 6 0 16,-2 1 0-16,0 5 0 0,-5 4 0 0,0 0 0 16,0 4 0-16,0 0 0 0,4 0 0 0,3 0 0 15,5-2 0-15,7-4 0 0,6-4 0 0,9-19 0 16,-2 28 0-16,2-28 0 0,21 17 0 0,-4-12 0 15,5-4 0-15,3-4 0 0,5-5 0 16,5-5 0-16,3-7 0 0,3-3 0 16,2-3 0-16,0-6 0 0,-1 0 0 0,-2-1 0 15,-4 0 0-15,-7 4 0 0,-2 0 0 0,-4 3 0 16,-4 2 0-16,-4 2 0 0,-5 4 0 0,-10 18 0 16,11-28 0-16,-11 28 0 0,0 0 0 0,-1-18 0 15,1 18 0-15,0 0 0 0,0 0 0 0,-20 15 0 16,20-15 0-16,-19 31 0 0,7-8 0 0,-2 4 0 15,2 4 0-15,-1 0 0 0,2-1 0 16,1 1 0-16,3-4 0 0,2-1 0 0,5-3 0 16,2-5 0-16,6-1 0 0,-8-17 0 0,23 23 0 15,-23-23 0-15,33 11 0 0,-13-11 0 16,2-4 0-16,4-6 0 0,1-3 0 0,0-4 0 16,4-5 0-16,-2-3 0 0,1-2 0 0,0 0 0 15,-1-2 0-15,-5 2 0 0,-1 2 0 0,-2 0 0 16,-5 2 0-16,0 5 0 0,-16 18 0 15,13-23 0-15,-13 23 0 0,0 0 0 0,0 0 0 16,0 0 0-16,0 0 0 0,0 0 0 0,0 0 0 16,-26 23 0-16,13-3 0 0,-3 5 0 0,-1 3 0 15,1 2 0-15,2-1 0 0,-2-1 0 0,4-2 0 16,1 0 0-16,5-4 0 0,1-4 0 0,5-18 0 16,0 24 0-16,0-24 0 0,0 0 0 15,17 13 0-15,-17-13 0 0,22-3 0 16,-22 3 0-16,33-22 0 15,-10 5 0-15,0-6 0 0,4-4 0 0,1-2 0 0,2-2 0 16,2-1 0-16,-4 2 0 0,-3 0 0 0,-1 2 0 16,-2 5 0-16,-2 3 0 0,-2 5 0 0,-18 15 0 15,20-17 0-15,-20 17 0 0,0 0 0 16,0 0 0-16,0 0 0 0,4 22 0 16,-7-5 0-16,0 3 0 0,0 7 0 0,-3 2 0 15,1 3 0-15,1-2 0 0,4 0 0 0,0-5 0 16,9 3 0-16,-6-6 0 0,14 8-47 0,-17-30-167 15,37 45-195-15,-37-45-92 0,17 13-61 0,12 7 249 16</inkml:trace>
  <inkml:trace contextRef="#ctx0" brushRef="#br2" timeOffset="57180.4913">19440 4672 1679 0,'0'0'368'0,"0"0"-368"0,0 0 0 16,0 0 0-16,0 0 0 0,0 0 0 15,7 17 0-15,-7-17 0 0,0 0 0 0,0 0 0 16,-16 26 0-16,16-26 0 0,-17 33 0 0,8-9 0 16,0 3 0-16,-1 2 0 0,-2 3 0 0,2 2 0 15,-1 0 0-15,1 5 0 0,1 2 0 16,-1 1 0-16,-1 2 0 0,-1-1 0 0,1-1 0 15,1-4 0-15,4-3 0 0,0-4 0 0,2-6 0 16,3-6 0-16,1-19 0 0,4 28 0 0,-4-28 0 16,0 0 0-16,25 16 0 0,-25-16 0 0,23-3 0 15,-23 3 0-15,24-10 0 0,-24 10 0 0,25-25 0 16,-25 25 0-16,29-35 0 0,-14 17 0 16,-3-2 0-16,-1 1 0 0,-2 2 0 0,-2-1 0 15,1 0 0-15,0 0 0 0,3-1 0 0,-11 19 0 16,21-31 0-16,-21 31 0 0,26-20 0 0,-26 20 0 15,30-6 0-15,-30 6 0 0,28 10 0 0,-28-10 0 16,30 27 0-16,-16-9 0 0,0 4 0 0,-1 0 0 16,-3 0 0-16,-1 0 0 0,-3-1 0 0,-1 1 0 15,-3-1 0-15,-2-2 0 0,-4 2 0 16,-3-3 0-16,-6 0 0 0,-4 0 0 16,-3-2 0-16,-5 1 0 0,0-3 0 0,-3-1 0 15,-4 1 0-15,-1-3 0 0,-2 0 0 0,1-5 0 16,1-3 0-16,2-3 0 0,5-1 0 0,3-3 0 15,6 2 0-15,17 2 0 0,-19-10 0 0,19 10 0 16,0 0 0-16,6-36-118 0,30 46-181 0,-37-45-124 16,45 23-173-16,-22-3 55 0,-3-14 472 15</inkml:trace>
  <inkml:trace contextRef="#ctx0" brushRef="#br2" timeOffset="57555.4893">19995 5205 1656 0,'6'28'376'0,"-30"-26"-361"0,24-2-15 0,-21 3 0 15,21-3 0-15,0 0 0 0,0 0 0 0,0 0 0 16,0 0 0-16,10 18 0 0,-10-18 0 0,26 10 0 16,-7-7 0-16,4-2 0 0,4-1 0 0,0-2 0 15,1-2 0-15,1 0 0 0,-1-5 0 0,0 1 0 16,-3-2 0-16,-3-2 0 0,-2 0 0 15,-20 12 0-15,30-29 0 0,-30 29 0 0,18-32 0 16,-18 32 0-16,4-30 0 0,-4 30 0 16,-11-30 0-16,11 30 0 0,-29-26 0 0,8 18 0 15,-3 1 0-15,-4 5 0 0,-1 4 0 0,-3 4 0 16,0 3 0-16,0 6 0 0,-2 3 0 0,1 6 0 16,1 5 0-16,3 3 0 0,3 3 0 0,3 0 0 15,4-1 0-15,7 0 0 0,2-4 0 16,9-4 0-16,4-1 0 0,10-7 0 0,5-1 0 15,10-5 0-15,7-4 0 0,11-3 0 0,8-10 0 16,8 2 0-16,0-12 0 0,22 16-120 0,-33-43-264 16,28 30-275-16,-15-16 27 0,-5-9 381 0</inkml:trace>
  <inkml:trace contextRef="#ctx0" brushRef="#br2" timeOffset="62644.5519">1057 6694 1422 0,'0'0'186'0,"-5"-19"-123"16,5 19-6-16,0 0-6 0,0 0-4 0,0 0-3 15,0 0-7-15,0 0-12 0,0 0-7 0,0 0-8 16,0 0-4-16,-19 6-3 0,19-6 1 0,-6 25-1 16,1-4 3-16,1 1-2 0,-2 5 3 15,-1 2-3-15,0 3 4 0,1 1-6 16,-1 1 6-16,1 1-6 0,0-1-8 0,1-2 24 15,1-3-25-15,3-6 21 0,1-3-10 0,0-20-4 16,7 26 2-16,-7-26-2 0,0 0 1 0,20 13 0 16,-20-13 1-16,18-4-1 0,-18 4-1 0,23-15 0 15,-23 15 0-15,26-29 0 0,-14 8 0 0,1-3 0 16,0-4 0-16,1-2 0 0,0 0 0 16,-1-3 0-16,0-1 0 0,-2 1 0 0,-1 2 0 15,-2 1 0-15,-2 1 0 0,0 3 0 0,-2 3 0 16,0 6 0-16,-4 17 0 0,3-21 0 0,-3 21 0 15,0 0 0-15,0 0 0 0,0 0 0 16,0 0 0-16,0 0 0 0,1 23 0 0,-2-7 0 16,0 4 0-16,0 0 0 0,1 2 0 0,0 0 0 15,2-3 0-15,1-1 0 0,-3-18 0 16,13 27 0-16,-13-27 0 0,24 18 0 0,-5-12 0 16,1-3 0-16,5-6 0 0,0-2 0 0,2-4 0 15,2-5 0-15,2-1 0 0,0-6 0 0,2-1 0 16,-1-4 0-16,-2 0 0 0,0 0 0 0,-2 0 0 15,-2 1 0-15,-3 2 0 0,-2 4 0 0,-4 0 0 16,-17 19 0-16,24-26 0 0,-24 26 0 16,0 0 0-16,0 0 0 0,0 0 0 15,0 0 0-15,0 0 0 0,-1 17 0 0,-6 2 0 16,-2 8 0-16,-2 5 0 0,0 3 0 0,-1 5 0 16,0 0 0-16,1 0 0 0,1 1 0 0,2 0 0 15,3-2 0-15,2-4 0 0,5-3 0 0,2-6 0 16,5 0 0-16,3-7-33 0,8 2-34 0,-20-21-50 15,58 35-203-15,-58-35-233 0,42-5-69 16,-16 1 288-16</inkml:trace>
  <inkml:trace contextRef="#ctx0" brushRef="#br2" timeOffset="62988.2315">1958 6816 1472 0,'-5'45'290'0,"5"-45"-196"16,-18 28-75-16,18-28-4 0,0 0 3 0,4 21 1 16,-4-21 0-16,26 11-4 0,-8-7-4 0,5-4 2 15,5-3-1-15,5-4 1 0,6-4 1 0,4-6 2 16,2-2-9-16,-2-2-7 0,2-2 0 0,-3 0 0 16,-3 2 0-16,-4-5 0 0,-7 3 0 15,-5 2 0-15,-7 0 0 0,-4 4 0 0,-12 17 0 16,6-27 0-16,-6 27 0 0,-17-19 0 15,0 13 0-15,-6 1 0 0,-4 4 0 0,-7 2 0 16,-2 7 0-16,-3 2 0 0,-3 7 0 0,1 5 0 16,3 7 0-16,2 5 0 0,4 1 0 0,5 3 0 15,6 0 0-15,6 2 0 0,5 0 0 0,7-4 0 16,4-3 0-16,6-5 0 0,5-6 0 16,10-4 0-16,5-7 0 0,11-5 0 0,4-16-20 15,30 18-255-15,-33-54-197 0,41 20-190 0,4-14 45 16,-1-27 617-16</inkml:trace>
  <inkml:trace contextRef="#ctx0" brushRef="#br2" timeOffset="64410.112">3124 6799 1081 0,'0'0'553'0,"-24"-6"-461"0,24 6-30 16,-28-13-4-16,28 13-11 0,-36-17-3 0,19 11-8 15,-5-4-3-15,1 5-6 0,-4-1-13 0,1 4-14 16,-3 1 0-16,3 2 0 0,0 4 0 0,-1 1 0 16,3 3 0-16,3 3 0 0,-1 3 0 15,3 3 0-15,2 3 0 0,-1 2 0 0,4 2 0 16,2 3 0-16,3-2 0 0,2 0 0 0,1-4 0 16,4-2 0-16,4-3 0 0,-4-17 0 15,14 24 0-15,-14-24 0 0,25 15 0 0,-25-15 0 16,32 7 0-16,-13-7 0 0,-1-2 0 0,3-7 0 15,1 1 0-15,2-4 0 0,0-7 0 0,3 1 0 16,-2-5 0-16,3-2 0 0,-2-2 0 16,0 2 0-16,-5 1 0 0,0 2 0 0,-1 5 0 15,-20 17 0-15,24-22 0 0,-24 22 0 0,0 0 0 16,0 0 0-16,0 0 0 0,0 0 0 0,0 0 0 16,5 21 0-16,-5-21 0 0,-4 30 0 0,2-8 0 15,-2 1 0-15,2 0 0 0,-2 0 0 0,3-1 0 16,1-3 0-16,5-1 0 0,-5-18 0 15,14 30 0-15,-14-30-66 0,34 29-55 16,-34-29-343-16,29-6-186 0,-12 0 16 0,7-10 523 16</inkml:trace>
  <inkml:trace contextRef="#ctx0" brushRef="#br2" timeOffset="64738.2378">3666 6562 1495 0,'0'0'476'0,"0"0"-455"0,-32 7-7 16,12-2-1-16,2 4 2 0,-2 0-2 16,-2 5-13-16,1 0 0 0,-3 3 0 0,0 1 0 15,3 3 0-15,2-2 0 0,3 2 0 0,4-4 0 16,12-17 0-16,-13 26 0 0,13-26 0 0,0 0 0 16,8 20 0-16,-8-20 0 0,22 8 0 15,-5-7 0-15,3-2 0 0,3-3 0 0,1 0 0 16,4-4 0-16,1 0 0 0,2 2 0 0,-3 0 0 15,-4 3 0-15,-3 1 0 0,-21 2 0 0,26 3 0 16,-26-3 0-16,0 0 0 0,12 19 0 0,-12-19 0 16,-3 27 0-16,-2-8 0 0,-5 2 0 0,-4 2 0 15,-3 3 0-15,-4 2 0 0,0 1 0 16,-1-2 0-16,2-1 0 0,0-6 0 0,7-2 0 16,13-18 0-16,-15 23 0 0,15-23-54 15,11 20-68-15,-25-43-341 0,43 26-156 0,-18-22 17 16,9-3 416-16</inkml:trace>
  <inkml:trace contextRef="#ctx0" brushRef="#br2" timeOffset="65133.0128">4045 6593 1564 0,'14'30'392'0,"-14"-30"-374"0,-21 19-7 15,21-19 1-15,-23 23 7 0,23-23 2 0,-24 31-11 16,12-13-10-16,0 3 0 0,2-2 0 15,0 1 0-15,3-1 0 0,3 0 0 16,2 1 0-16,2-1 0 0,2 0 0 0,2 2 0 16,2-4 0-16,-6-17 0 0,18 29 0 0,-18-29 0 15,33 21 0-15,-11-15 0 0,2-5 0 0,4-5 0 16,2-2 0-16,2-5 0 0,2-2 0 0,2-3 0 16,-5-3 0-16,2-3 0 0,-4 0 0 0,-3-2 0 15,-2 1 0-15,-3-1 0 0,-4-1 0 0,-1 0 0 16,-5 2 0-16,-2 3 0 0,-3 2 0 15,-6 18 0-15,4-29 0 0,-4 29 0 0,-6-21 0 16,6 21 0-16,0 0 0 0,-17-10 0 0,17 10 0 16,0 0 0-16,-23 17 0 0,23-17 0 0,-18 32 0 15,9-9 0-15,-1 3 0 0,3 2 0 16,1-1 0-16,2-2 0 0,3 1 0 0,2-5 0 16,5 4 0-16,1-4 0 0,5 1 0 0,-12-22 0 15,34 32-60-15,-16-30-26 0,23 27-245 16,-41-29-203-16,49-8-51 0,-23 0 135 0</inkml:trace>
  <inkml:trace contextRef="#ctx0" brushRef="#br2" timeOffset="65479.4985">4754 6702 2020 0,'-7'20'18'0,"7"-20"-9"0,-23 19-9 15,23-19 0-15,-20 30 0 0,9-10 0 0,0 0 0 16,2 2 0-16,2 2 0 0,1-1 0 0,2-1 0 15,2-2 0-15,-1 0 0 0,3-20 0 0,3 32 0 16,-3-32 0-16,7 26 0 0,-7-26 0 0,0 0 0 16,0 0 0-16,12 17 0 0,-12-17 0 0,0 0 0 15,0 0 0-15,17-18 0 0,-17 18 0 16,12-28 0-16,-4 10 0 0,-1-3 0 16,0-1 0-16,-1-2 0 0,1 0 0 0,-3-1 0 15,0-1 0-15,-2 1 0 0,0-3 0 0,-2 0 0 16,1 2 0-16,0-1 0 0,4 3 0 0,0 2 0 15,0 5 0-15,-5 17 0 0,8-19 0 0,-8 19 0 16,0 0 0-16,0 0 0 0,23-11 0 16,-23 11 0-16,26 0 0 0,-26 0 0 0,32 2 0 15,-15-1 0-15,3 3 0 0,0-4 0 0,4 1 0 16,-1-3 0-16,7 2-59 0,-12-23-147 0,34 34-296 16,-34-27-113-16,14 9-15 0,-1 13 596 0</inkml:trace>
  <inkml:trace contextRef="#ctx0" brushRef="#br2" timeOffset="65855.3334">5122 6650 1731 0,'17'39'316'0,"-17"-39"-316"0,-25 25 0 0,25-25 0 16,-19 19 0-16,19-19 0 0,0 0 0 0,-2 18 0 16,2-18 0-16,0 0 0 0,22 15 0 0,-22-15 0 15,31 5 0-15,-10-7 0 0,3-2 0 0,3-2 0 16,2 0 0-16,2-4 0 0,0 1 0 15,3-3 0-15,0-3 0 0,-1 2 0 0,-2 0 0 16,-6-1 0-16,-4 2 0 0,-21 12 0 0,23-19 0 16,-23 19 0-16,0 0 0 0,5-18 0 15,-5 18 0-15,0 0 0 0,0 0 0 0,-26-20 0 16,26 20 0-16,-34-1 0 0,14 5 0 0,-4 4 0 16,-1 3 0-16,-3 6 0 0,-1 5 0 15,0 1 0-15,4 3 0 0,2 2 0 0,4 0 0 16,2 0 0-16,2-2 0 0,4-1 0 0,4-2 0 15,4-2 0-15,5-1 0 0,3-3 0 0,-5-17 0 16,23 26 0-16,-4-17 0 0,9-6 0 0,4-4 0 16,7-4 0-16,6-3 0 0,8-3 0 0,7-2 0 15,3-2 0-15,0-3 0 0,6 6 0 0,-13-18-135 16,33 35-256-16,-40-35-213 0,19 17-23 16,-11 2 338-16</inkml:trace>
  <inkml:trace contextRef="#ctx0" brushRef="#br2" timeOffset="66205.4118">6117 6763 1393 0,'-33'-20'564'0,"6"23"-521"16,-2-3-13-16,4 1-13 0,-2 0-17 16,1 2 0-16,2-1 0 0,1 3 0 15,2 1 0-15,4 2 0 0,17-8 0 0,-25 19 0 16,25-19 0-16,-19 23 0 0,19-23 0 0,-13 32 0 16,8-14 0-16,1 2 0 0,2-2 0 0,2 0 0 15,0-18 0-15,6 28 0 0,-6-28 0 0,16 19 0 16,-16-19 0-16,23 6 0 0,-23-6 0 0,34-8 0 15,-14-1 0-15,0-4 0 0,1-3 0 0,0-7 0 16,0-3 0-16,4-3 0 0,-2-5 0 16,2-4 0-16,1-2 0 0,2-1 0 0,-3 0 0 15,1 1 0-15,-3 0 0 0,-1-1 0 0,-1-1 0 16,-3 0 0-16,-4 2 0 0,-1 5 0 16,-5 8 0-16,-3 9 0 0,-5 18 0 0,0 0 0 15,0 0 0-15,0 0 0 0,-12 24 0 0,3 0 0 0,-2 11 0 31,-1 10 0-31,-4 5 0 0,-2 0 0 16,1 1 0-16,1-2 0 0,7-2 0 16,0-5 0-16,9-2 0 0,0-10 0 0,11 0 0 15,-1-10 0-15,18 11-135 0,-28-31-191 0,41 26-129 16,-41-26-168-16,31-3 116 0,11 23 507 0</inkml:trace>
  <inkml:trace contextRef="#ctx0" brushRef="#br2" timeOffset="67132.6055">7397 6317 1298 0,'30'4'318'16,"-30"-4"-203"-16,-3-23-77 0,3 23 6 0,-3-20-2 15,3 20 8-15,0 0-5 0,0 0 2 0,-13-17-10 16,13 17-24-16,0 0-13 0,-17 8 0 0,17-8 0 15,-14 19 0-15,14-19 0 0,-18 38 0 16,10-9 0-16,1 5 0 0,1 7 0 0,0 4 0 16,0 5 0-16,0 0 0 0,2 2 0 0,-1 2 0 15,0-4 0-15,0 0 0 0,0-3 0 0,2-5 0 16,0-3 0-16,2-5 0 0,1-4 0 0,0-7 0 16,1-2 0-16,-1-21 0 0,4 22 0 0,-4-22 0 15,0 0 0-15,0 0 0 0,0 0 0 0,0 0 0 16,17-2 0-16,-17 2 0 15,10-25 0-15,-2 4 0 0,3-5 0 0,1-6 0 16,3-2 0-16,0 1 0 0,2 0 0 0,-3 0 0 16,1 3 0-16,1-1 0 0,-2 3 0 0,0 2 0 15,-1 6 0-15,-13 20 0 0,23-24 0 0,-23 24 0 16,21-10 0-16,-21 10 0 0,17 1 0 0,-17-1 0 16,0 0 0-16,22 20 0 0,-22-20 0 15,12 24 0-15,-12-24 0 0,10 32 0 0,-7-12 0 16,-2 1 0-16,-2 1 0 0,-1 1 0 0,-4 0 0 15,-2 0 0-15,0 1 0 0,-2-3 0 0,0 0 0 16,-1-3 0-16,11-18 0 0,-24 29 0 0,24-29 0 16,-25 19 0-16,25-19 0 0,-23 8 0 15,23-8 0-15,-20 0 0 0,20 0 0 0,0 0 0 16,-22-22 0-16,22 22 0 0,-13-28 0 16,13 28 0-16,-10-32 0 0,10 32-36 0,-7-38-53 15,7 38-89-15,-10-39-121 0,34 44-63 0,-39-34-62 16,24 11-29-16,7 19 248 0,-26-27 205 0</inkml:trace>
  <inkml:trace contextRef="#ctx0" brushRef="#br2" timeOffset="67757.5767">8088 6729 1095 0,'5'19'360'16,"-30"-47"116"-16,25 28-433 0,-31-15-7 16,31 15 1-16,-27-16-37 0,27 16 0 0,-25-11 0 15,25 11 0-15,-26-3 0 0,26 3 0 0,-20 2 0 16,20-2 0-16,-20 11 0 0,20-11 0 0,-16 26 0 16,10-5 0-16,1 4 0 0,-1 3 0 0,1 4 0 15,2 0 0-15,-1 1 0 0,2 0 0 16,2-3 0-16,1-2 0 0,4-5 0 0,3-5 0 15,-8-18 0-15,23 24 0 0,-23-24 0 16,31 10 0-16,-31-10 0 0,34-6 0 0,-17-3 0 16,1-1 0-16,0-5 0 0,-1-3 0 0,4-5 0 15,-1-4 0-15,0-2 0 0,0-2 0 0,-2 0 0 16,-2 1 0-16,-3 1 0 0,-1 0 0 0,-2 0 0 16,-1 2 0-16,-2 3 0 0,-1 4 0 0,-6 20 0 15,11-27 0-15,-11 27 0 0,0 0 0 0,0 0 0 16,0 0 0-16,2 21 0 0,-5 2 0 15,-3 9 0-15,-2 8 0 0,-1 10 0 0,-6 3 0 16,-1 9 0-16,-1 4 0 0,-5 7 0 0,0 5 0 16,-3 3 0-16,-3 2 0 0,-1-2 0 15,-1-3 0-15,1-4 0 0,1-4 0 0,4-7 0 16,3-9 0-16,5-8 0 0,4-8 0 0,4-7 0 16,2-5 0-16,2-9 0 0,4-17 0 15,0 0 0-15,0 0 0 0,0 0 0 0,0 0 0 16,0 0 0-16,7-22 0 0,-2 3 0 0,0-8 0 15,0-7 0-15,1-3 0 0,0-5 0 0,0 0 0 16,0-5 0-16,-1-1 0 0,-1-4 0 0,-1-3 0 16,2 3 0-16,0-2 0 0,1 2 0 0,3 3 0 15,0 5 0-15,2 5 0 0,3 7 0 0,-1 6 0 16,1 4 0-16,0 3 0 16,3 7 0-16,-17 12 0 0,39-21 0 0,-24 1-74 15,32 27-180-15,-35-42-142 0,41 38-72 0,-22-12-78 16,-3-19 238-16,32 31 308 0</inkml:trace>
  <inkml:trace contextRef="#ctx0" brushRef="#br2" timeOffset="68366.9513">9537 6719 1387 0,'-28'-8'426'16,"28"8"-279"-16,0 0-121 0,-19-6-6 0,19 6 3 15,-28 0-5-15,28 0-18 0,-32 6 0 0,11 0 0 16,0 2 0-16,-2 4 0 0,0 2 0 15,0 0 0-15,2 2 0 0,2 1 0 0,2 0 0 16,3 0 0-16,14-17 0 0,-19 31 0 0,19-31 0 16,-6 24 0-16,6-24 0 0,6 17 0 0,-6-17 0 15,19 10 0-15,-19-10 0 0,32 2 0 0,-13-5 0 16,2-3 0-16,3-2 0 0,2-2 0 0,0 0 0 16,0 0 0-16,-1 1 0 15,-5 1 0-15,0 3 0 0,-20 5 0 0,24-2 0 16,-24 2 0-16,0 0 0 0,0 0 0 0,0 0 0 15,5 23 0-15,-5-23 0 0,-7 19 0 0,7-19 0 16,-15 28 0-16,15-28 0 0,-24 32 0 0,24-32 0 16,-27 29 0-16,27-29 0 0,-23 24 0 0,23-24 0 15,0 0 0-15,-17 16 0 0,17-16 0 0,0 0 0 16,0 0 0-16,0 0 0 0,0 0 0 16,20-21-58-16,8 27-187 0,-32-46-123 0,41 32-108 15,-22-14-142-15,-4-17 337 0,24 32 281 0</inkml:trace>
  <inkml:trace contextRef="#ctx0" brushRef="#br2" timeOffset="68757.5736">9912 6171 1808 0,'0'0'239'16,"0"0"-239"-16,0 0 0 0,0 0 0 0,0 0 0 15,-12 21 0-15,12-21 0 0,-14 18 0 0,14-18 0 16,-14 33 0-16,7-8 0 0,2 5 0 0,-2 7 0 15,1 4 0-15,0 1 0 0,0 3 0 0,-2 0 0 16,0-1 0-16,0 1 0 16,1 0 0-16,1-4 0 0,2-2 0 0,1-3 0 15,0-6 0-15,1-2 0 0,1-3 0 0,2-6 0 16,1-1 0-16,-2-18 0 0,9 20 0 0,-9-20 0 16,0 0 0-16,21 5 0 0,-21-5 0 0,20-11 0 15,-20 11 0-15,29-24 0 0,-13 7 0 0,2-3 0 16,-1-3 0-16,2 0 0 0,-3 0 0 0,-3 0 0 15,0 1 0-15,-2 1 0 0,-1 4 0 16,-10 17 0-16,16-23 0 0,-16 23 0 0,0 0 0 16,0 0 0-16,0 0 0 0,19-2 0 0,-19 2 0 15,6 18 0-15,-6-18 0 0,10 28 0 0,-10-28 0 16,13 34 0-16,-4-16 0 0,3 2 0 16,-12-20 0-16,32 33 0 0,-13-21 0 0,7 2 0 15,-2-5 0-15,6 1 0 0,-4-9-54 0,14 12-92 16,-23-31-98-16,37 34-161 0,-36-24-181 15,11-5 76-15,8 16 409 0</inkml:trace>
  <inkml:trace contextRef="#ctx0" brushRef="#br2" timeOffset="69132.5952">10529 6697 1424 0,'0'0'526'0,"-6"-20"-442"16,6 20-71-16,-31-11-13 0,31 11 0 0,-31-5 0 16,31 5 0-16,-33 1 0 0,15 2 0 15,1 2 0-15,0 2 0 0,17-7 0 16,-31 20 0-16,31-20 0 0,-26 34 0 0,13-14 0 15,1 0 0-15,3 1 0 0,0-1 0 0,3 1 0 16,2-3 0-16,3 0 0 0,1-18 0 0,5 29 0 16,-5-29 0-16,16 24 0 0,-16-24 0 0,25 14 0 15,-25-14 0-15,33 1 0 0,-13-5 0 0,1 1 0 16,3-7 0-16,0-1 0 0,0-6 0 16,1-3 0-16,-1-1 0 0,0-2 0 0,-2 1 0 15,-1-2 0-15,-4 0 0 0,-1 1 0 0,-4 1 0 16,-3 3 0-16,-9 19 0 0,10-29 0 0,-10 29 0 15,0 0 0-15,1-21 0 0,-1 21 0 0,0 0 0 16,0 0 0-16,0 0 0 0,-24 22 0 0,24-22 0 16,-18 35 0-16,7-12 0 0,1 4 0 15,0-1 0-15,2 0 0 0,2-1 0 16,0-1 0-16,3 0 0 0,2-3 0 0,5 0 0 16,2-4 0-16,-6-17 0 0,23 25 0 0,-5-15 0 15,-1-7 0-15,10 1 0 0,-8-15-110 0,23 15-84 16,-34-42-162-16,38 30-124 0,-16-17-96 0,-4-12 246 15</inkml:trace>
  <inkml:trace contextRef="#ctx0" brushRef="#br2" timeOffset="69335.7114">11021 6289 1875 0,'0'0'172'0,"0"-21"-172"0,0 21 0 15,-20 18 0-15,20-18 0 0,-20 32 0 0,11-9 0 16,-1 7 0-16,1 0 0 0,1 6 0 0,3 3 0 15,0 1 0-15,1 2 0 0,3 2 0 16,2 2 0-16,2 1 0 0,-1 0 0 0,1-2 0 16,0-3 0-16,0-3 0 0,4 0 0 0,-1-5 0 15,3-1 0-15,-2-6 0 0,6 2 0 0,-13-29-165 16,31 44-254-16,-31-44-194 0,17 9-15 0,4-1 407 16</inkml:trace>
  <inkml:trace contextRef="#ctx0" brushRef="#br2" timeOffset="69616.9671">11225 6642 1884 0,'-37'-10'163'0,"10"20"-163"0,1 3 0 16,0-1 0-16,3 2 0 0,1-2 0 0,3 3 0 16,-1-3 0-16,20-12 0 0,-27 22 0 15,27-22 0-15,-13 18 0 0,13-18 0 0,0 0 0 16,0 21 0-16,0-21 0 0,0 0 0 0,22 17 0 15,-22-17 0-15,25 11 0 0,-25-11 0 0,33 6 0 16,-14-4 0-16,-2-1 0 0,1-1 0 0,-1 2 0 16,0-2 0-16,0 1 0 0,-17-1 0 15,33 0 0-15,-33 0 0 0,35-4 0 0,-17 1 0 16,4-2 0-16,-1-4 0 0,4 3 0 16,-6-9-43-16,15 13-119 0,-28-35-150 0,34 36-201 15,-22-19-74-15,-1-2 158 0</inkml:trace>
  <inkml:trace contextRef="#ctx0" brushRef="#br2" timeOffset="70029.556">11431 6760 1498 0,'23'21'549'15,"-23"-21"-549"-15,0 0 0 0,0 0 0 0,0 0 0 16,0 0 0-16,0 0 0 0,0 0 0 0,0 0 0 15,0 0 0-15,0 0 0 0,0 0 0 0,0 0 0 16,0 0 0-16,0 0 0 0,0 0 0 16,0 0 0-16,0 0 0 0,0 0 0 15,0 0 0-15,14 19 0 0,-14-19 0 0,0 0 0 16,0 0 0-16,0 0 0 0,0 0 0 0,0 0 0 16,13 17 0-16,-13-17 0 0,0 0 0 0,0 0 0 15,0 0 0-15,0 0 0 0,10-17 0 0,-10 17 0 16,0 0 0-16,6-17 0 0,-6 17 0 15,0 0 0-15,7-21 0 0,-7 21 0 0,4-17 0 16,-4 17 0-16,0 0 0 0,7-21 0 0,-7 21 0 16,0 0 0-16,0 0 0 0,0 0 0 0,0 0 0 15,0 0 0-15,0 0 0 0,0 18 0 0,0-18 0 16,-6 27 0-16,0-8 0 0,0 4 0 16,-4 4 0-16,-1 2 0 0,2-1 0 0,-2 2 0 15,2-4 0-15,2 1 0 0,1-5 0 16,5-3 0-16,1-19 0 0,6 27-36 0,-6-27-168 15,19 7-98-15,-35-32-110 0,41 23-86 0,-25 2 11 16,11-37 380-16</inkml:trace>
  <inkml:trace contextRef="#ctx0" brushRef="#br2" timeOffset="70186.7687">11443 6422 1826 0,'-9'-28'221'0,"-12"30"-221"0,21-2 0 15,-22-3 0-15,22 3 0 0,0 0 0 0,0 0 0 16,5-27 0-16,-5 27 0 0,13-31-51 0,20 40-304 16,-29-27-337-16,-4 18 48 0,28-13 340 0</inkml:trace>
  <inkml:trace contextRef="#ctx0" brushRef="#br2" timeOffset="70780.9442">11882 6649 1288 0,'39'10'449'16,"-39"-10"-226"-16,0 0-173 0,-17-12-22 0,17 12-19 16,0 0-9-16,0 0 0 0,0 0 0 0,0 0 0 15,0 0 0-15,0 0 0 0,0 0 0 0,-14 24 0 16,14-24 0-16,-18 35 0 0,7-12 0 15,0 2 0-15,-2 3 0 0,3 0 0 16,-3-1 0-16,2 2 0 0,2-3 0 0,0 0 0 16,2-6 0-16,1 1 0 0,6-21 0 0,-5 28 0 15,5-28 0-15,0 0 0 0,5 18 0 0,-5-18 0 16,0 0 0-16,0 0 0 0,19-11 0 0,-19 11 0 16,22-24 0-16,-8 4 0 0,3-4 0 0,2-6 0 15,3-3 0-15,1-1 0 0,1-1 0 16,1 0 0-16,-3 1 0 0,-2 2 0 0,-2 1 0 15,1 4 0-15,-2 5 0 0,-1 4 0 0,-16 18 0 16,20-23 0-16,-20 23 0 0,0 0 0 0,0 0 0 16,0 0 0-16,0 0 0 0,0 0 0 0,16 23 0 15,-16-5 0-15,1 6 0 0,-1 4 0 0,0 3 0 16,0 2 0-16,1 1 0 0,-1-4 0 16,4 0 0-16,0-2 0 0,6 1 0 15,-1-3 0-15,9-1 0 0,-2-7 0 0,12 5-18 16,-28-23-170-16,67 25-65 0,-52-44-103 0,42 32-58 15,-23-14-44-15,-5-19 99 0,28 28 359 0</inkml:trace>
  <inkml:trace contextRef="#ctx0" brushRef="#br2" timeOffset="71303.8824">12711 6702 2047 0,'-22'-11'0'0,"2"1"0"0,0 2 0 16,-1 3 0-16,-3 2 0 0,2 4 0 0,-1 1 0 15,0 3 0-15,-1 3 0 0,3 4 0 0,-3 2 0 16,4 4 0-16,-2 3 0 0,4 1 0 0,-1 1 0 16,6 2 0-16,2-1 0 0,1 2 0 15,4-3 0-15,3-2 0 0,4 0 0 0,4-4 0 16,-5-17 0-16,19 28 0 0,-19-28 0 0,32 17 0 16,-12-15 0-16,4-4 0 0,0-3 0 15,0-3 0-15,-1-2 0 0,-1-2 0 0,0-4 0 0,-4-2 0 16,1-3 0-16,-2-1 0 0,-3 1 0 0,1-2 0 15,-2 1 0-15,-2-1 0 0,0 0 0 16,-1 2 0-16,-2 1 0 0,0 3 0 16,-8 17 0-16,7-21 0 0,-7 21 0 0,0 0 0 15,0 0 0-15,0 0 0 0,-7 26 0 0,-1-6 0 16,-1 8 0-16,-5 6 0 0,-3 6 0 0,-1 5 0 16,-2 4 0-16,0 6 0 0,-1 3 0 0,2 3 0 15,0 1 0-15,0 1 0 0,2-4 0 0,1-1 0 16,-1-3 0-16,1-3 0 0,2-4 0 0,2-3 0 15,1-5 0-15,1-8 0 0,3-4 0 16,-1-6 0-16,8-22 0 0,-8 24 0 0,8-24 0 16,0 0 0-16,0 0 0 0,0 0 0 15,1-19 0-15,0 1 0 0,2-4 0 0,-1-2 0 16,3-7 0-16,0 1 0 0,1-4 0 0,0-1 0 16,0-4 0-16,0-3 0 0,3-3 0 0,-1-4 0 15,3-2 0-15,1-1 0 0,4 4 0 16,0 2 0-16,0 8 0 0,-3 6 0 0,2 7 0 15,-6 4 0-15,-9 21 0 0,16-34-138 0,10 41-118 16,-38-38-79-16,38 29-160 0,-27-16 132 0,10-5-35 16,22 32 337-16</inkml:trace>
  <inkml:trace contextRef="#ctx0" brushRef="#br2" timeOffset="82068.0231">13303 7048 1669 0,'0'0'378'0,"0"0"-378"0,0 0 0 16,0 0 0-16,0 0 0 0,0 0 0 0,0 0 0 15,0 0 0-15,-12-18 0 0,12 18 0 0,0 0 0 16,0 0 0-16,0 0 0 0,2-18 0 15,-2 18 0-15,0 0 0 0,9-21 0 0,-9 21 0 16,0 0 0-16,8-20 0 0,-8 20 0 0,-7-20-164 16,7 20-473-16,0 0-32 0,-13 20 93 0</inkml:trace>
  <inkml:trace contextRef="#ctx0" brushRef="#br2" timeOffset="82817.9739">14119 6556 1020 0,'17'6'434'0,"-32"-28"-216"0,15 22-153 0,-2-20-6 15,2 20-1-15,-4-20-5 0,4 20-8 16,0 0-10-16,-17-21-7 0,17 21-5 0,-19-14-14 16,19 14-9-16,-22-8 0 0,22 8 0 0,-27-3 0 15,27 3 0-15,-33 3 0 0,14 2 0 0,-1 2 0 16,1 5 0-16,1 3 0 0,1 4 0 0,2 5 0 16,1 3 0-16,-1 3 0 0,2 1 0 0,0 1 0 15,2 2 0-15,3 2 0 0,1 0 0 16,1-1 0-16,3 0 0 0,2-3 0 0,3-3 0 15,4-1 0-15,7-5 0 0,1-5 0 16,4-3 0-16,6-2 0 0,5-7 0 0,5-3 0 16,5-5 0-16,2-7 0 0,3-8 0 0,2-6 0 15,4-7 0-15,1-5 0 0,0-2 0 0,0-4 0 16,-5-3 0-16,-3 2 0 0,-9-1 0 0,-9 3 0 16,-6 5 0-16,-12 4 0 0,-7 3 0 15,-7 3 0-15,-10 4 0 0,-6 4 0 0,-7 3 0 16,-5 3 0-16,-4 2 0 0,-3 5 0 0,-3 2 0 15,1 2 0-15,1 3 0 0,4-1 0 0,9 2 0 16,4-2 0-16,26-2 0 0,-24 7 0 0,24-7-6 16,0 0-71-16,27 27-89 0,-27-27-304 15,33-1-153-15,-7 0 45 0,7-9 452 0</inkml:trace>
  <inkml:trace contextRef="#ctx0" brushRef="#br2" timeOffset="83366.4727">14794 6188 1977 0,'-23'3'38'16,"23"-3"-10"-16,-26 15-24 0,26-15-4 0,-23 26 0 15,23-26 0-15,-19 33 0 0,11-14 0 0,1 4 0 16,2 1 0-16,-1 4 0 0,4 3 0 16,1 3 0-16,-1 2 0 0,2 3 0 0,0 2 0 15,-1-1 0-15,0 1 0 0,0-3 0 0,-1-1 0 16,1-2 0-16,2-3 0 0,1-7 0 0,0-4 0 16,2-2 0-16,-4-19 0 0,9 28 0 0,-9-28 0 15,13 17 0-15,-13-17 0 0,0 0 0 0,0 0 0 16,18 0 0-16,-18 0 0 0,0 0 0 0,14-17 0 15,-14 17 0-15,9-27 0 0,-4 10 0 16,1-2 0-16,1-2 0 0,-1 2 0 0,3-3 0 16,-2 2 0-16,4 0 0 0,0 2 0 0,-11 18 0 15,28-28 0-15,-28 28 0 0,33-12 0 16,-16 11 0-16,0 6 0 0,-17-5 0 0,30 22 0 16,-30-22 0-16,26 36 0 0,-15-12 0 0,-3 0 0 15,0 3 0-15,-5-3 0 0,-3 0 0 16,-1 2 0-16,-4-3 0 0,-2 0 0 0,-2-3 0 15,-2 0 0-15,-1-3 0 0,12-17 0 0,-29 29 0 16,29-29 0-16,-34 18 0 0,16-15 0 0,-2-3 0 16,1-3 0-16,-1-4 0 0,3-4 0 0,0-3 0 15,1-5 0-15,4 1 0 0,0-8 0 0,6 2 0 16,0-6 0-16,7 5-1 0,-4-16-135 0,28 36-224 16,-35-36-185-16,31 25-49 0,-11-1 184 15</inkml:trace>
  <inkml:trace contextRef="#ctx0" brushRef="#br2" timeOffset="83663.3444">15370 6719 1561 0,'-8'-34'486'0,"8"34"-486"0,0 0 0 0,-3-21 0 16,3 21 0-16,0 0 0 0,0 0 0 0,0 0 0 15,0 0 0-15,0 0 0 0,0 0 0 16,5 19 0-16,-5-1 0 0,0 8 0 0,0 3 0 16,-2 2 0-16,-1 4 0 0,-3 3 0 15,0 1 0-15,-1 3 0 0,-4 1 0 0,1 1 0 16,-2-1 0-16,0 1 0 0,-3-1 0 0,2-3 0 16,-5-2 0-16,2-6 0 0,-1-3 0 0,1-3 0 15,1-7 0-15,15-19 0 0,-23 25 0 0,23-25 0 16,0 0 0-16,-20-2 0 0,20 2 0 0,-5-30 0 15,5 30-34-15,-9-70-297 0,37 49-222 0,-28-27-71 16,16 3 120-16</inkml:trace>
  <inkml:trace contextRef="#ctx0" brushRef="#br2" timeOffset="83797.9197">15053 6437 1829 0,'-34'16'218'0,"34"-16"-218"16,0 0 0-16,0 0 0 0,0 0 0 0,0 0 0 15,0 0 0-15,21 7 0 0,0 0 0 0,-1-15-74 0,32 28-502 16,-30-23-66-16,17 12-20 0</inkml:trace>
  <inkml:trace contextRef="#ctx0" brushRef="#br2" timeOffset="84161.9457">15672 6770 2047 0,'0'0'0'16,"0"0"0"-16,0 0 0 0,0 0 0 16,0 0 0-16,0 0 0 0,0 0 0 0,18 4 0 0,-18-4 0 15,34-6 0-15,-8-2 0 0,4-3 0 16,4 1 0-16,-1-5 0 0,-1 2 0 16,-2 2 0-16,-6 0 0 0,1 1 0 0,-7 2 0 15,-18 8 0-15,24-13 0 0,-24 13 0 0,0 0 0 31,0 0 0-31,0 0 0 0,0 0 0 0,-5-22 0 16,5 22 0-16,-19-13 0 0,19 13 0 0,-28-10 0 16,11 6 0-16,-1 2 0 0,-3 3 0 0,2 3 0 15,-3 2 0-15,-1 5 0 0,-2 1 0 0,2 6 0 16,-2 2 0-16,3 3 0 0,0 2 0 16,4-1 0-16,3 1 0 0,3-4 0 0,6-1 0 0,3-2 0 15,7-1 0-15,3 0 0 0,-7-17 0 0,31 28 0 16,-8-17 0-16,2-4 0 0,8-1 0 0,0-5 0 15,7 1 0-15,-2-7 0 0,8 5 0 16,-11-18-121-16,32 32-254 0,-40-36-216 0,28 16 2 16,-9-2 219-16</inkml:trace>
  <inkml:trace contextRef="#ctx0" brushRef="#br2" timeOffset="84380.7084">16437 6614 1856 0,'-46'-5'95'0,"46"5"-50"16,-31-3-3-16,31 3-33 0,-33 8-9 0,13 2 0 15,-1 2 0-15,0 5 0 0,1 1 0 0,0 5 0 16,1 2 0-16,1 2 0 0,1-1 0 16,4 1 0-16,2-3 0 0,8-1 0 0,0-2 0 15,5-2 0-15,-2-19 0 0,14 29 0 16,-14-29 0-16,29 17 0 0,-8-13 0 0,3-8 0 16,7-4 0-16,0-9 0 0,7-3 0 0,1-7 0 15,8-1 0-15,-10-23-126 0,40 36-274 0,-43-39-168 16,25 20-64-16,-7 1 312 0</inkml:trace>
  <inkml:trace contextRef="#ctx0" brushRef="#br2" timeOffset="84536.9296">16853 6280 1565 0,'-33'69'482'16,"9"-30"-482"-16,-2 1 0 0,4 1 0 15,0-1 0-15,2 2 0 0,1-2 0 16,4 1 0-16,1-2 0 0,4-2 0 0,4-2 0 15,0-3 0-15,5-2 0 0,-3-4 0 0,6-2 0 16,-2-24-19-16,22 55-356 0,-22-55-279 0,1 18 10 16,-1-18 290-16</inkml:trace>
  <inkml:trace contextRef="#ctx0" brushRef="#br2" timeOffset="84974.4351">16529 6639 1964 0,'19'6'83'16,"-19"-6"-83"-16,32-3 0 0,-7-2 0 0,1 0 0 15,5-2 0-15,2-2 0 0,2 1 0 0,0-2 0 16,4 1 0-16,-4-1 0 0,1 2 0 16,-5-1 0-16,-4 3 0 0,-5 1 0 0,-4 2 0 15,-18 3 0-15,25-4 0 0,-25 4 0 0,0 0 0 16,0 0 0-16,0 0 0 0,0 0 0 0,2 18 0 15,-2-18 0-15,-16 17 0 0,16-17 0 0,-30 21 0 16,13-11 0-16,0 5 0 0,17-15 0 0,-31 24 0 16,31-24 0-16,-25 28 0 0,25-28 0 15,-18 27 0-15,18-27 0 0,-10 23 0 16,10-23 0-16,1 19 0 0,-1-19 0 0,0 0 0 16,26 18 0-16,-26-18 0 0,28 5 0 0,-9-6 0 15,2-2 0-15,2 1 0 0,0-2 0 0,-1-1 0 16,0 3 0-16,-4-1 0 0,-18 3 0 0,24 2 0 15,-24-2 0-15,0 0 0 0,0 0 0 0,10 19 0 16,-10-19 0-16,-7 17 0 0,7-17 0 16,-17 22 0-16,17-22 0 0,-27 28 0 0,27-28 0 15,-29 30 0-15,29-30 0 0,-30 26 0 0,30-26 0 16,-25 25 0-16,25-25 0 0,-23 15 0 0,31 14-251 16,-39-44-145-16,44 34-104 0,-13-19-114 15,-27-18 329-15,27 18 285 0</inkml:trace>
  <inkml:trace contextRef="#ctx0" brushRef="#br2" timeOffset="85740.0892">17861 6752 1302 0,'-19'-17'488'0,"19"17"-417"0,0 0-25 0,0 0-5 15,-18 7-5-15,18-7-7 0,0 0-5 0,-20 21-14 16,20-21-10-16,-16 20 0 0,16-20 0 0,-12 25 0 15,12-25 0-15,-7 26 0 0,7-26 0 0,-4 29 0 16,4-29 0-16,1 33 0 0,-1-33 0 0,9 30 0 16,-9-30 0-16,15 25 0 0,-15-25 0 15,25 16 0-15,-25-16 0 0,29 7 0 0,-29-7 0 16,30-3 0-16,-30 3 0 0,26-13 0 0,-26 13 0 16,23-22 0-16,-23 22 0 0,22-32 0 0,-10 13 0 15,-1-2 0-15,1 0 0 0,0-1 0 16,0 1 0-16,1 1 0 0,-2 0 0 0,0 3 0 15,-3 1 0-15,-8 16 0 0,17-25 0 0,-17 25 0 16,0 0 0-16,20-13 0 0,-20 13 0 16,0 0 0-16,0 0 0 0,13 21 0 0,-13-21 0 15,4 27 0-15,-4-7 0 0,1-2 0 0,-1 1 0 16,1 2 0-16,-2-2 0 0,2 1 0 0,1-2 0 16,2-1 0-16,-4-17 0 0,15 27 0 0,-15-27 0 15,20 22 0-15,-20-22 0 0,26 12 0 0,-26-12 0 16,31 4 0-16,-12-7 0 0,-2 0 0 15,1-3 0-15,-1-3 0 0,-17 9 0 0,33-24 0 16,-33 24 0-16,24-29 0 0,-24 29 0 16,18-30 0-16,-18 30 0 0,9-33 0 0,-9 16 0 15,0 17 0-15,-1-32 0 0,1 32 0 0,-6-31 0 16,6 31 0-16,-8-27 0 0,8 27 0 0,0-23 0 16,0 23 0-16,0 0 0 0,6-31-106 0,20 48-158 15,-39-38-100-15,43 36-132 0,-30-15-36 16,0 0 248-16</inkml:trace>
  <inkml:trace contextRef="#ctx0" brushRef="#br2" timeOffset="85974.4657">18723 6596 1808 0,'12'41'239'15,"-12"-41"-239"-15,-17 2 0 0,17-2 0 0,-19 14 0 16,19-14 0-16,-24 28 0 0,11-10 0 0,2 1 0 15,3 3 0-15,-1 0 0 0,3-1 0 0,0 1 0 16,4-1 0-16,-1-1 0 0,3-2 0 0,3-1 0 16,-3-17 0-16,12 28 0 0,-12-28 0 0,22 16 0 15,-22-16 0-15,29 2 0 0,-7 2-63 16,-21-32-193-16,39 38-93 0,-45-47-97 0,27 17-100 16,3 7 160-16,-23-31 386 0</inkml:trace>
  <inkml:trace contextRef="#ctx0" brushRef="#br2" timeOffset="86099.4659">18627 6289 1672 0,'-23'-8'375'0,"23"8"-375"0,0 0 0 0,0 0 0 16,2 19 0-16,-2-19-3 0,36 2-39 0,-3 5-55 16,-24-33-298-16,44 34-157 0,-27-25-59 0,13 8 265 15</inkml:trace>
  <inkml:trace contextRef="#ctx0" brushRef="#br2" timeOffset="86318.2141">19278 6164 1639 0,'-4'49'408'0,"-9"-26"-408"16,1 3 0-16,-3 6 0 0,3 3 0 0,-3 2 0 15,2 5 0-15,-1 1 0 0,0 5 0 0,0 3 0 16,1-1 0-16,-1 0 0 0,-1-1 0 15,2-2 0-15,-2-2 0 0,3-3 0 0,2-5 0 16,0-1 0-16,5-6 0 0,3-2 0 0,2-5 0 16,4-3 0-16,-4-20 0 0,11 24 0 0,-11-24-113 15,30 15-229-15,-43-42-141 0,36 22-108 16,-23 5 74-16,3-43 517 0</inkml:trace>
  <inkml:trace contextRef="#ctx0" brushRef="#br2" timeOffset="86490.1735">18955 6734 2047 0,'-6'-17'0'0,"6"17"0"15,24-4 0-15,-7 1 0 0,4-3 0 0,6-4 0 16,7-1 0-16,0-2 0 0,8-1 0 0,-7-1 0 16,6 3 0-16,-7-10 0 15,17 25-232-15,-40-34-321 0,28 18-121 0,-14-7 87 16</inkml:trace>
  <inkml:trace contextRef="#ctx0" brushRef="#br2" timeOffset="86833.8722">19630 6229 1983 0,'-34'31'64'0,"4"-6"-64"0,1 2 0 15,3 4 0-15,-1 2 0 0,3 4 0 0,-1 2 0 16,2 5 0-16,1-1 0 0,5-1 0 0,3 1 0 15,3-2 0-15,3-2 0 0,3-2 0 16,4-3 0-16,1-4 0 0,5-4 0 0,2-5 0 16,4-4 0-16,-11-17 0 0,28 21 0 15,-28-21 0-15,31 8 0 0,-31-8 0 0,34-3 0 16,-14-5 0-16,-2-4 0 0,0-2 0 0,2-3 0 16,-3-4 0-16,0 1 0 0,-1-1 0 0,-4-1 0 15,0 1 0-15,-1-1 0 0,-1 2 0 0,-1 2 0 16,-9 18 0-16,17-26 0 0,-17 26 0 0,0 0 0 15,0 0 0-15,0 0 0 0,0 0 0 0,0 0 0 16,19 31 0-16,-17-9 0 0,-1 0 0 16,3 2 0-16,-2-5 0 0,8 5 0 0,-10-24-28 15,29 44-247-15,-29-44-75 0,22 25-50 16,-22-25 7-16,0 0 16 0,32 20 154 0,-32-20 223 16</inkml:trace>
  <inkml:trace contextRef="#ctx0" brushRef="#br2" timeOffset="87365.1141">20696 6265 1447 0,'0'0'502'0,"-4"20"-469"16,4-20-9-16,-21 18-4 0,21-18 1 0,-23 35-21 15,11-11 0-15,-1 6 0 0,-1 5 0 0,0 0 0 16,0 6 0-16,1 0 0 0,1-1 0 0,0 1 0 16,2-1 0-16,2 0 0 15,1-3 0-15,5 0 0 0,-3-5 0 0,6 0 0 16,1-6 0-16,2-2 0 0,4-4 0 0,5-2 0 16,-13-18-6-16,39 23-76 0,-21-32-52 0,35 30-299 15,-40-44-94-15,31 16-12 0,-14-4 214 0</inkml:trace>
  <inkml:trace contextRef="#ctx0" brushRef="#br2" timeOffset="87693.2374">20883 6639 1436 0,'-24'8'375'0,"24"-8"-139"0,-28 15-236 0,28-15 0 16,-25 17 0-16,25-17 0 0,-23 31 0 15,14-13 0-15,-2 1 0 0,0 2 0 0,2 2 0 16,2 0 0-16,1 0 0 0,3 2 0 15,1-3 0-15,6 2 0 0,0-2 0 0,4-2 0 16,3-3 0-16,-11-17 0 0,28 24 0 0,-11-19 0 16,3-1 0-16,6-3 0 0,-1-5 0 0,3-2 0 15,0-7 0-15,-1-3 0 0,-1-3 0 0,-3-4 0 16,-1 0 0-16,-3-5 0 0,-3 3 0 0,-3-2 0 16,-3 2 0-16,-4 1 0 0,-5-1 0 0,-2 2 0 15,-4 4 0-15,-3-3 0 0,8 22 0 16,-22-34 0-16,22 34 0 0,-29-22 0 0,29 22 0 15,-30-10 0-15,30 10 0 0,-26 5 0 16,26-5 0-16,-19 15 0 0,19-15 0 0,0 0-55 16,9 38-88-16,-9-38-93 0,23 12-48 0,-28-30-35 15,34 14-119-15,-1 8 38 0,-15-28 229 0</inkml:trace>
  <inkml:trace contextRef="#ctx0" brushRef="#br2" timeOffset="87927.9411">21502 6236 2047 0,'-18'25'0'0,"3"6"0"0,1 3 0 16,-2 6 0-16,2 1 0 0,2 4 0 0,-1 1 0 15,4 0 0-15,0-1 0 0,1-2 0 0,2 2 0 16,4 0 0-16,-1-3 0 0,2-2 0 0,2-4 0 15,-1-4 0-15,4-2 0 0,0-6 0 0,3-1 0 16,-7-23-2-16,32 50-293 0,-32-50-165 0,0 0-105 16,0 0-54-16,0 0 514 0</inkml:trace>
  <inkml:trace contextRef="#ctx0" brushRef="#br2" timeOffset="88374.7856">21305 6637 2047 0,'-24'18'0'0,"24"-18"0"0,0 0 0 16,24 7 0-16,-6-5 0 0,8-1 0 0,1-2 0 15,1-2 0-15,4 0 0 0,4-2 0 0,-2 0 0 16,2 0 0-16,-2 0 0 0,-2 0 0 0,-4 1 0 16,-4 0 0-16,-3 2 0 0,-3-1 0 0,-18 3 0 15,23-1 0-15,-23 1 0 0,0 0 0 0,0 0 0 16,0 0 0-16,0 0 0 15,0 0 0-15,0 0 0 0,0 0 0 0,0 0 0 16,-18 20 0-16,18-20 0 0,-23 14 0 0,23-14 0 16,-23 19 0-16,23-19 0 0,-23 22 0 0,23-22 0 15,-20 19 0-15,20-19 0 0,0 0 0 0,-11 21 0 16,11-21 0-16,0 0 0 0,0 0 0 0,14 17 0 16,-14-17 0-16,18 7 0 0,-18-7 0 0,28 7 0 15,-10-2 0-15,1-3 0 0,2 2 0 16,0 1 0-16,-2 0 0 0,-2 3 0 0,-17-8 0 15,27 22 0-15,-27-22 0 0,17 29 0 0,-13-11 0 16,-7 0 0-16,0 3 0 0,-6-1 0 0,-2 2 0 16,-1-1 0-16,-4-2 0 0,-1-1 0 0,-1 2 0 15,0-5 0-15,-1 0 0 0,19-15 0 0,-29 20 0 16,29-20 0-16,-17 12 0 0,17-12 0 0,0 0 0 16,0 0-215-16,-5-20-85 0,32 27-125 0,-37-36-53 15,17 1 36-15,16 21 256 0</inkml:trace>
  <inkml:trace contextRef="#ctx0" brushRef="#br2" timeOffset="88933.2726">22723 6718 1264 0,'-5'-28'340'15,"6"5"90"-15,-1 23-417 0,0 0-13 16,3-23 0-16,-3 23 0 0,0 0 0 0,0 0 0 16,-21-12 0-16,21 12 0 0,-25 3 0 0,8 3 0 15,-2 2 0-15,1 4 0 0,-1 2 0 16,0 2 0-16,1 3 0 0,1 1 0 0,0 1 0 16,1 0 0-16,3 1 0 0,0 2 0 0,4-3 0 15,5 1 0-15,4-3 0 0,6-1 0 0,4-1 0 16,-10-17 0-16,33 27 0 0,-9-18 0 15,3-1 0-15,2-3 0 0,4-4 0 0,-1-2 0 16,1-4 0-16,1-3 0 0,-3-1 0 0,0-3 0 16,-5-4 0-16,-2-2 0 0,-6-2 0 0,-5 1 0 15,-3-1 0-15,-3-2 0 0,-6 0 0 0,-1 0 0 16,-7-1 0-16,-1 3 0 0,-6 2 0 0,-3-1 0 16,-1 5 0-16,-3-1 0 0,3 5 0 15,-1 0 0-15,19 10 0 0,-31-11 0 0,31 11 0 16,-18 1 0-16,18-1 0 0,0 0 0 15,1 23 0-15,-1-23 0 0,16 29 0 0,-16-29-77 16,40 36-129-16,-40-36-47 0,47 19-91 0,-47-19-52 16,37-17-29-16,6 26 80 0,-23-29 345 0</inkml:trace>
  <inkml:trace contextRef="#ctx0" brushRef="#br2" timeOffset="89169.2377">23526 6174 1191 0,'-34'-23'289'0,"0"7"212"15,9 25-476-15,1 5 0 0,0 7-9 0,-2 5-16 16,-1 9 0-16,2 6 0 0,-1 8 0 0,3 5 0 16,1 3 0-16,3 2 0 0,2-2 0 0,1 0 0 15,3-4 0-15,3-1 0 0,3-3 0 16,4-7 0-16,4-3 0 0,3-8 0 0,4-2 0 15,0-7 0-15,5 2 0 0,-13-24-214 0,37 25-234 16,-37-25-200-16,0 0 45 0,24-1 470 16</inkml:trace>
  <inkml:trace contextRef="#ctx0" brushRef="#br2" timeOffset="89341.0911">23021 6626 2047 0,'-27'21'0'15,"27"-21"0"-15,0 0 0 0,20 2 0 0,3-4 0 16,7-1 0-16,9-4 0 0,9 0 0 16,3-3 0-16,5-3 0 0,1 3 0 0,-4-2 0 15,3 6 0-15,-11-6 0 0,16 25-128 0,-43-44-308 16,19 31-251-16,-13-10 47 0,-11-9 485 0</inkml:trace>
  <inkml:trace contextRef="#ctx0" brushRef="#br2" timeOffset="90513.0241">945 8119 994 0,'20'-10'540'16,"-8"-8"-505"-16,6 9 7 0,-15-8 18 0,-3 17 5 15,0 0 6-15,17-15-8 0,-17 15-5 0,0 0-13 16,0 0-10-16,-24-6-9 0,24 6-13 0,-20 3-13 16,20-3 0-16,-19 9 0 0,19-9 0 0,-18 11 0 15,18-11 0-15,0 0 0 0,-22 25 0 0,22-25 0 16,-7 34 0-16,4-10 0 0,2 6 0 16,2 4 0-16,-2 6 0 0,0 3 0 0,-2 0 0 15,0-1 0-15,-2-4 0 0,2-3 0 16,-2-4 0-16,2-3 0 0,-1-6 0 0,0-4 0 15,4-18 0-15,-3 18 0 0,3-18 0 0,0 0 0 16,0 0 0-16,0 0 0 0,11-19 0 0,-4 1 0 16,3-8 0-16,0-4 0 0,0-6 0 0,3-2 0 15,-2-4 0-15,1 1 0 0,0-3 0 16,-1 3 0-16,-1 4 0 0,-1 0 0 0,-1 6 0 16,-1-1 0-16,0 6 0 0,-1 3 0 0,-2 5 0 15,-4 18 0-15,7-19 0 0,-7 19 0 0,0 0 0 16,0 0 0-16,0 0 0 0,0 0 0 0,0 30 0 15,1-12 0-15,1 5 0 0,-1 3 0 0,0 3 0 16,0 0 0-16,3-1 0 0,1-2 0 16,3-2 0-16,1-3 0 0,2-4 0 15,-11-17 0-15,34 22 0 0,-11-17 0 0,2-7 0 16,3-4 0-16,4-5 0 0,0-7 0 0,2-4 0 16,1-6 0-16,0 1 0 0,-1-2 0 0,-2 1 0 15,-3-1 0-15,-5 4 0 0,0 2 0 0,-6 5 0 16,-18 18 0-16,23-22 0 0,-23 22 0 0,0 0 0 15,0 0 0-15,0 0 0 0,0 0 0 16,0 0 0-16,6 17 0 0,-10 2 0 0,-1 6 0 16,1 5 0-16,-4 3 0 0,0 2 0 0,1-2 0 15,0 3 0-15,3 0 0 0,2-1 0 0,2-2 0 16,8-2 0-16,-1-7 0 0,8 0 0 16,2-6 0-16,7 1-21 0,-2-15-86 0,19 12-51 15,-23-35-81-15,38 32-95 0,-35-37-69 0,13 6-114 16,16 12 250-16,-23-31 267 0</inkml:trace>
  <inkml:trace contextRef="#ctx0" brushRef="#br2" timeOffset="90856.7537">2161 8070 1592 0,'-33'-24'455'16,"12"15"-455"-16,-1 3 0 0,2 0 0 0,0 5 0 16,0 1 0-16,0 3 0 0,-1 1 0 15,2 6 0-15,-2 2 0 0,2 4 0 16,-1 3 0-16,2 5 0 0,0 4 0 0,1 4 0 15,0 2 0-15,2 2 0 0,-1 0 0 0,6 0 0 16,0-4 0-16,6-6 0 0,3-3 0 0,6-4 0 16,-5-19 0-16,17 27 0 0,-17-27 0 0,31 14 0 15,-10-13 0-15,5-4 0 0,-1-4 0 0,3-5 0 16,1-6 0-16,1-3 0 0,-1-4 0 16,-1-3 0-16,0-3 0 0,-4 2 0 0,-1-1 0 15,-5 3 0-15,-3 6 0 0,-4 2 0 0,-11 19 0 16,11-28 0-16,-11 28 0 0,0 0 0 0,0-19 0 15,0 19 0-15,0 0 0 0,0 0 0 0,0 0 0 16,-20 16 0-16,20-16 0 0,-9 27 0 16,5-5 0-16,-1 2 0 0,4 3 0 0,-2 1 0 15,6 1 0-15,-1-4 0 0,7 2 0 16,-1-8 0-16,11 3-43 0,-19-22-83 0,47 30-48 16,-47-30-94-16,52 4-76 0,-52-4-73 0,42-28-88 15,4 29 336-15</inkml:trace>
  <inkml:trace contextRef="#ctx0" brushRef="#br2" timeOffset="91200.5345">2700 7985 1666 0,'-43'-18'293'0,"43"18"-218"0,-38 10-62 16,16 1-13-16,-2 3 0 0,0 3 0 0,-1 1 0 15,1 3 0-15,1 0 0 0,4 2 0 0,1-3 0 16,6-1 0-16,4-2 0 0,8-17 0 0,-1 29 0 15,1-29 0-15,15 20 0 0,-15-20 0 16,30 11 0-16,-10-9 0 0,3-2 0 0,5-4 0 16,0 1 0-16,3-3 0 0,-1 1 0 0,-4 0 0 15,-1 1 0-15,-3 2 0 0,-4 2 0 0,-18 0 0 16,27 5 0-16,-27-5 0 0,0 0 0 0,13 22 0 16,-13-22 0-16,0 25 0 0,0-25 0 0,-12 34 0 15,1-14 0-15,-2 1 0 0,-2 0 0 16,0-3 0-16,-1-1 0 0,16-17 0 15,-25 27 0-15,25-27 0 0,-12 17 0 0,12-17 0 16,0 0 0-16,0 0 0 0,0 0 0 0,21-7-28 16,2 4-102-16,-17-35-81 0,38 37-140 0,-39-41-156 15,24 10-33-15,7 13 261 0</inkml:trace>
  <inkml:trace contextRef="#ctx0" brushRef="#br2" timeOffset="91513.0233">3192 7919 1480 0,'0'0'567'15,"0"0"-567"-15,-17-1 0 0,17 1 0 16,-29 2 0-16,29-2 0 0,-35 12 0 0,18 0 0 16,-4 0 0-16,3 4 0 0,-1 2 0 0,1 0 0 15,1 2 0-15,4-1 0 0,2-1 0 0,11-18 0 16,-10 29 0-16,10-29 0 0,6 23 0 16,-6-23 0-16,18 16 0 0,-18-16 0 0,30 10 0 15,-12-8 0-15,1 1 0 0,3-3 0 0,0-2 0 16,0 1 0-16,0-3 0 0,0 1 0 0,-5 2 0 15,0 2 0-15,-17-1 0 0,19 7 0 0,-19-7 0 16,10 21 0-16,-10-21 0 0,2 31 0 0,-6-13 0 16,-4 5 0-16,-3-1 0 0,-3 3 0 0,-2 1 0 15,0-3 0-15,-1 1 0 16,2-5 0-16,3 1 0 0,12-20 0 0,-19 29 0 16,19-29 0-16,-7 18 0 0,7-18 0 0,0 0 0 15,0 0-36-15,2 19-117 0,-15-37-60 0,31 31-99 16,-40-38-34-16,22 25-148 0,16-17 32 0,-28-16 432 15</inkml:trace>
  <inkml:trace contextRef="#ctx0" brushRef="#br2" timeOffset="92741.0571">4780 8125 969 0,'-7'-44'193'0,"25"43"4"0,-35-28-4 16,17 29-49-16,-6-18-45 0,6 18-30 0,-25-12-17 16,6 10-11-16,-5 4-6 0,-1 4-4 0,-6 4-7 15,1 5-24-15,-3 1 0 0,0 4 0 16,-1 2 0-16,-1 3 0 0,-1 4 0 16,2 4 0-16,-1 1 0 0,5 5 0 0,1-3 0 15,3 0 0-15,5-3 0 0,7-3 0 0,3-2 0 16,6-5 0-16,2-1 0 0,7-4 0 0,-4-18 0 15,20 28 0-15,-3-19 0 0,3-3 0 0,8-4 0 16,1-5 0-16,7-5 0 0,1-4 0 0,2-7 0 16,1-1 0-16,1-6 0 0,-2-3 0 0,-4 0 0 15,-1-3 0-15,-3-1 0 0,-4-1 0 16,-2 0 0-16,-4 3 0 0,-5 2 0 0,-4 4 0 16,-6 3 0-16,-2 1 0 0,-5 4 0 0,-2 0 0 15,3 17 0-15,-12-21 0 0,12 21 0 16,0 0 0-16,-18-14 0 0,18 14 0 0,0 0 0 15,0 0 0-15,-17 12 0 0,17-12 0 0,-6 22 0 16,5-4 0-16,0 3 0 0,1 2 0 16,1 1 0-16,2-2 0 0,5 1 0 0,0 0 0 15,6-5 0-15,-1 1 0 0,5-2 0 0,3-5 0 16,2-1 0-16,5-6 0 0,1-4 0 0,2-2 0 16,1-4 0-16,2-1 0 0,0-6 0 0,-1 1 0 15,1-3 0-15,-2-3 0 0,-4 2 0 0,-2-1 0 16,-6 2 0-16,-3 3 0 0,-17 11 0 0,26-19 0 15,-26 19 0-15,0 0 0 0,17-14 0 16,-17 14 0 0,0 0 0-16,0 0 0 0,0 0 0 0,0 0 0 0,-10 20 0 15,10-20 0-15,-12 24 0 0,1-4 0 0,0 6 0 16,0 3 0-16,-1 2 0 0,2-3 0 0,-1 0 0 16,1-3 0-16,6-3 0 0,-1-5 0 15,5-17 0-15,-3 22 0 0,3-22 0 0,0 0 0 16,0 0 0-16,0 0 0 0,0 0 0 15,23-6 0-15,-23 6 0 0,19-35 0 0,-7 11 0 16,2-5 0-16,1-5 0 0,1-1 0 0,0-3 0 16,-2 4 0-16,-2 3 0 0,-2 3 0 0,-1 4 0 15,-2 2 0-15,-2 5 0 0,-5 17 0 0,7-25 0 16,-7 25 0-16,0 0 0 0,0 0 0 0,13-17 0 16,-13 17 0-16,0 0 0 0,20 7 0 0,-20-7 0 15,28 15 0-15,-10-8 0 0,4 2 0 16,1 1 0-16,5-1 0 0,0 0 0 0,1-1 0 15,0-2 0-15,2-3 0 0,-1-2 0 16,1-1 0-16,-2-2 0 0,2-2 0 0,-1-2 0 16,-2-2 0-16,-2-2 0 0,-4-4 0 0,-2 0 0 15,-3-3 0-15,-5 1 0 0,-2-1 0 0,-7-2 0 16,-1 2 0-16,-7-1 0 0,-4 1 0 0,-3 0 0 16,12 17 0-16,-34-27 0 0,11 17 0 15,-2 5 0-15,-2 4 0 0,-3 5 0 0,2 3 0 16,-1 6 0-16,0 4 0 0,1 5 0 0,1 3 0 15,4 2 0-15,4 3 0 0,4 0 0 0,5 1 0 16,7 0 0-16,4-2 0 0,6-2 0 0,7-1 0 16,4-4 0-16,5-3 0 0,7-7 0 0,4-3 0 15,7-5 0-15,0-6 0 16,8 1 0-16,-3-12 0 0,10 7-16 0,-8-18-92 16,16 13-47-16,-21-22-6 0,25 25-33 0,-26-32-47 15,33 25 2-15,-18-22-24 0,14 0-11 0,9 23-75 16,-25-37 303-16</inkml:trace>
  <inkml:trace contextRef="#ctx0" brushRef="#br2" timeOffset="93445.628">7371 7550 1654 0,'0'0'391'0,"0"0"-389"15,0 0-2-15,0 0 0 0,0 0 0 16,0 0 0-16,0 0 0 0,0 0 0 15,0 0 0-15,0 0 0 0,0 0 0 0,-14 29 0 16,8-6 0-16,-2 7 0 0,-2 8 0 0,0 1 0 16,-2 6 0-16,0 1 0 0,0 4 0 0,-3 1 0 15,2 0 0-15,-2 2 0 0,2 1 0 0,1-1 0 16,-2-2 0-16,2-1 0 0,0-3 0 16,2-6 0-16,3-5 0 0,2-9 0 0,4-8 0 15,1-19 0-15,8 20 0 0,-8-20 0 0,20 0 0 16,-20 0 0-16,33-18 0 0,-13-1 0 0,5-5 0 15,-1-8 0-15,4-2 0 0,-1-5 0 0,1 2 0 16,-2-1 0-16,-1 3 0 0,-2 5 0 0,-5 3 0 16,-2 5 0-16,-3 4 0 0,-13 18 0 0,20-24 0 15,-20 24 0-15,0 0 0 0,0 0 0 16,0 0 0-16,0 0 0 0,0 0 0 0,17 25 0 16,-16-4 0-16,-1 6 0 0,0 3 0 0,-1 4 0 15,-2 1 0-15,3-1 0 0,2-1 0 0,2-1 0 16,5-2 0-16,2-3 0 0,5-5 0 0,6-1 0 15,1-7 0-15,8 0 0 0,1-8 0 0,7 3-9 16,-10-17-143-16,26 19-64 0,-32-39-44 16,38 32-71-16,-35-35 12 0,21 11-1 15,0 8-72-15,-21-30 345 0</inkml:trace>
  <inkml:trace contextRef="#ctx0" brushRef="#br2" timeOffset="94498.3456">8147 7960 1698 0,'-8'21'270'0,"-23"-17"-191"16,5-5-79-16,1 0 0 0,1 2 0 15,1 4 0-15,0 1 0 0,1 4 0 16,-1 2 0-16,1 4 0 0,2 2 0 0,-1 1 0 16,3 4 0-16,2 3 0 0,1 0 0 0,2 2 0 15,2 0 0-15,3 0 0 0,1 1 0 0,4-3 0 16,3-3 0-16,5-1 0 0,1-5 0 0,-6-17 0 16,24 26 0-16,-7-16 0 0,1-3 0 0,4-3 0 15,1-4 0-15,2-4 0 0,0-2 0 16,1-5 0-16,0-1 0 0,1-6 0 0,-1 1 0 15,-3-3 0-15,-1-3 0 0,0 2 0 16,-4-4 0-16,-1 1 0 0,-2-1 0 0,-3 2 0 16,-1 2 0-16,-3-1 0 0,-1 3 0 0,0 2 0 15,-5 0 0-15,-2 17 0 0,1-24 0 0,-1 24 0 16,0 0 0-16,0 0 0 0,0 0 0 0,0 0 0 16,-18-4 0-16,18 4 0 0,-16 30 0 15,6-8 0-15,-1 3 0 0,1 3 0 0,-1 2 0 16,0 1 0-16,2 1 0 0,2-3 0 0,3 0 0 15,3-5 0-15,5-5 0 0,4-2 0 0,-8-17 0 16,27 19 0-16,-6-14 0 0,3-5 0 0,4-6 0 16,3-4 0-16,3-6 0 0,3-5 0 0,-2-4 0 15,1-4 0-15,-1 0 0 0,-2 0 0 0,-2 3 0 16,-4 1 0-16,-4 5 0 16,-5 3 0-16,-18 17 0 0,23-23 0 0,-23 23 0 15,0 0 0-15,0 0 0 0,0 0 0 0,0 0 0 16,0 0 0-16,0 0 0 0,0 0 0 0,0 0 0 15,-18 18 0-15,18-18 0 0,-16 32 0 0,8-13 0 16,-1 0 0-16,1 1 0 0,1-1 0 0,-1 3 0 16,3-5 0-16,-1 1 0 0,6-18 0 15,-6 22 0-15,6-22 0 0,0 0 0 0,-3 18 0 16,3-18 0-16,0 0 0 0,0 0 0 0,14-17 0 16,-14 17 0-16,25-28 0 0,-8 6 0 0,1-2 0 15,0-3 0-15,1 2 0 0,0 0 0 16,-3 3 0-16,-1 0 0 0,-1 4 0 0,-14 18 0 15,23-30 0-15,-23 30 0 0,16-22 0 0,-16 22 0 16,0 0 0-16,0 0 0 0,19-17 0 16,-19 17 0-16,0 0 0 0,18 4 0 0,-18-4 0 15,20 6 0-15,-20-6 0 0,28 7 0 0,-10-5 0 16,3 0 0-16,1-1 0 0,3-1 0 0,3-3 0 16,1 1 0-16,0-2 0 0,2 1 0 0,-1-2 0 15,1-2 0-15,-2-1 0 0,0 0 0 0,-1-1 0 16,-4 2 0-16,-3-3 0 0,-21 10 0 0,27-14 0 15,-27 14 0-15,0 0 0 0,0 0 0 16,-1-19 0-16,1 19 0 0,-26-6 0 16,7 4 0-16,-5 2 0 0,1 3 0 0,-2-1 0 15,-1 3 0-15,1-1 0 0,-1 2 0 0,2 5 0 16,0-1 0-16,-1 7 0 0,0 2 0 0,2 1 0 16,1 3 0-16,3 0 0 0,6 1 0 0,2 3 0 15,5-2 0-15,5 1 0 0,3-3 0 16,4-5 0-16,5 1 0 0,-11-19 0 0,37 21 0 15,-10-19 0-15,3-8 0 0,4-2 0 0,2-11 0 16,5-1 0-16,-3-6 0 0,3-3 0 0,-1-2 0 16,-4-4 0-16,2 0 0 0,-5-4 0 0,-3 0 0 15,-3 1 0-15,-4 1 0 0,-5 4 0 0,-4 2 0 16,-2 1 0-16,-6-1 0 0,0 3 0 16,-1 0 0-16,-4 5 0 0,0 5 0 15,-1 18 0-15,-6-17 0 0,6 17 0 0,0 0 0 16,-22 21 0-16,11-1 0 0,-4 10 0 0,-4 5 0 15,1 7 0-15,-1-1 0 0,2 2 0 0,3 1 0 16,3-2 0-16,4-3 0 0,3-2 0 0,2-6 0 16,8-1 0-16,-2-7 0 0,10 3 0 0,-14-26-20 15,46 41-139-15,-27-42-29 0,33 24-6 0,-28-36-33 16,32 26 17-16,-21-25-11 0,20 6 19 16,-4-5 12-16,8-8 27 0,9 10 0 0,-10-22 54 15,33 27 109-15</inkml:trace>
  <inkml:trace contextRef="#ctx0" brushRef="#br2" timeOffset="94873.3846">10714 7597 1633 0,'20'18'414'0,"-20"-18"-414"0,0 0 0 0,0 0 0 15,-19-6 0-15,19 6 0 0,0 0 0 0,-15 18 0 16,15-18 0-16,-18 37 0 0,10-11 0 0,-2 5 0 15,1 5 0-15,1 3 0 0,-1 1 0 16,2 3 0-16,0 1 0 0,2 2 0 0,1-1 0 16,-1 1 0-16,1-1 0 0,0 0 0 0,1-4 0 15,2-1 0-15,2-3 0 0,3-1 0 0,0-7 0 16,6-4 0-16,-10-25 0 0,27 29 0 16,-27-29-141-16,48 11-146 0,-53-44-63 0,40 36-68 15,-31-22-109-15,-6-20 204 0,27 28 323 16</inkml:trace>
  <inkml:trace contextRef="#ctx0" brushRef="#br2" timeOffset="95326.471">10506 7956 1699 0,'-26'-14'333'0,"26"14"-318"16,0 0-15-16,-24 24 0 0,24-24 0 0,0 0 0 16,5 23 0-16,-5-23 0 0,21 16 0 15,-4-10 0-15,2-3 0 0,5 1 0 0,4-1 0 16,4-3 0-16,3-2 0 0,3-1 0 15,1-2 0-15,0 0 0 0,-2 0 0 0,1 0 0 16,-4 2 0-16,-3 2 0 0,-5 2 0 0,-3 0 0 16,-2 3 0-16,-4-1 0 0,-17-3 0 0,27 10 0 15,-27-10 0-15,0 0 0 0,21 10 0 0,-21-10 0 16,0 0 0-16,0 0 0 0,0 0 0 16,0 0 0-16,0 0 0 0,-11 16 0 0,11-16 0 15,0 0 0-15,-25 20 0 0,25-20 0 0,-22 20 0 16,22-20 0-16,-21 27 0 0,10-10 0 0,0 1 0 15,1 0 0-15,1 2 0 0,3 1 0 16,3-1 0-16,3-1 0 0,3-1 0 0,2 0 0 16,-5-18 0-16,18 28 0 0,-18-28 0 15,36 12 0-15,-13-14 0 0,1-3 0 0,2-6 0 16,0-6 0-16,1-2 0 0,-1-3 0 0,-6 1 0 16,-1 0 0-16,-8 1 0 0,-3 0 0 0,-3 0 0 15,-4 1 0-15,-3 2 0 0,-6-1 0 0,8 18 0 16,-25-27 0-16,25 27 0 0,-37-20 0 0,16 14 0 15,-5 1 0-15,2 5 0 0,-1-1 0 0,5 6 0 16,-1-2 0-16,21-3 0 0,-32 15-62 16,30 8-98-16,-20-27-41 0,33 31-33 0,-32-37-59 15,21 10 21-15,0 0-5 0,28-6-49 0,6 12 105 16,-23-36 221-16</inkml:trace>
  <inkml:trace contextRef="#ctx0" brushRef="#br2" timeOffset="95889.0042">12187 7971 1310 0,'23'-6'249'0,"-22"-24"132"0,-1 30-356 16,7-18-11-16,-7 18 0 0,6-17 3 15,-6 17 6-15,0 0-9 0,0 0-14 0,0 0 0 16,0 0 0-16,-18-6 0 0,18 6 0 0,-23 13 0 15,23-13 0-15,-28 25 0 0,13-8 0 16,0 0 0-16,1 0 0 0,-2 0 0 0,16-17 0 16,-24 30 0-16,24-30 0 0,-17 27 0 0,17-27 0 15,-9 19 0-15,9-19 0 0,0 0 0 0,3 17 0 16,-3-17 0-16,0 0 0 0,24 10 0 16,-24-10 0-16,28 2 0 0,-10-2 0 0,1-2 0 15,-2 1 0-15,1-2 0 0,-1 1 0 0,-17 2 0 16,29 1 0-16,-29-1 0 0,22 8 0 0,-22-8 0 15,17 11 0-15,-17-11 0 0,10 17 0 0,-10-17 0 16,2 24 0-16,-2-24 0 0,-3 31 0 0,3-31 0 16,-11 30 0-16,11-30 0 0,-17 29 0 15,17-29 0-15,-20 29 0 0,20-29 0 0,-18 24 0 16,18-24 0-16,0 0 0 0,-16 17 0 16,16-17 0-16,0 0 0 0,0 0 0 0,0 0 0 15,10-30-99-15,18 30-112 0,-28-41-26 0,41 36-105 16,-34-35-5-16,25 4 3 0,7 14-59 0,-24-33 340 15</inkml:trace>
  <inkml:trace contextRef="#ctx0" brushRef="#br2" timeOffset="96279.5964">12750 7514 1897 0,'-10'24'150'0,"10"-24"-150"0,-29 12 0 0,29-12 0 15,-30 17 0-15,30-17 0 0,-29 30 0 16,13-10 0-16,2 3 0 0,2 2 0 0,1 3 0 15,2 3 0-15,0 1 0 0,1 2 0 16,0 2 0-16,0 0 0 0,1 2 0 0,1-1 0 16,-1 2 0-16,-1-3 0 0,1-1 0 0,2-5 0 15,0-3 0-15,2-3 0 0,3-3 0 0,0-4 0 16,0-17 0-16,6 23 0 0,-6-23 0 0,0 0 0 16,21 12 0-16,-21-12 0 0,21-5 0 0,-21 5 0 15,31-22 0-15,-13 4 0 0,3-3 0 16,-1-2 0-16,1 0 0 0,0 1 0 0,-2 1 0 15,-2 2 0-15,-2 2 0 0,-15 17 0 0,22-23 0 16,-22 23 0-16,0 0 0 0,0 0 0 16,19-9 0-16,-19 9 0 0,0 0 0 0,0 0 0 15,9 27 0-15,-9-27 0 0,5 31 0 0,-3-11 0 16,2 0 0-16,-1 1 0 0,3 2 0 0,3-3 0 16,3 1 0-16,-12-21 0 0,34 34 0 15,-13-23 0-15,8 1 0 0,-5-15-53 0,18 17-109 16,-25-30-40-16,31 29-37 0,-36-35-17 0,30 24 1 15,-21-19-7-15,5-4-29 0,17 19-35 0,-35-29 326 16</inkml:trace>
  <inkml:trace contextRef="#ctx0" brushRef="#br2" timeOffset="96638.9919">13241 7988 1880 0,'8'-19'85'16,"-20"-2"-52"-16,3 4-4 0,-5 0-9 16,14 17-20-16,-23-22 0 0,23 22 0 0,-27-8 0 15,27 8 0-15,-28 5 0 0,28-5 0 0,-29 18 0 16,29-18 0-16,-30 31 0 0,16-9 0 0,0 0 0 15,2 2 0-15,1-1 0 0,2 0 0 0,2-1 0 16,3-2 0-16,2 1 0 0,2-2 0 0,1-2 0 16,-1-17 0-16,10 28 0 0,-10-28 0 15,18 18 0-15,-18-18 0 0,27 10 0 0,-27-10 0 16,31-1 0-16,-14-7 0 0,2-1 0 0,1-3 0 16,1-5 0-16,-2-2 0 0,2 0 0 0,0-4 0 15,-2 1 0-15,-1 1 0 0,-1-2 0 16,-1 3 0-16,-2 2 0 0,-14 18 0 0,17-24 0 15,-17 24 0-15,0 0 0 0,0 0 0 0,0 0 0 16,0 0 0-16,0 0 0 0,0 0 0 16,-19 29 0-16,19-29 0 0,-19 35 0 0,9-16 0 15,2 0 0-15,2-1 0 0,1-1 0 0,5-17 0 16,-4 29 0-16,4-29 0 0,6 21 0 0,-6-21 0 16,0 0 0-16,26 11 0 0,-3-3-152 0,-19-31-52 15,32 29-43-15,-34-39-45 0,37 25 14 0,-16-23 3 16,12-4-34-16,14 17 20 0,-27-30 289 15</inkml:trace>
  <inkml:trace contextRef="#ctx0" brushRef="#br2" timeOffset="96842.0989">13664 7545 1686 0,'-33'3'361'0,"33"-3"-361"0,-8 30 0 0,-2-7 0 15,2 1 0-15,-1 5 0 0,1 1 0 16,1 4 0-16,0 2 0 0,2 3 0 0,2 2 0 15,-2 2 0-15,2-1 0 0,0 3 0 0,-1-3 0 16,0-2 0-16,3-1 0 0,0-7 0 0,3 0 0 16,0-6 0-16,4-1 0 0,-6-25 0 0,22 47-81 15,-22-47-218-15,23 19-70 0,-29-36-131 16,6 17-16-16,31-11 235 0,-33-23 281 0</inkml:trace>
  <inkml:trace contextRef="#ctx0" brushRef="#br2" timeOffset="97108.325">13830 7846 1589 0,'-37'25'410'0,"16"-6"-362"0,6-12-48 15,15-7 0-15,-31 16 0 0,31-16 0 16,-30 17 0-16,30-17 0 0,-26 22 0 0,26-22 0 16,-24 24 0-16,24-24 0 0,-21 25 0 15,21-25 0-15,-12 23 0 0,12-23 0 0,-7 18 0 16,7-18 0-16,0 0 0 0,2 21 0 0,-2-21 0 0,0 0 0 15,22 13 0-15,-22-13 0 0,23 4 0 16,-23-4 0-16,29 1 0 0,-29-1 0 0,34 0 0 16,-17-2 0-16,4-1 0 0,-1 2 0 15,3-3 0-15,-1 0 0 0,3 1 0 0,-3-3 0 16,5 5 0-16,-10-14-58 0,25 27-217 0,-39-42-65 16,39 41-51-16,-38-30 1 0,7-2-18 0,21 27 224 15,-32-30 184-15</inkml:trace>
  <inkml:trace contextRef="#ctx0" brushRef="#br2" timeOffset="97475.866">13994 8060 1647 0,'-19'-15'396'16,"19"15"-392"-16,0 0-4 0,0 0 0 0,0 0 0 0,0 0 0 16,0 0 0-16,0 0 0 0,24 13 0 0,-24-13 0 15,28-4 0-15,-9-2 0 0,2-1 0 0,3-4 0 16,0-3 0-16,2-1 0 0,-3-2 0 0,-4 2 0 15,-19 15 0-15,25-26 0 0,-25 26 0 16,12-24 0-16,-12 24 0 0,7-27 0 0,-7 27 0 16,3-24 0-16,-3 24 0 0,-3-26 0 0,3 26 0 15,-12-27 0-15,12 27 0 0,-22-22 0 0,22 22 0 16,-25-12 0-16,25 12 0 0,-32 0 0 0,13 7 0 16,-3 7 0-16,-3 6 0 0,-1 7 0 0,-4 4 0 15,2 3 0-15,2 1 0 0,3-1 0 16,3 0 0-16,4-5 0 0,5 0 0 15,6-5 0-15,4-2 0 0,4-3 0 0,-3-19 0 16,18 24 0-16,-18-24 0 0,36 10 0 0,-9-11 0 16,1-5 0-16,5-3 0 0,-4-6 0 0,10 5 0 15,-12-14-54-15,25 26-196 0,-36-34-49 0,41 36-15 16,-41-29-1-16,26 17 50 0,-5 0 3 0,-19-17-25 16,38 33 287-16</inkml:trace>
  <inkml:trace contextRef="#ctx0" brushRef="#br2" timeOffset="97601.0453">14519 8213 2047 0,'0'0'0'0,"0"0"0"16,-22 16 0-16,22-16 0 0,0 0 0 0,-17-9 0 15,17 9 0-15,-7-17 0 0,7 17 0 0,0-24 0 16,-10-5-86-16,31 35-253 0,-44-42-90 16,23 36-38-16,0 0-88 0,-9-46 385 0</inkml:trace>
  <inkml:trace contextRef="#ctx0" brushRef="#br2" timeOffset="98297.924">15402 7692 2000 0,'0'0'6'0,"0"-20"-13"0,0 20 28 16,0 0 6-16,0 0-27 0,0 0 0 0,0 0 0 16,-1 23 0-16,0 0 0 0,-1 7 0 0,1 6 0 15,-3 3 0-15,1 3 0 0,-3 2 0 16,-2 3 0-16,1 1 0 0,-1-2 0 16,-1-2 0-16,1-4 0 0,2-3 0 0,1-2 0 15,1-5 0-15,2-2 0 0,3-4 0 0,1-5 0 16,-2-19 0-16,12 26 0 0,-12-26 0 0,0 0 0 15,28 9-34-15,-24-34-124 0,26 32-150 0,-41-49-80 16,26 20-204-16,-10 5 79 0,-15-26 460 0</inkml:trace>
  <inkml:trace contextRef="#ctx0" brushRef="#br2" timeOffset="98783.0572">15087 7729 1986 0,'0'0'61'0,"-21"15"-61"16,21-15 0-16,0 0 0 0,17 2 0 16,0-4 0-16,5-2 0 0,4-3 0 0,4-3 0 15,5-4 0-15,3-2 0 0,2-2 0 0,2-2 0 16,-2 1 0-16,-3 0 0 0,0 2 0 0,-4 2 0 16,-3 3 0-16,-1 2 0 0,-2 2 0 0,-1 1 0 15,-3 3 0-15,-1 2 0 0,-4 3 0 16,-18-1 0-16,28 12 0 0,-28-12 0 0,19 25 0 15,-13-8 0-15,-2 5 0 0,-3 3 0 16,-2 3 0-16,-3 5 0 0,0 1 0 0,-4 2 0 16,0 3 0-16,-2-1 0 0,-1 2 0 0,0 0 0 15,1 1 0-15,-1-1 0 0,2-1 0 0,-1-3 0 16,0-3 0-16,3-2 0 0,1-4 0 0,1-3 0 16,3-3 0-16,2-21 0 0,1 26 0 0,-1-26 0 15,0 0 0-15,0 0 0 0,23 15 0 0,-23-15 0 16,21-11 0-16,-21 11 0 0,30-29 0 15,-12 7 0-15,2-3 0 0,0-2 0 0,0-1 0 16,-2 1 0-16,0 1 0 0,-1 3 0 16,-3 3 0-16,-14 20 0 0,19-28 0 0,-19 28 0 15,0 0 0-15,0 0 0 0,0 0 0 0,0 0 0 16,0 0 0-16,10 22 0 0,-10-22 0 0,1 29 0 16,-1-10 0-16,1 1 0 0,-1 1 0 15,2 0 0-15,2-2 0 0,0-1 0 0,5-1 0 16,-9-17 0-16,20 28 0 0,-20-28 0 0,28 18 0 15,-28-18 0-15,42 7-160 0,-36-26-45 0,31 31-93 16,-39-41-80-16,31 19-23 0,-5 3-74 0,-16-24 346 16</inkml:trace>
  <inkml:trace contextRef="#ctx0" brushRef="#br2" timeOffset="98986.1734">16168 7958 1631 0,'-33'-18'416'16,"33"18"-416"-16,0 0 0 0,0 0 0 0,-18 27 0 15,13-9 0-15,0 4 0 0,2 1 0 0,0 3 0 16,2 3 0-16,-1 1 0 0,0 1 0 0,0 1 0 16,0-1 0-16,-1-3 0 0,2 0 0 0,0-4 0 15,2-3 0-15,3-4 0 0,-4-17 0 16,13 16 0-16,-13-16 0 0,17 3 0 0,-17-3 0 16,21-12 0-16,-15-18-105 0,29 28-199 0,-45-47-146 15,36 22-157-15,-10-1 65 0,-14-25 504 16</inkml:trace>
  <inkml:trace contextRef="#ctx0" brushRef="#br2" timeOffset="99126.8002">16057 7661 1995 0,'0'0'52'0,"-18"15"-52"0,18-15 0 16,0 0 0-16,0 0 0 0,31 7 0 0,-14-6 0 15,7 8-27-15,-13-27-221 0,40 43-197 0,-44-42-60 16,30 26-96-16,-1 8 381 0</inkml:trace>
  <inkml:trace contextRef="#ctx0" brushRef="#br2" timeOffset="99470.5503">16715 7850 1391 0,'-29'-13'586'0,"0"15"-560"0,7-1-13 0,1 1 3 15,0 0-1-15,-1 3-15 0,-4 1 0 0,2 4 0 16,-2 2 0-16,2 3 0 0,0 1 0 15,3 3 0-15,4 1 0 0,5 0 0 0,4-3 0 16,6 1 0-16,2-18 0 0,15 28 0 0,-15-28 0 16,37 23 0-16,-10-16 0 0,3 0 0 0,5-5 0 15,1-1 0-15,2-3 0 0,2-2 0 16,0 0 0-16,-2 1 0 0,-4-2 0 0,-3 4 0 16,-9 2 0-16,-22-1 0 0,25 4 0 15,-25-4 0-15,0 0 0 0,0 21 0 0,0-21 0 16,-20 32 0-16,2-13 0 0,-6 3 0 0,-2 0 0 15,-3 2 0-15,0-1 0 0,-1 1 0 0,6-2 0 16,-1-2 0-16,6 1 0 0,2-7 0 0,17-14 0 16,-18 23 0-16,18-23 0 0,0 0 0 0,0 0 0 15,0 0-107-15,21 20-57 0,-29-46-52 0,36 38-70 16,-35-38-89-16,18 5-129 0,7 16 110 16,-20-31 394-16</inkml:trace>
  <inkml:trace contextRef="#ctx0" brushRef="#br2" timeOffset="100533.1273">17592 8012 1219 0,'20'-2'559'15,"-20"2"-550"-15,9-17-12 0,-9 17 3 0,0 0 0 16,0 0 16-16,0 0 11 0,0 0 7 0,0 0 3 15,0 0-9-15,0 0-6 0,0 0-5 16,-21 24 4-16,21-24-2 0,-20 31 4 0,9-11-6 16,1 1-15-16,-1 2-2 0,2 3 0 0,-2 0 0 15,3 1 0-15,2 0 0 0,2 2 0 16,2 0 0-16,2-3 0 0,3-1 0 0,3-6 0 16,-6-19 0-16,16 24 0 0,-16-24 0 0,23 11 0 15,-23-11 0-15,33-5 0 0,-15-3 0 0,1-4 0 16,3-9 0-16,0-3 0 0,2-6 0 0,2-2 0 15,-2-1 0-15,1 1 0 0,-1 0 0 0,-5 2 0 16,-3 2 0-16,-2 3 0 0,-6 4 0 16,-2 4 0-16,-6 17 0 0,5-23 0 0,-5 23 0 15,0 0 0-15,0 0 0 0,0 0 0 16,0 0 0-16,0 0 0 0,-21 23 0 0,14-6 0 16,1 5 0-16,-1 4 0 0,-1 3 0 0,2 1 0 15,0 1 0-15,4 1 0 0,1-1 0 0,2 2 0 16,4-2 0-16,1-3 0 0,2-3 0 0,4-4 0 15,-12-21 0-15,30 29 0 0,-30-29 0 16,35 12 0-16,-15-11 0 0,2-3 0 0,1-5 0 16,-1-3 0-16,-2-6 0 0,2-2 0 0,-3-4 0 15,-1-2 0-15,-2-4 0 0,-1-1 0 0,-2-2 0 16,-2 1 0-16,-2-1 0 0,-3 2 0 0,-1 2 0 16,-3-1 0-16,-1 2 0 0,0 0 0 0,1 3 0 15,-4 1 0-15,4 4 0 0,-4 1 0 16,2 17 0-16,5-18 0 0,-5 18 0 15,0 0-19-15,19 13-80 0,-19-13-51 0,18 23-46 16,-18-23-47-16,13 18-85 0,-13-18-100 0,6 18 0 16,19 8 273-16</inkml:trace>
  <inkml:trace contextRef="#ctx0" brushRef="#br2" timeOffset="101236.2399">18526 8052 1886 0,'0'0'42'0,"-23"-7"-15"15,23 7 4-15,-30-8-2 0,10 7-4 16,1 1-18-16,-3 1-7 0,0 4 0 0,-2 0 0 16,-1 4 0-16,2 2 0 0,0 3 0 0,1 2 0 15,2 3 0-15,-2 3 0 0,5 1 0 0,1 1 0 16,5 1 0-16,1 2 0 0,7 0 0 16,1-2 0-16,5-1 0 0,5-3 0 0,3-3 0 15,-11-18 0-15,35 25 0 0,-11-15 0 0,1-5 0 16,4-3 0-16,2-3 0 0,3-6 0 0,-1-2 0 15,-2-2 0-15,2-4 0 0,-1-6 0 0,-3 2 0 16,0-5 0-16,-2-2 0 0,-4 2 0 0,-2-1 0 16,-8 0 0-16,-2 2 0 0,-5 3 0 15,-4-1 0-15,-3 3 0 0,-4 0 0 0,5 18 0 16,-19-29 0-16,19 29 0 0,-28-24 0 16,28 24 0-16,-31-15 0 0,31 15 0 0,-27-3 0 15,27 3 0-15,-20 5 0 0,20-5 0 0,0 0 0 16,0 0 0-16,-12 16 0 0,12-16 0 0,0 0 0 15,23 16 0-15,-23-16 0 0,35 7 0 0,-13-5 0 16,2-2 0-16,3-2 0 0,-1 1 0 16,2-1 0-16,-2 1 0 0,1 1 0 0,-2 1 0 15,-4 2 0-15,-2 2 0 0,-19-5 0 0,23 16 0 16,-23-16 0-16,11 24 0 0,-11-24 0 0,2 32 0 16,-3-14 0-16,-3 1 0 0,-3 2 0 0,1 0 0 15,-4 5 0-15,0-3 0 0,0 3 0 0,-1 0 0 16,1-3 0-16,0 1 0 0,2-6 0 15,8-18 0-15,-9 28 0 0,9-28 0 16,0 0 0-16,0 0 0 0,0 0 0 0,0 0 0 16,21 12 0-16,-21-12 0 0,18-16 0 0,-18 16 0 15,26-34 0-15,-12 11 0 0,3-1 0 0,0-5 0 16,0 0 0-16,-1 0 0 0,-4 1 0 0,-3 4 0 16,-2 2 0-16,-3 2 0 0,-1 2 0 0,-1 0 0 15,-2 18 0-15,2-31 0 0,-2 31 0 16,0-19 0-16,0 19 0 0,0 0 0 0,0 0 0 15,0 0 0-15,0 0 0 0,0 0 0 16,0 0 0-16,0 0 0 0,26-6 0 0,-26 6 0 16,27-2 0-16,-6-1 0 0,-1-3 0 0,8 2 0 15,-7-8 0-15,10 6 0 0,-8-13-90 0,13 12-51 16,-20-27-48-16,32 29-44 0,-37-34-21 0,32 27-16 16,-22-19-23-16,2-7-59 0,19 23 128 15,-33-31 224-15</inkml:trace>
  <inkml:trace contextRef="#ctx0" brushRef="#br2" timeOffset="101408.1185">19364 7494 1733 0,'3'43'314'0,"-17"-25"-314"0,4 5 0 15,2 7 0-15,1 5 0 0,-1 4 0 16,2 6 0-16,0 1 0 0,4 2 0 16,3 3 0-16,1-2 0 0,2 2 0 0,1-2 0 15,-1-2 0-15,0-5 0 0,2-2 0 0,1-3 0 16,1-3 0-16,-1-1 0 0,4-4 0 0,-1-6 0 15,3-1 0-15,-13-22 0 0,30 29-20 0,-30-29-169 16,35 14-65-16,-44-39-79 0,39 31-169 0,-30-6 45 16,12-34 166-16</inkml:trace>
  <inkml:trace contextRef="#ctx0" brushRef="#br2" timeOffset="101689.9917">19527 7942 2047 0,'-34'8'0'15,"10"1"0"-15,3 1 0 0,3-2 0 0,1 3 0 16,-1 1 0-16,0 2 0 0,0 2 0 16,18-16 0-16,-31 32 0 0,18-15 0 0,13-17 0 15,-20 31 0-15,20-31 0 0,-11 25 0 0,11-25 0 16,2 20 0-16,-2-20 0 0,16 17 0 0,-16-17 0 16,29 9 0-16,-10-6 0 0,5-3 0 0,0-1 0 15,2-3 0-15,2-1 0 0,-2 0 0 0,4-1 0 16,-4 3 0-16,0-1 0 0,-1 0 0 0,1 3 0 15,0-1 0-15,-1 2 0 0,-5-4 0 16,1 8 0-16,-21-4 0 0,39 5-56 16,-39-5-108-16,37 1-78 0,-44-22-41 0,33 35-19 0,-26-14-9 15,9-27-51-15,19 33 36 0,-26-33 326 16</inkml:trace>
  <inkml:trace contextRef="#ctx0" brushRef="#br2" timeOffset="102085.1767">20017 7944 1756 0,'1'26'286'0,"-33"-21"-281"0,11-10-5 16,1-1 0-16,20 6 0 0,-31-10 0 0,31 10 0 15,-28-6 0-15,28 6 0 0,-23 0 0 0,23 0 0 16,-21 10 0-16,21-10 0 0,-22 20 0 0,22-20 0 16,-23 29 0-16,12-11 0 15,0 2 0-15,3-3 0 0,3 0 0 0,5-17 0 16,-1 26 0-16,1-26 0 0,9 24 0 0,-9-24 0 15,20 17 0-15,-20-17 0 0,24 9 0 0,-24-9 0 16,33 0 0-16,-14-3 0 0,2-3 0 0,1 0 0 16,0-1 0-16,-3 0 0 0,-2 2 0 0,-17 5 0 15,27-4 0-15,-27 4 0 0,0 0 0 0,0 0 0 16,0 0 0-16,16 23 0 0,-16-23 0 16,-6 29 0-16,1-11 0 0,-4 3 0 0,-3 1 0 15,-2 2 0-15,-1-3 0 0,2 1 0 0,-2-1 0 0,3-3 0 16,1 2 0-16,11-20 0 0,-18 27 0 15,18-27 0-15,-10 20 0 0,10-20 0 0,0 0 0 16,0 0 0-16,0 0 0 0,0 0 0 0,0 0 0 16,0 0 0-16,0 0-85 0,9-24-76 15,-9 24-51-15,-2-32-28 0,19 31-38 0,-29-32 8 16,19 14-64-16,-7 19-61 0,-3-50 324 0</inkml:trace>
  <inkml:trace contextRef="#ctx0" brushRef="#br2" timeOffset="102814.9501">20695 8027 1597 0,'17'2'450'0,"-17"-2"-450"0,0 0 0 0,0 0 0 16,0 0 0-16,0 0 0 0,0 0 0 0,0 0 0 16,0 0 0-16,-11 23 0 0,11-23 0 0,-9 23 0 15,9-23 0-15,-12 25 0 0,12-25 0 0,-11 31 0 16,11-31 0-16,-10 32 0 0,10-32 0 0,-6 32 0 16,6-32 0-16,0 26 0 0,0-26 0 15,10 23 0-15,-10-23 0 0,18 22 0 16,-18-22 0-16,26 15 0 0,-26-15 0 0,30 6 0 15,-30-6 0-15,33-4 0 0,-15-1 0 0,-18 5 0 16,33-18 0-16,-33 18 0 0,29-24 0 0,-29 24 0 16,26-24 0-16,-26 24 0 0,23-27 0 0,-23 27 0 15,22-24 0-15,-22 24 0 0,17-23 0 0,-17 23 0 16,13-19 0-16,-13 19 0 0,0 0 0 16,16-20 0-16,-16 20 0 0,0 0 0 0,0 0 0 15,0 0 0-15,22-1 0 0,-22 1 0 0,0 0 0 16,17 27 0-16,-17-27 0 0,8 31 0 0,-4-13 0 15,0 3 0-15,-1-1 0 0,2 3 0 16,0-2 0-16,2 1 0 0,-1-3 0 0,-6-19 0 0,19 29 0 16,-19-29 0-16,20 16 0 0,-20-16 0 15,23 6 0-15,-23-6 0 0,24-6 0 16,-24 6 0-16,24-21 0 0,-24 21 0 0,21-29 0 16,-14 11 0-16,1 1 0 0,0-6 0 0,-2 0 0 15,-3-1 0-15,3 0 0 0,-2-2 0 0,1 5 0 16,0-1 0-16,-1 4 0 0,-1 1 0 0,-3 17 0 15,7-29 0-15,-7 29 0 0,11-25 0 0,-11 25 0 16,22-19 0-16,-5 12 0 0,-17 7-9 16,39-11-121-16,-31-8-35 0,26 28-60 0,-36-35-36 15,36 28-9-15,-25-22-7 0,15-1-78 0,16 17 18 16,-27-30 320-16</inkml:trace>
  <inkml:trace contextRef="#ctx0" brushRef="#br2" timeOffset="103210.4547">21742 7523 1883 0,'8'28'164'16,"-8"-28"-164"-16,-19 0 0 0,19 0 0 0,0 0 0 16,-22 21 0-16,12-3 0 0,0 6 0 0,-1 6 0 15,0 7 0-15,2 1 0 0,-1 5 0 0,-1 3 0 16,1-2 0-16,-1 2 0 0,2 2 0 0,-2-1 0 16,-1-1 0-16,1-2 0 0,-2-1 0 0,1-3 0 15,3-3 0-15,0-3 0 0,3-4 0 16,2-4 0-16,2-5 0 0,2-21 0 0,4 27 0 15,-4-27 0-15,0 0 0 0,18 12 0 16,-18-12 0-16,18-7 0 0,-18 7 0 0,27-26 0 0,-9 10 0 16,0-6 0-16,-1-2 0 0,1-2 0 15,0-2 0-15,-4 5 0 0,1 2 0 0,-3 1 0 16,-2 3 0-16,-10 17 0 0,18-29 0 0,-18 29 0 16,0 0 0-16,0 0 0 0,17-15 0 15,-17 15 0-15,0 0 0 0,0 17 0 0,0-17 0 16,0 29 0-16,0-10 0 0,0 1 0 0,-1 1 0 15,2 2 0-15,0-1 0 0,3 0 0 0,-1-1 0 16,5 0 0-16,-1-4 0 0,5 1 0 0,-12-18 0 16,29 24 0-16,-29-24-93 0,40 15-72 0,-40-15-44 15,38-2-31-15,-38-19 14 0,29 25-16 16,-19-24 29-16,12 7-24 0,5 8-65 0,-25-33 183 16,32 35 119-16</inkml:trace>
  <inkml:trace contextRef="#ctx0" brushRef="#br2" timeOffset="103866.7007">21946 8120 2047 0,'0'0'0'0,"-18"13"0"16,18-13 0-16,0 0 0 0,-15 19 0 15,15-19 0-15,0 0 0 0,13 25 0 0,-13-25 0 16,22 13 0-16,-22-13 0 0,34 10 0 0,-14-8 0 16,1-1 0-16,0-2 0 0,1 0 0 0,-1-3 0 15,3 0 0-15,-3-3 0 0,-2 0 0 0,0-1 0 16,-19 8 0-16,30-22 0 0,-30 22 0 0,24-24 0 15,-24 24 0-15,16-27 0 0,-16 27 0 16,9-25 0-16,-9 25 0 0,1-23 0 16,-1 23 0-16,-6-17 0 0,6 17 0 0,0 0 0 15,-22-19 0-15,22 19 0 0,-22-2 0 0,22 2 0 16,-28 10 0-16,11-2 0 0,0 4 0 0,-2 4 0 16,-2 1 0-16,0 2 0 0,3 4 0 0,-1 0 0 15,3 1 0-15,2 2 0 0,2-3 0 0,6-1 0 16,4-1 0-16,2-21 0 0,6 31 0 15,-6-31 0-15,23 18 0 0,-5-13 0 0,2-3 0 16,4-2 0-16,0-4 0 0,3-2 0 0,1-2 0 16,-1-2 0-16,-1-3 0 0,1-2 0 0,-1 0 0 15,-2 0 0-15,-3 1 0 0,-21 14 0 16,30-21 0-16,-30 21 0 0,21-17 0 0,-21 17 0 16,0 0 0-16,17-14 0 0,-17 14 0 0,0 0 0 15,0 0 0-15,0 0 0 0,0 0 0 16,0 0 0-16,0 0 0 0,-1 18 0 0,1-18 0 15,-11 29 0-15,3-10 0 0,0 3 0 0,-1 2 0 16,0-2 0-16,0 0 0 0,3-3 0 0,6-19 0 16,-6 28 0-16,6-28 0 0,0 0 0 0,5 17 0 15,-5-17 0-15,0 0 0 0,24-9 0 0,-24 9 0 16,35-32 0-16,-13 11 0 0,4-6 0 16,2 0 0-16,2-1 0 0,3-4 0 15,-3 6 0-15,1-1 0 0,-8 5 0 0,-2 5 0 16,-21 17 0-16,28-23 0 0,-28 23 0 0,0 0 0 15,0 0 0-15,0 0 0 0,0 0 0 0,1 28 0 16,-10-6 0-16,-3 3 0 0,1 3 0 0,-1-1 0 16,4 1 0-16,0-2 0 0,6 1 0 0,2-5 0 15,8-2 0-15,-8-20 0 0,27 27-39 16,-27-27-139-16,39 11-22 0,-34-29-17 0,33 27-3 16,-25-32 30-16,25 17-12 0,-9-18 31 0,10 1-3 15,5 0-8-15,-6-19-9 0,23 28 109 0</inkml:trace>
  <inkml:trace contextRef="#ctx0" brushRef="#br2" timeOffset="104772.976">1157 9255 1910 0,'0'0'54'0,"0"0"-16"16,-8-17-10-16,8 17-11 0,0 0-17 0,0 0 0 15,-4-19 0-15,4 19 0 0,0 0 0 16,0 0 0-16,0 0 0 0,0 0 0 0,0 0 0 16,0 0 0-16,0 0 0 0,0 22 0 0,-1 4 0 15,2 13 0-15,-2 9 0 0,0 9 0 0,-3 3 0 16,-1 4 0-16,-2 2 0 0,-1 1 0 16,-3 0 0-16,0-4 0 0,0-5 0 0,2-3 0 15,2-9 0-15,4-4 0 0,2-9 0 0,5-7 0 16,2-9-21-16,9 0-81 0,-15-17-108 15,30 7-129-15,-32-23-269 0,2 16 46 0,28-27 358 16</inkml:trace>
  <inkml:trace contextRef="#ctx0" brushRef="#br2" timeOffset="104960.5287">918 9670 1505 0,'-30'-8'400'0,"30"8"-264"0,0 0-130 16,0 0-6-16,0 0 0 0,0 0 0 15,0 0 0-15,17 0 0 0,2-5 0 0,7-2 0 16,4-6 0-16,10-3 0 0,1-5 0 0,8-1 0 16,2-2 0-16,1-1 0 0,2-1 0 0,-3 0 0 15,1-1 0-15,-3 0 0 0,0 8-67 0,-12-16-79 16,27 37-198-16,-47-33-223 0,21 18-35 16,-11 1 282-16</inkml:trace>
  <inkml:trace contextRef="#ctx0" brushRef="#br2" timeOffset="105366.7113">1725 9023 1558 0,'-1'19'489'0,"1"-19"-489"0,-27 25 0 16,27-25 0-16,-23 35 0 0,14-11 0 0,-2 5 0 15,1 5 0-15,1 2 0 0,3 6 0 0,0 3 0 16,1 7 0-16,1 3 0 0,0 0 0 0,-1 1 0 15,1-1 0-15,1-3 0 0,0-1 0 0,2-4 0 16,0-7 0-16,2-3 0 0,2-10 0 0,3-2 0 16,0-7 0-16,-6-18 0 0,18 23 0 15,-18-23 0-15,19 6 0 0,-19-6 0 0,28-11 0 16,-11 0 0-16,2-5 0 0,-1-3 0 0,0-5 0 16,-1-3 0-16,1-2 0 0,1-2 0 15,-4-1 0-15,1 2 0 0,-2 3 0 0,-2 6 0 16,-4 2 0-16,-8 19 0 0,12-18 0 0,-12 18 0 15,0 0 0-15,0 0 0 0,0 0 0 16,7 21 0-16,-7-21 0 0,6 33 0 0,-5-12 0 16,1 5 0-16,-1-2 0 0,3 3 0 0,0-3 0 15,4-1 0-15,2-3 0 0,5 1 0 0,-15-21-36 16,41 31-77-16,-41-31-43 0,52 16-49 0,-52-16-41 16,45-2-26-16,-45 2 7 0,38-22-39 0,-9 27-64 15,-22-33 287-15</inkml:trace>
  <inkml:trace contextRef="#ctx0" brushRef="#br2" timeOffset="106226.1098">2174 9637 1975 0,'0'0'24'0,"-11"29"2"0,11-29-4 0,-3 28-22 15,3-28 0-15,4 25 0 0,-4-25 0 16,17 16 0-16,-17-16 0 0,31 5 0 0,-10-7 0 15,2-3 0-15,3-5 0 0,2-2 0 0,3-2 0 16,-1-3 0-16,-2-3 0 0,-2 0 0 0,-2-1 0 16,-3-2 0-16,-3 3 0 0,-2-1 0 15,-3 1 0-15,-2-1 0 0,-4-1 0 0,-4 3 0 16,-6 1 0-16,3 18 0 0,-14-29 0 16,14 29 0-16,-26-22 0 0,26 22 0 0,-30-13 0 15,30 13 0-15,-33-3 0 0,15 7 0 0,0 4 0 16,-3 6 0-16,3 4 0 0,-1 5 0 0,0 5 0 15,1 3 0-15,1 4 0 0,1 5 0 0,2-1 0 16,5 2 0-16,4-4 0 0,4-3 0 0,5-6 0 16,6-5 0-16,5-4 0 0,4-5 0 0,4-2 0 15,4-6 0-15,2-5 0 0,3-1 0 16,3-10 0-16,2 0 0 0,0-6 0 0,1-6 0 16,0-2 0-16,-2-2 0 0,-2-1 0 15,-2 0 0-15,-4 2 0 0,-4 3 0 0,-6 5 0 16,-18 17 0-16,25-22 0 0,-25 22 0 0,0 0 0 15,0 0 0-15,0 0 0 0,0 0 0 0,0 0 0 16,0 0 0-16,0 0 0 0,-11 19 0 0,11-19 0 16,-12 36 0-16,4-13 0 0,1 1 0 15,-1 1 0-15,2-1 0 0,-1 2 0 0,4-3 0 16,0 0 0-16,2-5 0 0,0 0 0 0,1-18 0 16,2 22 0-16,-2-22 0 0,0 0 0 0,0 0 0 15,0 0 0-15,0 0 0 0,19-4 0 0,-19 4 0 16,14-30 0-16,-7 6 0 0,4-3 0 0,-1-3 0 15,0 0 0-15,0-1 0 16,-3 1 0-16,0 2 0 0,2 2 0 0,-2 2 0 16,2 5 0-16,-9 19 0 0,12-25 0 0,-12 25 0 15,0 0 0-15,0 0 0 0,20-11 0 0,-20 11 0 16,17 5 0-16,-17-5 0 0,28 10 0 0,-8-4 0 16,2-3 0-16,2 1 0 0,3-2 0 0,1-2 0 15,3-2 0-15,1-2 0 0,1-2 0 0,1-1 0 16,-5-1 0-16,-1-1 0 0,-4 1 0 15,-4-1 0-15,-20 9 0 0,24-14 0 0,-24 14 0 16,0 0 0-16,11-25 0 0,-11 25 0 0,-6-20 0 16,6 20 0-16,-15-26 0 0,15 26 0 15,-23-25 0-15,23 25 0 0,-34-22 0 0,15 14 0 16,-3 2 0-16,1 5 0 0,-1 2 0 0,0 5 0 16,2 4 0-16,0 3 0 0,2 4 0 0,2 3 0 15,4 4 0-15,1 1 0 0,5 2 0 16,1 0 0-16,5 0 0 0,3-1 0 0,4 0 0 15,4-3 0-15,5-3 0 0,1-5 0 0,6-1 0 16,0-5 0-16,5 0 0 0,-3-7 0 0,12 7-58 16,-13-18-108-16,25 21-23 0,-20-34-27 0,34 26 19 15,-23-33 2-15,30 19-8 0,-17-17 36 0,14 5-2 16,2-3 15-16,-4-14-50 0,21 26 76 16,-27-34 128-16</inkml:trace>
  <inkml:trace contextRef="#ctx0" brushRef="#br2" timeOffset="106563.962">4474 9289 1319 0,'0'0'645'0,"0"0"-581"0,0 0-45 0,0 0-19 15,0 0 0-15,0 0 0 0,-20 9 0 0,20-9 0 16,0 0 0-16,-19 30 0 0,19-30 0 16,-15 35 0-16,9-11 0 0,-1 3 0 0,1 3 0 15,0 3 0-15,1-1 0 0,0 0 0 0,0-1 0 16,4-4 0-16,0-3 0 0,2-2 0 0,4-5 0 15,-5-17 0-15,13 25 0 0,-13-25 0 16,23 10 0-16,-23-10 0 0,28-12-67 0,2 14-133 16,-34-43-119-16,38 30-205 0,-24-22-81 0,-3-10 274 15</inkml:trace>
  <inkml:trace contextRef="#ctx0" brushRef="#br2" timeOffset="106704.8748">4402 9044 1857 0,'-21'20'190'0,"21"-20"-190"0,0 0-14 0,0 0-32 15,20 0-14-15,-3 10-17 0,-17-10-63 0,49 16-248 16,-49-16-96-16,38-2-46 0,-12 10 223 0</inkml:trace>
  <inkml:trace contextRef="#ctx0" brushRef="#br2" timeOffset="107048.5624">4803 9186 1817 0,'0'0'67'0,"-23"5"-14"0,23-5 0 15,-24 10-14-15,24-10-21 0,-28 18-18 16,28-18 0-16,-29 27 0 0,15-9 0 0,2-1 0 16,1 2 0-16,3-1 0 0,8-18 0 15,-10 30 0-15,10-30 0 0,4 25 0 0,-4-25 0 16,14 19 0-16,-14-19 0 0,26 13 0 0,-8-10 0 15,4-2 0-15,2-4 0 0,3-1 0 0,2-2 0 16,-1 0 0-16,-1 0 0 0,-4 2 0 0,-3 0 0 16,-20 4 0-16,29 3 0 0,-29-3 0 0,0 0 0 15,19 17 0-15,-19-17 0 0,5 23 0 16,-5-23 0-16,-5 33 0 0,-1-13 0 0,-2 2 0 16,-5-2 0-16,3 2 0 0,-3-2 0 0,2 1 0 15,0 0 0-15,1-2 0 0,0-2 0 16,10-17 0-16,-15 26 0 0,15-26 0 0,0 0 0 15,-3 17 0-15,3-17-24 0,0 0-130 0,3-24-74 16,22 30-39-16,-39-42-41 0,35 25-17 0,-16-8-54 16,-10-24 18-16,32 33 361 0</inkml:trace>
  <inkml:trace contextRef="#ctx0" brushRef="#br2" timeOffset="107711.4096">6037 9220 1241 0,'0'0'609'16,"0"0"-540"-16,0 0-32 0,0 0-11 0,0 0-6 16,-8 18-7-16,8-18-3 0,0 0-4 15,-24 29 2-15,24-29-2 0,-22 34-4 0,10-11-2 16,1 3 0-16,2 3 0 0,0 3 0 16,1 0 0-16,1-1 0 0,0-1 0 0,2-4 0 15,0-4 0-15,3-3 0 0,2-19 0 0,0 24 0 16,0-24 0-16,0 0 0 0,0 0 0 0,0 0 0 15,0 0 0-15,19 3 0 0,-19-3 0 0,0 0 0 16,21-29 0-16,-13 12 0 0,2-4 0 0,2-3 0 16,-1-4 0-16,4 0 0 0,-2-1 0 0,3 0 0 15,-3 3 0-15,2 0 0 0,-1 1 0 16,2 2 0-16,-2 1 0 0,-1 4 0 0,-13 18 0 16,22-24 0-16,-22 24 0 0,18-9 0 15,-18 9 0-15,0 0 0 0,20 17 0 0,-20-17 0 16,13 34 0-16,-7-11 0 0,-1 5 0 0,-1 2 0 15,-1 3 0-15,0-1 0 0,0 2 0 0,2-2 0 16,4-3 0-16,0-5 0 0,8-4 0 16,2-5 0-16,6-5 0 0,4-6-17 0,8 1-49 15,-5-19-45-15,20 17-77 0,-30-38-41 0,35 33-72 16,-35-31-115-16,9-3-33 0,16 17 180 0</inkml:trace>
  <inkml:trace contextRef="#ctx0" brushRef="#br2" timeOffset="107992.6568">6680 9217 1488 0,'0'0'435'0,"-35"-2"-311"0,7 13-124 0,0 3 0 16,2 1 0-16,3 3 0 0,1 4 0 0,3 2 0 15,3 2 0-15,4 0 0 0,3 3 0 0,4-2 0 16,4 2 0-16,5-2 0 0,3-3 0 0,4-4 0 16,4-3 0-16,4-3 0 0,3-3 0 0,5-5 0 15,3-5 0-15,2-2 0 0,3-5 0 0,-1-4 0 16,1-2 0-16,-2-5 0 0,-2-1 0 15,-6-3 0-15,-4 1 0 0,-7 0 0 0,-4 2 0 16,-4-1 0-16,-5 1 0 0,-2-1 0 0,-2 0 0 16,-4 1 0-16,-2-1 0 0,-2 2 0 15,-4-3 0-15,15 20 0 0,-27-32 0 0,27 32 0 16,-30-27 0-16,30 27-76 0,-35-18-90 0,35 18-33 16,-34-5-50-16,39 22-45 0,-30-18-22 15,25 1-138-15,-3 22 162 0,-17-30 292 0</inkml:trace>
  <inkml:trace contextRef="#ctx0" brushRef="#br2" timeOffset="108773.8895">8029 9205 1626 0,'-15'16'421'15,"-13"-14"-421"-15,0 1 0 0,3 2 0 0,-1 2 0 16,2 4 0-16,1 3 0 0,-1 1 0 0,3 5 0 16,0 1 0-16,1 4 0 0,3 2 0 0,3 4 0 15,3 3 0-15,0-2 0 0,5 0 0 0,1-5 0 16,6-2 0-16,3-7 0 0,-4-18 0 0,18 23 0 15,-18-23 0-15,32 8 0 0,-12-10 0 16,5-5 0-16,1-6 0 0,2-4 0 0,3-2 0 16,-2-5 0-16,1-1 0 0,-2-2 0 15,-1-2 0-15,-3 0 0 0,-3 0 0 0,-3 3 0 16,-2 2 0-16,-4 3 0 0,-2 2 0 0,-3 2 0 16,-7 17 0-16,5-23 0 0,-5 23 0 0,0 0 0 15,0 0 0-15,0 0 0 0,0 0 0 0,0 0 0 16,0 0 0-16,-20 31 0 0,12-8 0 15,1 9 0-15,0 8 0 0,1 7 0 0,-2 5 0 16,2 4 0-16,-1 5 0 0,0 0 0 0,-2 3 0 16,3 2 0-16,-1-5 0 0,-1-3 0 0,2-2 0 15,0-5 0-15,3-2 0 0,-2-4 0 0,2-5 0 16,-2-5 0-16,2-5 0 0,-1-3 0 0,-2-4 0 16,1-6 0-16,5-17 0 15,-8 22 0-15,8-22 0 0,0 0 0 0,0 0 0 16,-17 1 0-16,17-1 0 0,-14-17 0 0,14 17 0 15,-20-36 0-15,10 11 0 0,0-4 0 0,4 0 0 16,2-5 0-16,1-1 0 0,3-2 0 0,-1-4 0 16,2 1 0-16,1-4 0 0,4 2 0 0,2 1 0 15,4 2 0-15,1 4 0 0,2 5 0 0,1 3 0 16,2 4 0-16,0 2 0 0,5 2 0 16,-1-1 0-16,6 2 0 0,0-3 0 0,5 4 0 15,-3-8-27-15,15 14-138 0,-23-25-5 0,27 27-45 16,-35-31-22-16,29 31 16 0,-24-22-11 0,15 14 6 15,-4 5-68-15,-17-19 35 0,25 31 259 16</inkml:trace>
  <inkml:trace contextRef="#ctx0" brushRef="#br2" timeOffset="109477.0203">8545 9340 1317 0,'0'0'281'0,"-24"-27"168"0,24 27-449 16,0 0 0-16,0 0 0 0,0 0 0 0,0 0 0 16,0 0 0-16,-17-12 0 0,17 12 0 0,0 0 0 15,-5 17 0-15,5-17 0 0,-5 29 0 0,3-9 0 16,0 3 0-16,-2 2 0 0,-1 2 0 0,0 2 0 15,0-2 0-15,-2 1 0 0,2-1 0 0,-2-4 0 16,1-1 0-16,1-4 0 0,5-18 0 16,-6 21 0-16,6-21 0 0,0 0 0 15,0 0 0-15,0 0 0 0,0 0 0 0,0 0 0 16,20-20 0-16,-10 1 0 0,2-4 0 0,2-6 0 16,2-2 0-16,-2-1 0 0,0-2 0 0,-2 2 0 15,-1 0 0-15,0 3 0 0,-3 1 0 0,-1 1 0 16,1 3 0-16,-2 4 0 0,1 3 0 0,-7 17 0 15,10-21 0-15,-10 21 0 0,0 0 0 16,0 0 0-16,0 0 0 0,18 0 0 0,-18 0 0 16,17 10 0-16,-17-10 0 0,24 13 0 0,-24-13 0 15,36 12 0-15,-14-8 0 0,4-2 0 0,1-3 0 16,3-1 0-16,0-3 0 0,0 0 0 0,0-2 0 16,-2-1 0-16,-1 2 0 0,-3 0 0 15,-5 1 0-15,-19 5 0 0,24-6 0 0,-24 6 0 16,0 0 0-16,0 0 0 0,0 0 0 15,0 0 0-15,-19 10 0 0,19-10 0 0,-32 10 0 16,10-3 0-16,0 3 0 0,-2 1 0 0,0 1 0 16,-1 2 0-16,0 2 0 0,-1 2 0 0,3 3 0 15,-1-2 0-15,2 3 0 0,1 1 0 0,3 0 0 16,3 1 0-16,4-1 0 0,3-1 0 0,5-3 0 16,2-1 0-16,1-18 0 0,12 29 0 15,-12-29 0-15,30 17 0 0,-12-13 0 0,5-4 0 16,1-5 0-16,3-2 0 0,2-6 0 0,0-3 0 15,2-4 0-15,-1-4 0 0,-2-1 0 16,0-2 0-16,-5-1 0 0,-3 5 0 0,-5-1 0 16,-2 6 0-16,-5 0 0 0,-8 18 0 0,10-28 0 15,-10 28 0-15,1-21 0 0,-1 21 0 0,0 0 0 16,-5-18 0-16,5 18 0 0,0 0 0 16,0 0 0-16,0 0 0 0,0 0 0 0,0 0 0 15,-7 18 0-15,7-18 0 0,-1 32 0 0,1-12 0 16,-2 1 0-16,2-1 0 0,0-1 0 0,4 2 0 15,0-4 0-15,2 0 0 0,-6-17 0 0,18 27 0 16,-18-27-11-16,27 16-87 0,-27-16-21 0,35 0-30 16,-29-21-14-16,27 20 9 0,-22-25 7 15,24 14 18-15,-14-16-14 0,18 7 21 16,-11-8-8-16,3 3 9 0,-7 3-6 0,-10-3-52 16,13 21-71-16,-30-25 246 0</inkml:trace>
  <inkml:trace contextRef="#ctx0" brushRef="#br2" timeOffset="109727.0134">9448 9219 1564 0,'-21'-31'451'0,"21"31"-419"0,0 0-32 15,0 0 0-15,-18 10 0 0,18-10 0 0,0 0 0 16,-9 29 0-16,9-29 0 0,-2 32 0 16,1-12 0-16,0 3 0 0,-1 0 0 0,1 5 0 15,-1-2 0-15,2 3 0 0,-2-1 0 0,4-2 0 16,0-2 0-16,2-3 0 0,-4-21 0 0,8 28 0 16,-8-28 0-16,0 0 0 0,0 0 0 15,25 14 0-15,-25-14 0 0,17-8 0 0,-17 8 0 16,25-31 0-16,-9 7 0 0,1-4 0 0,2-2 0 15,1-4 0-15,2 3 0 0,-3-3 0 16,2 4 0-16,-5 2 0 0,-2 4 0 0,-2 0 0 16,-1 2 0-16,2 1 0 0,-2 3 0 0,-2-2-2 15,-9 20-74-15,16-35-57 0,7 37-51 0,-30-29-33 16,31 36-20-16,-24-9 11 0,0 0 26 0,0 0 7 16,22-13-65-16,0 31-34 0,-22-18 264 0</inkml:trace>
  <inkml:trace contextRef="#ctx0" brushRef="#br2" timeOffset="109914.5195">9809 9132 1633 0,'6'24'293'0,"-6"-24"-210"15,0 0-45-15,-6 26-38 0,6-26 0 16,-5 24 0-16,5-24 0 0,-6 30 0 0,2-13 0 16,2 0 0-16,0 0 0 0,-1 1 0 0,3 1 0 15,-1 2 0-15,0 3 0 0,-2 3 0 0,1 0 0 16,-2 4 0-16,-1 0 0 0,0-1 0 0,3-2 0 16,0-1 0-16,-1-5 0 0,6-2 0 15,-3-20 0-15,4 28 0 0,-4-28 0 0,0 0 0 16,21 2 0-16,-21-2-16 0,21-32-90 0,6 23-63 15,-29-34-45-15,39 31-71 0,-40-37 12 0,33 21 1 16,-15-9-39-16,-10-18-23 0,29 29 268 0</inkml:trace>
  <inkml:trace contextRef="#ctx0" brushRef="#br2" timeOffset="110039.5345">9861 8802 1925 0,'0'0'122'0,"-20"13"-122"0,20-13 0 0,0 0 0 16,-22-5 0-16,22 5 0 0,-19-5 0 0,19 5 0 15,-23-13-231-15,42 32-143 0,-44-35-206 0,25 16 5 16,0 0 289-16</inkml:trace>
  <inkml:trace contextRef="#ctx0" brushRef="#br2" timeOffset="110445.7772">10248 8768 2047 0,'0'0'0'0,"0"0"0"0,0 0 0 16,0 17 0-16,0-17 0 0,0 0 0 0,-6 30 0 16,1-8 0-16,1 6 0 0,2 6 0 0,0 4 0 15,-2 5 0-15,0 4 0 0,-1-1 0 16,2 1 0-16,-1-1 0 0,0 0 0 0,2-1 0 15,0-3 0-15,0-2 0 0,4-4 0 0,0-3 0 16,2-5 0-16,4-3 0 0,1-6 0 16,3-2 0-16,-12-17-40 0,35 26-129 0,-36-47-80 15,34 36-85-15,-39-35-213 0,12-3 63 0,-6 23 261 16</inkml:trace>
  <inkml:trace contextRef="#ctx0" brushRef="#br2" timeOffset="111121.689">10078 9145 1652 0,'22'27'395'0,"-22"-27"-395"16,0 0 0-16,0 0 0 0,0 0 0 0,23-11 0 15,-6 7 0-15,3 0 0 0,6-5 0 0,4 2 0 16,0-2 0-16,2 1 0 16,1 2 0-16,4 0 0 0,-1 2 0 0,3 1 0 15,-1 0 0-15,0 2 0 0,-1 2 0 0,-1 0 0 16,-4 2 0-16,-2-1 0 0,-5-1 0 0,-4 2 0 15,-21-3 0-15,25 2 0 0,-25-2 0 0,0 0 0 16,0 0 0-16,0 0 0 0,0 0 0 0,0 0 0 16,-20-3 0-16,20 3 0 0,-25-5 0 15,25 5 0-15,-25-1 0 0,25 1 0 0,-27 6 0 16,27-6 0-16,-28 15 0 0,28-15 0 0,-29 26 0 16,29-26 0-16,-29 36 0 0,16-15 0 0,3 3 0 15,-1-3 0-15,5 2 0 0,1-3 0 0,3-3 0 16,2-17 0-16,5 24 0 0,-5-24 0 15,17 12 0-15,-17-12 0 0,32 4 0 0,-14-8 0 16,4-1 0-16,0-3 0 0,0-3 0 16,1-5 0-16,-1 0 0 0,0-1 0 0,-3-1 0 15,1 3 0-15,-2-1 0 0,-18 16 0 0,32-28 0 16,-32 28 0-16,26-24 0 0,-26 24 0 0,25-17 0 16,-25 17 0-16,19-10 0 0,-19 10 0 0,0 0 0 15,20 5 0-15,-20-5 0 0,6 22 0 0,-5-3 0 16,-1 7 0-16,-3 4 0 0,0 6 0 0,-3 4 0 15,-3 6 0-15,-1 6 0 0,-2 5 0 16,-4 2 0-16,1 4 0 0,-6 0 0 0,1-3 0 16,0 0 0-16,2-5 0 0,1-4 0 0,3-4 0 15,4-3 0-15,1-8 0 0,3-6 0 16,-2-9 0-16,8-21 0 0,-7 18 0 0,7-18 0 16,0 0 0-16,0 0 0 0,4-32 0 0,-1 10 0 15,1-10 0-15,1-5 0 0,1-1 0 16,-2 1 0-16,-1-2 0 0,-2 0 0 0,-3 1 0 15,1-1 0-15,-4-2 0 0,3 1 0 0,0-1 0 0,2 2 0 16,3 1 0-16,2 5 0 0,2 4 0 0,-1 3 0 16,4 7 0-16,1 1 0 0,-11 18 0 15,30-31 0-15,-7 23 0 0,-2-4 0 0,13 11-23 0,-15-14-134 16,20 22-37-16,-28-26-17 0,27 30 17 0,-38-11-2 16,49-8 2-16,-29-1 8 15,17 5 4-15,-4 4-37 0,-9-19-39 0,27 32 226 16</inkml:trace>
  <inkml:trace contextRef="#ctx0" brushRef="#br2" timeOffset="111237.6682">11242 9414 2047 0,'-20'-21'0'0,"20"21"0"0,-27-9 0 15,27 9 0 1,-29-16 0-16,29 16 0 0,-30-20 0 16,30 20 0-16,-33-19-125 0,33 19-122 0,-35-13-39 15,35 13-23-15,-37 0-13 0,17-5-58 0,10 23 3 16,-30-30 377-16</inkml:trace>
  <inkml:trace contextRef="#ctx0" brushRef="#br4" timeOffset="115113.8286">1921 10472 1769 0,'-6'-33'66'0,"6"33"-12"0,7-32-10 0,-7 32-14 16,11-28-4-16,-11 28-8 0,0 0-2 0,15-20-1 16,-15 20-6-16,0 0-9 0,0 0 0 15,4 20 0-15,-4-3 0 0,-3 11 0 0,0 9 0 16,-5 5 0-16,-4 9 0 0,-3 4 0 0,-2 3 0 15,-2 6 0-15,1 2 0 0,0 3 0 16,2-4 0-16,2 1 0 0,3-5 0 0,5 0 0 16,4-7 0-16,6-6 0 0,4-9 0 0,5-8 0 15,8-8 0-15,3-9 0 0,7-9 0 16,5-6 0-16,4-11 0 0,2-9 0 0,2-8 0 16,1-5 0-16,0-10 0 0,1-5 0 0,-4-4 0 15,-2-1 0-15,-4 0 0 0,-3 2 0 0,-5-2 0 16,-3 2 0-16,-3 1 0 0,-6 4 0 0,-4 6 0 15,-6 6 0-15,-4 7 0 0,-3 6 0 0,1 22 0 16,-11-25 0-16,11 25 0 0,-18-8 0 0,18 8 0 16,-21 13 0-16,21-13 0 15,-22 36 0-15,12-6 0 0,0 6 0 0,0 8 0 16,3 4 0-16,1 3 0 0,3 3 0 0,3-2 0 16,4-3 0-16,3-6 0 0,4 0 0 0,4-6 0 15,4-4 0-15,4-8 0 0,4-7 0 0,1-8 0 16,2-4 0-16,2-8 0 0,2-6 0 0,1-8 0 15,1-5 0-15,-2-9 0 0,0-5 0 0,-4-5 0 16,1-5 0-16,-5-3 0 0,-1-3 0 16,-6-4 0-16,1 1 0 0,-7 0 0 0,-3 3 0 15,-4 5 0-15,-5 1 0 0,0 4 0 0,-4-1 0 16,0 5 0-16,-4 1 0 0,1 11 0 0,-8-4-91 16,14 29-127-16,-25-34-123 0,25 34-126 15,0 0-103-15,0 0 211 0,-8 35 359 0</inkml:trace>
  <inkml:trace contextRef="#ctx0" brushRef="#br4" timeOffset="115506.0733">3078 10801 2011 0,'-27'17'36'0,"27"-17"-36"0,-18 6 0 16,18-6 0-16,0 0 0 0,0 0 0 0,0 0 0 15,0 0 0-15,16-24 0 0,-16 24 0 16,32-27 0-16,-8 8 0 0,3-3 0 0,1-1 0 16,2-1 0-16,-1 0 0 0,-1 1 0 0,-3 1 0 15,0 4 0-15,-6 0 0 0,-19 18 0 0,28-29 0 16,-28 29 0-16,12-20 0 0,-12 20 0 0,0 0 0 16,-7-19 0-16,7 19 0 0,-17-6 0 15,17 6 0-15,-27 3 0 0,9 5 0 0,-3 3 0 16,-1 4 0-16,-1 5 0 0,-1 4 0 0,1 2 0 15,-2 5 0-15,1 3 0 0,0 3 0 0,1 4 0 16,1 1 0-16,2 0 0 0,5-4 0 0,4-5 0 16,6-4 0-16,5-5 0 0,5-3 0 0,-5-21 0 15,29 28 0-15,-5-22 0 16,5-3 0-16,5-4 0 0,4-7 0 0,5-3 0 16,2-9 0-16,7 1 0 0,-2-5 0 0,7-2 0 15,-1-6-66-15,16 17-126 0,-31-40-105 0,37 42-182 16,-36-24-120-16,2-3 186 0,12 27 413 0</inkml:trace>
  <inkml:trace contextRef="#ctx0" brushRef="#br4" timeOffset="115660.1407">3804 10634 2047 0,'-20'16'0'16,"2"1"0"-16,2 3 0 0,0 4 0 0,2 4 0 16,0 6 0-16,0 2 0 0,3 3 0 0,1 0 0 15,3-2 0-15,4 0 0 0,3-2 0 0,3-4 0 16,2-6 0-16,2-4 0 0,-7-21 0 0,22 28 0 15,-22-28-2-15,28 11-67 0,-22-29-86 0,26 30-194 16,-34-37-255-16,23 2-12 0,-5-2 365 16</inkml:trace>
  <inkml:trace contextRef="#ctx0" brushRef="#br4" timeOffset="115803.8189">3790 10299 2047 0,'0'0'0'0,"-23"19"0"0,23-19 0 0,0 0 0 16,2 17 0-16,-2-17 0 0,0 0-67 0,46 43-333 16,-46-43-253-16,29 12-7 0,-29-12 394 0</inkml:trace>
  <inkml:trace contextRef="#ctx0" brushRef="#br4" timeOffset="116414.3004">4298 10761 1551 0,'-28'-31'468'16,"7"31"-440"-16,21 0-28 0,-28 0 0 0,28 0 0 15,-21 4 0-15,21-4 0 0,0 0 0 0,-22 20 0 16,22-20 0-16,-9 29 0 0,6-9 0 0,2 2 0 15,1 1 0-15,1 2 0 0,3-2 0 16,1-1 0-16,2-4 0 0,-7-18 0 0,22 27 0 16,-22-27 0-16,31 13 0 0,-12-12 0 0,1-2 0 15,1-2 0-15,1-5 0 0,-1-1 0 16,-2-5 0-16,-1-1 0 0,-1-5 0 0,-1-1 0 16,-1-2 0-16,-1-5 0 0,-1 1 0 0,-4 2 0 15,0 1 0-15,-2 3 0 0,-1 3 0 0,-6 18 0 16,9-26 0-16,-9 26 0 0,0 0 0 0,0 0 0 15,0 0 0-15,0 0 0 0,-2 32 0 0,-2 1 0 16,-2 8 0-16,-3 8 0 0,-1 7 0 16,-2 2 0-16,-1 7 0 0,-2 4 0 0,2 1 0 15,-2 7 0-15,3-3 0 0,2 6 0 0,-1-1 0 16,2-5 0-16,0-5 0 0,1-11 0 0,1-8 0 16,1-7 0-16,2-8 0 0,-1-10 0 0,0-5 0 15,5-20 0-15,0 0 0 0,0 0 0 16,0 0 0-16,0 0 0 0,0 0 0 0,3-43 0 15,4 6 0-15,0-6 0 0,1-4 0 16,1-2 0-16,-2-2 0 0,0-2 0 0,-2 1 0 16,-2-3 0-16,-3 0 0 0,0-1 0 0,-1 2 0 15,1 2 0-15,0 3 0 0,1 8 0 0,0 7 0 16,0 11 0-16,2 4 0 0,-3 19 0 0,11-28 0 16,-11 28 0-16,20-23 0 0,-20 23 0 0,33-29 0 15,-10 16 0-15,0-7 0 16,11 7-52-16,-9-21-125 0,27 26-49 0,-30-42-28 15,37 36-41-15,-29-32 21 0,21 6-46 0,7 16-75 16,-19-37 342-16</inkml:trace>
  <inkml:trace contextRef="#ctx0" brushRef="#br4" timeOffset="116758.0402">5210 10268 1891 0,'-28'-34'156'15,"28"34"-156"-15,-34 12 0 0,34-12 0 16,-33 25 0-16,15-5 0 0,-1 4 0 0,3 4 0 15,1 2 0-15,0 2 0 0,2 5 0 0,1 1 0 16,1 2 0-16,0 0 0 0,0 3 0 0,1-1 0 16,0 1 0-16,0 1 0 0,3-3 0 0,2-5 0 15,5-3 0-15,3-8 0 0,-1-3 0 0,5-4 0 16,-7-18 0-16,15 24 0 16,-15-24 0-16,21 9 0 0,-21-9 0 0,30-10 0 15,-10-3 0-15,2-6 0 0,2-6 0 0,0-2 0 16,2-4 0-16,-4 1 0 0,-2 2 0 0,-1 4 0 15,-4 6 0-15,-15 18 0 0,22-24 0 0,-22 24 0 16,0 0 0-16,0 0 0 0,18 0 0 0,-18 0 0 16,7 22 0-16,-4-5 0 0,1 2 0 0,-1 5 0 15,4-1 0-15,-3-2 0 0,6-2 0 16,-10-19 0-16,22 25 0 0,-22-25 0 0,35 12 0 16,-13-13 0-16,5-1 0 0,-3-13-31 0,16 14-122 15,-23-34-51-15,35 30-50 0,-34-38 19 0,30 23-22 16,-18-15-13-16,5-7-49 0,15 23-4 0,-32-31 323 15</inkml:trace>
  <inkml:trace contextRef="#ctx0" brushRef="#br4" timeOffset="116904.353">5820 10347 2024 0,'0'0'23'0,"-23"17"-23"0,23-17 0 0,-28 38 0 16,13-8 0-16,-2 3 0 0,4 3 0 16,0 1 0-16,2 2 0 0,3 2 0 0,2 3 0 15,3 2 0-15,-1 0 0 0,3 0 0 0,1-3 0 16,1-5 0-16,0-10 0 0,7 3-9 0,-10-12-86 15,22 20-148-15,-40-40-189 0,20 1-176 16,5 19 27-16,-5-19 503 0</inkml:trace>
  <inkml:trace contextRef="#ctx0" brushRef="#br4" timeOffset="117110.6035">5609 10543 2047 0,'-30'23'0'0,"30"-23"0"16,-17 6 0-16,17-6 0 0,0 0 0 0,0 0 0 15,4 17 0-15,-4-17 0 0,19 12 0 0,-19-12 0 16,37 6 0-16,-14-6 0 0,6-2 0 0,4-5 0 16,2-1 0-16,3-4 0 0,6 1 0 0,-3-8 0 15,16 9 0-15,-14-22-132 0,31 28-127 0,-33-36-38 16,35 35 7-16,-26-22-36 0,8-5-85 0,21 29 80 16,-35-37 331-16</inkml:trace>
  <inkml:trace contextRef="#ctx0" brushRef="#br4" timeOffset="122632.2111">7350 10617 1661 0,'13'-39'374'0,"-13"39"-362"16,0 0-12-16,0 0 0 0,4-18 0 0,-4 18 0 16,0 0 0-16,0 0 0 0,0 0 0 15,0 0 0-15,0 0 0 0,0 0 0 16,1 20 0-16,-3 0 0 0,-1 9 0 0,0 4 0 16,-1 3 0-16,-1 5 0 0,-2 0 0 0,0 3 0 15,-2-4 0-15,-1-3 0 0,6-4 0 0,-3-8 0 16,7 0 0-16,0-25-19 0,15 48-241 0,-15-48-381 15,0 0-6-15,23 2 168 0</inkml:trace>
  <inkml:trace contextRef="#ctx0" brushRef="#br4" timeOffset="122819.6611">7296 10405 2039 0,'-17'3'8'0,"17"-3"-8"0,-26 6 0 15,26-6 0-15,0 0 0 0,0 0 0 0,0 0 0 16,0 0 0-16,3 17 0 0,14-14 0 16,6-5 0-16,8-3 0 0,3-8-36 0,13 9-84 15,-26-14-480-15,35 10-39 0,-13-9 21 0</inkml:trace>
  <inkml:trace contextRef="#ctx0" brushRef="#br4" timeOffset="123147.6953">7794 10551 1935 0,'0'0'69'0,"-21"10"-26"16,21-10-43-16,-17 2 0 0,17-2 0 0,0 0 0 15,0 0 0-15,-19 2 0 0,19-2 0 0,0 0 0 16,0 0 0-16,0 0 0 0,-19 18 0 0,19-18 0 16,-7 23 0-16,7-23 0 0,-1 29 0 0,1-29 0 15,7 30 0-15,-7-30 0 0,15 27 0 16,-15-27 0-16,28 22 0 0,-10-14 0 0,4-2 0 15,0 0 0-15,0-1 0 0,0-1 0 0,0-2 0 16,-2 2 0-16,-2-2 0 0,-18-2 0 0,30 12 0 16,-30-12 0-16,22 16 0 0,-22-16 0 15,9 18 0-15,-9-18 0 0,-3 23 0 0,3-23 0 16,-15 32 0-16,3-15 0 0,-5 1 0 0,-3 0 0 16,0 0 0-16,-2-1 0 0,0-1 0 15,4-4 0-15,1-4 0 0,17-8 0 0,-21 9 0 16,21-9 0-16,0 0 0 0,0 0 0 0,2-23-42 15,20 31-247-15,-16-33-342 0,16 11-15 0,-8-7 208 16</inkml:trace>
  <inkml:trace contextRef="#ctx0" brushRef="#br4" timeOffset="123647.7667">9296 10364 1844 0,'0'0'50'0,"12"-28"-8"0,-12 28-5 15,15-29-9-15,-15 29-10 0,13-25-6 0,-13 25-5 16,0 0 0-16,0 0-5 0,0 0-2 0,0 0 0 16,0 0 0-16,11 21 0 0,-9 2 0 15,-2 4 0-15,0 5 0 0,0 1 0 0,-1 3 0 16,-1 0 0-16,-2 2 0 0,2-2 0 0,-3-2 0 16,0 1 0-16,-2-1 0 0,-1 1 0 0,-1 0 0 15,0 0 0-15,-2-1 0 0,0-2 0 16,3-3 0-16,-2-4 0 0,5-1-12 0,5-24-53 15,-5 32-29-15,5-32-136 0,0 0-397 0,0 0 40 16,9-18 156-16</inkml:trace>
  <inkml:trace contextRef="#ctx0" brushRef="#br4" timeOffset="123819.6248">9197 10658 1815 0,'-29'1'84'0,"29"-1"-22"0,-21 6-7 0,21-6-24 16,0 0-31-16,0 0 0 0,-17 21 0 0,17-21 0 15,0 0 0-15,11 24 0 0,-11-24 0 0,28 12 0 16,-7-8 0-16,6-5 0 0,4-4 0 0,8-6 0 16,5-5 0-16,1-7 0 0,6 2 0 0,-5-11-51 15,13 16-104-15,-25-24-484 0,19 16 14 16,-10-11 49-16</inkml:trace>
  <inkml:trace contextRef="#ctx0" brushRef="#br4" timeOffset="124210.2526">9910 10125 2018 0,'0'0'29'0,"-30"22"-29"0,13-4 0 0,1-1 0 16,4 3 0-16,-1-2 0 0,1 5 0 0,2 3 0 16,1 5 0-16,-1 3 0 0,0 2 0 0,3 3 0 15,-2 2 0-15,0 1 0 0,0 2 0 0,0 1 0 16,0-2 0-16,-2 1 0 0,3-2 0 0,-2-4 0 15,4-6 0-15,2-6 0 0,3-6 0 16,1-20 0-16,7 24 0 0,-7-24 0 16,17 9 0-16,-17-9 0 0,25-6 0 0,-25 6 0 15,34-26 0-15,-13 2 0 0,3-4 0 0,-3-3 0 16,5-4 0-16,-2-1 0 0,1 1 0 0,-2 3 0 16,-3 3 0-16,-3 6 0 0,-2 5 0 0,-15 18 0 15,22-22 0-15,-22 22 0 0,0 0 0 0,0 0 0 16,17 5 0-16,-17-5 0 0,6 28 0 15,-2-5 0-15,-3 2 0 0,0 6 0 0,-2-1 0 16,1 2 0-16,-1 1 0 0,1-1 0 0,1-1 0 16,6-2 0-16,0-5 0 0,8-1 0 0,-15-23 0 15,40 29 0-15,-19-29-95 0,21 23-152 0,-33-42-214 16,30 20-179-16,-10-12 81 0,-3-15 515 0</inkml:trace>
  <inkml:trace contextRef="#ctx0" brushRef="#br4" timeOffset="124569.6262">10396 10623 2047 0,'-19'13'0'0,"19"-13"0"0,-16 23 0 16,16-23 0-16,0 19 0 0,0-19 0 16,0 0 0-16,24 19 0 0,-24-19 0 0,36 5 0 15,-11-8 0-15,2-3 0 0,5-5 0 0,-1-2 0 16,5-3 0-16,-2-1 0 0,-2-2 0 15,0 1 0-15,-5-3 0 0,-4 2 0 0,-4 1 0 16,-4-1 0-16,-15 19 0 0,19-32 0 0,-19 32 0 16,3-25 0-16,-3 25 0 0,-14-23 0 0,14 23 0 15,-26-15 0-15,5 13 0 0,-2 4 0 16,-5 3 0-16,-2 6 0 0,-2 7 0 0,-3 4 0 16,-2 6 0-16,-1 6 0 0,1 3 0 0,-1 4 0 15,5 4 0-15,3-2 0 0,6 3 0 0,6-5 0 16,8-4 0-16,7-8 0 0,9-7 0 0,8-6 0 15,6-5 0-15,11-8 0 0,9-8 0 0,8-10 0 16,11-6 0-16,8-8 0 0,3-5 0 0,10 0 0 16,0-10 0-16,18 21-127 15,-27-37-242-15,37 27-275 0,-19-5 3 0,-3-8 376 16</inkml:trace>
  <inkml:trace contextRef="#ctx0" brushRef="#br3" timeOffset="129553.9261">12302 10604 837 0,'7'-28'295'15,"14"40"90"-15,-21-12-229 0,0 0-78 16,-10-25-21-16,10 25-16 0,0 0-8 0,4-21-7 16,-4 21-2-16,0 0-5 0,-5-24 2 15,5 24-1-15,0 0 1 0,-10-22-2 0,10 22-4 16,0 0-15-16,-19-20 0 0,19 20 0 0,-17-8 0 15,17 8 0-15,-22-3 0 0,22 3 0 0,-26 1 0 16,26-1 0-16,-28 12 0 0,28-12 0 0,-30 25 0 16,14-6 0-16,-1 2 0 0,0 2 0 15,-1 4 0-15,2 3 0 0,2 2 0 0,3 3 0 16,1 0 0-16,4 1 0 0,5-2 0 0,2 0 0 16,6-6 0-16,6-6 0 0,6-3 0 0,4-8 0 15,5-7 0-15,1-6 0 0,4-8 0 0,2-5 0 16,3-13 0-16,3-6 0 0,2-10 0 15,2-6 0-15,0-6 0 0,1-5 0 0,-1-1 0 16,0-3 0-16,-3 0 0 0,-3 2 0 16,-5 4 0-16,-4 2 0 0,-8 6 0 0,-7 5 0 15,-5 4 0-15,-4 5 0 0,-3 3 0 0,-3 6 0 16,-4 7 0-16,4 21 0 0,-15-21 0 0,15 21 0 16,-22-2 0-16,22 2 0 0,-28 25 0 0,10 0 0 15,-1 12 0-15,-1 8 0 0,0 7 0 0,0 6 0 16,3 3 0-16,1 0 0 0,4-1 0 15,4-2 0-15,4-4 0 0,3-2 0 0,7-3 0 16,1-7 0-16,8 0 0 0,2-7 0 0,7 0 0 16,-1-7-48-16,16 16-127 0,-39-44-401 15,52 44-39-15,-25-35 51 0</inkml:trace>
  <inkml:trace contextRef="#ctx0" brushRef="#br3" timeOffset="130390.6018">13197 10486 1766 0,'-33'-12'228'0,"16"6"-188"0,-1 1-27 16,1 2-13-16,-1 2 0 0,0 2 0 0,-1 2 0 16,0 5 0-16,1 0 0 0,-1 4 0 0,2 4 0 15,3 1 0-15,0 2 0 0,2 2 0 0,2 2 0 16,2 0 0-16,3 2 0 0,1 2 0 16,4-1 0-16,3 1 0 0,2-3 0 15,2-1 0-15,-7-23 0 0,24 30 0 0,-5-20 0 16,1-4 0-16,2-2 0 0,4-5 0 0,-2-4 0 15,0-6 0-15,1-4 0 0,0-4 0 0,1-4 0 16,-1-4 0-16,1-3 0 0,-2-1 0 0,-2-1 0 16,-3 1 0-16,-3 3 0 0,-4 1 0 0,-4 3 0 15,-6 2 0-15,-3 3 0 0,-5 2 0 16,6 17 0-16,-22-28 0 0,22 28 0 0,-32-18 0 16,14 16 0-16,-1 1 0 0,-2 3 0 0,2 4 0 15,-1 1 0-15,3 4 0 0,17-11 0 0,-25 23 0 16,25-23 0-16,-10 21 0 0,10-21 0 15,6 18 0-15,-6-18 0 0,23 11-9 0,-5-9-27 16,3-3-1-16,7 1-9 0,-4-7-4 16,10 5 2-16,-6-8-7 0,9 8-5 0,-9-7 9 15,4 6 18-15,-4-3 12 0,0 3 18 0,-3-1 0 16,-5 2 3-16,-1 0 8 0,-19 2 16 0,23 0 16 16,-23 0 23-16,0 0 14 0,0 0 1 0,0 0-7 15,0 0-20-15,0 0-19 0,0 0-24 0,0 0-8 16,0 0 0-16,-18 3 0 0,18-3 0 0,0 0 0 15,0 0 0-15,0 0 0 0,-21 26 0 16,21-26 0-16,-7 31 0 0,3-11 0 0,-1 3 0 16,-1 1 0-16,0 1 0 0,0 0 0 0,1-1 0 15,0-1 0-15,1-2 0 0,4-3 0 0,0-18 0 16,2 25 0-16,-2-25 0 0,0 0 0 16,18 15 0-16,-18-15 0 0,27-8 0 0,-8 0 0 15,4-8 0-15,3-3 0 0,3-6 0 0,3-3 0 16,-2 0 0-16,3-2 0 0,-2 1 0 15,0 0 0-15,-6 2 0 0,-2 2 0 0,-2 3 0 16,-4 1 0-16,-17 21 0 0,23-26 0 0,-23 26 0 16,0 0 0-16,0 0 0 0,0 0 0 0,0 0 0 15,0 0 0-15,-8 20 0 0,0-3 0 0,-1 4 0 16,0 3 0-16,1 3 0 0,0-1 0 0,4 3 0 16,0-1 0-16,1 1 0 0,3-1 0 15,3-2 0-15,3-1 0 0,2-6 0 16,-8-19 0-16,26 28 0 0,-26-28 0 0,33 13 0 15,-14-11 0-15,2-4 0 0,1-4 0 0,0-5 0 16,-2-3 0-16,1-6 0 0,-1-1 0 0,-1-5 0 16,0-2 0-16,-1 0 0 0,-4-1 0 0,-2 0 0 15,-2 3 0-15,-5-1 0 0,-3 2 0 0,-2 2 0 16,-2 0 0-16,1 4 0 0,-3-1 0 16,4 20 0-16,-9-29 0 0,9 29 0 0,0 0 0 15,0 0 0-15,0 0 0 0,0 0 0 0,0 0-50 16,0 0-133-16,0 0-98 0,19 13-303 0,-19-13 28 15,0 0 164-15</inkml:trace>
  <inkml:trace contextRef="#ctx0" brushRef="#br3" timeOffset="130750.6149">14333 10407 1985 0,'0'0'62'0,"0"0"-62"15,0 0 0-15,0 0 0 0,0 0 0 0,0 0 0 16,0 0 0-16,0 0 0 0,0 0 0 0,0 0 0 15,0 0 0-15,-11 17 0 0,11-17 0 0,-8 36 0 16,1-11 0-16,-1 3 0 0,1 0 0 16,-3 0 0-16,1-2 0 0,0 1 0 0,1-2 0 15,4-3 0-15,-1-3 0 0,5-19 0 16,-3 22 0-16,3-22 0 0,0 0 0 0,0 0 0 16,0 0 0-16,18 6 0 0,-18-6 0 0,0 0 0 15,27-30 0-15,-13 12 0 0,-1-5 0 0,4-3 0 16,-1 1 0-16,2 0 0 0,-1-2 0 0,0 4 0 15,-1-1 0-15,-3 2 0 0,1 5 0 16,-14 17 0-16,19-24 0 0,-19 24 0 0,0 0 0 16,0 0 0-16,17-2 0 0,-17 2 0 0,0 0 0 15,6 30 0-15,-2-12 0 0,-4 0 0 0,2 5 0 16,1-4 0-16,2 3 0 0,-1-4 0 0,6 2 0 16,-10-20 0-16,25 36-36 0,-25-36-149 0,36 31-126 15,-36-31-258-15,18 5 21 0,0 4 151 16</inkml:trace>
  <inkml:trace contextRef="#ctx0" brushRef="#br3" timeOffset="131220.1988">14897 10398 2028 0,'0'0'19'0,"-25"0"-19"0,8 11 0 15,17-11 0-15,-26 27 0 0,26-27 0 0,-16 32 0 16,11-14 0-16,4-1 0 0,1 2 0 0,4-1 0 16,2-1 0-16,-6-17 0 0,15 30 0 0,-15-30 0 15,15 24 0-15,-15-24 0 0,16 19 0 0,-16-19 0 16,17 12 0-16,-17-12 0 0,18 7 0 0,-18-7 0 16,19-4 0-16,-19 4 0 0,18-11 0 15,-18 11 0-15,21-18 0 0,-21 18 0 16,23-29 0-16,-11 11 0 0,-1-2 0 0,1 1 0 15,1-2 0-15,-2 1 0 0,2-2 0 0,-1 2 0 16,0 1 0-16,0 1 0 0,-12 18 0 0,21-22 0 16,-21 22 0-16,0 0 0 0,0 0 0 0,0 0 0 15,0 0 0-15,13 28 0 0,-14-10 0 16,0 5 0-16,-2 4 0 0,0 1 0 0,-1 1 0 16,1-1 0-16,0 1 0 0,3-3 0 0,-1-1 0 15,2-7 0-15,-1-18 0 0,6 26 0 0,-6-26 0 16,0 0 0-16,18 15 0 0,-18-15 0 0,17-4 0 15,-17 4 0-15,22-20 0 0,-7 1 0 0,0-4 0 16,6-3 0-16,1-3 0 0,1-3 0 16,0 0 0-16,-3-1 0 0,0 2 0 15,-1-2 0-15,0 5 0 0,-1-1 0 0,1 3 0 16,-5-2 0-16,3 7 0 0,-12-13-129 0,24 36-143 16,-42-36-231-16,13 34-118 0,18-4 134 0,-18 4 453 15</inkml:trace>
  <inkml:trace contextRef="#ctx0" brushRef="#br3" timeOffset="132517.0609">15873 10420 1449 0,'-25'-11'103'0,"25"11"-7"0,0 0 7 0,0 0-15 16,-24-18-20-16,24 18-13 0,-19-10-9 0,19 10-7 15,-27-8-39-15,27 8 0 0,-32-4 0 0,14 5 0 16,-2 2 0-16,-1-1 0 0,-3 4 0 0,0 4 0 16,-3 3 0-16,1 5 0 0,-4 2 0 15,4 3 0-15,-1 1 0 0,0 2 0 0,2 2 0 16,4-4 0-16,4-1 0 0,6-2 0 0,4-4 0 15,7-17 0-15,1 28 0 0,-1-28 0 0,19 18 0 16,-19-18 0-16,38 7 0 0,-12-7 0 16,4-6 0-16,3-4 0 0,5-3 0 0,3-5 0 15,1-1 0-15,1-4 0 0,-3 0 0 16,-3 0 0-16,-3-1 0 0,-6 1 0 0,-4 2 0 16,-7 2 0-16,-17 19 0 0,24-27 0 0,-24 27 0 15,0 0 0-15,6-18 0 0,-6 18 0 0,0 0 0 16,-18 1 0-16,18-1 0 0,-22 13 0 0,22-13 0 15,-25 26 0-15,10-8 0 0,2 1 0 0,-1 2 0 16,3 1 0-16,3-2 0 0,3 0 0 0,3-1 0 16,4-1 0-16,3-1 0 0,-5-17 0 15,18 28 0-15,-18-28 0 0,29 17 0 16,-8-12 0-16,1-4 0 0,3-2 0 0,5-6 0 16,0 0 0-16,0-5 0 0,2 0 0 0,0-1 0 15,-2-4 0-15,-1 1 0 0,-1-2 0 0,-2-1 0 16,-2 0 0-16,-3 1 0 0,-4 1 0 0,-4 0 0 15,-13 17 0-15,17-26 0 0,-17 26 0 0,7-20 0 16,-7 20 0-16,0 0 0 0,0 0 0 16,0 0 0-16,0 0 0 0,0 0 0 0,0 0 0 15,0 0 0-15,-24 28 0 0,14-10 0 0,-3 5 0 16,1 4 0-16,-3 0 0 0,1-1 0 0,-1 1 0 16,3-2 0-16,1-1 0 0,4-4 0 0,7-20 0 15,-4 26 0-15,4-26 0 0,0 0 0 16,0 0 0-16,21 15 0 0,-21-15 0 15,20-12 0-15,-20 12 0 0,28-32 0 0,-13 12 0 16,2-4 0-16,0-3 0 0,0-1 0 0,-1-1 0 16,-2 0 0-16,0 1 0 0,-4 2 0 0,-1-1 0 15,-3 5 0-15,-1 2 0 0,0 3 0 0,-5 17 0 16,6-27 0-16,-6 27 0 0,0 0 0 0,0 0 0 16,0 0 0-16,0 0 0 0,0 0 0 0,18 4 0 15,-18-4 0-15,17 18 0 0,-17-18 0 16,21 21 0-16,-21-21 0 0,32 19 0 0,-14-11 0 15,5 1 0-15,0-2 0 0,0 0 0 0,2-2 0 16,-2 0 0-16,-1-3 0 0,0 0 0 16,-2-1 0-16,1-2 0 0,-3-2 0 0,-18 3 0 15,31-6 0-15,-31 6 0 0,24-11 0 0,-24 11 0 16,0 0 0-16,18-17 0 0,-18 17 0 0,0 0 0 16,0 0 0-16,-1-17 0 0,1 17 0 15,0 0 0-15,0 0 0 0,-21-1 0 0,21 1 0 16,-19 12 0-16,19-12 0 0,-26 26 0 0,13-9 0 15,-2 2 0-15,-1 2 0 0,3-1 0 0,1 1 0 16,2-2 0-16,2 0 0 0,3 0 0 0,5-19 0 16,-3 30 0-16,3-30 0 0,0 0 0 0,12 19 0 15,-12-19 0-15,19 0 0 16,-19 0 0-16,29-11 0 0,-12-1 0 0,1-4 0 16,2-4 0-16,0-6 0 0,2-1 0 0,0-6 0 15,2-1 0-15,0-1 0 0,-3 0 0 0,-1 0 0 16,1 0 0-16,-3-1 0 0,-2-2 0 0,-2 2 0 15,1 0 0-15,-3 2 0 0,-1 3 0 0,0 7 0 16,-11 24 0-16,8-20 0 0,-8 20 0 0,0 0 0 16,-13 25 0-16,2-2 0 0,-5 6 0 15,-2 9 0-15,-3 4 0 0,1 1 0 0,-1 3 0 16,2 3 0-16,0-2 0 0,2-1 0 0,3-5 0 16,8-1 0-16,-1-9 0 0,12 2 0 0,3-8 0 15,10 1 0-15,3-7 0 0,13 4-52 16,-10-22-90-16,27 20-63 0,-25-34-14 0,33 23 7 15,-25-29-24-15,23 14-11 0,-7-6-117 0,-10-20 22 16,24 26 315-16</inkml:trace>
  <inkml:trace contextRef="#ctx0" brushRef="#br3" timeOffset="132813.9182">17280 10449 2047 0,'-26'13'0'0,"2"3"0"0,2 0 0 0,2 1 0 16,1-2 0-16,4 2 0 0,15-17 0 15,-20 29 0-15,20-29 0 0,-5 26 0 0,5-26 0 16,8 19 0-16,-8-19 0 0,19 11 0 16,-19-11 0-16,29 4 0 0,-11-6 0 0,2-1 0 15,0-3 0-15,2 0 0 0,-1 0 0 0,-1-2 0 16,0 2 0-16,-20 6 0 0,31-11 0 0,-31 11 0 16,20-3 0-16,-20 3 0 0,0 0 0 0,0 0 0 15,0 0 0-15,7 18 0 0,-7-18 0 16,-16 23 0-16,16-23 0 0,-29 33 0 0,10-14 0 15,-2 0 0-15,2 2 0 0,-2-2 0 0,4-1 0 16,0-1 0-16,6 0 0 0,11-17 0 0,-17 36-13 16,17-36-155-16,-2 23-115 0,-22-42-128 0,24 19-186 15,0 0 105-15,0 0 410 0</inkml:trace>
  <inkml:trace contextRef="#ctx0" brushRef="#br3" timeOffset="133985.8639">17922 10514 1527 0,'0'-22'124'0,"0"22"-43"0,0 0-15 16,17-15-12-16,-17 15 1 0,0 0-2 0,0 0-4 15,0 0-11-15,0 0-38 0,0 0 0 0,0 0 0 16,-6 23 0-16,6-23 0 0,-10 24 0 0,10-24 0 16,-9 28 0-16,9-28 0 0,-8 29 0 0,8-29 0 15,-5 30 0-15,5-30 0 0,-5 33 0 16,4-16 0-16,0 1 0 0,1 2 0 0,0 0 0 16,0 0 0-16,2 1 0 0,-1-3 0 0,2 0 0 15,-1-1 0-15,-2-17 0 0,6 24 0 0,-6-24 0 16,0 0 0-16,0 0 0 0,0 0 0 0,0 0 0 15,0 0 0-15,20-8 0 0,-20 8 0 16,7-33 0-16,-2 8 0 0,0-3 0 0,-1-2 0 16,0-2 0-16,1 1 0 0,1 0 0 15,0 2 0-15,1 2 0 0,-1-2 0 0,2 2 0 16,-3 0 0-16,2 2 0 0,3 2 0 0,1 0 0 16,2 6 0-16,-13 17 0 0,31-25 0 0,-12 16 0 15,1 3 0-15,2 3 0 0,2 1 0 0,0 4 0 16,0 1 0-16,0 3 0 0,-3 3 0 0,0 0 0 15,-3 3 0-15,-18-12 0 0,28 31 0 16,-17-14 0-16,-2 0 0 0,-6 1 0 0,0 1 0 16,-6 0 0-16,-1 2 0 0,-5-2 0 0,-2 2 0 15,-3-3 0-15,-5 1 0 0,0 0 0 0,-4-1 0 16,0 0 0-16,-3-2 0 0,2-2 0 16,-2-2 0-16,3 0 0 0,-1-2 0 0,1-2 0 15,2 0 0-15,0-4 0 0,4 3 0 0,0-3 0 16,17-4 0-16,-24 12 0 0,24-12 0 15,-22 19 0-15,22-19 0 0,-21 30 0 0,10-8 0 16,2 2 0-16,-2 6 0 0,-1 4 0 0,-1 5 0 16,0 0 0-16,-1 5 0 0,-2 3 0 0,0 2 0 15,0-3 0-15,1-1 0 0,3-7 0 0,5-4 0 16,3-8 0-16,9-1 0 0,-5-25-144 0,31 31-112 16,-35-49-245-16,33 18-74 0,-6-9 40 0,-3-21 500 15</inkml:trace>
  <inkml:trace contextRef="#ctx0" brushRef="#br3" timeOffset="134407.7222">18561 10563 1972 0,'-17'9'75'0,"17"-9"-75"0,0 0 0 0,0 0 0 16,0 0 0-16,0 0 0 0,0 0 0 0,0 0 0 15,0 0 0-15,0 0 0 0,-17 23 0 0,17-23 0 16,-2 28 0-16,1-10 0 0,-2 0 0 16,1 3 0-16,-1 0 0 0,3-1 0 0,-1-1 0 15,1 1 0-15,1-3 0 0,-1-17 0 16,5 28 0-16,-5-28 0 0,12 19 0 0,-12-19 0 16,20 6 0-16,-20-6 0 0,24-10 0 0,-24 10 0 15,33-25 0-15,-12 7 0 0,-1-5 0 0,2-4 0 16,0-3 0-16,1 0 0 0,0-1 0 0,-1 1 0 15,0 4 0-15,-4 0 0 0,-1 2 0 0,-2 2 0 16,-4 3 0-16,-11 19 0 0,15-27 0 0,-15 27 0 16,0 0 0-16,0 0 0 0,0 0 0 15,0 0 0-15,0 0 0 0,0 0 0 16,-11 28 0-16,2-7 0 0,-2 5 0 0,0 0 0 16,2 1 0-16,-1 1 0 0,3-1 0 0,2-2 0 15,3-2 0-15,4-5 0 0,-2-18 0 0,18 26 0 16,-1-18 0-16,4-5 0 0,4-5 0 0,3-5 0 15,6 0 0-15,-6-20-93 0,24 24-139 16,-33-44-119-16,37 27-193 0,-19-11 3 0,0-12 256 16</inkml:trace>
  <inkml:trace contextRef="#ctx0" brushRef="#br3" timeOffset="134610.8493">19539 9936 2047 0,'-18'24'0'0,"-1"3"0"16,3 4 0-16,-1 6 0 0,0 3 0 0,1 1 0 16,-1 5 0-16,0 0 0 0,3 2 0 0,1 0 0 15,3 1 0-15,2-2 0 0,1-1 0 0,2-3 0 16,1-3 0-16,3-5 0 0,1-4 0 0,5-5 0 16,0-5 0-16,5-3 0 0,-10-18 0 0,33 21-57 15,-31-43-217-15,38 22-321 0,-27-22-40 16,15 0 150-16</inkml:trace>
  <inkml:trace contextRef="#ctx0" brushRef="#br3" timeOffset="134782.7399">19916 9887 2047 0,'-10'23'0'0,"-2"6"0"15,1 2 0-15,-1 5 0 0,0 3 0 0,-1 3 0 16,-3 3 0-16,0 3 0 0,1 0 0 0,0-2 0 15,3 0 0-15,-2-4 0 0,2-1 0 0,0-6 0 16,6 5 0-16,-13-24-146 0,38 22-420 0,-30-21-87 16,19 8 37-16</inkml:trace>
  <inkml:trace contextRef="#ctx0" brushRef="#br3" timeOffset="135451.6716">20455 10478 1454 0,'0'0'290'0,"0"0"-207"0,0 0-20 0,0 0-9 16,0 0-7-16,-18-16-8 0,18 16-22 15,0 0-17-15,0 0 0 0,-22-1 0 0,22 1 0 16,0 0 0-16,0 0 0 0,0 0 0 0,-12 19 0 16,12-19 0-16,-3 21 0 0,3-21 0 15,1 30 0-15,-1-10 0 0,0-1 0 0,-1 0 0 16,2 2 0-16,-1-1 0 0,2 0 0 0,-1-3 0 15,-1-17 0-15,8 27 0 0,-8-27 0 0,14 17 0 16,-14-17 0-16,0 0 0 0,23 8 0 0,-23-8 0 16,0 0 0-16,22-17 0 0,-22 17 0 0,17-26 0 15,-7 8 0-15,-1-2 0 0,1-3 0 16,-1-2 0-16,0 1 0 0,-3-1 0 0,0-2 0 16,-3 1 0-16,-1 0 0 0,-2 2 0 15,-3 0 0-15,-1 5 0 0,-3 0 0 0,7 19 0 16,-10-25 0-16,10 25 0 0,0 0 0 0,0 0 0 15,0 0 0-15,0 0 0 0,-15 19 0 0,15-19 0 16,-1 32 0-16,5-14 0 0,1-1 0 0,6 5-11 16,-11-22-83-16,41 40-116 0,-41-40-257 15,32 7-124-15,-11-7 38 0,3-9 433 0</inkml:trace>
  <inkml:trace contextRef="#ctx0" brushRef="#br3" timeOffset="135687.2831">21379 9923 1707 0,'-61'-50'316'0,"57"32"-292"0,-22 5-24 0,3 4 0 16,2 3 0-16,2 5 0 0,-2 6 0 0,0 1 0 16,2 6 0-16,1 6 0 0,-1 6 0 0,1 7 0 15,-1 7 0-15,-1 6 0 0,3 8 0 0,-1 4 0 16,2 3 0-16,4 2 0 0,-1 1 0 15,2 0 0-15,2-4 0 0,2-4 0 0,3-2 0 16,2-7 0-16,4 0 0 0,-7-26-107 0,32 25-420 16,-27-44-129-16,5 36 55 0,-3-19 446 0</inkml:trace>
  <inkml:trace contextRef="#ctx0" brushRef="#br3" timeOffset="135859.1696">20929 10404 1529 0,'-18'-8'305'0,"-9"-9"-92"16,27 17-213-16,0 0 0 0,0 0 0 0,0 0 0 16,0 0 0-16,23-4 0 0,-23 4 0 0,36 0 0 15,-13-1 0-15,8 1 0 0,1-5 0 0,7 3 0 16,0-3 0-16,7 6 0 0,-19-25-258 0,34 26-389 16,-30-16 21-16,12 13 111 0</inkml:trace>
  <inkml:trace contextRef="#ctx0" brushRef="#br3" timeOffset="136562.2869">22244 10425 1309 0,'0'0'553'0,"-22"9"-429"0,22-9-64 16,-35-2-59-16,14 1-1 0,-2-2 0 16,0 3 0-16,-1 0 0 0,0 2 0 0,1 0 0 15,1 3 0-15,1 0 0 0,0 4 0 0,-1 1 0 16,5 3 0-16,17-13 0 0,-29 27 0 0,29-27 0 16,-18 28 0-16,18-28 0 0,-9 25 0 0,9-25 0 15,4 22 0-15,-4-22 0 0,17 14 0 16,-17-14 0-16,26 10 0 0,-9-9 0 15,0-1 0-15,3-1 0 0,-1-2 0 0,-2-4 0 16,-17 7 0-16,31-14 0 0,-31 14 0 0,27-22 0 16,-27 22 0-16,28-28 0 0,-28 28 0 0,25-34 0 15,-12 16 0-15,0 1 0 0,-2 0 0 0,-11 17 0 16,20-27 0-16,-20 27 0 0,17-18 0 0,-17 18 0 16,0 0 0-16,0 0 0 0,0 0 0 0,16 7 0 15,-16-7 0-15,1 31 0 0,-1-7 0 16,-1 8 0-16,-3 5 0 0,-2 3 0 0,-1 5 0 15,-3 3 0-15,1 4 0 0,-2 5 0 16,-2 0 0-16,-1 0 0 0,-1-3 0 0,1-2 0 16,-1-2 0-16,1-3 0 0,0-2 0 0,1-6 0 15,1-6 0-15,-1-5 0 0,1-4 0 0,-2-5 0 16,14-19 0-16,-27 23 0 0,27-23 0 0,-22 4 0 16,22-4 0-16,-17-14 0 0,17 14 0 15,-12-35 0-15,8 9 0 0,3-1 0 0,1-4 0 16,5-1 0-16,0-5 0 0,2 4 0 0,2-5 0 15,1 1 0-15,3-2 0 0,4 3 0 0,2-2 0 16,3 5 0-16,-3-4-37 0,16 20-157 0,-28-31-37 16,41 43-134-16,-34-28-163 0,14 3 64 0,10 18 237 15</inkml:trace>
  <inkml:trace contextRef="#ctx0" brushRef="#br3" timeOffset="137734.1576">22588 10483 2047 0,'-23'-11'0'0,"23"11"0"0,0 0 0 16,0 0 0-16,0 0 0 0,0 0 0 0,-17 0 0 16,17 0 0-16,0 0 0 0,0 0 0 15,-12 23 0-15,12-23 0 0,-12 27 0 0,4-11 0 16,2 3 0-16,-2 0 0 0,-2 0 0 0,1 2 0 16,0-2 0-16,-1 1 0 0,3-4 0 0,-1 1 0 15,8-17 0-15,-8 29 0 0,8-29 0 16,-3 20 0-16,3-20 0 0,0 0 0 0,0 0 0 15,5 17 0-15,-5-17 0 0,0 0 0 0,17-17 0 16,-17 17 0-16,20-26 0 0,-9 9 0 16,1-3 0-16,1-2 0 0,-2-1 0 0,0 1 0 15,-2-2 0-15,-1 2 0 0,0 1 0 0,-1-5 0 16,0 3 0-16,0 2 0 0,2 1 0 0,-9 20 0 16,18-29 0-16,-18 29 0 0,0 0 0 0,22-17 0 15,-22 17 0-15,18-1 0 0,-18 1 0 0,23 5 0 16,-23-5 0-16,32 8 0 0,-13-2 0 15,2 0 0-15,2-1 0 0,2 1 0 0,-1-1 0 16,1 0 0-16,1 0 0 0,1-2 0 16,-2 1 0-16,2-2 0 0,-1 1 0 0,-3-2 0 15,0-1 0-15,-4 0 0 0,-2-2 0 0,-17 2 0 16,26-5 0-16,-26 5 0 0,0 0 0 0,0 0 0 16,0 0 0-16,0 0 0 0,0-18 0 0,0 18 0 15,-17-9 0-15,17 9 0 0,-20-6 0 16,20 6 0-16,-23-5 0 0,23 5 0 0,-23-1 0 15,23 1 0-15,-25 9 0 0,25-9 0 0,-30 17 0 16,30-17 0-16,-32 29 0 0,12-8 0 0,1 1 0 16,-3 4 0-16,1-1 0 0,0-1 0 0,3 1 0 15,2 0 0-15,4-4 0 0,6-1 0 0,6-20 0 16,-2 25 0-16,2-25 0 0,0 0 0 16,28 16 0-16,-28-16 0 0,35-9 0 15,-12-1 0-15,3-7 0 0,2-4 0 0,-1-3 0 16,1-2 0-16,0 0 0 0,-3-1 0 0,-1 3 0 15,-3-3 0-15,-3 4 0 0,-3 3 0 0,-2 1 0 16,-13 19 0-16,21-28 0 0,-21 28 0 0,0 0 0 16,13-18 0-16,-13 18 0 0,0 0 0 0,0 0 0 15,0 0 0-15,-7 26 0 0,-1-9 0 16,1 6 0-16,0 4 0 0,-2 1 0 0,1 3 0 16,-1-1 0-16,0 0 0 0,1 2 0 0,2-4 0 15,3-3 0-15,4-3 0 0,1-5 0 0,-2-17 0 16,14 26 0-16,-14-26 0 0,20 16 0 15,-20-16 0-15,31-3 0 0,-31 3 0 0,30-20 0 16,-30 20 0-16,34-32 0 0,-14 11 0 0,-2-3 0 16,1 0 0-16,1-3 0 0,0 0 0 15,-1 0 0-15,1 0 0 0,-3 0 0 0,0 1 0 16,-2 0 0-16,-2 3 0 0,1 2 0 0,-3 4 0 16,-11 17 0-16,11-21 0 0,-11 21 0 0,0 0 0 15,0 0 0-15,0 0 0 0,0 0 0 0,-8 24 0 16,8-24 0-16,-5 21 0 0,5-21 0 0,-1 22 0 15,1-22 0-15,-1 19 0 0,1-19 0 16,0 17 0-16,0-17 0 0,0 0 0 16,-1 19 0-16,1-19 0 0,0 0 0 0,0 0 0 15,-6 22 0-15,6-22 0 0,0 0 0 0,-8 19 0 16,8-19 0-16,0 0 0 0,-4 22 0 0,4-22 0 16,0 0 0-16,-5 17 0 0,5-17 0 0,0 0 0 15,0 0 0-15,7 21 0 0,-7-21 0 0,0 0 0 16,0 0 0-16,11 21 0 0,-11-21 0 15,7 17 0-15,-7-17 0 0,5 21 0 0,-5-21 0 16,1 22 0-16,-1-22 0 0,-1 20 0 0,1-20 0 16,0 17 0-16,0-17 0 0,0 0 0 0,0 0 0 15,0 0 0-15,0 0 0 0,0 0 0 16,0 0 0-16,0 0 0 0,17-2 0 0,-17 2 0 16,16-26 0-16,-5 9 0 0,1-1 0 0,1-1 0 15,2-2 0-15,3-2 0 0,2-1 0 16,2-4 0-16,3-1 0 0,1-2 0 0,3-2 0 15,-1 5 0-15,-3 3 0 0,-4 6 0 0,-21 19 0 16,24-23 0-16,-24 23 0 0,0 0 0 0,0 0 0 16,0 0 0-16,-17 0 0 0,14 17-71 0,-19-17-104 15,24 23-28-15,-26-27 3 0,31 25 1 0,-7-21-5 16,0 0-10-16,0 0-5 0,0 0-77 16,5 24 31-16,-13-41 265 0</inkml:trace>
  <inkml:trace contextRef="#ctx0" brushRef="#br3" timeOffset="138077.9037">23898 10443 2020 0,'0'0'27'16,"0"0"-27"-16,0 0 0 0,0 0 0 0,0 0 0 16,0 0 0-16,0 0 0 0,0 0 0 0,11 18 0 15,-11-18 0-15,-3 27 0 0,2-10 0 0,-3 1 0 16,0 1 0-16,-4 0 0 0,2 2 0 0,0-2 0 15,0 1 0-15,1-2 0 0,5-18 0 16,-8 31 0-16,8-31 0 0,-4 20 0 0,4-20 0 16,0 0 0-16,0 0 0 0,7 19-32 0,-18-37-166 15,37 34-141-15,-44-41-183 0,18 25-38 0,26-23 165 16</inkml:trace>
  <inkml:trace contextRef="#ctx0" brushRef="#br3" timeOffset="138234.162">24102 10053 1952 0,'-29'2'95'0,"29"-2"-95"0,0 0 0 0,-17 1 0 15,17-1 0-15,0 0 0 0,0 0 0 0,0 0 0 16,22 5 0-16,-22-5 0 0,23 7-68 0,-23-7-98 16,36 11-273-16,-36-11-196 0,22-3 73 0,-5 11 386 15</inkml:trace>
  <inkml:trace contextRef="#ctx0" brushRef="#br3" timeOffset="138421.6578">24293 10053 1517 0,'2'39'449'0,"-2"-39"-385"0,-18 28-47 15,7-9-17-15,3 2 0 0,-3 3 0 0,-1 3 0 16,1 2 0-16,-3 5 0 0,2 2 0 16,0 0 0-16,-3 3 0 0,3 1 0 0,-4 2 0 15,3-1 0-15,-3 2 0 0,-1-4 0 0,3-1 0 16,0-3 0-16,2-2 0 0,4-6 0 0,3 0 0 15,-1-4 0-15,6-2 0 0,0-21 0 0,2 25 0 16,-2-25-97-16,21 10-202 0,-36-32-273 16,15 22-41-16,26-16 148 0</inkml:trace>
  <inkml:trace contextRef="#ctx0" brushRef="#br3" timeOffset="139079.4022">24167 10368 2047 0,'-11'18'0'0,"11"-18"0"0,-8 21 0 0,8-21 0 16,2 21 0-16,-2-21 0 0,9 21 0 0,-9-21 0 16,20 21 0-16,-20-21 0 0,29 16 0 15,-29-16 0-15,34 8 0 0,-15-8 0 0,1 0 0 16,1-4 0-16,2-1 0 0,1-3 0 16,3-2 0-16,1-2 0 0,1-1 0 0,-4-1 0 15,0 1 0-15,-5 1 0 0,-20 12 0 0,28-22 0 16,-28 22 0-16,0 0 0 0,16-18 0 0,-16 18 0 15,0 0 0-15,0 0 0 0,0 0 0 16,0 0 0-16,0 0 0 0,0 0 0 0,-17 1 0 16,17-1 0-16,-12 20 0 0,12-20 0 0,-18 35 0 15,8-12 0-15,-2 3 0 0,0 3 0 0,-2 2 0 16,0 0 0-16,2-1 0 0,-1 0 0 0,3-3 0 16,1-3 0-16,4-3 0 0,5-21 0 0,1 30 0 15,-1-30 0-15,0 0 0 0,23 13 0 16,-23-13 0-16,27-9 0 0,-27 9 0 15,35-27 0-15,-13 7 0 0,3-5 0 0,0-2 0 16,2-2 0 0,-4-2 0-16,-1 1 0 0,-4 1 0 0,-2 1 0 15,-1 3 0-15,-3 4 0 0,-2 2 0 16,-10 19 0-16,13-27 0 0,-13 27 0 0,0 0 0 16,0 0 0-16,0 0 0 0,-11 26 0 0,0-3 0 15,-5 6 0-15,-3 5 0 0,-3 7 0 0,-2 1 0 16,-4 8 0-16,-2 3 0 0,-1 6 0 15,-3 5 0-15,1 4 0 0,-5 2 0 0,0-2 0 16,2-4 0-16,1-5 0 0,8-6 0 0,5-7 0 16,5-6 0-16,5-6 0 0,2-4 0 0,4-7 0 15,2-6 0-15,4-17 0 0,0 0 0 0,0 0 0 16,0 0 0-16,21-14 0 0,-9-6 0 0,0-6 0 16,2-3 0-16,-1-2 0 0,1 0 0 15,-1-4 0-15,2-3 0 0,-1-4 0 16,2 0 0-16,0 1 0 0,2 0 0 0,-1 3 0 15,0 5 0-15,0 3 0 0,-1 5 0 0,-2 3 0 16,-3 3 0-16,-11 19 0 0,26-31 0 0,-7 30 0 16,-13-19-131-16,22 29-70 0,-26-32-46 0,32 35 22 15,-27-28-42-15,26 19-19 0,-9-5-33 0,-6-21-34 16,30 37 336-16</inkml:trace>
  <inkml:trace contextRef="#ctx0" brushRef="#br3" timeOffset="139339.6589">24842 10836 2047 0,'0'0'0'0,"7"18"0"0,-7-18 0 0,0 0 0 15,13 18 0-15,-13-18 0 0,0 0 0 0,0 0 0 16,0 0 0-16,0 0 0 0,0 0 0 15,0 0 0-15,0 0 0 0,0 0 0 0,0 0 0 16,0 0 0-16,0 0 0 0,0 0 0 16,-18-32 0-16,18 32-156 0,4-29-34 0,15 29-6 15,-23-28 19-15,31 28-36 0,-22-23-13 0,23 14-25 16,-5 1-64-16,-18-31-7 0,42 40 322 0</inkml:trace>
  <inkml:trace contextRef="#ctx0" brushRef="#br4" timeOffset="143121.6076">784 11823 1794 0,'-2'-28'58'0,"2"28"-12"0,-3-24-5 15,3 24-4-15,0 0-3 0,0 0-4 0,0 0-23 16,0 0-7-16,0 0 0 0,0 0 0 0,0 0 0 15,-3 39 0-15,1-10 0 0,0 3 0 0,-2 8 0 16,-1 2 0-16,-1 3 0 0,-1 1 0 0,0 4 0 16,-1 2 0-16,1 2 0 0,0 4 0 0,2 3 0 15,-1-3 0-15,1 1 0 0,0-5 0 0,2 0 0 16,0-7 0-16,4-2-29 0,3-13-22 16,7-3 6-16,-11-29-71 0,49 23-486 0,-49-23-17 15,45-20 35-15</inkml:trace>
  <inkml:trace contextRef="#ctx0" brushRef="#br4" timeOffset="143355.9969">1302 11641 1872 0,'0'0'122'0,"0"0"-89"0,-20-14-13 15,20 14-20-15,0 0 0 0,-21 13 0 0,21-13 0 16,-9 28 0-16,7-5 0 0,1 5 0 0,1 3 0 15,2 6 0-15,1 1 0 0,0 5 0 16,1 4 0-16,1 5 0 0,0 1 0 16,-3 4 0-16,0 2 0 0,-3 2 0 0,-4 3 0 15,2-2 0-15,-5-2 0 0,2-3-7 0,-1-9-23 16,5 2-46-16,-7-18-14 0,20 26-198 0,-19-41-346 16,15 5 74-16,-7-22 199 0</inkml:trace>
  <inkml:trace contextRef="#ctx0" brushRef="#br4" timeOffset="143530.2946">1085 12160 2027 0,'-11'18'20'0,"11"-18"-20"0,-24 16 0 16,24-16 0-16,0 0 0 0,-13 19 0 0,13-19 0 16,0 0 0-16,17 20 0 0,-17-20 0 0,31 12 0 15,-8-8 0-15,3-3 0 0,5-2 0 16,6-6 0-16,4-1 0 0,5-4 0 0,1-6 0 15,12 12-114-15,-29-22-459 0,37 18-92 0,-16-14 45 16</inkml:trace>
  <inkml:trace contextRef="#ctx0" brushRef="#br4" timeOffset="143848.9863">2368 12183 1914 0,'-26'-8'59'0,"26"8"-22"0,0 0-10 0,0 0-17 15,0 0-10-15,0 0 0 0,-17-3 0 0,17 3 0 16,-6 25 0-16,1-5 0 0,1 7 0 0,1 3 0 16,-2 5 0-16,0 2 0 0,-1 3 0 0,-1 1 0 15,-2 1 0-15,2-2 0 16,2-2 0-16,1-2 0 0,6-4 0 0,0-4 0 16,6-10-16-16,-8-18-19 0,26 25-46 0,-26-25-520 15,15-18-15-15,-4-8-23 0</inkml:trace>
  <inkml:trace contextRef="#ctx0" brushRef="#br4" timeOffset="144020.9196">2337 11755 1994 0,'0'0'44'0,"-17"-2"-35"16,17 2-9-16,-17 8 0 0,17-8 0 15,0 0 0-15,0 0-4 0,16 22-8 0,-16-22-19 0,38 14-39 16,-20-17-45-16,35 20-367 0,-26-20-139 15,16 11 36-15,-7-1 459 0</inkml:trace>
  <inkml:trace contextRef="#ctx0" brushRef="#br4" timeOffset="144338.2102">3038 12039 1559 0,'-22'-3'236'0,"22"3"-170"0,-28 4 0 0,28-4-29 0,-37 4-9 16,14-3-10-16,-1 2 3 0,1 2-14 15,-2 2 2-15,4 0-9 0,0 2 0 0,0 3 0 16,21-12 0-16,-31 27 0 0,31-27 0 16,-19 31 0-16,19-31 0 0,2 26 0 0,-2-26 0 15,18 21 0-15,0-16 0 0,4 0 0 0,2-3 0 16,5-2 0-16,2 0 0 0,2-1 0 0,-3-2 0 16,0 1 0-16,-2 2 0 0,-2 1 0 0,-5 4 0 15,-4 2 0-15,-17-7 0 0,19 21 0 16,-19-21 0-16,3 32 0 0,-8-9 0 0,-3 2 0 15,-4 2 0-15,-2 1 0 0,-3 1 0 0,-4 0 0 16,0-1 0-16,-1 0 0 0,2-4 0 0,1-3 0 16,4-4 0-16,15-17 0 0,-20 21 0 0,20-21 0 0,0 0-16 15,0 0-138-15,28-6-383 0,-25-13-121 0,17 9 47 16</inkml:trace>
  <inkml:trace contextRef="#ctx0" brushRef="#br4" timeOffset="145138.2662">4379 12211 1908 0,'0'0'87'0,"0"0"-74"0,6-23-4 16,-6 23-3-16,1-17 1 0,-1 17 1 0,0 0 1 15,0 0-9-15,0 0 0 0,0 0 0 0,0 0 0 16,-19 16 0-16,19-16 0 0,-17 35 0 0,6-12 0 16,-1 3 0-16,0 4 0 0,-1 1 0 0,2 2 0 15,2-1 0-15,0 0 0 0,3-2 0 16,1-6 0-16,3-2 0 0,2-22 0 0,1 25 0 15,-1-25 0-15,0 0 0 0,18 8 0 0,-18-8 0 16,20-10 0-16,-20 10 0 0,26-29 0 0,-12 7 0 16,3-6 0-16,-1-7 0 0,0-2 0 0,1-3 0 15,-2 0 0-15,-1 0 0 0,-2 4 0 16,-2 2 0-16,-3 4 0 0,-1 4 0 0,-4 4 0 16,0 4 0-16,-2 18 0 0,2-21 0 15,-2 21 0-15,0 0 0 0,0 0 0 0,0 0 0 16,0 0 0-16,0 0 0 0,0 0 0 0,9 19 0 15,-9-19 0-15,12 29 0 0,-5-10 0 0,3 1 0 16,-2-2 0-16,4 1 0 0,-12-19 0 0,26 29 0 16,-26-29 0-16,34 17 0 0,-15-13 0 0,5-4 0 15,0-4 0-15,1-2 0 0,5-5 0 0,1-3 0 16,2-6 0-16,1 0 0 0,-1-2 0 16,0 0 0-16,-5 3 0 0,-1 1 0 0,-6 4 0 15,-4 2 0-15,-17 12 0 0,24-15 0 16,-24 15 0-16,0 0 0 0,0 0 0 0,0 0 0 15,0 0 0-15,0 0 0 0,0 0 0 0,3 19 0 16,-3-19 0-16,-7 34 0 0,3-11 0 0,-3 2 0 16,2 5 0-16,0 2 0 0,-1 0 0 15,3 1 0-15,0-1 0 0,1-5 0 0,4 0 0 16,1-6 0-16,6-1 0 0,-9-20 0 0,23 27 0 16,-23-27 0-16,42 17-135 0,-34-36-84 0,37 34-118 15,-39-43-109-15,25 14-82 0,4 3 147 0,-18-24 381 16</inkml:trace>
  <inkml:trace contextRef="#ctx0" brushRef="#br4" timeOffset="145466.4013">5256 12234 2012 0,'-24'16'29'0,"24"-16"-23"15,0 0-6-15,12 18 0 0,-12-18 0 0,28 3 0 16,-9-4 0-16,2-4 0 0,6-1 0 0,2-7 0 15,4 0 0-15,2-8 0 0,3-1 0 16,-4-1 0-16,-2-1 0 0,-1-1 0 0,-6 1 0 16,-3 1 0-16,-4 3 0 0,-2 1 0 0,-16 19 0 15,17-30 0-15,-17 30 0 0,-2-22 0 16,2 22 0-16,-18-14 0 0,18 14 0 0,-33-7 0 16,13 7 0-16,-3 5 0 0,-2 4 0 0,-1 3 0 15,-3 5 0-15,0 1 0 0,1 4 0 16,1 1 0-16,0 2 0 0,4 2 0 0,0 3 0 15,6 0 0-15,4-1 0 0,5-2 0 0,5-5 0 16,5-2 0-16,5-2 0 0,-7-18 0 0,32 29 0 16,-9-18 0-16,4-5 0 0,6 0 0 0,0-3 0 15,4 2 0-15,-1-7 0 0,10 14-112 0,-22-29-139 16,38 38-162-16,-33-27-186 0,20 1 72 0,7 11 383 16</inkml:trace>
  <inkml:trace contextRef="#ctx0" brushRef="#br4" timeOffset="145919.547">6281 12085 1824 0,'-34'-11'101'16,"34"11"-49"-16,-30-19-25 0,30 19 16 0,-28-16-43 15,28 16 0-15,-30-6 0 0,30 6 0 0,-32 7 0 16,15 2 0-16,-4 3 0 0,0 6 0 16,-2 5 0-16,-1 5 0 0,1 3 0 15,0 3 0-15,2 1 0 0,1 3 0 0,5-2 0 16,0-4 0-16,5-3 0 0,4-5 0 0,6-5 0 16,0-19 0-16,16 22 0 0,-16-22 0 0,37 1 0 15,-12-6 0-15,5-6 0 0,5-7 0 0,2-4 0 16,5-7 0-16,-1-3 0 0,1-3 0 0,-3-2 0 15,-2 1 0-15,-7 2 0 0,-2 3 0 0,-7 7 0 16,-4 3 0-16,-17 21 0 0,17-25 0 16,-17 25 0-16,0 0 0 0,0 0 0 0,0 0 0 15,0 0 0-15,0 0 0 0,0 0 0 16,-21 6 0-16,21-6 0 0,-14 23 0 0,8-5 0 16,-3 5 0-16,4 3 0 0,0 4 0 0,2 1 0 15,0-1 0-15,6 3 0 0,-1-5 0 0,5 1 0 16,1-6 0-16,4 1 0 0,-12-24 0 0,39 40-149 15,-39-40-77-15,44 26-66 0,-44-26-33 16,43 8-5-16,-11 1-95 0,-6-26 126 0,25 26 299 16</inkml:trace>
  <inkml:trace contextRef="#ctx0" brushRef="#br4" timeOffset="146310.1464">7048 12013 1801 0,'0'0'149'16,"-29"-4"-119"-16,12 0-7 0,0-3 5 0,17 7-12 15,-29-7-16-15,29 7 0 0,-29 2 0 0,29-2 0 16,-29 12 0-16,29-12 0 0,-33 27 0 0,17-10 0 16,-4 2 0-16,3 2 0 0,0-1 0 15,4 3 0-15,2-4 0 0,11-19 0 0,-10 27 0 16,10-27 0-16,0 0 0 0,10 21 0 0,-10-21 0 15,22 6 0-15,-22-6 0 0,35-4 0 0,-13 0 0 16,4-4 0-16,2-1 0 0,0-1 0 16,0-1 0-16,0 3 0 0,-2 1 0 0,-3 4 0 15,-2 3 0-15,-21 0 0 0,27 7 0 0,-27-7 0 16,16 18 0-16,-16-18 0 0,3 33 0 16,-5-11 0-16,-5 3 0 0,-3 0 0 0,-2 3 0 15,-5 1 0-15,-4 0 0 0,2-1 0 0,-1 0 0 16,2-5 0-16,4-2 0 0,14-21 0 0,-17 26 0 15,17-26 0-15,0 0 0 0,0 0 0 0,0 0 0 16,0 0-35-16,41-5-148 0,-43-27-79 0,41 34-86 16,-39-36-49-16,21 4-78 0,12 15 129 15,-26-29 346-15</inkml:trace>
  <inkml:trace contextRef="#ctx0" brushRef="#br4" timeOffset="146716.4111">7343 12063 2015 0,'0'0'32'0,"-21"9"-32"0,21-9 0 0,-17 7 0 16,17-7 0-16,0 0 0 0,-18 16 0 16,18-16 0-16,-8 20 0 0,8-20 0 0,-6 29 0 15,4-10 0-15,1 1 0 0,-2 2 0 0,2 2 0 16,0-2 0-16,2 0 0 0,2-4 0 0,1 0 0 16,-4-18 0-16,16 28 0 0,-16-28 0 0,25 19 0 15,-25-19 0-15,30 11 0 0,-13-10 0 16,0-2 0-16,-17 1 0 0,30-11 0 0,-30 11 0 15,27-22 0-15,-27 22 0 0,24-30 0 16,-15 13 0-16,-1-3 0 0,1-3 0 0,-2-3 0 16,3-2 0-16,1-3 0 0,1 1 0 0,1-2 0 15,1 2 0-15,-1 3 0 0,2 3 0 0,-3 4 0 16,-12 20 0-16,26-29 0 0,-26 29 0 0,20-14 0 16,-20 14 0-16,17 4 0 0,-17-4 0 0,12 23 0 15,-9-4 0-15,-2 6 0 0,-2 4 0 16,-4 4 0-16,-1 4 0 0,-3 3 0 0,1 1 0 15,-1-3 0-15,3 0 0 0,-1-7 0 0,6 0 0 16,0-8 0-16,7-3 0 0,-6-20 0 16,19 22 0-16,-19-22-105 0,35 6-111 0,-35-30-50 15,37 30-43-15,-32-35-2 0,20 7-59 0,6 10-17 16,-22-30 305-16</inkml:trace>
  <inkml:trace contextRef="#ctx0" brushRef="#br4" timeOffset="147028.9241">7941 12050 2046 0,'-6'17'1'0,"0"1"-1"0,2 2 0 16,1 1 0-16,1 4 0 0,2-1 0 15,2 1 0-15,0 1 0 0,-1-1 0 0,2-2 0 16,-1 1 0-16,2-1 0 0,-2-2 0 16,2-2 0-16,-4-19 0 0,3 25 0 0,-3-25 0 15,5 17 0-15,-5-17 0 0,0 0 0 0,0 0 0 16,0 0 0-16,0 0 0 0,0 0 0 0,14-28 0 15,-12 8 0-15,2-4 0 0,-2-2 0 0,1-1 0 16,0-1 0-16,-1-3 0 0,0 4 0 0,-2-2 0 16,2 1 0-16,-2 1 0 0,4 2 0 15,1 2 0-15,1 1 0 0,2 3 0 0,-8 19 0 16,20-29 0-16,-20 29 0 0,21-16 0 0,-21 16 0 16,22-8 0-16,-22 8 0 0,31-5 0 0,-11 2 0 15,5 2 0-15,2-3 0 0,8 6 0 16,-6-13-1-16,20 24-209 0,-30-34-60 0,37 42-77 15,-36-38-20-15,19 12-39 0,7 15-26 0,-27-29 419 16</inkml:trace>
  <inkml:trace contextRef="#ctx0" brushRef="#br4" timeOffset="147482.0239">8544 12178 1870 0,'0'0'108'0,"0"0"-87"0,0 0-6 0,0 0 7 16,0 0-11-16,0 0-11 0,20 0 0 0,-20 0 0 16,20-1 0-16,-20 1 0 0,23-5 0 0,-23 5 0 15,32-7 0-15,-14 3 0 0,1-3 0 16,0 0 0-16,2-4 0 0,-1 0 0 0,-1-2 0 15,-2 0 0-15,-17 13 0 0,28-29 0 0,-28 29 0 16,15-27 0-16,-15 27 0 0,7-28 0 0,-7 28 0 16,-3-27 0-16,3 27 0 0,-8-26 0 0,8 26 0 15,-19-23 0-15,19 23 0 0,-28-19 0 0,11 13 0 16,-1 2 0-16,0 6 0 0,0 2 0 16,-2 6 0-16,2 0 0 0,-3 7 0 15,1 4 0-15,-2 3 0 0,2 4 0 0,1 0 0 16,3 3 0-16,3-2 0 0,2 1 0 0,5-2 0 15,2-3 0-15,6-3 0 0,4-5 0 0,-6-17 0 16,27 27 0-16,-6-20 0 0,2-2 0 0,5-2 0 16,1-7 0-16,6 1 0 0,3-5 0 0,7 1 0 15,0-5 0-15,7 2 0 0,-12-14-142 16,27 25-75-16,-35-40-74 0,41 42-73 0,-37-30-22 16,12 1-74-16,13 21 274 0,-30-29 186 0</inkml:trace>
  <inkml:trace contextRef="#ctx0" brushRef="#br4" timeOffset="147857.0679">9353 12038 1736 0,'-46'-8'311'0,"21"4"-311"15,1 0 0-15,0 1 0 0,1-1 0 0,1 3 0 16,1 1 0-16,2 4 0 0,0 0 0 0,2 5 0 16,-1 2 0-16,18-11 0 0,-30 30 0 0,15-7 0 15,2 0 0-15,1 3 0 0,2 4 0 0,1-1 0 16,2-2 0-16,3-1 0 0,3-3 0 0,4-6 0 15,-3-17 0-15,17 20 0 0,-17-20 0 16,31 1 0-16,-10-5 0 0,2-7 0 16,4-5 0-16,2-7 0 0,1-6 0 0,6-8 0 15,1-7 0-15,4-3 0 0,1-6 0 0,-1-1 0 16,0 1 0-16,-4 1 0 0,-5 4 0 0,-4 3 0 16,-5 4 0-16,-4 2 0 0,-2 7 0 0,-4 1 0 15,-4 8 0-15,-9 23 0 0,6-24 0 0,-6 24 0 16,0 0 0-16,0 0 0 0,-24 35 0 15,8-6 0-15,-2 9 0 0,-1 6 0 0,-3 7 0 16,-1 4 0-16,1 5 0 0,2-1 0 0,3-2 0 16,4-2 0-16,4-6 0 0,4-9 0 0,12-2 0 15,-3-14 0-15,17 5-9 0,-21-29-148 16,46 31-46-16,-46-31-27 0,56 11 3 0,-39-25 0 16,31 16 3-16,-12-18-3 0,13-5-55 0,15 18 22 15,-19-35 260-15</inkml:trace>
  <inkml:trace contextRef="#ctx0" brushRef="#br4" timeOffset="148216.3915">10542 11907 2046 0,'0'0'1'16,"0"0"-1"-16,0 0 0 0,0 0 0 0,0 0 0 15,0 0 0-15,0 0 0 0,0 0 0 0,-14 19 0 16,8 1 0-16,-2 6 0 0,0 4 0 0,1 0 0 15,-2 3 0-15,-1-1 0 0,1 1 0 16,-1 2 0-16,3-2 0 0,-1-5 0 0,5-2 0 16,-1-7 0-16,6 1 0 0,-2-20 0 15,10 24-10-15,-10-24-93 0,34 13-128 0,-42-38-161 16,37 16-226-16,-29 9 53 0,25-48 438 0</inkml:trace>
  <inkml:trace contextRef="#ctx0" brushRef="#br4" timeOffset="148646.1348">10714 11614 1918 0,'-21'32'129'0,"21"-32"-129"0,-18 27 0 0,18-27 0 16,-7 23 0-16,7-23 0 0,3 22 0 16,-3-22 0-16,16 20 0 0,-16-20 0 0,27 22 0 15,-27-22 0-15,31 20 0 0,-31-20 0 0,32 25 0 16,-32-25 0-16,28 27 0 0,-28-27 0 15,24 28 0-15,-24-28 0 0,16 28 0 0,-16-28 0 16,9 28 0-16,-9-28 0 0,1 31 0 0,-4-14 0 16,0 1 0-16,-5 1 0 0,2-1 0 0,-1 1 0 15,-1-1 0-15,-1 0 0 0,2 0 0 0,7-18 0 16,-11 27 0-16,11-27 0 0,0 0 0 0,0 0 0 16,0 0 0-16,0 0 0 0,0 0 0 0,19-1 0 15,-19 1 0-15,25-29 0 0,-12 11 0 16,3-5 0-16,0 0 0 0,-1-6 0 0,1 2 0 15,0 1 0-15,1 1 0 0,-2 1 0 0,0 2 0 16,1 3 0-16,-1 1 0 0,-15 18 0 16,27-27 0-16,-27 27 0 15,20-12 0-15,-20 12 0 0,0 0 0 0,0 0 0 16,19 24 0-16,-16-4 0 0,-2 4 0 0,-2 6 0 16,1 3 0-16,-1 4 0 0,-4-2 0 15,6 5 0-15,-4-5 0 0,6 5 0 0,-6-13-52 16,19 18-138-16,-16-45-56 0,23 48-42 0,-23-48 7 15,29 17-6-15,-7-12-20 0,-3-22-73 0,40 25 365 16</inkml:trace>
  <inkml:trace contextRef="#ctx0" brushRef="#br4" timeOffset="149488.0047">12405 11720 1990 0,'31'-30'35'0,"-25"9"-18"0,0 1-12 0,1-1-5 15,1 3 0-15,-8 18 0 0,8-22 0 16,-8 22 0-16,0 0 0 0,0 0 0 0,0 0 0 16,0 0 0-16,0 0 0 0,-11 27 0 0,0-8 0 15,0 4 0-15,-1 6 0 0,0 1 0 16,-3 4 0-16,0 4 0 0,0 0 0 0,0 5 0 16,2 0 0-16,1 1 0 0,-2-2 0 0,3-3 0 15,2-5 0-15,1-3 0 0,4-4 0 0,0-2 0 16,3-5 0-16,1-20 0 0,0 21 0 15,0-21 0-15,0 0 0 0,0 0 0 0,0 0 0 16,19-7 0-16,-19 7 0 0,20-36 0 0,-8 8 0 16,2-5 0-16,-1-8 0 0,1-1 0 0,-3-5 0 15,0-3 0-15,0 2 0 0,-1-1 0 0,-2 3 0 16,0 0 0-16,-1 3 0 0,-1 2 0 0,-1 2 0 16,2 6 0-16,-1 6 0 0,1 6 0 15,-7 21 0-15,0 0 0 0,13-17 0 16,-13 17 0-16,0 0 0 0,12 22 0 0,-4-3 0 15,2 8 0-15,1 4 0 0,1 6 0 0,0 2 0 16,2 1 0-16,-1 1 0 0,0 2 0 0,3-1 0 16,2-1 0-16,2-1 0 0,2-1 0 0,2-6 0 15,3-4 0-15,2-6 0 0,-1-4 0 0,2-6 0 16,1-4 0-16,-1-7 0 0,-1-3 0 16,1-4 0-16,-4-6 0 0,-1-3 0 0,-1-5 0 15,-6-7 0-15,1-3 0 0,-6-5 0 0,-1-5 0 16,-2 1 0-16,-3-5 0 0,-4 2 0 0,-2-1 0 15,-4 1 0-15,0 1 0 0,-5 0 0 0,0 1 0 16,-4 2 0-16,0 0 0 0,-2 5 0 0,0 3 0 16,-1 6 0-16,2 6 0 0,13 17 0 15,-20-16 0-15,20 16 0 0,0 0 0 16,-12 17 0-16,12-17 0 0,5 38-28 0,-5-38-136 16,18 47-8-16,-18-47-39 0,27 40 3 0,-27-40 5 15,33 31-9-15,-33-31 7 0,40 23-48 0,-5 2-27 16,-35-25 170-16</inkml:trace>
  <inkml:trace contextRef="#ctx0" brushRef="#br4" timeOffset="150307.8">13300 11836 1964 0,'-38'11'77'0,"38"-11"-71"16,0 0-6-16,-20 22 0 0,20-22 0 0,0 0 0 15,5 18 0-15,-5-18 0 0,0 0 0 0,27 14 0 16,-27-14 0-16,30 2 0 0,-12-5 0 15,3-2 0-15,2-1 0 0,-1-1 0 0,-1-3 0 16,-1 1 0-16,0-3 0 0,-2 1 0 0,-1-3 0 16,-17 14 0-16,29-27 0 0,-29 27 0 0,23-33 0 15,-14 15 0-15,-1-2 0 0,-1 2 0 0,-5 0 0 16,0 1 0-16,-2 17 0 0,-4-30 0 0,4 30 0 16,-15-24 0-16,15 24 0 0,-23-17 0 15,23 17 0-15,-33-4 0 0,15 10 0 16,-2 4 0-16,0 6 0 0,-3 4 0 0,-1 4 0 15,1 3 0-15,-1 3 0 0,2 3 0 0,0 2 0 16,4-1 0-16,5-1 0 0,3-3 0 0,5-2 0 16,6-4 0-16,4-5 0 0,5-1 0 0,-10-18 0 15,33 22 0-15,-11-16 0 0,3-5 0 0,4-3 0 16,2-7 0-16,3-3 0 0,2-3 0 0,2-5 0 16,1-2 0-16,-1-3 0 0,-2 0 0 15,-3-1 0-15,-3 2 0 0,-4 1 0 0,-4 0 0 16,-5 4 0-16,-5 1 0 0,-2 1 0 0,-10 17 0 15,12-28 0-15,-12 28 0 0,1-17 0 16,-1 17 0-16,0 0 0 0,0 0 0 0,0 0 0 16,0 0 0-16,-20 8 0 0,20-8 0 0,-10 28 0 15,3-8 0-15,0 3 0 0,2 1 0 16,-1 1 0-16,0 3 0 0,2-1 0 0,1 0 0 16,2-1 0-16,3-2 0 0,0-2 0 0,3-3 0 15,-5-19 0-15,15 30 0 0,-15-30 0 0,22 17 0 16,-22-17 0-16,33 4 0 0,-16-8 0 0,2 1 0 15,1-7 0-15,-1-2 0 0,-1-3 0 0,-1-2 0 16,-1-1 0-16,-4 0 0 0,-1 0 0 0,-2 0 0 16,-3 0 0-16,-2 1 0 0,-4 17 0 15,4-32 0-15,-4 32 0 0,3-24 0 16,-3 24 0-16,0 0 0 0,2-20 0 0,-2 20 0 16,0 0 0-16,0 0 0 0,0 0 0 0,4 20 0 15,-4-20 0-15,6 34 0 0,-4-11 0 0,1 2 0 16,2 3 0-16,-2 1 0 0,3 0 0 0,1-2 0 15,0-1 0-15,0-5 0 0,0-3 0 0,-7-18 0 16,20 26 0-16,-20-26 0 0,23 14 0 16,-23-14 0-16,23-2 0 0,-23 2 0 0,23-18 0 15,-23 18 0-15,23-36 0 0,-9 15 0 0,0-8 0 16,0-2 0-16,-1-2 0 0,0-1 0 0,-2 1 0 16,-1-1 0-16,1 4 0 0,-4-3 0 0,2 1 0 15,-2-1 0-15,2 2 0 0,-3-2 0 16,1 5 0-16,-3-2 0 0,3 9 0 15,-7-3-12-15,0 24-123 0,1-20-39 0,-1 20-14 16,0 0 11-16,6 20-6 0,-6-20 0 0,0 0-13 16,0 0 9-16,0 0-14 0,12 18-10 0,-12-18 12 15,33 5 199-15</inkml:trace>
  <inkml:trace contextRef="#ctx0" brushRef="#br4" timeOffset="150667.1554">14822 11282 2001 0,'4'-19'46'0,"-4"19"-46"0,0 0 0 0,0 0 0 16,3 24 0-16,-3-24 0 0,3 39 0 15,-3-11 0-15,-3 4 0 0,1 5 0 16,-2 2 0-16,-2 5 0 0,0 1 0 0,-1 1 0 16,-2 2 0-16,-1 0 0 0,-1 3 0 0,-2 0 0 15,0 1 0-15,-2-1 0 0,2 0 0 0,-1-5 0 16,2-3 0-16,2-5 0 0,3-6 0 0,1-6 0 15,5-6 0-15,1-20 0 0,6 20-51 0,-6-20-72 16,22 2-100-16,-36-36-142 0,39 24-191 0,-22-11 18 16,1-16 348-16</inkml:trace>
  <inkml:trace contextRef="#ctx0" brushRef="#br4" timeOffset="151495.2839">14638 11704 1738 0,'0'0'309'16,"-24"18"-309"-16,24-18 0 0,-18 11 0 0,18-11 0 15,0 0 0-15,-6 22 0 0,6-22 0 0,0 0 0 16,26 16 0-16,-7-11 0 0,1-4 0 16,7 0 0-16,3-1 0 0,4-2 0 0,5-2 0 15,4-3 0-15,0-1 0 0,2 0 0 0,-4 1 0 16,-1 2 0-16,-5-1 0 0,-3 3 0 0,-4 0 0 16,-7 0 0-16,-21 3 0 0,27-2 0 0,-27 2 0 15,0 0 0-15,0 0 0 0,0 0 0 0,0 0 0 16,0 0 0-16,0 0 0 0,0 0 0 15,-17 7 0-15,17-7 0 0,-23 11 0 16,23-11 0-16,-25 21 0 0,10-4 0 0,-1 1 0 16,2 5 0-16,-3 3 0 0,2 3 0 0,1 4 0 15,1 0 0-15,6-2 0 0,2-1 0 0,4-4 0 16,5-4 0-16,-4-22 0 0,18 30 0 0,-18-30 0 16,32 17 0-16,-12-14 0 0,1-3 0 0,1-3 0 15,1-7 0-15,1-4 0 0,-1-6 0 16,3-6 0-16,-4-3 0 0,1-4 0 0,-4-1 0 15,-3 1 0-15,-2 1 0 0,-6 0 0 0,-2 2 0 16,-2 1 0-16,-3-1 0 0,0 0 0 0,-1-1 0 16,-1 0 0-16,0 4 0 0,-4 4 0 0,0 5 0 15,5 18 0-15,-11-17 0 0,11 17 0 16,0 0 0-16,0 0 0 0,0 0 0 0,-18 15 0 16,18-15 0-16,0 19 0 0,0-19 0 15,10 23 0-15,-10-23 0 0,25 21 0 0,-7-15 0 16,4-2 0-16,5-1 0 0,1-3 0 0,4-1 0 15,0-1 0-15,4-1 0 0,-1 0 0 0,-1 2 0 16,-5 0 0-16,-2 2 0 0,-6 2 0 0,-4 1 0 16,-17-4 0-16,17 14 0 0,-17-14 0 0,2 22 0 15,-2-22 0-15,-12 31 0 0,0-12 0 16,-3 2 0-16,-2 2 0 0,-3 2 0 0,-1 1 0 16,-1 4 0-16,1 1 0 0,1 2 0 0,0-2 0 15,2-2 0-15,3-2 0 0,4-4 0 16,5-5 0-16,6-18 0 0,0 22 0 0,0-22 0 15,0 0 0-15,22 5 0 0,-22-5 0 0,29-21 0 16,-10 2 0-16,2-5 0 0,3-7 0 0,1-2 0 16,1-2 0-16,2-2 0 0,-3 2 0 15,-2 0 0-15,0 2 0 0,-4 3 0 0,0 1 0 16,-4 3 0-16,-2 3 0 0,-1 3 0 0,-12 20 0 16,11-19 0-16,-11 19 0 0,0 0 0 0,0 0 0 15,0 0 0-15,-3 31 0 0,-5-8 0 0,0 6 0 16,-3 4 0-16,1 0 0 0,0 1 0 0,1-1 0 15,1 1 0-15,5 1 0 0,0-3 0 16,8-1 0-16,0-7 0 0,8 3 0 16,1-9 0-16,8 3 0 0,-5-12-109 0,13 7 0 15,-11-18-29-15,20 13 18 0,-19-24 30 0,22 16-22 16,-16-20 20-16,20 11-26 0,-14-18-15 0,16 12 1 16,-12-14-6-16,11 8 12 0,-7-5 8 0,2-2 5 15,0 4-4-15,-10-15-37 0,16 25 27 0,-33-31 127 16</inkml:trace>
  <inkml:trace contextRef="#ctx0" brushRef="#br4" timeOffset="151917.1927">16529 11581 1851 0,'-19'-40'65'0,"8"22"-24"16,-4 1-1-16,15 17 0 0,-29-15-30 0,12 14-10 16,-4 4 0-16,0 5 0 0,-6 4 0 0,-2 5 0 15,-3 2 0-15,-2 7 0 0,-4-1 0 0,3 4 0 16,1-2 0-16,1 1 0 0,8-3 0 16,5-3 0-16,7-3 0 0,13-19 0 15,-5 23 0-15,5-23 0 0,18 14 0 0,-18-14 0 16,40 4 0-16,-11-5 0 0,5-2 0 0,7-5 0 15,0 1 0-15,1-3 0 0,0 2 0 0,-2 1 0 16,-4 2 0-16,-4 4 0 0,-8 3 0 0,-4 3 0 16,-20-5 0-16,22 19 0 0,-22-19 0 0,6 32 0 15,-12-12 0-15,-3 6 0 0,-5 3 0 16,-5 1 0-16,-2 2 0 0,-6 4 0 0,-1-3 0 16,0 0 0-16,0-1 0 0,1-3 0 0,4 0 0 15,0-6 0-15,7 0 0 0,16-23 0 0,-16 29 0 16,16-29-53-16,0 0-125 0,0 0-44 0,39-6-16 15,-35-26 8-15,30 19-18 0,-16-21 6 0,14 0-27 16,7 13-48-16,-22-31 268 0</inkml:trace>
  <inkml:trace contextRef="#ctx0" brushRef="#br4" timeOffset="152073.4059">16763 11946 2047 0,'-23'46'0'0,"23"-46"0"0,-19 5 0 0,19-5 0 15,0 0 0-15,0 0 0 0,0 0 0 16,-3-21 0-16,3 21 0 0,0 0 0 0,13-37-103 16,13 44-154-16,-41-37-74 0,42 38-42 0,-27-8-55 15,-18-30-8-15,36 36 318 0</inkml:trace>
  <inkml:trace contextRef="#ctx0" brushRef="#br1" timeOffset="160037.635">1971 13212 1703 0,'0'-17'37'0,"-5"-2"-10"0,5 19-6 0,-8-31 4 15,8 31 0-15,-12-25 6 0,12 25-5 0,-20-10 1 16,20 10-10-16,-30 0-3 0,10 3-4 16,1 4-4-16,-2 4 5 0,-2 1-2 0,1 5 3 15,-1 4-1-15,1 3 5 0,0 4-7 0,2 1-11 16,-2 5 14-16,3 2-12 0,1 2 0 0,2 3 0 16,3-4 0-16,4 2 0 0,5-2 0 0,4 0 0 15,4-3 0-15,7-3 0 0,5-3 0 0,6-4 0 16,6-3 0-16,4-7 0 0,5-4 0 15,5-7 0-15,4-6 0 0,5-6 0 16,0-8 0-16,-1-4 0 0,0-6 0 0,-4-4 0 16,-3-5 0-16,-2-2 0 0,-6-1 0 0,-4-2 0 15,-7 0 0-15,-6 0 0 0,-6-2 0 0,-6 2 0 16,-8 3 0-16,-7 1 0 0,-8 6 0 0,-6 4 0 16,-6 5 0-16,-6 7 0 0,-4 4 0 0,-2 2 0 15,-2 5 0-15,-2 4 0 0,1 3 0 16,1 2 0-16,4 3 0 0,3 1 0 0,8 2 0 15,6 2 0-15,22-13 0 0,-23 27 0 0,26-10-46 16,-3-17-33-16,33 44-284 0,-33-44-272 16,49 16 46-16,-18-15 255 0</inkml:trace>
  <inkml:trace contextRef="#ctx0" brushRef="#br1" timeOffset="160412.6606">2612 13394 1999 0,'-18'7'19'0,"18"-7"-5"16,-27 11 1-16,27-11-15 0,-18 4 0 0,18-4 0 15,0 0 0-15,-20 7 0 0,20-7 0 16,0 0 0-16,0 0 0 0,-18 23 0 16,18-23 0-16,0 0 0 0,2 17 0 0,-2-17 0 15,0 0 0-15,21 8 0 0,-21-8 0 0,22 1 0 16,-22-1 0-16,29-6 0 0,-29 6 0 0,29-13 0 15,-29 13 0-15,31-24 0 0,-31 24 0 0,29-28 0 16,-14 11 0-16,-1-2 0 0,2 1 0 0,0-3 0 16,1-1 0-16,-1 3 0 0,-1 0 0 15,-15 19 0-15,25-29 0 0,-25 29 0 0,17-16 0 16,-17 16 0-16,0 0 0 0,0 0 0 0,0 0 0 16,0 0 0-16,14 25 0 0,-14-5 0 0,-1 4 0 15,-2 4 0-15,-2 2 0 0,-1 1 0 0,1-2 0 16,1 0 0-16,2-2 0 0,3-3 0 15,0-5 0-15,6-2 0 0,-7-17 0 0,30 22-19 16,-21-39-210-16,23 22-429 0,-9-19 19 16,15 4 138-16</inkml:trace>
  <inkml:trace contextRef="#ctx0" brushRef="#br1" timeOffset="160865.7722">4143 12998 1939 0,'3'-26'58'0,"-3"26"-49"0,0 0-6 0,0 0-4 15,0 0 1-15,0 0 0 0,0 0 1 0,0 0 0 16,-19 21 3-16,16-1 0 0,-1 4 0 0,-1 5-5 16,0 2 5-16,-1 1-8 0,0 3 9 0,0 1-7 15,0 3 8-15,0 5 3 0,1 0-22 16,1 0 23-16,1-2-23 0,0-3 9 0,1-5 2 16,2 2-21-16,-1-6 4 0,4-1-15 0,-3-9-20 15,11 4-37-15,-11-24-132 0,0 0-381 16,18-4 21-16,-18 4 198 0</inkml:trace>
  <inkml:trace contextRef="#ctx0" brushRef="#br1" timeOffset="161068.8913">4120 13009 1966 0,'0'0'55'0,"0"0"-43"0,0 0-6 16,0 0-2-16,0 0 0 0,0 0-4 0,27 6 0 15,-5-13 0-15,4-1 0 0,5-3 0 16,4-3 0-16,0 1 0 0,2 1 0 0,-2 1 0 16,-1 0 0-16,-1 3 0 0,-3-1-17 15,3 7-32-15,-8-7-31 0,11 29-118 0,-19-25-411 16,9 16-2-16,-26-11 129 0</inkml:trace>
  <inkml:trace contextRef="#ctx0" brushRef="#br1" timeOffset="161272.0385">4198 13360 2028 0,'0'0'19'0,"0"0"-19"0,0 0 0 16,0 0 0-16,0 0 0 0,27-27 0 16,-7 13 0-16,6-1 0 0,-1 1 0 0,2 0 0 15,2-1 0-15,-1 1 0 0,1 2 0 16,-1 1 0-16,0 5 0 0,-5-4-47 0,5 12-54 15,-21-30-171-15,19 34-341 0,-26-6-27 0,27 0 267 16</inkml:trace>
  <inkml:trace contextRef="#ctx0" brushRef="#br1" timeOffset="161459.5263">4278 13588 2045 0,'0'0'2'0,"0"0"-2"0,0 0 0 16,0 0 0-16,0 0 0 0,29-19 0 0,-8 9 0 16,2 0 0-16,3 1 0 0,2-3 0 0,2 0-4 15,2-4-36-15,6 3-21 0,-6-14-44 16,19 20-524-16,-17-17 24 0,14 12 3 0</inkml:trace>
  <inkml:trace contextRef="#ctx0" brushRef="#br1" timeOffset="162149.1533">5060 13229 1855 0,'-26'2'51'0,"5"6"-13"15,-6-1 1-15,1 8-8 0,-3 3-10 0,0 5-13 16,-3 2-4-16,1 5-4 0,2 2 0 0,1 2 0 15,2 0 0-15,4-2 0 0,3 1 0 16,4-3 0-16,5-4 0 0,5-3 0 0,5-6 0 16,0-17 0-16,15 21 0 0,-15-21 0 0,37 4 0 15,-12-9 0-15,5-8 0 0,6-8 0 0,1-3 0 16,5-6 0-16,0-4 0 0,1-2 0 0,-3-1 0 16,-2 0 0-16,-4 2 0 0,-4 3 0 15,-5 2 0-15,-6 5 0 0,-6 4 0 0,-13 21 0 16,11-26 0-16,-11 26 0 0,0 0 0 15,-5-19 0-15,5 19 0 0,0 0 0 0,-17-1 0 16,17 1 0-16,0 0 0 0,-20 14 0 0,20-14 0 16,-14 26 0-16,8-7 0 0,0 4 0 0,0 4 0 15,2 1 0-15,1 1 0 0,2-1 0 0,3-3 0 16,2-2 0-16,2-4 0 0,-6-19 0 0,20 28 0 16,-20-28 0-16,32 15 0 0,-15-13 0 0,4-3 0 15,3-5 0-15,2-5 0 0,-2-1 0 16,1-5 0-16,2-4 0 0,-1 1 0 15,1-3 0-15,-3 0 0 0,-2 2 0 0,-4 1 0 16,-18 20 0-16,26-29 0 0,-26 29 0 0,0 0 0 16,14-18 0-16,-14 18 0 0,0 0 0 0,0 0 0 15,0 0 0-15,-8 19 0 0,8-19 0 0,-13 36 0 16,7-13 0-16,-1 3 0 0,0-2 0 16,1 0 0-16,0 0 0 0,3 0 0 0,1-1 0 15,2-4 0-15,0-19 0 0,1 24 0 0,-1-24 0 16,0 0 0-16,0 0 0 0,0 0 0 0,18 1 0 15,-18-1 0-15,18-23 0 0,-7 4 0 0,2-3 0 16,-1-5 0-16,1-1 0 0,-1-1 0 0,0-1 0 16,-1 1 0-16,-1 1 0 0,0 3 0 15,-3 2 0-15,-2 5 0 0,-5 18 0 16,7-28 0-16,-7 28 0 0,0 0 0 0,0 0 0 16,0 0 0-16,0 0 0 0,0 0 0 0,0 0 0 15,0 0 0-15,26-2 0 0,-26 2 0 0,33 3 0 16,-10-3 0-16,0-9-66 0,16 15-96 0,-26-39-134 15,38 27-254-15,-20-18-50 0,9-5 228 0</inkml:trace>
  <inkml:trace contextRef="#ctx0" brushRef="#br1" timeOffset="162334.8792">6129 13070 1391 0,'-22'23'372'0,"11"27"-307"0,-6-1-33 16,9 6-10-16,-6-4 13 0,6 0-25 0,-3-9 16 16,2 1-14-16,7-3-14 0,-1-7 4 0,3-1-14 15,-2-12-7-15,7 2-30 0,-5-22-33 0,5 23-527 16,-5-23 3-16,0 0 19 0</inkml:trace>
  <inkml:trace contextRef="#ctx0" brushRef="#br1" timeOffset="162528.0311">5927 13313 1815 0,'0'0'157'0,"0"0"-89"16,0 0-61-16,0 0-7 0,0 0 0 15,0 0 0-15,0 0 0 0,0 0 0 0,29-3 0 16,-8-2 0-16,3-2 0 0,2 0 0 0,2-3 0 16,0 2 0-16,0-4 0 0,1 1 0 15,-1-2 0-15,2-2 0 0,0-2 0 0,2-1 0 16,-1-6 0-16,8 4-76 0,-11-24-101 0,25 21-444 15,-22-17-1-15,7 6 72 0</inkml:trace>
  <inkml:trace contextRef="#ctx0" brushRef="#br1" timeOffset="162825.419">6639 12787 1964 0,'-13'23'63'16,"-4"1"-43"-16,0 6-20 0,-1 4 0 0,-1 2 0 15,-2 4 0-15,0 1 0 0,3 2 0 0,0-2 0 16,2-4 0-16,3 1 0 0,0-7 0 0,5-1 0 15,2-5 0-15,2 1 0 0,2-5 0 0,2-2 0 16,0-19 0-16,5 18 0 0,-5-18 0 16,0 0 0-16,20 9 0 0,-20-9 0 0,23-15 0 15,-23 15 0-15,30-23 0 0,-30 23 0 16,30-23 0-16,-30 23 0 0,27-16 0 0,-27 16 0 16,17-4 0-16,-17 4 0 0,0 0 0 0,0 0 0 15,19 24 0-15,-19-24 0 0,4 29 0 0,-4-10 0 16,-1 1 0-16,-1-2 0 0,2 0 0 0,0-18 0 15,2 30 0-15,-2-30 0 0,6 27 0 0,-6-27 0 16,11 20 0-16,-11-20 0 0,0 0 0 16,18 4-26-16,11 15-256 0,-40-39-190 0,29 22-179 15,-18-2 94-15,17-24 499 0</inkml:trace>
  <inkml:trace contextRef="#ctx0" brushRef="#br1" timeOffset="163318.1267">7175 13526 2047 0,'-26'21'0'0,"26"-21"0"16,-18-1 0-16,18 1 0 0,0 0 0 0,-21 6 0 15,21-6 0-15,-18 21 0 0,6-4 0 0,-1 3 0 16,-2 4 0-16,3 2 0 0,2 0 0 0,3-1 0 16,6 0 0-16,1-25-150 0,9 28-490 0,-9-28-16 15,25 17 56-15</inkml:trace>
  <inkml:trace contextRef="#ctx0" brushRef="#br1" timeOffset="164005.6379">7744 13335 1639 0,'0'0'100'0,"0"0"-23"16,0 0-10-16,0 0-16 0,0 0-5 0,0 0-16 15,0 0 0-15,0 0-23 0,0 0-7 16,0 0 0-16,0 0 0 0,0 0 0 0,0 0 0 15,0 0 0-15,0 0 0 0,0 0 0 0,0 0 0 16,24 8 0-16,-24-8 0 0,31 2 0 0,-12-3 0 16,3-1 0-16,1-3 0 0,2-2 0 0,-1-3 0 15,-1-2 0-15,0-1 0 0,-3-1 0 0,-1-3 0 16,-19 17 0-16,26-31 0 0,-18 14 0 16,-8 17 0-16,13-33 0 0,-9 16 0 15,-4 17 0-15,0-30 0 0,0 30 0 0,-12-25 0 16,12 25 0-16,-24-20 0 0,7 13 0 0,-2 4 0 15,0 0 0-15,-2 4 0 0,-2 5 0 0,1 3 0 16,0 4 0-16,0 4 0 0,1 4 0 0,0 3 0 16,1 2 0-16,3 3 0 0,4-1 0 0,2 1 0 15,4-3 0-15,4-2 0 0,5-2 0 16,4-2 0-16,2-2 0 0,-8-18 0 0,35 29 0 16,-9-20 0-16,6-3 0 0,2-5 0 0,6-2 0 15,2-5 0-15,7-3 0 0,1-6 0 0,9 15-136 16,-26-40-302-16,26 31-222 0,-16-14 34 0,4-1 440 15</inkml:trace>
  <inkml:trace contextRef="#ctx0" brushRef="#br1" timeOffset="164693.1823">8503 13100 1794 0,'0'0'66'0,"0"0"-11"16,6-19-10-16,-6 19-2 0,0 0-17 0,0 0-8 15,4-17-18-15,-4 17 0 0,0 0 0 0,0 0 0 16,0 0 0-16,0 0 0 0,-3 18 0 0,3-18 0 15,-2 28 0-15,-1-10 0 0,1 2 0 16,-1 1 0-16,1 3 0 0,1 4 0 0,0 0 0 16,1-1 0-16,-3 1 0 0,2-5 0 0,2 0 0 15,2-1 0-15,1-5 0 0,1 0 0 16,-5-17 0-16,15 24 0 0,-15-24 0 0,19 13 0 16,-19-13 0-16,23 3 0 0,-23-3 0 0,26-7 0 15,-26 7 0-15,30-22 0 0,-13 5 0 0,0-5 0 16,-2-1 0-16,2-4 0 0,-4 0 0 0,-2 0 0 15,0 0 0-15,-3 2 0 0,0 3 0 0,-3 3 0 16,-1 0 0-16,-4 19 0 0,3-32 0 16,-3 32 0-16,-1-22 0 0,1 22 0 15,0 0-14-15,0 0-91 0,5-31-110 0,22 41-341 16,-27-10-59-16,0 0 74 0</inkml:trace>
  <inkml:trace contextRef="#ctx0" brushRef="#br1" timeOffset="165333.8093">8992 13256 1920 0,'-4'17'59'0,"4"-17"-27"16,0 0-3-16,0 0-22 0,0 0-7 0,0 0 0 16,0 0 0-16,0 0 0 0,0 0 0 15,0 0 0-15,18 0 0 0,-18 0 0 0,19-13 0 16,-19 13 0-16,26-27 0 0,-26 27 0 15,33-30 0-15,-33 30 0 0,32-31 0 0,-32 31 0 16,29-30 0-16,-29 30 0 0,22-29 0 0,-22 29 0 16,12-24 0-16,-12 24 0 0,2-21 0 0,-2 21 0 15,-6-20 0-15,6 20 0 0,-17-18 0 0,17 18 0 16,-23-15 0-16,23 15 0 0,-26-2 0 0,26 2 0 16,-32 6 0-16,15-1 0 0,17-5 0 15,-32 21 0-15,15-5 0 0,3 2 0 0,0 2 0 16,1 1 0-16,1 2 0 0,2 2 0 0,3-2 0 15,5-2 0-15,4-2 0 0,-2-19 0 16,14 29 0-16,-14-29 0 0,31 20 0 0,-11-15 0 16,6-5 0-16,3-2 0 0,3-5 0 0,4-3 0 15,3-3 0-15,0-1 0 0,1-2 0 0,-2-1 0 16,-3 0 0-16,-3 3 0 0,-3 2 0 16,-7 2 0-16,-4 4 0 0,-18 6 0 0,21-6 0 15,-21 6 0-15,0 0 0 0,0 0 0 0,0 0 0 16,3 17 0-16,-3-17 0 0,-9 30 0 0,1-10 0 15,0 4 0-15,-2 1 0 0,0 4 0 0,-1 0 0 16,2-2 0-16,0-3 0 0,3-1 0 16,2-3 0-16,4-20 0 0,0 31 0 0,0-31 0 15,0 0 0-15,0 0 0 0,0 0 0 16,22 13 0-16,-22-13 0 0,20-14 0 0,-20 14 0 16,27-37 0-16,-12 11 0 0,2-3 0 0,-1-3 0 15,2 1 0-15,-3-1 0 0,-2 1 0 0,-2 1 0 16,-2-1 0-16,-2 5 0 0,-2 0 0 0,-1 5 0 15,-2 2 0-15,-2 19 0 0,3-26 0 0,-3 26 0 16,0 0 0-16,2-17 0 0,-2 17 0 16,0 0 0-16,0 0 0 0,0 0 0 0,18 14 0 15,-1 1-57-15,-17-15-162 0,36 13-131 0,-36-13-150 16,17-11-62-16,7 21 204 0,-24-10 358 0</inkml:trace>
  <inkml:trace contextRef="#ctx0" brushRef="#br1" timeOffset="165818.195">10019 12993 1948 0,'-18'9'60'0,"18"-9"-23"0,-33 25-35 0,33-25-2 16,-31 34 0-16,15-13 0 0,0 2 0 0,1 5 0 16,2-1 0-16,2 4 0 0,1-4 0 0,3 0 0 15,3-5 0-15,3-2 0 0,1-20 0 0,6 28 0 16,-6-28 0-16,0 0 0 0,28 18 0 15,-28-18 0-15,31-5 0 0,-12-5 0 16,2-6 0-16,2-6 0 0,1-2 0 0,1-6 0 16,-2 1 0-16,-1 0 0 0,-2 2 0 0,0 0 0 15,-4 7 0-15,-3 1 0 0,-13 19 0 0,22-28 0 16,-22 28 0-16,0 0 0 0,0 0 0 0,17-15 0 16,-17 15 0-16,0 0 0 0,-3 26 0 15,1-6 0-15,0 4 0 0,-3 9 0 0,0 3 0 16,-1 7 0-16,-2 7 0 0,-3 2 0 0,1 5 0 15,-6 2 0-15,1 2 0 0,-2-1 0 0,0 1 0 16,1-4 0-16,2-6 0 0,2-7 0 0,2-5 0 16,0-6 0-16,4-4 0 0,-1-5 0 15,1-7 0-15,6-17 0 0,-8 22 0 0,8-22 0 16,0 0 0-16,0 0 0 0,0 0 0 16,-6-33 0-16,7 11 0 0,-1-3 0 0,2-3 0 15,-1-2 0-15,-1-2 0 0,0-2 0 0,1-3 0 16,0-2 0-16,2-1 0 0,3-1 0 0,0 1 0 15,1-1 0-15,3 0 0 0,1 1 0 0,1 4 0 16,-1 2 0-16,2 6 0 0,-3 3 0 0,2 7 0 16,-3-2 0-16,13 19-119 0,-26-27-121 0,38 42-110 15,-39-41-106-15,26 17-57 0,10 14 145 16,-16-30 368-16</inkml:trace>
  <inkml:trace contextRef="#ctx0" brushRef="#br1" timeOffset="166302.5719">10985 12718 1938 0,'17'-28'1'16,"-17"28"23"-16,16-28-11 0,-16 28 12 0,19-20-12 16,-19 20-3-16,0 0 4 0,17-9-5 15,-17 9-9-15,0 0 0 0,0 0 0 0,0 0 0 16,2 27 0-16,-1-10 0 0,-1 4 0 0,0 6 0 16,-1 4 0-16,1 7 0 0,-2 1 0 15,2 2 0-15,-1 5 0 0,1 1 0 0,0-1 0 16,0 0 0-16,-1-3 0 0,1 0 0 0,1-3 0 15,0-5 0-15,4-3 0 0,-1-4 0 0,3-3 0 16,0-6-43-16,8-2-6 0,-15-17-65 0,43 20-190 16,-43-20-320-16,30-14 4 0,-11 2 328 0</inkml:trace>
  <inkml:trace contextRef="#ctx0" brushRef="#br1" timeOffset="166600.9688">11423 12778 1370 0,'-10'46'454'0,"-15"-34"-390"0,8 9-11 0,-5-3-14 16,2 1-1-16,-1-1-17 0,1 2-13 0,-2-1-8 15,1 2 0-15,2-2 0 0,1 0 0 16,1 0 0-16,17-19 0 0,-25 30 0 0,25-30 0 16,-14 18 0-16,14-18 0 0,0 0 0 0,0 0 0 15,0 0 0-15,8 17 0 0,-8-17 0 0,20 2 0 16,-20-2 0-16,31-2 0 0,-14-1 0 0,3 1 0 15,-1-2 0-15,1 2 0 0,0 2 0 0,0 0 0 16,-2 2 0-16,0 0 0 0,-1 2 0 16,0 2 0-16,2 3 0 0,-2-1 0 0,2 5 0 15,-2-3 0-15,2 2 0 0,0-2 0 0,4 1 0 16,-4-7-48-16,17 14-141 0,-29-39-140 0,38 32-211 16,-24-19-75-16,4-4 290 0</inkml:trace>
  <inkml:trace contextRef="#ctx0" brushRef="#br1" timeOffset="167069.5587">11959 13029 1988 0,'20'-16'59'16,"-20"16"-59"-16,-26-26 0 0,26 26 0 16,-30-29 0-16,13 15 0 0,0 4 0 0,0 3 0 15,17 7 0-15,-32 1 0 0,15 5 0 16,0 6 0-16,-1 3 0 0,-1 2 0 0,2 6 0 15,-2 2 0-15,2 5 0 0,0 3 0 0,2 2 0 16,3-1 0-16,4 2 0 0,4-7 0 0,4-2 0 16,4-8 0-16,-4-19 0 0,20 26 0 0,-3-19 0 15,3-6 0-15,3-7 0 0,4-4 0 16,1-4 0-16,2-4 0 0,-2-3 0 0,0-1 0 0,-3-2 0 16,0 1 0-16,-5 0 0 0,0 1 0 15,-3 1 0-15,-4 1 0 0,1 2 0 16,-14 18 0-16,20-26 0 0,-20 26 0 0,0 0 0 15,20-19 0-15,-20 19 0 0,0 0 0 0,0 0 0 16,0 0 0-16,0 32 0 0,-3-9 0 0,0 2 0 16,-2 7 0-16,0 2 0 0,-1 5 0 0,0 6 0 15,-3 4 0-15,0 4 0 0,-1 0 0 0,-2-1 0 16,1 1 0-16,-1-6 0 0,-2-2 0 16,0-4 0-16,-1-3 0 0,0-6 0 0,1-4 0 15,-3-2 0-15,-1-3 0 0,-1-3 0 0,0 0 0 16,1-5 0-16,-1-4 0 0,1-2 0 0,18-9 0 15,-30 1 0-15,30-1 0 16,-27-16 0-16,27 16 0 0,-21-29 0 0,15 10 0 0,-1-5 0 16,11 7-96-16,-19-27-107 0,36 32-102 15,-42-44-76-15,38 22-82 0,-12-1-4 0,-18-27 336 16</inkml:trace>
  <inkml:trace contextRef="#ctx0" brushRef="#br1" timeOffset="167699.0853">13111 12937 1903 0,'0'0'52'0,"0"0"-27"0,-3-20-6 0,3 20 0 16,0 0-5-16,-1-17 1 0,1 17-15 15,0 0 0-15,0 0 0 0,0 0 0 0,-18 8 0 16,18-8 0-16,-15 21 0 0,15-21 0 0,-19 33 0 16,7-14 0-16,1 6 0 0,-1 0 0 15,1 3 0-15,1-2 0 0,1 2 0 0,3-4 0 16,1 2 0-16,5-6 0 0,4-3 0 0,-4-17 0 15,18 21 0-15,-18-21 0 0,36 10 0 0,-13-12 0 16,2-3 0-16,3-4 0 0,3-3 0 0,-1-5 0 16,0-4 0-16,0 1 0 0,-2-5 0 0,-4 1 0 15,-1 0 0-15,-5-1 0 0,-4 2 0 16,-6 1 0-16,-3 1 0 0,-5 21 0 0,-5-31 0 16,5 31 0-16,-17-28 0 0,17 28 0 15,-28-25 0-15,28 25 0 0,-34-21 0 0,17 11 0 16,-1 1 0-16,1 2 0 0,17 7 0 0,-28-10 0 15,28 10 0-15,0 0 0 0,0 0 0 0,0 0 0 16,0 0 0-16,10 26 0 0,-10-26-14 0,32 25-103 16,-32-25-111-16,48 18-172 0,-48-18-171 15,34 6 22-15,-3 8 382 0</inkml:trace>
  <inkml:trace contextRef="#ctx0" brushRef="#br1" timeOffset="167953.6947">14020 12531 2047 0,'-7'-24'0'15,"-9"5"0"-15,1 0 0 0,0-1 0 0,-1 2 0 16,2 1 0-16,14 17 0 0,-28-18 0 0,28 18 0 16,-26 2 0-16,26-2 0 0,-24 25 0 0,10-5 0 15,0 8 0-15,-3 7 0 0,1 7 0 0,0 8 0 16,0 4 0-16,3 6 0 0,-2 1 0 15,-1 3 0-15,3-2 0 0,2-3 0 0,0-4 0 16,3-4 0-16,2-7 0 0,1-3 0 0,2-7 0 16,9-6 0-16,-2-8 0 0,11 6-132 0,-15-26-174 15,0 0-274-15,0 0-58 0,22-16 248 16</inkml:trace>
  <inkml:trace contextRef="#ctx0" brushRef="#br1" timeOffset="168125.5654">13612 12926 2031 0,'-48'-16'16'0,"48"16"-16"16,-21-12 0-16,21 12 0 0,0 0 0 0,0 0 0 16,0 0 0-16,0 0 0 0,17-2 0 0,1-1 0 15,6-1 0-15,5 0 0 0,5-4 0 0,5 0 0 16,1-2 0-16,-1-1 0 0,4 3 0 16,-4-5 0-16,5 5 0 0,-7-11-44 0,20 26-206 15,-36-39-159-15,31 29-234 0,-20-5 90 16,0-9 406-16</inkml:trace>
  <inkml:trace contextRef="#ctx0" brushRef="#br1" timeOffset="168656.8121">14830 12896 1861 0,'-2'-25'110'16,"2"25"-90"-16,-18-6-4 0,18 6 0 0,-25 3 2 16,25-3-12-16,-34 13-6 0,15-3 0 0,-1 2 0 15,1 0 0-15,0 4 0 0,0-1 0 0,19-15 0 16,-26 31 0-16,26-31 0 0,-13 23 0 16,13-23 0-16,0 0 0 0,11 19 0 0,-11-19 0 15,27 7 0-15,-9-4 0 0,1-2 0 0,2-1 0 16,1 0 0-16,1-1 0 0,2 1 0 15,-5 0 0-15,0 1 0 0,-20-1 0 0,28 6 0 16,-28-6 0-16,0 0 0 0,19 19 0 0,-19-19 0 16,0 21 0-16,0-21 0 0,-11 26 0 0,11-26 0 15,-25 31 0-15,9-15 0 0,-5 1 0 0,1 3 0 16,-1-2 0-16,0 0 0 0,2-1 0 0,1-1 0 16,1-3 0-16,17-13 0 0,-22 16 0 0,22-16 0 15,0 0 0-15,0 0 0 16,0 0 0-16,6-26-59 0,18 25-136 0,-26-41-153 15,41 28-195-15,-22-16-52 0,4-8 289 0</inkml:trace>
  <inkml:trace contextRef="#ctx0" brushRef="#br1" timeOffset="168859.9564">15258 12551 1968 0,'0'0'61'16,"0"0"-43"-16,-24 8-18 0,24-8 0 0,-14 21 0 15,14-21 0-15,-16 33 0 0,10-13 0 0,-2 4 0 16,3 3 0-16,-1 4 0 0,2 3 0 0,-1 2 0 16,0 3 0-16,0 0 0 0,-1 1 0 15,1 0 0-15,-1-3 0 0,2 2 0 16,-2-4 0-16,4 0 0 0,-3-4 0 0,2 1 0 16,-1-12-44-16,15 19-172 0,-35-41-251 0,33 24-142 15,-9-22 0-15,0 0 508 0</inkml:trace>
  <inkml:trace contextRef="#ctx0" brushRef="#br1" timeOffset="169344.3462">15075 12873 2047 0,'0'0'0'0,"-4"16"0"0,4-16 0 15,0 0 0-15,0 0 0 0,1 20 0 0,-1-20 0 16,9 18 0-16,-9-18 0 0,17 14 0 0,-17-14 0 15,29 10 0-15,-9-9 0 0,0 1 0 16,2-4 0-16,0 1 0 0,1-2 0 0,1-1 0 16,2-1 0-16,-2 0 0 0,-1 2 0 0,-1-2 0 15,-3 0 0-15,-1 1 0 0,-18 4 0 0,25-2 0 16,-25 2 0-16,0 0 0 0,19-1 0 0,-19 1 0 16,0 0 0-16,0 0 0 0,0 0 0 0,0 0 0 15,0 0 0-15,0 0 0 0,2 24 0 0,-2-24 0 16,-6 26 0-16,1-7 0 15,0 1 0-15,-1 2 0 0,0 3 0 0,0 0 0 16,2-3 0-16,1 3 0 0,3-6 0 0,0 2 0 16,0-21 0-16,8 29 0 0,-8-29 0 0,16 17 0 15,-16-17 0-15,23 3 0 0,-23-3 0 0,34-14 0 16,-13 0 0-16,3-4 0 0,2-2 0 0,0-2 0 16,1 0 0-16,0-1 0 0,-3 1 0 0,-2 1 0 15,-4 0 0-15,-2 3 0 0,-16 18 0 16,22-29 0-16,-22 29 0 0,0 0 0 0,0 0 0 15,0 0 0-15,0 0 0 0,0 0 0 0,-8 17 0 16,-2 1 0-16,1 4 0 0,1-1 0 0,2 4 0 16,0-4 0-16,3 2 0 0,0-4 0 15,5 1 0-15,-2-20-118 0,15 34-132 0,-15-34-74 16,18 13-55-16,-18-13-84 0,0 0 51 16,40-2 312-16</inkml:trace>
  <inkml:trace contextRef="#ctx0" brushRef="#br1" timeOffset="169781.8113">16544 12450 1919 0,'-28'-30'61'0,"18"-1"-44"0,-2 2 1 16,1 2-4-16,-2 4 3 0,-2 6-16 0,15 17-1 15,-33-17 0-15,15 17 0 0,0 6 0 16,-3 4 0-16,0 7 0 0,-2 5 0 0,0 4 0 16,-2 7 0-16,3 2 0 0,-3 4 0 0,4 4 0 15,1 3 0-15,2 5 0 0,2-1 0 0,3-1 0 16,2-2 0-16,2 2 0 0,3-3 0 0,3-3 0 16,3-2 0-16,0-3 0 0,3-1 0 0,1-5 0 15,1 0 0-15,0-4 0 0,2 0 0 0,-6-7 0 16,10 13-140-16,-11-34-119 0,9 31-263 15,-9-31-99-15,-9 17 117 0</inkml:trace>
  <inkml:trace contextRef="#ctx0" brushRef="#br1" timeOffset="169969.3159">15983 12814 1817 0,'0'0'230'0,"0"0"-230"0,0 0 0 0,0 0 0 15,16 20 0-15,-16-20 0 0,0 0 0 0,21 24 0 16,-21-24 0-16,27 17 0 0,-9-12 0 0,5-2 0 16,1-1 0-16,5-1 0 0,1-6 0 0,4 4 0 15,-4-10 0-15,17 19-209 0,-36-34-164 0,37 32-217 16,-28-15 3-16,2-3 300 16</inkml:trace>
  <inkml:trace contextRef="#ctx0" brushRef="#br1" timeOffset="170641.1965">17049 12444 1516 0,'-17'-9'73'0,"17"9"-43"16,0 0 10-16,-17-16 4 0,17 16 4 0,0 0-11 16,-22-19-8-16,22 19 1 0,-19-11 4 0,19 11 6 15,-24-9 3-15,24 9-5 0,-27-8-4 16,27 8-23-16,-31-7-11 0,14 3 0 0,-2-1 0 15,0 2 0-15,0-1 0 0,-1 4 0 0,-1 1 0 16,21-1 0-16,-31 16 0 0,31-16 0 0,-25 36 0 16,15-8 0-16,0 8 0 0,0 9 0 15,3 7 0-15,-1 7 0 0,2 3 0 0,3 1 0 0,0-2 0 16,1-4 0-16,1-2 0 0,-1-7 0 16,4-2 0-16,-2-6 0 0,3-4 0 0,0-6 0 15,4-1 0-15,-5-8-28 0,13 14-145 0,-15-35-186 16,0 0-243-16,-4 21-12 0,4-21 344 15</inkml:trace>
  <inkml:trace contextRef="#ctx0" brushRef="#br1" timeOffset="170828.7286">16618 12870 2047 0,'-30'15'0'0,"30"-15"0"15,0 0 0-15,0 0 0 0,0 0 0 0,0 0 0 16,0 0 0-16,0 0 0 0,0 0 0 0,17 18 0 15,-17-18 0-15,34 6 0 0,-10-6 0 0,4-4 0 16,7 1 0-16,1-5 0 0,6 2 0 16,1-3 0-16,7 5 0 0,-12-20-176 15,32 37-241-15,-37-31-205 0,18 14 3 0,-6 3 407 16</inkml:trace>
  <inkml:trace contextRef="#ctx0" brushRef="#br1" timeOffset="171141.204">17691 12864 1978 0,'0'0'49'15,"-19"-17"-29"-15,19 17-20 0,-17-13 0 0,17 13 0 16,0 0 0-16,-21-5 0 0,21 5 0 0,0 0 0 16,-24 13 0-16,24-13 0 0,-17 26 0 0,9-8 0 15,-1 4 0-15,2 3 0 0,1 5 0 0,2 3 0 16,3 0 0-16,1 0 0 0,3-2 0 0,1-2 0 16,3-4 0-16,1 0 0 0,1-4 0 15,4-2 0-15,-13-19-73 0,41 39-335 16,-41-39-253-16,27 5 46 0,-27-5 326 0</inkml:trace>
  <inkml:trace contextRef="#ctx0" brushRef="#br1" timeOffset="171282.9582">17696 12519 1915 0,'-52'23'78'0,"52"-23"-63"15,-26 17-15-15,26-17-7 0,-6 17-26 0,6-17-28 16,13 26-69-16,-13-26-328 0,0 0-135 0,23 13-22 16,-5-13 505-16</inkml:trace>
  <inkml:trace contextRef="#ctx0" brushRef="#br1" timeOffset="171642.9583">18113 12747 1947 0,'0'0'78'16,"0"0"-56"-16,-32 15-22 0,10-11 0 0,0 2 0 16,3 0 0-16,-1 1 0 0,3 2 0 15,17-9 0-15,-28 20 0 0,28-20 0 0,-18 23 0 16,18-23 0-16,-7 25 0 0,7-25 0 0,5 23 0 16,-5-23 0-16,17 19 0 0,-17-19 0 0,25 18 0 15,-25-18 0-15,27 15 0 0,-27-15 0 0,30 11 0 16,-30-11 0-16,30 7 0 0,-30-7 0 0,24 7 0 15,-24-7 0-15,17 7 0 0,-17-7 0 0,0 0 0 16,0 0 0-16,18 8 0 16,-18-8 0-16,0 0 0 0,0 0 0 0,0 0 0 15,3 20 0-15,-3-20 0 0,0 0 0 0,-15 28 0 16,15-28 0-16,-19 27 0 0,19-27 0 0,-30 31 0 16,30-31 0-16,-30 33 0 0,30-33 0 0,-26 30 0 15,26-30 0-15,-15 24 0 0,15-24 0 0,0 0 0 16,0 0-118-16,12 19-245 0,-22-37-231 0,10 18-14 15,24-12 245-15</inkml:trace>
  <inkml:trace contextRef="#ctx0" brushRef="#br1" timeOffset="172494.6452">18909 12828 1535 0,'-5'-38'490'0,"5"38"-468"0,0 0-22 0,0 0 0 0,0 0 0 15,3-18 0-15,-3 18 0 0,0 0 0 0,0 0 0 16,0 0 0-16,0 0 0 0,5 26 0 0,-5-26 0 15,0 35 0-15,-2-12 0 0,2 3 0 0,-1 3 0 16,-1 4 0-16,-4 1 0 0,1 3 0 0,-4 1 0 16,2-3 0-16,0-3 0 15,1-1 0-15,0-5 0 0,1-3 0 0,1-5 0 16,4-18 0-16,-1 21 0 0,1-21 0 0,0 0 0 16,0 0 0-16,0 0 0 0,18 2 0 0,-18-2 0 15,11-17 0-15,-11 17 0 0,11-31 0 0,-4 8 0 16,-1-2 0-16,2-4 0 0,0 0 0 0,0-3 0 15,-1 2 0-15,0 0 0 0,0-2 0 16,-2 3 0-16,1-1 0 0,0-3 0 0,2 2 0 16,0-1 0-16,2 2 0 0,1 4 0 0,1 3 0 15,1 4 0-15,-13 19 0 0,33-25 0 16,-14 18 0-16,0 0 0 0,3 1 0 0,-3 2 0 0,4 0 0 16,-1 5 0-16,0 3 0 0,0 1 0 15,-4 2 0-15,-1 3 0 0,-17-10 0 0,28 26 0 16,-28-26 0-16,19 36 0 0,-15-17 0 15,-4 4 0-15,-3 1 0 0,-4 3 0 0,-4-2 0 16,-4 3 0-16,-2 1 0 0,-3-1 0 0,-1 2 0 16,-1-2 0-16,-1-3 0 0,1-2 0 0,0-3 0 15,1-4 0-15,3-1 0 0,0-3 0 0,1-5 0 16,17-7 0-16,-27 11 0 0,27-11 0 0,-17 3 0 16,17-3 0-16,0 0 0 0,0 0 0 0,-18-9 0 15,18 9 0-15,0 0 0 0,0 0 0 16,0 0 0-16,0 0 0 0,0 0 0 15,-22 29 0-15,16-12 0 0,-3 5 0 0,1 6 0 16,-3 4 0-16,0 7 0 0,-1 1 0 0,-2 3 0 16,0 2 0-16,-1-1 0 0,-1-1 0 0,-1-4 0 15,3-2 0-15,-2-5 0 0,6-2 0 0,3-6 0 16,6-1 0-16,1-23-123 0,13 33-117 16,-13-33-91-16,17 2-88 0,-17-2-83 0,12-26 80 15,21 23 413-15</inkml:trace>
  <inkml:trace contextRef="#ctx0" brushRef="#br1" timeOffset="172885.459">19515 12828 2047 0,'0'0'0'0,"0"0"0"15,0 0 0-15,0 0 0 0,0 0 0 0,-17-4 0 16,17 4 0-16,-6 17 0 0,6-17 0 0,-6 29 0 15,2-11 0-15,-1 4 0 0,3 2 0 0,-3 2 0 16,1 3 0-16,1-2 0 0,0 2 0 0,2-3 0 16,1-6 0-16,2-1 0 0,-2-19 0 15,13 21 0-15,-13-21 0 0,20 10 0 0,-20-10 0 16,29-4 0-16,-12-5 0 0,3-6 0 16,2-3 0-16,2-6 0 0,2-4 0 0,2-3 0 15,-2-2 0-15,0 2 0 0,-3-1 0 0,-1 4 0 16,-4 2 0-16,-1 1 0 0,-2 5 0 0,-2 3 0 15,-13 17 0-15,18-24 0 0,-18 24 0 16,0 0 0-16,0 0 0 0,0 0 0 0,0 0 0 16,0 20 0-16,-4 0 0 0,-4 4 0 0,1 2 0 15,-2 2 0-15,1 1 0 0,1-1 0 0,-1 2 0 16,5-2 0-16,-1-2 0 0,4-5 0 0,0-21 0 16,11 31 0-16,-11-31 0 0,24 14 0 0,-24-14 0 15,40 1-2-15,-25-22-169 0,34 28-146 0,-40-50-114 16,38 21-160-16,-5-4 93 15,-11-22 462-15</inkml:trace>
  <inkml:trace contextRef="#ctx0" brushRef="#br1" timeOffset="173088.6229">20510 12240 2047 0,'-11'19'0'0,"-5"4"0"0,3 4 0 16,-1 3 0-16,1 4 0 0,1 4 0 0,-2 3 0 15,1 3 0-15,0 1 0 0,-1 6 0 0,1 0 0 16,-2 1 0-16,2 0 0 0,-2-3 0 0,2 0 0 16,-1-5 0-16,2 0 0 0,1-5 0 0,6-1 0 15,2-7 0-15,6-4 0 0,-3-27-90 16,31 40-211-16,-31-40-213 0,18-7-97 16,0 0 81-16,-5-25 530 0</inkml:trace>
  <inkml:trace contextRef="#ctx0" brushRef="#br1" timeOffset="173291.7296">20986 12148 2047 0,'-23'-4'0'0,"23"4"0"0,0 0 0 15,-7 26 0-15,-4-1 0 0,-2 10 0 16,-8 10 0-16,-2 6 0 0,-3 7 0 16,-3 2 0-16,0 5 0 0,-1 2 0 0,2 0 0 15,2-2 0-15,3-3 0 0,4-9 0 0,5-2 0 16,2-10 0-16,8-2 0 0,1-8 0 0,6 2 0 15,-3-15-62-15,22 18-168 0,-22-36-120 0,26 21-122 16,-26-21-93-16,23 0 198 0,11 12 367 0</inkml:trace>
  <inkml:trace contextRef="#ctx0" brushRef="#br1" timeOffset="173807.3579">21016 12837 1996 0,'0'0'35'0,"0"0"-19"0,0 0-16 0,0 0 0 15,25 7 0-15,-25-7 0 0,27 2 0 16,-27-2 0-16,33-4 0 0,-13 1 0 0,1-3 0 16,1-2 0-16,1 0 0 0,3-2 0 0,-2-2 0 15,0-2 0-15,2-2 0 0,-4-1 0 16,0-1 0-16,-3 0 0 0,-3-2 0 0,-3 1 0 15,-1 1 0-15,-4 0 0 0,-3 1 0 0,-5 17 0 16,-2-28 0-16,2 28 0 0,-15-23 0 0,15 23 0 16,-31-15 0-16,12 12 0 0,-4 3 0 0,-4 5 0 15,-1 3 0-15,-4 5 0 0,2 7 0 0,-2 0 0 16,1 7 0-16,1 1 0 0,4 2 0 16,3-1 0-16,3-1 0 0,7 1 0 15,2-4 0-15,5-1 0 0,6-2 0 0,5-2 0 16,-5-20 0-16,21 29 0 0,-4-16 0 0,7-2 0 15,1-4 0-15,4 3 0 0,-1-8 0 0,8 5 0 16,-12-15-103-16,28 28-169 0,-40-40-88 0,44 36-110 16,-25-14-32-16,-5-19 163 0,27 24 339 0</inkml:trace>
  <inkml:trace contextRef="#ctx0" brushRef="#br1" timeOffset="174197.9639">21593 12656 2026 0,'-20'-5'21'0,"0"3"-21"0,3-1 0 16,17 3 0-16,-30 0 0 0,30 0 0 15,-29 12 0-15,29-12 0 0,-33 30 0 0,17-10 0 16,-1 3 0-16,1 1 0 0,-1 3 0 0,2 1 0 16,3-3 0-16,4-1 0 0,4-2 0 0,4-5 0 15,0-17 0-15,15 24 0 0,-15-24 0 0,33 12 0 16,-9-12 0-16,3-5 0 0,4-6 0 0,3-4 0 15,3-7 0-15,0-6 0 0,4-4 0 16,-3-5 0-16,1-3 0 0,-1 0 0 0,-4-2 0 16,-2 1 0-16,-5 1 0 0,-2 1 0 15,-5 2 0-15,-3-3 0 0,-5 1 0 0,-3-1 0 16,-4 0 0-16,-3 3 0 0,-4 4 0 0,-1 8 0 16,-3 8 0-16,6 17 0 0,0 0 0 0,-27-1 0 15,27 1 0-15,-32 37 0 0,10-4 0 0,-1 7 0 16,0 7 0-16,0 3 0 0,2 4 0 15,2 0 0-15,2 3 0 0,1 0 0 0,6-4 0 16,2-3 0-16,7-2 0 0,-1-10 0 0,7-1 0 16,-4-14 0-16,19 15-175 0,-20-38-66 0,36 47-62 15,-36-47 7-15,48 22 8 0,-17-14-70 0,-7-18 5 16,33 25 321-16</inkml:trace>
  <inkml:trace contextRef="#ctx0" brushRef="#br1" timeOffset="174854.2873">22711 12752 1961 0,'0'0'71'0,"-32"-12"-56"0,32 12-15 16,-30-9 0-16,30 9 0 0,-29 2 0 0,29-2 0 16,-32 15 0-16,32-15 0 0,-34 28 0 0,16-9 0 15,2 2 0-15,1 0 0 0,1 4 0 0,2 0 0 16,-1-1 0-16,2 0 0 0,5-1 0 0,3 0 0 15,5-3 0-15,-2-20 0 0,11 25 0 16,-11-25 0-16,26 9 0 0,-7-13 0 0,5-8 0 16,6-7 0-16,2-8 0 0,5-6 0 0,1-5 0 15,3-6 0-15,3-7 0 0,0-1 0 0,2-2 0 16,-4-1 0-16,-2 1 0 0,-4 2 0 0,-5 5 0 16,-4 2 0-16,-4 3 0 0,-5 3 0 15,-4 4 0-15,-4 6 0 0,-6 8 0 0,-4 21 0 16,0-19 0-16,0 19 0 0,0 0 0 15,-24 18 0-15,8 4 0 0,-2 9 0 0,-3 8 0 16,0 6 0-16,-3 3 0 0,1 5 0 0,3 3 0 16,1 2 0-16,4 0 0 0,2-2 0 0,7-5 0 15,3-5 0-15,9-4 0 0,2-10 0 0,9 0 0 16,2-10 0-16,12 7-63 0,-11-28-126 0,36 30-94 16,-35-44-80-16,41 23-95 0,-7-9-12 15,-12-20 250-15</inkml:trace>
  <inkml:trace contextRef="#ctx0" brushRef="#br1" timeOffset="175729.2745">23563 12648 1568 0,'-12'32'455'0,"-7"-29"-431"16,-1-1-24-16,3 4 0 0,17-6 0 16,-31 16 0-16,31-16 0 0,-30 24 0 0,30-24 0 15,-27 33 0-15,16-15 0 0,-3 4 0 0,3 1 0 16,0 1 0-16,0 0 0 0,4 0 0 0,1 0 0 15,2-3 0-15,4 2 0 0,3-5 0 0,2-1 0 16,-5-17 0-16,19 25 0 0,-19-25 0 0,26 14 0 16,-26-14 0-16,30 0 0 0,-30 0 0 15,33-14 0-15,-16 0 0 0,0-3 0 16,0-2 0-16,0-6 0 0,0 2 0 0,1-2 0 16,-1-5 0-16,3 0 0 0,-3-3 0 0,1 0 0 15,-1 3 0-15,-5 1 0 0,-2-1 0 0,-4 2 0 16,-5-1 0-16,-1 3 0 0,-1 3 0 0,-4 5 0 15,5 18 0-15,-10-24 0 0,10 24 0 0,0 0 0 16,-22-6 0-16,22 6 0 0,0 0 0 16,-21 19 0-16,21-19 0 0,-13 26 0 0,13-26 0 15,-8 31 0-15,8-31 0 0,2 34 0 0,-2-34 0 16,9 27 0-16,-9-27 0 0,18 18 0 0,-18-18 0 16,31 13 0-16,-13-8 0 0,0-5 0 15,3-1 0-15,2 0 0 0,2-4 0 0,3 0 0 16,0-2 0-16,0 2 0 0,-5 0 0 0,-3 1 0 15,-20 4 0-15,28-9 0 0,-28 9 0 16,0 0 0-16,17-10 0 0,-17 10 0 0,0 0 0 16,0 0 0-16,0 0 0 0,0 0 0 0,0 0 0 15,0 0 0-15,-18-2 0 0,18 2 0 0,-17 21 0 16,7-4 0-16,-2 5 0 0,-1 2 0 0,0 3 0 16,-2 1 0-16,1 2 0 0,2-2 0 0,0 0 0 15,3-5 0-15,5-2 0 0,4-3 0 0,0-18 0 16,10 27 0-16,-10-27 0 0,22 15 0 15,-22-15 0-15,34 0 0 0,-14-5 0 16,1-5 0-16,4-3 0 0,0-3 0 0,3-3 0 16,0-3 0-16,0-2 0 0,0 0 0 0,-2-3 0 15,-3 3 0-15,-4-2 0 0,-2 3 0 0,-5 0 0 16,-2 4 0-16,-5 0 0 0,-5 19 0 0,6-27 0 16,-6 27 0-16,0 0 0 0,0 0 0 15,0 0 0-15,0 0 0 0,0 0 0 0,-21 33 0 16,12-10 0-16,-1 5 0 0,-2 4 0 0,2 1 0 15,2 3 0-15,0-1 0 0,3-1 0 0,3-2 0 16,3-2 0-16,2-5 0 0,5-1 0 0,1-4 0 16,-9-20 0-16,29 28 0 0,-12-21 0 0,1-4 0 15,3-4 0-15,2-4 0 0,0-4 0 16,1-5 0-16,1-4 0 0,-1-2 0 16,2-6 0-16,-1 0 0 0,-3-2 0 0,-1-2 0 15,-6 1 0-15,-1 0 0 0,-3-2 0 0,-3 1 0 16,-3-1 0-16,0-2 0 0,-3-3 0 0,2-2 0 15,1 1 0-15,-1 3 0 0,-1 7 0 0,0 8 0 16,-3 19 0-16,0-17 0 0,0 17 0 0,0 0 0 16,0 0 0-16,-10 19 0 0,10-19 0 0,-5 23 0 15,8-5 0-15,-3-18-136 0,9 27-73 16,-9-27-15-16,10 17 4 0,-10-17-6 0,0 0 44 16,0 0-27-16,28 10-17 0,-6 1-49 15,-22-11 136-15,33-2 139 0</inkml:trace>
  <inkml:trace contextRef="#ctx0" brushRef="#br1" timeOffset="176088.4363">24614 12616 1677 0,'-11'36'370'0,"11"-36"-370"0,0 0 0 16,0 0 0-16,0 0 0 0,-19 16 0 0,19-16 0 16,-5 18 0-16,5-18 0 0,-7 29 0 0,-1-9 0 15,2-1 0-15,-4 5 0 0,2 2 0 0,-2 1 0 16,-1 2 0-16,0-1 0 0,-1-2 0 0,5-2 0 15,0-5 0-15,2-1 0 0,5-18 0 16,0 23 0-16,0-23 0 0,0 0 0 0,18 6 0 16,-18-6 0-16,23-18 0 0,-11 0 0 0,4-2 0 15,2-5 0-15,2-1 0 0,2-2 0 0,-4-1 0 16,0 1 0-16,-2-2 0 0,0 1 0 16,-2-1 0-16,3 1 0 0,0 0 0 0,2 3 0 15,-1 4 0-15,-1 5 0 0,-17 17 0 0,25-14 0 16,-25 14 0-16,0 0 0 0,17 20 0 15,-13 2 0-15,-4 8 0 0,-2 6 0 0,-6 2 0 0,0 1 0 16,-2 1 0-16,0-5 0 0,4 1 0 16,-1-8 0-16,12 8 0 0,-5-36-182 0,8 51-60 15,-8-51-28-15,9 27 14 0,-9-27 13 0,0 0 9 16,27 0-5-16,-22-21-49 0,29 26 196 0,-34-38 92 16</inkml:trace>
  <inkml:trace contextRef="#ctx0" brushRef="#br1" timeOffset="177141.9943">902 14683 1438 0,'-29'-36'202'0,"29"36"59"0,2-17-228 0,-2 17-8 16,0 0-1-16,-20-21 1 0,20 21-1 0,0 0-9 15,0 0-15-15,0 0 0 0,0 0 0 0,0 0 0 16,-16 22 0-16,15-4 0 0,-2 5 0 0,1 6 0 16,-2 1 0-16,-2 1 0 0,0 0 0 0,-1 0 0 15,1-2 0-15,0 2 0 0,-1-2 0 0,4 0 0 16,0-4 0-16,3-1 0 16,2-4 0-16,4 0 0 0,3 0 0 0,5-3 0 15,5-1 0-15,6-5 0 0,3-5 0 0,2-1 0 16,4-6 0-16,0-4 0 0,1-7 0 0,2-6 0 15,-4-4 0-15,1-4 0 0,-2-7 0 0,-1-3 0 16,-4-5 0-16,-3-3 0 0,-2 0 0 0,-1 0 0 16,-6 1 0-16,-2 5 0 0,-5 3 0 15,-4 4 0-15,-3 7 0 0,-4 6 0 0,3 18 0 16,-10-23 0-16,10 23 0 0,0 0 0 0,-21-4 0 16,21 4 0-16,0 0 0 0,-22 28 0 0,15-7 0 15,2 5 0-15,1 7 0 0,3 2 0 0,2 3 0 16,2-1 0-16,3 1 0 0,3-3 0 0,5-7 0 15,2-3 0-15,4-7 0 0,1-6 0 16,2-3 0-16,0-7 0 0,3-4 0 16,-2-4 0-16,0-4 0 0,1-3 0 0,-1-3 0 15,-1-3 0-15,-2-4 0 0,-3-3 0 0,-2 1 0 16,-3-2 0-16,-3 1 0 0,-2-1 0 0,-3 2 0 16,-1-4 0-16,0 3 0 0,-3-4 0 0,2 4 0 15,-1-1 0-15,4 0 0 0,-1-2-12 0,-5 29-110 16,8-51-64-16,18 55-82 0,-43-34-103 0,17 30-89 15,23-5-21-15,-23 5 335 0</inkml:trace>
  <inkml:trace contextRef="#ctx0" brushRef="#br1" timeOffset="177355.0819">2006 14537 1822 0,'0'0'176'0,"-12"21"-145"0,12-21-13 16,0 0-18-16,-5 23 0 0,5-23 0 15,-2 29 0-15,1-10 0 0,-1 4 0 0,1 1 0 16,1 5 0-16,0 2 0 0,0 2 0 0,1 1 0 16,1 0 0-16,-4-1 0 0,5-2 0 0,-2-5 0 15,4-3-13-15,-5-23-23 0,15 30-45 0,-15-30-112 16,23-8-363-16,-23 8-69 0,13-28 83 16</inkml:trace>
  <inkml:trace contextRef="#ctx0" brushRef="#br1" timeOffset="177511.3517">2106 14050 2047 0,'-39'8'0'0,"39"-8"0"16,-27 14 0-16,27-14 0 0,0 0 0 0,0 0 0 16,0 0 0-16,0 0 0 0,0 0 0 0,0 0 0 15,0 0 0-15,22-5 0 0,-22 5 0 0,38-13 0 16,-26-14-204-16,39 36-310 0,-30-28-119 0,17 11-1 15,-2 7 573-15</inkml:trace>
  <inkml:trace contextRef="#ctx0" brushRef="#br1" timeOffset="177698.8785">2591 14055 1795 0,'-1'21'213'0,"-7"9"-174"0,1 2-39 0,3 1 0 16,0 2 0-16,3 3 0 0,0 3 0 0,1 3 0 15,0 2 0-15,0 1 0 0,-4 1 0 16,1 5 0-16,-1 2 0 0,-4 0 0 0,1-1 0 16,-2-5 0-16,1-3 0 0,1-4 0 0,1-4 0 15,6-3-9-15,-6-18-98 0,26 25-298 0,-20-42-248 16,0 0 25-16,0 0 384 0</inkml:trace>
  <inkml:trace contextRef="#ctx0" brushRef="#br1" timeOffset="177901.9534">2464 14486 2033 0,'0'0'14'0,"0"0"-14"0,-16 23 0 0,16-23 0 16,10 20 0-16,-10-20 0 0,23 10 0 0,-5-11 0 16,4-6 0-16,3-4 0 0,4-5 0 0,2-3 0 15,2-6 0-15,0-2 0 0,3-2 0 16,-2-3 0-16,5 2 0 0,-1-4-5 0,3 5-51 15,-9-17-79-15,22 36-214 0,-34-30-272 0,13 18 6 16,-10-1 350-16</inkml:trace>
  <inkml:trace contextRef="#ctx0" brushRef="#br1" timeOffset="178183.2223">3053 14037 1507 0,'3'34'369'0,"-13"-17"-307"16,5 8-9-16,-1 3-21 0,0 4-8 0,-1 3-24 15,-2 3 0-15,0 5 0 0,-1 1 0 0,-4 2 0 16,4 2 0-16,-3 0 0 0,1 0 0 0,2-4 0 15,3-3 0-15,-1-5 0 0,4-3 0 0,2-6 0 16,3-6 0-16,-1-21 0 0,11 24 0 0,-11-24 0 16,18 5 0-16,-18-5 0 0,23-13 0 0,-23 13 0 15,28-29 0-15,-13 12 0 0,0-3 0 16,0-1 0-16,0 2 0 0,-3-2 0 0,-12 21 0 16,18-23 0-16,-18 23 0 0,0 0 0 15,0 0 0-15,0 0 0 0,0 0 0 0,17-1 0 16,-17 1 0-16,5 19 0 0,-5-19 0 0,6 32 0 15,-6-32 0-15,6 35 0 0,-6-35-148 0,17 40-126 16,-17-40-93-16,11 18-169 0,-11-18 20 0,17 12 311 16</inkml:trace>
  <inkml:trace contextRef="#ctx0" brushRef="#br1" timeOffset="178761.3371">4726 14441 1794 0,'0'0'99'0,"-44"10"-32"16,22-3-17-16,-4 0-13 0,2 3-37 0,-1 2 0 15,-1 4 0-15,-1 2 0 0,3 2 0 0,-3 3 0 16,3 3 0-16,0 2 0 0,2 3 0 0,3 1 0 16,4-1 0-16,5 0 0 0,4-3 0 0,6-4 0 15,3-4 0-15,-3-20 0 0,22 24 0 0,-5-18 0 16,4-4 0-16,2-5 0 0,4-6 0 16,1-4 0-16,2-6 0 0,2-4 0 15,-1-3 0-15,0-4 0 0,-1 0 0 0,-1-4 0 16,-3 0 0-16,-3-1 0 0,-2 2 0 0,-4 4 0 15,-1 4 0-15,-5 3 0 0,-2 4 0 0,-9 18 0 16,10-23 0-16,-10 23 0 0,0 0 0 0,0 0 0 16,0 0 0-16,0 0 0 0,0 0 0 0,0 23 0 15,-4-1 0-15,1 9 0 0,-1 6 0 16,0 1 0-16,2 3 0 0,2 1 0 0,-1-3 0 16,4 3 0-16,2-7 0 0,6-3 0 0,0-6 0 15,12 3-24-15,-23-29-148 0,57 37-103 0,-57-37-95 16,56 0-114-16,-18 3-23 0,-12-20 293 0</inkml:trace>
  <inkml:trace contextRef="#ctx0" brushRef="#br1" timeOffset="179183.223">6608 14099 1973 0,'-36'-24'62'15,"16"-11"-50"-15,0-2-12 0,-1 2 0 0,1-1 0 16,-1 2 0-16,0 4 0 0,-2 3 0 0,-2 9 0 16,4 7 0-16,-3 8 0 0,4 6 0 0,0 7 0 15,0 7 0-15,1 8 0 0,0 7 0 0,1 8 0 16,1 7 0-16,-2 6 0 0,4 6 0 0,0 5 0 16,2 3 0-16,2 1 0 0,1-1 0 15,1 1 0-15,5-3 0 0,0-2 0 16,4-2 0-16,1-6 0 0,4-1 0 0,0-9 0 15,2-5 0-15,3-5 0 0,1-7 0 0,3-5 0 16,-14-23 0-16,36 33-37 0,-36-33-177 0,41 8-238 16,-41-8-182-16,24-15 51 0,-7 12 457 0</inkml:trace>
  <inkml:trace contextRef="#ctx0" brushRef="#br1" timeOffset="179948.8803">6000 14540 1784 0,'-18'23'263'16,"18"-23"-263"-16,0 0 0 0,0 0 0 0,19 9 0 16,2-9 0-16,3-3 0 0,9-2 0 0,1-4 0 15,5-1 0-15,4-2 0 0,0-3 0 16,4 1 0-16,-1-2 0 0,0-1 0 0,-1 2 0 16,-1-1 0-16,-4 1 0 0,0 2 0 0,-3 2 0 15,-3 3 0-15,-5 0 0 0,-6 5 0 0,-5 0 0 16,-18 3 0-16,20-2 0 0,-20 2 0 0,0 0 0 15,0 0 0-15,0 0 0 0,0 0 0 0,-15 21 0 16,15-21 0-16,-24 18 0 0,7-7 0 16,-2 3 0-16,1 3 0 0,-2 2 0 15,0 4 0-15,-1 2 0 0,1 1 0 0,-2 3 0 16,4 3 0-16,-1 1 0 0,4 1 0 0,1 0 0 16,3-1 0-16,5-3 0 0,3-6 0 0,4-1 0 15,5-6 0-15,-6-17 0 0,22 24 0 0,-22-24 0 16,33 11 0-16,-13-12 0 0,5-4 0 0,3-4 0 15,2-6 0-15,3-3 0 0,-2-8 0 16,2 0 0-16,0-4 0 0,-4-3 0 0,0 0 0 16,-5 1 0-16,-6 4 0 0,-2 2 0 0,-7 5 0 15,-3 1 0-15,-4 2 0 0,-2 18 0 0,-5-30 0 16,5 30 0-16,-15-24 0 0,15 24 0 16,0 0 0-16,-23-20 0 0,23 20 0 0,0 0 0 15,0 0 0-15,0 0 0 0,0 0 0 0,0 0 0 16,0 0 0-16,0 0 0 0,0 0 0 15,0 0 0-15,21 10 0 0,-21-10 0 0,31-6 0 16,-14 2 0-16,3-3 0 0,-1 1 0 0,0 0 0 16,0 0 0-16,0 2 0 0,1 1 0 0,-3 3 0 15,-17 0 0-15,27 5 0 0,-27-5 0 0,0 0 0 16,20 27 0-16,-20-27 0 0,3 34 0 0,-3-13 0 16,-1 1 0-16,-2 1 0 0,-3 1 0 15,1 1 0-15,-1 1 0 0,-2 0 0 0,0-2 0 16,0-1 0-16,0-1 0 0,4-1 0 0,-1-4 0 15,5-17 0-15,-5 25 0 0,5-25 0 16,0 0 0-16,0 0 0 0,0 0 0 0,0 0 0 16,0 0 0-16,0 0 0 0,23-21 0 0,-14 3 0 15,-1-1 0-15,1-4 0 0,0 0 0 0,1-4 0 16,0 0 0-16,1-2 0 0,-2-2 0 16,2-3 0-16,2 3 0 0,-1-2 0 0,1 3 0 15,0 5 0-15,1 2 0 0,-1 6 0 0,-13 17 0 16,26-24 0-16,-26 24 0 0,26-11 0 0,-26 11 0 15,33-4 0-15,-33 4 0 0,49 6-162 0,-49-6-41 16,52 10-30-16,-52-10 16 0,50 6 11 0,-27-9-10 16,10 13-4-16,-1 1-86 0,-32-11 23 15,58 10 283-15</inkml:trace>
  <inkml:trace contextRef="#ctx0" brushRef="#br1" timeOffset="180245.7085">8014 14404 1834 0,'0'0'108'0,"0"0"-55"0,0 0-15 0,-18-16-24 16,18 16-14-16,0 0 0 0,-17-16 0 0,17 16 0 16,-17-10 0-16,17 10 0 0,-25-6 0 15,25 6 0-15,-32-1 0 0,12 4 0 0,-2 1 0 16,-3 5 0-16,-2 2 0 0,1 2 0 0,0 8 0 15,0 2 0-15,2 4 0 0,-3 5 0 16,4 1 0-16,1-1 0 0,4 3 0 0,3-3 0 16,3-1 0-16,6-2 0 0,5-5 0 0,6-2 0 15,-5-22 0-15,24 27 0 0,-5-20 0 0,4-2 0 16,2-6 0-16,3-3 0 0,-3-4 0 0,4-1 0 16,-3-9 0-16,14 16-155 0,-24-34-107 0,39 38-80 15,-41-41-32-15,28 15-92 0,3 9 34 0,-27-28 417 16</inkml:trace>
  <inkml:trace contextRef="#ctx0" brushRef="#br1" timeOffset="180637.2742">8080 14589 1984 0,'-17'8'63'0,"17"-8"-63"0,0 0 0 0,0 0 0 15,23 13 0-15,-23-13 0 0,30-4 0 0,-10-1 0 16,2-3 0-16,4-1 0 0,3-3 0 16,3-3 0-16,0-4 0 0,-1 1 0 0,0-4 0 0,-2 0 0 15,-1 0 0-15,-1-2 0 0,-3 2 0 16,-2 2 0-16,-3 2 0 0,-19 18 0 16,27-33 0-16,-27 33 0 0,10-24 0 0,-10 24 0 15,-10-17 0-15,10 17 0 0,-23-10 0 0,6 10 0 16,-4 0 0-16,-3 3 0 0,-2 2 0 0,-2 4 0 15,0 5 0-15,0 4 0 0,0 3 0 0,3 5 0 16,-1 4 0-16,6 5 0 0,0 1 0 0,6 2 0 16,3-3 0-16,5 0 0 0,3-6 0 0,7-2 0 15,6-7 0-15,-10-20 0 0,36 28 0 16,-12-22 0-16,8 0 0 0,0-6 0 0,7 1 0 16,-1-5 0-16,9 1 0 0,-6-14-99 15,25 23-113-15,-29-38-56 0,39 38-60 0,-35-38 5 0,20 9-76 16,7 16-11-16,-25-32 403 0</inkml:trace>
  <inkml:trace contextRef="#ctx0" brushRef="#br1" timeOffset="181114.8139">9822 14353 2017 0,'0'0'30'0,"-19"16"-30"0,19-16 0 0,-23 12 0 0,23-12 0 16,-26 21 0-16,12-2 0 0,0-1 0 15,-2 5 0-15,3 3 0 0,-1 1 0 0,3 3 0 16,1 2 0-16,1-1 0 0,4 0 0 0,2 2 0 16,3-4 0-16,3-2 0 0,4-6 0 0,-7-21 0 15,23 30 0-15,-6-22 0 0,3-4 0 0,1-2 0 16,2-6 0-16,1-4 0 0,0-5 0 0,-1-3 0 16,-1-6 0-16,-1-2 0 0,0-4 0 0,-3-6 0 15,-2 0 0-15,-1-2 0 0,-4-1 0 16,-2 0 0-16,-2 0 0 0,-4 3 0 0,-3 4 0 15,-1 2 0-15,-4 5 0 0,-1 1 0 16,-2 2 0-16,8 20 0 0,-20-28 0 0,20 28 0 16,-23-9 0-16,23 9 0 0,-24 11 0 0,24-11 0 15,-25 27 0-15,14-9 0 0,3 4 0 0,2-2 0 16,5 2 0-16,1-5 0 0,8 5-45 16,-8-22-104-16,33 30-105 0,-33-30-64 0,36 5-62 15,-36-5-94-15,25-16 71 0,14 27 380 0</inkml:trace>
  <inkml:trace contextRef="#ctx0" brushRef="#br1" timeOffset="181400.3079">10739 13850 1585 0,'-23'-4'281'0,"-11"-13"-205"0,9 10-26 16,-1 2-5-16,3 5-35 0,2 6-10 16,2 6 0-16,-2 8 0 0,1 6 0 0,-2 8 0 15,1 8 0-15,-1 7 0 0,0 6 0 0,0 5 0 16,0 2 0-16,3 4 0 0,3-2 0 16,2-1 0-16,3-3 0 0,3-3 0 0,6-7 0 15,6-6 0-15,3-6 0 0,6-7 0 0,3-5 0 16,5-6 0-16,-1-9 0 0,7 4-40 0,-27-15-166 15,60 6-206-15,-60-6-190 0,33-21-11 16,-12 15 440-16</inkml:trace>
  <inkml:trace contextRef="#ctx0" brushRef="#br1" timeOffset="181603.4289">10236 14367 1748 0,'-26'-20'299'16,"26"20"-299"-16,0 0 0 0,0 0 0 15,0 0 0-15,25 0 0 0,-7-4 0 0,6-1 0 16,5-3 0-16,4-1 0 0,4 0 0 16,3-2 0-16,1 2 0 0,2-2 0 0,2 4 0 15,0-4 0-15,6 5 0 0,-9-12-61 0,24 28-190 16,-40-37-139-16,37 32-169 0,-24-6-9 0,-11-14 351 16</inkml:trace>
  <inkml:trace contextRef="#ctx0" brushRef="#br1" timeOffset="182994.0559">12189 14300 1420 0,'-16'-31'364'0,"16"31"-278"0,0 0-26 16,-23-2-16-16,23 2-7 0,-24-4-7 0,24 4-24 16,-27-5-6-16,27 5 0 0,-30-6 0 0,13 5 0 15,17 1 0-15,-33 4 0 0,16 1 0 0,-2 2 0 16,1 3 0-16,0 1 0 0,1 5 0 15,-1 1 0-15,1 2 0 0,0 1 0 0,2-1 0 16,4 3 0-16,1 0 0 0,3 0 0 0,3-2 0 16,4-2 0-16,3-1 0 0,-3-17 0 0,16 28 0 15,-16-28 0-15,31 21 0 0,-10-16 0 0,1-3 0 16,5-7 0-16,1-2 0 0,2-6 0 0,2-4 0 16,2-3 0-16,-3-5 0 0,2-3 0 15,-2-1 0-15,-4-5 0 0,1 2 0 16,-3 0 0-16,-1 1 0 0,-3 3 0 0,-5 5 0 15,-3 5 0-15,-13 18 0 0,13-21 0 0,-13 21 0 16,0 0 0-16,0 0 0 0,0 0 0 0,-7 18 0 16,0 0 0-16,-3 3 0 0,0 7 0 0,-1 2 0 15,4 2 0-15,-1 1 0 0,4-1 0 0,0-2 0 16,7 0 0-16,2-7 0 0,8 1-1 16,-13-24-99-16,49 40-114 0,-49-40-196 0,49-8-164 15,-16 5-23-15,-1-13 447 0</inkml:trace>
  <inkml:trace contextRef="#ctx0" brushRef="#br1" timeOffset="183431.5858">13591 13840 1970 0,'18'2'34'0,"-18"-2"-18"15,-11 22-3-15,7-5 1 0,-4 4-14 0,2 4 0 16,-2 5 0-16,-2 4 0 0,0 2 0 0,-1 4 0 16,0 2 0-16,3-1 0 0,-1 0 0 0,1 0 0 15,2-1 0-15,1-2 0 0,1-2 0 16,4-3 0-16,3 0 0 0,2-5 0 15,4-5 0-15,1-4 0 0,5-2 0 0,-15-17 0 16,35 24-30-16,-17-21-28 0,12 10-73 0,-27-34-341 16,31 23-133-16,-13-17-14 0,7-4 488 0</inkml:trace>
  <inkml:trace contextRef="#ctx0" brushRef="#br1" timeOffset="183619.1187">13934 14173 2037 0,'0'0'10'0,"0"0"-10"0,-23 10 0 15,23-10 0-15,0 0 0 0,-18 11 0 0,18-11 0 16,-12 22 0-16,6-5 0 0,-1 4 0 16,1 2 0-16,1 2 0 0,2 4 0 0,2-1 0 15,-1 0 0-15,2-1 0 0,2 1 0 0,0-4 0 16,3 1 0-16,0-6 0 0,3 0 0 16,-8-19 0-16,22 34-69 0,-22-34-177 0,25-3-399 15,-25 3-8-15,19-17 220 0</inkml:trace>
  <inkml:trace contextRef="#ctx0" brushRef="#br1" timeOffset="183775.3814">14027 13712 2047 0,'-26'0'0'0,"5"2"0"0,4 2 0 0,17-4 0 15,-23 10 0-15,23-10 0 0,0 0 0 0,0 0 0 16,0 0-26-16,12 16-56 0,-12-16-94 0,26-7-442 15,-26 7-10-15,33-8 112 0</inkml:trace>
  <inkml:trace contextRef="#ctx0" brushRef="#br1" timeOffset="183994.1648">14384 13742 1984 0,'-18'-1'52'0,"18"1"-41"0,0 0-11 16,0 0 0-16,-21 18 0 0,21-18 0 15,-14 27 0-15,5-6 0 0,2 6 0 16,-2 6 0-16,2 4 0 0,0 4 0 0,-3 6 0 16,0 4 0-16,0 4 0 0,-2 0 0 0,0 2 0 15,-1 1 0-15,-1-1 0 0,2-3 0 0,1-4 0 16,5-5 0-16,0-4 0 0,5-6 0 0,1-8 0 16,6-4 0-16,-6-23-28 0,26 30-158 0,-37-51-306 15,32 22-168-15,-13-18 50 0,3-9 540 16</inkml:trace>
  <inkml:trace contextRef="#ctx0" brushRef="#br1" timeOffset="184181.6219">14123 14177 2047 0,'0'0'0'0,"-19"0"0"0,19 0 0 16,0 0 0-16,-18 11 0 0,18-11 0 15,0 0 0-15,0 0 0 0,28 6 0 0,-8-8 0 16,4-3 0-16,6-5 0 0,4-2 0 0,5-2 0 15,1-4 0-15,3 0 0 0,-3-4 0 0,1 2 0 16,-2-3 0-16,1 5 0 0,-8-7-72 0,18 24-153 16,-42-36-323-16,29 24-74 0,-18-11 43 0</inkml:trace>
  <inkml:trace contextRef="#ctx0" brushRef="#br1" timeOffset="184384.7736">14763 13621 1953 0,'0'0'94'0,"0"0"-94"0,3 21 0 0,-9-4 0 16,2 3 0-16,-1 4 0 0,0 7 0 0,1 1 0 16,-1 8 0-16,-1 3 0 0,0 4 0 15,-2 1 0-15,-1 3 0 0,-2 0 0 0,0-1 0 16,-3 1 0-16,1-2 0 0,-2-2 0 16,1-4 0-16,2-2 0 0,-2-3 0 0,3-3 0 0,3-6 0 15,2-2 0-15,1-8 0 0,8 3-34 16,-3-22-171-16,15 21-243 0,-15-21-203 0,0 0 74 15,0 0 446-15</inkml:trace>
  <inkml:trace contextRef="#ctx0" brushRef="#br1" timeOffset="184587.9024">14601 14198 2047 0,'-48'6'0'0,"48"-6"0"16,-19-1 0-16,19 1 0 0,0 0 0 0,0 0 0 15,0 0 0-15,0 0 0 0,0 0 0 0,0 0 0 16,22-6 0-16,-5 0 0 0,4-2 0 0,1-2 0 15,3-2 0-15,-1-3 0 0,4 0 0 16,-2-1 0-16,3-3 0 0,-5 0 0 16,4 2 0-16,-2-3 0 0,0 4 0 0,-1-7-12 15,12 17-162-15,-28-36-134 0,39 39-195 0,-32-24-102 16,9-3 161-16,12 21 444 0</inkml:trace>
  <inkml:trace contextRef="#ctx0" brushRef="#br1" timeOffset="184759.796">15206 13685 1990 0,'-39'30'57'0,"39"-30"-57"0,-31 33 0 16,16-11 0-16,-1 2 0 0,0 4 0 0,-1 5 0 15,2 3 0-15,-2 3 0 0,1 3 0 0,1 0 0 16,2 3 0-16,-1 2 0 0,0-1 0 16,0 2 0-16,1-3 0 0,3 2 0 15,-1-4 0-15,7 0 0 0,-5-7 0 0,9 2 0 16,-6-19-107-16,27 24-145 0,-21-43-123 0,13 24-119 15,-13-24-69-15,0 0 308 0</inkml:trace>
  <inkml:trace contextRef="#ctx0" brushRef="#br1" timeOffset="185295.5958">15198 14231 1881 0,'0'0'166'16,"0"0"-166"-16,0 0 0 0,0 0 0 16,0 0 0-16,0 0 0 0,19 14 0 0,-2-13 0 15,4-1 0-15,2-3 0 0,2-2 0 0,2-5 0 16,2-1 0-16,3-2 0 0,-3 0 0 0,2-2 0 16,-3 2 0-16,-5-2 0 0,-3 2 0 0,-20 13 0 15,23-23 0-15,-23 23 0 0,9-19 0 0,-9 19 0 16,-4-18 0-16,4 18 0 0,-17-21 0 0,17 21 0 15,-25-18 0-15,8 11 0 0,-3 1 0 16,-2 3 0-16,-1 1 0 0,0 1 0 0,0 3 0 16,-2 4 0-16,1 4 0 0,3 5 0 0,-3 5 0 15,5 4 0-15,0 3 0 0,1 2 0 0,6 1 0 16,1 0 0-16,5-1 0 0,4 1 0 0,2-2 0 16,4-1 0-16,3-3 0 0,1-3 0 0,6-5 0 15,-14-16 0-15,36 25 0 0,-16-19 0 16,6 0 0-16,0-6 0 0,6 1 0 0,2-8 0 15,9 1 0-15,-5-16-85 0,28 19-141 0,-30-35-64 16,40 34-61-16,-33-35-6 0,16 7-47 0,13 16 71 16,-27-30 333-16</inkml:trace>
  <inkml:trace contextRef="#ctx0" brushRef="#br1" timeOffset="185908.3613">16447 14153 1992 0,'0'0'28'15,"-10"-20"-11"-15,10 20-7 0,-9-17-10 0,9 17 0 16,0 0 0-16,0 0 0 0,-22-9 0 0,22 9 0 15,0 0 0-15,-20 16 0 0,20-16 0 0,-14 25 0 16,8-5 0-16,0 2 0 0,1 4 0 16,-1 0 0-16,3 1 0 0,-1-1 0 0,3-1 0 15,0-1 0-15,2-3 0 0,4-3 0 0,-5-18 0 16,14 27 0-16,-14-27 0 0,22 15 0 0,-22-15 0 16,32 5 0-16,-13-7 0 0,3-4 0 15,2-5 0-15,1-6 0 0,0-2 0 0,2-4 0 16,-1-4 0-16,-1 0 0 0,1-2 0 15,-3 2 0-15,0-1 0 0,-1 2 0 0,-2 3 0 16,-3 3 0-16,-17 20 0 0,27-28 0 0,-27 28 0 16,0 0 0-16,20-11 0 0,-20 11 0 0,0 0 0 15,0 19 0-15,0-19 0 0,-8 37 0 0,4-12 0 16,-4 3 0-16,1 2 0 0,0 3 0 0,-2-2 0 16,3 3 0-1,-1-2 0-15,3-2 0 0,0-4 0 0,7-1 0 16,-1-5 0-16,9-2 0 15,-11-18-18-15,36 27-143 0,-33-44-80 0,43 35-80 16,-44-47-68-16,34 16-29 0,2 3-18 0,-22-33 374 16</inkml:trace>
  <inkml:trace contextRef="#ctx0" brushRef="#br1" timeOffset="186261.9076">17075 14146 2047 0,'0'0'0'16,"-28"17"0"-16,28-17 0 0,-28 19 0 0,28-19 0 15,-20 29 0-15,10-11 0 0,4 2 0 0,0-2 0 16,1 3 0-16,1-2 0 0,3-1 0 0,0 0 0 16,1-1 0-16,0-17 0 0,2 32 0 15,-2-32 0-15,4 25 0 0,-4-25 0 0,8 18 0 16,-8-18 0-16,0 0 0 0,0 0 0 0,22 4 0 0,-22-4 0 16,19-16 0-16,-19 16 0 0,22-29 0 0,-12 8 0 15,3 0 0-15,-1-4 0 0,0 0 0 0,-1-2 0 16,2 0 0-16,1 1 0 0,-1 0 0 15,2 0 0-15,-2 4 0 0,2 1 0 0,-2 3 0 16,-13 18 0-16,26-28 0 0,-26 28 0 0,21-11 0 16,-21 11 0-16,0 0 0 0,20 13 0 15,-20-13 0-15,11 33 0 0,-5-13 0 0,-2 3 0 16,-3 4 0-16,0 2 0 0,-1 1 0 0,1 2 0 16,-1-3 0-16,5 0 0 0,0-3 0 0,5-3 0 15,1-3 0-15,7-2-23 0,-18-18-55 0,48 24-72 16,-48-24-72-16,61 4-122 0,-46-23-117 0,19 5-29 15,12 9 212-15</inkml:trace>
  <inkml:trace contextRef="#ctx0" brushRef="#br1" timeOffset="186669.0779">17743 14105 1939 0,'0'0'108'0,"0"0"-108"15,-28 8 0-15,10-2 0 0,1 0 0 0,17-6 0 16,-31 17 0-16,31-17 0 0,-29 25 0 15,29-25 0-15,-29 32 0 0,16-12 0 0,0 3 0 16,1 0 0-16,1 2 0 0,0 2 0 0,3-2 0 16,3-1 0-16,4-1 0 0,1-4 0 0,3-2 0 15,-3-17 0-15,16 21 0 0,-16-21 0 0,32 2 0 16,-11-9 0-16,2-4 0 0,2-7 0 16,2-4 0-16,2-7 0 0,2-2 0 0,1-5 0 0,-1-4 0 15,2 0 0-15,-5-1 0 16,0-2 0-16,-2 2 0 0,-3-2 0 0,-3 0 0 15,-2 6 0-15,-4-1 0 0,-5 3 0 0,-3 4 0 16,-2-1 0-16,-2 6 0 0,-3 8 0 0,1 18 0 16,0 0 0-16,0 0 0 0,-16-5 0 0,16 5 0 15,-22 38 0-15,10-6 0 0,-3 8 0 0,0 0 0 16,0 4 0-16,1 4 0 0,2 0 0 0,1 0 0 16,2 2 0-16,2-5 0 0,4-4 0 15,1-4 0-15,6-2 0 0,-2-6 0 0,8 3 0 16,-4-15-67-16,18 18-115 0,-24-35-58 0,35 35-68 15,-35-35-29-15,31 7 17 0,-7 4-76 0,-15-29 200 16,26 28 196-16</inkml:trace>
  <inkml:trace contextRef="#ctx0" brushRef="#br1" timeOffset="187325.3183">18087 14219 1758 0,'-19'13'121'16,"19"-13"-71"-16,6 28-16 0,-6-28 4 16,17 25-7-16,-17-25-16 0,24 18-15 0,-24-18 0 15,31 10 0-15,-31-10 0 0,31 1 0 16,-31-1 0-16,34-5 0 0,-13-1 0 0,2-2 0 16,1-3 0-16,-3-4 0 0,-2 0 0 0,1-4 0 15,-2 1 0-15,-4 1 0 0,-2-1 0 0,-6 0 0 16,-3 1 0-16,-3-1 0 0,-1 0 0 0,-2-1 0 15,-4 2 0-15,7 17 0 0,-19-31 0 0,19 31 0 16,-30-21 0-16,11 16 0 0,1 4 0 16,-4 5 0-16,-1 5 0 0,-1 4 0 0,-1 7 0 15,0 3 0-15,-1 4 0 0,1 4 0 0,4 1 0 16,-1 1 0-16,8 1 0 0,3-4 0 0,5-1 0 16,8-4 0-16,3-4 0 0,7-4 0 0,5-4 0 15,5-6 0-15,5 0 0 0,3-6 0 16,3-5 0-16,2-2 0 0,2-5 0 15,4-3 0-15,3-2 0 0,0-6 0 0,-1 2 0 16,0-2 0-16,-3 0 0 0,-2 4 0 0,-3 1 0 16,-6 4 0-16,-3 3 0 0,-5 3 0 0,-21 7 0 15,23-5 0-15,-23 5 0 0,0 0 0 0,1 22 0 16,-7-5 0-16,-5 3 0 0,-3 7 0 0,0 1 0 16,-2 3 0-16,-2 2 0 0,2-2 0 0,1 1 0 15,3-5 0-15,1 1 0 0,4-6 0 16,2-4 0-16,5-18 0 0,3 23 0 0,-3-23 0 15,0 0 0-15,0 0 0 0,0 0 0 0,20 0 0 16,-20 0 0-16,14-22 0 0,-14 22 0 16,15-34 0-16,-5 14 0 0,-1-2 0 0,2-1 0 15,-4-1 0-15,3-1 0 0,-1 0 0 0,1-1 0 16,0-1 0-16,0-1 0 0,-1-1 0 0,3 2 0 16,2-4 0-16,0 2 0 0,3 0 0 15,0-1 0-15,2 5 0 0,1 3 0 0,4 5 0 16,-1 5 0-16,2 3 0 0,-4 1 0 0,4 5 0 15,-2 0 0-15,7 5 0 0,-5-7 0 0,13 15-109 16,-17-22-86-16,27 30-24 0,-48-18 5 0,63-1-21 16,-39-9 29-16,19 13-25 0,-7-6-13 0,-1-11-49 15,27 26 193-15,-35-34 100 0</inkml:trace>
  <inkml:trace contextRef="#ctx0" brushRef="#br1" timeOffset="187825.3337">19787 13753 1952 0,'-19'5'72'0,"19"-5"-49"0,0 0-23 0,0 0 0 15,0 0 0-15,0 0 0 0,0 0 0 0,-16 19 0 16,16-19 0-16,-4 19 0 0,4-19 0 0,-2 30 0 16,1-9 0-16,-2 5 0 0,0 4 0 0,-1 5 0 15,-2 5 0-15,-1 3 0 0,-1 5 0 16,-1 0 0-16,-2 2 0 0,1-2 0 0,1-3 0 15,5-4 0-15,1-4 0 0,2-4 0 0,6-5 0 16,0-6 0-16,8-3 0 0,-13-19 0 0,33 22 0 16,-14-20 0-16,9 2-22 0,-11-26-156 0,33 29-145 15,-40-48-112-15,36 16-139 0,-7-1 68 16,-11-27 498-16</inkml:trace>
  <inkml:trace contextRef="#ctx0" brushRef="#br1" timeOffset="188153.4713">20331 13730 2047 0,'0'0'0'0,"-17"5"0"0,17-5 0 0,-33 24 0 16,18-5 0-16,0 6 0 0,0 6 0 0,-2 5 0 15,1 4 0-15,2 3 0 0,0 5 0 16,1 0 0-16,3 5 0 0,0-2 0 0,3 0 0 16,3-4 0-16,2-4 0 0,4-5 0 15,5-5 0-15,4-6 0 0,2-6 0 0,5-6 0 16,2-4 0-16,3-6 0 0,3-5 0 0,2-9 0 15,3-3 0-15,2-9 0 0,-1-3 0 0,1-5 0 16,-1-3 0-16,-4-5 0 0,-4 0 0 0,-4-2 0 16,-4-2 0-16,-3 1 0 0,-5 1 0 15,-2-1 0-15,-3 3 0 0,-3 3 0 0,-4 1 0 16,-3 2 0-16,-4 1 0 0,-1 0 0 0,-4-1 0 16,0 6 0-16,-3-1 0 0,1 10 0 0,-2 2 0 15,3 9 0-15,-1 7 0 0,18-2 0 0,-34 25-80 16,29 15-112-16,-28-28-59 0,37 45-74 0,-36-34-29 15,26 16-50-15,7 9 4 0,-20-30 360 16</inkml:trace>
  <inkml:trace contextRef="#ctx0" brushRef="#br1" timeOffset="188997.1957">21323 13767 1810 0,'-13'-19'90'0,"13"19"-40"0,-11-17-3 16,11 17-11-16,0 0-22 0,-18-2-14 0,18 2 0 16,-20 14 0-16,20-14 0 0,-25 37 0 0,10-11 0 15,-1 7 0-15,-2 4 0 0,1 2 0 16,0 3 0-16,1 3 0 0,2 0 0 0,-1 2 0 16,0-1 0-16,2-3 0 0,1-3 0 0,2-1 0 15,3-4 0-15,1-3 0 0,3-6 0 0,3-3 0 16,0-23 0-16,5 28 0 0,-5-28 0 0,0 0 0 15,21 11 0-15,-21-11 0 0,24-13 0 0,-24 13 0 16,31-35 0-16,-14 8 0 0,2-6 0 16,-1-4 0-16,2-4 0 0,0-3 0 15,1-1 0-15,-1-1 0 0,-5 2 0 0,1 0 0 16,-6 2 0-16,-2 3 0 0,-1 4 0 0,-4 1 0 16,0 4 0-16,-1 6 0 0,-2 4 0 0,0 20 0 15,2-19 0-15,-2 19 0 0,0 0 0 0,0 0 0 16,0 0 0-16,5 30 0 0,0-7 0 0,1 5 0 15,0 5 0-15,3-1 0 0,-1 3 0 16,3 5 0-16,2-1 0 0,0 3 0 0,4 0 0 16,-1-4 0-16,4 0 0 0,1-3 0 0,1-3 0 15,4-5 0-15,0-3 0 0,2-4 0 16,0-6 0-16,-2-4 0 0,-1-7 0 0,0-1 0 16,-4-7 0-16,-1-4 0 0,-2-3 0 0,-4-5 0 15,-2-6 0-15,-1-5 0 0,-2-5 0 0,0-6 0 16,-2-5 0-16,2-2 0 0,-2-4 0 15,2-1 0-15,-1-1 0 0,-1 2 0 0,-2 4 0 16,-1 0 0-16,-3 5 0 0,-2 3 0 0,-3 5 0 16,-1 5 0-16,0 7 0 0,5 21 0 0,-13-22 0 15,13 22 0-15,0 0 0 0,-23 12 0 0,18 7 0 16,-2-1 0-16,9 17-102 0,-2-35-92 0,-1 63-55 16,-17-53-25-16,37 33 5 0,-22-23-4 0,15 0-37 15,15 18-55-15,-27-38 355 16</inkml:trace>
  <inkml:trace contextRef="#ctx0" brushRef="#br1" timeOffset="189762.8403">22051 14146 2047 0,'-20'11'0'0,"20"-11"0"0,-27 12 0 0,27-12 0 15,0 0 0-15,0 0 0 0,0 0 0 0,0 0 0 16,29-1 0-16,-8-5 0 0,2-3 0 0,3-3 0 15,5-2 0-15,1-2 0 0,1-2 0 0,-3 0 0 16,-2 1 0-16,-5 1 0 0,-3 1 0 16,-20 15 0-16,23-21 0 0,-23 21 0 0,0 0 0 15,4-17 0-15,-4 17 0 0,0 0 0 16,-17-18 0-16,17 18 0 0,-21-14 0 0,21 14 0 16,-24-13 0-16,24 13 0 0,-33-8 0 0,33 8 0 15,-33-2 0-15,16 7 0 0,-3 4 0 0,0 4 0 16,-1 3 0-16,-3 4 0 0,2 3 0 0,0 4 0 15,-1 3 0-15,1 2 0 0,4 0 0 0,3-2 0 16,7-2 0-16,4-2 0 0,8-5 0 0,4-4 0 16,-8-17 0-16,34 25 0 0,-12-19 0 15,5-5 0-15,3-4 0 0,4-3 0 0,4-5 0 16,0-3 0-16,2-4 0 0,0-3 0 16,1-1 0-16,-3 1 0 0,-2-2 0 0,-4 0 0 15,-3 1 0-15,-3 1 0 0,-4 3 0 0,-4 1 0 16,-18 17 0-16,21-23 0 0,-21 23 0 0,0 0 0 15,0 0 0-15,0 0 0 0,0 0 0 16,0 0 0-16,-23-1 0 0,23 1 0 0,-18 23 0 16,10-6 0-16,-3 2 0 0,0 6 0 0,1 0 0 15,-2 2 0-15,4 0 0 0,0 2 0 0,2-3 0 16,4-1 0-16,1-2 0 0,2-2 0 0,4-3 0 16,-5-18 0-16,16 24 0 0,-16-24 0 0,21 9 0 15,-21-9 0-15,27-3 0 0,-10-3 0 0,1-5 0 16,3-3 0-16,1-6 0 15,0-3 0-15,0-3 0 0,1-1 0 0,-4 1 0 16,0 0 0-16,-5 3 0 0,-4 3 0 0,-3 3 0 16,-7 17 0-16,8-22 0 0,-8 22 0 0,0 0 0 15,0 0 0-15,0 0 0 0,0 0 0 0,0 0 0 16,-3 20 0-16,2-1 0 0,0 1 0 0,-1 4 0 16,0 2 0-16,2-1 0 0,0 2 0 0,1-4 0 15,2-3 0-15,0-3 0 0,-3-17 0 16,16 26 0-16,-16-26 0 0,26 10 0 0,-26-10 0 15,30-3 0-15,-13-4 0 0,1-5 0 0,2-5 0 16,2-3 0-16,0-3 0 0,-1-2 0 0,-1-2 0 16,-2-1 0-16,-3 2 0 0,-4-1 0 15,-2 2 0-15,-1 1 0 0,-6-2 0 0,1 3 0 16,-7-3 0-16,4 3 0 0,-5-5 0 16,8 10-42-16,-17-20-129 0,14 38-76 0,-5-45 5 15,5 45 13-15,5-29-5 0,-5 29 26 0,15-19-38 16,-13-3-30-16,27 28 125 0,-29-32 151 0</inkml:trace>
  <inkml:trace contextRef="#ctx0" brushRef="#br1" timeOffset="190096.1524">23546 13510 1844 0,'3'-19'97'0,"-3"19"-32"16,0 0-24-16,-4-17-41 0,4 17 0 0,0 0 0 15,-18 15 0-15,18-15 0 0,-26 35 0 0,9-8 0 16,-2 6 0-16,-2 4 0 0,-1 7 0 0,0 4 0 15,1 3 0-15,0 3 0 0,0 1 0 0,2-5 0 16,2 0 0-16,2-4 0 0,3-5 0 16,0-1 0-16,3-4 0 0,0-3 0 0,4-5 0 15,1-5 0-15,6-5 0 0,-2-18 0 16,11 24-10-16,-11-24-92 0,28 17-124 0,-42-40-194 16,32 21-191-16,-18 2 45 0,4-35 455 0</inkml:trace>
  <inkml:trace contextRef="#ctx0" brushRef="#br1" timeOffset="190908.8033">23217 13893 1877 0,'-29'-12'124'0,"29"12"-78"0,0 0-46 0,0 0 0 15,0 0 0-15,0 0 0 0,0 0 0 0,0 0 0 16,8 18 0-16,-8-18 0 0,32 10 0 0,-12-6 0 16,4-2 0-16,0 0 0 0,1 0 0 0,1 0 0 15,-1-1 0-15,0 0 0 0,-2 1 0 16,-1-1 0-16,-2-2 0 15,-1 2 0-15,-19-1 0 0,31-1 0 0,-31 1 0 16,22-2 0-16,-22 2 0 0,22-7 0 0,-22 7 0 16,17-8 0-16,-17 8 0 0,0 0 0 0,0 0 0 15,0 0 0-15,0 0 0 0,0 0 0 0,0 0 0 16,0 0 0-16,0 0 0 0,0 0 0 0,0 0 0 16,0 0 0-16,-27 26 0 15,14-7 0-15,-2 2 0 0,0 5 0 0,-2 0 0 16,-3 3 0-16,2 4 0 0,0-3 0 0,4-1 0 15,2-3 0-15,6-3 0 0,4-4 0 0,2-19 0 16,9 28 0-16,-9-28 0 0,22 14 0 0,-22-14 0 16,32 0 0-16,-13-5 0 0,2-4 0 0,2-5 0 15,1-2 0-15,1-6 0 0,-1-2 0 0,0-3 0 16,-2-2 0-16,-2 0 0 0,-5 2 0 16,-4-1 0-16,-2 4 0 0,-4 0 0 0,-3 1 0 15,-3 0 0-15,-1 1 0 0,-3-1 0 0,0 0 0 16,-1 5 0-16,6 18 0 0,-10-25 0 0,10 25 0 15,0 0 0-15,0 0 0 0,0 0 0 0,0 0 0 16,0 0 0-16,0 0 0 0,-13 20 0 0,13-20 0 16,6 21 0-16,-6-21 0 15,16 18 0-15,-16-18 0 0,28 12 0 0,-9-8 0 16,0-4 0-16,6 0 0 0,-1-1 0 0,0-2 0 16,1 1 0-16,-3 1 0 0,-3-1 0 0,-1 4 0 15,-18-2 0-15,25 3 0 0,-25-3 0 0,0 0 0 16,0 0 0-16,9 22 0 0,-9-22 0 0,-4 19 0 15,4-19 0-15,-14 27 0 0,14-27 0 0,-19 35 0 16,7-14 0-16,-3 2 0 0,-1 1 0 16,-1 2 0-16,1 1 0 0,-1 0 0 0,0-2 0 15,3-4 0-15,4-3 0 0,10-18 0 0,-4 23 0 16,4-23 0-16,0 0 0 0,20 2 0 0,-20-2 0 16,34-22 0-16,-14 5 0 0,4-7 0 15,0-5 0-15,1-1 0 0,2-4 0 0,-1 3 0 16,-2-1 0-16,-2 1 0 0,-4 2 0 0,-2 3 0 15,-4 2 0-15,-1 4 0 0,-11 20 0 16,13-29 0-16,-13 29 0 0,0 0 0 0,0 0 0 16,0 0 0-16,0 0 0 0,-12 31 0 0,0-4 0 15,-1 0 0-15,-1 5 0 0,-1 1 0 0,2-1 0 16,0 0 0-16,5-1 0 0,0-7 0 0,8 2 0 16,1-8 0-16,8 1 0 0,-9-19 0 0,29 27 0 15,-29-27-87-15,44 15-46 0,-44-15-19 16,56-1-9-16,-37-16 10 0,25 15 16 0,-17-21 0 15,18 13-1-15,-16-14 9 0,12 7 0 0,-11-6 16 16,2 4-1-16,-1-4 5 0,-11-3-31 16,11 13-43-16,-30-27 128 0</inkml:trace>
  <inkml:trace contextRef="#ctx0" brushRef="#br1" timeOffset="191205.6592">24493 13809 1767 0,'0'0'280'0,"0"0"-280"0,0 0 0 15,0 0 0-15,0 0 0 0,0 0 0 0,0 0 0 16,0 0 0-16,0 0 0 0,0 0 0 0,-15 24 0 15,3-6 0-15,-2 1 0 0,-3 3 0 0,0 1 0 16,-1-1 0-16,0 2 0 0,2-1 0 0,0 0 0 16,4-3 0-16,2 0 0 0,10-20 0 0,-9 30 0 15,9-30 0-15,2 22 0 0,-2-22 0 16,0 0 0-16,23 12 0 0,-23-12 0 16,26-6 0-16,-9-1 0 0,0-3 0 0,3-2 0 15,0 1 0-15,-20 11 0 0,27-17 0 0,-27 17 0 16,0 0 0-16,0 0 0 0,0 0 0 0,0 0 0 15,0 0 0-15,0 0 0 0,6 28 0 0,-6-28 0 16,-20 31 0-16,3-16 0 0,3 5 0 0,-8-6 0 16,8 13-65-16,-23-22-140 0,26 32-44 15,-40-34-12-15,28 31 14 0,-32-22 24 0,6 11 5 16,-12-1-9-16,-18-15-34 0,11 32 171 0,-45-34 90 16</inkml:trace>
  <inkml:trace contextRef="#ctx0" brushRef="#br1" timeOffset="191937.3638">4302 15210 1701 0,'-31'-20'57'0,"27"2"5"0,-7-3-16 0,11 21-9 15,-23-25 3-15,23 25-9 0,-30 0-4 0,9 10-5 16,-2 9-7-16,-4 10-16 0,-2 11 11 0,-4 10-10 16,-1 12 0-16,-2 11 0 0,-2 8 0 0,-1 6 0 15,0 9 0-15,1 2 0 0,2 2 0 0,3-5 0 16,6-9 0-16,5-7 0 0,11-15 0 0,9-11 0 15,9-12 0-15,10-10 0 0,10-8 0 16,8-9 0-16,12-6 0 0,0-11-34 0,25 10-161 16,-28-46-235-16,35 22-197 0,-6-14 2 15,1-9 490-15</inkml:trace>
  <inkml:trace contextRef="#ctx0" brushRef="#br1" timeOffset="192390.5181">4852 15618 1758 0,'0'0'102'0,"-23"-18"-28"0,5 12-16 16,18 6-15-16,-36 1-31 0,17 2-12 0,-4 5 0 15,0 1 0-15,-2 5 0 0,-1 4 0 0,0 4 0 16,-1 4 0-16,1 4 0 0,0 3 0 0,-1 3 0 16,4 4 0-16,0 0 0 0,5 1 0 0,1-6 0 15,6-3 0-15,4-8 0 0,4-5 0 0,3-19 0 16,10 25 0-16,-10-25 0 0,28 4 0 16,-9-6 0-16,4-5 0 0,3-2 0 0,3-5 0 15,2-4 0-15,1-3 0 0,1-4 0 0,0-2 0 16,1-1 0-16,-2-3 0 0,-5 3 0 0,-1-1 0 15,-5 4 0-15,-4 3 0 0,-4 1 0 0,-3 4 0 16,-10 17 0-16,10-21 0 0,-10 21 0 16,0 0 0-16,0 0 0 0,0 0 0 0,0 0 0 15,0 0 0-15,0 0 0 0,-3 16 0 16,3-16 0-16,-2 37 0 0,2-12 0 0,2 3 0 16,1 3 0-16,2 1 0 0,3 0 0 0,1-1 0 15,8 1 0-15,-3-13-111 0,20 19-97 0,-34-38-71 16,50 33-70-16,-50-33-7 0,34-3-64 0,5 19 97 15,-22-34 323-15</inkml:trace>
  <inkml:trace contextRef="#ctx0" brushRef="#br1" timeOffset="192624.8993">5402 15625 2041 0,'-29'2'6'0,"8"-2"-6"16,0 2 0-16,3 4 0 0,0 1 0 0,1 8 0 15,-2 3 0-15,1 3 0 0,1 8 0 16,3 2 0-16,0 1 0 0,5 5 0 0,-1-4 0 16,2 4 0-16,6-6 0 0,2-1 0 0,7-4 0 15,2-6 0-15,-9-20 0 0,34 28 0 0,-12-19 0 16,2-6 0-16,4-3 0 0,-1-6 0 0,8 1 0 16,-12-22-164-16,32 30-124 0,-39-46-130 0,37 22-180 15,-7-1 106-15,-11-24 406 0</inkml:trace>
  <inkml:trace contextRef="#ctx0" brushRef="#br1" timeOffset="192828.0543">6164 15081 2047 0,'-31'14'0'0,"14"6"0"0,2 0 0 16,2 4 0-16,2 3 0 0,2 2 0 15,2 6 0-15,1 3 0 0,3 3 0 0,2 2 0 0,1 2 0 16,0 2 0-16,0 0 0 0,0 3 0 16,-2-2 0-16,3 7-37 0,-13-23-118 0,31 37-298 15,-28-30-176-15,13 7 24 0,-4 0 438 0</inkml:trace>
  <inkml:trace contextRef="#ctx0" brushRef="#br1" timeOffset="193343.6483">5923 15588 2047 0,'9'19'0'0,"-9"-19"0"0,0 0 0 0,0 0 0 16,0 0 0-16,23 10 0 0,-6-12 0 0,3 0 0 15,4-5 0-15,5-2 0 0,1-2 0 0,3-2 0 16,0-1 0-16,0 0 0 0,-3-3 0 0,-2 2 0 15,-1 1 0-15,-4 1 0 0,0 2 0 0,-3 4 0 16,-20 7 0-16,29-6 0 0,-29 6 0 16,0 0 0-16,0 0 0 0,17 12 0 0,-17-12 0 15,0 0 0-15,-4 24 0 0,4-24 0 0,-7 22 0 16,7-22 0-16,-11 25 0 0,11-25 0 0,-13 29 0 16,13-29 0-16,-12 34 0 0,7-15 0 0,-1 2 0 15,1 1 0-15,0 0 0 0,2-1 0 16,3-1 0-16,2-2 0 0,-2-18 0 0,7 28 0 15,-7-28 0-15,15 18 0 0,-15-18 0 16,18 8 0-16,-18-8 0 0,23-3 0 0,-23 3 0 16,27-21 0-16,-27 21 0 0,28-35 0 0,-13 13 0 15,0-2 0-15,0 0 0 0,-1 1 0 0,-2 1 0 16,1 2 0-16,-4 0 0 0,2 3 0 0,-11 17 0 16,14-25 0-16,-14 25 0 0,0 0 0 0,0 0 0 15,0 0 0-15,0 0 0 0,0 0 0 16,4 18 0-16,-5 0 0 0,0 4 0 0,-1 1 0 15,2 4 0-15,-2-3 0 0,5 2 0 0,-3-2 0 16,5 1 0-16,-2-5 0 0,7 2 0 16,0-5 0-16,13 7-96 0,-23-24-87 0,47 24-55 15,-47-24-59-15,47 2-4 0,-30-12 16 0,15 3 6 16,12 11-28-16,-22-34 247 0</inkml:trace>
  <inkml:trace contextRef="#ctx0" brushRef="#br1" timeOffset="193843.6487">7376 15548 1811 0,'-49'-6'176'0,"49"6"-116"0,-38 1-60 0,15 2 0 16,-2 2 0-16,0 4 0 0,-2 2 0 0,2 3 0 16,-1 3 0-16,3 2 0 0,0 3 0 15,4 4 0-15,-4-2 0 0,6 2 0 0,0 0 0 16,3-1 0-16,4-1 0 0,3-4 0 0,6-2 0 16,1-18 0-16,11 25 0 0,-11-25 0 0,33 14 0 15,-11-16 0-15,6-1 0 0,0-6 0 16,2-4 0-16,0-2 0 0,1-1 0 0,0-3 0 15,0-2 0-15,-2-1 0 0,-5 1 0 0,-2 1 0 16,-4 3 0-16,-18 17 0 0,25-28 0 16,-25 28 0-16,8-17 0 0,-8 17 0 0,0 0 0 15,-3-18 0-15,3 18 0 0,0 0 0 0,0 0 0 16,0 0 0-16,0 0 0 0,0 0 0 0,0 0 0 16,0 0 0-16,0 0 0 0,3 28 0 0,0-8 0 15,-2 4 0-15,0 8 0 0,-1-1 0 0,0 2 0 16,0 1 0-16,1 0 0 0,-1-3 0 0,4-2 0 15,0-7 0-15,5-1 0 16,-9-21-10-16,23 19-66 0,-23-19-16 0,43-3-25 16,-32-23-52-16,30 22-45 0,-27-41-29 0,29 25-21 15,-17-27 30-15,11 0-8 0,9 10-43 0,-17-30 185 16,31 29 100-16</inkml:trace>
  <inkml:trace contextRef="#ctx0" brushRef="#br1" timeOffset="194031.1524">8136 14951 2007 0,'-19'-10'40'0,"19"10"-40"0,0 0 0 0,-24 0 0 16,24 0 0-16,-25 33 0 0,7-4 0 0,0 8 0 16,0 5 0-16,0 5 0 0,2 3 0 0,0 3 0 15,3 1 0-15,1 2 0 0,-1 0 0 0,4-1 0 16,0 1 0-16,1-5 0 0,2-2 0 16,1-5 0-16,5-3 0 0,1-4 0 15,7-4 0-15,0-6 0 0,5-4 0 0,-13-23-29 16,35 32-100-16,-35-32-91 0,38 5-104 0,-40-34-45 15,35 18-37-15,-4-1-45 0,-17-35 333 0</inkml:trace>
  <inkml:trace contextRef="#ctx0" brushRef="#br1" timeOffset="194218.6521">8516 14898 2047 0,'0'0'0'0,"0"0"0"0,-23 30 0 16,9-4 0-16,-6 7 0 0,-2 9 0 0,-2 5 0 15,0 6 0-15,-2 4 0 0,3 2 0 0,2-1 0 16,2 2 0-16,2-5 0 0,1 3 0 0,1-4 0 16,6-4 0-16,-1-4 0 0,7-3 0 15,2-7 0-15,7-1 0 0,-1-11-60 0,16 14-92 16,-21-38-114-16,33 33-88 0,-33-33-74 0,24-13-69 16,9 22 208-16,-22-36 289 0</inkml:trace>
  <inkml:trace contextRef="#ctx0" brushRef="#br1" timeOffset="194761.5263">8847 15440 2047 0,'-18'18'0'0,"1"-1"0"0,17-17 0 0,-28 29 0 16,28-29 0-16,-21 23 0 0,21-23 0 0,-12 22 0 15,12-22 0-15,-6 22 0 0,6-22 0 0,0 24 0 16,0-24 0-16,2 22 0 0,-2-22 0 0,8 19 0 15,-8-19 0-15,0 0 0 0,25 16 0 16,-25-16 0-16,29-4 0 0,-12-2 0 0,3-5 0 16,1-3 0-16,-1-3 0 0,2-4 0 0,1-2 0 15,4-2 0-15,-2-2 0 0,1-2 0 16,1 0 0-16,-3 0 0 0,0 1 0 0,-2 2 0 16,-3 3 0-16,-4 5 0 0,-15 18 0 0,21-20 0 15,-21 20 0-15,0 0 0 0,2 17 0 16,-8 4 0-16,-3 4 0 0,-2 9 0 0,-3 3 0 15,0 7 0-15,-2 3 0 0,-1 8 0 0,-3 1 0 32,1 5 0-32,-2 2 0 0,4 3 0 0,0 1 0 15,1-3 0-15,2-4 0 0,-1-6 0 0,3-11 0 16,5-4 0-16,0-8 0 0,0-4 0 0,3-7 0 16,4-20 0-16,-7 23 0 0,7-23 0 0,0 0 0 15,0 0 0-15,0 0 0 0,-1-34 0 16,2 13 0-16,2-7 0 0,1-1 0 0,-1-4 0 15,1-1 0-15,-2-1 0 0,1-1 0 0,-1-1 0 16,2-3 0-16,-3-3 0 0,3 1 0 0,1-2 0 16,1 2 0-16,3 2 0 0,0 4 0 0,2 7 0 15,0 6 0-15,-11 23 0 0,20-25 0 16,-20 25 0-16,25-14 0 0,-5 12 0 0,4-5 0 16,11 4 0-16,-1-9-21 0,23 16-141 15,-19-29-61-15,35 34-34 0,-30-36-6 0,33 24-2 0,-17-18 10 0,11-3-38 0,15 18-14 16,-21-32 307-16</inkml:trace>
  <inkml:trace contextRef="#ctx0" brushRef="#br1" timeOffset="195508.7782">11166 15181 1096 0,'-16'-26'393'0,"-15"-7"73"0,11 16-417 0,2 4-18 0,-4-3-19 16,-1 3-12-16,-1 1 0 0,-3 0 0 0,-2 3 0 16,0 4 0-16,-3 4 0 0,3 3 0 0,-3 4 0 15,3 4 0-15,0 5 0 0,4 3 0 16,2 2 0-16,5 3 0 0,5 2 0 0,1 0 0 15,6 2 0-15,3-1 0 0,6-2 0 0,3-2 0 16,5-4 0-16,-11-18 0 0,36 24 0 0,-10-18 0 16,3-2 0-16,4-5 0 0,-1-5 0 0,2-4 0 15,-1-3 0-15,1-2 0 0,-1-3 0 0,1 1 0 16,-2-2 0-16,-2-2 0 0,-2 2 0 16,-3-3 0-16,-4 2 0 0,0 0 0 15,-4 5 0-15,-17 15 0 0,28-28 0 0,-28 28 0 16,16-17 0-16,-16 17 0 0,0 0 0 0,0 0 0 15,0 0 0-15,0 0 0 0,0 0 0 0,4 26 0 16,-9-1 0-16,-3 6 0 0,-1 5 0 0,-1 7 0 16,-3 3 0-16,-1 2 0 0,-2 4 0 0,1 1 0 15,-1 3 0-15,-2 0 0 0,3-1 0 16,-1-3 0-16,4 0 0 0,2-6 0 0,7-2 0 16,0-10 0-16,8-4 0 0,-1-11 0 0,14 9-123 0,-18-28-95 15,30 23-44-15,-30-23-17 0,27-6-1 0,-27 6 41 16,30-30-11-16,-3 19-36 0,-17-35 177 15,36 31 109-15</inkml:trace>
  <inkml:trace contextRef="#ctx0" brushRef="#br1" timeOffset="195665.0427">11436 15496 2047 0,'0'0'0'16,"-22"0"0"-16,22 0 0 0,0 0 0 0,0 0 0 15,-17-8 0-15,17 8 0 0,0 0 0 0,0 0 0 16,11-18 0-16,-11 18 0 0,27-6-17 0,-23-16-205 15,31 38-107-15,-38-41-65 0,39 31-48 16,-14-4-8-16,-10-20 258 0</inkml:trace>
  <inkml:trace contextRef="#ctx0" brushRef="#br1" timeOffset="196199.5633">12339 15186 1737 0,'0'0'193'0,"-35"-16"-149"0,15 5-18 0,-7-2 7 16,0 2-19-16,-3-1-14 0,-3 1 0 15,-1 4 0-15,-2 2 0 0,-2 4 0 0,1 6 0 16,1 2 0-16,1 5 0 0,2 6 0 0,2 4 0 15,5 1 0-15,2 2 0 0,5-2 0 16,6 0 0-16,4-3 0 0,7-3 0 0,2-17 0 16,11 25 0-16,-11-25 0 0,34 17 0 0,-8-15 0 15,7 1 0-15,5-4 0 0,5-3 0 0,3-2 0 16,1 1 0-16,3-2 0 0,-4 2 0 16,0 3 0-16,-3 0 0 0,-6 6 0 0,-7 3 0 15,-6 4 0-15,-5 6 0 0,-7 2 0 0,-4 6 0 16,-5 2 0-16,-7 4 0 0,-5 1 0 0,-5 6 0 15,-4-1 0-15,-5 2 0 0,-4 1 0 0,-1-4 0 16,-1-1 0-16,-1-1 0 0,1-5 0 0,1-5 0 16,3-3 0-16,3-7 0 0,2-4 0 15,20-10 0-15,-23 4 0 0,23-4 0 0,-12-20 0 16,10 3 0-16,0-7 0 0,5-5 0 0,3-5 0 16,4-4 0-16,3-3 0 0,0-3 0 0,3-2 0 15,3 0 0-15,-1-3 0 0,0-2 0 0,0 2 0 16,2 2 0-16,-1 6 0 0,-3 5 0 15,1 7 0-15,-4 3 0 0,1 8 0 0,-3 1 0 16,-11 17 0-16,23-26-99 0,4 34-103 16,-31-32-49-16,37 40-40 0,-37-34 3 0,27 19 40 15,-23-1-24-15,18-26-17 0,19 36 183 0</inkml:trace>
  <inkml:trace contextRef="#ctx0" brushRef="#br1" timeOffset="196465.1714">12785 14983 2047 0,'19'-11'0'0,"-19"11"0"0,0 0 0 0,0 0 0 0,0 0 0 15,-17-15 0-15,17 15 0 0,0 0 0 16,0 0 0-16,-9 17 0 0,9-17 0 0,-10 39 0 16,4-10 0-16,-2 7 0 0,0 4 0 0,-2 6 0 15,0 4 0-15,0 2 0 0,-1 2 0 16,-2-2 0-16,1-1 0 0,-1 1 0 0,1-4 0 15,1 1 0-15,0-3 0 0,2-5 0 0,3-4 0 16,4-3 0-16,-1-6 0 0,8-4 0 0,-5-24 0 16,20 32-12-16,-20-32-153 0,30 14-46 0,-35-37-66 15,37 32 4-15,-31-37-11 0,26 12 19 0,-3-7-2 16,-8-20-25-16,33 33 292 0</inkml:trace>
  <inkml:trace contextRef="#ctx0" brushRef="#br1" timeOffset="197027.6706">13347 14740 1755 0,'-15'-29'215'0,"15"29"-173"0,0 0-23 16,0 0-4-16,0 0-14 0,0 0-1 0,0 0 0 15,0 0 0-15,17-6 0 0,-17 6 0 0,22 31 0 16,-6-9 0-16,1 7 0 0,1 5 0 0,0 2 0 15,1 6 0-15,-2 4 0 0,1 0 0 16,-2 4 0-16,-2 1 0 0,-3 0 0 0,-2 2 0 16,-4-1 0-16,-4 1 0 0,-5 0 0 0,-3-1 0 15,-5 1 0-15,-4-3 0 0,-4-2 0 0,-1-3 0 16,-3-4 0-16,0-1 0 0,0-4 0 0,1-1 0 16,1-6 0-16,1-4 0 0,2-5 0 15,2-5 0-15,17-15 0 0,-25 19 0 16,25-19 0-16,0 0 0 0,0 0 0 0,0 0-111 15,0 0-120-15,-9-47-143 0,33 48-42 0,-30-26-18 16,6-9-17-16,24 25 422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1714608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4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Sit the test</a:t>
                      </a:r>
                      <a:endParaRPr lang="en-NZ" sz="4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well we learned about Force and Motion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280" y="232920"/>
              <a:ext cx="8647200" cy="4038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800" y="222120"/>
                <a:ext cx="8679240" cy="406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839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9840" y="256320"/>
              <a:ext cx="8749800" cy="563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280" y="239760"/>
                <a:ext cx="8768880" cy="566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3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5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8938</TotalTime>
  <Words>79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444</cp:revision>
  <dcterms:created xsi:type="dcterms:W3CDTF">2006-08-16T00:00:00Z</dcterms:created>
  <dcterms:modified xsi:type="dcterms:W3CDTF">2015-09-02T04:10:33Z</dcterms:modified>
</cp:coreProperties>
</file>