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57" r:id="rId4"/>
    <p:sldId id="558" r:id="rId5"/>
    <p:sldId id="559" r:id="rId6"/>
    <p:sldId id="560" r:id="rId7"/>
    <p:sldId id="561" r:id="rId8"/>
    <p:sldId id="519" r:id="rId9"/>
    <p:sldId id="52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3T22:38:02.5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6162 7146 840 0,'0'0'468'0,"-11"-23"-202"0,11 23-212 0,0 0-11 16,0 0-8-16,-1-22-7 0,1 22-2 0,0 0 3 15,6-19-3-15,-6 19-2 0,0 0-3 0,3-23-5 16,-3 23-2-16,0 0-1 0,0 0 1 16,0 0 0-16,0 0 2 0,0 0-1 0,0 0-1 15,0 0-2-15,0 0-1 0,0 0-4 0,0 0 1 16,8 32-4-16,-8-13 2 0,-2 4-5 0,1 1 5 15,0 3-5-15,-1 0 5 0,-2 3-7 0,2-1 7 16,-3-3-7-16,1 1 5 0,0-3-3 0,0-2-1 16,1-5 0-16,3-17 0 0,-2 26 0 0,2-26 0 15,0 0 0-15,0 0 0 0,0 0 0 0,0 0 0 16,0 0 0-16,18 10 0 0,-18-10 0 0,0 0 0 16,23-30 0-16,-23 30 0 0,23-35 0 0,-11 13 0 15,-1 0 0-15,-1-1 0 0,-3 1 0 16,-1 2 0-16,0 0 0 0,-3 3 0 0,-1 1 0 15,-2 16 0-15,3-29 0 0,-3 29 0 0,0-22 0 16,0 22 0-16,1-17 0 0,-1 17 0 0,0 0 0 16,5-23 0-16,-5 23 0 0,0 0 0 0,18-23 0 15,-18 23 0-15,26-16 0 0,-26 16 0 0,31-13 0 16,-14 4 0-16,4 3 0 0,-2-2 0 0,3 3-20 16,-4-5-31-16,9 14-73 0,-21-32-153 0,25 32-318 15,-13-13-40-15,5 2 291 0</inkml:trace>
  <inkml:trace contextRef="#ctx0" brushRef="#br0" timeOffset="374.9998">6684 7157 1873 0,'0'0'12'0,"0"0"-2"15,0 0 3-15,0 0 1 0,1 21 10 0,-1-21-2 16,25-2 0-16,-25 2-4 0,33-8-5 0,-13 2-4 15,1-1-2-15,1-3-2 0,4 0-3 0,-2-2 1 16,-1 0-3-16,-1 0 0 0,-2 0 0 16,-3 0 0-16,-17 12 0 0,28-23-6 0,-28 23 8 15,19-20-15-15,-19 20 30 0,0 0-17 16,6-19 0-16,-6 19 0 0,0 0 0 0,-17-16 0 16,17 16 0-16,-22-6 0 0,22 6 0 0,-29-3 0 15,11 3 0-15,-2 1 0 0,0 1 0 0,-2 3 0 16,0 2 0-16,0 1 0 0,0 1 0 0,2 5 0 15,1 0 0-15,1 2 0 0,2 3 0 16,2 2 0-16,1-1 0 0,5 2 0 0,3 1 0 16,4-1 0-16,5 1 0 0,3 0 0 0,5-1 0 15,5-2 0-15,6-3 0 0,5-1 0 0,4-8 0 16,5 0 0-16,2-7 0 0,8-1 0 0,-1-7 0 16,10 3-65-16,-14-29-149 0,26 25-436 0,-17-16 9 15,13 1 165-15</inkml:trace>
  <inkml:trace contextRef="#ctx0" brushRef="#br0" timeOffset="593.7754">7891 6618 1898 0,'-27'-11'42'0,"10"4"-17"0,-3 0-3 0,0 5 4 16,-2 1-1-16,0 3-16 0,-1 2-9 15,-1 2 0-15,0 4 0 0,1 3 0 0,-4 4 0 16,3 2 0-16,-3 5 0 0,4 4 0 0,2 2 0 15,0 4 0-15,2 3 0 0,2-1 0 0,0 5 0 16,3 1 0-16,4 2 0 0,0-2 0 16,6 1 0-16,2-2 0 0,3-3 0 0,1 0 0 15,6-3 0-15,-2-5 0 0,5-2 0 0,0-6 0 16,8 2-61-16,-19-24-85 0,50 20-486 16,-50-20-14-16,32 9 85 0</inkml:trace>
  <inkml:trace contextRef="#ctx0" brushRef="#br0" timeOffset="765.7111">7411 7170 2047 0,'-23'14'0'0,"23"-14"0"0,0 0 0 0,0 0 0 16,0 0 0-16,0 0 0 0,18-4 0 16,1 0 0-16,9 0 0 0,5-6 0 0,7-2 0 15,7-4 0-15,7-1 0 0,3-5 0 0,14 7 0 16,-15-33-389-16,31 32-287 0,-5-13-1 0,8 3 373 15</inkml:trace>
  <inkml:trace contextRef="#ctx0" brushRef="#br0" timeOffset="1396.5663">9455 6915 1615 0,'18'-5'87'0,"-18"5"-46"15,0 0-5-15,15-25-1 0,-15 25-2 16,0 0 8-16,0 0-5 0,7-22 4 0,-7 22-5 15,0 0-4-15,0 0-14 0,-28-7-17 0,28 7 0 16,-30 7 0-16,9 3 0 0,-4 2 0 0,-2 2 0 16,-4 6 0-16,1 2 0 0,-2 2 0 0,1 2 0 15,2 1 0-15,1 1 0 0,2-3 0 16,4 1 0-16,4-5 0 0,3-3 0 0,15-18 0 16,-17 30 0-16,17-30 0 0,-2 18 0 15,2-18 0-15,0 0 0 0,22 20 0 0,-22-20 0 0,33 10 0 16,-10-9 0-16,4 0 0 0,3-1 0 0,2-1 0 15,0 0 0-15,-1 0 0 0,-2 2 0 0,-3 0 0 16,-6 2 0-16,-20-3 0 0,27 8 0 16,-27-8 0-16,0 0 0 0,12 23 0 15,-12-23 0-15,-7 29 0 0,-2-11 0 0,-5 3 0 16,-2-2 0-16,-4 2 0 0,-1-3 0 0,0-1 0 16,0-3 0-16,3 1 0 0,18-15 0 0,-28 21 0 15,28-21 0-15,0 0 0 0,0 0 0 0,-7 17-68 16,3-34-109-16,28 20-452 0,-24-3-7 0,33-18 100 15</inkml:trace>
  <inkml:trace contextRef="#ctx0" brushRef="#br0" timeOffset="1683.6316">10008 7074 2017 0,'0'0'30'0,"0"0"-30"0,-29-12 0 15,11 14 0-15,-3 2 0 0,1 0 0 16,-3 5 0-16,-2 1 0 0,-2 3 0 0,1 4 0 16,-1 3 0-16,0 5 0 0,3 0 0 0,0 2 0 15,3 0 0-15,3 0 0 0,3 0 0 0,5-2 0 16,4-2 0-16,6-4 0 0,3-1 0 0,-3-18 0 16,24 26 0-16,-5-15 0 0,7-4 0 15,6-3 0-15,5-6 0 0,5-4 0 0,5-5 0 16,3-1 0-16,1-6 0 0,3 2 0 0,-6-9-56 15,12 17-114-15,-37-25-409 0,27 12-62 0,-16-9 60 16</inkml:trace>
  <inkml:trace contextRef="#ctx0" brushRef="#br0" timeOffset="1840.564">10291 7121 1917 0,'1'17'79'0,"-23"1"-46"0,4 4-15 16,1 1-18-16,1 1 0 0,2 0 0 0,1 4 0 15,2-2 0-15,3 0 0 0,0-1 0 0,5-3 0 16,-1-1 0-16,5-2 0 0,2-1 0 0,-3-18 0 16,13 28 0-16,-13-28 0 0,18 18 0 0,-18-18 0 15,25 7 0-15,-25-7 0 0,30-7 0 0,-14-11-76 16,23 25-317-16,-26-36-249 0,18 8 7 16,-11-5 335-16</inkml:trace>
  <inkml:trace contextRef="#ctx0" brushRef="#br0" timeOffset="1996.7977">10310 6889 1675 0,'-35'-6'372'0,"10"6"-372"15,5 1 0-15,20-1 0 0,-27 3 0 0,27-3 0 16,0 0 0-16,0 0 0 0,0 0 0 0,0 0 0 16,0 0-12-16,38 9-95 0,-36-27-372 0,29 23-159 15,-8-9-12-15,6 0 490 0</inkml:trace>
  <inkml:trace contextRef="#ctx0" brushRef="#br0" timeOffset="2543.7007">10675 7117 2038 0,'-27'19'9'0,"27"-19"-9"16,-22 32 0-16,22-32 0 0,-17 30 0 0,17-30 0 15,-11 30 0-15,6-13 0 0,2 0 0 0,-1 0 0 16,2 1 0-16,2-1 0 0,-2 1 0 0,2 1 0 15,2-1 0-15,-2-18 0 0,-3 32 0 16,3-32 0-16,-5 28 0 0,5-28 0 0,-1 22 0 16,1-22 0-16,0 0 0 0,0 0 0 0,0 18 0 15,0-18 0-15,0 0 0 0,0 0 0 0,0 0 0 16,0 0 0-16,0 0 0 0,11-25 0 0,-11 25 0 16,12-35 0-16,-4 13 0 0,0-2 0 0,2-1 0 15,0 0 0-15,-2 1 0 16,3-3 0-16,0-1 0 0,1 1 0 0,1-2 0 15,2-2 0-15,1 2 0 0,0 2 0 0,2 1 0 16,0 4 0-16,2 5 0 0,-1 3 0 0,-1 3 0 16,1 3 0-16,-2 0 0 0,0 5 0 0,-17 3 0 15,32-2 0-15,-15 5 0 0,-17-3 0 0,31 12 0 16,-31-12 0-16,23 23 0 0,-23-23 0 0,13 35 0 16,-10-13 0-16,-6 2 0 0,1 1 0 15,-4 2 0-15,-4 1 0 0,-1 0 0 0,-3 1 0 16,-3-3 0-16,0 2 0 0,-2 0 0 0,0-3 0 15,-1 1 0-15,0-2 0 0,-2-4 0 0,0 0 0 16,1-3 0-16,1-3 0 0,1 1 0 16,19-15 0-16,-31 24 0 0,31-24 0 0,-26 16 0 15,26-16 0-15,-23 13 0 0,23-13 0 0,-24 14 0 16,24-14 0-16,-23 23 0 0,23-23 0 16,-22 28 0-16,10-10 0 0,2 3 0 0,-1 3 0 15,1 5 0-15,2 1 0 0,-3 3 0 0,2 1 0 16,-1 0 0-16,2 0 0 0,2-3 0 0,2-2 0 15,2-2 0-15,7-3 0 0,-5-24 0 0,30 51-257 16,-30-51-377-16,22 13-9 0,-22-13 131 0</inkml:trace>
  <inkml:trace contextRef="#ctx0" brushRef="#br0" timeOffset="3012.4626">11316 7214 2047 0,'-25'-5'0'16,"25"5"0"-16,-29-5 0 0,29 5 0 0,-24-3 0 16,24 3 0-16,-23 0 0 0,23 0 0 0,-26 3 0 15,26-3 0-15,-25 12 0 0,25-12 0 16,-27 23 0-16,27-23 0 0,-29 33 0 0,13-15 0 15,1 5 0-15,0 0 0 0,-1 1 0 16,2 0 0-16,2-3 0 0,4-2 0 0,8-19 0 16,-5 29 0-16,5-29 0 0,6 20 0 0,-6-20 0 15,18 12 0-15,-18-12 0 0,33 1 0 0,-11-8 0 16,6-4 0-16,4-6 0 0,3-4 0 0,2-4 0 16,2-3 0-16,-2-2 0 0,-3 0 0 0,-1 1 0 15,-5 1 0-15,0 0 0 0,-4 3 0 16,-2 2 0-16,-4 2 0 0,-6 4 0 0,-12 17 0 15,14-22 0-15,-14 22 0 0,0 0 0 16,0 0 0-16,0 0 0 0,0 0 0 0,-20 23 0 16,20-23 0-16,-22 38 0 0,9-12 0 0,1 0 0 15,2 0 0-15,2-1 0 0,4-2 0 0,2-2 0 16,5 2 0-16,1-3 0 0,4 0 0 0,-8-20 0 16,25 33 0-16,-25-33 0 0,39 29-103 15,-39-29-135-15,52 12-214 0,-52-12-159 0,46-7 61 16,-8 13 458-16</inkml:trace>
  <inkml:trace contextRef="#ctx0" brushRef="#br0" timeOffset="3356.2005">11862 7150 2046 0,'-32'-4'1'0,"14"-3"-1"0,-3 2 0 16,4 5 0-16,-3 1 0 0,1 5 0 0,0 2 0 15,-1 4 0-15,2 2 0 0,0 4 0 0,1 3 0 16,5 3 0-16,-2 0 0 0,6 3 0 0,2-3 0 15,2-2 0-15,4-3 0 0,5-2 0 0,-5-17 0 16,21 28 0-16,-21-28 0 0,33 16 0 0,-12-14 0 16,5-3 0-16,1-6 0 0,3-4 0 15,3-7 0-15,2-3 0 0,3-6 0 0,-2-2 0 16,1-3 0-16,-4-2 0 0,-2-2 0 0,-4-1 0 16,-1 0 0-16,-6-1 0 0,-1 3 0 0,-5 1 0 15,-2 3 0-15,-3 2 0 0,-3 5 0 16,-1 4 0-16,-5 20 0 0,0-20 0 0,0 20 0 15,0 0 0-15,0 0 0 0,-20 10 0 0,11 6 0 16,-6 9 0-16,-1 6 0 0,2 5 0 16,-6 3 0-16,6 1 0 0,-1 2 0 0,-1-3 0 15,8 3 0-15,-1-7 0 0,7 3 0 0,-4-10 0 16,21 18-153-16,-34-43-198 0,46 36-157 0,-27-39-112 16,7 18 206-16,23 8 414 0</inkml:trace>
  <inkml:trace contextRef="#ctx0" brushRef="#br0" timeOffset="3746.847">12795 7377 2047 0,'0'0'0'0,"-16"22"0"0,16-22 0 16,-21 31 0-16,11-9 0 0,1 4 0 0,-1 4 0 15,-1 0 0-15,-1 4 0 0,-2-3 0 16,5 1 0-16,-3-3 0 0,7 5-42 0,5-34-104 16,2 48-493-16,-2-48 17 0,7 35 25 0</inkml:trace>
  <inkml:trace contextRef="#ctx0" brushRef="#br0" timeOffset="4528.1243">13438 7388 1767 0,'0'0'57'0,"17"-24"-20"0,-17 24-6 15,16-23 5-15,-16 23-6 0,16-18-5 0,-16 18-2 16,0 0 1-16,0 0-7 0,0 0-17 15,11-18 0-15,-11 18 0 0,0 0 0 0,0 0 0 16,0 0 0-16,-18 4 0 0,18-4 0 0,0 0 0 16,-19 19 0-16,19-19 0 0,-16 25 0 0,9-7 0 15,-2 3 0-15,0 0 0 0,-2 5 0 16,0-2 0-16,1 3 0 0,-1-2 0 0,3 0 0 16,-1 0 0-16,2-4 0 0,1-1 0 0,1-3 0 15,5-17 0-15,-3 23 0 0,3-23 0 16,0 0 0-16,0 0 0 0,0 0 0 0,0 0 0 15,0 0 0-15,0 0 0 0,19 0 0 0,-19 0 0 16,12-25 0-16,-5 4 0 0,0-4 0 0,1-1 0 16,-2-3 0-16,0 0 0 0,0 0 0 0,0 0 0 15,-1-1 0-15,0-1 0 0,-2 0 0 0,2-3 0 16,1-1 0-16,2-3 0 0,0 1 0 0,2 1 0 16,1 3 0-16,0 6 0 0,3 4 0 15,-1 5 0-15,-13 18 0 0,25-23 0 16,-25 23 0-16,26-14 0 0,-26 14 0 0,28-6 0 15,-28 6 0-15,34 1 0 0,-12 1 0 0,-2 2 0 16,6 1 0-16,-4 1 0 0,1 0 0 0,-1 1 0 16,0 2 0-16,1 2 0 0,-3 1 0 0,-1 1 0 15,-19-13 0-15,26 31 0 0,-17-14 0 16,-4 1 0-16,-5 2 0 0,-4 2 0 0,-6 1 0 16,-3 0 0-16,-4 1 0 0,-4-1 0 0,-3 0 0 15,-3-2 0-15,0 0 0 0,-1-2 0 0,-1 0 0 16,0-1 0-16,0-3 0 0,2 1 0 0,2-1 0 15,0-1 0-15,0-1 0 0,2 0 0 0,-1-1 0 16,3-2 0-16,1 1 0 0,-1 3 0 16,3-1 0-16,-1 3 0 0,1 2 0 15,-1 1 0-15,3 4 0 0,1 3 0 0,0 3 0 16,2 2 0-16,1 3 0 0,-1 2 0 0,2-2 0 16,0 1 0-16,1-1 0 0,1 1 0 0,-1-2 0 15,4 1 0-15,-1-8 0 0,7 3 0 0,0-29-114 16,12 46-251-16,-12-46-156 0,0 0-79 0,11 21 154 15,-11-21 446-15</inkml:trace>
  <inkml:trace contextRef="#ctx0" brushRef="#br0" timeOffset="4981.2346">14331 7139 2047 0,'-24'-9'0'0,"6"0"0"0,1 3 0 0,0-2 0 16,17 8 0-16,-28-7 0 0,28 7 0 0,-30-1 0 16,30 1 0-16,-31 8 0 0,31-8 0 0,-34 21 0 15,14-6 0-15,0 1 0 16,0 6 0-16,-1 1 0 0,1 4 0 0,0-1 0 15,1 2 0-15,1-1 0 0,5-2 0 0,2-2 0 16,4-3 0-16,4-2 0 0,3-18 0 0,7 29 0 16,-7-29 0-16,24 20 0 0,-6-14 0 0,5-3 0 15,2-4 0-15,8-5 0 0,0-5 0 0,5-4 0 16,1-4 0-16,-2-2 0 0,1-2 0 0,-4 0 0 16,-1-1 0-16,-3-1 0 0,-3 2 0 15,-5 0 0-15,-1 1 0 0,-5 1 0 0,-3 3 0 16,-13 18 0-16,11-29 0 0,-11 29 0 0,-3-17 0 15,3 17 0-15,0 0 0 0,-24-5 0 0,24 5 0 16,-24 14 0-16,24-14 0 0,-27 28 0 16,14-10 0-16,-1 3 0 0,3 0 0 0,3 3 0 15,-1-1 0-15,8 1 0 0,-1-2 0 16,8 2 0-16,0-6 0 0,10 5 0 0,-16-23-157 16,48 39-181-16,-48-39-157 0,39 7-98 0,-5 6 130 15,-12-29 463-15</inkml:trace>
  <inkml:trace contextRef="#ctx0" brushRef="#br0" timeOffset="5543.7505">14900 7099 2047 0,'-37'-1'0'0,"3"0"0"0,1 5 0 15,3 0 0-15,0 5 0 0,-1 0 0 0,2 6 0 16,0 0 0-16,3 4 0 0,2 0 0 0,3 0 0 15,5 2 0-15,5-3 0 0,4 1 0 0,7-19 0 16,4 31 0-16,-4-31 0 0,23 26 0 16,-2-15 0-16,2-1 0 0,2-5 0 0,4-4 0 15,2-4 0-15,-1-3 0 0,2 0 0 0,-2-3 0 16,-1-2 0-16,-2-3 0 0,-2 1 0 0,-5-1 0 16,0-2 0-16,-20 16 0 0,29-29 0 0,-29 29 0 15,17-28 0-15,-17 28 0 0,8-23 0 16,-8 23 0-16,0 0 0 0,0-17 0 15,0 17 0-15,0 0 0 0,0 0 0 0,-17 17 0 16,17-17 0-16,-17 35 0 0,5-8 0 0,-1 8 0 16,-2 3 0-16,-2 6 0 0,-1 2 0 0,0 2 0 15,-1 4 0-15,1-1 0 0,5 0 0 0,-2-4 0 16,2-2 0-16,2-4 0 0,-2-4 0 0,2 0 0 16,0-8 0-16,1-5 0 0,1-5 0 0,9-19 0 15,-12 21 0-15,12-21 0 0,0 0 0 16,0 0 0-16,0 0 0 0,0 0 0 0,-1-28 0 15,6 5 0-15,1-6 0 0,5-6 0 0,1-1 0 16,-1-2 0-16,2 0 0 0,-2-2 0 16,1 0 0-16,-1-3 0 0,0 1 0 0,-1 1 0 15,1-1 0-15,1 0 0 0,0 1 0 0,2 4 0 16,-1 4 0-16,-1 5 0 0,-1 9 0 0,-1 2 0 16,-10 17 0-16,18-23 0 0,-18 23 0 15,25-14 0-15,-25 14 0 0,34-8 0 0,-16 7 0 16,6 5 0-16,-3-4 0 0,9 11 0 0,-30-11-162 15,61 11-137-15,-54-32-97 0,36 37-72 0,-20-9 11 16,-23-7 193-16,44 8 264 0</inkml:trace>
  <inkml:trace contextRef="#ctx0" brushRef="#br0" timeOffset="5887.5073">15258 7239 2047 0,'0'0'0'0,"0"0"0"0,0 0 0 0,0 0 0 15,0 0 0-15,19-11 0 0,-19 11 0 0,28-9 0 16,-11 3 0-16,3 1 0 0,2-2 0 0,1 1 0 16,-1-3 0-16,-1 2 0 0,-2 0 0 15,0-2 0-15,-19 9 0 0,30-14 0 0,-30 14 0 16,17-14 0-16,-17 14 0 0,0 0 0 0,7-23 0 16,-7 23 0-16,-2-20 0 0,2 20 0 0,-10-27 0 15,10 27 0-15,-17-26 0 0,17 26 0 16,-22-22 0-16,22 22 0 0,-30-10 0 0,12 10 0 15,-2 5 0-15,0 3 0 0,-2 3 0 0,-1 6 0 16,-1 1 0-16,4 4 0 0,-1 2 0 16,3 0 0-16,3 3 0 0,4-3 0 0,5-1 0 15,5-1 0-15,3-3 0 0,6 1 0 0,-8-20 0 16,28 30 0-16,-8-18 0 0,3-3 0 0,9-1 0 16,3-4 0-16,10 0 0 0,3-6 0 0,20 13-43 15,-23-32-210-15,39 36-59 0,-39-44-86 0,31 25 3 16,-12-2-9-16,-15-23 163 0,32 28 241 15</inkml:trace>
  <inkml:trace contextRef="#ctx0" brushRef="#br0" timeOffset="6209.2603">16731 6803 1767 0,'0'0'266'0,"0"0"-252"16,0 0-14-16,0 0 0 0,0 0 0 0,-11 26 0 15,-1-4 0-15,-5 5 0 0,-1 7 0 16,-3 3 0-16,-1 2 0 0,0 2 0 0,0 1 0 15,2 1 0-15,3-1 0 0,1-2 0 0,5-4 0 16,5-2 0-16,6-4 0 0,6-2 0 0,3-5 0 16,8 0 0-16,0-6 0 0,11 2-32 0,-28-19-225 15,69 1-348-15,-38-10-25 0,22 4 108 16</inkml:trace>
  <inkml:trace contextRef="#ctx0" brushRef="#br0" timeOffset="6853.175">17084 6930 2047 0,'-27'14'0'15,"2"3"0"-15,0 5 0 0,0 2 0 0,-1 4 0 16,2 1 0-16,4 2 0 0,1 0 0 0,8 1 0 16,-1 2 0-16,5-2 0 0,4-1 0 0,2-3 0 15,7 0 0-15,4-4 0 0,6-2 0 0,1-1 0 16,6-5 0-16,1-1 0 0,5-6 0 0,3-4 0 15,2-5 0-15,2-2 0 0,3-6 0 16,-1-4 0-16,1-6 0 0,-1-4 0 16,-3-4 0-16,-1-4 0 0,-1-2 0 0,-4-2 0 15,-2-1 0-15,-4-1 0 0,-5 0 0 0,-5-1 0 16,-2 4 0-16,-5 0 0 0,-3 1 0 0,-2 3 0 16,-1 3 0-16,-1 2 0 0,-2 3 0 0,3 21 0 15,-7-28 0-15,7 28 0 0,0 0 0 16,-15-19 0-16,15 19 0 0,0 0 0 0,0 0 0 15,0 0 0-15,0 0 0 0,-10 20 0 0,10-20 0 16,14 23 0-16,-14-23 0 0,34 22 0 0,-12-12 0 16,2-2 0-16,4 0 0 0,2-1 0 0,2-4 0 15,4 1 0-15,1-4 0 0,2 0 0 0,0-2 0 16,-4-2 0-16,1 0 0 0,-3 0 0 0,-3-2 0 16,-3-2 0-16,-7 2 0 15,-1 1 0-15,-19 5 0 0,19-8 0 0,-19 8 0 16,0 0 0-16,0 0 0 0,0 0 0 0,0 0 0 15,-18-7 0-15,18 7 0 0,-29 11 0 0,9-1 0 16,-2 5 0-16,-2 4 0 0,1 4 0 0,-3 5 0 16,3 2 0-16,0 3 0 0,1 3 0 0,5 1 0 15,4-2 0-15,4-2 0 0,7-3 0 0,6-4 0 16,5-3 0-16,5-4 0 0,3-3 0 16,6-4 0-16,4-3 0 0,8-4 0 0,5-7 0 15,7-5 0-15,3-3 0 0,1-8 0 0,3-2 0 16,-4-6 0-16,0-3 0 0,-7-2 0 15,-6-2 0-15,-9 1 0 0,-8-1 0 0,-9 3 0 16,-2-1 0-16,-8 2 0 0,-5 0 0 0,-3 2 0 16,-9-5 0-16,2 7 0 0,-12-7 0 15,8 17 0-15,-23-23-194 0,41 38-73 0,-67-40-32 16,49 41-5-16,-32-18-29 0,10 7-9 0,13 22 35 16,-32-29 307-16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5T00:07:03.05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2573 13417 1591 0,'0'0'75'0,"0"0"-80"16,0 0-9-16,0 0-4 0,0 0 4 0,0 0 12 15,0 0 10-15,7 18 1 0,-8 0 3 0,-3 5-10 16,0 6 8-16,-1 4-3 0,2 8 17 0,-3 6-6 16,5 12 20-16,-6 8-15 0,4 13 0 0,-5 4 19 15,2 15-18-15,-8 3 10 0,2 8 5 0,-4 4-35 16,-2 2 5-16,-4 4 6 0,-1 0-10 0,-1 0 9 16,1 1 7-16,-2-1-15 15,3-3-11-15,1-1 10 0,0-2-11 0,1-4-6 16,2-2 25-16,2-6-9 0,3-2-14 0,3-10 16 15,4-6-16-15,4-13 0 0,3-10 12 0,5-13-20 16,1-13 1-16,8-8-35 0,-15-27-13 0,33 14-25 16,-31-47-243-16,26 14-264 0,-2-11 5 0,-2-12 380 15</inkml:trace>
  <inkml:trace contextRef="#ctx0" brushRef="#br0" timeOffset="2555.6615">4595 13330 649 0,'0'0'241'16,"0"0"-101"-16,0 0-25 0,0 0-14 0,0 0-3 15,0 0-9-15,0 0-14 0,0 0-9 0,0 0-12 16,0 0-10-16,0 0-34 0,0 0 16 16,0 0-27-16,0 0 22 0,0 0-1 0,0 0-6 15,0 0-2-15,0 0-6 0,0 0-2 0,0 0-2 16,0 0-1-16,0 0 2 0,0 0 2 0,0 0 1 16,0 0 5-16,0 0-4 0,0 21 1 0,0-21-3 15,3 17-1-15,-3-17 1 0,4 25 3 16,-4-25-3-16,1 32 4 0,-2-14-8 0,2 4 7 15,-2 0-10-15,1 0 11 0,-2 1-8 16,1 1 8-16,-1 0-5 0,0 3 3 0,0-2-4 16,1 2 6-16,-2-1-8 0,2 0 9 0,0-1-9 15,0 2 6-15,0-2-5 0,1 2 4 0,0-1-6 16,1 2 7-16,-1 0-7 0,1 1-10 0,1-1 30 16,0 3-29-16,0 1 30 0,0-1-16 0,1 2-7 15,-2-3 7-15,0 3-10 0,1 0 12 0,-1 1-9 16,0 0 8-16,0 0-8 0,0-1 10 15,1-1-9-15,-1 0 5 0,0-2-8 0,1 0 7 16,1 2-4-16,1-1 8 0,-2 1 11 16,2 0-31-16,-1 0 28 0,2 0-25 0,1 0 9 15,-1 0 8-15,1 1-7 0,1-1 4 0,1-2-3 16,-2 1 4-16,0-1-7 0,1 2 6 0,1-2-10 16,-1 0 7-16,1 1-4 0,0-4 7 15,-1 4-5-15,0-5 4 0,-1 3-5 0,0 0 5 16,-1 0-5-16,1 2-14 0,-1-2 28 0,0 2-28 15,0 0 29-15,-1 2-8 0,0 0-7 0,0-2 9 16,-1 1-10-16,0-2 9 0,1 0-10 0,-1 0 8 16,0-1-7-16,1-1 5 0,0 1-2 0,1-1 2 15,1-1-2-15,-1 0 5 0,1 1-8 0,-2 1 7 16,1-2-11-16,0 1 9 16,-2-2-6-16,2-1-10 0,0 0 30 0,0 0-30 15,-1-1 28-15,-2 1-13 0,2-2-3 0,-2-3 3 16,1 0-3-16,-2-1 3 0,1-1-2 0,-1-1 3 15,-1-17-4-15,3 33 3 0,-2-16-3 0,0 1 4 16,0 0-5-16,-1 1 5 0,2 2-6 0,-1-1 7 16,0 5-6-16,0-4 6 0,1 2-3 0,-1-1 0 15,0-3-3-15,-1-2 3 0,0-17-16 16,2 18-15-16,-2-18-43 0,0 0-89 0,26-14-439 16,-24-8-36-1,11-6 142-15</inkml:trace>
  <inkml:trace contextRef="#ctx0" brushRef="#br0" timeOffset="3664.9936">2370 13435 525 0,'0'0'44'16,"0"0"-18"-16,0 0 37 0,0 0 34 0,0 0 44 15,24 11 0-15,-24-11 0 0,0 0-26 0,10-21-22 16,-10 21-23-16,0 0-20 0,23-12-19 0,-23 12-11 15,0 0-8-15,0 0-4 0,21-13-3 0,-21 13-2 16,0 0 0-16,0 0 1 0,0 0 3 16,0 0 0-16,0 0 3 0,0 0-2 0,18 8 2 15,-18-8-2-15,0 0 2 0,0 0-3 0,0 0-1 16,0 0 0-16,5 21-3 0,-5-21-1 0,0 0 1 16,0 0-2-16,0 0 3 0,23 16 0 15,-23-16 1-15,21 3 0 0,-21-3 2 0,30 0-1 16,-10-1 0-16,1-4 1 0,5-1-4 0,1 0 5 15,2-2-6-15,4-3 3 0,2-1-5 16,5-3 3-16,3 2-4 0,3-5 5 0,3 2 22 16,0-2-47-16,5 1 44 0,-2 0-43 0,1 0 15 15,-1 1 8-15,-1 1-4 0,1 2 3 0,2 1-3 16,-1 3 5-16,0 0-5 0,0 2 2 0,1 1-3 16,-3 0 0-16,1 2-2 0,-2 2 5 0,-2 2-1 15,0 2 4-15,-2 1-1 0,0-1-3 16,-2 2 0-16,-1-2 0 0,-1 4 1 0,1-1 0 15,-1 0 2-15,1 1-4 0,-1-1 2 16,1 0-1-16,0-1 3 0,-1 0-4 0,-2 0 3 16,2-1-2-16,-3 1 2 0,-1-2-3 0,0 2 2 15,-3-2-1-15,1 2 1 0,-1-2-2 0,-1 3 4 16,1-2-2-16,-1 0-1 0,-1 2 2 0,0-4 0 16,-1 2-1-16,-1-2 3 0,0 0-3 15,-2 0 0-15,-1 1-1 0,-3 0 1 0,-2-2-1 16,-1 2-1-16,-3 0 1 0,-1-1 0 0,-18-1 1 15,28 4 0-15,-28-4 0 0,20 3-1 0,-20-3 1 16,0 0 0-16,0 0 1 0,0 0 3 0,0 0 1 16,0 0 2-16,0 0-1 0,0 0-2 15,0 0-4-15,0 0-1 0,0 0-11 0,0 0-25 16,-8 17-79-16,-20-30-377 0,28 13-109 16,0 0 34-16</inkml:trace>
  <inkml:trace contextRef="#ctx0" brushRef="#br0" timeOffset="4227.4308">5028 13337 480 0,'-1'-17'249'0,"1"17"-22"0,0 0-30 0,20-5-30 15,-25-12-43-15,5 17-25 0,0 0-41 16,18-18 0-16,-18 18-30 0,2-18 4 0,-2 18-6 15,0-22-9-15,0 22 3 0,-1-24-3 0,1 24 4 16,-3-29-6-16,-1 11 5 0,2 1-10 0,-1-2 2 16,1 0-6-16,-1 0 3 0,2 0-7 15,-3-2 5-15,3 2-5 0,-1-2 3 0,0 1-5 16,0 2 3-16,1-1-4 0,1 19 4 0,-4-31-5 16,4 31 5-16,-2-25-6 0,2 25 4 15,-1-20-5-15,1 20-1 0,-2-17-7 0,2 17-11 16,0 0-23-16,0 0-11 0,-7-29-69 0,28 44-243 15,-21-15-169-15,0 0-39 0,0 0 423 0</inkml:trace>
  <inkml:trace contextRef="#ctx0" brushRef="#br0" timeOffset="5149.2562">5050 12769 526 0,'-3'16'187'0,"3"-16"-50"0,0 0-16 15,-23-4 11-15,23 4-7 0,0 0-16 0,0 0-20 16,-25-3-17-16,25 3-18 0,0 0-17 0,-18-1-10 16,18 1-6-16,-18-4 0 0,18 4 0 0,-25-2-1 15,25 2-2-15,-28-2-3 0,11 0-4 0,0 4 0 16,-3-2-2-16,-1 2 0 0,-1-1-4 0,0 2 0 15,-4-2-2-15,0 2 1 0,-2 1 2 16,-1 1 0-16,-3-1-1 0,2 0 1 0,-2 1-3 16,1 1 2-16,-2 0-1 0,-1 0 4 0,-2 0-1 15,0 0 3-15,-2-1-3 0,3 1 1 16,-2-1 1-16,1-1-3 0,-1-1-3 0,1 1 0 16,1-3-1-16,1 0 1 0,-2 1-2 0,2-2 0 15,0 0-5-15,1 0 3 0,-1 1 1 16,2-1 0-16,-4 2 2 0,1-1-5 0,-1-1 3 15,-2 2 0-15,-1-2-2 0,0 1 2 0,0 3 0 16,-2-3 1-16,1 4 1 0,0-2 2 0,-1 0-3 16,2 0 1-16,-1 0-1 0,3-1 2 0,0 1-2 15,1-1 3-15,-1 2-1 0,2-2-1 0,0-1 1 16,1-1 0-16,-2 0-3 0,2 0 3 0,-1-1 0 16,1 1-1-16,-1-1 3 15,1 0-1-15,1-1-2 0,-1 2 0 0,-2 0 0 16,4 2-2-16,-1-1 1 0,-1 0-2 0,2 0 0 15,1 3 2-15,0-2-1 0,2 1 2 0,-1 0-2 16,0 0 1-16,1 0 0 0,2 0 0 0,3-1-1 16,1 1 0-16,2-2 0 0,3 0 1 0,0 0 0 15,18-1 0-15,-29-1-2 0,29 1 0 0,-21 0-4 16,21 0 2-16,0 0-3 0,-18-4-5 16,18 4-5-16,0 0-6 0,0 0-9 0,0 0-12 15,0 0-4-15,0 0-8 0,0 0 4 0,0 0 6 16,0 0 7-16,0 0 7 0,0 0 6 0,0 0 10 15,0 0 7-15,0 0 4 0,0 0 3 16,0 0 4-16,12 19 0 0,-12-19 4 0,0 0 3 16,0 0 3-16,0 0 5 0,0 0 4 15,0 0 4-15,0 0 5 0,0 0 2 0,14 16 5 16,-14-16-2-16,0 0 1 0,0 0-3 0,0 0-2 16,0 0-7-16,9 26-5 0,-9-26-8 0,6 28-2 15,-2-9-5-15,-2 2 3 0,-1 4-7 0,-1 5 10 16,-1 6-12-16,-1 3 12 0,-4 4-10 0,-3 2-14 15,-1 0 30-15,-1 2-30 0,-1-6 28 0,1-1-9 16,3-6-9-16,-1-7 8 0,4-4-13 16,1-6 3-16,4-17-14 0,-2 17-24 0,2-17-32 15,0 0-69-15,31 11-262 0,-31-11-180 16,11-29 16-16,-11 29 481 0</inkml:trace>
  <inkml:trace contextRef="#ctx0" brushRef="#br0" timeOffset="5316.4815">2427 13394 1427 0,'0'0'105'0,"0"0"-47"15,-21 5-26-15,21-5-10 0,0 0-10 16,0 0-8-16,0 0-8 0,0 0-2 0,0 0 0 16,0 0-14-16,0 0-73 0,0 0-294 0,0 0-197 15,24-6 47-15,-21-11 515 0</inkml:trace>
  <inkml:trace contextRef="#ctx0" brushRef="#br1" timeOffset="10410.4204">3011 12244 662 0,'0'0'253'0,"0"0"-85"0,0 0-45 15,0 0-22-15,0 0-20 0,0 0-15 0,0 0-9 16,-20 3-15-16,20-3-5 0,0 0-10 0,0 0-3 16,0 0-6-16,0 0-3 0,-17 3 0 0,17-3 0 15,0 0 2-15,0 0 0 0,0 0 0 0,0 0-3 16,0 0-3-16,0 0 1 0,-19-3-1 0,19 3-1 16,0 0-1-16,0 0-3 0,0 0 0 15,0 0-3-15,-20 14-1 0,20-14 1 16,0 0-3-16,-15 29 5 0,15-29-3 0,-15 32 7 15,7-12-4-15,0 3 8 0,0 2-8 0,-1 3 8 16,2 2-11-16,0 0 7 0,2 1-10 0,0-4 8 16,4 0-9-16,2-3 4 0,3-2-5 0,3-4 1 15,-7-18-8-15,27 27-4 0,-6-15-23 0,-1-10-17 16,15 15-44-16,-25-36-257 0,28 21-219 0,-6-3-34 16,-2-11 453-16</inkml:trace>
  <inkml:trace contextRef="#ctx0" brushRef="#br1" timeOffset="11273.0507">3147 12264 297 0,'0'0'150'15,"0"0"-35"-15,0 0-28 0,0 0-15 0,0 0-11 16,0 0 6-16,-7 17 2 0,7-17 4 15,0 0-2-15,0 0-9 0,0 0-10 0,0 0-12 16,0 0-10-16,0 0-5 0,0 0 3 0,0 0 6 16,0 0 3-16,0 0 1 0,0 0-2 0,0 0-7 15,0 0-5-15,0 0-7 0,18 12-6 0,-18-12-3 16,0 0-4-16,0 0-2 0,21 6 1 16,-21-6-2-16,0 0 2 0,23 8-2 0,-23-8 0 15,22 3 0-15,-22-3 0 0,28 4 0 0,-11-3 1 16,1-2-2-16,1 1 0 0,1-1 0 0,1-1 1 15,2 0-1-15,1 0 1 0,3-1 0 16,-1 0-1-16,4 0 2 0,-1 1-1 0,1-2 1 16,2 2 0-16,1-3 0 0,0 2-4 0,-1 0 4 15,2 2-3-15,2-2 3 0,-2 2-1 16,1 0 1-16,1-1-1 0,-1 2 0 0,0 0-1 16,0 0 1-16,-1 2 0 0,3-2 1 0,-1 1 0 15,1 0 1-15,1 0 2 0,0 2-2 0,2-3 2 16,0 0-1-16,1-1-1 0,-3-1 1 0,3 1-1 15,-1-1-1-15,-1-1 0 0,-2 0-2 0,1-1-2 16,-3 2-2-16,-2-1-10 0,1 3-12 0,-6-7-23 16,10 14-42-16,-19-21-63 0,24 27-153 15,-22-14-138-15,-1-5-4 0,14 19 380 0</inkml:trace>
  <inkml:trace contextRef="#ctx0" brushRef="#br1" timeOffset="12413.5529">3115 12837 286 0,'0'0'105'0,"0"0"-1"16,0 0-19-16,0 0-8 0,0 0-15 0,0 0 3 15,0 0-7-15,0 0 4 0,17-13-13 0,-17 13-6 16,0 0-14-16,0 0-8 0,0 0-3 0,0 0-2 16,19 1-3-16,-19-1 3 0,0 0-1 0,0 0 1 15,0 0 2-15,0 0 1 0,22 9 1 0,-22-9 0 16,0 0-2-16,17 1 0 0,-17-1 1 15,17-1 1-15,-17 1 0 0,22-3-2 0,-22 3-6 16,26-6-3-16,-26 6-5 0,29-8 0 16,-29 8-2-16,33-9 0 0,-33 9-2 0,34-7 2 15,-34 7-2-15,34-6 2 0,-17 5-1 0,2 0 0 16,-1 0 0-16,0 2 0 0,0-1 2 0,1 1-3 16,0 0 1-16,1 0-1 0,-1 2 0 0,2-1 1 15,1 1 0-15,-2-1-1 0,2 0 2 16,1 1-1-16,2-2 0 0,-1 0 1 0,1-1-1 15,2 0 1-15,0 0-1 0,1-1 1 0,2 0 0 16,1-3 1-16,0 2 0 0,1-3 0 0,1 1 1 16,1-2 3-16,1 1 0 0,2-1 4 0,2 0-2 15,-2-1 0-15,3 1-4 0,-1-1 1 0,1 1-4 16,-2 0 2-16,1 1-3 16,-2 0 2-16,-1 1 0 0,-1 1-1 0,1 0 22 15,-5 2-23-15,0-1 23 0,-2 1-24 0,-3 1 1 16,1 0 0-16,-2 0-1 0,-1 0 2 0,-1 1-2 15,-1-1 3-15,-1 0-3 0,-1 0 2 0,1 0 2 16,-2-1-4-16,2 1 4 0,-1-3-2 0,-1-2-2 16,2 2 3-16,-2-3-3 0,1 2 1 0,-2-1-7 15,2 6-41-15,-13-19-193 0,10 13-288 16,0 4-20-16,-17 1 373 0</inkml:trace>
  <inkml:trace contextRef="#ctx0" brushRef="#br1" timeOffset="13381.9399">4802 12446 1178 0,'0'0'182'16,"0"0"-117"-16,0 0-26 0,0 0-11 0,-12-17-2 15,12 17-5-15,0 0-1 0,0 0-2 0,21-20-6 16,-21 20 0-16,18-8-6 0,-18 8-4 15,22-7 0-15,-22 7-3 0,25-3 2 0,-25 3-4 16,30 0-5-16,-30 0-18 0,35 5-32 0,-35-5-77 16,39 4-173-16,-39-4-187 0,30-5 1 0,-1 18 411 15</inkml:trace>
  <inkml:trace contextRef="#ctx0" brushRef="#br1" timeOffset="13663.1653">4819 12494 1230 0,'0'0'50'0,"0"0"-7"0,0 0 1 16,17-10 1-16,-17 10-8 0,17-12-16 16,-17 12-10-16,25-11-7 0,-25 11-1 0,26-9-5 15,-26 9-4-15,31-9-13 0,-13 10-32 16,-18-1-71-16,35-3-142 0,-35 3-210 0,23-10 5 16,3 21 389-16</inkml:trace>
  <inkml:trace contextRef="#ctx0" brushRef="#br1" timeOffset="13905.2899">4853 12542 1386 0,'-26'12'48'0,"26"-12"-38"16,0 0-11-16,0 0 1 0,18-7 1 0,-18 7-1 16,20-8 1-1,-20 8-2-15,30-9-3 0,-30 9-20 0,37-6-61 16,-31-12-138-16,16 11-237 0,4 8-44 0,-18-19 361 0</inkml:trace>
  <inkml:trace contextRef="#ctx0" brushRef="#br1" timeOffset="14358.3627">4864 12270 791 0,'-17'-5'221'16,"17"5"-79"-16,0 0-32 0,0 0-17 0,0 0-12 16,0 0-20-16,0 0-17 0,0 0-10 0,0 0-5 15,0 0 0-15,0 0 0 16,18-2-1-16,-18 2 0 0,19-7-4 0,-19 7-1 16,25-10-4-16,-25 10-3 0,34-11-4 0,-14 4-3 15,0 2-7-15,2-2 3 0,3-2-5 0,0 2 2 16,1 0-3-16,0 0 1 0,-1 1-4 0,0 2-3 15,-2-1-13-15,3 9-21 0,-26-4-54 0,51 12-187 16,-51-12-257-16,30 2-45 0,-10 9 326 0</inkml:trace>
  <inkml:trace contextRef="#ctx0" brushRef="#br1" timeOffset="14778.1773">4845 12636 1304 0,'23'-10'106'0,"-23"10"-28"0,0 0-13 16,22-26-11-16,-5 23-17 0,-17 3-10 0,30-16-15 16,-30 16-2-16,35-13-6 0,-16 7-3 0,-1-2-11 15,4 8-20-15,-22 0-40 0,45 3-121 0,-45-3-268 16,23-15-55-16,1 20 91 0</inkml:trace>
  <inkml:trace contextRef="#ctx0" brushRef="#br1" timeOffset="15469.3747">2968 12504 892 0,'0'0'48'0,"0"0"-13"0,0 0 7 0,0 0 10 15,0 0 12-15,25-5-4 0,-25 5-4 16,20 1 1-16,-20-1-12 0,27 4-6 0,-27-4-5 16,33 1-4-16,-33-1-1 0,39 0-5 0,-19 0-5 15,6 0-6-15,0-3-5 0,4 1-4 0,2-2-1 16,2 1-1-16,2-3 1 0,2 0-2 16,2 0 2-16,3-2-3 0,0 1 3 0,3 0-2 15,-1 0 1-15,2 1-2 0,-1 1-3 0,-1-3-21 16,5 13-56-16,-21-20-134 0,22 16-268 0,-12 1-31 15,-11-8 261-15</inkml:trace>
  <inkml:trace contextRef="#ctx0" brushRef="#br1" timeOffset="15833.8602">3547 12554 435 0,'0'0'74'16,"0"0"-21"-16,7 19 21 0,-7-19 12 0,0 0 31 15,0 0-1-15,22 10 7 16,-22-10-15-16,20 7-6 0,-20-7-13 0,29 2-10 16,-29-2-14-16,40 0-13 0,-19-5-14 0,9 5-11 15,-1-6-8-15,7 1-6 0,1-3-4 0,6-2-7 16,-1-1 3-16,5-2-5 0,3 0 4 0,1-1-4 16,3 1 2-16,2 0-9 0,4 3-12 0,-7-7-35 15,14 21-116-15,-29-22-292 0,16 9-95 0,0 7 135 16</inkml:trace>
  <inkml:trace contextRef="#ctx0" brushRef="#br1" timeOffset="16255.7013">3730 12681 1546 0,'0'0'28'15,"0"0"-9"-15,0 0 4 0,26-4-26 0,-5-1 30 16,-2-6-30-16,9 2 20 0,0 0-5 0,4-1-9 15,0-1-4-15,0 2-12 0,6 0-6 16,-3-1-10-16,12 8-21 0,-13-19-84 16,29 18-317-16,-16-2-114 0,0-7 159 0</inkml:trace>
  <inkml:trace contextRef="#ctx0" brushRef="#br1" timeOffset="18630.4898">3775 12071 1180 0,'6'18'186'0,"-6"-18"-54"0,0 0-56 15,-12-22 4-15,12 22-19 0,0 0-32 0,17-22 35 16,-13 5-46-16,10-2 13 0,-1-9 3 16,7-4-12-16,4-8 6 0,5-6-16 0,5-6 9 15,5-4-16-15,6-6 11 0,4-3-17 16,2-6-4-16,5-3 17 0,-2-1-19 0,2 1 17 15,-2 5-3-15,-4 2-16 0,-4 7 8 0,-6 2-25 16,-2 11-7-16,-13 0-42 0,9 20-54 0,-27-21-70 16,13 30-410-16,-16-3 33 0,-7 2 223 15</inkml:trace>
  <inkml:trace contextRef="#ctx0" brushRef="#br1" timeOffset="19791.4651">5150 10418 1257 0,'0'0'70'16,"0"0"-6"-16,0 0-10 0,0 0-10 0,-1-19 1 15,1 19-1-15,0 0 6 0,0 0 2 0,0 0-2 16,0 0-3-16,0 0-12 0,0 0-6 0,0 0-8 0,0 0-4 0,0 0-7 16,0 0-1-16,0 22-3 0,0-22 3 0,-1 26-3 15,1-7 5-15,-2 1-5 0,4 6 4 0,-2 2-9 16,0 1 6-16,1 3-7 0,-1 2 7 0,0 1-7 16,0 2 8-16,-1-1-10 0,-2 1-13 15,0-2 29-15,1-1-30 0,0-5 29 0,1-3-7 16,-1-6-6-16,1-2 7 0,1-18-4 15,-1 26 3-15,1-26-4 0,0 0 0 0,0 0-1 16,0 0 0-16,0 0 2 0,0 0 7 0,0 0 5 16,0 0 2-16,0 0-6 0,5-32-11 0,-5 12 0 15,1-4 0-15,0-3 0 0,1-1 0 0,0-3 0 16,0-2 0-16,1-1 0 0,-1 0 0 0,-1 2 0 16,1-2 0-16,-1 0 0 0,1-2 0 0,0-1 0 15,0-1 0-15,3 1 0 0,0 0 0 16,4 3 0-16,0 1 0 0,1 3 0 15,1 1 0-15,1 4 0 0,0 3 0 0,0 1 0 16,-12 21 0-16,27-29 0 0,-27 29 0 0,27-23-1 16,-27 23 2-16,30-15-1 0,-30 15 0 0,32-8 0 15,-32 8 0-15,30 0 0 0,-30 0 0 0,30 8 0 16,-30-8-2-16,30 14 0 0,-30-14-10 16,26 26 28-16,-26-26-17 0,20 32 2 0,-13-14-1 15,-3 1 0-15,-2-1 0 0,-4 1 0 0,-3 2 0 16,-2 0 0-16,-4 0 0 0,-3-1 0 0,0 2 0 15,-5-1 0-15,1 1 0 0,-1-3 0 0,-2 0 0 16,2-1 0-16,0-2 0 0,2-3 0 0,17-13-1 16,-23 20-12-16,23-20-9 0,0 0-25 15,-17 6-29-15,17-6-57 0,0 0-133 16,16-15-314-16,-16 15-7 0,18-25 266 0</inkml:trace>
  <inkml:trace contextRef="#ctx0" brushRef="#br1" timeOffset="20213.3055">5751 10162 1769 0,'0'0'35'0,"0"0"-3"0,0 0-2 0,-18-2 4 16,18 2-6-16,0 0-6 0,0 0-22 15,0 0 12-15,-20 27-18 0,20-27 30 0,-7 32-19 16,3-10 18-16,0 2-16 0,1 3-5 0,0 3 6 15,0 3-7-15,-1 0 6 0,0 5-6 0,1 1 8 32,-2-1-8-32,0 0 2 0,1-2-3 15,0-1 0-15,1-3 0 0,1-1 0 0,1-4 0 0,1-3 0 0,1-5 0 0,-1-19 0 0,6 29 0 32,-6-29 0-32,12 21 0 0,-12-21-5 0,0 0 5 15,24 11 2-15,-24-11 1 0,17-5-3 0,-17 5 0 16,22-19 0-16,-22 19 0 0,22-29 0 0,-11 12 0 0,0-2 0 0,-1 0 0 0,-1 1 0 15,0 0 0-15,-2 1 0 0,-7 17 0 16,12-26 0-16,-12 26 0 0,0 0 0 0,10-19 0 16,-10 19 0-16,0 0 0 0,0 0 0 0,0 0 0 15,0 0 0-15,7 22 0 0,-7-22 0 0,5 29 0 16,-2-12 0-16,-1 3 0 0,-1 0-9 0,4 0-23 16,-1-2 0-16,4 7-28 0,-8-25-15 0,24 35-28 15,-24-35-104-15,31 13-285 0,-31-13-54 16,29 8 56-16</inkml:trace>
  <inkml:trace contextRef="#ctx0" brushRef="#br1" timeOffset="20728.9047">6221 10512 1338 0,'-7'31'426'0,"7"-31"-378"0,-24 12-9 0,24-12-5 0,-23 19-3 0,23-19-11 0,-20 25 0 31,20-25-6-31,-16 30 3 0,16-30-5 0,-11 33-2 16,8-16-6-16,3-17 1 0,1 28-4 0,-1-28 2 0,10 20-2 0,-10-20 0 0,18 13 0 0,-18-13 2 15,23 5 1-15,-23-5 1 0,29-3 3 16,-29 3-6-16,32-16-2 0,-15 6 0 0,-17 10 0 16,32-26 0-16,-32 26 0 0,30-29 0 0,-17 12 0 15,-13 17 0-15,23-31 0 0,-23 31 0 16,19-26 0-16,-19 26 0 0,9-18 0 0,-9 18 0 15,0 0 0-15,0 0 0 0,0 0 0 0,0 0 0 32,0 0 0-32,0 0 0 0,-12 17 0 0,6 1 0 15,-1 5 0-15,-2 6 0 0,0 6 0 0,-1 4 0 0,-1 3 0 0,1 3 0 0,2 4 0 16,-1 1 0-16,1 2 0 0,0 0 0 0,-1-1 0 31,0-2 0-31,1-3 0 0,2-5 0 0,-2-4 0 0,3-6 0 0,2-2 0 0,-1-5 0 0,0-3 0 16,4-21 0-16,-3 25 0 0,3-25 0 0,0 0 0 15,0 0 0-15,0 0 0 0,0 0 0 16,0 0 0-16,-5-30 0 0,5 6 0 31,1-5 0-31,2-5 0 0,-1-2 0 0,4-4 0 0,0-1 0 0,-1-3 0 0,2 0 0 0,-1 1 0 16,-1-3 0-16,3 1 0 0,-1 2 0 0,-1 0 0 16,1 6 0-16,-2 3 0 0,0 5 0 0,0 7 0 31,0 3 0-31,-5 19 0 0,8-26 0 0,-8 26-15 0,14-24-63 0,9 32-88 0,-33-27-424 15,34 17-31-15,-24 2 45 0</inkml:trace>
  <inkml:trace contextRef="#ctx0" brushRef="#br1" timeOffset="21072.6873">6800 10476 1888 0,'-22'-8'50'0,"22"8"-20"0,-19-1 0 0,19 1-3 0,-23 3-5 0,23-3-22 0,-26 9 0 32,26-9 0-32,-31 17 0 0,31-17 0 0,-28 22 0 0,28-22 0 0,-25 24 0 0,25-24 0 0,-18 24 0 15,18-24 0-15,-11 23 0 0,11-23 0 0,-2 20 0 16,2-20 0-16,5 18 0 0,-5-18 0 31,0 0 0-31,23 22 0 0,-23-22 0 0,23 12 0 0,-23-12 0 0,28 7 0 0,-28-7 0 16,30 6 0-16,-30-6 0 0,29 6 0 0,-29-6 0 15,22 5 0-15,-22-5 0 0,0 0 0 0,19 14 0 16,-19-14 0-16,1 17 0 0,-1-17 0 0,-6 22 0 16,6-22 0-16,-11 29 0 0,11-29 0 0,-18 33 0 15,18-33 0-15,-19 30 0 0,19-30 0 16,-17 24 0-16,17-24 0 0,0 0 0 0,-12 17 0 31,12-17 0-31,0 0-3 0,0 0-63 0,0 0-42 16,7-25-124-16,20 16-411 0,-27 9 26 0,24-35 240 15</inkml:trace>
  <inkml:trace contextRef="#ctx0" brushRef="#br1" timeOffset="21275.7088">7023 10517 1813 0,'0'0'137'0,"0"0"-68"0,0 0-41 0,0 0-28 0,0 0 0 0,-18 19 0 0,18-19 0 0,-11 23 0 15,11-23 0-15,-12 28 0 0,12-28 0 0,-11 31 0 16,6-14 0-16,1 0 0 0,0 0 0 0,1 0 0 15,3-17 0-15,-5 30 0 0,5-30 0 16,-1 27 0-16,1-27 0 0,3 19 0 0,-3-19 0 16,0 0-17-16,0 0-36 0,21 21-45 0,-33-47-202 15,12 26-309-15,0 0-30 0,21-27 309 16</inkml:trace>
  <inkml:trace contextRef="#ctx0" brushRef="#br1" timeOffset="21431.9491">7052 10386 1733 0,'-27'-11'187'0,"27"11"-134"0,-23-2-19 0,23 2-7 16,0 0-14-16,-23 0-13 0,23 0 0 0,0 0 0 31,0 0 0-31,0 0 0 0,0 0-16 0,0 0-13 16,23 12-31-16,-23-12-78 0,42 3-352 0,-42-3-137 0,37-3 10 0,-9 11 548 0</inkml:trace>
  <inkml:trace contextRef="#ctx0" brushRef="#br1" timeOffset="21681.9231">7462 10408 1993 0,'-32'11'38'0,"12"-5"-22"0,-2-1-16 15,0 3 0-15,-1 1 0 0,0 4 0 0,-2 4 0 16,3 2 0-16,0 2 0 0,2 0 0 0,2 2 0 15,2 2 0-15,1-2 0 0,3 0 0 0,3-2 0 32,5-1 0-32,4-3 0 0,0-17 0 0,12 26 0 0,-12-26 0 0,25 17 0 0,-8-12 0 31,6-1 0-31,2-3 0 0,3-2 0 16,1-4 0-16,4 0 0 0,-6-14-102 0,26 22-359 0,-31-22-184 0,13 9 23 0,-6 1 406 0</inkml:trace>
  <inkml:trace contextRef="#ctx0" brushRef="#br1" timeOffset="22010.0211">7692 10432 1668 0,'-25'-7'332'0,"25"7"-285"0,-24 6-47 0,24-6 0 16,-24 8 0-16,24-8 0 0,-25 14 0 31,25-14 0-31,-24 18 0 0,24-18 0 0,-18 19 0 0,18-19 0 0,-12 19 0 0,12-19 0 0,0 0 0 16,-4 22 0-16,4-22 0 0,0 0 0 0,11 20 0 15,-11-20 0-15,0 0 0 0,22 14 0 16,-22-14 0-16,18 9 0 0,-18-9 0 0,21 7 0 31,-21-7 0-31,24 5 0 0,-24-5 0 0,23 4 0 16,-23-4 0-16,18 7 0 0,-18-7 0 0,0 0 0 16,20 19 0-16,-20-19 0 0,5 20 0 0,-5-20 0 0,-1 28 0 0,1-28 0 0,-8 30 0 0,8-30 0 31,-13 33 0-31,13-33 0 0,-20 33 0 15,11-16 0-15,9-17 0 0,-20 28 0 16,20-28 0-16,-13 20 0 0,13-20 0 0,0 0 0 16,1 19-34-16,-19-33-489 0,43 31 5 0,-25-17-105 15,8-20 275-15,14 17 348 0</inkml:trace>
  <inkml:trace contextRef="#ctx0" brushRef="#br1" timeOffset="23088.0489">8243 10162 1185 0,'-4'-32'294'0,"4"32"-214"16,-4-20-8-16,4 20-16 0,2-17-2 0,-2 17-11 15,0 0-8-15,0 0-10 0,3-17-2 16,-3 17-6-16,0 0-2 0,0 0 1 0,0 0 6 15,0 0 2-15,0 0 4 0,0 0-6 0,18 19-4 16,-18-19-5-16,10 23-8 0,-10-23-5 0,9 33 0 16,-6-10 0-16,1 3 0 0,-3 4 0 0,2 2 0 15,-1 1 0-15,-1 1 0 0,0 3 0 16,1-2 0-16,-2 1 0 0,-2-2 0 0,1-2 0 0,1-1 0 16,0-6 0-16,1-2 0 15,1-2 0-15,0-5 0 0,-2-16 0 0,5 30 0 16,-5-30 0-16,6 16 0 0,-6-16 0 0,0 0 0 15,0 0 0-15,0 0 0 0,0 0 0 0,20 0 0 16,-20 0 0-16,7-16 0 0,-7 16 0 0,7-26 0 16,-7 26 0-16,7-30 0 0,-7 30 0 0,4-30 0 15,-4 30 0-15,3-31 0 0,-3 31 0 0,2-30 0 16,-2 30 0-16,5-25 0 0,-5 25 0 16,12-18 0-16,-12 18 0 0,18-9 0 0,-18 9 0 15,22 5 0-15,-22-5 0 0,28 13 0 16,-28-13 0-16,28 20 0 0,-28-20 0 0,24 24 0 15,-24-24 0-15,26 24 0 0,-26-24 0 0,25 25 0 16,-25-25 0-16,20 25 0 0,-20-25 0 0,11 21 0 16,-11-21 0-16,1 27 0 0,-1-27 0 15,-11 29 0-15,11-29 0 0,-28 29 0 0,9-16 0 16,-4 3 0-16,-2-3 0 0,0 1 0 0,-1-3 0 16,2-4 0-16,1-1 0 0,2-3 0 0,4-3 0 15,17 0 0-15,-27-6 0 0,27 6 0 0,0 0 0 16,-9-23-7-16,9 23-49 0,17-24-42 0,-14-6-58 15,36 31-264-15,-23-23-203 0,10 6 57 0,4 8 446 16</inkml:trace>
  <inkml:trace contextRef="#ctx0" brushRef="#br1" timeOffset="23869.2458">8862 10459 1623 0,'0'0'140'0,"0"0"-46"0,0 0-24 0,0 0-19 15,0 0-16-15,0 0-9 0,-4-20-18 16,4 20-8-16,0 0 0 0,-19-8 0 0,19 8 0 16,-19-1 0-16,19 1 0 0,-22 4 0 0,22-4 0 15,-25 15 0-15,25-15 0 0,-32 25 0 0,15-8 0 16,1 1 0-16,1 2 0 0,0 0 0 16,0 1 0-16,2-1 0 0,2 0 0 0,3-1 0 15,0-1 0-15,6 0 0 0,2-18 0 16,2 29 0-16,-2-29 0 0,16 22 0 0,-16-22 0 15,28 15 0-15,-8-12 0 0,1-3 0 0,4-2 0 16,1-4 0-16,4-4 0 0,-1-2 0 0,2-2 0 16,0-5 0-16,-2 1 0 0,0-2 0 0,-4-1 0 15,-5 2 0-15,0-2 0 0,-6 2 0 0,0 0 0 16,-3 0 0-16,-5 0 0 0,-1 0 0 0,-4 1 0 16,-2-1 0-16,1 19 0 0,-11-30 0 15,11 30 0-15,-19-23 0 0,19 23 0 0,-22-13 0 16,22 13 0-16,-25-6 0 0,25 6 0 15,-24 0 0-15,24 0 0 0,-23 6 0 0,23-6 0 16,-19 8 0-16,19-8 0 0,0 0 0 0,-17 19 0 16,17-19 0-16,0 0 0 0,0 19 0 0,0-19 0 15,0 0 0-15,14 19 0 0,-14-19 0 0,19 11 0 16,-19-11 0-16,28 6 0 0,-28-6 0 16,35 1 0-16,-14-3 0 0,3-3 0 0,3-1 0 15,2-2 0-15,3-2 0 0,1-1 0 0,0 0 0 16,-3 3 0-16,-1-1 0 0,-5 2 0 0,0 1 0 15,-7 1 0-15,-17 5 0 0,21-6 0 0,-21 6 0 16,0 0 0-16,0 0 0 0,0 0 0 0,0 0 0 16,-19 15 0-16,19-15 0 15,-32 20 0-15,12-4 0 0,-3 1 0 0,-2 3 0 16,1 3 0-16,0 0 0 0,2 0 0 0,4-1 0 16,2 0 0-16,2-3 0 0,6 1 0 0,3-4 0 15,5-16 0-15,1 30 0 0,-1-30 0 0,15 22 0 16,-15-22 0-16,28 15 0 0,-11-11 0 0,3-4 0 15,2-3 0-15,3-3 0 0,0-4 0 0,2 0 0 16,-1-6 0-16,-3-2 0 0,-3 0 0 16,-1-2 0-16,-4 1 0 0,0-2 0 0,-4 0 0 15,-4 1 0-15,-3 0 0 0,-3 2 0 0,-2 1 0 16,1 17 0-16,-6-31 0 0,6 31 0 16,-15-23 0-16,15 23 0 0,-18-14 0 0,18 14 0 15,-18-5 0-15,18 5 0 0,-17 0 0 0,17 0 0 16,0 0 0-16,0 0 0 0,0 0 0 0,0 0 0 15,0 0 0-15,0 0 0 0,0 0 0 16,0 0 0-16,24 10 0 0,-24-10-66 0,44-3-105 16,-44-28-129-16,44 36-156 0,-31-25-112 0,9-10 83 15,15 26 485-15</inkml:trace>
  <inkml:trace contextRef="#ctx0" brushRef="#br1" timeOffset="24072.3384">9729 9954 1941 0,'-42'5'90'0,"42"-5"-74"0,-20 0-16 16,20 0 0-16,-17 5 0 0,17-5 0 0,-17 11 0 16,17-11 0-16,-19 24 0 0,12-5 0 0,-1 4 0 15,2 4 0-15,1 6 0 0,0 2 0 0,-1 2 0 16,2 4 0-16,0 2 0 0,3 1 0 0,2-1 0 16,1-5 0-16,4-1 0 0,-1-2 0 15,4-4 0-15,0-3 0 0,4 0-18 0,-13-28-103 16,38 49-211-16,-38-49-283 0,17 17-7 0,-17-17 284 15</inkml:trace>
  <inkml:trace contextRef="#ctx0" brushRef="#br1" timeOffset="24342.836">9855 10251 2026 0,'0'0'21'0,"-33"9"-21"16,14-1 0-16,-1 0 0 0,1 2 0 0,1-1 0 15,18-9 0-15,-33 25 0 0,33-25 0 0,-28 26 0 16,28-26 0-16,-17 22 0 0,17-22 0 0,0 0 0 16,0 22 0-16,0-22 0 0,0 0 0 15,28 17 0-15,-28-17 0 0,34 7 0 0,-13-5 0 16,1 0 0-16,2-2 0 0,0 1 0 0,-1 0 0 16,2-1 0-16,-2 0 0 0,0 2 0 15,-3-2 0-15,2 3 0 0,-2-4 0 0,5 1 0 16,-4-6 0-16,12 16-116 0,-27-33-161 0,39 43-113 15,-45-20-132-15,28-22-15 0,4 34 333 0</inkml:trace>
  <inkml:trace contextRef="#ctx0" brushRef="#br1" timeOffset="24483.4471">10260 10500 2047 0,'0'0'0'0,"0"0"0"0,0 0 0 0,-23 13 0 15,23-13 0-15,-17-2 0 0,17 2 0 0,-18-5 0 16,18 5 0-16,-21-6 0 0,21 6 0 15,-30-6-164-15,32 24-135 0,-46-38-94 0,44 20-40 16,-41 21-37-16,-6-29 183 0,26 35 287 16</inkml:trace>
  <inkml:trace contextRef="#ctx0" brushRef="#br2" timeOffset="29106.3038">7029 11556 1714 0,'0'0'61'0,"-15"-25"-19"16,15 25-8-16,0 0-2 0,0 0 3 16,10-18-4-16,-10 18-1 0,0 0-7 0,0 0-2 15,0 0-4-15,0 0-10 0,16 23-7 0,-16-23 0 16,7 36 0-16,-4-13 0 0,-1 6 0 0,3 4 0 16,-1 3 0-16,-2 4 0 0,-1 5 0 0,-1 1 0 15,-1 1 0-15,-1 2 0 0,-1 0 0 0,-3-4 0 16,2-2 0-16,1-1 0 0,0-7 0 15,1-3 0-15,3-3-4 0,0-8-37 16,8 1-28-16,-9-22-86 0,28 17-345 0,-28-17-119 16,18-8 1-16</inkml:trace>
  <inkml:trace contextRef="#ctx0" brushRef="#br2" timeOffset="29471.5085">6992 11533 2031 0,'0'0'16'0,"-19"3"-16"16,19-3 0-16,0 0 0 0,21-24 0 0,-2 9 0 15,5-4 0-15,6-1 0 0,1-2 0 0,5 0 0 16,4-1 0-16,2 1 0 0,4 3 0 16,2 1 0-16,-2 3 0 0,0 4 0 0,-1 5 0 15,-2 5 0-15,-4 5 0 0,-3 4 0 0,-3 4 0 16,-5 5 0-16,-4 5 0 0,-3 5 0 15,-6 5 0-15,-6 6 0 0,-4 3 0 0,-6 5 0 16,-5 2 0-16,-5 3 0 0,-5 1 0 0,-4 1 0 16,-6 0 0-16,-2-1 0 0,-1 2 0 0,-3-2 0 15,1-3 0-15,-1-2 0 0,-3-3 0 16,4-4 0-16,-2-5 0 0,2-4 0 0,0-4 0 16,2-4 0-16,5-5 0 0,2-3 0 0,4-6 0 15,18-9 0-15,-26 11 0 0,26-11 0 0,0 0 0 16,0 0 0-16,0-26 0 0,10 5 0 0,9-1-28 15,1-14-61-15,21 19-86 0,-29-36-323 0,36 19-129 16,-10-5 29-16</inkml:trace>
  <inkml:trace contextRef="#ctx0" brushRef="#br2" timeOffset="29862.1109">7988 11661 1798 0,'0'0'65'16,"0"0"-31"-16,0 0-5 0,-23 12 1 0,23-12 3 16,-20 16-13-16,20-16 4 0,-25 25-10 0,25-25-14 15,-25 35 0-15,13-12 0 0,-2 2 0 0,2 4 0 16,0 2 0-16,0 1 0 0,2 3 0 16,2 2 0-16,0-1 0 0,5-2 0 0,1-5 0 15,5 0 0-15,3-5 0 0,4-2 0 0,3-3 0 16,-13-19 0-16,36 27 0 0,-14-19 0 15,3-3 0-15,1-5 0 0,2-4 0 0,4-3 0 16,-2-6 0-16,1-4 0 0,-2-5 0 0,-2-3 0 16,-2-2 0-16,0-3 0 0,-5-3 0 0,-1-1 0 15,-5-3 0-15,-3-1 0 0,-4 3 0 0,-3 2 0 16,-6 2 0-16,-4 5 0 0,-7 1 0 0,-2 4 0 16,-4 0 0-16,-1 3 0 0,-3 2 0 0,-3 3 0 15,0 5 0-15,2 3 0 16,3 5 0-16,3 1 0 0,18-1 0 0,-28 11-19 15,28-11-20-15,0 0-37 0,1 37-135 0,-1-37-231 16,0 0-143-16,0 0 22 0,26-12 452 0</inkml:trace>
  <inkml:trace contextRef="#ctx0" brushRef="#br2" timeOffset="30268.2889">8497 11755 2005 0,'-31'12'42'16,"14"-1"-42"-16,17-11 0 0,-24 10 0 0,24-10 0 16,0 0 0-16,0 0 0 0,0 0 0 15,0 0 0-15,26 9 0 0,-8-11 0 16,5 0 0-16,5-6 0 0,5 0 0 0,3-3 0 16,6-1 0-16,0-1 0 0,3-4 0 0,1-2 0 15,-1-1 0-15,-3 2 0 0,-5 0 0 0,-6 0 0 16,-3 2 0-16,-6 1 0 0,-22 15 0 0,26-26 0 15,-26 26 0-15,9-22 0 0,-9 22 0 0,-7-21 0 16,7 21 0-16,-21-21 0 0,21 21 0 0,-32-15 0 16,12 10 0-16,-3 4 0 0,-2 3 0 15,-2 4 0-15,-2 8 0 0,-1 3 0 0,-2 4 0 16,-1 6 0-16,1 3 0 0,-1 4 0 16,0 4 0-16,3-1 0 0,2 3 0 0,2-1 0 15,7-3 0-15,5-3 0 0,6-3 0 0,8-3 0 16,5-3 0-16,5-5 0 0,8-2 0 0,6-5 0 15,5-5 0-15,9-2 0 0,3-8 0 16,8-3 0-16,3-9 0 0,6-1 0 0,0-8 0 16,7 1-2-16,-5-13-120 0,25 23-147 0,-40-42-147 15,32 25-196-15,-15-3 38 0,-16-19 523 0</inkml:trace>
  <inkml:trace contextRef="#ctx0" brushRef="#br2" timeOffset="30580.7624">9509 11429 1739 0,'-5'36'294'0,"-21"-25"-280"0,-3 1-14 16,2 0 0-16,-1 1 0 0,2 1 0 0,1 1 0 16,0 1 0-16,3 0 0 0,0-2 0 0,22-14 0 15,-28 27 0-15,28-27 0 0,-11 19 0 0,11-19 0 16,0 0 0-16,5 22 0 0,-5-22 0 0,24 12 0 16,-6-7 0-16,2-2 0 0,3 0 0 0,1-1 0 15,3 1 0-15,1 0 0 0,0 2 0 16,-1 0 0-16,-4 3 0 0,-1 5 0 0,-4 0 0 15,-5 4 0-15,-2 2 0 0,-3 2 0 0,-5 2 0 16,-3 0 0-16,-3 1 0 0,-2 0 0 16,-4 0 0-16,-2 0 0 0,-2 1 0 0,-5-1 0 15,-2 0 0-15,-3-1 0 0,-1 0 0 0,-2-4 0 16,2-3 0-16,2-1 0 0,3-8 0 16,19-7 0-16,-22 6 0 0,22-6 0 0,0 0 0 15,-8-22 0-15,8 22 0 0,3-39-167 0,27 38-133 16,-40-46-136-16,32 22-170 0,3 2 74 0,-16-23 527 15</inkml:trace>
  <inkml:trace contextRef="#ctx0" brushRef="#br2" timeOffset="31021.1332">11070 11079 2005 0,'0'0'19'0,"-10"-28"2"0,10 28-19 15,-2-18-2-15,2 18 0 0,0 0 0 0,0 0 0 16,0 0 0-16,0 0 0 0,0 0 0 0,-11 23 0 16,7 0 0-16,-2 12 0 0,-1 7 0 0,0 7 0 15,-2 3 0-15,2 2 0 0,0 3 0 0,-1 4 0 16,2-1 0-16,1 0 0 0,0-1 0 15,3-5 0-15,1-4 0 0,2-6 0 0,3-1 0 16,1-6 0 0,3-3 0-16,1-4 0 0,4-6 0 0,-1-7 0 0,6-1-43 0,-18-16-44 0,50 23-150 15,-50-23-382-15,27-17 14 0,-27 17 150 0</inkml:trace>
  <inkml:trace contextRef="#ctx0" brushRef="#br2" timeOffset="31208.5294">10831 11621 2047 0,'0'0'0'0,"0"0"0"0,0 0 0 15,0 0 0-15,0 0 0 0,29-3 0 0,-9-4 0 16,7-4 0-16,6-3 0 0,5-4 0 16,5-3 0-16,4-3 0 0,4-2 0 0,2-4 0 15,3 2 0-15,-1-4-41 0,5 9-68 0,-18-26-83 16,32 32-341-16,-31-18-88 0,8 5 71 0</inkml:trace>
  <inkml:trace contextRef="#ctx0" brushRef="#br2" timeOffset="31599.1279">11751 10893 1750 0,'-28'24'297'0,"-2"3"-297"0,3-1 0 0,4 1 0 16,0 3 0-16,2 5 0 0,0 3 0 0,2 4 0 15,1 1 0-15,3 2 0 0,2 1 0 0,2 1 0 16,2 1 0-16,1 1 0 0,2-1 0 16,1 1 0-16,0-3 0 0,1-3 0 0,2-5 0 15,2-3 0-15,0-5 0 0,4-3 0 0,0-6 0 16,4-4 0-16,-8-17 0 0,14 26 0 0,-14-26 0 16,0 0 0-16,26 13 0 0,-26-13 0 0,18-5 0 15,-18 5 0-15,18-15 0 0,-18 15 0 0,20-33 0 16,-6 10 0-16,0-1 0 0,2-2 0 15,-2 1 0-15,0 2 0 0,0 0 0 16,1 2 0-16,-15 21 0 0,27-29 0 0,-27 29 0 16,21-10 0-16,-21 10 0 0,17 2 0 0,-17-2 0 15,17 17 0-15,-17-17 0 0,17 31 0 0,-7-10 0 16,0 1 0-16,-2 2 0 0,1-1 0 0,2 1 0 16,-3-2 0-16,6 0 0 0,-2-3 0 0,5-1 0 15,-17-18 0-15,36 31 0 0,-17-22 0 0,9 7-82 16,-28-16-118-16,52 11-129 0,-52-34-161 15,24 14-63-15,1 7 161 0,-22-30 392 0</inkml:trace>
  <inkml:trace contextRef="#ctx0" brushRef="#br2" timeOffset="31942.837">12080 11631 1719 0,'-18'13'229'0,"9"9"-130"0,9-22-99 0,0 0 0 16,0 0 0-16,13 18 0 0,-13-18 0 0,26 8 0 15,-9-7 0-15,5 1 0 0,-1-4 0 0,4 0 0 16,3-3 0-16,1-2 0 0,1-2 0 0,2-1 0 16,-2-3 0-16,1 0 0 0,-4-3 0 0,-2 1 0 15,-4-1 0-15,-4-1 0 0,-17 17 0 0,17-28 0 16,-17 28 0-16,0-31 0 16,-7 13 0-16,-3 0 0 0,-7-1 0 0,0 2 0 15,-5 5 0-15,-4 3 0 0,0 5 0 0,-7 4 0 16,-1 5 0-16,0 7 0 0,-2 2 0 0,4 7 0 15,0 3 0-15,1 4 0 0,4 5 0 0,2-2 0 16,5 2 0-16,5-2 0 0,5-2 0 0,8-2 0 16,7-2 0-16,6-4 0 0,7-1 0 0,4-1 0 15,7-5 0-15,5-1 0 0,5-2 0 16,0-5 0-16,11-1 0 0,1-5 0 0,10 0 0 16,2-7 0-16,12 9-75 0,-19-31-171 0,38 38-119 15,-43-41-150-15,21 13-39 0,5 8 263 16</inkml:trace>
  <inkml:trace contextRef="#ctx0" brushRef="#br2" timeOffset="32474.1239">13780 11402 2047 0,'-23'7'0'0,"2"-9"0"0,1-1 0 16,0 3 0-16,-3 3 0 0,-2 0 0 0,2 5 0 16,-4 0 0-16,3 3 0 0,1 0 0 0,1 3 0 15,3 1 0-15,19-15 0 0,-30 30 0 16,30-30 0-16,-14 26 0 0,14-26 0 0,0 21 0 16,0-21 0-16,14 21 0 0,-14-21 0 15,31 17 0-15,-9-11 0 0,2-1 0 0,4-2 0 16,1 1 0-16,2-2 0 0,-1 1 0 0,-1-1 0 15,-3 2 0-15,-2-1 0 0,-6 2 0 0,-18-5 0 16,30 14 0-16,-30-14 0 0,0 0 0 0,19 21 0 16,-19-21 0-16,-1 21 0 0,1-21 0 0,-16 28 0 15,3-10 0-15,-4 1 0 0,-3 2 0 0,-4 2 0 16,-2 0 0-16,1-1 0 0,2-2 0 16,2-3 0-16,21-17 0 0,-23 19 0 0,23-19 0 15,0 0 0-15,0 0 0 0,27-9 0 0,2 0-52 16,-12-31-177-16,40 33-133 0,-39-34-258 15,31 3 43-15,1 6 371 0</inkml:trace>
  <inkml:trace contextRef="#ctx0" brushRef="#br2" timeOffset="32708.4773">14480 10827 2047 0,'-40'21'0'0,"23"-9"0"0,17-12 0 16,-33 36 0-16,17-11 0 0,1 4 0 0,-2 3 0 15,-1 6 0-15,1 4 0 0,0 5 0 16,3 4 0-16,0 2 0 0,2 3 0 16,3 0 0-16,-1-1 0 0,1 2 0 0,3-3 0 15,0 0 0-15,3-4 0 0,0-5 0 0,2-2 0 16,2-7 0-16,4-4 0 0,0-5 0 0,2-3 0 16,0-4 0-16,-7-20 0 0,20 24 0 0,-20-24-100 15,0 0-165-15,44 12-199 0,-44-29-154 0,0 17 61 16,25-19 515-16</inkml:trace>
  <inkml:trace contextRef="#ctx0" brushRef="#br2" timeOffset="33505.2371">14138 11459 1781 0,'-26'-12'266'0,"26"12"-266"0,0 0 0 0,0 0 0 15,25 8 0-15,-3-9 0 0,7-1 0 0,5-5 0 16,8 0 0-16,4 0 0 0,4-3 0 15,3 2 0-15,3-1 0 0,-2 1 0 0,-4-1 0 16,1 3 0-16,-6 0 0 0,-4 2 0 0,-5 1 0 16,-3 1 0-16,-5 2 0 0,-6 1 0 0,-22-1 0 15,26 4 0-15,-26-4 0 0,0 0 0 0,0 0 0 16,-4 21 0-16,4-21 0 0,-25 22 0 0,7-7 0 16,-6-1 0-16,-3 3 0 0,-2 4 0 15,-2 2 0-15,-2 2 0 0,0 4 0 0,-2 0 0 16,2 1 0-16,2 3 0 0,5 0 0 15,3-3 0-15,6-2 0 0,4-4 0 0,7-4 0 16,6-2 0-16,8-1 0 0,-8-17 0 0,29 23 0 16,-5-14 0-16,5-7 0 0,5-4 0 0,6-4 0 15,4-6 0-15,0-5 0 0,2-3 0 0,-1-4 0 16,0-2 0-16,-1-2 0 0,-4-4 0 16,-1 2 0-16,-6-1 0 0,-3-1 0 0,-4 0 0 15,-5 1 0-15,-8 2 0 0,-8 3 0 0,-4 0 0 16,-6 3 0-16,-3 3 0 0,-3 3 0 0,11 17 0 15,-33-24 0-15,15 18 0 0,-3 2 0 0,0 4 0 16,1 4 0-16,0 3 0 0,1 1 0 16,2 3 0-16,17-11 0 0,-23 20 0 0,23-20 0 15,-5 17 0-15,5-17 0 0,0 0 0 16,29 19 0-16,-11-17 0 0,9-1 0 0,3-3 0 16,3-4 0-16,4 0 0 0,-1-1 0 0,3-2 0 15,4 0 0-15,-1-2 0 0,2 0 0 0,0-1 0 16,-3 1 0-16,-3 1 0 0,-4 2 0 0,-6 0 0 15,-4 2 0-15,-7 3 0 0,-17 3 0 0,20-5 0 16,-20 5 0-16,0 0 0 0,0 0 0 16,0 0 0-16,0 0 0 0,-26 20 0 0,8-7 0 15,-4 4 0-15,-2 2 0 0,-2 5 0 0,0 4 0 16,0 0 0-16,0 3 0 0,4 3 0 0,0-3 0 16,7 4 0-16,0-4 0 0,6-3 0 15,7-3 0-15,3-2 0 0,8-5 0 0,2-1 0 16,-11-17 0-16,34 21 0 0,-11-13 0 0,4-6 0 15,-1 0 0-15,4-5 0 0,0-5 0 16,4-2 0-16,-1-3 0 0,-2-4 0 0,0-3 0 16,-4 0 0-16,-3-5 0 0,-2 0 0 0,-5 1 0 15,-5 0 0-15,-5 2 0 0,-4-1 0 0,-6 1 0 16,-3-1 0-16,-2 1 0 0,-2 0 0 0,-1 0 0 16,0 3 0-16,11 19 0 0,-21-28 0 0,21 28 0 15,0 0 0-15,-21-18 0 0,21 18 0 16,0 0 0-16,0 0 0 0,0 0 0 15,0 0 0-15,21-16 0 0,4 17-82 0,-12-18-61 16,27 23-77-16,-37-35-49 0,40 30-23 0,-27-30-37 16,22 6 1-16,14 13-43 0,-26-34 359 0</inkml:trace>
  <inkml:trace contextRef="#ctx0" brushRef="#br2" timeOffset="33708.3155">16184 10736 2047 0,'-33'24'0'0,"14"-11"0"15,0 10 0-15,-1 5 0 0,-2 8 0 0,0 5 0 16,1 3 0-16,1 3 0 0,1 5 0 0,7 4 0 16,0-1 0-16,4 0 0 0,1-3 0 15,4-3 0-15,3-3 0 0,1-1 0 0,1-3 0 16,3-3 0-16,-1-3 0 0,2-1 0 16,-4-8 0-16,6 7 0 0,-8-34-50 0,18 54-186 15,-18-54-97-15,12 27-112 0,-12-27-89 0,0 0 86 16,14 30 448-16</inkml:trace>
  <inkml:trace contextRef="#ctx0" brushRef="#br2" timeOffset="34648.8883">16776 11415 1681 0,'28'1'206'0,"-28"-1"-134"0,9-16-32 0,-9 16-8 16,0 0-16-16,0 0-16 0,0 0 0 0,0 0 0 15,0 0 0-15,0 0 0 0,0 0 0 0,9 19 0 16,-11-2 0-16,0 5 0 0,-1 4 0 0,1 4 0 16,-2 2 0-16,0 1 0 0,1 0 0 15,-1 2 0-15,2 2 0 0,-1-1 0 0,1-2 0 16,-2 0 0-16,0-5 0 0,0-1 0 0,1-4 0 15,1-5 0-15,2-1 0 0,0-18 0 0,0 24 0 16,0-24 0-16,0 0 0 0,0 0 0 0,0 0 0 16,0 0 0-16,0 0 0 0,0 0 0 15,13-19 0-15,-9 0 0 0,1-7 0 0,1-4 0 16,1-4 0-16,0 2 0 0,-1-2 0 16,3 0 0-16,-3 0 0 0,1-1 0 0,-1-1 0 15,2-4 0-15,0 0 0 0,2 0 0 0,3 2 0 16,2 5 0-16,1 4 0 0,1 7 0 0,-1 4 0 15,-16 18 0-15,30-22 0 0,-30 22 0 0,32-11 0 16,-32 11 0-16,32-1 0 0,-15 3 0 0,2 2 0 16,-2 2 0-16,0 1 0 0,-17-7 0 15,30 19 0-15,-30-19 0 0,29 26 0 0,-17-9 0 16,-12-17 0-16,19 36 0 0,-13-13 0 0,-1 1 0 16,-3 3 0-16,-2-1 0 0,-1-1 0 15,-3 0 0-15,-3-1 0 0,-3-1 0 0,-1-1 0 16,-3-1 0-16,-2-2 0 0,-2-1 0 0,-2-1 0 15,-2-3 0-15,2-1 0 0,-2-3 0 0,0-4 0 16,1 1 0-16,2-3 0 0,0-2 0 16,19-2 0-16,-29-2 0 0,29 2 0 0,-22-6 0 15,22 6 0-15,-18-6 0 0,18 6 0 0,0 0 0 16,-22-3 0-16,22 3 0 0,0 0 0 0,-24 17 0 16,24-17 0-16,-27 32 0 0,10-9 0 0,-2 5 0 15,-3 3 0-15,1 5 0 0,0 2 0 0,2 3 0 16,-2-1 0-16,3 0 0 0,1-2 0 15,5-4 0-15,5-3 0 0,4-3 0 16,3-5 0-16,10 0 0 0,-10-23 0 0,27 30 0 16,-27-30-4-16,49 22-164 0,-39-42-102 0,42 36-129 15,-39-39-80-15,17 5-34 0,14 13 300 0</inkml:trace>
  <inkml:trace contextRef="#ctx0" brushRef="#br2" timeOffset="35117.607">17600 11288 1668 0,'0'-22'379'16,"0"22"-379"-16,0 0 0 0,0 0 0 15,0 0 0-15,0 0 0 0,0 0 0 0,-18 11 0 16,18-11 0-16,-15 26 0 0,6-8 0 0,1 4 0 15,0 3 0-15,0 3 0 0,1 2 0 0,-1 3 0 16,1 2 0-16,1 1 0 0,-1 2 0 0,2-2 0 16,1-2 0-16,2-4 0 0,3-3 0 0,2-7 0 15,5 2 0-15,-8-22 0 0,24 28 0 16,-24-28 0-16,33 15 0 0,-12-12 0 0,2-6 0 16,2 0 0-16,0-7 0 0,0-2 0 15,1-5 0-15,-1-6 0 0,3-3 0 0,-1-3 0 16,1-3 0-16,-3-1 0 0,1 1 0 0,0-1 0 15,-3 3 0-15,-1 1 0 0,-3 1 0 0,-1 3 0 16,-3 0 0-16,-1 5 0 0,0 2 0 0,-14 18 0 16,19-23 0-16,-19 23 0 0,0 0 0 15,0 0 0-15,0 0 0 0,0 0 0 0,4 19 0 16,-8-1 0-16,-2 5 0 0,0 5 0 0,-2 1 0 16,0 3 0-16,1 0 0 0,2-2 0 0,1 3 0 15,1-4 0-15,4 0 0 0,1-5 0 0,6 2 0 16,3-7 0-16,7 2 0 0,-18-21-91 0,56 31-135 15,-49-48-85-15,45 36-121 0,-31-20-92 16,7-13 79-16,23 19 428 0</inkml:trace>
  <inkml:trace contextRef="#ctx0" brushRef="#br2" timeOffset="35430.0718">18473 11321 2047 0,'-31'10'0'0,"3"4"0"0,-2 2 0 0,3 1 0 16,-1 1 0-16,4 0 0 0,7-2 0 0,17-16 0 16,-17 26 0-16,17-26 0 0,1 22 0 15,-1-22 0-15,21 19 0 0,-2-11 0 0,3-3 0 16,5-3 0-16,3-2 0 0,2-2 0 0,1 0 0 16,-2 0 0-16,1 0 0 0,-4 0 0 0,-3 2 0 15,-4 3 0-15,-21-3 0 0,24 9 0 16,-24-9 0-16,5 22 0 0,-5-22 0 0,-8 33 0 15,-2-15 0-15,-2 1 0 0,-4 2 0 0,-1-1 0 16,-1 0 0-16,-2-2 0 0,3-2 0 0,0-2 0 16,17-14 0-16,-23 18 0 0,23-18 0 0,0 0 0 15,0 0 0-15,0 0 0 0,0 0 0 0,21-15 0 16,4 9-99-16,-20-33-149 0,40 38-107 16,-44-43-114-16,25 15-74 0,6 9 211 15,-19-28 332-15</inkml:trace>
  <inkml:trace contextRef="#ctx0" brushRef="#br2" timeOffset="35820.6624">19095 10692 1931 0,'-6'-18'116'0,"6"18"-116"16,0 0 0-16,0 0 0 0,-17 24 0 0,9-7 0 16,-2 10 0-16,-5 5 0 0,1 8 0 0,-1 0 0 15,-1 5 0-15,3 2 0 0,0 4 0 0,-2 3 0 16,-1 3 0-16,2 0 0 0,-1 1 0 15,-2-2 0-15,2-2 0 0,1-2 0 0,-2-1 0 16,4-8 0-16,1-3 0 0,4-5 0 0,3-7 0 16,4-5 0-16,2-5 0 0,-2-18 0 15,14 20 0-15,-14-20 0 0,22 4 0 0,-22-4 0 16,33-15 0-16,-10-3 0 0,0-4 0 0,5-5 0 16,1-2 0-16,0-1 0 0,-1 2 0 0,-2 0 0 15,-5 4 0-15,-2 4 0 0,-2 0 0 0,-17 20 0 16,26-25 0-16,-26 25 0 0,0 0 0 0,20-10 0 15,-20 10 0-15,0 0 0 0,0 18 0 0,0-18 0 16,-5 35 0-16,1-12 0 0,-2 3 0 16,1-1 0-16,-1-1 0 0,4 2 0 15,0-8 0-15,6 5 0 0,-4-23 0 0,17 39-23 16,-17-39-122-16,32 30-37 0,-32-30-45 0,34 12-48 16,-34-12-37-16,41-9-33 0,-5 21-45 0,-13-34 243 15,38 31 147-15</inkml:trace>
  <inkml:trace contextRef="#ctx0" brushRef="#br2" timeOffset="36445.6087">20228 11312 1974 0,'-19'4'45'0,"19"-4"-18"0,-18 6-26 0,18-6-1 16,0 0 0-16,-19 21 0 0,19-21 0 0,-17 24 0 15,9-7 0-15,-1 1 0 0,-1 4 0 0,0-1 0 16,2 6 0-16,-3-3 0 0,3 0 0 0,2-1 0 15,4-3 0-15,2-3 0 0,0-17 0 0,7 29 0 16,-7-29 0-16,21 22 0 0,-3-18 0 16,3-1 0-16,5-4 0 0,5-5 0 15,4-3 0-15,2-5 0 0,0-3 0 0,3-5 0 16,2-1 0-16,-2-1 0 0,-1-2 0 0,-4 2 0 16,-4 2 0-16,-6 2 0 0,-3 2 0 0,-22 18 0 15,29-28 0-15,-29 28 0 0,0 0 0 0,20-16 0 16,-20 16 0-16,0 0 0 0,0 0 0 0,0 0 0 15,-16 24 0-15,16-24 0 0,-14 34 0 0,5-10 0 16,-2 3 0-16,1 1 0 0,0 2 0 16,4-2 0-16,1-2 0 0,4 2 0 0,2-4 0 15,3-1 0-15,2-1 0 0,5-1 0 0,-11-21 0 16,34 29 0-16,-13-21 0 0,5 1 0 0,-1-8 0 16,9 2-38-16,-11-19-134 0,28 25-106 15,-39-43-67-15,37 32-103 0,-22-13-32 0,-8-17 195 16,22 21 285-16</inkml:trace>
  <inkml:trace contextRef="#ctx0" brushRef="#br2" timeOffset="37023.6807">21052 11392 1496 0,'-25'-19'513'0,"25"19"-475"16,-28 10-38-16,28-10 0 0,-21 17 0 0,21-17 0 16,-20 26 0-16,13-8 0 0,0 3 0 0,2 3 0 15,1 1 0-15,1 4 0 0,-1 0 0 16,2 0 0-16,0 1 0 0,1-1 0 0,0-3 0 15,2 0 0-15,-1-1 0 0,1-3 0 16,1-4 0-16,0 1 0 0,-2-19 0 0,5 26 0 16,-5-26 0-16,0 0 0 0,0 0 0 0,12 17 0 15,-12-17 0-15,0 0 0 0,0 0 0 0,21-23 0 16,-21 23 0-16,18-36 0 0,-8 15 0 0,1-5 0 16,-2 0 0-16,0-1 0 0,-1-2 0 15,1 0 0-15,-3-1 0 0,3 0 0 0,-2-3 0 16,0-1 0-16,2-1 0 0,-1-1 0 0,3-1 0 15,0 2 0-15,2 3 0 0,3 4 0 0,-1 7 0 16,1 4 0-16,-16 17 0 0,30-17 0 0,-30 17 0 16,29-1 0-16,-29 1 0 0,32 9 0 15,-15 0 0-15,-17-9 0 0,31 25 0 16,-31-25 0-16,33 33 0 0,-18-14 0 0,-1 1 0 16,0 0 0-16,-4 0 0 0,-3 1 0 0,-5-2 0 15,-2 2 0-15,-3-2 0 0,-6 1 0 0,-2 1 0 16,-3-2 0-16,-5-1 0 0,-1 2 0 0,-3-1 0 15,-2-2 0-15,0 1 0 0,-3-2 0 0,-1 0 0 16,-3-2 0-16,0 2 0 0,0-2 0 0,1 1 0 16,1-2 0-16,2-1 0 0,2-1 0 15,2-1 0-15,3 0 0 0,2-2 0 0,2 2 0 16,17-10 0-16,-25 18 0 0,25-18 0 16,-12 20 0-16,12-20 0 0,-7 27 0 0,6-10 0 15,-2 5 0-15,2 2 0 0,0 5 0 0,-2 4 0 16,-1 2 0-16,-4 2 0 0,-3 3 0 0,-2 0 0 15,-3 2 0-15,-1 2 0 0,-4-4 0 0,1 5 0 16,-6-7 0-16,3 7 0 0,-12-12-21 16,18 15-166-16,-29-35-69 0,43 38-104 0,-36-40-49 15,27 10-27-15,12 8 59 0,-21-36 377 0</inkml:trace>
  <inkml:trace contextRef="#ctx0" brushRef="#br2" timeOffset="37945.5542">22640 11413 1892 0,'0'0'97'0,"-3"-22"-67"16,3 22-10-16,-22-19-12 0,22 19-8 0,-23-14 0 16,23 14 0-16,-27-6 0 0,27 6 0 0,-30 2 0 15,30-2 0-15,-32 12 0 0,14-3 0 16,-3 5 0-16,0 1 0 0,-1 5 0 0,1 5 0 16,-3 2 0-16,4 3 0 0,-1 0 0 15,3-1 0-15,3 0 0 0,4-2 0 0,4-3 0 16,5-1 0-16,4-4 0 0,4-1 0 0,-6-18 0 15,24 28 0-15,-5-18 0 0,5-4 0 0,4-4 0 16,4-2 0-16,3-4 0 0,3-4 0 0,0-5 0 16,3-3 0-16,-1-3 0 0,0-5 0 15,-2-2 0-15,-3-1 0 0,-2-2 0 0,-4 0 0 16,-4 0 0-16,-4 1 0 0,-4 1 0 0,-6 0 0 16,-5 3 0-16,-2 0 0 0,-4 1 0 0,-3 3 0 15,-2 1 0-15,5 19 0 0,-12-26 0 0,12 26 0 16,-14-17 0-16,14 17 0 0,0 0 0 0,-19-9 0 15,19 9 0-15,0 0 0 0,0 0 0 16,0 0 0-16,0 0 0 0,0 0 0 16,0 22 0-16,0-22 0 0,17 15 0 0,-17-15 0 15,26 14 0-15,-26-14 0 0,34 14 0 0,-16-8 0 16,-1-2 0-16,3 4 0 0,-1-2 0 0,2 2 0 16,-2-1 0-16,0 2 0 0,-19-9 0 0,30 19 0 15,-30-19 0-15,18 22 0 0,-18-22 0 0,10 27 0 16,-10-27 0-16,1 31 0 0,-3-13 0 15,-1-1 0-15,-1 1 0 0,-1 2 0 0,-3-2 0 16,0-1 0-16,-1 1 0 0,9-18 0 0,-18 32 0 16,18-32 0-16,-17 26 0 0,17-26 0 15,0 0 0-15,-17 19 0 0,17-19 0 0,0 0 0 16,0 0 0-16,0 0 0 0,10-18 0 0,-10 18 0 16,24-36 0-16,-6 12 0 0,3-4 0 0,3 1 0 15,-1 1 0-15,2 1 0 0,0 2 0 16,0 2 0-16,0 1 0 0,-1 5 0 0,-2 0 0 15,0 5 0-15,-4 4 0 0,-18 6 0 0,30 2 0 16,-30-2 0-16,18 17 0 0,-18-17 0 0,10 35 0 16,-5-11 0-16,-4 2 0 0,-1 2 0 0,1 1 0 15,-3-1 0-15,0-1 0 0,0-4 0 0,4 1 0 16,-2-7 0-16,8 3 0 0,-8-20 0 16,19 33-75-16,-19-33-134 0,23 23-76 15,-23-23-37-15,0 0-7 0,0 0-7 0,0 0 9 16,35 8 164-16,-41-28 163 0</inkml:trace>
  <inkml:trace contextRef="#ctx0" brushRef="#br2" timeOffset="38749.5185">6418 12921 1213 0,'14'-22'599'0,"-14"22"-525"0,5-26-16 15,-5 26-12-15,1-28-3 0,-1 28-29 0,0-22-14 16,0 22 0-16,0 0 0 0,0 0 0 0,0 0 0 16,0 0 0-16,0 0 0 0,0 0 0 0,0 0 0 15,-20 16 0-15,17 1 0 0,0 7 0 0,0 6 0 16,-1 8 0-16,0 5 0 0,2 3 0 16,0 5 0-16,-1 3 0 0,-1 4 0 0,0 5 0 15,-4 2 0-15,-1 3 0 0,-1-2 0 0,-1-5 0 16,4-2 0-16,-2-8 0 0,5-4 0 0,2-8 0 15,6-6 0-15,1-8 0 0,5-3-16 0,-10-22-76 16,32 31-140-16,-43-52-169 0,39 22-123 16,-28-1-48-16,11-46 363 0</inkml:trace>
  <inkml:trace contextRef="#ctx0" brushRef="#br2" timeOffset="38937.0062">6279 13376 1806 0,'-30'-10'115'0,"30"10"-23"0,-34 10-58 0,34-10-34 15,-26 13 0-15,26-13 0 0,0 0 0 0,0 0 0 16,0 0 0-16,-10 17 0 0,10-17 0 16,23 1 0-16,-5-5 0 0,7-2 0 0,4-4 0 15,6-6 0-15,5-4 0 0,5-3 0 16,4-3 0-16,-1-2 0 0,6 0 0 0,-4-2 0 16,6 1 0-16,-4-4 0 0,3 10-15 0,-19-25-217 15,31 43-195-15,-41-30-191 0,13 10 25 0,-3 10 432 16</inkml:trace>
  <inkml:trace contextRef="#ctx0" brushRef="#br2" timeOffset="39343.2347">7069 12679 2012 0,'-18'22'35'0,"1"-2"-35"0,2 5 0 0,1 0 0 15,0 3 0-15,2 2 0 0,2 3 0 16,1 2 0-16,0 3 0 0,2 2 0 15,1 5 0-15,0 1 0 0,1 0 0 0,0 1 0 16,1 3 0-16,1-1 0 0,-1 2 0 0,2-4 0 16,-2-2 0-16,3-6 0 0,-1-5 0 0,4-4 0 15,0-7 0-15,2-3 0 0,-4-20 0 0,9 26 0 16,-9-26 0-16,0 0 0 0,26 9 0 0,-26-9 0 16,26-16 0-16,-26 16 0 0,30-37 0 15,-13 11 0-15,0-2 0 0,1-6 0 0,1 0 0 16,-1-1 0-16,-2 4 0 0,-2 3 0 0,-2 4 0 15,-1 4 0-15,-11 20 0 0,16-22 0 0,-16 22 0 16,0 0 0-16,0 0 0 0,0 0 0 16,16 20 0-16,-14-1 0 0,1 9 0 0,-3 3 0 15,0 7 0-15,-3 1 0 0,1-1 0 0,3 1 0 16,2-4 0-16,1-2 0 0,4-3 0 16,1-2 0-16,2-4 0 0,6 0 0 0,-1-7 0 15,6 0 0-15,1-7 0 0,6-3 0 0,1-7 0 16,4 0 0-16,-8-13-76 0,18 16-100 0,-32-38-103 15,38 40-63-15,-41-40-9 0,24 17-15 0,-8 6 26 16,-20-29 224-16</inkml:trace>
  <inkml:trace contextRef="#ctx0" brushRef="#br2" timeOffset="39718.1842">7501 13397 2047 0,'0'0'0'15,"-21"12"0"-15,21-12 0 0,0 0 0 0,-4 19 0 16,4-19 0-16,0 0 0 0,24 19 0 0,-24-19 0 15,31 8 0-15,-9-6 0 0,1-5 0 0,3 1 0 16,2-3 0-16,1-1 0 0,0-1 0 16,0-2 0-16,-1-2 0 0,-1 0 0 0,-3 1 0 15,1-4 0-15,-5 1 0 0,-1-2 0 0,-19 15 0 16,26-30 0-16,-26 30 0 0,16-32 0 0,-12 12 0 16,-2 0 0-16,-4 0 0 0,-3 1 0 0,5 19 0 15,-21-31 0-15,21 31 0 0,-34-26 0 16,12 18 0-16,-1 4 0 0,-2 4 0 0,-2 6 0 15,-1 5 0-15,-1 7 0 0,-3 6 0 16,2 7 0-16,-3 5 0 0,2 4 0 0,2 4 0 16,5 1 0-16,2 1 0 0,6-1 0 0,5-3 0 15,4-2 0-15,7-6 0 0,4-4 0 0,7-2 0 16,4-5 0-16,9-5 0 0,2-5 0 0,10-5 0 16,5-7 0-16,9-2 0 0,4-7 0 0,10-2 0 15,4-6 0-15,10-3 0 0,3-8 0 16,13 8-16-16,-10-23-154 0,26 29-85 0,-37-41-78 15,44 36-26-15,-33-28-27 0,7-5-42 16,22 28 329-16</inkml:trace>
  <inkml:trace contextRef="#ctx0" brushRef="#br2" timeOffset="40468.1171">9141 12718 2015 0,'0'0'12'0,"0"0"-14"0,4-18 17 0,-4 18-9 15,0 0-5-15,0 0-1 0,0 0 0 0,2 24 0 16,-2-24 0-16,2 36 0 0,-1-8 0 15,-2 2 0-15,-1 5 0 0,2 5 0 0,-1 5 0 16,1 4 0-16,0 5 0 0,-1 2 0 16,0 3 0-16,-3 0 0 0,0 2 0 0,0-1 0 15,0-2 0-15,-1-6 0 0,1-4 0 0,1-6 0 16,2-4 0-16,-1-5 0 0,2-4 0 0,2-8 0 16,-1-2 0-16,-1-19 0 0,6 20 0 0,-6-20 0 15,0 0 0-15,0 0 0 0,19 4 0 0,-19-4 0 16,13-21 0-16,-6 2 0 0,3-7 0 15,3-4 0-15,0-5 0 0,1 0 0 0,0-2 0 16,-2-1 0-16,2 2 0 0,-1-2 0 16,2 2 0-16,-1 0 0 0,1 1 0 0,1 6 0 15,-2 3 0-15,2 7 0 0,-16 19 0 0,31-24 0 16,-31 24 0-16,25-9 0 0,-25 9 0 0,23 6 0 16,-23-6 0-16,23 18 0 0,-23-18 0 0,22 34 0 15,-10-13 0-15,-2 2 0 0,0 3 0 16,-2 1 0-16,-2 3 0 0,-1 1 0 0,1-4 0 15,-3 1 0-15,-3-4 0 0,-3-1 0 0,0-3 0 16,-5-2 0-16,8-18 0 0,-25 28 0 0,7-19 0 16,-3 1 0-16,-3-5 0 0,-4-2 0 0,-2-1 0 15,-1-4 0-15,-2-2 0 0,1-2 0 0,1-4 0 16,0-2 0-16,3-2 0 0,3 2 0 16,2-3 0-16,23 15 0 0,-27-28 0 15,27 28 0-15,-6-28 0 0,6 28 0 0,15-27 0 16,4 23-67-16,-6-18-87 0,28 29-51 0,-33-38-67 15,43 40-95-15,-29-24-45 0,8 0-47 0,24 22 349 16</inkml:trace>
  <inkml:trace contextRef="#ctx0" brushRef="#br2" timeOffset="41249.3101">10067 13198 1461 0,'17'13'569'16,"-17"-13"-552"-16,-23-18-17 0,23 18 0 15,-32-21 0-15,13 15 0 0,-3-1 0 0,-1 5 0 16,-2-1 0-16,1 5 0 0,-2 0 0 0,1 4 0 16,-2 2 0-16,2 5 0 0,-3 1 0 15,0 4 0-15,1 3 0 0,3 3 0 0,-1 1 0 16,5 6 0-16,3-2 0 0,2 1 0 0,5-2 0 16,5-4 0-16,5 0 0 0,4-2 0 0,6-4 0 15,4-1 0-15,6-4 0 0,5-3 0 0,5-3 0 16,4-4 0-16,7-3 0 0,0-5 0 0,4-4 0 15,2-2 0-15,-2-7 0 0,-2-2 0 0,0-2 0 16,-5-2 0-16,-6-1 0 16,-6 0 0-16,-4-2 0 0,-8 3 0 0,-3-2 0 15,-2 0 0-15,-4 2 0 0,-4-2 0 0,-2 0 0 16,-4 1 0-16,-4 1 0 0,-3 1 0 0,-1 2 0 16,-3 2 0-16,-1 2 0 0,0 3 0 0,-1 4 0 15,-1 2 0-15,0 5 0 0,1 3 0 0,-2 2 0 16,2 4 0-16,1 3 0 0,17-9 0 15,-28 23 0-15,28-23 0 0,-19 25 0 0,19-25 0 16,-5 25 0-16,5-25 0 0,10 23 0 0,-10-23 0 16,25 21 0-16,-4-13 0 0,2 0 0 0,4-5 0 15,1-2 0-15,3-1 0 0,2-2 0 0,2-4 0 16,3 0 0-16,1-3 0 0,2 0 0 16,2-2 0-16,-1 0 0 0,1-2 0 0,-3 2 0 15,-2-1 0-15,-7-2 0 0,-3 6 0 16,-7 0 0-16,-21 8 0 0,23-9 0 0,-23 9 0 15,0 0 0-15,0 0 0 0,-18 0 0 0,0 4 0 16,-5 4 0-16,-5 5 0 0,-3 4 0 0,-3 3 0 16,-1 3 0-16,-2 3 0 0,2 2 0 0,1 2 0 15,2 3 0-15,4 2 0 0,4 0 0 0,5-2 0 16,4-2 0-16,7-4 0 0,6-1 0 0,6-4 0 16,6-2 0-16,-10-20 0 0,30 29 0 15,-9-20 0-15,4-5 0 0,6-2 0 0,2-7 0 16,2-2 0-16,4-5 0 0,1-2 0 15,-2-6 0-15,-2 0 0 0,-3-6 0 0,-4-2 0 16,-2-2 0-16,-5-2 0 0,-3-1 0 0,-4-1 0 16,-5 1 0-16,-6 3 0 0,-5 1 0 0,-4 0 0 15,-4 5 0-15,-4 2 0 0,-1 0 0 16,-3 7 0-16,0-1 0 0,-1 1 0 0,18 15 0 16,-32-18 0-16,32 18 0 0,-28-6 0 0,28 6 0 15,-21 6 0-15,21-6 0 0,0 0 0 0,-9 23 0 16,9-23 0-16,14 17 0 0,-14-17-101 0,34 11-53 15,-34-11-29-15,37-1-59 0,-40-18-12 0,35 23 10 16,-32-4 2-16,36-26 54 0,-6 17-22 16,-9-17-11-16,29 25 214 0</inkml:trace>
  <inkml:trace contextRef="#ctx0" brushRef="#br2" timeOffset="41468.0437">10990 12432 1739 0,'-7'43'308'0,"-12"-11"-308"0,4 5 0 15,2 1 0-15,4 5 0 0,3 0 0 0,2 4 0 16,4 0 0-16,4 2 0 0,2 0 0 16,2 0 0-16,3 0 0 0,2-4 0 0,2 1 0 15,1-5 0-15,1-1 0 0,-3-1 0 0,4 0 0 16,-4-6 0-16,3 1 0 0,-5-6 0 15,8 7-79-15,-20-35-168 0,31 42-174 0,-31-42-126 16,0 0-43-16,16 23 428 0</inkml:trace>
  <inkml:trace contextRef="#ctx0" brushRef="#br2" timeOffset="41811.7497">11373 12818 1794 0,'-40'12'253'16,"1"10"-253"-16,5 1 0 0,0-1 0 0,3 1 0 15,3-2 0-15,3 2 0 0,3-1 0 0,6-2 0 16,16-20 0-16,-16 27 0 0,16-27 0 0,3 19 0 16,-3-19 0-16,18 15 0 0,-18-15 0 15,29 12 0-15,-9-8 0 0,3 0 0 0,4-1 0 16,2 0 0-16,-3-1 0 0,4 2 0 0,-5-1 0 15,0 3 0-15,-1 0 0 0,-2 2 0 16,0 0 0-16,-3 2 0 0,1 1 0 0,-3 0 0 16,-17-11 0-16,30 24 0 0,-30-24 0 0,26 25 0 15,-26-25 0-15,25 21 0 0,-25-21 0 16,28 15 0-16,-7-4 0 0,-21-11-57 0,45 12-137 16,-42-32-79-16,41 39-59 0,-40-37-33 0,31 16-1 15,0 8-43-15,-20-34 359 0</inkml:trace>
  <inkml:trace contextRef="#ctx0" brushRef="#br2" timeOffset="42217.9774">12065 12488 2047 0,'0'0'0'16,"0"0"0"-16,0 0 0 0,6-22 0 0,-6 22 0 15,35-20 0-15,-8 8 0 0,3-3 0 16,6 2 0-16,3-3 0 0,3 3 0 15,2 2 0-15,2 2 0 0,-6 6 0 0,0 2 0 16,-7 3 0-16,-5 4 0 0,-5 2 0 0,-4 3 0 16,-19-11 0-16,21 33 0 0,-16-11 0 0,-3 3 0 15,-5 3 0-15,-4 3 0 0,-7 6 0 0,-4 1 0 16,-4 2 0-16,-2 1 0 0,0 1 0 0,-1-4 0 16,3-4 0-16,4-1 0 0,5-3 0 0,4-5 0 15,8-2 0-15,2-6 0 0,13 1 0 16,-14-18 0-16,41 27-29 0,-24-33-147 0,28 28-86 15,-34-42-69-15,39 32-76 0,-21-13-57 0,-2-14 87 16,31 30 377-16</inkml:trace>
  <inkml:trace contextRef="#ctx0" brushRef="#br2" timeOffset="42392.9928">12356 13521 2047 0,'-27'8'0'0,"10"-5"0"0,17-3 0 0,0 0 0 15,0 0 0-15,-1-18 0 0,18 8 0 0,1-8 0 16,18 8 0-16,-10-21-181 0,32 34-127 0,-40-43-126 16,29 22-188-16,-2 10 121 0,-20-27 501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9T02:55:38.90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1944 899 1341 0,'0'0'93'0,"0"0"-47"0,0 0-20 16,0 0 4-16,0 0 10 0,0 0 6 0,0 0 3 0,0 0-4 16,0 0-5-16,9 16-7 0,-9-16-7 0,0 0-2 0,2 21-6 15,-2-21 2-15,-3 30-9 0,-1-7 6 0,-3 4-10 16,-2 4 11-16,-2 8-8 0,0 5 11 0,-2 2 3 16,0 3-28-16,-2 2 19 0,-1 2-26 15,-2 2 7-15,0 3 14 0,-3-5-11 0,0 0 10 16,1-6-9-16,3-3 9 0,3-8-8 0,6-8 5 15,4-6-11-15,4-22 3 0,6 16-2 0,-6-16 4 16,20-3 8-16,-20 3 1 0,31-32 8 0,-10 5-8 16,0-11-9-16,2-7 0 0,1-5 0 0,0-7 0 15,-1-6 0-15,1-2 0 0,-5-1 0 0,-2 0 0 16,-2 2 0-16,-4 0 0 0,-4 5 0 0,0 0 0 16,-2 6 0-16,0 3 0 0,0 6 0 0,0 7 0 15,-1 7 0-15,0 10 0 0,-4 20 0 0,7-17 0 16,-7 17 0-16,0 0 0 0,0 0 0 0,0 0 0 15,15 19 0-15,-15-19 0 0,27 31 0 0,-7-6 0 16,4 2 0-16,1 1 0 0,3 4 0 0,1-2 0 16,-1 5 0-16,1 3 0 0,-2 1 0 15,1 6 0-15,-1 2 0 0,-3 2 0 0,-2-1 0 0,-4-1 0 16,1-1 0-16,-5 0 0 0,0-6 0 0,-4 0 0 16,0-1 0-16,-4-5 0 0,0 1 0 0,-3-5 0 15,-2-1-27-15,-5-4-27 0,6 9-68 0,-33-33-358 16,26 21-156-16,-12-13-1 0,17-9 547 15</inkml:trace>
  <inkml:trace contextRef="#ctx0" brushRef="#br0" timeOffset="157.1428">2039 1425 1909 0,'-30'-12'57'0,"8"2"-12"0,22 10-9 0,-26-11-36 16,26 11 0-16,0 0 0 0,0 0 0 0,0 0 0 15,0 0 0-15,0 0 0 0,17 6 0 0,11-11 0 16,12 0 0-16,14-8 0 0,9-4 0 0,9 0 0 15,5-7 0-15,8 2 0 0,-1-3-15 0,7 14-129 16,-35-10-446-16,25 14-97 0,-14-3 77 0</inkml:trace>
  <inkml:trace contextRef="#ctx0" brushRef="#br0" timeOffset="406.923">3421 1142 2047 0,'0'0'0'0,"-22"-9"0"0,2 3 0 0,3 4 0 16,-1 2 0-16,-1 2 0 0,-4 3 0 0,-5 5 0 15,-7 3 0-15,-1 6 0 0,-4 7 0 0,-4 5 0 16,-5 4 0-16,1 6 0 0,-2 2 0 0,1 4 0 16,3-4 0-16,5 0 0 0,7-8 0 15,7-5 0-15,11-6 0 0,11-7 0 0,10 0 0 0,-5-17 0 16,39 21 0-16,-5-13 0 0,12-8 0 0,11-6 0 15,10-2 0-15,6-12 0 0,9 6 0 16,-3-10 0-16,13 13-135 0,-27-17-545 0,19 11-3 16,-14-6 135-16</inkml:trace>
  <inkml:trace contextRef="#ctx0" brushRef="#br0" timeOffset="657.6799">3941 1171 2030 0,'0'0'17'16,"-19"-6"-17"-16,2 2 0 0,17 4 0 0,-32 2 0 16,15 2 0-16,-5 2 0 0,0 1 0 0,-2 2 0 15,0 2 0-15,-2 2 0 0,3 4 0 16,-1 0 0-16,1 5 0 0,-1-2 0 0,6 8 0 16,1-4 0-16,5 4 0 0,2 1 0 0,3 0 0 15,3-1 0-15,3 0 0 0,4-2 0 0,4-3 0 16,6-2 0-16,-13-21 0 0,40 28 0 0,-14-19 0 15,7-1 0-15,0-7 0 0,6 0 0 16,-2-8 0-16,8 2-21 0,-17-31-293 0,15 26-376 16,-9-7 14-16,5 1 331 0</inkml:trace>
  <inkml:trace contextRef="#ctx0" brushRef="#br0" timeOffset="1032.9709">4173 1362 2047 0,'-19'13'0'0,"2"-2"0"0,17-11 0 16,-17 13 0-16,17-13 0 0,0 0 0 15,0 0 0-15,24-5 0 0,-24 5 0 0,36-1 0 16,-7-2 0-16,7-8 0 0,6-5 0 0,6 4 0 16,1-6 0-16,1 0 0 0,-5-1 0 15,-5 1 0-15,-10 1 0 0,-4 4 0 0,-7 1 0 16,-19 12 0-16,28-25 0 0,-28 25 0 0,10-26 0 15,-10 26 0-15,-11-24 0 0,11 24 0 0,-30-22 0 16,8 13 0-16,-3 1 0 0,-5 5 0 0,-3 3 0 16,-2 3 0-16,-2 5 0 0,0 1 0 0,-1 6 0 15,0 5 0-15,1 6 0 0,0 6 0 16,1 8 0-16,2 1 0 0,2 9 0 16,4-3 0-16,5 2 0 0,10-10 0 0,5-4 0 15,13-7 0-15,8-4 0 0,9-3 0 0,9-6 0 16,8-5 0-16,7-6 0 0,7-6 0 0,5-10 0 15,7-3 0-15,-2-9 0 0,9 1 0 0,-6-18-73 16,29 7-577-16,-30-17-2 0,8 6 2 0</inkml:trace>
  <inkml:trace contextRef="#ctx0" brushRef="#br0" timeOffset="1220.2938">5187 805 2047 0,'-31'4'0'0,"10"1"0"0,1 5 0 0,-6 8 0 16,1 6 0-16,-3 4 0 0,-1 2 0 0,-3 4 0 15,1 7 0-15,2 6 0 0,4 8 0 16,0 1 0-16,2 6 0 0,0-1 0 16,0 4 0-16,0-2 0 0,0 1 0 0,3-9 0 15,7 1 0-15,7-9 0 0,6-4 0 0,9-2 0 16,-1-12 0-16,11-1 0 0,-19-28 0 0,54 42-196 16,-31-48-491-16,16 3 34 0,-5-14 143 0</inkml:trace>
  <inkml:trace contextRef="#ctx0" brushRef="#br0" timeOffset="2172.433">5157 1348 2047 0,'-42'16'0'0,"24"-6"0"16,18-10 0-16,-14 17 0 0,14-17 0 0,0 0 0 15,21 15 0-15,-2-13 0 0,4-4 0 16,9-2 0-16,2-2 0 0,4-5 0 0,1 0 0 15,1-1 0-15,0-4 0 0,-2 2 0 0,-1-6 0 16,-5 1 0-16,-4 1 0 0,-4 2 0 0,-7-1 0 16,-17 17 0-16,23-30 0 0,-19 13 0 0,-4 0 0 15,0 17 0-15,-15-33 0 0,15 33 0 0,-29-25 0 16,10 14 0-16,-4 3 0 0,-3 3 0 16,-2 7 0-16,-3 7 0 0,-1 3 0 15,-3 5 0-15,-2 2 0 0,3 6 0 0,-1 4 0 16,1 4 0-16,1 7 0 0,1 0 0 0,3 1 0 15,7-5 0-15,9-3 0 0,8-5 0 0,7 0 0 16,7-5 0-16,6-3 0 0,6-4 0 0,4-4 0 16,6-4 0-16,3-4 0 0,3-5 0 0,2-6 0 15,2-6 0-15,3-1 0 0,2-5 0 16,3-4 0-16,-2-2 0 0,2-1 0 0,-5-4 0 16,-5 1 0-16,-8 4 0 0,-4 2 0 0,-6 6 0 15,-4 3 0-15,-17 14 0 0,22-21 0 0,-22 21 0 16,0 0 0-16,0 0 0 0,0 0 0 15,0 0 0-15,-3 20 0 0,-5-3 0 0,-2 8 0 16,-2 5 0-16,-4 5 0 0,1 2 0 0,0 0 0 16,-1-3 0-16,2-1 0 0,3-4 0 15,3-3 0-15,1-3 0 0,2-1 0 0,5-22 0 16,-4 28 0-16,4-28 0 0,0 0 0 0,7 17 0 16,-7-17 0-16,0 0 0 0,28-34 0 0,-12 10 0 15,5-7 0-15,1 1 0 0,1-2 0 0,0-3 0 16,-1-2 0-16,-2-1 0 0,0-5 0 0,-2 4 0 15,-2-2 0-15,-1 5 0 0,-3 5 0 0,-1 5 0 16,-2 7 0-16,-9 19 0 0,16-22 0 16,-16 22 0-16,0 0 0 0,17 4 0 15,-17-4 0-15,17 20 0 0,-17-20 0 0,27 34 0 16,-10-13 0-16,1-4 0 0,2 2 0 0,2-4 0 16,4-5 0-16,4 1 0 0,2-3 0 0,4-5 0 15,-1 0 0-15,0-7 0 0,2-1 0 0,-1-2 0 16,1-4 0-16,-2-4 0 0,-3 0 0 15,-1-3 0-15,-5-2 0 0,-6 3 0 0,-3 2 0 16,-17 15 0-16,19-26 0 0,-19 26 0 0,1-19 0 16,-1 19 0-16,-16-17 0 0,16 17 0 0,-36-6 0 15,9 10 0-15,-4 5 0 0,-5 5 0 0,-4 6 0 16,-4 3 0-16,-1 4 0 0,-1 4 0 16,-2 4 0-16,1 4 0 0,1 4 0 0,2-1 0 15,9 2 0-15,9-6 0 0,9-3 0 16,10-7 0-16,6-2 0 0,7-6 0 0,6 0 0 15,9-7 0-15,4-3 0 0,9-6 0 0,7-10 0 16,3-5 0-16,6-9 0 0,0-2 0 0,1-8 0 16,1 1 0-16,-3-1 0 0,-2-4 0 0,-3-1 0 15,-6-1 0-15,-6-3 0 0,-7 8 0 0,-5 2 0 16,-7 6 0-16,-2 2 0 0,-11 21 0 0,7-25 0 16,-7 25 0-16,0 0 0 0,0 0 0 15,-22-3 0-15,22 3 0 0,-29 27 0 0,12-5 0 16,-2 8 0-16,0 5 0 0,-1 5 0 15,3-1 0-15,3-4 0 0,3 0 0 0,4-7 0 16,7-2 0-16,0-4 0 0,10-1 0 0,-10-21 0 16,30 35-178-16,-30-35-115 0,40-4-271 0,-18-3-50 15,4-20 217-15</inkml:trace>
  <inkml:trace contextRef="#ctx0" brushRef="#br0" timeOffset="2671.9322">6991 746 1976 0,'0'0'44'0,"0"0"-17"0,-5 28-27 16,-2-5 0-16,1 6 0 0,0 4 0 0,0 3 0 16,0 1 0-16,-2 2 0 0,1 2 0 0,1 6 0 15,-1 1 0-15,1 6 0 0,1 0 0 16,0 1 0-16,0-1 0 0,3-1 0 15,-1-7 0-15,4 3 0 0,4-9 0 0,0-4 0 16,4-1 0-16,-1-5 0 0,3-3 0 0,0-3 0 16,4-3 0-16,-15-21-14 0,37 36-174 0,-37-36-479 15,32-4 28-15,-32 4 101 0</inkml:trace>
  <inkml:trace contextRef="#ctx0" brushRef="#br0" timeOffset="2874.8462">6741 1195 2047 0,'-19'10'0'0,"2"-6"0"0,17-4 0 16,0 0 0-16,0 0 0 0,0 0 0 15,22 12 0-15,3-12 0 0,10-3 0 16,9-3 0-16,9-3 0 0,6-2 0 0,4 1 0 16,3-4 0-16,2 3 0 0,-2-3 0 0,0 3 0 15,-4 0 0-15,-2 3 0 0,-9 2 0 0,-1 3-25 16,-14-5-80-16,24 3-488 0,-36 4-64 0,3 9 45 15</inkml:trace>
  <inkml:trace contextRef="#ctx0" brushRef="#br0" timeOffset="3030.9101">7603 1236 1757 0,'-41'25'198'0,"25"0"-111"15,-4-1-82-15,2 4-5 0,1-2 0 0,2 4 0 16,2-1 0-16,2 3 0 0,1-3 0 0,2 2 0 16,1-4 0-16,4 0 0 0,4-3 0 15,4-1 0-15,4-6 0 0,5 1 0 0,-14-18 0 16,33 25 0-16,-11-13 0 0,-1-9 0 0,4 0 0 15,2-10 0-15,7-3 0 0,-8-25-140 0,17 20-527 16,-13-17 0-16,7 8 95 0</inkml:trace>
  <inkml:trace contextRef="#ctx0" brushRef="#br0" timeOffset="3171.4582">7642 845 2047 0,'0'0'0'0,"-32"10"0"0,32-10 0 15,-25 4 0-15,25-4 0 0,0 0 0 16,0 0 0-16,8 24 0 0,-8-24 0 0,31 22 0 16,-6-10-14-16,1-11-92 0,22 5-552 0,-16 2 4 15,14 0 40-15</inkml:trace>
  <inkml:trace contextRef="#ctx0" brushRef="#br0" timeOffset="3780.1096">8243 1234 2047 0,'-73'21'0'16,"37"-7"0"-16,2 0 0 0,3 2 0 0,-2 0 0 16,2 3 0-16,1-3 0 0,1 4 0 0,2 0 0 15,5-5 0-15,6 2 0 0,8 0 0 16,8 1 0-16,6 5 0 0,3 0 0 0,5 0 0 16,3-2 0-16,4 2 0 0,2-5 0 15,4 1 0-15,2-2 0 0,2-2 0 0,4-2 0 16,-1-5 0-16,0-5 0 0,-3-6 0 0,-2-1 0 15,-2-7 0-15,-5-1 0 0,-1-4 0 0,1-5 0 16,-2-5 0-16,2-3 0 0,0-6 0 0,0 1 0 16,-4-2 0-16,-2 2 0 0,-4-1 0 0,-1 1 0 15,-5-1 0-15,2-2 0 0,-4 1 0 16,0 2 0-16,-2 3 0 0,0 8 0 16,-1 5 0-16,-1 18 0 0,1-25 0 0,-1 25 0 15,0 0 0-15,0 0 0 0,15-16 0 0,-15 16 0 16,22-4 0-16,-5 2 0 0,3-1 0 0,1 1 0 15,-2 3 0-15,-2 4 0 0,-17-5 0 0,30 17 0 16,-30-17 0-16,22 24 0 0,-22-24 0 0,10 30 0 16,-7-11 0-16,-3 2 0 0,-5 4 0 15,-2 4 0-15,-3 0 0 0,-5 2 0 0,1 0 0 16,-2-4 0-16,-1 4 0 0,1-8 0 0,3 1 0 16,2-6 0-16,11-18 0 0,-13 31 0 0,13-31 0 15,-2 17 0-15,2-17 0 0,0 0 0 0,20 6 0 16,-20-6 0-16,31-14 0 0,-6 2 0 0,4-6 0 15,4-1 0-15,3-5 0 0,2-4 0 16,2-1 0-16,3 1 0 0,-2-5 0 16,2 5 0-16,-3 2 0 0,-3 3 0 0,-1 4 0 15,-4 3 0-15,-1 3 0 0,-8 5 0 0,-4 6 0 16,-19 2 0-16,21 6 0 0,-21-6 0 0,7 18 0 16,-7-18 0-16,-1 31 0 0,-4-9 0 0,-1 2 0 15,-4 5 0-15,0 3 0 0,-4-1 0 0,0 4 0 16,0 0 0-16,0-1 0 0,3 3 0 15,1-11 0-15,10 6 0 0,0-32-131 0,10 41-123 16,-10-41-160-16,0 0-207 0,0 0 61 16,0 0 494-16</inkml:trace>
  <inkml:trace contextRef="#ctx0" brushRef="#br0" timeOffset="4379.1193">10417 1142 1616 0,'40'1'203'0,"-40"-1"-149"16,0 0-13-16,0 0 10 0,20 2-5 16,-20-2-10-16,0 0-36 0,0 0 0 0,0 0 0 15,0 0 0-15,0 0 0 0,0 0 0 0,0 0 0 16,0 0 0-16,0 28 0 0,-10-5 0 0,-1 9 0 16,-1 1 0-16,1 5 0 0,0 1 0 0,-1-1 0 15,1-1 0-15,4-5 0 0,5-5 0 0,6-5 0 16,9-2-14-16,-13-20-71 0,55 39-364 0,-32-38-203 15,12 3 12-15,-1-6 434 16</inkml:trace>
  <inkml:trace contextRef="#ctx0" brushRef="#br0" timeOffset="4553.8197">10462 804 1707 0,'-43'39'340'0,"1"-37"-340"0,8 2 0 15,12 0 0-15,22-4 0 0,0 0 0 0,0 0 0 16,0 0 0-16,0 0 0 0,18 3 0 16,10-2 0-16,14 3 0 0,3-5-11 0,14 3-78 15,-14-25-187-15,22 21-388 0,2 6 20 0,-4 0 282 16</inkml:trace>
  <inkml:trace contextRef="#ctx0" brushRef="#br0" timeOffset="4865.9344">11173 999 1907 0,'-20'22'140'0,"20"-22"-140"16,-33 6 0-16,16-1 0 0,-2-1 0 0,-2 5 0 16,-2-1 0-16,-2 3 0 0,0 1 0 0,2 2 0 15,-3 3 0-15,2 1 0 0,1 1 0 16,0 3 0-16,-2 1 0 0,5 3 0 16,-3-1 0-16,6-2 0 0,6-6 0 0,11-17 0 15,1 26 0-15,-1-26 0 0,34 23 0 0,-6-12 0 16,8-5 0-16,6-5 0 0,9-3 0 0,6-5 0 15,7 1 0-15,2-4 0 0,-5 1 0 0,-8 3 0 16,-9 3 0-16,-11 5 0 0,-5 1 0 0,-7 1 0 16,-21-4 0-16,26 12 0 0,-26-12 0 15,9 25 0-15,-13-8 0 0,-4 7 0 0,-6-2 0 16,-4 2 0-16,-3-2 0 0,-2 2 0 0,-3-3 0 16,0-4 0-16,4-3 0 0,5-6 0 0,17-8 0 15,-18 10 0-15,18-10 0 0,0 0 0 16,6 17-110-16,-27-33-421 0,21 16-151 0,0 0 14 15,21-22 613-15</inkml:trace>
  <inkml:trace contextRef="#ctx0" brushRef="#br0" timeOffset="5854.3996">1936 2327 1833 0,'0'0'202'0,"0"0"-190"0,0 0-12 15,31-16 0-15,0 15 0 0,8-4 0 0,11-2 0 16,7-2 0-16,8 1 0 0,6-2 0 0,4 2 0 16,4-3 0-16,2 2-8 0,0-2-15 15,4 4 1-15,-1-1-1 0,7 1 7 0,1-1 2 16,1 1 9-16,2 0 3 0,-1 1 6 0,-1 2 2 16,3 2 4-16,2 2 4 0,-2-2 2 0,2 5 4 15,-3-4-2-15,2 3 2 0,4-2-15 0,4 1-5 16,4-3 0-16,7-2 0 0,1-1 0 15,4-1 0-15,7 0 0 0,2-1 0 0,2 1 0 16,0-1 0-16,4 1 0 0,-1 0 0 16,1 0 0-16,2 1 0 0,-3 1 0 0,-4 2 0 15,3 1 0-15,-3-1 0 0,-2 4 0 0,-1-1 0 16,-2 2 0-16,-2 0 0 0,-1-1 0 0,-2 3 0 16,-5-1 0-16,0 0 0 0,0 1 0 0,0-1 0 15,-1-2 0-15,-2 2 0 0,0-4 0 0,-1 2 0 16,2-2 0-16,3-1 0 0,-3 0 0 15,2-1 0-15,-2-1 0 0,-1 0 0 0,0-1 0 16,1 0 0-16,-3 1 0 0,-1 0 0 0,-3 1 0 16,-3-2 0-16,-3 1 0 0,0-1 0 0,-6-1 0 15,-4 0 0-15,3-1 0 0,-4 0 0 0,2-2 0 16,1 0 0-16,-3-4 0 0,0 5 0 0,-2-4 0 16,-3 3 0-16,2 0 0 0,-2-6 0 15,-1 7 0-15,-3-5 0 0,-2 7 0 16,-6 0 0-16,-3 3 0 0,-6-1 0 0,-6 1 0 15,-3-1 0-15,-7 2 0 0,-7 0 0 0,-7 1 0 16,-7 1 0-16,-5 0 0 0,-5 0 0 0,-17-1 0 16,24 5 0-16,-24-5 0 0,23 4 0 0,-23-4 0 15,28 10 0-15,-8-3 0 0,0 5 0 0,3-5 0 16,3 4 0-16,2-6 0 0,1-1 0 16,3 4 0-16,-6-13-26 0,25 32-316 0,-21-45-302 15,10 3-30-15,-7-4 314 0</inkml:trace>
  <inkml:trace contextRef="#ctx0" brushRef="#br0" timeOffset="6244.6369">12117 1613 2047 0,'0'0'0'16,"-20"0"0"-16,20 0 0 0,0 0 0 0,0 0 0 15,18-14 0-15,-18 14 0 0,24-15 0 16,-3 25-186-16,-21-10-488 0,31-13 10 15,-31 13 142-15</inkml:trace>
  <inkml:trace contextRef="#ctx0" brushRef="#br0" timeOffset="6416.3386">13094 1540 2047 0,'-45'4'0'0,"45"-4"0"0,0 0 0 0,0 0 0 15,18 14 0-15,-18-14 0 0,23 18 0 16,-23-18 0-16,35 23 0 0,-14-18 0 0,39 3-638 16,-23-15-56-16,20-2 19 0</inkml:trace>
  <inkml:trace contextRef="#ctx0" brushRef="#br0" timeOffset="6556.8002">14203 1452 2047 0,'-28'2'0'0,"2"4"0"16,26-6 0-16,-24 18 0 0,24-18 0 0,6 17 0 16,-6-17 0-16,29 24 0 0,14 12-349 0,-24-31-354 15,17-4-5-15,1-8 422 16</inkml:trace>
  <inkml:trace contextRef="#ctx0" brushRef="#br1" timeOffset="150133.3443">1526 2854 1422 0,'0'0'109'0,"-5"-20"-32"0,5 20-19 0,0 0-4 16,0 0-2-16,5-19-7 0,-5 19-6 0,0 0-7 15,0 0-3-15,0 0-5 0,0 0-5 0,0 0-7 16,0 0-1-16,0 0-4 0,0 0 2 0,6 20 0 16,-5-1 4-16,-1 5-8 0,-1 8 4 0,0 3-8 15,0 4 5-15,1 4-9 0,0 3 8 0,0 5-9 16,0 3-8-16,1 3 22 0,0 4-21 15,0-1 20-15,0-1-4 0,-1-1-12 0,0-4 8 16,0-5-15-16,0-5-1 0,4-4-21 0,-4-11-13 16,11 3-52-16,-11-32-91 0,17 20-394 0,-17-20-46 15,0 0 223-15</inkml:trace>
  <inkml:trace contextRef="#ctx0" brushRef="#br1" timeOffset="150383.0384">1300 3351 1965 0,'-25'4'28'0,"25"-4"-13"16,-21 3-6-16,21-3-5 0,0 0 1 0,0 0 4 16,20-15 3-16,-3 5-12 0,6-1 0 0,8-3 0 15,3-5 0-15,10 0 0 0,2-4 0 0,6-2 0 16,3-1 0-16,0 0 0 0,2 0 0 0,-3 2 0 15,-1-1 0-15,-3 4-16 0,-7-2-37 0,2 8-21 16,-13-19-76-16,26 25-373 0,-32-15-87 0,8 7 16 16</inkml:trace>
  <inkml:trace contextRef="#ctx0" brushRef="#br1" timeOffset="150851.2069">2236 2756 1908 0,'4'-18'27'0,"-4"18"-8"0,0 0 0 15,0 0 8-15,0-19 5 0,0 19-17 0,0 0-15 16,0 0 0-16,0 0 0 0,0 0 0 0,0 0 0 16,0 0 0-16,-5 23 0 0,3-5 0 0,-2 8 0 15,-1 8 0-15,-2 6 0 0,-2 2 0 0,-1 6 0 16,1 0 0-16,-2 4 0 0,-1 0 0 15,1 0 0-15,-1 0 0 0,1-1 0 0,1-2 0 16,-1-5 0-16,4-4 0 0,1-7 0 16,1-6 0-16,5-4 0 0,0-5 0 0,0-18 0 15,8 26 0-15,-8-26 0 0,0 0 0 0,18 12 0 16,-18-12 0-16,0 0 0 0,24-10 0 0,-24 10 0 16,20-20 0-16,-20 20 0 0,26-33 0 0,-13 12 0 15,2 0 0-15,-2-2 0 0,2 1 0 0,-3 1 0 16,2 1 0-16,-3 3 0 0,-11 17 0 0,22-30 0 15,-22 30 0-15,21-20 0 0,-21 20 0 16,22-8 0-16,-22 8 0 0,19 2 0 16,-19-2 0-16,22 20 0 0,-11-3 0 0,0 6 0 15,-1 2 0-15,-3 5 0 0,-2 0 0 0,0 3 0 16,-3 0 0-16,1 1 0 0,-1-2 0 0,1 0 0 16,-1-4 0-16,3-2 0 0,1-4 0 0,2-4 0 15,-8-18 0-15,25 27 0 0,-25-27 0 16,33 12 0-16,-15-16 0 0,7 3-78 0,-16-35-221 15,25 26-323-15,-13-18-24 0,9 4 245 0</inkml:trace>
  <inkml:trace contextRef="#ctx0" brushRef="#br1" timeOffset="151194.5359">2724 3286 2024 0,'0'0'23'0,"-31"17"-23"16,31-17 0-16,-19 22 0 0,19-22 0 0,-10 20 0 15,10-20 0-15,0 21 0 0,0-21 0 0,15 21 0 16,-15-21 0-16,29 19 0 0,-8-15 0 0,5-2 0 16,5-4 0-16,0-2 0 0,1-5 0 0,5-1 0 15,-1-2 0-15,2-2 0 0,-1-2 0 0,-1-3 0 16,-3-2 0-16,-5 1 0 0,-3-1 0 16,-5 3 0-16,-7 1 0 0,-13 17 0 0,11-25 0 15,-11 25 0-15,-6-20 0 0,6 20 0 16,-20-14 0-16,20 14 0 0,-34-1 0 0,11 8 0 15,-5 6 0-15,-3 6 0 0,-6 7 0 0,-1 8 0 16,-2 2 0-16,3 6 0 0,0 2 0 0,4-2 0 16,6-2 0-16,7-4 0 0,6-5 0 15,10-6 0-15,7-4 0 0,6-4 0 0,8-5 0 16,8-5 0-16,8-6 0 0,8-7 0 0,12-7 0 16,4-9 0-16,12 3 0 0,-5-37-238 0,21 37-432 15,-14-19 8-15,16 9 186 0</inkml:trace>
  <inkml:trace contextRef="#ctx0" brushRef="#br1" timeOffset="151943.6078">4394 3260 1578 0,'0'0'84'0,"0"0"-20"0,0 0-40 15,0 0 20-15,0 0 4 0,0 0-32 0,0 0 18 16,0 0-31-16,0 0 19 0,0 0 18 16,0 0-18-16,12 23 14 0,-12-23-17 0,5 33-10 15,-4-9-5-15,-2 3-4 0,-2 3 0 0,0 3 0 16,-2 1 0-16,-3-2 0 0,2 1 0 0,0-3 0 15,0-1 0-15,0-5 0 0,1-4 0 0,0-3 0 16,5-17 0-16,-5 23 0 0,5-23 0 0,0 0 0 16,0 0 0-16,0 0 0 15,0 0 0-15,0 0 0 0,0 0 0 0,0 0 0 16,8-23 0-16,-5 2 0 0,5-3 0 0,-1-5 0 16,3-1 0-16,-2-1 0 0,1 1 0 0,-1 1 0 15,0 1 0-15,-2 2 0 0,-1-1 0 0,-1 2 0 16,2 2 0-16,-1 3 0 0,-5 20 0 0,12-26 0 15,-12 26 0-15,0 0 0 0,15-17 0 0,-15 17 0 16,0 0 0-16,23-1 0 0,-23 1 0 16,31 3 0-16,-12 1 0 0,5 0 0 0,6-1 0 15,1 1 0-15,4-3 0 0,6 1 0 0,-1-2 0 16,5 0 0-16,1-2 0 0,1 2 0 16,0-2-19-16,1 3-28 0,-6-7-26 0,10 17-56 15,-28-34-141-15,30 29-328 0,-24-14 27 0,0 2 232 16</inkml:trace>
  <inkml:trace contextRef="#ctx0" brushRef="#br1" timeOffset="152307.818">5277 3244 1468 0,'12'18'231'0,"-39"-28"-119"0,27 10-42 16,-32 4-22-16,15-2 12 0,-3-2-16 0,-1 2-30 15,-1 0-14-15,0 1 0 0,0 2 0 0,0 1 0 16,0 1 0-16,2 4 0 0,-1 3 0 0,0 3 0 16,0 3 0-16,-1 4 0 0,1 4 0 0,0 1 0 15,2 1 0-15,3 1 0 16,0-1 0-16,5 1 0 0,3 0 0 0,2-4 0 15,2-1 0-15,5-4 0 0,3-4 0 0,-4-18 0 16,16 25 0-16,-16-25 0 0,28 15 0 0,-11-12 0 16,2-4 0-16,2-4 0 0,4-5 0 0,2-4 0 15,4-7 0-15,0-3 0 0,3-7 0 0,1-2 0 16,-2-1 0-16,0-1 0 0,-5 4 0 0,-2 2 0 16,-4 2 0-16,-3 3 0 0,-4 3 0 15,-3 4 0-15,-12 17 0 0,16-18 0 0,-16 18 0 16,0 0 0-16,0 0 0 0,0 0 0 0,0 0 0 15,-8 28 0-15,2-9 0 0,-2 2 0 0,0 3 0 16,1-1 0-16,-1-1 0 0,3-2 0 0,1-3 0 16,4-17 0-16,4 27 0 0,-4-27 0 0,0 0 0 15,28 19 0-15,-10-16 0 0,3-10 0 16,8-1 0-16,0-10 0 0,7 1-16 0,-5-19-122 16,30 26-351-16,-31-32-124 0,18 13-3 0,-12-9 442 15</inkml:trace>
  <inkml:trace contextRef="#ctx0" brushRef="#br1" timeOffset="152496.1406">5798 2676 1975 0,'3'20'65'0,"-20"3"-58"0,1 7-7 0,-1 7 0 16,2 8 0-16,-2 5 0 0,1 4 0 0,2 4 0 16,-1 3 0-16,3 2 0 0,2-2 0 0,4 1 0 15,1-2 0-15,3-3 0 0,1-2 0 0,3-6 0 16,1-3 0-16,3-5 0 0,0-4 0 0,1-5 0 15,0-5 0-15,2-3 0 0,-9-24-75 16,23 51-229-16,-23-51-345 0,0 0 14 0,0 0 252 16</inkml:trace>
  <inkml:trace contextRef="#ctx0" brushRef="#br1" timeOffset="152674.195">5515 3250 2038 0,'0'0'9'0,"-5"24"-9"0,5-24 0 31,-12 18 0-31,12-18 0 0,1 23 0 0,-1-23 0 0,15 25 0 16,-15-25 0-16,36 23 0 0,-9-15 0 15,5-5 0-15,5-3 0 0,3-5 0 0,7-2 0 16,0-3 0-16,9 2 0 0,-3-8-8 0,17 17-141 16,-17-24-481-16,19 14-54 0,-8-8 109 0</inkml:trace>
  <inkml:trace contextRef="#ctx0" brushRef="#br1" timeOffset="153023.2606">6281 3355 2047 0,'-23'13'0'0,"1"-2"0"16,22-11 0-16,-22 13 0 0,22-13 0 0,0 0 0 16,0 0 0-16,0 0 0 0,28 17 0 15,-7-16 0-15,4-3 0 0,7-3 0 0,3-1 0 16,3-4 0-16,1 1 0 0,2-2 0 0,-2-1 0 15,1 0 0-15,-3-2 0 0,-4 1 0 0,-7 1 0 16,-5 2 0-16,-21 10 0 0,22-15 0 0,-22 15 0 16,0 0 0-16,0-22 0 0,0 22 0 0,-18-22 0 15,1 12 0-15,-4 2 0 0,-7 2 0 16,-4 5 0-16,-3 3 0 0,-3 4 0 0,-1 5 0 16,-3 5 0-16,3 3 0 0,-2 4 0 15,3 4 0-15,4 2 0 0,3 2 0 0,6 3 0 16,4-1 0-16,4 2 0 0,4-3 0 0,6-1 0 15,5-2 0-15,7-5 0 0,10-4 0 0,9-4 0 16,8-6 0-16,9-5 0 0,5-9 0 0,10-1 0 0,1-9 0 16,15 8 0-16,-13-29-211 0,26 25-462 15,-12-16 6-15,9 3 172 0</inkml:trace>
  <inkml:trace contextRef="#ctx0" brushRef="#br1" timeOffset="153602.7201">7931 3277 1551 0,'21'-10'64'0,"-21"10"-46"0,23-20 64 0,-23 20-27 0,0 0 23 16,4-22-10-16,-4 22-25 0,0 0-9 0,-21-7-11 15,21 7 0-15,-32 0-15 0,13 5-8 0,-3 2 0 16,-2 3 0-16,-1 3 0 0,0 2 0 0,-1 3 0 16,3 1 0-16,3 4 0 0,-1 1 0 0,4 3 0 15,0 0 0-15,3-1 0 0,2 1 0 0,5-1 0 16,1-1 0-16,5-1 0 0,3-4 0 16,4 0 0-16,5-3 0 0,-11-17 0 0,31 27 0 15,-12-17 0-15,4-4 0 0,1-2 0 16,6-5 0-16,0-3 0 0,2-5 0 0,-1-1 0 15,0-6 0-15,-1-1 0 0,-3-2 0 0,0-3 0 16,-7-1 0-16,0-1 0 0,-6-2 0 0,-3 1 0 16,-3-2 0-16,-5 2 0 0,-4 1 0 0,-4-1 0 15,-3 5 0-15,-5 1 0 0,-1 2 0 16,-3 2 0-16,0 4 0 0,17 11 0 0,-32-13 0 16,32 13 0-16,-27 5 0 0,27-5 0 0,-19 16 0 15,19-16 0-15,-13 27 0 0,10-10 0 0,6 1 0 16,-3-18 0-16,20 32 0 0,-20-32-134 0,51 14-503 15,-31-16 7-15,21 8-7 0</inkml:trace>
  <inkml:trace contextRef="#ctx0" brushRef="#br1" timeOffset="153852.4126">8898 2733 2047 0,'-18'-36'0'0,"0"3"0"0,2 5 0 16,-1 5 0-16,17 23 0 0,-33-23 0 0,12 20 0 16,-2 6 0-16,0 7 0 0,-5 6 0 0,0 9 0 15,-1 8 0-15,0 10 0 0,0 7 0 0,1 7 0 16,1 3 0-16,3 6 0 0,2 5 0 16,2 3 0-16,4 1 0 0,4 0 0 0,6-4 0 15,4-4 0-15,7-7 0 0,2-6 0 0,6-4 0 16,1-8 0-16,4-4 0 0,0-11 0 15,4-3 0-15,-1-11 0 0,9 15-125 0,-30-28-541 16,40 2 16-16,-40-2 45 0</inkml:trace>
  <inkml:trace contextRef="#ctx0" brushRef="#br1" timeOffset="154039.6928">8339 3246 2047 0,'-21'11'0'0,"21"-11"0"0,0 0 0 15,0 0 0-15,0 0 0 0,0 0 0 0,13 18 0 16,9-17 0-16,7-2 0 0,10-5 0 0,8-5 0 16,7-2 0-16,5-8 0 0,5 5 0 0,-5-25-26 15,15 30-650-15,-20-16-27 0,11 12 62 0</inkml:trace>
  <inkml:trace contextRef="#ctx0" brushRef="#br1" timeOffset="154585.892">10125 3319 1233 0,'11'-22'167'0,"9"27"-68"0,-20-5-1 0,21-10 6 15,-21 10-13-15,0 0-19 0,18-23-37 0,-18 23 14 16,0 0-26-16,0 0 16 0,2-22-2 0,-2 22-37 16,-10-18 0-16,10 18 0 0,-17-17 0 0,17 17 0 15,-23-13 0-15,23 13 0 0,-28-10 0 0,28 10 0 16,-32-2 0-16,15 4 0 15,-2 3 0-15,2 3 0 0,-4 5 0 0,2 1 0 16,-1 5 0-16,1 6 0 0,-1 0 0 0,3 5 0 16,3 0 0-16,0 1 0 0,5-1 0 0,4-1 0 15,4-2 0-15,4-3 0 0,5-3 0 0,5-1 0 16,5-3 0-16,5-5 0 0,9-4 0 0,4-6 0 16,11-6 0-16,1-9 0 0,11-4 0 0,-3-10 0 15,11 3 0-15,-25-33-454 0,33 28-220 16,-15-19 36-16,7 7 358 0</inkml:trace>
  <inkml:trace contextRef="#ctx0" brushRef="#br1" timeOffset="154944.8119">10811 2667 2047 0,'4'19'0'0,"-31"6"0"0,3 6 0 0,1 3 0 16,3 3 0-16,3 2 0 0,-1 2 0 0,0 4 0 15,2 1 0-15,-1 2 0 0,5 1 0 0,1 2 0 16,0 1 0-16,0-1 0 0,2 2 0 16,0-4 0-16,1-1 0 0,1-4 0 0,2-6 0 0,0-5 0 15,3-5 0-15,2-5 0 16,1-5 0-16,-1-18 0 0,7 23 0 0,-7-23 0 16,0 0 0-16,0 0 0 0,23 5 0 0,-23-5 0 15,20-17 0-15,-6-3 0 0,3-3 0 0,3-6 0 16,-1-1 0-16,2 0 0 0,-3 1 0 0,1 0 0 15,-4 1 0-15,0 4 0 0,-2 2 0 0,-1 3 0 16,-12 19 0-16,22-24 0 0,-22 24 0 0,0 0 0 16,20-9 0-16,-20 9 0 0,0 0 0 15,16 22 0-15,-16-22 0 0,18 35 0 0,-7-13 0 16,2 2 0-16,1-1 0 0,3 0 0 0,2-4 0 16,5 2 0-16,3-7 0 0,6 0 0 0,0-6 0 15,9 4 0-15,-11-26-213 0,26 23-438 16,-21-18 11-16,11 6 98 0</inkml:trace>
  <inkml:trace contextRef="#ctx0" brushRef="#br1" timeOffset="155350.5587">11484 3176 1931 0,'-9'-20'116'16,"-10"13"-116"-16,-2 4 0 0,-1 1 0 0,1 6 0 15,0 2 0-15,-3 5 0 0,-1 2 0 0,1 7 0 16,-1-1 0-16,3 4 0 0,0 0 0 15,4 2 0-15,1 2 0 0,4-1 0 0,1 2 0 16,3-2 0-16,4-2 0 0,3-2 0 16,3-3 0-16,3-2 0 0,-4-17 0 0,15 27 0 15,-15-27 0-15,26 18 0 0,-8-12 0 0,2-5 0 16,2-3 0-16,2-3 0 0,1-6 0 0,2-1 0 16,1-4 0-16,1-2 0 0,-1-3 0 0,-2 0 0 15,-3-1 0-15,-4-1 0 0,-2-1 0 16,-2 2 0-16,-2-1 0 0,-2 2 0 0,-2 3 0 15,-3 1 0-15,-6 17 0 0,6-23 0 0,-6 23 0 16,0 0 0-16,0 0 0 0,0 0 0 0,0 0 0 16,0 0 0-16,0 0 0 0,0 0 0 0,0 0 0 15,-18 29 0-15,12-11 0 0,1 3 0 16,0 1 0-16,1-2 0 0,2 2 0 16,0 0 0-16,4 0 0 0,0-4 0 0,3 2 0 15,-5-20 0-15,16 32 0 0,-16-32 0 0,27 25 0 16,-10-16 0-16,5-1 0 0,-2-8-16 0,12 13-135 15,-28-36-311-15,31 25-169 0,-14-17 26 0,4-2 424 16</inkml:trace>
  <inkml:trace contextRef="#ctx0" brushRef="#br1" timeOffset="155725.1183">11947 3230 2037 0,'0'0'10'15,"0"0"-10"-15,0 0 0 0,-22 20 0 0,22-20 0 16,-12 27 0-16,3-7 0 0,2-2 0 15,-1 2 0-15,0 1 0 0,1 2 0 0,1-1 0 16,-1 0 0-16,1-2 0 0,-1-1 0 0,1 0 0 16,1-1 0-16,5-18 0 0,-6 29 0 15,6-29 0-15,0 0 0 0,4 18 0 0,-4-18 0 16,0 0 0-16,0 0 0 0,18 1 0 0,-18-1 0 16,20-13 0-16,-20 13 0 0,30-30 0 0,-13 9 0 15,3-2 0-15,0-2 0 0,1-3 0 0,1-1 0 16,-1 1 0-16,-2 1 0 0,0 2 0 0,1 0 0 15,-2 3 0-15,0 1 0 0,1 3 0 16,-19 18 0-16,26-24 0 0,-26 24 0 16,17-9 0-16,-17 9 0 0,0 0 0 0,0 0 0 15,10 28 0-15,-7-11 0 0,-5 5 0 0,-1 2 0 16,-1 5 0-16,-1 0 0 0,2 3 0 0,-1-2 0 16,3 0 0-16,2-3 0 0,5-1 0 0,1-2 0 15,7-1 0-15,1-3 0 0,9-2 0 0,-1-5 0 16,7 1 0-16,1-7 0 0,6 1 0 15,-2-15-96-15,24 25-164 0,-34-32-356 0,22 10-4 16,-16-7 166-16</inkml:trace>
  <inkml:trace contextRef="#ctx0" brushRef="#br1" timeOffset="156224.4913">12758 3364 1967 0,'-27'-26'80'0,"22"9"-80"16,5 17 0-16,-18-28 0 0,18 28 0 0,-25-19 0 15,8 12 0-15,17 7 0 0,-33-7 0 16,15 10 0-16,-3 1 0 0,1 4 0 0,-3 3 0 15,3 5 0-15,-2 3 0 0,0 3 0 0,1 2 0 16,3 1 0-16,1 3 0 0,2 0 0 0,4-1 0 16,2-1 0-16,6-3 0 0,3 0 0 0,3-4 0 15,5 0 0-15,-8-19 0 0,22 26 0 0,-22-26 0 16,33 16 0-16,-15-14 0 0,2-2 0 16,-1-5 0-16,3-2 0 0,0-5 0 0,-1-1 0 15,-2-5 0-15,-1-3 0 0,-1-1 0 0,-1-2 0 16,-1 0 0-16,-2 0 0 0,-1 0 0 15,0 1 0-15,-3 2 0 0,-2 3 0 0,-7 18 0 16,9-23 0-16,-9 23 0 0,0 0 0 0,0 0 0 16,0 0 0-16,0 0 0 0,-5 17 0 0,2 1 0 15,0 7 0-15,-3 12 0 0,-2 9 0 16,-5 6 0-16,2 3 0 0,-2 5 0 0,-1-2 0 16,3 1 0-16,-1-1 0 0,1-2 0 0,-1-2 0 15,1-6 0-15,-1-2 0 0,2-5 0 0,-1-4 0 16,-1-6 0-16,4-3 0 0,-2-6 0 0,5-4 0 15,5-18 0-15,-10 20 0 0,10-20 0 0,0 0 0 16,0 0 0-16,0 0 0 0,0 0 0 16,-8-18 0-16,8 18 0 0,-4-34 0 15,2 13 0-15,2-4 0 0,0-1 0 0,1-4 0 16,1-5 0-16,1-7 0 0,4-5 0 0,2-6 0 16,4-5 0-16,2-2 0 0,3 3 0 0,-1 1 0 15,2 11 0-15,0 8 0 0,1 14 0 0,-8-6-63 16,18 30-160-16,-37-35-213 0,27 24-200 0,-20 10 70 15,16-27 444-15</inkml:trace>
  <inkml:trace contextRef="#ctx0" brushRef="#br1" timeOffset="156817.5059">13026 3556 1617 0,'0'0'368'0,"0"0"-332"0,0 0-10 15,0 0-26-15,0 0 0 0,0 0 0 0,0 0 0 16,0 0 0-16,0 0 0 0,0 0 0 0,32 9 0 15,-8-14 0-15,5-2 0 0,4-1 0 0,3-2 0 16,3-3 0-16,0-1 0 0,1 0 0 0,-2-1 0 16,-4 2 0-16,-5 0 0 0,-3-1 0 15,-6 1 0-15,-20 13 0 0,29-23 0 16,-29 23 0-16,15-22 0 0,-15 22 0 0,1-20 0 16,-1 20 0-16,-13-24 0 0,13 24 0 0,-27-23 0 15,9 12 0-15,-3 2 0 0,-3 2 0 0,-2 2 0 16,-2 5 0-16,-2 4 0 0,0 3 0 0,0 4 0 15,-1 2 0-15,2 4 0 0,1 4 0 0,1 2 0 16,2 1 0-16,5 0 0 0,4-1 0 16,5 0 0-16,5-2 0 0,6 0 0 0,6 0 0 15,7-2 0-15,6-1 0 0,7-2 0 0,8-2 0 16,7-5 0-16,6-2 0 0,4-4 0 16,6-1 0-16,-2-7 0 0,7 10 0 0,-19-35-217 15,28 30-446-15,-27-16-9 0,5 4 178 0</inkml:trace>
  <inkml:trace contextRef="#ctx0" brushRef="#br1" timeOffset="157385.8156">14699 3291 1695 0,'0'0'218'0,"0"0"-186"16,-7-21-9-16,7 21-14 0,0 0 22 0,-27-14-22 15,27 14 12-15,-28-5-12 0,28 5-9 0,-36 3 0 16,15 2 0-16,-1 0 0 0,0 5 0 0,1-2 0 16,1 6 0-16,-1-2 0 0,2 3 0 15,-1 1 0-15,3 2 0 0,1 0 0 0,3 3 0 16,1-1 0-16,3 0 0 0,3-2 0 0,6 0 0 15,0-18 0-15,10 33 0 0,-10-33 0 0,25 29 0 16,-8-17 0-16,3-2 0 0,4-2 0 16,2-3 0-16,2-3 0 0,2-3 0 0,2-5 0 15,1-2 0-15,-2-3 0 0,-3-4 0 16,-2-2 0-16,-6 0 0 0,-1-2 0 0,-2-2 0 16,-4-3 0-16,0-1 0 0,-3-1 0 0,-5 0 0 15,-4-1 0-15,-3 3 0 0,-5 1 0 0,-3 2 0 16,-5 2 0-16,15 19 0 0,-30-29 0 0,12 19 0 15,18 10 0-15,-31-6 0 0,31 6 0 0,-27 8 0 16,27-8 0-16,-20 19 0 0,20-19 0 0,-9 24 0 16,9-24 0-16,14 21 0 0,7-9-30 15,-16-33-357-15,37 29-269 0,-12-19 21 16,16 3 297-16</inkml:trace>
  <inkml:trace contextRef="#ctx0" brushRef="#br1" timeOffset="157636.3139">15367 2500 1551 0,'-38'-18'496'0,"11"21"-496"16,2 6 0-16,-1 4 0 0,3 6 0 0,-1 6 0 16,1 6 0-16,0 6 0 0,-1 8 0 0,3 6 0 15,1 5 0-15,-1 3 0 0,3 1 0 0,0 3 0 16,2 0 0-16,0 1 0 0,4-2 0 15,4-3 0-15,2-2 0 0,3-4 0 0,2-4 0 16,3-5 0-16,1-4 0 0,2-5 0 16,-1-7 0-16,5-1 0 0,-2-8 0 0,3-2 0 15,-10-17 0-15,24 28-153 0,-24-28-476 0,0 0-19 16,8-27 32-16</inkml:trace>
  <inkml:trace contextRef="#ctx0" brushRef="#br1" timeOffset="157780.7153">14916 3195 2047 0,'-36'13'0'0,"36"-13"0"16,-23 3 0-16,23-3 0 0,0 0 0 0,0 0 0 16,0 0 0-16,0 0 0 0,21 13 0 0,-1-10 0 15,11-3 0-15,9-5 0 0,9-2 0 0,3-8 0 16,11 4 0-16,-19-30-186 0,23 31-488 16,-17-15-20-16,3 9 202 0</inkml:trace>
  <inkml:trace contextRef="#ctx0" brushRef="#br1" timeOffset="158353.3089">15932 3227 1786 0,'27'1'109'0,"-27"-1"-34"15,0 0-20-15,0 0-33 0,0 0-22 0,0 0 0 16,0 0 0-16,0 0 0 0,0 0 0 0,0 0 0 16,0 0 0-16,0 0 0 0,0 0 0 0,-6 26 0 15,3-9 0-15,1 3 0 0,2 3 0 0,-2 0 0 16,0 1 0-16,1-1 0 0,2 1 0 15,-1-1 0-15,2-1 0 0,-1-3 0 0,1-1 0 16,-2-18 0-16,9 29 0 0,-9-29 0 16,12 22 0-16,-12-22 0 0,0 0 0 0,24 12 0 15,-24-12 0-15,17-2 0 0,-17 2 0 0,20-15 0 16,-20 15 0-16,28-32 0 0,-13 9 0 0,5-5 0 16,-1-2 0-16,0-2 0 0,0-2 0 0,-2 2 0 15,0-2 0-15,0 0 0 0,-1 1 0 16,-1 1 0-16,-3 1 0 0,-1 5 0 0,-4 2 0 15,0 7 0-15,-7 17 0 0,8-23 0 0,-8 23 0 16,0 0-101-16,-24-4-462 0,24 4-58 0,-1 17-6 16</inkml:trace>
  <inkml:trace contextRef="#ctx0" brushRef="#br1" timeOffset="158759.0503">16614 3303 2015 0,'-32'37'32'0,"32"-37"-32"0,-26 10 0 0,26-10 0 15,0 0 0-15,0 0 0 0,0 0 0 16,0 0 0-16,0 0 0 0,0 0 0 0,33 6 0 16,-9-10 0-16,5-2 0 0,3-1 0 0,3-3 0 15,1 1 0-15,-2-1 0 0,2-1 0 16,-4 3 0-16,-4-2 0 0,-5 2 0 0,-5-2 0 15,-18 10 0-15,27-16 0 0,-27 16 0 0,0 0 0 16,6-24 0-16,-6 24 0 0,-14-18 0 0,14 18 0 16,-30-16 0-16,7 9 0 0,-4 3 0 15,-1 2 0-15,-5 2 0 0,1 5 0 0,-1 1 0 16,2 3 0-16,0 5 0 0,2 1 0 0,1 4 0 16,1 4 0-16,4 1 0 0,3 2 0 0,2 2 0 15,6 1 0-15,2 0 0 0,8-1 0 0,3-1 0 16,6-3 0-16,9-2 0 0,2-3 0 0,10-3 0 15,4-5 0-15,9-5 0 0,7-6 0 16,9-6 0-16,8-9 0 0,7-4 0 16,-1-10 0-16,4 0 0 0,-6-11 0 0,3 3 0 15,-19-32-253-15,24 31-357 0,-30-18-25 0,7 11 87 16</inkml:trace>
  <inkml:trace contextRef="#ctx0" brushRef="#br1" timeOffset="158946.318">17413 2586 1853 0,'-20'64'194'0,"3"-27"-194"0,5 7 0 16,-1 2 0-16,1 2 0 0,1 7 0 0,0 1 0 15,2 2 0-15,0 3 0 0,1-2 0 0,2-1 0 16,-1-2 0-16,5-3 0 0,1-3 0 16,1-6 0-16,3-3 0 0,-1-5 0 0,4-3 0 15,-3-7 0-15,6-1 0 0,-9-25 0 16,38 45-524-16,-38-45-130 0,18 16 16 0,-18-16 408 15</inkml:trace>
  <inkml:trace contextRef="#ctx0" brushRef="#br1" timeOffset="159352.0633">17851 3200 2047 0,'0'0'0'0,"0"0"0"0,-14-19 0 0,14 19 0 15,-20-6 0-15,20 6 0 0,-24 2 0 16,24-2 0-16,-33 13 0 0,16-2 0 0,-2 4 0 16,-1 2 0-16,1 2 0 0,-1 4 0 0,2 2 0 15,0 3 0-15,2 1 0 0,3 0 0 0,0 1 0 16,5-1 0-16,3-1 0 0,5-2 0 0,4-3 0 15,3-3 0-15,6 0 0 0,1-3 0 0,5-4 0 16,2-3 0-16,2-3 0 0,5-6 0 16,1-3 0-16,1-3 0 0,2-5 0 15,-3-3 0-15,0-2 0 0,-3-3 0 0,-4-1 0 16,-3-2 0-16,-2 1 0 0,-4-3 0 0,-3-3 0 16,-3 2 0-16,-4-3 0 0,-3 2 0 0,-5-2 0 15,-2 1 0-15,-3 0 0 0,-2 0 0 0,-1 2 0 16,-1 2 0-16,5 5 0 0,9 17 0 0,-16-21 0 15,16 21 0-15,0 0-39 0,-28-19-340 16,28 19-241-16,0 0-26 0,14 19 284 0</inkml:trace>
  <inkml:trace contextRef="#ctx0" brushRef="#br1" timeOffset="159617.3939">18391 3230 2047 0,'-39'-9'0'0,"39"9"0"0,-31-16 0 16,14 9 0-16,17 7 0 0,-32-6 0 0,15 6 0 15,-2 2 0-15,2 4 0 0,-3 2 0 0,3 5 0 16,-1 2 0-16,1 5 0 0,1 3 0 0,0 2 0 16,3 3 0-16,2 0 0 0,2 2 0 0,4-2 0 15,3-2 0-15,3 1 0 16,4-3 0-16,5-2 0 0,3-3 0 0,7-2 0 15,5-5 0-15,4-6 0 0,8 0 0 0,-2-9 0 16,9 0 0-16,-5-11 0 0,23 27-331 0,-37-37-313 16,25 14 6-16,-19-14 205 0</inkml:trace>
  <inkml:trace contextRef="#ctx0" brushRef="#br1" timeOffset="159804.6488">18744 3171 2047 0,'0'0'0'0,"-23"19"0"0,23-19 0 15,-31 38 0-15,13-14 0 0,-3 5 0 0,1 1 0 16,-1 3 0-16,4-2 0 0,2 2 0 16,2-3 0-16,2-1 0 0,4-2 0 0,2-2 0 15,4-4 0-15,3-3 0 0,-2-18 0 16,17 25 0-16,-17-25 0 0,29 12 0 0,-7-10 0 16,0-10 0-16,7 2 0 0,-15-34-231 0,27 30-427 15,-23-23 7-15,14 9 145 0</inkml:trace>
  <inkml:trace contextRef="#ctx0" brushRef="#br1" timeOffset="159913.9643">18644 2716 1627 0,'-34'-20'420'0,"13"27"-477"16,-26-13-576-16,47 6-47 0,-29-1 39 0</inkml:trace>
  <inkml:trace contextRef="#ctx0" brushRef="#br1" timeOffset="160350.8678">19223 2722 2047 0,'5'-21'0'0,"-5"21"0"0,-9-20 0 16,9 20 0-16,0 0 0 0,0 0 0 0,0 0 0 15,0 0 0-15,-22 26 0 0,9-3 0 0,-4 10 0 16,0 12 0-16,-1 10 0 0,-3 5 0 16,4 4 0-16,-2-1 0 0,3 0 0 0,2-1 0 15,7-3 0-15,1-2 0 0,5-4 0 0,3-5 0 16,3-2 0-16,5-5 0 0,0-3 0 0,4-4 0 15,0-6 0-15,5-4 0 0,1-9 0 0,6 4 0 16,-21-38-398-16,30 27-271 0,-16-19 2 0,6 0 355 16</inkml:trace>
  <inkml:trace contextRef="#ctx0" brushRef="#br1" timeOffset="160553.7073">18887 3274 2047 0,'-40'19'0'0,"21"-12"0"0,19-7 0 16,0 0 0-16,0 0 0 0,14 17 0 0,5-13 0 16,3 0 0-16,8-6 0 0,8-1 0 15,8-5 0-15,5-1 0 0,4-2 0 0,3-1 0 16,2 3 0-16,-1-3 0 0,3 3 0 0,-7-2 0 16,2 3 0-16,-7 0 0 0,1 7-23 15,-16-17-130-15,16 25-450 0,-23-18-38 0,9 16 70 0</inkml:trace>
  <inkml:trace contextRef="#ctx0" brushRef="#br1" timeOffset="160897.0324">19657 3213 2047 0,'-17'3'0'0,"0"3"0"0,0 0 0 0,17-6 0 16,-32 22 0-16,32-22 0 0,-32 33 0 0,17-10 0 16,2 2 0-16,2 2 0 0,2 1 0 0,3 1 0 15,2-2 0-15,4-4 0 0,5-1 0 0,6-5 0 16,6-2 0-16,3-1 0 0,5-5 0 15,2 0 0-15,3-7 0 0,3-2 0 0,4-3 0 16,-2-6 0-16,2-3 0 0,0-4 0 16,0-2 0-16,-2 0 0 0,-2-1 0 0,-4 0 0 15,-5 1 0-15,-3 3 0 0,-3-1 0 0,-18 16 0 16,29-27 0-16,-29 27 0 0,19-15 0 0,-19 15 0 16,0 0 0-16,0 0 0 0,0 0 0 0,0 0 0 15,-3 16 0-15,3-16 0 0,-8 42 0 16,0-6 0-16,-1 7 0 0,-5 7 0 0,0 7 0 15,-4 2 0-15,-4 4 0 0,-1 2 0 0,-5 1 0 16,-2 0 0-16,0-4 0 0,-4-4 0 0,1-6 0 16,0-6 0-16,0-6 0 0,2-8 0 0,0-3 0 15,-3-8 0-15,8-1 0 0,-8-13 0 0,12 11-65 16,-37-43-390-16,35 24-206 16,-19-18 23-16,2-10 411 0</inkml:trace>
  <inkml:trace contextRef="#ctx0" brushRef="#br1" timeOffset="161938.1977">709 3358 1572 0,'11'19'187'0,"-30"-17"-104"0,19-2-19 0,-23 16-16 0,23-16 0 15,-22 13-15-15,22-13-21 0,-19 11-12 0,19-11 0 16,0 0 0-16,-23 17 0 0,23-17 0 0,0 0 0 16,-20 23 0-16,20-23 0 0,-8 17 0 15,8-17 0-15,-1 18 0 0,1-18 0 16,6 17 0-16,-6-17 0 0,0 0 0 0,23 18 0 15,-23-18 0-15,24 6 0 0,-24-6 0 0,31-1 0 16,-31 1 0-16,30-10 0 0,-30 10 0 0,28-17 0 16,-28 17 0-16,26-22 0 0,-26 22 0 0,21-25 0 15,-21 25 0-15,17-28 0 0,-10 11 0 0,-7 17 0 16,12-28 0-16,-12 28 0 0,5-23 0 16,-5 23 0-16,0 0 0 0,-7-19 0 0,7 19 0 15,0 0 0-15,-19-7 0 0,19 7 0 16,-18 6 0-16,18-6 0 0,-28 19 0 0,11-2 0 15,-1 4 0-15,-1 2 0 0,0 1 0 0,2 1 0 16,0 1 0-16,2-1 0 0,3-2 0 0,5-2 0 16,3-3 0-16,4-18 0 0,6 25 0 0,-6-25 0 15,22 12 0-15,-5-9 0 0,4-6 0 16,4-3 0-16,3-5 0 0,0-4 0 0,3-5 0 16,0-4 0-16,1-1 0 0,-2-1 0 0,-3 1 0 15,-5 2 0-15,-6 1 0 0,-5 4 0 0,-11 18 0 16,8-29 0-16,-8 29 0 0,-11-22 0 0,11 22 0 15,-30-13 0-15,9 10 0 0,-4 6 0 0,-5 3 0 16,-1 6 0-16,-2 5 0 0,0 4 0 0,-1 3 0 16,4 0 0-16,2-1 0 15,6-3 0-15,5-3 0 0,17-17 0 0,-15 23 0 16,15-23 0-16,0 0 0 0,18 19 0 0,1-16 0 16,0-4 0-16,12 0 0 0,-3-14 0 0,18 25-157 15,-32-42-352-15,30 26-169 0,-16-7 47 0,-5-11 560 16</inkml:trace>
  <inkml:trace contextRef="#ctx0" brushRef="#br1" timeOffset="162848.0007">709 5249 1889 0,'0'0'54'0,"0"0"-35"16,0 0-5-16,0 0-3 0,0 0-1 0,0 0-3 15,-25 6-2-15,25-6-2 0,-20 20 2 0,20-20-2 16,-26 33 6-16,13-14-3 0,1 2 6 0,-2 1-12 16,5 1 0-16,-1-2 0 0,4 4 0 0,1-5 0 15,2-2 0-15,3-18 0 0,3 26 0 16,-3-26 0-16,0 0 0 0,23 20 0 0,-23-20 0 16,27 3 0-16,-27-3 0 0,31-11 0 0,-12 1 0 15,0-4 0-15,1-5 0 0,0-2 0 0,0-4 0 16,-1 1 0-16,-1 0 0 0,-3 2 0 15,-3 2 0-15,-5 3 0 0,-7 17 0 0,8-27 0 16,-8 27 0-16,0 0 0 0,0 0 0 0,-25-17 0 16,25 17 0-16,-29 9 0 0,10 0 0 15,-3 6 0-15,-1 1 0 0,-2 2 0 0,4 1 0 16,-3-1 0-16,5 3 0 0,2-4 0 0,4 0 0 16,13-17 0-16,-15 25 0 0,15-25 0 0,0 0 0 15,5 21 0-15,-5-21 0 0,23 6 0 0,-5-8 0 16,4-2 0-16,2-6 0 0,6-3 0 0,-2-4 0 15,2-3 0-15,-2 0 0 0,-3-1 0 16,0 2 0-16,-7 1 0 0,-18 18 0 16,24-28 0-16,-24 28 0 0,0 0 0 0,6-19 0 15,-6 19 0-15,0 0 0 0,-21-8 0 0,21 8 0 16,-30 6 0-16,13 2 0 0,-1 4 0 0,-3 1 0 16,0 6 0-16,-1 1 0 0,1 2 0 0,1 1 0 15,3-3 0-15,4-2 0 0,13-18 0 0,-16 26 0 16,16-26 0-16,1 17 0 0,-1-17 0 15,18 12 0-15,0-6 0 0,0-11 0 0,17 13-119 16,-27-40-383-16,30 20-174 0,-11-13 24 0,4-8 555 16</inkml:trace>
  <inkml:trace contextRef="#ctx0" brushRef="#br1" timeOffset="163706.3142">1689 5091 1825 0,'0'0'123'0,"0"0"-86"0,0 0-11 0,0 0-6 16,0 0-4-16,0 0-16 15,0 0 0-15,0 0 0 0,0 0 0 0,0 0 0 16,0 0 0-16,0 0 0 0,7 25 0 0,-12-4 0 16,0 6 0-16,-2 4 0 0,-1 2 0 0,-1 1 0 15,-1-1 0-15,2 0 0 0,-2-1 0 0,2 1 0 16,-1-3 0-16,1 0 0 0,0-3 0 0,2-4 0 15,1-5 0-15,5-18 0 0,-4 22 0 16,4-22 0-16,0 0 0 0,0 0 0 0,0 0 0 16,0 0 0-16,21-5 0 0,-21 5 0 0,22-29 0 15,-8 6 0-15,-1-6 0 0,2-5 0 0,-1-2 0 16,1-1 0-16,1 1 0 0,-3 0 0 16,-1 1 0-16,-1 1 0 0,-1 1 0 0,0 2 0 15,-2 2 0-15,-1 4 0 0,0 6 0 0,-7 19 0 16,7-23 0-16,-7 23 0 0,0 0 0 15,0 0 0-15,0 0 0 0,0 0 0 0,0 0 0 16,0 0 0-16,1 21 0 0,-1-21 0 0,4 30 0 16,-2-10 0-16,1 1 0 0,-1 1 0 0,3-2 0 15,2-1 0-15,2-3 0 0,-9-16 0 0,26 26 0 16,-9-16 0-16,4-4 0 0,3-4 0 0,6-4 0 16,1-6 0-16,6-4 0 0,2-6 0 0,2-6 0 15,4-3 0-15,-1-3 0 0,1-3 0 16,-4 1 0-16,-2-1 0 0,-6 3 0 15,-4 3 0-15,-6 4 0 0,-3 4 0 0,-20 19 0 16,21-27 0-16,-21 27 0 0,0 0 0 0,0 0 0 16,0 0 0-16,0 0 0 0,0 0 0 0,0 0 0 15,-3 28 0-15,-6-4 0 0,1 9 0 0,-3 6 0 16,0 3 0-16,-1 4 0 0,2 1 0 16,2-1 0-16,0 0 0 0,6-1 0 0,1-4 0 15,5-2 0-15,3-6 0 0,7-1 0 0,1-7 0 16,9-1 0-16,-1-9 0 0,12 1-56 0,-15-33-178 15,36 32-264-15,-31-31-142 0,13 1 55 0,0 7 552 16</inkml:trace>
  <inkml:trace contextRef="#ctx0" brushRef="#br1" timeOffset="164096.4693">2726 5176 1923 0,'-19'26'78'0,"19"-26"-60"0,-11 29-7 0,11-29 6 16,10 25-17-16,-10-25 0 0,30 19 0 0,-9-11 0 16,4-5 0-16,4-3 0 0,3-2 0 15,5-4 0-15,-3-3 0 0,2 0 0 0,-3-5 0 16,1 0 0-16,-4-4 0 0,-3 1 0 0,-3-4 0 16,-3 1 0-16,-5-2 0 0,-4 0 0 15,-2 0 0-15,-4 2 0 0,-2-2 0 0,-4 1 0 16,-4 1 0-16,-2 0 0 0,-4 2 0 0,-2 1 0 15,12 17 0-15,-29-26 0 0,10 17 0 16,1 4 0-16,-2 4 0 0,-1 5 0 0,-3 4 0 16,-2 7 0-16,-2 5 0 0,-1 7 0 0,-3 7 0 15,1 8 0-15,3 3 0 0,-2 5 0 0,9-2 0 16,1 0 0-16,7-1 0 0,7-3 0 0,4-3 0 16,6-3 0-16,9-6 0 0,8-3 0 0,7-6 0 15,7-6 0-15,7-6 0 0,8-7 0 0,8-4 0 16,3-10 0-16,9-1 0 15,-4-9 0-15,9 5-21 0,-15-25-193 0,34 34-294 16,-34-27-131-16,9 10 37 0,-6 7 540 0</inkml:trace>
  <inkml:trace contextRef="#ctx0" brushRef="#br1" timeOffset="164470.9998">3754 5007 1960 0,'-38'28'87'16,"15"-33"-87"-16,4 1 0 0,-1 1 0 0,2 0 0 15,-2 2 0-15,3 1 0 0,17 0 0 0,-30 4 0 16,30-4 0-16,-24 12 0 0,24-12 0 0,-23 24 0 16,9-5 0-16,1 8 0 0,-3 3 0 15,3 5 0-15,-3 0 0 0,3 1 0 0,3-1 0 16,1-3 0-16,4-3 0 0,4-4 0 16,2-2 0-16,3-3 0 0,-4-20 0 0,17 29 0 15,-17-29 0-15,29 13 0 0,-9-12 0 0,4-6 0 16,3-4 0-16,3-6 0 0,1-4 0 0,1-4 0 15,0-4 0-15,-2-2 0 0,-2-2 0 0,-3-1 0 16,-2 0 0-16,-4-1 0 0,0 0 0 0,-4 2 0 16,-1 2 0-16,-3 2 0 0,-3 7 0 0,-2 2 0 15,-6 18 0-15,5-21 0 0,-5 21 0 16,0 0 0-16,0 0 0 0,0 0 0 0,0 0 0 16,-10 30 0-16,4-4 0 0,-2 8 0 15,-1 4 0-15,-2 2 0 0,2 2 0 0,0-4 0 16,5 1 0-16,2-8 0 0,7 2 0 0,1-10 0 15,10 1 0-15,-16-24-77 0,44 35-139 0,-44-52-217 16,38 23-156-16,-14-13 11 0,0-16 425 0</inkml:trace>
  <inkml:trace contextRef="#ctx0" brushRef="#br1" timeOffset="164798.723">4274 4996 2040 0,'-24'-27'7'0,"5"39"-7"0,-3 0 0 16,4 4 0-16,-1 2 0 0,2 3 0 0,1-1 0 16,4 2 0-16,4-1 0 0,2 1 0 0,4-3 0 15,4 0 0-15,1-1 0 0,-3-18 0 0,19 31 0 16,-19-31 0-16,31 23 0 0,-11-17 0 0,3-1 0 16,2-4 0-16,3-2 0 0,1-3 0 0,1-1 0 15,-2 0 0-15,-2-1 0 0,-1 1 0 0,-5 0 0 16,-20 5 0-16,27-2 0 0,-27 2 0 15,0 0 0-15,0 0 0 0,5 18 0 0,-5-18 0 16,-13 30 0-16,-1-9 0 0,-4 3 0 0,-6 0 0 16,-3 2 0-16,-4 2 0 0,2-4 0 15,3 0 0-15,5-3 0 0,21-21 0 0,-23 29 0 16,23-29 0-16,-4 18 0 0,4-18 0 0,0 0 0 16,18 5 0-16,1-8 0 0,-7-16-88 0,28 26-201 15,-36-44-242-15,30 18-102 0,-8-7 128 16</inkml:trace>
  <inkml:trace contextRef="#ctx0" brushRef="#br1" timeOffset="165142.0363">4672 5052 1676 0,'0'0'371'0,"-24"-3"-371"0,24 3 0 16,-18 11 0-16,18-11 0 16,-21 25 0-16,7-5 0 0,2 3 0 0,1 3 0 15,-1 2 0-15,5 4 0 0,-2 0 0 0,3 1 0 16,1 0 0-16,1-2 0 0,2-1 0 0,2-2 0 15,3-4 0-15,3-2 0 0,1-3 0 0,-7-19 0 16,26 26 0-16,-9-19 0 0,5-3 0 0,3-7 0 16,3-6 0-16,3-5 0 0,3-6 0 0,1-7 0 15,1-2 0-15,2-4 0 0,-1-3 0 16,-2-1 0-16,-2-2 0 0,-4-1 0 0,-1 3 0 16,-4-1 0-16,-4 2 0 0,-2 1 0 0,-5 3 0 15,-1 4 0-15,-4 8 0 0,-8 20 0 0,6-24 0 16,-6 24 0-16,0 0 0 0,0 0 0 15,-27 12 0-15,27-12 0 0,-32 37 0 0,15-10 0 16,0 3 0-16,-1 3 0 0,3-1 0 0,2 1 0 16,3-1 0-16,4-3 0 0,4 0 0 15,-1-6 0-15,8 4 0 0,-5-27-22 0,11 45-158 16,-11-45-174-16,0 0-212 0,0 0-23 0,0 0 254 16</inkml:trace>
  <inkml:trace contextRef="#ctx0" brushRef="#br1" timeOffset="165750.7401">5384 5097 1885 0,'34'-20'74'0,"-34"20"-39"0,0 0-11 16,0 0 4-16,0 0-27 0,0 0-1 0,0 0 0 15,0 0 0-15,13 24 0 0,-13-7 0 0,0 6 0 16,-1 2 0-16,0 4 0 0,-3 4 0 16,1 2 0-16,-1 1 0 0,0 2 0 0,-1-3 0 15,1 0 0-15,2-3 0 0,1-3 0 0,2-5 0 16,1-4 0-16,-2-20 0 0,11 29 0 15,-11-29 0-15,0 0 0 0,17 20 0 0,-17-20 0 16,0 0 0-16,20-8 0 0,-20 8 0 0,19-26 0 16,-5 2 0-16,0-4 0 0,2-7 0 0,-1-2 0 15,-2 1 0-15,-1 0 0 0,-3 0 0 16,-3 1 0-16,-4-1 0 0,-1 0 0 0,-1 1 0 16,-1 1 0-16,-1 2 0 0,1 3 0 0,-1 7 0 15,1 4 0-15,1 18 0 0,0-18 0 0,0 18 0 16,0 0 0-16,0 0 0 0,0 0 0 0,0 0 0 15,0 0 0-15,23 13 0 0,-23-13 0 0,39 11 0 16,-14-8 0-16,5 1 0 0,0-2 0 16,7 2 0-16,-2-5 0 0,5 2 0 15,-3-7-7-15,15 20-200 0,-35-38-260 0,29 28-159 16,-18-13 5-16,-2-4 503 0</inkml:trace>
  <inkml:trace contextRef="#ctx0" brushRef="#br1" timeOffset="166093.9958">5995 5099 2012 0,'0'0'35'0,"-8"24"-35"0,8-24 0 16,-20 26 0-16,20-26 0 0,-5 22 0 0,5-22 0 15,9 22 0-15,-9-22 0 0,23 18 0 0,-5-9 0 16,7-5 0-16,4-1 0 0,6-4 0 0,4-3 0 16,4-3 0-16,-1-2 0 0,2 0 0 15,-4-2 0-15,-2-1 0 0,-5-2 0 0,-6 1 0 16,-5 0 0-16,-22 13 0 0,27-29 0 15,-27 29 0-15,9-28 0 0,-9 28 0 0,-8-28 0 16,8 28 0-16,-25-23 0 0,7 15 0 0,-4 0 0 16,-4 5 0-16,-1 3 0 0,-3 3 0 0,1 5 0 15,-2 3 0-15,2 4 0 0,0 5 0 0,1 3 0 16,4 2 0-16,-2 4 0 0,4 1 0 0,4 2 0 16,2-1 0-16,8-1 0 0,4-2 0 15,7-2 0-15,6-3 0 0,7-4 0 16,7-1 0-16,4-6 0 0,8 0 0 0,2-7 0 15,8 0 0-15,1-7 0 0,9 2-16 0,-10-21-158 16,32 31-295-16,-33-30-162 0,17 9 13 0,-5-1 480 16</inkml:trace>
  <inkml:trace contextRef="#ctx0" brushRef="#br1" timeOffset="166437.4713">6906 5071 2047 0,'-30'-4'0'0,"5"2"0"0,0 2 0 16,-1 3 0-16,0 4 0 0,-1 3 0 0,-2 4 0 15,-1 6 0-15,1 4 0 0,4 5 0 0,0 2 0 16,3 1 0-16,7 2 0 0,1-1 0 16,7 1 0-16,5-3 0 0,3-2 0 0,6-5 0 15,5-7 0-15,5-3 0 0,6-7 0 16,4-5 0-16,5-5 0 0,2-8 0 0,1-6 0 16,3-5 0-16,-2-6 0 0,1-4 0 0,2-8 0 15,0-6 0-15,2-4 0 0,-1-3 0 0,-2 0 0 16,-3 0 0-16,-6-1 0 0,-2 0 0 0,-3 3 0 15,-2 0 0-15,-2 3 0 0,-6 3 0 0,-2 3 0 16,-2 6 0-16,-5 8 0 0,-1 7 0 16,-4 21 0-16,0 0 0 0,0 0 0 0,-26 7 0 15,10 16 0-15,-3 11 0 0,-4 10 0 0,-2 7 0 16,1 7 0-16,0 1 0 0,2 3 0 16,1-3 0-16,9 3 0 0,-1-12 0 0,16 7 0 15,-8-25-171-15,30 21-116 0,-25-53-161 0,11 29-149 16,9-7 61-16,-3-22 529 0</inkml:trace>
  <inkml:trace contextRef="#ctx0" brushRef="#br1" timeOffset="166934.8043">8471 5093 2046 0,'0'0'1'16,"0"0"-1"-16,0 0 0 0,0 0 0 15,0 0 0-15,0 0 0 0,0 0 0 0,0 0 0 16,-9 23 0-16,4-6 0 0,0 8 0 0,-1 6 0 16,-2 3 0-16,2 1 0 0,-1 0 0 15,1-3 0-15,1-2 0 0,4-5 0 0,3-3 0 16,3-2 0-16,-5-20 0 0,22 26 0 0,-5-19 0 16,-17-7 0-16,54 17-321 0,-42-35-338 0,16 6-16 15,-9-10 284-15</inkml:trace>
  <inkml:trace contextRef="#ctx0" brushRef="#br1" timeOffset="167359.4747">8536 4858 2047 0,'-20'18'0'0,"20"-18"0"15,0 0 0-15,0 0 0 0,0 0 0 0,0 0 0 16,31 3 0-16,-13-2 0 0,3 1 0 0,2 1 0 15,1 0 0-15,2 2 0 0,-1 0 0 16,2 1 0-16,-3 4 0 0,-1-1 0 0,-1 3 0 16,-4 4 0-16,-18-16 0 0,30 35 0 0,-21-13 0 15,-1 1 0-15,-5 2 0 0,-3 3 0 16,-2 1 0-16,-2 3 0 0,-3-1 0 0,0 2 0 16,-3 1 0-16,0-1 0 0,0 1 0 0,-1-3 0 15,3-4 0-15,1-2 0 0,1-5 0 0,6-20 0 16,-3 26 0-16,3-26 0 0,0 0 0 15,0 0 0-15,24 4 0 0,-24-4 0 0,28-21 0 16,-9 1 0-16,3-6 0 0,3-5 0 0,3-4 0 16,0-2 0-16,1-2 0 0,-3-1 0 0,-1 2 0 15,-2 2 0-15,-2 1 0 0,0 3 0 0,-3 2 0 16,-1 2 0-16,-2 6 0 0,-2 3 0 0,-13 19 0 16,21-21 0-16,-21 21 0 0,0 0 0 15,0 0 0-15,0 0 0 0,17 17 0 16,-17-17 0-16,11 35 0 0,-6-10 0 0,1 4 0 15,0 4 0-15,-3 0 0 0,2 3 0 0,0-2 0 16,-1-1 0-16,2-1 0 0,-3-5 0 0,7 3 0 16,-6-12 0-16,13 10-45 0,-17-28-219 0,30 21-284 15,-30-21-80-15,27 0 67 0</inkml:trace>
  <inkml:trace contextRef="#ctx0" brushRef="#br1" timeOffset="170015.4778">3229 6481 1835 0,'0'0'115'0,"0"0"-77"15,0 0-17-15,0 0-11 0,0 0 2 0,0 0 2 16,0 0-12-16,38 12-2 0,-8-16 0 0,6-2 0 16,7-2 0-16,7-3 0 0,4-3 0 15,6-1 0-15,2-1 0 0,4 3-8 0,-3-3-28 16,10 26-155-16,-19-28-487 0,11 11 26 0,-14-6 171 16</inkml:trace>
  <inkml:trace contextRef="#ctx0" brushRef="#br1" timeOffset="170941.1176">9766 4951 1939 0,'-18'-14'41'0,"18"14"-19"0,0 0-8 0,-23-10-9 0,23 10 0 15,0 0-3-15,0 0-7 16,0 0-10-16,0 0-30 0,-25-6-63 0,43 24-391 15,-18-18-159-15,0 0 38 0,-10 29 543 0</inkml:trace>
  <inkml:trace contextRef="#ctx0" brushRef="#br1" timeOffset="171097.1956">9717 5275 2024 0,'0'0'23'0,"-20"14"-23"0,20-14 0 0,0 0 0 16,0 0 0-16,-17 2 0 0,17-2 0 0,0 0 0 15,0 0 0-15,0 0 0 0,3-18 0 0,-3 18-8 16,9-19-68-16,18 33-333 0,-27-14-237 0,17-19-24 16,-17 19 433-16</inkml:trace>
  <inkml:trace contextRef="#ctx0" brushRef="#br1" timeOffset="172058.0009">4476 6358 1467 0,'20'24'162'15,"-20"-24"-67"-15,0 0-34 0,0 0-7 0,0 0-13 16,1-20-4-16,-1 20-8 0,0 0 2 0,0 0-8 16,0 0 0-16,0 0-6 0,0 0-10 0,0 0-7 15,0 0 0-15,0 0 0 0,2 27 0 0,-3-8 0 16,-2 4 0-16,-4 5 0 0,0 1 0 16,-1 0 0-16,-2 2 0 0,-1-4 0 0,-1 1 0 15,1-2 0-15,1-3 0 0,3-2 0 0,7-21 0 16,-11 29 0-16,11-29 0 0,0 0 0 15,0 0 0-15,0 0 0 0,0 0 0 0,0 0 0 16,22-3 0-16,-22 3 0 0,23-28 0 0,-10 6 0 16,3-3 0-16,0-6 0 0,2-2 0 0,0-2 0 15,1-3 0-15,-4-1 0 0,1 2 0 16,-2-1 0-16,-3 3 0 0,1 4 0 0,-4-1 0 16,1 7 0-16,-3 3 0 0,-1 4 0 0,-5 18 0 15,5-20 0-15,-5 20 0 0,0 0 0 0,0 0 0 16,0 0 0-16,0 0 0 0,0 0 0 0,0 0 0 15,-9 18 0-15,9-18 0 0,-6 28 0 0,6-28 0 16,-2 31 0-16,2-31 0 16,7 29 0-16,-7-29 0 0,17 21 0 0,-17-21 0 15,28 10 0-15,-10-7 0 0,2-3 0 0,1-3 0 16,4-1 0-16,-1-4 0 0,4-3 0 0,-4 1 0 16,3-4 0-16,-4 1 0 0,0 1 0 0,-2 0 0 15,-2 0 0-15,-2 2 0 0,-17 10 0 0,24-13 0 16,-24 13 0-16,0 0 0 0,20-4 0 0,-20 4 0 15,0 0 0-15,0 0 0 0,14 28 0 16,-10-10 0-16,0 6 0 0,-3 4 0 0,-1 2 0 16,-1 4 0-1,-1 1 0-15,-1 0 0 0,1 0 0 16,-1-1 0-16,2-2 0 0,1-1 0 0,3-6 0 16,1 1 0-16,3-8 0 0,4-1 0 0,-11-17 0 15,29 21 0-15,-29-21-48 0,53 20-280 0,-52-37-261 16,30 14-46-16,-13-17 189 0</inkml:trace>
  <inkml:trace contextRef="#ctx0" brushRef="#br1" timeOffset="172432.5573">5304 6407 2013 0,'-26'10'31'0,"26"-10"-28"15,-25 20-3-15,25-20 0 16,0 0 0-16,-11 21 0 0,11-21 0 0,0 0 0 15,19 17 0-15,-19-17 0 0,30 5 0 0,-10-6 0 16,3-1 0-16,3-2 0 0,2-2 0 0,0-3 0 16,0 1 0-16,-1-2 0 0,-3 1 0 0,-5 0 0 15,-2 2 0-15,-17 7 0 0,19-16 0 0,-19 16 0 16,0 0 0-16,6-26 0 0,-6 26 0 0,-6-25 0 16,6 25 0-16,-12-30 0 0,12 30 0 15,-18-30 0-15,18 30 0 0,-26-25 0 0,26 25 0 16,-29-15 0-16,29 15 0 0,-30-5 0 0,30 5 0 15,-32 8 0-15,32-8 0 0,-33 26 0 0,17-6 0 16,1 6 0-16,0 3 0 0,3 3 0 16,0 2 0-16,3 1 0 0,2 0 0 0,3 0 0 15,5-3 0-15,4-4 0 0,3-4 0 16,6-5 0-16,6-4 0 0,4-6 0 0,6-3 0 16,4-4 0-16,5-10 0 0,4-1 0 0,2-11 0 15,3-1 0-15,-1-7 0 0,4-3 0 0,-6-8-70 16,19 24-271-16,-38-35-286 0,22 17 2 0,-16-11 242 15</inkml:trace>
  <inkml:trace contextRef="#ctx0" brushRef="#br1" timeOffset="172635.4142">6006 5927 2047 0,'-20'21'0'0,"2"2"0"0,4 4 0 15,1 3 0-15,2 2 0 0,1 3 0 0,3 2 0 16,-1 1 0-16,3 3 0 0,2 0 0 0,2 3 0 15,1 0 0-15,2-1 0 0,0-3 0 0,2-1 0 16,2-3 0-16,-1-3 0 0,2-2 0 16,-1-6 0-16,3-2 0 0,-1-6 0 0,1 0 0 15,-9-17 0-15,17 27-4 0,-17-27-138 0,23 7-507 16,-23-7 3-16,0 0 41 0</inkml:trace>
  <inkml:trace contextRef="#ctx0" brushRef="#br1" timeOffset="172822.6809">5799 6310 2047 0,'0'0'0'0,"-7"19"0"15,7-19 0-15,-11 17 0 0,11-17 0 0,0 0 0 16,11 20 0-16,-11-20 0 0,22 9 0 0,-22-9 0 16,37-2 0-16,-14-2 0 0,2-5 0 0,4-1 0 15,2-3 0-15,2 1 0 0,1-3 0 16,1 5 0-16,-1-4 0 0,1 7-8 0,-4-10-84 15,20 30-331-15,-29-28-234 0,13 12 24 0,-12 1 400 16</inkml:trace>
  <inkml:trace contextRef="#ctx0" brushRef="#br1" timeOffset="173166.0076">6326 6303 1963 0,'0'0'69'16,"0"0"-54"-16,-10 17-15 0,10-17 0 15,0 0 0-15,-6 20 0 0,6-20 0 0,-1 18 0 16,1-18 0-16,0 26 0 0,1-9 0 0,2 3 0 15,-2 1 0-15,-2 4 0 0,-2 0 0 0,2 3 0 16,-1 2 0-16,0-1 0 0,-1 0 0 0,1-2 0 16,0-4 0-16,2-3 0 0,0-20 0 0,0 28 0 15,0-28 0-15,0 0 0 0,0 0 0 16,0 0 0-16,0 0 0 0,0 0 0 16,0 0 0-16,20-24 0 0,-11 2 0 0,2-6 0 15,0-3 0-15,3-2 0 0,-4-2 0 0,0 1 0 16,-1 0 0-16,-2 0 0 0,-3 2 0 0,0-2 0 15,1 1 0-15,-1 2 0 0,2 1 0 0,0 3 0 16,-1 6 0-16,1 4 0 0,-6 17 0 0,0 0 0 16,0 0 0-16,0 0 0 0,0 0 0 15,0 0 0-15,24-6 0 0,-24 6 0 0,27 8 0 16,-9-6 0-16,8 3 0 0,-2-4 0 0,8 5 0 16,-11-19-171-16,33 35-281 0,-31-31-206 0,13 9 52 15,-5 3 447-15</inkml:trace>
  <inkml:trace contextRef="#ctx0" brushRef="#br1" timeOffset="173509.3559">6698 6405 2047 0,'-13'17'0'16,"4"0"0"-16,9-17 0 0,0 26 0 0,0-26 0 15,17 21 0-15,-17-21 0 0,37 13 0 0,-13-12 0 16,5-1 0-16,3-4 0 0,1-4 0 15,1-1 0-15,0-3 0 0,0-4 0 0,-2-1 0 16,-3-2 0-16,-4-2 0 0,0-2 0 16,-8 1 0-16,-3 0 0 0,-4 2 0 0,-4 2 0 15,-4-2 0-15,-2 3 0 0,-2-1 0 0,2 18 0 16,-12-26 0-16,12 26 0 0,-22-15 0 0,22 15 0 16,-29-1 0-16,12 8 0 0,-2 4 0 0,-2 6 0 15,-1 7 0-15,-3 4 0 0,2 5 0 16,-2 3 0-16,3 3 0 0,0-1 0 0,2 1 0 15,6-4 0-15,3-2 0 0,6-4 0 0,8-5 0 16,4-3 0-16,-7-21 0 0,36 24 0 0,-9-18 0 16,7-7 0-16,5-8 0 0,8-1 0 0,0-10 0 15,10-1 0-15,-10-11-12 0,20 17-179 0,-35-38-256 16,30 28-221-16,-12-10 69 0,-4-8 470 16</inkml:trace>
  <inkml:trace contextRef="#ctx0" brushRef="#br1" timeOffset="173837.0583">7569 6086 2047 0,'-24'10'0'0,"4"-6"0"16,-1 1 0-16,1 3 0 0,-5 2 0 0,0 5 0 15,-1 0 0-15,2 3 0 0,1 1 0 16,5 1 0-16,1-1 0 0,3 2 0 0,3-2 0 16,5-2 0-16,6-17 0 0,-3 29 0 0,3-29 0 15,12 22 0-15,-12-22 0 0,28 15 0 16,-11-12 0-16,3 0 0 0,4-5 0 0,-3 0 0 15,6-3 0-15,-1 0 0 0,-2-1 0 0,-1 0 0 16,-2 3 0-16,-21 3 0 0,29 0 0 0,-29 0 0 16,0 0 0-16,17 17 0 0,-17-17 0 15,1 23 0-15,-1-23 0 0,-7 33 0 0,1-12 0 16,-5 3 0-16,0 3 0 0,-4-2 0 0,0 1 0 16,0-2 0-16,-2 0 0 0,1-2 0 0,0-3 0 15,1-1 0-15,15-18 0 0,-25 26 0 0,25-26 0 16,-16 14 0-16,16-14 0 0,0 0 0 0,0 0 0 15,0 0-39-15,0 0-165 0,-18-41-180 16,36 22-282-16,-14-2 88 0,-3-14 403 16</inkml:trace>
  <inkml:trace contextRef="#ctx0" brushRef="#br1" timeOffset="174757.818">8476 6288 1224 0,'0'0'553'0,"28"-2"-457"0,-28 2-52 16,0 0-13-16,0 0 4 0,0 0-6 0,0 0 1 15,0 0-25-15,0 0-5 0,0 0 0 0,0 0 0 16,0 0 0-16,0 0 0 0,0 0 0 0,-5 21 0 15,4-1 0-15,-1 5 0 0,-1 4 0 0,1 0 0 16,-2 3 0-16,3 0 0 0,-3 0 0 16,2 0 0-16,1-4 0 0,-1-2 0 15,2-3 0-15,2-2 0 0,-1-3 0 0,-1-18 0 16,3 25 0-16,-3-25 0 0,0 0 0 0,0 0 0 16,0 0 0-16,0 0 0 0,0 0 0 0,0 0 0 15,20-9 0-15,-20 9 0 0,11-37 0 0,-6 12 0 16,0-2 0-16,-2-3 0 0,1 1 0 0,-2-2 0 15,0-1 0-15,-1 1 0 0,0-1 0 16,-2 0 0-16,2-1 0 0,0-1 0 0,2 2 0 16,1 1 0-16,1 3 0 0,3 6 0 0,0 3 0 15,-8 19 0-15,21-24 0 0,-21 24 0 0,24-9 0 16,-24 9 0-16,29 0 0 0,-9 3 0 16,-1 3 0-16,3 1 0 0,2 3 0 0,2 1 0 15,-2 0 0-15,2 1 0 0,-1-1 0 0,0 0 0 16,-2 1 0-16,0 1 0 0,-5 0 0 15,-1 2 0-15,-17-15 0 0,23 30 0 0,-18-13 0 16,-6 1 0-16,-4 2 0 0,-6 0 0 0,-3 0 0 16,-3 0 0-16,-3-2 0 0,-1 2 0 0,-3-2 0 15,0-3 0-15,-1 1 0 0,-1-1 0 0,0-1 0 16,1-1 0-16,-1 2 0 0,2-3 0 0,-1 0 0 16,2 0 0-16,1-1 0 0,2 0 0 0,3 1 0 15,0 1 0-15,0 3 0 0,1 5 0 16,1 4 0-16,2 7 0 0,-1 4 0 15,2 5 0-15,0 3 0 0,1 1 0 0,1 3 0 16,2-1 0-16,-1 0 0 0,3-4 0 0,-1 0 0 16,5-4 0-16,0-8 0 0,5-2 0 0,1-7 0 15,3-2 0-15,-7-20 0 0,29 45-258 0,-29-45-320 16,0 0-76-16,0 0 98 0</inkml:trace>
  <inkml:trace contextRef="#ctx0" brushRef="#br1" timeOffset="175617.7984">9179 6496 1905 0,'0'0'142'16,"-17"3"-142"-16,17-3 0 0,0 0 0 0,0 0 0 15,0 0 0-15,22 12 0 0,-22-12 0 0,35-8 0 16,-10-2 0-16,5-2 0 0,3-4 0 0,3-1 0 16,-1-2 0-16,1-2 0 0,0-2 0 0,0 2 0 15,-1-3 0-15,-6 2 0 0,-2 1 0 16,-9 2 0-16,-18 19 0 0,22-30 0 15,-22 30 0-15,2-26 0 0,-2 26 0 0,-9-22 0 16,9 22 0-16,-24-16 0 0,6 8 0 0,-2 5 0 16,-5 3 0-16,-2 1 0 0,-2 5 0 0,0 1 0 15,-1 4 0-15,-2 5 0 0,2 1 0 0,-1 3 0 16,3 2 0-16,4 1 0 0,2 1 0 0,4 3 0 16,3-3 0-16,7 0 0 0,3-2 0 0,4-3 0 15,8 1 0-15,-7-20 0 0,30 29 0 16,-3-18 0-16,5-4 0 0,4-5 0 0,6-2 0 15,4-5 0-15,4-2 0 0,1-3 0 0,1-2 0 16,0-1 0-16,-1 1 0 0,-3 0 0 16,-4 1 0-16,-6 3 0 0,-6 0 0 0,-5 3 0 15,-8 2 0-15,-19 3 0 0,25-4 0 0,-25 4 0 16,0 0 0-16,0 0 0 0,0 0 0 16,0 0 0-16,1 23 0 0,-1-23 0 0,-12 34 0 15,2-12 0-15,-1 3 0 0,-2 2 0 0,-1 1 0 16,1-1 0-16,1 0 0 0,3-2 0 0,3-3 0 15,2-2 0-15,4-20 0 0,3 27 0 0,-3-27 0 16,0 0 0-16,11 18 0 0,-11-18 0 0,0 0 0 16,0 0 0-16,22-18 0 0,-22 18 0 0,19-35 0 15,-7 10 0-15,2-2 0 0,-2-1 0 16,-1 1 0-16,-1-1 0 0,-3 0 0 0,0-1 0 16,0 0 0-16,1 2 0 0,0 1 0 0,1 0 0 15,-1 2 0-15,1 1 0 0,-1 1 0 0,2 3 0 16,2 0 0-16,-1-1 0 0,-11 20 0 15,31-32 0-15,-14 18 0 0,1 2 0 0,1 4 0 16,1-1 0-16,4 5 0 0,-3-3 0 0,4 5 0 16,-2-6 0-16,9 12-65 0,-17-20-132 15,28 34-140-15,-43-18-241 0,30-8 19 0,-2 13 249 16</inkml:trace>
  <inkml:trace contextRef="#ctx0" brushRef="#br1" timeOffset="176223.3589">11434 6158 2047 0,'0'0'0'0,"-26"-6"0"15,26 6 0-15,-24 0 0 0,24 0 0 0,-27 5 0 16,27-5 0-16,-31 14 0 0,12-3 0 16,2 1 0-16,-2 2 0 0,1 3 0 0,-1 1 0 15,2 2 0-15,1 1 0 0,3-1 0 0,2-1 0 16,4-1 0-16,7-18 0 0,0 26 0 0,0-26 0 15,17 18 0-15,-17-18 0 0,30 13 0 0,-11-11 0 16,2 0 0-16,3-2 0 0,-1 0 0 16,1 0 0-16,-2 0 0 0,-1 2 0 0,-2-1 0 0,-19-1 0 15,29 8 0-15,-29-8 0 16,0 0 0-16,18 23 0 0,-18-23 0 0,-6 28 0 16,-1-9 0-16,-4 3 0 0,-5 2 0 0,-2 3 0 15,-3 0 0-15,-3 0 0 0,2 0 0 0,-1 0 0 16,4-2 0-16,2-6 0 0,4-2 0 0,13-17 0 15,-9 22 0-15,9-22 0 0,0 0 0 0,20 10 0 16,-11-28-84-16,32 27-377 0,-27-34-184 0,21 9 16 16,-6-1 402-16</inkml:trace>
  <inkml:trace contextRef="#ctx0" brushRef="#br1" timeOffset="176582.2892">11647 6522 2047 0,'-17'11'0'0,"17"-11"0"0,-25 7 0 0,25-7 0 16,0 0 0-16,0 0 0 0,0 0 0 0,26-9 0 15,-8 1 0-15,6 1 0 0,4-4 0 0,5-1 0 16,1-1 0-16,1 1 0 0,-1-2 0 0,1 4 0 16,-5 0 0-16,-5 0 0 0,-6-1 0 0,-19 11 0 15,23-15 0-15,-23 15 0 0,0 0 0 0,10-19 0 16,-10 19 0-16,-5-17 0 0,5 17 0 15,-12-19 0-15,12 19 0 0,-24-18 0 16,24 18 0-16,-32-13 0 0,12 8 0 0,-1 2 0 16,0 3 0-16,-3 3 0 0,0 4 0 0,1 4 0 15,-2 4 0-15,3 4 0 0,-3 3 0 0,3 3 0 16,3 3 0-16,1 1 0 0,4 1 0 0,2-1 0 16,4 0 0-16,5-2 0 0,7-1 0 0,3-1 0 15,9-5 0-15,1-1 0 0,10-4 0 16,6-4 0-16,6-5 0 0,4-6 0 0,7-1 0 15,-1-9 0-15,8 2 0 0,-5-12 0 0,15 19-194 16,-35-33-322-16,31 21-133 0,-19-13 55 0,0-6 501 16</inkml:trace>
  <inkml:trace contextRef="#ctx0" brushRef="#br1" timeOffset="176837.3033">12484 6306 2047 0,'-17'4'0'15,"17"-4"0"-15,-28 11 0 0,28-11 0 0,-30 19 0 16,13-5 0-16,0 4 0 0,-1 2 0 0,1 3 0 16,-1 1 0-16,-1 2 0 0,0 1 0 0,-1 1 0 15,3 0 0-15,2-3 0 0,2-2 0 16,5 0 0-16,4-4 0 0,4-2 0 0,0-17 0 16,17 29 0-16,1-19 0 0,7-3 0 0,9-6 0 15,5-6 0-15,9-3 0 0,5-9 0 16,6 3 0-16,1-8 0 0,4 2 0 0,-3-3 0 0,5 4 0 15,-18-17-162-15,30 35-206 0,-34-34-246 0,10 15-11 16,-13-2 348-16</inkml:trace>
  <inkml:trace contextRef="#ctx0" brushRef="#br1" timeOffset="177414.7129">12955 6296 1771 0,'-30'25'276'0,"7"-17"-276"0,2 1 0 15,3 1 0-15,18-10 0 0,-31 25 0 0,31-25 0 16,-25 33 0-16,14-14 0 0,0 3 0 0,1 1 0 15,2 3 0-15,-2-2 0 0,4 1 0 16,0-1 0-16,2 0 0 0,3-2 0 0,2-1 0 16,3-3 0-16,-4-18 0 0,14 29 0 0,-14-29 0 15,21 17 0-15,-21-17 0 0,27 6 0 0,-27-6 0 16,34-7 0-16,-15-5 0 0,2-3 0 16,1-4 0-16,1-3 0 0,0-2 0 0,-2-4 0 15,-1 0 0-15,-3-2 0 0,0 0 0 0,-4-1 0 16,-1 4 0-16,-4-1 0 0,0 2 0 15,-4 1 0-15,-1 3 0 0,-2 4 0 0,-1 18 0 16,-5-25 0-16,5 25 0 0,0 0 0 0,0 0 0 16,-17-17 0-16,17 17 0 0,0 0 0 0,0 0 0 15,0 0 0-15,0 0 0 0,0 0 0 0,0 0 0 16,0 0 0-16,26 20 0 0,-26-20 0 0,24 8 0 16,-24-8 0-16,27 6 0 0,-27-6 0 15,29 9 0-15,-29-9 0 0,24 11 0 16,-24-11 0-16,19 16 0 0,-19-16 0 0,12 22 0 15,-12-22 0-15,5 28 0 0,-7-12 0 0,0 1 0 16,-4 2 0-16,0 0 0 0,-4 1 0 0,0 1 0 16,-2-2 0-16,0 1 0 0,1-2 0 0,11-18 0 15,-19 28 0-15,19-28 0 0,0 0 0 0,-10 18 0 16,10-18 0-16,0 0 0 0,0 0 0 16,0 0 0-16,23-15 0 0,-23 15 0 0,29-30 0 15,-11 9 0-15,2 0 0 0,-1-3 0 0,3 2 0 16,0-1 0-16,-2 2 0 0,0 2 0 0,0 2 0 15,-20 17 0-15,33-23 0 0,-33 23 0 16,20-10 0-16,-20 10 0 0,0 0 0 0,20 8 0 16,-20-8 0-16,8 20 0 0,-8-20 0 0,7 34 0 15,-5-12 0-15,-2 0 0 0,-3 3 0 16,1-2 0-16,1 2 0 0,-3-5 0 0,4 3 0 16,0-23 0-16,4 36 0 0,-4-36-67 0,12 30-134 15,-12-30-69-15,19 13-77 0,-19-13-195 0,21-8 37 16,13 14 391-16</inkml:trace>
  <inkml:trace contextRef="#ctx0" brushRef="#br1" timeOffset="178101.4151">14016 6377 1596 0,'0'0'283'0,"0"0"-240"0,0 0-21 16,0 0 10-16,0 0-6 0,-22-12 4 15,22 12-15-15,0 0-15 0,-27-18 0 0,27 18 0 16,-29-11 0-16,12 6 0 0,-2 3 0 0,0-1 0 15,-2 3 0-15,-2 1 0 0,1 3 0 0,-2 3 0 16,1 3 0-16,0 3 0 0,0 3 0 16,-2 2 0-16,3 4 0 0,-1 1 0 0,2 4 0 15,0 0 0-15,3 1 0 0,3 1 0 0,4-3 0 16,5-3 0-16,6-3 0 0,4-2 0 16,-4-18 0-16,28 24 0 0,-5-16 0 0,8-6 0 15,8-4 0-15,7-9 0 0,4-5 0 0,6-6 0 16,3-7 0-16,1-5 0 0,-2-4 0 0,-4-6 0 15,-3 1 0-15,-6-5 0 0,-1 1 0 0,-4 1 0 16,-3 0 0-16,-6 4 0 0,-3 0 0 0,-5-1 0 16,-6 2 0-16,-4 1 0 0,-4 3 0 15,-5-1 0-15,-5 3 0 0,-3 3 0 16,-2 6 0-16,-4 8 0 0,10 18 0 0,-18-11 0 16,18 11 0-16,-23 18 0 0,8 3 0 0,-3 10 0 15,0 8 0-15,-4 11 0 0,0 3 0 0,1 5 0 16,1 1 0-16,5 2 0 0,3-2 0 0,8-1 0 15,4-2 0-15,8-3 0 0,3-7 0 0,9-3 0 16,0-12 0-16,16 8-38 0,-36-39-288 16,70 43-174-16,-51-34-101 0,19-2 35 0,7 11 551 15</inkml:trace>
  <inkml:trace contextRef="#ctx0" brushRef="#br1" timeOffset="178756.8142">15638 6321 1942 0,'0'0'33'0,"-12"-21"-18"0,12 21-2 16,0 0 9-16,0 0 0 0,-21-21-22 16,21 21 0-16,-17-4 0 0,17 4 0 0,-24 0 0 15,24 0 0-15,-28 5 0 0,28-5 0 0,-34 12 0 16,17-2 0-16,-3 0 0 0,2 3 0 0,1 2 0 15,0 0 0-15,17-15 0 0,-28 32 0 0,28-32 0 16,-20 26 0-16,20-26 0 0,-7 22 0 0,7-22 0 16,5 19 0-16,-5-19 0 0,0 0 0 15,23 25 0-15,-23-25 0 0,31 15 0 0,-12-7 0 16,3-1 0-16,1 0 0 0,-2 2 0 0,-1-2 0 16,-1 1 0-16,-19-8 0 0,29 20 0 0,-29-20 0 15,19 23 0-15,-19-23 0 0,6 25 0 16,-6-25 0-16,-6 28 0 0,6-28 0 0,-23 32 0 15,7-13 0-15,-4-1 0 0,-2 0 0 0,0-2 0 16,0-2 0-16,5-2 0 0,0-2 0 16,17-10 0-16,-24 12 0 0,24-12 0 0,0 0 0 15,0 0 0-15,0 0 0 0,0 0 0 0,-4-21-38 16,33 34-322-16,-32-38-251 0,29 20-6 0,-11-13 197 16</inkml:trace>
  <inkml:trace contextRef="#ctx0" brushRef="#br1" timeOffset="179287.4037">16102 6388 1870 0,'-3'-17'177'0,"3"17"-177"16,-18-10 0-16,18 10 0 0,0 0 0 0,-27-6 0 15,27 6 0-15,-22 3 0 0,22-3 0 0,-24 11 0 16,24-11 0-16,-26 18 0 0,26-18 0 0,-28 25 0 16,13-8 0-16,1 1 0 0,-2 4 0 0,1 0 0 15,0 1 0-15,1 0 0 0,3-2 0 16,2 0 0-16,3-4 0 0,6-17 0 0,0 24 0 16,0-24 0-16,17 15 0 0,-17-15 0 15,34 2 0-15,-10-7 0 0,3-4 0 0,3-5 0 16,3-2 0-16,0-3 0 0,2-3 0 0,0-1 0 15,1-1 0-15,-6 2 0 0,-1 2 0 0,-7 3 0 16,-2 2 0-16,-20 15 0 0,23-18 0 0,-23 18 0 16,0 0 0-16,0 0 0 0,0 0 0 0,0 0 0 15,0 0 0-15,-14 18 0 0,-2 1 0 0,-5 5 0 16,-4 5 0-16,-2 7 0 0,0 2 0 16,0 3 0-16,1 2 0 0,2 3 0 0,0 3 0 15,3-2 0-15,-1 0 0 0,5-4 0 0,4 1 0 16,2-5 0-16,5-5 0 0,3-5 0 15,4-5 0-15,4-6 0 0,-5-18 0 0,16 26 0 16,-16-26 0-16,26 10 0 0,-9-10 0 0,1-7 0 16,5-5 0-16,1-8 0 0,4-5 0 15,5-8 0-15,2-3 0 0,3-4 0 0,2-2 0 16,0 1 0-16,-2-2 0 0,2 5 0 0,-7-6 0 16,5 10 0-16,-9-12-73 0,21 32-199 0,-42-41-196 15,27 30-154-15,-11-4 74 0,-9-8 485 0</inkml:trace>
  <inkml:trace contextRef="#ctx0" brushRef="#br1" timeOffset="179949.1843">16799 6381 1699 0,'-11'-17'159'15,"11"17"-104"-15,0 0-3 0,17-14-9 0,-17 14-4 16,0 0-39-16,0 0 0 0,0 0 0 0,0 0 0 16,0 0 0-16,-8-17 0 0,8 17 0 15,0 0 0-15,-21 8 0 0,21-8 0 16,-19 15 0-16,19-15 0 0,-22 28 0 0,11-11 0 15,-1 4 0-15,0 1 0 0,-2 3 0 0,2 0 0 16,1 2 0-16,1 0 0 0,3-3 0 0,2-3 0 16,2-1 0-16,3-20 0 0,2 31 0 0,-2-31 0 15,16 23 0-15,-16-23 0 0,25 15 0 0,-25-15 0 16,37 2 0-16,-14-7 0 0,2-2 0 16,6-5 0-16,0-1 0 0,1-3 0 0,0-1 0 15,-2-2 0-15,-2-2 0 0,-2 1 0 0,-4-1 0 16,-2 0 0-16,-2 1 0 0,-3-1 0 0,-2 2 0 15,-2 1 0-15,0 0 0 0,-11 18 0 0,12-31 0 16,-12 31 0-16,9-23 0 0,-9 23 0 16,0 0 0-16,0 0 0 0,0 0 0 15,0 0 0-15,0 0 0 0,0 17 0 0,-1 2 0 16,-3 5 0-16,-2 4 0 0,0 1 0 0,-4 1 0 16,4 4 0-16,-1-4 0 0,2 1 0 0,1-3 0 15,4 0 0-15,3-3 0 0,5 1 0 0,-2-8 0 16,13 11-116-16,-19-29-164 0,32 18-215 0,-32-18-103 15,32 0 65-15,-3 12 509 0</inkml:trace>
  <inkml:trace contextRef="#ctx0" brushRef="#br1" timeOffset="180622.6629">17467 6393 2022 0,'-27'9'19'16,"27"-9"-13"-16,-29 5-6 0,29-5 0 15,-34 15 0-15,17-6 0 0,-3 5 0 0,1 0 0 16,1 2 0-16,-2 2 0 0,1 3 0 0,1 0 0 16,1 4 0-16,0-2 0 0,3 1 0 0,2-2 0 15,4-1 0-15,3-3 0 0,5 1 0 0,0-19 0 16,12 27 0-16,-12-27 0 0,25 19 0 16,-5-15 0-16,2-1 0 0,2-6 0 0,3-1 0 15,2-6 0-15,0-2 0 0,3-2 0 16,-3-2 0-16,-1 0 0 0,-3-2 0 0,-4 2 0 15,-3-1 0-15,-18 17 0 0,27-31 0 0,-27 31 0 16,15-31 0-16,-15 31 0 0,5-23 0 0,-5 23 0 16,-2-18 0-16,2 18 0 0,0 0 0 0,0 0 0 15,0 0 0-15,0 0 0 0,-18-6 0 0,18 6 0 16,-12 21 0-16,12-21 0 0,-16 32 0 16,9-12 0-16,0-1 0 0,3 0 0 0,1-2 0 15,3 0 0-15,0-17 0 0,7 31 0 0,-7-31 0 16,15 23 0-16,-15-23 0 0,21 15 0 15,-21-15 0-15,24 9 0 0,-24-9 0 0,30 0 0 16,-30 0 0-16,29-8 0 0,-29 8 0 0,29-14 0 16,-29 14 0-16,32-23 0 0,-32 23 0 0,30-27 0 15,-30 27 0-15,24-24 0 0,-24 24 0 16,22-24 0-16,-22 24 0 0,17-23 0 0,-17 23 0 16,0 0 0-16,14-17 0 0,-14 17 0 0,0 0 0 31,0 0 0-31,0 0 0 0,0 0 0 0,0 0 0 15,0 17 0-15,0-17 0 0,-5 27 0 0,1-10 0 16,0 1 0-16,1 1 0 0,-2 0 0 0,1 0 0 16,2-3 0-16,2-16 0 0,-4 25 0 0,4-25 0 15,0 0 0-15,3 17 0 0,-3-17 0 16,0 0 0-16,0 0 0 0,0 0 0 0,11-21 0 16,-11 21 0-16,14-29 0 0,-4 8 0 0,1-2 0 15,0-2 0-15,0-2 0 0,0 1 0 0,1-1 0 16,0-1 0-16,0 1 0 0,0-2 0 15,2 1 0-15,1 1 0 0,1 2 0 0,1 1 0 16,4 1 0-16,-4 2 0 0,0 4 0 16,-17 17 0-16,32-24 0 0,-32 24 0 0,25-11 0 15,-25 11 0-15,22 9-150 0,-33-28-146 0,39 47-150 16,-28-28-112-16,0 0 39 0,6 23 442 0</inkml:trace>
  <inkml:trace contextRef="#ctx0" brushRef="#br1" timeOffset="181209.4053">18221 6526 2047 0,'0'0'0'0,"0"0"0"0,0 0 0 0,0 0 0 16,17 9 0-16,-17-9 0 0,22-3 0 0,-22 3 0 16,31-9 0-16,-9 5 0 0,0-3 0 0,5 0 0 15,0-1 0-15,1-1 0 0,1 1 0 16,0-2 0-16,0 0 0 0,0 1 0 0,-1-1 0 16,0 0 0-16,-3 1 0 0,-2 0 0 0,-6 2 0 15,-17 7 0-15,25-14 0 0,-25 14 0 0,0 0 0 16,15-20 0-16,-15 20 0 0,0 0 0 15,-7-23 0-15,7 23 0 0,-23-14 0 0,6 10 0 16,-4 3 0-16,-5 3 0 0,0 4 0 0,-4 3 0 16,-1 3 0-16,2 2 0 0,-4 3 0 15,1 4 0-15,1 1 0 0,-1 2 0 0,4 0 0 16,5 1 0-16,5 0 0 0,3-2 0 0,8 0 0 16,4-3 0-16,8 1 0 0,6-3 0 0,9-2 0 15,5-3 0-15,9-1 0 0,6-2 0 0,8-3 0 16,2-4 0-16,8 0 0 0,-1-6 0 0,8 5 0 15,-6-13-32-15,17 23-172 0,-38-36-272 0,29 27-153 16,-20-11 57-16,-6-8 439 0</inkml:trace>
  <inkml:trace contextRef="#ctx0" brushRef="#br1" timeOffset="181569.4929">19121 6482 2047 0,'-18'-14'0'0,"18"14"0"0,-33-26 0 0,33 26 0 16,-33-15 0-16,16 10 0 0,-1 4 0 15,1 4 0-15,0 2 0 0,0 5 0 16,0 2 0-16,1 5 0 0,-2 2 0 0,4 4 0 16,0 0 0-16,3 0 0 0,2 1 0 0,3-1 0 15,5-2 0-15,2-2 0 0,5-2 0 0,-6-17 0 16,22 24 0-16,-5-17 0 0,5-5 0 0,2-4 0 16,4-5 0-16,3-6 0 0,0-4 0 0,1-5 0 15,2-4 0-15,0-6 0 0,0-4 0 16,1-3 0-16,-1-3 0 0,0 0 0 0,-2-2 0 15,0 3 0-15,-6 0 0 0,0 2 0 0,-5 3 0 16,-3 2 0-16,-5 4 0 0,-3 3 0 0,-3 5 0 16,-3 5 0-16,-4 17 0 0,0 0 0 15,-18-7 0-15,18 7 0 0,-37 34 0 0,12-4 0 16,-5 11 0-16,0 9 0 0,-2 6 0 0,3 3 0 16,5-2 0-16,4-1 0 0,8-2 0 15,5-4 0-15,6-1 0 0,3-8 0 0,10 0 0 16,-1-9 0-16,12-1 0 0,-4-14-10 0,16 11-171 15,-35-28-92-15,53 18-195 0,-32-17-123 0,2-6 76 16,14 14 507-16</inkml:trace>
  <inkml:trace contextRef="#ctx0" brushRef="#br1" timeOffset="182427.782">3410 7994 1787 0,'-21'12'223'0,"21"-12"-186"15,0 0-37-15,-17 12 0 0,17-12 0 16,0 0 0-16,0 0 0 0,18 10 0 0,-18-10 0 16,31 6 0-16,-6-7 0 0,6-2 0 0,8-4 0 15,9-4 0-15,7-3 0 0,5-5 0 0,4 2 0 16,-2-3 0-16,7 13-97 0,-31-21-429 0,29 23-148 15,-18-8 25-15</inkml:trace>
  <inkml:trace contextRef="#ctx0" brushRef="#br1" timeOffset="183286.0829">4991 7839 1807 0,'-28'-13'66'15,"28"13"-26"-15,-15-17-9 0,15 17-5 16,-10-18-2-16,10 18-1 0,0 0-4 0,-8-17-8 16,8 17-11-16,0 0 0 0,0 0 0 0,0 0 0 15,-23 16 0-15,23-16 0 0,-20 32 0 0,9-9 0 16,0 5 0-16,2 3 0 0,-1 5 0 16,0 1 0-16,-1 3 0 0,0-1 0 0,-1 2 0 15,1-3 0-15,2 1 0 0,-1-5 0 0,3-4 0 16,2-3 0-16,3-9 0 0,2-18 0 0,7 24 0 15,-7-24 0-15,0 0 0 0,27-5 0 0,-27 5 0 16,30-29 0-16,-15 8 0 0,6-8 0 0,-1-3 0 16,2-4 0-16,1-2 0 0,0 0 0 0,-1 0 0 15,-3 1 0-15,-3 0 0 0,-2 3 0 16,-4 3 0-16,0 3 0 0,-3 2 0 16,-3 3 0-16,-2 1 0 0,1 4 0 0,-3 18 0 15,-1-26 0-15,1 26 0 0,0 0 0 0,0 0 0 16,0 0 0-16,0 0 0 0,0 0 0 0,0 0 0 15,0 0 0-15,0 0 0 0,0 0 0 0,0 0 0 16,14 18 0-16,-14-18 0 0,21 8 0 16,-21-8 0-16,31 5 0 0,-12-5 0 0,1-2 0 15,3 0 0-15,-1-2 0 0,0-1 0 0,4-1 0 16,-2 0 0-16,0-1 0 0,2-3 0 0,-2 3 0 16,1 0 0-16,-2 1 0 0,-3 1 0 15,-1 4 0-15,-19 1 0 0,29 1 0 0,-29-1 0 16,20 9 0-16,-20-9 0 0,20 19 0 0,-20-19 0 15,16 34 0-15,-10-10 0 0,-3 3 0 16,-1 4 0-16,-5 0 0 0,-3 4 0 0,-2 2 0 16,-3-2 0-16,-1-1 0 0,-2-3 0 0,1-2 0 15,3-5 0-15,2-3 0 0,8-21 0 0,-4 25 0 16,4-25 0-16,0 0 0 0,27 11 0 0,-27-11 0 16,39-13 0-16,-22-13-87 0,34 31-340 0,-44-36-177 15,26 13-27-15,-9 1 334 0</inkml:trace>
  <inkml:trace contextRef="#ctx0" brushRef="#br1" timeOffset="184243.5148">6356 7790 1875 0,'0'0'52'15,"0"0"-23"-15,-23-14-8 0,23 14-1 0,0 0 1 16,-26-14-2-16,26 14-9 0,-26-4-10 0,26 4 0 16,-34 6 0-16,13 3 0 0,-3 2 0 0,-2 3 0 15,-2 3 0-15,-1 1 0 0,0 1 0 16,0 2 0-16,0 0 0 0,3-1 0 15,2-2 0-15,6-1 0 0,18-17 0 0,-22 21 0 16,22-21 0-16,0 0 0 0,0 17 0 0,0-17 0 16,0 0 0-16,24 17 0 0,-24-17 0 0,34 9 0 15,-11-6 0-15,2 0 0 0,0-1 0 0,2 0 0 16,-3 2 0-16,2 0 0 0,-4 5 0 0,-1-1 0 16,-2 3 0-16,-19-11 0 0,28 27 0 15,-28-27 0-15,14 31 0 0,-10-14 0 0,-5 1 0 16,-3-1 0-16,-4 3 0 0,-2-2 0 0,-4 0 0 15,-1 0 0-15,-2-2 0 0,0 1 0 0,-2-2 0 16,19-15 0-16,-30 23 0 0,30-23 0 16,-23 13 0-16,23-13 0 0,0 0 0 0,0 0 0 15,0 0 0-15,0 0 0 0,0 0 0 16,0 0 0-16,0 0-157 0,-9-38-370 0,32 32-110 16,-12-12-4-16</inkml:trace>
  <inkml:trace contextRef="#ctx0" brushRef="#br1" timeOffset="184931.4416">6383 7209 1778 0,'0'0'74'0,"0"0"-19"0,0 0-31 16,-23 16-5-16,7 3-6 0,-2 11 11 0,-6 8-10 16,-4 9 8-16,-9 11-12 0,-4 7 4 0,-5 10-14 15,-8 6 0-15,-2 4 0 0,-2 2 0 16,-2 1 0-16,1-1 0 0,-3 1 0 0,-2 1 0 16,0-3 0-16,2-3 0 0,5-8 0 0,7-12 0 15,10-11 0-15,9-8 0 0,12-10 0 0,10-10 0 16,14-7 0-16,-5-17-57 0,50 24-179 0,-17-43-430 15,20 0 10-15,1-13 225 0</inkml:trace>
  <inkml:trace contextRef="#ctx0" brushRef="#br1" timeOffset="185514.2145">6759 7573 2047 0,'0'0'0'0,"-26"2"0"0,26-2 0 16,0 0 0-16,0 0 0 0,0 0 0 0,0 0 0 16,2-20 0-16,-2 20 0 0,23-24 0 0,-5 9 0 15,5-3 0-15,3 0 0 0,0 1 0 0,2 0 0 16,-2 3 0-16,-2 1 0 0,-3 5 0 16,-4 1 0-16,-17 7 0 0,18-3 0 0,-18 3 0 15,0 0 0-15,-2 18 0 0,2-18 0 0,-17 38 0 16,1-9 0-16,-5 4 0 0,-3 3 0 0,-2 1 0 15,-2 0 0-15,2-2 0 0,1 0 0 0,3-4 0 16,7-3 0-16,4-5 0 0,6-6 0 0,5-17 0 16,7 22 0-16,-7-22 0 0,28 12 0 0,-5-11 0 15,4-3 0-15,5-6 0 0,5-5 0 16,7-4 0-16,1-6 0 0,6 3 0 0,-3-7 0 16,6 14-36-16,-25-32-296 0,23 34-331 15,-23-6-15-15,0 1 341 0</inkml:trace>
  <inkml:trace contextRef="#ctx0" brushRef="#br1" timeOffset="186097.2761">3630 9409 1916 0,'0'0'70'0,"0"0"-24"0,22 5-31 15,-22-5-15-15,27 1 0 0,-9-1 0 0,4-2 0 16,2-2 0-16,4-2 0 0,4-1 0 0,3-3 0 15,3-2 0-15,3 0 0 0,1-4 0 0,6 2 0 16,-1-7 0-16,21 31-305 0,-21-35-382 16,13 12 6-16,-9-5 308 0</inkml:trace>
  <inkml:trace contextRef="#ctx0" brushRef="#br1" timeOffset="186830.6696">5097 9299 1721 0,'0'0'98'0,"-11"-17"-34"0,11 17-11 0,0 0-11 16,0 0-5-16,0 0-6 0,-19-15-30 0,19 15-1 15,0 0 0-15,-20 20 0 16,20-20 0-16,-25 35 0 0,11-10 0 0,-3 5 0 15,-2 6 0-15,0 3 0 0,-2 4 0 0,2-2 0 16,-1-1 0-16,3-2 0 0,2-6 0 0,4-3 0 16,2-10 0-16,9-19 0 0,-4 23 0 0,4-23 0 15,0 0 0-15,24 0 0 0,-24 0 0 0,32-21 0 16,-13 2 0-16,1-4 0 0,2-3 0 0,3-6 0 16,-1 0 0-16,0-3 0 0,1-3 0 15,-1 1 0-15,0-2 0 0,-1 0 0 0,-2 5 0 16,-5 1 0-16,0 2 0 0,-4 3 0 15,-4 2 0-15,-2 4 0 0,-2 4 0 0,-4 18 0 16,4-24 0-16,-4 24 0 0,0 0 0 0,0 0 0 16,0 0 0-16,0 0 0 0,0 0 0 0,0 0 0 15,-14 18 0-15,12-1 0 0,-1 5 0 0,3-1 0 16,2 1 0-16,1-3 0 0,-3-19 0 16,18 28 0-16,-18-28 0 0,31 20 0 0,-12-14 0 15,4-5 0-15,2-3 0 0,2-3 0 0,3-6 0 16,3-3 0-16,1-6 0 0,2-3 0 0,1-4 0 15,0-3 0-15,-1 0 0 0,-2-2 0 0,-4 3 0 16,-3 3 0-16,-4 2 0 0,-3 4 0 0,-20 20 0 16,26-23 0-16,-26 23 0 0,0 0 0 15,0 0 0-15,0 0 0 0,0 0 0 16,6 26 0-16,-11-3 0 0,-1 6 0 0,-3 8 0 16,-2 2 0-16,0 3 0 0,0 2 0 0,0 0 0 15,1 2 0-15,3-2 0 0,2-4 0 0,6-3 0 16,3-9 0-16,12 0 0 0,-2-10 0 0,12 0 0 15,-1-9-20-15,17 22-267 0,-42-31-319 0,52 0-56 16,-23-8 191-16</inkml:trace>
  <inkml:trace contextRef="#ctx0" brushRef="#br1" timeOffset="187189.595">6405 9139 2013 0,'0'0'34'16,"-29"-8"-34"-16,29 8 0 0,-23-8 0 0,23 8 0 16,-21-4 0-16,21 4 0 0,-23 1 0 0,23-1 0 15,-22 12 0-15,22-12 0 0,-24 23 0 0,12-6 0 16,-1 1 0-16,4 0 0 0,-1 3 0 0,3-3 0 16,2 0 0-16,4-1 0 0,1-17 0 0,6 28 0 15,-6-28 0-15,16 22 0 0,-16-22 0 16,21 16 0-16,-21-16 0 0,31 11 0 0,-14-7 0 15,4-4 0-15,2-1 0 0,1-4 0 16,3 0 0-16,-2 0 0 0,-2 2 0 0,-2 1 0 16,-21 2 0-16,29 3 0 0,-29-3 0 0,18 9 0 15,-18-9 0-15,7 23 0 0,-7-23 0 0,-4 33 0 16,-3-12 0-16,-4 0 0 0,-2 4 0 0,-1-5 0 16,-3 3 0-16,-1-2 0 0,-1-3 0 15,2-1 0-15,17-17 0 0,-25 22 0 0,25-22 0 16,0 0 0-16,0 0 0 0,0 0-23 0,0 0-268 15,0 0-329-15,17-25-31 0,-9 4 190 0</inkml:trace>
  <inkml:trace contextRef="#ctx0" brushRef="#br1" timeOffset="187439.3043">6781 8984 2047 0,'-20'13'0'0,"20"-13"0"0,0 0 0 16,0 0 0-16,0 0 0 0,0 0 0 0,0 0 0 16,0 0 0-16,0 0 0 0,31-14 0 0,-12 6 0 15,8-1 0-15,0-3 0 0,7 1 0 16,-1-3 0-16,7 5-44 0,-21-28-359 0,26 31-252 15,-14-11-23-15,4 7 412 0</inkml:trace>
  <inkml:trace contextRef="#ctx0" brushRef="#br1" timeOffset="187813.8213">7348 8683 2047 0,'-19'-12'0'16,"19"12"0"-16,0 0 0 0,5-18 0 0,-5 18 0 16,18-19 0-16,-18 19 0 0,32-22 0 0,-12 11 0 15,0 1 0-15,3 2 0 0,-1 2 0 16,0 2 0-16,-2 3 0 0,-2 1 0 0,-18 0 0 15,28 6 0-15,-28-6 0 0,17 13 0 0,-17-13 0 16,6 22 0-16,-6-22 0 0,-4 33 0 0,-3-11 0 16,-5-1 0-16,-4 5 0 0,-1 0 0 0,-3 1 0 15,2 0 0-15,2-2 0 0,3-2 0 0,6-3 0 16,2-1 0-16,4-2 0 0,1-17 0 16,8 23 0-16,-8-23 0 0,23 13 0 15,-23-13 0-15,36 3 0 0,-15-7 0 0,5-2 0 16,2-5 0-16,7-1 0 0,-2-5 0 0,7 2 0 15,-3-5 0-15,11 12-65 0,-26-34-263 0,23 32-322 16,-14-10-28-16,-2 0 353 0</inkml:trace>
  <inkml:trace contextRef="#ctx0" brushRef="#br1" timeOffset="190566.7512">1097 11612 996 0,'0'0'221'0,"-17"9"-163"0,17-9-24 0,-16 18-1 16,16-18 11-16,-10 19 20 0,10-19 3 15,-10 21 4-15,10-21-15 0,-8 24-7 0,8-24-17 0,-5 27 0 16,5-27-3-16,-2 27 3 0,2-27-7 0,0 22-2 16,0-22-9-16,0 0-3 0,12 20-3 0,-12-20 2 15,0 0 2-15,22 4 3 0,-22-4 2 0,19-7-2 32,-19 7 0-32,20-13-4 0,-20 13-2 0,23-19-4 15,-23 19 1-15,23-25-2 0,-23 25 0 16,18-27-2-16,-18 27 1 0,12-28-4 0,-12 28 4 0,7-26-1 15,-7 26 0-15,0-17 1 0,0 17 0 0,0 0 0 16,0 0 0-16,-24-10-2 0,24 10 0 0,-22 7-1 16,22-7 0-16,-25 17 0 0,25-17 0 15,-26 25 0-15,13-8 0 0,13-17 0 0,-21 33 0 16,21-33 0-16,-18 30 0 0,18-30 0 0,-11 27 0 16,11-27 0-16,1 19 0 0,-1-19 0 15,0 0 0-15,20 14 0 0,-20-14 0 0,23 0 0 16,-23 0 0-16,31-12 0 0,-14 3 0 0,3-2 0 15,-3-1 0-15,0-3 0 0,-17 15 0 0,28-28 0 16,-28 28 0-16,17-26 0 0,-17 26 0 0,8-22 0 16,-8 22 0-16,0 0 0 0,-7-18 0 0,7 18 0 15,-18-4 0-15,18 4 0 0,-27 4 0 16,27-4 0-16,-34 16 0 0,15-6 0 0,0 4 0 16,0-1 0-16,1 2 0 0,18-15 0 15,-31 25 0-15,31-25 0 0,-18 17 0 0,18-17 0 16,0 0 0-16,0 0 0 0,0 0 0 0,0 0 0 15,22 11 0-15,-22-11 0 0,30 1-57 0,-36-29-416 16,38 28-172-16,-18-18-8 0,12-1 435 0</inkml:trace>
  <inkml:trace contextRef="#ctx0" brushRef="#br1" timeOffset="195732.1008">3755 11883 1131 0,'18'-8'319'0,"-18"8"-230"0,0-21-44 15,0 21-3-15,6-24 0 0,-7 6 9 16,1 18-6-16,8-27-1 0,-8 27-10 16,1-24-3-16,-1 24-6 0,-6-19-1 0,6 19-2 15,-16-18 1-15,16 18-2 0,-22-17-2 0,22 17-1 16,-29-12 2-16,11 7-18 0,-4 0-2 0,-1 4 0 15,-3 0 0-15,-1 2 0 0,-1 2 0 0,0 2 0 16,-2 4 0-16,1 3 0 0,0 3 0 0,-2 5 0 16,1 5 0-16,-2 4 0 0,0 4 0 0,2 4 0 15,1 1 0-15,6 2 0 0,0 0 0 16,3-2 0-16,4-1 0 0,3-2 0 16,6-4 0-16,2-1 0 0,5-5 0 0,5-2 0 15,3-2 0-15,7 0 0 0,6-1 0 0,3-1 0 16,5-5 0-16,4-3 0 0,5-4 0 0,2-6 0 15,5-4 0-15,5-7 0 0,2-6 0 0,5-5 0 16,-1-8 0-16,1-5 0 0,-3-5 0 0,-5-2 0 16,-2-3 0-16,-6 2 0 0,-2-1 0 15,-4-1 0-15,-3 2 0 0,-3 1 0 0,-5 4 0 16,-2 2 0-16,-4 7 0 0,-3 4 0 0,-4 4 0 16,-11 20 0-16,12-27 0 0,-12 27 0 0,0 0 0 15,0 0 0-15,0 0 0 0,0 0 0 0,0 0 0 16,0 0 0-16,-8 29 0 0,2-4 0 0,-3 8 0 15,2 5 0-15,1 2 0 16,1 1 0-16,1-1 0 0,3-2 0 0,3-3 0 16,4-4 0-16,5-6 0 0,2-4 0 0,6-3 0 15,1-5 0-15,6 0 0 0,2-8 0 0,7 0 0 16,1-11-42-16,14 17-144 0,-31-32-435 0,31 14-38 16,-16-12 121-16</inkml:trace>
  <inkml:trace contextRef="#ctx0" brushRef="#br1" timeOffset="196013.0688">4694 11857 2047 0,'0'0'0'0,"0"0"0"0,0 0 0 0,0 0 0 15,0 0 0-15,26-14 0 0,-8 5 0 0,5-1 0 16,5-2 0-16,6-3 0 0,0 1 0 0,2-3 0 16,1 2 0-16,-4 3 0 0,-3 3 0 0,-3 1 0 15,-4 2 0-15,-2 3 0 0,-2 2 0 0,-19 1 0 16,32 1 0-16,-32-1 0 0,24 8 0 16,-24-8 0-16,17 15 0 0,-17-15-171 15,0 0-492-15,0 0 6 0,-2 23 102 0</inkml:trace>
  <inkml:trace contextRef="#ctx0" brushRef="#br1" timeOffset="196184.6643">4761 12259 1670 0,'-17'4'377'0,"17"-4"-377"16,0 0 0-16,27-12 0 0,-7 6 0 0,6-7 0 15,5-3 0-15,5-5 0 0,1-2 0 0,4-2 0 16,-1 1 0-16,-1 2 0 0,-5-1 0 15,0 7 0-15,-9-2 0 0,7 10 0 0,-19-27-255 16,21 35-405-16,-20-17-25 0,9 12 239 0</inkml:trace>
  <inkml:trace contextRef="#ctx0" brushRef="#br1" timeOffset="197932.4903">6551 11123 1484 0,'0'0'125'0,"0"0"-30"16,18-5-11-16,-18 5-17 0,0 0-11 0,0 0-17 15,0 0-12-15,-25-18-8 0,25 18-2 0,-26 6 0 16,9 0-1-16,-1 3-15 0,-4 2-1 0,-1 4 0 16,0-1 0-16,-4 3 0 0,2 1 0 0,-1 2 0 15,3-1 0-15,1 0 0 0,4 3 0 16,3-1 0-16,4 0 0 0,4-1 0 16,3 0 0-16,4 1 0 0,4-2 0 0,3 1 0 15,3-1 0-15,6-1 0 0,3-2 0 0,6-3 0 16,5-4 0-16,4-5 0 0,4-6 0 0,5-9 0 15,4-9 0-15,7-9 0 0,2-10 0 0,11 3-87 16,-14-33-135-16,22 25-399 0,-14-21-9 0,8 7 144 16</inkml:trace>
  <inkml:trace contextRef="#ctx0" brushRef="#br1" timeOffset="198294.1606">7270 10650 1700 0,'-48'-3'315'0,"30"25"-283"0,-5 0-32 16,1 2 0-16,1 4 0 0,3 4 0 16,0 4 0-16,3 1 0 0,0 1 0 0,0-1 0 15,0 2 0-15,3 2 0 0,0 2 0 0,2 2 0 16,1 1 0-16,-2 1 0 0,3 0 0 0,1-3 0 16,1-3 0-16,2-6 0 0,2-7 0 0,3-6 0 15,-1-22 0-15,7 29 0 0,-7-29 0 0,0 0 0 16,26 14 0-16,-26-14 0 0,22-6 0 15,-22 6 0-15,27-19 0 0,-27 19 0 16,34-38 0-16,-16 12 0 0,1-2 0 0,1-1 0 16,-2 4 0-16,0 2 0 0,0 3 0 0,-18 20 0 15,32-26 0-15,-32 26 0 0,26-15 0 0,-26 15 0 16,20-2 0-16,-20 2 0 0,17 9 0 0,-17-9 0 16,20 23 0-16,-20-23 0 0,20 33 0 0,-11-14 0 15,2 2 0-15,-1-2 0 0,2 2 0 0,-1-3 0 16,2 0 0-16,-13-18 0 0,29 29 0 15,-29-29-57-15,44 32-78 0,-44-32-474 0,29 0-9 16,-29 0 3-16</inkml:trace>
  <inkml:trace contextRef="#ctx0" brushRef="#br1" timeOffset="198675.8914">7729 11135 1888 0,'0'0'80'0,"-17"0"-32"15,17 0-17-15,-24-6-31 0,24 6 0 0,-24 2 0 16,24-2 0-16,-26 11 0 0,26-11 0 15,-25 18 0-15,25-18 0 0,-25 25 0 0,25-25 0 16,-20 33 0-16,11-15 0 0,2 0 0 0,1 2 0 16,1 0 0-16,2 0 0 0,2-1 0 0,1-19 0 15,5 30 0-15,-5-30 0 0,12 23 0 16,-12-23 0-16,21 17 0 0,-21-17 0 0,27 7 0 16,-27-7 0-16,31-3 0 0,-31 3 0 0,32-17 0 15,-32 17 0-15,30-30 0 0,-15 11 0 0,-3 0 0 16,0-1 0-16,-3-1 0 0,-1 2 0 0,1-1 0 15,-3 2 0-15,0 0 0 0,-6 18 0 0,10-30 0 16,-10 30 0-16,7-22 0 0,-7 22 0 0,0 0 0 16,0 0 0-16,0 0 0 15,0 0 0-15,0 0 0 0,0 0 0 0,0 0 0 16,0 0 0-16,-1 24 0 0,0-7 0 0,-2 0 0 16,3 2 0-16,-1 1 0 0,2 0 0 0,0 1 0 15,4-3 0-15,-5-18 0 0,15 30 0 0,-15-30 0 16,25 18 0-16,-25-18-25 0,38 10-30 0,-38-10-53 15,63-10-434-15,-46-8-78 0,15 10 47 0</inkml:trace>
  <inkml:trace contextRef="#ctx0" brushRef="#br1" timeOffset="199007.7218">8171 11125 1970 0,'0'0'69'16,"-17"16"-61"-16,17-16-8 0,-18 26 0 0,18-26 0 15,-19 33 0-15,11-15 0 0,-1 1 0 16,3 2 0-16,0 1 0 0,0 1 0 0,2-1 0 16,1-2 0-16,0-1 0 0,3-19 0 0,-1 29 0 15,1-29 0-15,4 19 0 0,-4-19 0 0,0 0 0 16,0 0 0-16,19 2 0 0,-19-2 0 0,21-18 0 16,-8-1 0-16,3-6 0 0,2-6 0 0,3-4 0 15,0 0 0-15,-1 2 0 0,0 2 0 16,-2 4 0-16,-2 2 0 0,-2 2 0 0,-3 5 0 15,-11 18 0-15,17-25 0 0,-17 25 0 16,0 0 0-16,0 0 0 0,0 0 0 0,0 0 0 16,0 0 0-16,0 0 0 0,10 25 0 0,-11-6 0 15,1 6 0-15,-2 2 0 0,2 0 0 0,0-5 0 16,2 1 0-16,2 2 0 0,4 0 0 0,1-2 0 16,4 1 0-16,-13-24 0 0,32 40-102 15,-32-40-207-15,43 10-219 0,-43-10-116 0,42-6 181 16</inkml:trace>
  <inkml:trace contextRef="#ctx0" brushRef="#br1" timeOffset="199545.4313">8762 11097 1992 0,'0'0'55'0,"-20"9"-55"0,20-9 0 0,-19 9 0 16,19-9 0-16,-24 15 0 0,24-15 0 0,-27 18 0 15,27-18 0-15,-32 24 0 0,32-24 0 0,-30 28 0 16,30-28 0-16,-28 33 0 0,16-14 0 0,0-1 0 16,3 4 0-16,2 0 0 0,1-1 0 15,2 1 0-15,3-1 0 0,3-3 0 16,-2-18 0-16,11 28 0 0,-11-28 0 0,22 17 0 16,-22-17 0-16,34 0 0 0,-12-6 0 0,1-3 0 15,3-5 0-15,0-7 0 0,1-3 0 0,0-4 0 16,-1-1 0-16,-3 1 0 0,-4-1 0 0,1 3 0 15,-3-1 0-15,-3-1 0 0,-2 4 0 0,-1 1 0 16,-1 4 0-16,-10 19 0 0,13-29 0 16,-13 29 0-16,0 0 0 0,0 0 0 0,0 0 0 15,0 0 0-15,0 0 0 0,-1 21 0 0,-6 7 0 16,-2 10 0-16,-2 8 0 0,-2 8 0 0,0 5 0 16,-3 8 0-16,-1 5 0 0,1 3 0 0,1 2 0 15,0-6 0-15,1-6 0 0,1-8 0 16,2-11 0-16,4-8 0 0,1-6 0 0,2-6 0 15,-1-5 0-15,5-21 0 0,-9 28 0 16,9-28 0-16,0 0 0 0,0 0 0 0,0 0 0 16,-17-3 0-16,17 3 0 0,-7-28 0 0,2 10 0 15,0-4 0-15,3-5 0 0,2-2 0 0,2-3 0 16,3-2 0-16,1-1 0 0,0-3 0 0,3-3 0 16,3-4 0-16,2-3 0 0,1 3 0 0,0 2 0 15,2 8 0-15,-4 2 0 0,7 9 0 16,-8-8-24-16,16 30-186 0,-35-34-213 0,26 29-199 15,-19 7 14-15,11-31 449 0</inkml:trace>
  <inkml:trace contextRef="#ctx0" brushRef="#br1" timeOffset="200031.9383">9177 11219 1559 0,'0'0'384'0,"31"6"-304"16,-31-6-56-16,0 0-24 0,0 0 0 0,28 17 0 16,-28-17 0-16,32 3 0 0,-13-4 0 15,4-3 0-15,2-3 0 0,1-2 0 16,4-3 0-16,-1-2 0 0,-1-2 0 0,-3 0 0 16,0-2 0-16,-6 2 0 0,-3 1 0 0,-16 15 0 15,18-26 0-15,-18 26 0 0,5-20 0 0,-5 20 0 16,-5-17 0-16,5 17 0 0,-19-14 0 0,19 14 0 15,-28-3 0-15,10 5 0 0,-3 3 0 0,-1 5 0 16,-1 2 0-16,-3 5 0 0,1 3 0 16,-1 4 0-16,2 4 0 0,3 0 0 0,2 5 0 15,4-2 0-15,5 1 0 0,3-1 0 0,4-2 0 16,5-4 0-16,4-3 0 0,7-5 0 0,6-4 0 16,4-4 0-16,3-3 0 0,5-6 0 0,7-1 0 15,-2-8 0-15,10 2 0 0,-4-16-25 16,22 27-264-16,-36-44-204 0,27 25-135 15,-13-5 19-15,-5-14 607 0</inkml:trace>
  <inkml:trace contextRef="#ctx0" brushRef="#br1" timeOffset="200624.9362">10489 11080 1200 0,'0'0'583'0,"0"0"-510"0,0 0-36 0,-17-18-6 16,17 18-1-16,0 0-6 0,-25-11-4 0,25 11 2 15,-20-2-1-15,20 2-15 0,-22 2-6 0,22-2 0 16,-23 7 0-16,23-7 0 0,-22 15 0 0,22-15 0 15,-20 22 0-15,12-5 0 0,-2 0 0 0,4 4 0 16,-1 1 0-16,3-1 0 0,1-1 0 0,3 0 0 16,0-1 0-16,3-1 0 0,-3-18 0 15,11 28 0-15,-11-28 0 0,21 19 0 0,-21-19 0 16,25 10 0-16,-25-10 0 0,31 0 0 0,-31 0 0 16,31-13 0-16,-31 13 0 0,33-27 0 0,-18 10 0 15,1-3 0-15,-2-1 0 0,0-2 0 16,-2-2 0-16,-4 2 0 0,-2-3 0 0,-1 3 0 15,-4 3 0-15,-1 0 0 0,0 20 0 0,-7-30 0 16,7 30 0-16,-16-23 0 0,16 23 0 16,-17-16 0-16,17 16 0 0,-17-6 0 0,17 6 0 15,0 0 0-15,-19 10 0 0,19-10 0 0,0 0 0 16,-6 19 0-16,6-19 0 0,0 0-49 0,28 29-48 16,-28-29-162-16,42 14-151 0,-42-14-153 0,42-12-8 15,-6 16 474-15</inkml:trace>
  <inkml:trace contextRef="#ctx0" brushRef="#br1" timeOffset="200859.0213">11128 10471 1998 0,'-34'-21'37'0,"8"3"-25"16,0 4-12-16,-1 4 0 0,3 7 0 0,0 7 0 15,-1 5 0-15,1 5 0 0,0 7 0 16,1 6 0-16,1 8 0 0,1 5 0 0,3 6 0 15,1 5 0-15,5 4 0 0,2 3 0 0,3 1 0 16,3 0 0-16,3-2 0 0,2-1 0 0,4-6 0 16,5-2 0-16,2-11 0 0,5-3 0 0,-1-7 0 15,1-2-6-15,-17-25-77 0,35 52-185 16,-35-52-373-16,21 19 35 0,-21-19 164 0</inkml:trace>
  <inkml:trace contextRef="#ctx0" brushRef="#br1" timeOffset="201015.0833">10720 10941 2047 0,'0'0'0'0,"0"0"0"0,0 0 0 0,0 0 0 15,0 0 0-15,0 0 0 0,0 0 0 16,0 0 0-16,34-5 0 0,-11 2 0 0,7-3 0 16,6-5 0-16,4 1 0 0,-1-2 0 0,6 5 0 15,-4-3 0-15,20 26-154 0,-28-30-500 16,15 21-30-16,-11-17 130 0</inkml:trace>
  <inkml:trace contextRef="#ctx0" brushRef="#br1" timeOffset="201670.533">11705 10890 1435 0,'-11'-21'285'0,"11"21"-187"0,0 0-38 0,0 0-7 16,0 0-12-16,0 0-3 0,2-19-8 0,-2 19-23 16,0 0-7-16,0 0 0 0,0 0 0 0,0 0 0 15,0 0 0-15,0 0 0 0,0 0 0 0,0 0 0 16,0 0 0-16,-2 26 0 0,2-26 0 16,0 36 0-16,1-12 0 0,0 2 0 15,-1-1 0-15,0 1 0 0,0-1 0 0,2 2 0 16,-1-2 0-16,0 3 0 0,0-4 0 0,2-2 0 15,0-3 0-15,-3-19 0 0,10 22 0 0,-10-22 0 16,0 0 0-16,21 12 0 0,-21-12 0 0,18-3 0 16,-18 3 0-16,22-16 0 0,-22 16 0 0,28-36 0 15,-12 10 0-15,-1-6 0 0,4 1 0 16,-2-2 0-16,0 4 0 0,-3 2 0 0,-1 0 0 16,-3 0 0-16,1 3 0 0,-3 0 0 0,1 3 0 15,-4 1 0-15,4 0 0 0,-3 1 0 0,-6 19 0 16,12-25 0-16,-12 25-82 0,-5-22-216 0,27 39-296 15,-22-17-65-15,0 0 246 0</inkml:trace>
  <inkml:trace contextRef="#ctx0" brushRef="#br1" timeOffset="202060.6661">12257 11002 1613 0,'-24'-11'396'0,"24"11"-358"0,1 17-38 16,-1-17 0-16,0 0 0 0,0 0 0 0,0 0 0 0,0 0 0 15,0 0 0-15,0 0 0 0,29-10 0 16,-9 9 0-16,0-3 0 0,6-3 0 0,-1-4 0 16,2-1 0-16,0-3 0 0,-2 2 0 0,-3 2 0 15,-2 0 0-15,-20 11 0 0,23-18 0 0,-23 18 0 16,0 0 0-16,12-23 0 0,-12 23 0 15,0 0 0-15,-10-20 0 0,10 20 0 0,-19-12 0 16,19 12 0-16,-28-8 0 0,8 7 0 0,1 0 0 16,-3 5 0-16,-2 2 0 0,2 3 0 0,-2 6 0 15,2 2 0-15,0 3 0 0,0 4 0 0,2 3 0 16,2 1 0-16,2 1 0 0,3 1 0 0,2 2 0 16,5-3 0-16,4 0 0 0,4-4 0 0,6-6 0 15,6 0 0-15,5-9 0 16,7-4 0-16,7-4 0 0,4-7 0 0,7-7 0 15,6-4 0-15,2-9 0 0,7-2 0 0,-6-9 0 16,6 4 0-16,-18-23-188 0,29 32-362 0,-40-28-50 16,12 16-15-16</inkml:trace>
  <inkml:trace contextRef="#ctx0" brushRef="#br1" timeOffset="202247.9716">12934 10409 1486 0,'0'0'561'0,"-20"34"-561"15,10-10 0-15,-1 6 0 0,3 5 0 0,-3 5 0 16,1 4 0-16,0 3 0 0,-1 7 0 16,3 1 0-16,-2 2 0 0,3-4 0 0,1-4 0 15,1-3 0-15,1-8 0 0,5-3 0 16,-1-5 0-16,6-1 0 0,-3-11 0 0,26 25-370 16,-29-43-269-16,9 18-13 0,-9-18 267 0</inkml:trace>
  <inkml:trace contextRef="#ctx0" brushRef="#br1" timeOffset="202904.1978">13320 10864 1747 0,'24'-3'148'15,"-24"3"-83"-15,0 0-16 0,0 0-14 16,0 0-32-16,-19-14-3 0,19 14 0 0,0 0 0 15,-22-5 0-15,22 5 0 0,-21 1 0 0,21-1 0 16,-25 5 0-16,25-5 0 0,-28 11 0 16,28-11 0-16,-28 19 0 0,28-19 0 0,-29 28 0 15,14-10 0-15,3 3 0 0,0 2 0 0,1 1 0 16,0 0 0-16,3 2 0 0,1-2 0 16,1 2 0-16,4-3 0 0,0-2 0 0,6-4 0 15,-4-17 0-15,17 18 0 0,-17-18 0 0,24 11 0 16,-7-11 0-16,2-3 0 0,1-3 0 0,4-6 0 15,0-2 0-15,1-9 0 0,3-3 0 0,-1 0 0 16,-3-3 0-16,0 2 0 0,-7 3 0 0,-3 1 0 16,-4 4 0-16,-4 0 0 0,-6 19 0 0,4-27 0 15,-4 27 0-15,-8-22 0 16,8 22 0-16,-14-18 0 0,14 18 0 0,-21-12 0 16,21 12 0-16,-21-4 0 0,21 4 0 0,-17 6 0 15,17-6 0-15,0 0 0 0,-13 19-55 0,21 3-70 16,-25-35-196-16,43 40-204 0,-26-27-39 0,0 0 108 15</inkml:trace>
  <inkml:trace contextRef="#ctx0" brushRef="#br1" timeOffset="203155.9783">13857 10872 1897 0,'0'0'110'15,"9"-20"-73"-15,-9 20-34 0,-15-25-3 0,15 25 0 16,-19-20 0-16,19 20 0 0,-24-17 0 0,24 17 0 15,-25-8 0-15,25 8 0 0,-24 2 0 16,24-2 0-16,-24 16 0 0,24-16 0 0,-26 30 0 16,12-8 0-16,1 4 0 0,2 2 0 0,2 1 0 15,3 0 0-15,1 0 0 0,4 0 0 0,1-3 0 16,2-2 0-16,3-4 0 0,3 0 0 0,-8-20 0 16,30 25 0-16,-10-15 0 0,2-10 0 15,4-3 0-15,0-5 0 0,8-2-45 0,-19-28-251 16,29 28-327-16,-24-24 16 0,16 11 132 15</inkml:trace>
  <inkml:trace contextRef="#ctx0" brushRef="#br1" timeOffset="203327.6685">14070 10734 1183 0,'0'0'647'16,"3"37"-430"-16,-3-37-217 0,-19 15 0 0,19-15 0 16,-17 28 0-16,9-8 0 0,1 0 0 15,1 5 0-15,0 0 0 0,1 0 0 0,1 2 0 16,2-2 0-16,-1 0 0 0,3 1 0 15,0-4 0-15,3-2 0 0,-2-3 0 0,-1-17 0 16,10 23 0-16,-10-23-46 0,0 0-260 0,20 1-316 16,-22-19 12-16,2 18 148 0</inkml:trace>
  <inkml:trace contextRef="#ctx0" brushRef="#br1" timeOffset="203468.0925">14135 10393 1699 0,'-20'-27'321'0,"20"27"-294"0,0 0-27 16,0 0 0-16,0 0 0 0,0 0 0 0,0 0-24 16,0 0-38-16,0 0-159 0,22 10-405 0,-22-10 25 15,27 9 89-15</inkml:trace>
  <inkml:trace contextRef="#ctx0" brushRef="#br1" timeOffset="203670.977">14469 10399 1918 0,'-27'15'90'0,"27"-15"-51"0,-19 30-39 16,9-9 0-16,2 0 0 0,0 4 0 0,1 1 0 15,1 1 0-15,0 2 0 0,2 0 0 0,1 4 0 16,0 2 0-16,2 0 0 0,-1 3 0 0,-1 0 0 16,0 2 0-16,-1-3 0 0,0 0 0 0,1-2 0 15,-1-5 0-15,2-1 0 0,-1-6 0 16,3-3 0-16,0-20 0 0,3 28-19 0,-3-28-57 15,13 29-169-15,-13-29-351 0,0 0-1 16,0 0 84-16</inkml:trace>
  <inkml:trace contextRef="#ctx0" brushRef="#br1" timeOffset="204131.5401">14317 10675 1461 0,'-6'29'586'16,"6"-29"-586"-16,0 0 0 0,0 0 0 15,0 0 0-15,0 0 0 0,28 10 0 0,-28-10 0 16,34 8 0-16,-12-7 0 0,1-5 0 16,5-4 0-16,0 1 0 0,-2 0 0 0,-2 1 0 15,-1 2 0-15,-2 2 0 0,-2 1 0 0,-19 1 0 16,27 0 0-16,-27 0 0 0,17 1 0 0,-17-1 0 16,0 0 0-16,0 0 0 0,0 0 0 15,0 0 0-15,13 18 0 0,-13-18 0 0,0 0 0 16,0 0 0-16,-1 19 0 0,1-19 0 0,0 0 0 15,-10 27 0-15,10-27 0 0,-8 26 0 16,3-5 0-16,-1 1 0 0,-3 2 0 0,3-1 0 0,3-4 0 16,1 1 0-16,2-20 0 0,4 26 0 15,-4-26 0-15,0 0 0 0,18 20 0 0,-18-20 0 16,25-4 0-16,-8-4 0 0,1-5 0 16,3-3 0-1,1-4 0-15,1-4 0 0,1 1 0 0,0-2 0 16,-1 2 0-16,-2 4 0 0,-4 3 0 15,-17 16 0-15,26-19 0 0,-26 19 0 0,0 0 0 16,0 0 0-16,0 0 0 0,0 0 0 0,0 0 0 16,-4 34 0-16,-6-6 0 0,-3 8 0 0,-2 4 0 0,-1 7 0 0,-1 1 0 15,-1 7 0-15,-4 5 0 0,-1 4 0 16,-4 1 0-16,-1 5 0 0,-1-2 0 0,0-4 0 16,1-7 0-16,6-6 0 0,-2-25-114 0,28 25-155 15,-39-50-66-15,27 26-287 0,-9-10 80 0,-5-21 378 16</inkml:trace>
  <inkml:trace contextRef="#ctx0" brushRef="#br1" timeOffset="205537.2736">6476 11987 1525 0,'0'0'107'0,"0"0"-66"16,6-20-24-16,-6 20-6 0,7-18-6 0,-7 18 2 16,15-23-6-16,-15 23 3 0,18-23-4 15,-18 23 3-15,19-20-3 0,-19 20 4 0,20-12 2 16,-20 12 6-16,17-7 5 0,-17 7 4 16,0 0 1-16,22-2 1 0,-22 2 0 0,17 2-1 15,-17-2-2-15,17 2-3 0,-17-2-5 0,19 5-1 16,-19-5 0-16,24 5-4 0,-24-5 2 0,32 1-1 15,-12-2-4-15,3-1 3 0,2-3-4 16,3-1 0-16,3-2-1 0,3 1 1 0,1-1-2 16,4-1 1-16,2 1-2 0,2-2 2 0,1 2-3 15,1 0 3-15,-1 1-3 0,3 1 1 0,3 2-4 16,1 1 1-16,1 0 1 0,0 1 0 0,3 1 3 16,0-2 0-16,-1 2 0 0,4 0-1 0,-2 0 1 15,1 0 1-15,0-2-1 0,1 1 1 0,4 0-4 16,0-1 0-16,3 0 1 15,-2 1 1-15,1 1 3 0,1 0 2 0,-2-1-3 16,0 2 0-16,2 2 0 0,-1-1-1 0,2 2-2 16,-3 2-2-16,2 1 1 0,-3 0-1 0,-2 2 4 15,1-1-2-15,0 0 3 0,0 2-3 0,-2-2 3 16,5 0-2-16,0 2-2 0,2-3-2 0,2 0 2 16,1-1 1-16,1-3 6 0,-1 0 0 0,1 0 0 15,2-2 0-15,2-2-2 0,3 1 2 16,4-2 0-16,-2-1 1 0,3 1-2 0,-1-1-1 15,-3 0-1-15,3 0 0 0,-1 1-2 0,0-1 1 16,3 2-2-16,-3-1 3 0,0 2-1 0,-2-1-2 16,-1 2 1-16,-2 0-1 0,1 0 3 15,-1 1 1-15,3-1-1 0,-2 0 0 0,2-1-1 16,-2 1-1-16,-2-2 0 0,1 2 0 16,-1-1 0-16,3 0 0 0,2-1 0 0,0-1 0 15,3 2 0-15,-2-3 0 0,-1 2 0 0,5-3 0 16,-3 1 0-16,3 1 0 0,3-1 0 0,-2 2 0 15,1-3 0-15,-3 3 0 0,-1-1 0 0,0-1 0 16,-2 2 0-16,0 0 0 0,1-1 0 0,-2 1 0 16,0 1 0-16,-4-2 0 0,-2 3 0 0,1-2 0 15,-1 1 0-15,0-3 0 0,4-1 0 16,-5 1 0-16,3-2 0 0,-3 2 0 16,-2-2 0-16,3-2 0 0,-1 1 0 0,1-1 0 15,1-1 0-15,0 2 0 0,2-2 0 0,-1 1 0 16,-1-1 0-16,2 1 0 0,-4 1 0 0,2-2 0 15,-4 2 0-15,2 0 0 0,0 1 0 0,-5 0 0 16,-2 0 0-16,-3 1 0 0,-6 0 0 0,-1 0 0 16,-4 1 0-16,-2 0 0 0,-3 1 0 15,-5 1 0-15,-2-1 0 0,-5 2 0 0,-2-1 0 16,-2 1 0-16,-3-2 0 0,-3 2 0 0,-2-2 0 16,0 2 0-16,-2-1 0 0,-1-2 0 0,-2 1 0 15,0 0 0-15,-17 3 0 0,32-8 0 0,-32 8-29 16,30-6-34-16,-35-22-172 0,22 30-396 15,-24-22 39-15,7 20 96 0</inkml:trace>
  <inkml:trace contextRef="#ctx0" brushRef="#br1" timeOffset="208501.3173">6640 12469 1392 0,'-27'-23'360'0,"27"23"-167"0,0 0-171 0,0 0-10 16,0 0 1-16,-19-6 0 0,19 6 2 0,-17-4 1 15,17 4-5-15,-24 0-11 0,24 0 0 0,-28 7 0 16,28-7 0-16,-31 17 0 0,31-17 0 15,-33 30 0-15,14-10 0 0,0 1 0 0,-1 2 0 16,1 3 0-16,1-2 0 0,2 3 0 0,3-4 0 16,2 0 0-16,4-5 0 0,7-18 0 0,-3 26 0 15,3-26 0-15,12 17 0 0,-12-17 0 0,32 9 0 16,-10-8 0-16,5-2 0 0,1-5 0 16,5-3 0-16,2-4 0 0,7-3 0 0,2-7 0 15,11 3-48-15,-16-34-252 0,25 29-348 16,-11-12-22-16,1 3 290 0</inkml:trace>
  <inkml:trace contextRef="#ctx0" brushRef="#br1" timeOffset="208865.4778">7126 12027 2021 0,'0'0'26'0,"-29"11"-26"15,29-11 0-15,-25 19 0 0,25-19 0 0,-25 34 0 16,13-11 0-16,1 6 0 0,-2 4 0 0,-1 2 0 15,2 4 0-15,0 2 0 0,1 0 0 0,1 4 0 16,-1-1 0-16,2 1 0 0,-1 0 0 0,0-3 0 16,3-4 0-16,0-2 0 0,2-7 0 0,1-2 0 15,2-6 0-15,2-4 0 0,0-17 0 16,5 20 0-16,-5-20 0 0,0 0 0 0,19 1 0 16,-19-1 0-16,23-18 0 0,-23 18 0 0,33-38 0 15,-11 13 0-15,0-2 0 0,1-2 0 0,0 4 0 16,-4 1 0-16,1 3 0 0,-3 3 0 0,-17 18 0 15,28-22 0-15,-28 22 0 0,20-5 0 0,-20 5 0 16,0 0 0-16,20 20 0 0,-20-20 0 0,10 34 0 16,-8-13 0-16,1 2 0 0,-2 2 0 15,1-2 0-15,1-3 0 0,3 1 0 0,-1-4 0 16,4-1 0-16,-9-16 0 0,27 22 0 0,-27-22-12 16,45 21-170-16,-45-21-433 0,38-16-48 15,-15 2 89-15</inkml:trace>
  <inkml:trace contextRef="#ctx0" brushRef="#br1" timeOffset="209274.3239">7601 12430 1749 0,'-20'-10'298'16,"20"10"-298"-16,-29-11 0 0,29 11 0 0,-27-9 0 16,27 9 0-16,-28-5 0 0,28 5 0 0,-29 3 0 15,29-3 0-15,-29 19 0 0,29-19 0 0,-28 31 0 16,16-9 0-16,-3 2 0 0,0 3 0 15,3 3 0-15,-1-1 0 0,3 1 0 0,2-2 0 16,4-1 0-16,3-3 0 0,2-4 0 0,5-2 0 16,-6-18 0-16,21 25 0 0,-21-25 0 0,37 8 0 15,-13-12 0-15,4-6 0 0,3-7 0 0,2-8 0 16,0-2 0-16,1-5 0 0,-1-3 0 0,-2 1 0 16,-3-1 0-16,-5 4 0 0,-3 2 0 15,-3 3 0-15,-6 5 0 0,-3 1 0 16,-3 3 0-16,-5 17 0 0,-1-22 0 0,1 22 0 15,0 0 0-15,-18-13 0 0,18 13 0 0,-18 6 0 16,18-6 0-16,-22 20 0 0,22-20 0 0,-22 32 0 16,11-12 0-16,2 0 0 0,2 2 0 0,3 0 0 15,1-2 0-15,3 2 0 0,1-4 0 0,5 1 0 16,-6-19 0-16,15 32 0 0,-15-32 0 16,23 19 0-16,-23-19 0 0,34 8 0 0,-15-11-26 15,6 1-25-15,-7-14-32 0,21 27-204 0,-21-30-346 16,9 8 31-16,-7-3 238 0</inkml:trace>
  <inkml:trace contextRef="#ctx0" brushRef="#br1" timeOffset="209558.4622">7967 12469 1439 0,'-8'-19'266'0,"8"19"-125"0,0 0-55 15,0 0-37-15,0 0-16 0,-5-18-5 16,5 18-23-16,0 0-5 0,0 0 0 16,0 0 0-16,0 0 0 0,-19 16 0 0,19-16 0 15,-9 28 0-15,3-10 0 0,0 5 0 0,-1 2 0 16,1 2 0-16,-1-2 0 0,2 0 0 0,1-2 0 15,2-3 0-15,-1-3 0 0,3-17 0 0,1 25 0 16,-1-25 0-16,0 0 0 0,0 0 0 0,20 11 0 16,-20-11 0-16,21-19 0 0,-6 1 0 15,0-5 0-15,3-3 0 0,0-3 0 16,2 0 0-16,-2 0 0 0,0 0 0 0,-1 4 0 0,-2 2 0 16,-3 2 0-16,0 4 0 0,-12 17 0 15,17-24 0-15,-17 24 0 0,0 0 0 0,0 0 0 16,0 0 0-16,0 0 0 0,19 5 0 0,-19-5 0 15,4 28 0-15,-1-6 0 0,-3-1 0 0,2 6 0 16,-2-4 0-16,5 5 0 0,-5-8-26 16,23 29-283-16,-30-32-357 0,22 13 19 0,-12-12 249 15</inkml:trace>
  <inkml:trace contextRef="#ctx0" brushRef="#br1" timeOffset="210245.1549">8767 12423 1218 0,'-20'-6'576'0,"20"6"-493"0,-24-2-40 15,6 4-6-15,-4-1-5 0,1 4-4 0,-3-1 0 16,0 5-26-16,-2 1-2 0,2 4 0 0,-1 3 0 16,2 4 0-16,1 2 0 0,3 2 0 0,1 2 0 15,3 0 0-15,2 1 0 0,3 2 0 16,3-2 0-16,2-2 0 0,2-6 0 16,5-2 0-16,-2-18 0 0,9 26 0 0,-9-26 0 15,23 8 0-15,-6-8 0 0,3-5 0 0,3-4 0 16,4-7 0-16,1-6 0 0,2-4 0 0,2-6 0 15,2 0 0-15,-3-2 0 0,1-3 0 0,-4 5 0 16,-5-1 0-16,-2 5 0 0,-5 4 0 0,-4 2 0 16,-4 5 0-16,-8 17 0 0,6-19 0 15,-6 19 0-15,0 0 0 0,0 0 0 0,0 0 0 16,-14 24 0-16,5-3 0 0,0 5 0 0,-1 9 0 16,-1 7 0-16,1 7 0 0,-1 7 0 0,3 3 0 15,-1 2 0-15,1-1 0 0,2-1 0 0,-1 1 0 16,4-4 0-16,-1-2 0 0,2-5 0 15,1-5 0-15,-1-7 0 0,2-2 0 0,0-7 0 16,0-5 0-16,-2-4 0 0,-3-2 0 16,5-17 0-16,-13 23 0 0,13-23 0 0,-19 6 0 15,19-6 0-15,-25-12 0 0,25 12 0 0,-33-31 0 16,16 8 0-16,1-4 0 0,5-3 0 0,0-6 0 16,5 2 0-16,0-5 0 0,5 3 0 0,-4-11-43 15,21 23-203-15,-37-35-275 0,36 26-116 0,-10-9 46 16</inkml:trace>
  <inkml:trace contextRef="#ctx0" brushRef="#br1" timeOffset="210619.6562">9071 12616 1897 0,'-20'17'150'0,"20"-17"-150"0,-14 18 0 15,14-18 0-15,0 0 0 0,-1 17 0 0,1-17 0 16,0 0 0-16,28 3 0 0,-11-7 0 0,3-6 0 16,3-1 0-16,2-3 0 0,1-2 0 0,0-2 0 15,1 0 0-15,-4 1 0 0,-3 0 0 0,-2 2 0 16,-18 15 0-16,21-24 0 0,-21 24 0 16,9-17 0-16,-9 17 0 0,0 0 0 15,0 0 0-15,-16-18 0 0,16 18 0 0,-21-7 0 16,21 7 0-16,-29-2 0 0,29 2 0 0,-30 0 0 15,30 0 0-15,-32 6 0 0,32-6 0 0,-28 13 0 16,28-13 0-16,-27 25 0 0,15-5 0 0,1 1 0 16,3 2 0-16,-1 3 0 0,4-3 0 0,4 0 0 15,2 0 0-15,4-6 0 0,4 0 0 16,-9-17 0-16,27 19 0 0,-10-12 0 0,2-7 0 16,5-1 0-16,-2-7 0 0,8 0 0 0,-7-15-37 15,23 29-284-15,-40-36-283 0,30 18-21 0,-9-7 166 16</inkml:trace>
  <inkml:trace contextRef="#ctx0" brushRef="#br1" timeOffset="211228.3182">10241 12449 1693 0,'0'0'68'16,"0"0"-26"-16,-5-22 0 0,5 22-7 0,0 0-5 16,-14-18-7-16,14 18 3 0,0 0-1 15,-24-12 1-15,24 12 0 0,-18 3-15 16,18-3-11-16,-24 11 0 0,24-11 0 0,-27 21 0 15,27-21 0-15,-27 35 0 0,12-12 0 0,3 2 0 16,-1 1 0-16,1 2 0 0,2 0 0 0,0-2 0 16,7 0 0-16,-1-4 0 0,6-4 0 0,-2-18 0 15,11 25 0-15,-11-25 0 0,27 15 0 0,-9-14 0 16,6-4 0-16,0-4 0 0,5-5 0 0,1-6 0 16,2-3 0-16,0-3 0 0,-3-4 0 15,0 1 0-15,-3-1 0 0,-5 1 0 0,-2 3 0 16,-6 3 0-16,-3 4 0 0,-10 17 0 15,6-26 0-15,-6 26 0 0,-10-20 0 0,10 20 0 16,-23-12 0-16,23 12 0 0,-32 0 0 0,15 4 0 16,-2 3 0-16,19-7 0 0,-30 21 0 0,30-21 0 15,-21 24 0-15,21-24 0 0,-6 17 0 16,6-17 0-16,0 0-1 0,34 7-65 0,-16-24-57 16,36 28-316-16,-28-31-199 0,23 9 32 0,-5-6 433 15</inkml:trace>
  <inkml:trace contextRef="#ctx0" brushRef="#br1" timeOffset="211477.9663">10878 12108 1715 0,'-62'-32'291'0,"27"24"-255"0,12-4-31 0,3 0-5 16,20 12 0-16,-28-28 0 0,28 28 0 0,-18-15 0 15,18 15 0-15,0 0 0 0,-24 13 0 0,24-13 0 16,-15 31 0-16,9-4 0 0,1 6 0 0,0 6 0 15,2 7 0-15,-2 2 0 0,1 1 0 0,-1 1 0 16,-1 1 0-16,1-1 0 0,0 0 0 16,2-2 0-16,0-2 0 0,2-5 0 0,3-4 0 15,1-8 0-15,4-3 0 0,1-9 0 0,6 0 0 16,-14-17-150-16,45-1-519 0,-45 1 33 0,29-19 45 16</inkml:trace>
  <inkml:trace contextRef="#ctx0" brushRef="#br1" timeOffset="211634.028">10528 12395 2047 0,'-37'5'0'0,"17"2"0"0,20-7 0 15,-25 8 0-15,25-8 0 0,0 0 0 0,0 0 0 16,22 5 0-16,1-7 0 0,8-4 0 0,8-5 0 16,6-2 0-16,4-2 0 0,1-4 0 0,5 4 0 15,-5-5 0-15,8 21-66 0,-32-27-513 16,25 22-103-16,-17-6 12 0</inkml:trace>
  <inkml:trace contextRef="#ctx0" brushRef="#br1" timeOffset="212133.4129">11763 11999 1640 0,'30'27'348'0,"-30"-27"-289"0,0 0-59 15,0 0 0-15,0 0 0 0,0 0 0 0,-5 21 0 16,5-21 0-16,-6 32 0 0,2-8 0 16,0 7 0-16,-2 2 0 0,3 5 0 0,-2 2 0 15,2 2 0-15,1 1 0 0,-2-1 0 0,1 0 0 16,0-2 0-16,1 0 0 0,0-3 0 0,2-3 0 16,2-3 0-16,0-2 0 0,1-5 0 0,3-1 0 15,-4-6-13-15,9 11-103 0,-33-26-511 0,32 16-39 16,-10-18 56-16</inkml:trace>
  <inkml:trace contextRef="#ctx0" brushRef="#br1" timeOffset="212521.2261">11576 12432 2047 0,'-17'8'0'0,"17"-8"0"0,0 0 0 16,0 0 0-16,0 0 0 0,0 0 0 0,0 0 0 15,17 18 0-15,-17-18 0 0,29 8 0 0,-9-7 0 16,-1 1 0-16,5-4 0 0,4-1 0 0,3-2 0 16,3-2 0-16,1-1 0 0,3-1 0 0,2-1 0 15,-1-1 0-15,1 3 0 0,-1-2 0 0,0 4 0 16,-4-2 0-16,0 1 0 0,-2 1 0 0,-4 2 0 16,-1-2 0-16,-2 1-16 15,-5-1-16-15,-2 2 3 0,-19 4 3 0,22-7 8 16,-22 7 9-16,0 0 10 0,0 0 6 0,0 0 5 15,0 0 4-15,0 0 2 0,0 0 2 0,-18 5 1 16,18-5-1-16,-17 12-5 0,17-12-15 0,-17 17 0 16,17-17 0-16,-16 27 0 0,10-10 0 0,-2 5 0 15,2 0 0-15,2 2 0 0,-3 3 0 16,4-1 0-16,0 1 0 0,1-2 0 0,2 0 0 16,0-6 0-16,2-2 0 0,-2-17 0 0,10 24 0 15,-10-24 0-15,0 0 0 0,23 11 0 0,-23-11 0 16,22-12-2-16,-12-6-47 0,19 18-208 0,-25-34-397 15,19 12 36-15,-15-14 152 0</inkml:trace>
  <inkml:trace contextRef="#ctx0" brushRef="#br1" timeOffset="213102.7848">12444 12115 1795 0,'-17'17'252'0,"-3"-5"-252"0,20-12 0 16,-9 19 0-16,9-19 0 0,11 17 0 0,-11-17 0 15,21 17 0-15,-21-17 0 0,25 15 0 16,-25-15 0-16,32 16 0 0,-32-16 0 16,30 17 0-16,-30-17 0 0,26 22 0 0,-26-22 0 15,21 27 0-15,-21-27 0 0,13 33 0 0,-9-14 0 16,-2 0 0-16,-2-2 0 0,-1-1 0 0,1-16 0 16,-6 32 0-16,6-32 0 0,-10 28 0 0,10-28 0 15,-12 24 0-15,12-24 0 0,0 0 0 0,-16 19 0 16,16-19 0-16,0 0 0 0,0 0 0 15,0 0 0-15,0 0 0 0,0 0 0 0,5-24 0 16,-5 24 0-16,14-31 0 0,-1 10 0 0,-1-1 0 16,1-1 0-16,1 0 0 0,-1-1 0 0,1 1 0 15,1 1 0-15,0 2 0 0,-1 2 0 0,-14 18 0 16,27-29 0-16,-27 29 0 0,19-15 0 0,-19 15 0 16,0 0 0-16,0 0 0 0,18 9 0 0,-18-9 0 15,3 25 0-15,-3-7 0 16,-2 4 0-16,-2 1 0 0,-1 1 0 0,2 2 0 15,-4-2 0-15,4-1 0 0,0-3 0 0,1-2 0 16,2-18 0-16,6 27 0 0,-6-27 0 0,0 0 0 16,24 17 0-16,-24-17 0 0,27-6 0 0,-27 6 0 15,35-26 0-15,-14 6 0 0,1-5 0 0,1-3 0 16,0-1 0-16,-1-2 0 0,1 4 0 16,-5 1 0-16,-2 3 0 0,-1 1 0 0,-15 22 0 15,16-30 0-15,-16 30 0 0,0 0 0 0,0 0 0 16,0 0 0-16,0 0 0 0,0 0 0 0,0 0 0 15,-11 32 0-15,2-8 0 0,-1 4 0 0,2 2 0 16,1 0 0-16,1-1 0 0,1 0 0 0,3-2 0 16,1-3 0-16,4-2 0 0,-2-4 0 15,4-1 0-15,-5-17 0 0,13 25 0 16,-13-25 0-16,22 16-11 0,-22-16-145 0,39 7-145 16,-48-35-145-16,31 21-130 0,-5-4 36 0,-14-21 524 15</inkml:trace>
  <inkml:trace contextRef="#ctx0" brushRef="#br1" timeOffset="213456.3308">13164 12279 2047 0,'0'0'0'0,"-9"28"0"0,9-28 0 0,2 25 0 0,-2-25 0 16,11 21 0-16,-11-21 0 0,21 14 0 0,-21-14 0 15,31 4 0-15,-11-7 0 0,3 0 0 0,1-5 0 16,2 1 0-16,0-4 0 0,0 0 0 0,-4-1 0 15,-3-1 0-15,-2 0 0 0,-17 13 0 16,27-33 0-16,-16 16 0 0,-4-2 0 0,1-1 0 16,-5 2 0-16,-2 0 0 0,-1 18 0 0,-4-29 0 15,4 29 0-15,-17-19 0 0,17 19 0 0,-28-5 0 16,11 10 0-16,-3 6 0 0,-3 4 0 0,0 7 0 16,-1 6 0-16,2 2 0 0,-1 5 0 0,2 1 0 15,3 4 0-15,3 0 0 0,7 0 0 16,3-4 0-16,5-3 0 0,3-4 0 0,6-5 0 15,4-3 0-15,4-4 0 0,3-6 0 16,5-4 0-16,2-7 0 0,10 1 0 0,-5-11 0 16,19 15-77-16,-23-36-221 0,44 24-294 0,-21-16-53 0,10-6 211 15</inkml:trace>
  <inkml:trace contextRef="#ctx0" brushRef="#br1" timeOffset="215972.0746">16432 10014 604 0,'0'0'323'15,"-41"8"-30"-15,16 4-258 0,-10-1 12 0,5 17 44 16,-21-15 24-16,18 27 23 0,-28-18 13 0,21 24-66 15,-15-9 1-15,9 14-49 0,0 3-12 0,2 7-8 16,4 8-17-16,3 2 0 0,4 3 0 16,3 3 0-16,8-2 0 0,6-1 0 0,11-6 0 15,10-8 0-15,9-6 0 0,8-6 0 0,8-7 0 16,6-6 0-16,9-3-11 0,4-13-34 16,13 3-54-16,-14-38-183 0,28 22-342 0,-9-18-3 15,8-1 269-15</inkml:trace>
  <inkml:trace contextRef="#ctx0" brushRef="#br1" timeOffset="216689.938">16993 10402 1734 0,'0'0'171'0,"0"0"-148"0,0 0 1 15,-26 17 3-15,26-17 4 0,-22 17-1 0,22-17-23 16,-27 23-7-16,27-23 0 0,-29 29 0 0,29-29 0 15,-34 32 0-15,17-14 0 0,-2 2 0 16,-2 0 0-16,-1 3 0 0,-2 2 0 0,1 1 0 16,-2 1 0-16,0-1 0 0,1 0 0 0,2-1 0 15,0 2 0-15,2-3 0 0,3-1 0 0,3-5 0 16,14-18 0-16,-20 27 0 0,20-27 0 16,0 0 0-16,0 0 0 0,0 0 0 0,0 0 0 15,0 0 0-15,0 0 0 0,17 14 0 0,-17-14 0 16,22-1 0-16,-22 1 0 0,22-2 0 0,-22 2 0 15,22-3 0-15,-22 3 0 0,22 0 0 0,-22 0 0 16,22 1 0-16,-22-1 0 0,24 2 0 0,-24-2 0 16,30 0 0-16,-9 0 0 0,3-2 0 15,7 0 0-15,3-2 0 0,4 1 0 0,2-1 0 16,1-1 0-16,2 2 0 0,0-2 0 16,1 2 0-16,-4 1 0 0,0-1 0 0,-5 2 0 15,-4 0 0-15,-4 0 0 0,-4 2 0 0,-2 0 0 16,-21-1 0-16,26 6 0 0,-26-6 0 0,0 0 0 15,0 0 0-15,0 0 0 0,7 18 0 0,-7-18 0 16,0 0 0-16,-19 5 0 0,19-5 0 16,0 0 0-16,-23-9 0 0,23 9 0 0,-13-17 0 15,13 17 0-15,-11-26 0 0,11 26 0 0,-7-32 0 16,3 11 0-16,3-1 0 0,-2-2 0 0,1 1 0 16,-2 0 0-16,-2-1 0 0,0-1 0 0,-2 0 0 15,-2 0 0-15,-2 0 0 0,-3-2 0 16,-2 0 0-16,-1 1 0 0,-3-2 0 0,0 0 0 15,-2 0 0-15,3 4 0 0,-1 2 0 16,1 7 0-16,3 3 0 0,17 12 0 0,-28-13 0 16,28 13 0-16,-17 4 0 0,17-4 0 0,-8 19 0 15,8-19 0-15,18 49-231 0,-18-49-394 0,17 19-40 16,-17-19 140-16</inkml:trace>
  <inkml:trace contextRef="#ctx0" brushRef="#br1" timeOffset="217475.2729">17612 10632 1975 0,'0'0'41'0,"0"0"-16"0,0 0-19 16,0 0-6-16,-3-25 0 0,3 25 0 0,16-19 0 31,-16 19 0-31,24-24 0 0,-7 11 0 0,0-1 0 0,2 2 0 0,-1 0 0 16,0 2 0-16,-18 10 0 0,31-12 0 0,-31 12 0 16,18-3 0-16,-18 3 0 0,0 0 0 0,0 0 0 15,0 0 0-15,8 19 0 0,-8-19 0 0,-3 29 0 16,-2-8 0-16,0-1 0 0,-1 3 0 15,1 3 0-15,0 1 0 0,1 4 0 0,2 1 0 16,2 2 0-16,1-1 0 0,3-2 0 0,3-2 0 16,2-2 0-16,3-3 0 0,1-3 0 0,4-5 0 15,2-1 0-15,1-5 0 0,3-3 0 0,2-2 0 16,1-5 0-16,1-5 0 0,0-5 0 16,-2-2 0-16,2-6 0 0,-3-3 0 0,0-4 0 15,-5-4 0-15,1-1 0 0,-3-4 0 16,-3-1 0-16,-4-1 0 0,-3 1 0 0,-2 1 0 15,-4 1 0-15,-2 3 0 0,-3 0 0 0,0 2 0 16,-1 0 0-16,-3 4 0 0,3 0 0 0,-1 4 0 16,3 2 0-16,3 18 0 0,-3-24 0 0,3 24 0 15,8-18 0-15,-8 18 0 0,20-16 0 0,-1 10 0 16,1-1 0-16,6 1 0 0,-1-3 0 0,9 16-79 16,-25-34-357-16,35 31-201 0,-18-14 24 15,7-3 332-15</inkml:trace>
  <inkml:trace contextRef="#ctx0" brushRef="#br1" timeOffset="217821.577">18407 9890 2047 0,'0'0'0'15,"-17"18"0"-15,17-18 0 0,0 0 0 0,26 29 0 16,-7-14 0-16,3 3 0 0,2 3 0 0,3 2 0 16,3 6 0-16,1 3 0 0,0 3 0 0,0 3 0 15,-4 4 0-15,-4 2 0 0,-4 3 0 0,-4 2 0 16,-2 0 0-16,-4 2 0 0,-5-2 0 15,-2 1 0-15,-5-4 0 0,-2-2 0 0,-1-1 0 16,0-4 0-16,-1-4 0 0,2 1 0 16,-3-7 0-16,1 0 0 0,-1-6 0 0,3 3-18 15,-18-30-307-15,27 29-349 0,-4-25 38 0,-22 22 243 16</inkml:trace>
  <inkml:trace contextRef="#ctx0" brushRef="#br1" timeOffset="218406.0453">15603 11702 1938 0,'0'0'33'0,"0"0"-15"15,0 0-4-15,-5-23-3 0,5 23 0 0,0 0-4 16,12-21 0-16,-12 21-1 0,22-12-4 16,-22 12-2-16,35-14 0 0,-11 8 0 0,6-3 0 15,4 1 0-15,5-2 0 0,4 0 0 0,5 0 0 16,6-3 0-16,7 0 0 0,10 0 0 0,7-3 0 15,7-1 0-15,4-1 0 0,4 1 0 16,5-1 0-16,-1 2 0 0,10 1 0 0,1-2 0 16,3 1 0-16,2 3 0 0,-1 0 0 15,-2 4 0-15,3-1 0 0,2 3 0 0,-1 0 0 16,2 1 0-16,-2-1 0 0,-2 3 0 0,0-2 0 16,1 0 0-16,-3 0 0 0,2-3 0 0,-3 1 0 15,-5-2 0-15,-2 0 0 0,-2-1 0 0,-5 0 0 16,-5 1 0-16,-7-1 0 0,-7 1 0 0,-3 0 0 15,-11-2 0-15,1 16-123 0,-36-16-533 0,22 12-4 16,-20-9 53-16</inkml:trace>
  <inkml:trace contextRef="#ctx0" brushRef="#br1" timeOffset="219186.3439">16605 11985 1304 0,'22'6'211'16,"-22"-6"-99"-16,0 0-22 0,9-21-8 0,-9 21-15 16,17-8-9-16,-17 8-17 0,0 0-5 0,21-13-10 15,-21 13-6-15,0 0-20 0,0 0 0 0,0 0 0 16,0 0 0-16,0 0 0 0,0 0 0 16,0 0 0-16,0 0 0 0,-6 25 0 0,-5-8 0 15,-2 5 0-15,-3 3 0 0,-2 2 0 0,-2 0 0 16,-1 3 0-16,-3-1 0 0,0 1 0 0,-3 1 0 15,-1-1 0-15,-2 2 0 0,2-1 0 0,-4 0 0 16,3 0 0-16,0-1 0 0,2-1 0 0,3-3 0 16,3-2 0-16,5-5 0 15,16-19 0-15,-18 26 0 0,18-26 0 0,0 0 0 16,8 17 0-16,-8-17 0 0,28 4 0 0,-5-5 0 16,5-2 0-16,7-4 0 0,1 0 0 0,4 0 0 15,3-1 0-15,3 1 0 0,-2 1 0 0,1 2 0 16,0 0 0-16,-3 2 0 0,1-1 0 0,-3 1 0 15,1-1 0-15,-2 1 0 0,-2-1 0 0,-3 1 0 16,-1 0 0-16,-4-1 0 0,-2 0 0 16,-4-1 0-16,-3 0 0 0,-1-1 0 0,-19 5 0 15,29-10 0-15,-29 10 0 0,18-16 0 0,-18 16 0 16,10-19 0-16,-10 19 0 0,0-25 0 0,0 25 0 16,-9-31 0-16,2 14 0 0,-5-2 0 15,-2-1 0-15,-1 0 0 0,-5-2 0 0,-1-2 0 16,-3 0 0-16,-1-3 0 0,-2-1 0 0,-2 2 0 15,-1-2 0-15,0 0 0 0,1 4 0 16,0 0 0-16,3 3 0 0,5 2 0 0,4 0 0 16,17 19 0-16,-20-23 0 0,20 23 0 0,0 0 0 15,0 0 0-15,0-25-92 0,34 44-351 0,-34-19-221 16,36-6 34-16,-15 6 413 0</inkml:trace>
  <inkml:trace contextRef="#ctx0" brushRef="#br1" timeOffset="219638.9105">17839 11623 1843 0,'0'0'102'0,"0"0"-71"0,0 0-13 15,0 0-2-15,0 0-1 0,-22 20-3 0,22-20-7 16,-23 26 0-16,5-6-5 0,-3 4 0 0,-2 5 0 16,-1 6 0-16,-3 4 0 0,0 7 0 15,-1 2 0-15,2 4 0 0,0 1 0 0,4 2 0 16,4-5 0-16,4 0 0 0,6-4 0 16,4-6 0-16,7-4 0 0,5-3 0 0,8-5 0 0,5-4 0 15,8-4 0-15,1-5 0 0,7-4 0 16,-1-7 0-16,6 0 0 0,-3-8 0 0,4 2-27 15,-13-25-156-15,13 20-476 0,-16-13 2 0,5 3 137 16</inkml:trace>
  <inkml:trace contextRef="#ctx0" brushRef="#br1" timeOffset="219810.5518">17510 12026 2047 0,'-53'11'0'0,"53"-11"0"0,0 0 0 15,0 0 0-15,0 0 0 0,22-7 0 16,4 1 0-16,3 0 0 0,5-3 0 0,6 1 0 16,4-2 0-16,3 0 0 0,4 1 0 0,-1-5 0 15,4 6 0-15,-8-18-91 0,12 22-571 0,-16-16-24 16,9 13 79-16</inkml:trace>
  <inkml:trace contextRef="#ctx0" brushRef="#br1" timeOffset="220107.0649">18120 11504 2019 0,'-30'4'28'0,"30"-4"-28"16,0 0 0-16,0 0 0 0,0 0 0 15,32 11 0-15,-11-3 0 0,3 0 0 0,2 3 0 16,1 2 0-16,-1 2 0 0,2 2 0 0,-2 2 0 15,0 0 0-15,-3 3 0 0,-1 2 0 0,-3 2 0 16,-1 1 0-16,-3 4 0 0,-3 1 0 0,-5 2 0 16,-2 3 0-16,-5 1 0 0,-4 2 0 0,-4 2 0 15,-5-3 0-15,-6 2 0 0,-3-1 0 16,-2 1 0-16,-6-1 0 0,-2 3 0 0,-2-6 0 16,0-1 0-16,-1-3 0 0,1-3 0 15,-2-7-8-15,17 15-175 0,-28-32-453 0,30 11-18 16,-9-14 89-16</inkml:trace>
  <inkml:trace contextRef="#ctx0" brushRef="#br1" timeOffset="220559.6403">16504 11551 1828 0,'-50'44'147'0,"9"-7"-108"16,0 4-19-16,4 5-7 0,0 5-13 0,2 5 0 16,0 5 0-16,2 5 0 0,0 6 0 0,3 4 0 15,2 1 0-15,3 4 0 0,3-1 0 16,4-2 0-16,5-2 0 0,4-2 0 0,7-4 0 15,7-4 0-15,8-5 0 0,8-8 0 0,12-6 0 16,8-8 0-16,14-8 0 0,13-7 0 0,10-8 0 16,9-10 0-16,13-3 0 0,-20-34-417 0,36 23-272 15,-14-15 10-15,2 2 418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9T21:34:25.6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1251 14419 982 0,'21'-1'173'16,"-16"-21"-56"-16,18 15-24 0,-13-13-19 15,11 9-25-15,-8-7-9 0,4 5-12 0,-17 13-2 16,20-26-8-16,-20 26 11 0,0 0 8 0,8-21 9 16,-8 21 1-16,0 0-8 0,0 0-15 0,-28 4-5 15,28-4-4-15,-30 16-2 0,13-3 7 0,-5 0-5 16,2 5 5-16,-3 0-4 0,1 3-1 0,-1 1-3 15,1 3 3-15,1 1-7 0,2 0 5 0,2 0-8 16,3-3-10-16,5-4 8 0,1-2-14 0,8-17 29 16,-2 20-18-16,2-20 14 0,0 0-14 0,24 17 0 15,-24-17 1-15,32 0 1 0,-12-3 2 0,2-5-14 16,3-1 13-16,1-3-15 0,2-4 27 0,3-3-16 16,-2-3 17-16,0 0-14 0,-3-1-2 15,-4 0 0-15,-3 3 0 0,-4-1 0 0,-4 3 0 16,-11 18 0-16,7-28 0 0,-7 28 0 0,0 0 0 15,-22-19 0-15,22 19 0 0,-32 1 0 0,12 5 0 16,-3 4 0-16,-2 3 0 0,-1 4 0 0,-2 3 0 16,0 2 0-16,-2 4 0 0,4-1 0 0,1 0 0 15,3 0 0-15,3-6 0 0,19-19 0 0,-22 27 0 16,22-27 0-16,0 0 0 0,0 0 0 0,0 0 0 16,20 9 0-16,-20-9 0 0,35-12 0 0,-13 1 0 15,2-4 0-15,4-5 0 0,1-2 0 0,3 1 0 16,-1-2 0-16,-1 0 0 0,-2 1 0 0,-5 0 0 15,-5 4 0-15,-18 18 0 0,22-28 0 16,-22 28 0-16,0 0 0 0,0 0 0 0,0 0 0 16,0 0 0-16,-26-3 0 0,26 3 0 0,-34 18 0 15,16-4 0-15,-5 3 0 0,1 4 0 0,-2-1 0 16,-1 2 0-16,5-3 0 0,0 1 0 0,20-20 0 16,-27 28 0-16,27-28 0 0,0 0 0 0,0 0 0 15,0 0 0-15,0 0 0 0,28-2 0 0,-8-9 0 16,2-4 0-16,1-5 0 0,1-1 0 0,0-2 0 15,-2-2 0-15,-1 4 0 0,-4-1 0 0,-1 5 0 16,-8-2-27-16,-8 19-87 0,0-35-343 0,0 35-191 16,0 0 5-16,0 0 486 0</inkml:trace>
  <inkml:trace contextRef="#ctx0" brushRef="#br0" timeOffset="937.0558">4887 14174 1972 0,'-31'30'75'0,"31"-30"-75"0,-21 16 0 0,21-16 0 16,0 0 0-16,33-6 0 0,-8-4 0 16,5-2 0-16,5-5 0 0,3-1 0 15,5-1 0-15,2-3 0 0,3 1 0 0,-2 1 0 16,-3 4 0-16,-5 3 0 0,-1 5 0 0,-4 1 0 16,-3 10 0-16,-20-25-334 0,17 36-333 0,-27-14 10 15,9 21 269-15</inkml:trace>
  <inkml:trace contextRef="#ctx0" brushRef="#br0" timeOffset="1093.609">4879 14510 2047 0,'-24'12'0'16,"6"-3"0"-16,18-9 0 0,0 0 0 16,0 0 0-16,0 0 0 0,39-2 0 0,-8-5 0 15,8-4 0-15,7-6 0 0,7 0 0 0,6-4 0 16,9-1 0-16,4-5 0 0,10 4 0 15,3-9-11-15,31 24-413 0,-24-29-234 0,13 10-10 16,-8-2 383-16</inkml:trace>
  <inkml:trace contextRef="#ctx0" brushRef="#br0" timeOffset="1860.9273">6687 13945 1875 0,'-29'4'66'16,"1"4"-50"-16,-2 0 26 0,0 4-10 0,0 0-16 15,1 5-16-15,0 0 0 0,-1 3 0 0,4 1 0 16,0 2 0-16,3 1 0 0,4-2 0 0,3-1 0 16,6-4 0-16,10-17 0 0,-4 28 0 0,4-28 0 15,20 21 0-15,-3-13 0 0,4-2 0 0,5-3 0 16,2-2 0-16,4-5 0 0,3 3 0 15,2-3 0-15,0 1 0 0,0-1 0 0,1-1 0 16,-3 3 0-16,-2 1 0 0,-7 2 0 0,-4 1 0 16,-22-2 0-16,25 9 0 0,-25-9 0 0,0 0 0 15,3 24 0-15,-3-24 0 0,-14 34 0 0,0-15 0 16,-3 4 0-16,-5-1 0 0,-3 0 0 0,-1 1 0 16,-3 1 0-16,2 1 0 15,2-2 0-15,2 0 0 0,3-3 0 0,20-20 0 16,-24 25 0-16,24-25 0 0,0 0 0 0,0 0 0 15,0 0 0-15,21-13 0 0,-2-1 0 0,-2-21-120 16,33 15-487-16,-21-20-67 0,15 4 37 0</inkml:trace>
  <inkml:trace contextRef="#ctx0" brushRef="#br0" timeOffset="2111.4731">7348 13483 1853 0,'3'-26'152'16,"-3"26"-122"-16,-6-18-18 0,6 18-12 0,0 0 0 15,0 0 0-15,0 0 0 0,0 0 0 16,0 0 0-16,0 0 0 0,-4 37 0 0,0-8 0 16,-2 7 0-16,-3 8 0 0,-3 5 0 0,-2 8 0 15,-3 4 0-15,0 5 0 0,0 4 0 0,-1 1 0 16,1-1 0-16,3-9 0 0,-1-5 0 0,5-8 0 15,4-10 0-15,7-3 0 0,5-11 0 0,10-1 0 16,-16-23-312-16,40 4-352 0,-15-5-13 16,17 3 284-16</inkml:trace>
  <inkml:trace contextRef="#ctx0" brushRef="#br0" timeOffset="2939.0923">7727 13995 2041 0,'-18'1'6'0,"-13"8"-6"0,0 4 0 16,0 0 0-16,5 3 0 0,-1 2 0 0,4 0 0 16,-2 3 0-16,3 2 0 0,-1 0 0 0,4 0 0 15,-1 1 0-15,6-2 0 0,5 1 0 0,2-3 0 16,6-2 0-16,3-1 0 0,-2-17 0 0,17 29 0 16,2-18 0-16,5-4 0 0,4-2 0 0,5-6 0 15,3-5 0-15,3-4 0 0,1-3 0 16,2-5 0-16,-2-4 0 0,-1-2 0 15,-2-3 0-15,-3-2 0 0,-2-1 0 0,-5 0 0 16,-7 2 0-16,-4 3 0 0,-5 0 0 0,-6 2 0 16,-6 3 0-16,-2 0 0 0,3 20 0 0,-18-31 0 15,18 31 0-15,-27-19 0 0,27 19 0 0,-34-10 0 16,17 12 0-16,0 1 0 0,-1 5 0 0,1 3 0 16,17-11 0-16,-30 30 0 0,30-30 0 15,-19 29 0-15,19-29 0 0,-4 26 0 0,4-26 0 16,9 19 0-16,-9-19 0 0,26 13 0 0,-8-8 0 15,3-2 0-15,3-4 0 0,2 1 0 0,2-2 0 16,-1 2 0-16,0 0 0 0,1 0 0 16,-2 3 0-16,-2-1 0 0,-4 2 0 0,-20-4 0 15,24 12 0-15,-24-12 0 0,6 19 0 0,-6-19 0 16,-6 24 0-16,6-24 0 0,-14 29 0 16,6-10 0-16,-3 1 0 0,-1 3 0 0,-2 0 0 15,2-1 0-15,-2 0 0 0,-1-3 0 0,4 2 0 16,0-2 0-16,4 0 0 0,2-2 0 0,5-17 0 15,-5 24 0-15,5-24 0 0,0 0 0 0,9 19 0 16,-9-19 0-16,0 0 0 0,20-4 0 0,-20 4 0 16,20-17 0-16,-20 17 0 0,25-33 0 15,-11 10 0-15,0-2 0 0,-1-2 0 16,-1 0 0-16,-4-1 0 0,1-1 0 0,-2-3 0 16,-2 1 0-16,1-3 0 0,-1-4 0 0,1 0 0 15,2-2 0-15,1 2 0 0,1 4 0 0,2 4 0 16,1 6 0-16,1 5 0 0,-14 19 0 0,24-22 0 15,-24 22 0-15,27-10 0 0,-10 9 0 0,1 2 0 16,4 3 0-16,2 0 0 0,2 3 0 16,0 0 0-16,-1 3 0 0,-2 2 0 0,-5 1 0 15,-18-13 0-15,28 32 0 0,-19-14 0 0,-5 1 0 16,-4 3 0-16,-3 3 0 0,-8 2 0 0,-5 2 0 16,-3 2 0-16,-6-1 0 0,-3 2 0 0,-3 1 0 15,-3-2 0-15,-3 0 0 0,1 1 0 0,-3-4 0 16,1 0 0-16,0-3 0 0,2-2 0 15,2 0 0-15,2-5 0 0,5-2 0 16,7-3 0-16,2-3 0 0,18-10 0 0,-21 15 0 16,21-15 0-16,0 0 0 0,-10 20 0 0,10-20 0 15,-4 25 0-15,1-5 0 0,-1 1 0 0,-1 7 0 16,-2 5 0-16,-3 1 0 0,-1 7 0 0,-3-1 0 16,-1 4 0-16,-6 1 0 0,6 2 0 0,-12-22-109 15,34 33-316-15,-37-50-116 0,31 15-87 16,-1-2 285-16</inkml:trace>
  <inkml:trace contextRef="#ctx0" brushRef="#br0" timeOffset="3360.7131">8603 14064 1828 0,'26'13'44'0,"-7"-7"-16"0,-1-7-6 16,7 3 3-16,0-4-3 16,3-2-2-16,0-1-3 0,1-2-2 0,0-4 0 15,-1-1-4-15,0-2-11 0,-1 0 0 0,-2-1 0 16,-2-2 0-16,-3 2 0 0,-20 15 0 0,23-28 0 15,-23 28 0-15,6-21 0 0,-6 21 0 0,-5-18 0 16,5 18 0-16,-14-17 0 0,14 17 0 0,-22-16 0 16,22 16 0-16,-31-15 0 0,11 11 0 15,0 0 0-15,-2 3 0 0,0 4 0 0,2 6 0 16,-3 3 0-16,3 5 0 0,-2 2 0 0,4 2 0 16,2 0 0-16,2 2 0 0,4 0 0 0,3 3 0 15,0-3 0-15,5 0 0 0,4-4 0 0,6-2 0 16,-8-17 0-16,29 27 0 0,-5-16 0 15,3-5 0-15,8 0 0 0,-1-9 0 0,11 3 0 16,-2-14-9-16,30 29-402 0,-39-34-191 16,29 15-59-16,-8-5 298 0</inkml:trace>
  <inkml:trace contextRef="#ctx0" brushRef="#br0" timeOffset="4110.2115">10126 13894 1795 0,'-18'-21'116'0,"18"21"-53"0,-18-11-10 15,18 11-33-15,-28-6-20 0,11 6 0 0,-5 2 0 16,-1 4 0-16,-1 3 0 0,-2 2 0 0,1 3 0 16,0 1 0-16,2 2 0 0,1 2 0 0,2 1 0 15,0 6 0-15,3-1 0 0,2 1 0 16,3-1 0-16,6-2 0 0,6-2 0 0,4-3 0 16,-4-18 0-16,23 26 0 0,-5-17 0 15,3-2 0-15,4-3 0 0,5-4 0 0,2-3 0 16,5-2 0-16,-1-3 0 0,1-3 0 0,1-3 0 15,-2-5 0-15,-1-1 0 0,-1-3 0 0,-3 0 0 16,-6-4 0-16,-3 3 0 0,-4-3 0 0,-5 5 0 16,-6-1 0-16,-2 1 0 0,-5 2 0 0,-3 1 0 15,-1 1 0-15,-4 0 0 0,1 1 0 0,7 17 0 16,-18-29 0-16,18 29 0 0,-19-13 0 16,19 13 0-16,0 0 0 0,-23-4 0 0,23 4 0 15,0 0 0-15,0 0 0 0,0 0 0 0,-8 22 0 16,8-22 0-16,0 0 0 0,22 24 0 15,-22-24 0-15,29 12 0 0,-12-6 0 0,1-2 0 16,2 0 0-16,0 0 0 0,2 2 0 0,1-1 0 16,-1 1 0-16,-2 0 0 0,-3 1 0 15,-17-7 0-15,23 18 0 0,-23-18 0 0,7 29 0 16,-7-9 0-16,-4 0 0 0,-3 2 0 0,-4 0 0 16,-2 3 0-16,-2 1 0 0,-1-1 0 0,-1 1 0 15,-1-5 0-15,0-3 0 0,1-1 0 0,17-17 0 16,-22 25 0-16,22-25 0 0,0 0 0 0,0 0 0 15,0 0 0-15,0 0 0 0,0 0 0 0,21-8 0 16,-21 8 0-16,34-34 0 16,-11 11 0-16,0-2 0 0,1-3 0 0,2-1 0 15,-6 0 0-15,1 3 0 0,-3-3 0 0,1 2 0 16,-2-1 0-16,0 2 0 0,0 1 0 0,-2 1 0 16,1 4 0-16,0 0 0 0,-16 20 0 0,29-25 0 15,-29 25 0-15,22-12 0 0,-22 12 0 0,23 1 0 16,-23-1 0-16,31 12 0 0,-7-1-10 0,-1-6-81 15,27 23-145-15,-50-28-171 0,80 9-66 16,-42-6-91-16,12-11 299 0,24 29 265 0</inkml:trace>
  <inkml:trace contextRef="#ctx0" brushRef="#br0" timeOffset="4766.0802">11914 13897 1386 0,'-11'-38'344'0,"11"38"-263"0,-11-19-11 16,11 19-13-16,-20-16-4 0,20 16-19 15,-28-13-12-15,11 7-22 0,-4 1 0 16,0 0 0-16,-3 4 0 0,0 2 0 0,-3 2 0 15,-1 4 0-15,0 0 0 0,4 5 0 0,-3 3 0 16,1 3 0-16,2 4 0 0,0 2 0 0,2 6 0 16,1 3 0-16,0 2 0 0,3 1 0 0,2-1 0 15,5-2 0-15,5-4 0 0,8-6 0 0,5-4 0 16,-7-19 0-16,35 26 0 0,-12-19 0 16,5-6 0-16,4-3 0 0,2-7 0 0,2-3 0 15,3-5 0-15,4-5 0 0,2-7 0 0,1-2 0 16,0-5 0-16,-1-4 0 0,-3 2 0 0,-7 1 0 15,-4 2 0-15,-6 3 0 0,-8 2 0 16,-5 3 0-16,-7 7 0 0,-3-2 0 0,-2 22 0 16,-3-27 0-16,3 27 0 0,0 0 0 15,-19-7 0-15,19 7 0 0,-25 21 0 0,9 1 0 16,-2 8 0-16,0 7 0 0,-4 10 0 0,0 7 0 16,-1 4 0-16,-3 6 0 0,2 2 0 0,-3 3 0 15,1 1 0-15,1 1 0 0,-1-3 0 0,5-1 0 16,1-5 0-16,3-3 0 0,5-7 0 0,0-2 0 15,1-7 0-15,0-7 0 0,-3-3 0 0,2-4 0 16,0-5 0-16,1-3 0 0,11-21 0 16,-14 23 0-16,14-23 0 0,0 0 0 0,0 0 0 15,0 0 0-15,0 0 0 0,-19-32 0 0,17 12 0 16,1-7 0-16,2-2 0 0,3-5 0 16,0-2 0-16,2-5 0 0,2-4 0 0,2-4 0 15,0-8 0-15,4-4 0 0,5-2 0 0,3-2 0 16,3 5 0-16,4 3 0 0,1 7 0 0,-2 7 0 15,-1 8 0-15,-5 4 0 0,0 10 0 16,-5 0 0-16,1 10 0 0,-18 11 0 0,34-20 0 16,-28-5-183-16,33 41-194 0,-44-43-91 0,39 31-92 15,-17 0 102-15,-14-24 458 0</inkml:trace>
  <inkml:trace contextRef="#ctx0" brushRef="#br0" timeOffset="5515.5818">12150 13852 1973 0,'0'0'73'0,"0"0"-72"0,0 0-1 16,0 0 0-16,0 0 0 0,0 0 0 0,0 0 0 15,-1 17 0-15,1-17 0 0,-6 19 0 0,6-19 0 16,-8 29 0-16,2-12 0 0,2 2 0 0,-3 1 0 16,-2-1 0-16,1 3 0 0,-1 1 0 15,-1-1 0-15,-1 1 0 0,1 0 0 0,1-3 0 16,0 0 0-16,3-3 0 0,6-17 0 0,-9 24 0 15,9-24 0-15,0 0 0 0,0 0 0 0,0 0 0 16,0 0 0-16,0 0 0 0,26-5 0 16,-26 5 0-16,26-36 0 0,-12 13 0 0,4-6 0 15,-1-1 0-15,0-2 0 0,0-3 0 0,-1 0 0 16,0 0 0-16,1 1 0 0,0 0 0 16,3-2 0-16,-1 3 0 0,-1 4 0 0,3 7 0 15,-4 7 0-15,-17 15 0 0,28-15 0 0,-28 15 0 16,18-3 0-16,-18 3 0 0,0 0 0 0,23 10 0 15,-23-10 0-15,22 14 0 0,-22-14 0 0,28 15 0 16,-28-15 0-16,34 15 0 0,-13-9 0 0,1-1 0 16,2-1 0-16,2-3 0 0,2-1 0 15,2-1 0-15,0-3 0 0,1-1 0 0,2 1 0 16,-3-2 0-16,-1 0 0 0,-1-1 0 16,-2-1 0-16,-6 3 0 0,-20 5 0 0,27-7 0 15,-27 7 0-15,0 0 0 0,0 0 0 0,0 0 0 16,-23 7 0-16,6-1 0 0,-2 2 0 0,-5 2 0 15,0 1 0-15,-3 1 0 0,1 0 0 0,-5 0 0 16,2 1 0-16,0 1 0 0,1 0 0 16,1 2 0-16,3 1 0 0,1 3 0 0,1 1 0 15,2 1 0-15,5 0 0 0,1 2 0 0,6 0 0 16,3 0 0-16,5-1 0 0,2-1 0 0,6-4 0 16,-8-18 0-16,24 29 0 0,-6-21 0 0,4-1 0 15,4-6 0-15,3-4 0 0,-1-3 0 0,2-5 0 16,0-1 0-16,1-6 0 0,0-4 0 15,0-2 0-15,-1-5 0 0,-1-1 0 16,-1-1 0-16,0-5 0 0,-2 1 0 0,-2 0 0 16,-4 3 0-16,-6 3 0 0,-2 2 0 0,-4 3 0 15,-2 1 0-15,-2 2 0 0,-4 21 0 0,4-28 0 16,-4 28 0-16,0 0 0 0,0 0 0 0,0 0 0 16,-20 20 0-16,8 2 0 0,-2 5 0 0,-2 5 0 15,-1 5 0-15,2 0 0 0,0-1 0 16,2 3 0-16,3-6 0 0,4-2 0 0,1-3 0 15,7-6 0-15,-2-22 0 0,19 36 0 0,-19-36 0 16,41 21 0-16,-14-19-2 0,16 10-137 16,-16-29-70-16,38 32-81 0,-40-41-62 0,37 26-13 15,-18-17 50-15,1-6 19 0,21 20 218 0</inkml:trace>
  <inkml:trace contextRef="#ctx0" brushRef="#br0" timeOffset="5905.9834">13677 13694 2047 0,'-27'3'0'16,"-4"1"0"-16,2 2 0 0,-1 2 0 0,0 3 0 16,1 3 0-16,0 0 0 0,1 4 0 0,2 4 0 15,2 1 0-15,2 2 0 0,2 3 0 16,3 0 0-16,1 0 0 0,5 1 0 16,3-2 0-16,5-2 0 0,4-5 0 0,4-1 0 15,-5-19 0-15,23 24 0 0,-2-17 0 0,3-5 0 16,5-5 0-16,2-6 0 0,4-5 0 0,3-5 0 15,2-6 0-15,2-2 0 0,1-5 0 0,2-1 0 16,-3-4 0-16,1-2 0 0,-3 2 0 0,-2-2 0 16,-5 2 0-16,-4-1 0 0,-5-2 0 15,-3 0 0-15,-4 0 0 0,-5 0 0 0,-1 1 0 16,-4 1 0-16,-1 5 0 0,-3 8 0 0,-2 7 0 16,-1 18 0-16,0 0 0 0,0 0 0 0,-19 11 0 15,5 12 0-15,-4 11 0 0,-3 5 0 0,-2 9 0 16,-2 1 0-16,0 3 0 0,0 1 0 15,2 2 0-15,2-4 0 0,4-1 0 0,5-5 0 16,4-4 0-16,5-7 0 0,8-4 0 16,2-7 0-16,10-2 0 0,2-9 0 0,13 3-21 15,-12-28-181-15,35 32-113 0,-36-50-97 0,42 31-38 16,-21-19 47-16,-5-18 160 0,28 28 243 0</inkml:trace>
  <inkml:trace contextRef="#ctx0" brushRef="#br0" timeOffset="6078.1468">14412 13585 2047 0,'-44'14'0'16,"20"6"0"-16,-2 1 0 0,2 4 0 0,0 4 0 15,2 3 0-15,1 2 0 0,2 2 0 0,3 2 0 16,1-1 0-16,3 1 0 0,2-2 0 0,4-3 0 16,4-3 0-16,3-4 0 0,4-5 0 0,4 0 0 15,-9-21 0-15,19 26 0 0,-19-26 0 16,27 20-18-16,-31-42-273 0,43 39-199 0,-34-34-140 15,18 3 21-15,6 10 601 0</inkml:trace>
  <inkml:trace contextRef="#ctx0" brushRef="#br0" timeOffset="6249.8144">14389 13372 1924 0,'-7'28'123'16,"7"-28"-123"-16,-21 16 0 0,21-16 0 0,-12 16 0 15,12-16 0-15,0 0 0 0,0 22 0 0,0-22 0 16,18 9 0-16,-18-9 0 0,30 1 0 0,-11-3-8 16,11 9-108-16,-20-31-208 0,37 33-304 0,-21-12 12 15,9 3 262-15</inkml:trace>
  <inkml:trace contextRef="#ctx0" brushRef="#br0" timeOffset="7139.8862">14649 13732 2047 0,'0'0'0'0,"0"0"0"15,0 0 0-15,0 0 0 0,0 0 0 0,0 0 0 16,29 6 0-16,-10-8 0 0,3 0 0 0,4-3 0 16,3-1 0-16,3-3 0 0,2 0 0 0,0-1 0 15,1-2 0-15,1-1 0 0,-1-2 0 0,-3-3 0 16,-2 3 0-16,-6 0 0 0,-4-1 0 0,-20 16 0 15,25-25 0-15,-25 25 0 0,8-20 0 0,-8 20 0 16,0 0 0-16,-21-18 0 0,21 18 0 16,-33-7 0-16,11 7 0 0,-2 1 0 15,-5 4 0-15,-2 2 0 0,-4 4 0 0,-1 5 0 16,-2 4 0-16,-2 6 0 0,2 0 0 0,4 3 0 16,2-1 0-16,8 0 0 0,2-2 0 0,6 0 0 15,7-2 0-15,3-3 0 0,7-1 0 0,-1-20 0 16,23 29 0-16,-1-18 0 0,4-4 0 15,9-4 0-15,2-4 0 0,7-7 0 0,6 1 0 16,5-4 0-16,5-3 0 0,2-2 0 0,4-2 0 16,-3-2 0-16,-4-1 0 0,-5 0 0 0,-6 1 0 15,-4-1 0-15,-7 3 0 0,-4-1 0 0,-7 0 0 16,-6 5 0-16,-20 14 0 0,22-19 0 16,-22 19 0-16,0 0 0 0,0 0 0 0,0 0 0 15,-28 3 0-15,11 9 0 0,-3 5 0 16,-6 5 0-16,-1 2 0 0,-1 5 0 0,-1 1 0 15,1 3 0-15,-1 2 0 0,2-2 0 0,3-1 0 16,4-3 0-16,6-3 0 0,7-6 0 0,7-20 0 16,0 26 0-16,0-26 0 0,18 9 0 0,-18-9 0 15,36-6 0-15,-13-3 0 0,3-6 0 0,3-4 0 16,2-5 0-16,1-4 0 0,2-1 0 0,0 0 0 16,1-1 0-16,-3 1 0 0,-4 1 0 15,-2 1 0-15,-5 3 0 0,-2 2 0 0,-4 0 0 16,-2 5 0-16,-13 17 0 0,16-25 0 0,-16 25 0 15,0 0 0-15,0 0 0 0,0 0 0 16,0 0 0-16,-5 17 0 0,-2 0 0 0,-3 2 0 16,-1 7 0-16,-1 0 0 0,-2 1 0 0,3 2 0 15,1 0 0-15,1 1 0 0,3-1 0 16,2-3 0-16,7-5 0 0,3-4 0 0,-6-17 0 16,27 23 0-16,-7-17 0 0,5-3 0 0,3-6 0 15,2-4 0-15,4-5 0 0,0-5 0 0,4-3 0 16,1-6 0-16,0-3 0 0,2-1 0 0,0 0 0 15,-2-2 0-15,-4 3 0 0,-1-1 0 0,-3-2 0 16,-2 1 0-16,-3-4 0 0,0-1 0 0,0-4 0 16,-1 1 0-16,2 0 0 15,-2 4 0-15,-5 6 0 0,-4 6 0 0,-16 23 0 16,0 0 0-16,0 0 0 0,0 0 0 0,-6 24 0 16,-11 1 0-16,-4 9 0 0,-4 3 0 0,-3 4 0 15,-4 3 0-15,-1 3 0 0,0 0 0 0,-1 0 0 16,3-1 0-16,3-5 0 0,6-1 0 0,9-5 0 15,3-5 0-15,10-1 0 0,1-8 0 0,9 1 0 16,-10-22 0-16,31 26-12 0,-31-26-133 16,48 19-43-16,-42-36-40 0,35 34-65 0,-35-39-23 15,26 18-3-15,-14-8 20 0,-6-13 53 0,22 26 246 16</inkml:trace>
  <inkml:trace contextRef="#ctx0" brushRef="#br0" timeOffset="7327.2645">16057 13578 2047 0,'-4'17'0'0,"4"-17"0"16,0 0 0-16,0 0 0 0,0 0 0 0,24 9 0 15,-7-10 0-15,7-1 0 0,3-4 0 0,5-1 0 16,2 0 0-16,1-1 0 0,4-1 0 0,0-2 0 16,3 4 0-16,0-6 0 0,3 6 0 0,-10-12-15 15,20 29-240-15,-43-40-156 0,36 37-154 16,-21-12-6-16,-10-8 342 0</inkml:trace>
  <inkml:trace contextRef="#ctx0" brushRef="#br0" timeOffset="8045.608">17548 13568 1502 0,'-11'20'415'0,"-27"-18"-355"0,0 3-19 0,-3 3-12 16,2 4-29-16,-3 3 0 0,5 4 0 0,-1 3 0 15,3 3 0-15,2 4 0 0,1 4 0 0,2-1 0 16,5 4 0-16,8-5 0 0,8-2 0 0,9-7 0 15,9-4 0-15,-9-18 0 0,43 24 0 0,-11-18 0 16,5-3 0-16,8-6 0 0,3-4 0 0,3-5 0 16,-1-2 0-16,-1-4 0 0,-2-1 0 15,-5-2 0-15,-4-2 0 0,-6 2 0 0,-7-2 0 16,-4 0 0-16,-8 1 0 0,-6 0 0 0,-4 2 0 16,-4 0 0-16,-3 1 0 0,-2 0 0 15,-1 2 0-15,-3-1 0 0,0-1 0 0,10 19 0 16,-17-27 0-16,17 27 0 0,0 0 0 0,-11-20 0 15,11 20 0-15,0 0 0 0,0 0 0 0,0 0 0 16,18 4 0-16,-18-4 0 0,31 7 0 16,-10-3 0-16,-1 1 0 0,2 1 0 0,-1-2 0 15,-1 4 0-15,0 0 0 0,-2-1 0 0,-18-7 0 16,29 16 0-16,-29-16 0 0,19 16 0 0,-19-16 0 16,7 17 0-16,-7-17 0 0,-3 17 0 0,3-17 0 15,-13 21 0-15,13-21 0 0,-21 23 0 0,21-23 0 16,-26 26 0-16,26-26 0 0,-33 26 0 15,17-9 0-15,-1 3 0 0,0 0 0 16,1 1 0-16,0-2 0 0,16-19 0 0,-25 28 0 16,25-28 0-16,-9 17 0 0,9-17 0 0,0 0 0 15,22 2 0-15,-22-2 0 0,38-20 0 0,-13 2 0 16,5-6 0-16,0-3 0 0,3-2 0 0,-2-3 0 16,2 2 0-16,1 1 0 0,0-1 0 0,2 1 0 15,-4 4 0-15,0-1 0 0,-4 6 0 16,-1 1 0-16,-6 2 0 0,-4 7 0 0,-17 10 0 15,19-11 0-15,-19 11 0 0,0 0 0 0,0 0 0 16,-7 26 0-16,-3-8 0 0,-3 4 0 0,-4 6 0 16,-2 0 0-16,2 3 0 0,-2 0 0 0,2 1 0 15,-1-3 0-15,5 3 0 0,1-7 0 16,12 7-4-16,0-32-123 0,16 44-73 0,-16-44-102 16,34 24-47-16,-34-24-12 0,44 4 30 15,-3 3 50-15,-8-28 190 0</inkml:trace>
  <inkml:trace contextRef="#ctx0" brushRef="#br0" timeOffset="8514.0795">19619 13474 1810 0,'-29'-14'128'0,"29"14"-65"15,0 0-21-15,-24-19-38 0,24 19-4 0,-29-7 0 16,6 7 0-16,-3 5 0 0,-5 2 0 0,-4 6 0 16,-1 3 0-16,-2 3 0 0,-3 4 0 0,0 3 0 15,0 3 0-15,3 2 0 0,2 3 0 0,3-1 0 16,5-2 0-16,5-3 0 0,8-5 0 0,7-4 0 15,8-19 0-15,6 27 0 0,-6-27 0 16,34 13 0-16,-7-13 0 0,8-6 0 16,4-5 0-16,9-7 0 0,5-4 0 0,3-4 0 15,0-1 0-15,1-3 0 0,-7 1 0 0,-4-2 0 16,-5 2 0-16,-7 2 0 0,-9 2 0 0,-7 4 0 16,-7 1 0-16,-11 20 0 0,5-27 0 0,-5 27 0 15,0 0 0-15,-19-16 0 0,19 16 0 0,-27 11 0 16,27-11 0-16,-34 31 0 0,16-7 0 15,-2 7 0-15,4 2 0 0,-2 5 0 0,0 3 0 16,-2 0 0-16,2 6 0 0,-1-3 0 0,4 9 0 16,-6-13-59-16,17 18-110 0,-28-33-90 15,39 32-30-15,-41-34-74 0,26 20-6 0,-14-4 49 16,-18-20 102-16,26 34 218 0</inkml:trace>
  <inkml:trace contextRef="#ctx0" brushRef="#br0" timeOffset="9060.6063">14779 15103 1943 0,'2'-27'104'0,"-2"27"-104"0,19-27 0 16,3 9 0-16,9 0 0 0,7-1 0 0,6 2 0 16,0-1 0-16,2 1 0 0,-1 2 0 0,-1 2 0 15,0 2 0-15,-3 3 0 0,-1 2 0 0,-5 3 0 16,-4 2 0-16,-5 5 0 0,-4 0 0 15,-2 5 0-15,-20-9 0 0,29 20 0 0,-29-20 0 16,13 31 0-16,-10-11 0 0,-4 2 0 0,-6 6 0 16,0 2 0-16,-4 1 0 0,-2 7 0 15,-1-3 0-15,0 3 0 0,2-1 0 0,2-2 0 16,-1-2 0-16,6-2 0 0,4-5 0 0,3-2 0 16,7-6 0-16,-9-18 0 0,29 24 0 0,-6-20 0 15,4-5 0-15,3-6 0 0,6-5 0 0,4-6 0 16,1-6 0-16,2-3 0 0,-4-3 0 0,-3 0 0 15,-6-1 0-15,-4 2 0 0,-4-2 0 16,-4 1 0-16,-4-1 0 0,-2-1 0 0,-6 3 0 16,0 3 0-16,-4 1 0 0,-2 2 0 15,-2 4 0-15,-2 0 0 0,1 1 0 0,-4 1 0 16,7 17 0-16,-8-32 0 0,8 32 0 0,-4-24 0 16,4 24 0-16,0 0 0 0,0 0-114 0,-3-19-197 15,29 45-119-15,-26-26-65 0,0 0-43 0,0 0 380 16</inkml:trace>
  <inkml:trace contextRef="#ctx0" brushRef="#br0" timeOffset="9451.0083">16059 14912 2009 0,'-17'21'38'0,"17"-21"-38"0,-21 11 0 15,21-11 0-15,0 0 0 16,0 0 0-16,-4 18 0 0,4-18 0 0,17 6 0 15,-17-6 0-15,32 0 0 0,-9-3 0 0,6-3 0 16,4-4 0-16,4-1 0 0,1 0 0 0,0-2 0 16,1 0 0-16,-2-2 0 0,-3 1 0 0,-9 0 0 15,-3 0 0-15,-22 14 0 0,27-24 0 0,-27 24 0 16,6-21 0-16,-6 21 0 0,-12-18 0 16,12 18 0-16,-26-15 0 0,8 11 0 0,-4 1 0 15,-3 4 0-15,-2 3 0 0,-2 3 0 0,-2 5 0 16,0 3 0-16,-2 4 0 0,0 4 0 0,1 4 0 15,3 3 0-15,0 1 0 0,5 3 0 16,3-1 0-16,5-2 0 0,4 1 0 0,7-4 0 16,4-4 0-16,7-2 0 0,-6-22 0 0,29 27 0 15,-5-20 0-15,8-7 0 0,7-7 0 16,7-3 0-16,5-10 0 0,9 1 0 0,-1-10 0 16,6 3 0-16,-3-6 0 0,2 4 0 0,-14-22-179 15,26 36-128-15,-47-45-96 0,39 36-51 0,-32-11-4 16,-9-17 213-16,23 30 245 0</inkml:trace>
  <inkml:trace contextRef="#ctx0" brushRef="#br0" timeOffset="9607.1284">16870 14346 1926 0,'-10'37'121'16,"-4"-3"-121"-16,1 7 0 0,0 0 0 0,0 6 0 15,-3 2 0-15,-4 3 0 0,1 2 0 0,1-1 0 16,-1-1 0-16,5 0 0 0,-1-3 0 0,3-5 0 15,4-1 0-15,1-8 0 0,6-3 0 16,-1-6 0-16,10 8-20 0,-26-33-514 0,33 22-143 16,-15-23-16-16,14 19 571 0</inkml:trace>
  <inkml:trace contextRef="#ctx0" brushRef="#br0" timeOffset="10013.1567">18183 14188 1847 0,'-48'9'200'0,"-1"19"-200"0,-5 7 0 15,-5 5 0-15,-2 7 0 0,-8 5 0 0,-7 7 0 16,-3 5 0-16,-3 4 0 0,-1 1 0 15,1 0 0-15,3-5 0 0,8-3 0 0,9-2 0 0,6-5 0 16,7-3 0-16,10-5 0 0,9-6 0 0,7-5 0 16,13-5 0-16,5-8 0 0,15-1 0 15,-10-21-334-15,35-1-334 0,-12-5-20 16,12-1 332-16</inkml:trace>
  <inkml:trace contextRef="#ctx0" brushRef="#br0" timeOffset="10278.5983">18364 14383 1959 0,'0'0'88'16,"-7"19"-88"-16,-7-2 0 0,-1 1 0 0,2 3 0 15,-1 6 0-15,-2 4 0 0,-2 7 0 16,-1 5 0-16,-3 2 0 0,-1 4 0 0,1 1 0 16,-1 0 0-16,-2 2 0 0,2-4 0 0,1-1 0 15,3-5 0-15,4-2 0 0,3-7 0 0,10 2-3 16,2-35-229-16,7 35-356 0,-7-35-98 0,5 24 149 16</inkml:trace>
  <inkml:trace contextRef="#ctx0" brushRef="#br0" timeOffset="10607.1994">17987 14785 2047 0,'-34'16'0'0,"15"-6"0"0,19-10 0 16,-21 12 0-16,21-12 0 0,0 0 0 0,26 10 0 15,-7-8 0-15,6-3 0 0,5 0 0 16,8-5 0-16,7-3 0 0,2 0 0 0,3-5 0 15,1 1 0-15,-2 0 0 0,-1-2 0 0,1 2 0 16,-3 1 0-16,-3 1 0 0,-4 1 0 0,-3 2 0 16,-4 1 0-16,-4 2 0 0,-6 0 0 0,-22 5 0 15,23 1 0-15,-23-1 0 0,0 0 0 0,3 21 0 16,-3-21 0-16,-13 35 0 16,0-11 0-16,-3 1 0 0,-4 4 0 0,2 2 0 15,-1 0 0-15,-1 2 0 0,3-1 0 0,-1 0 0 16,3-6 0-16,3 0 0 0,1-3 0 0,4-5 0 15,5 0 0-15,2-18 0 0,1 22 0 0,-1-22 0 16,18 11-75-16,-25-41-240 0,43 33-183 0,-26-28-174 16,6-9 186-16,19 18 486 0</inkml:trace>
  <inkml:trace contextRef="#ctx0" brushRef="#br0" timeOffset="11232.6226">18823 14457 2047 0,'-22'14'0'0,"22"-14"0"16,-21 9 0-16,21-9 0 0,0 0 0 0,0 0 0 16,19 20 0-16,-19-20 0 0,21 12 0 15,-21-12 0-15,28 15 0 0,-28-15 0 0,28 17 0 16,-28-17 0-16,27 20 0 0,-27-20 0 0,22 23 0 16,-22-23 0-16,15 28 0 0,-15-28 0 0,2 35 0 15,-4-17 0-15,-4 1 0 0,-2 1 0 0,-1 1 0 16,-4 0 0-16,0 2 0 0,0 0 0 0,-2-2 0 15,-1 1 0-15,2-3 0 0,14-19 0 16,-21 28 0-16,21-28 0 0,0 0 0 16,0 0 0-16,0 0 0 0,0 0 0 0,0 0 0 15,21-9 0-15,-21 9 0 0,32-33 0 0,-11 10 0 16,0-3 0-16,0-2 0 0,-2 1 0 0,2-4 0 16,-1 2 0-16,0 0 0 0,-2 1 0 0,-2 2 0 15,-3 3 0-15,-2 4 0 0,-11 19 0 0,14-26 0 16,-14 26 0-16,0 0 0 0,0 0 0 15,0 0 0-15,0 0 0 0,0 0 0 0,-5 18 0 16,-3-1 0-16,-1 3 0 0,0 1 0 0,-3 4 0 16,1 0 0-16,0 0 0 0,0 0 0 0,5-4 0 15,0-1 0-15,6-20 0 0,-2 29 0 0,2-29 0 16,8 17 0-16,-8-17 0 0,22 8 0 16,-22-8 0-16,35-4 0 0,-10-4 0 0,2-5 0 15,9-4 0-15,1-3 0 0,2-1 0 16,2-2 0-16,-3 1 0 0,-1-1 0 0,-2 2 0 15,-4 3 0-15,-3 4 0 0,-7 2 0 0,-21 12 0 16,26-16 0-16,-26 16 0 0,0 0 0 0,0 0 0 16,0 0 0-16,0 0 0 0,0 0 0 0,-17 31 0 15,1-13 0-15,-1 4 0 0,-1 6 0 0,-2 1 0 16,2 3 0-16,0-1 0 0,1-1 0 16,1-1 0-16,3-2 0 0,2-1 0 0,5-1 0 15,2-4 0-15,4 1 0 0,1-4 0 0,7 0 0 16,-8-18 0-16,18 23 0 0,-18-23 0 0,27 12-118 15,-27-12-73-15,38 2-73 0,-41-28-40 0,36 30-42 16,-26-22-11-16,5-9 18 0,22 24 212 16</inkml:trace>
  <inkml:trace contextRef="#ctx0" brushRef="#br0" timeOffset="11623.015">19483 14737 1933 0,'0'0'114'0,"0"0"-114"0,0 0 0 0,0 0 0 15,21 11 0-15,-21-11 0 0,0 0 0 0,21 5 0 16,-21-5 0-16,17-1 0 0,-17 1 0 16,22 0 0-16,-22 0 0 0,32-4 0 0,-11 3 0 15,1-3 0-15,2 0 0 0,-1-2 0 0,2-2 0 16,-1 0 0-16,0-2 0 0,1-1 0 16,-1-1 0-16,2-1 0 0,-3 1 0 0,-3-3 0 15,-3 3 0-15,-17 12 0 0,25-24 0 0,-25 24 0 16,11-22 0-16,-11 22 0 0,0-20 0 0,0 20 0 15,-13-20 0-15,13 20 0 0,-24-15 0 16,24 15 0-16,-28-13 0 0,28 13 0 0,-30-1 0 16,30 1 0-16,-29 10 0 0,29-10 0 0,-30 23 0 15,16-6 0-15,-1 2 0 0,1 3 0 0,-1 2 0 16,3 2 0-16,1 0 0 0,1 1 0 0,4-2 0 16,2 1 0-16,2-3 0 0,3 0 0 0,4-3 0 15,5-3 0-15,-10-17 0 0,30 30 0 0,-8-21 0 16,5-3 0-16,6-7 0 15,7-2 0-15,2-9 0 0,12 2 0 0,-4-14 0 16,14 10-100-16,-15-21-83 0,24 27-47 0,-33-38-42 16,33 37-70-16,-29-28 9 0,10 6-26 0,12 20 132 15,-27-32 227-15</inkml:trace>
  <inkml:trace contextRef="#ctx0" brushRef="#br0" timeOffset="12278.8532">20958 14504 1076 0,'-29'-31'393'16,"29"31"132"-16,0 0-472 0,0 0-53 0,-26-2 0 15,26 2 0-15,-32-8 0 0,15 5 0 0,-1 3 0 16,-3 2 0-16,0 1 0 0,-1 5 0 0,-1 1 0 16,0 6 0-16,-1 2 0 0,1 3 0 0,0 3 0 15,1 5 0-15,-1 1 0 0,0 4 0 16,2 3 0-16,-1 0 0 0,4 2 0 16,3-3 0-16,4-3 0 0,6-4 0 0,5-5 0 15,8-2 0-15,-8-21 0 0,29 24 0 0,-2-18 0 16,2-6 0-16,6-4 0 0,6-4 0 0,2-9 0 15,3-2 0-15,3-7 0 0,1-5 0 0,2-2 0 16,0-2 0-16,1-1 0 0,-2 1 0 16,-4 0 0-16,-2 2 0 0,-5 0 0 0,-5 6 0 15,-4-2 0-15,-6 2 0 0,-5 2 0 0,-6-1 0 16,-5 7 0-16,-5 2 0 0,-4 17 0 0,0 0 0 16,-19-11 0-16,19 11 0 0,-30 24 0 0,10-1 0 15,-6 10 0-15,-2 4 0 0,-3 10 0 0,-1 7 0 16,-1 5 0-16,0 4 0 0,1 7 0 15,1 3 0-15,0 8 0 0,1 3 0 16,-2 4 0-16,2 4 0 0,1-5 0 0,1-4 0 16,1-8 0-16,0-11 0 0,0-5 0 0,3-3 0 15,-2-8 0-15,2-3 0 0,-3-9 0 0,1-6 0 16,1-9 0-16,1-5 0 0,3-7 0 0,-1-8 0 16,3-3 0-16,2-9 0 0,-1-7 0 0,1-6 0 15,0-9 0-15,2-3 0 0,4-5 0 0,1-3 0 16,6 0 0-16,1-7 0 0,6-2 0 15,3-7 0-15,3-3 0 0,6-3 0 0,6 3 0 16,1 1 0-16,7 10 0 0,-1 3 0 16,3 9 0-16,0-4 0 0,9 18-77 0,-16-19-103 15,30 33-61-15,-36-33-49 0,38 32-21 0,-27-24 15 16,15 10 23-16,3 2 42 0,-13-13 84 0,27 26 147 16</inkml:trace>
  <inkml:trace contextRef="#ctx0" brushRef="#br0" timeOffset="13075.2117">21391 14575 2013 0,'0'0'34'16,"-22"17"-34"-16,22-17 0 0,-19 17 0 0,19-17 0 15,-16 20 0-15,16-20 0 0,-13 23 0 0,13-23 0 16,-10 24 0-16,10-24 0 16,-8 26 0-16,8-26 0 0,-5 28 0 0,5-28 0 15,-5 27 0-15,5-27 0 0,-7 19 0 0,7-19 0 16,0 0 0-16,-5 19 0 0,5-19 0 0,0 0 0 15,0 0 0-15,0 0 0 0,0 0 0 0,0 0 0 16,0 0 0-16,0 0 0 0,18-7 0 0,-18 7 0 16,25-24 0-16,-25 24 0 0,33-34 0 0,-14 16 0 15,-4-1 0-15,-1 2 0 0,-2-1 0 16,-1-2 0-16,-3 1 0 0,0-2 0 0,3 0 0 16,-5-1 0-16,2 0 0 0,3 0 0 0,-1 4 0 15,-10 18 0-15,22-29 0 0,-22 29 0 16,22-16 0-16,-22 16 0 0,20-7 0 0,-20 7 0 15,20 1 0-15,-20-1 0 0,19 6 0 0,-19-6 0 16,19 9 0-16,-19-9 0 0,17 11 0 16,-17-11 0-16,18 9 0 0,-18-9 0 0,23 9 0 15,-23-9 0-15,28 6 0 0,-7-4 0 0,2 0 0 16,6-4 0-16,6 1 0 0,5-3 0 0,8-2 0 16,0 0 0-16,7-2 0 0,1-1 0 0,1 0 0 15,0 0 0-15,-4 0 0 0,-5 0 0 0,-3 2 0 16,-5 0 0-16,-6 2 0 0,-6 1 0 0,-8 1 0 15,-20 3 0-15,0 0 0 16,0 0 0-16,0 0 0 0,-22 13 0 0,-4-3 0 16,-2 0 0-16,-4 1 0 0,-6 1 0 0,-2 4 0 15,-4 0 0-15,-2 1 0 0,-2 2 0 0,1-1 0 16,1 2 0-16,1 0 0 0,0 2 0 0,1 1 0 16,5 1 0-16,4 0 0 0,4 0 0 0,7 2 0 15,6-3 0-15,4-1 0 0,7-3 0 0,7-2 0 16,0-17 0-16,17 28 0 0,0-19 0 15,5-1 0-15,5-5 0 0,6-4 0 0,3-4 0 16,8-4 0-16,3-5 0 0,2-3 0 0,2-3 0 16,-1-3 0-16,-3-3 0 0,-2-1 0 0,-3-2 0 15,-2-3 0-15,-7 2 0 0,-3 0 0 0,-2-2 0 16,-5 4 0-16,-3-1 0 0,-7 2 0 16,-5 2 0-16,-4 2 0 0,-5 5 0 15,-3 0 0-15,4 18 0 0,-18-27 0 0,18 27 0 16,-24-14 0-16,24 14 0 0,-23 2 0 0,23-2 0 15,-26 17 0-15,13 0 0 0,-3 6 0 0,2 4 0 16,0 5 0-16,1 2 0 0,2 3 0 0,0-1 0 16,2 1 0-16,2-2 0 0,0-1 0 0,4-2 0 15,3-8 0-15,6-1 0 0,-6-23 0 0,22 31 0 16,-22-31 0-16,38 19 0 0,-15-19 0 16,10 6-59-16,-11-20-98 0,26 20-30 0,-28-33-51 15,37 29-20-15,-28-35 23 0,23 20-9 0,-12-15 43 16,3-1 4-16,4 10-7 0,-19-24 138 15</inkml:trace>
  <inkml:trace contextRef="#ctx0" brushRef="#br0" timeOffset="13590.5315">22862 14445 1952 0,'-37'9'95'0,"20"2"-95"16,0 3 0-16,0 4 0 0,0 2 0 0,2 3 0 16,1 3 0-16,-1 3 0 0,0 0 0 0,0 5 0 15,-2 1 0-15,4 0 0 0,-1 0 0 0,1 0 0 16,1-4 0-16,2 2 0 0,-1-5 0 0,2-3 0 15,3-3 0-15,6-22 0 0,-7 29 0 0,7-29 0 16,0 0 0-16,1 17 0 16,-1-17 0-16,0 0 0 0,0 0 0 0,25-17 0 15,-14 0 0-15,2-5 0 0,4-4 0 0,2-5 0 16,3 0 0-16,0-3 0 0,0 1 0 0,-3 0 0 16,-1-1 0-16,-3 1 0 0,-1-1 0 0,-1-1 0 15,2-1 0-15,-1-2 0 0,3 0 0 0,3-1 0 16,-2 5 0-16,1 4 0 0,0 7 0 0,-2 7 0 15,-17 16 0-15,23-12 0 0,-23 12 0 16,0 0 0-16,18 10 0 0,-18-10 0 0,6 17 0 16,-6-17 0-16,0 23 0 0,0-23 0 0,-5 30 0 15,-1-13 0-15,6-17 0 0,-13 32 0 0,6-15 0 16,-3 0 0-16,0 1 0 0,0 1 0 16,-1-2 0-16,2-1 0 0,-2 1 0 0,1 0 0 15,-2 1 0-15,12-18 0 0,-24 34 0 0,9-17 0 16,0 0 0-16,0 0 0 0,-4-1 0 15,0-2 0-15,-1 2 0 0,-2-1 0 0,-1 3 0 16,-2-1 0-16,-2 2 0 0,-2 3 0 0,0-2 0 16,1 5 0-16,0 0 0 0,3 0 0 0,6 0 0 15,1-2 0-15,3-3 0 0,5-1 0 0,10-19 0 16,-8 29 0-16,8-29 0 0,5 26 0 0,-5-26 0 16,9 23 0-16,-9-23 0 0,10 19 0 15,-10-19 0-15,5 24 0 0,-4-7 0 16,-1-17 0-16,-6 35-21 0,-11-27-148 0,18 32-20 15,-38-36-90-15,37 44-64 0,-39-28 40 0,16 14-24 16,-2 5 65-16,-18-22 109 0</inkml:trace>
  <inkml:trace contextRef="#ctx0" brushRef="#br0" timeOffset="14027.7424">23352 13800 2047 0,'-20'23'0'15,"20"-23"0"-15,-23 34 0 0,12-7 0 16,0 0 0-16,0 6 0 0,0 2 0 0,0 5 0 16,-3 1 0-16,-3 4 0 0,-3 1 0 0,2 0 0 15,-3 3 0-15,1 2 0 0,-2 2 0 0,-1 1 0 16,1-1 0-16,0 1 0 0,3-5 0 0,-1-3 0 15,7-9 0-15,4-8 0 0,6-6 0 0,3-23 0 16,7 22 0-16,-7-22 0 0,18 2 0 16,-18-2 0-16,38-23 0 0,-9 0 0 0,7-6 0 15,8-6 0-15,2-5 0 0,3 0 0 0,-1-2 0 16,0 3 0-16,-3 4 0 0,-1 3 0 16,-3 3 0-16,-7 2 0 0,-1 5 0 0,-4 5 0 15,-5 8 0-15,-4 4 0 0,-20 5 0 0,21 12 0 16,-21-12 0-16,-4 41 0 0,-4-10 0 0,-3 8 0 15,-3 3 0-15,1 6 0 0,0 0 0 16,-3-1 0-16,2-5 0 0,2-5 0 0,6-6 0 16,3-5 0-16,5-3 0 0,-2-23 0 0,7 27 0 15,-7-27 0-15,19 5-180 0,-26-30-83 0,37 30-109 16,-35-28-120-16,-9-8 492 0,45 21-557 0,-21-39 375 16</inkml:trace>
  <inkml:trace contextRef="#ctx0" brushRef="#br0" timeOffset="14137.1341">23967 14596 1915 0,'-36'29'132'0,"11"-23"-132"0,2-4 0 16,4-3 0-16,2 4 0 0,-8-12 0 0,19 27-155 15,-45-29-487-15,22 7-84 0,-7-5 203 0</inkml:trace>
  <inkml:trace contextRef="#ctx0" brushRef="#br1" timeOffset="82278.5849">1246 16193 1469 0,'0'0'33'0,"0"0"-18"0,-9 19-2 0,9-19 3 16,0 0 9-16,0 0 20 0,20-12 5 0,-20 12 1 15,17-16-11-15,-17 16-6 0,20-23-8 0,-20 23-1 16,24-27-4-16,-13 10 0 0,-11 17-6 0,24-31 0 16,-13 14-6-16,-11 17-1 0,21-32-5 0,-21 32 2 15,14-24-4-15,-14 24 3 0,0 0-1 0,7-20 1 16,-7 20-2-16,0 0 0 0,0 0-1 15,-26-6-1-15,26 6 0 0,-28 9-1 16,11 0 0-16,-4 3-1 0,1 0 6 0,-2 3 0 16,0 1 6-16,1 1-1 0,1 3 4 0,1-2-3 15,2 0 2-15,4 0-5 0,13-18 3 0,-16 29-9 16,16-29 3-16,0 23-5 0,0-23 2 0,0 0-4 16,26 21 3-16,-26-21-1 0,32 3 2 0,-11-4 2 15,5-3-1-15,0-3 2 0,4-4-3 16,-1-2 3-16,-1-4-4 0,0-1 0 0,-1-1 0 15,-6-1 0-15,-1 3 0 0,-20 17 0 0,27-29 0 16,-27 29 0-16,0 0 0 0,0 0 0 0,0 0 0 16,-6-17 0-16,6 17 0 0,-28 4 0 0,8 2 0 15,-2 4 0-15,-2 3 0 0,-2 5 0 0,1 3 0 16,-1 1 0-16,3-1 0 16,4-1 0-16,19-20 0 0,-25 29 0 0,25-29 0 15,0 0 0-15,-3 19 0 0,3-19 0 0,22 2 0 16,-5-4 0-16,3-4 0 0,5-6 0 0,1-3 0 15,4-4 0-15,-1-4 0 0,0 0 0 0,-1 0 0 16,-5 1 0-16,-5 8 0 0,-18 14 0 0,0 0 0 16,0 0 0-16,0 0 0 0,0 0 0 0,-36 12 0 15,2 10 0-15,-8 7 0 0,-1 7 0 16,-2 4 0-16,-3 1 0 0,4-1 0 0,7-3 0 16,6-5 0-16,12-8 0 0,10-7 0 0,9-17 0 15,22 8 0-15,10-10-33 0,3-19-77 16,33 19-338-16,-13-28-229 0,11 2 47 0,-1 0 482 15</inkml:trace>
  <inkml:trace contextRef="#ctx0" brushRef="#br1" timeOffset="83886.9659">489 15151 1237 0,'34'-8'70'15,"-3"10"-11"-15,-6-7-19 0,7 5-8 0,-1-6-1 16,5 7 4-16,-4-8 2 0,7 7-4 0,-6-4-7 15,6 3-12-15,-3-1-5 0,3 3-5 0,1-2 0 16,0 1 1-16,2 0-6 0,-1-3 1 16,2 3-1-16,0 0 1 0,1 2 0 0,0-2-4 15,2 0-2-15,-2-2-3 0,2 2-2 0,0-1 1 16,2 1 1-16,-3 0 2 0,6 1 6 16,-1 2 3-16,1-1 4 0,3 1 5 0,-1-2 0 15,3 2 3-15,-2 0-2 0,5 0 0 0,-3 0-3 16,3 2-3-16,2-3 4 0,0 3 0 0,3-1 1 15,2 0 2-15,-1 3-4 0,3-1 3 16,-5 1-5-16,1 0 0 0,1-1 21 0,2 0-21 16,2-2 21-16,3 1-43 0,1-4 27 0,6 1-22 15,-3-5 4-15,7 1 46 0,-4-2-47 0,5-1 43 16,1-3-20-16,4 2-7 0,2-4 3 0,3 1-5 16,-2-2 1-16,1 2-6 0,-2 0 4 0,0 2-4 15,0 1 2-15,3 0-1 0,-3 2 0 16,0 2-3-16,-4-1 3 0,-5 6 0 15,1-1-3-15,-3 3 3 0,2 2-4 0,-1 0 3 16,1-1 0-16,-1 1 0 0,3-4-1 0,0 0 1 16,2-5 2-16,6-1-2 0,2-5 3 0,6 0-2 15,-1-4-1-15,0 0-1 0,7-1 6 0,1-3-2 16,1 0 2-16,3 3-6 0,-5 2 0 0,-4 1-6 16,4 5-5-16,-8-2-17 0,5 13-37 15,-20-17-87-15,22 25-447 0,-27-6-42 0,-3 3 157 16</inkml:trace>
  <inkml:trace contextRef="#ctx0" brushRef="#br1" timeOffset="84747.4144">1954 16206 1740 0,'0'0'34'0,"-22"-2"-8"0,22 2-7 16,-7-17-7-16,7 17 4 0,4-30 1 0,2 6 12 16,7 0-7-16,0-6 6 0,6-1-10 0,1-4 2 15,3 1-10-15,4-4 4 0,2 1-8 0,2 2-14 16,0 5 26-16,1 2-29 0,-3 5 25 16,-1 5-13-16,-2 2-3 0,-6 7 2 15,-1 4-2-15,-19 5 1 0,20 5 1 0,-20-5-1 16,9 22 5-16,-8-3 0 0,-5 5-15 0,-1 5 26 15,-3 7-27-15,-2 4 23 0,0 6-7 0,0 4-10 16,-3 3 10-16,2 1-10 0,3 1 12 0,1-1-8 16,2 0 11-16,5-6-10 0,2-5 8 0,5-6-9 15,6-7-8-15,2-9 11 0,6-7-13 0,5-7 14 16,2-5 0-16,4-6 1 0,5-8 15 16,-1-5-18-16,5-7 0 0,-3-9 0 0,0-3 0 15,0-5 0-15,-5-1 0 0,-4-1 0 0,-2 1 0 16,-5-1 0-16,-4 2 0 0,-5 1 0 0,-4 3 0 15,-4 1 0-15,-4 3 0 0,-4 3 0 0,-2 2 0 16,-2 5 0-16,-3 1 0 0,2 5 0 16,8 17 0-16,-18-28 0 0,18 28 0 0,0 0 0 15,-12-19 0-15,12 19 0 0,0 0 0 16,0 0 0-16,21-9-21 0,-2 14-52 0,-19-5-36 16,63-8-448-16,-38 2-115 0,11 6 67 0</inkml:trace>
  <inkml:trace contextRef="#ctx0" brushRef="#br1" timeOffset="85122.2518">3226 15947 2011 0,'0'0'19'0,"0"0"-7"0,0 0-7 0,0 0-5 16,20 11 0-16,-3-11 0 0,1-4 0 0,3-1 0 15,0-4 0-15,3-2 0 0,1-4 0 16,3 1 0-16,2-2 0 0,1 0 0 0,-2 2 0 16,1-2 0-16,-3-1 0 0,-1 0 0 0,-4 0 0 15,-5 1 0-15,-17 16 0 0,20-19 0 0,-20 19 0 16,0 0 0-16,0 0 0 0,-11-17 0 0,11 17 0 16,-24-2 0-16,7 4 0 0,-4 3 0 15,-1 3 0-15,-3 7 0 0,-3-1 0 0,-1 6 0 16,-2 2 0-16,0 3 0 0,0 5 0 15,2 5 0-15,2 0 0 0,1 2 0 0,4-1 0 16,2 0 0-16,4-1 0 0,4-3 0 0,5-3 0 16,5-8 0-16,6-2 0 0,-4-19 0 0,26 25 0 15,-7-18 0-15,7-2 0 0,3-6 0 0,4-5 0 16,2-7 0-16,8-4-48 0,-3-14-43 0,21 18-87 16,-31-30-445-16,27 6-19 0,-4-7 178 15</inkml:trace>
  <inkml:trace contextRef="#ctx0" brushRef="#br1" timeOffset="85278.3214">4007 15501 1782 0,'-23'-27'90'16,"23"27"-32"-16,-26-13-11 0,26 13-4 0,-25 6-16 15,25-6-27-15,-34 34 0 0,13-5 0 0,-1 10 0 16,-1 6 0-16,-1 10 0 0,1 4 0 16,1 5 0-16,0 5 0 0,2-3 0 0,2 1 0 15,3-3 0-15,2-8 0 0,11-3-56 0,0-16-26 16,26 21-215-16,-11-35-358 0,9-1 25 0,1-6 304 15</inkml:trace>
  <inkml:trace contextRef="#ctx0" brushRef="#br1" timeOffset="85684.3363">5024 15827 1894 0,'20'-1'49'0,"-20"1"-21"15,0 0-11-15,-22 6-4 0,22-6-4 0,0 0 11 16,-24 28-15-16,13-10 7 0,-4 7-12 0,1 4 0 16,-1 3 0-16,2 2 0 0,1-1 0 0,1 1 0 15,0-1 0-15,2-2 0 0,4-4 0 16,2-2-4-16,3-5-8 0,5-3-18 0,-5-17-11 15,18 23-38-15,-18-23-54 0,35 14-176 16,-35-14-319-16,28-16 37 0,-5 10 372 0</inkml:trace>
  <inkml:trace contextRef="#ctx0" brushRef="#br1" timeOffset="85824.8521">5000 15540 1846 0,'0'0'51'16,"-25"-17"-8"-16,1 17-13 0,-1 3-9 0,3 5-5 15,2 2-12-15,3 1-2 0,17-11-4 0,-25 23 0 16,25-23-7-16,-2 18 0 0,2-18-19 0,22 9-27 16,7 4-68-16,-19-35-152 0,29 24-350 15,-5-3 10-15,1-5 346 0</inkml:trace>
  <inkml:trace contextRef="#ctx0" brushRef="#br1" timeOffset="86168.3939">5390 15852 1851 0,'0'0'65'0,"0"0"-24"0,-33 13-6 16,11-12-12-16,0 1-1 0,1-1-12 15,1 1-10-15,0-2 0 0,2 0 0 0,18 0 0 16,-29 3 0-16,29-3 0 0,-21 5 0 0,21-5 0 16,0 0 0-16,0 0 0 0,-10 23 0 0,10-23 0 15,14 19 0-15,-14-19 0 0,23 21 0 16,-23-21 0-16,34 16 0 0,-13-12 0 0,-1 1 0 15,1-1 0-15,0-2 0 0,-2 2 0 0,-1-2 0 16,-1 1 0-16,-17-3 0 0,26 6 0 16,-26-6 0-16,0 0 0 0,18 12 0 0,-18-12 0 15,0 0 0-15,1 18 0 0,-1-18 0 0,-8 19 0 16,8-19 0-16,-15 28 0 0,15-28 0 0,-20 34 0 16,6-16 0-16,0 2 0 0,-1-2 0 0,2 0 0 15,-1-1 0-15,4 0 0 0,10-17 0 0,-12 25 0 16,12-25 0-16,0 17-59 0,0-17-56 0,25 0-448 15,-25 0-102-15,17-6 37 16</inkml:trace>
  <inkml:trace contextRef="#ctx0" brushRef="#br1" timeOffset="86730.5361">6457 15953 1567 0,'0'0'52'0,"-11"-33"-3"0,11 33 4 16,-17-28 14-16,17 28-4 0,-22-15-15 0,22 15-4 15,-32-8-9-15,12 11 0 0,-3-1-7 0,1 5-22 16,-1 4-6-16,1 4 0 0,-2 3 0 16,2 5 0-16,-1-1 0 0,2 3 0 0,3 1 0 15,2 0 0-15,3 3 0 0,3 0 0 16,4 0 0-16,2-3 0 0,6-3 0 0,2-4 0 15,-4-19 0-15,24 29 0 0,-6-21 0 0,6-4 0 16,6-6 0-16,3-6 0 0,5-7 0 0,3-6 0 16,2-7 0-16,1-7 0 0,-1-2 0 15,-1-4 0-15,-2-3 0 0,-1-1 0 0,-3-1 0 16,0 0 0-16,-8 0 0 0,-4 5 0 0,-7 4 0 16,-6 5 0-16,-6 8 0 0,-3 6 0 0,-2 18 0 15,-6-22 0-15,6 22 0 0,0 0 0 0,-27-1 0 16,27 1 0-16,-24 25 0 0,8-2 0 0,-1 10 0 15,-3 6 0-15,3 6 0 0,-1 5 0 0,3 2 0 16,0 0 0-16,3-2 0 16,3-5 0-16,6-3 0 0,3-7 0 0,7-2 0 15,2-8 0-15,8-2 0 0,1-10 0 0,11 2-87 16,-10-22-57-16,39 8-478 0,-28-12-12 0,10 1 75 16</inkml:trace>
  <inkml:trace contextRef="#ctx0" brushRef="#br1" timeOffset="86918.0074">7052 15959 1823 0,'0'0'209'16,"-21"25"-194"-16,8-3-15 0,-2 1 0 0,1 2 0 15,0 6 0-15,0 1 0 0,2 5 0 16,2-2 0-16,1 0 0 0,2-4 0 0,3-4 0 16,3-4 0-16,4-3 0 0,-3-20 0 0,14 23 0 15,-14-23 0-15,27 5 0 0,-27-5-7 16,37-10-48-16,-23-11-28 0,17 15-74 0,-31-43-191 15,21 23-275-15,-2-3 19 0,-8-15 435 0</inkml:trace>
  <inkml:trace contextRef="#ctx0" brushRef="#br1" timeOffset="87027.2444">7152 15885 1505 0,'-26'-46'128'0,"19"17"-25"0,-11-10-74 0,6 13 1 16,-5-1 11-16,17 27-8 0,-26-29 8 0,26 29-12 16,-21-7-10-16,21 7-13 15,0 0-30-15,-17 0-31 0,33 25-158 0,-16-25-446 16,0 0 41-16,24 12 224 0</inkml:trace>
  <inkml:trace contextRef="#ctx0" brushRef="#br1" timeOffset="87402.0091">7553 15886 1801 0,'0'0'56'0,"0"0"-18"16,-23 23-4-16,23-23-13 0,-28 12-10 0,10-4-5 15,0-2 4-15,-3-3 3 0,-1 2 7 16,1-2 0-16,1 0-3 0,-5 0-17 0,1 1 0 16,-2 0 0-16,3 1 0 0,0-1 0 15,3 0 0-15,3 0 0 0,17-4 0 0,-24 7 0 16,24-7 0-16,0 0 0 0,0 0 0 0,0 0 0 16,0 0 0-16,11 18 0 0,-11-18 0 0,28 11 0 15,-9-7 0-15,0 1 0 0,4-2 0 0,1 2 0 16,1-1 0-16,-1-1 0 0,-1 4 0 0,-3-3 0 15,-3 2 0-15,-17-6 0 0,28 15 0 0,-28-15 0 16,0 0 0-16,19 25 0 0,-19-25 0 16,-1 23 0-16,1-23 0 0,-11 34 0 0,1-13 0 15,-2 2 0-15,-4-2 0 0,0 4 0 16,-1-2 0-16,0 0 0 0,2 0 0 0,1-5 0 16,14-18 0-16,-16 24 0 0,16-24 0 0,0 0-23 15,0 0-91-15,42 4-270 0,-31-27-274 0,12-2 32 16,4-1 385-16</inkml:trace>
  <inkml:trace contextRef="#ctx0" brushRef="#br1" timeOffset="87589.382">8012 15412 2041 0,'-20'-7'6'16,"20"7"-6"-16,-17 12 0 0,17-12 0 15,-21 29 0-15,8-6 0 0,-3 6 0 16,-1 5 0-16,1 3 0 0,2 5 0 0,-1 2 0 15,1 6 0-15,-1 3 0 0,3 3 0 0,0 3 0 16,2 1 0-16,0-1 0 0,4-4 0 0,-4-6 0 16,7-1 0-16,-2-5-9 0,6 0-57 0,-3-19-15 15,24 22-318-15,-22-29-277 0,0-17 41 0,13 30 455 16</inkml:trace>
  <inkml:trace contextRef="#ctx0" brushRef="#br1" timeOffset="87761.2255">7777 15833 2047 0,'0'0'0'0,"-21"17"0"0,21-17 0 0,0 0 0 15,0 0 0-15,0 0 0 0,0 0 0 0,3 21 0 16,-3-21 0-16,18 7 0 0,-18-7 0 16,33 3 0-16,-10-4 0 0,1-5 0 0,9 5-38 15,-4-16-65-15,34 28-379 0,-16-26-185 0,6 5 30 16,4 2 518-16</inkml:trace>
  <inkml:trace contextRef="#ctx0" brushRef="#br1" timeOffset="88354.5209">8460 16036 1485 0,'0'0'70'15,"0"0"-13"-15,-6-18-9 0,6 18 6 16,0 0-3-16,-11-25-4 0,11 25 1 0,0 0-3 15,0 0-4-15,-17-15-8 0,17 15 3 16,0 0-9-16,-25 9-22 0,25-9-5 0,-27 15 0 16,10-3 0-16,-3 2 0 0,-1 2 0 0,-3 2 0 15,-1 0 0-15,-2 2 0 0,0 1 0 0,2 1 0 16,-1-2 0-16,3 1 0 0,3-4 0 0,1-2 0 16,19-15 0-16,-25 25 0 0,25-25 0 0,-7 17 0 15,7-17 0-15,8 16 0 0,-8-16 0 16,28 19 0-16,-6-13 0 0,3-3 0 0,5-4 0 15,2-4 0-15,5-4 0 0,2-5 0 0,1-3 0 16,0-2 0-16,0-3 0 0,-2-2 0 16,-2 0 0-16,-3 0 0 0,-6 1 0 0,-4 1 0 15,-6 1 0-15,-2 2 0 0,-6 2 0 0,-1 0 0 16,-8 17 0-16,7-26 0 0,-7 26 0 0,0-22 0 16,0 22 0-16,0 0 0 0,0 0 0 15,-10-18 0-15,10 18 0 0,0 0 0 0,0 0 0 16,0 0 0-16,0 0 0 0,-5 29 0 0,4-11 0 15,-1 4 0-15,-1 2 0 0,0 4 0 0,-1-2 0 16,-1 1 0-16,2 1 0 0,-1-4 0 0,3-1 0 16,2-4 0-16,-1-19 0 0,13 27 0 15,-13-27-23-15,26 13-47 0,-1 2-57 0,-26-38-203 16,27 25-287-16,-9-9 5 0,1-7 345 16</inkml:trace>
  <inkml:trace contextRef="#ctx0" brushRef="#br1" timeOffset="88698.4754">8956 15948 1431 0,'-2'31'280'0,"2"-31"-195"0,-17 21-26 15,17-21-23-15,-16 31-2 0,9-14-12 0,0 5 6 16,-1-1-6-16,2 2 6 0,-2-2-9 0,3 1-16 16,-2 0-3-16,-1-1 0 0,2-2 0 0,1-2 0 15,5-17 0-15,-6 26 0 0,6-26 0 16,0 0 0-16,3 20 0 0,-3-20 0 0,0 0 0 15,19-6 0-15,-19 6 0 0,27-23 0 0,-10 3 0 16,2-4 0-16,4-5 0 0,-1-2 0 16,3-2 0-16,-2 2 0 0,0-1 0 0,-1 4 0 15,-3 2 0-15,-2 2 0 0,-2 4 0 0,-15 20 0 16,21-24 0-16,-21 24 0 0,0 0 0 0,0 0 0 16,0 0 0-16,0 0 0 0,4 18 0 0,-8 0 0 15,-4 7 0-15,-1 2 0 0,-1 4 0 0,-1-1 0 16,1 0 0-16,0-2 0 0,6-2 0 15,-1-1 0-15,6-1 0 0,0-5 0 0,8 2-35 16,-9-21-15-16,28 34-35 0,-28-34-39 0,53 30-126 16,-53-30-349-16,48 6 17 0,-5 0 261 15</inkml:trace>
  <inkml:trace contextRef="#ctx0" brushRef="#br1" timeOffset="88995.3496">9697 16005 1334 0,'0'0'192'16,"-18"-6"-77"-16,18 6-23 0,0 0-20 0,0 0-14 16,-18-21-11-16,18 21-1 0,0 0-2 15,0 0-1-15,0 0-39 0,0 0-4 0,-22-5 0 16,22 5 0-16,-18 20 0 0,18-20 0 0,-27 32 0 15,11-10 0-15,-1 2 0 0,0 2 0 0,0 0 0 16,2 0 0-16,-2-1 0 0,4-2 0 0,3-1 0 16,3-4 0-16,7-18 0 0,0 27 0 0,0-27 0 15,0 0 0-15,33 17 0 0,-15-17 0 16,5-2 0-16,1-7 0 0,10 6-100 0,-19-32-215 16,23 29-334-16,-12-8-10 0,2-2 336 0</inkml:trace>
  <inkml:trace contextRef="#ctx0" brushRef="#br1" timeOffset="89370.4763">9777 16141 1888 0,'0'0'85'0,"0"0"-50"0,0 0-9 15,0 0-13-15,21 10-13 0,-21-10 0 0,18-1 0 16,-18 1 0-16,34-13 0 0,-13 2 0 0,6-1 0 15,0-3 0-15,3 1 0 0,0-2 0 0,0-1 0 16,-1 2 0-16,-1-1 0 16,-3-1 0-16,-2 3 0 0,-3 0 0 0,-20 14 0 0,28-20 0 15,-28 20 0-15,0 0 0 0,0 0 0 16,5-19 0-16,-5 19 0 0,-19-7 0 0,19 7 0 16,-26-5 0-16,7 5 0 0,1 1 0 0,-3 0 0 15,1 4 0-15,0 0 0 0,-2 1 0 0,3 4 0 16,0-1 0-16,2 7 0 0,-2 2 0 15,3 2 0-15,1 1 0 0,1 2 0 0,1 2 0 16,2 0 0-16,0-1 0 0,4-1 0 0,3-2 0 16,2-4 0-16,2-17 0 0,9 23 0 0,-9-23 0 15,27 11 0-15,-6-10 0 0,3-4 0 0,7-3 0 16,0-6 0-16,10-1 0 0,0-14-40 0,34 26-406 16,-28-30-227-16,13 5-4 0,-3 1 467 15</inkml:trace>
  <inkml:trace contextRef="#ctx0" brushRef="#br1" timeOffset="90074.6223">11298 15874 1554 0,'-15'-35'103'0,"15"35"-12"0,0 0-47 16,0 0 14-16,-32-17-3 0,32 17-18 0,-29 1-3 15,11 5-27-15,-4 3 29 0,-2 4-34 0,-3 1 24 16,0 4-26-16,-2 0 0 0,2 4 0 0,2-1 0 16,2 2 0-16,2-1 0 0,4 0 0 0,5-4 0 15,4-1 0-15,8-17 0 0,0 30 0 16,0-30 0-16,20 26 0 0,-2-17 0 0,6-2 0 15,7-2 0-15,3-3 0 0,7-4 0 0,3-5 0 16,5 0 0-16,-1-14-55 0,20 25-202 0,-14-28-412 16,9 3-3-16,-4-7 279 0</inkml:trace>
  <inkml:trace contextRef="#ctx0" brushRef="#br1" timeOffset="90449.3924">11848 15435 1919 0,'-21'17'50'0,"2"5"-10"16,1 3-16-16,3 4-10 0,0 4-14 0,1 3 0 15,1 2 0-15,-2 2 0 0,3 0 0 16,0 1 0-16,1-1 0 0,3 2 0 0,0-1 0 16,2 0 0-16,1-1 0 0,0-5 0 0,4-2 0 15,1-5 0-15,1-5 0 0,4-5 0 0,-5-18 0 16,12 24 0-16,-12-24 0 0,17 11 0 15,-17-11 0-15,22 1 0 0,-22-1 0 0,26-15 0 16,-26 15 0-16,29-32 0 0,-12 10 0 0,1-3 0 16,1-4 0-16,-1-2 0 0,0 4 0 15,-2 0 0-15,-2 5 0 0,0 4 0 0,-14 18 0 16,21-27 0-16,-21 27 0 0,0 0 0 0,18-12 0 16,-18 12 0-16,0 0 0 0,0 0 0 0,13 31 0 15,-12-10 0-15,-1 5 0 0,-2 4 0 0,0 3 0 16,-2-1 0-16,1 3 0 0,1-6 0 0,4-1 0 15,2-5 0-15,5 0-23 0,-9-23-18 16,28 36-19-16,-28-36-29 0,48 31-150 16,-48-31-389-16,40 1 1 0,-9 0 288 0</inkml:trace>
  <inkml:trace contextRef="#ctx0" brushRef="#br1" timeOffset="91198.9279">12300 15871 1807 0,'-30'0'149'0,"11"3"-95"0,-3 1-26 0,3 3-19 16,2-1-9-16,0 4 0 0,0 1 0 0,17-11 0 15,-28 29 0-15,15-12 0 0,1 0 0 0,3 3 0 16,1 1 0-16,3-1 0 0,3 0 0 16,2 0 0-16,4 0 0 0,2-2 0 0,3 0 0 15,-9-18 0-15,33 25 0 0,-13-18 0 16,3-1 0-16,2-6 0 0,5-3 0 0,2-4 0 15,2-4 0-15,3-1 0 0,-1-3 0 0,3-3 0 16,-3-4 0-16,-2-2 0 0,-3-1 0 0,-3-1 0 16,-2 0 0-16,-4-1 0 0,-7 2 0 0,0 2 0 15,-8 1 0-15,-1 3 0 0,-6 19 0 0,2-31 0 16,-2 31 0-16,-10-20 0 0,10 20 0 16,0 0 0-16,-22-15 0 0,22 15 0 0,-19 9 0 15,19-9 0-15,-24 18 0 0,24-18 0 0,-21 29 0 16,10-6 0-16,1-1 0 0,1 2 0 15,3 0 0-15,3-3 0 0,3-1 0 0,1-3 0 16,-1-17 0-16,14 27 0 0,-14-27 0 0,27 14 0 16,-9-10 0-16,1-4 0 0,1-1 0 0,0-3 0 15,2 2 0-15,2-3 0 0,2 1 0 16,-1-1-3-16,-1-2-5 0,-2 1-3 0,-2-1 3 16,-2-1 0-16,-18 8 6 0,30-17-1 0,-30 17 3 15,22-18-1-15,-22 18 3 0,0 0 0 0,14-20 2 16,-14 20 3-16,0 0 1 0,0 0 1 0,-11-22 1 15,11 22-8-15,0 0-2 0,0 0 0 0,-18-10 0 16,18 10 0-16,0 0 0 0,0 0 0 16,-18 15 0-16,18-15 0 0,-9 18 0 15,9-18 0-15,-10 29 0 0,10-29 0 0,-12 34 0 16,6-16 0-16,0 1 0 0,1-1 0 0,1-1 0 16,4-17 0-16,-3 28 0 0,3-28 0 0,0 0 0 15,0 0 0-15,0 0 0 0,20 9 0 0,-20-9 0 16,22-20 0-16,-22 20 0 0,28-36 0 0,-13 13 0 15,0-1 0-15,1-1 0 0,0-1 0 16,0 1 0-16,0 1 0 0,0 2 0 0,-1 0 0 16,-15 22 0-16,23-30 0 0,-23 30 0 0,15-17 0 15,-15 17 0-15,0 0 0 0,0 0 0 0,0 0 0 16,0 0 0-16,0 0 0 0,-4 18 0 16,4-18 0-16,-13 31 0 0,6-11 0 0,1 0 0 15,0 0 0-15,1-1 0 0,1 0 0 0,3 1 0 16,1-3 0-16,0-17 0 0,6 31 0 15,-6-31 0-15,13 27 0 0,-13-27 0 0,23 21 0 16,-23-21 0-16,32 14 0 0,-11-9-40 0,-3-9-29 16,11 10-53-16,-26-34-189 0,31 22-320 0,-13-8 11 15,-2-9 367-15</inkml:trace>
  <inkml:trace contextRef="#ctx0" brushRef="#br1" timeOffset="91714.2201">13262 15802 1411 0,'0'0'319'0,"-27"-10"-233"0,27 10-27 15,0 0-2-15,0 0-13 0,-21-5-4 0,21 5-13 16,0 0-23-16,0 0-4 0,-21 26 0 0,21-26 0 16,-7 22 0-16,7-22 0 0,-7 31 0 0,3-13 0 15,2 0 0-15,-1 0 0 0,2 2 0 0,0-2 0 16,1-1 0-16,2 0 0 0,-2-17 0 16,10 25 0-16,-10-25 0 0,17 14 0 0,-17-14 0 15,27 6 0-15,-27-6 0 0,32-4 0 0,-32 4 0 16,34-16 0-16,-14 3 0 0,0-1 0 0,0-3 0 15,0-2 0-15,-2 0 0 0,-1-3 0 0,-1 1 0 16,-3 2 0-16,-2 1 0 0,0 1 0 16,-11 17 0-16,12-28 0 0,-12 28 0 0,5-22 0 15,-5 22 0-15,0 0 0 0,0 0 0 16,0 0 0-16,0 0 0 0,-18 6 0 0,18-6 0 16,-20 34 0-16,7-11 0 0,-1 9 0 0,-2 0 0 15,0 8 0-15,-4 3 0 0,2 3 0 0,-2 3 0 16,-1 1 0-16,-1 4 0 0,0-1 0 0,1 4 0 15,1-2 0-15,-2-2 0 0,2-2 0 0,2-5 0 16,2-3 0-16,4-7 0 0,1-5 0 0,1-7 0 16,3-6 0-16,7-18 0 0,-7 23 0 15,7-23 0-15,0 0 0 0,0 0 0 0,0 0 0 16,11-30 0-16,-3 5 0 0,2-6 0 16,2-5 0-16,-1-4 0 0,0 0 0 0,0 1 0 15,0 1 0-15,-1 1 0 0,-1 0 0 0,2 0 0 16,2 2 0-16,0-1 0 0,4 3 0 0,0 2 0 15,2 2 0-15,2 5 0 0,0 1 0 16,-1 6 0-16,0 0 0 0,2 6 0 0,-3-1 0 16,3 4 0-16,-1-3 0 0,6 5 0 0,-7-9-90 15,20 27-153-15,-35-42-211 0,29 28-194 0,-7-5 53 16,-6-18 579-16</inkml:trace>
  <inkml:trace contextRef="#ctx0" brushRef="#br1" timeOffset="91932.833">13822 15844 1861 0,'0'0'95'0,"0"0"-39"0,0 0-21 15,0 0-35-15,0 0 0 0,0 0 0 0,0 0 0 16,0 0 0-16,0 0 0 0,-11 19 0 0,11-19 0 16,-1 32 0-16,-1-14 0 0,-2 5 0 0,-1 1 0 15,-2 3 0-15,-3-1 0 0,0 1 0 16,1-2 0-16,1-3 0 0,1-4 0 0,2 0 0 15,5-18 0-15,-5 23-7 0,5-23-88 0,17 22-243 16,-17-22-337-16,0 0 13 0,25-24 393 0</inkml:trace>
  <inkml:trace contextRef="#ctx0" brushRef="#br1" timeOffset="92354.4767">14035 15687 1975 0,'-36'9'72'16,"36"-9"-72"-16,0 0 0 0,-4 20 0 0,4-20 0 16,0 0 0-16,11 17 0 0,-11-17 0 0,0 0 0 15,18 20 0-15,-18-20 0 0,11 21 0 16,-11-21 0-16,6 25 0 0,-6-25 0 16,3 32 0-16,-5-13 0 0,0 4 0 0,-3-1 0 15,0 2 0-15,-1-2 0 0,0-2 0 0,0-3 0 16,6-17 0-16,-7 26 0 0,7-26 0 0,0 0 0 15,0 0 0-15,0 0 0 0,0 0 0 0,0 0 0 16,23-5 0-16,-23 5 0 0,29-35 0 0,-10 11 0 16,1-3 0-16,2 0 0 0,0-1 0 15,0 4 0-15,-1 0 0 0,-1 1 0 0,-1 4 0 16,-2-1 0-16,-17 20 0 0,26-27 0 0,-26 27 0 16,0 0 0-16,22-16 0 0,-22 16 0 0,0 0 0 15,0 0 0-15,-8 25 0 0,1-8 0 0,-3 5 0 16,0 1 0-16,0 1 0 0,0 3 0 15,0-1 0-15,2 0 0 0,2-1 0 16,1-1 0-16,4-1 0 0,4-2 0 0,3-3 0 16,9-1 0-16,-15-17 0 0,41 23 0 0,-14-17 0 15,6 0-10-15,-1-7-69 0,14 13-66 0,-32-37-214 16,37 25-281-16,-12-7 25 0,-5-11 417 0</inkml:trace>
  <inkml:trace contextRef="#ctx0" brushRef="#br1" timeOffset="92885.3953">14789 15837 1553 0,'-21'-33'378'0,"21"33"-309"16,-26-4-22-16,26 4-47 0,-27 0 0 0,27 0 0 15,-28 4 0-15,28-4 0 0,-26 10 0 0,26-10 0 16,-20 15 0-16,20-15 0 0,-22 27 0 0,12-9 0 16,-2 0 0-16,1 2 0 0,0 0 0 0,0 2 0 15,3 1 0-15,0-2 0 0,3-2 0 16,3-2 0-16,2-17 0 0,5 26 0 0,-5-26 0 15,19 19 0-15,-19-19 0 0,36 6 0 0,-16-9 0 16,3 0 0-16,3-3 0 0,1-5 0 0,2-1 0 16,-1-4 0-16,2-1 0 0,-1 0 0 0,1-4 0 15,-2 0 0-15,-2-2 0 0,0 1 0 0,-3 0 0 16,-1 2 0-16,-22 20 0 16,27-32 0-16,-27 32 0 0,12-23 0 0,-12 23 0 15,-1-18 0-15,1 18 0 0,0 0 0 0,-19-2 0 16,19 2 0-16,-24 18 0 0,8-1 0 0,-2 7 0 15,-3 6 0-15,-1 6 0 0,-3 5 0 0,0 7 0 16,-1 1 0-16,1 4 0 0,1 2 0 0,2 4 0 16,0 3 0-16,3 4 0 0,-2 4 0 0,0 1 0 15,2-1 0-15,-2-5 0 0,6-7 0 16,-1-7 0-16,0-10 0 0,6-7 0 0,0-8 0 16,3-5 0-16,7-21 0 0,-12 21 0 0,12-21 0 15,0 0 0-15,0 0 0 0,-18-10 0 16,18 10 0-16,-9-25 0 0,7 4 0 0,-1-8 0 0,5-2 0 15,1-7 0-15,3-3 0 0,3-3 0 16,1 0 0-16,2-5 0 0,2 1 0 0,2-3 0 16,5-1 0-16,-1 0 0 0,2 1 0 15,4 4 0-15,-2 6 0 0,2 8 0 0,-4 7 0 16,-2 5 0-16,0 3 0 0,-3 6 0 0,-17 12 0 16,34-22 0-16,-21 5 0 0,23 26-231 0,-39-42-203 15,42 34-146-15,-17-7-48 0,-11-18 455 0</inkml:trace>
  <inkml:trace contextRef="#ctx0" brushRef="#br1" timeOffset="95384.6375">16032 15718 1495 0,'0'0'89'0,"8"-22"-37"0,-8 22-10 15,0 0 3-15,0 0 0 0,-18-9-4 0,18 9-11 16,-22 5-5-16,22-5-4 0,-30 12-3 15,30-12 0-15,-32 14 1 0,32-14 0 0,-30 16 1 16,30-16-1-16,-28 18-3 0,28-18-2 0,-20 16-3 16,20-16-3-16,0 0-8 0,0 0 0 15,-11 18 0-15,11-18 0 0,0 0 0 0,0 0 0 16,25 23 0-16,-25-23 0 0,18 12 0 0,-18-12 0 16,22 10 0-16,-22-10-12 0,22 8 13 0,-22-8 2 15,18 9 5-15,-18-9-8 0,0 0 0 0,0 0 0 16,18 19 0-16,-18-19 0 0,0 0 0 0,-2 23 0 15,2-23 0-15,-7 23 0 0,7-23 0 0,-15 25 0 16,15-25 0-16,-21 27 0 16,21-27 0-16,-19 24 0 0,19-24 0 0,-15 18 0 15,15-18 0-15,0 0 0 0,0 0 0 0,0 0 0 16,0 0 0-16,0 0 0 0,0 0-28 0,0 0-21 16,25 9-12-16,-25-9-24 0,28-9-48 0,-32-21-125 15,23 23-359-15,-19 7 47 0,22-22 325 0</inkml:trace>
  <inkml:trace contextRef="#ctx0" brushRef="#br1" timeOffset="95978.0197">16368 15728 1629 0,'0'0'82'0,"0"0"-38"16,0 0-4-16,0 0 3 0,0 18-1 0,0-18-3 15,0 0-6-15,0 0-1 0,0 0-9 0,0 0-1 16,0 0-7-16,-9 19-12 0,9-19-3 0,1 21 0 16,-1-21 0-16,0 24 0 0,0-24 0 0,-3 30 0 15,-2-10 0-15,0 0 0 0,-4 2 0 0,1-1 0 16,-2-2 0-16,3-2 0 0,7-17 0 0,-11 25 0 16,11-25 0-16,0 0 0 0,0 0 0 15,0 0 0-15,0 0 0 0,0 0 0 0,21-3 0 16,-21 3 0-16,20-29 0 0,-6 9 0 15,-2-2 0-15,2-3 0 0,2-2 0 0,-1 1 0 16,1-3 0-16,-1 1 0 0,1 1 0 0,0 2 0 16,-4 3 0-16,-1 3 0 0,-11 19 0 0,15-23 0 15,-15 23 0-15,0 0 0 0,0 0 0 16,0 0 0-16,0 0 0 0,5 22 0 0,-5-22 0 16,-5 32 0-16,2-12 0 0,-2 0 0 0,2 0 0 15,-2 0 0-15,1-2 0 0,3 0 0 0,1-1 0 16,0-17 0-16,7 29 0 0,-7-29 0 0,17 19 0 15,-17-19 0-15,28 7 0 0,-7-7 0 0,1-4 0 16,1-3 0-16,4-4 0 0,3-1 0 16,2-3 0-16,-1 2 0 0,2-1 0 15,-1-2 0-15,-3 0 0 0,-3 0 0 0,-3 2 0 16,-5 4 0-16,-18 10 0 0,24-13 0 0,-24 13 0 16,0 0 0-16,0 0 0 0,0 0 0 0,0 0 0 15,-5 19 0-15,5-19 0 0,-23 34 0 0,9-13 0 16,-5 0 0-16,1 6 0 0,-2-2 0 0,0 5 0 15,2-1 0-15,3-3 0 0,3 2 0 0,2-4 0 16,5-2 0-16,3-3 0 0,6-2 0 16,-4-17 0-16,22 26 0 0,-22-26 0 0,40 10-9 15,-16-11-44-15,11 4-30 0,-8-15-8 0,16 15-32 16,-28-34-146-16,32 17-303 0,-13 0 3 16,-8-10 292-16</inkml:trace>
  <inkml:trace contextRef="#ctx0" brushRef="#br1" timeOffset="96602.6484">17225 15866 1490 0,'0'0'176'0,"0"0"-65"0,0 0-34 0,-24-18-46 16,24 18 12-16,-28-3-30 0,28 3 17 0,-32 5 13 16,15-1-18-16,0 0-17 0,17-4-8 0,-30 17 0 15,30-17 0-15,-25 20 0 0,25-20 0 0,-19 24 0 16,19-24 0-16,-12 28 0 0,12-28 0 0,-4 31 0 16,6-14 0-16,2 0 0 0,2 0 0 15,-6-17 0-15,20 30 0 0,-20-30 0 16,29 21 0-16,-11-14 0 0,3-2 0 0,2-3 0 15,0-4 0-15,0-3 0 0,0 0 0 0,0-4 0 16,3-2 0-16,-2-3 0 0,-2-3 0 0,-1-2 0 16,-3-3 0-16,-4-1 0 0,1 0 0 0,-5-1 0 15,-2 1 0-15,-4 0 0 0,-2 1 0 0,-4 3 0 16,-3 1 0-16,-3 0 0 0,8 18 0 0,-22-32 0 16,22 32 0-16,-29-24 0 0,29 24 0 15,-31-11 0-15,31 11 0 0,-25-1 0 0,25 1 0 16,-20 11 0-16,20-11 0 0,-11 19 0 0,11-19 0 15,0 23 0-15,0-23 0 0,15 21 0 0,-15-21 0 16,29 16 0-16,-11-13 0 0,4 0 0 16,1-3 0-16,3-2 0 0,2-1 0 0,2-2 0 15,1-1 0-15,1-1 0 0,1-1 0 16,-2 0 0-16,-2 1 0 0,-2-2 0 0,-6 3 0 16,-1 0 0-16,-20 6 0 0,24-8 0 0,-24 8 0 15,0 0 0-15,0 0 0 0,0 0 0 0,0 0 0 16,-17 11 0-16,17-11 0 0,-29 20 0 0,11-5 0 15,-2 2 0-15,0 3 0 0,0 3 0 0,1 6 0 16,2 1 0-16,2 3 0 0,3 1 0 0,5-3 0 16,2-2 0-16,5-2 0 0,6-4 0 15,4-4 0-15,-10-19 0 0,34 23 0 0,-12-22 0 16,3-3 0-16,5-4 0 0,2-5 0 16,3-3 0-16,2-3 0 0,-2-4 0 0,-2-3 0 15,0-3 0-15,-4-1 0 0,-4-3 0 0,0 0 0 16,-6 0 0-16,-3 4 0 0,-6 1 0 0,-7 6 0 15,-4 0 0-15,-4 3 0 0,5 17 0 0,-25-28 0 16,8 19 0-16,-5 2 0 0,0 2 0 16,-2 0 0-16,-2 5 0 0,1 0 0 0,2 3 0 15,1 2 0-15,22-5 0 0,-32 14 0 0,32-14-55 16,-23 3-158-16,44 23-277 0,-21-26-171 0,0 0 62 16,28 19 571-16</inkml:trace>
  <inkml:trace contextRef="#ctx0" brushRef="#br1" timeOffset="97320.9288">18442 15369 1758 0,'0'0'51'0,"8"-18"-14"0,-8 18-8 0,0 0 6 15,0 0 7-15,0 0-7 0,0 0-4 0,0 0-14 16,0 0-5-16,-22 29-12 0,13-9 0 0,-2 7 0 16,0 3 0-16,-2 3 0 0,0 4 0 0,0 2 0 15,4 1 0-15,-1 2 0 0,1 2 0 0,3 0 0 16,0 0 0-16,1-1 0 0,2 0 0 15,-2-2 0-15,1 0 0 0,1-1 0 0,0-5 0 16,1-1 0-16,-1-6 0 0,3-2-49 0,0-26-23 16,9 39-61-16,-9-39-257 0,0 0-254 15,0 0 28-15,7-27 474 0</inkml:trace>
  <inkml:trace contextRef="#ctx0" brushRef="#br1" timeOffset="97508.3852">18278 15806 1865 0,'-27'-7'69'0,"10"8"-23"0,-2-1-2 0,19 0-21 16,-27 9-23-16,27-9 0 0,0 0 0 0,-18 11 0 16,18-11 0-16,0 0 0 0,0 0 0 0,25 7 0 15,-8-8 0-15,5-4 0 0,4-3 0 0,2-3 0 16,5-3 0-16,3-4 0 0,3-1 0 16,0-4-25-16,7 4-49 0,-11-17-49 15,31 32-325-15,-27-24-209 0,5 4 44 0,-2 7 507 16</inkml:trace>
  <inkml:trace contextRef="#ctx0" brushRef="#br1" timeOffset="97863.7021">18893 15302 1924 0,'-21'21'50'0,"21"-21"-19"0,-31 24-12 16,31-24 2-16,-27 35-19 0,14-12-2 0,-2 2 0 15,0 4 0-15,0 3 0 0,0 3 0 16,1 0 0-16,-1 1 0 0,2 1 0 0,0-1 0 15,0 0 0-15,4 2 0 16,-2-2 0-16,0-1 0 0,2-1 0 0,3-3 0 16,0-1 0-16,2 1 0 0,3-7 0 15,2-4 0-15,-1-20 0 0,9 27 0 16,-9-27 0-16,21 12 0 0,-21-12 0 0,31-1 0 16,-14-8 0-16,1 0 0 0,3-7 0 0,1-2 0 15,0-3 0-15,0 0 0 0,-4-1 0 0,0 0 0 16,-1 2 0-16,-3 1 0 0,-14 19 0 0,23-27 0 15,-23 27 0-15,14-17 0 0,-14 17 0 0,0 0 0 16,0 0 0-16,0 0 0 0,0 0 0 16,-2 29 0-16,-3-10 0 0,-2 4 0 0,0 4 0 15,-3-1 0-15,2 3 0 0,0-3 0 16,6 0 0-16,-2-5-47 0,12 5-50 0,-8-26-136 16,21 16-350-16,-21-16-29 0,28 3 138 0</inkml:trace>
  <inkml:trace contextRef="#ctx0" brushRef="#br1" timeOffset="98103.0867">19419 15290 1960 0,'-35'-7'67'0,"35"7"-47"0,0 0-20 15,-20 2 0-15,20-2 0 0,0 0 0 0,-17 32 0 0,7-12 0 0,2 7 0 16,-3 2 0-16,-1 6 0 0,1 1 0 0,-1 3 0 15,-2 2 0-15,3 3 0 0,-2-1 0 16,2 2 0-16,0-2 0 0,1 1 0 0,3-7 0 16,2 0 0-16,1-6 0 0,6-2 0 0,-1-6 0 15,6-1-34-15,-7-22-45 0,23 37-98 0,-23-37-444 16,0 0-42-16,27 0 191 0</inkml:trace>
  <inkml:trace contextRef="#ctx0" brushRef="#br1" timeOffset="98415.3789">19477 15690 1676 0,'-27'6'175'16,"17"13"-120"-16,-8-3-20 0,9 5-4 15,-3 0-8-15,3 2-14 0,3-3 12 16,1 2-17-16,3-4 14 0,2 0-18 0,0-18 0 16,9 23 0-16,-9-23 0 0,25 10 0 0,-25-10 0 15,33-5 0-15,-12-3 0 0,3-7 0 0,2-4 0 16,2-3 0-16,1-5 0 0,2-1 0 0,-3 1 0 15,0 0 0-15,-5 3 0 0,-4 5 0 0,-5 2 0 16,-14 17 0-16,14-20 0 0,-14 20 0 0,0 0 0 16,0 0 0-16,0 0 0 0,0 0 0 15,-24 34 0-15,9-10 0 0,-3 10 0 0,-2 4 0 16,-2 6 0-16,-5 7 0 0,1 6 0 0,1 2 0 16,-3 3 0-16,-1-2 0 0,-2-2 0 15,1-3 0-15,2-3 0 0,0-5 0 0,4-1 0 16,-1-8 0-16,5-2 0 0,-4-13-57 0,27 26-292 15,-33-33-320-15,21 1-22 0,9-17 411 16</inkml:trace>
  <inkml:trace contextRef="#ctx0" brushRef="#br1" timeOffset="99602.6026">1862 15462 691 0,'-11'-24'77'15,"11"24"-79"-15,9-31 109 0,-9 31 4 0,6-30 167 16,16 39-3-16,-40-26-149 0,18 17-50 0,0 0-13 16,3-18-11-16,-3 18-9 0,0 0-5 0,0 0-9 15,0 0-2-15,-17-9-8 0,17 9-2 16,0 0-7-16,-25 17-1 0,25-17-8 0,-25 23-1 15,25-23 0-15,-32 30 0 0,14-14 0 16,18-16 0-16,-34 29 0 0,34-29 0 0,-29 25 0 16,29-25 0-16,-21 19 0 0,21-19 0 0,0 0 0 15,0 0 0-15,0 0 0 0,0 0 0 0,0 0 0 16,0 0 0-16,0 0 0 0,0 0 0 0,23 9 0 16,-23-9 0-16,23 1 0 0,-23-1 0 0,24 3 0 15,-24-3 0-15,0 0 0 0,22 13 0 16,-22-13 0-16,4 17 0 0,-4-17 0 0,-2 23 0 15,2-23 0-15,-11 28 0 0,11-28 0 16,-19 26 0-16,19-26 0 0,-20 22 0 0,20-22 0 16,-20 18 0-16,20-18 0 0,0 0 0 0,-17 11 0 15,17-11 0-15,0 0-9 0,0 0-43 0,11-20-21 16,-8-5-34-16,27 30-196 0,-23-31-316 0,15 4 16 16,-1 1 323-16</inkml:trace>
  <inkml:trace contextRef="#ctx0" brushRef="#br1" timeOffset="100102.2772">2066 15292 1630 0,'0'0'106'0,"0"0"-43"15,0 0-14-15,0 0-5 0,0 0-9 16,-18-7-2-16,18 7-11 0,0 0 4 16,0 0-9-16,0 0-3 0,-17 15-6 0,17-15-8 15,-3 20 0-15,3-20 0 0,1 35 0 0,1-13 0 16,-1 2 0-16,0 2 0 0,0-1 0 0,-1 2 0 15,-2-2 0-15,1 1 0 0,-3-5 0 0,2 0 0 16,-1-3 0-16,3-18 0 0,-3 23 0 0,3-23 0 16,0 0 0-16,0 0 0 0,0 0 0 15,0 0 0-15,0 0 0 0,0 0 0 0,7-28 0 16,-2 8 0-16,1-6 0 0,1-3 0 0,3 0 0 16,1-2 0-16,-2 2 0 0,4 0 0 0,-1 1 0 15,-1 0 0-15,0 1 0 0,0 2 0 16,0 1 0-16,-2 1 0 0,1 5 0 0,-10 18 0 15,18-28 0-15,-18 28 0 0,0 0 0 0,23-18 0 16,-23 18 0-16,0 0 0 0,19 0 0 16,-19 0 0-16,0 0 0 0,20 20 0 0,-20-20 0 15,15 26 0-15,-15-26 0 0,12 34 0 0,-8-15 0 16,-2 1 0-16,-1 1 0 0,1 0 0 0,-2 0 0 16,-2 0 0-16,0 2 0 0,-3-3 0 0,-1 3 0 15,-3 2 0-15,-2-1 0 0,-2 1 0 0,-4 1 0 16,0-1 0-16,-2 2 0 0,-2-3 0 15,-1 0 0-15,0 1 0 0,1 0 0 0,0 1 0 16,1 1 0-16,2-1 0 0,2 2 0 16,3 1 0-16,2 3 0 0,1-1 0 0,4 2 0 15,0-3 0-15,3-2 0 0,0-8-10 0,6 2-51 16,-3-22-7-16,14 29-39 0,-24-47-240 0,27 22-273 16,-17-4 32-16,24-23 343 0</inkml:trace>
  <inkml:trace contextRef="#ctx0" brushRef="#br1" timeOffset="100523.868">2501 15399 1837 0,'-23'17'75'0,"23"-17"-46"15,0 0-12-15,0 0-1 0,0 0-2 0,0 0 2 16,0 0-1-16,18 6 2 0,-18-6-6 0,25-3-11 16,-8 0 0-16,0-3 0 0,2-1 0 0,2-1 0 15,-2-1 0-15,1-1 0 0,-1-1 0 16,0-1 0-16,-2 0 0 0,-17 12 0 0,28-22 0 16,-28 22 0-16,20-20 0 0,-20 20 0 0,12-19 0 15,-12 19 0-15,0 0 0 0,4-21 0 16,-4 21 0-16,0 0 0 0,-18-14 0 0,18 14 0 15,-21 0 0-15,21 0 0 0,-27 11 0 0,27-11 0 16,-29 24 0-16,29-24 0 0,-29 34 0 0,14-12 0 16,1-1 0-16,2 0 0 0,-1 2 0 15,4-2 0-15,0 1 0 0,3-3 0 0,4-1 0 16,2-18 0-16,1 29 0 0,-1-29 0 0,11 22 0 16,-11-22 0-16,23 10 0 0,-23-10 0 0,36-2 0 15,-14-5 0-15,5 1-2 0,-1-10-80 0,13 19-94 16,-28-21-457-16,29 9-6 0,-14-8 125 0</inkml:trace>
  <inkml:trace contextRef="#ctx0" brushRef="#br1" timeOffset="100851.7965">2882 15432 1750 0,'0'0'63'16,"-15"19"-16"-16,15-19-10 0,0 0-5 15,4 18-13-15,-4-18-1 0,19 2 0 0,-2-5-2 16,3-6-1-16,4-2-6 0,2-3 1 0,1-2-4 16,1-1 1-16,-2 0-7 0,0-1 0 0,-1 1 0 15,-4 0 0-15,-3 3 0 0,-18 14 0 16,22-22 0-16,-22 22 0 0,0 0 0 0,4-18 0 16,-4 18 0-16,0 0 0 0,-20 0 0 0,20 0 0 15,-29 5 0-15,29-5 0 0,-33 11 0 16,14-2 0-16,-1 2 0 0,0 1 0 0,0 0 0 15,3 1 0-15,0-1 0 0,17-12 0 0,-27 26 0 16,27-26 0-16,-18 26 0 0,18-26 0 0,-5 20 0 16,5-20 0-16,10 17 0 0,-10-17 0 0,22 12 0 15,-5-7 0-15,0-3 0 0,6 3-20 0,-5-11-72 16,24 29-238-16,-19-32-314 0,13 10 11 0,-9-7 306 16</inkml:trace>
  <inkml:trace contextRef="#ctx0" brushRef="#br1" timeOffset="101210.954">3429 15393 1441 0,'-36'-23'455'16,"36"23"-392"-16,-36 1-19 0,36-1-2 0,-29 1-40 16,29-1-2-16,-26 5 0 0,26-5 0 0,-21 11 0 15,21-11 0-15,0 0 0 0,-15 23 0 0,15-23 0 16,0 21 0-16,0-21 0 0,9 19 0 0,-9-19 0 15,18 16 0-15,-18-16 0 0,27 7 0 0,-27-7 0 16,34-9 0-16,-14 1 0 0,1-3 0 16,1-1 0-16,-1-3 0 0,-2-4 0 15,-1-1 0-15,-1-5 0 0,-1-2 0 0,0-5 0 16,1-2 0-16,-1-2 0 0,1 0 0 0,-1-1 0 16,0 0 0-16,-3 1 0 0,-1-1 0 0,-2 3 0 15,0 5 0-15,-2 4 0 0,-3 6 0 0,-5 19 0 16,0 0 0-16,0 0 0 0,0 0 0 0,0 0 0 15,-18 26 0-15,8 2 0 0,-1 5 0 0,-2 3 0 16,2 5 0-16,0 3 0 0,-1 0 0 16,5 0 0-16,0-8 0 0,8 2 0 0,-1-38-143 15,24 48-428-15,-24-48-111 0,23 29 32 16</inkml:trace>
  <inkml:trace contextRef="#ctx0" brushRef="#br1" timeOffset="103276.4759">12491 17195 916 0,'0'0'134'0,"0"0"-51"0,0 0-25 0,0 0-1 16,14 22-20-16,-14-22 39 0,0 0-25 0,0 0 35 15,0 0-5-15,0 0-15 0,24-14-13 0,-24 14-11 16,15-17-12-16,-15 17-1 0,16-24 17 0,-9 7-56 16,-7 17 49-16,16-29-53 0,-16 29 20 0,8-23 6 15,-8 23-4-15,2-20 4 0,-2 20-3 16,-6-21 5-16,6 21-5 0,0 0 3 0,-16-22-4 16,16 22 0-16,-20-11-2 0,20 11 1 0,-19 2 0 15,19-2 1-15,-18 9 0 0,18-9-2 0,-21 12 1 16,21-12-3-16,-18 22 3 0,18-22-2 0,-17 27 2 15,17-27-4-15,-12 26-15 0,12-26 13 0,-7 28-15 16,7-28 34-16,2 23-18 0,-2-23 15 0,0 0-17 16,17 22 0-16,-17-22 0 15,18 8 0-15,-18-8 0 0,21 4 0 0,-21-4 0 16,23-1 0-16,-23 1 0 0,24-10 0 0,-24 10 0 16,21-12 0-16,-21 12 0 0,17-14 0 0,-17 14 0 15,12-23 0-15,-12 23 0 0,7-28 0 0,-7 28 0 16,4-35 0-16,-2 15 0 0,0-4 0 0,-1 0 0 15,2 6 0-15,0-4 0 0,-3 22 0 0,5-27 0 16,-5 27 0-16,0 0 0 0,1-16 0 16,-1 16 0-16,0 0 0 0,0 0 0 0,0 0 0 15,-7 19 0-15,7-19 0 0,-11 28 0 0,3-10 0 16,1 6 0-16,-1 0 0 0,-1 2 0 0,1-3 0 16,0-5 0-16,8-18 0 0,-8 29 0 0,8-29 0 15,0 0 0-15,8 22 0 0,-8-22 0 16,21 8 0-16,-21-8-45 0,36-1-68 15,-38-26-419-15,29 13-120 0,-2-3-16 0</inkml:trace>
  <inkml:trace contextRef="#ctx0" brushRef="#br1" timeOffset="104074.3209">13738 16897 612 0,'0'0'187'16,"0"0"-17"-16,-19-24-23 0,19 24-26 0,0 0-32 16,-20-13-21-16,20 13-8 0,-23-13-9 0,23 13-3 15,-24-15-10-15,24 15 1 0,-23-12 2 0,23 12 0 16,-23-13 1-16,23 13 1 0,-23-10-2 0,23 10-2 15,-23-9-4-15,23 9-2 0,-22-4-5 16,22 4-4-16,-21 3-4 0,21-3-3 0,-27 8-4 16,27-8-13-16,-29 15 0 0,29-15 0 15,-33 27 0-15,14-13 0 0,-1 3 0 0,-2 3 0 16,2-1 0-16,-1 3 0 0,2 1 0 0,-1 0 0 16,4 2 0-16,3 1 0 0,4-2 0 0,5-3 0 15,4-21 0-15,4 28 0 0,-4-28 0 0,25 20 0 16,-5-11 0-16,6-9 0 0,3 0 0 15,5-3 0-15,3-6 0 0,3 2 0 0,1-9 0 16,3-8 0-16,0-5 0 0,0-2 0 0,2-2 0 16,-1 3 0-16,-4 1 0 0,-2 0 0 0,-6 1 0 15,-5 2 0-15,-8 5 0 0,-4 0 0 0,-5 4 0 16,-11 17 0-16,6-20 0 0,-6 20 0 0,0 0 0 16,-20-9 0-16,20 9 0 0,-28 9 0 15,11 0 0-15,-3 6 0 0,-1 3 0 16,0 3 0-16,-1 3 0 0,3 4 0 0,-1-1 0 15,0 5 0-15,5-2 0 0,1 1 0 0,6 2 0 16,4-1 0-16,6-5 0 0,7-2 0 0,3-7 0 16,9-4 0-16,2-5-65 0,11 6-13 0,-9-25-55 15,35 31-271-15,-16-24-241 0,-2-9 34 0,11 16 501 16</inkml:trace>
  <inkml:trace contextRef="#ctx0" brushRef="#br1" timeOffset="104355.3849">14433 16886 1700 0,'-22'-10'87'0,"22"10"-47"0,0 0-5 16,0 0 1-16,-25-23 5 0,25 23-9 0,0 0-2 16,-21-14-6-16,21 14-4 0,-22-5-18 0,22 5-2 15,-26 0 0-15,9 5 0 0,-1 1 0 0,-3 4 0 16,1 1 0-16,-1 2 0 0,-1 4 0 0,3 2 0 15,-2 2 0-15,3 1 0 0,1 6 0 0,2 2 0 16,3-2 0-16,5-3 0 0,2-6 0 0,5-19 0 16,5 33 0-16,-5-33 0 15,21 27 0-15,-4-18 0 0,4-1 0 0,5-6 0 16,2-3 0-16,4-2 0 0,0-6-52 0,12 12-66 16,-20-32-98-16,32 18-400 0,-17 1-45 0,-2-11 278 15</inkml:trace>
  <inkml:trace contextRef="#ctx0" brushRef="#br1" timeOffset="104667.7119">14806 16917 1060 0,'27'23'197'0,"-27"-23"-79"0,0 0 0 0,0 0-7 16,0 0-24-16,0-20-16 0,0 20-20 15,0 0 2-15,0 0-4 0,2-19-7 0,-2 19-6 16,0 0 3-16,-13-21-24 0,13 21-15 0,-17-8 0 16,17 8 0-16,-22-4 0 0,22 4 0 0,-27 2 0 15,27-2 0-15,-29 13 0 0,29-13 0 0,-27 22 0 16,27-22 0-16,-25 26 0 0,25-26 0 0,-20 32 0 16,13-15 0-16,3 3 0 0,1-3 0 0,1 2 0 15,6 0 0-15,-4-19 0 16,12 27 0-16,-12-27 0 0,23 16 0 0,-23-16 0 15,27 12 0-15,-27-12 0 0,29 9-81 0,-29-9-46 16,43 13-165-16,-43-13-381 0,27-11 53 0,-3 12 367 16</inkml:trace>
  <inkml:trace contextRef="#ctx0" brushRef="#br1" timeOffset="105058.8045">15083 16919 1763 0,'-43'18'116'0,"43"-18"-65"16,0 0-14-16,-14 21-4 0,14-21-6 0,0 0-8 15,0 0-18-15,21 19-1 0,-21-19 0 16,30 3 0-16,-9-5 0 0,3 0 0 0,2-3 0 16,2-1 0-16,0-2 0 0,1-1 0 0,0 1 0 15,-1-1 0-15,-1-2 0 0,-3 0 0 0,-1 3 0 16,-1-3 0-16,-4 3 0 0,-18 8 0 0,24-14 0 15,-24 14 0-15,0 0 0 0,0 0 0 0,2-20 0 16,-2 20 0-16,0 0 0 0,-28-15 0 16,28 15 0-16,-30-8 0 0,30 8 0 0,-34-6 0 15,15 3 0-15,1 1 0 0,-1 2 0 16,0 1 0-16,2 3 0 0,17-4 0 0,-29 14 0 0,29-14 0 16,-23 24 0-16,23-24 0 0,-15 31 0 15,13-14 0-15,2 0 0 0,0-17 0 0,7 33 0 16,-1-14 0-16,2-3 0 0,1 6 0 0,1 1 0 15,2-5 0-15,4 0 0 0,-16-18 0 16,37 20 0-16,-19-14 0 0,7 2-9 0,-2-11-84 16,19 22-91-16,-30-44-335 0,27 20-120 0,0-1 37 15</inkml:trace>
  <inkml:trace contextRef="#ctx0" brushRef="#br1" timeOffset="105496.8489">15920 16393 1665 0,'-17'-12'160'15,"17"12"-110"-15,0 0-2 0,0 0-4 0,-17-16 3 16,17 16-14-16,0 0-33 0,0 0 0 0,-5 20 0 15,5-20 0-15,-5 37 0 0,4-8 0 0,-3 6 0 16,0 6 0-16,-3 5 0 0,0 3 0 0,-1-1 0 16,-1 0 0-16,-1-3 0 0,1-3 0 0,-2-4 0 15,1-3 0-15,1 0 0 16,2-5 0-16,2-1 0 0,0-1 0 0,5-2 0 16,-2-5-27-16,7 2-55 0,-5-23-37 0,24 35-206 15,-24-35-348-15,26 6 60 0,-26-6 406 0</inkml:trace>
  <inkml:trace contextRef="#ctx0" brushRef="#br1" timeOffset="106529.321">16039 16818 1644 0,'-2'29'202'0,"2"-29"-170"0,-10 19-16 15,10-19-5-15,-2 19 2 0,2-19-2 0,8 20 5 16,-8-20 0-16,16 19 5 0,-16-19 1 15,23 12-1-15,-23-12-2 0,32 4-16 16,-12-4-3-16,2-3 0 0,-1-2 0 0,4-4 0 16,0-2 0-16,-1-1 0 0,2-3 0 0,-2 0 0 15,-3-1 0-15,-2 0 0 0,-19 16 0 0,28-29 0 16,-28 29 0-16,15-29 0 0,-15 29 0 0,6-23 0 16,-6 23 0-16,-6-21 0 0,6 21 0 0,-16-18 0 15,16 18 0-15,-27-12 0 0,10 7 0 0,-2 3 0 16,-1 2 0-16,-1 4 0 0,-3 4 0 15,2 2 0-15,-1 4 0 0,1 2 0 0,4 1 0 16,-1 3 0-16,2 2 0 0,2 0 0 0,4 1 0 16,2 0 0-16,6 0 0 0,3-1 0 15,5-2 0-15,3-3 0 0,-8-17 0 0,32 24 0 16,-10-18 0-16,4 0 0 0,4-4 0 0,5-5 0 16,3-2 0-16,3-7 0 0,3 0 0 15,2-5 0-15,0-1 0 0,3 0 0 0,-3-3 0 16,-2 6 0-16,-4-2 0 0,-5 2 0 0,-3 3 0 15,-4 4 0-15,-6 1 0 0,-22 7 0 0,26-8 0 16,-26 8 0-16,0 0 0 0,0 0 0 0,0 0 0 16,0 0 0-16,-3 24 0 0,3-24 0 0,-26 29 0 15,10-10 0-15,1 1 0 0,-2 3 0 0,1-1 0 16,1 1 0-16,1-1 0 16,0 3 0-16,5-1 0 0,0-2 0 0,5-3 0 15,4-19 0-15,0 0 0 0,-1 20 0 0,1-20 0 16,0 0 0-16,20-8 0 0,-20 8 0 0,21-27 0 15,-6 7 0-15,1-5 0 0,0-2 0 0,-2 3 0 16,2-3 0-16,-1 1 0 0,-1 0 0 0,-2 1 0 16,1 2 0-16,-4 1 0 0,-1 3 0 0,-2 1 0 15,-1 1 0-15,-5 17 0 0,8-24 0 16,-8 24 0-16,0 0 0 0,7-21 0 0,-7 21 0 16,0 0 0-16,0 0 0 0,0 0 0 0,0 0 0 15,21 12 0-15,-21-12 0 0,22 15 0 0,-22-15 0 16,32 14 0-16,-14-6 0 0,4-2 0 15,2-2 0-15,3 1 0 0,1-1 0 0,1-2 0 16,1 0 0-16,2-1 0 0,-2-2 0 0,2-1 0 16,-3 1 0-16,-1-5 0 0,-1 2 0 15,-3 1 0-15,-3-2 0 0,-2 3 0 0,-19 2 0 16,23-9 0-16,-23 9 0 0,0 0 0 0,0 0 0 16,0 0 0-16,0 0 0 0,-24-1 0 0,24 1 0 15,-30 6 0-15,12-4 0 0,-1 2 0 0,0 0 0 16,-2-1 0-16,2 3 0 0,-3 2 0 0,1 0 0 15,-1 2 0-15,2 2 0 0,0 2 0 16,2 2 0-16,2 2 0 0,3 0 0 0,2 0 0 16,3 2 0-16,2 0 0 0,4 0 0 15,3-1 0-15,3 3 0 0,-4-22 0 0,18 28 0 16,-18-28 0-16,30 17 0 0,-9-17 0 0,2-5 0 16,3-7 0-16,2-3 0 0,1 1 0 0,-1-6 0 15,0 1 0-15,1-3 0 0,-1-1 0 0,1-1 0 16,-1-1 0-16,-1 0 0 0,-5 2 0 15,-3 4 0-15,-7 1 0 0,-12 18 0 0,16-28 0 16,-16 28 0-16,0 0 0 0,0 0 0 0,0 0 0 16,0 0 0-16,0 0 0 0,0 0 0 0,-23 16 0 15,15 1 0-15,-3 5 0 0,1 0 0 0,0 4 0 16,2-1 0-16,0-1 0 0,4 1 0 0,1-4 0 16,3-21 0-16,6 32 0 0,-6-32 0 15,17 23 0-15,-17-23 0 0,28 18-67 16,-19-37-99-16,30 37-123 0,-41-57-148 0,41 32-53 15,-13 2-54-15,-21-40 491 0</inkml:trace>
  <inkml:trace contextRef="#ctx0" brushRef="#br1" timeOffset="106748.3064">17806 16455 2009 0,'0'0'38'0,"-11"17"-38"16,11-17 0-16,-11 20 0 0,11-20 0 15,-6 27 0-15,3-9 0 0,-1 1 0 0,-1 4 0 16,-1 1 0-16,1 3 0 0,-1 2 0 0,-1 3 0 16,-1 0 0-16,-1 4 0 0,-2-2 0 0,2 0 0 15,1 0 0-15,2-5 0 0,0-5 0 16,2 2 0-16,-1-9 0 0,4 4 0 0,0-4-9 16,2 1-55-16,-1-18-26 0,19 34-300 0,-19-34-270 15,0 0 23-15,0 0 441 0</inkml:trace>
  <inkml:trace contextRef="#ctx0" brushRef="#br1" timeOffset="107108.1004">17657 16647 1864 0,'0'0'148'16,"0"0"-113"-16,-8 24-35 0,8-24 0 0,-3 17 0 15,3-17 0-15,0 0 0 0,7 23 0 0,-7-23 0 16,0 0 0-16,28 17 0 0,-28-17 0 0,32 2 0 15,-14-4 0-15,3 1 0 0,2-2 0 16,0 0 0-16,5 0 0 0,1-2 0 0,3-2 0 16,2 0 0-16,1-1 0 0,1-3 0 0,2 2 0 15,1-2 0-15,0 0 0 0,-3 2 0 16,0 0 0-16,-2 2 0 0,-6 0 0 0,-4 4 0 0,-3 0 0 16,-21 3 0-16,23 1 0 0,-23-1 0 15,0 0 0-15,0 0 0 0,0 22 0 0,0-22 0 16,-19 25 0-16,6-7 0 0,-1 0 0 15,-1 2 0-15,-2 3 0 0,1-3 0 0,0 7 0 16,0-3 0-16,2 3 0 0,0-2 0 0,1 0 0 16,2 0 0-16,3-2 0 0,0-2 0 0,5-1 0 15,0 1 0-15,3-21 0 0,4 28 0 0,-4-28 0 16,0 0 0-16,23 18-67 0,-19-39-86 0,30 38-213 16,-39-51-158-16,22 12-103 0,4 11 318 15</inkml:trace>
  <inkml:trace contextRef="#ctx0" brushRef="#br1" timeOffset="107296.5993">18265 16424 1792 0,'18'-1'142'0,"-18"1"-53"0,-21-12-65 0,21 12-24 16,0 0 0-16,-19 3 0 0,19-3 0 16,0 0 0-16,0 0 0 0,0 0 0 0,0 0 0 15,0 0 0-15,17 4 0 0,-17-4 0 0,22 3 0 16,-22-3-19-16,34 2-6 0,-12 1-3 0,2-5-4 15,8 10-37-15,-12-16-39 0,24 31-112 0,-44-23-315 16,43-6-44-16,-6 18 148 0</inkml:trace>
  <inkml:trace contextRef="#ctx0" brushRef="#br1" timeOffset="107954.1595">18739 16526 1638 0,'0'0'133'15,"-27"4"-66"-15,27-4-12 0,-26 1-16 0,26-1 0 16,-21 1-8-16,21-1 2 0,-17 7-21 16,17-7-12-16,0 0 0 0,-21 23 0 0,21-23 0 15,-14 28 0-15,4-9 0 0,1 4 0 0,-2 4 0 16,0 2 0-16,-1 1 0 0,0 3 0 0,1 0 0 16,1-3 0-16,4-1 0 0,3-6 0 0,5-4 0 15,-2-19 0-15,16 27 0 0,-16-27 0 16,33 13 0-16,-11-13 0 0,2-2 0 0,3-6 0 15,1-2 0-15,1-4 0 0,1-1 0 16,1-6 0-16,-2-1 0 0,-2-1 0 0,-3-3 0 16,-2 1 0-16,-5 0 0 0,-4 1 0 0,-3 3 0 15,-6 2 0-15,-3 1 0 0,-1 18 0 0,-7-30 0 16,7 30 0-16,-14-28 0 0,14 28 0 0,-13-18 0 16,13 18 0-16,0 0 0 0,0 0 0 0,-17-11 0 15,17 11 0-15,0 0 0 0,0 0 0 16,0 0 0-16,0 0 0 0,12 23 0 0,-12-23 0 15,18 17 0-15,-18-17 0 0,22 13 0 0,-22-13 0 16,24 11 0-16,-24-11 0 0,28 10 0 0,-28-10 0 16,27 7 0-16,-27-7 0 0,21 6 0 15,-21-6 0-15,17 6 0 0,-17-6 0 0,0 0 0 16,10 17 0-16,-10-17 0 0,-4 18 0 0,4-18 0 16,-10 25 0-16,10-25 0 0,-16 26 0 15,16-26 0-15,-19 26 0 0,19-26 0 0,-20 28 0 16,20-28 0-16,-15 24 0 0,15-24 0 0,0 0 0 15,0 0 0-15,0 0 0 0,0 0 0 0,0 0 0 16,0 0 0-16,0 0 0 0,17-9 0 0,-17 9 0 16,25-28 0-16,-25 28 0 0,28-35 0 0,-13 18 0 15,1-1 0-15,-3 1 0 0,-13 17 0 0,24-29 0 16,-24 29 0-16,21-24 0 16,-21 24 0-16,17-19 0 0,-17 19 0 0,0 0 0 15,0 0 0-15,0 0 0 0,0 0 0 0,0 0 0 16,16 22 0-16,-16-22 0 0,-5 36 0 0,-1-14 0 15,1 2 0-15,-1-1 0 0,2 2 0 0,1-6 0 16,6 2 0-16,-3-21 0 0,12 31-54 0,-12-31-31 16,28 30-72-16,-28-30-124 0,43 10-90 15,-43-10-76-15,35-16-63 0,13 38 369 0</inkml:trace>
  <inkml:trace contextRef="#ctx0" brushRef="#br1" timeOffset="108236.5036">20158 16505 1858 0,'0'0'96'0,"-18"2"-52"16,18-2-3-16,0 0-33 0,0 0-8 0,0 0 0 15,0 0 0-15,0 0 0 0,2 19 0 16,-2-19 0-16,2 25 0 0,-4-8 0 0,0 6 0 16,-2 2 0-16,-2 1 0 0,-1 4 0 0,-2-1 0 15,0 4 0-15,-1-1 0 0,1-2 0 0,0-5 0 16,5-1 0-16,-1-4 0 0,8 1-55 16,-3-21-81-16,25 29-247 0,-25-29-208 0,0 0-51 15,27-16 403-15</inkml:trace>
  <inkml:trace contextRef="#ctx0" brushRef="#br1" timeOffset="108408.7461">20204 16259 2030 0,'0'0'17'0,"-37"11"-17"0,16-5 0 0,4 2 0 16,17-8 0-16,-24 16 0 0,24-16 0 15,0 0 0-15,-6 19 0 0,6-19 0 0,17 11 0 16,-17-11-74-16,37 13-68 0,-34-34-162 0,22 24-335 15,-2 1-6-15,2-9 403 0</inkml:trace>
  <inkml:trace contextRef="#ctx0" brushRef="#br1" timeOffset="108690.33">20568 16440 1697 0,'2'23'139'0,"-25"-19"-52"15,6 7-59-15,-5-4 25 0,2 3-13 0,-2-1-37 16,1 2-3-16,2-1 0 0,2 0 0 0,17-10 0 15,-27 21 0-15,27-21 0 0,-18 26 0 0,18-26 0 16,-6 25 0-16,6-25 0 0,5 23 0 0,-5-23 0 16,17 19 0-16,-17-19 0 0,31 14 0 15,-10-12 0-15,3 1 0 0,2-3 0 16,0-2 0-16,1 1 0 0,-1 1 0 0,-6 1 0 16,0 3 0-16,-20-4 0 0,28 11 0 0,-28-11 0 15,0 0 0-15,16 24 0 0,-16-24 0 0,-6 22 0 16,6-22 0-16,-21 30 0 0,4-14 0 0,-1 1 0 15,-7-3 0-15,1 4 0 0,-5-3 0 0,2 4-58 16,-7-10-31-16,17 29-195 0,-37-42-189 16,14 19-169-16,4 3 142 0,-18-24 500 0</inkml:trace>
  <inkml:trace contextRef="#ctx0" brushRef="#br1" timeOffset="109566.3722">12745 17907 1815 0,'0'0'33'0,"13"-25"3"15,-13 25-12-15,20-33 17 0,-20 33-16 0,21-27 0 16,-21 27-15-16,20-18-6 0,-20 18-4 0,0 0 3 15,19-7-5-15,-19 7 2 0,0 0 1 0,0 0 3 16,0 0 1-16,0 0 10 0,0 0-7 16,0 0-8-16,0 0 0 0,9 17 0 0,-9-17 0 15,-1 19 0-15,1-19 0 0,-4 23 0 0,4-23 0 16,-2 32 0-16,-1-13 0 0,3 3 0 0,-2 1 0 16,-1 0 0-16,2 0 0 0,-3-3 0 0,1 0 0 15,3-20 0-15,-6 30 0 0,6-30 0 0,-3 22 0 16,3-22 0-16,0 0 0 0,4 20 0 15,-4-20 0-15,0 0 0 0,21-9 0 16,-21 9 0-16,24-15 0 0,-24 15 0 0,33-29 0 16,-14 11 0-16,3 0 0 0,0-5 0 0,2-1 0 15,-1-4 0-15,-1 0 0 0,0 1 0 0,-1 1 0 16,-3 2 0-16,-2-1 0 0,0 4 0 0,-3 3 0 16,-13 18 0-16,21-28 0 0,-21 28 0 0,17-26 0 15,-17 26 0-15,12-23 0 0,-12 23 0 16,6-19 0-16,-6 19 0 0,0 0 0 0,0 0 0 15,0 0 0-15,0 0 0 0,0 0 0 0,0 0 0 16,0 0-65-16,27 31-30 0,-27-31-61 0,30 15-229 16,-30-15-190-16,18-1-20 0,13 10 420 15</inkml:trace>
  <inkml:trace contextRef="#ctx0" brushRef="#br1" timeOffset="109973.1206">13405 17821 1830 0,'-22'11'48'0,"22"-11"-13"16,-13 21-6-16,13-21 0 16,0 0-5-16,0 0-3 0,6 20-2 0,-6-20-7 15,19 5-12-15,-19-5 0 0,33 0 0 0,-12-5 0 16,3-1 0-16,2-7 0 0,0 0 0 0,4-2 0 15,0-1 0-15,-2 1 0 0,0-2 0 0,-5 1 0 16,-2 3 0-16,-21 13 0 0,24-26 0 0,-24 26 0 16,7-20 0-16,-7 20 0 0,0 0 0 15,-12-21 0-15,12 21 0 0,-23-14 0 0,6 6 0 16,-1 6 0-16,0-9 0 0,-3 20 0 0,2-11 0 16,-2 7 0-16,0 11 0 0,3-10 0 0,-2 9 0 15,2 1 0-15,1 0 0 0,3 6 0 0,0-3 0 16,3 4 0-16,4 1 0 0,2 2 0 0,4-4 0 15,3 1 0-15,4-5 0 0,-6-18 0 16,22 32 0-16,-5-23 0 0,4 3 0 16,2-5 0-16,5-2 0 0,2 2 0 0,3-6 0 15,5 3 0-15,0-10 0 0,4 7-69 0,-5-9-13 16,15 14-121-16,-29-19-230 0,27-6-174 0,-1 1-23 16,-18-16 608-16</inkml:trace>
  <inkml:trace contextRef="#ctx0" brushRef="#br1" timeOffset="110192.1251">14228 17281 1777 0,'-26'21'176'0,"5"7"-140"16,2 1-21-16,1 4 12 0,3 3-13 0,3 2-12 15,1 0-2-15,1 0 0 0,3-1 0 16,-2 8 0-16,3 1 0 0,1 0 0 0,0 1 0 15,2-3 0-15,0 2 0 0,2 0 0 0,3-9 0 16,0-5-33-16,5-2-3 0,-3-13-47 0,16 9-96 16,-20-26-328-16,9 17-175 0,13-13 156 0</inkml:trace>
  <inkml:trace contextRef="#ctx0" brushRef="#br1" timeOffset="110692.7084">14683 17703 1590 0,'0'0'141'16,"0"0"-66"-16,-22-29-10 0,22 29-16 0,-17-10 0 16,17 10-14-16,-25-5-5 0,25 5-17 15,-28 0-13-15,28 0 0 0,-31 12 0 0,31-12 0 16,-28 26 0-16,28-26 0 0,-26 24 0 0,26-24 0 16,-25 29 0-16,16-11 0 0,-1 1 0 0,3-2 0 15,1 6 0-15,-1-1 0 0,4 6 0 0,2-1 0 16,-1 0 0-16,4-5 0 0,1-1 0 0,5-2 0 15,-8-19 0-15,19 22 0 0,-19-22 0 0,26 5 0 16,-26-5 0-16,31-10 0 0,-14-1 0 16,3-3 0-16,0-5 0 0,-1 2 0 15,-1-8 0-15,-1-5 0 0,-1-5 0 0,-2 1 0 16,0 1 0-16,-2 3 0 0,-4 0 0 0,-3-2 0 16,-1 3 0-16,-4 6 0 0,-3 3 0 0,3 20 0 15,-11-26 0-15,11 26 0 0,-17-14 0 0,17 14 0 16,-25 0 0-16,25 0 0 0,-27 20 0 15,27-20-30-15,-25 32-10 0,25-32 5 0,-21 37-27 16,7-20-28-16,23 21-89 0,-28-21-263 0,19-17-150 16,21 24 16-16,-21-24 576 0</inkml:trace>
  <inkml:trace contextRef="#ctx0" brushRef="#br1" timeOffset="111005.5904">15159 17668 1492 0,'-27'-18'171'0,"27"18"-83"0,-17-4-15 16,17 4-8-16,0 0-13 0,-19-10-10 0,19 10-4 16,0 0-12-16,-24-8-26 0,24 8 0 15,0 0 0-15,-19 1 0 0,19-1 0 0,0 0 0 16,-24 16 0-16,24-16 0 0,-20 20 0 0,20-20 0 15,-18 35 0-15,8-7 0 0,2-4 0 16,-2-1 0-16,1 2 0 0,3 4 0 0,1-2 0 16,3-7 0-16,3 0 0 0,-1-20 0 0,12 21 0 15,-12-21 0-15,27 19 0 0,-27-19 0 16,34 5 0-16,-13-6 0 0,3-2-44 0,-2-5 15 16,7 3-35-16,-7-6-7 0,13 5-41 0,-20-17-76 15,30 17-173-15,-22-11-260 0,-5-14 90 0,18 13 506 16</inkml:trace>
  <inkml:trace contextRef="#ctx0" brushRef="#br1" timeOffset="111193.3787">15324 17709 1304 0,'0'0'165'0,"-17"2"-50"0,17-2-24 16,0 0-24-16,0 0-13 0,0 21-9 0,0-21-9 16,1 25-7-16,-1-25-3 0,0 32-10 0,0-12-3 15,-1 3-9-15,1-1 9 0,-1 5-12 0,1-8 7 16,-3 5 5-16,0-2-50 0,0 1 35 0,1 6-30 15,2-9 23-15,0-20 1 0,1 23-13 0,-1-23-18 16,0 0-28-16,9 17-35 0,11-5-99 16,-20-12-284-16,0 0-140 0,20-33 254 0</inkml:trace>
  <inkml:trace contextRef="#ctx0" brushRef="#br1" timeOffset="111349.728">15544 17267 1934 0,'-39'23'52'16,"39"-23"-27"-16,-14 19-21 0,14-19-3 0,0 0-3 15,-8 22-3-15,8-22-13 0,0 0-19 0,13 25-37 16,-13-25-85-16,25 1-332 0,-25-1-137 0,22-15 27 16,4 24 601-16</inkml:trace>
  <inkml:trace contextRef="#ctx0" brushRef="#br1" timeOffset="111553.0959">15762 17312 1843 0,'-20'26'49'0,"8"7"-14"0,-2 0-18 16,3 1 5-16,-1 1-14 0,1 1 11 15,1 1-10-15,0-1 10 0,2 1-14 0,-1 13 5 16,1-5-17-16,0 2 13 0,2-2-11 0,-1-15 9 15,2 6-18-15,-1-8-4 0,7 1-13 0,-6-7-70 16,15 7-27-16,-10-29-234 0,0 0-313 0,0 0 67 16,0 0 512-16</inkml:trace>
  <inkml:trace contextRef="#ctx0" brushRef="#br1" timeOffset="112178.8536">15607 17525 1887 0,'0'0'65'0,"0"0"-25"16,-17 6-11-16,17-6-8 0,0 0-16 0,0 0-5 16,22 15 0-16,-22-15 0 0,33-4 0 15,-11 1 0-15,2-5 0 0,2 2 0 0,1-2 0 16,2 1 0-16,0 1 0 0,4 3 0 0,0-1 0 16,-3 2 0-16,1 1 0 0,-5-3 0 15,0 5 0-15,-4-2 0 0,-3 5 0 0,-2 0 0 16,-17-4 0-16,21 11 0 0,-21-11 0 0,7 17 0 15,-7-17 0-15,-5 18 0 0,5-18 0 0,-14 18 0 16,14-18 0-16,-22 26 0 0,22-26 0 16,-23 34 0-16,23-34 0 0,-21 35 0 0,21-35 0 15,-16 24 0-15,16-24 0 0,-12 24 0 0,12-24 0 16,-7 21 0-16,7-21 0 0,0 0 0 0,3 17 0 16,-3-17 0-16,0 0 0 0,21 0 0 0,-21 0 0 15,28-16 0-15,-10 4 0 0,3-5 0 0,2-2 0 16,0-2 0-16,2 3 0 0,-2 7 0 15,0 0 0-15,-1 1 0 0,-3 2 0 16,1 0 0-16,-20 8 0 0,26-5 0 0,-26 5 0 16,0 0 0-16,17 11 0 0,-17-11 0 0,3 24 0 15,-3-24 0-15,-6 34 0 0,1-14 0 0,-2 7 0 16,-2 2 0-16,0 1 0 0,-1-2 0 0,-3 3 0 16,0 3 0-16,-3 4 0 0,-1 2 0 0,0 4 0 15,0-11 0-15,-1 7 0 0,-2-11 0 16,2-6 0-16,1 5 0 0,1-7 0 0,2 2 0 15,0 2 0-15,3-5 0 0,11-20 0 0,-18 32 0 16,18-32 0-16,-8 17 0 0,8-17 0 0,0 0 0 16,0 0 0-16,0 0 0 0,3-19 0 0,-3 19 0 15,12-25 0-15,-2 2 0 0,1-6 0 16,1-2 0-16,0-9 0 0,2 12 0 0,-2-2 0 16,-1-2 0-16,0-4 0 0,1 4 0 15,-2-4 0-15,2 5 0 0,1-2 0 0,1-2 0 16,0 8 0-16,2 2 0 0,1 10 0 0,-17 15 0 15,35-18 0-15,-16 10 0 0,11 14-137 0,-23-34-223 16,42 38-123-16,-26-21-120 0,8-13 140 0,26 32 463 16</inkml:trace>
  <inkml:trace contextRef="#ctx0" brushRef="#br1" timeOffset="112680.9348">17230 17445 1720 0,'-17'7'120'0,"-4"-9"-63"0,21 2-13 16,-36 2-8-16,19 6-1 0,-4-2-4 0,1 5-27 15,1 4-4-15,-2 0 0 0,3 1 0 0,1 2 0 16,1 1 0-16,5 0 0 0,0 3 0 0,4 0 0 16,7-22 0-16,-4 30 0 0,6-8 0 0,2-3 0 15,6 10 0-15,-10-29 0 16,28 16 0-16,-8-14 0 0,2-4 0 0,4 0 0 15,6-7 0-15,1-3 0 0,4-10-6 0,-6-7-90 16,18 17-102-16,-34-37-295 0,25 15-157 0,1 5 47 16,-13-23 603-16</inkml:trace>
  <inkml:trace contextRef="#ctx0" brushRef="#br1" timeOffset="113056.3984">17596 17131 1713 0,'-9'28'204'0,"9"-28"-114"15,-25 33-50-15,11-12-40 0,3 1 0 0,1 2 0 16,1 4 0-16,1 1 0 0,0 5 0 16,0-1 0-16,2 4 0 0,-2-1 0 0,2-9 0 15,-1 3 0-15,1 5 0 0,0 1 0 16,1-3 0-16,1 3 0 0,2-19 0 0,1 0 0 16,-1 1 0-16,2-18 0 0,4 21 0 0,-4-21 0 15,0 0 0-15,0 0 0 0,22 5 0 0,-22-5 0 16,18-14 0-16,-7-3 0 0,3-4 0 0,-1-4 0 15,-1 0 0-15,1 1 0 0,0 7 0 0,1-9 0 16,1 3 0-16,1 2 0 0,-2-6 0 0,-2 8 0 16,-12 19 0-16,23-30 0 0,-23 30 0 15,19-20 0-15,-19 20 0 0,0 0 0 0,18-9 0 16,-18 9 0-16,0 0 0 0,8 22 0 16,-8-22 0-16,3 33 0 0,-4-12 0 0,-2 2 0 15,1 1 0-15,-1 2 0 0,1-1 0 0,3 1 0 16,0-6 0-16,5 0 0 0,1-2-29 0,7 2-26 15,-14-20-22-15,37 31-58 0,-33-48-172 16,31 24-173-16,-10-15-136 0,-10-17 269 0</inkml:trace>
  <inkml:trace contextRef="#ctx0" brushRef="#br1" timeOffset="113932.4224">18099 17521 1489 0,'-18'-20'215'0,"18"20"-133"0,0 0-26 0,5-22-6 15,-5 22-9-15,-2-19-3 0,2 19-5 0,0 0-5 16,-14-21-13-16,14 21-15 0,0 0 0 0,-17-7 0 16,17 7 0-16,-17 5 0 0,17-5 0 0,-19 14 0 15,19-14 0-15,-22 30 0 0,11-10 0 16,-1 0 0-16,12-20 0 0,-25 39 0 0,12-22 0 15,3 4 0-15,2-2 0 0,8-19 0 0,-9 23 0 16,9-23 0-16,4 22 0 0,-4-22 0 16,18 18 0-16,-18-18 0 0,28-5 0 0,-7-11 0 15,-2 3 0-15,5-3 0 0,2 2 0 0,2 0 0 16,1-5 0-16,4-4 0 0,0 0 0 16,1 0 0-16,-1 0 0 0,-2-1 0 0,-1 0 0 15,-4 2 0-15,-3 1 0 0,-3 3 0 0,-4 1 0 16,-16 17 0-16,15-25 0 0,-15 25 0 0,0 0 0 15,0 0 0-15,0 0 0 0,-25-15 0 0,25 15 0 16,-24 13 0-16,24-13 0 0,-28 20 0 0,28-20 0 16,-26 28 0-16,26-28 0 0,-22 35 0 0,13-18 0 15,2 2 0-15,0 4 0 0,7-23 0 16,-6 29 0-16,6-29 0 0,-1 26 0 16,1-6 0-16,1-3 0 0,3 6 0 0,1-6 0 15,-5-17 0-15,13 27 0 0,-13-27 0 0,19 15 0 16,-19-15 0-16,27 11 0 0,-10-12 0 0,3-3 0 15,-1 1 0-15,3-6 0 0,0-3 0 0,2-2 0 16,1-6 0-16,0 1 0 0,-1 0 0 0,-1 1 0 16,1 1 0-16,-5 1 0 0,-2 0 0 15,-4-3 0-15,-2 2 0 0,-11 17 0 0,14-26 0 16,-14 26 0-16,5-18 0 0,-5 18 0 0,0 0 0 16,0 0 0-16,-3-17 0 0,3 17 0 0,0 0 0 15,0 0 0-15,-16 17 0 0,16-17 0 16,-11 25 0-16,11-25 0 0,-10 32 0 0,3-10 0 15,3-1 0-15,-3 0 0 0,1 0 0 16,0-1 0-16,0-1 0 0,1 1 0 0,1-1 0 16,4-19 0-16,-7 29 0 0,7-29 0 0,0 0 0 15,3 17 0-15,-3-17 0 0,0 0 0 0,0 0 0 16,27-25 0-16,-15 8 0 0,4-1 0 0,2-5 0 16,1-2 0-16,3-4 0 0,0 3 0 0,2 1 0 15,-1-1 0-15,1 5 0 0,-5-7 0 0,-3 8 0 16,-2 3 0-16,-14 17 0 0,19-14 0 15,-19 14 0-15,0 0 0 0,0 0 0 0,0 0 0 16,0 0 0-16,-3 31 0 0,-5-12 0 16,-1 7 0-16,0-4 0 0,-2 5 0 0,1 0 0 15,0-2 0-15,3 0 0 0,1-2 0 0,2-5 0 16,4 7 0-16,0-25 0 0,9 26 0 0,-9-26 0 16,26 13 0-16,-6-4 0 0,4-9 0 0,4-10 0 15,7 3 0-15,2-13 0 0,5 6-24 16,-1-6-19-16,6 2-15 0,-7-7-32 0,15 12-24 15,-21-22-38-15,25 32-91 0,-35-36-73 0,23 23-76 16,-10 3-72-16,-28-30 314 0</inkml:trace>
  <inkml:trace contextRef="#ctx0" brushRef="#br1" timeOffset="114401.7224">19269 17331 1586 0,'-9'26'247'0,"-22"-25"-160"16,9 11-26-16,-2-3-20 0,3 2-16 0,2 1-25 15,19-12 0-15,-32 30 0 0,32-30 0 0,-18 29 0 16,18-29 0-16,-12 31 0 0,7-10 0 0,5-21 0 15,-3 33 0-15,3-17 0 0,4 1 0 0,-1 3 0 16,-3-20 0-16,10 26 0 0,-10-26 0 0,16 17 0 16,-16-17 0-16,21 10 0 0,-21-10 0 0,24-4 0 15,-24 4 0-15,31-21 0 0,-14 5 0 16,1-2 0-16,1-2 0 0,0-3 0 0,0-3 0 16,1 3 0-16,-2-3 0 0,-4 2 0 0,1 5 0 15,-6-3 0-15,-1 3 0 0,-8 19 0 0,9-27 0 16,-9 27 0-16,0 0 0 0,0 0 0 15,0 0 0-15,0 0 0 0,-20 12 0 0,10 9 0 16,-2 7 0-16,-2 1 0 0,-2 4 0 0,0 5 0 16,-1 6 0-16,0-2 0 0,0 10 0 15,-3-1 0-15,1-2 0 0,1 7 0 0,-2-8 0 16,3 9 0-16,1-9 0 0,-1 0 0 0,3-4 0 16,0-11 0-16,2-4 0 0,1-5 0 0,4-3 0 15,7-21 0-15,-8 24 0 0,8-24 0 0,0 0 0 16,0 0 0-16,0 0 0 0,0 0 0 0,3-31 0 15,2 8 0-15,1-11 0 0,3 5 0 16,-1 2 0-16,1-6 0 0,2 4 0 16,-2-9 0-16,1-3 0 0,0-1 0 0,0 5 0 15,-1-4 0-15,1 3 0 0,0-3 0 0,2 3 0 16,0 4 0-16,0 8 0 0,3 5 0 0,-15 21 0 16,24-27 0-16,-24 27 0 0,22-17 0 0,-22 17 0 15,21-9 0-15,-21 9 0 0,20 2-97 0,-26-22-161 16,37 41-109-16,-37-39-95 0,27 13-39 15,10 15 140-15,-35-42 361 0</inkml:trace>
  <inkml:trace contextRef="#ctx0" brushRef="#br1" timeOffset="114620.7688">19628 17339 2028 0,'0'0'19'0,"-19"2"-19"0,19-2 0 0,0 0 0 15,0 0 0-15,-4 23 0 0,4-23 0 0,-5 27 0 16,1-8 0-16,2 2 0 0,0 4 0 0,-1-3 0 16,-3 2 0-16,1-2 0 0,0 0 0 0,-1-4 0 15,6-18 0-15,-5 28 0 0,5-28 0 0,-2 19 0 16,2-19 0-16,0 0-16 0,0 0-68 16,16 19-85-16,-31-49-230 0,36 17-213 0,-21 13-11 15,14-54 480-15</inkml:trace>
  <inkml:trace contextRef="#ctx0" brushRef="#br1" timeOffset="115074.4131">19697 17219 1935 0,'22'15'105'0,"-22"-15"-98"0,0 0-7 15,0 0 0-15,0 0 0 0,-8 16 0 0,8-16 0 16,0 0 0-16,18 7 0 0,-18-7 0 0,19 4 0 15,-19-4 0-15,20 5 0 0,-20-5 0 0,19 7 0 16,-19-7 0-16,20 20 0 0,-20-20 0 16,13 24 0-16,-13-24 0 0,7 28 0 15,-5-5 0-15,-4-6 0 0,0 2 0 0,-3 3 0 16,-2-3 0-16,1 2 0 0,-2-2 0 0,2-2 0 16,6-17 0-16,-14 25 0 0,14-25 0 0,0 0 0 15,-11 19 0-15,11-19 0 0,0 0 0 0,0 0 0 16,0 0 0-16,0 0 0 0,13-20 0 0,-13 20 0 15,20-29 0-15,-20 29 0 0,28-37 0 16,-15 15 0-16,4 0 0 0,0-3 0 0,-1-1 0 16,3 1 0-16,-4 2 0 0,0 5 0 0,-2 1 0 15,-2 0 0-15,-11 17 0 0,18-22 0 16,-18 22 0-16,0 0 0 0,0 0 0 0,0 0 0 16,0 0 0-16,4 21 0 0,-10-4 0 0,-2 2 0 15,-1 3 0-15,0-2 0 0,2 5 0 0,0 2 0 16,3-4 0-16,0-2 0 0,5-3 0 15,-1-18 0-15,14 18 0 0,-14-18 0 0,28 11-11 16,-11-15-27-16,5 9-18 0,-5-14-32 0,18 22-92 16,-33-36-174-16,39 28-113 0,-18-8-105 0,-10-21 292 15</inkml:trace>
  <inkml:trace contextRef="#ctx0" brushRef="#br1" timeOffset="115621.9161">20245 17348 1800 0,'0'0'79'0,"0"0"-28"0,-25-17-19 16,25 17 1-16,0 0-9 0,0 0 4 0,0 0-28 16,0 0 0-16,0 0 0 0,0 0 0 0,-19-9 0 15,19 9 0-15,0 0 0 0,-18 31 0 0,9-13 0 16,1 2 0-16,-3 6 0 0,0-5 0 16,0 3 0-16,0-1 0 0,0-4 0 0,11-19 0 15,-12 33 0-15,12-33 0 0,-4 22 0 0,4-22 0 16,0 0 0-16,19 13 0 0,-19-13 0 0,27 3 0 15,-10-11 0-15,0-5 0 0,4 1 0 16,2-4 0-16,1-2 0 0,2-1 0 0,-2-4 0 0,3-3 0 16,0-1 0-16,-2-1 0 0,-2 1 0 15,0 2 0-15,-3 5 0 0,-2 2 0 16,-18 18 0-16,25-28 0 0,-25 28 0 0,9-25 0 16,-9 25 0-16,0 0 0 0,0 0 0 0,0 0 0 15,-25 11 0-15,25-11 0 0,-27 34 0 0,10-11 0 16,0 2 0-16,-1 8 0 0,1 3 0 0,-2 5 0 15,0 4 0-15,-1 0 0 0,0 5 0 0,2 2 0 16,1 8 0-16,1 4 0 0,0 0 0 16,3-1 0-16,0 0 0 0,0-14 0 0,1 0 0 15,2-8 0-15,-2-9 0 0,3 8 0 0,1-13 0 16,8-27 0-16,-12 19 0 0,12-19 0 16,0 0 0-16,0 0 0 0,0 0 0 0,-16 10 0 15,16-10 0-15,-11-23 0 0,4-4 0 0,1 4 0 16,-2-4 0-16,3 1 0 0,2 0 0 0,2-2 0 15,-1 1 0-15,2-2 0 0,4-13 0 16,2 4 0-16,4-8 0 0,4-6 0 0,2 4 0 16,6 2 0-16,4-1 0 0,2 8 0 0,1 4 0 15,1 10 0-15,-1 7 0 0,-1 2 0 0,0 6 0 16,-3-2 0-16,3 11 0 0,-6-8-94 0,23 24-155 16,-33-42-76-16,38 38-130 0,-27-24-8 0,-5-6 13 15,34 35 440-15</inkml:trace>
  <inkml:trace contextRef="#ctx0" brushRef="#br1" timeOffset="116169.4661">21450 17304 1461 0,'-3'-31'460'0,"3"31"-397"16,0 0-39-16,-13-19-9 0,13 19-3 0,0 0 0 15,-27-20-12-15,27 20 0 0,-27 2 0 0,27-2 0 16,-34 17 0-16,17-7 0 0,-2 6 0 0,-1 4 0 16,3-2 0-16,0 6 0 0,2-1 0 0,0 0 0 15,4 1 0-15,1-3 0 0,7-2 0 16,3-2 0-16,0-17 0 0,18 22 0 16,-18-22 0-16,30 1 0 0,-10-7 0 0,3-1 0 15,1-2 0-15,5-4 0 0,-2 3 0 0,0-5 0 16,0-1 0-16,-2 3 0 0,-4-1 0 0,-3 5 0 15,-18 9 0-15,23-8 0 0,-23 8 0 0,0 0 0 16,0 0 0-16,3 28 0 0,-11-7 0 16,0 4 0-16,-7 1 0 0,-3-3 0 0,-4 0 0 15,-2 4 0-15,-2-2 0 0,-1 0 0 0,2-3 0 16,1-2 0-16,4 0 0 0,2-3 0 0,18-17 0 16,-22 15 0-16,22-15 0 0,0 0 0 0,0 0 0 15,0 0 0-15,13-23 0 0,1 0-52 0,10 10-61 16,-20-31-205-16,41 26-175 0,-15-10-149 15,-3-3 214-15,24 18 428 0</inkml:trace>
  <inkml:trace contextRef="#ctx0" brushRef="#br1" timeOffset="116717.0026">21621 17254 1506 0,'-6'25'450'0,"6"-25"-399"16,0 0-16-16,0 0-30 0,0 0-5 15,0 0 0-15,0 0 0 0,0 0 0 0,-6 36 0 16,6-16 0-16,0 6 0 0,-1 1 0 16,-3 0 0-16,-2 4 0 0,-1 4 0 0,-5-6 0 15,2 0 0-15,-1-2 0 0,2-1 0 0,9-26 0 16,-13 33 0-16,13-33 0 0,-8 17 0 0,8-17 0 16,0 0 0-16,0 0 0 0,0 0 0 15,0 0 0-15,24-34 0 0,-9 11 0 0,0-4 0 16,1-8 0-16,2 4 0 0,3-9 0 0,0 1 0 15,1 2 0-15,-2-3 0 0,-4 6 0 0,-1 5 0 16,-3 2 0-16,-5 2 0 0,-1 6 0 0,-6 19 0 16,10-28 0-16,-10 28 0 0,0 0 0 0,0 0 0 15,0 0 0-15,0 0 0 0,0 0 0 16,0 0 0-16,-9 22 0 0,9-22 0 16,-6 34 0-16,4-14 0 0,1 5 0 0,-1-5 0 15,2 0 0-15,0-4 0 0,0-16 0 0,8 28 0 16,-8-28 0-16,0 0 0 0,25 21 0 0,-25-21 0 15,32 2 0-15,-13-2 0 0,2-3 0 0,2-2 0 16,2 0 0-16,-1-5 0 0,-1-1 0 0,0-7 0 16,-2 9 0-16,-1-5 0 0,-1 1 0 0,-2 2 0 15,-2-7 0-15,-15 18 0 0,22-28 0 16,-22 28 0-16,15-22 0 0,-15 22 0 0,6-18 0 16,-6 18 0-16,0 0 0 0,0 0 0 0,0 0 0 15,0 0 0-15,0 0 0 0,0 0 0 16,0 0 0-16,-15 24 0 0,11-2 0 0,-4 4 0 15,0 6 0-15,-4 3 0 0,-1 3 0 0,1 1 0 16,1-2 0-16,2-6 0 0,3 1 0 16,-1-3 0-16,9 0-35 0,-2-29-74 0,17 54-102 15,-17-54-103-15,24 27-98 0,-24-27-22 0,21-21 13 16,19 38 311-16</inkml:trace>
  <inkml:trace contextRef="#ctx0" brushRef="#br1" timeOffset="117139.3402">22573 17325 1417 0,'-35'-19'449'0,"35"19"-395"0,-25-7-33 16,25 7-5-16,-26-18-1 0,26 18 2 0,-19-21 3 16,19 21 0-16,-19-10-3 0,19 10-16 0,-17-7-1 15,17 7 0-15,0 0 0 0,-19 1 0 0,19-1 0 16,0 0 0-16,-20 19 0 0,20-19 0 15,-13 35 0-15,5-10 0 0,0 3 0 0,0 7 0 16,2-2 0-16,-3 0 0 0,2-2 0 0,2-5 0 16,1-3 0-16,2-5 0 0,3 3 0 0,-1-21 0 15,12 25 0-15,-12-25 0 0,25 14 0 16,-25-14 0-16,30-2 0 0,-12 1 0 0,2-11 0 16,2-1 0-16,2-4 0 0,0-7 0 15,2 0 0-15,-1-1 0 0,0-11 0 0,-5 9 0 16,0-3 0-16,-6-2 0 0,-1 9 0 0,-5-10 0 15,-7 14 0-15,-3-1 0 0,-3 2 0 0,5 18 0 16,-19-31 0-16,19 31 0 0,-27-23 0 0,10 14 0 16,0 1 0-16,17 8 0 0,-32-12 0 0,32 12 0 15,-25 1 0-15,25-1 0 0,-20 10 0 0,20-10 0 16,0 0 0-16,-8 20 0 0,8-20 0 16,6 33-6-16,7-13-73 0,-13-20-85 0,37 35-155 15,-39-55-83-15,34 33-106 0,-4 2 0 0,-26-40 448 16</inkml:trace>
  <inkml:trace contextRef="#ctx0" brushRef="#br1" timeOffset="117484.0167">22837 17197 1830 0,'-32'6'76'16,"32"-6"-31"-16,-36 5-14 0,19 4 3 0,-2-2-11 15,19-7-15-15,-34 18-8 0,34-18 0 0,-33 25 0 16,33-25 0-16,-28 32 0 0,18-13 0 0,0-2 0 15,4 4 0-15,2-2 0 0,0 3 0 0,4-2 0 16,2 1 0-16,3 2 0 0,4-6 0 16,-9-17 0-16,26 24 0 0,-9-24 0 0,0 4 0 15,3-3 0-15,1 2 0 0,-1-4 0 16,3-6 0-16,-1-6 0 0,1-7 0 0,-2 5 0 16,-3-10 0-16,-2 0 0 0,-3 2 0 0,-2-6 0 15,-3 7 0-15,-5 2 0 0,-1-1 0 0,-5-2 0 16,0 5 0-16,-4 1 0 0,-1 0 0 0,8 17 0 15,-21-20 0-15,21 20 0 0,-20-17 0 16,20 17 0-16,-19-5 0 0,19 5 0 0,0 0 0 16,-19 19 0-16,19-19 0 0,-4 23-7 0,4-23-54 15,9 33-41-15,-9-33-113 0,17 26-146 0,-17-26-55 16,0 0-174-16,35 5 296 0,-40-30 294 0</inkml:trace>
  <inkml:trace contextRef="#ctx0" brushRef="#br1" timeOffset="117718.8483">23237 16747 1892 0,'0'0'59'16,"0"0"-28"-16,0 0-10 0,0 0 2 0,0 0-2 16,0 0-21-16,0 0 0 0,-9 19 0 15,9-1 0-15,-3 5 0 0,2 3 0 0,-3 7 0 16,-2 0 0-16,-1 3 0 0,-1 11 0 0,-2 0 0 15,-4 9 0-15,1-3 0 0,-3-5 0 16,0 1 0-16,3-7 0 0,0 0 0 0,-1-4 0 16,5-1-19-16,-4-15-66 0,18 19-107 0,-31-43-270 15,26 2-191-15,-3 25 46 0,3-25 579 0</inkml:trace>
  <inkml:trace contextRef="#ctx0" brushRef="#br1" timeOffset="117922.2771">23005 17177 1984 0,'0'0'63'16,"-20"9"-63"-16,20-9 0 0,0 0 0 15,0 0 0-15,0 0 0 0,0 0 0 0,0 0 0 16,27 0 0-16,-27 0 0 0,36-8 0 16,-13-5 0-16,2 1 0 0,3-10 0 0,0 6 0 15,2-2 0-15,-3-3 0 0,-5 0 0 0,3-2 0 16,-2-3-2-16,0 12-60 0,-8-15-60 0,26 32-245 15,-40-28-274-15,16 4 2 0,1 10 426 0</inkml:trace>
  <inkml:trace contextRef="#ctx0" brushRef="#br1" timeOffset="118313.2823">23388 16752 1896 0,'20'3'100'0,"-20"-3"-57"15,0 0-35-15,0 0-8 0,0 0 0 16,-19 4 0-16,19-4 0 0,-7 21 0 0,2-3 0 16,-2 6 0-16,-1 8 0 0,-5 3 0 0,0 4 0 15,-2 2 0-15,0 6 0 0,-1 0 0 0,-2 7 0 16,2-6 0-16,1-10 0 0,2-1 0 0,8-17 0 16,0 2 0-16,5-22 0 0,2 29 0 0,-2-29 0 15,0 0 0-15,0 0 0 0,24 10 0 16,-24-10 0-16,21-12 0 0,-4 3 0 0,4-16 0 15,3-8 0-15,1 6 0 0,0-4 0 0,1 8 0 16,1 0 0-16,-3 0 0 0,-5 4 0 16,-2-3 0-16,-17 22 0 0,26-24 0 0,-26 24 0 15,0 0 0-15,0 0 0 0,0 0 0 0,0 0 0 16,8 23 0-16,-8-23 0 0,-13 41 0 0,2-16 0 16,-1 2 0-16,0-4 0 0,1 6 0 15,0 0 0-15,1-4 0 0,2 3 0 0,4-7 0 16,4-21 0-16,-1 29 0 0,1-29 0 0,0 0-72 15,0 0-60-15,44 25-128 0,-48-58-95 0,37 37-100 16,-33-4-11-16,24-57 160 0,22 56 306 0</inkml:trace>
  <inkml:trace contextRef="#ctx0" brushRef="#br1" timeOffset="119032.8835">24041 16491 1805 0,'-33'13'145'16,"29"13"-116"-16,-9-2-4 0,3 6 7 0,-4 4-21 16,1 6-11-16,-4 3 0 0,-2 2 0 15,-1 4 0-15,-1-2 0 0,-2 2 0 0,1 6 0 16,-2-3 0-16,1 3 0 0,1-4 0 16,5-7 0-16,3-4 0 0,6-8 0 0,5-6 0 0,6-3 0 15,-3-23 0-15,17 20 0 0,-17-20 0 16,34 0 0-16,-8-5 0 0,1-3 0 0,5-4 0 15,1-5 0-15,3 0-26 0,-3-10-46 0,10 13-11 16,-18-21-9-16,19 23-58 0,-22-27 63 16,16 21-14-16,-14-10 63 0,2 7 43 0,-2 4 9 15,-9-4 20-15,2 11 7 0,-13-11 23 0,-4 21 17 16,6-16 20-16,-6 16-3 0,0 0-6 0,0 0-24 16,0 0-17-16,-24 15-51 0,24-15 0 0,-22 21 0 15,22-21 0-15,-23 35 0 0,11-10 0 0,0 1 0 16,1 0 0-16,-1 1 0 0,1-3 0 0,0 1 0 15,1 1 0-15,4-4 0 16,1-3 0-16,3-2 0 0,2-17 0 0,3 18 0 16,-3-18 0-16,0 0 0 0,25 1 0 0,-25-1 0 15,17-11 0-15,-17 11 0 0,25-26 0 0,-8 4 0 16,2-6 0-16,1-3 0 0,3 1 0 0,2-2 0 16,-2 2 0-16,2-3 0 0,-3 1 0 0,1 0 0 15,-2 7 0-15,-2 4 0 0,0 3 0 16,-19 18 0-16,29-22 0 0,-29 22 0 0,0 0 0 15,0 0 0-15,0 0 0 0,4 24 0 0,-14 2 0 16,-5 10 0-16,-2 10 0 0,-6 6 0 0,-2 9 0 16,-5 3 0-16,-1 3 0 0,-2 7 0 0,2 1 0 15,0-4 0-15,2 9 0 0,1-8 0 16,0 0 0-16,1-7 0 0,3-8 0 0,1-6 0 16,4-6 0-16,3-8 0 0,8-9 0 15,1-6 0-15,7-22 0 0,0 0 0 0,0 0 0 16,0 0 0-16,0 0 0 0,-2-19 0 0,9-7 0 15,1 3 0-15,1-12 0 0,0-4 0 0,2 0 0 16,3-7 0-16,1-8 0 0,4 2 0 0,1-9 0 16,3-3 0-16,4-2 0 0,0 3 0 0,0 2 0 15,1 5 0-15,-4 10 0 0,-2 10 0 0,-4 12 0 16,-1 6 0-16,-17 18 0 0,22-15 0 16,-22 15 0-16,0 0 0 0,22 2 0 0,-22-2-47 15,30 17-170-15,-35-37-30 0,40 46-91 16,-35-26-47-16,0 0 38 0,34-2-12 0,-40-20 253 15</inkml:trace>
  <inkml:trace contextRef="#ctx0" brushRef="#br1" timeOffset="119173.688">24685 17244 2047 0,'0'0'0'0,"-15"21"0"0,15-21 0 0,-28 17 0 16,28-17 0-16,-25 14 0 0,25-14 0 0,-25-1 0 15,25 1 0-15,-19-11 0 0,19 11 0 0,-5-24 0 16,5 24 0-16,-1-54-231 0,35 53-203 0,-34-44-96 15,19 12-95-15,18 27 399 0</inkml:trace>
  <inkml:trace contextRef="#ctx0" brushRef="#br1" timeOffset="391875.7533">4026 13939 1276 0,'0'0'259'0,"0"0"-201"0,20-11 9 0,-20 11-35 15,16-18 17-15,-16 18-6 0,12-18-13 0,-12 18-2 16,0 0-10-16,7-17 3 0,-7 17-6 0,0 0 0 15,0 0-4-15,-19-11 0 0,19 11-4 0,-21-3-1 16,21 3-1-16,-27-3 2 0,27 3 3 16,-31-2 2-16,31 2 3 0,-33 0 2 15,33 0-2-15,-33-1 2 0,16-1-14 0,0 1-3 16,17 1 0-16,-32-2 0 0,32 2 0 0,-31-5 0 16,14 5 0-16,0-4 0 0,-2 3 0 0,0-1 0 15,1 0 0-15,-3 2 0 0,1 2 0 0,1 0 0 16,0 3 0-16,-1 2 0 0,-1 4 0 15,1 4 0-15,-2-1 0 0,0 7 0 0,-1 0 0 16,-3 2 0-16,2 5 0 0,-2-1 0 0,2 1 0 16,0-2 0-16,2 1 0 0,1-2 0 0,3-1 0 15,2 1 0-15,2-1 0 0,0-2 0 0,3 2 0 16,2 0 0-16,1-1 0 0,3 3 0 0,3 0 0 16,3 0 0-16,4 5 0 0,4-1 0 15,3 1 0-15,6 0 0 0,3-7 0 16,7-2 0-16,3-7 0 0,8-5 0 0,5-6 0 15,2-9 0-15,8-6 0 0,0-8 0 0,6-4 0 16,1-9 0-16,-2-3 0 0,0-1 0 0,-6-4 0 16,-3 0 0-16,-4 0 0 0,-4-1 0 0,-5 2 0 15,-3-1 0-15,-3 4 0 0,-6 0 0 0,-4 1 0 16,-4 3 0-16,-4 2 0 0,-3 2 0 0,-4 3 0 16,-3 1 0-16,-5 2 0 0,-1 2 0 15,-5 2 0-15,8 18 0 0,-18-24 0 0,18 24 0 16,-22-7 0-16,22 7 0 0,-19 2 0 15,19-2 0-15,0 0 0 0,-21 18 0 0,21-18 0 16,-6 22 0-16,6-22 0 0,1 32 0 0,-1-32 0 16,11 35 0-16,-1-17 0 0,1 2 0 0,2 2 0 15,1 0 0-15,0 2 0 0,-2 3 0 16,1 1 0-16,-4 3 0 0,0 3 0 0,-2 1 0 16,-2 1 0-16,-4-1 0 0,-1 0 0 0,-1-1 0 15,-3-2 0-15,1-4 0 0,-1-3 0 0,2-6 0 16,2-19 0-16,-3 28 0 0,3-28 0 0,0 0 0 15,0 0 0-15,0 0 0 0,0 0 0 0,36 6-120 16,-38-35-546-16,30 9 5 0,-11-17 62 0</inkml:trace>
  <inkml:trace contextRef="#ctx0" brushRef="#br1" timeOffset="395819.2652">6945 14982 975 0,'0'0'114'0,"0"0"-45"16,0 0 2-16,-23-10-9 0,23 10-2 0,0 0-14 15,0 0-9-15,-26 15-12 0,26-15-11 0,0 0-8 16,0 0-1-16,-19 14-3 0,19-14-1 0,0 0 2 15,0 0 2-15,0 0 8 0,0 0 10 0,0 0 9 16,0 0 3-16,0 0 2 0,25-13-2 0,-25 13-1 16,0 0-5-16,22-26 2 0,-22 26-8 0,19-14 2 15,-19 14-5-15,17-16-1 16,-17 16-5-16,0 0-1 0,22-19-5 0,-22 19 0 16,0 0-1-16,0 0-4 0,0 0-1 0,0 0-1 15,17-12-3-15,-17 12 0 0,0 0 2 0,0 0-2 16,0 0 1-16,0 0 2 0,18 18 0 0,-18-18 1 15,0 0 1-15,23 13-2 0,-23-13 0 0,23 9-2 16,-23-9 2-16,28 3-3 0,-28-3 4 16,33 1-1-16,-14-2 1 0,3-1 2 0,0 1-4 15,1-2 1-15,0 2 0 0,2 0-2 0,-2 1 2 16,0 0 0-16,2 2-5 0,0 1 2 16,1-1-1-16,0 2-1 0,-2-1 5 0,3 0-3 0,-3 0 2 15,2 2-1-15,1-1-1 0,-1-2 4 16,4 1-1-16,2-1 0 0,4-2 1 0,0 0-4 15,1-2 2-15,0-2 1 0,2 0-3 16,3-1 3-16,0 2-1 0,1-2-2 0,2 1-2 16,-1 0 5-16,-1-1-4 0,0 1 4 0,-1 0 0 15,1 2-1-15,-2-2 0 0,1 2 2 0,-2 0-1 16,0-1 2-16,-1 2-3 0,-1 0 0 0,-2 1 0 16,3 1-1-16,-1 0 1 0,-2 2-1 0,4-2 0 15,-2 0-1-15,3 0 2 0,2 0 0 0,-2-2 0 16,3 2 1-16,1-3-1 0,1-2 1 15,2 1-1-15,0-3 2 0,1 0-2 16,2 0 1-16,0-2-4 0,1 0 3 0,2 1-2 16,-2-1 2-16,-1 1 3 0,-1 0 0 0,0 1-2 15,-1 0 1-15,-4 0-1 0,1 1 2 0,-1 1-2 16,0 1 1-16,0 0-2 0,1 2 2 0,-1-1-2 16,0-1-1-16,1 2 0 0,-1 0-3 15,1 0 3-15,-1 1 1 0,0-2 0 0,2 1 1 16,-1 0 0-16,3-2-1 0,-2-1 0 0,4 0 1 15,1-1-2-15,4-1 2 0,3-1-1 0,0 0 3 16,2-1-4-16,0 0 3 0,0 2-4 0,-2 0 2 16,-3 1-2-16,-1 3 2 0,-4 2-1 0,0 1-2 15,-3 2-2-15,-2 5-7 0,-3-4-5 0,0 10-18 16,-8-9-26-16,12 20-82 16,-47-25-356-16,54 22-93 0,-20-11 46 0</inkml:trace>
  <inkml:trace contextRef="#ctx0" brushRef="#br1" timeOffset="400887.9435">1485 16080 1470 0,'0'0'60'0,"0"0"-16"0,1-22-1 15,-1 22-1-15,0 0 0 0,0 0-3 16,-5-21-7-16,5 21-5 0,0 0-7 16,0 0-9-16,0 0-2 0,-19-18-4 0,19 18-1 0,0 0-1 15,-25 8-3-15,25-8 1 0,-24 21-2 0,7-3 5 16,-1 1-5-16,-2 4 9 0,-2 0-4 0,0 1 7 16,0-4-3-16,2 1 7 0,2-4-3 0,18-17 1 15,-25 22-4-15,25-22-2 0,0 0-8 16,0 0 1-16,0 0-2 0,0 0 0 15,0 0 1-15,21 15 2 0,-21-15 0 0,28 5-1 16,-28-5 1-16,33 4-2 0,-15-3 1 0,0 0 0 16,0-1-1-16,1-3 1 0,-1 0-2 0,0-2-1 15,-18 5 2-15,31-15 0 0,-31 15 2 0,24-25-1 16,-24 25 4-16,18-30-5 0,-11 11 6 0,-3-1-3 16,-1-1 5-16,-3 0-4 0,-3 1 9 15,1-1-4-15,-4 3 4 0,-1 0-1 0,7 18-3 16,-14-32-1-16,14 32 1 0,-18-25-2 0,18 25 2 15,0 0-2-15,-23-16 0 0,23 16-1 0,0 0-5 16,-25 16 0-16,25-16 0 0,-22 31 0 16,11-6 0-16,-2 0 0 0,0 3 0 0,-1 3 0 15,1 1 0-15,0-3 0 0,2 0 0 0,1-5 0 16,4-2 0-16,1-3 0 0,5-19 0 16,4 27 0-16,-4-27 0 0,14 19 0 0,-14-19 0 15,24 11 0-15,-24-11 0 0,33-1 0 0,-13-7 0 16,0 0 0-16,4-5 0 0,-1-3 0 0,0-2 0 15,0-3 0-15,-1-1 0 0,-2 2 0 0,-3-2 0 16,-1 3 0-16,-5 1 0 0,-11 18 0 0,10-27 0 16,-10 27 0-16,-6-17 0 0,6 17 0 15,-18-8 0-15,18 8 0 0,-28 0 0 0,28 0 0 16,-33 8 0-16,15 1 0 0,-1 0 0 16,0 3 0-16,1 2 0 0,-1-1 0 0,2 3 0 15,0-1 0-15,17-15 0 0,-28 29 0 0,28-29 0 16,-17 21 0-16,17-21 0 0,0 0 0 0,0 0 0 15,0 0 0-15,12 18-9 0,-7-35-159 0,18 20-496 16,-23-3-8-16,20-28 139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0T21:10:02.287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2567 903 1552 0,'0'0'41'0,"0"0"-12"0,0 0-14 16,0 0-7-16,-15-17 0 0,15 17 2 0,0 0 9 16,0 0-3-16,0 0-3 0,0 0-4 15,0 0-7-15,0 0 0 0,-2 20-3 0,2-20 2 16,-1 29-5-16,-2-7 8 0,2 2-9 0,-1 1 12 15,0 8-12-15,1 3 15 0,0 5-15 0,2 4-16 16,0 3 39-16,2 1-38 0,1 5 36 16,0 3-3-16,2 1-20 0,3 5 19 0,-1-1-16 15,5 7 18-15,-2 2-20 0,2 5 23 0,-1 6 10 16,3 8-25-16,-3 5 24 0,1 7-24 16,-3 4-14-16,0 6 30 0,-3 6-10 0,-1 7-10 15,-2-1 10-15,-2 7-11 0,-1 2-13 0,-2 5 15 16,-1 5 6-16,-2 3-3 0,-1 3 3 0,-1 3-5 15,-1 3 2-15,0 3 0 0,-2 2 3 0,2 2 5 16,-2-1 0-16,3 2 3 0,-2-1 0 0,5 3 1 16,1-1-3-16,2 2 2 0,3 2-2 15,5 0 1-15,1 1-3 0,5 2 0 0,3-1 15 16,4 3-12-16,3 0-6 0,1 1 3 16,3 0-5-16,0 3 2 0,2 0-5 0,4 0-9 15,1 0 10-15,4 2 3 0,-3 2-3 0,1 2-2 16,-8 2-5-16,-4 4 6 0,-3 4 4 0,-2 1-6 15,-2 2-6-15,0-1-5 0,-3 3 10 0,-4-3 9 16,-1 4-7-16,-2-1 5 0,-1-1-4 16,-3 2 9-16,0 1 6 0,-7 1-11 0,0-5-5 15,-1-1 0-15,-2-10 0 0,2-3 0 0,-1-3 0 16,-1-4 0-16,4-9 0 0,1-3 0 0,2-9-13 16,0-9-7-16,5-7-15 0,-1-16-29 0,12-1-53 15,-26-43-279-15,33 14-222 0,-6-20 8 16,1-20 437-16</inkml:trace>
  <inkml:trace contextRef="#ctx0" brushRef="#br0" timeOffset="843.7252">2094 11967 1869 0,'0'0'40'0,"0"0"-34"15,0 0-9-15,0 0-7 0,0 0 1 0,0 0 0 16,18 6 7-16,-18-6 2 0,37-7 0 0,-13 4 0 16,6-1-2-16,7 0 0 0,5-1-1 15,6-1-2-15,4 0-1 0,4-4-5 0,5 2 2 16,2-3 0-16,6 0 6 0,4 0-1 16,9 1 5-16,4-2-4 0,5 1 4 0,6 0-3 0,1-2 6 15,2 0-5-15,8-1 5 0,4 0-4 16,5 1 4-16,5 1-2 0,4 1 3 0,0 1-5 15,8 3 3-15,6-1-2 0,1 2 2 0,6 0-1 16,7 0 1-16,2 3 1 0,5-3 1 16,3 0-1-16,4 0 5 0,2 0-4 0,4-1 1 15,5 1 5-15,1 0-4 0,4 0-1 0,10 0 4 16,4 1-6-16,3-1 3 0,4 3-4 0,3-2 2 16,0 3-1-16,7-3-4 0,1 1 1 0,0-1 1 15,3 0-6-15,5 1 6 0,6-1-1 0,14-1-3 16,2 1 1-16,3-1 1 0,2 1-2 15,-1 0 5-15,2 3-2 0,2 0 2 16,3 2-2-16,5 0-1 0,2 3 4 0,7 1 2 16,-3 2 3-16,2 1 3 0,2 1 1 0,-5 3-4 15,6 0 3-15,-3 0-6 0,5-3 1 0,4-2-4 16,2 0 2-16,8-4-2 0,8-2 0 0,2-3-1 16,4-3 0-16,6-5-1 0,8 0-1 0,6-4 0 15,8-3 0-15,7-3 0 0,-1-2 0 16,2-1 0-16,2 0 0 0,2-2-1 0,2 2 2 15,6 0-1-15,2 2 0 0,-2 3 0 0,-5 4 0 16,-4 3 0-16,-8 4 0 0,-3 4 0 0,-6 2 0 16,-5 3 0-16,-10 1 0 0,-11 1 0 0,-9-3 0 15,-18-1 0-15,-8-6-15 0,-16 1-32 0,-18-18-46 16,13 27-263-16,-39-36-285 0,1 3 19 16,-17-3 350-16</inkml:trace>
  <inkml:trace contextRef="#ctx0" brushRef="#br0" timeOffset="1796.84">378 4507 1800 0,'4'-21'31'0,"2"-7"-42"16,8-4 14-16,7-5 12 0,7-1-4 0,0-4 17 16,5 2-11-16,0-1 8 0,1 3-15 0,-3 7 1 15,0 6-10-15,-3 5 5 0,-5 6-5 16,-5 7 2-16,-18 7 0 0,25-3 1 0,-25 3 5 16,15 17-1-16,-11 1 3 0,-3 8-6 0,-1 7 2 15,-1 10-9-15,-3 3 8 0,0 7-10 0,0 3 10 16,-1 4 4-16,2 4-18 0,1-1 17 0,2 0-17 15,1-6 7-15,3-8 11 0,2-5-9 0,4-9 9 16,4-8-10-16,2-7 3 16,5-8-3-16,3-6 2 0,3-7 3 0,3-7 2 15,3-11-4-15,2-5-3 0,-1-10 0 0,3-4 0 16,-3-8 0-16,0-5 0 0,0-2 0 0,-4-3 0 16,-3 2 0-16,-5 2 0 0,-7 2 0 0,-3 4 0 15,-5 5 0-15,-2 2 0 0,-3 3 0 0,-4 1 0 16,-1 3 0-16,-3 1 0 0,0 6 0 0,-3-1-27 15,1 7-18-15,-2-2-23 0,10 21-22 16,-14-31-66-16,33 45-209 0,-19-14-208 0,0 0 1 16,17 0 422-16</inkml:trace>
  <inkml:trace contextRef="#ctx0" brushRef="#br0" timeOffset="2171.815">1404 4452 1935 0,'0'0'20'0,"-9"19"-11"0,9-19-10 0,0 0-4 15,0 0 1-15,0 0 5 0,0 0 3 0,32-10 3 16,-7-1-2-16,5-3 1 0,7-5-5 0,6-6 5 16,5-2-6-16,2-2 6 0,2-4-7 15,-3 0 5-15,-2-1-6 0,-6 2 7 0,-4 2-1 16,-7 2 7-16,-5 4-2 0,-8 4 5 15,-17 20-5-15,14-26-5 0,-14 26-4 0,0 0 0 16,-28-17 0-16,8 15 0 0,-6 5 0 0,-4 4 0 16,-3 3 0-16,-2 4 0 0,-2 6 0 0,1 4 0 15,-1 6 0-15,4 5 0 0,3 4 0 0,3 3 0 16,4 0 0-16,5 3 0 0,6 0 0 16,6 0 0-16,6-4 0 0,6-5 0 0,5-4 0 15,8-7 0-15,5-6 0 0,9-5 0 0,5-11 0 16,8-8 0-16,5-12 0 0,8-8 0 0,1-11 0 15,6-7-17-15,-5-10-29 0,7 2-55 0,-22-28-149 16,27 23-348-16,-24-13-14 0,-2 6 190 16</inkml:trace>
  <inkml:trace contextRef="#ctx0" brushRef="#br0" timeOffset="2328.0614">2402 3553 2047 0,'-26'45'0'16,"2"12"0"-16,2 8 0 0,-2 10 0 0,2 7 0 15,0 2 0-15,1 0 0 0,2 3 0 0,-2 0 0 16,4-1 0-16,2-5 0 0,6-8 0 16,4-10 0-16,8-10 0 0,3-13 0 0,15 7-108 15,-21-47-336-15,27 28-223 0,-8-22 23 0,4-12 461 16</inkml:trace>
  <inkml:trace contextRef="#ctx0" brushRef="#br0" timeOffset="3187.4169">14723 12051 1427 0,'0'0'187'15,"0"0"-118"-15,0 0 13 0,-15 35-53 0,4-13 36 16,3 13-14-16,-5 2-16 0,2 6 7 0,-2 3-17 16,-1 6 8-16,1 4-31 0,1 3-2 0,2 0 0 15,3 0 0-15,1-2 0 0,4-2 0 16,2-3 0-16,2-5 0 0,5-2 0 0,0-7 0 15,5-3 0-15,2-3 0 0,3-4 0 0,0-5 0 16,6-2 0-16,-4-10-50 0,19 18-161 16,-38-29-401-16,35 0-32 0,-15-11 115 0</inkml:trace>
  <inkml:trace contextRef="#ctx0" brushRef="#br0" timeOffset="3374.9111">14262 12672 2047 0,'-15'23'0'16,"-11"0"0"-16,7-4 0 0,19-19 0 0,-14 19 0 16,14-19 0-16,0 0 0 0,26 3 0 0,-6-7 0 15,12-3 0-15,6-5 0 0,6-7 0 16,7-4 0-16,5-5 0 0,2-2 0 16,9 0 0-16,-1-3-15 0,10 12-107 0,-20-29-178 15,27 34-318-15,-16-11-20 0,1 6 285 0</inkml:trace>
  <inkml:trace contextRef="#ctx0" brushRef="#br0" timeOffset="3609.2802">15310 12531 2047 0,'0'0'0'0,"-19"-6"0"15,19 6 0-15,0 0 0 0,0 0 0 0,0 0 0 16,0 0 0-16,0 0 0 0,-20 5 0 16,20-5 0-16,-16 38 0 0,6-12 0 0,-1 8 0 15,-1 3 0-15,0 2 0 0,-2 4 0 0,5-2 0 16,-2 0 0-16,3 0 0 0,5-5 0 0,3-1-26 16,0-10-35-16,18 21-199 0,-18-46-369 0,18 20-10 15,-18-20 208-15</inkml:trace>
  <inkml:trace contextRef="#ctx0" brushRef="#br0" timeOffset="4234.2672">15350 12302 2012 0,'-17'14'2'0,"17"-14"0"0,-25 26-5 15,25-26 0-15,-5 19-2 0,5-19-4 16,0 0-8-16,25 17-9 0,-5-11-13 0,0-7-6 15,9 3 1-15,-1-4 12 0,5 2 13 0,0-1 11 16,1 2 9-16,0 1 0 0,-1 2 4 0,-3 3 5 16,-4 2 4-16,-2 3 10 0,-7 0 5 0,0 5 9 15,-8 0-2-15,-1 4 4 0,-8 1-10 0,-1 3-1 16,-4 3-7-16,-4 3-20 0,-3 0-2 16,-4 2 0-16,-1-1 0 0,0 3 0 15,-2-1 0-15,1 0 0 0,1-4 0 0,1-3 0 16,4-5 0-16,3-5 0 0,9-17 0 0,-11 17 0 15,11-17 0-15,0 0 0 0,0 0 0 0,0 0 0 16,22-21 0-16,-6 4 0 0,2-7 0 0,4-5 0 16,4-4 0-16,0-2 0 0,2 0 0 0,-1 1 0 15,-1 2 0-15,-4 4 0 0,-4 1 0 16,-1 5 0-16,-3 5 0 0,-14 17 0 0,17-20 0 16,-17 20 0-16,0 0 0 0,0 0 0 0,0 0 0 15,0 0 0-15,0 0 0 0,0 0 0 0,0 0 0 16,-1 23 0-16,1-23 0 0,-3 22 0 15,3-22 0-15,-2 19 0 0,2-19 0 0,0 0 0 16,11 21 0-16,-11-21 0 0,0 0 0 0,27 10 0 16,-27-10 0-16,29 2 0 0,-29-2 0 15,32-6 0-15,-15 2 0 0,0-1 0 0,-17 5 0 16,33-10 0-16,-33 10 0 0,28-8 0 0,-28 8 0 16,20-7 0-16,-20 7 0 0,0 0 0 0,19-9 0 15,-19 9 0-15,0 0 0 0,0 0 0 0,0 0 0 16,0 0 0-16,0 0 0 0,0 0 0 0,17 6 0 15,-17-6 0-15,7 18 0 0,-7-18 0 0,6 38 0 16,-4-14 0-16,0 5 0 0,-4 1 0 16,1 4 0-16,-2-1 0 0,-1 2 0 15,3-5 0-15,1-2 0 0,2-7 0 0,3-5 0 16,-5-16 0-16,19 20 0 0,-19-20-4 0,42 0-90 16,-30-35-161-16,39 23-366 0,-19-23 11 0,16-2 148 15</inkml:trace>
  <inkml:trace contextRef="#ctx0" brushRef="#br0" timeOffset="4671.7546">16593 12569 692 0,'-2'-17'354'0,"22"30"-87"16,-32-33-58-16,30 32-44 0,-18-12-51 0,0 0-33 16,0 0-16-16,0 0-16 0,0 0-4 0,0 0-39 15,19-4-6-15,-19 4 0 0,0 0 0 0,22 1 0 16,-22-1 0-16,20-3 0 0,-20 3 0 0,23-9 0 16,-23 9 0-16,25-12 0 0,-25 12 0 15,23-18 0-15,-23 18 0 0,22-24 0 16,-22 24 0-16,20-31 0 0,-13 12 0 0,-1 1 0 15,-1 0 0-15,-1 1 0 0,-4 17 0 0,-2-29 0 16,2 29 0-16,-13-22 0 0,13 22 0 0,-29-11 0 16,8 13 0-16,-3 3 0 0,-4 4 0 0,-6 7 0 15,-3 6 0-15,-3 8 0 0,-5 6 0 16,1 8 0-16,-3 4 0 0,4 10 0 0,3 3 0 16,6 3 0-16,5-3 0 0,6-5 0 0,10-6 0 15,7-10 0-15,12-9 0 0,8-6 0 0,12-8 0 16,13-7 0-16,14-10 0 0,13-13 0 0,17-12 0 15,9-13 0-15,17-8 0 0,7-26 0 0,27 28-246 16,-40-51-303-16,19 25-125 0,-17 3 97 0,-23-22 577 16</inkml:trace>
  <inkml:trace contextRef="#ctx0" brushRef="#br1" timeOffset="9988.7435">3244 11910 340 0,'0'0'113'0,"0"0"16"16,0 0-5-16,0 0 4 15,0 0-28-15,0 0-15 0,0 0-20 0,0 0-9 16,0 0-11-16,17-16-10 0,-17 16-8 0,0 0-4 16,0 0 0-16,0 0-2 0,11-22 4 0,-11 22-2 15,0 0 3-15,0 0-2 0,12-18 1 0,-12 18-2 16,0 0 1-16,0 0-3 0,20-23-1 0,-20 23-5 15,15-17-1-15,-15 17-7 0,19-26 1 16,-19 26-6-16,28-35 4 0,-11 15-7 0,2-3 6 16,3-1-7-16,1-2 8 0,3-2-8 0,1-3 9 15,2-1-10-15,1-2 9 0,2-2 14 0,2-2-40 16,1 0 39-16,2-2-37 0,0 0 13 16,1-3 14-16,1 1-11 0,1-3 15 0,3-3-11 15,-1-4 15-15,3-1-16 0,2-4 17 0,0 0-17 16,4-6-3-16,3 0 30 0,-2-4-28 15,4 0 26-15,-3-1-7 0,3 2-24 0,-1-3 21 16,0 0-21-16,-2-1 21 0,3-2 1 0,0-1-25 16,1-1 27-16,2 0-24 0,1 2 3 0,-1-1 22 15,2 0-25-15,-2 1 21 0,1-3-24 0,-1 1-2 16,0-2 23-16,-2 0-24 0,-1 1 24 0,2 0 1 16,1 1-22-16,-1 1 22 0,0-2-22 0,-2-1-3 15,-1 0 26-15,-3-1-22 0,1 3 24 16,-4-2 2-16,3 1-20 0,-4 0 20 15,2 0-22-15,0-1 1 0,2 2 22 0,-1-1-24 16,2 2 22-16,-6 4-3 0,0 2-22 0,0 1 18 16,-2 2-16-16,-2 0 16 0,0 2-16 0,-4 1-5 15,0 1 26-15,0 2-27 0,-2 3 26 0,1 3-6 16,-3 2-12-16,-2 5 10 0,0 6-11 16,-4 5 3-16,-6 2-22 0,3 14-24 0,-18-12-67 15,23 37-260-15,-31-7-229 0,0 0 4 0,0 0 440 16</inkml:trace>
  <inkml:trace contextRef="#ctx0" brushRef="#br1" timeOffset="11777.9388">6941 7363 730 0,'0'0'148'0,"-1"17"-35"0,1-17-28 16,0 0-14-16,0 0-15 0,0 0-15 0,0 0-15 15,0 0-9-15,0 0-4 0,0 0 2 16,0 0 6-16,0 0 9 0,0 0 13 0,0 0 6 16,0 0 0-16,0 0-7 0,0 0-14 0,0 0-11 15,0 0-9-15,0 0-5 0,0 0-1 0,0 0 0 16,0 0 0-16,0 0 0 0,0 0-1 16,0 0-4-16,0 0 0 0,0 0 1 0,0 0 1 15,0 0 2-15,0 0 0 0,0 0-1 0,0 0 0 16,0 0 1-16,0 0 1 0,18 1 3 0,-18-1 4 15,0 0 3-15,0 0 4 0,21 0 1 0,-21 0-1 16,0 0-2-16,22-5 0 0,-22 5-2 0,21-5 0 16,-21 5-1-16,22-7-3 0,-22 7-1 0,28-7-2 15,-28 7-2-15,27-6 0 16,-27 6-2-16,31-5 0 0,-14 4 0 0,0-1 0 16,2 1-1-16,1-1 1 0,-1-1-1 0,3 1 0 15,0-1 0-15,1 0 3 0,2-1-2 0,-1 1 1 16,1 0-2-16,1-1 1 0,-3 2-1 0,4-2 1 15,1 2 0-15,-2 0 0 0,1-1 0 0,0 1 1 16,1 1 0-16,0-2 0 0,0 3 1 16,1-1-1-16,-2 0-1 0,1 1 0 0,-1 0 0 15,1 0-1-15,0 1 1 0,1 0-1 0,1 0 1 16,1 2-1-16,-1-1 2 0,2-1-2 0,0 2 2 16,1-2-1-16,1 0 0 0,0 0-1 0,0-1 1 15,2 2-1-15,-1-2 1 0,0 0-1 16,2-2 0-16,-1 2 1 0,-1-1 0 0,2 0 0 15,-1 0 2-15,3 0 1 0,0-2-1 16,0 1 2-16,2-1 0 0,2 1-1 0,1 0 0 16,0-1-2-16,1 2-1 0,-2-2 0 0,2 2-1 15,-1 0 1-15,0 0 0 0,1 1-1 0,-4 0 0 16,2 1-1-16,-2 0 2 0,2 0-2 0,-1 2 3 16,1-1-1-16,2 1 0 0,-4-1 0 0,3 1-1 15,-1 0 0-15,-1 0 1 0,1 0-1 0,-2 0 2 16,0-2-2-16,2 1 2 0,-2-1-1 15,1 1-1-15,0-1 0 0,2 0 1 16,1 0 1-16,0 1-1 0,-1 0 1 0,1-1 0 16,-3 2-3-16,2-2 2 0,0 1-1 0,0-1 1 15,-2 1-1-15,2-1 0 0,0-1 1 0,-2-1-1 16,2-1 1-16,1 0-1 0,3 0 2 0,0-1-1 16,0 1 1-16,2-2-1 0,-2 0 0 15,2 0-1-15,1 0 2 0,-1 0-3 0,1 1 2 16,-2-1-1-16,-1 2 1 0,0-1-2 0,0 1 2 15,1-1-1-15,1 2 1 0,0 1 0 0,-2 0 0 16,2 1 0-16,-1 1-1 0,0-1 1 0,-1 1-1 16,1 0 0-16,-1-1 1 0,0 0-1 0,1-1 1 15,-2 1-1-15,3 0 1 0,1 2 0 16,0-2-1-16,1 1 2 0,-1 2-3 16,0-2 3-16,2 1-2 0,-1-2 1 0,2 0-1 15,-2 0 0-15,-1-1 0 0,1 2 1 0,3-2 0 16,0 0 0-16,-1-2 0 0,4 1 0 0,-4 1 0 15,2 0 0-15,0 0-1 0,-1 1 1 0,-2 1-1 16,-2 0 1-16,1-1-1 0,-1 3 1 0,1-2-1 16,0 2 2-16,1 0-1 0,0-1 1 0,-2 1-1 15,1 0 0-15,1-1-1 0,-2 1 1 16,0-1-2-16,0 1 2 0,-1 1-1 0,0-2 1 16,3 0-3-16,2 1 1 0,0-3 0 0,2-1-1 15,-3 0 4-15,4-1 0 0,0-2 1 16,-1 1 0-16,3-2 1 0,-1 0-2 0,1 1 2 15,1-2-2-15,1 1 0 0,1 1-1 0,-1-2 1 16,2 1-1-16,-1 1 1 0,-1-1-1 16,-3-1 1-16,0 2-2 0,-1-1 2 0,-1 0-3 15,1 2 2-15,1-1-1 0,-2 0 0 0,1 0 2 16,-2 1-1-16,0 0 0 0,0-2 1 0,-2 2-1 16,-1-2 3-16,-1 1-2 0,2 1 0 0,-2 0 0 15,1-2 1-15,1 3-2 0,-1-2 1 0,1 0 0 16,0 0 0-16,-2 0-1 0,0-1 1 0,-3 0-1 15,2 1 1-15,-1-1-2 16,1 1 1-16,1-1 0 0,-1 0 0 0,2 1-2 16,-2-1 2-16,0 0-1 0,-1 2 1 0,0 0-1 15,-1 0 1-15,-2 1 0 0,-1 0-1 0,-2 1 0 16,-2 1 0-16,-2 0 0 0,2 2-1 16,-2-1 2-16,0 1-1 0,0 0 0 0,-2 0 1 0,-1 0 0 0,-1 1 0 15,-2 0 0-15,0-1 0 0,0 1 0 16,-1-1 0-16,1 0 2 0,-1-2-1 0,-1 1 2 15,1-2-2-15,0 0 1 0,2-1 0 0,1 0-1 16,0-1 1-16,3-1-3 0,0 0 0 0,1-2 0 16,0 0 0-16,3 0 0 0,-3 0 2 0,1-1-1 15,2 0 0-15,-2 0-1 0,1-1 1 0,-4 1-1 16,3-1 1-16,-2 0-1 0,-2 1 1 16,2 0 0-16,-2 3-1 0,-1-1 0 15,-2 3-1-15,0 0-1 0,-3 1 1 0,-1 2-1 16,-2 1-3-16,-2-1-9 0,-2 3-13 0,-7-5-22 15,10 13-53-15,-29-31-191 0,29 29-320 0,-27-11 34 16,20-3 249-16</inkml:trace>
  <inkml:trace contextRef="#ctx0" brushRef="#br1" timeOffset="13106.0311">18052 7197 1552 0,'0'0'22'0,"0"0"-13"0,4-24 0 0,-4 24-1 15,0 0 4-15,19-22-1 0,-19 22-2 0,0 0-4 16,21-16 0-16,-21 16-4 0,0 0 3 0,19-5 0 16,-19 5 5-16,0 0 4 0,0 0 3 0,18 5 4 15,-18-5 4-15,0 0 5 0,0 0-1 0,0 0 2 16,0 0-9-16,10 17-1 0,-10-17-8 0,0 0 0 16,0 0-4-16,4 20-2 0,-4-20-1 15,0 0-1-15,0 0 0 0,17 18 1 0,-17-18-1 16,0 0 2-16,24 13-2 0,-24-13 0 15,23 10-1-15,-23-10-2 0,26 11-1 0,-26-11 2 16,24 13-3-16,-24-13 3 0,24 17-3 0,-24-17 4 16,27 22-4-16,-27-22 4 0,28 24-4 0,-28-24 2 15,31 25-1-15,-31-25 3 0,30 28-4 0,-30-28 5 16,32 31-4-16,-15-15 3 0,-2 2-5 16,4-1 5-16,-2 0-5 0,2 1 4 0,2 0-3 15,-1 3 4-15,2 0-4 0,0-1 5 0,0 2-6 16,0-2 6-16,1 3-7 0,1-1-11 0,1 1 34 15,0 1-33-15,1 1 34 0,-2 0-16 0,0 0-8 16,0 2 8-16,0 1-7 0,-1 0 6 0,-1 1-6 16,0 1 6-16,-2 1-7 15,2 2 8-15,0 0-9 0,0-1 8 0,0-2-7 16,1 2 7-16,1-2-7 0,0 0 7 0,4 3-8 16,-2-2 9-16,2 0-9 0,1 1-7 0,3 1 29 15,1 0-30-15,0-1 30 0,2-1-14 0,-1 0-8 16,3-1 8-16,-2 0-7 0,0 2 7 0,-1-2-7 15,1 4 7-15,1 0-9 0,-1 0 9 0,-1 0-8 16,-1 1 9-16,-2 0-10 0,0 0 9 16,0 3-8-16,-1 0-11 0,0 1 28 0,-1 1-27 15,2-3 27-15,-1 2-8 0,2 1-9 0,1-3 9 16,-2 1-9-16,3-1 8 0,-1 1-8 16,0-2 8-16,2 1-8 0,-1-1 7 0,3 0-7 15,-3 0 9-15,1 3-10 0,-1-1 10 0,0 1 9 16,0 1-28-16,0-1 29 0,0 1-29 0,2 0 10 15,-2 0 8-15,0-1-8 0,1 1 10 16,-1-1-10-16,-1 1 9 0,-2 0-10 0,0 0 8 16,-2 0-7-16,0 0 10 0,0-1-9 0,-1 1 10 15,0-1 11-15,0 0-28 0,1-2 27 0,-2 1-27 16,0-2 8-16,0-1 8 0,-1-1-8 0,2-1 7 16,0-2-8-16,2 1 7 0,-2-2-6 0,2-1 6 15,-1 1-5-15,2-3 6 0,-2 0-6 16,0-1 4-16,-2-2-4 0,1 0 4 15,-3 0-5-15,0-1 6 0,1-1-6 0,-3 4-15 16,0-5 29-16,1 3-29 0,-3-2 29 0,1-1-7 16,0-2-6-16,-2 1 5 0,-1-1-5 0,-1-1 4 15,-1 0-3-15,2-1 1 0,0 1-2 0,1-2 3 16,-1 0-3-16,-1-2 2 0,-1-2-1 0,0 0 1 16,0-1-1-16,-17-11 0 0,33 18 0 15,-33-18 0-15,31 19 0 0,-31-19 0 0,28 15 0 16,-28-15 0-16,25 12 0 0,-25-12 0 0,21 10 0 15,-21-10 0-15,19 13 0 0,-19-13 0 0,19 15 0 16,-19-15 0-16,0 0 0 0,21 22 0 0,-21-22 0 16,15 19 0-16,-15-19 0 0,15 21 0 15,-15-21 0-15,11 20 0 0,-11-20 0 0,0 0-2 16,8 22-15-16,-8-22-11 0,0 0-39 16,0 0-80-16,0 0-431 0,0 0-60 0,0 0 69 15</inkml:trace>
  <inkml:trace contextRef="#ctx0" brushRef="#br1" timeOffset="14074.7785">7217 11242 1940 0,'0'0'49'15,"-20"28"-35"-15,14-7-10 0,1 4 2 0,1 5-8 16,2 2-11-16,-1 4 27 0,2 4-27 0,0 3 25 16,0 6-10-16,-1 2-17 0,0 1 3 15,6 11-57-15,-13-14-40 0,29 38-270 0,-26-26-260 16,8 4 29-16,2 3 431 0</inkml:trace>
  <inkml:trace contextRef="#ctx0" brushRef="#br1" timeOffset="14496.6372">7276 12452 1415 0,'-6'-18'359'0,"26"24"-287"0,-20-6-56 16,-17 27 0-16,6-6-7 0,2 8 6 0,-2 6-8 16,-3 6 6-16,1 8 7 0,-2 4-30 15,-2 2 26-15,2 3-28 0,0-3 5 0,2-3 12 16,3-4-19-16,0-8 1 0,10 0-34 0,-5-17-18 16,21 11-78-16,-16-34-162 0,0 0-253 0,30 6-8 15,-12-23 344-15</inkml:trace>
  <inkml:trace contextRef="#ctx0" brushRef="#br1" timeOffset="14777.8805">7678 12391 1228 0,'-3'35'583'16,"-19"-7"-525"-16,4 11-15 0,-6 3-15 0,6 9 7 15,0 3 11-15,3 4-27 0,4 0-12 0,4 2-7 16,3-5 0-16,4 0 0 0,5-7 0 15,5-7 0-15,3-12 0 0,6-8 0 0,3-10 0 16,3-8 0-16,6-7 0 0,-1-9 0 0,4-10 0 16,-1-7 0-16,1-10 0 0,-2-6 0 0,-2-3 0 15,-2-7 0-15,-4-3 0 0,1-4 0 0,-7 1 0 16,-4 5 0-16,-6 7 0 0,-8 9 0 0,-8 8 0 16,-5 7 0-16,-8 6 0 0,-7 3 0 15,-2 6 0-15,-5 3 0 0,-1 8 0 16,-4 0-56-16,10 19-83 0,-26-27-211 0,34 38-223 15,-17-12-20-15,12 5 258 0</inkml:trace>
  <inkml:trace contextRef="#ctx0" brushRef="#br1" timeOffset="15668.3472">18952 11130 1482 0,'-22'-17'377'16,"22"17"-287"-16,-1 22-55 0,-5-4-9 0,-2 4-13 15,2 2-1-15,1 4-6 0,1 4 0 0,-1 2-6 16,1 6 0-16,0 2 0 0,3 2-9 0,0 2 18 15,0-1-23-15,3 1 2 0,-3-7-28 0,9 9-46 16,-17-30-149-16,25 23-399 0,-14-11 10 0,6 2 223 16</inkml:trace>
  <inkml:trace contextRef="#ctx0" brushRef="#br1" timeOffset="16121.46">18900 12082 1547 0,'0'0'231'16,"0"0"-176"-16,0 0-17 0,0 0-13 0,-24 14-3 16,24-14-8-16,-19 15 1 0,19-15-7 0,-22 26 5 15,11-8-6-15,0 3 5 0,-1 1-3 0,4-1 6 16,-2 2-5-16,4-1 5 0,1-2-8 0,4-2-3 16,1-1-4-16,0-17 0 0,9 25 0 0,-9-25 0 15,21 16 0-15,-21-16 0 0,35 12 0 0,-14-7 0 16,2-2 0-16,-1 1 0 0,1 1 0 15,0 0 0-15,-2 3 0 0,0 2 0 0,-3 3 0 16,-18-13 0-16,27 33 0 0,-19-13 0 0,-3 3 0 16,-5 4 0-16,-3 2 0 0,-1 4 0 15,-7-1 0-15,-3 2 0 0,-2-1 0 0,-2-2 0 16,0-4 0-16,0-7 0 0,18-20 0 0,-27 21 0 16,27-21 0-16,0 0-25 0,0 0-42 15,-23-62-176-15,35 38-372 0,-13-20-27 0,11 0 188 16</inkml:trace>
  <inkml:trace contextRef="#ctx0" brushRef="#br1" timeOffset="16558.9497">18977 12126 1565 0,'-17'-19'454'0,"17"19"-426"0,0 0-28 15,0 0 0-15,0 0 0 0,0 0 0 0,0 0 0 16,21-22 0-16,-21 22 0 0,33-20 0 0,-11 9 0 15,1 1 0-15,5-2 0 0,-3 1 0 0,5 1 0 16,-2-2-18-16,3 4-17 0,-3-4-7 0,5 8-9 16,-6-7-8-16,7 13-7 0,-10-10 11 0,6 9 14 15,-6-2 19-15,-3 2 18 0,1 2 6 16,-3 1-5-16,-19-4 2 0,29 12-3 0,-29-12 4 16,14 19 3-16,-14-19 15 0,3 25 10 0,-1-5-11 15,-2-20 53-15,-12 37-41 0,-1-16 36 0,5 9-15 16,-6-3-18-16,3 5 5 0,-4 0-16 15,2 2 3-15,1 1-19 0,0 0-5 0,2 0 0 16,3 0 0-16,0-3 0 0,5-2 0 16,1-4 0-16,6-2 0 0,2-6 0 0,5-1 0 15,5-5 0-15,3-3 0 0,4-5 0 0,1-7 0 16,2-5 0-16,4-8 0 0,3-6 0 0,2-6 0 16,2-5 0-16,0-6 0 0,-3-5 0 0,-4-3 0 15,-4 1 0-15,-5-1 0 0,-5 2 0 0,-3 3 0 16,-8 7 0-16,-5 3 0 0,-8 11 0 0,-6 4 0 15,-4 3 0-15,-6 5 0 0,0 5-50 16,-8-3-18-16,7 17-43 0,-23-31-155 0,23 34-332 16,-18-9 8-16,12 4 227 0</inkml:trace>
  <inkml:trace contextRef="#ctx0" brushRef="#br1" timeOffset="17449.5736">22120 11391 876 0,'0'0'453'0,"-23"-29"-362"0,23 29-53 0,-21-21 2 16,21 21 0-16,0 0-1 0,-17-14 8 15,17 14 11-15,0 0-4 0,0 0-9 0,-17-2-14 16,17 2-8-16,0 0-7 0,-9 20-7 15,9-20 1-15,5 32-7 0,1-12 3 0,3 2 16 16,-1 3-38-16,3 1 35 0,2 0-38 0,0 5 1 16,-2-9-32-16,14 21-90 0,-25-43-263 0,7 42-214 15,-1-14 50-15,-6-28 478 0</inkml:trace>
  <inkml:trace contextRef="#ctx0" brushRef="#br1" timeOffset="17949.54">22396 11972 976 0,'-20'-16'449'0,"25"35"-188"0,-27-21-162 15,22 2-31-15,-30 17-23 0,13-3-9 0,-4 1-8 16,2 2-25-16,-3 2 30 0,0 6-30 16,-3 2 28-16,-1 6-16 0,-1 2-15 0,2 1 0 15,-1 3 0-15,4-1 0 0,2 1 0 0,4-1 0 16,2-2 0-16,5-3 0 0,5-3 0 0,4 0 0 15,5-2 0-15,2-2 0 0,7 0 0 16,-1-2 0-16,5-3 0 0,4 0 0 0,5-1 0 16,2-2 0-16,3-4 0 0,0-5 0 0,0-4 0 15,2-8 0-15,-1-4 0 0,-1-6 0 0,-1-8 0 16,0-1 0-16,-5-4 0 0,0-3 0 0,-7-2 0 16,-3 0 0-16,-4 0 0 0,-6 0 0 0,-4 4 0 15,-6 2 0-15,-7 5 0 0,-4 3 0 16,-4 4 0-16,-5 3 0 0,-2 4 0 15,-2 2 0-15,1 4 0 0,1 3 0 0,0 4 0 16,3 1 0-16,4 4 0 0,2 3 0 0,3 3-19 16,3-1-10-16,6 5-20 0,5-22-17 0,4 43-110 15,-21-45-335-15,38 20-30 0,-21-18-12 0</inkml:trace>
  <inkml:trace contextRef="#ctx0" brushRef="#br1" timeOffset="18230.8086">23030 12084 1242 0,'0'0'533'0,"0"0"-426"16,0 0-54-16,-19 5-6 0,2-2-15 15,17-3-1-15,-34 22-29 0,14-7-2 0,0 3 0 16,-1 4 0-16,-1 2 0 0,2 4 0 16,-1 2 0-16,2 1 0 0,2 3 0 0,3 3 0 15,6 0 0-15,3-1 0 0,7-3 0 0,6-3 0 16,4-6 0-16,4-6 0 0,5-5 0 0,5-7 0 15,4-6 0-15,3-8 0 0,4-6 0 0,0-7 0 16,1-7 0-16,0-4 0 0,-4-6 0 0,-1-2 0 16,-4-3 0-16,-4-2 0 0,-4 2 0 15,-7-1 0-15,-6 3 0 0,-7 1 0 0,-7 7 0 16,-7 2 0-16,-7 2 0 0,-8 0 0 16,4 17-156-16,-36-31-418 0,22 27-65 0,-20-10-9 15</inkml:trace>
  <inkml:trace contextRef="#ctx0" brushRef="#br1" timeOffset="18918.289">15880 13633 1697 0,'-4'-18'73'0,"4"18"-37"16,12-29-2-16,-12 29 2 0,0-17 8 0,0 17 2 16,0 0-8-16,-17-5-9 0,17 5-15 0,-31 8-14 15,10 0 0-15,-1 5 0 0,-1 3 0 0,-1 6 0 16,-3 1 0-16,1 2 0 0,1 4 0 16,1 0 0-16,1 1 0 0,3 1 0 15,3-3 0-15,4-1 0 0,4-4 0 0,7-3 0 16,2-20 0-16,11 25 0 0,-11-25 0 0,35 13 0 15,-12-10 0-15,5-3 0 0,4-4 0 0,-1-2 0 16,5-4 0-16,0-2 0 0,0 0 0 0,3 1 0 16,-3 0 0-16,-4 2 0 0,0 0 0 15,-5 5 0-15,-5 2 0 0,-4 6 0 0,-18-4 0 16,22 18 0-16,-22-18 0 0,6 36 0 0,-7-9 0 16,-5 4 0-16,-2 3 0 0,-4 1 0 0,-2 2 0 15,-1-2 0-15,-1 0 0 0,-1-3 0 0,4-1 0 16,-1-7 0-16,3-5 0 0,11-19 0 15,-8 18-3-15,8-18-92 0,19 9-267 0,-22-32-260 16,3 23-11-16,19-44 302 0</inkml:trace>
  <inkml:trace contextRef="#ctx0" brushRef="#br1" timeOffset="19215.1371">16242 13263 2005 0,'-24'12'37'0,"24"-12"-32"0,-6 17-5 0,6-17-7 16,0 0 14-16,24 23-12 0,-24-23 10 15,34 13-5-15,-13-5 0 0,3-2 0 0,2 0 0 16,3 0 0-16,1 0 0 0,2 1 0 0,1 2 0 16,1 2 0-16,0 2 0 0,-1 4 0 0,1 1 0 15,-4 2 0-15,-2 5 0 0,-5 0 0 16,-4 5 0-16,-7 4 0 0,-5 5 0 0,-5 4 0 15,-4 5 0-15,-6 4 0 0,-7 2 0 0,-3 0 0 16,-4 3 0-16,-3 0 0 0,-1-1 0 0,-2-4 0 16,0-4 0-16,1-6 0 0,0-5 0 0,2-10 0 15,3-2 0-15,0-13-51 0,13 8-71 0,-22-40-233 16,31 20-265-16,-17-6-2 0,17 6 346 16</inkml:trace>
  <inkml:trace contextRef="#ctx0" brushRef="#br1" timeOffset="19480.7527">15487 13231 1662 0,'0'0'164'0,"-18"4"-144"0,-3-5-11 15,1 4 4-15,0 6 5 0,-3 7 5 0,0 14-14 16,-6 6 34-16,1 15-30 0,-5 9 23 0,1 7-2 16,-2 11-31-16,3 3-3 0,3 8 0 15,2 1 0-15,7-1 0 0,6-2 0 0,6-8 0 16,10-7 0-16,8-9 0 0,7-11 0 0,11-7 0 16,6-12 0-16,13-3-45 0,-9-39-341 0,27 24-264 15,-11-21-16-15,13 1 367 0</inkml:trace>
  <inkml:trace contextRef="#ctx0" brushRef="#br1" timeOffset="19621.3744">16302 14356 1965 0,'-45'26'56'0,"18"-16"-66"0,4-6-23 16,-4-11-37-16,27 7-321 0,-31-5-263 0,14-8 20 15,-11-8 406-15</inkml:trace>
  <inkml:trace contextRef="#ctx0" brushRef="#br1" timeOffset="21246.3344">2646 7700 1295 0,'0'0'234'0,"0"0"-162"0,-23-10-5 0,23 10-7 15,0 0-11-15,0 0-7 0,0 0-13 0,0 0-8 16,0 0-29-16,-7-21 19 0,7 21-23 0,0 0 38 16,23-23-10-16,-23 23 15 0,34-19-12 0,-10 11-7 15,5-2 0-15,5 1-6 0,8 0-3 16,0 1 0-16,4-1 1 0,7 2-8 0,3 1-4 16,0-1-13-16,4 9-46 0,-18-26-150 15,13 30-422-15,-14-7-29 0,-1 6 301 0</inkml:trace>
  <inkml:trace contextRef="#ctx0" brushRef="#br1" timeOffset="21808.8465">749 7615 1438 0,'13'-24'223'0,"-13"24"-48"0,0 0-145 16,0 0-15-16,0 0-3 0,0 0 1 15,22 12 2-15,-22-12 0 0,18 17-5 0,-18-17-17 16,20 29 28-16,-10-9-34 0,-3 1 28 0,-1 5-20 15,-1 2-12-15,-5-1-6 0,3 7-21 0,-7-10-15 16,11 14-43-16,-7-38-47 0,12 58-211 0,-11-39-201 16,5 2 34-16,8 3 413 0</inkml:trace>
  <inkml:trace contextRef="#ctx0" brushRef="#br1" timeOffset="22136.9394">1347 7409 1223 0,'28'19'332'0,"-28"-19"-139"0,-17 6-152 16,17-6-16-16,-22 27-3 0,9-7-6 15,1 8 5-15,-3 3-5 0,2 7 6 0,-2 1 12 16,3 5-26-16,2 2 19 0,5 3-28 0,4 0 4 16,5-2 10-16,3-1-9 0,5-3 9 0,5-6-10 15,4-5 6-15,6-8-6 0,1-7 4 0,5-9-4 16,5-7 1-16,3-9 1 0,4-7-4 0,3-10-1 15,1-9 0-15,-2-6 0 0,1-4 0 16,-7-6 0-16,-2-2 0 0,-5-2 0 0,-6-3 0 16,-5-1 0-16,-6 2 0 0,-7 3 0 15,-6 4 0-15,-7 7 0 0,-4 6 0 0,-8 7 0 16,-7 5 0-16,-6 4 0 0,-7 6 0 0,-6 4 0 16,-7 5 0-16,-4 9 0 0,-4 6 0 0,-1 8-3 15,-1 1-12-15,5 5-9 0,2-2-5 0,12 6-43 16,-7-31-159-16,39 28-353 0,-16-24-50 15,23-1 180-15</inkml:trace>
  <inkml:trace contextRef="#ctx0" brushRef="#br1" timeOffset="28314.4751">1857 14593 1290 0,'-10'25'187'15,"10"-25"-58"-15,-29 18-117 0,29-18 1 0,-27 25 12 16,27-25 3-16,-19 24 11 0,19-24-9 0,-10 23-2 16,10-23-13-16,0 26-3 0,0-26-6 0,11 26 4 15,-11-26-3-15,22 21 8 0,-22-21-3 16,29 16-1-16,-12-12-1 0,4 1-1 0,-2-6-4 15,4 0 5-15,0-4-1 0,2-1 0 16,-2-4-1-16,-1-1-4 0,-2-3 2 0,-1-1-6 16,-19 15 6-16,26-29-6 0,-26 29 6 0,15-26-4 15,-15 26 2-15,2-24 0 0,-2 24-1 0,-7-22 0 16,7 22 2-16,-18-20-3 0,18 20 5 0,-26-14-6 16,26 14 2-16,-31-7 0 0,14 7 1 15,0 2 6-15,-2 4-7 0,19-6 5 0,-33 18-4 16,33-18 1-16,-27 32 4 0,14-14-2 0,4 2-4 15,0 2 3-15,4-1-6 0,2-2 0 0,3-1 0 16,0-18 0-16,8 27 0 0,-8-27 0 16,20 20 0-16,-20-20 0 0,29 11 0 0,-12-9 0 15,2-4 0-15,1-4 0 0,2-2 0 0,-1-4 0 16,1-3 0-16,-2 0 0 0,-2-5 0 16,-1 1 0-16,-1-3 0 0,-3 1 0 0,-3 3 0 15,-3 1 0-15,-7 17 0 0,5-26 0 0,-5 26 0 16,0 0 0-16,-13-17 0 0,13 17 0 0,-22-1 0 15,22 1 0-15,-31 9 0 0,31-9 0 0,-34 18 0 16,16-5 0-16,0-3 0 0,18-10 0 0,-30 20 0 16,30-20 0-16,-24 13 0 0,24-13 0 15,0 0 0-15,0 0 0 0,0 0 0 0,0 0 0 16,0 0 0-16,0 0 0 0,-6-19 0 16,6 19 0-16,9-21 0 0,-9 21 0 0,13-24 0 15,-13 24 0-15,14-21 0 0,-14 21 0 0,0 0 0 16,9-19 0-16,-9 19 0 0,0 0 0 0,0 0 0 15,0 0 0-15,0 0 0 0,0 0 0 0,0 0 0 16,0 0 0-16,0 0 0 0,0 0 0 16,0 0 0-16,0 0 0 0,3 17 0 0,-3-17 0 15,0 0 0-15,0 0 0 0,24 16 0 0,-24-16 0 16,27 5 0-16,-9-4 0 0,4-2 0 0,2-3 0 16,6-1 0-16,4-1 0 0,2 1 0 0,5 0 0 15,4 1 0-15,5 0 0 0,4-1 0 0,3 0 0 16,4 0 0-16,1 1 0 0,5-1 0 15,1 1 0-15,8-2 0 0,2 1 0 16,7 2 0-16,4-3 0 0,2 0 0 0,2-2 0 16,5-3 0-16,2 0 0 0,7-3 0 0,5-4 0 15,1-3 0-15,2-2 0 0,1-2 0 0,-2 0 0 16,2-3 0-16,-1 1 0 0,-4 2 0 0,-4 1 0 16,-5 3 0-16,-7 2 0 0,-4 4 0 0,-4 2 0 15,-12 6 0-15,-7 0 0 0,-8 7 0 16,-14 3 0-16,-8 3 0 0,-10 5 0 0,-9 2 0 15,-19-13 0-15,18 32 0 0,-19-15 0 0,-4 1 0 16,5-18 0-16,-20 30-1 0,20-30-10 16,-30 23-9-16,11-15-5 0,1 3-24 0,-8-11-28 15,19 28-184-15,-33-32-341 0,40 4 24 0,-44 15 156 16</inkml:trace>
  <inkml:trace contextRef="#ctx0" brushRef="#br1" timeOffset="28942.4552">6255 14320 1999 0,'0'0'28'0,"0"0"-12"0,0 0-12 15,0 0-4-15,0 0 0 0,14-17 0 16,-14 17 0-16,22-11 0 0,-22 11 0 0,33-8 0 15,-13 4 0-15,5 2 0 0,0-4 0 0,1 1 0 16,-1 1 0-16,-2-2-22 0,5 10-41 0,-9-11-34 16,19 32-154-16,-38-25-379 0,39 10 20 15,-20 3 237-15</inkml:trace>
  <inkml:trace contextRef="#ctx0" brushRef="#br1" timeOffset="29098.7">6395 14556 1514 0,'15'33'374'16,"-52"-31"-320"-16,37-2-14 0,-20 10-19 0,20-10-5 16,0 0-8-16,0 0-4 0,0 0-4 0,0 0 2 15,23 1 2-15,-6-1-3 0,5-2-1 16,1-1-7-16,6 1-13 0,-1-4-22 16,11 13-67-16,-23-30-360 0,31 27-171 0,-13-14 36 15,9 0 458-15</inkml:trace>
  <inkml:trace contextRef="#ctx0" brushRef="#br1" timeOffset="29442.4911">7672 13949 1858 0,'0'0'4'0,"0"0"38"0,0 0-18 16,0 0 17-16,11-18-15 0,-11 18-6 0,0 0 0 15,0 0-19-15,16 22 10 0,-10-4-11 0,-1 7 0 16,0 8 0-16,-2 7 0 0,1 3 0 15,-1 6 0-15,-3 4 0 0,1 5 0 0,-1 0 0 16,-1 1 0-16,-1-1 0 0,1-1-12 16,-1-7-41-16,5 0 9 0,-6-19-69 0,21 19-119 15,-25-31-350-15,20 1-17 0,-13-20 188 0</inkml:trace>
  <inkml:trace contextRef="#ctx0" brushRef="#br1" timeOffset="29632.8093">7787 14326 1928 0,'0'0'62'16,"0"0"-22"-16,-17 17-23 0,17-17-17 0,1 17 0 15,-1-17 0-15,11 19 0 0,-11-19 0 0,22 16 0 16,-5-13 0-16,2-2 0 0,5-6 0 0,4-5 0 16,5-4 0-16,1-6 0 0,5 0 0 15,0-9-50-15,9 6-37 0,-17-24-106 0,29 20-422 16,-24-10-11-16,4 0 151 0</inkml:trace>
  <inkml:trace contextRef="#ctx0" brushRef="#br1" timeOffset="29804.7056">8404 13780 1259 0,'0'25'515'16,"-23"-15"-428"-16,9 13-27 0,-7-2-12 16,5 8-5-16,-3 2-8 0,3 6-35 0,-1 1 0 15,2 5 0-15,1 3 0 0,3 0 0 0,2 1 0 16,4-1 0-16,3-3 0 0,3-2 0 0,5-4 0 15,2-3 0-15,4-3 0 0,1-3 0 0,3-4 0 16,0-3 0-16,4-2-24 0,-20-19-87 0,55 39-300 16,-55-39-234-16,35 7 34 0,-15 2 367 15</inkml:trace>
  <inkml:trace contextRef="#ctx0" brushRef="#br1" timeOffset="30007.8134">8621 14193 1281 0,'10'20'559'0,"-10"-20"-501"0,-9 20-26 16,9-20-13-16,-6 35 2 0,2-13-8 0,4 3 1 15,0 1-6-15,0 0 2 0,0 2-6 0,0 0 2 16,0-1-7-16,2-3 5 0,0-2-8 0,-2-22 5 16,7 27-12-16,-7-27-1 0,0 0-17 0,17 5-17 15,-17-5-52-15,6-32-231 0,14 21-261 0,-15-18-35 16,3-8 341-16</inkml:trace>
  <inkml:trace contextRef="#ctx0" brushRef="#br1" timeOffset="30429.6667">8884 13948 1450 0,'4'25'355'0,"-5"-3"-188"0,2-3-126 0,-1-19-12 15,3 27-24-15,-3-27-5 0,7 20 0 0,-7-20 0 16,0 0 0-16,16 22 0 0,-16-22 0 0,0 0 0 16,18 17 0-16,-18-17 0 0,0 0 0 0,20 22 0 15,-20-22 0-15,7 20 0 0,-7-20 0 0,4 29 0 16,-6-10 0-16,-1 1 0 0,-2 3 0 16,-1 1 0-16,-2 2 0 0,0-3 0 15,1 0 0-15,1-6 0 0,6-17 0 0,-8 23 0 16,8-23 0-16,0 0 0 0,0 0 0 0,0 0 0 15,23-15 0-15,-9-2 0 0,-1-6 0 0,5-6 0 16,-1-2 0-16,0-2 0 0,2-2 0 0,-2 1 0 16,0 1 0-16,-1 2 0 0,-2 1 0 0,0 2 0 15,-2 1 0-15,-1 8 0 0,-11 19 0 16,15-23 0-16,-15 23 0 0,0 0 0 0,0 0 0 16,7 19 0-16,-7 1 0 0,-3 7 0 0,-1 7 0 15,-3 7 0-15,-3 2 0 0,2 0 0 0,-2 3 0 16,3 0 0-16,1-1 0 0,3-1 0 15,1-7 0-15,7-6 0 0,1-5 0 0,6-7 0 16,-12-19 0-16,37 23 0 0,-16-24-8 0,13 9-129 16,-27-37-342-16,34 22-136 0,-16-19-15 15,8-3 453-15</inkml:trace>
  <inkml:trace contextRef="#ctx0" brushRef="#br1" timeOffset="30789.0628">9487 14232 2025 0,'-12'17'22'0,"12"-17"-22"0,-9 22 0 15,9-22 0-15,0 0 0 0,0 0 0 0,29 15 0 16,-11-18 0-16,3-1 0 0,6-3 0 0,3-3 0 16,4-2 0-16,4-4 0 0,2-2 0 0,2-1 0 15,0-3 0-15,-2 0 0 0,-1-2 0 0,-2-1 0 16,-6 0 0-16,-4 1 0 0,-8 4 0 15,-6 0 0-15,-7 2 0 0,-6 18 0 0,-5-26 0 16,5 26 0-16,-23-25 0 0,6 15 0 0,-3 0 0 16,-4 1 0-16,-2 2 0 0,-2 5 0 0,-4 1 0 15,0 7 0-15,-2 7 0 0,2 10 0 16,2 7 0-16,1 10 0 0,3 6 0 0,4 5 0 16,4 3 0-16,5 2 0 0,1 1 0 0,5-5 0 15,7-9 0-15,7-7 0 0,10-10 0 16,7-7 0-16,12-7 0 0,7-9 0 0,12-9 0 15,8-12 0-15,12-5 0 0,3-22 0 0,24 18-221 16,-34-42-164-16,43 35-132 0,-31-13-72 0,-2-18 255 16</inkml:trace>
  <inkml:trace contextRef="#ctx0" brushRef="#br2" timeOffset="37717.5725">2706 4276 1477 0,'0'0'85'0,"0"0"-28"0,0 0-16 16,-17 3-11-16,17-3-3 0,0 0 3 15,0 0 2-15,0 0 3 0,23 5-5 0,-23-5-7 16,24 2-2-16,-7-1-4 0,5 0-4 16,1-3-3-16,4 1-4 0,4-2-2 0,3 0-1 15,3-1-2-15,2-1-9 0,1 3-9 0,0-5-23 16,9 14-60-16,-24-30-140 0,23 29-365 0,-15-4-6 16,1 1 291-16</inkml:trace>
  <inkml:trace contextRef="#ctx0" brushRef="#br2" timeOffset="40020.0015">2695 5867 110 0,'0'0'62'0,"0"0"7"0,0 0 12 16,0 0 50-16,-17 13 17 0,17-13 36 0,0 0-25 15,0 0-13-15,0 0-36 0,0 0-27 0,0 0-10 16,-14-24 2-16,14 24-1 0,0 0 2 0,0 0-2 15,-1-24-9-15,1 24-8 0,0 0-13 0,0 0-4 16,0 0-10-16,0 0-5 0,-2-20-5 16,2 20-2-16,0 0-6 0,0 0 0 15,0 0-4-15,0 0-2 0,0 0-4 0,0 0 1 16,0 0-3-16,0 0-2 0,0 0-2 0,0 0-2 16,0 0 1-16,0 0 1 0,12 21 0 0,-12-21-2 15,19 24-4-15,-19-24-3 0,37 21-8 0,-15-18-8 16,13 2-16-16,-5-16-33 0,23 16-60 0,-27-39-269 15,29 16-213-15,0-1 63 0,-11-15 510 0</inkml:trace>
  <inkml:trace contextRef="#ctx0" brushRef="#br2" timeOffset="40555.2555">984 5819 1847 0,'-26'-8'40'0,"26"8"-5"0,0 0-16 0,0 0-7 15,0 0-7-15,0 0-1 0,0 0-2 0,0 24 3 16,4-7-4-16,1 6 3 0,-2 4-5 15,1 2 3-15,-2 2-10 0,-1 2 1 0,1 3-15 0,-2-2-1 0,5 3-23 16,-7-9-19-16,17 12-63 0,-15-40-186 0,7 21-288 16,-7-21 4-16,29 3 437 0</inkml:trace>
  <inkml:trace contextRef="#ctx0" brushRef="#br2" timeOffset="40867.7285">1493 5586 1854 0,'0'0'29'0,"-25"11"-11"16,25-11-5-16,-28 19-1 0,28-19 1 0,-27 29-1 15,12-11-5-15,2 4 3 0,-2 1-7 0,3 3-13 16,1-2 29-16,4-1-30 0,1-1 27 0,5-2-11 16,1-3-7-16,0-17 3 0,13 27-3 0,-13-27 5 15,28 20-3-15,-11-10 3 0,4-4-2 16,1 0 1-16,4 0-3 0,2 1 4 15,1-1-1-15,1 3 0 0,-4-2 0 0,0 0 0 16,-4 3 0-16,-1-2 1 0,-4 5-2 0,-17-13 1 16,27 26-2-16,-18-9 1 0,-2 2-3 0,-3 4 4 15,-3 2-5-15,-3 0 5 0,-6 0-6 0,-3-3 2 16,1-2-9-16,10-20 0 0,-25 29-15 0,25-29-9 16,-19 10-41-16,-1-30-86 0,20 20-453 0,0-35-26 15,-2 3 211-15</inkml:trace>
  <inkml:trace contextRef="#ctx0" brushRef="#br2" timeOffset="41008.3338">1614 5569 1906 0,'-37'11'48'0,"37"-11"-14"0,-16 18-11 0,16-18-6 16,0 0-6-16,-3 18-4 0,3-18-6 0,0 0-1 16,30 6 0-16,-8-8 0 0,6-7 0 15,8-7-7-15,11-5-16 0,4-12-33 0,24 18-156 16,-8-31-453-16,16 3-5 0,-2-4 257 0</inkml:trace>
  <inkml:trace contextRef="#ctx0" brushRef="#br2" timeOffset="45240.2348">10604 11350 1002 0,'0'0'161'0,"0"0"-20"16,0 0-18-16,6-28-25 0,-6 28-16 0,0 0-12 15,0 0-17-15,13-18-6 0,-13 18-6 16,0 0-2-16,0 0-3 0,0 0-1 0,13 22-7 16,-8 0-11-16,1 8-23 0,-2 8 22 0,-1 8-28 15,-2 2 24-15,-3 2-5 0,-3 1-12 0,-3 0 10 16,-1 0-14-16,-2-2 6 0,3 1-21 16,-2-7-2-16,6 3-42 0,-7-24-49 0,33 23-320 15,-22-45-198-15,0 0 55 0,29 19 490 0</inkml:trace>
  <inkml:trace contextRef="#ctx0" brushRef="#br2" timeOffset="45943.3756">10578 12246 1511 0,'8'17'224'15,"-8"-17"-151"-15,0 0-46 0,0 0-7 0,0 0-4 16,0 0 3-16,0 0 4 0,5-22-2 0,-5 22-1 16,17-8-5-16,-17 8-3 0,26-7-4 0,-26 7-2 15,32-10 1-15,-13 4-4 0,1 1 0 16,2-1-2-16,0 1 0 0,1 0-1 0,0 0 0 15,-2 2 1-15,-2 2-2 0,-2-1 2 0,-17 2-1 16,25 6 1-16,-25-6 0 0,0 0 3 0,14 26-2 16,-14-26 3-16,-7 36-5 0,-1-13 5 0,-7 4-6 15,-3 3 6-15,-4 1-6 0,-4 6 7 0,-2-1-5 16,-1 3 7-16,0-1-8 16,0 0 0-16,0-1 0 0,3 0 0 0,2-5 0 15,4-3 0-15,3-5 0 0,6-4 0 0,11-20 0 16,-12 23 0-16,12-23 0 0,0 0 0 0,0 0 0 15,23 17 0-15,-23-17 0 0,34-4 0 0,-11-3 0 16,2-4 0-16,4-1 0 0,0-5-7 0,6 2-42 16,-2-5 9-16,10 9-83 0,-19-28-67 0,32 25-392 15,-27-13-50-15,8 2 209 0</inkml:trace>
  <inkml:trace contextRef="#ctx0" brushRef="#br2" timeOffset="46224.6127">11366 12305 1201 0,'-23'-4'525'0,"23"4"-460"0,-26 21-29 16,26-21-3-16,-32 22-5 0,32-22 1 15,-30 27-8-15,30-27-1 0,-29 34-9 0,15-13 5 16,1 3-4-16,1 3 5 0,2 1-5 0,4 2 1 16,4 2-7-16,5 0-4 0,3 1-2 0,5-3 0 15,5-3 0-15,4-1 0 0,1-6 0 0,6-3 0 16,1-7 0-16,4-6 0 0,2-6 0 0,2-7 0 15,2-6 0-15,0-7 0 16,-1-5 0-16,0-6 0 0,-3-4 0 0,-2-2 0 16,-4-4 0-16,-5-1 0 0,-5 2 0 0,-6-2 0 15,-7 4 0-15,-5 3 0 0,-5 4 0 0,-5 4 0 16,-3 4 0-16,-5 2-17 0,-2 5-23 0,-5-5-35 16,8 18-49-16,-25-34-224 0,25 33-273 0,-14-12 56 15,8 0 309-15</inkml:trace>
  <inkml:trace contextRef="#ctx0" brushRef="#br2" timeOffset="48002.55">16155 11400 1213 0,'-12'-17'523'0,"12"17"-435"0,0 0-25 15,0 0-21-15,4 19-8 0,-4-19-28 0,2 25 26 16,-1-2-36-16,0 3 24 0,2 3-11 0,-2 2-9 16,-1-2 6-16,2 1-8 0,-1-1 5 0,1-2-7 15,-1-2 3-15,1-2-14 0,-1-3-10 16,9 0-36-16,-10-20-92 0,28 17-437 0,-28-17-28 15,23 4 53-15</inkml:trace>
  <inkml:trace contextRef="#ctx0" brushRef="#br2" timeOffset="48580.6605">16430 11870 1804 0,'0'0'36'0,"0"0"-7"0,0 0-6 0,6-21 1 15,-6 21-1-15,0 0 1 0,0 0-3 0,0 0 0 16,0 0-1-16,0 0-5 0,0 0-8 0,0 0-7 16,-8 31 0-16,0-12 0 0,-4 3 0 0,0 4 0 15,-4 3 0-15,-3 3 0 0,2-1 0 0,-2 0 0 16,2-2 0-16,4-4 0 0,2-1 0 15,3-6 0-15,8-18 0 0,-1 24 0 0,1-24 0 16,18 14 0-16,-1-11 0 0,7-3 0 16,1-3 0-16,7-6 0 0,2-3 0 0,6-2 0 15,-1-4 0-15,1-2 0 0,-2-3 0 0,3 7-59 16,-12-16-86-16,31 27-485 0,-36-17-7 0,8 14 62 16</inkml:trace>
  <inkml:trace contextRef="#ctx0" brushRef="#br2" timeOffset="48815.0683">16666 11796 1823 0,'0'0'197'15,"0"0"-174"-15,-28 16-19 0,9-9-4 0,1 3 0 16,1 3 0-16,1 4 0 0,-1 4 0 0,0 2 0 15,-1 4 0-15,1 4 0 0,1 3-11 0,2-3-16 16,0 0 22-16,3 1-31 0,5-2 25 0,1-3-32 16,11 7-40-16,-6-34-54 0,26 49-206 0,-26-49-199 15,29 20 9-15,-7-11 258 0</inkml:trace>
  <inkml:trace contextRef="#ctx0" brushRef="#br2" timeOffset="49080.6507">17024 11864 1924 0,'-18'14'37'16,"-1"7"-14"-16,-3 2-6 0,2 5 6 0,3 1-5 16,1 1-13-16,3 1-5 0,2 1 0 0,4 1 0 15,2 0 0-15,5-1 0 0,2-3 0 0,4-4 0 16,4-5 0-16,-10-20 0 0,31 23 0 0,-12-21 0 15,4-2 0-15,1-6 0 0,1-5 0 16,2-7 0-16,-1-4 0 0,2-7 0 16,-1-3 0-16,0-4 0 0,-3-3 0 0,-1-3 0 15,-5-1 0-15,-2-1 0 0,-6 2 0 0,0 7-26 16,-14-17-138-16,17 29-455 0,-21-18-21 0,10 13 43 16</inkml:trace>
  <inkml:trace contextRef="#ctx0" brushRef="#br2" timeOffset="50018.1795">22162 11445 263 0,'0'0'71'0,"0"0"-76"15,0 0-74-15,0 0-110 0,0 0 129 16,-1-19 60-16</inkml:trace>
  <inkml:trace contextRef="#ctx0" brushRef="#br2" timeOffset="50143.1732">22179 11425 355 0,'0'0'106'16,"0"0"-1"-16,0 0 9 0,0 0-7 0,0 0-17 15,0 0-22-15,0 0-29 0,-11 17-24 0,11-17-39 16,0 0-43-16,0 0-63 0,0 0-83 0,0 0-125 15,0 0 112-15,0 0 226 0</inkml:trace>
  <inkml:trace contextRef="#ctx0" brushRef="#br2" timeOffset="50237.0029">22188 11416 677 0,'17'20'221'0,"-17"-20"-70"0,0 0-64 0,0 0-48 16,0 0-23-16,0 0-21 0,0 0-40 0,0 0-95 15,-19 8-151-15,19-8-129 0,0 0 131 0,-19 1 289 16</inkml:trace>
  <inkml:trace contextRef="#ctx0" brushRef="#br2" timeOffset="50486.9249">22204 11454 765 0,'0'0'119'0,"0"0"-38"16,0 0-28-16,0 0-12 0,0 0-1 16,0 0-8-16,0 0-9 0,0 0-1 0,0 0-4 15,0 0 8-15,0 0 10 0,0 0 19 0,0 0 8 16,0 0 3-16,0 0-2 0,0 0-12 15,0 0-2-15,0 0-3 0,0 0 0 0,0 0-30 16,0 0 18-16,0 0-30 0,-20-13 14 0,20 13-7 16,0 0-5-16,0 0-2 0,0 0-4 0,0 0 1 15,0 0-5-15,0 0-3 0,0 0-6 0,0 0-7 16,-14 17-9-16,14-17-10 0,0 0-12 0,0 0 13 16,0 0-43-16,0 0-5 0,0 0-104 0,0 0-132 15,0 0-158-15,0 0 28 0,0 0 447 16</inkml:trace>
  <inkml:trace contextRef="#ctx0" brushRef="#br2" timeOffset="52541.8921">15353 3730 1117 0,'21'2'414'0,"-21"-2"-253"0,0 0-123 0,-12-23-7 16,12 23-6-16,0 0 6 0,0 0 4 0,0 0-1 15,0 0-8-15,0 0-10 0,-5 21-6 0,-1-2-11 16,-3 6 7-16,-2 8-7 0,-3 2-15 16,-4 4 32-16,-4 3-31 0,-3 2 30 0,1 0-10 15,-3 0-11-15,2 0 12 0,-1-5-11 0,3-2 7 16,2-3-16-16,2-10-4 0,8-2-19 0,11-22-16 15,-10 20-45-15,10-20-30 0,0 0-95 0,-9-23-169 16,9 23-93-16,20-31 31 0,-17-6 413 16</inkml:trace>
  <inkml:trace contextRef="#ctx0" brushRef="#br2" timeOffset="52682.5335">15232 3826 1446 0,'-6'-21'171'0,"6"21"-36"15,0 0-29-15,0 0-33 0,0 0-22 0,4 21-19 16,-4-21-5-16,0 33-21 0,2-9-6 0,1 5 0 15,1 0 0-15,1 3 0 0,2-3 0 0,3 0 0 16,3-4 0-16,4-1 0 0,4-2 0 16,1-6 0-16,9 6-54 0,-31-22-559 0,53 8-44 15,-26-13 22-15</inkml:trace>
  <inkml:trace contextRef="#ctx0" brushRef="#br2" timeOffset="54494.9682">22188 11524 1088 0,'0'0'111'15,"0"0"-63"-15,0 0-22 0,0 0-5 0,19-16 5 16,-19 16 13-16,0 0 6 0,0 0-1 0,0 0-6 16,0 0-6-16,0 0-3 0,0 0 5 15,0 0 8-15,8-18 8 0,-8 18-1 0,0 0-14 16,0 0-8-16,0 0-12 0,0 0-1 0,0 0-1 15,0 0 0-15,-21 5-1 0,21-5-2 16,0 0-2-16,0 0-3 0,0 0-3 0,-18-17-1 16,18 17-1-16,0 0 2 0,-8-26-24 0,8 26 43 15,-4-22-40-15,4 22 36 0,-5-27-13 0,5 27-5 16,-5-25 3-16,5 25-3 0,-7-27 5 16,7 27-3-16,-13-23 6 0,13 23-6 0,-15-24 4 15,15 24-4-15,-22-22 0 0,22 22 0 0,-26-20 0 16,26 20-2-16,-33-21 2 0,15 11-2 0,-1 0 3 15,-2-1-4-15,0-1 4 0,1-1-6 0,-2 0 6 16,0-3-4-16,0 0 4 0,0-5-3 0,0 2 3 16,2-2-5-16,-2 2 6 0,0-2-7 15,0 2 10-15,0-2-9 0,1-2 6 16,-2 1-4-16,4-1 4 0,-3 1-5 0,-1 0 6 16,1-1-6-16,-5-3-12 0,3 0 38 0,-2 0-37 15,2 0 37-15,-2 2-21 0,-2-1-7 0,2 0 9 16,-2-2-9-16,0 1 8 0,0-2-8 0,1 0 6 15,-1-2-10-15,0-2 8 0,0-1-9 0,1-1 10 16,1-3-9-16,-1 4 8 0,-1-5-13 16,2 2 8-16,-2-4-13 0,2 4-15 0,-2-3 39 15,-3 1-32-15,-2 1 39 0,-1 1-6 0,-1-1-11 16,0 4 11-16,-3-1-11 0,-2 1 10 0,0 0-10 16,-3 1 9-16,-1 0-8 0,1 1 7 0,-1-1-8 15,1 0 10-15,1-2-10 0,-2 0 11 16,1-2-12-16,1-1 12 0,-1 1 8 0,1-3-34 15,-3 1 37-15,2-2-37 0,1-4 15 16,0 2 10-16,0-3-11 0,0 0 13 0,1 1-13 16,0-2 13-16,0 0-13 0,1 1 12 0,1-1-13 15,1 0 13-15,-1 0 9 0,-3-1-31 0,1 2 33 16,-2 1-34-16,-2 0 9 0,0 3 14 0,0-1-15 16,-2-1 13-16,1 1-10 0,-2-2 11 0,2 2-12 15,0 0 12-15,2-3-13 0,0 0 14 16,1-4 6-16,0-1-29 0,0 0 32 0,2-2-29 15,-2 3 12-15,2-1 15 0,1 0-17 16,-1-4 13-16,-1 2-14 0,2-1 12 0,-1-1-15 16,1 2 16-16,0-2 2 0,1 4-28 0,-1-1 30 15,-2 0-30-15,1 1 10 0,-2 1 16 0,-2 1-16 16,3 2 14-16,-3-2-12 0,0 4 10 0,0-3-12 16,0-1 13-16,2 1-12 0,-1-4-6 15,2 2 28-15,-1-3-27 0,3 0 30 0,-1 0-6 16,2 0-15-16,0-3 15 0,0 2-18 0,0-1 15 15,3-2-14-15,-1 0 13 0,2 0-15 0,-2 0-8 16,0 0 27-16,0 1-28 0,1 2 29 0,-1 1-6 16,0 2-14-16,-1 3 12 0,-1 2-11 0,1 3 11 15,-1 1-12-15,-1-1 11 0,0 1-12 16,-3 1 10-16,0 1-9 0,-1 1-10 16,-1 2 34-16,1-1-34 0,0 1 34 0,2-1-10 15,-1-1-12-15,1 1 12 0,0-1-11 0,2 1 11 16,1-2-12-16,2-1 13 0,1 1-9 0,0 1 11 15,1 0-9-15,-3 0 7 0,4-2-11 0,0 1-11 16,1-1 31-16,0 0-30 0,1 3 29 0,1-1-12 16,-4 2-10-16,2 3 7 0,-1 2-7 15,0 1 8-15,1 2-7 0,0-1 8 0,0 1-7 16,1-1 6-16,1 1-5 0,-1 4 4 0,2-3-5 16,1 2 7-16,-1-3-9 0,3-1 9 0,-1 0-8 15,2-1 8-15,3 1-7 0,-1 0-12 16,2 1 35-16,1-1-32 0,0 2 33 0,2-1-13 15,1 2-7-15,-1 0 6 0,2 2-5 0,2 0 6 16,-1 1-5-16,2 2 6 0,1 1-4 16,-2-1 3-16,2 3-2 0,1 0 3 0,12 18-5 15,-24-27 2-15,24 27-6 0,-20-18 0 0,20 18 0 16,-17-13 0-16,17 13-4 0,0 0-12 0,-21-16-20 16,21 16-31-16,-15-18-72 0,33 31-254 0,-28-29-187 15,10 16 16-15,0 0 317 0</inkml:trace>
  <inkml:trace contextRef="#ctx0" brushRef="#br2" timeOffset="55041.8301">15428 4045 842 0,'0'0'150'0,"0"0"-169"0,0 0-68 0,0 0-28 16,0 0-36-16,0 0 30 0,0 0 16 0,0 0 30 15,10-18 20-15,-10 18 6 0,0 0 8 0,0 0 17 16,0 0 7-16,0 0 16 0,0 0 9 0,0 0 0 15,0 0-1-15,0 0-7 0,8-23-105 16,-8 23 56-16,0 0 49 0</inkml:trace>
  <inkml:trace contextRef="#ctx0" brushRef="#br2" timeOffset="56588.6865">15511 4020 1154 0,'0'0'155'16,"0"0"-70"-16,0 0-28 0,0 0-16 0,0 0-11 15,0 0-4-15,0 0-4 0,0 0-5 0,0 0-4 16,0 0-3-16,0 0-1 0,0 0-2 0,0 0-1 16,0 0-1-16,0 0-2 0,0 0-1 0,0 0 0 15,-17-4 0-15,17 4 0 0,0 0 1 0,-17 6 1 16,17-6 3-16,-17 5 2 0,17-5 5 0,0 0 1 16,-20 11 2-16,20-11 0 0,0 0 1 15,-22 4-3-15,22-4 0 0,0 0-2 16,0 0-4-16,-22-1-2 0,22 1-5 0,0 0-1 15,-18-3-1-15,18 3 1 0,0 0 0 0,-21-4 0 16,21 4 0-16,0 0 0 0,0 0-1 0,-22-4 1 16,22 4-1-16,0 0 1 0,-18-3-1 0,18 3 2 15,0 0-1-15,-18-1 1 0,18 1 0 16,0 0 0-16,-22 0 1 0,22 0-1 0,0 0 1 16,-22-2-1-16,22 2 0 0,-17-2 0 0,17 2 0 15,-20 0 0-15,20 0 1 0,-22 0 0 0,22 0-1 16,-24-1-1-16,24 1 1 0,-25-1-1 0,25 1-1 15,-27 1-1-15,27-1 1 0,-31 1 2 16,31-1-1-16,-32 2 1 0,15 0-2 0,0-1-1 16,-2 0 1-16,2 1-1 0,0-1 1 15,-1 0-1-15,0 0 3 0,0 0 0 0,-1-1 0 16,2 0-1-16,0 0 0 0,0 2 1 0,0-4-2 16,0 2 2-16,17 0-3 0,-31-2 2 0,31 2-1 15,-32-1 1-15,32 1 0 0,-32-4 0 0,32 4 0 16,-29-3 1-16,29 3 1 0,-29-3-3 0,29 3 0 15,-30-2 1-15,30 2-2 0,-32-3 2 16,14 3-1-16,18 0 0 0,-34 0-1 0,17 2 0 16,0-1 2-16,-2 1-2 0,19-2 1 0,-33 4 0 15,15-3 0-15,1-1 0 0,-1 1-1 16,18-1 1-16,-32 0 0 0,32 0 1 0,-32-3-1 16,32 3 2-16,-32-5-1 0,32 5 2 0,-32-4 0 15,32 4-1-15,-31-5 0 0,31 5-1 0,-32-6 0 16,32 6 0-16,-32-5-1 0,32 5 0 15,-31-3 0-15,31 3 1 0,-34-1-2 0,17-1 2 16,0 2-1-16,-2 0-1 0,2 0 0 0,-1 2 1 16,-1-2-1-16,-1 1 0 0,1 0 1 0,-1 0-1 15,0-1 1-15,-2 1 0 0,1-1 0 0,2 0 0 16,-2 0 0-16,2-1 1 0,-2 1-1 0,0-1-1 16,2 0 0-16,0 1 1 0,0 0 0 0,-2-1 1 15,1 1 1-15,-1-2-5 16,0 2 1-16,2 2-1 0,-2-2 0 0,1 0 3 15,-1 0 0-15,0 0 1 0,2 1 0 0,-2 0-1 16,-1 0 0-16,3-1 0 0,-2 1-1 0,2 1 2 16,0-2-2-16,0 1 1 0,-2-1 0 0,2 0 0 15,-2-1 1-15,2 1-1 0,0-3 1 0,0 2-1 16,2 0 1-16,-1-2 0 0,1 1 0 16,17 2-1-16,-33-5 1 0,16 4-1 0,0 0 0 15,17 1 0-15,-33-2-1 0,33 2-1 0,-33 0 0 16,15 0 0-16,1 2 1 0,17-2-2 0,-33 2 0 15,15-1 0-15,1 2 1 0,-2-1 0 0,1 2 3 16,0-1-2-16,0 1 1 0,-2 0 0 16,2-2 1-16,-1 3-1 0,0-3 1 0,1 2 0 15,0-2 1-15,0 1-2 0,-1-1 1 16,1 1 0-16,0-2-1 0,0 0 0 0,-2 0 0 16,3-1 0-16,-1 1 1 0,0 1 0 0,-1-2-1 15,2 0 1-15,17 0 1 0,-32 0-1 0,13 0 0 16,2 1 0-16,-1-1-1 0,0 1 1 0,1 0-1 15,0 1 0-15,-2-1 1 0,1 1-2 0,1 1 1 16,-1-2 0-16,1 0 1 0,0 1-1 0,17-2 1 16,-33 3-1-16,16-2 0 0,0 1-1 15,17-2 1-15,-32 3 1 0,32-3 1 16,-30 1-1-16,30-1 1 0,-29 0 0 0,29 0-2 16,-28-2 2-16,28 2 0 0,-28-3 0 0,28 3-1 15,-32-2 0-15,32 2-1 0,-31 0 1 0,31 0-1 16,-33 0 0-16,16 0 0 0,-1 0-1 0,-1 1 1 15,1 0 0-15,0 0 0 0,-2 2 1 16,1-2-1-16,-2 1 1 0,1 1-1 0,-1-1 1 16,-1 0 0-16,1 1 0 0,1 0-1 0,-2-1 1 15,1 0 0-15,-1 1-1 0,2-1 1 0,-1-1-1 16,1 2 2-16,1-2 0 0,2 0-1 0,-1 1 0 16,1-2 1-16,-2 0-3 0,19 0 3 15,-31-2 0-15,31 2-1 0,-32-1 4 0,32 1-1 16,-30-2 0-16,30 2-1 0,-33-4 0 15,33 4 0-15,-33-2-2 0,33 2 1 0,-32-2-2 16,32 2 2-16,-31 0-1 0,31 0 0 0,-32 3 1 16,15-2-1-16,0 0 0 0,17-1 2 0,-34 4-1 15,17 0 1-15,17-4-1 0,-33 4 2 0,16-1-1 16,0-1 0-16,0 1-3 0,17-3 3 0,-31 3-3 16,31-3 0-16,-30 3 1 0,30-3-3 0,-28 1 3 15,28-1 1-15,-25-1-1 0,25 1 0 16,-24-2-1-16,24 2 2 0,-24-2 1 0,24 2 1 15,-21-4 0-15,21 4 0 0,-21-4 1 0,21 4 0 16,-21-6-1-16,21 6-2 0,-20-8 0 16,20 8-1-16,-22-7-1 0,22 7-3 0,-23-7-4 15,23 7-12-15,-24-6-14 0,7-4-37 0,17 10-137 16,-30 2-386-16,30-2-15 0,-19 2 130 0</inkml:trace>
  <inkml:trace contextRef="#ctx0" brushRef="#br2" timeOffset="57934.3977">11395 3651 1205 0,'0'0'53'0,"0"0"-3"0,0 0 13 0,0 0 3 15,0 0-9-15,0 0-21 0,0 0-18 16,0 0-14-16,0 0-1 0,-18 19 1 0,18-19 6 16,0 0 7-16,-19 17 6 0,19-17 2 0,0 0 0 15,-23 17-5-15,23-17 3 0,-17 18-1 16,17-18 5-16,-18 21-3 0,18-21 1 0,-21 24-8 16,21-24 0-16,-22 27-9 0,22-27 1 0,-23 31-6 15,10-11 2-15,-2-1 19 0,1 3-40 0,-3 1 38 16,-2 1-38-16,0 2 11 0,-2 1 8 0,-2 3-9 15,1 1 9-15,-2 0-8 0,-2 2 10 0,0 1-9 16,-3 2 9-16,-3 1-9 0,-1 2 10 16,-1 2-12-16,-4 1 13 0,-3 4-12 0,-2 2 13 15,0 2 10-15,-4 2-31 0,1 0 30 16,-4 4-29-16,-1 1 4 0,-1 1 15 0,-3 0-17 16,2 2 17-16,-2 2-15 0,0 1 17 0,-1 2 8 15,-1 2-25-15,-2-3 24 0,-3 2-24 0,0-3 0 16,0 0 19-16,-3 0-17 0,1 0 20 0,0 0-14 15,2 0 15-15,-2 2 6 0,-1 2-25 16,-3-2 21-16,-1 3-23 0,-1-3-1 0,-1 0 16 16,-1 3-18-16,2 0 17 0,-2 3-17 0,-1 2-1 15,1 2 21-15,-2 1-21 0,-3-1 19 0,0 2-2 16,0 0-19-16,0-2 18 0,2 4-18 0,0-4-2 16,-1 1 21-16,0 2-18 0,-2-3 21 0,-1 1-1 15,0-4-17-15,1-1 17 0,1 1-17 16,3-1 20-16,-3 3 1 0,1-1-20 15,-2-1 21-15,-2 1-22 0,-1-2 2 0,2 2 17 16,0-1-17-16,1 1 15 0,-1 1-18 0,0 3-2 16,-2 1 19-16,-1 0-20 0,1-2 20 0,2-1 1 15,2 0-19-15,2 0 19 0,1 1-19 0,1-1-1 16,-1 2 19-16,-1-2-22 0,1-3 21 0,2 0 1 16,3-2-18-16,2-3 20 0,0 1-15 0,0 2 15 15,-1-1 2-15,-1 1-22 0,0-1 18 16,-3-1-19-16,1-1 2 0,0 0 18 0,3 0-12 15,-3 0 15-15,0 2-13 0,-2 0-1 0,-1-1 19 16,-1 2-21-16,-2-3 17 0,3 3-3 16,0 0-17-16,2-1 18 0,-2 2-15 0,1-1 14 15,-4 7-2-15,1-2-17 0,0 0 15 0,1 0-18 16,1-3 4-16,2-2 15 0,3 0-13 16,1-1 14-16,2-1-16 0,2-3-2 0,-1 1 19 15,1-1-20-15,2-5 21 0,2 0-4 0,4-6-12 16,3-3 11-16,4-3-10 0,0-2 8 0,5-1-13 15,2-5 8-15,3 0-15 0,0-5 6 0,5-2-2 16,-1-7-46-16,8 4 7 0,-13-24-119 0,37 31-262 16,-26-31-115-16,29-6-18 0,-30 30 466 0</inkml:trace>
  <inkml:trace contextRef="#ctx0" brushRef="#br2" timeOffset="59778.1039">18007 4145 787 0,'25'-40'483'0,"-8"38"-216"0,-21-18-171 16,4 20-12-16,0 0-6 0,0 0-8 0,2-23-7 15,-2 23-11-15,0 0-14 0,0 0-9 0,0 0-29 16,0 0 0-16,0 0 0 0,0 0 0 0,0 0 0 16,-16 20 0-16,16-20 0 0,-5 32 0 0,7-4 0 15,0 10 0-15,3 11 0 0,1 5 0 16,1 8 0-16,2 1 0 0,-1 3 0 0,0 3 0 16,-5 0 0-16,1-1 0 0,-4-3 0 0,-1-1 0 15,-2-2 0-15,-3-4 0 0,1-5 0 0,-2-7-9 16,5-5-42-16,-2-13 3 0,9 2-25 0,-5-30-146 15,0 0-368-15,0 0-22 0,0 0 159 0</inkml:trace>
  <inkml:trace contextRef="#ctx0" brushRef="#br2" timeOffset="59996.8223">17664 4294 1725 0,'-17'22'322'0,"17"-22"-322"0,-20 4 0 16,20-4 0-16,0 0 0 0,0 0 0 0,25-13 0 16,-7 5 0-16,11-4 0 0,10-4 0 0,7-4 0 15,7-1 0-15,6 0 0 0,4-1 0 16,6 1 0-16,4 1 0 0,0 3 0 0,-1 2 0 16,1 7 0-16,-4 1 0 0,0 7 0 0,-8-5-67 15,18 35-267-15,-32-31-297 0,18 18-4 0,-17-5 256 16</inkml:trace>
  <inkml:trace contextRef="#ctx0" brushRef="#br2" timeOffset="60434.3104">19156 4569 1763 0,'-13'30'203'0,"13"-30"-197"15,-17 3 4-15,-2-5-1 0,2 2 5 0,-3-2-1 16,0 0 2-16,-5-1-2 0,-4 4-12 0,-3 1-1 16,-2 4 0-16,-3 1 0 0,1 4 0 0,-3 3 0 15,1 3 0-15,2 4 0 0,2 3 0 0,0 3 0 16,5 2 0-16,2-2 0 0,5 5 0 16,5-3 0-16,5-1 0 0,3-3 0 0,8-4 0 15,7-4 0-15,-6-17 0 0,27 23 0 0,-6-16 0 16,2-4 0-16,6 0 0 0,6-6 0 0,3-5 0 15,3-3 0-15,3-5 0 0,0-5 0 0,-1-5 0 16,1-5 0-16,-1-4 0 0,-2-3 0 16,-3 0 0-16,-3-2 0 0,-3 1 0 0,-5 1 0 15,-6 3 0-15,-2 4 0 0,-7 3 0 16,-2 5 0-16,-7 5 0 0,-3 18 0 0,-1-21 0 16,1 21 0-16,0 0 0 0,-17-1 0 0,17 1 0 15,-22 22 0-15,7 0 0 0,-3 10 0 0,0 7 0 16,0 6 0-16,-1-2 0 0,4 3 0 0,1-3 0 15,6-3 0-15,2-4 0 0,7-5 0 0,4-7 0 16,11 1 0-16,3-12 0 0,13 4 0 16,-9-28-202-16,30 21-415 0,-21-22-13 0,15 3 33 15</inkml:trace>
  <inkml:trace contextRef="#ctx0" brushRef="#br2" timeOffset="60981.1739">19750 4592 1859 0,'-23'19'188'0,"-2"7"-188"0,2 0 0 15,4 0 0-15,2-1 0 0,1 2 0 0,1 1 0 16,1 2 0-16,0 0 0 0,2 0 0 0,4-3 0 16,1-3 0-16,3-3 0 0,4-21 0 0,1 27 0 15,-1-27 0-15,0 0 0 0,18 17 0 16,-18-17 0-16,21-8 0 0,-21 8 0 15,30-29 0-15,-12 2 0 0,3-4 0 0,1-8 0 16,0 0 0-16,0 0 0 0,-3-3 0 0,-1 2 0 16,-3 2 0-16,-3-2 0 0,-1 1 0 0,-2 0 0 15,-3 3 0-15,0 2 0 0,-3 7 0 0,1 5 0 16,-4 22 0-16,1-22 0 0,-1 22 0 0,0 0 0 16,0 0 0-16,0 0 0 0,0 0 0 15,3 17 0-15,-3-17 0 0,3 31 0 0,2-10 0 16,0 2 0-16,2-1 0 0,2-2 0 0,-1 1 0 15,5-3 0-15,-1-1 0 0,-12-17 0 0,31 29 0 16,-14-19 0-16,3-3 0 0,2-2 0 16,3-4 0-16,4-6 0 0,2-2 0 0,2-7 0 15,-3-1 0-15,3-6 0 0,0-2 0 0,2-3 0 16,-2-5 0-16,0 0 0 0,-5-1 0 16,-3 2 0-16,-3 1 0 0,-5 4 0 0,-1 1 0 15,-6 4 0-15,-10 20 0 0,17-29 0 0,-17 29 0 16,0 0 0-16,0 0 0 0,0 0 0 0,0 0 0 15,0 0 0-15,0 0 0 0,-8 40 0 0,-1-7 0 16,-3 7 0-16,-4 6 0 0,-1 0 0 0,1 1 0 16,4-4 0-16,2-3 0 0,6-1 0 15,3-8 0-15,4 2 0 0,1-8 0 16,9 1 0-16,0-6 0 0,11 0 0 0,-4-23-124 16,33 34-235-16,-36-42-218 0,33 16-29 0,-7-9 226 15</inkml:trace>
  <inkml:trace contextRef="#ctx0" brushRef="#br2" timeOffset="61371.8084">21338 4425 1615 0,'-31'12'328'0,"6"-9"-224"0,3-19-104 16,-2 3 0-16,-3-1 0 0,-1 5 0 0,-5 1 0 15,-2 7 0-15,-3 4 0 0,-1 6 0 16,-2 3 0-16,0 9 0 0,-1 3 0 0,2 6 0 15,1 3 0-15,4 4 0 0,0 1 0 16,3 2 0-16,3 0 0 0,5-4 0 0,6-6 0 16,9-6 0-16,9-5 0 0,0-19 0 0,27 26 0 15,-2-19 0-15,8-5 0 0,3-7 0 0,9-6 0 16,2-6 0-16,5-6 0 0,3-4 0 0,1-5 0 16,1-3 0-16,-3-4 0 0,0-2 0 0,-7 1 0 15,-2 1 0-15,-7 1 0 0,-5 3 0 16,-6 3 0-16,-8 5 0 0,-2 6 0 0,-17 21 0 15,17-22 0-15,-17 22 0 0,0 0 0 16,0 0 0-16,-11 18 0 0,0 3 0 0,-8 14 0 16,-3 11 0-16,-5 8 0 0,-2 9 0 0,1 2 0 15,4-2 0-15,5-4 0 0,6-9 0 0,8-6 0 16,8-8 0-16,6-1 0 0,5-10 0 0,8 2 0 16,-4-13 0-16,15 12-107 0,-33-26-155 15,56 18-184-15,-56-18-79 0,45-17 0 0,2 21 344 16</inkml:trace>
  <inkml:trace contextRef="#ctx0" brushRef="#br2" timeOffset="61512.4372">21901 4881 2047 0,'0'0'0'0,"-28"10"0"16,28-10 0-16,-24 1 0 16,24-1 0-16,-17-4 0 0,17 4 0 0,0 0 0 15,0 0 0-15,8-35-238 0,31 47-173 0,-39-31-160 16,18 8-8-16,14 18 332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0T21:29:47.35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1143 1160 2003 0,'0'0'22'0,"0"0"-10"16,-3-18-2-16,3 18-11 0,21-28 2 0,-5 7-1 16,3 0 0-16,5-4 0 0,1 4 0 0,4-5 0 15,2 3 0-15,1 1 0 0,3-1 0 0,-3 3 0 16,1-1 0-16,-2 4 0 0,-6 5 0 16,-3 3 0-16,-5 6 0 0,-17 3 0 0,18-1 0 15,-18 1 0-15,0 0 0 0,3 23 0 0,-7-4 0 16,-2 4 0-16,-5 5 0 0,-1 7 0 0,-4 5 0 15,-1 10 0-15,-1 7 0 0,0 7 0 0,1 1 0 16,2 5 0-16,0-2 0 0,4 1 0 0,5-5 0 16,4-3 0-16,4-9 0 0,6-7 0 15,5-7 0-15,6-13 0 0,6-7 0 0,5-7 0 16,7-11 0-16,6-6 0 0,5-14 0 16,7-9 0-16,-1-10 0 0,3-8 0 0,2-4 0 15,-2-5 0-15,-2-3 0 0,-2-3 0 0,-3-2 0 16,-7 1 0-16,-6 5 0 0,-6 3 0 0,-11 6 0 15,-6 2 0-15,-11 10 0 0,-5 0 0 0,-9 8 0 16,-5 5 0-16,-3-3 0 0,-3 6 0 16,1 0 0-16,1 3 0 0,20 18 0 0,-26-18 0 15,26 18 0-15,0 0 0 0,0 0 0 0,0 0-64 16,0 0-56-16,0 0-457 0,34 4-84 0,-12 2 40 16</inkml:trace>
  <inkml:trace contextRef="#ctx0" brushRef="#br0" timeOffset="375.0009">2551 1452 1579 0,'0'-20'351'16,"0"20"-347"-16,32-16 0 0,-9 3-2 0,5-4 6 15,1-4-2-15,0 2 7 0,0 1-5 0,-5 2 0 16,-3 0-5-16,-1 2 3 0,-20 14-4 16,31-30-11-16,-31 30 9 0,21-28-11 0,-21 28 32 15,6-21-15-15,-6 21 15 0,-8-17-18 0,8 17-2 16,-20-17 3-16,20 17-1 0,-30-12 5 0,10 11-2 16,0 2-6-16,-2 5 0 0,-1 3 0 15,0 4 0-15,-2 3 0 0,1 4 0 0,-4 5 0 16,1 2 0-16,1 4 0 0,0 3 0 0,3 1 0 15,2 2 0-15,3-2 0 0,3 0 0 0,4-4 0 16,5-6 0-16,8-6 0 0,-2-19 0 0,19 23 0 16,0-19 0-16,8-7 0 0,8-5 0 0,8-8 0 15,4-12 0-15,9-4 0 0,0-13-36 16,17 5-83-16,-28-29-373 0,31 20-197 16,-12-8 41-16,-3 0 586 0</inkml:trace>
  <inkml:trace contextRef="#ctx0" brushRef="#br0" timeOffset="562.5091">3231 847 2047 0,'-15'46'0'0,"-15"1"0"16,3 5 0-16,4 3 0 0,2 3 0 0,3 3 0 16,1-1 0-16,1 0 0 0,2-5 0 15,4 0 0-15,4-8 0 0,5-6 0 0,6-7 0 0,2-8 0 16,10-1-10-16,-17-25-146 0,45 23-527 15,-20-19-5-15,14 1 179 0</inkml:trace>
  <inkml:trace contextRef="#ctx0" brushRef="#br0" timeOffset="1328.1468">4091 759 1855 0,'23'-9'19'16,"-23"9"-5"-16,0 0-7 16,0 0-41-16,0 0 56 0,0 0 7 0,0 0 7 15,-18 0 31-15,7 17-48 0,-5 9-18 0,-6 8 7 16,-6 9-8-16,-4 4 4 0,-7 6-4 0,-3 10 0 16,-8 7 0-16,-3 6 0 0,-3 6 0 0,-3 1-10 15,0-6 4-15,0 4 10 0,5-8-13 0,2-2 10 16,10-7-17-16,4-10 5 0,15-5-32 15,4-18-16-15,24 15-118 0,-5-46-493 0,13 28 49 16,5-23 192-16</inkml:trace>
  <inkml:trace contextRef="#ctx0" brushRef="#br0" timeOffset="1703.136">4563 844 1830 0,'1'24'81'16,"-1"-24"-50"-16,0 0-14 0,0 0 0 0,-23 12 4 16,23-12 5-16,-25 22-8 0,8-6-12 0,-3 3-6 15,-5 5 0-15,-3 4 0 0,0 11 0 16,-2 2 0-16,0 6 0 0,-2 4 0 0,2 3 0 16,-1-3 0-16,4 4 0 0,3-6 0 0,3-2 0 15,8-4 0-15,6-8 0 0,7-5 0 0,6-3 0 16,7-6 0-16,6-2 0 0,5-5 0 0,5-7 0 15,7-3 0-15,1-5 0 0,7-5-13 0,1-8-49 16,11 12-91-16,-15-22-502 0,9 7-3 16,-12-6 153-16</inkml:trace>
  <inkml:trace contextRef="#ctx0" brushRef="#br0" timeOffset="2057.7417">4217 1232 2047 0,'-31'15'0'15,"6"-4"0"-15,25-11 0 16,-23 11 0-16,23-11 0 0,0 0 0 0,0 0 0 16,0 0 0-16,21 4 0 0,0-4 0 0,4 0 0 15,9-4 0-15,5-4 0 0,2 4 0 0,3-3 0 16,2-1 0-16,2 0 0 0,-2-1 0 0,1-2 0 16,-4 2 0-16,1 2 0 0,-3 0 0 0,-2 2 0 15,-5 2 0-15,-3-1 0 0,-3 1 0 0,-5 1 0 16,-5 2 0-16,-18 0-1 0,22 8-11 15,-22-8 1-15,0 0 2 0,1 19 2 0,-1-19-13 16,-11 22 36-16,11-22-32 0,-19 25 31 0,8-8-10 16,0 2-5-16,0 2 6 0,-1 1-9 15,2 1 5-15,-1 2-6 0,1 3 6 0,-1 1-1 0,1 0 7 16,1-1-5-16,1-3 1 0,2-1-4 16,4-4 2-16,2-20-6 0,5 29 4 15,-5-29-14-15,17 18-4 0,-17-18-12 0,28 2-18 16,-1 4-71-16,-27-6-493 0,23-25-29 0,-1 7 100 15</inkml:trace>
  <inkml:trace contextRef="#ctx0" brushRef="#br0" timeOffset="2667.0372">5020 941 2047 0,'-27'16'0'0,"27"-16"0"16,-19 10 0-16,19-10 0 0,0 0 0 0,-4 19 0 15,4-19 0-15,0 0 0 0,16 25 0 0,-16-25 0 16,22 21 0-16,-22-21 0 0,30 20 0 0,-13-8 0 16,0-1 0-16,1 0 0 0,2 0 0 0,-20-11 0 15,30 27 0-15,-30-27 0 0,20 26 0 16,-13-9 0-16,-5 0 0 0,0 4 0 0,-5 0 0 16,-2 3 0-16,-4 4 0 0,-2 0 0 0,-5-1 0 15,0 3 0-15,-3-5 0 0,0 2 0 0,2-6 0 16,4-3 0-16,13-18 0 0,-18 21 0 0,18-21 0 15,0 0 0-15,0 0 0 0,0 0 0 16,0 0 0-16,16-16 0 0,-2-1 0 16,8-6 0-16,5-8 0 0,3-3 0 0,-1 1 0 15,1-4 0-15,-4 3 0 0,-1 3 0 0,-2-2 0 16,-1 4 0-16,-3 4 0 0,-1 0 0 0,-2 5 0 16,-2 3 0-16,-14 17 0 0,18-18 0 0,-18 18 0 15,0 0 0-15,0 0 0 0,0 0 0 0,-4 22 0 16,-3-2 0-16,-3 6 0 0,-2 2 0 0,-3 1 0 15,1-1 0-15,0-2 0 0,5 3 0 16,0-6 0-16,4 3 0 0,4-7 0 0,2-1 0 16,-1-18 0-16,17 24 0 0,-17-24 0 15,37 11 0-15,-10-10 0 0,3-6 0 0,4-5 0 16,6-9 0-16,1-2 0 0,3-6 0 0,0-1 0 16,-4-2 0-16,-1 0 0 0,-1-2 0 0,-4 2 0 15,-4 2 0-15,-2 3 0 0,-3 0 0 0,-5 6 0 16,-2 1 0-16,-18 18 0 0,24-16 0 15,-24 16 0-15,0 0 0 0,0 0 0 0,0 0 0 16,0 0 0-16,-3 19 0 0,-3-1 0 0,-5 10 0 16,-1 1 0-16,-1 4 0 0,-1-1 0 0,3-2 0 15,2 0 0-15,2-2 0 0,4-1 0 0,3 1 0 16,2-8 0-16,4-2 0 0,5-1 0 0,-11-17 0 16,28 20 0-16,-28-20 0 0,43 7-31 15,-32-36-352-15,25 25-293 0,-13-12 27 16,7-2 342-16</inkml:trace>
  <inkml:trace contextRef="#ctx0" brushRef="#br0" timeOffset="2996.5135">6044 1258 2047 0,'-12'17'0'0,"2"2"0"0,10-19 0 16,0 29 0-16,0-29 0 0,22 18 0 0,-22-18 0 15,40 11 0-15,-12-10 0 0,6-4 0 0,4-5 0 16,1-2 0-16,1-4 0 0,2-2 0 0,2-2 0 16,-1-2 0-16,-4-2 0 0,-7-3 0 0,-5 0 0 15,-5 0 0-15,-6 0 0 0,-5 0 0 16,-5-1 0-16,-5-2 0 0,-6 5 0 0,-2-1 0 16,7 24 0-16,-28-30 0 0,7 21 0 15,-3 3 0-15,-6 5 0 0,-2 5 0 0,-3 4 0 16,-1 8 0-16,1 5 0 0,0 11 0 0,2 2 0 15,3 7 0-15,2 1 0 0,3 2 0 0,7-3 0 16,6-2 0-16,7-8 0 0,8 2 0 0,7-2 0 16,9-3 0-16,6-1 0 0,7-8 0 15,9-3 0-15,3-7 0 0,14 1 0 0,-5-21-72 16,27 18-617-16,-17-15 13 0,15 3 67 0</inkml:trace>
  <inkml:trace contextRef="#ctx0" brushRef="#br0" timeOffset="3777.7701">7810 1183 1757 0,'0'0'227'0,"0"0"-198"0,-19-6-7 0,19 6-10 15,-20-3-12-15,20 3 0 0,-29 4 0 0,9-2 0 16,-1 6 0-16,-4 1 0 0,-2 2 0 0,-2 2 0 16,-3 3 0-16,1 1 0 15,-1 6 0-15,0 1 0 0,1 5 0 0,0-2 0 16,5 1 0-16,3-4 0 0,4-1 0 0,5-1 0 15,14-22 0-15,-9 25 0 0,9-25 0 0,12 17 0 16,-12-17 0-16,31 8 0 0,-10-8 0 0,2-3 0 16,3-7 0-16,5-1 0 0,0-7 0 0,2 0 0 15,1-3 0-15,-1-4 0 0,-4 1 0 16,-2 0 0-16,-5 1 0 0,-4 1 0 0,-3 4 0 16,-4-2 0-16,-4 3 0 0,-7 17 0 0,9-24 0 15,-9 24 0-15,0 0 0 0,0 0 0 16,0 0 0-16,0 0 0 0,0 0 0 0,0 0 0 15,0 0 0-15,-21 33 0 0,12-4 0 0,0 4 0 16,-1 9 0-16,0 1 0 0,2 8 0 0,-1 1 0 16,1 4 0-16,-1 2 0 0,3 1 0 15,-1 0 0-15,2-2 0 0,0 1 0 0,1-6 0 16,-2 5 0-16,-1-2 0 0,-3-8 0 0,-2 1 0 16,-3-10 0-16,-2-4 0 0,-1-5 0 0,-1-4 0 15,-1-4 0-15,1-3 0 0,2-6 0 0,17-12 0 16,-29 11 0-16,29-11 0 0,-27-10 0 0,27 10 0 15,-20-31 0-15,13 5 0 0,2-5 0 0,5-7 0 16,5-5 0-16,5-2 0 0,3-8 0 16,4-4 0-16,4-2 0 0,1-3 0 0,3-1 0 15,2 1 0-15,2 4 0 0,3 4 0 16,1 10 0-16,-4 4 0 0,1 8 0 0,-7 3 0 16,2 7 0-16,-6-1 0 0,4 6 0 0,-2 0 0 15,8 7-92-15,-18-26-244 0,23 31-322 0,-8-9 29 16,0 3 298-16</inkml:trace>
  <inkml:trace contextRef="#ctx0" brushRef="#br0" timeOffset="4512.1833">8252 1258 1969 0,'23'3'62'15,"-23"-3"-46"-15,0 0-16 0,-25 23 0 16,25-23 0-16,-21 29 0 0,8-9 0 0,-3 4 0 15,1 3 0-15,1-3 0 0,1 1 0 0,-2-1 0 16,3 2 0-16,-3 2 0 0,2-4 0 0,2-1 0 16,1-2 0-16,10-21 0 0,-14 34 0 0,14-34 0 15,-9 23 0-15,9-23 0 0,0 0 0 0,0 0 0 16,0 0 0-16,0 0 0 0,0 0 0 0,19-13 0 16,-19 13 0-16,26-39 0 0,-10 13 0 15,2-7 0-15,-1-1 0 0,3 0 0 0,-3-3 0 16,0 1 0-16,0-2 0 0,-2 3 0 0,2 0 0 15,-1 5 0-15,-1 3 0 0,-2 3 0 16,1 5 0-16,-14 19 0 0,24-26 0 0,-24 26 0 16,24-16 0-16,-24 16 0 0,29-8 0 0,-12 8 0 15,2 0 0-15,1 1 0 0,3 4 0 16,2-3 0-16,2 2 0 0,1 0 0 0,2-3 0 16,-1 2 0-16,3 2 0 0,-3 0 0 0,0 2 0 15,-2-2 0-15,-3 3 0 0,-2-2 0 0,-2-2 0 16,-20-4 0-16,28 9 0 0,-28-9 0 0,0 0 0 15,19 10 0-15,-19-10 0 0,0 0 0 0,0 0 0 16,0 0 0-16,-11 16 0 0,11-16 0 0,-21 5 0 16,21-5 0-16,-34 9 0 15,12-1 0-15,-1-1 0 0,-5 4 0 0,-2 1 0 16,-2 3 0-16,-1 3 0 0,-2 1 0 0,2 6 0 16,-1-4 0-16,3 5 0 0,5-3 0 0,3-1 0 15,7-2 0-15,4-2 0 0,7-1 0 0,5-17 0 16,3 30 0-16,-3-30 0 0,23 22 0 0,-3-13 0 15,7-6 0-15,7-3 0 0,5-5 0 0,5-4 0 16,3-6 0-16,4-5 0 0,-2-1 0 16,-1-4 0-16,-3 2 0 0,-4-4 0 0,-5 1 0 15,-3-1 0-15,-2-2 0 0,-8 5 0 0,-4 1 0 16,-5 0 0-16,-6 3 0 0,-3 2 0 0,-5 18 0 16,-1-26 0-16,1 26 0 0,0 0 0 15,-14-20 0-15,14 20 0 0,0 0 0 0,-25 10 0 16,25-10 0-16,-28 29 0 0,11-6 0 15,-4 4 0-15,3 3 0 0,3 1 0 0,1-2 0 16,3 3 0-16,2-6 0 0,4 1 0 0,5-5 0 16,4 0 0-16,6-6 0 0,-10-16 0 0,31 28 0 15,-10-22 0-15,8 2 0 0,-1-11 0 0,7 2 0 16,1-11 0-16,7 1-28 0,-7-17-126 0,27 25-214 16,-28-25-264-16,9 6 2 0,-3 1 396 0</inkml:trace>
  <inkml:trace contextRef="#ctx0" brushRef="#br0" timeOffset="5027.7829">9365 1249 1949 0,'0'0'98'0,"-4"27"-98"15,-5-7 0-15,-1 2 0 0,1 2 0 0,0 1 0 16,0 4 0-16,1 1 0 0,0 1 0 0,2 0 0 16,2-2 0-16,-1-2 0 0,1 0 0 15,-1-2 0-15,1 3 0 0,1-7 0 0,-2 1 0 16,1-6 0-16,4-16 0 0,-5 23 0 0,5-23 0 15,0 0 0-15,0 0 0 0,0 0 0 0,0 0 0 16,0 0 0-16,0 0 0 0,19-27 0 0,-8 0 0 16,4-2 0-16,1-6 0 0,1 1 0 15,-1 0 0-15,0 0 0 0,-2-2 0 16,1 0 0-16,-2-4 0 0,3 0 0 0,0-1 0 16,0 1 0-16,1 2 0 0,-1 6 0 0,1 2 0 15,0 8 0-15,-4 2 0 0,-13 20 0 0,24-20 0 16,-24 20 0-16,19-5 0 0,-19 5 0 0,17 5 0 15,-17-5 0-15,19 12 0 0,-19-12 0 0,22 24 0 16,-22-24 0-16,24 33 0 0,-24-33 0 0,24 34 0 16,-12-16 0-16,-1 1 0 0,0 2 0 15,-4 0 0-15,0 2 0 0,-3-4 0 0,-4 1 0 16,-1 2 0-16,-7-3 0 0,-3 5 0 0,-4-1 0 16,-5-2 0-16,-1 0 0 0,-2-2 0 15,0-2 0-15,-2 1 0 0,-2-2 0 0,0-4 0 16,0 0 0-16,1-2 0 0,0-3 0 0,3 1 0 15,0-2 0-15,1 2 0 0,0-2 0 0,3 0 0 16,0 1 0-16,2 0 0 0,17-7 0 16,-31 22 0-16,31-22 0 0,-32 35 0 0,16-12 0 15,1 2 0-15,-2 4 0 0,-1 5 0 0,0 6 0 16,0 4 0-16,1 0 0 0,0 7 0 0,1-2 0 16,0-5 0-16,5 1 0 0,-1-13 0 0,11 7 0 15,-16-29-194-15,25 19-481 0,-18-11-3 0,10-18 179 16</inkml:trace>
  <inkml:trace contextRef="#ctx0" brushRef="#br0" timeOffset="5684.0346">10288 838 1651 0,'0'0'248'0,"20"4"-170"15,-20-4-47-15,0 0-6 0,0 0-11 0,-19 20-14 16,19-20 0-16,-22 28 0 0,7-5 0 0,-5 6 0 16,-2 3 0-16,0 5 0 0,-2 4 0 15,1 5 0-15,-1 2 0 0,1 2 0 0,2 0 0 16,3-1 0-16,-1-3 0 0,5-2 0 0,0-8 0 16,6-1 0-16,3-7 0 0,4-4 0 0,3-5 0 15,-2-19 0-15,12 26 0 0,-12-26 0 0,21 11 0 16,-21-11 0-16,26 0 0 0,-9-5 0 0,0-5 0 15,5-7 0-15,1-3 0 0,1-6 0 16,2-3 0-16,-2-1 0 0,-2 1 0 16,-3-1 0-16,-2 3 0 0,-2 4 0 0,-3 4 0 15,-12 19 0-15,17-26 0 0,-17 26 0 0,0 0 0 16,0 0 0-16,0 0 0 0,0 0 0 0,0 0 0 16,18 5 0-16,-13 12 0 0,0 4 0 0,1 3 0 15,-1 5 0-15,2 0 0 0,-1-2 0 0,7 4 0 16,-4-3 0-16,8-1 0 0,-2-9-51 15,27 22-357-15,-20-30-258 0,15 6 19 0,-2-5 373 16</inkml:trace>
  <inkml:trace contextRef="#ctx0" brushRef="#br0" timeOffset="6234.1358">12280 908 2036 0,'0'0'11'0,"-29"-37"-11"0,14 13 0 0,0-4 0 16,0-2 0-16,0 7 0 0,0-2 0 0,-4 11 0 16,0-1 0-16,-3 3 0 0,-1 5 0 15,0 5 0-15,0 5 0 0,-4 7 0 0,-1 0 0 16,-2 0 0-16,-2 15 0 0,0-1 0 0,1 16 0 16,-3 1 0-16,1 2 0 0,-1 2 0 0,2 6 0 15,1 6 0-15,1 2 0 0,2 4 0 16,6 1 0-16,3 0 0 0,4 0 0 0,6-3 0 0,3-3 0 15,6-10 0-15,6-3 0 16,6-5 0-16,2-4 0 0,8-2 0 0,-2-9-19 16,10 5-106-16,-30-30-288 0,42 2-213 0,-19-1-30 15,-5-7 449-15</inkml:trace>
  <inkml:trace contextRef="#ctx0" brushRef="#br0" timeOffset="6937.2426">11459 1241 2047 0,'-18'1'0'0,"18"-1"0"0,0 0 0 16,0 0 0-16,0 0 0 0,0 0 0 15,17-2 0-15,1 4 0 0,7 0 0 0,6 0 0 16,7-2 0-16,5 0 0 0,5-2 0 0,6 1 0 16,2 0 0-16,3-1 0 0,-3 0 0 0,-1 2 0 15,-4 2 0-15,-5-1 0 0,-4 2 0 16,-6 1 0-16,-9-2 0 0,-7 5 0 0,-20-7 0 15,25 6 0-15,-25-6 0 0,0 0 0 0,0 0 0 16,0 20 0-16,0-20 0 0,-22 24 0 0,4-10 0 16,-4 3 0-16,-6-4 0 0,0 7 0 0,-3 0 0 15,1 2 0-15,0 1 0 0,2-3 0 0,1 2 0 16,4 0 0-16,4-2 0 0,5 1 0 16,4-3 0-16,5 0 0 0,5-18 0 15,4 27 0-15,-4-27 0 0,28 24 0 0,-7-18 0 16,7 0 0-16,3-5 0 0,6-6 0 0,4-3 0 15,2-4 0-15,3-5 0 0,-4-5 0 0,-2-2 0 16,-1-4 0-16,-2 0 0 0,-5 0 0 0,-6 2 0 16,-5 0 0-16,-6 1 0 0,-5-2 0 0,-5 2 0 15,-3-4 0-15,-5 4 0 0,-3-1 0 16,-1 6 0-16,-3-2 0 0,10 22 0 0,-19-29 0 16,19 29 0-16,-22-13 0 0,22 13 0 0,-21-4 0 15,21 4 0-15,0 0 0 0,-21 10 0 0,21-10 0 16,0 0 0-16,-3 25 0 0,3-25 0 0,9 18 0 15,-9-18 0-15,26 17 0 0,-8-10 0 0,4 1 0 16,2 0 0-16,3-1 0 0,0-1 0 16,1 2 0-16,-1-2 0 0,-2 3 0 15,0 0 0-15,-5 0 0 0,-3 2 0 0,-17-11 0 16,22 23 0-16,-22-23 0 0,10 32 0 0,-7-14 0 16,-6 1 0-16,-1 2 0 0,-3-2 0 0,-4 0 0 15,0 0 0-15,-2-1 0 0,13-18 0 0,-30 31 0 16,30-31 0-16,-28 27 0 0,28-27 0 0,-21 16 0 15,21-16 0-15,0 0 0 0,0 0 0 16,0 0 0-16,0 0 0 0,0 0 0 0,0 0 0 16,0 0 0-16,17-23 0 0,1 7 0 0,4-6 0 15,1-2 0-15,2-3 0 0,2-2 0 16,-3-1 0-16,1 2 0 0,-3 0 0 0,-2 3 0 16,-1 1 0-16,-4-2 0 0,0 6 0 0,-3-3 0 15,-12 23 0-15,23-34 0 0,-23 34 0 0,11-36-211 16,6 28-454-16,-17 8-20 0,27-14 200 15</inkml:trace>
  <inkml:trace contextRef="#ctx0" brushRef="#br0" timeOffset="10244.3007">2892 2739 1912 0,'0'0'31'0,"-17"-5"-14"15,17 5-7-15,0 0-5 0,0 0-2 0,-8 22-5 16,8-22 3-16,0 36-5 0,0-11 3 0,0 4-8 15,0 2 6-15,3 7-10 0,-3 3 10 16,2 7-9-16,-2 5 16 0,1 8-13 0,-1 6-2 16,0 7 24-16,0 5-21 0,-1 4 18 15,1 4 3-15,-1 7-24 0,0 3 23 0,0 12-7 16,-3 7-13-16,0 10 11 0,-2 8-8 0,-2 7 8 16,-3 9-2-16,-3 2 2 0,0 8 0 0,-1 4 0 15,1 7 4-15,-2 3-3 0,1 6 4 0,1 4-3 16,-1 1 5-16,3 2-4 0,2 4-10 0,3-2 12 15,1 3 8-15,1 4 8 0,1 1-14 16,3 1-10-16,1 0 0 0,1 0 0 0,2 2 0 16,2 8 0-16,1 0 0 0,1 1 0 0,3 5 0 15,-1-1 0-15,0 6 0 0,-3 8 0 16,-4 3 0-16,-4 3 0 0,-3 3 0 0,-6 0 0 16,-5 3 0-16,-2 1 0 0,-5 3 0 0,-3 3 0 15,0 0 0-15,-2 2 0 0,0-2 0 0,0-7 0 16,2 2 0-16,1-10 0 0,3-3 0 15,2-9 0-15,7-10 0 0,4-13 0 0,7-9 0 16,7-16 0-16,5-7 0 0,4-7 0 0,2-8 0 16,3-3 0-16,0-11 0 0,4 1-30 0,-7-20-97 15,29 8-480-15,-32-13-29 0,8 6-10 0</inkml:trace>
  <inkml:trace contextRef="#ctx0" brushRef="#br0" timeOffset="11074.278">1065 13944 1904 0,'0'0'20'0,"0"0"-14"0,0 0-5 15,28-14-6-15,-11 11 4 0,5 3-1 16,2 3 0-16,5 1-16 0,4 4 16 0,5 0-15 31,7 2 35-31,2 1-15 0,13-2 15 0,4 0-17 16,11-1 0-16,10-2 1 0,6 0 2 0,9-3-2 16,4-1-3-16,6-1 1 0,13-1-2 0,4 2 4 15,9-4 0-15,8-1 1 0,7-2 1 0,9-1 2 16,8 0-1-16,6-1 1 0,15-1 2 0,1 1-5 15,11-1-15-15,8-1 15 0,3 1-14 16,8-2 32-16,12 0-12 0,1 2 13 0,9 1-15 16,1-1 0-16,-1 5-3 0,5-2 4 0,3 1-4 15,6 1-1-15,8-1 3 0,4 2-4 0,12-1 2 16,0 1-3-16,9-3-1 0,3 1 0 16,6-3 0-16,8 1 0 0,8 0 0 0,4 1 0 15,3 0 0-15,5 0 0 0,7-1 0 16,6 2 0-16,5-4 0 0,8 1 0 0,-1-3 0 15,13-1 0-15,9 2 0 0,4-1 0 0,7 3 0 16,-2 1 0-16,4 2 0 0,2 3 0 0,0 3 0 16,-4 3 0-16,-6 1 0 0,2 6 0 0,-1 3 0 15,5 2 0-15,-1 3 0 0,-6 5 0 0,-7 0 0 16,-11 2 0-16,0 0 0 0,-7 4 0 0,-3-2 0 16,-7-2 0-16,-11 1 0 0,-4-5 0 15,-7-1 0-15,-3-5 0 0,-5-3 0 0,-5-4 0 16,-4 0 0-16,-7-4 0 0,-7-3 0 15,-13 0 0-15,-7-2 0 0,-13-3 0 0,-15 2 0 16,-12-10-57-16,0 29-272 0,-34-32-341 0,-15 6-10 16,-23-7 370-16</inkml:trace>
  <inkml:trace contextRef="#ctx0" brushRef="#br0" timeOffset="12841.5854">16178 14463 1525 0,'0'0'186'0,"-18"-10"-174"0,18 10-9 15,-14-20 9-15,14 20 8 0,0 0 16 0,-19-5 8 16,19 5 3-16,-18 9-4 0,18-9-5 0,-25 25-5 16,9-6-2-16,1 8-14 0,-5 6-17 0,-2 9 0 15,-5 4 0-15,-2 8 0 0,-4 3 0 0,-1 6 0 16,-2 4 0-16,-2 2 0 0,1 4 0 0,1-1 0 16,3 1 0-16,5 0 0 0,3-2 0 15,4-3 0-15,7-3 0 0,5-5 0 16,9-4 0-16,6-5 0 0,9-5 0 0,5-5 0 15,7-5 0-15,6-7 0 0,4-6 0 0,3-8 0 16,3-7 0-16,1-9 0 0,1-7 0 0,-1-12-16 16,7 2-94-16,-24-39-264 0,22 25-279 0,-17-11-1 15,-2 0 415-15</inkml:trace>
  <inkml:trace contextRef="#ctx0" brushRef="#br0" timeOffset="13060.3392">15294 15347 1656 0,'-6'-27'391'0,"6"27"-391"15,37-13 0-15,0 0 0 0,10-5 0 0,14-9 0 16,10-3 0-16,4-7 0 0,5 2 0 0,-1 0 0 16,-1 3 0-16,0 1 0 0,-3 2 0 0,-2 5 0 15,-1 1 0-15,-3 5 0 0,-4-1 0 0,-6 8 0 16,-7-2 0-16,-1 20-137 0,-51-7-422 0,53-3-102 15,-35 7 18-15</inkml:trace>
  <inkml:trace contextRef="#ctx0" brushRef="#br0" timeOffset="13216.5802">16376 15337 1917 0,'-6'29'78'0,"-6"-6"-35"0,7 0-34 0,0-2-9 15,4-1 0-15,1 1 0 0,1-3 0 0,0 3 0 16,2-3 0-16,-2-1 0 0,1 0 0 0,-2-17 0 15,8 24 0-15,-8-24 0 0,0 0 0 16,20 14 0-16,-20-14-39 0,28 2-156 0,-20-22-478 16,14 7 19-16,-14-13 169 0</inkml:trace>
  <inkml:trace contextRef="#ctx0" brushRef="#br0" timeOffset="13763.4625">16875 14816 2034 0,'-27'24'13'0,"27"-24"-13"0,-11 26 0 0,11-26 0 16,-6 29 0-16,6-29 0 0,-1 30 0 0,1-30 0 15,-4 30 0-15,4-30 0 0,-5 32 0 0,5-32 0 16,-5 30 0-16,5-30 0 0,-3 32 0 0,3-32 0 16,-2 33 0-16,1-16 0 0,1-17 0 15,3 30 0-15,-3-30 0 0,5 21 0 0,-5-21 0 16,0 0 0-16,17 13 0 0,-17-13 0 0,19-4 0 15,-19 4 0-15,23-14 0 0,-23 14 0 16,24-29 0-16,-10 10 0 0,-1-3 0 0,1 0 0 16,-2-1 0-16,0 0 0 0,0 0 0 0,-1 0 0 15,0 0 0-15,-3 3 0 0,2-1 0 0,0 4 0 16,-10 17 0-16,16-24 0 0,-16 24 0 16,0 0 0-16,0 0 0 0,0 0 0 0,0 0 0 15,0 0 0-15,0 0 0 0,11 28 0 0,-13-11 0 16,0 2 0-16,-2 0 0 0,2 1 0 0,0-1 0 15,-1-1 0-15,3 0 0 0,1-1 0 0,-1-17 0 16,9 29 0-16,-9-29 0 0,18 20 0 0,-18-20 0 16,33 4 0-16,-11-6 0 0,2-3 0 15,4-4 0-15,1-4 0 0,2-2 0 0,-1-5 0 16,3 1 0-16,0-2 0 0,1 2 0 16,-3 1 0-16,-3 1 0 0,0 1 0 0,-5 4 0 15,-3 3 0-15,-20 9 0 0,27-9 0 0,-27 9 0 16,0 0 0-16,0 0 0 0,3 19 0 0,-3-19 0 15,-15 31 0-15,2-7 0 0,-2 2 0 0,-2 3 0 16,-2 2 0-16,1-1 0 0,2 1 0 16,3-2 0-16,-1 0 0 0,6-1 0 0,1-2 0 15,5-2 0-15,2-2 0 0,8 1 0 0,-1-5 0 16,9 1 0-16,-16-19-10 0,44 39-166 0,-44-39-419 16,36 13-49-16,-14-13 24 0</inkml:trace>
  <inkml:trace contextRef="#ctx0" brushRef="#br0" timeOffset="14122.8502">17885 15024 2047 0,'-9'25'0'0,"9"-25"0"0,0 0 0 16,-14 21 0-16,14-21 0 0,0 0 0 0,0 0 0 15,25 14 0-15,-25-14 0 0,36 0 0 16,-10-3 0-16,3-3 0 0,5-3 0 0,2-3 0 15,8-1 0-15,0 0 0 0,3-3 0 16,1 1 0-16,-5 0 0 0,0-1 0 0,-5 0 0 16,-5 2 0-16,-5-1 0 0,-7 2 0 0,-21 13 0 15,24-22 0-15,-24 22 0 0,-8-18 0 0,8 18 0 16,-28-17 0-16,8 10 0 0,-7 1 0 0,-5 1 0 16,-2 3 0-16,-2 2 0 0,-3 3 0 15,1 6 0-15,-3 1 0 0,3 7 0 0,0 4 0 16,3 4 0-16,6 4 0 0,2 2 0 0,5 1 0 15,3 3 0-15,5 4 0 0,5 3 0 0,3-2 0 16,7 0 0-16,6-6 0 0,6-4 0 0,12-2 0 16,2-5 0-16,11-2 0 0,7-7 0 0,13-1 0 15,2-9 0-15,17 12-62 0,-23-42-395 16,33 31-220-16,-10-22 41 0,10-7 422 16</inkml:trace>
  <inkml:trace contextRef="#ctx0" brushRef="#br0" timeOffset="14513.4654">20104 14489 1968 0,'-22'9'79'16,"-11"13"-79"-16,-15 4 0 0,-4 8 0 15,1 7 0-15,-1 6 0 0,1 8 0 0,-4 5 0 16,1 4 0-16,1 5 0 0,3 3 0 16,4 1 0-16,7 0 0 0,10-4 0 0,9-5 0 15,12-7 0-15,11-9 0 0,13-5 0 0,8-10 0 16,14-5 0-16,5-8 0 0,11-3-27 0,-5-25-111 16,36 17-504-16,-26-19-20 0,11 4 85 0</inkml:trace>
  <inkml:trace contextRef="#ctx0" brushRef="#br0" timeOffset="14825.9665">20394 14954 1986 0,'-46'-1'51'0,"16"1"-41"0,-3 1-10 0,2 4 0 16,3 4 0-16,0 2 0 0,4 4 0 15,2 2 0-15,1 1 0 0,3 2 0 0,7 1 0 16,3-3 0-16,5 0 0 0,5-1 0 0,-2-17 0 15,21 29 0-15,-1-19 0 0,5-2 0 0,5-3 0 16,1-1 0-16,3-4 0 0,3-1 0 0,-3-3 0 16,1-1 0-16,-1 2 0 0,-3-1 0 0,-2 3 0 15,-6 2 0-15,-5 1 0 0,-18-2 0 16,18 11 0-16,-18-11 0 0,4 17 0 0,-4-17 0 16,-12 30 0-16,-3-8 0 0,-3 5 0 0,-5 2 0 15,-3 1 0-15,-2 1 0 0,-1 2 0 16,0-3 0-16,0-1 0 0,2-2 0 0,5-4 0 15,4-7 0-15,18-16 0 0,-18 15 0 0,18-15-65 16,-5-24-277-16,30 21-304 0,-16-18 4 0,19-3 291 16</inkml:trace>
  <inkml:trace contextRef="#ctx0" brushRef="#br0" timeOffset="15091.5935">20804 14626 2047 0,'-17'13'0'0,"17"-13"0"0,0 0 0 0,0 0 0 15,27 21 0-15,-9-13 0 0,1 1 0 0,2 1 0 16,1 0 0-16,-3 4 0 0,1 3 0 0,1 3 0 16,-4 3 0-16,-2 3 0 0,0 4 0 0,-5 5 0 15,-3 4 0-15,-5 4 0 0,-4 6 0 0,-5 3 0 16,-5 3 0-16,-5 3 0 0,-4 0 0 15,-5-1 0-15,1 0 0 0,-4-7 0 0,1-2 0 16,-3-7 0-16,4-2 0 0,-4-16-35 0,28 12-625 16,-31-24-13-16,17 6 28 0</inkml:trace>
  <inkml:trace contextRef="#ctx0" brushRef="#br0" timeOffset="16152.6361">307 6475 1811 0,'0'0'54'0,"25"-21"-33"0,-6-5-14 16,8-2 33-16,3-6-27 0,7 0 24 0,1-2-13 16,-2 1-13-16,-1 5 5 0,-2 3-8 15,-5 5-3-15,-1 3-5 0,-6 4 0 0,-21 15 0 16,25-14 0-16,-25 14 0 0,0 0 0 0,0 0 0 15,1 20 0-15,-8-3 0 0,-3 8 0 0,-4 4 0 16,-3 7 0-16,-2 6 0 0,0 5 0 0,-1 7 0 16,2-1 0-16,2 2 0 0,2-1 0 0,5-5 0 15,3-2 0-15,5-5 0 0,5-6 0 16,3-5 0-16,6-7 0 0,1-5 0 0,5-7 0 16,3-6 0-16,4-4 0 0,2-4 0 0,1-7 0 15,1-3 0-15,1-7 0 0,-3-3 0 0,0-7 0 16,-1-4 0-16,0-2 0 0,0-5 0 15,-3-3 0-15,-1-3 0 0,-3-4 0 0,-3 3 0 16,-6-1 0-16,-3 4 0 0,-4 3 0 16,-3 4 0-16,-4 4 0 0,-5 3 0 0,0 3 0 15,-2 4 0-15,-2 5 0 0,12 18 0 0,-21-23 0 16,21 23 0-16,0 0 0 0,-17-8 0 0,17 8 0 16,0 0 0-16,0 0-69 0,16 17-35 0,22 14-335 15,-38-31-200-15,40 19 34 0,-16-8 415 0</inkml:trace>
  <inkml:trace contextRef="#ctx0" brushRef="#br0" timeOffset="16529.1476">1215 6457 1969 0,'0'0'17'16,"0"0"-1"-16,0 0-1 0,20 6 7 15,-20-6-14-15,38-13-8 0,-15 0 0 0,5 1 0 16,1-5 0-16,0-1 0 0,6-1 0 0,-3 0 0 16,1-1 0-16,-1 3 0 0,-3 2 0 0,-5 0 0 15,-4 3 0-15,-20 12 0 0,24-16 0 0,-24 16 0 16,0 0 0-16,0 0 0 0,0 0 0 0,0 0 0 16,0 0 0-16,-17-13 0 0,17 13 0 15,-29 4 0-15,12 0 0 0,-3 5 0 0,2 3 0 16,-1 4 0-16,-1 4 0 0,0 4 0 0,1 3 0 15,2 5 0-15,-1 1 0 0,5 2 0 0,-1 3 0 16,2-1 0-16,1 0 0 0,4-1 0 16,1-1 0-16,5-2 0 0,3-4 0 0,2-4 0 15,7-4 0-15,-11-21 0 0,34 25 0 0,-10-21 0 16,5-9 0-16,5-10 0 0,4-6 0 16,5-12 0-16,6-5 0 0,5-9 0 0,8 6-84 15,-24-36-424-15,32 22-159 0,-13-11-5 0,7-2 557 16</inkml:trace>
  <inkml:trace contextRef="#ctx0" brushRef="#br0" timeOffset="16720.9616">2158 5574 1994 0,'-22'21'53'16,"-8"17"-53"-16,2 9 0 0,0 4 0 0,3 5 0 15,1 1 0-15,3 1 0 0,-1 2 0 0,3 2 0 16,4 1 0-16,1-3 0 0,5-1 0 0,1-2 0 15,5-2 0-15,4-4 0 0,4-5 0 0,3-7 0 16,7-4 0-16,-1-7 0 0,7-1 0 16,-3-15-44-16,31 9-557 0,-49-21-62 0,45 14-19 15</inkml:trace>
  <inkml:trace contextRef="#ctx0" brushRef="#br0" timeOffset="17955.3538">485 7786 1765 0,'0'0'68'0,"0"0"-16"15,0 0-6-15,0 0-11 0,0 0-1 16,-7-17-9-16,7 17-3 0,0 0-22 0,0 0 0 15,0 0 0-15,-5 23 0 0,2-6 0 0,-1 5 0 16,-3 5 0-16,1 4 0 0,-3 1 0 0,-1 2 0 16,0-1 0-16,2-2 0 0,2-3 0 0,-1-4 0 15,5-6 0-15,2-18 0 0,-1 27 0 0,1-27 0 16,0 0 0-16,8 17 0 0,-8-17 0 16,0 0 0-16,25-18 0 0,-25 18 0 15,30-35 0-15,-12 9 0 0,2-4 0 0,0-1 0 16,1-3 0-16,-3 0 0 0,2 1 0 0,-3 2 0 15,-1 1 0-15,-3 2 0 0,-1 1 0 0,-2 4 0 16,-4 5 0-16,-6 18 0 0,7-25 0 0,-7 25 0 16,0 0 0-16,0 0 0 0,0 0 0 0,0 0 0 15,0 0 0-15,0 0 0 0,-18 28 0 16,18-28 0-16,-11 31 0 0,6-14 0 0,5-17 0 16,-5 29 0-16,5-29 0 0,9 17 0 0,-9-17 0 15,19 11 0-15,-19-11 0 0,32 3 0 0,-13-4 0 16,2-2 0-16,1-5 0 0,-1 3 0 15,2-3 0-15,-1 1 0 0,0-2 0 0,-1 1 0 16,-4 1 0-16,1-2 0 0,-18 9 0 0,26-13 0 16,-26 13 0-16,21-9 0 0,-21 9 0 15,0 0 0-15,0 0 0 0,0 0 0 0,0 0 0 16,11 21 0-16,-11-21 0 0,-1 35 0 0,-2-12 0 16,-2 4 0-16,-2 0 0 0,1 4 0 0,-3-2 0 15,2-2 0-15,1-1 0 0,0-4 0 0,4-2 0 16,2-20 0-16,0 29 0 0,0-29 0 0,8 17 0 15,-8-17-26-15,26 7-89 0,-30-33-293 0,32 25-221 16,-15-16-26-16,9-2 442 0</inkml:trace>
  <inkml:trace contextRef="#ctx0" brushRef="#br0" timeOffset="18314.7496">1334 7727 1462 0,'0'0'231'15,"0"0"107"-15,-22 6-322 0,22-6-16 0,-21 15 0 16,21-15 0-16,-23 27 0 0,10-10 0 16,-1 2 0-16,1 2 0 0,1-3 0 0,2 1 0 15,2-2 0-15,8-17 0 0,-8 27 0 16,8-27 0-16,4 19 0 0,-4-19 0 0,0 0 0 15,27 16 0-15,-27-16 0 0,33 1 0 0,-14-3 0 16,2-2 0-16,1 1 0 0,-1-2 0 0,0 1 0 16,-1 2 0-16,-3-1 0 0,-17 3 0 0,24 1 0 15,-24-1 0-15,0 0 0 0,11 19 0 0,-11-19 0 16,-4 29 0-16,-2-12 0 0,-5 4 0 0,0-1 0 16,-3 0 0-16,-1-2 0 0,0 0 0 15,15-18 0-15,-21 27 0 0,21-27 0 16,0 0 0-16,0 0-8 0,-13 19-72 0,7-43-113 15,6 24-436-15,13-20-5 0,-13 20 132 0</inkml:trace>
  <inkml:trace contextRef="#ctx0" brushRef="#br0" timeOffset="18517.8441">1578 7556 2047 0,'-22'22'0'0,"22"-22"0"15,0 0 0-15,0 0 0 0,0 0 0 0,0 0 0 16,0 0 0-16,0 0 0 0,0 0 0 0,27-9 0 16,-27 9 0-16,29-4 0 15,-29 4 0-15,36-8 0 0,-17 2 0 0,5 3-57 16,-2-9-26-16,18 18-101 0,-34-39-245 0,35 21-196 16,-13-7 26-16,2-14 530 0</inkml:trace>
  <inkml:trace contextRef="#ctx0" brushRef="#br0" timeOffset="18642.9137">2079 7241 1897 0,'0'27'84'0,"-16"-2"-44"0,-1 4-14 0,2 4-26 15,-4 7 0-15,2 4 0 0,-1 3 0 0,2-1 0 16,3 0 0-16,2-5 0 0,6-2 0 16,-1-13-51-16,27 22-444 0,-29-32-168 0,17 13-26 15,-9-12 541-15</inkml:trace>
  <inkml:trace contextRef="#ctx0" brushRef="#br1" timeOffset="22641.9323">2990 4459 1687 0,'-55'6'82'0,"35"0"-20"0,-11-8-9 16,8 4-15-16,-2-3-2 0,4 1-6 16,2-3-3-16,2 0-8 0,17 3-6 0,-27-7-13 15,27 7 0-15,0 0 0 0,-17-13 0 0,17 13 0 16,0 0 0-16,0 0 0 0,17-21 0 15,-17 21 0-15,36-15 0 0,-11 8 0 0,4-2 0 16,4 1 0-16,4 0 0 0,3-1 0 0,2 2 0 16,0 0 0-16,-1 0 0 0,-4 1 0 15,-2 2 0-15,-3-1 0 0,-3 2 0 0,-4 2 0 16,-6 0 0-16,-19 1 0 0,28 0 0 0,-28 0 0 16,0 0 0-16,0 0 0 0,0 0 0 0,0 0 0 15,0 0 0-15,0 0 0 0,0 0 0 0,-34 6 0 16,10-4 0-16,-4 4 0 0,-5 2 0 0,-2 1 0 15,-3 2 0-15,-1 1 0 0,0 0 0 0,0 1 0 16,3-3 0-16,2 4 0 0,3-3 0 16,6-1 0-16,4-1 0 0,21-9 0 15,-24 11 0-15,24-11 0 0,0 0 0 0,0 0 0 16,0 0 0-16,36-7 0 0,-4-1 0 0,2-11-71 16,34 7-547-16,-24-18-63 0,8 5 43 0</inkml:trace>
  <inkml:trace contextRef="#ctx0" brushRef="#br1" timeOffset="24813.7773">3001 4478 462 0,'0'0'38'0,"0"0"-17"15,10-20-9-15,-10 20-2 0,0 0 6 0,0 0 15 16,0 0 27-16,6-18 27 0,-6 18 57 16,0 0 8-16,0 0 15 0,0 0-37 0,0 0-39 15,0 0-40-15,0 0-16 0,0 0-13 0,-5 17 1 16,5-17-2-16,0 0-3 0,0 0-4 0,0 0-1 15,0 0-3-15,0 0 2 0,-16 16 0 0,16-16 2 16,0 0 4-16,0 0 2 0,0 0 0 16,0 0 2-16,0 0 0 0,0 0-1 0,0 0 1 15,0 0-2-15,0 0 1 0,0 0-4 0,0 0-1 16,0 0-5-16,0 0-1 0,0 0-2 0,0 0 2 16,0 0-1-16,0 0 0 0,0 0 0 0,0 0 0 15,0 0-2-15,17 7 1 0,-17-7-1 0,0 0 1 16,17 2-1-16,-17-2-1 0,0 0-1 15,25-1 0-15,-25 1 0 0,18 0-1 16,-18 0 0-16,18 0 0 0,-18 0-1 0,18 1-1 16,-18-1 1-16,20 4-1 0,-20-4 1 0,20 3 0 15,-20-3 0-15,21 5 0 0,-21-5 0 0,22 6-1 16,-22-6-20-16,23 6 19 0,-23-6-18 0,24 6 19 16,-24-6 1-16,27 5-1 0,-27-5 1 0,29 5 18 15,-29-5-19-15,30 1 20 0,-13 0-19 16,0-1-1-16,1 0 0 0,1 1 0 0,0-2 1 15,-1 1 1-15,1 1-1 0,1 1-1 0,-1-1 2 16,1 3-2-16,-1-2 2 0,-1 2-2 16,1-1 1-16,0 1-3 0,-1 1 2 0,1-2 0 15,-1 2 1-15,1-1-1 0,1-1 1 0,0 2-1 16,1-2 0-16,2-1 1 0,0 0 1 0,3-2 0 16,1 0 0-16,-1-1-1 0,4-1 1 15,-1-1 1-15,1 0-1 0,2 0 1 0,-1 0-1 16,2-1 0-16,1 2-1 0,2-2 1 0,-1 3 0 15,-1-2-2-15,2 3 1 0,-3 0-1 0,2 0 0 16,-2 0 0-16,-1 3 0 0,-1-2-1 0,0 3 2 16,-2-2-2-16,1 2 2 0,0-2-1 0,-1 1 1 15,0-1-1-15,1-1 1 0,2-1 0 16,1 0 0-16,2-2 0 0,2-2 0 0,3 1 0 16,2-2 0-16,2-1 2 0,2 0-1 15,1-2-17-15,-2 1 16 0,2 0-16 0,-1-2 33 16,3 2-15-16,-3-1 16 0,0 2-17 0,-1-2-3 15,0 2 2-15,0 1-1 0,0 2 0 0,3-1 1 16,-5 1-1-16,2 0-1 0,-1 2 1 0,-4-1 0 16,1 2 0-16,-3 0 0 0,-1 0 0 15,-1 1 0-15,1 0-1 0,-3 1 1 0,1 0 1 16,2-2-2-16,0-2 2 0,4 2 1 0,-3-1-1 16,5-1 1-16,-2-1 0 0,3 1-3 0,-1-2 2 15,-1 2-1-15,2-1 1 0,-3 0 0 0,2 0 0 16,-2 2-1-16,-1-1 0 0,-1 1 0 15,1-1 0-15,1 2 1 0,0 0-1 0,-2 0 0 16,0 2 0-16,1-1 0 0,-1 1 1 16,-1-1-1-16,-1 2 0 0,-2-2 1 0,1 1-3 15,-1 2 2-15,-1 0 0 0,-1 1 0 0,1-2 0 16,-2 1 2-16,-1-2-2 0,0 2 1 0,0-1 0 16,3 0-1-16,-1-1 0 0,1 0 2 0,3-1 0 15,-1 0 0-15,2 0-1 0,-2-1-1 0,3 1-1 16,-2-1 2-16,0 0-2 0,1 0 2 15,1 2 0-15,-1-4 1 0,-1 2-1 0,0 0 0 16,-1 0-1-16,1-1 0 0,-1 1 1 0,1 1-1 16,-1-1 0-16,2 2 0 0,-1-1 0 15,1-1 0-15,0 2 1 0,0-1-1 0,-2 2 0 16,1-2 1-16,1 0-2 0,-2 0 2 0,2 2-1 16,-3-2 1-16,3-1 0 0,-1 1-1 0,2-1 1 15,1-1-1-15,1 1 0 0,0 0 1 16,0 0 0-16,3-1 0 0,-1 0 1 0,-1 1 0 15,1-2-1-15,-3 1 1 0,1 1 0 0,-2 0-2 16,0 0 0-16,-1 1 0 0,-2-1 0 0,1 2 0 16,-1-2 0-16,2 0 0 0,0 0 0 0,0 0 0 15,1 0 0-15,3-2 0 0,-2 1 0 0,1 1 0 16,-1-2 0-16,0-1 0 0,2 1 0 0,-2 0 0 16,-1-2 0-16,0 0 0 15,0 1 0-15,-2-1 0 0,0 2 0 0,1 0 0 16,-3 2 0-16,-1 0 0 0,0 3-36 0,-7-7-31 15,12 25-106-15,-39-21-494 0,40 6 50 0,-22-3 131 16</inkml:trace>
  <inkml:trace contextRef="#ctx0" brushRef="#br1" timeOffset="26295.2897">10045 4567 864 0,'0'0'427'0,"0"0"-359"0,0 0-43 15,0 0 3-15,0 0 6 0,0 0 1 0,0 0-2 16,0 0-6-16,17 13-1 0,-17-13-3 0,0 0 1 16,0 0-4-16,24 7 0 0,-24-7-1 0,0 0 0 15,0 0 1-15,20 7 1 0,-20-7-2 16,0 0 3-16,0 0-2 0,0 0 3 16,0 0-4-16,19 15-1 0,-19-15-4 0,0 0-2 15,0 0-4-15,0 0 1 0,12 18-5 0,-12-18 3 16,0 0-4-16,11 18 1 0,-11-18-3 0,0 0 1 15,14 21-1-15,-14-21 3 0,11 17-4 0,-11-17 3 16,15 17-2-16,-15-17 3 0,17 18-2 0,-17-18 2 16,21 20-2-16,-21-20 2 0,26 25-4 0,-26-25 4 15,25 26-5-15,-25-26 4 0,27 28-3 16,-27-28 2-16,29 30-2 0,-29-30 4 0,27 33-5 16,-15-16 4-16,1 1-4 0,0 0 3 0,-1 1-3 15,1 2 5-15,1-2-6 0,-1 2 6 16,0-1-6-16,3 1 7 0,-1-2-5 0,3 3 5 15,-1 0-4-15,2 2-14 0,0-2 35 0,0 1-33 16,2-3 31-16,-1 2-17 0,2 0-5 0,-1 0 5 16,1 1-6-16,-1 0 6 0,-1 1-7 15,2 0 6-15,-1 0-5 0,1 2 6 0,0 0-6 16,-2 0 6-16,0-1-6 0,-1 0 6 0,-1 1-6 16,2 0 6-16,-1 1-5 0,2 0 5 0,1-2-6 15,0 2 6-15,1-1-6 0,1 0 6 0,2-1 14 16,-1-1-32-16,2 0 30 0,1 2-30 0,-1-2 11 15,1 1 8-15,-1 1-6 16,-1-2 5-16,0 1-4 0,1-1 3 0,-2 3-5 16,1-1 6-16,-2-1-8 0,0 2 8 0,1-1-6 15,-2 1 6-15,-1 1-4 0,-2-3 5 0,0 2-7 16,0-1 6-16,0 1-5 0,-1 1 5 0,2-2-5 16,-2 1 5-16,1-1-7 0,2 0-10 0,0-2 32 15,0 1-32-15,1-2 33 0,0 0-16 0,0 0-3 16,2-1 5-16,0-1-6 0,-1-1 6 15,2 0-7-15,-1-1 6 0,1 1-7 0,-1 1 7 16,0-2-4-16,0 3 3 0,-1-1-3 0,1-1 4 16,0 2-5-16,-2-3 4 0,1 1-5 0,-4-1 5 15,0 0-5-15,-1 1 5 0,-1-1-5 16,1 0 3-16,-1 1-3 0,0-1 5 0,-1 1-4 16,0 0 5-16,0-1-5 0,1 1-11 0,-2-2 30 15,1 1-31-15,-1-1 31 0,1 2-15 16,0-2-4-16,1-1 2 0,2 1-1 0,-1-1 0 15,2 0 0-15,0 0 0 0,-2-2 0 0,2 1 0 16,-2-2 0-16,2 0 0 0,0 1 0 0,-1-1 0 16,2 2 0-16,0-3 0 0,1 2 0 0,0-1 0 15,0 2 0-15,-1-2 0 0,0 1 0 0,-1-1 0 16,-1 0 0-16,1 1 0 0,1 1 0 16,-3-1 0-16,2 0 0 0,-1 2 0 0,-2 0 0 15,0 1 0-15,0-1 0 0,-1 1 0 16,-1 2 0-16,1-1 0 0,-1 0 0 0,0 0 0 15,2-1 0-15,-1 1 0 0,3-1 0 0,-1 0 0 16,-1 1 0-16,2-3 0 0,0 1 0 0,1-1 0 16,0 0 0-16,-1 0 0 0,2-1 0 0,1 1 0 15,0-3 0-15,1 2 0 0,0-2 0 16,-2 2 0-16,1 0 0 0,0 0 0 0,0-1 0 16,0 3 0-16,0 0 0 0,-1 0 0 0,1 0 0 15,-1-1 0-15,-1 1 0 0,0-2 0 0,-2 1 0 16,3-1 0-16,-3 0 0 0,2 2 0 0,0 0 0 15,-3 1 0-15,-1-1 0 0,0-1 0 0,1 1 0 16,-1-1 0-16,0 1 0 0,-1 0 0 16,1 1 0-16,0 1 0 0,0 2 0 15,3 0 0-15,-2 0 0 0,4-3 0 0,-2 0 0 16,2-1 0-16,3 0 0 0,-2 0 0 0,2 0 0 16,2-1 0-1,1 1 0-15,1-4 0 0,4 6-11 0,-33-19-417 16,46 11-242-16,-46-11 14 0,29 9 375 0</inkml:trace>
  <inkml:trace contextRef="#ctx0" brushRef="#br1" timeOffset="30887.5705">14521 8641 1022 0,'22'1'369'0,"-22"-1"-307"0,0 0-27 16,0 0-6-16,0 0 0 0,0 0 4 0,20-8 4 15,-20 8 5-15,0 0 1 0,0 0-4 0,0 0-8 16,0 0-14-16,-10 18-6 0,10-18-6 0,0 0-1 15,0 0-2-15,0 0 0 0,-13 19-2 0,13-19 1 16,0 0-3-16,0 0-1 0,0 0-4 0,0 0-3 16,0 0-1-16,0 0-1 0,0 0-5 0,0 0-5 15,0 0-3-15,0 0 4 16,0 0 9-16,-19-3 10 0,19 3 8 0,0 0 3 16,-20-3 2-16,20 3 4 0,0 0 1 0,-23 5 2 15,23-5 0-15,-19 7-2 0,19-7-4 0,-19 7-4 16,19-7-4-16,-17 8-2 0,17-8-2 0,0 0-1 15,0 0-3-15,0 0 1 0,0 0 0 0,0 0 3 16,0 0 4-16,0 0 3 0,0 0 3 16,0 0 2-16,21 11 0 0,-21-11-3 0,31-5-1 15,-12 1-4-15,-1-1 1 0,5 0 0 0,1 1 2 16,5-1-2-16,-1 0 0 0,2 0-2 0,-2 3-2 16,1-1-1-16,0 2 1 0,1 0 0 0,1 0 1 15,-1 2-2-15,2 0 1 0,-1 0-1 0,1 1 0 16,2-1 0-16,-2-1 0 0,3 1 1 15,0 0-1-15,0-1 1 0,3-1 2 16,0 0-1-16,2-2-1 0,1 1 1 0,1-2-2 16,0-1 1-16,2-1 2 0,1 0-3 0,1-1 2 15,0 1-1-15,-1 0 1 0,0 1-1 0,0-1 3 16,0 2-2-16,-2 2 5 0,0 0 0 0,-3 2 0 16,1 2 1-16,-2 0-2 0,-1 3-1 0,-1-1-2 15,0 1 0-15,-1 1-4 0,2-1 3 0,0 2-3 16,2-1 5-16,-1-1-3 0,3 1 2 15,0-1-3-15,0-2 0 0,1 1-1 0,1 0 1 16,2-2 0-16,1 0 1 0,2 0 0 0,-1-2 0 16,2 0 1-16,1 1 0 0,3-1 0 0,2 1-1 15,-3 0 1-15,1 0 0 0,-3 1 0 0,0 0 0 16,1 0 0-16,-1 1 1 0,1 1-1 16,-1-1 1-16,0 0-1 0,1 0-1 15,4 0 0-15,1 0 0 0,-1 0 1 0,1 0-2 16,-1 0 0-16,1-1 2 0,0 2-1 0,1-2 2 15,-2-1 0-15,-1 1 1 0,3-1 0 0,-1-1 3 16,2 1-1-16,3-1 0 0,0-2-4 0,0 0-2 16,3 0 0-16,-2 0 0 0,0-1 0 0,1 0 0 15,0-2 0-15,2 1 0 0,-1-1 0 0,5 2 0 16,-3-2 0-16,1 1 0 0,-4 0 0 16,-2 1 0-16,1-1 0 0,-1 1 0 0,0-1 0 15,0 2 0-15,1-1 0 0,0 1 0 16,-2-1 0-16,-1 2 0 0,1-1 0 0,-1-1 0 15,-2 1 0-15,-1 2 0 0,0-1 0 0,2-2 0 16,-1 2 0-16,3-3 0 0,0 2 0 0,-3 0 0 16,1 0 0-16,0 0 0 0,0-1 0 0,-2 1 0 15,0 0 0-15,0-1 0 0,1 0 0 16,1 0 0-16,0 0 0 0,2-1 0 0,-1 2 0 16,-1-1 0-16,0 2 0 0,-3 0 0 0,1-1 0 15,-4 2 0-15,1 0 0 0,-2 2 0 0,-1 0 0 16,0 1 0-16,-2-1 0 0,1 2 0 0,-4-1 0 15,3 0 0-15,-3 0 0 0,1 0 0 0,-1 0 0 16,-1-2 0-16,2 2 0 0,-2-1 0 16,3 1 0-16,0-2 0 0,2 0 0 15,1 0 0-15,0 1 0 0,-1-2 0 0,-1 1 0 16,3 0 0-16,-3 0 0 0,0-1 0 0,1 0 0 16,-1 1 0-16,0 1 0 0,1-1 0 0,0 0 0 15,2-1 0-15,-2 1 0 0,4-1 0 0,-2 1 0 16,0-1 0-16,1-1 0 0,-1 0 0 0,2 0 0 15,-3 0 0-15,1-2 0 0,1 3 0 16,1-1 0-16,1 0 0 0,-3 0 0 0,1-2 0 16,0 2 0-16,-2 1 0 0,0-1 0 0,-1 0 0 15,-2-1 0-15,0 0 0 0,-2 1 0 0,0 1 0 16,2-2 0-16,-2 1 0 0,1 0 0 16,-2 0 0-16,-1 1 0 0,-3 0 0 0,0 1 0 15,-1-1 0-15,-4 0 0 0,-1 1 0 0,1-2 0 16,-3 2 0-16,-3-1 0 0,-2 0 0 15,1 0 0-15,-3 1 0 0,0-1 0 0,1 2 0 16,-3-1 0-16,3-1 0 0,-1 1 0 0,2-1 0 16,-1 0 0-16,-1 1 0 0,2-2 0 0,-1 2 0 15,-1-1 0-15,-2 0 0 0,-3 2 0 0,-21-2 0 16,27 0 0-16,-27 0-28 0,22 14-277 0,-47-30-258 16,25 16-75-16,-23 6 126 0</inkml:trace>
  <inkml:trace contextRef="#ctx0" brushRef="#br1" timeOffset="31840.4098">14476 8645 1441 0,'0'0'154'15,"0"0"-51"-15,18-8-18 0,-18 8-36 0,21-5-25 16,-21 5-13-16,0 0-5 0,0 0-2 0,0 0 1 15,17 9 5-15,-17-9-1 0,0 0 3 16,0 0-4-16,-3 21-2 0,3-21-2 0,0 0 0 16,0 0-2-16,-3 16 2 0,3-16-1 0,0 0-1 15,0 0 1-15,0 0 1 0,0 0 2 0,0 0 3 16,0 0 4-16,0 0-1 0,0 0 4 16,0 0 0-16,0 0 2 0,0 0-14 0,0 0-4 15,0 0 0-15,0 0 0 0,0 0 0 0,0 0 0 16,0 0 0-16,-26-12 0 0,26 12 0 0,-31 0 0 15,12 3 0-15,-4-1 0 0,0 2 0 16,-2-2 0-16,2 1 0 0,1 0 0 0,3 0 0 0,19-3 0 16,-31 0 0-16,31 0 0 0,-19-6 0 15,19 6 0-15,0 0 0 0,-13-17 0 16,13 17 0-16,-3-20 0 0,3 20 0 0,-1-24 0 16,1 24 0-16,0-29 0 0,0 29 0 0,-4-29 0 15,4 29 0-15,-7-26 0 0,7 26 0 0,-12-26 0 16,12 26 0-16,-18-22 0 0,18 22 0 0,-22-13 0 15,22 13 0-15,-22-5 0 0,22 5 0 0,-21 0 0 16,21 0 0-16,0 0 0 0,-21 6 0 16,21-6 0-16,0 0-33 0,30 31-318 0,-30-31-244 15,20-4-60-15,6 3 243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3T22:17:24.5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13590 911 1177 0,'24'-21'157'0,"-24"21"-89"0,20-20 0 15,-20 20 0-15,23-19 1 0,-23 19-4 0,22-15-13 16,-22 15-13-16,0 0-11 0,18-15-6 0,-18 15-1 16,0 0 1-16,0 0 1 0,0 0-2 0,0 0-2 15,-2 22-5-15,2-22-2 0,-7 29-4 16,3-6 4-16,-1 1-8 0,2 5 11 0,0 3-16 15,0 1 13-15,3 9-12 0,0 1 13 0,1 4-10 16,2 3-27-16,2-2 23 0,1 5-28 0,-1-3 24 16,2 3 14-16,-2-3-13 0,0-5 12 15,1-4-12-15,-1-4 10 0,-2-4-10 0,0 2 10 16,-2-6-7-16,-1-2 6 0,0-7-5 0,0-20 5 16,-1 19-4-16,1-19 2 0,0 0 0 15,0 0 1-15,0 0 1 0,0 0-3 0,-3-27 2 16,3 1-8-16,0-6 5 0,0-3-4 0,1 2 6 15,1-3-7-15,-1 1 9 0,-1-3-10 0,-1-3 9 16,-1-3-8-16,0-4 11 0,0 0-12 0,-1-3 9 16,3 1 24-16,1 1-26 0,5-2 16 0,5 6-18 15,3 0-2-15,0 8 4 0,6-1-13 16,2 5 13-16,0 0-9 0,3-1 9 0,0 7-9 16,0-2-12-16,4 6 16 0,0 13-12 0,-1-1 58 15,0 11-28-15,-3 0-15 0,-6-2 0 0,-2 6 0 16,-17-4 0-16,24 7 0 0,-24-7 0 15,15 24 0-15,-11-2 0 0,-2 6 0 0,-5-1 0 16,-2 2 0-16,-5-1 0 0,-1 2 0 0,-2 1 0 16,-2 2 0-16,-1 2 0 0,-1 4 0 15,-1 1 0-15,1 2 0 0,-1-1 0 0,1-1 0 16,0-5 0-16,1-2 0 0,4-4-3 0,1-3 4 16,3-2-3-16,4-2 2 0,1-4-2 0,3-18 3 15,1 20-5-15,-1-20 2 0,0 0-2 0,0 0 0 16,25 3 2-16,-25-3-1 0,31-14 2 0,-11 2-1 15,2-2 3-15,0 0-1 0,2-2 3 16,-1 3-4-16,-1 6 2 0,-2 2-1 16,-1 2 0-16,-2 3-1 0,-17 0 1 0,27 5 1 15,-27-5-1-15,17 21 2 0,-17-21-2 0,2 34 4 16,-6-14-4-16,-5 1 5 0,-5 2-7 0,-5 3 5 16,-7 3-4-16,-3 0 4 0,-5 3-5 0,-2 3 8 15,-6 1-8-15,0 2 7 0,-2-1-8 0,1-7 6 16,4-2-5-16,3-2 4 0,7-5-3 15,4-3-5-15,25-18-16 0,-23 22-7 0,23-22-31 16,0 0-15-16,37 11-86 0,-34-40-273 0,34 13-160 16,3-4-17-16,0-20 560 0</inkml:trace>
  <inkml:trace contextRef="#ctx0" brushRef="#br0" timeOffset="376.6389">14602 1316 1464 0,'5'28'349'0,"-5"-28"-338"0,-31 25-3 0,31-25-1 15,-23 35 11-15,12-17 0 0,3 4 7 16,-2 2-9-16,4 3 5 0,-3-1-10 0,3 5 9 16,0-4-9-16,3 1 6 0,-1-1-7 15,3 1 5-15,-1-1-7 0,1-2 1 0,0-4-2 16,0-2-5-16,1-19-2 0,-1 26 0 0,1-26 0 15,0 0 0-15,0 0 0 0,0 0 0 0,0 0 0 16,0 0 0-16,0 0 0 0,0 0 0 0,20-17 0 16,-11-1 0-16,0-7 0 0,1-4 0 0,0-2 0 15,0 1 0-15,-4 1 0 0,0-1 0 16,-1-1 0-16,0-1 0 0,-2-1 0 16,0 0 0-16,3 0 0 0,-3 0 0 0,3 4 0 15,2 7 0-15,0 6 0 0,-8 16 0 0,14-19 0 16,-14 19 0-16,0 0 0 0,18-10 0 0,-18 10 0 15,19 3 0-15,-19-3 0 0,27 6 0 0,-9-2 0 16,2-3 0-16,7 5-30 0,-8-13-110 0,32 16-417 16,-27-10-62-16,9 5-13 0</inkml:trace>
  <inkml:trace contextRef="#ctx0" brushRef="#br0" timeOffset="586.4787">15127 1485 1690 0,'-45'-6'322'0,"26"21"-306"0,2 0-6 0,3 3-1 16,2 2-9-16,4 2 0 0,-1 1 0 0,2 1 0 15,-1 4 0-15,2 1 0 0,4-2 0 0,0-1 0 16,3-4 0-16,0-4 0 0,-1-18 0 0,10 27 0 16,-10-27 0-16,18 16 0 0,-18-16-35 0,24-1-9 15,-4-3-22-15,-11-21-49 0,28 25-210 16,-20-34-288-16,5-1 29 0,5 6 320 15</inkml:trace>
  <inkml:trace contextRef="#ctx0" brushRef="#br0" timeOffset="711.4954">15088 1142 1437 0,'-29'-29'267'0,"6"13"-216"16,-5 1-4-16,10 3-22 0,18 12-3 0,-27-13-13 16,27 13-7-16,0 0-29 0,0 0-56 15,-2-29-140-15,19 23-368 0,7 3-17 0,0-5 281 16</inkml:trace>
  <inkml:trace contextRef="#ctx0" brushRef="#br0" timeOffset="1211.5143">15831 1582 1508 0,'11'29'259'0,"-11"-29"-130"0,-19-7-120 0,19 7 5 15,-17-16 3-15,17 16 8 0,-23-19-1 16,23 19 0-16,-30-16-3 0,11 6-4 16,-2 3-17-16,-1-3 0 0,1 2 0 0,-5 3 0 15,0 3 0-15,-2 3 0 0,-2 5 0 0,0 1 0 16,-2 6 0-16,2 4 0 0,2 3 0 0,0 1 0 15,3 5 0-15,3-3 0 0,4 3 0 0,5 0 0 16,3-3 0-16,4 2 0 0,5-7 0 16,2 0 0-16,-1-18 0 0,20 31 0 0,-3-19 0 15,4 0 0-15,6-6 0 0,6-6 0 0,2-1 0 16,7-8 0-16,3 0 0 0,0-5 0 0,1-2 0 16,-4-3 0-16,-1-1 0 0,-4-7 0 0,-5 3 0 15,-4-3 0-15,-3-2 0 0,-3 5 0 16,-5-3 0-16,-2 6 0 0,-5-1 0 0,-4 4 0 15,-1 0 0-15,-5 18 0 0,1-27 0 16,-1 27 0-16,0 0 0 0,0 0 0 0,0 0 0 16,-20-10 0-16,20 10 0 0,0 0 0 0,-19 32 0 15,8-11 0-15,2 6 0 0,0 1 0 0,-1 6 0 16,4-3 0-16,1-2 0 0,5 0 0 0,4-8 0 16,7 1 0-16,-11-22 0 0,35 29-43 0,-14-32-65 15,32 24-277-15,-29-33-245 0,24 4 47 0,-8-4 286 16</inkml:trace>
  <inkml:trace contextRef="#ctx0" brushRef="#br0" timeOffset="1570.8808">16548 907 1838 0,'-14'30'209'0,"-13"-19"-209"0,2 5 0 0,1 3 0 16,-1 5 0-16,5 7 0 0,0 4 0 0,-2 5 0 15,2 6 0-15,0 3 0 0,4 2 0 0,0 5 0 16,7-1 0-16,-1 0 0 0,3 1 0 0,2-2 0 16,1 1 0-16,2-1 0 0,1-6 0 0,-1-5 0 15,2-6 0-15,2-8 0 0,1-4 0 0,2-4 0 16,-5-21 0-16,16 26 0 0,-16-26 0 16,17 10 0-16,-17-10 0 0,19-4 0 15,-19 4 0-15,26-24 0 0,-10 4 0 0,3-7 0 16,4-6 0-16,-1-1 0 0,2-2 0 0,0 0 0 15,-4 2 0-15,0 4 0 0,-2 3 0 0,-2 2 0 16,-3 4 0-16,1 4 0 0,-14 17 0 0,18-20 0 16,-18 20 0-16,0 0 0 0,0 0 0 0,0 0 0 15,0 0 0-15,18 20 0 0,-18-20 0 16,6 35 0-16,-6-15 0 0,1 4 0 0,-1-2 0 16,2-1 0-16,0 2 0 0,4 2 0 0,-1-4 0 15,8 10-96-15,-13-31-236 0,25 24-207 0,-25-24-87 16,20 19 173-16</inkml:trace>
  <inkml:trace contextRef="#ctx0" brushRef="#br0" timeOffset="1992.7775">17029 1443 1543 0,'12'22'458'0,"-12"-22"-434"0,-22 15-2 15,22-15-22-15,-20 26 0 0,8-9 0 16,2 0 0-16,-1 1 0 0,0 0 0 0,4 1 0 16,-3 5 0-16,4-2 0 0,0 4 0 15,0 0 0-15,2-2 0 0,-1 2 0 0,2-5 0 16,0-1 0-16,-1-1 0 0,3-2 0 0,1-17 0 16,0 27 0-16,0-27 0 0,0 0 0 0,0 0 0 15,0 0 0-15,22 12 0 0,-22-12 0 0,20-18 0 16,-20 18 0-16,25-35 0 0,-9 10 0 15,-1 4 0-15,2-10 0 0,0 1 0 0,0-2 0 16,0-1 0-16,0 3 0 0,-2-2 0 0,1 6 0 16,0-5 0-16,-1 6 0 0,-2 2 0 0,0 5 0 15,-13 18 0-15,21-20 0 0,-21 20 0 16,0 0 0-16,0 0 0 0,0 0 0 0,15 19 0 16,-15-19 0-16,2 37 0 0,-2-9 0 15,0-1 0-15,1 2 0 0,2-2 0 0,4 1 0 16,2 1 0-16,5 0 0 0,3-5-7 0,5 3-57 15,-2-15-17-15,22 26-161 0,-42-38-189 0,41 12-143 16,-13-5-3-16,-2-16 507 0</inkml:trace>
  <inkml:trace contextRef="#ctx0" brushRef="#br0" timeOffset="2336.5478">17854 1500 1839 0,'-43'-25'208'15,"7"19"-208"-15,0 4 0 0,2 3 0 0,-1 3 0 16,1 3 0-16,-1-1 0 0,1 6 0 0,2 0 0 16,4 3 0-16,5 2 0 0,2 1 0 0,5 4 0 15,4 3 0-15,3-1 0 0,5 3 0 16,4-2 0-16,5 1 0 0,5-2 0 0,3-5 0 16,5-2 0-16,6-2 0 0,2-3 0 0,3-3 0 15,4-4 0-15,0-4 0 0,1-1 0 0,-2-6 0 16,-1-1 0-16,-2-4 0 0,-2-4 0 0,-4-4 0 15,-1-4 0-15,-2-2 0 0,-1-3 0 0,0-1 0 16,-1 3 0-16,-1-1 0 16,-4 5 0-16,-1 3 0 0,-12 19 0 0,15-28 0 15,-15 28 0-15,0 0 0 0,0 0 0 0,0 0 0 16,0 0 0-16,-12 17 0 0,2 4 0 0,-4 5 0 16,-3 8 0-16,-1 3 0 0,5 3 0 0,-3-5 0 15,10 3 0-15,-4-15 0 0,26 30-300 0,-37-50-175 16,38 23-138-16,-17-9-17 0,0-17 602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0T21:34:39.61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2603 925 1637 0,'11'-17'28'0,"-11"17"-11"15,14-26 15-15,-14 26-3 0,19-28 8 0,-19 28-3 16,20-26 3-16,-20 26-18 0,16-25 3 16,-16 25-8-16,0 0 1 0,0 0 6 0,0 0-3 15,0 0 6-15,0 0-3 0,0 0-1 0,0 0-6 16,0 0-6-16,0 0-8 0,0 0 0 16,0 0 0-16,0 0 0 0,0 0 0 0,0 0 0 15,3 23 0-15,-3-5 0 0,1 5 0 0,1 5 0 16,0 2 0-16,0 2 0 0,1 0 0 0,1 7 0 15,-3 3 0-15,1 5 0 0,-2 2 0 16,0-1 0-16,-1-2 0 0,-3-5 0 0,2-1 0 16,-1 0 0-16,2-7 0 0,0-3-7 0,3-7-28 15,-2-23-11-15,11 29-29 0,-11-29-67 0,32-4-462 16,-32 4-1-16,28-26 73 0</inkml:trace>
  <inkml:trace contextRef="#ctx0" brushRef="#br0" timeOffset="250.0042">2762 769 1980 0,'-22'-6'22'0,"22"6"-4"0,-17-5-9 16,17 5 1-16,0 0-2 0,0 0-8 15,0 0 0-15,0 0 0 0,23-9 0 0,-23 9 0 16,29-9 0-16,-8 3 0 0,3 2 0 0,5-3 0 15,3 5 0-15,4-5 0 0,2 3 0 0,4-6 0 16,3-3 0-16,-1 2 0 0,1-2 0 0,-2 3 0 16,2 6 0-16,-5 2 0 0,0 4 0 15,-7 0 0-15,3 0-69 0,-14-2-84 0,27-13-268 16,-31 19-228-16,2-3 28 0,-3 14 488 16</inkml:trace>
  <inkml:trace contextRef="#ctx0" brushRef="#br0" timeOffset="468.7379">2786 1065 1765 0,'-31'14'34'16,"13"-2"-12"-16,18-12-10 0,-19 17-6 0,19-17 7 16,0 0 7-16,0 0 7 0,0 0-3 15,24 18 7-15,-6-14-9 0,8-6-2 0,4 1-5 16,9-5-2-16,6 0-8 0,7-5 2 0,4 1-3 15,3 0-4-15,-1-4-1 0,-1 2-6 0,-3 1-5 16,-2 3-15-16,-2-2-8 0,1 5-14 16,-7-4-19-16,12 4-57 0,-29-16-211 0,22 15-268 15,-7 3 6-15,-12-2 421 0</inkml:trace>
  <inkml:trace contextRef="#ctx0" brushRef="#br0" timeOffset="1156.261">3810 987 1497 0,'0'0'436'0,"0"0"-416"0,-26 13-7 0,26-13 4 15,-22-1 4-15,22 1 2 0,-28 0-3 0,10 4-20 16,-1 0 0-16,-3 4 0 0,-1 3 0 0,0 2 0 16,0 3 0-16,2 2 0 0,1 2 0 0,2 1 0 15,1 1 0-15,3-1 0 0,3 1 0 16,3-1 0-16,6-3 0 0,2-18 0 0,7 29 0 15,-7-29 0-15,24 20 0 0,-4-14 0 0,5-3 0 16,5-2 0-16,4-6 0 0,3-3 0 0,4-4 0 16,1-4 0-16,2-3 0 0,1-2 0 15,-3-3 0-15,0 0 0 0,-6-2 0 0,-3 1 0 16,-4-2 0-16,-2 3 0 0,-5 2 0 0,-5 3 0 16,-17 19 0-16,13-30 0 0,-13 30 0 15,-12-24 0-15,12 24 0 0,-28-20 0 0,9 14 0 16,-2 3 0-16,-1 1 0 0,-1 6 0 0,1 1 0 15,2-2 0-15,-1 5 0 0,3-1 0 0,18-7 0 16,-30 20 0-16,30-20 0 0,-17 22 0 0,17-22 0 16,-2 20 0-16,2-20 0 0,11 17 0 0,-11-17 0 15,24 15 0-15,-7-6 0 0,3-2 0 16,2 0 0-16,1-2 0 0,2 0 0 16,0 0 0-16,0 1 0 0,1-1 0 0,-1 2 0 15,0-1 0-15,-4 0 0 0,-1 2 0 0,-20-8 0 16,28 19 0-16,-28-19 0 0,18 21 0 0,-18-21 0 15,11 29 0-15,-11-29 0 0,2 31 0 0,-2-31 0 16,-4 33 0-16,-1-14 0 0,0-2 0 0,-2 1 0 16,1-1 0-16,-2 1 0 0,8-18 0 15,-11 29 0-15,11-29 0 0,-6 18 0 0,6-18 0 16,0 0 0-16,0 0 0 0,0 0 0 0,0 0 0 16,0 0 0-16,0 0 0 0,0 0 0 0,27-27 0 15,-14 7 0-15,4-2 0 0,2-5 0 0,-2-2 0 16,0 0 0-16,-3-2 0 0,1 1 0 0,-3-2 0 15,-1 1 0-15,0 1 0 0,-3 2 0 16,0 7 0-16,-3 4 0 0,-5 17 0 16,3-19 0-16,-3 19 0 0,0 0 0 0,0 0 0 15,0 0 0-15,0 0 0 0,0 0 0 0,20-15 0 16,-20 15 0-16,32-1 0 0,-8 1 0 0,4 1 0 16,1 1 0-16,6 1 0 0,-1-2 0 0,7 3-65 15,-8-10-76-15,33 8-276 0,-36-5-180 0,20 3-2 16,-6 5 372-16</inkml:trace>
  <inkml:trace contextRef="#ctx0" brushRef="#br0" timeOffset="1400.4393">5134 957 1981 0,'-62'1'49'0,"44"-5"-32"0,0-1-17 0,1 5 0 15,-4 0 0-15,-1 4 0 0,-5 2 0 16,2 1 0-16,-6 3 0 0,3 0 0 15,0 1 0-15,2 3 0 0,-2-2 0 0,3 5 0 16,1 2 0-16,3 4 0 0,4 2 0 0,3-2 0 16,4 0 0-16,4 0 0 0,6-5 0 0,4 0 0 15,-4-18 0-15,24 32 0 0,-5-18 0 0,7-1 0 16,6-4 0-16,7-8 0 0,6 1 0 0,3-5 0 16,8-2 0-16,-2-3 0 0,6 2-23 15,-13-24-184-15,29 27-313 0,-30-17-129 0,4 7 41 16,-3 13 569-16</inkml:trace>
  <inkml:trace contextRef="#ctx0" brushRef="#br0" timeOffset="1762.396">5259 1125 2047 0,'-21'20'0'0,"21"-20"0"15,0 0 0-15,0 0 0 0,0 0 0 0,0 0 0 16,12 18 0-16,-12-18 0 0,37 4 0 0,-9-4 0 15,8-4 0-15,4-3 0 0,2 0 0 0,3 0 0 16,0-3 0-16,0 2 0 0,-2-2 0 16,0-1 0-16,-6-1 0 0,-2-1 0 15,-5 0 0-15,-7 1 0 0,-23 12 0 0,28-20 0 16,-28 20 0-16,7-20 0 0,-7 20 0 0,-8-19 0 16,8 19 0-16,-25-17 0 0,5 10 0 0,-6 1 0 15,-3 2 0-15,-4 3 0 0,-1 5 0 0,-3 4 0 16,-4 3 0-16,0 5 0 0,-4 3 0 0,1 8 0 15,-1 4 0-15,5 3 0 0,5 1 0 0,8-2 0 16,9-4 0-16,7 2 0 0,8-5 0 16,9-3 0-16,9-3 0 0,8-3 0 0,12-5 0 15,9-3 0-15,13-7 0 0,10-3 0 0,10-2 0 16,4-4 0-16,10 4 0 0,-3-12 0 16,24 19-222-16,-39-33-244 0,35 23-178 0,-19-3 41 15,-17-11 492-15</inkml:trace>
  <inkml:trace contextRef="#ctx0" brushRef="#br1" timeOffset="5639.1723">3025 1832 1259 0,'0'0'178'0,"0"0"-107"0,0 0-8 16,0 0-13-16,0 0-6 0,-19-13 0 0,19 13-10 15,0 0-4-15,0 0-10 0,0 0-6 0,0 0-4 16,0 0-3-16,0 0 0 0,0 0 1 0,0 0 2 16,0 0-2-16,0 0 1 0,0 0 1 0,0 0-3 15,0 0 5-15,0 0 0 0,30-11 4 0,-10 9-5 16,5-2 0-16,6-2-3 0,9 1-2 15,5-1-2-15,6-1 2 0,9 2-4 0,3-1 2 16,4 0-2-16,7 1 2 0,6 1-2 0,3 0 1 16,4 0-3-16,3 1 0 0,2 1 1 0,5 0 2 15,4 2 0-15,2-2 0 0,4 1-1 16,-2 4-3-16,-1-3 0 0,5 1 6 0,0-1 1 16,2-5 0-16,2-1-2 0,-1-1-4 0,-2-5-3 15,-1-3 3-15,-6 2-1 0,-8-5 3 16,-6 2-3-16,-14 4 1 0,-9-4 0 0,-10 4 1 15,-10 2-3-15,-7 2 3 0,-8 1-4 0,-6 3 2 16,-7 2-2-16,-18 2-3 0,22-3-4 0,-22 3-4 16,0 0-6-16,0 0-4 0,0 0 0 0,0 0-3 15,0 0 1-15,-5 21-6 0,5-21-3 0,-11 18-13 16,11-18-17-16,-10 22-53 0,-9-33-109 16,19 11-291-16,0 24-38 0,0-24 300 0</inkml:trace>
  <inkml:trace contextRef="#ctx0" brushRef="#br2" timeOffset="64546.4445">1856 2837 1202 0,'-20'-13'65'15,"20"13"-50"-15,0 0-7 0,0 0-4 0,0 0-6 16,0 0-9-16,0 0-9 0,0 0-8 0,0-18 2 15,0 18 5-15,0 0 12 0,0 0 7 0,0 0 8 16,3-17 4-16,-3 17 5 0,0 0 3 0,0 0 8 16,0 0 1-16,-9-18 7 0,9 18 0 0,0 0 2 15,0 0 0-15,0 0 4 0,-18-15 1 0,18 15-1 16,0 0-7-16,-18-12-5 0,18 12-2 16,0 0-2-16,-21-4 0 0,21 4-2 0,0 0-5 15,-23-6-5-15,23 6-2 0,0 0-3 16,-21-3-3-16,21 3 0 0,0 0-2 0,-18-3 0 15,18 3 1-15,0 0 0 0,-21-2 2 0,21 2 1 16,0 0-1-16,-23-1 1 0,23 1-1 0,-18 2 0 16,18-2-2-16,-20 4-1 0,20-4 2 0,-19 6-2 15,19-6 5-15,-20 9-3 0,20-9 1 16,-19 10-2-16,19-10 1 0,-19 11-2 0,19-11 1 16,-20 13-2-16,20-13 2 0,-19 17-4 0,19-17 3 15,-21 20-2-15,21-20 2 0,-22 20-3 0,22-20 3 16,-22 22-2-16,22-22 3 0,-19 24-3 0,19-24 5 15,-17 28-4-15,17-28 5 0,-20 29-4 0,20-29 4 16,-18 31-5-16,18-31 5 16,-17 31-5-16,17-31 4 0,-13 27-5 0,13-27 4 15,-11 26-3-15,11-26 2 0,-9 26-4 0,9-26 4 16,-6 26-3-16,6-26 2 0,-2 25 0 0,2-25 2 16,0 24-3-16,0-24 3 0,2 26-3 0,-2-26 4 15,5 26-4-15,-5-26-17 0,8 29 37 0,-8-29-38 16,11 27 37-16,-11-27-16 0,14 25-5 0,-14-25 4 15,16 26-4-15,-16-26 4 0,18 25-3 16,-18-25 2-16,19 23-3 0,-19-23 4 0,22 22-3 16,-22-22 2-16,24 22-3 0,-24-22 3 0,28 20-4 15,-28-20 4-15,28 17-3 0,-28-17 2 16,33 16-2-16,-33-16 2 0,33 12-2 0,-15-7 5 16,1 0-1-16,0 1 1 0,-1-1 0 0,2-1-3 15,-1 1 1-15,1 0 0 0,-1 0-1 0,2 0 2 16,-1-2-1-16,0 2 0 0,1 0-1 15,-2 0 0-15,0 0 0 0,2 0 0 0,0-2 0 16,1 2 0-16,0 0-2 0,-2 0 2 0,2-2-2 16,-2 2 3-16,0 1-2 0,-1-1 1 0,-1 1-2 15,1 1 2-15,-2 0-2 0,0 0 3 0,0 1-2 16,-17-8 2-16,32 16-3 0,-32-16 4 0,29 19-4 16,-29-19 3-16,27 22-2 0,-27-22 4 15,25 21-4-15,-25-21 3 0,26 26-2 0,-26-26 1 16,22 28-2-16,-22-28 2 0,19 28-3 15,-19-28 3-15,19 29-3 0,-11-12 4 0,-8-17-3 16,11 32-16-16,-11-32 30 0,11 33-31 0,-6-16 32 16,-5-17-13-16,8 33-2 0,-5-15 3 0,-1-1-4 15,1 2 6-15,-1 0-6 0,-1 1 4 0,0-1-3 16,-1 1 2-16,2-1-2 0,-2 1 3 16,0 0-4-16,0-2 4 0,-2 1-4 0,1 1 4 15,-1-1-5-15,-1-1 4 0,0 1-3 0,-2-2 3 16,1 0-1-16,-1 0 2 0,-2 0-3 0,1 0 2 15,-3 0-3-15,1 0 4 0,-1 0-3 0,9-17 4 16,-19 29-2-16,19-29 2 0,-21 27-5 16,21-27 4-16,-23 26-6 0,23-26 2 0,-25 23 1 15,25-23-16-15,-26 19 16 0,26-19-14 16,-25 16 28-16,25-16-13 0,-27 12 13 0,27-12-13 16,-27 6 0-16,27-6 1 0,-30 2-2 0,13-4 1 15,17 2 1-15,-33-3-2 0,33 3 1 0,-33-10 0 16,15 4-13-16,0-1 13 0,18 7-11 0,-33-17 26 15,33 17-13-15,-32-20 14 0,32 20-14 0,-30-24-2 16,30 24 3-16,-27-26-4 0,27 26 0 16,-26-28 0-16,26 28 0 0,-23-28 0 0,23 28 0 15,-20-24 0-15,20 24 0 0,-17-23 0 16,17 23 0-16,-14-19 0 0,14 19 0 0,0 0 0 16,-13-25 0-16,13 25 0 0,-4-17 0 0,4 17 0 15,0 0 0-15,-1-21-1 0,1 21-31 0,1-17-24 16,-1 17-102-16,0 0-496 0,0 0-11 0,1-29 185 15</inkml:trace>
  <inkml:trace contextRef="#ctx0" brushRef="#br2" timeOffset="66781.4019">2661 2971 1639 0,'0'0'39'16,"0"0"-31"-16,0 0-8 0,0 0-9 0,0 0-14 15,0 0-11-15,0 0-5 0,0 0 1 0,0 0 9 16,0 0 12-16,0 0 8 0,0 0 9 0,18 5 7 15,-18-5 9-15,0 0 9 0,0 0 5 0,7 20 3 16,-7-20-3-16,0 0 1 0,3 19-7 16,-3-19-2-16,3 17-6 0,-3-17 1 15,3 19-3-15,-3-19 3 0,2 23-4 0,-2-23 2 0,3 28-3 16,-3-28 3-16,4 29-2 0,0-12 4 0,-4-17-4 16,5 33 2-16,-5-33-4 0,4 32 4 0,-4-32-4 15,2 34-18-15,-1-17 35 0,0 2-35 0,1-2 32 16,-1 2-15-16,-1-1-6 0,1 0 2 15,-1-18-4-15,4 31 2 0,-4-31-3 0,6 29 6 16,-4-12-5-16,-2-17 4 0,5 32-3 0,-5-32 3 16,4 27-4-16,-4-27 3 0,1 29-3 0,-1-29 3 15,1 30-2-15,-1-30 1 0,0 31-3 0,0-31 3 16,0 29-4-16,0-29 5 0,0 29-5 0,0-29 3 16,0 28-3-16,0-28 1 0,1 25 0 15,-1-25 0-15,3 29-1 0,-3-29 0 16,2 33 0-16,-1-16 0 0,-1-17 0 0,4 32 0 15,-4-32 0-15,5 32 0 0,-3-15 0 0,1 0-12 16,2 0 22-16,-5-17-25 0,6 29 27 0,-6-29-10 16,6 29-3-16,-6-29 2 0,2 28-2 0,-2-28 3 15,3 24-2-15,-3-24 1 0,1 24-2 0,-1-24 3 16,1 23-3-16,-1-23 2 0,1 23-1 16,-1-23 0-16,2 23 0 0,-2-23 0 0,2 22 0 15,-2-22 0-15,1 20 0 0,-1-20 0 0,0 20 0 16,0-20 0-16,0 0 0 0,3 21 0 0,-3-21 0 15,0 0 0-15,3 20 0 0,-3-20 0 16,0 0 0-16,4 20 0 0,-4-20 0 0,0 0 0 16,0 20 0-16,0-20 0 0,0 0 0 0,0 0 0 15,-2 20 0-15,2-20 0 0,0 0 0 16,0 0 0-16,0 0 0 0,0 0 0 0,0 0 0 16,0 0 0-16,0 0 0 0,0 0 0 0,0 0 0 15,0 0 0-15,0 0 0 0,0 0 0 0,0 0 0 16,0 0 0-16,0 0 0 0,0 0 0 0,0 0 0 15,0 0 0-15,0 0 0 0,0 0 0 0,0 0 0 16,0 0-2-16,0 0 0 0,0 0 1 0,0 0 1 16,0 0 1-16,0 0 0 15,0 0 0-15,0 0-1 0,0 0 2 0,0 0-2 16,0 0 0-16,0 0 0 0,-3-22 0 0,3 22 0 16,-5-19 0-16,5 19 0 0,-3-25 0 0,3 25 0 15,-3-29 0-15,3 29 0 0,0-32 0 0,0 32 0 16,1-32 0-16,1 13 0 0,-1 1 0 0,-1 0 0 15,2-1 0-15,-1 2 0 0,2 0 0 16,-3 17 0-16,5-33 0 0,-5 33 0 0,7-31 0 16,-7 31 0-16,11-32 0 0,-2 14 0 0,-2 1 0 15,3 0 0-15,-10 17 0 0,24-31 0 0,-24 31 0 16,27-29 0-16,-27 29 0 0,29-27 0 0,-29 27 0 16,31-23 0-16,-31 23 0 0,33-19 0 15,-33 19 0-15,33-15 0 0,-13 8 0 0,-1 2 0 16,-1 2 0-16,2-1 0 0,-1 3 0 15,-1 0 0-15,3 2 0 0,-1 0 0 0,1 1 0 16,1 2 0-16,-1-1 0 0,0 1 0 0,-1 1 0 16,2 0 0-16,0 1 0 0,0 1 0 0,-1 3 0 15,-2-2 0-15,-1 3 0 0,-1-1 0 0,2 0 0 16,-2 1 0-16,-17-11 0 0,30 23 0 0,-30-23 0 16,26 29 0-16,-26-29 0 0,19 32 0 0,-12-14 0 15,1 3 0-15,-2 1 0 0,-1 1 0 16,-1 0 0-16,-1 2 0 0,-1-1 0 15,0 0 0-15,-2 1 0 0,1-2 0 0,-1 0 0 16,-1-2 0-16,2 1 0 0,-2 0 0 0,1 0 0 16,1-2 0-16,-2 2 0 0,2-1 0 0,-1-1 0 15,0 1 0-15,0-2 0 0,0-2 0 0,0-17 0 16,2 28 0-16,-2-28 0 0,0 0 0 16,0 0 0-16,18 16-22 0,-18-16-24 0,26-8-42 15,-30-28-164-15,23 17-381 0,-13-10-17 0,0-3 295 16</inkml:trace>
  <inkml:trace contextRef="#ctx0" brushRef="#br2" timeOffset="68156.4031">4021 4055 1370 0,'0'0'21'0,"0"0"-13"16,-20-7-5-16,20 7-7 0,0 0-4 0,0 0-5 16,0 0-2-16,0 0 3 0,0 0 5 0,0 0 7 15,0 0 12-15,0 0 10 0,0 0 11 16,0 0 8-16,0 0 3 0,0 0-2 0,0 0-4 15,0 0-3-15,0 0-3 0,0 0-2 0,0 0-4 16,0 0-3-16,0 0-3 0,22-6 0 0,-22 6-2 16,0 0 1-16,19-4-3 0,-19 4-1 15,24-4 0-15,-24 4-4 0,26-4-2 0,-26 4-3 16,23-9-1-16,-23 9-1 0,20-8-1 16,-20 8 0-16,20-12 1 0,-20 12-2 0,22-16 3 0,-22 16-4 15,27-21 3-15,-27 21-3 0,31-24 2 0,-13 11-3 16,-18 13 1-16,29-27-3 0,-29 27-15 0,28-25 35 15,-28 25-36-15,25-27 35 16,-25 27-18-16,21-28-3 0,-21 28 4 0,17-27-2 16,-17 27 4-16,12-31-3 0,-12 31 5 0,11-31-4 15,-11 31 7-15,9-28-2 0,-9 28 2 0,2-23-2 16,-2 23 1-16,-1-22-2 0,1 22 3 0,-3-18-5 16,3 18 2-16,0 0-4 0,-18-22 2 0,18 22 1 15,-22-9 1-15,22 9-1 0,-19-10 0 0,19 10-3 16,-22-6 2-16,22 6-2 0,-26-1 0 15,26 1 0-15,-25 1 1 0,25-1 1 0,-27 7-2 16,27-7 3-16,-29 15-3 0,29-15 2 0,-32 20-1 16,32-20 2-16,-33 28-3 0,16-10 5 15,0 0-3-15,0 3 5 0,1 0-4 0,2 0 5 16,2 0-3-16,1 2 3 0,0-1-3 0,2 2-14 16,2 0 27-16,1 1-26 0,1 2 23 0,0 1-7 15,0 0-8-15,2 2 2 0,-2 0-2 16,1-1 0-16,1 3 0 0,-1-2 0 0,1 0 0 15,2 2 0-15,0-3 0 0,1-2 0 0,1 1 0 16,0-1 0-16,3 1 0 0,1-1 0 0,2 2 0 16,1 2 0-16,1-2 0 0,0 0 0 0,3-1 0 15,0-3 0-15,3-1 0 0,1-2 0 0,3-4 0 16,2-2 0-16,1-3 0 0,2-1 0 16,0-3 0-16,3-5 0 0,0 0 0 15,2-4 0-15,1-2 0 0,2-2 0 0,2-3 0 16,0 0 0-16,0-3 0 0,1 1 0 0,-2-2 0 15,0-1 0-15,-3-1 0 0,1-1 0 0,-1-2 0 16,-3 1 0-16,-1 0 0 0,-2-1 0 0,-1-1 0 16,-1 1 0-16,-3-1 0 0,-2 2 0 0,-17 15 0 15,27-27 0-15,-27 27 0 0,15-21 0 16,-15 21 0-16,7-16 0 0,-7 16 0 0,0-17 0 16,0 17 0-16,-7-21-35 0,7 21-29 0,-19-34-79 15,19 34-497-15,4-33-24 0,-6 14 164 0</inkml:trace>
  <inkml:trace contextRef="#ctx0" brushRef="#br2" timeOffset="69628.9408">6442 3507 1663 0,'0'0'56'15,"0"0"-25"-15,0 0-6 0,0 0-12 0,-14-20-8 16,14 20-6-16,0 0-3 0,-5-20-6 0,5 20 4 15,0 0 0-15,-11-19 7 0,11 19 2 16,0 0 6-16,-24-16 1 0,24 16 5 0,-30-9 1 16,11 5 2-16,2 4 1 0,-5-1 0 0,2 2 1 15,-5-1-4-15,2 5-1 0,-5-2-2 0,3 2 1 16,-4 2-5-16,-1 1 0 0,1 1-6 16,1 1 3-16,-1 1-4 0,1 1 2 0,0 3-2 15,1 0 2-15,1 3-4 0,-2 3 6 0,1 2-4 16,0 2 6-16,0 2-5 0,2 0 7 15,-2-1-4-15,2 3 7 0,0 1-7 0,5 3-6 16,3-1 0-16,2-1 0 0,3 0 0 0,2 2 0 16,4-3 0-16,2-1 0 0,3-1 0 0,2-1 0 15,3-2 0-15,3-2 0 0,4-1 0 0,3-3 0 16,1 1 0-16,4-3 0 0,1-3 0 0,2-1 0 16,1-2 0-16,3-1 0 0,-1-2 0 15,2-3 0-15,2-1 0 0,2-4 0 0,-1-1 0 16,2-3 0-16,-3-1 0 0,0-2 0 15,-1-2 0-15,-1-1 0 0,1-1 0 0,-1-3 0 16,-2 0 0-16,2-3 0 0,-2-1 0 0,-1-3 0 16,-3-1 0-16,-1-1 0 0,-3 0 0 0,-1-2 0 15,-3 0 0-15,-2-2 0 0,-1-2 0 0,-3 1 0 16,-1-2 0-16,-1 1 0 0,-2 1 0 16,-1 3 0-16,-1 1 0 0,2-1 0 0,0 2 0 15,2 0 0-15,1 2 0 0,-1 0 0 0,-3 1 0 16,0 0 0-16,-1 3 0 0,-1 17 0 0,0-25 0 15,0 25 0-15,0 0 0 0,-1-19 0 0,1 19 0 16,0 0 0-16,0 0 0 0,0 0 0 0,0 0 0 16,0 0 0-16,0 0 0 0,0 0 0 15,0 0 0-15,-9 20 0 0,10-3 0 16,2 2 0-16,0 3 0 0,1 2 0 0,0 3 0 16,-1 2 0-16,2 4 0 0,3 2 0 0,-1 5 0 15,3 4 0-15,1 2 0 0,-1 3 0 0,3 3 0 16,0-2 0-16,2 2 0 0,2 0 0 0,0-2 0 15,0-2 0-15,1-3 0 0,-3-9 0 0,-3-8 0 16,-1 1 0-16,3 11 0 0,3 10 0 16,-1 7 0-16,-5-4 0 0,-6-13 0 0,-1-6 0 15,-1-3 0-15,2 0 0 0,-4-1 0 0,-3-4 0 16,-3-2 0-16,-2-2 0 0,-4-1 0 0,-1-2 0 16,-4-2 0-16,-1-1 0 0,-2-3 0 15,-2-2 0-15,-3-1 0 0,-1-2 0 0,-1-2 0 16,0-2 0-16,0-3 0 0,1-2 0 0,-1-3 0 15,-2-3 0-15,0-4 0 0,-1 0 0 16,2-1 0-16,0-1 0 0,2 1 0 0,-2-2 0 16,-1 0 0-16,-2-1 0 0,2-1-16 0,0-2-25 15,8 6-34-15,-14-31-139 0,22 25-442 0,-9-16 26 16,12 1 216-16</inkml:trace>
  <inkml:trace contextRef="#ctx0" brushRef="#br2" timeOffset="70632.9707">6943 3643 1815 0,'0'0'40'16,"0"0"-25"-16,-20-2-6 0,20 2-4 0,0 0-7 15,0 0-4-15,0 0-5 0,0 0-2 0,-13 19-1 16,13-19 8-16,0 0 3 0,-21 23 11 0,21-23 3 16,-11 20 4-16,11-20 3 0,-11 24 1 0,11-24-1 15,-11 34 0-15,3-15-5 0,0 3 1 0,0 2-7 16,1 1-15-16,-2-2 29 0,3 1-29 15,1-2 30-15,2-1-13 0,0 1-4 0,2 1 7 16,1 0-4-16,2 2 3 0,2 1-7 0,2 0-3 16,1 1-1-16,3 0 0 0,1-2 0 0,1-1 0 15,3-1 0-15,-3-2 0 0,4-1 0 16,1-3 0-16,1-2 0 0,4-3 0 0,0-2 0 16,2-3 0-16,0-4 0 0,2 0 0 0,2-4 0 15,-1-2 0-15,-1-3 0 0,1 0 0 16,1-4 0-16,0 0 0 0,3-5 0 0,-1-1 0 15,-1-2 0-15,0-1 0 0,-1-2 0 0,-1-2 0 16,-3 2 0-16,-2-2 0 0,1 0 0 0,-2 0 0 16,-4 0 0-16,-1-2 0 0,-3 0 0 0,-2 0 0 15,-2 0 0-15,-3 0 0 0,-1 0-3 0,-3-1 6 16,-3-2-10-16,-4 1 14 0,-2-1-7 16,-3 2 0-16,-3 2 0 0,-3 1 0 0,-4 0 0 15,1 2 0-15,-5 1 0 0,0 4 0 16,1 2 0-16,-3 3 0 0,-4 1 0 0,-1 2 0 15,-4 1 0-15,-1 2 0 0,1 2 0 0,1 5 0 16,4 1 0-16,-1 3 0 0,3 3 0 0,-1 2 0 16,2 2 0-16,0 1 0 0,2 3 0 0,2 3 0 15,1 3-2-15,2 0-10 0,5 1-11 16,0-2 3-16,5 1-20 0,10-23-13 0,-5 44-68 16,-13-48-334-16,18 4-166 0,32 19-19 0,-14-31 581 15</inkml:trace>
  <inkml:trace contextRef="#ctx0" brushRef="#br2" timeOffset="71258.0099">7911 3706 1926 0,'0'0'33'15,"0"0"-18"-15,0 0-5 0,0 0-8 0,0 0-7 16,0 0-11-16,0 0-4 0,0 0-6 0,0 0 1 16,0 0 7-16,17-8 8 0,-17 8 12 0,0 0 10 15,0 0 8-15,0 0 3 0,0 0 1 0,0 0-4 16,17-19-3-16,-17 19-4 0,28-10 1 16,-10 5-5-16,4-2 2 0,2 1-3 0,4 0 0 15,2 0-8-15,3 0 0 0,1 0 0 0,3 1 0 16,1 1 0-16,2 2 0 0,-1 1 0 0,-2 0 0 15,1 1 0-15,-2 1 0 0,1-1 0 16,-2 2 0-16,-1-1 0 0,-1 2 0 0,0 0 0 16,-3 0 0-16,1-1 0 0,-1 2 0 0,-3 0 0 15,-2-2 0-15,-3 2 0 0,0-2 0 16,-5-2-24-16,2 5-21 0,-19-5-27 0,32 10-97 16,-43-30-255-16,11 20-215 0,17-2 18 0,-17 2 569 15</inkml:trace>
  <inkml:trace contextRef="#ctx0" brushRef="#br2" timeOffset="71742.3461">8193 3124 1889 0,'-1'34'91'0,"1"-34"-85"0,0 0-11 0,0 0-3 16,0 0-9-16,19 14-5 0,-2-1-16 15,-17-13-4-15,30 20-6 0,-30-20 13 0,27 22 14 16,-27-22 1-16,16 26 63 0,-6-5-27 15,-10-21 45-15,5 38-14 0,-5-18-15 0,2 5 1 16,-2 2-12-16,0 1 5 0,-1 1-12 0,-2-2 5 16,0 2-14-16,-2 3-5 0,-1-1 0 0,0 2 0 15,-2 0 0-15,0 2 0 0,-2 0 0 0,0 1 0 16,1 0 0-16,-1 2 0 0,-1-3 0 0,1 0 0 16,3-4 0-16,0 0 0 0,1-1 0 0,1 0 0 15,0 0 0-15,2 1 0 0,2-1 0 16,2 0 0-16,1 2 0 0,0-1 0 0,1 0 0 15,1 0 0-15,-1-4 0 0,1-1 0 16,-1-3 0-16,1-3 0 0,-4-20 0 0,8 27 0 16,-8-27 0-16,0 0 0 0,17 15 0 0,-17-15 0 15,0 0 0-15,0 0 0 0,0 0-43 0,6-48-131 16,4 25-486-16,-18-17-3 0,4 1 157 16</inkml:trace>
  <inkml:trace contextRef="#ctx0" brushRef="#br2" timeOffset="75730.622">10479 3391 1128 0,'29'23'236'0,"-47"-39"212"16,18 16-413-16,0 0-28 0,0 0-1 0,0 0-4 15,0 0-8-15,0 0-3 0,0 0-6 0,9-20 0 16,-9 20-5-16,9-23 7 0,-9 23 1 0,10-24 10 15,-10 24 4-15,9-25 8 0,-9 25-1 0,3-21 8 16,-3 21-1-16,-1-23-18 0,1 23 42 16,-9-20-40-16,9 20 37 0,-15-18-21 15,15 18-4-15,-22-18 1 0,22 18-3 0,-27-13 5 16,27 13-6-16,-30-12 1 0,30 12-3 0,-31-10-1 16,31 10-2-16,-33-7-1 0,13 6-1 0,-1 2-1 15,-2 2 1-15,1 3-1 0,-1 3 2 0,0 1-3 16,0 2 3-16,-2 0-1 0,3 1-13 0,1 2 14 15,1-2-14-15,2 0 29 0,18-13-11 0,-29 27 10 16,29-27-12-16,-21 26-5 0,21-26 0 16,-12 26-1-16,12-26 1 0,-7 28-1 0,5-12 3 15,2 3-4-15,3-1 5 0,0 0-3 0,1-1 0 16,1 0 0-16,1 1 0 0,1-1 0 0,4 0 0 16,-11-17 0-16,26 29 0 0,-9-17 0 15,1 0 0-15,5-1-1 0,1 0 2 0,6 1-2 16,0 0 1-16,2 0-2 0,2 1 4 15,0 1-3-15,2-1 3 0,1 0-2 0,0 2 0 16,0-1 0-16,-2 2 0 0,0 0 0 0,0-2 0 16,-4 2 0-16,1-2 0 0,-4 3 0 0,0 0 0 15,-3 1 0-15,1 2 0 0,-3-2 0 0,-4 0 0 16,-2-1 0-16,-3 1 0 0,-6-1 0 0,-2 0 0 16,-6-17 0-16,2 31 0 0,-2-31 0 0,-13 28 0 15,13-28 0-15,-24 27 0 0,7-16 0 16,-2-3 0-16,-3 1 0 0,-3-1 0 0,-1-1 0 15,-4-1 0-15,-2-1 0 0,-5-1 0 16,-2-3 0-16,2 0 0 0,-1-2 0 0,0 0 0 16,3-1 0-16,0-3 0 0,2 1 0 0,-3-10-35 15,36 14-299-15,-45-14-339 0,27-11-14 0,0-4 370 16</inkml:trace>
  <inkml:trace contextRef="#ctx0" brushRef="#br2" timeOffset="77546.3253">11166 3349 1903 0,'-17'-18'24'0,"17"18"-24"15,0 0-14-15,1-22 0 0,-1 22-11 16,0 0-6-16,23-17-1 0,-23 17 4 0,0 0 4 15,24-11 16-15,-24 11 11 0,0 0 15 0,0 0 14 16,0 0 5-16,14 18 9 0,-14-18-8 0,0 0 0 16,0 0-12-16,-6 23 0 0,6-23-9 0,1 27-2 15,-1-27-15-15,4 30 0 0,-4-30 0 16,1 33 0-16,-1-15 0 0,1 1 0 16,3 2 0-16,2 0 0 0,-1 0 0 0,1 0 0 15,-2-1 0-15,-1-1 0 0,2 2 0 0,0-2 0 16,1 1 0-16,1-1 0 0,-2 0 0 0,3 1 0 15,-2 0 0-15,1 2 0 0,2 2 0 0,-1 0 0 16,1 1 0-16,-5-1 0 0,3 0 0 0,-3 0 0 16,2-1 0-16,3 0 0 0,-3-2 0 0,0-1 0 15,-1 2 0-15,0-1 0 0,-1-2 0 16,0 0 0-16,1-1 0 0,-5-18 0 0,6 31 0 16,-6-31 0-16,6 28 0 0,-6-28 0 15,8 25 0-15,-8-25 0 0,8 25 0 0,-8-25 0 16,8 29 0-16,-8-29 0 0,8 31 0 0,-8-31 0 15,7 25 0-15,-7-25 0 0,4 21 0 0,-4-21 0 16,0 0 0-16,4 19 0 0,-4-19 0 0,0 0 0 16,0 0 0-16,0 0 0 0,0 0 0 15,0 0 0-15,0 0 0 0,0 0 0 0,0 0 0 16,0 0 0-16,0 0 0 0,0 0 0 0,1-19 0 16,-1 19 0-16,0 0 0 0,3-19 0 0,-3 19 0 15,-2-32 0-15,0 9 0 0,2 0 0 0,1-1 0 16,1-1 0-16,3 2 0 0,0-2 0 0,0 0 0 15,0-1 0-15,0 1 0 16,1-1 0-16,0 2 0 0,1 3 0 0,-1-2 0 16,-1 2 0-16,0 0 0 0,0 3 0 0,1 1 0 15,0 0 0-15,-6 17 0 0,16-30 0 0,-16 30 0 16,18-30 0-16,-18 30 0 0,21-25 0 0,-21 25 0 16,28-20 0-16,-11 13 0 0,-17 7 0 0,31-12 0 15,-13 7 0-15,3 1 0 0,0 2 0 0,2 3 0 16,1 0 0-16,-2 3 0 0,1 1 0 15,0 2 0-15,-2 4 0 0,1 2 0 0,0 5 0 16,0 3 0-16,-2 2 0 0,2 4 0 0,-2 0 0 16,-2 1 0-16,0 2 0 0,-1 1 0 15,0-1 0-15,0 0 0 0,-2 0 0 0,-2-2 0 16,-2-2 0-16,-2-3 0 0,0-3 0 0,-2-1 0 16,-1 1 0-16,1-3 0 0,-1 0 0 0,-6-17 0 15,13 26 0-15,-13-26 0 0,0 0 0 16,14 22 0-16,-14-22-5 0,13 23-271 0,-13-23-401 15,0 0 2-15,0 0 262 0</inkml:trace>
  <inkml:trace contextRef="#ctx0" brushRef="#br2" timeOffset="80010.1659">12902 3847 1536 0,'0'0'86'0,"0"0"-40"0,0 0 2 0,21-11 0 15,-21 11 1-15,0 0-7 0,21-17 0 16,-21 17-5-16,0 0 0 0,18-8-9 0,-18 8 1 16,0 0-10-16,0 0-19 0,0 0 0 0,0 0 0 15,0 0 0-15,0 0 0 0,14-18 0 0,-14 18 0 16,0 0 0-16,0 0 0 0,0 0 0 0,-1-21 0 16,1 21 0-16,0 0 0 0,0 0 0 0,0 0 0 15,-19-16 0-15,19 16 0 0,0 0 0 0,-20-3 0 16,20 3 0-16,0 0 0 0,-25 3 0 15,25-3 0-15,-19 5 0 0,19-5 0 0,-21 9 0 16,21-9 0-16,-22 15 0 0,22-15 0 0,-26 25 0 16,26-25 0-16,-28 33 0 0,12-12 0 0,-1 3 0 15,0 2 0-15,0-1 0 0,0 3 0 0,1 0 0 16,2 2 0-16,4-1 0 0,-1 0 0 0,3 0 0 16,2 0 0-16,1 0 0 0,3 0 0 15,1-1 0-15,2-2 0 0,3-3 0 16,2-2 0-16,1-1 0 0,3-3 0 0,-10-17 0 15,24 28 0-15,-24-28 0 0,34 20 0 0,-14-13 0 16,1-2 0-16,3-3 0 0,0-2 0 0,3-1 0 16,1-4 0-16,1-1 0 0,1-4 0 0,-1 1 0 15,-1-5 0-15,1 0 0 0,-2-1 0 0,-1-2 0 16,-1-1 0-16,-2 1 0 0,-2-3 0 16,-1-1 0-16,-5-2 0 0,-1 0 0 0,-2 1 0 15,-5-2 0-15,-1 2 0 0,-3-2 0 0,-2-1 0 16,-2-2 0-16,-3 1 0 0,-1-1 0 15,-3 2 0-15,-1 2 0 0,-4 2 0 0,-1 4 0 0,14 17 0 16,-35-28 0-16,13 19 0 0,-2 0 0 16,-2 7 0-16,-2 1 0 0,2 4 0 0,-1 3 0 15,4 3 0-15,3-2 0 0,20-7 0 16,-23 15 0-16,23-15 0 0,0 0-33 0,23 44-292 16,-23-44-243-16,19 3-93 0,-2 5 202 0</inkml:trace>
  <inkml:trace contextRef="#ctx0" brushRef="#br2" timeOffset="80544.8781">13331 3735 1942 0,'0'0'41'0,"0"0"-25"15,0 0 5-15,14-20 1 0,-14 20-17 0,0 0-5 16,0 0 0-16,0 0 0 0,0 0 0 0,0 0 0 16,0 0 0-16,0 0 0 0,0 0 0 0,14 18 0 15,-14-18 0-15,12 27 0 0,-6-10 0 0,0 2 0 16,0 3 0-16,2 1 0 0,0 2 0 15,1 2 0-15,0 1 0 0,2 0 0 0,0-1 0 16,4 1 0-16,-2-1 0 0,3-1 0 0,0 0 0 16,0-3 0-16,-1 0 0 0,1 0 0 0,-1-3 0 15,-1 1 0-15,0-2 0 0,-14-19 0 0,23 32 0 16,-23-32 0-16,19 20 0 0,-19-20 0 0,0 0 0 16,20 14 0-16,-20-14 0 0,0 0 0 15,0 0 0-15,0 0 0 0,18-11 0 16,-18 11 0-16,0 0 0 0,11-27 0 0,-5 10 0 15,1-6 0-15,1-2 0 0,-1-4 0 0,0-3 0 16,2-3 0-16,1-6 0 0,2-4 0 0,-3-5 0 16,5-2 0-16,0-4 0 0,2 1 0 0,4 6 0 15,-5 3 0-15,1 8 0 0,-1 5 0 0,-2 4 0 16,-2 3 0-16,0 9 0 0,-11 17 0 16,10-17 0-16,-10 17 0 0,0 0 0 15,0 0 0-15,0 0 0 0,-18 2-278 0,36 29-235 0,-18-31-138 16,-7 27 50-16,18 6 598 0</inkml:trace>
  <inkml:trace contextRef="#ctx0" brushRef="#br2" timeOffset="81044.8967">14008 3864 1852 0,'0'0'195'15,"0"0"-195"-15,0 0 0 0,0 0 0 0,0 0 0 16,0 0 0-16,20 17 0 0,-20-17 0 16,0 0 0-16,23 14 0 0,-23-14 0 0,28 11 0 15,-11-6 0-15,4-1 0 0,0-3 0 0,4-1 0 16,-1-1 0-16,0-3 0 0,3-1 0 16,-1-1 0-16,0-2 0 0,0 0 0 0,-3 0 0 15,-2-3 0-15,-4 1 0 0,0-3 0 0,-17 13 0 16,30-24 0-16,-30 24 0 0,27-27 0 0,-27 27 0 15,18-29 0-15,-11 12 0 0,0-1 0 16,-3 0 0-16,-1 1 0 0,-2 0 0 0,-1 17 0 16,0-30 0-16,0 30 0 0,-8-28 0 0,8 28 0 15,-15-20 0-15,15 20 0 0,0 0 0 0,-28-12 0 16,28 12 0-16,-21 2 0 0,21-2 0 0,-25 11 0 16,8 0 0-16,-3 4 0 0,0 5 0 0,-2 3 0 15,0 6 0-15,-1 2 0 0,2 6 0 16,-1 2 0-16,3 5 0 0,2-2 0 15,0 2 0-15,5-3 0 0,2-2 0 0,6-3 0 16,4-5 0-16,6-4 0 0,3-3 0 0,4-3 0 16,4-3 0-16,1-4 0 0,7-1 0 0,1-6 0 15,5-2 0-15,0-3 0 0,0-3 0 0,-1-3 0 16,-2-2 0-16,1-1 0 0,-2-5 0 0,0 3 0 16,-4-4 0-16,1 5 0 0,-7-7 0 15,9 13-17-15,-24-26-206 0,31 41-223 0,-44-33-73 16,11 20-71-16,0 0 339 0</inkml:trace>
  <inkml:trace contextRef="#ctx0" brushRef="#br2" timeOffset="81685.5201">15091 3767 1908 0,'20'-11'92'0,"-20"11"-60"0,0 0-17 16,20-15-15-16,-20 15 0 0,19-15 0 15,-19 15 0-15,0 0 0 0,23-19 0 0,-23 19 0 16,0 0 0-16,14-21 0 0,-14 21 0 16,0 0 0-16,2-18 0 0,-2 18 0 0,0 0 0 15,-18-16 0-15,18 16 0 0,-24-5 0 0,24 5 0 16,-31-2 0-16,31 2 0 0,-34 7 0 0,16 1 0 15,-2 2 0-15,1 4 0 0,-2 4 0 0,1 4 0 16,-2 3 0-16,1 4 0 0,0 4 0 16,2 4 0-16,-1 2 0 0,5 0 0 0,1-3 0 15,3-1 0-15,4-2 0 0,3-4 0 0,3-3 0 16,2-4 0-16,4-3 0 0,3 0 0 0,-8-19 0 16,25 27 0-16,-25-27 0 0,30 21 0 0,-30-21 0 15,36 11 0-15,-16-11 0 0,4-1 0 0,-3-2 0 16,3-3 0-16,-1-2 0 0,-1-3 0 0,-1-1 0 15,0-3 0-15,0-2 0 16,-2-1 0-16,1-2 0 0,-3-5 0 0,1-1 0 16,-1-5 0-16,0-4 0 0,-2-2 0 0,0-5 0 15,0-2 0-15,-2-2 0 0,0 0 0 0,-3 1 0 16,0-1 0-16,-1 3 0 0,-1 2 0 0,-3 0 0 16,0 2 0-16,-1 1 0 0,-2 5 0 0,0 4 0 15,0 4 0-15,0 7 0 0,-2 18 0 16,0-20 0-16,0 20 0 0,0 0 0 0,0 0 0 15,0 0 0-15,0 0 0 0,-16 18 0 0,11 1 0 16,-1 10 0-16,-2 6 0 0,1 5 0 0,0 3 0 16,3 1 0-16,0 3 0 0,3 1 0 15,1-1 0-15,2-2 0 0,2-2 0 0,1-3 0 16,-2-4 0-16,3-3 0 0,2-3 0 0,-2-4 0 16,2-5 0-16,-2-1 0 0,0-3 0 15,-6-17 0-15,11 24 0 0,-11-24 0 0,0 0 0 16,20 26 0-16,-20-26 0 0,0 0-101 0,0 0-153 15,28 8-166-15,-42-30-31 0,14 22-101 0,26-7 284 16,-34-25 268-16</inkml:trace>
  <inkml:trace contextRef="#ctx0" brushRef="#br2" timeOffset="82701.1572">16742 3731 1665 0,'0'0'63'0,"0"0"-22"0,14-24 8 0,-14 24 2 16,0 0 1-16,21-8-5 0,-21 8 1 0,0 0-17 16,0 0-31-16,0 0 0 0,0 0 0 0,0 0 0 15,0 0 0-15,0 0 0 0,0 0 0 0,0 0 0 16,15 17 0-16,-15-17 0 0,2 32 0 16,0-12 0-16,0 3 0 0,1 3 0 15,0-1 0-15,2 1 0 0,0-1 0 0,1-1 0 16,1-1 0-16,-1-1 0 0,3-3 0 0,1 1 0 15,1-2 0-15,1-1 0 0,-12-17 0 0,26 27 0 16,-26-27 0-16,24 21 0 0,-24-21 0 0,19 12 0 16,-19-12 0-16,17 5 0 0,-17-5 0 0,0 0 0 15,0 0 0-15,17-6 0 0,-17 6 0 16,0 0 0-16,13-18 0 0,-13 18 0 0,14-34 0 16,-6 11 0-16,3-5 0 0,1-3 0 0,3-2 0 15,0-1 0-15,-2-2 0 0,3 0 0 0,-2-2 0 16,2 2 0-16,1 4 0 0,-2 6 0 15,-1 4 0-15,0 3 0 0,-14 19 0 0,23-29 0 16,-23 29 0-16,19-21 0 0,-19 21 0 0,19-11 0 16,-19 11 0-16,18-5 0 0,-18 5 0 15,18 4 0-15,-18-4 0 0,18 13 0 0,-18-13 0 16,20 24 0-16,-12-7 0 0,3 3 0 0,-1 0 0 16,0 5 0-16,1 0 0 0,0 3 0 0,-2 1 0 15,0-1 0-15,1-2 0 0,-2 1 0 0,2-3 0 16,0-2 0-16,-2-2 0 0,2-3 0 0,-10-17 0 15,17 29 0-15,-17-29 0 0,17 17 0 16,-17-17 0-16,0 0 0 0,23 6 0 16,-23-6 0-16,0 0 0 0,19-12 0 0,-19 12 0 15,16-20 0-15,-7 1 0 0,2-2 0 0,0-7 0 16,0-2 0-16,1-4 0 0,0-3 0 0,1-1 0 16,-2-3 0-16,-1 2 0 0,-2-1 0 0,1 6 0 15,-4 6 0-15,0 7 0 0,-5 21 0 0,1-25 0 16,-1 25 0-16,0 0 0 0,0 0 0 15,0 0 0-15,-18-4 0 0,14 22 0 0,-22-22-215 16,39 45-215-16,-41-38-84 0,26 14-58 0,5 9 257 16,-3-26 315-16</inkml:trace>
  <inkml:trace contextRef="#ctx0" brushRef="#br2" timeOffset="82935.5558">17927 3551 2033 0,'0'0'14'0,"18"20"-14"15,-6-3 0-15,5 6 0 0,-1 4 0 0,-4 3 0 16,-5 1 0-16,-2 6 0 0,-5-1 0 16,-1 2 0-16,-1-2 0 0,-2-1 0 0,1-2 0 15,1-3 0-15,0-4 0 0,-1-4 0 0,4-1 0 16,-1-21 0-16,5 26 0 0,-5-26 0 15,12 22-46-15,-35-42-444 0,23 20-192 0,0 0 36 16,2-30 464-16</inkml:trace>
  <inkml:trace contextRef="#ctx0" brushRef="#br2" timeOffset="83107.4334">18092 3425 2047 0,'0'0'0'15,"0"0"0"-15,0 0 0 0,0 0 0 0,0 0 0 16,0 0 0-16,18-4 0 0,-18 4 0 0,0 0 0 16,4-18-29-16,24 28-580 15,-28-10-66-15,18-4-7 0</inkml:trace>
  <inkml:trace contextRef="#ctx0" brushRef="#br2" timeOffset="83544.9197">19070 3652 1996 0,'0'0'51'0,"0"0"-51"0,0 0 0 15,0 0 0-15,0 0 0 0,0 0 0 16,0 0 0-16,-26 11 0 0,26-11 0 0,-37 4 0 15,12-1 0-15,-3 0 0 0,-2 2 0 16,-2-3 0-16,-1 2 0 0,-4-2 0 0,-1 3 0 16,-3-1 0-16,-3 0 0 0,0 1 0 0,2 3 0 15,3 0 0-15,2 0 0 0,8 2 0 0,3-1 0 16,7-2 0-16,19-7 0 0,-24 11 0 16,24-11 0-16,0 0 0 0,0 0 0 0,0 0 0 15,0 0 0-15,24 8-52 0,-31-39-339 0,39 30-235 16,-32 1-36-16,24-34 347 0</inkml:trace>
  <inkml:trace contextRef="#ctx0" brushRef="#br2" timeOffset="83857.4521">18857 3246 1890 0,'0'0'140'16,"0"0"-123"-16,0 0-17 0,-12 22 0 0,12-22 0 16,10 26 0-16,-3-4 0 0,-4 6 0 15,-1 6 0-15,0 4 0 0,-3 5 0 0,1 4 0 16,-1 3 0-16,2 2 0 0,0-2 0 0,3 0 0 16,-3-2 0-16,3-2 0 0,-4-2 0 15,0-2 0-15,-3-3 0 0,0-2 0 0,-1-2 0 16,-1-4 0-16,0-4 0 0,-1-2 0 0,0-6 0 15,0-1 0-15,6-18 0 0,-9 24 0 16,9-24 0-16,0 0 0 0,0 0 0 0,0 0 0 16,0 0 0-16,0 0 0 0,0 0-59 0,-9-41-336 15,34 28-227-15,-27-17-12 0,8-3 298 0</inkml:trace>
  <inkml:trace contextRef="#ctx0" brushRef="#br2" timeOffset="84341.8036">19347 3253 1933 0,'-18'6'70'0,"18"-6"-43"16,0 0-10-16,0 0-17 0,0 0 0 0,22 27 0 16,-22-27 0-16,6 30 0 0,-5-8 0 0,-1 6 0 15,0 4 0-15,-2 5 0 0,-2 3 0 16,2 1 0-16,0 2 0 0,0 2 0 0,1-2 0 15,-1 1 0-15,-2 0 0 0,0-1 0 0,-1 1 0 16,3-2 0-16,-4-3 0 0,2-2 0 0,-2-3 0 16,0-3 0-16,2 0 0 0,2-5 0 15,-3-3 0-15,1-3 0 0,-1-3 0 0,5-17 0 16,-7 25 0-16,7-25 0 0,0 0 0 16,-6 18 0-16,6-18 0 0,0 0 0 0,0 0 0 15,0 0 0-15,0 0 0 0,0 0 0 0,13-24 0 16,-13 24 0-16,16-33 0 0,-3 9 0 0,6-7 0 15,4-7 0-15,5-4 0 0,5-5 0 0,6-4 0 16,1 0 0-16,-1 0 0 0,1 4 0 0,-4 7 0 16,-1 5 0-16,-3 10 0 0,-4 5 0 0,-2 7 0 15,-2 6 0-15,-5 6 0 0,1 4 0 16,-20-3 0-16,31 23 0 0,-16-3 0 0,-3 3 0 16,-1 6 0-16,-4 3 0 0,-2 7 0 15,-2 4 0-15,-3 2 0 0,-4 2 0 0,-1-1 0 16,-1-2 0-16,1-4 0 0,-1-4 0 0,3-5 0 15,0-4 0-15,4-5 0 0,3-5 0 0,3 0 0 16,-7-17 0-16,21 23-12 0,-33-45-381 0,41 35-192 16,-29-13-66-16,11-26 246 0</inkml:trace>
  <inkml:trace contextRef="#ctx0" brushRef="#br2" timeOffset="85305.0974">21575 3797 1899 0,'29'-2'74'15,"-29"2"-57"-15,0 0-15 0,17-11 2 0,-17 11-2 0,23-12 5 0,-23 12 2 16,0 0 9-16,23-14-3 0,-23 14-15 0,0 0 0 15,0 0 0-15,15-17 0 0,-15 17 0 0,0 0 0 16,4-17 0-16,-4 17 0 16,0 0 0-16,-4-21 0 15,4 21 0-15,-11-17 0 0,11 17 0 16,-17-17 0-16,17 17 0 0,-22-15 0 0,22 15 0 16,-29-13 0-16,12 10 0 0,-1 2 0 0,-4-1 0 15,0 4 0-15,-2 1 0 0,-1 2 0 0,0 4 0 16,2 1 0-16,0 5 0 0,-1 2 0 0,1 2 0 15,1 3 0-15,2 2 0 0,0 2 0 16,3 1 0-16,0 5 0 0,1-1 0 0,3 6 0 16,1-2 0-16,2-2 0 0,3-2 0 0,2-5 0 15,6-3 0-15,3-2 0 0,4-4 0 0,-8-17 0 16,36 26 0-16,-11-18 0 0,6-5 0 16,3-4 0-16,1-5 0 0,1-4 0 0,3-4 0 0,-2-2 0 15,-3-3 0-15,-3-1 0 0,-3 0 0 0,-1-2 0 16,-2-1 0-16,-2-2 0 15,0-1 0-15,-3 0 0 0,1-3 0 0,-1 2 0 16,-3-2 0-16,-2 2 0 0,-1 1 0 0,-5 3 0 16,0 5 0-16,-9 18 0 0,10-23 0 0,-10 23 0 15,0 0 0-15,0 0 0 0,0 0 0 0,0 0 0 16,-9 17 0-16,9-17 0 0,-13 37 0 0,3-9 0 16,0 5 0-16,-1 3 0 0,0 0 0 0,2 4 0 15,-2 1 0-15,1 0 0 0,-2 3 0 16,1-2 0-16,-4 3 0 0,1 1 0 0,-4 0 0 15,-2-1 0-15,-4-2 0 0,-2-1 0 0,-5-2 0 16,-3 1 0-16,-4-2 0 0,-3-3 0 16,-1-2 0-16,1-2 0 0,-2-7 0 0,7-4 0 15,1-6 0-15,3-2 0 0,5-6 0 0,2-4 0 16,3-3 0-16,3-6 0 0,2-3 0 16,0-8 0-16,3-6 0 0,-1-7 0 0,4-6 0 15,2-5 0-15,7-1 0 0,1-6 0 0,13 8 0 16,-8-15-152-16,37 41-189 0,-40-37-113 0,46 34-58 15,-12-2-16-15,-13-19 469 0</inkml:trace>
  <inkml:trace contextRef="#ctx0" brushRef="#br2" timeOffset="85741.1327">22104 3703 2021 0,'0'0'26'0,"0"0"-26"0,0 0 0 16,0 0 0-16,26 17 0 0,-26-17 0 16,17 22 0-16,-17-22 0 0,12 36 0 0,-9-13 0 15,-1 2 0-15,-2 2 0 0,-2 0 0 0,0-1 0 16,-2 1 0-16,-2-3 0 0,-1 0 0 0,-2-2 0 15,0 1 0-15,-2-4 0 0,0-1 0 16,2-1 0-16,9-17 0 0,-17 26 0 0,17-26 0 16,-16 18 0-16,16-18 0 0,0 0 0 0,-19 16 0 0,19-16 0 0,0 0 0 0,0 0 0 0,0 0 0 15,0 0 0-15,-12-17 0 0,12 17 0 0,3-24 0 16,2 4 0-16,1-3 0 0,7-7 0 16,2-3 0-16,6-3 0 0,5-3 0 0,3 1 0 15,0 1 0-15,3 2 0 0,-4 4 0 16,2 3 0-16,-1 3 0 0,-1 5 0 0,0 3 0 15,-2 5 0-15,-3 3 0 0,-3 3 0 0,-3 2 0 16,-17 4 0-16,27 1 0 0,-27-1 0 0,0 0 0 16,25 17 0-16,-25-17 0 0,18 17 0 0,-18-17 0 15,27 27-218-15,-27-27-207 0,0 0-88 0,20 7-105 16,-20-7 346-16</inkml:trace>
  <inkml:trace contextRef="#ctx0" brushRef="#br2" timeOffset="86678.6552">22502 3981 1778 0,'0'0'74'0,"0"0"-46"0,0 0-7 0,0 0 8 15,0 0 5-15,23 5 5 0,-23-5-8 0,19 5-18 16,-19-5-13-16,22 6 0 0,-22-6 0 0,26 5 0 16,-9-4 0-16,1 0 0 0,1-1 0 15,5 0 0-15,-1-1 0 0,0-1 0 0,2-2 0 16,-3-2 0-16,1 0 0 0,0-1 0 0,-2-2 0 15,1 1 0-15,-3-1 0 0,1-2 0 16,-3 2 0-16,-17 9 0 0,32-25 0 0,-32 25 0 16,30-26 0-16,-30 26 0 0,25-32 0 0,-14 14 0 15,-1 0 0-15,-1-1 0 0,-3-1 0 16,0 1 0-16,-4 0 0 0,-1 1 0 0,-3 1 0 16,2 17 0-16,-10-27 0 0,10 27 0 0,-17-19 0 15,17 19 0-15,-26-11 0 0,6 8 0 0,-1 3 0 16,-1 3 0-16,-2 3 0 0,-1 4 0 0,-5 4 0 15,1 5 0-15,-1 6 0 0,2 4 0 0,-1 3 0 16,2 5 0-16,3 1 0 0,1 3 0 0,4 1 0 16,3-1 0-16,4-3 0 0,6-1 0 15,1-4 0-15,7-2 0 0,4-3 0 0,2-2 0 16,6-3 0-16,1-5 0 0,6-2 0 16,0-5 0-16,4-3 0 0,2-3 0 0,3-2 0 15,1-7 0-15,5 0 0 0,-4-7 0 0,3 3 0 16,-4-9 0-16,9 19-167 0,-34-39-245 0,42 38-110 15,-27-21-82-15,2-9 263 0</inkml:trace>
  <inkml:trace contextRef="#ctx0" brushRef="#br2" timeOffset="87225.511">23801 3810 1471 0,'3'-38'382'0,"-3"38"-300"0,0 0-31 0,0 0-16 16,7-24-9-16,-7 24-26 0,0 0 0 0,-6-24 0 15,6 24 0-15,-17-16 0 0,17 16 0 0,-25-11 0 16,25 11 0-16,-28-10 0 0,11 7 0 0,-1 3 0 16,-3 0 0-16,-3 5 0 0,-3-1 0 0,-2 7 0 15,-4 3 0-15,0 3 0 0,-2 3 0 16,-2 4 0-16,2 5 0 0,-2 5 0 0,2 1 0 15,4 6 0-15,0 0 0 0,4 2 0 0,6-2 0 16,1-5 0-16,5-2 0 0,7-5 0 16,3-4 0-16,6-3 0 0,7-1 0 0,-8-21 0 15,22 28 0-15,-3-19 0 0,3-1 0 0,6-6 0 16,5-3 0-16,2-5 0 0,5-6 0 0,0-3 0 16,0-4 0-16,-1-2 0 0,-2-1 0 15,-1-3 0-15,1 0 0 0,-2-3 0 0,1-2 0 16,0-4 0-16,-3-3 0 0,1-1 0 0,-4-2 0 15,-3 0 0-15,-3 0 0 0,-1 4 0 0,-2 1 0 16,-4 3 0-16,-3 8 0 0,-3 7 0 0,-11 17 0 16,0 0 0-16,10-17 0 0,-10 17 0 0,0 0 0 15,0 0 0-15,-19 24 0 0,8-5 0 16,-3 7 0-16,0 7 0 0,-2 3 0 16,0 0 0-16,3 3 0 0,-1 1 0 0,0-1 0 15,3-1 0-15,-3-3 0 0,2-2 0 0,0-3 0 16,4-3 0-16,-3-3 0 0,5-2 0 0,6-22 0 15,-5 29 0-15,5-29 0 0,0 0 0 0,5 23 0 16,-5-23 0-16,0 0 0 0,0 0-116 0,43 2-203 16,-51-31-126-16,41 30-31 0,-15-8-63 15,-6-24 388-15</inkml:trace>
  <inkml:trace contextRef="#ctx0" brushRef="#br2" timeOffset="87491.1618">24610 3812 2047 0,'0'0'0'0,"0"0"0"0,-14-21 0 0,14 21 0 16,-20-18 0-16,20 18 0 0,-32-19 0 0,10 10 0 15,-4 0 0-15,-1 1 0 0,-4 2 0 0,-1 4 0 16,-4 1 0-16,-1 2 0 0,-1 3 0 15,-4 2 0-15,2 2 0 0,0 3 0 0,1 1 0 16,5 0 0-16,5-1 0 0,7-1 0 16,22-10 0-16,-27 14 0 0,27-14 0 0,0 0 0 15,4 26 0-15,-11-47-293 0,44 38-292 0,-37-17-81 16,44-12 164-16</inkml:trace>
  <inkml:trace contextRef="#ctx0" brushRef="#br2" timeOffset="87772.3881">24473 3343 1875 0,'0'0'172'0,"0"0"-172"0,-23 31 0 0,10-7 0 16,2 10 0-16,-3 5 0 0,1 7 0 0,-5 3 0 15,1 7 0-15,-3 3 0 0,-1 5 0 0,6-2 0 16,-4 1 0-16,5-5 0 0,0-4 0 0,1-4 0 16,3-8 0-16,1-4 0 0,0-5 0 0,3-7 0 15,0-2 0-15,3-3 0 0,3-21 0 16,-3 28 0-16,3-28 0 0,0 0 0 0,0 0 0 16,3 20-130-16,-27-45-306 0,24 25-144 0,0 0-36 15,-2-28 332-15</inkml:trace>
  <inkml:trace contextRef="#ctx0" brushRef="#br2" timeOffset="88886.6066">2460 5414 1693 0,'-24'-17'74'16,"24"17"-38"-1,-19-17-7-15,19 17-3 0,-19-22 6 0,19 22 0 16,-20-27 2-16,20 27-4 0,-25-28-2 15,25 28-5-15,-32-24-13 0,15 15-10 16,-1 1 0-16,1 2 0 0,0 2 0 0,17 4 0 16,-30 0 0-16,30 0 0 0,-27 8 0 0,27-8 0 0,-27 18 0 15,27-18 0-15,-27 35 0 0,13-11 0 0,-2 9 0 16,1 7 0-16,1 5 0 0,-1 7 0 0,3 8 0 16,1 6 0-16,0 6 0 0,4 4 0 0,0-1 0 15,4-4 0-15,-1-1 0 0,4 0 0 16,0-3 0-16,3-1 0 0,-1-4 0 0,2-1 0 15,2-7 0-15,-1-2 0 0,1-7 0 0,-1-5 0 16,1-8 0-16,0-4 0 0,0-6 0 16,3-4 0-16,-9-18 0 0,14 27 0 0,-14-27 0 15,0 0 0-15,18 19 0 0,-18-19 0 0,0 0 0 16,0 0 0-16,0 0 0 0,15-18-82 0,7 30-238 16,-43-41-194-16,21 29-137 0,0-19 172 15</inkml:trace>
  <inkml:trace contextRef="#ctx0" brushRef="#br2" timeOffset="89089.8193">1948 6203 1753 0,'0'0'149'16,"0"0"-103"-16,0 0-9 0,0 0-6 15,0 0 0-15,5-21-31 0,-5 21 0 0,35-12 0 16,-11 10 0-16,4 1 0 0,0 2 0 0,0 0 0 15,0 0 0-15,0-1 0 0,0 0 0 0,1-2 0 16,4 1 0-16,-2-7 0 0,4 10-20 0,-28-31-352 16,35 31-308-16,-22-8-14 0,2 1 414 15</inkml:trace>
  <inkml:trace contextRef="#ctx0" brushRef="#br2" timeOffset="89692.8192">2731 6059 921 0,'10'-17'299'0,"15"29"-56"0,-25-12-75 15,0 0-57-15,0 0-35 0,0 0-14 16,0 0-12-16,0 0-5 0,0 0-11 0,0 0-8 15,0 0-14-15,0 0-12 0,0 0 0 0,-4 18 0 16,4-18 0-16,-17 30 0 0,7-9 0 0,-1 3 0 16,1 4 0-16,0 6 0 0,2 2 0 0,-1 5 0 15,3 4 0-15,4 2 0 0,2 0 0 0,2 1 0 16,4-7 0-16,2-3 0 0,1-4 0 16,5-5 0-16,0-6 0 0,2-3 0 0,2-6 0 15,3-2 0-15,-1-5 0 0,4-3 0 0,-1-4 0 16,3-4 0-16,0-4 0 0,0-3 0 0,2-5 0 15,0-4 0-15,-1-6 0 0,-1-3 0 16,0-4 0-16,-2-4 0 0,-2-1 0 0,-4-4 0 16,-1-1 0-16,-5-3 0 0,-1-1 0 0,-7-2 0 15,-4 2 0-15,-6 0 0 0,-6 1 0 16,-6 3 0-16,-3 8 0 0,-3 4 0 0,-3 11 0 16,-2 5 0-16,-4 8 0 0,-2 7 0 0,-2 7 0 15,-3 6 0-15,2 10 0 0,0 5 0 0,7 10 0 16,-1-2 0-16,24 20-200 0,-30-41-254 0,48 27-182 15,-13-15-35-15,3-27 586 0</inkml:trace>
  <inkml:trace contextRef="#ctx0" brushRef="#br2" timeOffset="90458.4734">3489 6059 1723 0,'24'0'90'0,"-24"0"-51"16,0 0-5-16,0 0-3 0,0 0 3 0,0 0-3 15,0 0-3-15,0 0-5 0,0 25-9 0,0-25-14 16,5 34 0-16,-1-10 0 0,2 2 0 0,0 2 0 16,4 1 0-16,-1 1 0 0,2 3 0 15,3-1 0-15,-1 2 0 0,2-1 0 16,-1-1 0-16,-2-4 0 0,-1 0 0 0,-2-1 0 16,-1-1 0-16,0 0 0 0,-1-3 0 0,-1-3 0 15,0-2 0-15,-6-18 0 0,7 28 0 0,-7-28 0 16,5 17 0-16,-5-17 0 0,0 0 0 0,0 0 0 15,0 0 0-15,0 0 0 0,0 0 0 0,0 0 0 16,0-22 0-16,0 22 0 0,-11-32 0 16,4 5 0-16,0-4 0 0,-1-7 0 0,2-4 0 15,3-5 0-15,0-7 0 0,3-3 0 0,4 1 0 16,4 2 0-16,6 6 0 0,3 7 0 0,2 3 0 16,1 9 0-16,0 5 0 0,0 7 0 0,-1 8 0 15,1 4 0-15,-1 5 0 0,2 7 0 16,-2 3 0-16,2 7 0 0,-4 2 0 0,1 6 0 15,-3 0-7-15,3 12-89 0,-18-37-239 16,27 44-277-16,-20-20-41 0,9-1 310 0</inkml:trace>
  <inkml:trace contextRef="#ctx0" brushRef="#br2" timeOffset="90755.3709">4396 5949 1848 0,'0'0'96'15,"-10"-17"-48"-15,10 17-6 0,0 0-29 0,-24 0-13 16,24 0 0-16,-22 12 0 0,22-12 0 0,-27 28 0 16,12-8 0-16,0 7 0 0,0 4 0 15,3 6 0-15,1 5 0 0,4 4 0 0,1 4 0 16,5 5 0-16,3 5 0 0,5 1 0 0,7-4 0 15,2 0 0-15,-1-9 0 0,4-8 0 0,1-5 0 16,1-8 0-16,4-7 0 0,1-3 0 0,1-3 0 16,2-7 0-16,1-2 0 0,-2-6 0 0,4-3 0 15,-5-6 0-15,3 1 0 0,-7-11-2 16,16 23-225-16,-38-42-241 0,36 28-167 16,-23-10 12-16,-4-12 532 0</inkml:trace>
  <inkml:trace contextRef="#ctx0" brushRef="#br2" timeOffset="91177.2414">4816 6340 1985 0,'0'0'37'0,"0"0"-19"16,0 0-11-16,-11 16-7 0,11-16 0 0,0 0 0 16,0 0 0-16,28 22 0 0,-28-22 0 0,23 10 0 15,-23-10 0-15,30 2 0 0,-13-3 0 16,3 0 0-16,-2-4 0 0,1-2 0 0,2-3 0 15,-2-3 0-15,3-2 0 0,0-3 0 0,-1 0 0 16,-2-1 0-16,0-2 0 0,-4 1 0 16,0-1 0-16,-3 0 0 0,-3 1 0 0,-3 2 0 15,-5-3 0-15,-1 2 0 0,-4-2 0 0,-3 2 0 16,-3 0 0-16,-4 0 0 0,14 19 0 0,-34-29 0 16,14 20 0-16,1 4 0 0,-3 5 0 0,0 2 0 15,-2 7 0-15,-1 3 0 0,1 7 0 0,0 7 0 16,-1 9 0-16,2 5 0 0,1 6 0 15,3 4 0-15,2 5 0 0,6 4 0 16,6 2 0-16,5-2 0 0,4-4 0 0,4-7 0 16,6-7 0-16,3-7 0 0,5-9 0 0,3-3 0 15,3-9 0-15,4-3 0 0,2-7 0 0,1-4 0 16,1-4 0-16,0-6 0 0,0-3 0 0,-4-3 0 16,1-2 0-16,-8-4 0 0,1 3 0 0,-7-8 0 15,4 10 0-15,-18-13-153 0,18 33-120 16,-41-40-136-16,18 38-67 0,0 0-14 0,-13-38 245 15</inkml:trace>
  <inkml:trace contextRef="#ctx0" brushRef="#br2" timeOffset="91583.4752">5959 6660 2047 0,'0'0'0'0,"-10"18"0"0,10-18 0 0,-17 1 0 16,17-1 0-16,0 0 0 0,0 0 0 0,-17-9 0 15,17 9 0-15,0 0-71 0,0 0-442 16,0 0-160-16,15-22 0 0,-15 22 557 16</inkml:trace>
  <inkml:trace contextRef="#ctx0" brushRef="#br3" timeOffset="183318.9526">1067 7671 193 0,'0'0'-43'0,"0"0"-47"0,0 0 31 16</inkml:trace>
  <inkml:trace contextRef="#ctx0" brushRef="#br3" timeOffset="183600.1395">1072 7654 964 0,'0'0'122'0,"0"0"-72"15,0 0-10-15,0 0 13 0,0 0 11 0,0 0 6 16,0 0-7-16,0 0-14 0,0 0-11 16,0 0-10-16,0 0-5 0,0 0-3 0,0 0-5 15,0 0-1-15,0 17-4 0,0-17-22 16,0 0 18-16,3 17-22 0,-3-17 18 0,-1 19 1 15,1-19-5-15,-3 28 4 0,2-11-5 0,-2 4 5 16,1 3-7-16,0 2 5 0,-1 7-10 0,2 1 9 16,0 5-13-16,1 2 14 0,0 3-11 0,0 4 15 15,1 0-13-15,1 3 18 0,2 4 8 0,0 2-30 16,1-3 35-16,1 2-25 0,-3-7 20 0,7 4 24 16,-6-10-8-16,5 7 16 0,-6-8-19 15,5 3 7-15,-5-7-17 0,3 0 3 0,-5-3-12 16,2-1 4-16,-2-2-12 0,1-1-14 15,-1-3 29-15,2 0-34 0,-1-4 33 0,-1-2-13 16,1-4-6-16,-2-18 4 0,-2 28-10 0,2-28-9 16,0 0-21-16,0 0-32 0,2 28-98 0,-25-32-404 15,23 4-69-15,0 0 274 0</inkml:trace>
  <inkml:trace contextRef="#ctx0" brushRef="#br3" timeOffset="184952.7459">2785 8034 792 0,'0'0'205'0,"0"0"-66"0,0 0-33 0,0 0-19 15,0 0-22-15,0 0-7 0,0 0-8 16,0 0-7-16,0 0-7 0,0 0-11 16,0 0-3-16,0 0-3 0,0 0-1 0,6-18-1 15,-6 18 2-15,0 0-2 0,-1-22 2 0,1 22-5 16,-2-17 1-16,2 17-5 0,-2-21-2 0,2 21-1 16,-5-19-1-16,5 19-1 0,-6-20 1 0,6 20-6 15,-11-25 6-15,11 25-6 0,-13-29 3 0,13 29-3 16,-15-30 2-16,15 30-5 0,-18-29 5 15,18 29-6-15,-18-27 5 0,18 27-5 0,-21-21 3 16,21 21-1-16,-27-18 2 0,27 18-2 0,-29-14 2 16,29 14-2-16,-30-6 2 0,12 6-1 0,18 0 0 15,-31 3 3-15,31-3-2 0,-31 8 2 0,31-8-3 16,-29 11 2-16,29-11-2 0,-30 17 4 0,30-17-2 16,-29 20 2-16,29-20-2 15,-31 27 3-15,31-27-4 0,-29 33 6 0,17-15-7 16,1 2 6-16,0 1-6 0,1 3 6 0,2 4-7 15,2 0 7-15,0 2-9 0,3 1 9 0,1 1-8 16,2 2 9-16,1 1-11 0,4 2 12 0,1 4-11 16,1 4-12-16,2 0 31 0,2 2-29 0,1-1 30 15,0 0-5-15,0-2-11 0,0 0 15 0,1 1-10 16,0 2 12-16,-1-3-8 0,0-2 7 16,-1-2-11-16,-2-3 8 0,-1 1-11 0,-2-3-14 15,0-1 26-15,-1 0-29 0,0-4 28 16,0 0-9-16,-1-4-9 0,-1-3 6 0,1-3-9 15,-4-20-4-15,4 28-12 0,-4-28-15 0,0 0-30 16,0 0-47-16,10 19-183 0,-10-19-285 0,-23-20-24 16,23 20 438-16</inkml:trace>
  <inkml:trace contextRef="#ctx0" brushRef="#br3" timeOffset="185359.019">2697 8464 1488 0,'-23'8'93'0,"23"-8"-57"0,0 0-12 15,0 0 6-15,0 0 4 0,0 0 5 0,-27 14-1 16,27-14 1-16,-27 9-9 0,27-9-4 16,-38 6-9-16,14-3-2 0,-4 0-3 0,1-2-2 15,-3 0-4-15,0 2 0 0,1-2-3 0,0 1-2 16,-1 1 1-16,5-1-2 0,1-1-1 15,2 2 1-15,2 0-2 0,2 1 1 0,1 0-2 16,17-4-2-16,-29 10-4 0,29-10-5 0,-23 13-9 16,23-13-10-16,0 0-16 0,-25 9-24 0,35 18-140 15,-31-25-384-15,21-2-23 0,0 0 315 0</inkml:trace>
  <inkml:trace contextRef="#ctx0" brushRef="#br3" timeOffset="186204.7813">3173 8504 1423 0,'0'0'72'16,"0"0"-35"-16,2-20 5 0,-2 20 0 0,0 0-1 16,0 0-2-16,-10-23-2 0,10 23-7 0,0 0-5 15,-20-11-8-15,20 11-4 0,-23-5-1 16,23 5-4-16,-32 1-2 0,12 0-2 0,0 5 2 15,-1 2-3-15,-1 0 1 0,2 2-1 0,-2 1 0 16,1 1-3-16,0 1 4 0,3 3-7 0,1 1 6 16,1 1-5-16,3 4 5 0,1 0-4 0,3 0 4 15,3 1-4-15,2 0 5 0,3 0-6 0,2 2 4 16,3 0-6-16,1 2 6 0,3 2-9 16,1 0 9-16,4 2-10 0,3-1-10 15,2-1 32-15,3-1-31 0,2-2 34 0,2-3-15 16,0-2-2-16,3-1 5 0,0-5-3 0,0-1 6 15,0-7-3-15,-1-2 2 0,-2-4-2 0,1-5-3 16,1-4 0-16,-1-4-4 0,0-6 3 0,-4-3-5 16,-2-3 5-16,-5 0-6 0,-4-3-7 0,-3 1 33 15,-5-2-29-15,-3 0 32 0,-3-2-15 0,-1 1-8 16,-5 0 8-16,-1 1-7 0,-2 1 9 16,0 2-9-16,-4 1 8 0,2 2-7 0,-1-1 3 15,2 2-3-15,-2 2 1 0,0 1-5 0,15 18 4 16,-28-28-5-16,28 28 3 0,-28-24-8 15,28 24-4-15,-25-20-11 0,25 20-12 0,-23-15-23 16,23 15-63-16,-32-11-342 0,32 11-188 0,0 0 41 16,-24-17 609-16</inkml:trace>
  <inkml:trace contextRef="#ctx0" brushRef="#br3" timeOffset="187082.8139">3640 8480 817 0,'0'0'132'0,"6"-19"-12"0,-6 19-7 0,0 0-13 16,0 0-23-16,-11-23-9 0,11 23-5 0,0 0-6 15,0 0-10-15,0 0-6 0,0 0-4 0,0 0-3 16,0 0 0-16,0 0-4 0,0 0-2 16,0 0-3-16,0 0-2 0,0 0-3 15,0 0 0-15,0 0-6 0,0 0 1 0,0 0-4 16,0 0-2-16,0 0-3 0,0 0 0 0,0 0-3 15,0 0 0-15,0 0 0 0,0 0 0 0,-10 17-2 16,10-17 2-16,0 0-2 0,-5 18 0 0,5-18-1 16,-1 18 0-16,1-18 0 0,-3 21 2 0,3-21-1 15,2 26 2-15,-2-26-5 0,2 34 5 16,-1-15-5-16,3 3 5 0,0 0-3 0,-2 0 3 16,2 1-5-16,-1-2 6 0,2 4-6 0,-1-1 5 15,0 0-6-15,-1 1 4 0,1-2-3 16,-1 2 6-16,0-5-5 0,-1 1-14 0,2-2 29 15,-2-1-29-15,2-1 30 0,-4-17-11 0,6 28-1 16,-6-28 3-16,6 18-3 0,-6-18 3 0,0 0-3 16,0 0 1-16,0 0-1 0,0 0 0 15,0 0 1-15,0 0 2 0,0 0 0 0,0 0 2 16,0 0-2-16,0 0-1 0,8-24-5 0,-10 7 0 16,1-2 0-16,0-3 0 0,-2-2 0 0,0-1 0 15,-1-1 0-15,1-2 0 0,-1 1 0 0,0 0 0 16,2-1 0-16,-1-1 0 0,2-3 0 0,1-2 0 15,1 1 0-15,2-1 0 0,-1 2 0 0,3 2 0 16,0 0 0-16,0 2 0 0,1 1 0 16,1 4 0-16,0 4 0 0,1 2 0 15,-8 17 0-15,16-25 0 0,-16 25 0 0,17-15 0 16,-17 15 0-16,25-5 0 0,-25 5 0 0,32 3 0 16,-14 2 0-16,0 1 0 0,0 1 0 0,2 0 0 15,-1 3-3-15,1-2-3 0,-2 1-1 0,-1-2-4 16,1 0-5-16,-18-7-6 0,33 8-8 15,-33-8-14-15,29 2-15 0,-29-2-51 0,32 1-249 16,-32-1-259-16,9-28-18 0,-9 28 511 0</inkml:trace>
  <inkml:trace contextRef="#ctx0" brushRef="#br3" timeOffset="188004.6882">4374 8369 1484 0,'28'7'97'0,"-28"-7"-52"0,0 0-9 16,0 0-1-16,21-1-3 0,-21 1-6 0,0 0-2 15,0 0-2-15,0 0-4 0,16-18-6 0,-16 18-3 16,0 0-2-16,12-23-2 0,-12 23 3 15,6-21-4-15,-6 21-17 0,6-28 39 0,-6 28-39 16,4-29 38-16,-4 29-19 0,2-21-3 0,-2 21 2 16,-1-20-1-16,1 20 3 0,-3-17-3 0,3 17 4 15,0 0-4-15,-9-23 3 0,9 23-3 0,0 0 2 16,0 0-1-16,-21-19 3 0,21 19-1 0,0 0 4 16,-22-6-2-16,22 6 1 0,-18-1-3 0,18 1-4 15,-20 5 2-15,20-5-4 0,-20 10 2 16,20-10-1-16,-28 17 1 0,11-7-3 0,0 2 2 15,0 1-2-15,-2 1 4 0,0-1-5 16,-1 4-14-16,1-4 12 0,1 4-14 0,1-1 28 16,17-16-11-16,-31 33 12 0,31-33-10 0,-26 33-4 15,13-13 5-15,4-1-4 0,-1 2 1 0,3 2-1 16,1 0 3-16,2 1-4 0,2 0 7 0,0 3-9 16,2 2 7-16,3 2-4 0,-1 2 3 15,3-2-4-15,1 1 7 0,1 0-7 0,3 0 6 16,1-1-5-16,0 2 5 0,4-3-6 0,-1-1-9 15,2-1 26-15,0-3-25 0,1-3 24 0,1-3-10 16,0-2-6-16,1-5 2 0,2-2-6 0,3-6-4 16,2-4-5-16,1-6-6 0,5-4-5 15,-2-7-13-15,4 1-2 0,-6-10-23 16,7 11-17-16,-20-25-59 0,29 19-383 0,-24-1-84 16,-4-5 145-16</inkml:trace>
  <inkml:trace contextRef="#ctx0" brushRef="#br3" timeOffset="188723.4553">4628 8433 1760 0,'0'0'26'0,"0"0"-8"0,-3 18 2 15,3-18-4-15,0 0 2 0,0 0-2 0,0 0 1 16,0 0 0-16,12 19-1 0,-12-19-5 16,0 0-1-16,0 0-5 0,0 0 3 0,0 0-4 15,0 0 2-15,19 11-1 0,-19-11 0 0,0 0 0 16,20 5 2-16,-20-5-3 0,19 5 1 0,-19-5-1 16,25 5-2-16,-25-5-1 0,30 5 1 0,-13-3-2 15,0 1 1-15,2-1-1 0,0-1-1 16,0 0 0-16,1-1-1 0,-1 0 1 0,-2-1-2 15,1-1-1-15,-18 2 0 0,33-4 2 16,-33 4-3-16,29-6 0 0,-29 6 0 0,25-7-1 16,-25 7 1-16,23-7 2 0,-23 7-1 0,19-7 1 15,-19 7-1-15,0 0-1 0,23-10-3 0,-23 10 1 16,0 0-1-16,20-13 1 0,-20 13 1 0,0 0 3 16,16-20-3-16,-16 20 3 0,9-18-1 0,-9 18 3 15,8-21-2-15,-8 21 5 0,3-22-4 16,-3 22 4-16,0-25-2 0,0 25 1 0,-2-27-3 15,2 27-14-15,-3-27 38 0,3 27-38 0,-7-28 39 16,7 28-18-16,-13-27-4 0,13 27 4 16,-16-24-4-16,16 24 3 0,-20-22-2 0,20 22 2 15,-23-19-3-15,23 19 5 0,-29-16-4 0,29 16 1 16,-31-9 2-16,14 5-4 0,-2 4 3 0,2 0 0 16,-1 4 0-16,1-1 0 0,17-3-3 15,-32 11 0-15,32-11 0 0,-31 18-3 0,31-18 4 16,-31 27-4-16,31-27 3 0,-29 32-1 0,16-11-18 15,-1 2 33-15,1 0-31 0,2 1 30 0,1-2-10 16,2 2-6-16,-1-1 4 0,3 2-2 0,0-2 3 16,4 2-5-16,1-1 7 0,1-2-7 0,1 2 8 15,1 0-8-15,3 1 8 0,2 2-7 16,2 1 7-16,2-2-2 0,2-1 4 0,2-1-3 16,1 1 7-16,1-2-6 0,1 0 5 15,1-1-5-15,3-3 0 0,0-1-2 0,2-2 1 16,1-4-5-16,0-1 0 0,3-5 0 0,-1-1-22 15,3-4 11-15,0-4-3 0,2-2-9 0,1-6 8 16,4 1-33-16,-9-9-18 0,14 16-70 0,-34-27-370 16,20 12-110-16,-5 1 27 0</inkml:trace>
  <inkml:trace contextRef="#ctx0" brushRef="#br3" timeOffset="190301.5919">5909 8398 1100 0,'19'13'156'0,"-19"-13"-67"15,0 0-34-15,22-5-12 0,-22 5-10 16,0 0-7-16,23-6 2 0,-23 6 6 0,0 0 3 15,6-17 7-15,-6 17-1 0,0 0 1 0,7-17-1 16,-7 17-6-16,0 0-3 0,-8-24-4 0,8 24-5 16,-7-17-3-16,7 17-4 0,-10-23-21 0,10 23 33 15,-13-30-39-15,13 30 32 0,-20-33-16 0,8 15-4 16,-2-1 4-16,-3-2-7 0,-3 1 6 16,-1-2-3-16,-3 3 5 0,-1 1-5 0,-3 1 4 15,-3 1-6-15,0 3 2 0,-1 1-3 0,0 2 3 16,1 3-4-16,-1 1 2 0,0 4-2 0,0 4 1 15,0 2 0-15,2 7-3 0,2 3 3 16,2 5-4-16,5 5 6 0,3 5-4 0,4 6 6 16,5 4-8-16,2 4-8 0,4 1 22 0,5 1-21 15,0-2 22-15,3-4-5 0,0-2-9 16,0 0 6-16,-1-3-9 0,0-4 6 0,3 0-8 16,2-3 5-16,3-1-6 0,3 1 6 0,3-4-2 15,3-1 6-15,2-1-4 0,0 1 6 0,2 0-4 16,2-2 8-16,4 1 0 0,3-3 2 0,2-2-4 15,3-3 1-15,2-3-4 0,1-4 0 0,-3-5 1 16,-2-4-3-16,-1-5 2 0,-5-4-4 0,0-5 2 16,-2-2-3-16,-4-4 3 15,1-4-4-15,-3-1 4 0,-4-4-5 0,0-2 7 16,-6-1-8-16,-2-3 7 0,-4 2-6 0,-3 0 7 16,-3 0-8-16,-3-1 9 0,-2 1-8 0,-2 0 8 15,0-1-7-15,-1 0-9 0,-2 1 25 0,1-2-28 16,-1 3 29-16,1 0-12 0,-2 1-7 0,1 3 8 15,0-1-9-15,0 2 9 0,2 1-9 16,-1-1 8-16,1 2-7 0,2 0 6 0,0 2-5 16,1 3 6-16,0 1-8 0,1 1 7 0,1 3-5 15,1 1 5-15,1 17-2 0,-1-26 4 0,1 26-3 16,0 0 2-16,1-20-1 0,-1 20 0 0,0 0 0 16,0 0 1-16,0 0 2 0,0 0-2 15,0 0 0-15,0 0-2 0,0 0-2 0,12 29-1 16,-6-11 4-16,-1 5-2 0,1 5 10 15,0 4-6-15,0 3 9 0,1 3-8 0,0 6 9 16,0 1-9-16,0 5 10 0,2 6-13 0,2 5-3 16,1 4 20-16,1 3-19 0,2 1 19 0,2-4-16 15,1 3-1-15,0-6 0 0,0-2 0 0,0-2 0 16,-4-6 0-16,-1-3 0 0,-2-3 0 0,-3-5 0 16,0-4 0-16,-2-8-16 0,2-4 1 0,-8-25-34 15,9 41-46-15,-9-41-221 0,0 0-364 16,0 0 44-16,-20 3 397 0</inkml:trace>
  <inkml:trace contextRef="#ctx0" brushRef="#br3" timeOffset="195567.5577">8623 8031 1196 0,'0'0'101'0,"0"0"-39"0,17-9 4 16,-17 9 0-16,0 0-6 0,-5-20-8 0,5 20-4 15,0 0-9-15,4-19-11 0,-4 19-8 0,-1-21-8 16,1 21 1-16,-3-18-4 0,3 18 2 0,0 0-1 16,-3-21 3-16,3 21 0 0,0 0 6 0,0 0 2 15,0 0 5-15,0 0 4 0,0 0-2 16,0 0-4-16,0 0-6 0,0 0-6 0,5 20-6 15,-3-1 1-15,-1 8-1 0,-1 6 9 0,-2 3-6 16,1 5-2-16,-2 4-7 0,1 4 0 0,-1 6 0 16,1 2 0-16,1 0 0 0,-1 1 0 0,2-3 0 15,3 5 0-15,1-1 0 0,2 1 0 16,1 1 0-16,3-3 0 0,1 0 0 16,0-1 0-16,0-4 0 0,2-4 0 0,-1-4 0 15,-1-7 0-15,0-6 0 0,-3-9 0 0,-1-5 0 16,-7-18-21-16,0 0-66 0,0 0-68 0,20-14-513 15,-22-9 20-15,1-11 181 0</inkml:trace>
  <inkml:trace contextRef="#ctx0" brushRef="#br3" timeOffset="196869.1662">9453 8388 560 0,'-8'17'104'0,"8"-17"-58"0,-25 1-23 0,25-1 2 16,-28 2 11-16,28-2 26 0,-27 4 11 15,10-4 15-15,17 0-11 0,-28 12-12 0,28-12-11 16,-28 15-5-16,28-15-2 0,-28 18-2 16,28-18 2-16,-27 21-4 0,27-21 2 0,-21 23-2 15,21-23 1-15,-22 27-10 0,14-10 0 0,8-17-15 16,-20 34 1-16,9-16-10 0,2 3 2 0,-1 0-8 15,3-1 2-15,1-1-6 0,1 2 5 0,0-2-8 16,2 1 8-16,2 0-10 0,-1 0 6 16,2 3-7-16,0-3 4 0,3 1-4 0,-1-1 9 15,3 1 15-15,1-2-38 0,0 1 39 0,3-1-43 16,-1 0 20-16,3 1 5 0,1-3-3 0,2 1 6 16,0-1-3-16,-14-17 5 0,29 29-3 15,-29-29 6-15,30 21-1 0,-30-21 4 0,28 12-1 16,-28-12-2-16,28 0-4 0,-28 0-4 0,28-13 2 15,-28 13-2-15,26-24 4 0,-26 24-2 16,28-34 2-16,-13 12-6 0,-2-2 7 0,-1-6 13 16,3-2-39-16,-3-3 34 0,2-2-42 0,-3-2 8 15,1 2 9-15,-4-3-12 0,3 4 14 0,-4-3-7 16,1 0 14-16,-2 3-10 0,0 1 11 0,-2 3-7 16,-2 5 11-16,0 0-8 0,-3 4 12 0,0 2-10 15,-1 3 8-15,-1 1-7 0,3 17 6 16,-6-28-5-16,6 28 6 0,-5-21 0 0,5 21 0 15,-3-18 1-15,3 18 4 0,0 0-1 16,0 0 2-16,0 0 0 0,0 0-4 0,0 0 0 16,0 0-3-16,0 0 1 0,0 0 1 0,0 0-1 15,0 0 1-15,0 0 1 0,0 0-5 0,-14 20 3 16,14-20-4-16,-1 18 4 0,1-18-3 0,1 23 4 16,-1-23-2-16,1 30 5 0,-2-11-3 15,2 2 6-15,-2 2-5 0,2 4 9 0,-3 1-8 16,3 3 10-16,-2 3-9 0,3 4 11 0,-2-2-9 15,4 5 9-15,-2-4-11 0,1 5 7 0,1 0-12 16,2-1-14-16,1 0 25 0,-1 2-29 0,4-2 26 16,-3 0-6-16,3-4-13 0,-1-2 6 0,1-2-16 15,-1-6-3-15,3 0-19 0,-7-10-15 16,12 16-75-16,-17-33-348 0,-5 18-154 16,5-18 22-16</inkml:trace>
  <inkml:trace contextRef="#ctx0" brushRef="#br3" timeOffset="197928.297">10749 8082 877 0,'-1'-25'350'0,"1"25"-167"16,0 0-74-16,0 0-31 0,0 0-20 16,0 0-12-16,7-20-5 0,-7 20-9 0,0 0-5 15,0 0-6-15,3-16-2 0,-3 16-1 0,0 0 1 16,0 0-3-16,3-20 5 0,-3 20-2 0,0 0 2 16,0 0-1-16,0 0-3 0,4-18-1 0,-4 18 0 15,0 0 1-15,0 0-11 0,0 0-6 0,0 0 0 16,0 0 0-16,0 0 0 0,0 0 0 15,0 0 0-15,0 0 0 0,0 0 0 0,0 0 0 16,4 25 0-16,-3-8 0 0,0 10 0 0,0 7 0 16,-1 7 0-16,3 7 0 0,-1 8 0 0,0 7 0 15,2 5 0-15,1 2 0 0,1 1 0 16,1 2 0-16,4 0 0 0,1 0 0 0,1 0 0 16,0-5 0-16,-1-1 0 0,-1-7 0 15,1-3 0-15,-3-11 0 0,2-3-25 0,-5-12-30 16,4 2-26-16,-10-33-78 0,14 27-491 0,-14-27 7 15,0 0 210-15</inkml:trace>
  <inkml:trace contextRef="#ctx0" brushRef="#br3" timeOffset="198193.9138">11054 8571 1704 0,'0'0'55'0,"-24"0"-7"0,24 0 4 15,-41-7-1-15,16 5-9 0,-4-2-10 16,1 1-4-16,-1 1-9 0,0 0-6 0,1 1-10 16,-1 1-3-16,3 0 0 0,3 1 0 0,0 1 0 15,2-1 0-15,2 1 0 0,1-2 0 0,0 5-36 16,-3-7-38-16,17 28-213 0,-18-27-383 0,22 1 13 15,-25 6 335-15</inkml:trace>
  <inkml:trace contextRef="#ctx0" brushRef="#br3" timeOffset="199068.9106">11566 8589 1682 0,'12'23'45'0,"-12"-23"-30"0,0 0-10 15,13-17-3-15,-13 17 10 0,1-22 8 0,-1 22 11 16,0 0 6-16,-11-23 3 0,11 23-7 16,0 0-5-16,-15-19-7 0,15 19-3 0,0 0-5 15,-25-21 0-15,25 21 0 0,-20-9-1 16,20 9-5-16,-23-5-7 0,23 5 0 0,-28 2 0 16,28-2 0-16,-34 9 0 0,15-1 0 0,-3 1 0 15,0 2 0-15,1 2 0 0,1 3 0 0,-1 0 0 16,3 5 0-16,-1 1 0 0,4 1 0 0,2 1 0 15,1-3 0-15,4 2 0 0,2 1 0 0,2-1 0 16,3 2 0-16,1-1 0 0,1 0 0 16,3 2 0-16,3 2 0 0,0-4 0 0,5 4 0 15,2-2 0-15,4 1 0 0,5 1 0 0,0-4 0 16,6-2 0-16,2-2 0 0,1-3 0 16,2-4 0-16,0-3 0 0,0-4 0 0,0-2 0 15,-1-4 0-15,1-4 0 0,-2-2 0 0,0-5 0 16,1-1 0-16,-3-4 0 0,1-3 0 0,-6-1 0 15,0-5 0-15,-6 0 0 0,-2-2 0 16,-6 0 0-16,-5 0 0 0,-2-1 0 0,-6 1 0 16,-1 3 0-16,-3-1 0 0,-4 2 0 0,-2-1 0 15,-4 2 0-15,-2 1 0 0,-2 4 0 0,0 3 0 16,-2 2 0-16,-3 1 0 0,0 3 0 0,-2 1 0 16,2 3 0-16,-1 0 0 0,1 3 0 0,-2 0 0 15,2 2 0-15,2-1 0 0,3 3 0 16,-1 1 0-16,21-4-9 0,-36 5-73 15,36 19-154-15,0-24-439 0,-24 0 26 0,24 0 254 16</inkml:trace>
  <inkml:trace contextRef="#ctx0" brushRef="#br3" timeOffset="204845.9576">7324 8457 742 0,'0'0'256'0,"0"0"-105"0,0 0-36 15,0 0-27-15,0 0-21 0,0 0-14 0,0 0-10 16,0 0-8-16,0 0-10 0,0 0-7 0,0 0-8 15,0 0-3-15,0 0-6 0,0 0-8 0,0 0-20 16,0 0-39-16,0 0-119 0,0 0-238 0,-18 0-125 16,18 0 194-16</inkml:trace>
  <inkml:trace contextRef="#ctx0" brushRef="#br3" timeOffset="210802.3903">8216 8024 652 0,'0'0'131'0,"0"0"-47"15,0 0-33-15,0 0-19 0,0 0-6 0,0 0-1 16,0 0 7-16,0 0-117 0,0 0-3 0,0 0 156 15,1 26 16-15,-1-26 120 0,0 0 17 0,0 0-155 16,0 0-15-16,0 0-4 0,-5 17-8 16,5-17-6-16,0 0-5 0,0 0-6 15,0 0-2-15,18 13-4 0,-18-13-1 0,0 0-1 16,0 0-3-16,0 0 0 0,0 0-3 0,0 0 1 16,17 12-1-16,-17-12 0 0,0 0 1 0,0 0-2 15,0 0 0-15,0 0 3 0,0 0-1 0,0 0 3 16,0 0 0-16,0 0 1 0,0 0-3 0,0 0 0 15,0 0-3-15,0 0-1 0,0 0 1 16,0 0 0-16,0 0-1 0,0 0 4 0,10 17-1 16,-10-17 1-16,0 0 0 0,11 19-4 0,-11-19 1 15,7 17-3-15,-7-17 1 0,8 18-2 16,-8-18 1-16,7 20-1 0,-7-20-2 0,7 23-1 16,-7-23 0-16,6 27 0 0,-6-27 0 0,7 28 0 15,-5-11-8-15,-1 0 16 0,2 2-16 0,-2 1 16 16,0-2-8-16,1 1 0 0,1 1 0 15,-2 0 0-15,2 1 0 0,-1 0 0 0,-1 1 0 16,0 1 0-16,2 0 0 0,-1 1 0 0,1 4 0 16,0 2 0-16,2 1 0 0,3 0 0 0,0-2 0 15,2 3 0-15,1 0 0 0,0 1 0 0,1 2 0 16,-1-1 0-16,2 0-5 0,-1-2 10 0,-2 0-14 16,0-3 18-16,-1-1-9 0,-1-3 0 0,-1-1 0 15,-3-3 0-15,-1-3 0 0,-3-18 0 16,0 24 0-16,0-24 0 0,0 0-1 15,-7 18-2-15,7-18 3 0,0 0-1 0,0 0 0 16,0 0 2-16,-21 8-1 0,21-8-1 0,0 0 1 16,0 0 0-16,0 0-1 0,0 0 1 0,0 0 0 15,-14 18-1-15,14-18 2 0,0 0-2 0,3 18 2 16,-3-18-3-16,9 17 2 0,-9-17-5 16,0 0 0-16,17 24-6 0,-17-24-4 0,0 0-12 15,0 0-11-15,17 17-23 0,-17-17-55 0,18-7-469 16,-18 7-35-16,0 0 66 0</inkml:trace>
  <inkml:trace contextRef="#ctx0" brushRef="#br3" timeOffset="212039.145">7935 8236 1217 0,'-6'-22'230'0,"6"22"-148"16,0 0-1-16,0 0-16 0,0 0-14 0,0 0-5 15,0 0-6-15,24-6-6 0,-24 6 0 31,0 0-7-31,22 1 2 0,-22-1-4 0,21 6 0 0,-21-6-3 0,23 8-4 0,-23-8-3 0,22 7-9 16,-22-7-6-16,18 5 0 0,-18-5 0 0,0 0 0 31,0 0 0-31,17 2 0 0,-17-2 0 0,0 0 0 0,0 0 0 0,0 0 0 0,0 0 0 0,0 0 0 32,-26-22 0-32,26 22 0 0,-31-17 0 0,11 10 0 0,-1-1 0 0,-4 2 0 15,0 1 0-15,-3-1 0 0,-2 2 0 0,0 0 0 0,0 2 0 16,-1-2 0-16,0 2 0 0,1 1 0 15,1-2 0-15,1 5 0 0,0-2 0 0,3 2 0 16,2 0 0-16,1 0 0 0,4 0 0 0,18-2 0 16,-31 4 0-16,31-4 0 0,-21 4 0 0,21-4 0 15,-17 8 0-15,17-8 0 0,0 0 0 32,0 0 0-32,-18 6 0 0,18-6 0 0,0 0 0 0,0 0 0 0,0 0 0 0,0 0 0 0,0 0 0 31,0 0 0-31,0 0 0 0,0 0 0 0,0 0 0 0,0 0 0 0,0 0 0 0,0 0 0 0,0 0 0 15,0 0 0-15,0 0 0 0,0 0 0 0,11 19 0 32,-11-19 0-32,6 17 0 0,-6-17 0 0,8 24 0 0,-8-24 0 0,7 34 0 15,-4-16 0-15,1 3 0 0,0 1 0 0,1-1 0 32,0 2 0-32,-1 3 0 0,2 0 0 0,-2 2 0 0,1 0 0 0,-1 1 0 0,-1 0 0 0,2 4 0 15,-1 1 0-15,-1-1 0 0,2 2 0 0,0-2 0 16,0 1 0-16,1 1 0 0,1 0 0 0,2 0 0 15,1 0 0-15,1 3 0 0,-2-2 0 32,3 2 0-32,-1-1 0 0,2-3 0 0,-1-1 0 0,-1-3 0 0,0-2 0 0,-2-4 0 0,-1-5 0 15,-8-19 0-15,9 25 0 0,-9-25 0 0,0 0 0 16,0 0 0-16,0 0 0 0,0 0 0 0,0 0 0 16,0 0 0-16,0 0 0 0,-18-15 0 15,18 15 0-15,-13-18 0 0,13 18 0 0,-14-20 0 16,14 20 0-16,0 0 0 0,-20-20 0 15,20 20 0-15,0 0 0 0,0 0 0 0,-20-10 0 32,20 10 0-32,0 0 0 0,0 0 0 0,0 0 0 15,0 0 0-15,0 0 0 0,-3 18 0 0,3-18 0 0,0 0 0 0,0 0 0 0,4 17 0 0,-4-17 0 16,0 0 0-16,0 0 0 0,0 0 0 0,16 17 0 16,-16-17 0-16,0 0 0 0,19 6 0 15,-19-6 0-15,19 5 0 0,-19-5 0 0,32 7 0 16,-14-2 0-16,3 0 0 0,2 1 0 0,1 1 0 15,3-1 0-15,1 1 0 0,0 0 0 32,1 0 0-32,0-1 0 0,1-1 0 0,-2-1 0 15,-1 0 0-15,-3 0 0 0,-2-3 0 0,-2 0 0 16,-3-2 0-16,-17 1 0 0,28-5 0 0,-28 5 0 16,22-7 0-16,-22 7 0 0,0 0 0 15,24-16-32-15,-24 16-31 0,0 0-39 0,5-41-154 16,-5 41-345-16,0 0-4 0,0 0 218 0</inkml:trace>
  <inkml:trace contextRef="#ctx0" brushRef="#br3" timeOffset="212398.5011">7923 8822 1708 0,'0'0'54'0,"22"3"-10"16,-22-3-5-16,17 6-2 0,-17-6 0 16,0 0-4-16,0 0-2 0,0 0-2 0,8 18-4 15,-8-18-15-15,-23 10-10 0,1-6 0 0,-6-1 0 16,-6-2 0-16,-5-2 0 0,-2-4 0 0,-3-2 0 16,-1-3 0-16,1 0 0 0,-1-4-44 0,9 13-63 0,-20-32-286 0,27 33-234 0,-3-7-13 0,10 3 405 15</inkml:trace>
  <inkml:trace contextRef="#ctx0" brushRef="#br3" timeOffset="217877.1593">12774 8655 1410 0,'25'29'356'16,"-25"-29"-271"-16,0 0-27 0,0 0-14 16,0 0-9-16,0 0-6 0,2 19-10 15,-2-19-8-15,0 0-11 0,0 0 0 0,0 0 0 16,0 0 0-16,0 0 0 0,19 12 0 0,-19-12 0 16,0 0 0-16,23 3 0 0,-23-3 0 0,26 2 0 15,-26-2 0-15,33-4 0 0,-13 0 0 0,2 1 0 16,1-2 0-16,2 0 0 0,1-1 0 0,1 0 0 15,0 0 0-15,-2 0 0 0,1 0 0 16,-2-1 0-16,1 0 0 0,-4 1 0 0,0 0 0 16,-1-1 0-16,-2 0 0 0,-1 0 0 0,-17 7 0 15,29-17 0-15,-29 17 0 0,24-16 0 0,-24 16 0 16,20-15 0-16,-20 15 0 0,0 0 0 0,22-23 0 16,-22 23 0-16,0 0 0 0,17-24 0 15,-17 24 0-15,8-18 0 0,-8 18 0 0,8-22 0 16,-8 22 0-16,3-25 0 0,-3 25 0 15,0-30 0-15,0 30 0 0,-3-32 0 0,-1 15 0 16,4 17 0-16,-12-32 0 0,12 32 0 0,-15-33 0 16,15 33 0-16,-17-27 0 0,17 27 0 0,-19-24 0 15,19 24 0-15,-23-22 0 0,23 22 0 0,-28-15 0 16,28 15 0-16,-32-12 0 0,32 12 0 0,-33-9 0 16,16 7 0-16,-1-1 0 0,0 2 0 15,1 4 0-15,-3-1 0 0,2 4 0 0,0 1 0 16,-2 2 0-16,2-1 0 0,0 3 0 0,-1 0 0 15,2 1 0-15,0 4 0 0,-1-2 0 16,0 3 0-16,2 1 0 0,16-18 0 0,-30 33 0 16,16-16 0-16,2 0 0 0,1 0 0 0,0 1 0 15,2 1 0-15,0 2 0 0,-1-2 0 0,4-1 0 16,0 2 0-16,1 0 0 0,0 2 0 16,2 1 0-16,0 1 0 0,1 0 0 0,2 1 0 15,1-1 0-15,2 1 0 0,0 1 0 0,2 0 0 16,0 1 0-16,2 3 0 0,3-1 0 0,2 1 0 15,3 1 0-15,1-1 0 0,2-1 0 0,0-3 0 16,4 0 0-16,0-3 0 0,1-3 0 0,1-3 0 16,2-2 0-16,2-7 0 0,2-3 0 15,-1-7 0-15,8 2-68 0,-15-33-149 16,35 34-289-16,-33-36-59 0,21 9-41 0,1 11 522 16</inkml:trace>
  <inkml:trace contextRef="#ctx0" brushRef="#br3" timeOffset="218502.1384">14069 8428 1832 0,'0'0'100'0,"0"0"-62"0,0 0-11 16,-17-10 5-16,17 10-14 0,0 0-18 0,-18-21 0 16,18 21 0-16,-22-20 0 0,22 20 0 0,-30-23 0 15,13 11 0-15,-1 3 0 0,-1 1 0 0,0 1 0 16,-3 3 0-16,-1 0 0 0,-2 6 0 0,-2 3 0 16,1 1 0-16,-1 4 0 0,-2-2 0 0,0 0 0 15,1 3 0-15,-2 1 0 0,2 2 0 16,2 1 0-16,-1 2 0 0,3 2 0 15,1-1 0-15,2 1 0 0,3 2 0 0,3-2 0 16,2 2 0-16,2-1 0 0,3 3 0 0,2 1 0 16,4 3 0-16,2-1 0 0,2 1 0 0,3-3 0 15,2 0 0-15,4 2 0 0,2-2 0 0,1-1 0 16,3 0 0-16,1-1 0 0,2 1 0 0,2-4 0 16,-2-1 0-16,4-2 0 0,-3-5 0 15,3-3 0-15,-1-5 0 0,2-6 0 0,1-3 0 16,1-6 0-16,-2-5 0 0,1-6 0 0,-1-3 0 15,-3-3 0-15,0-4 0 0,-3 0 0 0,0-1 0 16,-4-1 0-16,-1 0 0 0,-3 0 0 0,0-1 0 16,-4 2 0-16,-1 3 0 0,-2-1 0 0,-1 3 0 15,-1 1 0-15,0 1 0 0,-3 0 0 16,1 4 0-16,-1 0 0 0,1 23 0 16,-4-31 0-16,4 31 0 0,-6-17 0 0,6 17 0 15,0 0 0-15,0 0 0 0,0 0 0 0,0 0 0 16,-16 19 0-16,11 3 0 0,-3 10 0 0,0 5 0 15,2 5 0-15,0 4 0 0,3 5 0 0,0 4 0 16,1 5 0-16,2 0 0 0,2 2 0 0,2-3 0 16,1-1 0-16,3-6 0 0,3-5 0 15,-1-6 0-15,4-9 0 0,-6-14 0 0,9 7-142 16,-33-46-308-16,33 22-201 0,-13-23 37 0,5-6 425 16</inkml:trace>
  <inkml:trace contextRef="#ctx0" brushRef="#br3" timeOffset="218830.2604">14354 7567 1830 0,'17'5'80'0,"-17"-5"-55"16,0 0-11-16,0 0 7 0,0 0 2 0,0 0 4 16,0 0-2-16,0 0-23 0,-8 18-2 0,8-18 0 15,-12 29 0-15,4-6 0 0,-2 7 0 0,-1 9 0 16,0 8 0-16,-1 9 0 0,0 8 0 0,1 4 0 16,1 4 0-16,3 6 0 0,0 1 0 0,2 6 0 15,1 1 0-15,4-4 0 0,2-1 0 16,3-6 0-16,1-8 0 0,0-4 0 0,-1-10 0 15,0-6 0-15,-4-8 0 0,4-4-19 0,-5-35-91 16,23 35-524-16,-23-35-15 0,0 0 15 0</inkml:trace>
  <inkml:trace contextRef="#ctx0" brushRef="#br3" timeOffset="219057.202">14558 8415 1723 0,'-7'30'324'0,"7"-30"-324"15,0 0 0-15,-27 19 0 0,27-19 0 0,-32 9 0 16,32-9 0-16,-30 11 0 0,30-11 0 16,-31 12 0-16,14-7 0 0,-2 2 0 0,-3-2 0 15,0-2 0-15,-2 1 0 0,0-3 0 16,-4-1 0-16,0-3 0 0,-2-1 0 0,-1-6 0 15,5 9-59-15,-25-32-345 0,29 27-257 0,-14-7 13 16,13 2 374-16</inkml:trace>
  <inkml:trace contextRef="#ctx0" brushRef="#br3" timeOffset="220666.5638">15498 7894 905 0,'-12'-23'274'0,"12"23"-95"0,0 0-48 0,0 0-37 15,0 0-21-15,0 0-13 0,0 0-10 0,0 0-7 16,6-21-8-16,-6 21-7 0,0 0-4 0,0 0-1 16,0 0-3-16,6-17 2 0,-6 17-3 0,0 0-3 15,0 0 0-15,0 0-1 0,0 0-2 0,0 0-6 16,-5-17-7-16,5 17 0 0,0 0 0 16,0 0 0-16,0 0 0 0,0 0 0 0,0 0 0 15,-6 23 0-15,6-23 0 0,-4 23 0 0,4-23 0 16,-2 32 0-16,2-14 0 0,-2 5 0 15,0 3 0-15,2 3 0 0,-2 4 0 0,3 1 0 0,-2 2 0 16,1 2 0-16,1 3 0 0,0 0 0 0,1 5 0 16,-1 2 0-16,0 2 0 15,1 1 0-15,2-6 0 0,-1 0 0 0,0 0 0 16,0 0 0-16,0-2 0 0,0 1 0 0,-1-4 0 16,2-2 0-16,-3-1 0 0,3-2 0 0,-2-3 0 15,0-1 0-15,2-6 0 0,-1-3 0 0,-1-3 0 16,-2-19 0-16,2 27 0 0,-2-27 0 0,0 0 0 15,5 18 0-15,-5-18 0 0,0 0 0 0,0 0 0 16,0 0 0-16,0 0 0 0,5-21 0 16,-5 21 0-16,1-26 0 0,-2 6 0 0,2 0 0 15,1-4 0-15,-1-2 0 0,0 0 0 16,-2-1 0-16,1-2 0 0,-1-1 0 0,1-2 0 16,0 0 0-16,1-1 0 0,1-1 0 0,-1 0 0 15,3-1 0-15,-1 3 0 0,0-1 0 0,3 3 0 16,0-1 0-16,2 2 0 0,-2 3 0 0,3-1 0 15,-1 8 0-15,3 0 0 0,0 2 0 16,-11 17 0-16,23-25 0 0,-23 25 0 0,25-15 0 16,-25 15 0-16,32-8 0 0,-13 6 0 0,0 2 0 15,1 0 0-15,0 4 0 0,-1 0 0 0,1 3 0 16,0 1 0-16,1 3 0 0,-3 1 0 0,0 1 0 16,1 3 0-16,-2 0 0 0,-3 3 0 0,1-2 0 15,0 5 0-15,-2-2 0 0,-3 2 0 16,1 2 0-16,-2-1 0 0,-1 4 0 15,-1-1 0-15,-2 4 0 0,-2 1 0 0,0 0 0 16,-3 3 0-16,0-1 0 0,-1 1 0 0,-3 0 0 16,0-1 0-16,-1 3 0 0,-2-3 0 0,0 0 0 15,2-4 0-15,0-2 0 0,0-3 0 0,2-5 0 16,0-2 0-16,3-17 0 0,-5 23 0 0,5-23 0 16,0 0 0-16,0 0 0 0,0 0-81 15,-7-19-84-15,33 27-298 0,-41-32-97 0,15 24-38 16,12-24 419-16</inkml:trace>
  <inkml:trace contextRef="#ctx0" brushRef="#br3" timeOffset="221307.1967">16151 8464 1169 0,'0'0'349'0,"0"0"95"16,17 6-414-16,-17-6-13 0,0 0 3 0,18 22-3 16,-18-22-16-16,0 0-1 0,25 23 0 15,-25-23 0-15,19 17 0 0,-19-17 0 16,23 17 0-16,-23-17 0 0,25 15 0 0,-25-15 0 16,25 15 0-16,-25-15 0 0,28 15 0 0,-28-15 0 15,29 13 0-15,-29-13 0 0,31 10 0 0,-31-10 0 16,29 7 0-16,-29-7 0 0,30 4 0 0,-11-3 0 15,-19-1 0-15,32 0 0 0,-15-3 0 0,2 1 0 16,-2-3 0-16,-17 5 0 0,31-13 0 16,-31 13 0-16,31-17 0 0,-31 17 0 0,29-18 0 15,-29 18 0-15,23-21 0 0,-23 21 0 0,22-22 0 16,-22 22 0-16,16-22 0 0,-16 22 0 0,12-26 0 16,-12 26 0-16,8-28 0 0,-8 28 0 0,4-30 0 15,-4 30 0-15,-1-30 0 0,1 30 0 16,-6-32 0-16,6 32 0 0,-14-30 0 0,5 13 0 15,-1 0 0-15,10 17 0 0,-24-29 0 16,24 29 0-16,-26-23 0 0,26 23 0 0,-30-18 0 16,13 11 0-16,0 2 0 0,-2 1 0 0,1 2 0 15,0 3 0-15,-2 0 0 0,1 3 0 0,1 2 0 16,-1 3 0-16,19-9 0 0,-29 27 0 0,16-7 0 16,3 1 0-16,-2 5 0 0,3 0 0 0,3 1 0 15,-1 1 0-15,3-1 0 0,0 0 0 16,1-1 0-16,-1-1 0 0,1-1 0 0,-2-1 0 15,1 1 0-15,-1-1 0 0,4 0 0 0,-2-2 0 16,1-2 0-16,1 2 0 0,1-3 0 16,4 1 0-16,-1 1 0 0,5 0 0 0,1 2 0 15,4 0 0-15,-1-2 0 0,2 1 0 0,2-2 0 16,-1-1 0-16,3-3 0 0,1-2 0 0,2-2 0 16,1-4 0-16,-1-1 0 0,3-3 0 15,-3-2 0-15,1-1 0 0,1-2 0 0,-1-1 0 16,2-4 0-16,3 0 0 0,-3-7-25 0,6 6-56 15,-14-23-58-15,38 33-295 0,-38-30-182 0,16 15 60 16,-4 3 361-16</inkml:trace>
  <inkml:trace contextRef="#ctx0" brushRef="#br3" timeOffset="221744.7211">17122 8426 1541 0,'-30'-20'303'0,"30"20"-245"15,0 0-41-15,0 0 0 0,0 0 4 0,0 0 2 16,0 0-4-16,11 18 1 0,-11-18-7 0,-7 23 2 16,7-23-15-16,-5 36 0 0,4-13 0 0,0 2 0 15,1 4 0-15,0 4 0 0,0 0 0 16,2 4 0-16,1 0 0 0,1-1 0 0,0 0 0 15,0-4 0-15,-3-2 0 0,1-4 0 0,0-4 0 16,-1-4 0-16,-1-18 0 0,0 19 0 16,0-19 0-16,0 0 0 0,0 0 0 0,0 0 0 15,-9-20 0-15,3-3 0 0,-2-11 0 0,-3-9 0 16,1-4 0-16,-1-4 0 0,1-1 0 0,2 0 0 16,1 4 0-16,2 2 0 0,3 5 0 0,2 3 0 15,2 3 0-15,0 3 0 0,4 0 0 0,2 3 0 16,0 1 0-16,3 5 0 0,-1 3 0 15,2 1 0-15,-12 19 0 0,25-29 0 0,-25 29 0 16,30-21 0-16,-30 21 0 0,28-15 0 0,-28 15 0 16,29-3 0-16,-29 3 0 0,28 2 0 15,-28-2 0-15,26 8 0 0,-26-8 0 0,28 10 0 16,-28-10-26-16,22 5-83 0,15 6-484 0,-37-11-49 16,20 6 32-16</inkml:trace>
  <inkml:trace contextRef="#ctx0" brushRef="#br3" timeOffset="223315.7132">18176 7947 1473 0,'0'0'108'0,"0"0"-37"0,-2-17-19 16,2 17-14-16,0 0-7 0,0 0-5 0,0 0-3 15,0 0-4-15,0 0-3 0,0 0-2 16,3-18-1-16,-3 18 0 0,0 0 1 0,0 0-1 16,0 0-1-16,0 0 2 0,0 0-3 0,0 0 1 15,0 0-3-15,0 0-1 0,0 0 1 16,0 0 2-16,0 0 0 0,0 0 0 0,0 0-1 15,0 0-5-15,0 0-5 0,0 0 0 0,0 0 0 16,0 0 0-16,0 0 0 0,0 0 0 0,0 0 0 16,0 0 0-16,0 0 0 0,0 0 0 0,0 0 0 15,0 0 0-15,0 0 0 0,0 0 0 0,0 0 0 16,0 0 0-16,0 0 0 0,0 0 0 0,0 0 0 16,0 0 0-16,0 0 0 0,0 0 0 0,0 0 0 15,0 0 0-15,0 0 0 0,0 0 0 0,0 0 0 16,0 0 0-16,0 0 0 0,0 0 0 0,0 0 0 15,0 0 0-15,0 0 0 16,-17 13 0-16,17-13 0 0,0 0 0 0,-2 27 0 16,2-27 0-16,-3 31 0 0,1-13 0 0,3 4 0 15,-1 0 0-15,0 2 0 0,0 4 0 0,0 2 0 16,4 4 0-16,-3 2 0 0,4 4 0 0,-2 0 0 0,2 3 0 16,0 1 0-16,-1-2 0 0,1 1 0 0,-2-1 0 15,1 0 0-15,1 1 0 0,-2-1 0 16,0 0 0-16,-2-3 0 0,2-2 0 15,-3-3 0-15,1-1 0 0,-1-5 0 0,-4-5 0 16,0-4 0-16,4-19 0 0,-10 26 0 0,10-26 0 16,0 0 0-16,-19 9 0 0,19-9 0 0,0 0 0 15,-19-22 0-15,19 22 0 0,-12-35 0 0,6 14 0 16,0-6 0-16,2-1 0 0,1-1 0 0,3-1 0 16,-1-2 0-16,2 1 0 0,2-2 0 15,1 0 0-15,2 0 0 0,2-1 0 0,3 3 0 16,1 0 0-16,3 1 0 0,2 2 0 0,2 0 0 15,4 3 0-15,2 1 0 0,1 5 0 16,4-2 0-16,3 3 0 0,-2 3 0 0,6 2 0 16,-3 6 0-16,0 4 0 0,0 5 0 0,-3 4 0 15,2 3 0-15,-1 6 0 0,1 1 0 0,-2 5 0 16,1 3 0-16,-3 1 0 0,-2 5 0 16,-4-1 0-16,-2 4 0 0,-4-1 0 0,-4 3 0 15,-2 2 0-15,-4-1 0 0,-3 0 0 0,-3 0 0 16,-2-1 0-16,-4-3 0 0,-1 1 0 0,-5-3 0 15,-1-1 0-15,-4-1 0 0,-3-4 0 0,-3-4 0 16,-4 0 0-16,-2-5 0 0,-3 1 0 0,-3-5 0 16,-1-5 0-16,-1-3 0 0,2-5 0 15,-1-4 0-15,-2-2 0 0,6-4 0 16,-2-4 0-16,1-2 0 0,5-3 0 0,-1 1 0 16,5-2 0-16,5 1 0 0,1-2 0 0,4 2 0 15,3-2 0-15,1 2 0 0,3-1 0 0,5 2 0 16,1-3 0-16,7 3-21 0,-5-11-104 0,30 32-304 15,-36-31-134-15,23 17-44 0,-19 13 306 0</inkml:trace>
  <inkml:trace contextRef="#ctx0" brushRef="#br3" timeOffset="223909.4803">19094 8484 1577 0,'0'0'101'0,"10"-21"-22"0,-10 21-15 15,1-29-11-15,-1 29-9 0,-1-28-9 16,1 28-5-16,-4-25-4 0,4 25-8 0,-3-23-2 15,3 23-12-15,0 0-4 0,-5-21 0 16,5 21 0-16,0 0 0 0,0 0 0 0,0 0 0 16,0 0 0-16,0 0 0 0,0 0 0 0,0 0 0 15,-11 17 0-15,11-17 0 0,-4 31 0 0,3-10 0 16,0 4 0-16,-2 2 0 0,3 4 0 0,1 1 0 16,1 3 0-16,1 4 0 0,0 1 0 15,0 3 0-15,3 1 0 0,1 0 0 0,-1-3 0 16,1-1 0-16,-2-3 0 0,-2-2 0 0,-1-1 0 15,-1-6 0-15,0-3 0 0,-1-7 0 0,0-18 0 16,-1 22 0-16,1-22 0 0,0 0 0 0,0 0 0 16,0 0 0-16,-18-23 0 0,9-1 0 0,1-12 0 15,-2-8 0-15,0-7 0 0,2-3 0 16,0-2 0-16,5-2 0 0,-1-1 0 16,2 2 0-16,0 1 0 0,1 2 0 0,4 4 0 15,-1 3 0-15,4 3 0 0,1 6 0 0,3 3 0 16,0 8 0-16,2 6 0 0,-1 1 0 0,-11 20 0 15,29-23 0-15,-29 23 0 0,32-9 0 0,-13 7 0 16,2 5 0-16,2 3 0 0,1 1 0 0,1 3 0 16,0 3 0-16,0 2 0 0,-1 2 0 15,-1 1 0-15,-2 1 0 0,-2 0 0 0,1 1 0 16,-5-3 0-16,2-5 0 0,-17-12 0 0,28 19 0 16,-28-19 0-16,25 9 0 0,5 20-363 0,-30-29-271 15,27-4-48-15,-27 4 315 0</inkml:trace>
  <inkml:trace contextRef="#ctx0" brushRef="#br3" timeOffset="232957.9591">19644 8439 1627 0,'0'0'117'0,"0"0"-68"0,0 0-7 0,0 0-8 16,0 0 0-16,0 0-6 0,0 0-6 0,0 0-7 15,0 0-5-15,0 0-4 0,0 0 0 16,0 0-1-16,2-18 2 0,-2 18 0 0,0 0 3 15,0 0 0-15,0 0 1 0,0 0-4 0,0 0-7 16,0 0 0-16,0 0 0 0,0 0 0 0,0 0 0 16,0 0 0-16,0 0 0 0,0 0 0 0,0 0 0 0,0 0 0 15,0 0 0-15,0 0 0 0,0 0 0 0,0 0 0 16,0 0 0-16,0 0 0 0,0 0 0 16,0 0 0-16,0 0 0 0,-18 2 0 0,18-2 0 15,-9 18 0-15,9-18 0 0,-13 28 0 0,6-11 0 16,1 3 0-16,-2 1 0 0,4 1 0 0,-3 5 0 15,3-1 0-15,2 2 0 0,0 1 0 0,1-2 0 16,0-1 0-16,1 2 0 0,1 0 0 0,0 0 0 16,3 0 0-16,-1-2 0 0,2 0 0 0,0 0 0 15,1-3 0-15,1 0 0 16,3-1 0-16,2-3 0 0,-1 1 0 0,4-1 0 16,-15-19 0-16,29 31 0 0,-12-17 0 0,1-2 0 15,2-3 0-15,-2-2 0 0,0-4 0 0,3-3 0 16,0-5 0-16,3-3 0 0,-1-5 0 0,1-4 0 15,2-6 0-15,-2-3 0 0,0-3 0 0,-4 1 0 16,-1-2 0-16,-3 0 0 0,-2-2 0 16,-1 0 0-16,-2 0 0 0,0 0 0 0,-1 0 0 15,-2 1 0-15,1-1 0 0,-1 1 0 0,-1 1 0 16,1-1 0-16,-3 4 0 0,2-2 0 0,0 3 0 16,-2 1 0-16,-1 2 0 0,1 4 0 0,-4 2 0 15,-1 17 0-15,5-27 0 0,-5 27 0 0,0-18 0 16,0 18 0-16,0 0 0 0,0 0 0 15,-4-18 0-15,4 18 0 0,0 0 0 16,0 0 0-16,0 0 0 0,0 0 0 0,0 0 0 16,-9 18 0-16,9-18 0 0,-12 28 0 0,5-7 0 15,-1 5 0-15,-1 3 0 0,-1 4 0 0,1 3 0 16,1 2 0-16,2 4 0 0,1-1 0 0,2 2 0 16,1-2 0-16,0 2 0 0,2-1 0 0,0-1 0 15,1-1 0-15,3-2 0 0,-3-3 0 0,2-3 0 16,-2-3 0-16,0-2 0 0,-1-5 0 15,2-2 0-15,-2-20 0 0,4 35-68 0,-30-50-336 16,46 35-124-16,-20-20-120 0,0 0 250 16,0 0 398-16</inkml:trace>
  <inkml:trace contextRef="#ctx0" brushRef="#br3" timeOffset="233770.4949">21022 8226 1942 0,'0'0'46'0,"0"0"-16"0,5-28-8 0,-5 28-15 15,-4-26-7-15,4 26 0 0,-11-22 0 0,11 22 0 16,-21-21 0-16,21 21 0 0,-29-20 0 0,12 14 0 15,17 6 0-15,-35-7 0 0,17 5 0 16,-2 4 0-16,-2 1 0 0,2 1 0 16,-1 3 0-16,-2 2 0 0,0 0 0 0,-2 3 0 15,1 2 0-15,0-1 0 0,-1 3 0 0,2-1 0 16,0 1 0-16,2-1 0 0,4 0 0 0,0-1 0 16,17-14 0-16,-26 30 0 0,26-30 0 0,-23 29 0 15,23-29 0-15,-16 24 0 0,16-24 0 0,-10 28 0 16,10-28 0-16,-1 30 0 0,4-13 0 15,4 2 0-15,2 1 0 0,2 0 0 0,4 1 0 16,3 2 0-16,1 0 0 0,6 0 0 0,0 1 0 16,3 3 0-16,4-1 0 0,1 2 0 0,-2-1 0 15,1-2 0-15,-4 2 0 0,-4-2 0 0,-2 0 0 16,-1 1 0-16,-4-1 0 0,0-1 0 0,-4 3 0 16,-3 0 0-16,-3 0 0 15,-4-1 0-15,-3-1 0 0,-4-1 0 0,-4-1 0 16,-3-1 0-16,-6-1 0 0,-3-4 0 0,-3-3 0 15,-4-2 0-15,-3-6 0 0,-3-3 0 0,-3-5 0 16,-2-2 0-16,0-2 0 0,2-3 0 0,2 1 0 16,2-3 0-16,5 0 0 0,3-1 0 0,2-2 0 15,4 0 0-15,1-3 0 0,3 0 0 0,5-5 0 16,5-1 0-16,0-6 0 0,8 4-77 16,-17-32-181-16,38 40-256 0,-24-25-115 0,14 6 61 15,8 21 568-15</inkml:trace>
  <inkml:trace contextRef="#ctx0" brushRef="#br3" timeOffset="234332.9705">21543 8233 1869 0,'6'-17'37'0,"-6"17"-8"16,18-16-7-16,-18 16 9 0,8-22-3 0,-8 22 2 15,-1-17-29-15,1 17-1 0,-9-17 0 0,9 17 0 16,-16-21 0-16,16 21 0 0,-23-20 0 0,23 20 0 16,-29-15 0-16,11 10 0 0,-2 2 0 0,-3 2 0 15,-1-1 0-15,-1 5 0 0,-2 2 0 0,-2 1 0 16,1 1 0-16,-2 3 0 0,0 2 0 0,0 0 0 15,3 1 0-15,0 2 0 0,4-1 0 16,4 1 0-16,2 0 0 0,17-15 0 0,-27 29 0 16,16-12 0-16,1 1 0 0,5 2 0 0,2 0 0 15,3 3 0-15,2-1 0 0,2 1 0 0,4 1 0 16,3-1 0-16,4 1 0 0,3-1 0 16,1 0 0-16,2-1 0 0,2 0 0 0,0-1 0 15,0-2 0-15,3 0 0 0,-1-2 0 0,2-1 0 16,-1-2 0-16,-1 0 0 0,1-3 0 15,-2-2 0-15,0 1 0 0,-2-2 0 0,-1 1 0 16,-3-1 0-16,-18-8 0 0,27 21 0 0,-27-21 0 16,20 28 0-16,-13-11 0 0,-2 2 0 0,-2 2 0 15,-4 3 0-15,0 0 0 0,-4 1 0 0,-2 1 0 16,-2-2 0-16,-4 0 0 0,-2-1 0 0,-4-2 0 16,-4-2 0-16,-2-1 0 0,-1-3 0 15,-4-3 0-15,-1-5 0 0,-2-3 0 16,-2-3 0-16,-3-5 0 0,2-2 0 0,0-4 0 15,2-2 0-15,-1-6 0 0,6 1 0 0,-5-11-51 16,15 18-107-16,-29-40-363 0,34 21-99 0,-7-11 16 16</inkml:trace>
  <inkml:trace contextRef="#ctx0" brushRef="#br3" timeOffset="235317.3649">21839 8602 1953 0,'0'0'53'0,"0"0"-15"15,0 0-35-15,0 0-3 0,0 0 0 0,0 0 0 16,0 0 0-16,21 4 0 0,-21-4 0 0,0 0 0 16,23-5 0-16,-23 5 0 0,17-5 0 15,-17 5 0-15,20-2 0 0,-20 2 0 0,26-3 0 16,-26 3 0-16,29-1 0 0,-29 1 0 0,31-1 0 15,-14 0 0-15,0 0 0 0,-17 1 0 0,31-5 0 16,-14 0 0-16,-17 5 0 0,33-11 0 16,-33 11 0-16,30-16 0 0,-30 16 0 0,30-18 0 15,-30 18 0-15,25-20 0 0,-25 20 0 0,22-21 0 16,-22 21 0-16,17-22 0 0,-17 22 0 16,13-23 0-16,-13 23 0 0,7-24 0 0,-7 24 0 15,2-24 0-15,-2 24 0 0,-1-24 0 0,1 24 0 16,-5-23 0-16,5 23 0 0,-9-23 0 0,9 23 0 15,-12-23 0-15,12 23 0 0,-13-26 0 0,13 26 0 16,-15-23 0-16,15 23 0 0,-18-20 0 0,18 20 0 16,-23-15 0-16,23 15 0 0,-26-11 0 15,26 11 0-15,-30-2 0 0,30 2 0 16,-32 4 0-16,32-4 0 0,-32 11 0 0,14-3 0 0,0 2 0 16,1 2 0-16,0 2 0 0,-1 1 0 15,2 3 0-15,0 2 0 0,1 2 0 0,0 2 0 16,0 1 0-16,2 0 0 0,3-1 0 0,1 2 0 15,-1 0 0-15,1 1 0 0,1 2 0 0,4 0 0 16,0 1 0-16,3 2 0 0,1 0 0 16,3 1 0-16,2 2 0 0,3 1 0 0,2 3 0 15,4 0 0-15,3-2 0 0,0-1 0 0,3-2 0 16,1-1 0-16,-2-5 0 0,3-3 0 0,0-3 0 16,2-3 0-16,0-5 0 0,3-5 0 0,1-8 0 15,5-4 0-15,0-7 0 0,3-7 0 0,-2-8 0 16,4-2-41-16,-6-15-31 0,20 24-156 15,-40-48-216-15,37 25-148 0,-18-10 11 16,-3-10 493-16</inkml:trace>
  <inkml:trace contextRef="#ctx0" brushRef="#br3" timeOffset="235692.4126">22761 8054 976 0,'0'0'552'0,"0"0"-298"0,0 0-184 16,0 0-21-16,-11-21-4 0,11 21-8 16,0 0-3-16,-5-19-10 0,5 19-18 0,0 0-6 15,-7-18 0-15,7 18 0 0,0 0 0 0,0 0 0 16,-10-20 0-16,10 20 0 0,0 0 0 0,0 0 0 16,0 0 0-16,0 0 0 0,0 0 0 15,0 0 0-15,0 0 0 0,0 0 0 0,0 0 0 16,-1 25 0-16,-2-5 0 0,1 4 0 0,-2 5 0 15,-1 5 0-15,0 2 0 0,2 5 0 0,-2 3 0 16,0 3 0-16,-1 2 0 0,2 2 0 0,-2-1 0 16,0-3 0-16,1 0 0 0,-2 1 0 0,0-2 0 15,-2 2 0-15,2-4 0 0,0-1 0 0,-1-1 0 16,2-2 0-16,0 0 0 16,3-5 0-16,-1-3 0 0,0-1 0 0,2-6 0 15,-2-2 0-15,3-5 0 0,1-18 0 0,-1 23 0 16,1-23 0-16,0 0-58 0,0 0-165 0,0 0-285 15,0 0-101-15,22-26 0 0,-22 26 570 0</inkml:trace>
  <inkml:trace contextRef="#ctx0" brushRef="#br3" timeOffset="238383.7324">2316 9560 1808 0,'0'0'37'0,"0"0"-22"0,0 0-8 16,0 0 2-16,0 0 9 0,0 0 11 0,0 0 3 15,0 0 4-15,0 0-14 0,17 6-3 0,-17-6-7 16,0 0-9-16,0 0-3 0,0 0 0 0,0 0 0 15,0 0 0-15,0 0 0 0,-23-12 0 0,23 12 0 16,-29-17 0-16,11 7 0 0,-2 2 0 0,0-1 0 16,-2 2 0-16,-1 0 0 15,0 0 0-15,0 2 0 0,2 0 0 0,1 1 0 16,2 1 0-16,1 0 0 0,0 1 0 0,0 1 0 16,17 1 0-16,-31-3 0 0,31 3 0 0,-30 3 0 15,30-3 0-15,-29 7 0 0,29-7 0 0,-31 15 0 16,14-6 0-16,-1 3 0 0,18-12 0 0,-34 28 0 15,17-13 0-15,-2-1 0 0,-1 4 0 16,2-2 0-16,1 2 0 0,1 0 0 0,3-1 0 16,13-17 0-16,-24 34 0 0,24-34 0 0,-19 30 0 15,19-30 0-15,-10 27 0 0,10-27 0 0,-4 24 0 16,4-24 0-16,4 23 0 0,-4-23 0 0,12 22 0 16,-12-22 0-16,23 18 0 0,-23-18 0 15,31 16 0-15,-11-8 0 0,2-2 0 0,2-1 0 16,3 0 0-16,2-1 0 0,0-1 0 15,4 2 0-15,1-1 0 0,1 0 0 0,2 1 0 16,2 0 0-16,-2 2 0 0,2 1 0 0,-1 1 0 16,-1 2 0-16,-6 0 0 0,0 4 0 0,-5 0 0 15,-3 6 0-15,-1 3 0 0,-5 4 0 0,-2 3 0 16,-3 3 0-16,-5 1 0 0,-2 0 0 0,-5-1 0 16,-3-2 0-16,-5-1 0 0,-1-2 0 0,-5-5 0 15,-3-2 0-15,-3-6 0 16,-5-3 0-16,-3-3 0 0,-3-5 0 0,-3-5 0 0,-3-6 0 15,-2-5 0-15,1-1 0 0,2-4 0 16,2-1 0-16,2-2 0 0,2-2 0 0,1-1 0 16,2-1 0-16,1 0 0 0,6 2 0 0,-1-4 0 15,5 5 0-15,0-2 0 0,4 0 0 0,1-1 0 16,4 4-27-16,-4-11-68 0,11 30-236 16,-7-41-140-16,7 41-126 0,18-32 72 0,-24-1 525 15</inkml:trace>
  <inkml:trace contextRef="#ctx0" brushRef="#br3" timeOffset="239446.2391">2523 9979 1282 0,'-8'-23'386'0,"8"23"-279"0,0 0-36 0,0 0-21 16,0 0-11-16,12-19-7 0,-12 19-3 0,0 0-6 16,0-24-2-16,0 24-14 0,0-19-7 0,0 19 0 15,0-17 0-15,0 17 0 0,0 0 0 16,1-23 0-16,-1 23 0 0,0 0 0 0,0 0 0 15,0 0 0-15,0 0 0 0,0 0 0 0,0 0 0 16,0 0 0-16,0 0 0 0,0 0 0 0,0 0 0 16,0 0 0-16,13 33 0 0,-10-12 0 15,2 5 0-15,-2 5 0 0,3 2 0 0,-1 3 0 16,3 3 0-16,-1 0 0 0,1-1 0 16,0 1 0-16,1 0 0 0,0-2 0 0,1 1 0 15,1-5 0-15,1 3 0 0,-1-3 0 0,2 0 0 16,-2 1 0-16,1-1 0 0,0-3 0 0,-1 0 0 15,3-1 0-15,-3-1 0 0,-2-1 0 0,1-5 0 16,-1-1 0-16,-2-4 0 0,-7-17 0 0,5 21 0 16,-5-21 0-16,0 0 0 0,0 0 0 0,0 0 0 15,0 0 0-15,-26-17 0 0,26 17 0 16,-24-34 0-16,9 12 0 0,3-1 0 16,0-2 0-16,1 0 0 0,1 0 0 0,-1-5 0 15,2 0 0-15,-2-3 0 0,1-2 0 0,0-1 0 16,1-4 0-16,-1-1 0 0,3-2 0 0,-1-2 0 15,5-1 0-15,-1-2 0 0,4 1 0 0,0-3 0 16,2 2 0-16,1 3 0 0,-1 2 0 0,3 5 0 16,1 2 0-16,3 4 0 0,2 5 0 15,1 0 0-15,1 4 0 0,2 3 0 0,2 3 0 16,3 3 0-16,2 5 0 0,3 3 0 0,3 2 0 16,2 5 0-16,0 3 0 0,2 3 0 0,0 5 0 15,-2 3 0-15,0 4 0 0,0 4 0 0,-1 2 0 16,1 4 0-16,-3 2 0 0,0 0 0 15,-3 4 0-15,-2 1 0 0,0 3 0 16,-6 1 0-16,1 1 0 0,-5-2 0 0,-1-3 0 16,-8-1 0-16,-1-2 0 0,-5-2 0 0,-5-3 0 15,-3-1 0-15,-6-6 0 0,-4 0 0 0,-4-3 0 16,-6-3 0-16,-3-4 0 0,-2-3 0 0,-2-3 0 16,0-1 0-16,2-3 0 0,-1-2 0 0,3-2 0 15,3-1 0-15,1-2 0 0,1-1 0 0,4-3 0 16,2 0 0-16,2-2 0 0,21 12 0 15,-31-28 0-15,19 11 0 0,0-5-33 0,12 22-52 16,-27-62-215-16,47 57-190 0,-29-26-147 0,13 7 136 16,-4 24 501-16</inkml:trace>
  <inkml:trace contextRef="#ctx0" brushRef="#br3" timeOffset="240290.009">3274 9813 1686 0,'0'0'101'0,"0"0"-45"16,0 0-13-16,0 0-6 0,0 0-6 0,0 0-3 15,0 0-3-15,0 0-3 0,0 0-4 0,0 0-18 16,0 0 0-16,0 0 0 0,0 0 0 0,0 0 0 15,1 23 0-15,-1-23 0 0,5 26 0 16,-2-6 0-16,2 3 0 0,1 2 0 0,2 4 0 16,-2 4 0-16,1 1 0 0,1 3 0 15,1-1 0-15,-1 0 0 0,1-4 0 0,2 1 0 16,-1-3 0-16,-1-1 0 0,1-4 0 0,0 0 0 16,-2-6 0-16,0-2 0 0,-8-17 0 0,11 23 0 15,-11-23 0-15,0 0 0 0,0 0 0 0,0 0 0 16,0 0 0-16,0 0 0 0,0 0 0 15,0 0 0-15,-7-22 0 0,7 22 0 0,-8-31 0 16,4 13 0-16,2-4 0 0,-2 1 0 0,2-3 0 16,-2 0 0-16,2 0 0 0,1-2 0 0,-1-2 0 15,1 2 0-15,0-3 0 0,1 1 0 0,0 1 0 16,1 0 0-16,0 0 0 0,2 0 0 0,0 1 0 16,2 2 0-16,1 1 0 0,2 1 0 15,1 3 0-15,4-2 0 0,-1 0 0 16,1 3 0-16,-13 18 0 0,32-28 0 0,-15 19 0 15,1 3 0-15,1 0 0 0,3 4 0 0,0 2 0 16,1 3 0-16,3 3 0 0,-2 2 0 0,0 2 0 16,1 1 0-16,-3 1 0 0,-3 0 0 0,-1 0 0 15,1 2 0-15,-2-1 0 0,-17-13 0 0,31 25 0 16,-31-25 0-16,27 22 0 0,-27-22 0 16,23 12 0-16,-23-12 0 0,17 7 0 0,-17-7 0 15,0 0-32-15,0 0-77 0,34 14-282 0,-34-14-233 16,0 0-7-16,-3-22 372 0</inkml:trace>
  <inkml:trace contextRef="#ctx0" brushRef="#br3" timeOffset="242149.2864">4317 9868 1500 0,'11'19'203'0,"-11"-19"-114"0,0 0-28 0,0 0-19 0,0 0-9 31,0 0-8-31,0 0-5 0,0 0-3 16,0 0-5-16,0 0-3 0,0 0-2 0,0 0 0 15,0 0 0-15,-18-16 0 0,18 16 0 0,0 0-6 16,0 0-1-16,-22-10 0 0,22 10 0 0,0 0 0 16,-23-6 0-16,23 6 0 0,-19-6 0 0,19 6 0 0,-23-5 0 0,23 5 0 0,-29-5 0 31,29 5 0-31,-31-6 0 0,31 6 0 0,-33-4 0 15,16 2 0-15,0 2 0 0,0 2 0 16,0 2 0-16,0 1 0 0,17-5 0 0,-32 14 0 16,32-14 0-16,-29 19 0 0,29-19 0 0,-27 26 0 15,27-26 0-15,-24 32 0 0,13-15 0 0,1 0 0 16,0 2 0-16,3 0 0 0,0 2 0 0,1 1 0 16,2 0 0-16,2-1 0 0,0 2 0 0,2-1 0 15,3 0 0-15,0 0 0 0,2-1 0 0,3 1 0 16,0 1 0-16,3-1 0 0,1 0 0 15,3-2 0-15,1 1 0 0,2-2 0 0,1-1 0 16,2 0 0-16,2-2 0 0,0-3 0 0,1 0 0 16,1-4 0-16,-1-4 0 0,0-3 0 15,3-3 0-15,0-6 0 0,1-4 0 0,1-6 0 16,0-2 0-16,2-7 0 0,-3-1 0 0,-3-2 0 16,-3 0 0-16,-4-2 0 0,-3 2 0 15,-4 0 0-15,-4-1 0 0,-2 0 0 0,-5 1 0 16,-1-1 0-16,-4 1 0 0,-2 1 0 0,-4 1 0 15,-4 2 0-15,-3 2 0 0,-2 2 0 0,-1 5 0 16,-4 3 0-16,0 2 0 0,-2 4 0 0,-2 2 0 16,-2 3 0-16,2 1 0 0,-1 2 0 0,2 1 0 15,1 1 0-15,4 0 0 0,3 0 0 0,3 0 0 16,17-3 0-16,-23 6 0 16,23-6 0-16,0 0 0 0,0 0-20 0,-18 6-42 15,18-6-85-15,0 0-326 0,0 0-160 0,0 0 15 16,0 0 525-16</inkml:trace>
  <inkml:trace contextRef="#ctx0" brushRef="#br3" timeOffset="242727.4189">4670 9922 1266 0,'-9'-18'599'0,"9"18"-537"0,0 0-23 15,0 0-3-15,0 0-4 0,0 0-19 0,0 0-13 16,5-19 0-16,-5 19 0 0,0 0 0 0,0 0 0 16,0 0 0-16,0 0 0 0,0 0 0 0,0 0 0 15,0 0 0-15,0 0 0 0,0 0 0 0,0 0 0 16,0 0 0-16,0 0 0 0,0 0 0 0,0 0 0 15,0 0 0-15,-9 26 0 0,13-8 0 16,0 1 0-16,1 2 0 0,2 1 0 16,1 2 0-16,2 1 0 0,2 1 0 0,-1-2 0 15,1 1 0-15,2-3 0 0,-2 0 0 0,1-4 0 16,0-1 0-16,-13-17 0 0,25 29 0 0,-25-29 0 16,22 22 0-16,-22-22 0 0,23 13 0 0,-23-13 0 15,24 6 0-15,-24-6 0 0,27-5 0 0,-27 5 0 16,29-16 0-16,-12 3 0 0,2-3 0 15,0-2 0-15,-1-1 0 0,2-4 0 0,-2 1 0 16,0-1 0-16,0 0 0 0,0 0 0 0,-1 0 0 16,-3 3 0-16,-2-1 0 0,-1 3 0 0,-2 1 0 15,-9 17 0-15,14-29 0 0,-14 29 0 0,11-22 0 16,-11 22 0-16,0 0 0 0,0 0 0 16,0 0 0-16,0 0 0 0,0 0 0 15,0 0 0-15,0 0 0 0,0 0 0 0,12 30 0 16,-8-5 0-16,0 5 0 0,-1 5 0 0,1 4 0 15,1 3 0-15,0 0 0 0,1 2 0 0,1-2 0 16,2-3 0-16,-1-5 0 0,1-3 0 0,-2-5 0 16,0-3 0-16,-7-23 0 0,15 32-9 0,-15-32-187 15,28 16-275-15,-28-16-169 0,0 0 14 0,33-15 522 16</inkml:trace>
  <inkml:trace contextRef="#ctx0" brushRef="#br3" timeOffset="243039.9369">5587 9498 1171 0,'0'0'601'0,"0"0"-554"15,0 0-13-15,0 0 1 0,0 0-2 0,0 0 3 16,0 0-8-16,0 0 1 0,0 0-6 0,0 0-13 15,0 0-10-15,0 0 0 0,0 0 0 0,0 0 0 16,-5 28 0-16,5-6 0 0,2 11 0 16,-1 7 0-16,3 10 0 0,0 7 0 15,-2 2 0-15,3 3 0 0,0 2 0 0,1 0 0 16,0 3 0-16,1-3 0 0,2-2 0 0,-1-10 0 16,1-9 0-16,-2-9 0 0,-2-9 0 0,-3-4 0 15,-2-21 0-15,2 24 0 0,-2-24-8 0,0 0-82 16,0 0-105-16,0 0-438 0,6-26 18 0,-6 26 110 15</inkml:trace>
  <inkml:trace contextRef="#ctx0" brushRef="#br3" timeOffset="243274.2834">5920 9905 1749 0,'-32'0'143'0,"32"0"-101"16,0 0-17-16,-28 6-3 0,6-6 3 0,-3 2 2 16,-3-2-13-16,-1 1-14 0,-1 1 0 0,0-2 0 15,-3 0 0-15,2-2 0 0,-3 1 0 0,1 1 0 16,1 1 0-16,0 2 0 0,3 2 0 0,3-2 0 16,0 5 0-16,2-5-22 0,3 8-53 15,-11-19-86-15,32 8-479 0,-40 14-4 16,40-14 140-16</inkml:trace>
  <inkml:trace contextRef="#ctx0" brushRef="#br3" timeOffset="244305.5543">6508 9604 1295 0,'24'20'457'0,"-24"-20"-377"0,0 0-25 0,0 0-12 16,0 0-6-16,-17-13-13 0,17 13-3 0,0 0-5 16,-25-10-5-16,25 10-3 0,-27-5-8 15,10 5 0-15,-1 2 0 0,-1 0 0 0,-2 0 0 16,0 3 0-16,1 0 0 0,-1 1 0 16,-1 3 0-16,4-2 0 0,-2 1 0 0,3 2 0 15,0 0 0-15,-1-1 0 0,18-9 0 0,-30 22 0 16,30-22 0-16,-27 22 0 0,27-22 0 0,-22 20 0 15,22-20 0-15,-16 21 0 0,16-21 0 0,-8 21 0 16,8-21 0-16,-3 25 0 0,3-25 0 0,5 31 0 16,0-14 0-16,4 1 0 0,0 2 0 15,3-1 0-15,1 3 0 0,1 0 0 0,3-1 0 16,1 1 0-16,3 0 0 0,1 1 0 16,1-1 0-16,1 0 0 0,3-1 0 0,2 0 0 15,-1-2 0-15,0-1 0 0,-1 2 0 0,-3 0 0 16,0 2 0-16,-6 1 0 0,-1-1 0 0,-5 1 0 15,-4-1 0-15,-4-1 0 0,-3 0 0 0,-4-2 0 16,-5-1 0-16,-5-1 0 0,-5 0 0 16,-4-1 0-16,-5-2 0 0,-3-4 0 0,-3-1 0 15,-2-6 0-15,-2 0 0 0,2-3 0 0,0-4 0 16,2 0 0-16,2 0 0 0,3-4 0 0,3 0 0 16,2 1 0-16,1-4 0 0,2 1 0 0,2-1 0 15,18 11 0-15,-29-25 0 0,29 25 0 0,-21-33 0 16,21 33-33-16,-24-60-253 0,41 54-275 15,-29-23-62-15,14 9 80 0</inkml:trace>
  <inkml:trace contextRef="#ctx0" brushRef="#br3" timeOffset="246471.6576">6872 9426 1179 0,'12'17'388'16,"-12"-17"-253"-16,0 0-54 0,0 0-25 0,0 0-18 15,0 0-10-15,0 0-10 0,0 0-7 0,0 0-6 16,0 0-1-16,0 0-4 0,-11-18 1 16,11 18-2-16,0 0 2 0,0 0-2 0,0 0 3 15,0 0 0-15,0 0-1 0,0 0 1 0,0 0-2 16,0 0 1-16,0 0 1 0,0 0-2 0,0 0-1 15,0 0-3-15,0 0-8 16,-1-19-13-16,1 19-34 16,0 0-51-16,20 10-330 0,-20-10-177 0,0 0 55 15,0 0 440-15</inkml:trace>
  <inkml:trace contextRef="#ctx0" brushRef="#br3" timeOffset="247654.609">6983 10483 1755 0,'0'0'118'0,"0"0"-49"0,0 0-20 15,0 0-16-15,-3-20-10 0,3 20-23 0,0 0 0 16,0 0 0-16,-18-20 0 0,18 20 0 0,0 0 0 16,-24-12 0-16,24 12 0 0,0 0 0 0,-23-6 0 15,23 6 0-15,0 0 0 0,-20 0 0 0,20 0 0 16,0 0 0-16,0 0 0 0,-17 12 0 15,17-12 0-15,0 0 0 0,-7 22 0 0,7-22 0 0,-1 19 0 16,1-19 0-16,3 19 0 0,-3-19 0 0,6 21 0 16,-6-21 0-16,9 18 0 0,-9-18 0 0,12 18 0 15,-12-18 0-15,16 17 0 0,-16-17 0 0,0 0 0 16,24 17 0-16,-24-17 0 0,18 6 0 0,-18-6 0 16,20 0 0-16,-20 0 0 0,18-5 0 15,-18 5 0-15,0 0 0 0,22-19 0 16,-22 19 0-16,10-17 0 0,-10 17 0 0,0 0 0 15,3-23 0-15,-3 23 0 0,0 0 0 0,-3-21 0 16,3 21 0-16,0 0 0 0,-14-20 0 0,14 20 0 16,0 0 0-16,-20-12 0 0,20 12 0 0,0 0 0 15,-23-7 0-15,23 7 0 0,0 0 0 0,-21 0 0 16,21 0 0-16,0 0 0 0,-21-2 0 16,21 2 0-16,0 0 0 0,5 20-389 0,-5-20-254 15,0 0-7-15,0 0 286 0</inkml:trace>
  <inkml:trace contextRef="#ctx0" brushRef="#br3" timeOffset="251138.3437">8412 10057 1721 0,'0'0'74'0,"0"0"-34"16,0 0-6-16,0 0-7 0,0-19-2 0,0 19-8 15,0 0 1-15,0 0-5 16,0 0-5-16,0 0-1 16,-2-18 1-16,2 18 1 0,0 0 7 0,0 0 2 0,0 0-6 15,0 0-12-15,0 0 0 0,0 0 0 0,-9 29 0 16,1-12 0-16,-3 6 0 0,1 3 0 0,-9 6 0 15,-1 3 0-15,-6 3 0 0,-2 6 0 0,0 2 0 16,0-1 0-16,1 4 0 0,-2 7 0 0,5-1 0 16,1-1 0-16,2-13 0 0,5-12 0 15,3-5 0-15,1-6 0 0,2 0 0 0,10-18 0 16,-19 24 0-16,19-24-58 0,-3 22-446 0,-24-37-73 16,27 15-32-16,0 0 311 0</inkml:trace>
  <inkml:trace contextRef="#ctx0" brushRef="#br3" timeOffset="251513.4356">7798 9850 1754 0,'20'-5'157'16,"-20"5"-79"-16,0 0-26 0,0 0-46 0,10-16-6 16,-10 16 0-16,0 0 0 0,0 0 0 0,0 0 0 15,19 1 0-15,-19-1 0 0,0 0 0 16,17 14 0-16,-17-14 0 0,13 21 0 0,-13-21 0 15,14 25 0-15,-14-25 0 0,17 32 0 0,-7-14 0 16,1 1 0-16,0 2 0 0,2 2 0 0,2 1 0 16,-1 2 0-16,5 2 0 0,0 0 0 0,-1 1 0 15,1-2 0-15,0 1 0 0,-3-5 0 0,5 4 0 16,-21-27-196-16,41 34-338 0,-41-34-139 16,33 20 30-16,-9 6 643 0</inkml:trace>
  <inkml:trace contextRef="#ctx0" brushRef="#br3" timeOffset="252653.99">8631 9965 1740 0,'-5'-17'116'0,"5"17"-50"0,0 0-19 16,0 0-15-16,7-19-5 0,-7 19-8 0,0 0-19 16,0 0 0-16,0 0 0 0,0 0 0 0,0 0 0 15,0 0 0-15,0 0 0 0,0 0 0 16,0 0 0-16,0 0 0 0,-18 2 0 0,18-2 0 16,0 0 0-16,-20 20 0 0,20-20 0 0,0 0 0 15,-18 17 0-15,18-17 0 0,0 0 0 0,-8 18 0 16,8-18 0-16,0 0 0 0,-3 28 0 0,3-28 0 15,4 27 0-15,-4-27 0 0,9 35 0 16,-1-14 0-16,-1 4 0 0,4 2 0 0,-2 1 0 16,1 1 0-16,1 0 0 0,-1 1 0 15,4 2 0-15,-2-6 0 0,2 2 0 0,-2-5 0 16,2-2 0-16,-2-5 0 0,-12-16 0 0,26 20 0 16,-26-20 0-16,23 7 0 0,-23-7 0 0,24-7 0 15,-24 7 0-15,26-22 0 0,-26 22 0 0,30-31 0 16,-14 11 0-16,1 0 0 0,-1-2 0 0,2-2 0 15,1 1 0-15,-1-1 0 0,0-2 0 16,-3 2 0-16,0-1 0 0,0 2 0 0,-3-3 0 16,1 2 0-16,-1-1 0 0,-3 2 0 0,-1 1 0 15,-2 0 0-15,-1 3 0 0,-1-1 0 16,-2 3 0-16,-2 17 0 0,3-29 0 0,-3 29 0 16,0-21 0-16,0 21 0 0,0 0 0 0,0 0 0 15,0 0 0-15,0 0 0 0,0 0 0 0,0 0 0 16,0 0 0-16,0 0 0 0,0 0 0 15,-9 28 0-15,4-7 0 0,2 6 0 0,-5 2 0 16,4 2 0-16,-3 1 0 0,3 0 0 0,0 1 0 16,1 1 0-16,1-1 0 0,1-1 0 0,2 0 0 15,-1-3 0-15,2-3 0 0,2-4 0 0,0-1 0 16,-4-21 0-16,10 29 0 0,-10-29 0 0,9 17 0 16,-9-17-61-16,21 17-137 0,-36-42-216 0,48 37-65 15,-35-30 3-15,14-3 58 16,22 24 418-16</inkml:trace>
  <inkml:trace contextRef="#ctx0" brushRef="#br3" timeOffset="253419.6522">9342 9911 1250 0,'0'0'519'0,"0"0"-447"0,0 0-36 16,0 0-7-16,0 0-4 0,0 0 1 0,0 0-1 15,0 0 0-15,0 0-2 0,0 0-6 0,0 0-17 16,9 19 0-16,-9-19 0 0,2 17 0 16,-2-17 0-16,4 30 0 0,-2-8 0 0,-1 1 0 15,2 4 0-15,-1 2 0 0,1 2 0 16,0 1 0-16,0 0 0 0,-2 2 0 0,1-2 0 16,-1-2 0-16,-1-2 0 0,2-5 0 0,-2-3 0 15,-2-2 0-15,2-18 0 0,-1 24 0 0,1-24 0 16,0 0 0-16,0 0 0 0,0 0 0 0,0 0 0 15,0 0 0-15,0 0 0 0,0 0 0 0,0 0 0 16,-9-31 0-16,9 7 0 0,1-4 0 0,2-5 0 16,1 1 0-16,2-2 0 0,1-1 0 15,1 0 0-15,3 0 0 0,-3 0 0 0,3 1 0 16,0 0 0-16,1 1 0 0,0 2 0 16,2 2 0-16,2 1 0 0,-2 1 0 0,2 3 0 15,-1 1 0-15,0 1 0 0,1 4 0 0,-16 18 0 16,27-28 0-16,-27 28 0 0,22-14 0 0,-22 14 0 15,17-3 0-15,-17 3 0 0,0 0 0 16,25 15 0-16,-25-15 0 0,17 27 0 0,-7-10 0 16,-1 4 0-16,-2 7 0 0,0 2 0 0,-2 5 0 15,-2 4 0-15,-1 0 0 0,-1-1 0 0,0 1 0 16,-1 0 0-16,0-4 0 0,-1-4 0 0,0-3 0 16,0-1 0-16,-2-5 0 0,2-2 0 0,0-3 0 15,1-17 0-15,-1 21 0 0,1-21 0 16,0 0 0-16,0 0 0 0,0 0 0 15,0 0 0-15,0 0 0 0,0 0 0 0,0 0 0 16,8-17 0-16,-8 17 0 0,17-34 0 0,-5 11 0 16,4-1 0-16,2-2 0 0,1 1 0 0,1-3 0 15,0-1 0-15,1 0 0 0,-1 0 0 0,1 2 0 16,0 2 0-16,-1 0 0 0,-2 3 0 0,2 1 0 16,-1 1 0-16,0 3 0 0,-19 17 0 0,30-30 0 15,-30 30 0-15,24-19 0 0,-24 19 0 16,20-3 0-16,-20 3 0 0,0 0 0 0,24 16 0 15,-24-16 0-15,17 30 0 0,-8-7 0 0,-2 2 0 16,-1 5 0-16,0 3 0 0,-1 2 0 16,-1 1 0-16,-2 2 0 0,0-2 0 0,0-2 0 15,-1-1 0-15,-1-3 0 0,0-2 0 0,0-2 0 16,0 0 0-16,1-5 0 0,2 0 0 16,-1-4 0-16,-2-17 0 0,9 23 0 0,-9-23 0 15,0 0 0-15,0 0-7 0,27 13-97 0,-34-45-238 16,29 22-298-16,-12-22 22 0,12 5 283 0</inkml:trace>
  <inkml:trace contextRef="#ctx0" brushRef="#br3" timeOffset="254844.6936">10260 9725 1797 0,'21'16'146'0,"-21"-16"-74"15,0 0-40-15,8 20-32 0,-8-20 0 0,13 25 0 16,-13-25 0-16,15 34 0 0,-5-15 0 0,0 1 0 16,-2 2 0-16,3 2 0 0,-1 1 0 0,0 3 0 15,1 0 0-15,-2 2 0 0,1 0 0 0,0-1 0 16,0-1 0-16,-3-1 0 0,-1-3 0 0,-2-4 0 15,-2-1 0-15,-2-19 0 16,0 27 0-16,0-27 0 0,-4 19 0 0,4-19 0 16,0 0 0-16,0 0 0 0,0 0 0 0,0 0 0 15,0 0 0-15,-18-11 0 0,14-6 0 0,0-5 0 16,1-3 0-16,3-4 0 0,-1-1 0 0,3-2 0 16,2-3 0-16,2-2 0 0,3 0 0 0,0 0 0 0,4-2 0 15,-1 0 0-15,2 2 0 0,1 0 0 16,-1 5 0-16,1 3 0 0,-3 2 0 0,0 5 0 15,1 4 0-15,-13 18 0 0,20-28 0 0,-20 28 0 16,20-18 0-16,-20 18 0 0,19-7 0 16,-19 7 0-16,21 2 0 0,-21-2 0 0,24 14 0 15,-24-14 0-15,27 24 0 0,-15-7 0 0,1 1 0 16,1 4 0-16,0 1 0 0,-1 2 0 0,-1 2 0 16,-1 2 0-16,-2 0 0 0,0 0 0 15,-1 2 0-15,0-1 0 0,-1 2 0 0,-1-1 0 16,-1 0 0-16,-1-2 0 0,-1-2 0 0,0-2 0 15,-1-4 0-15,1-4 0 0,-3-17 0 0,2 24 0 16,-2-24 0-16,0 0 0 0,0 0 0 0,0 0 0 16,0 0 0-16,0 0 0 0,0 0 0 0,0 0 0 15,0 0 0-15,13-18 0 0,-13 18 0 16,13-31 0-16,-6 10 0 0,1-2 0 16,2-1 0-16,2 0 0 0,0 1 0 0,3 0 0 15,2 0 0-15,0 0 0 0,4 0 0 0,1 1 0 16,1 2 0-16,2-1 0 0,2 2 0 0,1 1 0 15,1 1 0-15,0 2 0 0,1 1 0 0,-1 3 0 16,-4 2 0-16,0 2 0 0,-4 2 0 0,0 3 0 16,-1 1 0-16,-3 2 0 0,-17-1 0 15,29 11 0-15,-29-11 0 0,23 22 0 0,-23-22 0 16,21 32 0-16,-12-6 0 0,0 1 0 0,-2 7 0 16,0 5 0-16,0 2 0 0,-4 5 0 0,0 0 0 15,-2 0 0-15,-4-1 0 0,2-4 0 16,-1-4 0-16,-1-2 0 0,-2-1 0 0,2-4 0 15,-3-2 0-15,0-2 0 0,1-6 0 0,2 1 0 16,3-21 0-16,-3 31-36 0,3-31-60 16,12 29-182-16,-30-46-170 0,18 17-159 0,22 3 43 15,-20-27 547-15</inkml:trace>
  <inkml:trace contextRef="#ctx0" brushRef="#br3" timeOffset="255391.5107">11962 9890 1555 0,'0'0'52'0,"0"0"-21"0,0 0 8 0,0 0 13 15,0 0 12-15,0 0 3 0,0 0-6 16,0 0-8-16,0 0-12 0,0 0-10 0,0 0-30 15,-5 28-1-15,3-11 0 0,1 5 0 0,1 2 0 16,3 3 0-16,-1 0 0 0,4 2 0 0,0 0 0 16,0 0 0-16,3-2 0 0,-1-2 0 0,2 0 0 15,2-2 0-15,-1-4 0 0,1-1 0 0,-12-18 0 16,21 25 0-16,-21-25 0 0,21 14 0 16,-21-14 0-16,23 6 0 0,-23-6 0 15,29-3 0-15,-29 3 0 0,33-18 0 0,-16 4 0 16,2-3 0-16,2-5 0 0,0 0 0 0,1 1 0 15,-2-1 0-15,0-1 0 0,-1-1 0 0,1-3 0 16,-1 0 0-16,-1 0 0 0,1 0 0 0,-2 0 0 16,-2 2 0-16,0 1 0 0,-2 2 0 0,0 4 0 15,-3-1 0-15,-10 19 0 0,16-26 0 16,-16 26 0-16,0 0 0 0,12-17 0 0,-12 17 0 16,0 0 0-16,0 0 0 0,0 0 0 0,0 0 0 15,2 24 0-15,-2-3 0 0,-4 8 0 0,-1 10 0 16,-2 7 0-16,-2 7 0 0,0 2 0 15,0 5 0-15,2 0 0 0,1 1 0 0,0-1 0 16,1-2 0-16,1-1 0 0,2-3 0 0,-1-2 0 16,3-1 0-16,1-5 0 0,1 0 0 15,-1-4 0-15,-1 0 0 0,0-6 0 0,-3-5 0 16,1-3 0-16,-2-7 0 0,2-4 0 0,2-17 0 16,-9 21-27-16,9-21-120 0,0 0-415 0,0 0-58 15,-14-23-25-15</inkml:trace>
  <inkml:trace contextRef="#ctx0" brushRef="#br3" timeOffset="256392.0412">14047 9812 1223 0,'0'0'600'16,"20"3"-547"-16,-20-3-18 0,24-3-11 0,-24 3-1 15,30-5-1-15,-11 5 0 0,-1-1-4 16,1 3-2-16,1 0-5 0,2 1-11 0,-3 0 0 15,1 4 0-15,-2-1 0 0,-1 2 0 16,-17-8 0-16,28 25 0 0,-16-8 0 0,-2 4 0 16,-3 6 0-16,-2 3 0 0,-3 4 0 0,-2 1 0 15,-5 1-1-15,-3 0 2 0,-5-1-1 0,-7 3 0 16,-4-2 0-16,-5 0 0 0,-5-1 0 0,-4-1 0 16,-4-2 0-16,-1-4 0 0,-4-5 0 0,-1-4 0 15,-2-7 0-15,-2-2 0 0,-2-6 0 16,-2-5 0-16,3-4 0 0,-3-3 0 0,1-4 0 15,3-3 0-15,2 1 0 0,4-1 0 16,3-4 0-16,3 1 0 0,4-3 0 0,0-2 0 16,3 0 0-16,4 0 0 0,4-1 0 0,3 0 0 15,2-1 0-15,3-2 0 0,5-3 0 0,0-4 0 16,6 5-64-16,-9-21-89 0,25 25-474 0,-21-19-8 16,16 15 68-16</inkml:trace>
  <inkml:trace contextRef="#ctx0" brushRef="#br3" timeOffset="256767.0494">13292 9431 1774 0,'0'0'105'15,"0"0"-43"-15,0 0-9 0,0 0-16 0,7 19-21 16,-7-19-16-16,1 22 0 0,1-4 0 16,-1 6 0-16,0 2 0 0,2 4 0 0,1 1 0 15,0 3 0-15,1 2 0 0,1 1 0 0,1-5 0 16,1 2 0-16,-2-6 0 0,2 0 0 0,-4-10-28 16,9 9-96-16,-33-25-447 0,20-2-54 0,0 0 8 15</inkml:trace>
  <inkml:trace contextRef="#ctx0" brushRef="#br3" timeOffset="257173.3027">13562 9421 1209 0,'0'0'368'16,"0"0"-289"-16,0 0-29 0,0 0-3 0,0 0 1 16,0 0-7-16,0 0-2 0,0 0-6 0,0 0-7 15,0 0-7-15,-19-6-6 0,19 6-4 16,0 0-4-16,0 0-1 0,0 0-4 0,-14 22-1 16,14-22-2-16,0 0 1 0,-8 20-3 15,8-20 1-15,-5 17-2 0,5-17-1 0,-8 17-1 16,8-17 4-16,-9 17-4 0,9-17 7 0,0 0 1 15,-10 25-17-15,10-25 40 0,-2 20-36 0,2-20 39 16,1 26-12-16,-1-26-4 0,2 37 10 0,-2-14-7 16,3 1 8-16,-2 4-12 0,0 0-9 0,2-1 0 15,0 2 0-15,0-2 0 0,1-2 0 16,0 0 0-16,0-4 0 0,1-1 0 0,-5-20 0 16,6 27 0-16,-6-27 0 0,0 0 0 15,0 0-7-15,0 0-49 0,0 0-35 0,37 19-198 16,-35-39-337-16,-2 20 28 0,25-19 219 0</inkml:trace>
  <inkml:trace contextRef="#ctx0" brushRef="#br3" timeOffset="266720.7167">12771 9472 1430 0,'0'0'97'0,"0"0"-72"16,0 0-6-16,0 0-1 0,-1-22 0 16,1 22-3-16,0 0-3 0,3-17-6 0,-3 17 1 15,0 0-4-15,0 0 9 0,1-17 1 0,-1 17 9 16,0 0 6-16,0 0 6 0,0 0 4 0,0 0 0 15,0 0-4-15,0 0-3 0,0 0-6 0,0 0-2 16,0 0-5-16,0 0-4 0,0 0-3 0,-11 17-1 16,11-17-3-16,0 0 1 0,0 0 0 0,0 0-2 15,0 0 0-15,-4 21-2 0,4-21-1 0,0 0-1 16,-2 26 0-16,2-26-2 0,-1 30-11 0,-1-9 22 16,0 1-21-16,1 2 20 0,-2 5-10 15,1 2 0-15,-2 7 0 0,2 4 0 0,-1 2 0 0,0 2 0 16,2 1 0-16,-2 0 0 0,1 0 0 15,0-1 0-15,0-1 0 0,1-4 0 0,0-3 0 16,-1-3 0-16,1-4 0 0,1-2 0 0,-3-6-38 16,9 10-71-16,-33-19-472 0,35 10-67 0,-8-24 40 15</inkml:trace>
  <inkml:trace contextRef="#ctx0" brushRef="#br3" timeOffset="267189.4894">12688 10836 1432 0,'8'36'549'15,"-8"-36"-510"-15,4 20-12 0,-4-20-27 0,0 0 0 16,0 0 0-16,0 0 0 0,0 0 0 0,0 0 0 16,0 0 0-16,0 0 0 0,0 0 0 0,0 0 0 15,0 0 0-15,0 0 0 0,0 0 0 0,0 0 0 16,-11 17 0-16,11-17 0 0,0 0 0 0,0 0 0 16,0 0 0-16,0 0 0 0,0 0 0 0,0 0 0 15,0 0 0-15,0 0 0 0,0 0 0 16,0 0 0-16,25-5-675 0,-27-13 9 15,2 18-12-15</inkml:trace>
  <inkml:trace contextRef="#ctx0" brushRef="#br3" timeOffset="315338.2934">1697 11753 1114 0,'0'0'122'0,"-4"-22"3"0,4 22-23 16,0 0-32-16,0 0-20 0,0 0-5 0,0 0 0 15,0-22 0-15,0 22-5 0,0 0-11 0,0 0-10 16,0 0-11-16,0 0-10 0,0 0-4 0,0 0 0 16,0 0 3-16,0 0 6 0,4 26 3 0,-2-8 4 15,-4 3-3-15,1 5 9 0,-2 4-10 0,0 5 12 16,-3 3-9-16,2 3 7 0,-2 3 2 0,6 2-11 15,0-1 25-15,0 4-28 0,3-10 14 0,-4 3-10 16,1-6-11-16,0-1 9 0,-2-4-8 0,1-2 8 16,0-3-7-16,-2-3 6 0,1-4-6 0,0-1 4 15,2-18-3-15,-8 29 2 0,8-29-5 16,-9 26 3-16,9-26-3 0,-8 21 4 0,8-21-2 16,-6 21 2-16,6-21-5 0,0 0 0 0,-5 21-1 15,5-21-2-15,0 0-1 0,0 0 1 0,0 0 0 16,0 0 8-16,0 0 2 0,0 0-1 0,10-23 4 15,-10 23-8-15,6-22 6 0,-6 22-5 0,7-20 5 16,-7 20-4-16,0 0 0 0,7-19 1 0,-7 19-1 16,0 0 0-16,0 0 1 0,0 0-1 0,2-18-1 15,-2 18 1-15,0 0-1 0,0 0-1 0,0 0 1 16,0 0-3-16,8-17-1 0,-8 17-3 0,0 0-1 16,0 0 2-16,0 0 1 0,0 0 1 0,13-17 1 15,-13 17 2-15,0 0 3 0,0 0 0 16,6-17 3-16,-6 17-4 0,0 0 3 0,9-24-3 15,-9 24 2-15,8-21-2 0,-8 21 2 0,7-23-4 16,-7 23 5-16,11-33-8 0,-4 11 8 0,1 0-6 16,-2 3 7-16,-1-2-6 0,-3 3 5 0,0 0-5 15,2-4 4-15,-2 0-4 0,1 1-16 16,1-2 37-16,-3 4-36 0,-1 3 35 0,1-5-14 16,0 2-7-16,2-6 5 0,-1 2-5 0,0 0 5 15,1 1-5-15,-1 1 5 0,1-2-4 0,2 0 5 16,1 0-6-16,0-1 7 0,1 1-7 0,2 5 6 15,-2 1-6-15,-7 17 4 0,17-26-3 0,-17 26 2 16,18-20-2-16,-18 20 2 0,18-15-3 16,-18 15 2-16,19-12-1 0,-19 12 0 15,24-6 1-15,-24 6-1 0,29 0 0 0,-29 0 0 16,32 6 0-16,-32-6 1 0,29 10 2 0,-29-10-2 16,27 18 4-16,-27-18 1 0,20 27 5 0,-11-10-3 15,-2 3 6-15,-1 3-6 0,0 3 5 0,-1 0-8 16,1 3 6-16,0-1-7 0,0 1 4 0,2 0-6 15,-1 0 6-15,0 1-8 0,-1-2-14 16,2 0 32-16,-3-2-33 0,-3 1 33 0,0 3-9 16,-3 3-8-16,-1-3 10 0,-3 0-8 0,0-1 5 15,-1-4-7-15,-1-1 4 0,-1-4-3 16,2 0 3-16,0-2-4 0,6-18 3 0,-9 33-4 16,9-33 3-16,-7 26-3 0,7-26 4 0,0 17-4 15,0-17 2-15,0 0-2 0,0 0 1 0,0 0 0 16,0 0 3-16,0 0 2 0,0 0-4 15,0 0 5-15,0 0-3 0,0 0 2 0,7-18-2 16,-6-1 0-16,0-1-4 0,1-4 4 0,2-3-7 16,0 0 6-16,1-4-7 0,1 0 6 0,0-3-7 15,0-1 9-15,2-2-8 0,1-2-9 0,2 0 27 16,2-2-27-16,2 2 27 0,2-1-9 0,-1 4-8 16,-1 6 7-16,1 1-8 0,0 5 5 15,0 1-5-15,-3 3 4 0,2 0-3 16,-2 0 5-16,3 1-7 0,2-1 4 0,4-1-9 15,4 0 3-15,-2 2-5 0,2 5 6 0,-5 4-1 16,-1 6 7-16,-3 5-2 0,-17-1 1 0,28 15 7 16,-28-15 0-16,21 29 7 0,-15-11 0 0,-3 4 6 15,0 1-8-15,-2 2 7 0,-2 1-10 0,-1 2 5 16,1 2-7-16,0 2 4 0,-1 6-7 16,0 3 7-16,0 5-9 0,0 1-9 0,-3 3 25 15,-1 4-22-15,-2 1 21 0,-1 5-7 0,-2-2-11 16,1-4 10-16,-1-2-10 0,2-6 11 0,1-3-11 15,2-3 8-15,1-4-10 0,0-5 6 16,4-4-13-16,0-6-19 0,3 0 6 0,-2-21-76 16,22 27-523-16,-22-27 0 0,0 0 24 0</inkml:trace>
  <inkml:trace contextRef="#ctx0" brushRef="#br3" timeOffset="316025.8022">3463 12138 1720 0,'0'0'-2'0,"4"-31"7"0,-4 31 1 16,16-30-16-16,-16 30 55 0,7-28-22 0,-7 28 49 16,-7-28-16-16,7 28-17 0,-19-28-6 0,19 28-12 15,-27-20 2-15,9 13-7 0,1 3-16 0,0 0 0 16,-1 3 0-16,-1 1 0 0,19 0 0 0,-20 9 0 16,0 1-87-16,-8-1-9 0,-9 1 5 15,-2 8 2-15,10 1 142 0,3 5-51 0,-3 2 17 16,0 4-29-16,-1 0 30 0,3 5-9 15,0 0-7-15,7 2 9 0,1 0-10 0,7 0 6 16,0-6-103-16,-1-14 94 0,13-17 0 0,1 55 95 16,11-2-13-16,11 16 10 0,-2 2-28 0,-4-36-64 15,1-6 0-15,3-4 0 0,2-6 0 0,-1-4 0 16,3-7 0-16,1-6 0 0,2-5 0 0,-2-8 0 16,4-4 0-16,-1-5 0 0,0-6 0 15,3-3 0-15,-2-3 0 0,0-3 0 0,0 1 0 16,-2-2 0-16,0 0 0 0,-3 118 0 0,-1 16 0 15,-38-140-127-15,35 9-8 0,-14-121 11 16,0-3 25-16,24 135 134 0,-38 2-26 0,-2 0-8 16,-2 1 4-16,0 0-5 0,1-1 6 0,3 2-5 15,1 0 4-15,6 18-2 0,-11-25 4 0,11 25-3 16,0 0 4-16,-9-18 1 0,9 18 0 16,0 0-1-16,0 0-5 0,0 0 3 0,0 0 1 15,-3 29 7-15,4-11 1 0,1 5 1 0,1 0-8 16,2 1 4-16,-1 0-8 0,3 0 6 0,-4 0-7 15,1 1 5-15,-2-1-7 0,-1 1 7 0,1 2-8 16,-2-2 6-16,-2 2-8 0,2-2 6 0,0 2-6 16,2-2 7-16,-1 2-7 0,1 2 6 0,3 0-6 15,1 0 5-15,0 0-9 16,4-3-12-16,-1 2 27 0,0-4-41 0,3 3 20 16,-7-10-52-16,14 17-67 0,-38-20-417 0,1-3 548 15,0-1 0-15,-11-20 0 0,29 10-565 0,23 12 132 16,-23-12 433-16</inkml:trace>
  <inkml:trace contextRef="#ctx0" brushRef="#br3" timeOffset="323940.6077">6555 11923 1362 0,'0'0'35'16,"-16"-20"19"-16,16 20 5 0,0 0 4 0,-3-17-8 16,3 17-1-16,0 0-2 0,0 0-3 0,0 0-13 15,0 0-13-15,0 0-8 0,-19 7-5 0,19-7 2 16,-7 25 0-16,3-8 0 0,-1 0-2 0,0 5 3 15,2 3-8-15,3 2-14 0,-2 6 32 0,2 8-35 16,2 6 31-16,0 10-6 0,2 4-18 16,3 5 17-16,-1 3-19 0,0 2 17 15,1 2-18-15,-2-3 1 0,0-3 23 0,-2 1-21 16,-2-4 22-16,-2-1-5 0,-2-2-16 0,-3-5 13 16,-2-4-14-16,-2-6 12 0,-1-6-10 0,0-7 10 15,1-5-10-15,3-5 6 0,0-6-7 0,7-17 2 16,-6 24-13-16,6-24-13 0,0 0-43 0,0 0-81 15,0 0-403-15,0 0-70 0,0 0 77 16</inkml:trace>
  <inkml:trace contextRef="#ctx0" brushRef="#br3" timeOffset="324253.1597">6303 12733 1583 0,'0'0'56'0,"0"0"3"0,16-24 6 16,-16 24-60-16,20-21 36 0,-20 21-54 15,32-22 24-15,-15 8 2 0,4 1-6 0,-1-4 3 16,3-1-6-16,3-1 4 0,2-3-6 0,4 0 5 16,2-2-7-16,2 0 5 0,4-2-7 0,3 3 7 15,3-1-9-15,0 2-6 0,-3-2-30 0,8 13-54 16,-29-27-247-16,22 27-238 0,-14-6 21 16,-4 0 319-16</inkml:trace>
  <inkml:trace contextRef="#ctx0" brushRef="#br3" timeOffset="324846.8669">7076 12027 1256 0,'-31'-1'90'0,"31"1"20"0,0 0-49 0,0 0-4 16,0 0-13-16,0 0 4 0,5 17 0 16,-5-17 1-16,3 17 18 0,-3-17-58 0,9 26 36 15,-4-5-46-15,-2 0 12 0,3 4 6 0,0 4-10 16,2 2 7-16,0 5-10 0,1 3 9 16,-2 5-12-16,2 4 9 0,-2 4-14 0,0 2 14 15,-1 5-17-15,0 0-1 0,-1 0 26 0,0 3-23 16,0-6 25-16,0-3-7 0,2-6-16 0,0-7 11 15,2-5-11-15,-2 0 11 0,0-3-12 16,1-2 8-16,-2-2-6 0,-1-8 3 0,-3-2-2 16,-2-18 2-16,3 24-4 0,-3-24 4 0,0 0-2 15,-3 17 1-15,3-17-2 0,0 0-2 0,0 0 0 16,-6-18 0-16,6 18 4 0,-5-31-1 0,3 9 4 16,-1-3-6-16,1-8 8 0,-1 0-8 15,2-1 7-15,0-1-7 0,1-1 4 0,0-1-10 16,1-3 10-16,2-1-15 0,2 1-12 15,-1-1 29-15,5-1-31 0,1 3 34 0,2 0-7 16,2 3-9-16,5 2 13 0,4 1-14 0,2 4 12 16,6 4-8-16,3 4 6 0,1 7-1 0,6 6 4 15,0 6-1-15,-3 5-1 0,1 7 2 0,-5 6-4 16,-1 3 5-16,-5 5-4 0,-5 2 7 0,-6 0-3 16,-2 2 6-16,-4 4-3 0,-4 2 11 15,-3 1-10-15,-2 1-6 0,-1-1 25 0,1 4-35 16,1-2 29-16,1 3-15 0,1 0-10 0,1 0 11 15,-2 1-12-15,0 0 11 0,3-3-10 0,-1-6 5 16,-2-4-11-16,0-9-2 0,0 2-22 16,-4-21-27-16,8 37-258 0,-8-37-299 0,0 0 23 15,-20-12 265-15</inkml:trace>
  <inkml:trace contextRef="#ctx0" brushRef="#br3" timeOffset="325300.0058">7959 12830 1917 0,'-25'3'26'15,"25"-3"-6"-15,0 0 3 0,0 0-5 0,0 0-3 16,5-17 2-16,-5 17-7 0,28-21-9 0,-9 8-1 15,4-2 0-15,5 1 0 0,3-2 0 0,1 0 0 16,2-1-6-16,0-1 12 0,-1 0-15 16,-1 0 18-16,-2 0-9 0,-2 0 0 0,-1-2 0 15,-3-1 0-15,-1-2 0 0,1 0 0 0,-1 0-1 16,-1-2-8-16,-1 4 3 0,-1-2-8 0,-3 2 2 16,-6-1-4-16,-6 3 5 0,-5 1-1 0,0 18 5 15,-20-28-1-15,2 20 6 0,-6 2-3 16,-5 3 4-16,-3 3 0 0,-3 5 0 0,-3 3 8 15,-3 6-4-15,0 6 8 0,-1 3-3 16,3 5 8-16,1 5-2 0,3 2 6 0,3 4-6 16,4 2-1-16,5 1-13 0,4 2 0 0,5-2 0 15,7 0 0-15,6-3 0 0,6 0 0 0,6-3 0 16,7-3 0-16,4-1 0 0,7 1 0 0,3-3 0 16,3-2 0-16,4-6 0 0,0-7 0 0,2-5 0 15,1-6 0-15,-2-4 0 0,-4-9-21 16,20 18-447-16,-27-36-189 0,13 8-3 0,-14-13 420 15</inkml:trace>
  <inkml:trace contextRef="#ctx0" brushRef="#br3" timeOffset="326378.1663">4532 12215 1212 0,'0'0'54'0,"-31"21"0"0,8-16 14 16,12 13 11-16,-13-12-6 0,15 11-9 0,-12-8-12 16,13 9 4-16,-11-4-16 0,10 11 1 0,-6-4-13 15,5 10 5-15,-2-2-9 0,6 7 7 16,-3 1-12-16,6 7 4 0,2 0-13 0,3 2-10 15,4-1 24-15,3 1-27 0,4-4 23 0,2-3-11 16,3-2-9-16,4-6 5 0,0-2-4 0,0-5 3 16,-1-4-5-16,0-3 4 0,-1-5-4 0,-1-1 2 15,2-5-2-15,-2-3 1 0,4-3-1 0,0-6 0 16,3-3 1-16,3-6-3 0,3-4 4 16,1-3-2-16,1-5 5 0,5-2-4 15,-3-1 6-15,4-3-12 0,-2 1 6 0,-3-2 6 16,0-1-27-16,-3 1 30 0,-4 0-27 0,-3 0 13 15,-4 2 7-15,-1 0-6 0,-6 1 6 0,-2-1-8 16,-2 1 5-16,-3-1-7 0,-1 1 8 0,-1 0-8 16,-1-1 8-16,-3-1-9 0,0 1 11 0,-1 0-7 15,-1 2 9-15,0 2-8 0,-1 3 8 0,-5 4-6 16,3 4 6-16,4 17-3 0,-14-20-20 16,14 20 36-16,0 0-35 0,-18-13 34 0,18 13-16 15,0 0 2-15,0 0-3 0,0 0-18 0,-17 0 16 16,17 0-18-16,0 0 40 0,0 0-17 15,5 22 21-15,-5-22-18 0,7 27-4 0,-1-10 5 16,-1 1-3-16,0 5 7 0,0 4-6 0,0 1 8 16,0 4-8-16,-1 5 6 0,1 1-8 15,3 7 7-15,-2 3-9 0,2 4 10 0,3 8-12 16,1 2 0-16,4 7 15 0,4 4-17 0,0 1 8 16,3 3-4-16,-2 2 0 0,1-3 0 0,-3-1 0 15,-2-5 0-15,-6-1 0 0,-3-1 0 0,-10-4 0 16,-2-4 0-16,-7-4 0 0,-5-2 0 0,-4-3 0 15,-4-4 0-15,-2-4 0 0,-2-6 0 0,-1-3 0 16,-2-6 0-16,-3-4 0 0,-2-5 0 16,-1-7 0-16,-2 1-1 0,0-9-19 15,-4-6-4-15,3-2-21 0,-6-14-22 0,19 25-248 16,-19-38-306-16,19 7 29 0,-7-14 231 0</inkml:trace>
  <inkml:trace contextRef="#ctx0" brushRef="#br3" timeOffset="327253.1812">10596 11898 1747 0,'3'-24'28'0,"-9"-5"16"0,9 4-7 0,-6-2-1 15,5 1-16-15,-4 0 3 0,-2 3-7 16,-5 0 5-16,-3 2-3 0,-5 4 2 0,-5 4-4 16,-4 4-2-16,-3 6-7 0,-5 4-7 0,-2 4 0 15,-2 4 0-15,0 5 0 0,3 0 0 0,1 6 0 16,2 1 0-16,2 6 0 0,-3 6 0 0,0 2 0 16,0 6 0-16,-1 1 0 0,0 4 0 15,0 2 0-15,-1 2 0 0,3 4 0 16,3 1 0-16,4 3 0 0,6-2 0 0,7-1 0 15,6 6 0-15,6 0 0 0,5 5 0 0,4 1 0 16,0 2 0-16,2 1 0 0,-1-1 0 0,-3-2 0 16,-1-4 0-16,-4-3 0 0,-2-4 0 0,-4-6 0 15,3-9-6-15,-2-9-16 0,7-1-26 0,-5-13-19 16,19 24-224-16,-18-42-343 0,0 0 40 0,0 0 210 16</inkml:trace>
  <inkml:trace contextRef="#ctx0" brushRef="#br3" timeOffset="327476.7926">9724 12613 1984 0,'-1'-22'7'0,"1"22"-4"0,-3-17 2 15,3 17 0-15,0 0 0 0,0 0 0 0,27-23 1 16,-27 23-1-16,30-10 1 0,-9 4-5 0,3 1 1 15,6 0-2-15,2-1-1 0,6-1-3 0,2 1-8 16,-1-4-13-16,6 7-25 0,-10-17-69 0,26 22-467 16,-24-17-45-16,11 9 29 0</inkml:trace>
  <inkml:trace contextRef="#ctx0" brushRef="#br3" timeOffset="327860.6852">10828 12311 1799 0,'0'0'42'0,"-19"-17"0"16,19 17-7-16,-31-8-15 0,31 8-7 0,-36-1-2 16,13 6 3-16,-5 3-3 0,-3 7 4 0,-4 4-9 15,0 5 3-15,-2 4-9 0,3 1 3 0,5 4-5 16,1 2 5-16,6 2-6 0,3 6 10 0,2 2-11 15,2 5-3-15,5 1 22 0,4 3-23 16,4-1 21-16,4 2-8 0,8-6-12 0,5 0 10 16,6-8-12-16,6-5 7 0,7-5-9 0,4-11 4 15,6-5-5-15,3-9 2 0,4-6-1 0,2-8 2 16,1-5 2-16,1-6-1 0,-3-8 6 0,-3-4-5 16,-2-4 6-16,-2-3-11 0,-1-1 6 15,-4-1-15-15,-2 4 4 0,-9-6-26 16,2 10-6-16,-22-10-23 0,10 19-69 0,-34-17 27 15,11 23-21-15,-29-9 57 0,-2 8 58 0,-7 3 38 16,-17-3 23-16,5 9 5 0,-12-6-1 0,3 6-16 16,-3-4-14-16,3 2-18 0,8 3-22 0,-6-12-103 15,28 17-254-15,-4 3-112 0,3-2 102 0</inkml:trace>
  <inkml:trace contextRef="#ctx0" brushRef="#br3" timeOffset="328266.9219">11527 12434 1983 0,'5'-29'23'0,"-5"29"-9"0,0 0-2 0,-17-16 0 15,17 16-9-15,0 0-3 0,0 0 0 0,0 0 0 16,-5 25 0-16,3-5 0 0,2 1 0 0,2 6 0 16,3 1 0-16,1 1 0 15,2 3 0-15,0-3 0 0,1 4 0 0,-1 0 0 16,-1 3 0-16,-2 3 0 0,-2 2 0 0,-2 1 0 16,0-3 0-16,-2-4 0 0,1-5 0 0,0-4 0 15,-1-3 0-15,1-5 0 0,0-18 0 0,-1 21 0 16,1-21-1-16,0 0 0 0,0 0 0 0,0 0 2 15,-2-23-3-15,2 3 4 0,-1-7-4 0,1-4 5 16,1-3-6-16,-1-3 7 0,3-3-7 16,0-2-10-16,2 0 24 0,3 0-25 0,0 1 20 15,3 0-11-15,0 1-15 0,6 5-7 0,-2-2-21 16,10 12-20-16,-8-13-53 0,33 26-360 0,-28-13-120 16,11 9 24-16</inkml:trace>
  <inkml:trace contextRef="#ctx0" brushRef="#br3" timeOffset="328595.051">12624 12331 1652 0,'-28'-9'322'16,"11"3"-300"-16,17 6-2 0,-34-6-8 0,12 5-3 16,-3 2 1-16,-6 3-10 0,-4 2 0 0,0 2 0 15,-3 4 0-15,3 4 0 0,2 2 0 0,3 3 0 16,2 2 0-16,2 0 0 0,2 1 0 0,3 3 0 16,2 2 0-16,1 2 0 0,0 4 0 15,3 4 0-15,1 1 0 0,2 1 0 0,2 1 0 16,2-1 0-16,5-3 0 0,8-4 0 15,6-4 0-15,6-4 0 0,5-1 0 0,3-4-1 0,5-1-26 16,2-8-12-16,11 4-42 0,-11-33-204 0,24 26-343 16,-12-13 4-16,2-4 263 0</inkml:trace>
  <inkml:trace contextRef="#ctx0" brushRef="#br3" timeOffset="329048.1816">12841 12738 1823 0,'0'0'49'0,"0"0"-4"0,0 0 0 15,23 20-4-15,-4-19-18 0,2-2-4 0,2-2-17 16,3-3-2-16,0-1 0 0,2-3 0 0,3-2 0 15,2 0 0-15,1-1 0 0,1-1 0 0,-2 2 0 16,1-2 0-16,-3-1 0 0,1 3 0 16,0-1 0-16,-2 1 0 0,-1 1 0 0,-2-1 0 15,-3-1 0-15,-3 0 0 0,-1 0 0 0,-20 13 0 16,26-24 0-16,-26 24 0 0,11-27 0 0,-11 27 0 16,-14-26 0-16,14 26 0 0,-38-23 0 0,11 12 0 15,-4 4 0-15,-5 1 0 0,-3 4 0 0,-3 6 0 16,-2 3 0-16,-2 5 0 0,-2 4 0 15,0 2 0-15,0 3 0 0,5 4 0 16,1 1 0-16,7 4 0 0,3 2 0 0,2 2 0 16,6 3 0-16,2-1 0 0,5-2 0 0,6 0 0 15,5-4 0-15,6-1 0 0,6-3 0 0,5 1 0 16,4-2 0-16,5 0 0 0,7-4 0 0,4-1 0 16,6-3 0-16,3-4 0 0,5 0 0 0,0-8 0 15,17 24-382-15,-18-35-286 0,13 11 8 16,-16-17 324-16</inkml:trace>
  <inkml:trace contextRef="#ctx0" brushRef="#br3" timeOffset="330098.2853">14950 11714 1696 0,'0'0'57'0,"0"0"-6"16,0 0-14-16,0 0-20 0,0 0-11 15,0 0-2-15,0 0 7 0,-2 24 5 0,2-6 6 16,-3 2-3-16,3 6 6 0,-3 4-8 0,3 8 7 16,0 3-9-16,0 6 5 0,0 4-10 15,-1 6-10-15,0 1 0 0,-2 5 0 0,0 2 0 16,0 3 0-16,1 1 0 0,-2-4 0 0,2-2 0 16,-1-3 0-16,1-3 0 0,-2-2 0 15,2-8 0-15,-2-5 0 0,2-6 0 0,-1-5 0 16,1-7 0-16,2-24 0 0,-4 25 0 0,4-25 0 15,0 0 0-15,0 0-4 0,0 0-1 0,0 0-3 16,-1-24 4-16,1 5-2 0,0-5 5 0,2-4-7 16,2-1 6-16,1-1-8 0,1-1-16 0,3 0 32 15,2-2-28-15,2-2 26 0,3-1-10 0,0-4-16 16,5 5-1-16,-1-4-18 0,10 8-1 16,-5-7-17-16,11 10 9 0,-6-5-4 0,8 12 25 15,-5 3 8-15,1 8 17 0,-1 9 14 16,-8 1 14-16,6 12 12 0,-9-1 7 0,7 16 5 15,-10-4-11-15,7 10 2 0,-8-1-15 0,3 2 2 16,-4 1-14-16,1 0 4 0,0-1-14 0,2 2 7 16,-3-2-10-16,0 0-11 0,-3-3 34 0,0-2-33 15,-6-2 34-15,0-2-16 0,-7-2-6 16,-5-1 6-16,-6 0-6 0,-4-2 5 0,-7 1-8 16,-2-2 6-16,-6 0-8 0,-1 0 7 0,-7-1-4 15,-3-4 3-15,-3 0-2 0,-2-5 2 0,-3-3-1 16,-2-3 1-16,0-6-1 0,-1-4 1 0,1-5 2 15,3-5-3-15,3-2 5 0,5-4-7 0,5-4 1 16,3-2-20-16,12 5-26 16,-5-28-142-16,27 33-451 0,-12-17 5 0,18 11 163 15</inkml:trace>
  <inkml:trace contextRef="#ctx0" brushRef="#br3" timeOffset="330676.4264">15879 12542 1698 0,'-14'26'180'0,"14"-26"-127"16,0 0-8-16,0 0-14 0,0 0-7 0,0 0-8 15,0 0-16-15,0 0 0 0,29-4 0 0,-9 4 0 16,4 0 0-16,4-1 0 0,5 0 0 0,0-2 0 16,5 0 0-16,-2-2 0 0,2-2 0 0,2-2 0 15,-5-2 0-15,2-1 0 0,-4-2 0 0,-3-2 0 16,0-1 0-16,-2-1 0 0,0-3 0 16,-1 2 0-16,-3 0 0 0,-3-1 0 15,-5 2 0-15,-6 0 0 0,-10 18 0 0,1-29 0 0,-1 29 0 16,-25-23-5-16,1 16 0 0,-6 2 1 0,-9 5 5 15,-6 5 2-15,-4 4 1 0,-6 6 2 16,-2 3-6-16,1 5 0 0,0 2 0 0,5 3 0 16,4 2 0-16,4 1 0 0,6 0 0 0,5-1 0 15,8 2 0-15,7-2 0 0,7 1 0 16,9-3 0-16,6 0 0 0,7 0 0 0,8-1 0 16,7-2 0-16,7-5 0 0,9 0 0 0,8-6 0 15,5-3 0-15,11-4 0 0,1-4 0 0,7-1 0 16,-12-36-385-16,18 32-283 0,-23-22 29 0,3 3 285 15</inkml:trace>
  <inkml:trace contextRef="#ctx0" brushRef="#br3" timeOffset="331504.5236">17477 12182 1848 0,'0'0'19'0,"0"0"-6"0,0 0 1 16,0 0 2-16,0 0 0 0,0 0 8 0,0 0 1 15,5 30 5-15,-4-7-12 0,2 5 4 16,-1 1-20-16,-1 4-2 0,0 1 0 0,0-1 0 16,0 5 0-16,1-1 0 0,0 2 0 0,1 0 0 15,3-1 0-15,1 1 0 0,1-4 0 0,1 2 0 16,-1-6 0-16,1-1 0 0,0-3 0 16,-2-5 0-16,-1-3 0 0,-1-2 0 0,-5-17 0 15,9 25 0-15,-9-25 0 0,0 0 0 0,18 10 0 16,-18-10 0-16,0 0 0 0,23-29 0 0,-12 7 0 15,-1-7 0-15,3-4 0 0,1-3 0 0,1-4-1 16,1-2 2-16,1-2-1 0,1 2 0 0,0 1 0 16,0 3 0-16,2 6 0 0,-4 3-5 15,1 2 4-15,-3 4-6 0,2 3 6 16,0 3-3-16,-16 17 3 0,32-24 0 0,-32 24 0 16,28-5 0-16,-28 5 2 0,23 15 2 0,-23-15 1 15,19 34 5-15,-9-11-4 0,-3 1-5 0,-1 4 0 16,0 0 0-16,-1 2 0 0,1 2 0 0,1 0 0 15,3 2 0-15,1 0 0 0,4 0 0 0,1-1 0 16,3-1 0-16,-1-1 0 0,2-4 0 16,-1 1 0-16,-1-4 0 0,1 1 0 0,-2-5 0 15,-1-2 0-15,1-2 0 0,-17-16 0 0,28 24-1 16,-28-24-7-16,20 10 3 0,-20-10 2 0,0 0 2 16,20-11 2-16,-20 11 0 0,9-27 3 15,-6 8-5-15,0-5 6 0,0-3-7 0,-1-4 10 16,1-3-7-16,-3-2-10 0,3-1 19 0,1-3-16 15,1 2 12-15,3-3-6 0,0 1 0 16,-1 1 0-16,2-1 0 0,-2 1 0 0,0 2 0 16,-1 1 0-16,-1 3 0 0,-4 6 0 0,-2 6 0 15,1 21 0-15,-12-29-22 0,12 29-22 0,-24-17-58 16,24 17-518-16,0 0 5 0,-17 24-4 0</inkml:trace>
  <inkml:trace contextRef="#ctx0" brushRef="#br3" timeOffset="331738.9024">18848 12452 2047 0,'0'0'0'15,"-29"-5"0"-15,29 5 0 0,-18 3 0 0,18-3 0 16,-13 17 0-16,13-17 0 0,-14 32 0 0,7-13 0 15,0 4 0-15,3 3 0 0,0 0 0 0,3 3 0 16,0 0 0-16,1 3 0 0,-2 2 0 0,0-1 0 16,0-1 0-16,4 4-42 0,-7-18-94 15,24 17-512-15,-24-15 18 0,11 3 40 0</inkml:trace>
  <inkml:trace contextRef="#ctx0" brushRef="#br3" timeOffset="331910.8613">18929 12119 1567 0,'-36'-39'423'0,"17"26"-401"16,1 5-36-16,18 8 34 0,-23-9-17 0,23 9-4 16,0 0-6-16,0 0-10 0,0 0-11 15,-23 3-114-15,40 21-473 0,-17-24-9 0,8 30 38 16</inkml:trace>
  <inkml:trace contextRef="#ctx0" brushRef="#br3" timeOffset="332176.4063">19464 12001 1872 0,'-1'-22'38'16,"1"22"-25"-16,-19-15-3 0,19 15 1 0,0 0-2 16,0 0-2-16,-19 24 2 0,16-5-4 0,2 5-13 15,1 4 30-15,5 4-33 0,0 3 28 0,4 5-11 16,-2 1-10-16,-2 2 9 0,-3 3-11 0,-4 0 11 16,-3 2-14-16,-7 3 10 0,-4 1-19 0,-2-1 5 15,2 2-25-15,-4-8-18 0,13 10-12 16,-20-25-122-16,35 31-251 0,-29-22-119 0,6 4 2 15,6 13 509-15</inkml:trace>
  <inkml:trace contextRef="#ctx0" brushRef="#br3" timeOffset="332410.8086">19115 12510 1806 0,'-1'-22'44'0,"1"22"-12"0,0 0-5 0,0 0-9 16,0 0-7-16,0 0-1 0,24-13-3 0,-2 10 0 15,6 0-3-15,9-2 1 0,7-1-2 0,9 0 0 16,5-3-4-16,5-2 3 0,3-1-5 16,-2 0-5-16,-4 0-19 0,1 14-65 15,-30-22-403-15,24 20-126 0,-19-12 7 0</inkml:trace>
  <inkml:trace contextRef="#ctx0" brushRef="#br3" timeOffset="332879.5404">19930 11986 1944 0,'3'-17'19'0,"-3"17"6"0,0 0-7 16,0 0-5-16,0 0 0 0,14 18 1 0,-14-18-13 15,12 32-1-15,-4-14 0 0,0 4 0 16,3 3 0-16,-3 3 0 0,-3 3 0 16,2 4 0-16,-4-1 0 0,-3 4 0 0,1-1 0 15,-4 3 0-15,1 1 0 0,-2-1 0 0,1 1 0 16,-1 0 0-16,0-1 0 0,3 0 0 0,-2-1 0 16,-2 2-12-16,-4-5-8 0,3-5 30 0,0-7-30 15,6-24 35-15,-1 21-17 0,1-21 0 0,0 0 3 16,0 0 0-16,0 0-2 0,14-19 3 0,-6 1-3 15,-1-5-18-15,0-2 33 0,2-6-31 16,-2 0 28-16,0-2-10 0,2-2-10 0,1-1 8 16,2-3-13-16,2 3 4 0,1-3-15 0,3 3 3 15,-2-2-13-15,6 7 11 0,-4 1-4 16,3 7 18-16,-2 2 1 0,1 6 13 0,3 5-1 16,-1 3 8-16,0 8 3 0,-3 1 3 0,4 9 6 15,-3 1-6-15,3 6 5 0,-1 1-9 16,1 2 6-16,-3 2-8 0,0 5 6 0,-3 1-8 15,-2 3 5-15,-6 1-9 0,-3 0 7 0,-3 1-9 16,-2 1 7-16,-2 1-10 0,0 2 2 0,-1-1-2 16,2 3-10-16,2-4 20 0,1 1-19 0,3-6 18 15,2-3-18-15,0-3-19 0,-2-8-22 0,20 23-238 16,-26-40-334-16,0 0-24 0,0 0 243 0</inkml:trace>
  <inkml:trace contextRef="#ctx0" brushRef="#br3" timeOffset="333946.733">21854 12119 1666 0,'-11'-31'57'0,"13"14"47"15,-8-10-57-15,6 27 23 0,8-34-27 0,-8 34-19 16,10-23 1-16,-10 23-14 0,0 0-11 0,0 0 0 16,0 0 0-16,0 0 0 0,5 23 0 0,-7 4 0 15,-3 8 0-15,-3 7 0 0,0 3 0 16,-1 3 0-16,0 1 0 0,1-1 0 0,2 2 0 15,0-1 0-15,0-2 0 0,4 1 0 0,2-6 0 16,2-1 0-16,7-5 0 0,2-1 0 0,4-4 0 16,7-4 0-16,9-2 0 0,6-4 0 15,8-2 0-15,8-5 0 0,3-4 0 0,3-4 0 16,1-5 0-16,-4-5 0 0,-2-2 0 16,-4-5 0-16,-3-3 0 0,-5-5 0 0,-5-4 0 15,-5-4 0-15,-7-4 0 0,-3-2 0 0,-8-8 0 16,-2-5 0-16,-4-1 0 0,-6-4 0 0,-4 1 0 15,-6 1 0-15,1-4 0 0,0-4 0 0,1 2 0 16,-2 0-10-16,0 6-15 0,-3 6 32 0,-2 4-23 16,-1 5 29-16,1 4-9 0,2 6-4 0,0 6 7 15,11 18-2-15,-16-22 5 0,16 22-5 16,0 0-5-16,-17 0 0 0,17 0 0 0,-6 28 0 16,10-7 0-16,-4-21 0 0,6 51-112 0,-4-21-27 15,8 16 43-15,6 12-15 0,1-10 181 16,7 7-19-16,-6 1-36 0,4 4 11 0,-4 0-42 15,-1 2-109-15,-2-12 125 0,-9-17 0 0,0-14 0 16,10 54 100-16,-3 17-8 0,11 29 24 0,-6 13 13 16,-8-50-129-16,-6-5 0 0,0-5 0 15,-4-5 0-15,-1-6 0 0,-2-9 0 0,-1-9 0 16,-5-10 0-16,-1-9 0 0,-7-7 0 0,-3-7 0 16,-6-7 0-16,-8-4 0 0,-5-5 0 0,-7-6-4 15,-5-2 3-15,-6-6-6 0,-3 0 6 0,-2-2-9 16,-1-2 3-16,-4-3-15 0,1 2-21 0,-2-6 25 15,10 7-43-15,-2-12 22 16,24 15-96-16,-23-23-426 0,37 11-6 0,-1-10-3 16</inkml:trace>
  <inkml:trace contextRef="#ctx0" brushRef="#br3" timeOffset="334368.6485">23335 12363 1314 0,'0'0'36'0,"-8"-19"-20"0,8 19 2 16,0 0 1-16,-19-22 6 0,19 22 6 0,-24-2 8 16,24 2 5-16,-40 11-1 0,18 2-1 0,-11-4-5 15,4 10 2-15,-9-3-6 0,8 8 3 0,-7-2-15 16,7 4 1-16,-2 2-13 0,4 2 6 16,5 3-13-16,3 2 9 0,7 2-12 15,5 5-12-15,3 0 34 0,4 1-34 0,4 0 33 16,4-5-14-16,3 1-12 0,2-4 10 0,4-3-10 15,5-6 10-15,4-4-7 0,7-7 6 0,3-7-2 16,3-3 1-16,2-8 0 0,4-4-2 0,0-3 1 16,-1-2-4-16,2-1 0 0,-2-4-10 0,1 0-5 15,-8-7-24-15,8 8-31 0,-22-24-110 16,24 23-335-16,-25-13-19 0,-3-2 54 0</inkml:trace>
  <inkml:trace contextRef="#ctx0" brushRef="#br3" timeOffset="334477.9974">23079 12430 856 0,'-17'7'-20'0,"0"8"-31"16,17-15-104-16,-29 25-131 0,38 8-57 15,-9-33 343-15</inkml:trace>
  <inkml:trace contextRef="#ctx0" brushRef="#br3" timeOffset="335103.009">23842 12400 1773 0,'0'0'30'0,"0"0"-2"16,0 0-8-16,17 21 5 0,-17-21-6 15,1 36 4-15,-5-12-8 0,1 6 4 0,-4 0-9 16,-1 4 4-16,0 0-10 0,-2 2-10 0,-1 0 28 16,1 2-31-16,1-2 27 0,0-1-11 0,7 0-12 15,3-2 9-15,6-2-9 0,-1-2 7 0,5-2-7 16,4-2 6-16,3-5-6 0,4-6 4 0,2-2-5 16,2-3 0-16,-1-2-6 0,-2-4-2 15,3-1-3-15,-4-3 1 0,0 0 2 16,-2-4 3-16,-1-1 5 0,-1-3 2 0,0-2 7 15,-1-2-3-15,3-1 3 0,-2-1-5 0,0-3 5 16,2 0-5-16,-1-2 6 0,2-3-6 0,-2-1 6 16,-1-1-6-16,1-3 7 0,-1-2-11 0,-1 1 3 15,-3-4 1-15,1 5-46 0,-5-2 35 0,1 5-36 16,-6-1 26-16,-3 4 16 0,-6 0-3 16,-2 1 10-16,-5-1-7 0,-1 3 8 0,-1-1-5 15,-1 1 7-15,2 1-6 0,1 1 6 0,11 17-6 16,-13-28 4-16,13 28-3 0,0 0 3 15,-2-19 0-15,2 19 4 0,0 0 3 0,0 0 3 16,0 0 6-16,12 18 0 0,-12-18 3 0,3 28-4 16,1-9 4-16,-4 1-6 0,2 0 7 0,1 1-5 15,3 2 5-15,-2 0-8 0,2 2 2 16,-1-1-9-16,-1 2 5 0,0-1-12 0,1 4-10 16,-1-1 31-16,3 1-34 0,0-1 34 0,2 0-16 15,2-2-9-15,1 1 5 0,0-2-7 0,0-2 4 16,-2 1-8-16,-3-4 3 0,0-1-9 0,-7-19 2 15,5 31-8-15,-5-31 3 0,2 25-4 0,-2-25 2 16,0 0-1-16,0 0 0 0,0 0-1 16,0 0-1-16,0 0-11 0,0 0-59 0,23 0-386 15,-23 0-80-15,11-21 10 0</inkml:trace>
  <inkml:trace contextRef="#ctx0" brushRef="#br3" timeOffset="335884.2554">23376 12507 742 0,'-27'-7'191'0,"27"7"-2"15,-17-10-39-15,17 10-30 0,0 0-33 0,-19-8-21 16,19 8-11-16,-17-12-13 0,17 12-8 0,0 0-10 15,-14-17-7-15,14 17-7 0,0 0-1 0,0 0-4 16,4-18 1-16,-4 18-1 0,0 0 1 0,0 0-2 16,0 0 2-16,0 0-3 0,17-16 1 15,-17 16-3-15,0 0-1 0,0 0-1 16,21 5 1-16,-21-5 1 0,0 0-1 0,25 11 2 16,-25-11-2-16,22 13 4 0,-22-13-2 0,27 16 2 15,-27-16-3-15,29 15 3 0,-29-15-2 0,32 20 1 16,-32-20-4-16,31 23 3 0,-14-10-5 0,2 0 4 15,-2 2-3-15,0-1 4 0,0 1-5 0,0 1 6 16,-17-16-5-16,31 30 4 0,-31-30-4 16,26 31 6-16,-26-31 23 0,15 28-44 0,-15-28 46 15,3 26-44-15,-3-26 18 0,-3 20 6 0,3-20-2 16,0 0 3-16,-15 23-5 0,15-23 1 0,0 0-4 16,-16 19 1-16,16-19-3 0,0 0 2 15,-10 19-3-15,10-19 2 0,0 0-1 0,-6 18 0 16,6-18-1-16,0 0 3 0,-5 18-3 0,5-18 3 15,-2 17-3-15,2-17 3 0,-6 22-5 16,6-22 5-16,-9 20-4 0,9-20 4 0,-12 21-3 16,12-21 2-16,-13 18-2 0,13-18 3 0,-17 17-3 15,17-17 3-15,-22 15-3 0,22-15 0 0,-29 16-7 16,12-11-10-16,17-5-46 0,-46 0-247 0,46 0-277 16,-34 16-3-16,14-20 300 0</inkml:trace>
  <inkml:trace contextRef="#ctx0" brushRef="#br4" timeOffset="352720.4191">799 13905 1727 0,'0'0'57'0,"-9"-19"-16"15,9 19-15-15,0 0-7 0,0 0-7 0,0 0-1 16,0 0 0-16,0 0-3 0,0 0 1 0,0 0-3 16,0 0-2-16,-7 29 2 0,6-10-19 15,-1 7 34-15,0 3-32 0,-2 6 27 0,0 2-7 16,0 3-11-16,-1 1 14 0,1 2-9 0,2-1 10 15,-2-1-9-15,2-1 9 0,1-2-11 16,-1-1 7-16,1-3-10 0,2-1 4 0,1-7-4 16,0-5 3-16,-2-21-3 0,5 25 3 0,-5-25-5 15,0 0 2-15,0 0 1 0,19 0-2 0,-19 0 8 16,10-20-2-16,-5 3 5 0,-1-6-5 0,-1-5 3 16,0-4-6-16,-2-1 4 0,1-5-7 0,1 1 4 15,-2-1-4-15,0 1 4 0,-1-1-4 0,0 2 4 16,-2 0-4-16,-2-1 4 0,2 2-3 15,-2 3-9-15,2 2 21 0,-1 6-22 16,1 5 22-16,2 19-11 0,2-25 0 0,-2 25 0 16,0 0 0-16,0 0 0 0,0 0 0 0,0 0 0 15,0 0 0-15,0 0 0 0,23 26 0 0,-13-6 0 16,1 2 0-16,-1 0 0 0,-2 7 0 0,2-1 0 16,-2-3 0-16,3 2 0 0,0-8 0 0,3-2 0 15,-14-17 0-15,34 21 0 0,-14-14 0 16,5-6 0-16,2-2 0 0,2-5 0 0,1-6 0 15,4-5 0-15,3-6 0 0,-2-3 0 0,3-8 0 16,-2-1 0-16,1-2 0 0,-1-3 0 0,-2 2 0 16,-1 0 0-16,-4 3 0 0,-2 5 0 0,-5 3 0 15,-3 9 0-15,-19 18 0 0,23-18 0 16,-23 18 0-16,0 0 0 0,0 0 0 16,6 31 0-16,-9-4 0 0,-3 7 0 0,-3 6 0 15,-2 6 0-15,-2 3 0 0,-2 3 0 0,-2 0 0 16,3 2 0-16,0-6 0 0,2-3 0 0,5-7 0 15,4-6 0-15,5-8 0 0,5-5 0 0,-7-19 0 16,28 26-25-16,-11-24-34 0,10 8-40 0,-27-10-90 16,51-10-408-16,-29 2-27 0,7-1 171 0</inkml:trace>
  <inkml:trace contextRef="#ctx0" brushRef="#br4" timeOffset="353048.5403">1849 14075 1585 0,'0'0'100'0,"0"0"-27"16,0 0-23-16,0 0-4 0,0 0-16 0,-14 18-7 16,14-18-9-16,-5 26 3 0,1-9-8 15,2 3 2-15,-1 0-8 0,2 3 4 0,0 0-4 16,1 3 9-16,-1-2-7 0,1 1 3 0,1 2-7 16,0-2 5-16,-1 1-2 0,1-2 8 0,-2-2-7 15,2-6 4-15,-1-16-7 0,5 26 1 0,-5-26-4 16,0 0 1-16,0 0 3 0,0 0 4 0,0 0-7 15,17-5 0-15,-17 5 0 16,9-30 0-16,-4 7 0 0,0-4 0 0,-1-2 0 16,0-5 0-16,1 2 0 0,-1 0 0 0,-1 1 0 15,1 2 0-15,-2 1 0 0,2 1 0 0,-2 4 0 16,2 2 0-16,1 1 0 0,1 3 0 0,-6 17 0 16,15-29 0-16,-15 29 0 0,20-23 0 0,-20 23 0 15,25-14 0-15,-25 14 0 0,26-11-9 0,-4 17-98 16,-28-24-454-16,33 20-117 0,-27-2 54 15</inkml:trace>
  <inkml:trace contextRef="#ctx0" brushRef="#br4" timeOffset="353564.1816">3095 13625 1812 0,'0'0'28'0,"0"0"-2"0,0 0-7 0,0 0-4 16,0 0-3-16,12 24 4 0,-14-6-7 15,-1 5 4-15,-2 1-6 0,0 6 2 0,-3 4-8 16,1 3 7-16,-1 4-10 0,1-1-8 0,1 1 26 16,1 2-28-16,0-2 26 0,3 3-7 0,-1-3-12 15,2-5 5-15,2 1-15 0,0-7 0 0,3 1-12 16,-1-6-8-16,8 4-41 0,-11-29-88 0,8 18-457 15,-8-18-3-15,0 0 219 0</inkml:trace>
  <inkml:trace contextRef="#ctx0" brushRef="#br4" timeOffset="353751.6752">3115 14079 1915 0,'-21'7'41'0,"21"-7"-14"16,-21 4-4-16,21-4-7 0,0 0-5 15,0 0-4-15,0 0-3 0,0 0-4 0,0 0 2 16,0 0-1-16,23-6-1 0,-6-2 0 0,5-4 0 16,3-4 0-16,3-3-13 0,4-3-7 0,0-5-27 15,5 7-40-15,-9-20-30 0,31 31-322 0,-29-24-186 16,9 4 38-16,-1 7 476 0</inkml:trace>
  <inkml:trace contextRef="#ctx0" brushRef="#br4" timeOffset="353923.5536">3615 13559 1842 0,'-12'21'44'16,"-5"1"-23"-16,2 8 3 0,0 4-9 0,1 7 9 15,-2 5-10-15,2 5 8 0,-3 6-21 0,1-1-4 16,0 2 17-16,3-1-25 0,3-6 25 16,2-3-10-16,5-5-15 0,4-7 5 0,8-3-12 15,2-8-4-15,7-1-16 0,-1-18-32 0,32 21-394 16,-29-27-176-16,18 5 16 0,-3-3 493 0</inkml:trace>
  <inkml:trace contextRef="#ctx0" brushRef="#br4" timeOffset="354236.0574">4096 13901 1894 0,'-27'18'44'16,"6"-9"-32"-16,-3 2 10 0,2 0-16 0,1 2 28 15,1 2-14-15,3 1-5 0,-2 1-15 0,2-1 0 16,4 1 0-16,13-17 0 0,-15 28 0 16,15-28 0-16,-1 20 0 0,1-20 0 15,14 18 0-15,-14-18 0 0,25 13 0 0,-8-11 0 16,0 2 0-16,4-3 0 0,-1 0 0 0,1 1 0 16,-1 0 0-16,-1 3 0 0,-19-5 0 0,30 11 0 15,-30-11 0-15,22 17 0 0,-22-17 0 0,9 24 0 16,-9-24 0-16,-3 30 0 0,0-13 0 0,-6 1 0 15,0 0 0-15,-4-1 0 0,-1 0 0 16,14-17 0-16,-31 26 0 0,31-26 0 0,-28 13 0 16,28-13-23-16,-20 0-17 0,20 0-24 0,-18-25-96 15,18 25-463-15,7-31-17 0,-1 10 144 0</inkml:trace>
  <inkml:trace contextRef="#ctx0" brushRef="#br4" timeOffset="354407.9358">4064 13399 2007 0,'-47'31'8'0,"20"3"2"0,1 2-12 0,3 2 7 16,4-1-8-16,2-1 9 0,3-3-11 0,3-5-7 16,8 2-48-16,3-30-213 0,-9 18-383 15,9-18-12-15,17 16 312 0</inkml:trace>
  <inkml:trace contextRef="#ctx0" brushRef="#br4" timeOffset="355470.4646">5216 13491 1780 0,'5'-27'45'0,"-5"27"-8"0,0 0-10 16,0 0-2-16,6-19 0 0,-6 19 1 0,0 0-1 16,0 0 2-16,-4 20-11 0,4-20-2 15,-9 36-14-15,3-13 0 0,0 4 0 0,-1 0 0 16,0 4 0-16,2 0 0 0,0 7 0 16,4 2 0-16,0 3 0 0,1 5 0 0,-2-1 0 15,2 1 0-15,-3-2 0 0,1 1 0 0,1-2 0 16,0-1 0-16,0-3 0 0,0-5 0 0,1-5 0 15,-2-3 0-15,4-5 0 0,-1-2 0 0,-1-21 0 16,5 28 0-16,-5-28 0 0,0 0 0 0,0 0 0 16,0 0 0-16,18 10 0 0,-18-10 0 0,0 0 0 15,10-19 0-15,-10 19 0 0,9-33 0 16,-4 10 0-16,0-2 0 0,0 0 0 0,2-1 0 16,1-2 0-16,0 2 0 0,2-2 0 15,0 1 0-15,1 1 0 0,-1 0 0 0,1 5 0 16,4 3 0-16,-15 18 0 0,32-26 0 0,-15 19 0 15,1 2 0-15,0 6 0 0,0-1 0 0,1 5 0 16,-1 1 0-16,-1 3 0 0,2 1 0 16,0 3 0-16,-1 2 0 0,-1 1 0 0,0 2 0 15,-3 1 0-15,0 1 0 0,-3 3 0 0,-3-1 0 16,-2 1 0-16,-3-2 0 0,-4-1 0 0,-2-1 0 16,-5 0 0-16,-2 2 0 0,-5-2 0 0,-3 1 0 15,-4-3 0-15,-1-2 0 0,-2-1 0 0,-2-6 0 16,0-1 0-16,-1-4 0 0,3-4 0 0,-1-4 0 15,3-3 0-15,2 0 0 16,4-5-13-16,1-3-21 0,16 16-16 0,-25-40-48 16,25 40-120-16,-9-27-371 0,9 27-19 0,20-33 172 15</inkml:trace>
  <inkml:trace contextRef="#ctx0" brushRef="#br4" timeOffset="356142.3505">5960 13974 1844 0,'0'0'37'15,"0"0"-8"-15,-19 9 0 0,19-9 5 16,0 0-11-16,-8 17-4 0,8-17-8 0,-8 21 0 16,8-21-1-16,-12 29-10 0,4-9 0 15,2 2 0-15,-1 2 0 0,1 0 0 0,-2-1 0 16,2 1 0-16,2-1 0 0,0 2 0 0,1-3 0 15,1 0 0-15,2-22 0 0,-2 29 0 0,2-29 0 16,4 17 0-16,-4-17 0 0,0 0 0 0,0 0 0 16,0 0 0-16,21-7 0 0,-21 7 0 0,14-33 0 15,-7 13 0-15,1-6 0 0,1 0 0 0,-2 0 0 16,0-2 0-16,0 0 0 0,-3 2 0 16,0-2 0-16,0 1 0 0,-2 2 0 15,2 1 0-15,-2 3 0 0,3 3 0 0,-5 18 0 16,11-28 0-16,-11 28 0 0,0 0 0 0,17-17 0 15,-17 17 0-15,0 0 0 0,21 5 0 0,-21-5 0 16,22 10 0-16,-22-10 0 0,31 8 0 0,-13-4 0 16,3 0 0-16,0-2 0 0,2 2 0 0,0-3 0 15,3 0 0-15,-1-3 0 0,-1-1 0 16,2 1 0-16,-3-1 0 0,-2 1 0 0,-2 0 0 16,-19 2 0-16,27-4 0 0,-27 4 0 0,0 0 0 15,0 0 0-15,0 0 0 0,0 0 0 0,0 0 0 16,0 0 0-16,-18 7 0 0,18-7 0 0,-31 18 0 15,31-18 0-15,-34 26 0 0,16-9 0 16,0 1 0-16,-2 1 0 0,3 3 0 16,1 0 0-16,2 0 0 0,2-1 0 0,3-1 0 15,3-1 0-15,6-19 0 0,0 30 0 0,0-30 0 16,12 24 0-16,-12-24 0 0,25 19 0 0,-8-13 0 16,3-2 0-16,2-2 0 0,1-2 0 0,-1-5 0 15,0-2 0-15,1-4 0 0,-1-1 0 0,-1-3 0 16,-2-1 0-16,-19 16 0 0,26-34 0 0,-20 16 0 15,-4-1 0-15,-2 0 0 0,-3 0 0 16,-3 1 0-16,6 18 0 0,-21-31 0 0,21 31 0 16,-29-27 0-16,29 27 0 0,-30-21 0 15,30 21 0-15,-21-19 0 0,21 19 0 0,0 0 0 16,-11-17 0-16,11 17-2 0,0 0-88 0,-4-24-386 16,26 29-159-16,-22-5-3 0,28-18 433 0</inkml:trace>
  <inkml:trace contextRef="#ctx0" brushRef="#br4" timeOffset="356370.9691">6799 13603 1970 0,'0'0'63'0,"0"0"-49"16,-15 21-14-16,15-21 0 0,-17 26 0 0,11-9 0 0,0 4 0 15,1 3 0-15,-1 4 0 0,2 4 0 0,-1 1 0 16,0 3 0-16,0 3 0 0,1 2 0 0,1 1 0 16,0 0 0-16,2-1 0 0,0-4 0 0,-2-2 0 15,3 1 0-15,-1-3 0 0,4 0-5 16,-6-9-58-16,27 12-465 0,-24-36-108 16,3 33-3-16</inkml:trace>
  <inkml:trace contextRef="#ctx0" brushRef="#br4" timeOffset="356558.5201">6685 13978 1843 0,'-26'14'148'16,"26"-14"-92"-16,0 0-56 0,0 0 0 0,0 0 0 16,0 0 0-16,0 0 0 0,-11 17 0 15,11-17 0-15,20-1 0 0,-20 1 0 0,35-12 0 16,-12 2 0-16,3-5 0 0,3-2 0 0,0-6 0 15,11 15-148-15,-26-25-499 0,28 12 4 0,-11-10 35 16</inkml:trace>
  <inkml:trace contextRef="#ctx0" brushRef="#br4" timeOffset="356919.9486">7143 13610 1937 0,'-36'18'77'16,"25"2"-44"-16,-1-1-33 0,2 4 0 0,3 2 0 15,-1 2 0-15,0 3 0 0,3 2 0 16,-1 2 0-16,2 1 0 0,1 2 0 0,-1-1 0 16,2 1 0-16,-1-2 0 0,1-3 0 0,0 0 0 15,1-4 0-15,-1-5 0 0,1-2 0 0,-1-2 0 16,2-19 0-16,2 29 0 0,-2-29 0 0,0 0 0 16,8 18 0-16,-8-18 0 0,0 0 0 0,23-11 0 15,-23 11 0-15,26-27 0 0,-12 7 0 16,0-2 0-16,0-3 0 0,2-2 0 15,-3 2 0-15,3 2 0 0,-4 2 0 0,1 4 0 16,-13 17 0-16,17-24 0 0,-17 24 0 0,0 0 0 16,0 0 0-16,17-10 0 0,-17 10 0 0,0 0 0 15,1 29 0-15,-4-11 0 0,1 4 0 0,-2-1 0 16,1 2 0-16,-1-3 0 0,3 1 0 0,1-4 0 16,0-17 0-16,7 28 0 0,-7-28 0 15,18 20 0-15,-18-20 0 0,27 7-69 0,12 20-325 16,-39-27-240-16,38-4-10 0,-21 1 339 0</inkml:trace>
  <inkml:trace contextRef="#ctx0" brushRef="#br4" timeOffset="357562.8554">7348 14003 1851 0,'-31'0'75'16,"31"0"-27"-16,0 0-17 0,-5 22-4 0,5-22-14 15,6 21-11-15,-6-21-2 0,15 23 0 0,-15-23 0 16,21 20 0-16,-21-20 0 0,30 12 0 0,-13-9 0 16,0-3 0-16,3-2 0 0,3 0 0 0,0-3 0 15,2-2 0-15,1-2 0 0,-2-1 0 16,-1-2 0-16,-1-3 0 0,-2 0 0 16,-3 0 0-16,-17 15 0 0,23-28 0 0,-23 28 0 15,8-24 0-15,-8 24 0 0,-2-20 0 0,2 20 0 16,-12-19 0-16,12 19 0 0,-22-14 0 0,22 14 0 15,-28-11 0-15,10 8 0 0,1 2 0 0,-3 3 0 16,2 2 0-16,0 0 0 0,1 3 0 16,17-7 0-16,-31 17 0 0,31-17 0 0,-24 27 0 15,24-27 0-15,-20 33 0 0,16-14 0 0,0 0 0 16,4-1 0-16,4 0 0 0,-4-18 0 0,14 28 0 16,-14-28 0-16,31 19 0 0,-13-13 0 0,2-2 0 15,2-3 0-15,0-1 0 0,4-2 0 0,2-3 0 16,2-1 0-16,2-1 0 0,1-3 0 0,-4 0 0 15,-1 1 0-15,-3-1 0 0,-4 1 0 16,-3 3 0-16,-18 6 0 0,22-7 0 0,-22 7 0 16,0 0 0-16,0 0 0 0,0 0 0 0,0 22 0 15,0-22 0-15,-16 37 0 0,5-14 0 0,-1 4 0 16,-1 0 0-16,3 2 0 0,-2 0 0 0,5-2 0 16,1-4 0-16,1-4 0 0,5-19 0 15,0 26 0-15,0-26 0 0,0 0 0 0,17 18 0 16,-17-18 0-16,18-9 0 0,-18 9 0 15,24-31 0-15,-10 10 0 0,-1-4 0 0,-1-2 0 16,0-2 0-16,-2 0 0 0,-1 1 0 0,-3 1 0 16,-1 1 0-16,-3-1 0 0,-1 2 0 0,-1-1 0 15,0 1 0-15,1 2 0 0,1-1 0 0,0 2 0 16,2 3 0-16,1 2 0 0,-5 17 0 0,12-21 0 16,-12 21 0-16,20-14 0 0,-20 14 0 15,37-10 0-15,-10 6 0 0,3 3 0 16,3-3 0-16,5 4 0 0,-3-4 0 0,7 7 0 15,-16-26-236-15,31 43-297 0,-30-27-129 0,11 15 63 16,-4 10 583-16</inkml:trace>
  <inkml:trace contextRef="#ctx0" brushRef="#br4" timeOffset="357734.7559">8216 14260 2047 0,'-17'19'0'0,"17"-19"0"15,-26 31 0-15,26-31 0 0,-12 32 0 0,12-32 0 16,-3 30 0-16,3-30 0 0,2 33 0 16,-2-33 0-16,7 34 0 0,-7-34 0 0,23 53-315 15,-23-53-377-15,15 24 19 0,-15-24 307 16</inkml:trace>
  <inkml:trace contextRef="#ctx0" brushRef="#br4" timeOffset="358250.4132">9377 13574 1549 0,'0'0'307'0,"0"0"-238"0,-19-23-24 0,19 23-12 15,-32-29-7-15,12 14-8 0,-2 0-18 0,-4-2 0 16,-1 1 0-16,-3 3 0 0,0 2 0 0,-1 5 0 16,1 5 0-16,1 5 0 0,1 6 0 15,1 7 0-15,1 5 0 0,1 3 0 0,-1 8 0 16,1 4 0-16,3 6 0 0,0 5 0 0,2 2 0 15,3 2 0-15,3 1 0 0,4 0 0 16,0-1 0-16,7 0 0 0,0-2 0 0,4-2 0 0,2-3 0 16,2-3 0-16,2-4 0 0,3-2 0 15,0-5 0-15,2 2-14 0,-5-11-52 0,12 18-127 16,-19-40-442-16,4 28 25 0,-4-28 82 16</inkml:trace>
  <inkml:trace contextRef="#ctx0" brushRef="#br4" timeOffset="358469.1335">8770 13982 2044 0,'0'0'3'0,"0"0"-3"16,0 0 0-16,0 0 0 0,0 0 0 16,19 9 0-16,-19-9 0 0,31 9 0 0,-10-6 0 15,2-3 0-15,4 0 0 0,3-2 0 0,3-2 0 16,2 3 0-16,2-4 0 0,2 4 0 0,0-4-19 15,3 2-10-15,0-2-2 0,3 2 9 0,-2-2-8 16,4 7-11-16,-10-16-51 0,24 35-265 16,-31-30-248-16,9 8-20 0,-5 5 430 0</inkml:trace>
  <inkml:trace contextRef="#ctx0" brushRef="#br4" timeOffset="358797.2776">9561 13966 1791 0,'0'0'126'0,"-27"13"-61"15,10-6-9-15,-4-1-47 0,1 0-9 0,0 1 0 16,0 0 0-16,-3 0 0 0,2 1 0 15,-2 0 0-15,1 1 0 0,-1 1 0 16,2 3 0-16,-1 1 0 0,4 3 0 0,0 0 0 16,1 2 0-16,2 1 0 0,2-1 0 0,2 0 0 15,5-1 0-15,6-18 0 0,-2 28 0 0,2-28 0 16,16 20 0-16,-16-20 0 0,32 11 0 0,-11-9 0 16,2-6 0-16,3-3 0 0,4-4 0 0,0-4 0 15,2-2 0-15,-1-3 0 0,0-2 0 16,-3-3 0-16,-4-1 0 0,-3 1 0 0,-4-1 0 15,-3 2 0-15,-2 0 0 0,-3 2 0 0,-2 3 0 16,-7 19 0-16,8-23 0 0,-8 23 0 0,0 0 0 16,0 0 0-16,0 0 0 0,0 0 0 15,0 0 0-15,0 0 0 0,-10 19 0 0,5 3 0 16,0 2 0-16,-1 4 0 0,2 0 0 0,1 1 0 16,0-2 0-16,4-2 0 0,2-5 0 15,3-3 0-15,-6-17 0 0,21 19 0 0,-21-19 0 16,37 2-54-16,-16-17-38 0,26 28-229 0,-34-35-274 15,26 6-20-15,-8-11 246 0</inkml:trace>
  <inkml:trace contextRef="#ctx0" brushRef="#br4" timeOffset="359000.3876">10021 13590 1920 0,'0'0'78'0,"-25"26"-31"0,25-26-45 0,-22 38-2 16,10-12 0-16,0 5 0 0,0 1 0 0,0 5 0 15,-2 2 0-15,1 4 0 0,0 2 0 0,0-2 0 16,4-2 0-16,-1-2 0 0,3-4 0 0,3-4 0 16,3-2 0-16,2-4 0 0,4-4 0 15,0-2 0-15,2-3 0 0,-7-16 0 0,15 22-25 16,-15-22-82-16,35 21-278 0,-35-21-266 0,22-10 7 16,-22 10 410-16</inkml:trace>
  <inkml:trace contextRef="#ctx0" brushRef="#br4" timeOffset="359172.2486">9897 13932 1899 0,'-17'18'60'0,"17"-18"-41"0,0 0-12 16,0 0-3-16,0 0 2 0,20-7 14 0,-20 7-17 16,27-17 14-16,-10 5-15 0,1-3-6 0,3 1-2 15,1-6-10-15,3 5-16 0,-3-9-26 0,13 19-92 16,-33-27-368-16,28 19-105 0,-7-6-2 0</inkml:trace>
  <inkml:trace contextRef="#ctx0" brushRef="#br4" timeOffset="359547.2853">10336 13588 1944 0,'0'0'50'0,"-26"23"-15"0,26-23-17 15,-21 29-18-15,13-12 0 0,-2 4 0 16,0 2 0-16,-1 2 0 0,2 3 0 0,-2 4 0 15,0 0 0-15,1 7 0 0,-2 1 0 0,1 1 0 16,-2 1 0-16,0 2 0 0,1-4 0 0,1-3 0 16,4-2 0-16,2-4 0 0,4-5 0 0,1-3 0 15,2-5 0-15,-2-18 0 0,11 23 0 0,-11-23 0 16,21 11 0-16,-21-11 0 0,30-5 0 16,-10-4 0-16,2-10 0 0,2 0 0 15,4-5 0-15,1-4 0 0,2-1 0 0,2-1 0 16,-2 1 0-16,-2 2 0 0,-2 2 0 0,0 2 0 15,-3 1 0-15,0 3 0 0,-2 3 0 0,-1 2 0 16,-3 4 0-16,-18 10 0 0,28-6 0 0,-28 6 0 16,0 0 0-16,18 22 0 0,-18-22 0 0,-2 37 0 15,-4-13 0-15,-3 4 0 0,1 1 0 0,-3-2 0 16,2 1 0-16,0-6 0 0,5 0 0 16,2-4 0-16,2-18 0 0,5 28 0 0,-5-28 0 15,14 17 0-15,-14-17-50 0,23 1-50 0,17 20-285 16,-40-21-237-16,27-15 5 0,-9 7 345 15</inkml:trace>
  <inkml:trace contextRef="#ctx0" brushRef="#br4" timeOffset="360203.527">10769 13996 1860 0,'0'0'135'0,"0"0"-99"15,0 0-20-15,0 0-16 0,0 0 0 0,0 0 0 16,0 0 0-16,0 0 0 0,23 9 0 0,-23-9 0 15,22-2 0-15,-22 2 0 0,29-3 0 0,-12 0 0 16,2 0 0-16,2-2 0 0,3 0 0 16,1-4 0-16,0 2 0 0,1-2 0 15,-3 0 0-15,-1-3 0 0,-3 1 0 0,-19 11 0 16,29-25 0-16,-29 25 0 0,17-23 0 0,-17 23 0 16,4-20 0-16,-4 20 0 0,0 0 0 0,-12-19 0 15,12 19 0-15,-18-4 0 0,18 4 0 0,-25 3 0 16,25-3 0-16,-28 10 0 0,28-10 0 0,-33 19 0 15,15-6 0-15,0 2 0 0,1 2 0 16,17-17 0-16,-32 32 0 0,20-15 0 0,2 1 0 16,1 3 0-16,3-4 0 0,1 1 0 0,5-18 0 15,0 31 0-15,0-31 0 0,11 25 0 0,-11-25 0 16,24 13 0-16,-5-7 0 0,5-4 0 16,2-2 0-16,6-1 0 0,2-4 0 0,4-1 0 15,3-2 0-15,2-2 0 0,-3-2 0 16,0 1 0-16,-4 0 0 0,-2-1 0 0,-4 1 0 15,-4 0 0-15,-4 2 0 0,-4 0 0 0,-18 9 0 16,27-19 0-16,-27 19 0 0,0 0 0 0,15-18 0 16,-15 18 0-16,0 0 0 0,0 0 0 0,0 0 0 15,-21 3 0-15,21-3 0 0,-18 21 0 0,18-21 0 16,-26 35 0-16,11-12 0 0,0 1 0 0,-1 4 0 16,2 1 0-16,1-1 0 0,1 1 0 15,4-5 0-15,2-3 0 0,3-3 0 0,3-18 0 16,5 26 0-16,-5-26 0 0,0 0 0 15,24 11 0-15,-24-11 0 0,20-6 0 0,-20 6 0 16,19-17 0-16,-19 17 0 0,16-29 0 0,-6 10 0 16,-2-3 0-16,2-2 0 0,-1 0 0 0,-2 0 0 15,-2-1 0-15,0 4 0 0,-1-1 0 0,0 1 0 16,1 2 0-16,-1 0 0 0,-4 19 0 16,9-32 0-16,-9 32 0 0,15-24 0 0,-15 24 0 15,19-18 0-15,-19 18 0 0,27-11 0 0,-6 9 0 16,2-1 0-16,7 4 0 0,6-2 0 0,5 2 0 15,2-4 0-15,10 8-56 0,-13-28-190 0,38 41-206 16,-37-29-192-16,21 6 74 0,-1 11 492 16</inkml:trace>
  <inkml:trace contextRef="#ctx0" brushRef="#br4" timeOffset="360781.6724">12611 14185 1932 0,'0'0'51'16,"-35"0"-21"-16,18 1-5 0,17-1-16 0,-32-1-9 16,32 1 0-16,-29-4 0 0,29 4 0 0,-29-10 0 15,29 10 0-15,-25-12 0 0,25 12 0 0,-24-20 0 16,24 20 0-16,-27-30 0 0,27 30 0 0,-28-34 0 16,12 13 0-16,2-2 0 0,-3-3 0 0,0-1 0 15,-1-3 0-15,1-2 0 0,2-2 0 16,-1-3 0-16,4-2 0 0,2 0 0 15,3 3 0-15,3 2 0 0,6 0 0 0,1 4 0 16,3 1 0-16,3 1 0 0,1 3 0 0,2 1 0 16,2-2 0-16,3 1 0 0,3 2 0 0,0 1 0 15,2 3 0-15,1 3 0 0,-1 4 0 0,0 6 0 16,-4 2 0-16,-1 6 0 0,-17-2 0 0,22 14 0 16,-22-14 0-16,6 33 0 0,-8-9 0 15,-5 5 0-15,-7 7 0 0,-6 4 0 0,-7 4 0 16,-6 4 0-16,-3 3 0 0,-3 3 0 0,-3 3 0 15,1 1 0-15,-2 1 0 0,2 1 0 0,-3-3 0 16,4-4 0-16,4-4 0 0,4-4 0 0,7-6 0 16,7-7 0-16,8-6 0 0,7-6 0 15,3-20 0-15,20 27 0 0,6-22 0 0,11-6 0 16,13-8 0-16,9-7 0 0,14-5 0 16,5-7 0-16,13-1 0 0,5-7 0 0,11 11-33 15,-26-35-378-15,27 36-264 0,-19-14 17 0,3 3 389 16</inkml:trace>
  <inkml:trace contextRef="#ctx0" brushRef="#br4" timeOffset="361551.0762">13624 13457 1927 0,'0'0'51'0,"0"0"-11"16,0 0-16-16,7 19-19 0,-7-19-5 15,-6 34 0-15,-1-6 0 0,-2 3 0 0,-3 7 0 16,-1 3 0-16,1 2 0 0,-2 3 0 0,1 1 0 16,0 1 0-16,0 0 0 0,4-2 0 0,0-4 0 15,4-4 0-15,3-3 0 0,2-4 0 0,5-1-23 0,0-7-14 0,4 3-23 16,-9-26-62-16,31 28-502 0,-31-28-8 15,17 17 84-15</inkml:trace>
  <inkml:trace contextRef="#ctx0" brushRef="#br4" timeOffset="362145.4754">13420 13874 1859 0,'-30'-28'83'15,"30"28"-28"-15,-27-13-6 0,27 13-48 0,-21-1-1 16,21 1 0-16,0 0 0 0,0 0 0 15,0 0 0-15,-3 18 0 0,3-18 0 0,26 12 0 16,-5-9 0-16,3 0 0 0,5-3 0 0,6-3 0 16,3 1 0-16,5 0 0 0,2-3 0 15,0-1 0-15,-2 1 0 0,1-1 0 0,-5 2 0 16,-4 2 0-16,-2 1 0 0,-5-1 0 0,-5 2 0 16,-2-1 0-16,-21 1 0 0,28 1 0 0,-28-1 0 15,0 0 0-15,17 2 0 0,-17-2 0 16,0 0 0-16,0 0 0 0,0 0 0 0,0 0 0 15,-15 18 0-15,15-18 0 0,-14 19 0 0,14-19 0 16,-17 28 0-16,7-10 0 0,2 1 0 0,-1 4 0 16,-1 2 0-16,4 0 0 0,0 2 0 0,0-2 0 15,4 0 0-15,0-2 0 0,2-1 0 0,4-5 0 16,-4-17 0-16,13 28 0 0,-13-28 0 16,24 16 0-16,-24-16 0 0,30 4 0 0,-12-8 0 15,2-3 0-15,0-5 0 0,2-2 0 16,0-7 0-16,-1-3 0 0,2-2 0 0,-2-2 0 15,-1-1 0-15,1 1 0 0,-2 1 0 0,-2 3 0 16,-2 0 0-16,1 3 0 0,-4 3 0 0,-12 18 0 16,17-25 0-16,-17 25 0 0,0 0 0 0,0 0 0 15,0 0 0-15,0 0 0 0,0 0 0 16,5 20 0-16,-9 1 0 0,1 1 0 0,0 3 0 16,1 2 0-16,-1-2 0 0,2 3 0 0,1-3 0 15,1-2 0-15,4-2 0 0,0-4 0 0,-5-17 0 16,16 24 0-16,-16-24 0 0,23 12 0 0,-23-12 0 15,25 1 0-15,-25-1 0 0,32-13 0 16,-15 1 0-16,0-3 0 0,-1-3 0 0,0-1 0 16,0-2 0-16,1-2 0 0,-3-1 0 15,2 1 0-15,-3 0 0 0,-2 1 0 0,-1 1 0 16,-4-1 0-16,1 3 0 0,-1-3 0 0,-6 22 0 16,14-35-27-16,-14 35-111 0,-1-32-257 0,18 35-213 15,-17-3-27-15,0 0 392 0</inkml:trace>
  <inkml:trace contextRef="#ctx0" brushRef="#br4" timeOffset="362551.9415">14968 13818 1927 0,'0'0'68'15,"-18"11"-31"-15,18-11-22 0,0 0-15 0,-22-8 0 16,22 8 0-16,0 0 0 0,-20-12 0 15,20 12 0-15,0 0 0 0,-17-10 0 0,17 10 0 16,0 0 0-16,-19-5 0 0,19 5 0 0,-22 0 0 16,22 0 0-16,-28 11 0 0,28-11 0 0,-32 23 0 15,13-7 0-15,1 4 0 0,-2 3 0 0,3 3 0 16,0 0 0-16,4 4 0 0,-2-1 0 0,4 3 0 16,1-4 0-16,6-2 0 0,4-1 0 0,2-7 0 15,5-1 0-15,-7-17 0 16,28 20 0-16,-5-16 0 0,3-4 0 0,2-4 0 15,2-6 0-15,3 0 0 0,5-9 0 0,1-2 0 16,1-4 0-16,-2-4 0 0,-6-2 0 0,-1 0 0 16,-8-2 0-16,-5 0 0 0,-6 3 0 0,-4 1 0 15,-7 1 0-15,-5 5 0 0,-6 4 0 0,-2 1 0 16,-5 6 0-16,-3 1 0 0,-1 6 0 16,-5 4 0-16,2 4 0 0,-2 5 0 0,6 4 0 15,-2 2 0-15,6 6 0 0,16-20-50 0,-10 55-226 16,-18-55-234-16,37 27-92 0,-9-27-6 0,0 0 608 15</inkml:trace>
  <inkml:trace contextRef="#ctx0" brushRef="#br4" timeOffset="363152.1766">15896 13855 1924 0,'1'-20'72'0,"-1"20"-32"15,0 0-29-15,-11-17-11 0,11 17 0 16,0 0 0-16,-18-7 0 0,18 7 0 0,-20 7 0 16,20-7 0-16,-23 16 0 0,23-16 0 0,-23 24 0 15,23-24 0-15,-23 32 0 0,12-14 0 0,1 2 0 16,1 2 0-16,1 1 0 0,2 1 0 0,0-2 0 15,4-3 0-15,3-2 0 0,-1-17 0 16,12 28 0-16,-12-28 0 0,28 19 0 0,-11-14 0 16,6-3 0-16,3-4 0 0,3-4 0 0,1-5 0 15,3-3 0-15,2-7 0 0,1 0 0 0,-1-6 0 16,1 0 0-16,-3 0 0 0,-2-4 0 0,-2 3 0 16,-6-1 0-16,-1 2 0 0,-6 2 0 0,-3 4 0 15,-13 21 0-15,15-29 0 16,-15 29 0-16,0 0 0 0,1-19 0 0,-1 19 0 15,0 0 0-15,0 0 0 0,0 0 0 0,-16 23 0 16,9-4 0-16,-2 2 0 0,-1 5 0 0,2 2 0 16,2-1 0-16,0 0 0 0,3-2 0 0,5-3 0 15,4-1 0-15,2-4 0 0,-8-17 0 0,27 27 0 16,-8-13 0-16,1-7 0 0,7 3-52 0,-15-32-212 16,35 28-361-16,-29-19 17 0,18 10 111 15</inkml:trace>
  <inkml:trace contextRef="#ctx0" brushRef="#br4" timeOffset="363495.9227">16633 13752 1890 0,'0'0'157'0,"-22"11"-157"0,22-11 0 16,0 0 0-16,0 0 0 0,-18 9 0 16,18-9 0-16,-10 23 0 0,10-23 0 0,-12 37 0 15,6-16 0-15,-1 5 0 0,3 0 0 0,-1 2 0 16,-1-1 0-16,1-1 0 0,0 0 0 0,0-4 0 15,4-6 0-15,1-16 0 0,4 23 0 0,-4-23 0 16,0 0 0-16,20 10 0 0,-20-10 0 0,23-12 0 16,-23 12 0-16,31-33 0 15,-11 7 0-15,1-3 0 0,2-1 0 0,-1-6 0 0,1 4 0 16,0-3 0-16,2 2 0 0,-1 3 0 16,3 3 0-16,-3 3 0 0,0 2 0 0,-2 5 0 15,-4 4 0-15,-18 13 0 0,25-12 0 0,-25 12 0 16,0 0 0-16,0 0 0 0,7 27 0 0,-12-6 0 15,-3 7 0-15,-3 4 0 0,-3 5 0 0,0 2 0 16,0-2 0-16,3 2 0 0,3-3 0 16,6-1 0-16,3-1 0 0,10-2 0 0,4-7 0 15,10-2 0-15,2-9 0 0,13 9-118 0,-40-23-241 16,67 2-279-16,-33-6 27 0,12 2 291 0</inkml:trace>
  <inkml:trace contextRef="#ctx0" brushRef="#br4" timeOffset="363792.7931">17477 13801 1860 0,'0'0'82'15,"0"0"-27"-15,0 0-10 0,0 0-40 16,0 0-5-16,0 0 0 0,-17-3 0 0,17 3 0 15,-27 19 0-15,9-6 0 0,-1 4 0 16,-1 4 0-16,-1 2 0 0,-1 5 0 0,1-2 0 16,1 2 0-16,2 0 0 0,3-3 0 0,4 1 0 15,5-5 0-15,4-1 0 0,2-20 0 0,9 28 0 16,-9-28 0-16,28 17 0 0,-5-13 0 0,3-2 0 16,5-5 0-16,2-4 0 0,5-2 0 15,0-5 0-15,4 2 0 0,0-4 0 0,3 2 0 16,-4-13-67-16,27 32-317 0,-39-34-242 0,21 12-23 15,-15-1 329-15</inkml:trace>
  <inkml:trace contextRef="#ctx0" brushRef="#br4" timeOffset="364042.8176">17984 13405 1547 0,'-18'42'500'0,"4"-24"-500"0,1 1 0 16,2 3 0-16,-3 1 0 0,2 1 0 15,-1 2 0-15,1 4 0 0,0 0 0 0,1 4 0 16,-3 0 0-16,3 0 0 0,2 1 0 0,-1-2 0 16,3-1 0-16,2 1 0 0,1-2 0 15,4-3 0-15,4-1 0 0,1-7 0 0,8 1 0 16,0-4 0-16,9 3-19 0,-22-20-342 0,38 8-307 15,-20-8 39-15,14 3 260 0</inkml:trace>
  <inkml:trace contextRef="#ctx0" brushRef="#br4" timeOffset="364495.8824">18020 13849 1884 0,'0'0'83'0,"0"0"-41"0,0 0-6 0,0 0-34 16,21 8-2-16,-21-8 0 0,27 0 0 0,-10-2 0 16,1-1 0-16,1-3 0 0,3 1 0 0,-1 0 0 15,1-2 0-15,0 0 0 0,1 0 0 16,-1-3 0-16,1 0 0 0,0-1 0 0,1 1 0 15,2-4 0-15,-4 2 0 0,-3 0 0 0,-19 12 0 16,25-22 0-16,-25 22 0 0,6-19 0 0,-6 19 0 16,-5-17 0-16,5 17 0 0,0 0 0 0,-23-19 0 15,23 19 0-15,-31-8 0 0,9 8 0 16,2 0 0-16,-3 4 0 0,-2 1 0 0,1 3 0 16,-3 1 0-16,2 5 0 0,-5 4 0 15,5 3 0-15,-2 2 0 0,0 2 0 0,5 3 0 16,2 4 0-16,4-1 0 0,5-1 0 0,4-1 0 15,6-3 0-15,4-6 0 0,6 2 0 0,8-4 0 16,3-1 0-16,10-1 0 0,6-4 0 0,5-4 0 16,6-3 0-16,9-2 0 0,0-8 0 0,10 0 0 15,-1-6 0-15,8 1 0 0,-16-21-166 16,38 35-335-16,-37-30-156 0,12 12 20 0,-10 3 552 16</inkml:trace>
  <inkml:trace contextRef="#ctx0" brushRef="#br4" timeOffset="364855.2667">18829 13754 2047 0,'0'0'0'0,"-24"0"0"0,24 0 0 0,0 0 0 16,0 0 0-16,0 0 0 0,0 0 0 0,0 0 0 15,0 0 0-15,0 0 0 0,0 0 0 0,0 0 0 16,-6 17 0-16,6-17 0 0,2 25 0 0,-2-25 0 15,2 32 0-15,0-15 0 0,-1 0 0 16,1 0 0-16,-2-17 0 0,15 30 0 16,-15-30 0-16,22 24 0 0,-22-24 0 0,25 21 0 15,-5-14 0-15,-3-1 0 0,4-4 0 0,-21-2 0 16,30 6 0-16,-30-6 0 0,19 4 0 0,-19-4 0 16,0 0 0-16,0 0 0 0,16 19 0 0,-16-19 0 15,-10 20 0-15,10-20 0 0,-24 30 0 0,3-11 0 16,-2 2 0-16,-6 1 0 0,-2 1 0 15,-2-2 0-15,-3 1 0 0,2 0 0 0,3-3 0 16,3-3 0-16,8-4 0 0,20-12 0 0,-19 7 0 16,19-7 0-16,0 0-140 0,-6-31-347 0,29 19-184 15,-10-11 27-15,9-12 540 0</inkml:trace>
  <inkml:trace contextRef="#ctx0" brushRef="#br4" timeOffset="365558.375">19810 13870 1991 0,'-17'10'44'0,"17"-10"-32"0,0 0-12 0,8-17 0 15,-8 17 0-15,17-13 0 0,-17 13 0 0,17-9 0 16,-17 9 0-16,0 0 0 0,17 3 0 16,-17-3 0-16,0 0 0 0,7 21 0 15,-7-21 0-15,-2 33 0 0,-6-11 0 0,0 2 0 16,-1-1 0-16,0 1 0 0,0-1 0 0,-1-1 0 16,3-3 0-16,7-19 0 0,-8 29 0 0,8-29 0 15,4 17 0-15,-4-17 0 0,0 0 0 0,22 10 0 16,-22-10 0-16,32-9 0 0,-9-1 0 0,4-5 0 15,4-4 0-15,5-3 0 0,0-2 0 0,-1-2 0 16,-2 3 0-16,-1 0 0 0,-5 3 0 16,-4 1 0-16,-6 2 0 0,-17 17 0 0,23-25 0 15,-23 25 0-15,0 0 0 0,0 0 0 0,0 0 0 16,0 0 0-16,0 0 0 0,0 0 0 16,1 21 0-16,-8-4 0 0,-3 6 0 0,2-1 0 15,0 2 0-15,3 2 0 0,2-1 0 0,2-1 0 16,2-1 0-16,1-1 0 0,4-4 0 15,-6-18 0-15,18 27 0 0,-18-27 0 0,26 11 0 16,-9-11 0-16,2-3 0 0,3-3 0 0,1-8 0 16,-3-1 0-16,-1-6 0 0,-2-3 0 0,-1-1 0 15,-1-2 0-15,-2-1 0 0,-1 2 0 0,-3-1 0 16,-2 0 0-16,-1 2 0 0,-1-2 0 0,-1 3 0 16,-2 0 0-16,2 2 0 0,-3 2 0 0,-1 20 0 15,4-29 0-15,-4 29 0 16,5-17 0-16,-5 17 0 0,0 0-14 0,19 6-135 15,-35-27-225-15,37 36-234 0,-21-15-16 0,0 0 347 16</inkml:trace>
  <inkml:trace contextRef="#ctx0" brushRef="#br4" timeOffset="365964.5994">20743 13868 2003 0,'0'0'44'0,"0"0"-44"15,-17-1 0-15,17 1 0 0,0 0 0 0,0 0 0 16,0 0 0-16,0 0 0 0,0 0 0 16,0 0 0-16,0 0 0 0,0 0 0 0,26 3 0 15,-26-3 0-15,26-6 0 0,-9 1 0 16,3-1 0-16,1-2 0 0,2-2 0 0,1-1 0 16,-1-2 0-16,0-2 0 0,-1 1 0 0,-2-2 0 15,-3 3 0-15,-17 13 0 0,23-27 0 0,-23 27 0 16,11-23 0-16,-11 23 0 0,2-20 0 0,-2 20 0 15,0 0 0-15,-14-21 0 0,14 21 0 0,-24-7 0 16,24 7 0-16,-30-2 0 0,13 3 0 0,17-1 0 16,-34 12 0-16,14-1 0 0,0 2 0 15,-1 4 0-15,3 1 0 0,0 3 0 0,2 0 0 16,0 4 0-16,0 0 0 0,5-1 0 16,3 2 0-16,4-6 0 0,7 1 0 0,-3-21 0 15,10 31 0-15,-10-31 0 0,26 24 0 0,-8-14 0 16,4-3 0-16,2-2 0 0,2-1 0 0,3-4 0 15,4 0 0-15,-3-6 0 0,7 1 0 0,-5-7 0 16,6 9-102-16,-19-33-209 0,37 32-287 16,-30-18-10-16,13 6 181 0</inkml:trace>
  <inkml:trace contextRef="#ctx0" brushRef="#br4" timeOffset="366277.0906">21429 13753 1890 0,'-34'6'131'0,"34"-6"-105"0,-27 22-26 16,27-22 0-16,-30 30 0 15,15-13 0-15,2 1 0 0,0 3 0 0,2 0 0 16,2 2 0-16,1 0 0 0,1 3 0 0,5-3 0 16,1 0 0-16,0 0 0 0,-1-3 0 0,0 0 0 15,3-3 0-15,-1-17 0 0,9 26 0 0,-9-26 0 16,0 0 0-16,25 18 0 0,-25-18 0 0,0 0 0 16,22-3 0-16,-22 3 0 0,12-17 0 0,-12 17 0 15,9-29 0-15,-4 9 0 0,0 0 0 16,-2-4 0-16,2-2 0 0,-3 2 0 0,2 1 0 15,-1-1 0-15,0 2 0 0,1-2 0 0,-1-1 0 16,1 2 0-16,2-2 0 0,-1 4 0 16,4 0 0-16,-9 21 0 0,20-30 0 0,-20 30 0 15,28-20 0-15,-28 20 0 0,28-3 0 0,-28 3 0 16,27 5 0-16,-9 2 0 0,-1 0 0 0,8 4 0 16,0-5 0-16,8 9-3 0,-12-30-252 15,39 36-311-15,-29-21-76 0,22 11 66 0</inkml:trace>
  <inkml:trace contextRef="#ctx0" brushRef="#br4" timeOffset="366542.7874">22573 13851 1920 0,'-23'0'97'0,"23"0"-67"0,0 0-30 0,0 0 0 16,0 0 0-16,0 0 0 0,0 0 0 15,0 0 0-15,0 0 0 0,0 0 0 0,0 0 0 16,-7 18 0-16,7-18 0 0,-4 36 0 0,-3-11 0 16,0 0 0-16,-2 3 0 0,-2 1 0 0,3-3 0 15,-1-1 0-15,4-2 0 0,-1-7 0 16,8 1 0-16,-2-17 0 0,12 33-106 0,-32-40-473 15,37 14-87-15,-17-7 38 0</inkml:trace>
  <inkml:trace contextRef="#ctx0" brushRef="#br4" timeOffset="367183.3321">21715 13994 1890 0,'0'0'78'0,"0"0"-34"0,10 21-9 16,-10-21-35-16,0 0 0 0,0 0 0 0,24 9 0 16,-24-9 0-16,21-4 0 0,-21 4 0 0,25-13 0 15,-25 13 0-15,32-23 0 0,-15 8 0 16,5 1 0-16,1-4 0 0,0 0 0 0,1-3 0 16,-1 1 0-16,-3 1 0 0,-1 2 0 0,-4 1 0 15,-15 16 0-15,19-27 0 0,-19 27 0 16,3-22 0-16,-3 22 0 0,-10-19 0 0,10 19 0 15,-26-17 0-15,7 13 0 0,-7 2 0 0,-2 4 0 16,-4 4 0-16,-4 5 0 0,1 4 0 0,-4 4 0 16,1 4 0-16,0 4 0 0,0 3 0 15,3 0 0-15,1 2 0 0,4 3 0 0,4-3 0 16,4 3 0-16,6-2 0 0,6-3 0 0,8-3 0 16,5-3 0-16,8-2 0 0,9-4 0 0,8-4 0 15,7-4 0-15,10-4 0 0,5-7 0 0,12-3 0 16,5-7 0-16,14 4 0 0,-9-28-194 0,37 28-465 15,-20-20 17-15,15 5 91 0</inkml:trace>
  <inkml:trace contextRef="#ctx0" brushRef="#br4" timeOffset="367620.892">22656 13558 2047 0,'-33'-6'0'0,"33"6"0"0,0 0 0 0,0 0 0 16,-17-13 0-16,17 13 0 0,0 0 0 0,0 0 0 15,0 0 0-15,0 0 0 0,0 0 0 16,0 0 0-16,19 30-266 0,-19-30-382 0,0 0-11 16,18 12 186-16</inkml:trace>
  <inkml:trace contextRef="#ctx0" brushRef="#br4" timeOffset="368011.4239">22850 13755 2009 0,'0'0'38'0,"-10"-17"-38"15,10 17 0-15,0 0 0 0,0 0 0 0,-21-15 0 16,21 15 0-16,0 0 0 0,0 0 0 0,-19 15 0 15,19-15 0-15,-16 28 0 0,7-10 0 16,-2 4 0-16,3 2 0 0,-2 1 0 0,0 1 0 16,2 2 0-16,1-3 0 0,-1-2 0 0,2-2 0 15,6-21 0-15,-6 28 0 0,6-28 0 16,0 0 0-16,0 0 0 0,0 0 0 0,21 9 0 16,-21-9 0-16,30-21 0 0,-8 1 0 0,2-3 0 15,3-5 0-15,2-2 0 0,-2 1 0 0,0-2 0 16,-3 3 0-16,-2 3 0 0,-2 3 0 15,-3 5 0-15,-17 17 0 0,24-22 0 0,-24 22 0 16,0 0 0-16,18-7 0 0,-18 7 0 0,0 0 0 16,14 25 0-16,-8-8 0 0,-2 5 0 0,4 5 0 15,-2 0 0-15,1 5 0 0,4 0 0 0,-2-1 0 16,5 0 0-16,-4-5 0 0,6 5 0 0,-16-31-72 16,37 53-491-16,-37-53-86 0,14 40-4 0</inkml:trace>
  <inkml:trace contextRef="#ctx0" brushRef="#br4" timeOffset="368808.2787">1353 15000 1685 0,'9'-34'38'0,"1"7"-6"0,-6-5 12 15,9 10-9-15,-6-3 15 0,-7 25-10 16,18-26-6-16,-18 26 1 0,0 0-7 16,0 0-2-16,0 0-26 0,11 28 0 0,-10-3 0 15,-1 7 0-15,-1 6 0 0,0 4 0 0,-2 4 0 16,0 3 0-16,-1 4 0 0,-1 2 0 0,0 0 0 16,0 0 0-16,1-3 0 0,0 0 0 0,2-3 0 15,-2 0 0-15,3-2 0 0,-1-3 0 0,2-3 0 16,0-5-9-16,3-3-40 0,-3-10-15 0,11 8-62 15,-11-31-213-15,0 0-253 0,0 0-17 16,0 0 351-16</inkml:trace>
  <inkml:trace contextRef="#ctx0" brushRef="#br4" timeOffset="369355.1392">1313 15283 1704 0,'-38'18'272'16,"21"-1"-233"-16,3 0-18 0,3 0-10 15,11-17-11-15,-9 29 0 0,9-29 0 0,9 17 0 16,-9-17 0-16,32 6 0 0,-6-9 0 0,5-4 0 16,6-10 0-16,3-3 0 0,7-6 0 0,1-6 0 15,5-2 0-15,3-4 0 0,2-3 0 0,0 1 0 16,1 0 0-16,-6-1 0 0,0 4-19 0,-7-2-14 16,-1 6-2-16,-8-4-19 0,4 10-14 15,-13-12-31-15,12 24-33 0,-27-26-50 0,24 32 9 16,-30-19 35-16,12 17 89 0,-19 11 117 15,0 0 76-15,0 0 23 0,0 0-5 0,0 0-38 16,-22 20-37-16,14 0-14 0,-10-3-25 0,3 10-5 16,-3-2-12-16,0 4 1 0,-1 4-29 0,0 0-3 15,-1 3 0-15,3 1 0 0,-3 5 0 0,1 1 0 16,0 5 0-16,2 3 0 0,0 2 0 16,1 1 0-16,0-1 0 0,2-1 0 0,2-3 0 15,2 0 0-15,4-6 0 0,1-5 0 0,5-8 0 16,5-4 0-16,2-10 0 0,-7-16 0 0,24 17 0 15,-24-17 0-15,36-3 0 0,-17-7 0 0,3-7 0 16,0-5 0-16,0-5 0 0,0-6 0 16,-2-6 0-16,3-2 0 0,-1 0 0 0,-1 1 0 15,-2 3 0-15,-3 4 0 0,-2 3 0 16,-2 3 0-16,-2 7 0 0,-10 20 0 0,12-21 0 16,-12 21 0-16,0 0 0 0,0 0 0 0,0 0 0 15,11 28 0-15,-9-6 0 0,2 5 0 0,-1 6 0 16,0 1 0-16,2 2 0 0,0 2 0 0,2-2 0 15,3-2 0-15,3-2 0 0,4-9 0 0,4 2 0 16,1-8 0-16,6-2 0 0,-2-7 0 16,12 8-126-16,-25-37-233 0,27 27-278 0,-15-18-2 15,6-2 354-15</inkml:trace>
  <inkml:trace contextRef="#ctx0" brushRef="#br4" timeOffset="369698.8806">2633 15413 1962 0,'-13'23'31'0,"13"-23"-17"0,10 27 1 15,-10-27 2-15,22 21-9 0,-22-21-8 0,31 14 0 16,-12-10 0-16,4 1 0 0,3-5 0 0,6-3 0 16,2-2 0-16,2-6 0 0,0-2 0 15,2-3 0-15,-2-5 0 0,0-1 0 0,-1-5 0 16,-3 1 0-16,-3-2 0 0,-4-1 0 15,-5 2 0-15,-6 1 0 0,-6 5 0 0,-6 2 0 16,-2 19 0-16,-15-28 0 0,15 28 0 0,-35-19 0 16,11 16 0-16,-5 6 0 0,-5 4 0 0,-3 6 0 15,-2 4 0-15,0 7 0 0,0 5 0 0,1 7 0 16,1 3 0-16,2 1 0 0,6 1 0 0,3 0 0 16,7-1 0-16,4 0 0 0,8-6 0 15,4-6 0-15,11-5 0 0,4-5 0 0,11-6 0 16,6-5 0-16,11-5 0 0,5-10 0 0,9-1 0 15,6-7 0-15,10 1 0 0,4-6 0 0,14 13-121 16,-29-35-351-16,36 26-186 0,-16-13 18 16,9-1 485-16</inkml:trace>
  <inkml:trace contextRef="#ctx0" brushRef="#br4" timeOffset="370502.4312">4850 14833 1992 0,'0'0'35'0,"-30"10"-15"0,30-10-20 0,-25 14 0 0,25-14 0 16,-26 27 0-16,13-7 0 0,-3 6 0 0,-1 3 0 15,-1 9 0-15,-2 7 0 0,2 5 0 0,-1 5 0 16,-1 5 0-16,2 1 0 0,0 1 0 0,3-3 0 16,1-3 0-16,1-7 0 0,5-7 0 15,2-7 0-15,6-11 0 0,0-24 0 0,11 25 0 16,-11-25 0-16,24-1 0 0,-24 1 0 0,34-25 0 15,-12 0 0-15,2-10 0 0,3-7 0 16,1-8 0-16,3-5 0 0,-1-7 0 0,2-1 0 16,-2-2 0-16,2 2 0 0,-6 3 0 0,1 3 0 15,-6 0 0-15,-1 0 0 0,-3 5 0 16,-1 1 0-16,-2 4 0 0,0 6 0 0,0 4 0 16,0 7 0-16,-2 10 0 0,-12 20 0 0,19-19 0 15,-19 19 0-15,0 0 0 0,0 0 0 0,11 31 0 16,-9-3 0-16,2 8 0 0,-2 8 0 0,1 5 0 15,-2 3 0-15,0 5 0 0,-1-1 0 0,2 3 0 16,0 0 0-16,4-3 0 0,-1-1 0 0,3-1 0 16,-1-7 0-16,7-2 0 0,-1-4 0 15,7-5 0-15,-3-6 0 0,2 0 0 16,-3-9 0-16,3 4-72 0,-19-25-133 0,33 19-420 16,-33-19 2-16,0 0 102 0</inkml:trace>
  <inkml:trace contextRef="#ctx0" brushRef="#br4" timeOffset="371455.5176">4805 15238 1863 0,'-28'-16'184'0,"28"16"-184"16,-22 16 0-16,22-16 0 0,0 0 0 0,0 0 0 16,31 11 0-16,-3-12 0 0,5-5 0 0,11-6 0 15,6-5 0-15,7-3 0 0,5-6 0 16,1 0 0-16,4-1 0 0,-4 0 0 15,-2 4 0-15,-1 1 0 0,-5 4 0 0,-3 5 0 16,-8 4 0-16,-5 3 0 0,-7 4 0 0,-5 3 0 16,-5 3 0-16,-22-4 0 0,27 14 0 0,-27-14 0 15,7 26 0-15,-7-7 0 0,-4 4 0 0,-3 2 0 16,-3 7 0-16,-3 0 0 0,-3 5 0 0,-2-1 0 16,-2-1 0-16,2 1 0 0,0-3 0 0,2-3 0 15,3-3 0-15,2-7 0 0,4-3 0 16,7-17 0-16,-10 22 0 0,10-22 0 0,0 0 0 15,0 0 0-15,0 0 0 0,0 0 0 16,18-16 0-16,-7-1 0 0,2-8 0 0,3-5 0 16,1-5 0-16,1-3 0 0,2-1 0 0,-1 3 0 15,0-1 0-15,-4 3 0 0,0 2 0 0,-4 5 0 16,-3 2 0-16,-1 5 0 0,-3 3 0 0,-4 17 0 16,7-22 0-16,-7 22 0 0,0 0 0 15,0 0 0-15,0 0 0 0,0 0 0 0,0 0 0 16,0 0 0-16,19-16 0 0,-19 16 0 0,23-2 0 15,-23 2 0-15,30-2 0 0,-11 0 0 0,-1 0 0 16,1 2 0-16,2-1 0 0,0 2 0 0,1 1 0 16,-2 1 0-16,1 2 0 0,-2-1 0 0,0 4 0 15,-19-8 0-15,30 15 0 16,-30-15 0-16,23 16 0 0,-23-16 0 0,17 17 0 16,-17-17 0-16,9 18 0 0,-9-18 0 0,3 21 0 15,-3-21 0-15,-3 25 0 0,3-25 0 0,-9 32 0 16,3-14 0-16,-2 0 0 0,-2 0 0 0,1 0 0 15,-2 2 0-15,2-4 0 0,-1 1 0 0,10-17 0 16,-16 27 0-16,16-27 0 0,-7 17 0 0,7-17 0 16,0 0 0-16,0 0 0 0,0 0 0 15,0 0 0-15,0 0 0 0,12-19 0 0,-12 19 0 16,20-37 0-16,-7 13 0 0,-2-4 0 0,5 2 0 16,-1-5 0-16,0 1 0 0,1 0 0 0,-3 1 0 15,1 4 0-15,-1 0 0 0,0 5 0 16,-2 2 0-16,0 1 0 0,-11 17 0 0,17-20 0 15,-17 20 0-15,0 0 0 0,0 0 0 0,0 0 0 16,0 0 0-16,0 0 0 0,4 20 0 16,-4-20 0-16,-9 35 0 0,3-13 0 0,0 1 0 15,0 0 0-15,0 1 0 0,1-1 0 0,2-2 0 16,1-1 0-16,2-2 0 0,0-18 0 0,4 25 0 16,-4-25 0-16,12 19 0 0,-12-19 0 0,17 6 0 15,-17-6 0-15,26-13 0 0,-9-1 0 0,1-7 0 16,5-4 0-16,0-3 0 0,3-3 0 15,2-1 0-15,0 2 0 0,-3 2 0 16,1 5 0-16,-6 3 0 0,-1 2 0 0,-19 18 0 16,24-22 0-16,-24 22 0 0,0 0 0 0,0 0 0 15,0 0 0-15,10 18 0 0,-14 0 0 0,-2 7 0 16,-2 4 0-16,-1 1 0 0,-2 2 0 0,1 1 0 16,1-1 0-16,0 1 0 0,3-5 0 0,2-4 0 15,6-3 0-15,0-2 0 0,7-2 0 16,-9-17 0-16,24 27 0 0,-24-27 0 0,34 14 0 15,-34-14-39-15,45 10-134 0,-35-28-56 0,36 37-98 16,-46-19-155-16,34-25-42 0,-1 25 252 0</inkml:trace>
  <inkml:trace contextRef="#ctx0" brushRef="#br4" timeOffset="371846.1479">6659 15066 2022 0,'-9'21'25'16,"9"-21"-25"-16,0 0 0 0,-13 17 0 0,13-17 0 16,0 0 0-16,22 18 0 0,-22-18 0 0,38 7 0 15,-13-6 0-15,3-3 0 0,4-3 0 16,3 0 0-16,4-1 0 0,4-3 0 16,2 0 0-16,-1-5 0 0,-1-1 0 0,-1-1 0 15,-6-1 0-15,-4 2 0 0,-7-1 0 0,-4 0 0 16,-21 16 0-16,21-26 0 0,-21 26 0 0,-2-26 0 15,2 26 0-15,-23-25 0 0,5 13 0 0,-5 0 0 16,-5 1 0-16,-2 5 0 0,-3 1 0 0,-4 5 0 16,1 5 0-16,1 4 0 0,-1 8 0 15,2 4 0-15,3 3 0 0,1 6 0 0,2 2 0 16,5 3 0-16,4 1 0 0,3 2 0 0,5-1 0 16,9-3 0-16,5-3 0 0,11-3 0 0,5-5 0 15,7-1 0-15,8-5 0 0,7-4 0 0,3-5 0 16,9-2 0-16,1-6 0 0,9-2 0 0,2-1 0 15,6-5 0-15,2-2 0 0,6-3 0 16,-2-5-12-16,6 9-69 0,-19-24-82 16,30 37-279-16,-33-31-178 0,8 9 45 0,-7 6 422 15</inkml:trace>
  <inkml:trace contextRef="#ctx0" brushRef="#br4" timeOffset="372267.9949">7902 15101 1954 0,'-25'-4'54'15,"1"0"-22"-15,3-5-25 0,1 0-7 0,3-3 0 16,17 12 0-16,-30-26 0 0,30 26 0 0,-29-21 0 16,29 21 0-16,-28-17 0 0,28 17 0 15,-32-10 0-15,32 10 0 0,-34 1 0 0,17 5 0 16,-1 1 0-16,1 6 0 0,0 2 0 0,1 2 0 16,1 4 0-16,2 2 0 0,2-3 0 0,2 3 0 15,3-2 0-15,5-2 0 0,1-19 0 16,9 29 0-16,-9-29 0 0,23 21 0 0,-6-16 0 15,5-1 0-15,3-4 0 0,4-4 0 0,7-2 0 16,-1-8 0-16,6-3 0 0,1-2 0 0,-2-5 0 16,1-3 0-16,-2 1 0 0,-1-3 0 0,-3 1 0 15,-1-1 0-15,-4 0 0 0,0 0 0 0,-7 0 0 16,-3 1 0-16,-5 4 0 0,-4 2 0 16,-5 0 0-16,-5 3 0 0,-2 2 0 0,-4 0 0 15,5 17 0-15,-13-22 0 0,13 22 0 16,-19-6 0-16,19 6 0 0,-24 16 0 0,11 3 0 15,-3 7 0-15,-1 6 0 0,0 6 0 0,1 3 0 16,1 0 0-16,2 1 0 0,5 3 0 0,0-4 0 16,5-2 0-16,5-3 0 0,0-8 0 0,13-1 0 15,2-8 0-15,12 1 0 0,3-10 0 16,15 9-131-16,-17-28-77 0,33 32-74 0,-39-38-169 16,22 12-110-16,5 7 148 0,-18-24 413 0</inkml:trace>
  <inkml:trace contextRef="#ctx0" brushRef="#br4" timeOffset="372549.2872">9133 14844 1905 0,'14'-22'75'16,"-14"22"-40"-16,9-19-8 0,-9 19-22 0,0 0-5 15,0 0 0-15,0 0 0 0,0 0 0 16,0 0 0-16,-1 29 0 0,-3-9 0 0,-1 6 0 16,-1 5 0-16,1 1 0 0,-1 1 0 15,0 5 0-15,1-1 0 0,-1 6 0 0,-1-2 0 16,1-1 0-16,1-2 0 0,2-1 0 0,2-5 0 16,2 0 0-16,2-7 0 0,2-2 0 0,0-6 0 15,4 2-53-15,-9-19-143 0,27 3-451 0,-27-3 22 16,22-16 100-16</inkml:trace>
  <inkml:trace contextRef="#ctx0" brushRef="#br4" timeOffset="372736.7341">9203 14684 2047 0,'-8'17'0'15,"8"-17"0"-15,0 0 0 16,0 0 0-16,0 0 0 0,17 12 0 0,-17-12 0 15,36-2 0-15,-11-3 0 0,1 0 0 0,5-1 0 16,-1-1 0-16,1 0 0 0,-1-1 0 0,0 1 0 16,1 1 0-16,0 1 0 0,0-1 0 0,3 2 0 15,-5-3-7-15,11 22-201 0,-40-15-427 0,33-3-27 16,-33 3 128-16</inkml:trace>
  <inkml:trace contextRef="#ctx0" brushRef="#br4" timeOffset="372939.8743">9184 15047 2047 0,'-16'18'0'16,"16"-18"0"-16,18-2 0 0,1-3 0 0,5-2 0 16,6-3 0-16,6-5 0 0,4 1 0 0,3-3 0 15,2 1 0-15,0-1 0 0,2 3 0 0,-4 1 0 16,4 0 0-16,0 1 0 0,4 3 0 0,-1-5-51 15,12 19-79-15,-35-22-430 0,29 21-94 0,-14-9 24 16</inkml:trace>
  <inkml:trace contextRef="#ctx0" brushRef="#br4" timeOffset="373642.9605">9959 14978 1966 0,'-11'-19'35'16,"6"2"-15"-16,1-4 0 0,3 3-14 0,-2-1-6 16,1-1 0-16,2 20 0 0,-8-29 0 0,8 29 0 15,0 0 0-15,-21-15 0 0,21 15 0 0,-23 3 0 16,23-3 0-16,-27 20 0 0,27-20 0 0,-33 36 0 16,15-10 0-16,-2 5 0 0,1 3 0 15,3-1 0-15,0 1 0 0,4 0 0 0,5-2 0 16,3-3 0-16,5-3 0 0,7-5 0 15,3-3 0-15,-11-18 0 0,35 24 0 0,-9-17 0 16,0-4 0-16,6-6 0 0,3-4 0 0,2-4 0 16,2-4 0-16,0-5 0 0,-3-2 0 0,-1-1 0 15,-4-1 0-15,-5 0 0 0,-5 0 0 0,-5 1 0 16,-4 0 0-16,-5 2 0 0,-3 2 0 0,-3-2 0 16,-2 3 0-16,-4 1 0 0,-2-1 0 0,7 18 0 15,-21-31 0-15,21 31 0 0,-25-27 0 16,25 27 0-16,-25-17 0 0,25 17 0 0,-19-6 0 15,19 6 0-15,0 0 0 0,-17 12 0 16,17-12 0-16,-6 21 0 0,6-21 0 0,1 29 0 16,-1-29 0-16,11 26 0 0,-11-26 0 0,23 20 0 15,-23-20 0-15,35 16 0 0,-14-12 0 0,2-1 0 16,1-3 0-16,3 0 0 0,-1-1 0 16,-1 1 0-16,1 2 0 0,-2-1 0 0,-2 2 0 15,-3-1 0-15,-2 2 0 0,-17-4 0 0,25 11 0 16,-25-11 0-16,16 19 0 0,-16-19 0 0,7 31 0 15,-8-9 0-15,-3 2 0 0,-2 4 0 0,-3 1 0 16,0 3 0-16,-3-2 0 0,2-1 0 0,1-1 0 16,1-5 0-16,3-4 0 0,2-2 0 15,3-17 0-15,2 19 0 0,-2-19 0 16,0 0 0-16,0 0 0 0,0 0 0 0,23-13 0 16,-12-6 0-16,2-8 0 0,3-6 0 0,0-2 0 15,0-2 0-15,-1 1 0 0,-1-1 0 0,-1 2 0 16,-1 1 0-16,0 3 0 0,-1-2 0 0,3 7 0 15,-5-1 0-15,1 4 0 0,-1 6 0 0,-9 17 0 16,17-25 0-16,-17 25 0 0,20-14 0 0,-20 14 0 16,30-4 0-16,-13 4 0 0,6 1 0 15,1-1 0-15,8 3 0 0,1-3 0 0,5 3 0 16,3-7 0-16,11 15-134 0,-22-30-95 0,41 41-180 16,-37-30-201-16,16 2 62 0,7 13 432 0</inkml:trace>
  <inkml:trace contextRef="#ctx0" brushRef="#br4" timeOffset="373939.8309">11385 14799 1720 0,'0'0'112'15,"-27"-6"-36"-15,10 6-14 0,-6-4-18 0,0 7-11 16,-4 0-33-16,1 7 0 0,-4 2 0 16,0 6 0-16,-3 0 0 0,3 7 0 0,-2-1 0 15,4 1 0-15,3 3 0 0,4-1 0 0,4-1 0 16,2 2 0-16,4-3 0 0,7 1 0 0,2-3 0 16,8-3 0-16,7-1 0 0,5-2 0 0,6-5 0 15,5-4 0-15,3-3 0 0,3-6 0 16,7-1 0-16,-2-6 0 0,8 2 0 0,-3-9 0 15,15 19-185-15,-33-43-196 0,23 31-252 0,-13-14-7 16,-3-4 433-16</inkml:trace>
  <inkml:trace contextRef="#ctx0" brushRef="#br4" timeOffset="374314.8194">11524 15042 1925 0,'0'0'30'0,"0"0"-17"0,18 7 4 0,-18-7 2 16,23-6 6-16,-6 3-7 0,0-3-18 0,3 0 0 16,-1-2 0-16,2 0 0 0,1-1 0 0,3 0 0 15,-1-3 0-15,4 1 0 0,0-3 0 16,2 0 0-16,-1-3 0 0,0-1 0 0,-1-3 0 16,-4 2 0-16,-1 1 0 0,-6-1 0 15,-17 19 0-15,19-32 0 0,-19 32 0 0,-2-20 0 16,2 20 0-16,-20-17 0 0,3 9 0 0,-5 3 0 15,-5 3 0-15,-3 3 0 0,-2 2 0 0,-1 3 0 16,0 3 0-16,1 5 0 0,0 3 0 0,2 3 0 16,2 3 0-16,4 6 0 0,3 0 0 15,1 4 0-15,6 1 0 0,1 1 0 0,6-3 0 16,3 0 0-16,7-5 0 0,5-2 0 0,8-3 0 16,5-3 0-16,6-4 0 0,3-5 0 0,9 1 0 15,1-7 0-15,10-2 0 0,2-6 0 0,8-4 0 16,1-7 0-16,8 11-94 0,-20-32-142 0,38 33-267 15,-32-26-147-15,8 1 95 16,2 15 547-16</inkml:trace>
  <inkml:trace contextRef="#ctx0" brushRef="#br4" timeOffset="374627.3153">12494 14722 2047 0,'-53'11'0'15,"21"-3"0"-15,0 0 0 0,2 3 0 0,0 1 0 16,0 2 0-16,0 0 0 0,2 3 0 15,1 0 0-15,3 1 0 0,6-1 0 0,3 0 0 16,15-17 0-16,-14 23 0 0,14-23 0 0,4 18 0 16,-4-18 0-16,24 12 0 0,-7-9 0 15,4-2 0-15,6-2 0 0,2-2 0 0,4-1 0 16,1-1 0-16,0-1 0 0,5 1 0 0,-2 1 0 16,0 3 0-16,-2 1 0 0,-8 4 0 0,-3-1 0 15,-7 3 0-15,-17-6 0 0,21 17 0 16,-21-17 0-16,7 28 0 0,-10-10 0 0,-3 3 0 15,-4 0 0-15,-1 2 0 0,-6 2 0 0,-1-1 0 16,-1 0 0-16,-2-3 0 0,2-2 0 0,19-19 0 16,-27 29 0-16,27-29 0 0,0 0 0 0,0 0 0 15,-5 21-99-15,-4-47-155 0,42 37-244 0,-21-32-151 16,3 0 103-16,15 16 546 0</inkml:trace>
  <inkml:trace contextRef="#ctx0" brushRef="#br4" timeOffset="374783.5585">12910 15203 2047 0,'-10'21'0'0,"10"-21"0"0,0 0 0 15,-19 1 0-15,19-1 0 0,0 0 0 16,-6-34 0-16,18 16 0 0,-13-33-111 0,46 43-336 16,-25-31-264-16,11 5 62 0,5 12 521 0</inkml:trace>
  <inkml:trace contextRef="#ctx0" brushRef="#br4" timeOffset="474102.109">8378 5299 1765 0,'0'0'72'15,"-25"-2"-28"-15,2-4-9 0,0 7 1 0,-10-2-5 16,-2 5-1-16,-8 0-8 0,-2 5-10 0,-4 3-12 16,-1 3 0-16,-3 1 0 0,1 3 0 0,2 1 0 15,3 3 0-15,2 3 0 0,5-2 0 0,4 0 0 16,7-1 0-16,5-1 0 0,6-2 0 0,4-2 0 15,6 3 0-15,4-2 0 0,5 2 0 0,8 2 0 16,3 0 0-16,7 0 0 0,3 0 0 16,8-3 0-16,2 0 0 0,7-3 0 0,6-2 0 15,3 0 0-15,3-2 0 0,-1 0 0 0,-3 1 0 16,-3-1 0-16,-6 0 0 0,-8 2 0 16,-7 1 0-16,-6 0 0 0,-6 3 0 0,-6 2 0 15,-5 1 0-15,-6 2 0 0,-5 4 0 0,-6 0 0 16,-5 2 0-16,-6 0 0 0,-5-1 0 15,-1-2 0-15,-1-2 0 0,1-4 0 0,2-2 0 16,7-4 0-16,2-4 0 0,23-11 0 0,-30 12 0 16,30-12 0-16,0 0 0 0,0 0-39 0,0 0-29 15,0 0-78-15,3-32-272 0,22 24-208 0,-3-8-10 16,1-10 523-16</inkml:trace>
  <inkml:trace contextRef="#ctx0" brushRef="#br4" timeOffset="474414.6183">8761 5968 1889 0,'19'-17'41'0,"-19"17"-33"0,0 0-2 16,-13-24 5-16,13 24 4 0,0 0 5 0,-21-19 0 16,21 19 1-16,-23-9-5 0,23 9-16 15,-27-2 0-15,27 2 0 0,-28 5 0 0,28-5 0 16,-30 15 0-16,13-1 0 0,1 3 0 0,1 2 0 15,0 3 0-15,1 3 0 0,2 4 0 0,2 0 0 16,4 0 0-16,1 0 0 0,3-3 0 0,3-2 0 16,4-1 0-16,4-3 0 0,3-1 0 0,2-3 0 15,5-2 0-15,4-3 0 16,3-6 0-16,7-2 0 0,3-4 0 0,5-4 0 16,3-2 0-16,4-3-24 0,0-6-12 0,5 4-13 15,-7-14-42-15,19 20-71 0,-33-39-211 0,38 30-148 16,-18-9-56-16,-10-13 364 0</inkml:trace>
  <inkml:trace contextRef="#ctx0" brushRef="#br4" timeOffset="474664.5845">9389 5903 1830 0,'0'0'88'0,"-14"27"-65"16,9-9 7-16,-2-1-1 0,2 3 7 16,-1 3-25-16,-2 4-11 0,0-1 0 0,-2 3 0 15,0 0 0-15,2-2 0 0,-1-2 0 0,1 0 0 16,2-4 0-16,2-1 0 0,4-20 0 0,-2 28 0 16,2-28 0-16,0 0 0 0,0 0 0 0,24 9 0 15,-24-9 0-15,26-25-48 0,0 19-95 0,-28-40-345 16,31 18-165-16,-6-9 7 15,-1-13 578-15</inkml:trace>
  <inkml:trace contextRef="#ctx0" brushRef="#br4" timeOffset="474789.6012">9343 5552 1975 0,'0'0'46'0,"-41"-22"-20"0,10 16-26 16,6 4 0-16,7 0 0 0,18 2 0 0,-19-3 0 15,19 3 0-15,0 0-2 0,0 0-102 16,0 0-321-16,30-10-239 0,-8 8 4 0,6-3 469 15</inkml:trace>
  <inkml:trace contextRef="#ctx0" brushRef="#br4" timeOffset="475445.8407">9701 6032 1753 0,'-25'-2'294'0,"11"19"-294"0,14-17 0 16,-12 22 0-16,12-22 0 0,0 0 0 0,0 0 0 15,20 8 0-15,-20-8 0 0,34-12 0 0,-7 0 0 16,4-4 0-16,4-3 0 0,3-2 0 0,0-3 0 16,0 0 0-16,-1-2 0 0,-3 1 0 0,-3 2 0 15,-5 0 0-15,-7 1 0 0,-7 3 0 16,-5 2 0-16,-7 17 0 0,0-28 0 0,0 28 0 16,-16-21 0-16,16 21 0 0,-32-13 0 15,11 10 0-15,-3 5 0 0,0 4 0 0,-3 6 0 16,-1 4 0-16,0 3 0 0,1 7 0 0,1-1 0 15,2 5 0-15,3 1 0 0,0-2 0 0,6 0 0 16,3-1 0-16,6-3 0 0,5 0 0 0,3-4 0 16,7-2 0-16,-9-19 0 0,28 27 0 15,-4-17 0-15,4-6 0 0,4-2 0 0,7-4 0 16,1-5 0-16,5-3 0 0,1-3 0 0,0-3 0 16,0-1 0-16,-2 1 0 0,-2-1 0 0,-6-2 0 15,-3 4 0-15,-5-1 0 0,-6 2 0 0,-5 1 0 16,-17 13 0-16,20-18 0 0,-20 18 0 0,0 0 0 15,0 0 0-15,0 0 0 0,0 0 0 16,0 0 0-16,0 0 0 0,-18 5 0 16,18-5 0-16,-24 29 0 0,9-7 0 0,-1 0 0 15,3 2 0-15,1 0 0 0,1-2 0 0,5 1 0 16,2-4 0-16,3-2 0 0,1-17 0 0,6 23 0 16,-6-23 0-16,0 0 0 0,27 10 0 0,-27-10 0 15,34-16 0-15,-12 0 0 0,2-5 0 0,2-6 0 16,2-2 0-16,-2-1 0 0,0-1 0 15,-1 4 0-15,-1-2 0 0,-1 2 0 0,-4 2 0 16,-2 2 0-16,-2 4 0 0,-15 19 0 0,16-21 0 16,-16 21 0-16,0 0 0 0,0 0 0 15,0 0 0-15,0 0 0 0,-7 28 0 0,0-7 0 16,0 8 0-16,0 2 0 0,0 1 0 0,5-2 0 16,2 1 0-16,4-2 0 0,4 0 0 0,3-5 0 15,7 0 0-15,1-7 0 0,7 2 0 16,0-7 0-16,7 2 0 0,-2-12 0 0,14 10-139 15,-23-29-80-15,32 31-45 0,-42-43-76 0,29 25 11 16,-18-14 5-16,1-5 19 0,13 22 179 0</inkml:trace>
  <inkml:trace contextRef="#ctx0" brushRef="#br4" timeOffset="475711.4389">11084 5923 1990 0,'0'0'57'0,"0"0"-57"15,-21-2 0-15,21 2 0 0,-23-1 0 0,23 1 0 16,-29 1 0-16,29-1 0 0,-32 7 0 0,32-7 0 16,-32 12 0-16,32-12 0 0,-26 20 0 0,26-20 0 15,-25 29 0-15,25-29 0 0,-22 34 0 16,13-17 0-16,1 1 0 0,8-18 0 0,-7 30 0 16,7-30 0-16,2 27 0 0,-2-27 0 0,15 20 0 15,-15-20 0-15,26 16 0 0,-9-11 0 16,2-3 0-16,3-3 0 0,0-2 0 0,5 2 0 0,-3-6 0 15,5 2 0-15,-7-7 0 0,17 18-187 16,-35-36-96-16,38 40-90 0,-43-41-56 0,25 18 55 16,1 11 7-16,-25-30 334 0</inkml:trace>
  <inkml:trace contextRef="#ctx0" brushRef="#br4" timeOffset="475992.6775">11300 6127 2047 0,'27'-12'0'0,"-27"12"0"15,0 0 0-15,0 0 0 0,0 0 0 0,0 0 0 16,20-8 0-16,-20 8 0 0,25-9 0 0,-7 3 0 16,3-2 0-16,3 2 0 0,-2-2 0 0,5 5 0 15,-8-6 0-15,20 23-176 0,-39-43-259 0,38 36-133 16,-20-17-68-16,-11-16 405 0</inkml:trace>
  <inkml:trace contextRef="#ctx0" brushRef="#br4" timeOffset="476742.6592">11403 6176 1749 0,'17'4'165'0,"-17"-4"-122"15,0 0-15-15,0 0-2 0,0 0-6 0,2-18-4 16,-2 18-16-16,0 0 0 0,24-24 0 16,-24 24 0-16,28-23 0 0,-10 8 0 0,2 1 0 15,-1-1 0-15,4-1 0 0,3 1 0 0,3-2 0 16,0 0 0-16,1 0 0 0,2 0 0 15,0 0 0-15,-3 1 0 0,-2 2 0 0,-4 0 0 16,-3 2 0-16,-20 12 0 0,25-19 0 0,-25 19 0 16,0 0 0-16,7-17 0 0,-7 17 0 0,-22-10 0 15,3 8 0-15,-8 1 0 0,-6 3 0 0,-3 3 0 16,-5 2 0-16,-1 3 0 0,-2 3 0 0,-2 4 0 16,1 5 0-16,0 2 0 0,0 4 0 0,2 2 0 15,3 3 0-15,5 1 0 0,3 3 0 16,6 1 0-16,4-1 0 0,5 1 0 15,7-5 0-15,8 0 0 0,6-5 0 0,10-4 0 16,9-2 0-16,7-9 0 0,9-2 0 0,7-8 0 16,8-5 0-16,7-5 0 0,4-6 0 0,12-2 0 15,-3-9 0-15,14 6 0 0,-14-23-137 0,32 38-224 16,-48-43-130-16,31 33-20 0,-27 0 30 16,-23-30 416-16</inkml:trace>
  <inkml:trace contextRef="#ctx0" brushRef="#br4" timeOffset="477070.8043">12232 6157 2047 0,'17'-23'0'0,"-17"23"0"0,0 0 0 0,0 0 0 16,0 0 0-16,0 0 0 0,0 0 0 0,26 7 0 16,-7-4 0-16,5-2 0 0,7-2 0 15,6-2 0-15,6-3 0 0,0 3 0 0,1-6 0 16,5 5 0-16,-5-4 0 0,7 4 0 0,-11-21-137 15,31 39-276-15,-43-40-93 0,26 19-139 16,-3 9 300-16,-23-31 345 0</inkml:trace>
  <inkml:trace contextRef="#ctx0" brushRef="#br4" timeOffset="477555.1679">13209 5933 1781 0,'-9'17'266'0,"9"-17"-266"0,-19-1 0 16,19 1 0-16,0 0 0 0,-24 7 0 0,24-7 0 16,-26 17 0-16,26-17 0 0,-29 29 0 0,12-8 0 15,1 5 0-15,1 5 0 0,-2 0 0 16,2 3 0-16,2-2 0 0,3-1 0 0,4-3 0 15,8-6 0-15,7-3 0 0,8-5 0 0,6-4 0 16,7-8 0-16,4-3 0 0,3-9 0 0,2-3 0 16,2-6 0-16,2-5 0 0,0-6 0 0,1-2 0 15,-1-8 0-15,-1 0 0 0,0-2 0 16,-2-2 0-16,-2 3 0 0,-4 0 0 16,-6 2 0-16,0 3 0 0,-9 6 0 0,2 2 0 15,-8 6 0-15,-13 22 0 0,16-22 0 0,-16 22 0 16,0 0 0-16,0 0 0 0,-23 32 0 0,7-2 0 15,-5 14 0-15,-5 10 0 0,-5 10 0 0,-3 6 0 16,-1 10 0-16,-3 6 0 0,0 6 0 0,-1 1 0 16,-1-4 0-16,3-6 0 0,1-11 0 0,4-6 0 15,2-7 0-15,2-6 0 0,-2-7 0 16,0-7 0-16,0-8 0 0,1-4 0 0,1-9 0 16,3-5 0-16,2-7 0 0,-1-6 0 0,3-7 0 15,-1-9 0-15,3-4 0 0,-2-11 0 16,6 4 0-16,-6-17 0 0,20 21-173 0,-28-35-90 15,33 37-65-15,-40-38-45 0,25 17 8 0,-6-5 31 16,-6-19 124-16</inkml:trace>
  <inkml:trace contextRef="#ctx0" brushRef="#br4" timeOffset="478867.6285">15370 9810 1444 0,'-1'-37'318'0,"1"37"-147"0,0 0-135 15,0 0 5-15,0 0-4 0,0 0-37 0,0 0 0 16,0 0 0-16,0 0 0 0,0 0 0 16,-22 13 0-16,22-13 0 0,-17 23 0 0,17-23 0 15,-20 34 0-15,7-15 0 0,0 3 0 0,0 4 0 16,-1 0 0-16,1 2 0 0,-2 1 0 0,2 1 0 16,0-1 0-16,2 2 0 0,0-2 0 15,2-2 0-15,2-2 0 0,2-4 0 0,1-4 0 16,4-17 0-16,0 18 0 0,0-18 0 15,0 0 0-15,0 0 0 0,0 0 0 0,21-15 0 16,-13-2 0-16,3-5 0 0,0-7 0 0,0-5 0 16,1-3 0-16,1-2 0 0,-1-1 0 0,0 1 0 15,-1 3 0-15,-4 2 0 0,1-1 0 0,-2 2 0 16,0 2 0-16,0 1 0 0,0 3 0 0,-1 2 0 16,1 3 0-16,0 5 0 0,-6 17 0 0,12-21 0 15,-12 21 0-15,0 0 0 0,0 0 0 16,0 0 0-16,21 31 0 0,-13-8 0 0,3 6 0 15,0 5 0-15,0 3 0 0,0 2 0 16,0-1 0-16,1 2 0 0,0 0 0 0,0 0 0 16,3-2 0-16,0-1 0 0,3-4 0 0,1-4 0 15,2-6 0-15,2-4 0 0,-1-7 0 0,0-2 0 16,-3-6 0-16,1-3 0 0,-3-5 0 0,-17 4 0 16,31-19 0-16,-31 19 0 0,26-36 0 15,-14 11 0-15,-2-4 0 0,1-2 0 0,-4-3 0 16,0 0 0-16,-2 0 0 0,-1 2 0 0,-3 0 0 15,-1 2 0-15,-1 1 0 0,-2 1 0 0,2 4 0 16,0 0 0-16,1 4 0 0,-1 3 0 0,1 17 0 16,2-23 0-16,-2 23 0 0,0 0 0 0,0 0 0 15,19-3 0-15,-5 21-112 16,-14-18-185-16,26 23-101 0,-26-23-42 0,17 17-25 16,5 14 131-16,-22-31 334 0</inkml:trace>
  <inkml:trace contextRef="#ctx0" brushRef="#br4" timeOffset="479508.2182">16228 9964 1399 0,'-4'-19'383'0,"4"19"-250"15,0 0-63-15,0 0-17 0,-23 6-44 0,23-6-9 16,-33 5 0-16,14-2 0 0,-3 3 0 0,1 4 0 16,-2-2 0-16,0 7 0 0,1-2 0 15,1 4 0-15,3 0 0 0,18-17 0 0,-27 31 0 16,27-31 0-16,-15 28 0 0,15-28 0 0,-2 24 0 15,2-24 0-15,11 20 0 0,-11-20 0 0,27 13 0 16,-8-9 0-16,5-2 0 0,1-3 0 16,3-4 0-16,2-1 0 0,1-4 0 0,2 1 0 15,0-6 0-15,-2-1 0 0,1 0 0 0,-4-4 0 16,-3 2 0-16,-3-1 0 0,-2-1 0 0,-5 2 0 16,-1 1 0-16,-4 0 0 0,-10 17 0 0,8-29 0 15,-8 29 0-15,-4-24 0 0,4 24 0 0,-13-23 0 16,13 23 0-16,-22-17 0 15,22 17 0-15,-22-9 0 0,22 9 0 0,-19-4 0 16,19 4 0-16,0 0 0 0,0 0 0 0,0 0 0 16,0 0 0-16,0 0 0 0,0 0 0 0,0 0 0 15,19-4 0-15,-19 4 0 0,28-2 0 0,-11 1 0 16,2-2 0-16,0 3 0 0,3-1 0 0,-4 3 0 16,-18-2 0-16,31 9 0 0,-31-9 0 0,18 14 0 15,-18-14 0-15,8 22 0 0,-8-22 0 16,-1 30 0-16,-1-13 0 0,2-17 0 0,-11 33 0 15,11-33 0-15,-15 29 0 0,15-29 0 0,-13 27 0 16,13-27 0-16,-11 17 0 0,11-17 0 0,0 0 0 16,0 0 0-16,0 0 0 0,0 0 0 0,19-8 0 15,-19 8 0-15,32-25 0 0,-12 7 0 16,2-3 0-16,1 1 0 0,2-2 0 0,-2 1 0 16,-2 3 0-16,0 0 0 0,-3 1 0 15,-1 4 0-15,-17 13 0 0,25-18 0 0,-25 18 0 16,0 0 0-16,17-6 0 0,-17 6 0 0,0 0 0 15,0 0 0-15,5 27 0 0,-5-27 0 0,-4 37 0 16,1-17 0-16,-1 5 0 0,-2-3 0 0,1 4 0 16,0-2 0-16,2 3 0 0,-1-2 0 0,4 3 0 15,0-4 0-15,6 1 0 0,-2-6 0 16,15 13-93-16,-19-32-144 0,38 37-95 0,-38-37-53 16,36 8 34-16,-11-6 18 0,6-10 84 15,24 19 183-15</inkml:trace>
  <inkml:trace contextRef="#ctx0" brushRef="#br4" timeOffset="479883.254">17305 9976 1644 0,'-27'6'403'0,"27"-6"-403"16,0 0 0-16,0 0 0 0,0 0 0 0,22 0 0 16,-3-3 0-16,4-1 0 0,6-3 0 0,6-1 0 15,5 0 0-15,5-1 0 0,0 0 0 16,6 8-61-16,-23-32-300 0,38 32-270 0,-23-14-22 16,8 4 313-16</inkml:trace>
  <inkml:trace contextRef="#ctx0" brushRef="#br4" timeOffset="480320.7081">18615 9628 1931 0,'-29'5'41'15,"0"-4"-6"-15,-2 0-5 0,2 5-20 16,-3 3-10-16,2 0 0 0,-4 3 0 0,2 5 0 16,1-1 0-16,4 1 0 0,5-1 0 0,22-16 0 15,-29 26 0-15,29-26 0 0,-12 24 0 0,12-24 0 16,6 21 0-16,-6-21 0 0,22 17 0 0,-5-9 0 15,2-3 0-15,5-1 0 0,4 1 0 16,-1-4 0-16,2 1 0 0,-1-2 0 0,0 2 0 16,-2-1 0-16,-4 1 0 0,-2 2 0 15,-20-4 0-15,28 6 0 0,-28-6 0 0,0 0 0 16,0 0 0-16,16 17 0 0,-16-17 0 0,-13 18 0 16,13-18 0-16,-32 28 0 0,12-13 0 0,-6 2 0 15,-1 3 0-15,0 0 0 0,1 0 0 0,1-2 0 16,6 0 0-16,2-6 0 0,17-12 0 0,-20 19 0 15,20-19 0-15,0 0-145 0,32 18-248 16,-39-44-38-16,47 20-70 0,-15 3-37 0,-14-29 500 16</inkml:trace>
  <inkml:trace contextRef="#ctx0" brushRef="#br4" timeOffset="480601.9372">19139 9823 1531 0,'-36'-17'516'15,"17"15"-516"-15,2 2 0 0,17 0 0 0,-29 4 0 16,29-4 0-16,-29 6 0 0,29-6 0 0,-32 12 0 16,32-12 0-16,-31 17 0 0,31-17 0 0,-27 23 0 15,27-23 0-15,-22 29 0 16,22-29 0-16,-13 30 0 0,13-30 0 0,0 31 0 15,0-31 0-15,16 30 0 0,-6-13 0 0,-10-17 0 16,35 29 0-16,-15-16 0 0,5-3 0 0,5-1 0 16,-2-4 0-16,5 2 0 0,-5-9-9 0,23 26-298 15,-41-48-113-15,48 41-18 0,-41-36-45 0,11-7 112 16,28 32 353-16</inkml:trace>
  <inkml:trace contextRef="#ctx0" brushRef="#br4" timeOffset="480805.0736">19588 9792 1490 0,'13'22'499'0,"-37"-20"-441"0,24-2-58 0,-18 11 0 16,18-11 0-16,-17 20 0 0,17-20 0 0,-16 31 0 15,11-9 0-15,-4-2 0 0,3 5 0 16,0-1 0-16,0 1 0 0,1-1 0 0,2 1 0 16,1-5 0-16,2-2 0 0,0-18 0 0,9 29 0 15,-9-29 0-15,15 20 0 0,-15-20 0 0,17 7 0 16,-17-7 0-16,22-4 0 0,-22 4-2 0,9-34-262 15,24 43-118-15,-44-50-53 0,42 31-20 0,-31 10 39 16,7-54 324-16,20 45 92 0</inkml:trace>
  <inkml:trace contextRef="#ctx0" brushRef="#br4" timeOffset="480945.7205">19651 9668 1001 0,'0'0'422'16,"-16"-51"88"-16,25 33-396 0,-9 18-114 0,-28-23 0 15,28 23 0-15,-20-9 0 0,20 9 0 0,0 0 0 16,0 0 0-16,0 0 0 0,0 0 0 0,0 0 0 15,0 0 0-15,13 20 0 0,10 7-162 16,-32-43-298-16,41 39-132 0,-32-23-29 0,20-3 410 16</inkml:trace>
  <inkml:trace contextRef="#ctx0" brushRef="#br4" timeOffset="481601.9317">19900 9902 2047 0,'0'0'0'0,"0"0"0"0,-17 4 0 0,17-4 0 16,0 0 0-16,0 0 0 0,-9 19 0 0,9-19 0 16,0 0 0-16,20 10 0 0,-20-10 0 0,33 1 0 15,-10-3 0-15,3-3 0 0,2-2 0 0,5-1 0 16,1-1 0-16,-1-2 0 0,-3-1 0 0,-2-2 0 16,-3 1 0-16,-1 0 0 0,-4-2 0 0,-20 15 0 15,29-29 0-15,-29 29 0 0,16-27 0 16,-16 27 0-16,3-25 0 0,-3 25 0 0,-14-21 0 15,14 21 0-15,-23-16 0 0,23 16 0 16,-34-5 0-16,16 9 0 0,-3 3 0 0,-1 4 0 16,-3 2 0-16,-1 3 0 0,-1 3 0 0,-1 0 0 15,5 3 0-15,0 1 0 0,6 0 0 0,4-1 0 16,2-1 0-16,6-5 0 0,5-16 0 16,2 28 0-16,-2-28 0 0,22 17 0 0,-2-12 0 15,3-3 0-15,2-2 0 0,7-3 0 0,3-2 0 16,4-2 0-16,4-3 0 0,5-1 0 0,0-1 0 15,-1-1 0-15,2-2 0 0,-2 2 0 0,-2-2 0 16,-2 2 0-16,-3 1 0 0,-3 1 0 0,-5 2 0 16,-7 1 0-16,-7 3 0 0,-18 5 0 0,18-3 0 15,-18 3 0-15,0 0 0 16,0 0 0-16,-7 17 0 0,7-17 0 0,-23 26 0 16,23-26 0-16,-32 32 0 0,15-14 0 0,1-1 0 15,16-17 0-15,-26 30 0 0,26-30 0 0,-17 25 0 16,17-25 0-16,0 0 0 0,-2 19 0 0,2-19 0 15,0 0 0-15,17 1 0 0,-17-1 0 0,22-13 0 16,-22 13 0-16,32-25 0 0,-14 10 0 0,0-2 0 16,2 0 0-16,-1-1 0 0,0 1 0 15,-19 17 0-15,31-33 0 0,-31 33 0 0,32-29 0 16,-32 29 0-16,24-22 0 0,-24 22 0 0,0 0 0 16,20-14 0-16,-20 14 0 0,0 0 0 15,0 0 0-15,0 0 0 0,0 0 0 0,-5 23 0 16,5-23 0-16,-3 23 0 0,3-23 0 0,-3 26 0 15,3-26 0-15,-4 27 0 0,3-10 0 16,1-17 0-16,0 28 0 0,0-28 0 0,3 23 0 16,-3-23-94-16,17 23-102 0,-17-23-50 0,32 14-23 15,-32-14-34-15,29-2-4 0,-9 2 17 0,-2-10 19 16,27 23 201-16</inkml:trace>
  <inkml:trace contextRef="#ctx0" brushRef="#br4" timeOffset="481914.4363">21406 9754 1586 0,'17'13'275'16,"-17"-13"-200"-16,0 0-12 0,-27-6-18 0,27 6-42 15,-27 3-3-15,10 5 0 0,-6-1 0 0,0 4 0 16,-5 2 0-16,0 3 0 0,0 2 0 0,0 0 0 16,2 2 0-16,3-1 0 0,2-2 0 15,21-17 0-15,-24 29 0 0,24-29 0 0,-7 24 0 16,7-24 0-16,11 19 0 0,-11-19 0 16,26 14 0-16,-8-12 0 0,5 0 0 0,2-3 0 15,4 1 0-15,-1-7 0 0,13 18-154 0,-31-36-147 16,43 39-53-16,-45-39-75 0,29 15 48 0,2 17-17 15,-27-37 369-15</inkml:trace>
  <inkml:trace contextRef="#ctx0" brushRef="#br4" timeOffset="482258.1643">21528 9844 1534 0,'31'39'513'15,"-31"-39"-513"-15,18-1 0 0,-18 1 0 0,28-7 0 16,-28 7 0-16,33-14 0 0,-16 6 0 0,0-2 0 16,-17 10 0-16,33-22 0 0,-33 22 0 15,27-25 0-15,-27 25 0 0,21-28 0 0,-21 28 0 16,14-28 0-16,-14 28 0 0,11-28 0 0,-11 28 0 16,1-25 0-16,-1 25 0 0,-5-22 0 0,5 22 0 15,-10-18 0-15,10 18 0 0,-19-10 0 0,19 10 0 16,-25 3 0-16,25-3 0 0,-32 17 0 0,15-3 0 15,-1 3 0-15,1 1 0 16,2 2 0-16,3 0 0 0,2 1 0 0,4-1 0 16,4 0 0-16,1-1 0 0,2-1 0 0,4 0 0 15,-5-18 0-15,17 32 0 0,-17-32 0 0,33 31 0 16,-9-19 0-16,10 5 0 0,-10-23-135 0,33 33-156 16,-43-44-120-16,47 33-37 0,-26-19 45 0,4-15 45 15,29 33 358-15</inkml:trace>
  <inkml:trace contextRef="#ctx0" brushRef="#br4" timeOffset="483523.76">18135 11212 848 0,'9'27'441'0,"-31"-33"-7"0,15 23-386 0,7-17-8 16,-24 37-1-16,8-15-7 0,6 7 2 16,-3 1-13-16,2 6-15 0,-2-1 28 0,2 5-29 15,-2-3 28-15,4 1-11 0,0-1-12 0,0-2-10 16,2-4 0-16,1-3 0 0,4-8 0 0,2-1 0 15,0-19 0-15,0 0 0 0,15 17 0 16,-15-17 0-16,18-9 0 0,-18 9 0 0,23-25 0 16,-9 2 0-16,1-5 0 0,0-4 0 0,-2-5 0 15,2-3 0-15,-2-2 0 0,-1-2 0 16,-2 3 0-16,1 2 0 0,-4 3 0 0,0 2 0 16,1 4 0-16,-3 1 0 0,-1 4 0 0,1 2 0 15,-2 4 0-15,-3 19 0 0,6-24 0 0,-6 24 0 16,0 0 0-16,0 0 0 0,0 0 0 0,0 0 0 15,10 24 0-15,-6-4 0 0,1 5 0 0,1 4 0 16,2 6 0-16,-1 2 0 0,1 3 0 16,1 1 0-16,3-1 0 0,0-1 0 0,3-2 0 15,3-5 0-15,3-4 0 0,2-4 0 16,4-3 0-16,-1-7 0 0,1-4 0 0,1-4 0 16,-1-6 0-16,-2-5 0 0,0-7 0 0,0-3 0 15,1-10 0-15,1 0 0 0,-2-8 0 0,-1-2 0 16,0-2 0-16,-5-3 0 0,-4 0 0 0,-3 1 0 15,-7 3 0-15,-3 2 0 0,-3 4 0 16,-4 1 0-16,-2 2 0 0,-4 2 0 0,1 1 0 16,-2 3 0-16,0 3 0 0,12 18 0 0,-21-22 0 15,21 22 0-15,0 0 0 0,-21-1 0 0,21 1 0 16,-6 19 0-16,5-1 0 0,1 1 0 0,6 5 0 16,-6-24-124-16,32 51-187 0,-32-51-74 15,23 35-72-15,-23-35 15 0,4 18 115 0,30 13 327 16</inkml:trace>
  <inkml:trace contextRef="#ctx0" brushRef="#br4" timeOffset="484273.74">19044 11396 987 0,'23'19'420'0,"-52"-44"59"0,29 25-411 0,-22-6-19 16,5 3-12-16,-1 0-30 0,0 4-7 15,1 0 0-15,0 3 0 0,-2 2 0 0,19-6 0 16,-30 22 0-16,30-22 0 0,-25 29 0 15,12-10 0-15,5 0 0 0,2 3 0 0,2 0 0 16,3-2 0-16,3 1 0 0,2-3 0 0,3-1 0 16,-7-17 0-16,31 27 0 0,-11-18 0 0,2 0 0 15,1-3 0-15,2-4 0 0,-2-1 0 0,1-3 0 16,-3-2 0-16,-1-2 0 0,1-1 0 16,-3-3 0-16,1 0 0 0,0-6 0 0,-3-2 0 15,-2-3 0-15,1-1 0 0,-3-1 0 0,0-2 0 16,1 1 0-16,-4-3 0 0,2 1 0 0,-2 0 0 15,-1 0 0-15,1 3 0 0,-2 1 0 0,0 3 0 16,-7 19 0-16,11-28 0 0,-11 28 0 0,0 0 0 16,0 0 0-16,0 0 0 0,0 0 0 15,0 0 0-15,0 0 0 0,0 0 0 16,0 0 0-16,-14 20 0 0,14-20 0 0,-5 23 0 16,5-23 0-16,1 22 0 0,-1-22 0 0,6 23 0 15,-6-23 0-15,9 19 0 0,-9-19 0 0,0 0 0 16,24 22 0-16,-24-22 0 0,22 11 0 0,-22-11 0 15,21 10 0-15,-21-10 0 0,19 9 0 0,-19-9 0 16,19 10 0-16,-19-10 0 0,0 0 0 16,21 12 0-16,-21-12 0 0,0 0 0 0,0 0 0 15,0 0 0-15,0 0 0 0,0 0 0 0,0 0 0 16,0 0 0-16,0 0 0 0,0 0 0 0,0 0 0 16,0 0 0-16,0 0 0 0,0 0 0 15,0 18 0-15,0-18 0 0,0 0 0 0,0 0 0 16,0 0 0-16,-18 12 0 0,18-12 0 0,0 0 0 15,0 0 0-15,0 0 0 0,0 0 0 16,8 20 0-16,-8-20 0 0,0 0 0 0,0 0 0 16,21-6 0-16,-21 6 0 0,17-11 0 0,-17 11 0 15,20-17 0-15,-20 17 0 0,25-24 0 0,-25 24 0 16,32-34 0-16,-13 13 0 0,-1-1 0 0,4 1 0 16,0-1 0-16,-2 3 0 0,-2 2 0 0,-18 17 0 15,28-25 0-15,-28 25 0 0,17-8 0 16,-17 8 0-16,0 0 0 0,0 0 0 0,10 19 0 15,-10-19 0-15,-2 37 0 0,1-13 0 0,-2 5 0 16,-2 1 0-16,1-1 0 0,-2 0 0 16,2-1 0-16,6-3 0 0,0-2 0 0,8-1 0 15,-10-22 0-15,30 32 0 0,-12-23 0 0,9 7 0 16,-9-22-138-16,25 25-73 0,-35-39-100 0,46 35-38 16,-36-30 36-16,26 12-2 0,-3-3 96 15,-3-13 29-15,22 15 190 0</inkml:trace>
  <inkml:trace contextRef="#ctx0" brushRef="#br4" timeOffset="485023.7217">20982 11002 1965 0,'-27'4'47'16,"-2"5"-12"-16,-5 1-35 0,1 2 0 0,-4 1 0 15,1 3 0-15,-2 2 0 0,3 2 0 16,-4 2 0-16,5 2 0 0,2-3 0 0,7 0 0 15,6-6 0-15,19-15 0 0,-18 23 0 0,18-23 0 16,0 0 0-16,14 24 0 0,-14-24 0 0,31 15 0 16,-10-10 0-16,3 0 0 0,3-3 0 15,2-1 0-15,0 0 0 0,0-1 0 0,1 2 0 16,-4-1 0-16,-2 0 0 0,-5 1 0 0,-19-2 0 16,26 5 0-16,-26-5 0 0,0 0 0 15,0 0 0-15,10 23 0 0,-10-23 0 0,-10 21 0 16,10-21 0-16,-22 28 0 0,22-28 0 0,-33 31 0 15,15-13 0-15,-1-1 0 0,-3 1 0 0,1 2 0 16,1-3 0-16,1 0 0 0,19-17 0 0,-25 26 0 16,25-26 0-16,-8 19 0 0,8-19 0 0,0 0 0 15,13 19 0-15,-13-19 0 0,26 2 0 0,-8-4 0 16,5-1-3-16,-1-5-62 0,13 14-75 16,-27-35-203-16,33 44-77 0,-24-42-25 15,12 13 4-15,15 16 252 0,-22-37 189 0</inkml:trace>
  <inkml:trace contextRef="#ctx0" brushRef="#br4" timeOffset="485258.0916">21216 11346 1801 0,'0'0'143'0,"0"0"-83"0,-18-17-17 16,18 17-43-16,0 0 0 0,0 0 0 0,-22 5 0 16,22-5 0-16,-17 12 0 0,17-12 0 0,-21 17 0 15,21-17 0-15,-23 22 0 0,23-22 0 0,-19 28 0 16,10-11 0-16,9-17 0 0,-18 31 0 0,18-31 0 15,-7 32 0-15,7-32 0 0,8 30 0 16,-8-30 0-16,22 28 0 0,-2-19 0 16,0-1 0-16,6-4 0 0,2-2 0 0,2-2 0 15,3-4 0-15,6 0 0 0,-4-3 0 0,7 1 0 16,-8-11-106-16,24 28-185 0,-43-47-99 0,39 42-65 16,-39-32 9-16,12 0 121 0,15 25 292 0</inkml:trace>
  <inkml:trace contextRef="#ctx0" brushRef="#br4" timeOffset="485429.9461">21705 11300 1780 0,'0'0'207'16,"-18"-18"-147"-16,18 18-60 0,0 0 0 0,-20-5 0 16,20 5 0-16,0 0 0 0,-17 17 0 0,17-17 0 15,-15 27 0-15,7-8 0 0,0 3 0 16,-2 3 0-16,2 2 0 0,-2 1 0 0,0 1 0 16,4 0 0-16,-1-2 0 0,2-3 0 0,2-1 0 15,1-5 0-15,4-1 0 0,-2-17 0 16,10 24 0-16,-10-24-169 0,26 13-287 0,-41-35-16 15,36 24-133-15,-21-2 261 0,5-29 344 0</inkml:trace>
  <inkml:trace contextRef="#ctx0" brushRef="#br4" timeOffset="485586.2399">21695 11205 1487 0,'0'0'560'15,"0"0"-560"-15,0 0 0 0,0 0 0 16,0 0 0-16,0 0 0 0,0 0 0 0,0 0 0 15,0 0 0-15,0 0 0 0,0 0 0 0,28 11 0 16,-7-3-34-16,-23-30-318 0,45 41-162 0,-43-19-122 16,32-5 126-16,8 22 510 0</inkml:trace>
  <inkml:trace contextRef="#ctx0" brushRef="#br4" timeOffset="486273.7227">22064 11383 1996 0,'0'0'51'0,"-17"17"-51"0,17-17 0 0,0 0 0 16,0 0 0-16,0 0 0 0,0 0 0 15,17 8 0-15,-17-8 0 0,33-10 0 0,-11 3 0 16,1-3 0-16,2-2 0 0,1 0 0 0,-2 0 0 16,-3-1 0-16,-1 1 0 0,-2 0 0 0,-18 12 0 15,27-22 0-15,-27 22 0 0,14-20 0 0,-14 20 0 16,2-18 0-16,-2 18 0 0,0 0 0 0,-12-20 0 15,12 20 0-15,0 0 0 0,-24-15 0 0,24 15 0 16,-22-3 0-16,22 3 0 0,-26 1 0 16,26-1 0-16,-24 8 0 0,24-8 0 15,-29 15 0-15,29-15 0 0,-32 24 0 0,32-24 0 16,-25 31 0-16,25-31 0 0,-22 33 0 0,22-33 0 16,-9 32 0-16,9-32 0 0,2 25 0 0,-2-25 0 15,9 19 0-15,-9-19 0 0,26 11 0 0,-26-11 0 16,31 5 0-16,-12-6 0 0,0-3 0 0,2-1 0 15,-3-4 0-15,5 0 0 0,0-2 0 16,5-1 0-16,4-1 0 0,1-3 0 0,1-2 0 16,-3 1 0-16,-1 0 0 0,-4 1 0 0,1 2 0 15,-4 3 0-15,-3 0 0 0,-20 11 0 0,25-12 0 16,-25 12 0-16,0 0 0 0,0 0 0 0,0 0 0 16,0 0 0-16,-1 24 0 0,1-24 0 15,-22 35 0-15,7-14 0 0,1 2 0 16,-3 2 0-16,1 2 0 0,0-2 0 0,-1 1 0 15,6-3 0-15,0-4 0 0,11-19 0 0,-9 28 0 16,9-28 0-16,0 0 0 0,0 0 0 0,19 14 0 16,-19-14 0-16,29-19 0 0,-9 1 0 0,2-4 0 15,2-4 0-15,3-4 0 0,-3 0 0 0,3 0 0 16,1 0 0-16,-2-2 0 0,2 3 0 0,-2 0 0 16,-2 5 0-16,-2 2 0 0,-2 1 0 15,-3 4 0-15,-17 17 0 0,25-23 0 0,-25 23 0 16,0 0 0-16,0 0 0 0,7 17 0 0,-13 1 0 15,-1 3 0-15,-3 6 0 0,-2 1 0 16,2 1 0-16,0 0 0 0,5 1 0 0,1-1 0 16,5-1 0-16,3-4 0 0,4-1 0 0,3-3 0 15,6-2 0-15,-17-18 0 0,37 28 0 0,-37-28-146 16,48 16-75-16,-44-37-56 0,39 36-76 16,-36-33 48-16,21 10 3 0,-6-1 33 0,-6-15 96 15,17 23 173-15</inkml:trace>
  <inkml:trace contextRef="#ctx0" brushRef="#br4" timeOffset="486586.1965">23208 11217 998 0,'25'14'531'0,"-7"-9"-13"0,-18-5-518 0,0 0 0 15,6-22 0-15,-6 22 0 0,0 0 0 0,0 0 0 16,-17-13 0-16,17 13 0 0,-22 3 0 16,22-3 0-16,-26 10 0 0,26-10 0 0,-32 21 0 15,12-8 0-15,-1 2 0 0,1 1 0 0,0 3 0 16,1 0 0-16,3 1 0 0,3-3 0 0,13-17 0 16,-16 30 0-16,16-30 0 0,0 25 0 15,0-25 0-15,15 21 0 0,-15-21 0 0,30 15 0 16,-9-7 0-16,2 0 0 0,2-3 0 0,3 4 0 15,0-8 0-15,4 6 0 0,-8-15-51 16,20 29-185-16,-38-42-119 0,43 41-79 0,-49-20 26 16,45-18 38-16,-9 23 178 0,-21-28 192 0</inkml:trace>
  <inkml:trace contextRef="#ctx0" brushRef="#br4" timeOffset="486961.1897">23439 11311 2046 0,'0'0'1'0,"-1"21"-1"16,1-21 0-16,0 0 0 0,7 22 0 0,-7-22 0 15,22 12 0-15,-22-12 0 0,34 6 0 0,-14-5 0 16,0-5 0-16,1 2 0 0,0-2 0 0,1 1 0 16,0-2 0-16,1-2 0 0,1-2 0 15,-2-2 0-15,-1-1 0 0,-4-1 0 0,-17 13 0 16,26-28 0-16,-26 28 0 0,15-27 0 0,-15 27 0 15,4-26 0-15,-4 26 0 0,-15-26 0 0,15 26 0 16,-34-18 0-16,11 13 0 0,-3 7 0 0,-4 1 0 16,-3 7 0-16,-1 3 0 0,-1 2 0 15,0 5 0-15,0 4 0 0,3 3 0 0,1 4 0 16,6 1 0-16,2-1 0 0,7 1 0 16,5 0 0-16,6-4 0 0,6 1 0 0,5-4 0 15,8-5 0-15,5-2 0 0,7-3 0 0,5-3 0 16,5-6 0-16,6 2 0 0,1-6 0 0,9 2 0 15,-3-11 0-15,16 16-120 0,-27-34-163 0,35 42-72 16,-44-42-11-16,25 29-4 0,-17-8 82 0,-14-8 42 16,15 20 228-16</inkml:trace>
  <inkml:trace contextRef="#ctx0" brushRef="#br5" timeOffset="490750.0748">14176 14696 1544 0,'3'17'422'15,"-3"-17"-389"-15,0 0-10 0,-21-1-1 0,21 1-19 16,0 0-3-16,0 0 0 0,0 0 0 0,0 0 0 15,0 0 0-15,0 0 0 0,0 0 0 0,-17-7 0 16,17 7 0-16,0 0 0 0,-3 20 0 16,2-3 0-16,0 3 0 0,-1 4 0 15,-1 5 0-15,-2 2 0 0,-1 3 0 0,-2 5 0 16,-1-2 0-16,-1 3 0 0,-2-2 0 0,0-2 0 16,0-3 0-16,0-4 0 0,3-4 0 0,1-6 0 15,8-19 0-15,-8 22 0 0,8-22 0 0,0 0 0 16,0 0 0-16,0 0 0 0,19-7 0 0,-19 7 0 15,19-32 0-15,-5 7 0 0,-1-4 0 16,0-4 0-16,3-2 0 0,-1-1 0 0,2 1 0 16,-3-1 0-16,0 2 0 0,-3 1 0 0,0 2 0 15,-3 3 0-15,1 4 0 0,-2 4 0 0,0 3 0 16,-7 17 0-16,11-21 0 0,-11 21 0 0,0 0 0 16,0 0 0-16,0 0 0 0,0 0 0 15,20 25 0-15,-14-6 0 0,1 6 0 16,-1 2 0-16,3 4 0 0,-3-1 0 0,2 1 0 15,2-2 0-15,0-3 0 0,4 3 0 0,2-1 0 16,3-2 0-16,5-2 0 0,0-2 0 0,1-5 0 16,5-2 0-16,-4-3 0 0,1-4 0 0,1-3 0 15,-2-5 0-15,0-2 0 0,-4-6 0 0,-1 0 0 16,-3-3 0-16,-18 11 0 0,28-31 0 0,-18 11 0 16,-2-3 0-16,-1-1 0 0,-4-3 0 15,1 1 0-15,-4-3 0 0,-1 0 0 0,-1 0 0 16,-1 1 0-16,0 3 0 0,1-2 0 15,1 5 0-15,-2 2 0 0,3 20 0 0,-1-29 0 16,1 29 0-16,0 0 0 0,0 0 0 0,7-19 0 16,-7 19-39-16,0 0-33 0,31 21-58 0,-31-21-182 15,31 17-130-15,-31-17-103 0,20 8 39 0,11 20 506 16</inkml:trace>
  <inkml:trace contextRef="#ctx0" brushRef="#br5" timeOffset="491406.3129">15105 14886 1189 0,'22'11'122'0,"4"4"-7"0,-26-15 4 15,25 2-8-15,-25-2-26 0,0 0-28 0,0 0-9 16,22-9 1-16,-22 9 0 0,0 0-4 0,0 0-9 16,0 0-14-16,-19-6-22 15,19 6 0-15,-23 3 0 0,23-3 0 0,-31 6 0 16,31-6 0-16,-33 14 0 0,33-14 0 0,-34 21 0 16,17-9 0-16,0 1 0 0,17-13 0 0,-29 29 0 15,29-29 0-15,-19 28 0 0,19-28 0 0,-9 26 0 16,9-26 0-16,4 29 0 0,-4-29 0 0,13 24 0 15,-13-24 0-15,26 18 0 0,-8-10 0 0,1-2 0 16,2-1 0-16,3-3 0 0,-1-5 0 16,-1-2 0-16,0-1 0 0,-1-3 0 0,0-2 0 15,-3-1 0-15,-1-3 0 0,0-1 0 0,-3-1 0 16,0 0 0-16,-2-2 0 0,-1 1 0 0,-3 0 0 16,0 0 0-16,-2 1 0 0,-1 0 0 15,-5 17 0-15,3-29 0 0,-3 29 0 0,-1-27 0 16,1 27 0-16,-2-18 0 0,2 18 0 0,0 0 0 15,0 0 0-15,0 0 0 0,0 0 0 16,0 0 0-16,0 0 0 0,0 0 0 0,0 0 0 16,0 0 0-16,26 4 0 0,-26-4 0 0,25 2 0 15,-25-2 0-15,28 4 0 0,-28-4 0 0,30 3 0 16,-30-3 0-16,33 3 0 0,-33-3 0 0,28 5 0 16,-28-5 0-16,21 8 0 0,-21-8 0 0,0 0 0 15,18 15 0-15,-18-15 0 0,0 0 0 16,6 17 0-16,-6-17 0 0,1 19 0 15,-1-19 0-15,-5 30 0 0,3-9 0 0,-3-1 0 16,0 3 0-16,-3 3 0 0,-2-2 0 0,0 0 0 16,-1-2 0-16,4-3 0 0,7-19 0 0,-11 26 0 15,11-26 0-15,0 0 0 0,0 0 0 0,0 0 0 16,23 6 0-16,-23-6 0 0,32-26 0 0,-10 6 0 16,4-9 0-16,6-5 0 0,2-3 0 15,2 0 0-15,2-3 0 0,0 4 0 0,-2 1 0 16,-2 3 0-16,-3 7 0 0,-7 3 0 0,-2 8 0 15,-5 3 0-15,-17 11 0 0,17-8 0 0,-17 8 0 16,0 0 0-16,2 17 0 0,-3 0 0 0,-4 4 0 16,-1 5 0-16,-3 5 0 0,-4 0 0 15,1 3 0-15,-1-3 0 0,2 2 0 0,0-4 0 16,5-1 0-16,2-8 0 0,9 1 0 16,-5-21 0-16,20 31 0 0,-20-31-168 0,37 26-123 15,-42-47-107-15,43 41-12 0,-38-20 16 0,26-16 120 16,3 21 163-16</inkml:trace>
  <inkml:trace contextRef="#ctx0" brushRef="#br5" timeOffset="491578.1911">16184 15012 1714 0,'-27'-22'333'0,"27"22"-333"0,0 0 0 15,0 0 0-15,0 0 0 0,22-11 0 0,-22 11 0 16,29-12 0-16,-8 7 0 0,-3-3 0 0,8 5 0 15,-2-9-72-15,22 24-174 0,-28-42-205 0,49 37 4 16,-30-16-144-16,10-23 352 0,31 32 239 16</inkml:trace>
  <inkml:trace contextRef="#ctx0" brushRef="#br5" timeOffset="492171.8987">17463 14616 1254 0,'-2'-30'426'0,"36"18"-284"0,-34 12-116 15,23-28 31-15,-12 11-21 0,-11 17-12 0,18-25 2 16,-18 25-7-16,0 0 4 0,-3-21-9 0,3 21-14 15,-25-4 0-15,7 4 0 0,-4 3 0 0,-3 4 0 16,-5 7 0-16,-1 1 0 0,-3 5 0 0,-3-1 0 16,2 3 0-16,0 1 0 0,2 2 0 0,2 0 0 15,3-2 0-15,4-1 0 0,3 0 0 16,6-5 0-16,5 0 0 0,10-17 0 0,-7 19 0 16,7-19 0-16,0 0 0 0,25 22 0 15,-25-22 0-15,35 9 0 0,-11-4 0 0,-1-5 0 16,2 1 0-16,2-1 0 0,1 1 0 0,-1 0 0 15,-3 2 0-15,-3-1 0 0,-4 3 0 0,-17-5 0 16,23 12 0-16,-23-12 0 0,6 18 0 0,-6-18 0 16,-5 24 0-16,5-24 0 0,-18 30 0 15,3-10 0-15,-3 2 0 0,-4-1 0 0,-1 4 0 16,0-4 0-16,-1 0 0 0,3-1 0 0,4-1 0 16,5-2 0-16,12-17 0 0,-12 20 0 0,12-20 0 15,0 0 0-15,0 0-81 0,42 29-230 0,-46-57-112 16,48 39 1-16,-34-29-114 0,6-15 263 15,34 35 273-15</inkml:trace>
  <inkml:trace contextRef="#ctx0" brushRef="#br5" timeOffset="492437.5165">17806 14829 1777 0,'0'0'101'16,"-18"6"-53"-16,18-6-9 0,-29 4-6 15,29-4-2-15,-29 6-13 0,29-6-18 0,-30 8 0 16,30-8 0-16,-30 13 0 0,30-13 0 16,-29 17 0-16,29-17 0 0,-24 22 0 0,24-22 0 15,-21 26 0-15,21-26 0 0,-12 28 0 0,12-28 0 16,-2 26 0-16,2-26 0 0,9 23 0 0,-9-23 0 16,22 20 0-16,-22-20 0 0,35 15 0 0,-15-10 0 15,5-2 0-15,-1-5 0 0,8 0 0 16,-2-6 0-16,5 3 0 0,-5-10-84 0,21 26-195 15,-36-45-135-15,42 39-71 0,-32-27-30 0,6 7 276 16,20 18 209-16</inkml:trace>
  <inkml:trace contextRef="#ctx0" brushRef="#br5" timeOffset="492609.4776">18184 14872 1417 0,'9'27'506'0,"-27"-21"-432"0,18-6-31 15,-31 23-36-15,31-23-7 0,-25 28 0 16,25-28 0-16,-21 33 0 0,14-15 0 0,0 0 0 15,0 0 0-15,7-18 0 0,-3 32 0 0,3-32 0 16,2 28 0-16,-2-28 0 0,12 18 0 0,-12-18-9 16,0 0-39-16,34 25-92 0,-46-48-268 0,43 34-107 15,-29-29-51-15,10-4 206 0</inkml:trace>
  <inkml:trace contextRef="#ctx0" brushRef="#br5" timeOffset="492765.6364">18281 14631 1678 0,'15'17'342'0,"-46"-20"-315"0,14 1-27 0,17 2 0 16,-25-1 0-16,25 1 0 0,0 0 0 15,0 0 0-15,0 0 0 0,0 0 0 0,0 0 0 16,0 0 0-16,0 0-48 0,32 13-113 0,-43-33-277 16,31 27-190-16,-20-7 11 0,0 0 463 0</inkml:trace>
  <inkml:trace contextRef="#ctx0" brushRef="#br5" timeOffset="493468.7802">18490 14937 1900 0,'0'0'51'0,"-8"18"-18"0,8-18-3 0,0 0-5 15,-2 17-17-15,2-17-8 0,0 0 0 0,0 0 0 16,17 5 0-16,-17-5 0 0,19-7 0 15,-19 7 0-15,32-21 0 0,-11 8 0 0,2-4 0 16,4-1 0-16,-1 0 0 0,2-1 0 0,0 1 0 16,-2 3 0-16,-4 0 0 0,-3 2 0 0,-19 13 0 15,23-18 0-15,-23 18 0 0,0 0 0 0,4-17 0 16,-4 17 0-16,0 0 0 0,-23-15 0 0,23 15 0 16,-32-8 0-16,15 3 0 0,-3 2 0 15,0 1 0-15,-3 1 0 0,1 1 0 16,0 2 0-16,2 3 0 0,1 2 0 0,0 3 0 15,2 2 0-15,17-12 0 0,-31 31 0 0,17-10 0 16,2 2 0-16,1 1 0 0,1 2 0 0,3-2 0 16,3 0 0-16,4-2 0 0,4-3 0 0,2-2 0 15,-6-17 0-15,20 25 0 0,-20-25 0 0,31 19 0 16,-13-12 0-16,5-2 0 0,3-3 0 0,4-1 0 16,2-3 0-16,4-3 0 0,3-3 0 15,2-3 0-15,0-1 0 0,-1-1 0 0,-1-1 0 16,-2-1 0-16,-1-1 0 0,-4-1 0 15,-2 0-7-15,-5 0-2 0,-4 1-2 0,-4 0 7 16,-17 16-1-16,24-25 5 0,-24 25-1 0,14-18 5 16,-14 18 1-16,0 0 6 0,0 0 5 0,0 0-15 15,0 0-1-15,-19 8 0 0,19-8 0 16,-13 22 0-16,13-22 0 0,-15 31 0 0,7-14 0 16,-3 4 0-16,0 1 0 0,-1-2 0 0,0 3 0 15,-1-5 0-15,3 1 0 0,10-19 0 0,-16 27 0 16,16-27 0-16,0 0 0 0,0 20 0 0,0-20 0 15,0 0 0-15,22-5 0 0,-22 5 0 0,29-24 0 16,-10 6 0-16,2-4 0 0,0 0 0 0,-2-1 0 16,2 0 0-16,-3 0 0 15,-2 1 0-15,0 2 0 0,-4 2 0 0,1 1 0 16,-13 17 0-16,20-28 0 0,-20 28 0 0,0 0 0 16,13-18 0-16,-13 18 0 0,0 0 0 0,0 0 0 15,0 0 0-15,-5 23 0 0,5-23 0 0,-8 36 0 16,3-12 0-16,-1 0 0 0,2 2 0 0,-2-5 0 15,5 1 0-15,-2-2 0 0,7 1 0 0,-3-4-50 16,13 11-70-16,-14-28-143 0,30 28-47 16,-30-28-27-16,33 8 10 0,-14-2 77 0,1-10 32 15,16 15 47-15</inkml:trace>
  <inkml:trace contextRef="#ctx0" brushRef="#br5" timeOffset="493781.2586">19634 14869 1648 0,'0'0'145'0,"3"-25"-88"0,-3 25-13 0,6-18-4 16,-6 18-6-16,13-18-2 0,-13 18-4 0,0 0-9 16,16-19-19-16,-16 19 0 0,0 0 0 0,0 0 0 15,0 0 0-15,-22 14 0 0,22-14 0 16,-31 28 0-16,14-9 0 0,-2 3 0 0,-2 4 0 15,1-2 0-15,0 1 0 0,1-4 0 16,4-2 0-16,15-19 0 0,-14 27 0 0,14-27 0 16,0 0 0-16,13 22 0 0,-13-22 0 0,29 4 0 15,-9-7 0-15,4-2 0 0,1-4 0 0,6 2 0 16,-2-6 0-16,6 7-32 0,-16-24-214 0,34 40-137 16,-44-45-65-16,32 31-47 0,-17 2 91 15,-15-31 366-15</inkml:trace>
  <inkml:trace contextRef="#ctx0" brushRef="#br5" timeOffset="494140.609">19820 14950 1925 0,'0'0'84'16,"10"20"-51"-16,-10-20-28 0,0 0-5 0,0 0 0 15,0 0 0-15,23 15 0 0,-23-15 0 0,30-7 0 16,-10-1 0-16,2-2 0 0,0-2 0 0,0-1 0 15,-3-1 0-15,2 0 0 0,-1-2 0 0,0 0 0 16,-1-1 0-16,-1 0 0 0,-2 0 0 0,-4 1 0 16,-12 16 0-16,20-31 0 0,-20 31 0 15,13-25 0-15,-13 25 0 0,5-24 0 0,-5 24 0 16,-3-20 0-16,3 20 0 0,0 0 0 16,-22-12 0-16,22 12 0 0,-27 5 0 0,9 4 0 15,-2 5 0-15,1 3 0 0,-3 5 0 0,0 2 0 16,0 1 0-16,0 2 0 0,4 2 0 0,2-4 0 15,4 0 0-15,5-4 0 0,3-1 0 0,4-20 0 16,6 30 0-16,-6-30 0 0,22 19 0 16,-22-19 0-16,34 11 0 0,-13-7 0 0,4-3 0 15,3-1 0-15,6 0 0 0,2-6 0 0,4 6 0 16,-5-16-92-16,26 31-187 0,-42-43-105 0,42 41-38 16,-35-28 8-16,9 2 111 0,11 18 151 0</inkml:trace>
  <inkml:trace contextRef="#ctx0" brushRef="#br5" timeOffset="494281.2291">20530 15023 1682 0,'-1'25'365'0,"1"-25"-365"0,-17-5 0 0,17 5 0 16,0 0 0-16,7-17 0 0,-7 17 0 0,0 0-93 16,2-37-242-16,32 48-117 0,-39-34-86 0,19 5-4 15,22 26 456-15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0T21:42:13.9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1069 1398 0,'0'0'470'0,"0"0"-450"15,-14-18-7-15,14 18-9 0,5-19 7 0,-5 19 0 16,8-20 5-16,-8 20 0 0,0 0 0 0,11-20-7 16,-11 20 0-16,0 0-2 0,0 0-4 0,0 0 4 15,0 0 5-15,0 0-1 0,0 0-1 0,-6 34-6 16,5-7-4-16,-3 11 0 0,1 9 0 0,-2 4 0 15,-1 8 0-15,-2 6 0 0,0 2 0 0,-3 8 0 16,-1-4 0-16,-2 7 0 0,0-2 0 16,-2-4 0-16,1-3 0 0,2-9 0 0,6-7 0 0,1-6-8 15,7-7-4-15,1-10-43 0,12 0-23 16,-14-30-78-16,43 33-212 0,-43-33-239 0,45-5-5 16,-11 5 462-16</inkml:trace>
  <inkml:trace contextRef="#ctx0" brushRef="#br0" timeOffset="359.3725">2016 1556 1887 0,'0'0'45'0,"0"0"-29"16,0 0-9-16,-15 19-2 0,15-19 4 16,-3 18 0-16,3-18 4 0,-6 26-6 0,2-8 3 15,-1 2-2-15,0 0 0 0,1 2 0 0,0 0 2 16,0 3-6-16,2 2-3 0,-2 1-1 0,2 1 0 15,-1-1 0-15,0-2 0 0,1-3 0 0,1-2 0 16,1-21 0-16,4 25 0 0,-4-25 0 0,0 0 0 16,18 6 0-16,-18-6 0 0,21-17 0 0,-7 0 0 15,5-8 0-15,0-5 0 0,3-8 0 16,1-1 0-16,3-6 0 0,0-3 0 0,0 4 0 0,-1-1 0 16,-1 9 0-16,-4 2 0 0,0 6 0 0,-3 4 0 15,-4 6 0-15,-13 18 0 0,23-19 0 16,-23 19 0-16,0 0 0 0,17 17 0 0,-13 2 0 0,-2 6 0 15,-2 8 0-15,1 9 0 0,-3 5 0 16,1 4 0-16,-2 0 0 0,3-4 0 0,3-2 0 16,3-7 0-16,7-3 0 0,4-10 0 0,13-5 0 15,-5-30-181-15,39 25-397 0,-20-28-104 0,16-2 77 16</inkml:trace>
  <inkml:trace contextRef="#ctx0" brushRef="#br0" timeOffset="999.9605">4058 1065 1797 0,'-6'-16'28'15,"6"16"-8"-15,-11-31 20 0,11 31-2 0,-15-19 12 16,15 19-9-16,-26-12-9 0,7 8-31 0,-5 5-1 16,-5 7 0-16,-5 3 0 0,-4 8 0 0,-6 5 0 15,-1 8 0-15,-2 4 0 0,-2 4 0 0,2 0 0 16,3 2 0-16,3-2 0 0,5-1 0 15,8-8 0-15,8-2 0 0,9-6 0 0,6-5 0 16,9-1 0-16,-4-17 0 0,18 24 0 0,-18-24 0 16,36 20 0-16,-10-14 0 0,5-4 0 0,5 1 0 15,4-5 0-15,4 0 0 0,2-1 0 16,0 2 0-16,2 2 0 0,-6 3 0 0,-3 1 0 16,-6 2 0-16,-8 4 0 0,-5 0 0 0,-20-11 0 15,24 33 0-15,-19-15 0 0,-5 6 0 0,-6 1 0 16,-5 4 0-16,-5 3 0 0,-3 0 0 0,-6 2 0 15,0-2 0-15,-7-2 0 0,1-3 0 0,0-1 0 16,2-3 0-16,5-3 0 0,2-5 0 0,22-15 0 16,-29 20 0-16,29-20 0 15,0 0 0-15,0 0-62 0,0 0-39 0,15 19-245 16,-18-38-261-16,28 9 14 0,-3-2 256 0</inkml:trace>
  <inkml:trace contextRef="#ctx0" brushRef="#br0" timeOffset="1281.2031">4636 1456 1771 0,'0'0'51'0,"-32"1"-19"0,15 4 6 0,-5-2-2 16,4 3 1-16,-6 0-8 0,0 3 0 15,0 2-7-15,0 3-20 0,-1 0-2 0,2 5 0 16,3 1 0-16,0 0 0 0,3 3 0 0,3 1 0 16,0 3 0-16,6 1 0 0,4-2 0 0,5 0 0 15,7-4 0-15,2-2 0 0,-10-20 0 0,36 30 0 16,-11-17 0-16,4-6 0 0,7-1 0 0,0-6 0 16,6-3 0-16,-1-6-11 0,4-2-35 0,-5-9-31 15,14 22-77-15,-28-37-359 0,27 23-88 16,-11-10 3-16</inkml:trace>
  <inkml:trace contextRef="#ctx0" brushRef="#br0" timeOffset="1468.6971">5025 1507 1955 0,'0'0'34'16,"-27"23"-15"-16,15-6 3 0,-2 0-5 0,4 4-17 16,-3 4 0-16,1 7 0 0,1 3 0 15,0 2 0-15,3-2 0 0,1-5 0 0,2-2 0 16,1-3 0-16,5-2 0 0,2-2 0 0,5-3 0 15,-8-18 0-15,26 23 0 0,-26-23-32 0,34 8-33 16,-34-8-37-16,56-3-347 0,-39-20-200 0,8 1 45 16,0 1 459-16</inkml:trace>
  <inkml:trace contextRef="#ctx0" brushRef="#br0" timeOffset="1609.3553">5062 1247 1929 0,'-25'7'31'15,"25"-7"-6"-15,-22 5-13 0,22-5-2 0,0 0-9 16,0 0-1-16,0 0-5 0,0 0-1 0,24 22-10 16,-24-22-23-16,39 18-79 0,-39-18-298 15,29-7-253-15,-4 8 58 0,-3-4 484 0</inkml:trace>
  <inkml:trace contextRef="#ctx0" brushRef="#br0" timeOffset="2234.3052">5356 1577 1597 0,'-7'35'429'0,"7"-35"-409"0,-7 18-19 15,7-18-1-15,0 0 0 0,18 12 0 0,-18-12 0 16,24 4 0-16,-24-4 0 0,32-5 0 0,-9-1 0 16,2-4 0-16,3 0 0 0,1-3 0 0,1-2 0 15,0 3 0-15,-4-4 0 0,-3 1 0 16,-3 3 0-16,-4-5 0 0,-16 17 0 0,20-24 0 15,-20 24 0-15,0 0 0 0,5-22 0 16,-5 22 0-16,0 0 0 0,-24-17 0 0,24 17 0 16,-31-2 0-16,13 6 0 0,-4 2 0 0,0 2 0 15,-2 4 0-15,0 4 0 0,-1 1 0 0,2 1 0 16,1-1 0-16,3 2 0 0,19-19 0 0,-24 34 0 16,24-34 0-16,-10 35 0 0,9-18 0 0,3 0 0 15,3 1 0-15,-5-18 0 0,28 24 0 16,-6-15 0-16,7-5 0 0,8-3 0 0,2-4 0 15,1-1 0-15,2-5 0 0,1-1 0 0,1-1 0 16,-2-1 0-16,1 0 0 0,-4 0 0 0,-3 3 0 16,-3-1 0-16,-6 4 0 0,-4-1 0 15,-6 2 0-15,-17 5 0 0,20-5 0 0,-20 5 0 16,0 0 0-16,0 0 0 0,0 0 0 0,0 0 0 16,0 0 0-16,-19 20 0 0,19-20 0 15,-24 26 0-15,24-26 0 0,-29 34 0 0,14-16 0 16,2-1 0-16,0 1 0 0,13-18 0 0,-18 28 0 15,18-28 0-15,-7 19 0 0,7-19 0 0,0 0 0 16,0 0 0-16,22 16 0 0,-22-16 0 0,24-9 0 16,-7-2 0-16,3-2 0 0,3-4 0 0,0-5 0 15,1 1 0-15,-1-2 0 0,-2-3 0 16,-2 3 0-16,0 0 0 0,-4 4 0 0,-1 2 0 16,-14 17 0-16,19-24 0 0,-19 24 0 15,0 0 0-15,0 0 0 0,0 0 0 0,0 0 0 16,0 0 0-16,0 0 0 0,0 0 0 0,5 19 0 15,-5-19 0-15,-5 33 0 0,2-13 0 0,1 1 0 16,0 2 0-16,6 1 0 0,-3-4 0 0,6 1 0 16,-7-21 0-16,24 29-3 0,-24-29-127 15,56 28-206-15,-56-28-144 0,40-10-123 0,-9 15 109 16,-13-25 494-16</inkml:trace>
  <inkml:trace contextRef="#ctx0" brushRef="#br0" timeOffset="2499.9278">6767 1463 1605 0,'-1'27'355'0,"-22"-20"-274"0,23-7-75 16,-31 7-6-16,31-7 0 0,-31 11 0 0,14 0 0 16,-5 1 0-16,2 4 0 0,-4 0 0 0,4 3 0 15,2 0 0-15,-2 6 0 0,4-1 0 0,2 0 0 16,3-1 0-16,2-4 0 0,6 1 0 15,3-20 0-15,2 31 0 0,-2-31 0 0,16 26 0 16,-16-26 0-16,33 14 0 0,-11-9 0 0,2-5 0 16,3-5 0-16,2 0 0 0,-4-4 0 15,3 1 0-15,-3-3 0 0,3 4 0 0,-13-26-196 16,33 40-246-16,-35-30-220 0,13 4 44 0,-3 15 490 16</inkml:trace>
  <inkml:trace contextRef="#ctx0" brushRef="#br0" timeOffset="2859.2875">6917 1652 1986 0,'28'6'61'0,"-28"-6"-61"16,0 0 0-16,0 0 0 0,7 21 0 16,-7-21 0-16,0 0 0 0,19 12 0 15,-19-12 0-15,29-3 0 0,-10 1 0 0,3-4 0 16,2-3 0-16,0 0 0 0,-1-7 0 0,1 1 0 15,1-1 0-15,2-1 0 0,-1-2 0 0,-2 1 0 16,-2 0 0-16,-3 0 0 0,-3 1 0 0,-5 0 0 16,-11 17 0-16,8-29 0 0,-8 29 0 0,-9-25 0 15,9 25 0-15,-23-21 0 0,6 15 0 16,-4 4 0-16,-2 3 0 0,-2 4 0 16,-3 8 0-16,0 0 0 0,0 6 0 0,1 3 0 0,1 4 0 15,-3-1 0-15,5 6 0 0,-2-5 0 0,6 3 0 16,5-3 0-16,7-3 0 0,4-2 0 0,6-4 0 15,6 0 0-15,-8-17 0 0,26 19 0 16,-6-12 0-16,7-7 0 0,3-4 0 0,9-2 0 16,-1-11 0-16,10 0 0 0,0-8 0 15,16 19-173-15,-30-39-183 0,37 40-148 0,-25-19-134 16,-5-9 263-16,20 32 375 0</inkml:trace>
  <inkml:trace contextRef="#ctx0" brushRef="#br0" timeOffset="2999.9337">7563 1960 1779 0,'-3'19'268'16,"-9"6"-268"-16,4-1 0 0,2-3 0 0,6-21 0 15,-11 26 0-15,11-26 0 0,-6 17 0 0,6-17-34 16,23 22-418-16,-23-22-226 0,0 0-13 0,18 7 500 16</inkml:trace>
  <inkml:trace contextRef="#ctx0" brushRef="#br0" timeOffset="4062.3963">9150 1530 1399 0,'22'3'381'0,"-50"-19"-340"0,28 16-17 16,-31-32-1-16,31 32-4 0,-34-28 5 15,17 17-2-15,-6 2 1 0,0 3-1 0,-5 3 2 16,0 2 1-16,-5 5-5 0,0 3-20 0,-3 5 0 16,1 5 0-16,-3 1 0 0,2 5 0 15,-2 1 0-15,1 8 0 0,1 0 0 0,2 8 0 16,0-1 0-16,5 0 0 0,4-2 0 0,7-5 0 16,6-7 0-16,6-4 0 0,6-21 0 0,8 27 0 15,-8-27 0-15,36 16 0 0,-10-13 0 0,6-5 0 16,4-6 0-16,9-4 0 0,4-10 0 0,6-2 0 15,1-5 0-15,0-4 0 0,0-2 0 16,-5-2 0-16,-6 1 0 0,-8 5 0 0,-6 8 0 16,-7 4 0-16,-7 7 0 0,-17 12 0 15,21-15 0-15,-21 15 0 0,0 0 0 0,0 0 0 16,0 0 0-16,0 0 0 0,-3 21 0 0,-3-3 0 16,-1 5 0-16,-3 8 0 0,2 3 0 0,0 1 0 15,2-1 0-15,2-6 0 0,5 0 0 0,2-7 0 16,10 2 0-16,4-7 0 0,12 0 0 15,1-17-56-15,29 22-206 0,-34-48-170 0,30 22-188 16,-2-7-7-16,-10-22 578 0</inkml:trace>
  <inkml:trace contextRef="#ctx0" brushRef="#br0" timeOffset="5128.7872">11441 1049 1950 0,'-16'-36'7'0,"2"4"19"0,1-4-14 0,-1-3 19 16,2 0-10-16,-3-4-21 0,1 3 0 0,-5 9 0 16,1 4 0-16,-3 11 0 0,-1 7 0 15,-2 5 0-15,-4 6 0 0,-2 6 0 16,-4 5 0-16,-3 4 0 0,1 14 0 0,-2 3 0 16,-1 15 0-16,3 5 0 0,-1 0 0 0,2 8 0 15,1 9 0-15,0 6 0 0,2 9 0 0,3-2 0 16,3 2 0-16,7-7 0 0,4 4 0 0,7-5 0 15,4-2 0-15,5-4 0 0,6-9 0 0,0-8 0 16,5 1 0-16,3-8 0 0,0-4 0 16,6-7 0-16,0-10 0 0,4-4 0 0,0-10 0 15,0 3-69-15,-25-16-67 0,52 12-283 0,-52-12-201 16,22-24 10-16,-22 24 418 0</inkml:trace>
  <inkml:trace contextRef="#ctx0" brushRef="#br0" timeOffset="5894.4063">10473 1688 1899 0,'-27'-11'68'0,"10"10"-17"16,17 1-22-16,-18-3-29 0,18 3 0 0,0 0 0 15,0 0 0-15,23 6 0 0,-6 0 0 0,9 0 0 16,5 1 0-16,9-2 0 0,8-2 0 0,7-1 0 16,7-4 0-16,4-1 0 0,9-7 0 0,1 0 0 15,6-5 0-15,2-3 0 0,1 2 0 16,-4-1 0-16,-5 2 0 0,-6 2 0 0,-7 0 0 15,-5 2 0-15,-10 1 0 0,-5 2 0 16,-10 3 0-16,-7 0 0 0,-9 3 0 0,-17 2 0 16,0 0 0-16,0 0 0 0,0 0 0 0,0 0 0 15,0 0 0-15,-34 15 0 0,5-1 0 0,-7 4 0 16,-6 5 0-16,-1 7 0 0,-4 2 0 0,0 3 0 16,0 3 0-16,-1 0 0 0,3 2 0 15,4 0 0-15,3-4 0 0,8-2 0 0,9-5 0 16,9 0 0-16,8-7 0 0,9 2 0 0,12-4 0 15,7-5 0-15,15 1 0 0,5-12 0 0,7-2 0 16,8-8 0-16,6-13 0 0,6-4 0 0,3-6 0 16,-2-2 0-16,-7 3 0 0,-3-1 0 15,-8-1 0-15,-7-2 0 0,-7 1 0 0,-7 0 0 16,-6-3 0-16,-6 1 0 0,-9-2 0 16,-5 2 0-16,-7 5 0 0,-6-1 0 0,-5 4 0 15,-5 2 0-15,-3 0 0 0,-3 4 0 0,-5 4 0 16,-1 0 0-16,-1 4 0 0,-1 5 0 0,3 2 0 15,3 6 0-15,2 3 0 0,3 0 0 0,19-5 0 16,-19 9 0-16,19-9 0 0,0 0 0 0,0 0 0 16,27 16 0-16,-8-9 0 0,7-1 0 15,7-3 0-15,5-2 0 0,5-3 0 0,3 0 0 16,0-1 0-16,1 2 0 0,-4 3 0 16,-1 2 0-16,-7 1 0 0,-2 1 0 0,-6 4 0 15,-4 2 0-15,-5 0 0 0,-18-12 0 0,21 35 0 16,-18-9 0-16,-1 5 0 0,-4 5 0 0,-4 0 0 15,-2 0 0-15,-3-3 0 0,-1 0 0 0,-3-2 0 16,2-2 0-16,-1 1 0 0,2-7 0 16,2-2 0-16,-1 1 0 0,11-22 0 0,-10 26 0 15,10-26 0-15,0 0 0 0,0 0 0 0,0 0 0 16,0 0 0-16,0 0 0 0,20-30 0 0,-6 4 0 16,1-5 0-16,6-1 0 0,-2-3 0 0,1-3 0 15,-2 2 0-15,-2 0 0 0,-1-6 0 0,-2 3 0 16,-1 0 0-16,-2 1 0 0,0 11 0 0,-3 2 0 15,-2 7 0-15,-5 18 0 16,8-24 0-16,-8 24 0 0,0 0 0 0,0 0 0 16,20-17 0-16,-20 17 0 0,28-5 0 0,-8 3 0 15,10 4 0-15,0-3 0 0,10 3 0 0,-1-3 0 16,11 7-92-16,-12-17-108 0,33 28-72 0,-35-37-77 16,34 31-47-16,-19-14 43 0,-2-8-9 0,24 29 340 15</inkml:trace>
  <inkml:trace contextRef="#ctx0" brushRef="#br0" timeOffset="6113.1334">13238 1504 1972 0,'-25'0'39'0,"-2"-1"-15"15,0 0-12-15,-2 2-12 0,1-1 0 16,-2 4 0-16,-2 3 0 0,-1 3 0 0,2 4 0 16,-1 4 0-16,3 3 0 0,-1 2 0 15,2 10 0-15,2-3 0 0,3 6 0 0,5-3 0 16,4-3 0-16,5-1 0 0,6-1 0 0,7-2 0 15,6-1 0-15,5-4 0 0,6-2 0 0,7-2 0 16,4-7 0-16,5 0 0 0,2-5 0 16,9-3 0-16,-2-5 0 0,7 3 0 0,-11-26-194 0,36 35-158 15,-42-45-185-15,20 14-64 0,4 8 239 0</inkml:trace>
  <inkml:trace contextRef="#ctx0" brushRef="#br0" timeOffset="6456.8771">13409 1725 2020 0,'0'0'27'15,"-3"21"-27"-15,3-21 0 0,21 14 0 0,-2-11 0 16,7-3 0-16,4-2 0 0,6-4 0 0,4-4 0 16,0-3 0-16,1-2 0 0,-4-3 0 0,-3 2 0 15,-5-4 0-15,-3 1 0 0,-2-1 0 0,-5-3 0 16,-4 5 0-16,-4-4 0 0,-6 2 0 15,-4 0 0-15,-5 0 0 0,-4 3 0 0,8 17 0 16,-28-27 0-16,10 20 0 0,-3 0 0 16,-2 6 0-16,-6 4 0 0,-2 8 0 0,-2 6 0 15,1 5 0-15,-1 7 0 0,1 1 0 0,4 8 0 16,4 3 0-16,4 3 0 0,6 2 0 0,4-1 0 16,10-1 0-16,10-7 0 0,10-4 0 0,7-2 0 15,8-7 0-15,4-2 0 0,9-5 0 0,5-7 0 16,9-1 0-16,4-6 0 0,11 4 0 0,-19-25-176 15,37 40-211-15,-49-51-95 0,27 21-95 16,-7 12 153-16,-36-38 424 0</inkml:trace>
  <inkml:trace contextRef="#ctx0" brushRef="#br0" timeOffset="6831.8964">11345 2593 1776 0,'0'0'124'0,"0"0"-51"0,0 0-10 16,-18 2-52-16,18-2-11 0,0 0 0 0,0 0 0 15,16 21 0-15,1-11 0 0,11-1 0 0,8-3 0 16,14 0 0-16,14-6 0 0,13-2 0 16,15-7 0-16,17-3 0 0,11-5 0 0,5 0 0 15,13-4 0-15,2-2 0 0,7-1 0 0,3-2 0 16,7 4 0-16,-6-3 0 0,2 8 0 0,-12-10-34 15,18 33-250-15,-45-39-187 0,22 25-161 16,-18 1 32-16,-21-18 575 0</inkml:trace>
  <inkml:trace contextRef="#ctx0" brushRef="#br0" timeOffset="7347.497">15813 1723 1638 0,'10'17'409'0,"13"-34"-409"16,-21-2 0-16,2-9 0 0,3 3 0 0,1 2 0 15,-2 2 0-15,-6 21 0 0,3-20 0 0,-3 20 0 16,0 0 0-16,0 0 0 0,-19-2 0 0,19 2 0 16,-18 21 0-16,9 0 0 0,-4 10 0 15,1 3 0-15,-1 3 0 0,2 6 0 0,2-6 0 16,1 3 0-16,5-1 0 0,4-3 0 0,3-4 0 15,5-2 0-15,2-2 0 0,8-1 0 16,-19-27-84-16,55 58-307 0,-55-58-237 0,37 11-21 16,-13-6 355-16</inkml:trace>
  <inkml:trace contextRef="#ctx0" brushRef="#br0" timeOffset="7503.7505">15852 1277 2025 0,'1'18'-4'0,"-1"-18"-8"16,0 0-5-16,21 10-5 15,-2-3-8-15,2-6-18 0,18 11-65 0,-17-25-91 16,29 18-419-16,-3-1 39 0,1-4 217 0</inkml:trace>
  <inkml:trace contextRef="#ctx0" brushRef="#br0" timeOffset="7784.9654">16758 1472 1783 0,'-1'22'84'16,"1"-22"-30"-16,-29 37 3 0,7-16-14 16,0 0-17-16,-7 2-26 0,-3 5 0 0,-6-1 0 15,1 1 0-15,-4-2 0 0,3 0 0 0,0-6 0 16,9 0 0-16,4-6 0 0,25-14 0 0,-20 19 0 16,20-19 0-16,0 0 0 0,0 0 0 15,22 17 0-15,-2-13 0 0,9-5 0 0,7 0 0 16,7-4 0-16,6-3 0 0,5 2 0 0,-2 0 0 15,-3 3 0-15,-4 1 0 0,-8 2 0 16,-6 4 0-16,-11 3 0 0,-3 2 0 0,-17-9 0 16,15 28 0-16,-14-11 0 0,-7 2 0 0,-4 4 0 15,-7 0 0-15,-3 5 0 0,-8 0 0 0,-2-7 0 16,-2 6 0-16,1 0 0 0,0-11 0 0,5 10 0 16,-2-19-19-16,26 25-238 0,-30-45-98 0,37 30-226 15,-5-17 9-15,-18-15 310 0</inkml:trace>
  <inkml:trace contextRef="#ctx0" brushRef="#br0" timeOffset="8394.3567">18591 1723 1658 0,'0'0'161'0,"0"0"-117"0,17-17-12 16,-17 17 2-16,-6-19-4 0,6 19-2 15,-19-17-5-15,2 10 3 0,17 7-15 0,-39-11-11 16,15 6 0-16,-5 2 0 0,0 4 0 16,-8 1 0-16,1 5 0 0,-4 4 0 0,-1 1 0 15,0 7 0-15,3 1 0 0,-2 4 0 0,5 3 0 16,2 1 0-16,3 2 0 0,4 0 0 0,3 3 0 15,4-3 0-15,5-5 0 0,11-3 0 0,5 0 0 16,9-5 0-16,7 2 0 0,7-2 0 16,5-8 0-16,9-1 0 0,11-10 0 0,7-12 0 15,9 1 0-15,1-9 0 0,-3-4 0 0,0 2 0 16,-8-4 0-16,-1-1 0 0,-5 1 0 0,-9 1 0 16,-4-1 0-16,-8 3 0 0,-6 1 0 0,-5 0 0 15,-4 3 0-15,-6 1 0 0,-8 20 0 0,5-33 0 16,-5 33 0-16,-6-21 0 0,6 21 0 15,0 0 0-15,-17 0 0 0,17 0 0 16,-18 20 0-16,7-2 0 0,0 4 0 0,-1 7 0 16,2-2 0-16,1 5 0 0,5-2 0 0,2 3 0 15,4-3 0-15,6 0 0 0,2-4 0 0,8 4 0 16,-18-30 0-16,54 52-181 0,-54-52-110 0,60 33-96 16,-60-33-10-16,42 2-22 0,-6 25 48 0,-26-44 371 15</inkml:trace>
  <inkml:trace contextRef="#ctx0" brushRef="#br0" timeOffset="9519.3048">1539 3915 907 0,'0'0'555'0,"21"1"-428"16,-21-1-45-16,0 0-12 0,-7-22-35 0,7 22 15 16,0 0-26-16,0 0 17 0,0 0-2 0,0 0-6 15,0 0-3-15,0 0-1 0,0 0-4 0,0 0-25 16,0 0 0-16,0 0 0 0,-19 24 0 0,15-4 0 15,0 5 0-15,0 7 0 0,-1 4 0 0,2 3 0 16,-1 2 0-16,2 3 0 0,1 4 0 0,1 0 0 16,0 0 0-16,1-1 0 0,0-1 0 15,0-2 0-15,2-4 0 0,0-4 0 0,0-8 0 16,0-4 0-16,1-7 0 0,-4-17 0 0,5 17 0 16,-5-17 0-16,0 0 0 0,0 0 0 15,0 0 0-15,11-25 0 0,-10 3 0 0,0-8 0 16,4-16 0-16,2-6 0 0,3-5 0 0,0 0 0 15,1 1 0-15,-1 0 0 0,-1-1 0 16,0-3 0-16,-2 0 0 0,3-2 0 0,0-2 0 16,2 1 0-16,2 2 0 0,4 4 0 0,3 6 0 15,2 5 0-15,4 7 0 0,1 7 0 0,2 6 0 16,1 6 0-16,2 4 0 0,1 5 0 0,1 5 0 16,-1 4 0-16,1 3 0 0,-1 4 0 0,-1 3 0 15,-1 5 0-15,-4 4 0 0,0 6 0 0,-5 3 0 16,-1 3 0-16,-5 2 0 15,-3 1 0-15,-5 0 0 0,-3 2 0 0,-5 0 0 16,-3 1 0-16,-6 0 0 0,-4 1 0 0,-4-2 0 16,-3-1 0-16,-4 0 0 0,-3-4 0 0,-2-3 0 15,-2 0 0-15,0-3 0 0,-3-3 0 0,0-2 0 16,0-2 0-16,-3-4 0 0,2-1 0 0,-1-1 0 16,3-1 0-16,0 0 0 0,2 3 0 0,2-1 0 15,1 3 0-15,4 3 0 0,1 4 0 16,2 7 0-16,2 7 0 0,0 9 0 0,1 11 0 15,0 9 0-15,0 7 0 0,0 6 0 0,1 2 0 16,1 4 0-16,1-1 0 0,0-1 0 0,2-3 0 16,-1-1 0-16,2-5 0 0,2-2 0 15,2-9 0-15,5-4 0 0,-2-13 0 0,10 4 0 16,-12-29-182-16,30 23-109 0,-24-42-137 16,0 0-65-16,25 1-28 0,-26-32 390 0</inkml:trace>
  <inkml:trace contextRef="#ctx0" brushRef="#br0" timeOffset="9972.4272">2591 3761 1675 0,'3'-25'372'0,"14"17"-372"0,-17 8 0 0,0 0 0 16,0 0 0-16,0 0 0 0,-17-4 0 0,17 4 0 16,-11 18 0-16,3-1 0 0,-2 7 0 15,0 5 0-15,-4 6 0 0,2 5 0 0,0 2 0 16,2 2 0-16,2-1 0 0,3-2 0 0,1-2 0 16,6-5 0-16,2-7 0 0,7-6 0 0,-11-21 0 15,37 28 0-15,-12-22 0 0,2-3 0 0,5-7 0 16,-1-9 0-16,6-7 0 0,1-6 0 0,2-6 0 15,0-5 0-15,1-4 0 16,1-4 0-16,-4 0 0 0,1 0 0 0,-6 1 0 16,-4 3 0-16,-2 1 0 0,-6 5 0 0,-4 4 0 15,-4 5 0-15,-4 6 0 0,-9 20 0 0,7-23 0 16,-7 23 0-16,0 0 0 0,0 0 0 0,0 0 0 16,-18 25 0-16,7-2 0 0,-3 9 0 0,-3 8 0 15,0 6 0-15,0 1 0 0,3 0 0 0,4-2 0 16,5-2 0-16,6-4 0 0,4-5 0 15,6-1 0-15,4-6 0 0,7-2 0 0,3-6 0 16,8-1 0-16,2-11-71 0,15 9-83 0,-21-34-73 16,40 30-49-16,-42-41-73 0,36 18-36 0,-5 1-37 15,-14-30 260-15</inkml:trace>
  <inkml:trace contextRef="#ctx0" brushRef="#br0" timeOffset="10284.9057">3876 3666 1598 0,'-49'-3'449'16,"16"15"-449"-16,1 4 0 0,0 1 0 0,1 5 0 16,0-1 0-16,1 5 0 0,2-2 0 0,5-1 0 15,6-4 0-15,17-19 0 0,-8 25 0 0,8-25 0 16,22 16 0-16,-5-8 0 0,5-3 0 16,4-2 0-16,6-3 0 0,4-3 0 15,5-2 0-15,0 0 0 0,-1 0 0 0,-5 3 0 16,-3 2 0-16,-8 3 0 0,-6 3 0 0,-18-6 0 15,21 20 0-15,-21-20 0 0,6 26 0 0,-7-8 0 16,-5 4 0-16,-5 4 0 0,-7 1 0 0,-3 1 0 16,-6 1 0-16,1-1 0 0,-5-1 0 0,2-1 0 15,1-2 0-15,1-3 0 0,5-3 0 16,5-7 0-16,17-11 0 0,0 0 0 0,0 0 0 16,0 0 0-16,0 0-39 0,17-48-162 0,25 38-97 15,-36-46-135-15,38 19-113 0,-8 2 64 0,-14-28 435 16</inkml:trace>
  <inkml:trace contextRef="#ctx0" brushRef="#br0" timeOffset="10659.9187">4479 3101 2044 0,'-36'3'3'0,"17"13"-3"0,4 4 0 0,1 0 0 15,0 5 0-15,1 5 0 0,-2 3 0 0,1 5 0 16,3 3 0-16,0 1 0 0,2 3 0 0,0 1 0 15,0 2 0-15,1 3 0 0,-1 0 0 16,2 1 0-16,1-1 0 0,1-3 0 0,1-1 0 16,4-7 0-16,-1-1 0 0,1-6 0 15,3-6 0-15,0-5 0 0,-3-22 0 0,12 24 0 16,-12-24 0-16,0 0 0 0,21 8 0 0,-21-8 0 16,18-14 0-16,-18 14 0 0,21-36 0 0,-4 7 0 15,1-5 0-15,4-2 0 0,0 1 0 0,-4 5 0 16,-1 4 0-16,-5 4 0 0,1 4 0 15,-13 18 0-15,18-24 0 0,-18 24 0 0,0 0 0 16,0 0 0-16,0 0 0 0,0 0 0 0,14 28 0 16,-10-9 0-16,0 7 0 0,1 3 0 0,-3 0 0 15,4 0 0-15,0-2 0 0,4 6 0 0,-2-7 0 16,9 9 0-16,-17-35-169 0,42 48-41 0,-42-48-33 16,48 31-27-16,-48-31 23 0,54 16-8 15,-20-7-4-15,0-25-95 0,37 38 315 16</inkml:trace>
  <inkml:trace contextRef="#ctx0" brushRef="#br0" timeOffset="11519.2686">6203 3725 1998 0,'0'0'28'0,"-11"-29"-12"0,11 29-11 15,-16-27-5-15,16 27 0 0,-23-20 0 0,6 14 0 16,-1 2 0-16,-4 4 0 0,-2 4 0 0,-2 0 0 16,0 5 0-16,-2 3 0 0,0 4 0 0,0 4 0 15,1 6 0-15,1 3 0 0,2 5 0 0,2 2 0 16,4 5 0-16,1-2 0 0,6-3 0 0,5-3 0 15,6-3 0-15,6-6 0 0,5-1 0 16,8-5 0-16,8-5 0 0,7-2 0 0,4-5 0 16,3-3 0-16,4-4 0 0,4-5 0 0,3-5 0 15,0-4 0-15,-1-2 0 0,-3-2 0 0,-4-2 0 16,-3-3 0-16,-6 0 0 0,-2-4 0 0,-7 0 0 16,-3-1 0-16,-4 0 0 0,-5 0 0 15,-2 0 0-15,-7 3 0 0,-4 0 0 0,-2 3 0 16,-5 1 0-16,-2 3 0 0,-1 1 0 15,9 18 0-15,-21-25 0 0,21 25 0 0,-22-14 0 16,22 14 0-16,-21-5 0 0,21 5 0 0,-18 3 0 16,18-3 0-16,0 0 0 0,0 0 0 0,0 0 0 15,0 0 0-15,0 0 0 0,0 18 0 0,0-18 0 16,27 8 0-16,-9-5 0 0,5-1 0 0,4 1 0 16,3-2 0-16,3 0 0 0,0 0 0 15,0 2 0-15,-3 0 0 0,-1 2 0 0,-3 4 0 16,-3 2 0-16,-2-1 0 0,-4 6 0 15,-3 2 0-15,-3 2 0 0,-3 1 0 0,-4 4 0 16,-4-1 0-16,-1 2 0 0,-4 2 0 0,-2 0 0 16,-1-1 0-16,-2-2 0 0,-2-2 0 0,1-1 0 15,-1-4 0-15,2-1 0 0,10-17 0 0,-15 20 0 16,15-20 0-16,0 0 0 0,0 0 0 16,0 0 0-16,0 0 0 0,6-18 0 0,-6 18 0 15,11-37 0-15,4 7 0 0,6-7 0 0,3-1 0 16,1 0 0-16,-3 2 0 0,-2 2 0 0,-3 0 0 15,-1 3 0-15,-1-1 0 0,1 3 0 0,-1 4 0 16,2 2 0-16,0 2 0 0,-1 2 0 0,4 3 0 16,-1 2 0-16,6 6 0 0,-4-2 0 15,8 11 0-15,-8-13-95 0,24 23-104 16,-27-30-45-16,37 36-12 0,-35-29 12 0,30 22 18 16,-16-11 19-16,10 1-35 0,20 17-40 0,-23-32 231 15</inkml:trace>
  <inkml:trace contextRef="#ctx0" brushRef="#br0" timeOffset="12081.7687">9049 3662 1330 0,'0'0'633'0,"0"0"-597"0,-9-25-14 15,9 25 3-15,-20-26-24 0,20 26-1 0,-28-22 0 16,8 14 0-16,-2 2 0 15,-4 2 0-15,-4 5 0 0,-1 3 0 0,-2 3 0 16,-3 7 0-16,-1 5 0 0,-4 5 0 0,-3 9 0 16,-2 3 0-16,-1 8 0 0,1 2 0 0,3 2 0 15,2-1 0-15,5 0 0 0,8-4 0 0,8-6 0 16,12-5 0-16,8-8 0 0,8-5 0 0,9-4 0 16,9-6 0-16,9-4 0 0,9-8 0 15,7-7 0-15,9-8 0 0,7-10 0 0,6-7 0 16,3-4 0-16,0-3 0 0,-5-1 0 0,-5 0 0 15,-6 1 0-15,-8 2 0 0,-6 2 0 0,-11 8 0 16,-5 2 0-16,-11 6 0 0,-6 4 0 0,-13 18 0 16,10-24 0-16,-10 24 0 0,0 0 0 15,0 0 0-15,-24-7 0 0,24 7 0 0,-27 17 0 16,10 3 0-16,-1 7 0 0,-4 6 0 16,1 4 0-16,2 3 0 0,2 0 0 0,6 0 0 15,4-3 0-15,5-2 0 0,7-4 0 0,10-1 0 16,2-8 0-16,13 1 0 0,2-16 0 0,19 12-153 15,-19-32-64-15,32 30-47 0,-34-37-8 0,31 28 13 16,-18-19 19-16,11 5-16 0,12 6-5 0,-16-29 137 16</inkml:trace>
  <inkml:trace contextRef="#ctx0" brushRef="#br0" timeOffset="12816.1027">10700 3666 1356 0,'0'0'601'15,"0"0"-547"-15,0 0-18 16,11-22-36-16,-11 22 0 0,0 0 0 0,0 0 0 16,-20 5 0-16,20-5 0 0,-23 21 0 0,10-2 0 15,-1 2 0-15,-1 5 0 0,2 3 0 0,1 3 0 16,0 2 0-16,1 3 0 0,0-2 0 0,1 1 0 16,1-1 0-16,2 0 0 0,2-2 0 0,2-4 0 15,1-3 0-15,4-4 0 0,0-3 0 0,-2-19 0 16,9 27 0-16,-9-27 0 0,0 0 0 15,15 18 0-15,-15-18 0 0,0 0 0 0,17-8 0 16,-17 8 0-16,16-23 0 0,-7 3 0 0,0-5 0 16,2-4 0-16,0-4 0 0,-1-1 0 0,1-2 0 15,-2 0 0-15,1-2 0 0,0 0 0 16,1-2 0-16,1 0 0 0,2-1 0 0,1 0 0 16,4 6 0-16,0 2 0 0,2 6 0 15,0 7 0-15,0 5 0 0,-2 4 0 0,1 5 0 16,-3 3 0-16,2 3 0 0,-2 1 0 0,0 4 0 15,0 2 0-15,-17-7 0 0,29 23 0 0,-16-6 0 16,-2 2 0-16,-4 4 0 0,2 3 0 0,-4 0 0 16,-3 3 0-16,0 0 0 0,-5 3 0 0,-1-1 0 15,-3 1 0-15,0-1 0 0,-3-1 0 0,-2-1 0 16,-1-1 0-16,-3-1 0 16,-2-3 0-16,-2-2 0 0,-1-2 0 0,1 0 0 15,-3-5 0-15,-2-1 0 0,0-2 0 0,-1-4 0 16,3-2 0-16,-1 0 0 0,-1-1 0 0,2-1 0 15,1 1 0-15,2-2 0 0,-1 3 0 0,0 2 0 16,0 1 0-16,-1 5 0 0,0 1 0 0,0 8 0 16,-2 3 0-16,0 5 0 0,3 7 0 0,-1 5 0 15,0 5 0-15,1 6 0 0,0 0 0 16,2 1 0-16,3-3 0 0,4-3 0 0,3-4 0 16,7-2 0-16,0-5 0 0,8-1 0 0,0-8 0 15,7 3 0-15,-13-32-128 0,39 42-88 0,-39-42-30 16,49 13-54-16,-40-29 6 0,28 11 16 0,-7-5-61 15,-10-27 94-15,32 26 245 0</inkml:trace>
  <inkml:trace contextRef="#ctx0" brushRef="#br0" timeOffset="13269.2258">11379 3586 1832 0,'6'28'215'16,"-6"-28"-215"-16,-28 29 0 0,16-9 0 15,-4 6 0-15,2 3 0 0,-5 6 0 0,2 3 0 16,-2 5 0-16,1 1 0 0,2 1 0 0,1-1 0 16,5-4 0-16,6-4 0 0,4-5 0 0,4-5 0 15,9-3 0-15,2-5 0 0,6-4 0 0,2-3 0 16,5-6 0-16,3-5 0 0,4-5 0 15,4-6 0-15,2-4 0 0,-1-6 0 0,2-3 0 16,-3-5 0-16,-1-4 0 0,-1-3 0 0,-2-2 0 16,-2 1 0-16,-3-3 0 0,1 1 0 0,-4-1 0 15,-3 3 0-15,-5 1 0 0,-3 2 0 0,-4 5 0 16,-2 2 0-16,-4 5 0 0,-6 22 0 0,4-21 0 16,-4 21 0-16,0 0 0 15,0 0 0-15,-17 9 0 0,17-9 0 0,-18 34 0 16,5-6 0-16,-2 6 0 0,0 5 0 0,-2 0 0 15,4 1 0-15,0 0 0 0,4 0 0 0,4-2 0 16,1-2 0-16,3-3 0 0,3-4 0 0,4-3 0 16,2-4 0-16,4 0 0 0,-12-22 0 0,29 31 0 15,-29-31 0-15,49 21-104 0,-41-39-126 0,37 27-52 16,-39-43-30-16,37 27 15 0,-15-21 8 16,6-11-46-16,30 20 138 0,-32-37 197 0</inkml:trace>
  <inkml:trace contextRef="#ctx0" brushRef="#br0" timeOffset="13534.8436">12681 3176 2047 0,'-34'7'0'0,"34"-7"0"15,-31 16 0-15,31-16 0 0,-29 29 0 0,12-6 0 16,-4 6 0-16,-1 6 0 0,-1 6 0 0,1 4 0 15,-2 4 0-15,2 3 0 0,1 3 0 0,0 0 0 16,4 3 0-16,0-1 0 0,2 0 0 16,2-2 0-16,4-6 0 0,4-3 0 0,6-6 0 15,5-6 0-15,4-4 0 0,0-8 0 16,4-2 0-16,-14-20 0 0,33 21 0 0,-12-23 0 16,14 5-119-16,-24-35-143 0,39 32-78 0,-42-48-65 15,31 18-62-15,4 5 31 0,-24-32 419 0</inkml:trace>
  <inkml:trace contextRef="#ctx0" brushRef="#br0" timeOffset="13737.9641">13254 3042 1894 0,'-48'-4'153'16,"23"21"-153"-16,7 9 0 0,-5 12 0 16,-5 7 0-16,-4 6 0 0,-4 4 0 0,1 7 0 15,-2 2 0-15,4 2 0 0,4 1 0 0,2-3 0 16,5 0 0-16,4-6 0 0,7-2 0 15,4-3 0-15,6-6 0 0,3-1 0 0,3-5 0 16,1-4 0-16,4 0 0 0,-5-9 0 0,9 5 0 16,-14-33-127-16,31 52-139 0,-31-52-84 0,28 24-66 15,-28-24-29-15,0 0 6 0,43 12 436 0</inkml:trace>
  <inkml:trace contextRef="#ctx0" brushRef="#br0" timeOffset="13894.2318">13389 4089 2047 0,'-42'11'0'0,"42"-11"0"0,-29 5 0 0,29-5 0 15,-20-3 0-15,20 3 0 0,0 0 0 0,0 0 0 16,-25-29-55-16,50 45-297 0,-41-42-182 16,16 26-134-16,25-4 231 0,-33-21 437 0</inkml:trace>
  <inkml:trace contextRef="#ctx0" brushRef="#br1" timeOffset="103292.7943">1789 5882 1860 0,'-31'-8'36'0,"31"8"-6"0,0 0-9 15,0 0-7-15,0 0-4 0,0 0-1 0,0 0-2 16,0 0 0-16,0 0 0 0,0 0 1 0,0 0-3 16,0 33 3-16,5-3-6 0,0 10 5 0,-1 6-9 15,-2 6 10-15,-3 6-12 0,-2 2 13 0,-3 7-14 16,-1 0-1-16,-1 1 16 0,-2 0-17 16,0-5 17-16,-1-5-7 0,3-7-6 0,2-7 6 15,3-6-13-15,3-8-1 0,6-5-29 0,-6-25-28 16,28 39-158-16,-28-39-440 0,31-6 17 0,-14-7 273 15</inkml:trace>
  <inkml:trace contextRef="#ctx0" brushRef="#br1" timeOffset="103495.9399">1813 5776 1870 0,'-30'24'177'0,"30"-24"-177"0,0 0 0 16,0 0 0-16,0 0 0 0,0 0 0 0,19-13 0 15,9 4 0-15,7-2 0 0,5-1 0 0,5-2 0 16,3-1 0-16,4-2 0 0,2-1 0 0,0 3 0 16,-1 0 0-16,-3 3 0 0,-1 1 0 0,0 3 0 15,-3-2 0-15,0 6 0 0,-3-1 0 0,4 14-98 16,-26-30-283-16,23 32-266 0,-19-6-24 0,-1 5 422 16</inkml:trace>
  <inkml:trace contextRef="#ctx0" brushRef="#br1" timeOffset="103683.4059">1856 6300 2035 0,'0'0'12'0,"-27"26"-12"16,27-26 0-16,0 0 0 0,0 0 0 0,35 12 0 16,-9-17 0-16,2-1 0 0,6-3 0 0,3-3 0 15,6-3 0-15,4-3 0 0,7-1 0 0,2-3 0 16,6 3-33-16,0-6-19 0,7 10-34 0,-11-19-50 15,26 33-115-15,-37-22-346 0,18 7 6 0,-1 10 291 16</inkml:trace>
  <inkml:trace contextRef="#ctx0" brushRef="#br1" timeOffset="104308.4141">3013 6151 1770 0,'-37'18'209'15,"6"-5"-175"-15,-3 2-12 0,0 2-10 0,-1-2-12 16,1 6 0-16,-3 1 0 0,0 3 0 0,-1 4 0 15,4 1 0-15,1 2 0 0,4 3 0 0,3-5 0 16,7 2 0-16,3-6 0 0,7-2 0 0,8-1 0 16,5-1 0-16,7-2 0 0,-11-20 0 0,36 29 0 15,-10-20 0-15,7-4 0 0,4-4 0 0,6-4 0 16,4-7 0-16,6-5 0 0,1-4 0 0,2-4 0 16,2-5 0-16,-5-1 0 0,-4-5 0 0,-4-2 0 15,-8 0 0-15,-4-2 0 16,-7 1 0-16,-6 1 0 0,-5 1 0 0,-8 2 0 15,-3 4 0-15,-6 3 0 0,-5 2 0 0,-3 3 0 16,-4 0 0-16,-5 4 0 0,-3 4 0 0,-3 4 0 16,1 6 0-16,-1 4 0 0,-2 5 0 0,0 5 0 15,0 3 0-15,3 4 0 0,2 2 0 0,4 0 0 16,6 0 0-16,3-3 0 0,9-17 0 0,3 27 0 16,-3-27 0-16,24 25 0 0,-3-18 0 15,7-2 0-15,6-4 0 0,5-4 0 0,2-1 0 16,4-4 0-16,1-1 0 0,0-1 0 0,-1 2 0 15,-3 0 0-15,-5 2 0 0,-3 4 0 16,-2-1 0-16,-8 6 0 0,-2-1 0 0,-22-2 0 16,28 9 0-16,-28-9 0 0,0 0 0 0,16 25 0 15,-16-25 0-15,-2 36 0 0,-3-9 0 16,-5 2 0-16,-2 2 0 0,0 0 0 0,-2-1 0 16,2-2 0-16,1-2 0 0,2-1 0 0,1-6 0 15,5-2 0-15,3-17 0 0,2 25 0 0,-2-25 0 16,0 0 0-16,21 14 0 0,-21-14 0 0,24-8 0 15,-24 8 0-15,32-26 0 0,-13 5 0 0,2-4 0 16,-1-3 0-16,-3-2 0 0,0-2 0 0,-3 0 0 16,-4-1 0-16,-1 1 0 0,-3 1 0 15,0 2 0-15,-2 2 0 0,0 1 0 16,-1 2 0-16,2 1 0 0,1 1 0 0,3 3 0 16,-9 19 0-16,19-28 0 0,-19 28 0 0,22-14 0 15,-22 14 0-15,29-2 0 0,-8 6 0 0,-1-2 0 16,5 5 0-16,1-2 0 0,5 4 0 0,-2-8-48 15,21 25-205-15,-50-26-268 0,61 2-120 0,-26 0 58 16</inkml:trace>
  <inkml:trace contextRef="#ctx0" brushRef="#br1" timeOffset="104542.7574">4523 6084 2047 0,'6'-25'0'0,"-32"23"0"15,2 2 0-15,-3 0 0 0,0 3 0 0,-3 3 0 16,-1 5 0-16,-4 2 0 0,2 4 0 0,-1 3 0 16,3 3 0-16,-1 1 0 0,5 5 0 0,-1 0 0 15,5 2 0-15,4 1 0 0,3-2 0 0,7-1 0 16,6-2 0-16,8-6 0 0,6 0 0 0,8-5 0 16,5-4 0-16,10-4 0 0,8-7 0 0,8-4 0 15,2-9 0-15,7 0 0 0,-4-10 0 16,27 26-347-16,-35-34-333 0,19 12 28 0,-14-8 285 15</inkml:trace>
  <inkml:trace contextRef="#ctx0" brushRef="#br1" timeOffset="104902.1298">4617 6344 2047 0,'0'0'0'0,"-9"23"0"0,9-23 0 15,0 0 0-15,22 22 0 0,-22-22 0 0,36 5 0 16,-8-7 0-16,6-6 0 0,6-4 0 0,5-4 0 16,4-2 0-16,1-3 0 0,1-1 0 0,-3-1 0 15,-1-1 0-15,-5-1 0 16,-4 2 0-16,-7-1 0 0,-4 1 0 0,-6 3 0 16,-8-2 0-16,-3 4 0 0,-8 0 0 0,-3 0 0 15,1 18 0-15,-19-29 0 0,2 18 0 0,-4 2 0 16,-7 6 0-16,0 4 0 0,-7 4 0 0,1 4 0 15,-4 7 0-15,0 5 0 0,-1 4 0 0,1 5 0 16,-1 3 0-16,3 2 0 0,4 0 0 0,5 1 0 16,5-2 0-16,6-1 0 0,9-4 0 15,7-4 0-15,11-3 0 0,6-5 0 0,11-3 0 16,5-4 0-16,8-5 0 0,6-8 0 0,9-3 0 16,1-9 0-16,10 6-97 0,-19-37-209 15,25 28-331-15,-17-16-22 0,7 0 312 0</inkml:trace>
  <inkml:trace contextRef="#ctx0" brushRef="#br1" timeOffset="105198.9984">5645 5971 1811 0,'-32'-15'236'0,"2"28"-236"0,-3 4 0 16,0 4 0-16,-1 0 0 0,1 1 0 0,-1 3 0 16,4-2 0-16,3-2 0 0,4 0 0 0,7-4 0 15,16-17 0-15,-9 28 0 0,9-28 0 0,23 21 0 16,-4-10 0-16,4-2 0 0,4-3 0 15,6-2 0-15,3-2 0 0,4-3 0 16,1-2 0-16,-4 1 0 0,-1-2 0 0,-5 3 0 16,-3 0 0-16,-5 1 0 0,-6 1 0 0,-17-1 0 15,20 5 0-15,-20-5 0 0,0 0 0 0,0 0 0 16,-5 24 0-16,5-24 0 0,-23 27 0 0,3-10 0 16,-4 1 0-16,-4 1 0 0,-1 2 0 0,-4-1 0 15,1 2 0-15,0-1 0 0,0-3 0 16,6-1 0-16,1-4 0 0,8 0 0 0,-1-6 0 15,18-7 0-15,-24 4-76 0,44 24-339 0,-20-28-236 16,0 0-13-16,0 0 424 0</inkml:trace>
  <inkml:trace contextRef="#ctx0" brushRef="#br1" timeOffset="106214.5792">7650 6028 1268 0,'0'0'471'0,"0"0"-415"16,0 0-5-16,-12-27 5 0,12 27-7 0,-27-18-8 15,8 10-7-15,-5 1-13 0,-2 5-21 16,-4 2 0-16,-2 5 0 0,-4 2 0 0,-2 3 0 16,-3 2 0-16,-2 5 0 0,-1 0 0 0,2 4 0 15,2 1 0-15,2 2 0 0,4-1 0 0,5-1 0 16,6-1 0-16,3-2 0 0,5-1 0 0,7-1 0 16,3 0 0-16,5 0 0 0,7 1 0 0,3 0 0 15,6-1 0-15,1 0 0 0,5-2 0 16,2-3 0-16,5-3 0 0,3-3 0 0,3-4 0 15,2-5 0-15,0-4 0 0,4-3 0 0,-4-4 0 16,1-3 0 0,-3-3 0-16,-3-1 0 0,-1-4 0 0,-4 0 0 15,-2 0 0-15,-4-1 0 0,-4 0 0 0,-2 1 0 16,-4 1 0-16,-3 3 0 0,0-1 0 16,-3 1 0-16,0 3 0 0,-5 18 0 0,3-28 0 15,-3 28 0-15,0 0 0 0,0 0 0 16,0 0 0-16,0 0 0 0,0 0 0 0,-23 21 0 15,11 2 0-15,0 7 0 0,-3 4 0 0,3 1 0 16,0-1 0-16,5-2 0 0,3-3 0 0,5-2 0 16,5-4 0-16,6-2 0 0,8-4 0 0,5-4 0 15,7-6 0-15,3-3 0 0,9-7 0 0,1-3 0 16,5-5 0-16,2-3 0 0,0-3 0 16,2-2 0-16,-5-2 0 0,-3-1 0 0,-5-1 0 15,-4 0 0-15,-5 0 0 0,-2 2 0 16,-7-1 0-16,-3 2 0 0,-6 4 0 0,-14 16 0 15,16-23 0-15,-16 23 0 0,0 0 0 0,0 0 0 16,0 0 0-16,0 0 0 0,-19-5 0 0,19 5 0 16,-22 28 0-16,5-6 0 0,0 9 0 0,-2 0 0 15,1 3 0-15,0 1 0 0,3-1 0 16,3 1 0-16,2-4 0 0,5 1 0 0,4-7 0 16,3 1 0-16,2-7 0 0,2-2 0 0,-6-17 0 15,13 22 0-15,-13-22 0 0,0 0 0 0,26 5 0 16,-26-5 0-16,26-17 0 0,-12 0 0 0,2-6 0 15,1-5 0-15,-1-5 0 0,-2 1 0 0,0-5 0 16,-3 2 0-16,-3 3 0 0,-2-2 0 16,-2 4 0-16,-2-1 0 0,0 1 0 15,-1 1 0-15,0 2 0 0,0 6 0 0,2 4 0 16,-3 17 0-16,5-21 0 0,-5 21 0 0,0 0 0 16,0 0 0-16,21-22 0 0,-21 22 0 0,28-6 0 15,-7 3 0-15,6-1 0 0,4 2 0 0,5-1 0 16,1 1 0-16,6 2 0 0,0-4 0 0,4 4 0 15,-1-3 0-15,9 6 0 0,-13-15-95 16,21 22-78-16,-29-33-81 0,32 36-163 0,-30-15-118 16,-2-8 8-16,10 22 482 0</inkml:trace>
  <inkml:trace contextRef="#ctx0" brushRef="#br1" timeOffset="106527.0995">8854 6109 2047 0,'-20'13'0'15,"20"-13"0"-15,-17 24 0 0,17-24 0 0,6 19 0 16,-6-19 0-16,26 15 0 0,-2-11 0 0,6-2 0 16,9-2 0-16,3-4 0 0,5-3 0 0,1 0 0 15,5-4 0-15,-1 0 0 0,0-2 0 0,-3-2 0 16,-10-1 0-16,-5 0 0 0,-10-1 0 0,-7 0 0 16,-3-3 0-16,-7 1 0 0,-5-2 0 15,-5 1 0-15,-6-1 0 0,-3 0 0 16,-6 1 0-16,-4 2 0 0,-5 4 0 0,-5 4 0 15,-3 6 0-15,-3 8 0 0,-3 7 0 0,-1 8 0 16,-2 6 0-16,-1 8 0 0,2 5 0 0,2 3 0 16,2 1 0-16,7 0 0 0,7 0 0 0,4-4 0 15,10-4 0-15,8-2 0 0,6-5 0 0,8-1 0 16,7-3 0-16,8-5 0 0,7-4 0 16,6-5 0-16,11-3 0 0,-4-16 0 0,25 20-106 15,-26-39-206-15,38 29-331 0,-9-12 8 0,8-9 285 16</inkml:trace>
  <inkml:trace contextRef="#ctx0" brushRef="#br1" timeOffset="107333.5768">10728 6075 1933 0,'23'-41'114'0,"-23"41"-114"16,0 0 0-16,0 0 0 0,0 0 0 0,5-17 0 15,-5 17 0-15,0 0 0 0,0 0 0 0,0 0 0 16,0 0 0-16,0 0 0 0,0 0 0 0,0 0 0 16,-7 20 0-16,0-2 0 0,-3 8 0 0,-3 6 0 15,-3 5 0-15,-2 1 0 0,-3 1 0 16,0 2 0-16,1-2 0 0,0-2 0 0,3-5 0 15,4-4 0-15,2-9 0 0,11-19 0 0,-10 19 0 16,10-19 0-16,0 0 0 0,0 0 0 0,17 2 0 16,-17-2 0-16,27-25 0 0,-8 4 0 0,6-8 0 15,1-5 0-15,4-4 0 0,-1-2 0 16,-1 3 0-16,-2-1 0 0,-2 3 0 0,-4 4 0 16,-3-1 0-16,-3 3 0 0,-3 3 0 15,-2 2 0-15,-3 3 0 0,-1 4 0 0,-5 17 0 16,3-21 0-16,-3 21 0 0,0 0 0 0,0 0 0 15,0 0 0-15,-11 17 0 0,11-17 0 0,-14 38 0 16,6-11 0-16,-2 2 0 0,2 0 0 0,3-2 0 16,4-4 0-16,3 0 0 0,4-5 0 0,-6-18 0 15,23 29 0-15,-6-18 0 0,4-2 0 16,3-6 0-16,5-1 0 0,5-8 0 0,5-5 0 16,4-5 0-16,4-6 0 0,1-3 0 15,0-3 0-15,-1-3 0 0,-5 0 0 0,-2 1 0 16,-6 1 0-16,-4 2 0 0,-7 5 0 0,-6 1 0 15,-5 4 0-15,-12 17 0 0,12-23 0 0,-12 23 0 16,0 0 0-16,0 0 0 0,0 0 0 0,0 0 0 16,0 0 0-16,-24 11 0 0,14 8 0 15,-3 8 0-15,-2 6 0 0,0 4 0 0,2 1 0 16,2-1 0-16,3 1 0 0,1-2 0 0,4-1 0 16,2-2 0-16,1-2 0 0,4-2 0 0,4-2 0 15,4-3 0-15,5-4 0 0,1 0 0 0,4-7 0 16,6-2 0-16,-4-9 0 0,10 4 0 15,-13-17-96-15,20 15-47 0,-26-31-44 0,34 31-120 16,-37-31-179-16,12 1-37 0,9 11 219 16</inkml:trace>
  <inkml:trace contextRef="#ctx0" brushRef="#br1" timeOffset="107708.5834">11746 6107 2047 0,'0'0'0'0,"5"18"0"15,-5-18 0-15,27 17 0 0,-6-11 0 0,0-3 0 16,9-2 0-16,4-3 0 0,5-4 0 0,3 0 0 16,4-3 0-16,2-1 0 0,-4 1 0 0,-3-3 0 15,-5 0 0-15,-4-1 0 0,-5 1 0 16,-4 1 0-16,-6 1 0 0,-17 10 0 0,21-22 0 16,-21 22 0-16,3-23 0 0,-3 23 0 0,-12-26 0 15,12 26 0-15,-25-30 0 0,8 14 0 16,-2 3 0-16,0 1 0 0,-3 2 0 0,0 6 0 15,-1 1 0-15,-1 6 0 0,-2 3 0 0,-1 6 0 16,-1 5 0-16,-1 4 0 0,0 5 0 0,1 3 0 16,2 0 0-16,5 4 0 0,2-2 0 0,8 0 0 15,5-2 0-15,6 0 0 0,6-2 0 0,5-2 0 16,6 0 0-16,9-6 0 0,6-2 0 0,8-3 0 16,5-4 0-16,8-1 0 15,6-7 0-15,5 0 0 0,-1-5 0 0,7-1 0 16,-2-6 0-16,-1 2 0 0,-5-9-27 0,3 10-97 15,-22-26-58-15,27 34-194 0,-36-27-221 0,7 3 71 16,-4 6 312-16</inkml:trace>
  <inkml:trace contextRef="#ctx0" brushRef="#br1" timeOffset="108036.7001">12861 5951 1953 0,'0'0'94'16,"-2"-26"-94"-16,-19 17 0 0,-1 3 0 0,-3 5 0 16,-2 3 0-16,0 7 0 0,-5 2 0 0,-1 6 0 15,-3 3 0-15,2 4 0 0,-2 3 0 0,1 4 0 16,1 3 0-16,1 0 0 0,4 0 0 15,6-2 0-15,3-5 0 0,8-2 0 0,7-4 0 16,5-4 0-16,0-17 0 0,18 29 0 0,1-20 0 16,1-2 0-16,7-5 0 0,5-5 0 15,3-3 0-15,3-6 0 0,3-7 0 0,-1-2 0 16,0-3 0-16,0-4 0 0,-2 0 0 0,-3-1 0 16,-6-1 0-16,-1 1 0 0,-3 0 0 0,-6 1 0 15,2 4 0-15,-5 2 0 0,-4 4 0 0,-12 18 0 16,14-22 0-16,-14 22 0 0,0 0 0 0,0 0 0 15,0 0 0-15,0 0 0 0,-17 24 0 0,5-1 0 16,-2 7 0-16,-2 4 0 0,0 1 0 16,3 0 0-16,2-1 0 0,2-2 0 15,6-1 0-15,1-4 0 0,8-1 0 0,2-5 0 16,9-1 0-16,0-4 0 0,13 0 0 0,-2-16-26 16,20 8-110-16,-13-23 1 0,22 13 3 0,-18-27-12 15,25 24-91-15,-24-28-156 0,9 0-96 0,13 16 127 16,-27-30 360-16</inkml:trace>
  <inkml:trace contextRef="#ctx0" brushRef="#br1" timeOffset="108333.5689">13352 5923 2047 0,'-39'27'0'16,"-1"-11"0"-16,5 0 0 0,5 0 0 0,3 1 0 16,7 0 0-16,20-17 0 0,-23 29 0 0,23-29 0 15,6 25 0-15,-6-25 0 16,29 24 0-16,-6-13 0 0,4-2 0 0,4-1 0 15,6-4 0-15,3 1 0 0,0-2 0 0,-1-2 0 16,-1 0 0-16,-7 3 0 0,-2-1 0 0,-8 2 0 16,-21-5 0-16,23 15 0 0,-23-15 0 0,3 21 0 15,-3-21 0-15,-20 32 0 0,1-13 0 0,-6 1 0 16,-4-1 0-16,-2 1 0 0,-2 1 0 0,-2-3 0 16,5-1 0-16,4-1 0 0,4-2 0 15,22-14 0-15,-29 23 0 0,29-23 0 0,-9 17 0 16,9-17 0-16,0 0 0 0,27 14 0 0,-27-14 0 15,47-6-115-15,-29-21-62 0,37 34-189 16,-35-31-192-16,17 0 12 0,6 7 262 0</inkml:trace>
  <inkml:trace contextRef="#ctx0" brushRef="#br1" timeOffset="108708.5605">13887 5982 2047 0,'0'0'0'15,"-20"-13"0"-15,20 13 0 0,0 0 0 0,-25 8 0 16,25-8 0-16,-30 21 0 0,15-4 0 0,-1 4 0 15,-1 3 0-15,3 3 0 0,-1 1 0 0,2-2 0 16,3 1 0-16,3-1 0 0,3-1 0 0,1 1 0 16,3-2 0-16,5 1 0 15,1-5 0-15,3-2 0 0,-9-18 0 0,26 26 0 16,-6-17 0-16,5-3 0 0,3-4 0 0,4-4 0 16,3-6 0-16,1-3 0 0,4-3 0 0,0-5 0 15,1 0 0-15,2-4 0 0,-1-4 0 0,0-3 0 16,-2 0 0-16,-6-3 0 0,-5 1 0 0,-2 1 0 15,-8 1 0-15,-4 2 0 0,-7 5 0 0,-4 2 0 16,-3 2 0-16,-1 19 0 0,-6-24 0 16,6 24 0-16,0 0 0 0,-22-1 0 0,22 1 0 15,-25 23 0-15,9-4 0 0,0 6 0 0,-3 1 0 16,-1 3 0-16,1 0 0 0,2 0 0 0,2-1 0 16,3-2 0-16,5-2 0 0,3-4 0 15,4-2 0-15,0-18 0 0,12 28 0 0,-12-28 0 16,24 14 0-16,-7-14 0 0,8-2 0 15,-3-11-33-15,15 8-106 0,-18-24-29 0,30 27-107 16,-39-36-143-16,23 13-107 0,5 3 37 0,-12-17 488 16</inkml:trace>
  <inkml:trace contextRef="#ctx0" brushRef="#br1" timeOffset="108974.1546">14626 6080 1557 0,'-27'22'490'0,"8"10"-490"0,2 2 0 16,-1 0 0-16,3 1 0 0,0-1 0 0,4 1 0 15,3-3 0-15,3-1 0 0,1-5 0 16,3-4 0-16,1-3 0 0,0-19 0 0,1 27 0 16,-1-27 0-16,0 0 0 0,0 0 0 0,0 0 0 15,0 0 0-15,17-16 0 0,-7-2 0 0,-1-7 0 16,5-8 0-16,3-1 0 0,0-5 0 0,5 1 0 16,0-1 0-16,0-2 0 0,0-1 0 15,-1-2 0-15,0-3 0 0,-1 0 0 0,-3 0 0 16,1 7 0-16,-4 5 0 0,-1 10 0 0,-6 7 0 15,-7 18 0-15,0 0 0 0,0 0 0 0,0 0-140 16,3 23-109-16,-35-32-227 0,32 9-135 0,-11 20 91 16,11-20 470-16</inkml:trace>
  <inkml:trace contextRef="#ctx0" brushRef="#br1" timeOffset="109458.509">14833 6152 1807 0,'0'0'240'0,"0"0"-240"0,0 0 0 0,7-18 0 15,-7 18 0-15,23-4 0 0,-6 3 0 0,5-5 0 16,5 0 0-16,5-4 0 0,4 1 0 0,2-2 0 16,2-1 0-16,1 1 0 0,-2-1 0 0,1 1 0 15,-2-1 0-15,-3 0 0 0,-4 1 0 0,-2-1 0 16,-5 0 0-16,-3-1 0 15,-4 3 0-15,-17 10 0 0,19-21 0 0,-19 21 0 16,-1-19 0-16,1 19 0 0,-21-17 0 0,4 11 0 16,-5 2 0-16,-2 4 0 0,-5 5 0 0,-6 2 0 15,-2 5 0-15,-3 4 0 0,1 3 0 0,-2 4 0 16,1 3 0-16,0 0 0 0,3 3 0 0,7 2 0 16,5-2 0-16,8-2 0 0,8-1 0 0,7-2 0 15,7-2 0-15,10 0 0 0,8-4 0 16,10-3 0-16,8-4 0 0,11-2 0 0,7-8 0 15,13 1 0-15,3-11 0 0,20 11-120 0,-25-36-185 16,34 27-298-16,-29-15-16 0,0 2 220 0</inkml:trace>
  <inkml:trace contextRef="#ctx0" brushRef="#br1" timeOffset="109786.6525">15826 5965 2047 0,'-45'9'0'0,"0"5"0"16,0 1 0-16,2 6 0 0,0 2 0 0,5 1 0 15,2 3 0-15,5-1 0 0,8 0 0 0,5-1 0 16,10-3 0-16,4-2 0 0,4-20 0 0,18 31 0 16,2-21 0-16,9-2 0 0,6-5 0 0,4-3 0 15,6-8 0-15,4-3 0 0,-1-5 0 16,6-7 0-16,-2-4 0 0,0-6 0 0,2-5 0 16,-4 0 0-16,-4-3 0 0,-5-2 0 0,-4 0 0 15,-6-2 0-15,-3-1 0 0,2 0 0 16,-7-2 0-16,-3 0 0 0,-3 4 0 0,-7 3 0 15,-4 10 0-15,-5 8 0 0,-1 23 0 0,-14-18 0 16,14 18 0-16,-31 8 0 0,8 7 0 0,-3 12 0 16,-7 7 0-16,-1 8 0 0,-2 6 0 15,1 4 0-15,7 2 0 0,1-2 0 0,12-2 0 16,4-5 0-16,12 2 0 0,0-13 0 0,17 9-70 16,-13-24-89-16,23 16-56 0,-28-35-87 0,33 16-190 15,-6 1-51-15,3-13 278 0</inkml:trace>
  <inkml:trace contextRef="#ctx0" brushRef="#br1" timeOffset="110302.2484">17225 5962 1831 0,'-15'-19'216'0,"18"-2"-216"0,-3 21 0 16,8-25 0-16,-8 25 0 0,0 0 0 0,0 0 0 16,0 0 0-16,0 0 0 0,0 29 0 0,-1-6 0 15,-3 7 0-15,1 2 0 0,-2 5 0 16,0-1 0-16,0 2 0 0,0-3 0 0,2 0 0 16,0-4 0-16,4-2 0 0,-1-4 0 0,7-4 0 15,-7-21 0-15,20 26 0 0,-20-26 0 0,37 14-85 16,-40-45-340-16,32 27-207 0,-16-24-15 15,10-7 390-15</inkml:trace>
  <inkml:trace contextRef="#ctx0" brushRef="#br1" timeOffset="110694.4019">17334 5630 2047 0,'-31'19'0'15,"31"-19"0"-15,-23 7 0 0,23-7 0 0,0 0 0 16,0 0 0-16,14 20 0 0,-14-20 0 0,29 20 0 15,-5-8 0-15,5 2 0 0,4-1 0 16,3 1 0-16,2 2 0 0,-1 1 0 0,2 4 0 16,0-1 0-16,-3 4 0 0,-2 2 0 15,-4-1 0-15,-6 0 0 0,-3 1 0 0,-6 0 0 16,-6 1 0-16,-5-1 0 0,-4 0 0 0,-6 0 0 16,-3 0 0-16,-6-2 0 0,-5 2 0 0,-3-2 0 15,-1-1 0-15,-2-3 0 0,2-1 0 0,1-5 0 16,4-4 0-16,19-10 0 0,-17 6 0 15,17-6 0-15,0 0 0 0,0 0 0 0,16-24 0 16,-2 7 0-16,8-8 0 0,7-2 0 0,5-7 0 16,6-1 0-16,2-2 0 0,5 4 0 0,-1 0 0 15,-2 3 0-15,-2 3 0 0,-4 7 0 0,-6 4 0 16,-4 6 0-16,-4 5 0 0,-5 7 0 0,0 5 0 16,-19-7 0-16,24 31 0 0,-13-7 0 0,-4 5 0 15,2 5 0-15,-3 3 0 16,1 2 0-16,-1-2 0 0,3 3 0 0,-6-5 0 15,12 11-19-15,-20-21-151 0,29 32-146 0,-48-38-243 0,20 12-21 16,-2 4 178-16</inkml:trace>
  <inkml:trace contextRef="#ctx0" brushRef="#br1" timeOffset="111600.6796">4644 7432 1410 0,'17'20'457'0,"-17"-20"-478"0,21 1-20 15,-21-1-18-15,17-6-47 0,12 24-134 0,-40-36-82 16,35 35 32-16,-24-17 65 0,0 0 209 0,0 0 179 16,0 0 93-16,0 0 37 0,-17-18-27 15,36 33-65-15,-19-15-80 0,0 0-36 0,0 0-18 16,0 0-19-16,-17-16-48 0,17 16 0 0,0 0 0 16,0 0 0-16,0 0 0 0,0 0 0 0,-21-3 0 15,21 3 0-15,-17 25 0 0,6-1 0 0,-4 11 0 16,0 10 0-16,-4 8 0 0,0 7 0 0,-3 7 0 15,-1 2 0-15,-4 5 0 0,0 1 0 0,-3 2 0 16,-3 4 0-16,-2 2 0 0,0-2 0 16,1-7 0-16,4-7 0 0,4-18 0 15,6-9 0-15,7-12 0 0,13-28 0 0,-9 19 0 16,9-19 0-16,0 0 0 0,21-26 0 0,-7 0 0 16,6-11 0-16,4-14 0 0,4-12 0 0,3-9 0 15,3-7 0-15,0-2 0 0,1 1 0 0,0-1 0 16,-3-2 0-16,-3-2 0 0,-2-1 0 15,-3-2 0-15,-3 3 0 0,-3 5 0 0,-3 7 0 16,-7 9 0-16,-2 9 0 0,-3 10 0 0,-2 18 0 16,-1 27 0-16,-5-21 0 0,5 21 0 0,0 0 0 15,-15 39 0-15,7-3 0 0,-1 16 0 16,3 12 0-16,1 10 0 0,4 4 0 0,2 6 0 16,4 2 0-16,6 1 0 0,3 0 0 0,8-4 0 15,6-5 0-15,6-7 0 0,8-4 0 16,6-4 0-16,5-9 0 0,4-8 0 0,3-10 0 15,2-12 0-15,-1-5 0 0,2-11 0 0,-3-4 0 16,-2-9 0-16,-1-7 0 0,-5-8 0 0,-3-5 0 16,-6-10 0-16,-7-7 0 0,-3-12 0 0,-6-6 0 15,-2-5 0-15,-3-6 0 0,-4 0 0 0,-3-5 0 16,-4-4 0-16,-3-5 0 0,-5-3 0 0,-3 0 0 16,-5 0 0-16,-4-2 0 15,1 1 0-15,-4-1 0 0,0 9 0 0,-2 11 0 0,2 18 0 16,0 16 0-16,6 17 0 0,6 19 0 15,0 0 0-15,-18-9-31 0,22 33-123 0,-4-24 3 16,0 54 6-16,-11-37-43 0,31 33-88 0,-21-20-142 16,12-2-91-16,21 28 335 0</inkml:trace>
  <inkml:trace contextRef="#ctx0" brushRef="#br1" timeOffset="112444.3756">6147 8041 1953 0,'-23'-1'57'0,"6"-6"-20"0,17 7-37 0,0 0 0 16,0 0 0-16,-8-21 0 0,8 21 0 0,30-13 0 16,-3 6 0-16,4-2 0 0,5 1 0 0,5-3 0 15,3-1 0-15,2-3 0 0,1-2 0 0,2-1 0 16,-2-3 0-16,0 0 0 0,-2-1 0 0,-4 0 0 15,-7 3 0-15,-11 1 0 0,-6 1 0 0,-17 17 0 16,8-29 0-16,-13 12 0 0,-5 0 0 16,-5-1 0-16,-4 0 0 0,-4 1 0 0,-5 2 0 15,-1 1 0-15,-4 2 0 0,0 1 0 0,-2 1 0 16,-1 5 0-16,-1 1 0 0,-3 7 0 16,1 4 0-16,-4 9 0 0,3 4 0 0,-1 9 0 15,2 9 0-15,1 4 0 0,4 5 0 0,6 3 0 16,5-2 0-16,8 0 0 0,8-7 0 15,9-4 0-15,8-5 0 0,10-7 0 0,9-2 0 16,11-7 0-16,10-5 0 0,8-7 0 0,5-6 0 16,9-3 0-16,0-8 0 0,7 1 0 0,0-6 0 15,5 1 0-15,0-4 0 0,2-1 0 0,-2-3 0 16,-1 0 0-16,-8-6 0 0,-3 6-32 0,-14-9-54 16,3 11-17-16,-24-17-30 0,10 25-26 0,-37-30-94 15,20 33-162-15,-29-10-47 16,1-7 557-16,-2 29 177 0,-25-16 221 0,25 16 119 15,-41 7-502-15,18-1-49 0,-3 2-61 0,1 4 0 16,2 1 0-16,0 4 0 0,1 4 0 0,1 3 0 16,0 4 0-16,4 3 0 0,1 0 0 0,2 3 0 15,0 1 0-15,5 2 0 0,1-1 0 0,4-1 0 16,2-6 0-16,4-2 0 0,2-7 0 0,4-2 0 16,-8-18 0-16,23 23 0 0,-23-23 0 15,35 5 0-15,-11-10 0 0,4-7 0 0,5-5 0 16,1-7 0-16,3-2 0 0,2-6 0 0,0-3 0 15,-2 0 0-15,1-1 0 0,-5 1 0 0,-3 4 0 16,-2 1 0-16,-2 4 0 0,-3 3 0 16,-2 2 0-16,-3 4 0 0,-18 17 0 0,28-23 0 15,-28 23 0-15,0 0 0 0,19 0 0 16,-19 0 0-16,1 32 0 0,-3-6 0 0,-2 9 0 16,-1 1 0-16,-1 3 0 0,3 0 0 0,0 0 0 15,3-4 0-15,3-1 0 0,2-8 0 0,3-3 0 16,2-1 0-16,-10-22 0 0,28 28 0 0,-11-21 0 15,2-5 0-15,3-3 0 0,1-5 0 0,3-5 0 16,1-7 0-16,-1-5 0 0,2-3 0 0,0-7 0 16,0-2 0-16,-3-2 0 0,-2-1 0 15,-5 0 0-15,-5 2 0 0,-3 1 0 0,-4 2 0 16,-3 3 0-16,-3 0 0 0,-3 2 0 16,-2 0 0-16,0 3 0 0,-3-4 0 0,3 7 0 15,-8-9-18-15,13 14-115 0,-16-14-3 0,16 31 13 16,-12-42 13-16,12 42-20 0,-5-41-78 0,23 31-100 15,-18 10-141-15,18-49 18 0,25 40 431 0</inkml:trace>
  <inkml:trace contextRef="#ctx0" brushRef="#br1" timeOffset="112772.4757">8915 6843 1890 0,'15'33'157'16,"-18"-16"-157"-16,3 5 0 0,4 8 0 0,0 7 0 15,2 6 0-15,-4 7 0 0,-1 8 0 0,-2 6 0 16,-1 6 0-16,-7 6 0 0,2 2 0 16,-5 3 0-16,0 1 0 0,-4-1 0 0,-1-2 0 15,2-7 0-15,-3-4 0 0,6-5 0 0,-2-8 0 16,7-5 0-16,1-8 0 0,7-3 0 0,0-14-18 16,18 17-184-16,-19-42-263 0,0 0-151 15,17 4-6-15,-8-24 499 0</inkml:trace>
  <inkml:trace contextRef="#ctx0" brushRef="#br1" timeOffset="113631.8469">8427 7695 1851 0,'-35'4'196'0,"16"10"-196"0,19-14 0 0,-11 20 0 15,11-20 0-15,31 7 0 0,1-5 0 0,8-2 0 16,10-3 0-16,7-2 0 0,13-2 0 0,4-5 0 15,6-1 0-15,3 1 0 0,-1-1 0 0,0 2 0 16,-2 3 0-16,-2-1 0 0,2 4 0 0,-8 2 0 16,-5-1 0-16,-9 3 0 0,-10 1 0 15,-9 1 0-15,-11 0 0 0,-11 2 0 0,-17-3 0 16,0 0 0-16,0 0 0 0,0 0 0 0,0 0 0 16,-31 12 0-16,8-10 0 0,-6 3 0 0,-2 2 0 15,-3 2 0-15,-2 5 0 0,-3 2 0 0,1 3 0 16,-1 4 0-16,0 3 0 0,4 4 0 15,0 2 0-15,5 3 0 0,4 1 0 0,5 4 0 16,8 0 0-16,6-2 0 0,5-3 0 16,7-4 0-16,6-2 0 0,9-4 0 0,4-2 0 15,5-6 0-15,6-5 0 0,6-6 0 0,5-3 0 16,4-8 0-16,2-6 0 0,4-7 0 0,-3-5 0 16,1-5 0-16,-2-2 0 0,-2-5 0 0,-2-2 0 15,-7-1 0-15,-3-1 0 0,-9 1 0 0,-7 2 0 16,-7 1 0-16,-5 0 0 0,-4 0 0 15,-5 0 0-15,-3 2 0 0,-4 1 0 0,-5-1 0 16,1 5 0-16,-2 5 0 0,1 5 0 0,11 18 0 16,-24-16 0-16,24 16 0 0,-20 0 0 15,20 0 0-15,0 0 0 0,0 0 0 0,-7 23 0 16,7-23 0-16,21 22 0 0,-4-11 0 0,6-1 0 16,4-3 0-16,2-2 0 0,5-2 0 0,0 0 0 15,4-2 0-15,-2-1 0 0,2 0 0 16,1 1 0-16,-2-1 0 0,0 3 0 0,-5 0 0 15,-4 2 0-15,-7 2 0 0,-4 3 0 0,-17-10 0 16,22 27 0-16,-17-8 0 0,-2 3 0 0,-7 4 0 16,-2 2 0-16,-4 2 0 0,-6 1 0 0,-1 0 0 15,-2-1 0-15,-3-1 0 0,0 0 0 0,1-2 0 16,2-3 0-16,3-5 0 0,16-19 0 16,-18 27 0-16,18-27 0 0,0 0 0 15,0 0 0-15,0 0 0 0,0 0 0 0,27-1 0 16,-9-14 0-16,7-8 0 0,2-4 0 0,6-7 0 15,-1-1 0-15,-2 1 0 0,2 0 0 0,-1 2 0 16,1 1 0-16,0 1 0 0,-4 3 0 0,-3 4 0 16,-1 4 0-16,-5 7 0 0,-19 12 0 0,25-9 0 15,-25 9 0-15,0 0 0 0,14 26 0 16,-14-8 0-16,0 5 0 0,-3 5 0 0,2 2 0 16,0 1 0-16,3-1 0 0,3 1 0 0,2 0 0 15,4 1 0-15,3-3 0 0,4 0 0 0,0-9 0 16,8 2 0-16,-2-10 0 0,10 1 0 15,-1-10 0-15,7 0-93 0,-6-10 4 0,10 0 15 16,-10-12 11-16,13 3 7 0,-9-13-7 0,14 7 11 16,-9-14-17-16,13 9-5 0,-17-18-33 15,13 16-33-15,-23-21-64 0,10 11-81 0,-4 5-138 16,-22-26 169-16,23 29 254 0</inkml:trace>
  <inkml:trace contextRef="#ctx0" brushRef="#br1" timeOffset="113928.7464">11377 7404 1194 0,'0'0'513'0,"-20"26"-173"0,-13-16-340 16,-8 6 0-16,-4 6 0 0,-6 4 0 0,-1 7 0 15,1 2 0-15,3 2 0 0,4 0 0 16,5 0 0-16,9-2 0 0,7-2 0 16,12-7 0-16,10-4 0 0,9-4 0 0,-8-18 0 15,35 27 0-15,-8-19 0 0,4-5 0 0,6-3 0 16,7-3 0-16,13-3 0 0,13-3 0 0,7-3 0 16,7-4 0-16,-1 4 0 0,-4 2 0 0,0 4 0 15,-5 2 0-15,-4 2 0 0,-10 2 0 0,-6 4 0 16,-14 3 0-16,-10 3 0 0,-10 4 0 15,-20-14 0-15,8 36 0 0,-17-13 0 0,-11 3 0 16,-8 3 0-16,-9 1 0 0,-7 0 0 0,-5 0 0 16,-2-3 0-16,0-4 0 0,4-5 0 0,5-2 0 15,6-3 0-15,9-1 0 0,1-4 0 0,6 2 0 16,-5-7 0-16,25-3 0 0,-36 4-20 16,36-4-106-16,0 0 12 0,-7-20 31 0,5 2-1 15,2 18 2-15,15-27-24 0,5 24-49 16,-22-26-86-16,19 8-153 0,9 13-85 0,-26-30 317 15</inkml:trace>
  <inkml:trace contextRef="#ctx0" brushRef="#br1" timeOffset="114522.4321">5195 8850 1732 0,'21'-8'213'0,"21"2"-161"15,-2-4-27-15,16 0-6 0,17-2-13 16,16-2-6-16,13-1 0 0,10 1 0 0,13-1 0 16,8 2 0-16,10 1 0 0,9 1 0 0,8 2 0 15,8 5 0-15,2 0 0 0,4 4 0 0,7 0 0 16,1 1 0-16,2 3 0 0,2-1 0 16,-2 3 0-16,4 1 0 0,2-3 0 0,2 0 0 15,3-3 0-15,3-1 0 0,10-5 0 0,2-1 0 16,1-5 0-16,-1 1 0 0,-3-5 0 15,-5 1 0-15,-4-2 0 0,-7 4 0 0,-15-2 0 16,-12 4 0-16,-13 1 0 0,-13-1 0 0,-17 4 0 16,-11 1 0-16,-17 2 0 0,-15 0 0 0,-9 3 0 15,-15-1 0-15,-10 5 0 0,-9-3 0 0,-6 4 0 16,-11-10-67-16,14 27-177 0,-32-22-258 0,0 0-117 16,0 0 39-16,-26-30 546 0</inkml:trace>
  <inkml:trace contextRef="#ctx0" brushRef="#br1" timeOffset="114709.95">12944 8204 2047 0,'-55'10'0'0,"24"-1"0"0,7-5 0 15,24-4 0-15,0 0 0 0,0 0 0 0,-3-47-383 16,18 27-297-16,-21-18-16 0,1-5 409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3T22:35:40.43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1078 9710 1438 0,'-17'-23'139'0,"17"23"-65"16,3-36-7-16,-3 36-15 0,7-37-5 0,-7 37-5 15,9-32-6-15,-9 32-6 0,5-22-21 0,-5 22 14 16,0 0-17-16,0 0 15 0,0 0-5 15,0 0-4-15,0 0 8 0,0 0-15 0,-5 28 5 16,1 1-10-16,-2 8 0 0,0 6 0 0,-1 1 0 16,-2 2 0-16,1 0 0 0,-1 0 0 15,0 2 0-15,2 0 0 0,-1-1 0 0,0 3 0 16,1-4 0-16,-1-2 0 0,1-3 0 0,1-3 0 16,3-4 0-16,0-5 0 0,3-3-8 0,3-6-26 15,5-1-24-15,-8-19-24 0,25 28-64 0,-25-28-332 16,0 0-142-16,19-13 39 0,-10-8 542 0</inkml:trace>
  <inkml:trace contextRef="#ctx0" brushRef="#br0" timeOffset="219.0557">1060 9560 1812 0,'-23'-10'76'0,"23"10"-34"16,0 0-22-16,0 0-13 0,0 0 0 0,0 0 1 15,0 0 2-15,0 0 3 0,26 3-2 16,-9-3-2-16,3-3-2 0,6 1-3 0,4-3-1 16,4 2 12-16,3-4-13 0,2 4-1 0,3-4-1 15,1-2 0-15,-1 1 0 0,2-1 0 0,-1 6-16 16,-4-2-7-16,1 6-20 0,-9-6-24 16,8 27-110-16,-39-22-465 0,40 11 28 0,-40-11 150 15</inkml:trace>
  <inkml:trace contextRef="#ctx0" brushRef="#br0" timeOffset="426.1367">1145 9957 2020 0,'-17'7'22'15,"17"-7"-17"-15,0 0-5 0,0 0 0 16,0 0 0-16,0 0 0 0,0 0 0 0,33-4 0 15,-10-2 0-15,5-3 0 0,4 0 0 0,2-2 0 16,5-1 0-16,0 0 0 0,-2 0 0 16,4 4 0-16,-5-1 0 0,3 4 0 0,-4-2-29 15,8 8-57-15,-13-13-66 0,31 21-473 0,-31-8-17 16,11 5 130-16</inkml:trace>
  <inkml:trace contextRef="#ctx0" brushRef="#br0" timeOffset="1132.252">2234 9927 1737 0,'0'0'39'15,"-31"-11"-8"-15,12 11 1 0,-5-5 6 0,3 6-1 16,-3-2-2-16,-1 4-8 0,-2 2-6 15,-2 5-3-15,-1 3-3 0,0 3 0 0,-3 5-13 16,1 0-2-16,3 3 0 0,1 3 0 16,4-2 0-16,3 2 0 0,4-2 0 0,5 0 0 15,3-2 0-15,7-3 0 0,2-20 0 0,12 33 0 16,-12-33 0-16,30 24 0 0,-7-14 0 0,5-5 0 16,5-5 0-16,5-3 0 0,3-5 0 0,2-3 0 15,2-5 0-15,0-3 0 0,0-2 0 0,-3-3 0 16,-1-3 0-16,-5 1 0 0,-4-2 0 0,-4 3 0 15,-6 0 0-15,-7 1 0 0,-4 2 0 16,-5 3 0-16,-6 19 0 0,-2-29 0 0,2 29 0 16,-17-24 0-16,17 24 0 0,-28-16 0 15,28 16 0-15,-32-6 0 0,32 6 0 0,-31 4 0 16,31-4 0-16,-27 12 0 0,27-12 0 0,-21 16 0 16,21-16 0-16,0 0 0 15,-9 21 0-15,9-21 0 0,0 0 0 0,23 18 0 16,-6-14 0-16,3-3 0 0,5-2 0 15,4 0 0-15,1-2 0 0,3 0 0 0,1 2 0 16,-1-2 0-16,0 2 0 0,-3 2 0 0,-1 0 0 16,-2 4 0-16,-4 1 0 0,-3 3 0 0,-20-9 0 15,24 23 0-15,-24-23 0 0,11 31 0 0,-11-9 0 16,-1 1 0-16,-4 1 0 0,-2 0 0 0,-4 0 0 16,0-1 0-16,-1 0 0 0,-2 0 0 15,1-3 0-15,2-3 0 0,11-17 0 0,-18 20 0 16,18-20 0-16,0 0 0 0,0 0 0 0,0 0 0 15,0 0 0-15,0 0 0 0,0 0 0 0,8-28 0 16,4 5 0-16,3-4 0 0,3-6 0 16,0 0 0-16,2-3 0 0,-2 1 0 0,0 0 0 15,-2 0 0-15,-1 5 0 0,1-1 0 0,-3 7 0 16,0 0 0-16,-1 3 0 0,-1 4 0 16,-1 1 0-16,-10 16 0 0,12-20 0 0,-12 20 0 15,0 0 0-15,0 0 0 0,20-3 0 0,-20 3 0 16,25 6 0-16,-25-6 0 0,40 13-27 0,-19-13-73 15,23 31-221-15,-22-32-313 0,20 13 13 0,-9-7 278 16</inkml:trace>
  <inkml:trace contextRef="#ctx0" brushRef="#br0" timeOffset="1397.885">3537 9875 1973 0,'-26'0'34'0,"7"-4"-6"15,-1 3-16-15,2-1-12 0,-3 1 0 0,-1 2 0 16,-1 1 0-16,-1 3 0 0,-1-1 0 16,1 5 0-16,-2 2 0 0,3 3 0 0,-2 3 0 15,0 2 0-15,0 3 0 0,3 4 0 0,0-2 0 16,3 1 0-16,3 1 0 0,4-2 0 0,4 0 0 16,5-1 0-16,1-2 0 0,6-2 0 0,-4-19 0 15,23 30 0-15,-2-18 0 0,6-6 0 16,8 0 0-16,4-8 0 0,8-2 0 0,4-7 0 15,9 2 0-15,-11-29-231 0,21 29-425 16,-18-16-7-16,10 11 167 0</inkml:trace>
  <inkml:trace contextRef="#ctx0" brushRef="#br0" timeOffset="1757.2704">3788 10012 2026 0,'0'0'21'0,"-24"17"-21"15,24-17 0-15,0 0 0 0,-20 15 0 0,20-15 0 16,0 0 0-16,0 0 0 0,7 18 0 16,-7-18 0-16,25 6 0 0,-6-5 0 0,6-2 0 15,3-4 0-15,2-3 0 0,0-2 0 0,1-1 0 16,0 0 0-16,0-2 0 0,2-2 0 0,-1 1 0 16,-1-3 0-16,-3 0 0 0,-4 3 0 15,-3-2 0-15,-3 0 0 0,-18 16 0 0,22-30 0 16,-22 30 0-16,7-30 0 0,-7 30 0 0,-3-31 0 15,3 31 0-15,-14-27 0 0,14 27 0 0,-24-19 0 16,24 19 0-16,-29-4 0 0,10 7 0 0,0 6 0 16,-3 3 0-16,-1 6 0 0,-1 4 0 0,-1 3 0 15,1 4 0-15,0 3 0 0,1 3 0 0,1 1 0 16,2 0 0-16,3-1 0 16,6-2 0-16,4-3 0 0,5-3 0 0,4-3 0 15,7-5 0-15,3-1 0 0,8-4 0 0,5-6 0 16,10-3 0-16,5-7 0 0,11-3 0 0,5-8 0 15,11 6 0-15,-10-24-171 0,36 19-469 0,-33-18-26 16,13 7 97-16</inkml:trace>
  <inkml:trace contextRef="#ctx0" brushRef="#br0" timeOffset="2054.1615">4766 9796 2047 0,'-38'10'0'0,"-2"4"0"16,-1 1 0-16,3 0 0 0,1 3 0 0,3 2 0 15,4-3 0-15,6 1 0 0,4-4 0 0,20-14 0 16,-18 23 0-16,18-23 0 0,2 20 0 16,-2-20 0-16,17 19 0 0,-17-19 0 0,36 15 0 15,-13-12 0-15,5 0 0 0,3-3 0 0,2 0 0 16,2 0 0-16,-1 1 0 0,1 0 0 0,-6 1 0 16,-4 2 0-16,-5 2 0 0,-20-6 0 0,25 12 0 15,-25-12 0-15,0 0 0 0,14 26 0 0,-14-26 0 16,-6 21 0-16,6-21 0 0,-19 26 0 0,19-26 0 15,-30 29 0-15,12-15 0 0,-4 1 0 16,0-1 0-16,0-2 0 0,0 2 0 16,0-5 0-16,4 2 0 0,-3-3 0 0,21-8 0 15,-30 10 0-15,30-10 0 0,-28-15-247 0,28 15-432 16,0 0 38-16,0 0 162 0</inkml:trace>
  <inkml:trace contextRef="#ctx0" brushRef="#br0" timeOffset="2757.2963">6010 9432 2040 0,'0'0'7'0,"0"0"-7"0,0 0 0 0,0 0 0 16,0 0 0-16,0 0 0 0,0 0 0 0,0 0 0 15,-22 26 0-15,22-26 0 0,-13 30 0 0,6-11 0 16,-1 1 0-16,2 3 0 0,0 3 0 0,0 0 0 15,1 6 0-15,-2 2 0 0,0 1 0 0,-3 1 0 16,1 2 0-16,-3 0 0 16,0 2 0-16,0 0 0 0,-2-1 0 0,2-2 0 15,1-3 0-15,0-5 0 0,4-2 0 0,2-4 0 16,1-3 0-16,4-20 0 0,-1 27 0 0,1-27 0 16,0 0 0-16,0 0 0 0,18 13 0 0,-18-13 0 15,25-12 0-15,-7-4 0 0,4-4 0 0,3-7 0 16,2-2 0-16,2-1 0 0,-1 1 0 0,-2 1 0 15,-3 2 0-15,-2 3 0 0,-3 1 0 16,-2 4 0-16,-16 18 0 0,26-29 0 0,-26 29 0 16,17-14 0-16,-17 14 0 0,0 0 0 0,0 0 0 15,0 0 0-15,0 0 0 0,17 20 0 0,-17-20 0 16,9 31 0-16,-4-10 0 0,0 2 0 16,1 0 0-16,1 1 0 0,2 0 0 0,3 1 0 15,0 0 0-15,5-1 0 0,0-1 0 0,6-2 0 16,1-2 0-16,6-2 0 0,-1-7 0 15,7 6 0-15,-8-21-125 0,31 27-400 0,-33-29-138 16,16 6 41-16</inkml:trace>
  <inkml:trace contextRef="#ctx0" brushRef="#br0" timeOffset="3163.5394">6805 9813 1989 0,'0'0'49'0,"-24"-10"-40"0,24 10-9 15,-23 0 0-15,23 0 0 0,-27 10 0 0,27-10 0 16,-34 22 0-16,17-5 0 0,-3 1 0 0,2 5 0 16,-2-2 0-16,0 4 0 0,3-2 0 0,1 1 0 15,3-2 0-15,2 1 0 0,2-4 0 0,3-2 0 16,6-17 0-16,0 26 0 0,0-26 0 16,11 21 0-16,-11-21 0 0,21 14 0 0,-21-14 0 15,34 7 0-15,-12-10 0 0,3-3 0 0,1-4 0 16,2-3 0-16,0-3 0 0,-1-1 0 0,1-1 0 15,-4-1 0-15,-3-2 0 0,-2 0 0 0,1-1 0 16,-5-1 0-16,1 0 0 0,-2 2 0 16,-4 1 0-16,0 0 0 0,-2 3 0 0,-8 17 0 15,9-26 0-15,-9 26 0 0,0 0 0 16,0 0 0-16,0 0 0 0,0 0 0 0,0 0 0 16,0 0 0-16,0 0 0 0,-6 29 0 0,1-9 0 15,2 2 0-15,-3 2 0 0,-1 1 0 0,3 1 0 16,-2 0 0-16,2 1 0 0,1-2 0 0,6-2 0 15,-1-3 0-15,7-1 0 0,-9-19 0 0,30 37-80 16,-30-37-134-16,49 14-360 0,-49-14-65 16,47-1 100-16</inkml:trace>
  <inkml:trace contextRef="#ctx0" brushRef="#br0" timeOffset="3460.4432">7430 9793 2009 0,'0'0'38'0,"0"0"-38"0,0 0 0 16,0 0 0-16,-17-6 0 0,17 6 0 0,0 0 0 16,-5 17 0-16,5-17 0 0,-7 32 0 0,3-13 0 15,0 2 0-15,0 2 0 0,-2 0 0 0,2 2 0 16,-1 2 0-16,2-1 0 0,0 0 0 0,1-1 0 16,-1-2 0-16,5 0 0 0,0-4 0 0,3-2 0 15,-5-17 0-15,12 25 0 0,-12-25 0 16,0 0 0-16,23 16 0 0,-23-16 0 15,21-1 0-15,-21 1 0 0,29-18 0 0,-12 2 0 16,2-4 0-16,0-4 0 0,0-3 0 0,1-1 0 16,-3 0 0-16,-2-1 0 0,0 0 0 0,-2 2 0 15,0-1 0-15,-4 0 0 0,2 0 0 0,-3-1 0 16,1 1 0-16,0-2 0 0,2 3 0 0,-3 1 0 16,-8 26-71-16,10-58-265 0,8 53-317 15,-15-12 41-15,-3 17 238 0</inkml:trace>
  <inkml:trace contextRef="#ctx0" brushRef="#br0" timeOffset="3835.4351">7888 9912 2047 0,'0'0'0'0,"0"0"0"0,-18 18 0 16,18-18 0-16,0 0 0 0,0 0 0 0,21 6 0 15,-21-6 0-15,34-6 0 0,-11 0 0 0,2-2 0 16,4-2 0-16,0-1 0 0,1 1 0 0,0 0 0 16,-4-3 0-16,0 1 0 0,-4-1 0 15,-5 0 0-15,-17 13 0 0,24-22 0 16,-24 22 0-16,10-23 0 0,-10 23 0 0,-4-25 0 16,4 25 0-16,-16-23 0 0,16 23 0 0,-26-14 0 15,9 13 0-15,-4 1 0 0,0 6 0 0,-3 4 0 16,1 4 0-16,-1 4 0 0,2 2 0 0,0 3 0 15,1 1 0-15,0 4 0 0,4 0 0 0,3-2 0 16,2 0 0-16,4-3 0 0,6 0 0 16,4-4 0-16,6 0 0 0,5-2 0 0,6-1 0 15,7-3 0-15,6-4 0 0,7-3 0 0,3-5 0 16,12 0 0-16,-2-9 0 0,20 10 0 0,-24-41-358 16,47 32-253-16,-22-22-67 0,13-6 279 0</inkml:trace>
  <inkml:trace contextRef="#ctx0" brushRef="#br0" timeOffset="4639.252">10244 9777 1824 0,'0'0'52'0,"-18"-16"-12"0,18 16-5 0,-24-15-3 15,24 15-2-15,-33-11-6 0,14 10-14 0,-6 1-10 16,2 3 0-16,-2 3 0 0,-1 2 0 0,-1 3 0 15,2 4 0-15,-3 0 0 0,2 5 0 0,1 0 0 16,0 2 0-16,2 1 0 0,3 2 0 16,0 0 0-16,6-1 0 0,3-3 0 0,3-1 0 15,5-2 0-15,3-18 0 0,6 29 0 0,-6-29 0 16,22 24 0-16,-22-24 0 0,35 17 0 0,-11-11 0 16,2-2 0-16,2-4 0 0,2-3 0 0,2-4 0 15,1-1 0-15,-2-4 0 0,1-3 0 16,-2 1 0-16,-3-3 0 0,-4 0 0 15,-2-1 0-15,-4-1 0 0,-3 0 0 0,0 1 0 16,-6 0 0-16,0 0 0 0,-8 18 0 0,6-32 0 16,-6 32 0-16,-2-25 0 0,2 25 0 0,0 0 0 15,-4-20 0-15,4 20 0 0,0 0 0 0,0 0 0 16,0 0 0-16,0 0 0 0,-8 27 0 0,7-8 0 16,-1 4 0-16,-1 5 0 0,1 1 0 0,-1 3 0 15,2 0 0-15,0 1 0 0,2 3 0 16,-1-6 0-16,6 3 0 0,0-6 0 0,8-1 0 15,-14-26-166-15,52 37-405 0,-33-33-63 0,25 10-8 16</inkml:trace>
  <inkml:trace contextRef="#ctx0" brushRef="#br0" timeOffset="5174.3314">12073 9607 2047 0,'0'0'0'15,"-38"21"0"-15,12-15 0 0,-2 2 0 0,-1 3 0 16,-2 0 0-16,-3 5 0 0,-1 0 0 0,-1 2 0 16,-1 1 0-16,1 0 0 0,4 1 0 15,2-2 0-15,4 1 0 0,5-3 0 0,3-2 0 16,18-14 0-16,-19 25 0 0,19-25 0 0,-4 17 0 31,4-17 0-31,0 0 0 0,24 24 0 16,-24-24 0-16,33 12 0 0,-12-9 0 0,3-1 0 0,3-2 0 0,1-2 0 0,2 2 0 0,-2-1 0 15,0 0 0-15,-2 1 0 0,-4 1 0 0,-4 2 0 16,-18-3 0-16,23 6 0 0,-23-6 0 0,0 0 0 16,13 19 0-16,-13-19 0 0,-1 23 0 0,1-23 0 15,-11 30 0-15,2-13 0 0,-4 1 0 0,-1 0 0 16,-2 1 0-16,0-2 0 0,16-17 0 15,-30 30 0-15,30-30 0 0,-20 18 0 0,20-18 0 16,0 0 0-16,0 0 0 0,0 0 0 16,0 0-136-16,44-7-434 0,-32-18-88 0,22 11 59 15</inkml:trace>
  <inkml:trace contextRef="#ctx0" brushRef="#br0" timeOffset="5365.8531">12503 9660 2047 0,'-54'20'0'0,"54"-20"0"16,-29 25 0-16,16-8 0 0,-1 2 0 0,1 3 0 15,0 5 0-15,-3-1 0 0,2 3 0 0,0 1 0 16,3-3 0-16,3 0 0 0,2-3 0 16,5-1 0-16,0-2 0 0,5-2 0 15,-1-2 0-15,6 0 0 0,-9-17 0 0,20 24 0 16,-20-24 0-16,31 19-1 0,-35-42-423 0,35 29-218 15,-31-6-18-15,40-26 341 0</inkml:trace>
  <inkml:trace contextRef="#ctx0" brushRef="#br0" timeOffset="5537.8032">12454 9471 2047 0,'0'0'0'16,"-40"-8"0"-16,19 8 0 0,21 0 0 15,-18 2 0-15,18-2 0 0,0 0 0 0,0 0 0 16,0 0 0-16,26 6-59 0,-26-6-106 0,45-3-449 16,-25 1-48-16,17 5 116 0</inkml:trace>
  <inkml:trace contextRef="#ctx0" brushRef="#br0" timeOffset="5901.7845">12877 9685 2047 0,'0'0'0'16,"0"0"0"-16,0 0 0 0,0 0 0 0,0 0 0 15,27-21 0-15,-8 17 0 0,3-2 0 16,5 3 0-16,2-1 0 0,2 3 0 0,-5 2 0 16,-1 2 0-16,-5 1 0 0,-20-4 0 0,28 14 0 15,-28-14 0-15,17 18 0 0,-17-18 0 0,8 23 0 16,-8-23 0-16,-1 26 0 0,1-26 0 15,-11 29 0-15,-2-12 0 0,-1 0 0 0,-4 1 0 16,-5 2 0-16,-2-2 0 0,0 0 0 0,-3 0 0 16,1 0 0-16,-2 1 0 0,1 0 0 0,2 0 0 15,1-1 0-15,0 0 0 0,5-1 0 0,0-1 0 16,20-16 0-16,-24 28 0 0,24-28 0 0,-10 19 0 16,10-19 0-16,0 0 0 0,16 21 0 0,-16-21 0 15,38 2 0-15,-8-5 0 16,7-5 0-16,5-4 0 0,7 0 0 0,1-4 0 15,2 2 0-15,-1-2 0 0,0 3 0 0,-2-4 0 16,-1 6 0-16,-7-15-91 0,25 32-329 0,-32-31-232 16,14 16 28-16,-15-2 365 0</inkml:trace>
  <inkml:trace contextRef="#ctx0" brushRef="#br0" timeOffset="6276.7622">13406 9876 2047 0,'0'0'0'0,"0"0"0"16,0 0 0-16,0 0 0 0,0 0 0 0,29-3 0 15,-8-3 0-15,6-2 0 0,3-2 0 16,4 2 0-16,3-2 0 0,-1 0 0 0,-2-2 0 16,0 0 0-16,-1 0 0 0,-1 0 0 0,-4 0 0 15,-3-1 0-15,-1-1 0 0,-6 2 0 0,-18 12 0 16,27-22 0-16,-27 22 0 0,7-19 0 0,-7 19 0 15,-7-21 0-15,7 21 0 0,-25-19 0 0,6 11 0 16,-4 2 0-16,-2 0 0 0,-1 2 0 16,-4 4 0-16,1 4 0 0,-2 3 0 0,-1 4 0 15,-1 3 0-15,1 6 0 0,0 0 0 16,4 3 0-16,1 2 0 0,1 2 0 0,7 2 0 16,2-1 0-16,4 0 0 0,5 0 0 0,5-3 0 15,3-2 0-15,6 0 0 0,3-1 0 0,8-4 0 16,7-1 0-16,6-6 0 0,4-5 0 0,11-1 0 15,-1-8 0-15,9 1 0 0,-7-16-4 0,30 32-373 16,-38-36-260-16,26 17-8 0,-12-7 262 16</inkml:trace>
  <inkml:trace contextRef="#ctx0" brushRef="#br0" timeOffset="6417.4282">14095 10033 2047 0,'-36'42'0'0,"6"-2"0"0,1-1 0 0,4-4 0 16,7-2 0-16,5-7 0 0,9 0 0 0,4-26-356 16,0 0-336-16,0 0 24 0,9 21 338 0</inkml:trace>
  <inkml:trace contextRef="#ctx0" brushRef="#br0" timeOffset="7151.8054">14793 9758 1902 0,'-28'-9'78'0,"28"9"-25"0,0 0-39 16,-17-12-14-16,17 12 0 0,0 0 0 0,0 0 0 15,-17-4 0-15,17 4 0 0,0 0 0 0,-19 13 0 16,19-13 0-16,-15 17 0 0,15-17 0 16,-17 32 0-16,9-13 0 0,-1 4 0 0,-2 1 0 15,1 3 0-15,-1 3 0 0,2-1 0 0,1 1 0 16,1-1 0-16,3-3 0 0,3-5 0 0,2-4 0 16,-1-17 0-16,12 27 0 0,-12-27 0 0,26 16 0 15,-9-14 0-15,1-3 0 0,5-5 0 16,3-6 0-16,3-5 0 0,2-6 0 0,3-2 0 15,3-5 0-15,1-2 0 0,-3 0 0 16,-1 0 0-16,-1 0 0 0,-6 2 0 0,-2 2 0 16,-3 3 0-16,-6 3 0 0,-2 5 0 0,-14 17 0 15,15-23 0-15,-15 23 0 0,0 0 0 0,0 0 0 16,0 0 0-16,0 0 0 0,0 0 0 0,0 0 0 16,-21 23 0-16,12-5 0 0,-1 6 0 0,0-1 0 15,2 4 0-15,-1 0 0 0,3 0 0 16,1 3 0-16,4-3 0 0,1 0 0 0,2-2 0 15,6-3 0-15,3-1 0 0,-11-21 0 0,35 32-6 16,-35-32-153-16,61 20-362 0,-61-20-120 0,52-4 63 16</inkml:trace>
  <inkml:trace contextRef="#ctx0" brushRef="#br0" timeOffset="7573.6897">15549 9777 2030 0,'0'0'17'0,"-17"-10"-17"0,17 10 0 0,-25 7 0 16,25-7 0-16,-19 15 0 0,19-15 0 0,-17 23 0 16,17-23 0-16,-14 30 0 0,14-30 0 0,-10 34 0 15,6-15 0-15,-1-1 0 0,2 2 0 16,-2-1 0-16,1 1 0 0,2-1 0 0,-2 0 0 16,2-2 0-16,2-17 0 0,-4 25 0 0,4-25 0 15,0 0 0-15,0 0 0 0,7 17 0 16,-7-17 0-16,0 0 0 0,21-9 0 0,-21 9 0 15,21-23 0-15,-21 23 0 0,27-34 0 0,-13 16 0 16,1-3 0-16,-2 2 0 0,3-1 0 0,-4 1 0 16,3 0 0-16,-3 2 0 0,1 0 0 15,-13 17 0-15,25-28 0 0,-25 28 0 0,21-19 0 16,-21 19 0-16,19-11 0 0,-19 11 0 0,0 0 0 16,20 0 0-16,-20 0 0 0,0 0 0 0,21 17 0 15,-21-17 0-15,13 24 0 0,-5-7 0 0,-5 0 0 16,1 3 0-16,-2 2 0 0,0 2 0 0,-2-1 0 15,0 1 0-15,-2-1 0 0,2 0 0 16,-1-3 0-16,2 0 0 0,-1-20 0 16,5 32 0-16,-5-32 0 0,14 23 0 0,-14-23-53 15,30 20-107-15,-36-43-324 0,34 26-106 0,-13-20-11 16,8-5 443-16</inkml:trace>
  <inkml:trace contextRef="#ctx0" brushRef="#br0" timeOffset="7745.6359">16149 9758 1979 0,'0'0'68'0,"-22"0"-68"0,22 0 0 16,-28 28 0-16,14-7 0 0,1 2 0 0,0 3 0 15,2 3 0-15,0 2 0 0,2-1 0 16,2-1 0-16,0 0 0 0,2-5 0 0,1-1 0 16,7-4 0-16,-1-2 0 0,-2-17 0 0,17 23 0 15,-17-23 0-15,26 8 0 0,-9-10 0 16,-17 2 0-16,56-1-359 0,-44-28-300 0,19 13 32 15,-15-16 226-15</inkml:trace>
  <inkml:trace contextRef="#ctx0" brushRef="#br0" timeOffset="7901.8919">16163 9167 2047 0,'0'0'0'0,"0"0"0"15,0 0 0-15,0 0 0 0,28-14 0 0,-5 16-51 16,-23-2-548-16,32-11-58 0,-9-2 18 0</inkml:trace>
  <inkml:trace contextRef="#ctx0" brushRef="#br0" timeOffset="8104.9691">16683 9183 1697 0,'-24'12'350'15,"13"11"-350"-15,2 5 0 0,0 2 0 16,1 5 0-16,2 5 0 0,-2 5 0 0,2 2 0 16,3 2 0-16,-1 2 0 0,0 2 0 15,-1 1 0-15,1 0 0 0,-4-1 0 0,0-3 0 16,-2-2 0-16,-2-4 0 0,3-4 0 0,-3-5 0 16,6 0 0-16,0-9 0 0,4 0 0 0,2-26 0 15,12 49-303-15,-12-49-357 0,0 0 39 0,0 0 159 16</inkml:trace>
  <inkml:trace contextRef="#ctx0" brushRef="#br0" timeOffset="8276.8427">16494 9621 2047 0,'-49'-5'0'0,"3"12"0"16,46-7 0-16,-22 5 0 0,22-5 0 0,0 0 0 15,0 0 0-15,21 13 0 0,-3-7 0 0,7-2 0 16,9-1 0-16,2-3 0 0,8 2 0 15,3-4 0-15,12 4 0 0,3-10 0 0,33 33-340 16,-25-41-314-16,25 18-16 0,-11-13 288 0</inkml:trace>
  <inkml:trace contextRef="#ctx0" brushRef="#br0" timeOffset="9011.2657">17885 10143 1804 0,'0'0'41'0,"0"0"-21"0,0 0 11 0,0 0 1 16,-12-19 6-16,12 19-9 0,0 0-1 15,-11-22-10-15,11 22-12 0,-11-21-6 16,11 21 0-16,-16-26 0 0,16 26 0 0,-19-33 0 16,8 15 0-16,-2-4 0 0,-2-2 0 0,-2-1 0 15,-1-4 0-15,-2-4 0 0,0-3 0 0,-1-6 0 16,-1-2 0-16,3-2 0 0,-3-3 0 0,1 1 0 15,0-2 0-15,1 0 0 0,0-1 0 16,2 1 0-16,2 3 0 0,3 5 0 0,3 2 0 16,3 5 0-16,1 3 0 0,5 3 0 0,1 6 0 15,2 0 0-15,5 4 0 0,1 2 0 0,0 0 0 16,-8 17 0-16,24-29 0 0,-24 29 0 0,36-22 0 16,-14 15 0-16,2 2 0 0,0 2 0 0,2 3 0 15,-1 3 0-15,0 7 0 0,-2 4 0 0,-1 6 0 16,-3 4 0-16,-2 5 0 15,-2 5 0-15,-6 5 0 0,-4 2 0 0,-5 3 0 16,-6 4 0-16,-5 1 0 0,-5 2 0 0,-8 3 0 16,-4 0 0-16,-5-1 0 0,-4 2 0 0,-2-4 0 15,-3 2 0-15,-1-2 0 0,2-5 0 0,2-1 0 16,8-5 0-16,3-6 0 0,7-4 0 0,7-6 0 16,5-3 0-16,9-21 0 0,9 28 0 0,-9-28 0 15,41 13 0-15,-6-14 0 0,11-8 0 16,10-5 0-16,6-8 0 0,9-2 0 0,1-8 0 15,12 13-45-15,-31-27-525 0,36 23-72 16,-22-15-7-16</inkml:trace>
  <inkml:trace contextRef="#ctx0" brushRef="#br0" timeOffset="9663.4556">18766 9722 1903 0,'0'0'60'0,"-25"0"-14"15,8-5-8-15,-1 2-38 0,-6-2 0 16,-2 0 0-16,-3 0 0 0,-2 2 0 0,-4 0 0 15,1 3 0-15,0 1 0 0,2 4 0 0,-4 1 0 16,5 4 0-16,-2 3 0 0,0 2 0 16,1 3 0-16,4 1 0 0,-1 3 0 0,4 3 0 15,0 2 0-15,3 1 0 0,5-3 0 0,5-3 0 16,5-2 0-16,7-20 0 0,5 31 0 0,-5-31 0 16,30 18 0-16,-4-13 0 0,7-8 0 0,6-4 0 15,6-4 0-15,3-7 0 0,6-5 0 0,-1-4 0 16,6-4 0-16,-5-5 0 0,2-2 0 15,0-2 0-15,-4-1 0 0,1 0 0 0,-7 0 0 16,-5 0 0-16,-7 1 0 0,-6 4 0 16,-6 2 0-16,-6 2 0 0,-7 3 0 0,-7 1 0 15,-4 3 0-15,-6 5 0 0,8 20 0 0,-19-27 0 16,19 27 0-16,-26-5 0 0,26 5 0 0,-31 18 0 16,12-2 0-16,-1 8 0 0,-1 6 0 0,-2 7 0 15,2 6 0-15,1 4 0 0,1 1 0 16,6 0 0-16,1-1 0 0,6-3 0 0,7-3 0 15,3-5 0-15,9-3 0 0,4-4 0 0,9-2 0 16,4-6 0-16,8 0 0 0,-3-8 0 0,7-1 0 16,-9-17-100-16,31 31-292 0,-38-40-239 0,23 17 25 15,-15-12 289-15</inkml:trace>
  <inkml:trace contextRef="#ctx0" brushRef="#br0" timeOffset="9857.2663">19262 9606 1822 0,'-16'29'225'0,"0"-8"-225"0,2-1 0 0,3 6 0 0,-1-1 0 16,2 3 0-16,0 0 0 0,0-1 0 15,3 1 0-15,0-2 0 0,3-3 0 16,2 0 0-16,4-3 0 0,2-2 0 0,2-1 0 16,-6-17 0-16,13 26 0 0,-13-26 0 0,22 18 0 15,-22-18 0-15,49 25-300 0,-49-25-366 0,44-14 24 16,-27 0 204-16</inkml:trace>
  <inkml:trace contextRef="#ctx0" brushRef="#br0" timeOffset="10254.9128">19590 9555 2047 0,'0'0'0'0,"0"0"0"0,0 0 0 16,19 22 0-16,-19-22 0 0,10 22 0 16,-10-22 0-16,9 32 0 0,-7-10 0 0,0 2 0 15,-6 4 0-15,-2 1 0 0,0 5 0 0,-4-2 0 16,0 0 0-16,-2 0 0 0,1-2 0 16,0-2 0-16,2-3 0 0,1-2 0 0,2-5 0 15,6-18 0-15,-3 28 0 0,3-28 0 0,0 0 0 16,7 18 0-16,-7-18 0 0,0 0 0 15,18-8 0-15,-18 8 0 0,27-27 0 0,-9 7 0 16,0-6 0-16,3-2 0 0,-2-1 0 0,0 1 0 16,-1-1 0-16,-6 2 0 0,-1-2 0 0,-1 1 0 15,-2-2 0-15,0-1 0 0,-2 0 0 0,0 1 0 16,-1 4 0-16,-2 6 0 0,-3 20 0 0,5-26 0 16,-5 26 0-16,0 0 0 0,0 0 0 0,7-18 0 15,-7 18 0-15,0 0 0 0,31 0 0 16,-14-2 0-16,8 5 0 0,1-9 0 15,20 30-291-15,-46-24-363 0,56 2 9 0,-29-5 189 16</inkml:trace>
  <inkml:trace contextRef="#ctx0" brushRef="#br0" timeOffset="10651.4288">20079 9789 2047 0,'0'0'0'0,"-17"3"0"16,17-3 0-16,0 0 0 0,0 0 0 0,0 0 0 0,21 9 0 16,-2-9 0-16,7-3 0 0,3 0 0 0,5-2 0 15,3-1 0-15,0 0 0 0,2 0 0 16,-4-2 0-16,1 1 0 0,-5 1 0 0,-1-2 0 16,-4 0 0-16,-4 0 0 0,-4 0 0 0,-18 8 0 15,20-19 0-15,-20 19 0 0,13-21 0 0,-13 21 0 16,5-25 0-16,-5 25 0 0,-7-25 0 15,7 25 0-15,-20-24 0 0,20 24 0 0,-26-18 0 16,26 18 0-16,-34-9 0 0,13 12 0 0,-2 1 0 16,-2 7 0-16,-4 3 0 0,-2 4 0 15,-2 4 0-15,-1 1 0 0,1 2 0 0,2 3 0 16,4-3 0-16,2 2 0 0,3-2 0 0,7-3 0 16,4-2 0-16,6-1 0 0,5-19 0 0,6 29 0 15,-6-29 0-15,23 24 0 0,-5-17 0 0,9-2 0 16,4-5 0-16,8 0 0 0,0-4 0 0,8 1 0 15,-6-7 0-15,9 11-14 0,-23-33-293 16,35 29-310-16,-28-17-16 0,14 5 158 0</inkml:trace>
  <inkml:trace contextRef="#ctx0" brushRef="#br0" timeOffset="10885.814">20772 9646 2047 0,'6'-27'0'0,"-6"27"0"0,-32-2 0 16,15 3 0-16,-2 3 0 0,2 2 0 15,17-6 0-15,-31 19 0 0,12-4 0 0,2 3 0 16,-1 1 0-16,-1 4 0 0,0 1 0 0,1 1 0 16,1-1 0-16,4 0 0 0,4-1 0 0,4-4 0 15,7-1 0-15,-2-18 0 0,14 28 0 0,-14-28 0 16,33 20 0-16,-10-14 0 0,4-6 0 16,5-4 0-16,3-3 0 0,3-5 0 0,4-1 0 15,-1-6 0-15,7 2 0 0,-6-14 0 16,22 26-260-16,-38-42-230 0,36 25-159 0,-17-12 71 15,4-15 509-15</inkml:trace>
  <inkml:trace contextRef="#ctx0" brushRef="#br0" timeOffset="11057.716">21513 9232 2047 0,'-23'23'0'0,"1"1"0"0,-1 4 0 0,-1 1 0 16,0 4 0-16,1 2 0 0,1 3 0 15,1 1 0-15,1 0 0 0,1 0 0 0,0 2 0 16,2-2 0-16,0-2 0 0,4 2 0 0,-2-8 0 16,6 4 0-16,-3-8 0 0,4 3 0 0,-12-21-103 15,37 31-422-15,-34-31-131 0,19 12 29 16,-4-3 492-16</inkml:trace>
  <inkml:trace contextRef="#ctx0" brushRef="#br0" timeOffset="11417.121">21114 9490 2047 0,'-21'33'0'0,"21"-33"0"16,0 0 0-16,0 0 0 0,26 12 0 0,-26-12 0 16,34 7 0-16,-11-5 0 0,5 0 0 0,1-1 0 15,4-1 0-15,1-1 0 0,1-2 0 0,2 0 0 16,-4-1 0-16,-2 0 0 0,2 2 0 0,-5-2 0 15,-1 3 0-15,-2-3 0 0,-1 2 0 16,-4 1 0-16,-20 1 0 0,29-1 0 0,-29 1 0 16,0 0 0-16,20 3 0 0,-20-3 0 0,0 0 0 15,0 0 0-15,-1 18 0 0,1-18 0 0,-9 22 0 16,9-22 0-16,-16 32 0 0,4-14 0 16,1 3 0-16,-3 4 0 0,-1 0 0 0,0 4 0 15,-2 0 0-15,0 1 0 0,0-1 0 0,0-1 0 16,3-4 0-16,5-1 0 0,-2-3 0 15,11-20 0-15,-5 26 0 0,5-26 0 0,0 0 0 16,35 23-197-16,-44-51-157 0,44 30-192 0,-26-23-51 16,7-8 245-16</inkml:trace>
  <inkml:trace contextRef="#ctx0" brushRef="#br0" timeOffset="11542.1047">21698 9267 1987 0,'-42'-18'60'0,"42"18"-60"16,-20 1 0-16,20-1 0 0,0 0 0 0,0 0 0 16,0 0-347-16,0 0-313 0,25 3-5 0,-8-4 291 15</inkml:trace>
  <inkml:trace contextRef="#ctx0" brushRef="#br0" timeOffset="12354.5984">22216 9518 1997 0,'-52'0'50'0,"33"-4"-50"16,19 4 0-16,-34-5 0 0,16 5 0 0,0 3 0 15,-4 0 0-15,1 2 0 0,-2 1 0 0,0 1 0 16,1 3 0-16,0 3 0 0,-2 0 0 0,1 6 0 16,-1-1 0-16,2 4 0 0,-1 2 0 15,2 3 0-15,3-2 0 0,2 2 0 0,5-3 0 16,2-1 0-16,4-3 0 0,5 0 0 0,5-2 0 15,-5-18 0-15,21 28 0 0,-21-28 0 16,35 15 0-16,-14-12 0 0,5-2 0 0,1-5 0 16,4-3 0-16,1-4 0 0,0-5 0 0,2-3 0 15,0-4 0-15,0-3 0 0,1-2 0 0,-7-1 0 16,-3-2 0-16,-4 1 0 0,-5 1 0 0,-6 0 0 16,-1 4 0-16,-5-1 0 0,-3 2 0 0,-2 2 0 15,-3-2 0-15,-1 4 0 0,0 3 0 0,5 17 0 16,-12-22 0-16,12 22 0 15,0 0 0-15,0 0 0 0,-17-10 0 0,17 10 0 16,0 0 0-16,0 0 0 0,0 0 0 0,20 20 0 16,-20-20 0-16,25 15 0 0,-8-6 0 0,3-1 0 15,0 1 0-15,5-1 0 0,0 0 0 0,3 0 0 16,0-1 0-16,1 2 0 0,-2 0 0 0,-4 0 0 16,-5 2 0-16,-18-11 0 0,25 23 0 15,-25-23 0-15,6 30 0 0,-7-12 0 0,-4 0 0 16,-1 2 0-16,-4 0 0 0,-2 1 0 0,-3-1 0 15,-2 2 0-15,-2-1 0 0,-2-1 0 0,-1 1 0 16,0-2 0-16,1 2 0 0,3-6 0 0,18-15 0 16,-27 26 0-16,27-26 0 0,0 0 0 0,0 0 0 15,0 0 0-15,0 0 0 0,0 0 0 16,24-6 0-16,-5-9 0 0,8-7 0 16,3-3 0-16,4-2 0 0,3 0 0 0,-2-2 0 15,0 2 0-15,1-2 0 0,0 2 0 0,-1 1 0 16,-3 0 0-16,-2 6 0 0,-1-1 0 0,-5 7 0 15,-3 5 0-15,-3 2 0 0,-18 7 0 0,21 1 0 16,-21-1 0-16,0 0 0 0,13 22 0 0,-13-22 0 16,-2 37 0-16,0-14 0 0,-5 5 0 0,-1 2 0 15,1-2 0-15,2 1 0 0,3-1 0 16,4 0 0-16,1-4 0 0,5 2 0 16,2-7 0-16,8 5 0 0,-18-24-69 0,46 39-237 15,-46-39-72-15,38 17-57 0,-38-17-64 0,29 0 140 16,10 17 359-16</inkml:trace>
  <inkml:trace contextRef="#ctx0" brushRef="#br0" timeOffset="12463.9747">23158 9841 2047 0,'-28'-11'0'16,"22"30"-224"-16,-33-37-453 0,13 17-6 0,-19-10 221 15</inkml:trace>
  <inkml:trace contextRef="#ctx0" brushRef="#br1" timeOffset="15705.4719">372 11427 1266 0,'0'0'187'16,"14"17"119"-16,-14-17-239 0,0 0-29 0,0 0 12 15,7 22-21-15,-7-22-8 0,0 0 1 0,7 22-9 16,-7-22 1-16,0 0-6 0,17 22 0 0,-17-22-2 16,23 9 0-16,-6-5 0 0,1-2-6 15,4 0 0-15,2-6 0 0,3-1 0 0,2-3 0 16,3-3 0-16,0-3 0 0,2-1 0 15,-3-3 0-15,1-2 0 0,-3 1 0 0,-2-3 0 16,-2 0 0-16,-1-1 0 0,-6 2 0 0,-4 1 0 16,-5 3 0-16,-9 17 0 0,2-29 0 0,-2 29 0 15,-18-22 0-15,-1 14 0 0,-5 2 0 0,-5 2 0 16,-2 4 0-16,-6 4 0 0,-3 4 0 0,-4 5 0 16,-1 3 0-16,-1 4 0 0,0 4 0 0,2 3 0 15,0 3 0-15,7 0 0 0,3 3 0 16,4-2 0-16,7 2 0 0,4-3 0 15,7-1 0-15,7-2 0 0,5-4 0 0,8-3 0 16,7-2 0-16,8-3 0 0,7-3 0 0,9-5 0 16,6-6 0-16,10-3 0 0,3-9 0 0,8 0 0 15,0-7-10-15,13 12-118 0,-26-30-376 0,36 27-140 16,-21-20 52-16,9 8 424 0</inkml:trace>
  <inkml:trace contextRef="#ctx0" brushRef="#br1" timeOffset="16096.0191">1522 11338 1656 0,'-20'-28'258'15,"20"28"-216"-15,-21-6-10 0,21 6-5 16,-19-4 0-16,19 4-22 0,0 0-5 0,-27 14 0 16,27-14 0-16,-28 31 0 0,11-5 0 0,-3 5 0 15,-3 4 0-15,-4 4 0 0,-1-1 0 0,-1 5 0 16,0-3 0-16,1-2 0 0,-1 0 0 0,2-6 0 15,2-2 0-15,3-6 0 0,4-3 0 0,18-21 0 16,-26 26 0-16,26-26-13 0,0 0-17 0,0 0-8 16,0 0-13-16,0 0-14 0,1-28 1 15,5 3-7-15,14 8-6 0,-12-18-17 0,19 14-5 16,-20-20-18-16,16 17 35 0,-12-11 28 0,3 3 68 16,2 8 42-16,-15-12 36 0,15 19 36 15,-20-16-43-15,4 33 37 0,6-31-44 0,-6 31 4 16,0 0-7-16,0 0-25 0,0 0-15 0,0 0-17 15,0 0-8-15,0 0-14 0,9 29 18 16,-7-10-14-16,2 3 0 0,2 0 0 0,1 2 0 16,5-2 0-16,5-1 0 0,4 0 0 0,6-4 0 15,1-4-4-15,7-1-31 0,0-9-24 0,13 9-38 16,-14-24-67-16,36 31-291 0,-27-24-134 0,10 3 14 16,3 5 507-16</inkml:trace>
  <inkml:trace contextRef="#ctx0" brushRef="#br1" timeOffset="16471.0362">2066 11398 1502 0,'-7'17'331'0,"-14"-24"-282"0,0 1-16 0,-5-1 7 15,1 4-8-15,-2 2-1 0,1 2-10 0,-3 4-13 16,-1 2-8-16,1 3 0 0,0 3 0 0,0 3 0 16,2 3 0-16,0 2 0 0,3 4 0 0,0 0 0 15,4 1 0-15,2 1 0 0,5-3 0 16,4-1 0-16,3-3 0 0,6-1 0 0,0-19 0 15,11 29 0-15,-11-29 0 0,32 21 0 16,-8-15 0-16,5-3 0 0,4-7 0 0,3-5 0 0,3-5 0 16,4-4 0-16,1-4 0 0,3-1 0 15,-1-2 0-15,0-3 0 0,-2-1 0 0,-2-1 0 16,-5 0 0-16,-3 2 0 0,-4 1 0 16,-5 3 0-16,-4 2 0 0,-5 3 0 0,-16 19 0 15,19-25 0-15,-19 25 0 0,0 0 0 0,0 0 0 16,0 0 0-16,0 0 0 0,-18 1 0 0,18-1 0 15,-23 29 0-15,8-7 0 0,-1 2 0 0,2 5 0 16,0 0 0-16,2 0 0 0,2 1 0 0,3-2 0 16,3-2 0-16,4-5 0 0,7-2 0 0,-7-19 0 15,24 27 0-15,-6-19 0 0,8 0-9 16,0-9-60-16,12 5-31 0,-10-21-42 16,33 27-304-16,-27-28-131 0,11 7 18 0,-5-5 415 15</inkml:trace>
  <inkml:trace contextRef="#ctx0" brushRef="#br1" timeOffset="16971.0528">2751 11352 1449 0,'0'0'525'0,"-22"12"-494"0,22-12 2 15,-25 4-24-15,25-4-9 0,-24 16 0 0,24-16 0 16,-25 29 0-16,11-12 0 0,3 5 0 0,0-1 0 16,2 2 0-16,0 3 0 0,2-5 0 0,2 1 0 15,2-2 0-15,2-4 0 0,1-16 0 0,5 27 0 16,-5-27 0-16,10 18 0 0,-10-18 0 15,0 0 0-15,19 10 0 0,-19-10 0 16,20-7 0-16,-20 7 0 0,25-22 0 0,-9 5 0 16,0-2 0-16,0-3 0 0,0-2 0 0,-1-1 0 15,-1 1 0-15,0 0 0 0,-3 1 0 0,-2 0 0 16,-1 3 0-16,-2 0 0 0,-1 2 0 0,-5 18 0 16,6-27 0-16,-6 27 0 0,0 0 0 0,0 0 0 15,0 0 0-15,0 0 0 0,0 0 0 0,0 0 0 16,0 0 0-16,0 0 0 0,0 0 0 15,8 22 0-15,-8-22 0 0,9 24 0 0,-9-24 0 16,15 25 0-16,-15-25 0 0,18 18 0 0,-18-18 0 16,24 12 0-16,-24-12 0 0,33 3 0 15,-12-5 0-15,1-3 0 0,1-2 0 0,3-4 0 16,-1-2 0-16,3-2 0 0,-2-2 0 0,0-1 0 16,1-1 0-16,-1-1 0 0,-2 2 0 0,-1 1 0 15,-5 0 0-15,-18 17 0 0,28-26 0 16,-28 26 0-16,0 0 0 0,16-18 0 0,-16 18 0 15,0 0 0-15,0 0 0 0,0 0 0 0,0 0 0 16,-5 19 0-16,5-19 0 0,-13 38 0 0,3-13 0 16,2 2 0-16,-1 0 0 0,3 4 0 0,1-1 0 15,3 3 0-15,-1-4 0 0,6-2 0 0,-3-5 0 16,7 0 0-16,-7-22-23 0,24 41-142 16,-24-41-186-16,20 10-218 0,-20-10-27 15,0 0 254-15</inkml:trace>
  <inkml:trace contextRef="#ctx0" brushRef="#br1" timeOffset="17517.9499">3578 11269 1835 0,'0'0'120'0,"-24"20"-73"0,24-20-11 16,-15 25-27-16,6-8-9 0,3 2 0 0,0 2 0 15,0 3 0-15,1 0 0 0,1 4 0 0,0-2 0 16,1 3 0-16,1-1 0 0,-1-1 0 0,3-3 0 15,0-4 0-15,0-1 0 0,0-19 0 16,0 27 0-16,0-27 0 0,3 22 0 0,-3-22 0 16,0 0 0-16,0 0 0 0,0 0 0 15,0 0 0-15,0 0 0 0,11-28 0 0,-5 9 0 16,2-5 0-16,1-2 0 0,0-3 0 0,1-2 0 16,4-2 0-16,-2-1 0 0,0 1 0 0,1 1 0 15,-1 0 0-15,2-1 0 0,-1 0 0 0,2 3 0 16,-1 3 0-16,1 6 0 0,0 4 0 0,-15 17 0 15,23-21 0-15,-23 21 0 0,17-5 0 16,-17 5 0-16,0 0 0 0,25 17 0 0,-25-17 0 16,22 23 0-16,-22-23 0 0,24 26 0 15,-24-26 0-15,27 25 0 0,-27-25 0 0,26 29 0 16,-26-29 0-16,22 28 0 0,-22-28 0 0,17 25 0 16,-17-25 0-16,8 26 0 0,-8-26 0 0,-4 26 0 15,4-26 0-15,-20 30 0 0,20-30 0 0,-37 32 0 16,13-16 0-16,-3-2 0 0,-3 1 0 15,-2 0 0-15,-1-1 0 0,2-1 0 0,0 1 0 16,5-3 0-16,0 1 0 0,2-1 0 0,1 3 0 16,1 1 0-16,1 2 0 0,0 1 0 0,2 2 0 15,3 2 0-15,2 2 0 0,0 4 0 0,3 2 0 16,-1 4 0-16,0 2 0 0,1 3 0 0,-2-1 0 16,2 5 0-16,0-2 0 0,1 0 0 15,1 0 0-15,3-3 0 0,3-6 0 16,2-2 0-16,1-8 0 0,6-1 0 0,-6-21 0 15,19 30-109-15,-25-47-186 0,41 34-208 0,-35-17-113 16,22-33 93-16,9 22 523 0</inkml:trace>
  <inkml:trace contextRef="#ctx0" brushRef="#br1" timeOffset="17752.3437">4143 10837 2047 0,'7'22'0'0,"-22"-2"0"16,-1 7 0-16,2 5 0 0,0-1 0 0,2 6 0 15,1 0 0-15,0 4 0 0,3 1 0 16,1-2 0-16,2 1 0 0,3-4 0 0,-1-1 0 16,2 0 0-16,1 0 0 0,1-1 0 0,1-2 0 15,-2-3 0-15,3-1 0 0,-3-3 0 0,6-1 0 16,-6-25-70-16,27 47-388 0,-27-47-182 0,0 0-16 15,16 18 434-15</inkml:trace>
  <inkml:trace contextRef="#ctx0" brushRef="#br1" timeOffset="18111.6951">4394 11250 1630 0,'7'37'326'0,"-36"-31"-267"15,29-6-33-15,0 0-20 0,0 0-6 16,0 0 0-16,23 0 0 0,-23 0 0 0,25-12 0 16,-6 4 0-16,-2-3 0 0,2 0 0 0,1-1 0 15,-3-2 0-15,1 1 0 0,-18 13 0 0,28-29 0 16,-28 29 0-16,24-29 0 0,-14 11 0 16,-10 18 0-16,10-32 0 0,-10 32 0 0,-4-20 0 15,4 20 0-15,-18-10 0 0,18 10 0 0,-31 4 0 16,11 3 0-16,-5 5 0 0,0 5 0 15,-4 4 0-15,1 4 0 0,0 3 0 0,0 0 0 16,3 3 0-16,3 3 0 0,5 0 0 0,4 1 0 16,6-2 0-16,4-1 0 0,6-3 0 0,5-2 0 15,4-5 0-15,5-5 0 0,5-4 0 0,3-5 0 16,6 0 0-16,6-6 0 0,8-3 0 0,2-9 0 16,12-1 0-16,-4-18 0 0,26 27-250 15,-42-33-421-15,31 9 12 0,-14-6 193 0</inkml:trace>
  <inkml:trace contextRef="#ctx0" brushRef="#br1" timeOffset="23731.5729">909 12531 1289 0,'0'0'552'15,"0"0"-502"-15,0 0-12 0,0 0-3 16,0 0-5-16,0 0 4 0,0 0-15 0,0 0-19 15,9 19 0-15,-9-19 0 0,-5 30 0 0,3-7 0 16,-2 8 0-16,2 4 0 0,-2 4 0 0,0 3 0 16,1 1 0-16,-2 0 0 0,0 0 0 0,0-4 0 15,1 1 0-15,1-1 0 0,0-3 0 0,2 1 0 16,0-7 0-16,1-1 0 0,-3-7-34 16,11 4-50-16,-8-26-17 0,23 51-306 0,-23-51-220 15,0 0 45-15,24 16 371 0</inkml:trace>
  <inkml:trace contextRef="#ctx0" brushRef="#br1" timeOffset="23939.5665">971 12581 1934 0,'-17'-2'113'15,"17"2"-113"-15,0 0 0 0,0 0 0 0,0 0 0 16,0 0 0-16,0 0 0 0,19-22 0 0,-19 22 0 15,37-21 0-15,-11 10 0 0,1-3 0 0,5 2 0 16,1-1 0-16,3 0 0 0,-2 1 0 16,2 1 0-16,-2 2 0 0,0 4 0 0,-5-1-13 15,5 18-106-15,-27-29-344 0,20 30-186 0,-27-13 3 16,24 12 490-16</inkml:trace>
  <inkml:trace contextRef="#ctx0" brushRef="#br1" timeOffset="24127.6554">981 12858 2003 0,'-12'18'28'0,"12"-18"-18"15,0 0-4-15,0 0-6 0,0 0 0 0,0 0 0 16,0 0 0-16,32-8 0 0,-13 3 0 0,8-1 0 16,2-1 0-16,6-3 0 0,3 0 0 0,-2-2 0 15,5 4-19-15,-6-8-54 0,11 18-71 0,-31-20-415 16,26 16-96-16,-11-7 64 0</inkml:trace>
  <inkml:trace contextRef="#ctx0" brushRef="#br1" timeOffset="24455.7676">1629 12831 1854 0,'0'0'52'0,"-23"26"-7"0,23-26-18 0,-18 28-8 16,18-28 7-16,-17 32-5 0,10-14-18 0,-1 2-3 15,2 0 0-15,1 0 0 0,2 0 0 0,0-3 0 16,3-17 0-16,0 24 0 0,0-24 0 0,0 0 0 16,6 20 0-16,-6-20 0 0,0 0 0 15,0 0 0-15,0 0 0 0,0 0 0 0,0 0 0 0,17-14 0 16,-17 14 0-16,13-20 0 16,-13 20 0-16,17-35 0 0,-6 12 0 0,-2-4 0 15,2 1 0-15,-3 0 0 0,-1 1 0 0,-1-1 0 16,-1-1 0-16,-2 0 0 0,-1-1 0 0,-1-1 0 15,1 3 0-15,1-1 0 0,0 3 0 0,3 6 0 16,-6 18 0-16,11-27 0 0,-11 27 0 0,17-13 0 16,-17 13 0-16,26-4 0 0,-26 4 0 0,38 5 0 15,-16 0 0-15,6 3 0 0,-4-9-77 16,31 26-475-16,-32-26-117 0,17 13 57 0</inkml:trace>
  <inkml:trace contextRef="#ctx0" brushRef="#br1" timeOffset="24862.0484">2065 12840 1566 0,'-2'23'466'0,"2"-23"-451"0,0 0-15 15,0 0 0-15,0 0 0 0,0 0 0 0,32 0 0 16,-10-5 0-16,6-1 0 0,6-4 0 0,5-1 0 15,4-1 0-15,3-3 0 16,0 1 0-16,0-1 0 0,-3 0 0 0,-4 5 0 16,-4-2 0-16,-3 3 0 0,-5 0 0 0,-5 1 0 15,-5 2 0-15,-17 6 0 0,0 0 0 0,17-14 0 16,-17 14 0-16,0 0 0 0,-14-18 0 0,14 18 0 16,-24-17 0-16,24 17 0 0,-35-13 0 0,16 11 0 15,-3 2 0-15,-1 1 0 0,-1 5 0 0,-2 2 0 16,1 3 0-16,-2 6 0 0,-1 1 0 15,2 4 0-15,1 2 0 0,4 3 0 0,0-3 0 16,4 3 0-16,4-2 0 0,3 0 0 0,7 1 0 16,1-3 0-16,6-3 0 0,3 2 0 15,7-4 0-15,3-1 0 0,5-2 0 0,4-8 0 16,6-1 0-16,3-7 0 0,5-4 0 0,3-2 0 16,8-3 0-16,-3-7 0 0,7 6 0 15,-20-32-295-15,25 29-372 0,-21-16 21 0,14 6 208 16</inkml:trace>
  <inkml:trace contextRef="#ctx0" brushRef="#br1" timeOffset="25330.7942">3021 12567 2008 0,'-6'19'39'0,"6"-19"-39"16,-31 13 0-16,31-13 0 0,-25 23 0 15,14-6 0-15,-2 1 0 0,4 4 0 0,-1 2 0 16,1 3 0-16,3-1 0 0,2 2 0 0,1-1 0 15,4-3 0-15,3-1 0 0,3-6 0 0,-7-17 0 16,22 24 0-16,-22-24 0 0,33 9 0 0,-15-9 0 16,5-3 0-16,2-4 0 0,0-3 0 0,3-5 0 15,0-5 0-15,0-3 0 0,0-5 0 16,-2-1 0-16,0-2 0 0,-1-1 0 0,-2 2 0 16,-1-1 0-16,-3 3 0 0,-1 1 0 0,-3 3 0 15,-2 2 0-15,0 4 0 0,-13 18 0 0,20-24 0 16,-20 24 0-16,0 0 0 0,0 0 0 0,0 0 0 15,-1 28 0-15,-6-1 0 0,-3 10 0 0,-3 8 0 16,-3 7 0-16,-2 6 0 16,-3 2 0-16,-2 3 0 0,1 7 0 0,0 2 0 15,0 1 0-15,0 0 0 0,3-9 0 0,-1-6 0 16,6-8 0-16,0-4 0 0,5-9 0 0,1-5 0 16,2-9 0-16,6-23 0 0,-7 24 0 0,7-24 0 15,0 0 0-15,0 0 0 0,1-17 0 0,-1 17 0 16,4-39 0-16,-2 11 0 0,2-7 0 0,1-1 0 15,-2-5 0-15,2-3 0 0,0 1 0 16,1-3 0-16,1 1 0 0,3-3 0 0,2-2 0 16,3-1 0-16,2 2 0 0,1-1 0 0,3 9 0 15,-4 2 0-15,6 10 0 0,-10-13-79 16,29 38-225-16,-42-34-261 0,31 23-75 0,-5 2 182 16</inkml:trace>
  <inkml:trace contextRef="#ctx0" brushRef="#br1" timeOffset="25924.5568">4153 12587 1248 0,'-18'-17'503'0,"18"17"-434"0,0 0-25 16,0 0-4-16,-31-7 0 0,31 7-9 0,-30 6-4 16,10 1-7-16,-2 0-4 0,-1 4-7 0,-2 3-9 15,0 4 0-15,-1 1 0 0,-1 4 0 16,-3 3 0-16,-1 3 0 0,0-4 0 0,1 2 0 16,4-6 0-16,4 1 0 0,3-7 0 0,19-15 0 15,-17 18 0-15,17-18 0 0,0 0 0 0,0 0 0 16,24 3 0-16,-5-5 0 0,7-8 0 0,6-3 0 15,7-4 0-15,3-2 0 0,1-4 0 0,1-1 0 16,-2-1 0-16,-2 4 0 0,-5 1 0 16,-6 5 0-16,-7 4 0 0,-22 11 0 15,27-17 0-15,-27 17 0 0,0 0 0 0,0 0 0 16,0 0 0-16,0 0 0 0,1 18 0 0,-1-18 0 16,-13 34 0-16,2-8 0 0,0 5 0 0,0 4 0 15,1 1 0-15,-1 0 0 0,4 2 0 0,1-4 0 16,3-3 0-16,4-3 0 0,7-4 0 0,0-6 0 15,12-2 0-15,-1-10 0 0,12-4 0 16,1-9 0-16,23 8-165 0,-28-42-178 0,37 24-299 16,-16-18 23-16,3-6 342 0</inkml:trace>
  <inkml:trace contextRef="#ctx0" brushRef="#br1" timeOffset="26908.9897">5283 12603 1852 0,'0'0'66'0,"0"0"-17"0,0 0-13 0,0 0-3 15,0 0-22-15,0 0-11 0,0 0 0 0,0 0 0 16,0 0 0-16,-17 10 0 0,17-10 0 0,-9 27 0 16,5-5 0-16,-2 4 0 0,3 0 0 0,-2 3 0 15,-1-2 0-15,2-1 0 0,-1 1 0 16,2-3 0-16,-1-2 0 0,0-3 0 0,1-2 0 15,3-17 0-15,-5 23 0 0,5-23 0 16,0 0 0-16,0 0 0 0,-5 17 0 0,5-17 0 16,0 0 0-16,0 0 0 0,0 0 0 0,6-18 0 15,-6 18 0-15,5-18 0 0,-5 18 0 0,11-36 0 16,-4 13 0-16,2-3 0 0,0 0 0 0,1-2 0 16,0-1 0-16,1-2 0 0,-2 1 0 0,1 0 0 15,2 1 0-15,-1 1 0 0,1 2 0 16,2 1 0-16,-1 2 0 0,2 6 0 0,-15 17 0 15,29-25 0-15,-29 25 0 0,30-12 0 16,-30 12 0-16,32-4 0 0,-14 4 0 0,2 4 0 16,-3 2 0-16,2 1 0 0,-1 4 0 0,1 0 0 15,-2 4 0-15,0-1 0 0,-1 3 0 0,-2 1 0 16,1 1 0-16,-2 2 0 0,-1-2 0 0,-1 2 0 16,-1 1 0-16,-5-3 0 0,0 2 0 15,-5-2 0-15,-3-2 0 0,-3 0 0 0,-2 0 0 16,8-17 0-16,-28 29 0 0,8-17 0 0,0 0 0 15,-5-1 0-15,0-1 0 0,-2-2 0 0,0-3 0 16,0 0 0-16,1-2 0 0,-1-1 0 0,1 0 0 16,2-1 0-16,1 0 0 0,1 2 0 0,3 0 0 15,0 1 0-15,19-4 0 0,-30 15 0 16,30-15 0-16,-28 27 0 0,12-4 0 16,2 6 0-16,-2 5 0 0,-1 5 0 0,0 2 0 15,0 5 0-15,0 2 0 0,1 2 0 0,-1 2 0 16,3-4 0-16,2-3 0 0,4-5 0 0,4-7 0 15,7-6 0-15,0-10 0 0,13 4-61 0,-16-21-189 16,40-2-358-16,-40 2-5 0,43-27 99 0</inkml:trace>
  <inkml:trace contextRef="#ctx0" brushRef="#br1" timeOffset="27346.4734">6031 12521 2047 0,'20'-12'0'0,"-20"12"0"0,0 0 0 0,-18 4 0 16,18-4 0-16,0 0 0 0,0 0 0 0,-17 27 0 16,12-10 0-16,-1 3 0 0,0 3 0 0,0 5 0 15,1 1 0-15,-1 0 0 0,0 3 0 0,1-2 0 16,1-1 0-16,3-4 0 0,2-2 0 0,3-2 0 15,-4-21 0-15,13 25 0 16,-13-25 0-16,19 12 0 0,-19-12 0 0,24 6 0 16,-24-6 0-16,33-7 0 0,-14-2 0 0,3-8 0 15,0-5 0-15,2-5 0 0,3-4 0 0,0-4 0 16,0 0 0-16,-2 0 0 0,-2 1 0 0,-1 1 0 16,-1 3 0-16,-4 4 0 0,-1 2 0 0,-5 6 0 15,-11 18 0-15,13-22 0 0,-13 22 0 16,0 0 0-16,0 0 0 0,0 0 0 0,0 0 0 15,-11 22 0-15,1-3 0 0,0 6 0 0,-3 2 0 16,1 6 0-16,0 3 0 0,1-2 0 0,1 1 0 16,4-1 0-16,0-5 0 0,5-1 0 15,2-7 0-15,6-1 0 0,-7-20 0 0,26 24 0 16,-26-24-26-16,51 17-161 0,-47-40-284 0,34 21-161 16,-12-19 51-16,6-8 432 0</inkml:trace>
  <inkml:trace contextRef="#ctx0" brushRef="#br1" timeOffset="27549.6889">7059 11992 1857 0,'-28'-12'190'16,"11"22"-190"-16,0 2 0 0,-2 6 0 16,2 4 0-16,-3 6 0 0,2 7 0 15,-1 3 0-15,-1 8 0 0,2 1 0 0,0 4 0 16,2 1 0-16,1-1 0 0,3 2 0 0,2-1 0 15,1 0 0-15,3-2 0 0,2-1 0 0,2-4 0 16,4-3 0-16,2-8 0 0,7-2 0 0,-11-32-85 16,40 45-443-16,-40-45-111 0,30 14 4 31,-12-10 476-31</inkml:trace>
  <inkml:trace contextRef="#ctx0" brushRef="#br1" timeOffset="27752.7487">7352 11946 1673 0,'-4'55'374'15,"-22"-13"-374"-15,-3 4 0 0,1 6 0 0,-1 0 0 16,1 5 0-16,1-2 0 0,4-1 0 0,2-4 0 31,5-1 0-31,5-5 0 0,4-2 0 0,3-3 0 0,2-6 0 0,4 1 0 0,1-7 0 0,9 8-39 16,-12-35-505-16,1 34-112 0,-1-34 34 0,0 0 437 15</inkml:trace>
  <inkml:trace contextRef="#ctx0" brushRef="#br1" timeOffset="28146.5314">7397 12547 1877 0,'0'0'100'0,"0"0"-60"0,0 0-10 15,27 6-30-15,-5-9 0 0,0-1 0 16,2-1 0-16,1 0 0 0,0-1 0 0,-1-1 0 16,0 0 0-16,0-3 0 0,-2 3 0 0,-3-2 0 15,-1 0 0-15,-18 9 0 0,27-20 0 16,-27 20 0-16,17-21 0 0,-17 21 0 0,6-25 0 15,-6 25 0-15,-2-26 0 0,2 26 0 0,-12-24 0 16,12 24 0-16,-22-20 0 0,22 20 0 0,-33-9 0 16,14 10 0-16,-2 4 0 0,-2 4 0 0,-2 3 0 15,1 8 0-15,-3 0 0 0,3 6 0 0,-3 2 0 16,4-1 0-16,1 1 0 0,5 0 0 16,1-1 0-16,8-4 0 0,2-2 0 0,6-1 0 15,0-20 0-15,11 32 0 0,-11-32 0 16,27 22 0-16,-9-15 0 0,5-4 0 0,7-2 0 15,6-2 0-15,7-2 0 0,4-9 0 0,16 17-95 16,-28-44-292-16,34 30-247 0,-19-18-22 0,7-3 382 16</inkml:trace>
  <inkml:trace contextRef="#ctx0" brushRef="#br1" timeOffset="28667.5825">8265 12440 1421 0,'-37'-3'564'0,"13"14"-508"16,-2 0-50-16,3 1-6 0,0 0 0 0,1 3 0 16,0-2 0-16,3 5 0 0,0-3 0 0,5 2 0 15,-1-1 0-15,15-16 0 0,-17 31 0 0,17-31 0 16,-5 24 0-16,5-24 0 0,6 17 0 0,-6-17 0 16,19 11 0-16,-19-11 0 0,28 3 0 0,-11-5 0 15,2-5 0-15,3-4 0 0,1-6 0 0,3-4 0 16,-1-4 0-16,2-4 0 0,0-3 0 15,1-4 0-15,1-1 0 0,-1-2 0 0,1-1 0 16,-1-1 0-16,-2 2 0 0,-2-2 0 16,-3 1 0-16,-3 1 0 0,-2 1 0 0,-4-1 0 15,-2 2 0-15,-4 3 0 0,-2 2 0 0,-4 6 0 16,0 8 0-16,0 18 0 0,0 0 0 0,0 0 0 16,0 0 0-16,-25 12 0 0,10 12 0 15,1 8 0-15,-3 6 0 0,0 7 0 0,1 2 0 16,0 2 0-16,1 3 0 0,3-1 0 0,0 0 0 15,4-6 0-15,4-2 0 0,2-6 0 0,9-2 0 16,0-6 0-16,10 1 0 0,-17-30-108 0,50 52-169 16,-50-52-221-16,34 17-103 0,-6-4 53 0,-8-22 534 15</inkml:trace>
  <inkml:trace contextRef="#ctx0" brushRef="#br1" timeOffset="29124.547">9537 11909 1965 0,'0'0'67'0,"0"0"-52"0,0 0-15 16,0 0 0-16,0 0 0 0,0 0 0 15,0 0 0-15,0 0 0 0,-20 25 0 0,10 0 0 16,-2 9 0-16,0 5 0 0,-1 3 0 16,-1 4 0-16,2 1 0 0,-1 2 0 0,2 0 0 15,1-1 0-15,2-2 0 0,0-2 0 0,3-1 0 16,1-3 0-16,2-3 0 0,4-3 0 0,2-4 0 16,3-6 0-16,3-2 0 0,-10-22 0 0,24 33-66 15,-24-33-61-15,43 19-432 0,-43-19-85 16,25-6 44-16</inkml:trace>
  <inkml:trace contextRef="#ctx0" brushRef="#br1" timeOffset="29296.4561">9263 12353 2047 0,'-19'44'0'0,"19"-44"0"0,0 0 0 15,0 0 0-15,0 0 0 0,0 0 0 0,0 0 0 16,25 10 0-16,1-12 0 0,4-5 0 0,6-2 0 15,7-5 0-15,2-2 0 0,6-5 0 0,-2-2 0 16,7 0 0-16,-4-5 0 0,5 3 0 0,-6-8-53 16,20 26-187-16,-37-28-382 0,22 17-31 0,-19-10 175 15</inkml:trace>
  <inkml:trace contextRef="#ctx0" brushRef="#br1" timeOffset="29671.4433">10077 11834 1775 0,'-49'30'272'0,"33"-11"-272"0,-1 2 0 0,0 4 0 16,0 4 0-16,0 3 0 0,0 0 0 15,2 2 0-15,2 2 0 0,1 2 0 0,0-1 0 16,1 3 0-16,0-1 0 0,2-3 0 0,2-1 0 16,1 1 0-16,2-5 0 0,1-1 0 0,1-4 0 15,1-3 0-15,1-5 0 0,0-18 0 0,7 24 0 16,-7-24 0-16,0 0 0 0,19 14 0 0,-19-14 0 15,0 0 0-15,24 0 0 0,-24 0 0 16,18-9 0-16,-18 9 0 0,22-21 0 16,-22 21 0-16,23-30 0 0,-11 13 0 0,1 0 0 15,-13 17 0-15,25-30 0 0,-25 30 0 0,21-27 0 16,-21 27 0-16,17-15 0 0,-17 15 0 0,0 0 0 16,0 0 0-16,0 0 0 0,18 10 0 0,-18-10 0 15,5 31 0-15,-3-10 0 0,-2 2 0 0,2 3 0 16,-1-3 0-16,2 3 0 0,0-4 0 0,5 1 0 15,0-2 0-15,5-4 0 0,-13-17 0 16,34 26-33-16,-34-26-100 0,48 21-96 0,-51-41-185 16,36 24-165-16,-16-5 24 0,-6-16 452 0</inkml:trace>
  <inkml:trace contextRef="#ctx0" brushRef="#br1" timeOffset="30015.2016">10282 12432 1927 0,'0'0'65'0,"0"0"-37"0,0 0-4 16,0 0-21-16,0 0-3 0,16 18 0 0,-16-18 0 16,13 20 0-16,-13-20 0 0,19 20 0 0,-19-20 0 15,24 20 0-15,-24-20 0 0,31 13 0 0,-12-9 0 16,0-3 0-16,2-2 0 0,-2-3 0 0,2-1 0 16,-4-2 0-16,0-4 0 15,-17 11 0-15,28-24 0 0,-28 24 0 0,21-33 0 16,-14 14 0-16,-1 0 0 0,0-3 0 0,-5 0 0 15,-2-1 0-15,-4-1 0 0,-2 2 0 0,-3 1 0 16,-2 3 0-16,-3 1 0 0,15 17 0 0,-32-19 0 16,13 15 0-16,1 7 0 0,-3 3 0 0,0 6 0 15,-1 6 0-15,-1 5 0 0,1 6 0 0,2 4 0 16,2 4 0-16,2 2 0 0,5 0 0 16,3 1 0-16,4-3 0 0,5-3 0 0,7-3 0 15,4-5 0-15,7-4 0 0,7-6 0 0,7-3 0 16,5-7 0-16,12-2 0 0,5-7 0 0,13 0 0 15,-6-24-107-15,32 28-185 0,-36-39-350 16,33 9 16-16,-3-2 247 0</inkml:trace>
  <inkml:trace contextRef="#ctx0" brushRef="#br1" timeOffset="31108.9744">11698 12308 1683 0,'0'0'131'0,"0"0"-71"0,0 0-17 16,0 0-7-16,1-17-7 0,-1 17-6 0,0 0-2 15,0 0-2-15,2-20-17 0,-2 20-2 0,0 0 0 16,0 0 0-16,0 0 0 0,0 0 0 16,0 0 0-16,0 0 0 0,0 0 0 0,0 0 0 15,0 0 0-15,0 0 0 0,0 0 0 0,0 0 0 16,-3 21 0-16,-2-4 0 0,0 2 0 0,-1 3 0 15,1 2 0-15,-2 2 0 0,1 0 0 16,0 1 0-16,-2-1 0 0,3 0 0 0,0-2 0 16,1-2 0-16,-1-2 0 0,2-1 0 0,3-19 0 15,-2 26 0-15,2-26 0 0,0 0 0 0,6 18 0 16,-6-18 0-16,0 0 0 0,0 0 0 0,0 0 0 16,12-23 0-16,-12 23 0 0,14-28 0 0,-5 7 0 15,1-6 0-15,0-3 0 0,-1-4 0 16,1 3 0-16,-1-1 0 0,-1 1 0 0,-2 3 0 15,-1 0 0-15,-1 3 0 0,-2 0 0 16,1 1 0-16,-2 3 0 0,1 0 0 0,1 4 0 16,-3 17 0-16,7-23 0 0,-7 23 0 0,0 0 0 15,15-18 0-15,-15 18 0 0,0 0 0 0,24-12 0 16,-24 12 0-16,32-7 0 0,-9 5 0 0,-1-2 0 16,8 1 0-16,-1-2 0 0,11 17-116 15,-21-31-138-15,36 41-276 0,-28-26-63 0,8 8 40 16</inkml:trace>
  <inkml:trace contextRef="#ctx0" brushRef="#br1" timeOffset="32172.2099">12426 12270 1375 0,'0'0'516'15,"21"-13"-379"-15,-21 13-118 0,-17-13-19 0,17 13 0 16,-22-12 0-16,22 12 0 0,-27-9 0 0,27 9 0 16,-32-7 0-16,15 7 0 0,17 0 0 15,-32 7 0-15,15 2 0 0,0 0 0 0,-3 6 0 16,1 2 0-16,-1 2 0 0,0 3 0 0,0 1 0 15,2 0 0-15,0 2 0 0,3 2 0 0,0-3 0 16,6-2 0-16,3-3 0 0,3-2 0 16,3-17 0-16,5 24 0 0,-5-24 0 0,19 17 0 15,-19-17 0-15,36 10 0 0,-13-13 0 0,2 0 0 16,5-6 0-16,1-5 0 0,6-3 0 0,2-5 0 16,1-2 0-16,1-2 0 0,-3-3 0 0,-3 2 0 15,-3-1 0-15,-7-1 0 0,-3 3 0 0,-6 2 0 16,-5 4 0-16,-4-1 0 0,-4 2 0 15,-5 1 0-15,-1 1 0 0,3 17 0 16,-17-28 0-16,17 28 0 0,-27-18 0 0,10 12 0 16,-1 2 0-16,-2 3 0 0,0 4 0 0,0 4 0 15,-1 2 0-15,1 3 0 0,1 3 0 0,2-2 0 16,17-13 0-16,-21 32 0 0,21-32 0 0,-9 25 0 16,9-25 0-16,10 21 0 0,-10-21 0 0,25 12 0 15,-4-9 0-15,2-2 0 0,4-3 0 16,2-2 0-16,1-3 0 0,2 0 0 0,1-2 0 15,1 1 0-15,-1-1 0 0,0 1 0 0,-3 1 0 16,-3 1 0-16,-4 3 0 0,-6 2 0 16,-17 1 0-16,24 4 0 0,-24-4 0 0,0 0 0 15,0 0 0-15,15 23 0 0,-15-23 0 0,-1 23 0 16,1-23 0-16,-8 30 0 0,8-30 0 0,-9 35 0 16,3-14 0-16,1 0 0 0,-1 1 0 15,-1-3 0-15,1 3 0 0,2-2 0 0,-1 1 0 16,0-3 0-16,5-18 0 0,-6 32 0 0,6-32 0 15,-1 25 0-15,1-25 0 0,0 0 0 0,3 17 0 16,-3-17 0-16,0 0 0 0,0 0 0 0,0 0 0 16,0 0 0-16,17-24 0 0,-17 24 0 0,15-25 0 15,-8 6 0-15,0-1 0 0,-1-2 0 16,1-1 0-16,-1 0 0 0,-2-1 0 0,3 1 0 16,-1-2 0-16,-1-1 0 0,1-2 0 15,1 1 0-15,3-2 0 0,1 1 0 0,2 0 0 16,2 4 0-16,0 3 0 0,-15 21 0 0,33-26 0 15,-15 16 0-15,1 4 0 0,0 2 0 0,-1 3 0 16,1 2 0-16,-2 3 0 0,0 2 0 0,-17-6 0 16,31 18 0-16,-31-18 0 0,28 25 0 15,-28-25 0-15,22 33 0 0,-13-16 0 0,-2 2 0 16,-2 2 0-16,-2 0 0 0,-3 0 0 0,0 1 0 16,-3 0 0-16,-1-2 0 0,-2 0 0 0,0-2 0 15,-1 0 0-15,7-18 0 0,-21 30 0 0,21-30 0 16,-28 27 0-16,28-27 0 0,-33 18 0 0,16-11 0 15,-2 1 0-15,-1-4 0 0,2 2 0 16,-3-3 0-16,3-1 0 0,0 1 0 16,0-2 0-16,18-1 0 0,-32 2 0 0,32-2 0 15,-28 3 0-15,28-3 0 0,-24 6 0 0,24-6 0 16,-21 15 0-16,21-15 0 0,-22 31 0 0,11-10 0 16,-2 5 0-16,-2 4 0 0,1 4 0 0,-1 5 0 15,-2 1 0-15,-1 2 0 0,1 0 0 0,0 1 0 16,2-4 0-16,2 0 0 0,4-5 0 15,1-6 0-15,7-3 0 0,-2-8 0 0,8 0 0 16,-5-17-23-16,22 21-187 0,-29-38-69 0,38 32-135 16,-31-15-98-16,10-32 34 0,17 26 348 0</inkml:trace>
  <inkml:trace contextRef="#ctx0" brushRef="#br1" timeOffset="32969.105">13507 12290 1476 0,'-34'-40'550'0,"34"40"-529"0,0 0-21 15,0 0 0-15,5-20 0 0,-5 20 0 0,0 0 0 16,0 0 0-16,27-14 0 0,-27 14 0 16,24-6 0-16,-24 6 0 0,31-5 0 0,-12 5 0 15,-1-1 0-15,4 1 0 0,-1-1 0 0,-1-1 0 16,0 0 0-16,-1 0 0 0,-2-1 0 15,-17 3 0-15,30-5 0 0,-30 5 0 0,19-11 0 16,-19 11 0-16,0 0 0 0,20-21 0 0,-20 21 0 16,12-26 0-16,-7 8 0 0,1-1 0 0,-6 19 0 15,11-33 0-15,-11 33 0 0,4-29 0 0,-4 29 0 16,-3-24 0-16,3 24 0 0,-10-17 0 0,10 17 0 16,-18-11 0-16,18 11 0 0,-27-4 0 0,10 6 0 15,-2 1 0-15,-6 6 0 0,1 3 0 16,-3 4 0-16,0 2 0 0,1 1 0 15,-1 4 0-15,3 0 0 0,2 5 0 0,0 1 0 16,5 0 0-16,2 0 0 0,3-1 0 0,7-2 0 16,4-3 0-16,3-2 0 0,11-4 0 0,-13-17 0 15,37 24 0-15,-6-17 0 0,0-8 0 0,12 0 0 16,-2-15 0-16,20 22-179 0,-31-40-149 0,31 29-314 16,-15-13 44-16,5-8 299 0</inkml:trace>
  <inkml:trace contextRef="#ctx0" brushRef="#br1" timeOffset="33737.7397">15179 12113 1714 0,'8'-33'218'0,"-8"33"-154"16,0 0-66-16,7-21 12 0,-7 21 8 0,0 0 4 15,0 0-19-15,0 0-3 0,-19 0 0 16,19 0 0-16,0 0 0 0,-26 29 0 0,26-29 0 15,-23 29 0-15,11-12 0 0,1 2 0 16,0-1 0-16,1 0 0 0,0 0 0 0,3 1 0 16,2-3 0-16,2 1 0 0,3-17 0 0,-2 31 0 15,2-31 0-15,10 24 0 0,-10-24 0 0,20 17 0 16,-20-17 0-16,31 9 0 0,-11-7 0 0,0-5 0 16,2-3 0-16,0-2 0 0,2-4 0 0,-2-3 0 15,1-2 0-15,-2-2 0 0,0-3 0 0,-2 0 0 16,-2-1 0-16,0 0 0 0,-3 0 0 15,0 2 0-15,-2 0 0 0,-1 3 0 16,-11 18 0-16,16-29 0 0,-16 29 0 0,9-17 0 16,-9 17 0-16,0 0 0 0,0 0 0 0,0 0 0 15,0 0 0-15,0 0 0 0,0 0 0 0,0 0 0 16,7 30 0-16,-8-11 0 0,1 2 0 0,-1 3 0 16,1 0 0-16,1 2 0 0,0-1 0 15,3-2 0-15,-1-2 0 0,3-4 0 0,-6-17 0 16,17 28 0-16,-17-28 0 0,22 16 0 0,-22-16 0 15,25 6 0-15,-25-6 0 0,26-2 0 0,-26 2 0 16,31-16 0-16,-31 16 0 0,30-27 0 0,-15 8 0 16,-3-1 0-16,0-2 0 0,-2 2 0 0,-2-2 0 15,-2 0 0-15,-1 0 0 0,-1 0 0 16,-2 3 0-16,0-1 0 0,-2 20 0 16,3-33 0-16,-3 33 0 0,7-28 0 0,-7 28 0 15,11-21 0-15,-11 21-30 0,13-18-113 0,15 36-123 16,-41-42-189-16,34 32-104 0,-21-8 30 0,0 0 465 15</inkml:trace>
  <inkml:trace contextRef="#ctx0" brushRef="#br1" timeOffset="33956.5026">16037 11973 1521 0,'7'35'526'0,"-7"-35"-526"0,-22 25 0 0,11-8 0 15,2 3 0-15,0 0 0 0,-2 5 0 0,1 2 0 16,1 1 0-16,0 0 0 0,3-2 0 16,-1-3 0-16,3-2 0 0,2-4 0 0,2-17 0 15,2 26 0-15,-2-26 0 0,0 0 0 0,20 14 0 16,-20-14 0-16,24-5 0 0,-7-4 0 0,0-9 0 16,11 6-101-16,-21-39-230 0,31 30-306 0,-20-23 35 15,11 8 227-15</inkml:trace>
  <inkml:trace contextRef="#ctx0" brushRef="#br1" timeOffset="34112.749">16124 11583 1684 0,'-42'-14'363'0,"42"14"-363"16,0 0 0-16,0 0 0 0,0 0 0 0,0 0 0 15,29-18 0-15,-12 9-7 0,16 16-133 0,-30-23-435 16,36 20-70-16,-17-17 55 0</inkml:trace>
  <inkml:trace contextRef="#ctx0" brushRef="#br1" timeOffset="34331.5055">16633 11604 1911 0,'-12'37'136'0,"-3"-18"-136"0,-1 2 0 16,3 2 0-16,-2 3 0 0,2 3 0 0,-1 1 0 15,1 6 0-15,0 3 0 0,2 2 0 0,-1 6 0 16,1-1 0-16,0 1 0 0,-2-2 0 0,4-1 0 16,0-2 0-16,1-2 0 0,2-6 0 0,2-5 0 15,0-6 0-15,4-4 0 0,0-19 0 0,6 27 0 16,-6-27-27-16,24 24-277 0,-24-24-314 16,0 0-10-16,4-24 159 0</inkml:trace>
  <inkml:trace contextRef="#ctx0" brushRef="#br1" timeOffset="34503.3863">16398 12018 1817 0,'0'35'230'16,"0"-35"-230"-16,0 0 0 0,0 0 0 0,0 0 0 16,27 12 0-16,-8-15 0 0,7-3 0 0,2-1 0 15,3-3 0-15,3-4 0 0,4-1 0 0,0-4 0 16,3 3 0-16,-4-16-38 0,31 34-453 0,-38-31-174 15,18 14 38-15,-13-5 402 0</inkml:trace>
  <inkml:trace contextRef="#ctx0" brushRef="#br1" timeOffset="34831.519">17137 11500 1898 0,'-19'75'149'0,"-8"-40"-149"0,3 5 0 15,-2 2 0-15,4 3 0 0,-2 2 0 16,3 1 0-16,2 0 0 0,2 0 0 0,1-1 0 16,4-4 0-16,2-6 0 0,5-2 0 0,4-6 0 15,2-2 0-15,4-6 0 0,3-4 0 0,-8-17 0 16,23 22 0-16,-23-22 0 0,32 6 0 16,-13-8 0-16,0-5 0 0,2-6 0 0,-2-1 0 15,2-4 0-15,0-3 0 0,-2-1 0 0,-1-1 0 16,2 2 0-16,-4 0 0 0,-1 1 0 15,0 3 0-15,-15 17 0 0,22-29 0 0,-22 29 0 16,0 0 0-16,18-16 0 0,-18 16 0 0,0 0 0 16,7 17 0-16,-7-17 0 0,0 33 0 0,-1-8 0 15,-4 0 0-15,3 4 0 0,-3-1 0 0,5 4 0 16,-4-13 0-16,23 27-250 0,-19-46-140 0,1 29-260 16,-1-29 62-16,0 0 420 0</inkml:trace>
  <inkml:trace contextRef="#ctx0" brushRef="#br1" timeOffset="35487.8278">18727 12004 1494 0,'-28'11'236'0,"8"-6"77"15,20-5-309-15,-24-19-4 0,24 19 0 0,-25-21 0 16,25 21 0-16,-28-21 0 0,28 21 0 0,-32-13 0 15,13 10 0-15,0 3 0 0,0 1 0 16,1 5 0-16,-3 1 0 0,0 5 0 0,-1 0 0 16,2 4 0-16,-2 3 0 0,1 2 0 0,0 2 0 15,2 2 0-15,3 1 0 0,2 1 0 0,4-1 0 16,4-4 0-16,3-4 0 0,3-18 0 0,10 24 0 16,-10-24 0-16,29 14 0 0,-6-11 0 0,5-6 0 15,1-3 0-15,6-6 0 0,-1-3 0 16,1-4 0-16,3-1 0 0,-2-3 0 15,1-1 0-15,-2 2 0 0,-2-1 0 0,-4 4 0 16,-2 0 0-16,-4 3 0 0,-5 3 0 0,-18 13 0 16,23-15 0-16,-23 15 0 0,0 0 0 0,0 0 0 15,0 0 0-15,0 0 0 0,0 0 0 0,4 29 0 16,-4-29 0-16,-5 35 0 0,2-15 0 0,2 2 0 16,0-1 0-16,3 2 0 0,1-6 0 15,5 2 0-15,-8-19-23 0,36 34-208 0,-36-34-96 16,20-1-312-16,-20 1 78 0,25-15 296 0</inkml:trace>
  <inkml:trace contextRef="#ctx0" brushRef="#br1" timeOffset="36409.7057">20640 11767 1457 0,'0'0'135'16,"0"0"-146"-16,0 0-9 0,18-16 1 0,-18 16-6 15,22-19-1-15,-22 19-12 0,33-28 7 16,-19 10 7-16,6 0 17 0,-1-1 6 16,-3-2 23-16,4 4 13 0,-11-8 27 0,10 11 12 15,-18-15 13-15,-1 29-2 0,9-39-1 0,-4 20-11 16,-12-5-32-16,3 4 19 0,-7-3-42 0,-1 5-2 15,-5-3-16-15,-1 4 0 0,-4 3 0 0,-2 3 0 16,-3 3 0-16,-1 5 0 0,-4 4 0 0,1 5 0 16,-2 2 0-16,0 7 0 0,-1 2 0 15,1 6 0-15,0 4 0 0,2 8 0 0,0 3 0 16,1 7 0-16,1 7 0 0,1 1 0 0,0 4 0 16,1 1 0-16,2 3 0 0,0-1 0 15,6 2 0-15,3-3 0 0,4-3 0 0,3-4 0 16,6-6 0-16,0-4 0 0,7-3 0 0,2-10 0 15,5-2 0-15,-1-7 0 0,5-1 0 0,-15-19 0 16,43 36-175-16,-45-52-240 0,28 26-218 16,-26-10 28-16,22-25 387 0</inkml:trace>
  <inkml:trace contextRef="#ctx0" brushRef="#br1" timeOffset="37175.3356">20153 12096 1828 0,'-17'-20'219'0,"17"20"-219"0,0 0 0 16,27-5 0-16,-6 6 0 0,2 1 0 0,6-3 0 15,4 1 0-15,2-3 0 0,4 0 0 0,4-2 0 16,0 2 0-16,4-3 0 0,0 1 0 0,-1 0 0 16,2 1 0-16,-5 2 0 0,-2-2 0 0,-4 2 0 15,-6-1 0-15,-6 2 0 0,-4 1 0 16,-21 0 0-16,23 0 0 0,-23 0 0 0,0 0 0 15,0 0 0-15,0 0 0 0,0 0 0 0,0 0 0 16,-27 7 0-16,27-7 0 0,-30 3 0 0,13-1 0 16,-3 3 0-16,2 1 0 0,-3 4 0 0,1 3 0 15,-3 2 0-15,2 4 0 0,2 0 0 16,2 4 0-16,2 0 0 0,2 0 0 0,3-1 0 16,4-1 0-16,3-2 0 0,5-1 0 15,-2-18 0-15,13 32 0 0,-13-32 0 0,27 24 0 16,-27-24 0-16,39 8 0 0,-19-8 0 0,2-2 0 15,1-4 0-15,0-4 0 0,3-3 0 0,-2-4 0 16,1-3 0-16,-1-2 0 0,0-5 0 0,-1-1 0 16,0-2 0-16,-2 0 0 0,-1 2 0 0,-5 1 0 15,0 1 0-15,-3-1 0 0,-3-1 0 0,-2 2 0 16,-3 0 0-16,-2 4 0 0,-2 5 0 16,0 17 0-16,-4-26 0 0,4 26 0 0,0 0 0 15,0 0 0-15,-19-11 0 0,19 11 0 16,0 0 0-16,0 0 0 0,-17 22 0 0,17-22 0 15,-4 18 0-15,4-18 0 0,3 22 0 0,-3-22 0 16,12 19 0-16,-12-19 0 0,22 18 0 0,-22-18 0 16,30 13 0-16,-13-8 0 0,3-1 0 15,1 0 0-15,1-3 0 0,3 1 0 0,-2 1 0 16,0 0 0-16,-4 2 0 0,0 0 0 0,-19-5 0 16,26 13 0-16,-26-13 0 0,17 20 0 0,-17-20 0 15,9 26 0-15,-9-26 0 0,-1 34 0 0,-7-13 0 16,0-2 0-16,-1 1 0 0,-3 1 0 0,0-2 0 15,0 0 0-15,1 0 0 0,11-19 0 0,-20 31 0 16,20-31 0-16,-13 23 0 16,13-23 0-16,0 0 0 0,0 0 0 0,0 0 0 15,0 0 0-15,0 0 0 0,0 0 0 0,0 0 0 16,0 0 0-16,16-19 0 0,-16 19 0 0,18-31 0 16,-7 11 0-16,1-4 0 0,3-1 0 0,1-2 0 15,2-1 0-15,0 2 0 0,0 0 0 0,2 1 0 16,-3 3 0-16,1 0 0 0,-2 5 0 0,-16 17 0 15,29-25 0-15,-29 25 0 0,26-13 0 16,-26 13 0-16,30-3 0 0,-13 7 0 0,1-4 0 16,7 13-38-16,-25-13-142 0,50 16-82 0,-50-34-78 15,34 24-200-15,-9 1 39 0,-7-17 316 16</inkml:trace>
  <inkml:trace contextRef="#ctx0" brushRef="#br1" timeOffset="37440.9646">22052 11973 1567 0,'-31'-18'480'16,"31"18"-480"-16,-28-19 0 0,28 19 0 0,-25-16 0 15,25 16 0-15,-27-14 0 0,27 14 0 0,-27-5 0 16,27 5 0-16,-31 10 0 0,11 0 0 0,0 3 0 16,-7 5 0-16,2 4 0 15,-4 5 0-15,1 2 0 0,0 0 0 0,2 2 0 16,1 2 0-16,3-2 0 0,4 1 0 0,4-5 0 15,5-2 0-15,7-5 0 0,5-3 0 0,-3-17 0 16,22 23 0-16,-22-23 0 0,39 12 0 0,-15-12 0 16,10-2 0-16,-1-8 0 0,11 3 0 0,-9-16-55 15,25 25-192-15,-41-42-126 0,40 32-201 0,-20-13 48 16,-8-11 255-16</inkml:trace>
  <inkml:trace contextRef="#ctx0" brushRef="#br1" timeOffset="37800.3738">22162 12106 1855 0,'-45'-16'192'15,"45"16"-192"-15,0 0 0 0,0 0 0 0,0 0 0 16,19-6 0-16,-19 6 0 0,31-5 0 0,-9 2 0 16,-1-2 0-16,2 0 0 0,-1 0 0 0,0 1 0 15,-3 1 0-15,-2-1 0 0,0 1 0 0,-17 3 0 16,28-4 0-16,-28 4 0 0,23-7 0 0,-23 7 0 15,20-14 0-15,-20 14 0 0,17-20 0 0,-17 20 0 16,17-28 0-16,-17 28 0 0,11-25 0 16,-11 25 0-16,3-26 0 0,-3 26 0 0,-3-23 0 15,3 23 0-15,-14-22 0 0,14 22 0 0,-20-16 0 16,20 16 0-16,-34-4 0 0,12 9 0 16,-4 4 0-16,-3 5 0 0,-1 6 0 0,-2 4 0 15,3 3 0-15,-2 2 0 0,5 1 0 0,1 2 0 16,2 3 0-16,5-1 0 0,3 1 0 0,8-5 0 15,6-2 0-15,8-4 0 0,8-3 0 16,9-2 0-16,8-3 0 0,10-5 0 0,3-7 0 16,14 0 0-16,1-12 0 0,23 10-11 0,-17-29-210 15,37 31-126-15,-38-44-147 0,22 10-68 0,9 3 151 16,-13-25 411-16</inkml:trace>
  <inkml:trace contextRef="#ctx0" brushRef="#br1" timeOffset="38472.2496">23612 11859 1706 0,'16'23'341'0,"-44"-24"-341"16,28 1 0-16,-28-12 0 0,28 12 0 0,-23-10 0 15,23 10 0-15,-21-6 0 0,21 6 0 0,-19 6 0 16,19-6 0-16,-22 16 0 0,22-16 0 0,-26 28 0 15,14-10 0-15,-3 2 0 0,3 2 0 0,-1 3 0 16,2-2 0-16,1 3 0 0,3 0 0 16,1 0 0-16,5-1 0 0,1-2 0 0,3-1 0 15,6-4 0-15,3 0 0 0,-12-18 0 0,35 24 0 16,-10-16 0-16,1-5 0 0,7-5 0 0,0-5 0 16,2-5 0-16,1-7 0 0,0 0 0 0,-1-4 0 15,-3 0 0-15,-3-2 0 0,-7 2 0 16,-4-1 0-16,-8-2 0 0,-4 2 0 0,-4-1 0 15,-3-1 0-15,-5 2 0 0,-1 1 0 16,-5 2 0-16,0 1 0 0,-3 3 0 0,-2 0 0 16,17 17 0-16,-32-25 0 0,32 25 0 0,-25-15 0 15,25 15 0-15,0 0 0 0,-18 5 0 0,18-5 0 16,0 18 0-16,0-18 0 0,13 30 0 0,-13-30 0 16,32 32 0-16,-12-23-25 0,18 17-137 0,-38-26-96 15,70 14-206-15,-43-18-127 0,10-2 116 16,10 12 404-16</inkml:trace>
  <inkml:trace contextRef="#ctx0" brushRef="#br1" timeOffset="38722.2722">24681 11218 1699 0,'0'0'348'0,"-40"0"-348"0,16-7 0 0,-2 3 0 16,-1 7 0-16,-2 3 0 0,-1 7 0 0,-3 5 0 15,-1 8 0-15,0 6 0 0,0 8 0 0,-2 8 0 16,0 8 0-16,1 5 0 0,-2 1 0 0,4 1 0 16,3-2 0-16,4-2 0 0,9-6 0 15,5-3 0-15,6-4 0 0,6-6 0 0,0-4 0 16,9-3 0-16,-2-9 0 0,5-2 0 16,-12-22 0-16,29 32-20 0,-29-32-222 0,28 8-244 15,-28-8-152-15,5-25 66 0,-5 25 484 0</inkml:trace>
  <inkml:trace contextRef="#ctx0" brushRef="#br1" timeOffset="38878.5036">23990 11640 2047 0,'0'38'0'16,"0"-38"0"-16,0 0 0 0,28-3 0 0,1 0 0 16,10-2 0-16,9-2 0 0,8-3 0 0,4 0 0 15,9-1 0-15,1 3 0 0,2 1 0 16,-5-1 0-16,-4 7 0 0,-11-6 0 0,13 25-138 15,-46-36-353-15,24 29-184 0,-24-10 46 0,-19-1 516 16</inkml:trace>
  <inkml:trace contextRef="#ctx0" brushRef="#br1" timeOffset="41975.3336">2144 13957 1158 0,'0'0'585'0,"22"4"-486"0,-22-4-57 0,0 0 6 16,0 0-27-16,0 0 17 0,-19-11-7 0,19 11-11 16,-17 5-15-16,17-5-5 0,-26 14 0 0,9-1 0 15,-2 0 0-15,0 5 0 0,-3 0 0 16,-1 3 0-16,0 2 0 0,1 0 0 0,0 0 0 15,3-2 0 1,2 1 0-16,2-3 0 0,5 0 0 0,3-2 0 16,3-1 0-16,4 1 0 0,5 0 0 0,4 0 0 15,3 0 0-15,-12-17 0 0,35 29 0 0,-12-17 0 16,5-1 0-16,3-1 0 0,1-2 0 0,5-2 0 16,-1-1 0-16,2-1 0 0,0 0 0 15,-3-2 0-15,-1 2 0 0,-1 2 0 0,-5-2 0 16,-4 2 0-16,-2 3 0 0,-5 1 0 0,-17-10 0 15,26 24 0-15,-26-24 0 0,9 32 0 0,-9-9 0 16,-4 3 0-16,-5 2 0 0,-4 1 0 0,-4-2 0 16,-4 5 0-16,-1-2 0 0,-2-2 0 15,-1 1 0-15,1-5 0 0,0-3 0 0,3-3 0 16,4-4 0-16,17-14 0 0,-23 16 0 16,23-16 0-16,0 0 0 0,-7-18-15 0,7 18-87 15,7-51-119-15,26 39-308 0,-26-33-65 0,17 10 16 16</inkml:trace>
  <inkml:trace contextRef="#ctx0" brushRef="#br1" timeOffset="42181.7979">2247 13997 1815 0,'-46'-2'190'0,"46"2"-148"0,-27 10-42 16,27-10 0-16,-25 0 0 0,25 0 0 0,0 0 0 15,0 0 0-15,0 0 0 0,-5-20 0 16,5 20 0-16,23-20 0 0,-2 5 0 0,7-1 0 15,7-1 0-15,4 1 0 0,2-1 0 0,3 1 0 16,2 4 0-16,-3 2 0 0,3 5 0 16,-4-2 0-16,5 7-15 0,-6-5-51 0,12 18-85 15,-33-25-420-15,32 21-35 0,-15-12-5 0</inkml:trace>
  <inkml:trace contextRef="#ctx0" brushRef="#br1" timeOffset="42961.8983">3241 13780 1523 0,'-12'36'310'16,"-13"-22"-187"-16,8-3-88 0,-1-1-4 0,0 4-6 0,-2 1-25 16,1 2 0-16,-3 5 0 0,0-2 0 15,-2 6 0-15,-2 5 0 0,1 0 0 0,-1 9 0 16,-1 0 0-16,5 1 0 0,2 2 0 15,3-2 0-15,5 2 0 0,3 1 0 0,5-1 0 16,6-1 0-16,6-5 0 0,6-2 0 0,5-7 0 16,9-4 0-16,2-7 0 0,6-5 0 0,5-6 0 15,0-6 0-15,6-7 0 0,0-6 0 0,0-7 0 16,2-4 0-16,2-5 0 0,-2-5 0 0,-2-2 0 16,-2-3 0-16,-6-1 0 0,-1-1 0 15,-8-2 0-15,-2-1 0 0,-6 2 0 0,-4 1 0 16,-3 2 0-16,-7 2 0 0,-4 1 0 0,-6 4 0 15,-6-1 0-15,-4 4 0 0,-6 0 0 16,-2 4 0-16,-4 1 0 0,-4 1 0 0,-2 3 0 16,-4 3 0-16,0 5 0 0,-2 4 0 0,2 3 0 15,2 5 0-15,1 5 0 0,3 3 0 0,4 3 0 16,4 4 0-16,20-15 0 0,-22 30 0 16,20-13 0-16,6 0 0 0,5 2 0 0,8-3 0 15,8-3 0-15,4-2 0 0,6-6 0 0,4-2 0 16,6-3 0-16,3-1 0 0,0 0 0 0,3-3 0 15,-2 1 0-15,2-1 0 0,-1-3 0 0,-3 2 0 16,-2-2 0-16,-1-1 0 0,-4 0 0 0,-3-3 0 16,-3 3 0-16,-5-2 0 0,-4 0 0 15,-3 3 0-15,-5-3 0 0,-17 10 0 16,21-14 0-16,-21 14 0 0,0 0 0 0,0 0 0 16,0 0 0-16,0 0 0 0,0 0 0 0,0 0 0 15,-21 6 0-15,21-6 0 0,-35 28 0 0,12-5 0 16,-4 6 0-16,-1 7 0 0,-1 3 0 0,0 3 0 15,0 5 0-15,2-1 0 0,1 4 0 0,5-3 0 16,4-1 0-16,4 0 0 0,7-5 0 16,6-5 0-16,5-4 0 0,6-5 0 0,7-5 0 15,5-2 0-15,7-8 0 0,1-4 0 0,7-5 0 16,1-6 0-16,5-5 0 0,2-8 0 0,-1-6 0 16,2-3 0-16,-2-3 0 0,1-2 0 0,-5-3 0 15,-4-1 0-15,-5-2 0 0,-7 0 0 0,-4-1 0 16,-5 2 0-16,-6 1 0 0,-3 1 0 0,-6 0 0 15,-3 0 0-15,-3 2 0 0,-5 3 0 16,0-1 0-16,-4 0 0 0,-1 4 0 16,-4-4 0-16,-2 7 0 0,-3-1 0 0,-1 7 0 15,-3 2 0-15,1 8 0 0,-3 4-37 0,5 13-38 16,-13-11-63-16,26 36-78 0,-34-34-47 0,38 38-137 16,-15-10-125-16,-5-14 133 0,27 21 392 0</inkml:trace>
  <inkml:trace contextRef="#ctx0" brushRef="#br1" timeOffset="43758.7893">5155 13851 1528 0,'0'0'358'0,"14"-23"-197"15,-14 23-161-15,0 0 0 0,-7-19 0 0,7 19 0 16,0 0 0-16,0 0 0 0,0 0 0 0,0 0 0 16,0 0 0-16,-18 25 0 0,18-25 0 0,-16 30 0 15,6-6 0-15,-2 4 0 0,-1 4 0 0,-2 2 0 16,-1 5 0-16,1 5 0 0,-4 2 0 0,2 4 0 15,0 2 0-15,-1 1 0 0,0 4 0 0,0-2 0 16,1-2 0-16,2-2 0 16,2-6 0-16,3-9 0 0,4-7 0 0,5-11 0 15,1-18 0-15,0 0 0 0,0 0 0 0,25 9 0 16,-25-9 0-16,32-29 0 0,-12 0 0 0,5-12 0 16,0-9 0-16,6-7 0 0,-1-6 0 0,2-1 0 15,-1 3 0-15,-1-1 0 0,-5 5 0 0,-4 4 0 16,-2 2 0-16,-4 2 0 0,1 1 0 0,-4 2 0 15,-1 5 0-15,-3 4 0 0,-2 4 0 16,-1 7 0-16,-1 6 0 0,-4 20 0 0,0 0 0 16,0 0 0-16,0 0 0 0,0 0 0 0,7 24 0 15,-4 3 0-15,0 9 0 0,2 10 0 16,2 6 0-16,2 4 0 0,1 2 0 0,2 2 0 16,2 0 0-16,3-1 0 0,3-2 0 0,3-4 0 15,4-2 0-15,2-5 0 0,4-8 0 16,2-1 0-16,-1-5 0 0,1-3 0 0,-1-4 0 15,-2-9 0-15,-2-3 0 0,-4-7 0 0,-4-2 0 16,-3-6 0-16,-19 2 0 0,26-13 0 0,-26 13 0 16,16-26 0-16,-12 6 0 0,-1-8 0 0,-2-5 0 15,-2-4 0-15,0-4 0 0,-1-2 0 0,0-3 0 16,-2 0 0-16,2-1 0 0,0-1 0 0,0-2 0 16,2 2 0-16,-1-4 0 0,6-1 0 15,-3 0 0-15,4-2 0 0,1 3 0 0,2 9 0 16,0 3 0-16,9 21-82 0,-19-16-123 15,28 45-91-15,-41-35-126 0,14 25-110 0,22 12 56 16,-22-12 443-16</inkml:trace>
  <inkml:trace contextRef="#ctx0" brushRef="#br1" timeOffset="44836.9462">6065 14342 1362 0,'-17'-9'544'16,"17"9"-493"-16,0 0-13 0,0 0-17 0,0 0-4 16,0 0-6-16,0 0-8 0,0 0-3 15,0 0 0-15,0 0 0 0,19 4 0 0,-2-6 0 16,2-1 0-16,3 0 0 0,1-1 0 16,3-2 0-16,0 0 0 0,0 1 0 0,0-3 0 15,-2 2 0-15,-1-4 0 0,-1 3 0 0,-1-2 0 16,-3 1 0-16,-18 8 0 0,28-15 0 0,-28 15 0 15,0 0 0-15,19-20 0 0,-19 20 0 0,0 0 0 16,2-22 0-16,-2 22 0 0,0 0 0 16,-15-21 0-16,15 21 0 0,-22-11 0 0,22 11 0 15,-29-6 0-15,12 6 0 0,-1 3 0 0,-2 2 0 16,1 2 0-16,-1 3 0 0,1 2 0 16,1 2 0-16,-1 2 0 0,4 2 0 0,0-1 0 0,2 4 0 15,2-2 0-15,1 3 0 0,4 2 0 16,1-1 0-16,4 1 0 0,2 0 0 0,5-1 0 15,3 0 0-15,4-4 0 0,5-3 0 16,4-4 0-16,4-4 0 0,7-6 0 0,1-7 0 16,7-3 0-16,3-9 0 0,3-1 0 0,1-5 0 15,4-2 0-15,-3-5 0 0,4 4-34 0,-6-9-33 16,7 8-8-16,-14-12-27 0,14 21-33 0,-31-30-143 16,20 23-267-16,-13-1 28 0,-8-6 224 0</inkml:trace>
  <inkml:trace contextRef="#ctx0" brushRef="#br1" timeOffset="45274.4805">6923 14049 1497 0,'-10'38'425'16,"-10"-32"-361"-16,20-6-12 0,-29 22-43 0,29-22-9 16,-25 19 0-16,25-19 0 0,-17 19 0 0,17-19 0 15,-11 22 0-15,11-22 0 0,-5 28 0 0,5-28 0 16,2 28 0-16,-2-28 0 0,4 29 0 0,-4-29 0 16,11 30 0-16,-11-30 0 0,15 27 0 15,-15-27 0-15,19 23 0 0,-19-23 0 0,21 13 0 16,-21-13 0-16,23 6 0 0,-23-6 0 0,26-1 0 15,-26 1 0-15,27-11 0 0,-27 11 0 0,28-20 0 16,-28 20 0-16,26-29 0 0,-14 11 0 0,2-1 0 16,-3 0 0-16,2-3 0 0,-2 1 0 0,-2 3 0 15,0 1 0-15,-9 17 0 0,14-28 0 16,-14 28 0-16,11-24 0 0,-11 24 0 16,0 0 0-16,0 0 0 0,0 0 0 0,0 0 0 15,0 0 0-15,0 0 0 0,0 0 0 0,17 15 0 16,-17-15 0-16,5 27 0 0,-2-10 0 0,1 3 0 15,-1 0 0-15,1 2 0 0,1-1 0 0,1 0 0 16,1-1 0-16,2-2 0 0,-9-18 0 0,21 29 0 16,-21-29 0-16,23 19 0 0,-23-19 0 15,28 6 0-15,-28-6 0 0,29-11 0 0,-12-1 0 16,-17 12 0-16,30-27 0 0,-15 7 0 0,-2-3 0 16,1-5 0-16,-3-2 0 0,-1-1 0 0,1-2 0 15,-1-3 0-15,-3-1 0 0,3 2 0 0,-3-2 0 16,1 7 0-16,-1-3 0 0,0 4 0 15,-1-1 0-15,2 3 0 0,-7-9-80 0,21 30-149 16,-37-39-122-16,38 32-243 0,-21-7 24 16,-2-6 348-16</inkml:trace>
  <inkml:trace contextRef="#ctx0" brushRef="#br1" timeOffset="45508.8853">7950 13414 1722 0,'-36'-17'301'16,"36"17"-277"-16,-16 23-24 0,1-2 0 16,-2 2 0-16,1 5 0 0,0 2 0 0,1 4 0 15,1 5 0-15,2 3 0 0,1 3 0 0,0 1 0 16,3 2 0-16,2 2 0 0,2 0 0 0,1 0 0 16,2-2 0-16,2-2 0 0,2-2 0 0,-2-4 0 15,1-3 0-15,1-4 0 0,3-4 0 16,-1-3 0-16,2-1 0 0,-7-25-28 0,24 48-221 15,-24-48-300-15,0 0-72 0,0 0 24 0</inkml:trace>
  <inkml:trace contextRef="#ctx0" brushRef="#br1" timeOffset="46258.8747">7697 13973 1669 0,'-32'-24'378'15,"32"24"-378"-15,0 0 0 0,23 0 0 0,-23 0 0 16,37-4 0-16,-16 1 0 0,6-1 0 0,2-2 0 16,3 2 0-16,3-3 0 0,1 2 0 0,0-1 0 15,1 1 0-15,-2 1 0 0,-1-1 0 16,-1 1 0-16,-4 3 0 0,-1-2 0 0,-4 3 0 16,-3-1 0-16,-4 0 0 0,-17 1 0 0,22 1 0 15,-22-1 0-15,0 0 0 0,0 0 0 16,0 0 0-16,0 0 0 0,-1 21 0 0,1-21 0 15,-15 19 0-15,15-19 0 0,-23 27 0 0,23-27 0 16,-27 34 0-16,12-15 0 0,3 4 0 0,-1 0 0 16,1 2 0-16,1 1 0 0,2-3 0 15,4 0 0-15,2-3 0 0,3 0 0 0,3-4 0 16,-3-16 0-16,14 29 0 0,-14-29 0 0,25 19 0 16,-8-15 0-16,2 0 0 0,0-4 0 0,-1-4 0 15,2-3 0-15,0-2 0 0,2-4 0 0,0-1 0 16,1-3 0-16,-1-2 0 0,-1-1 0 0,-4 0 0 15,0-2 0-15,-4 1 0 0,-2-3 0 0,-1 4 0 16,-4-2 0-16,-1 0 0 16,-3 3 0-16,-3-2 0 0,1 1 0 0,-1 0 0 15,-1 0 0-15,2 2 0 0,0 18 0 0,-3-32 0 16,3 32 0-16,1-17 0 0,-1 17 0 0,0 0 0 16,0 0 0-16,0 0 0 0,0 0 0 0,22-17 0 15,-22 17 0-15,21 0 0 0,-21 0 0 0,25 6 0 16,-25-6 0-16,26 5 0 0,-26-5 0 15,28 9 0-15,-28-9 0 0,24 14 0 0,-24-14 0 16,20 17 0-16,-20-17 0 0,18 28 0 0,-12-10 0 16,1-1 0-16,-2 0 0 0,0 0 0 0,-1 1 0 15,-4 1 0-15,-2 2 0 0,-1-2 0 16,-2-1 0-16,-1 1 0 0,1-3 0 0,5-16 0 16,-12 26 0-16,12-26 0 0,0 0 0 0,0 0 0 15,0 0 0-15,0 0 0 0,0 0 0 16,0 0 0-16,0 0 0 0,7-27 0 0,5 9 0 15,3-2 0-15,1-2 0 0,0 0 0 0,-1 1 0 16,-2 2 0-16,1 2 0 0,-3 0 0 0,-11 17 0 16,24-28 0-16,-24 28 0 0,20-18 0 0,-20 18 0 15,17-8 0-15,-17 8 0 0,0 0 0 0,19 11 0 16,-19-11 0-16,11 18 0 0,-11-18 0 0,14 23 0 16,-14-23 0-16,19 28 0 0,-19-28 0 15,23 26 0-15,-23-26 0 0,29 23 0 16,-29-23 0-16,36 23-32 0,-36-23-135 0,40 15-31 15,-40-15-36-15,34 1-60 0,-34-1-94 0,19-22-89 16,9 25 221-16</inkml:trace>
  <inkml:trace contextRef="#ctx0" brushRef="#br1" timeOffset="46571.771">9267 13696 2047 0,'-25'10'0'0,"1"2"0"15,-3 2 0-15,2 3 0 0,-2 3 0 0,1 3 0 16,3 0 0-16,4 0 0 0,3 0 0 0,4-3 0 16,6 0 0-16,5-4 0 15,1-16 0-15,12 23 0 0,-12-23 0 0,28 13 0 16,-9-11 0-16,2-1 0 0,4-3 0 0,5-3 0 16,0-2 0-16,3-3 0 0,-3 0 0 0,-1 2 0 15,-3-1 0-15,-3 3 0 0,-4 6 0 0,-19 0 0 16,28 3 0-16,-28-3 0 0,0 0 0 0,10 21 0 15,-10-21 0-15,-7 30 0 0,0-12 0 0,-3 2 0 16,-1 1 0-16,-4-1 0 0,-2 2 0 16,1-3 0-16,1 0 0 0,15-19 0 0,-28 30 0 15,28-30 0-15,-20 19 0 0,20-19 0 0,-5 21-89 16,-17-38-172-16,42 40-119 0,-42-37-190 0,22 14 33 16,0 0 328-16</inkml:trace>
  <inkml:trace contextRef="#ctx0" brushRef="#br1" timeOffset="47702.4992">10810 13273 1795 0,'0'0'73'0,"0"0"-24"16,0 0-13-16,-11-18 0 0,11 18-9 16,0 0 0-16,0 0-23 0,-22 12-4 0,22-12 0 15,-19 19 0-15,9-2 0 0,-2 6 0 16,3 5 0-16,-1 6 0 0,2 3 0 0,1 4 0 15,-1 2 0-15,3 1 0 0,2 4 0 0,-2 0 0 16,3 0 0-16,-1 3 0 0,2-5 0 0,0 0 0 16,1-1 0-16,0-3 0 0,0-1 0 0,2-4 0 15,1-5 0-15,1-4 0 0,1-5 0 0,-5-23 0 16,11 28 0-16,-11-28 0 0,0 0 0 16,0 0 0-16,17 13 0 0,-17-13 0 0,0 0 0 15,11-19 0-15,-11 19 0 0,12-31 0 16,-6 10 0-16,0-3 0 0,1-4 0 0,-1-3 0 15,0 1 0-15,0-1 0 0,1 3 0 0,3-1 0 16,0 2 0-16,2 1 0 0,0-1 0 0,2 4 0 16,2 1 0-16,1 5 0 0,3 4 0 0,0 2 0 15,1 4 0-15,0 2 0 0,1 4 0 16,-2 5 0-16,1 4 0 0,0 4 0 0,-1 3 0 16,-1 4 0-16,-2 2 0 0,-3 0 0 0,-2 2 0 15,-2-1 0-15,-3 2 0 0,-5 0 0 0,-5 2 0 16,-5-2 0-16,-6 1 0 0,-4-2 0 0,-3 2 0 15,-5-4 0-15,-4 0 0 0,-1-4 0 0,-3-4 0 16,2-3 0-16,-1-3 0 0,5-4 0 16,2-6 0-16,1-2 0 0,6-7 0 15,19 12 0-15,-26-34 0 0,21 14 0 0,2-7 0 16,3 27-112-16,2-62-146 0,35 55-247 0,-29-24-109 16,15 5 57-16,7 18 557 0</inkml:trace>
  <inkml:trace contextRef="#ctx0" brushRef="#br1" timeOffset="48186.9062">11737 13718 1751 0,'0'0'120'0,"-26"-27"-63"0,9 12-12 15,0 5-6-15,-5-1-7 0,3 4-29 0,-6 2-3 16,0 4 0-16,-3 2 0 0,1 3 0 0,-2 4 0 16,1 3 0-16,-3 1 0 0,2 5 0 0,0 0 0 15,0 5 0-15,1 2 0 0,4 2 0 0,-2 2 0 16,4 2 0-16,5-3 0 0,3 1 0 0,4-5 0 16,5-1 0-16,5-3 0 0,4-2 0 15,-4-17 0-15,22 28 0 0,-4-21 0 0,5-3 0 16,4-4 0-16,3-4 0 0,4-3 0 15,3-5 0-15,-1-5 0 0,2-1 0 0,-3-5 0 16,0 0 0-16,-2-2 0 0,-2 0 0 0,-5 1 0 16,-1 0 0-16,-4 2 0 0,-1 0 0 0,-4 3 0 15,-3 1 0-15,-13 18 0 0,18-27 0 0,-18 27 0 16,10-19 0-16,-10 19 0 0,0 0 0 16,0 0 0-16,0 0 0 0,0 0 0 0,0 0 0 15,0 0 0-15,-6 27 0 0,1-5 0 0,-1 4 0 16,0 4 0-16,1 1 0 0,0 1 0 0,2-2 0 15,3-1 0-15,2-4 0 0,4 0 0 0,3-7 0 16,6-1 0-16,4-5 0 0,6 0 0 16,3-7-23-16,7 2-49 0,-8-22-76 0,27 25-62 15,-34-39-41-15,39 27-224 0,-19-14-37 16,-7-17 157-16</inkml:trace>
  <inkml:trace contextRef="#ctx0" brushRef="#br1" timeOffset="48405.6689">12297 13585 2047 0,'-20'22'0'0,"-4"-16"0"16,4 2 0-16,-2 5 0 0,1 3 0 0,1 4 0 15,1 1 0-15,1 3 0 0,2 4 0 0,0 1 0 16,4 3 0-16,3 0 0 0,2 2 0 16,4 0 0-16,4-2 0 0,3-6 0 0,3 0 0 15,4-3 0-15,2-4 0 0,9-1 0 0,-2-7 0 16,5-3 0-16,3-5 0 0,5-2 0 0,1-8 0 15,9 1 0-15,-12-23-167 0,32 34-162 16,-43-42-237-16,24 15-67 0,-8 0 282 0</inkml:trace>
  <inkml:trace contextRef="#ctx0" brushRef="#br1" timeOffset="48608.7865">12786 13205 2047 0,'0'0'0'0,"-21"30"0"16,12-8 0-16,0 5 0 0,-1 7 0 0,3-1 0 16,2 6 0-16,2 2 0 0,1-1 0 0,4 3 0 15,-2 0 0-15,2 2 0 0,-1-3 0 0,3 0 0 16,0-2 0-16,0 3 0 0,-1-6 0 0,2 1 0 16,-4-6 0-16,5 1 0 0,-6-15-55 15,26 28-251-15,-45-46-187 0,29 21-148 0,-10-21 90 16,0 0 551-16</inkml:trace>
  <inkml:trace contextRef="#ctx0" brushRef="#br1" timeOffset="48905.6729">12998 13572 2047 0,'-21'7'0'0,"2"2"0"0,0 0 0 15,2-1 0-15,17-8 0 0,-26 20 0 0,26-20 0 16,-17 19 0-16,17-19 0 0,0 0 0 0,-10 22 0 16,10-22 0-16,0 0 0 0,7 22 0 0,-7-22 0 15,0 0 0-15,24 21 0 0,-24-21 0 16,25 17 0-16,-25-17 0 0,30 20 0 16,-30-20 0-16,33 21 0 0,-33-21 0 0,30 23 0 15,-30-23 0-15,28 20 0 0,-28-20 0 0,28 18 0 16,-28-18 0-16,27 16 0 0,-27-16 0 0,28 11 0 15,-9-4 0-15,-19-7-119 0,42 8-140 0,-43-31-114 16,33 26-230-16,-8-3 65 0,-7-18 384 16</inkml:trace>
  <inkml:trace contextRef="#ctx0" brushRef="#br1" timeOffset="49624.4467">13445 13622 2047 0,'0'0'0'0,"0"0"0"16,0 0 0-16,0 0 0 0,0 0 0 0,0 0 0 16,0 0 0-16,-7 25 0 0,7-25 0 15,-3 19 0-15,3-19 0 0,-2 25 0 0,2-25 0 16,0 28 0-16,0-28 0 0,1 32 0 0,-1-16 0 15,0 4 0-15,1-2 0 0,1-1 0 0,-2-17 0 16,3 25 0-16,-3-25 0 0,0 0 0 0,16 22 0 16,-16-22 0-16,0 0 0 0,24 6 0 0,-24-6 0 15,20-6 0-15,-20 6 0 0,21-14 0 0,-21 14 0 16,26-29 0-16,-10 8 0 16,1-3 0-16,3 0 0 0,-1-1 0 0,2 0 0 15,-3-2 0-15,3 3 0 0,-4 0 0 0,-1 2 0 16,-1 4 0-16,-15 18 0 0,22-28 0 0,-22 28 0 15,14-17 0-15,-14 17 0 0,0 0 0 0,0 0 0 16,0 0 0-16,0 0 0 0,13 19 0 0,-13-19 0 16,4 32 0-16,-3-10 0 0,0 3 0 0,2 2 0 15,0 2 0-15,0-2 0 0,1-1 0 16,1 0 0-16,0-5 0 0,2 2 0 0,3-3 0 16,-10-20 0-16,25 27 0 0,-25-27 0 0,30 17 0 15,-11-14 0-15,-2-3 0 0,3-5 0 0,-1-3 0 16,0-3 0-16,-1-5 0 0,0-2 0 15,-1-3 0-15,-4-2 0 0,1 0 0 0,-3-2 0 16,-4-1 0-16,0-1 0 0,-3 1 0 16,-2 2 0-16,0 0 0 0,-4 3 0 0,4 1 0 15,-4-1 0-15,2 21 0 0,2-32 0 0,-2 32 0 16,5-28 0-16,-5 28 0 0,0 0 0 0,10-17 0 16,-10 17 0-16,18 2 0 0,-18-2 0 0,27 22-146 15,-27-22-104-15,31 23-94 0,-31-23-160 0,0 0-20 16,35 22 246-16</inkml:trace>
  <inkml:trace contextRef="#ctx0" brushRef="#br1" timeOffset="50749.4525">14597 13503 2047 0,'-31'3'0'0,"2"2"0"15,-1 2 0-15,-1 4 0 0,-3 0 0 0,4 6 0 16,-2 1 0-16,3 4 0 0,0 0 0 0,4 2 0 16,3-1 0-16,3-1 0 0,6-2 0 0,6 0 0 15,3-2 0-15,6 0 0 0,-2-18 0 0,18 28 0 16,-18-28 0-16,34 18 0 0,-10-13 0 0,4-5 0 16,3-3 0-16,2-4 0 15,3-2 0-15,-2-3 0 0,0 0 0 0,-3-3 0 16,-2-1 0-16,-1-2 0 0,-3 1 0 0,-5-1 0 15,-4-2 0-15,-2 2 0 0,-5-1 0 0,-3-1 0 16,-6 20 0-16,9-31 0 0,-9 31 0 0,2-27 0 16,-2 27 0-16,0-23 0 0,0 23 0 0,0 0 0 15,-4-19 0-15,4 19 0 0,0 0 0 0,0 0 0 16,0 0 0-16,0 0 0 0,-5 24 0 16,5-24 0-16,-2 31 0 0,1-12 0 0,1-1 0 15,0 1 0-15,0-1 0 0,1 1 0 0,2-1 0 16,-3-18 0-16,10 28 0 0,-10-28 0 15,13 21 0-15,-13-21 0 0,17 15 0 0,-17-15 0 16,23 7 0-16,-23-7 0 0,26 1 0 0,-26-1 0 16,30-6 0-16,-30 6 0 0,33-9 0 0,-33 9 0 15,29-12 0-15,-29 12 0 0,28-15 0 16,-28 15 0-16,24-12 0 0,-24 12 0 0,20-10 0 16,-20 10 0-16,17-9 0 0,-17 9 0 0,0 0 0 15,0 0 0-15,0 0 0 0,0 0 0 0,13 16 0 16,-13-16 0-16,-3 22 0 0,3-22 0 0,-8 30 0 15,8-30 0-15,-11 30 0 0,11-30 0 0,-11 27 0 16,11-27 0-16,-6 23 0 16,6-23 0-16,0 0 0 0,0 0 0 0,0 0 0 15,0 0 0-15,0 0 0 0,0 0 0 0,21-17 0 16,-9 0 0-16,2-3 0 0,0-2 0 0,1-1 0 16,2-2 0-16,0-2 0 0,1 1 0 0,1-1 0 15,-1 2 0-15,0 0 0 0,-1 2 0 0,0 2 0 16,1 0 0-16,-2 4 0 0,-16 17 0 0,30-25 0 15,-30 25 0-15,25-11 0 0,-25 11 0 16,19 0 0-16,-19 0 0 0,18 8 0 0,-18-8 0 16,19 15 0-16,-19-15 0 0,19 18 0 0,-19-18 0 15,23 17 0-15,-23-17 0 0,24 16 0 0,-24-16 0 16,31 10 0-16,-14-6 0 0,5-1 0 16,1-3 0-16,1 0 0 0,3-4 0 0,1 1 0 15,3 0 0-15,0-3 0 0,1 0 0 0,-3-3 0 16,-1 1 0-16,-3-3 0 0,-3 2 0 15,-5-1 0-15,-17 10 0 0,18-17 0 0,-18 17 0 16,0 0 0-16,-8-22 0 0,8 22 0 0,-26-9 0 16,7 8 0-16,-4 2 0 0,-3 2 0 0,-1 2 0 15,1 2 0-15,-2 3 0 0,1 1 0 0,1 2 0 16,0 4 0-16,3 1 0 0,-1 4 0 0,5 2 0 16,2 1 0-16,2 5 0 0,6 3 0 15,1 1 0-15,5-1 0 0,2-3 0 0,3-5 0 16,4-4 0-16,4-3 0 0,-10-18 0 15,34 27 0-15,-11-20 0 0,4-7 0 0,4-3 0 16,3-6 0-16,4-6 0 0,0-4 0 0,3-8 0 16,0-4 0-16,3-4 0 0,0-5 0 0,-1-1 0 15,-5 0 0-15,-2-1 0 0,-2 1 0 0,-5-1 0 16,-2-4 0-16,-4-1 0 0,-2-3 0 16,-3 1 0-16,-4-1 0 0,-1-1 0 0,-5 7 0 15,-1 1 0-15,-2 11 0 0,-2 12 0 0,-3 20 0 16,0 0 0-16,0 0 0 0,-23 2 0 0,9 17 0 15,-3 4 0-15,-4 11 0 0,0 6 0 0,-5 6 0 16,-1 6 0-16,-1 2 0 0,0 2 0 0,4-2 0 16,1-3 0-16,5-3 0 0,2-7 0 15,7-2 0-15,4-8 0 0,12 1 0 16,-1-9 0-16,12 1 0 0,-18-24 0 0,42 36-117 16,-25-33-25-16,19 16-21 0,-36-19-7 0,57 4 8 15,-36-20-12-15,27 20-31 0,-17-21-6 0,15 3 6 16,-1 2-44-16,-11-23 1 0,32 33 248 0</inkml:trace>
  <inkml:trace contextRef="#ctx0" brushRef="#br1" timeOffset="51176.6636">16490 13345 1080 0,'0'0'548'15,"15"21"-155"-15,-34-22-367 0,-1 2-26 0,-4 4 0 16,1 2 0-16,-3 2 0 0,4 1 0 16,-1 2 0-16,2 1 0 0,3-1 0 0,18-12 0 15,-27 24 0 1,27-24 0-16,-12 20 0 0,12-20 0 15,6 17 0-15,-6-17 0 0,21 15 0 0,-4-9 0 16,5-2 0-16,1-1 0 0,1 0 0 0,3-1 0 16,-3-2 0-16,6 4 0 0,-5-2 0 0,-2 3 0 15,-2 1 0-15,-21-6 0 0,29 17 0 0,-29-17 0 16,18 22 0-16,-18-22 0 0,10 26 0 16,-10-26 0-16,1 33 0 0,-3-15 0 0,-4 3 0 15,-3-2 0-15,-2 4 0 0,-2-1 0 16,-2-2 0-16,1 1 0 0,-4-3 0 0,1 0 0 15,17-18 0-15,-28 26 0 0,28-26 0 0,0 0 0 16,0 0 0-16,0 0 0 0,0 0 0 0,0 0-74 16,26-8-106-16,-23-27-50 0,34 33-82 0,-29-39-24 15,27 18-42-15,0 6-76 0,-16-27 372 0</inkml:trace>
  <inkml:trace contextRef="#ctx0" brushRef="#br1" timeOffset="51318.0765">16850 13645 2047 0,'-48'17'0'0,"48"-17"0"0,-25-6 0 0,25 6 0 16,-21-12 0-16,21 12 0 0,0 0 0 0,-21-30 0 15,21 30 0-15,-12-30-153 0,30 42-156 16,-44-35-229-16,26 23-86 0,0 0 202 0</inkml:trace>
  <inkml:trace contextRef="#ctx0" brushRef="#br2" timeOffset="55514.4065">2077 15283 1245 0,'0'0'542'0,"0"0"-480"0,0 0-16 15,0 0-13-15,0 0-7 0,-10-18-6 16,10 18-3-16,0 0-5 0,0 0-3 0,-22-20-3 16,22 20 0-16,0 0-3 0,-22 0 1 15,22 0 2-15,-20 14-2 0,20-14-4 0,-23 21 4 16,10-4-4-16,0 3 2 0,0 1-2 0,-1 2 0 16,2-2 0-16,2 0 0 0,2-3 0 0,8-18 0 15,-7 27 0-15,7-27 0 0,2 17 0 16,-2-17 0-16,0 0 0 0,21 10 0 0,-21-10 0 15,24-1 0-15,-24 1 0 0,29-7 0 0,-29 7 0 16,31-9 0-16,-14 6 0 0,-17 3 0 0,28-2 0 16,-28 2 0-16,23 6 0 0,-23-6 0 0,0 0 0 15,23 26 0-15,-23-26 0 0,7 25 0 0,-7-25 0 16,-2 32 0-16,-3-15 0 0,-2 1 0 16,-2 0 0-16,0 0 0 0,1 0 0 15,8-18 0-15,-17 29 0 0,17-29 0 0,-11 17 0 16,11-17-11-16,0 0-35 0,0 0-25 0,0 0-53 15,4-28-159-15,14 22-313 0,-12-13 6 0,9-3 265 16</inkml:trace>
  <inkml:trace contextRef="#ctx0" brushRef="#br2" timeOffset="55733.1313">2357 15259 1315 0,'4'27'574'16,"-4"-27"-543"-16,-13 27-6 0,13-27-4 0,-15 38 7 15,7-15-12-15,2 1-2 0,1 5-8 16,0 0 0-16,2 2-5 0,0-1 9 0,1-2-10 16,0-4 0-16,4-1 0 0,0-4 0 15,2-3 0-15,-4-16 0 0,12 22 0 0,-12-22-8 16,19 6-12-16,-19-6-15 0,23-8-15 0,-23 8-23 16,32-21-54-16,-40-9-412 0,29 8-55 0,-6-12 5 15</inkml:trace>
  <inkml:trace contextRef="#ctx0" brushRef="#br2" timeOffset="55858.1892">2286 14996 1391 0,'-41'1'382'0,"41"-1"-278"16,0 0-88-16,0 0-11 0,-5 21-8 0,5-21-1 16,0 0-4-16,18 18-4 0,-18-18-26 0,26 10-37 15,6 19-196-15,-32-29-332 0,39 2 22 0,-16 5 279 16</inkml:trace>
  <inkml:trace contextRef="#ctx0" brushRef="#br2" timeOffset="56248.8011">2683 15110 1198 0,'18'29'289'0,"-18"-29"54"16,0 0-313-16,0 0-3 0,0 0 3 0,0 0 10 15,0 0-8-15,0 0 1 0,12-18-10 0,-12 18-21 16,0 0-2-16,25-18 0 0,-25 18 0 0,33-15 0 16,-14 7 0-16,2 0 0 0,1 2 0 0,1 1 0 15,-2 3 0-15,0 2 0 0,-3 2 0 0,-18-2 0 16,29 15 0-16,-29-15 0 0,17 22 0 0,-17-22 0 16,5 32 0-16,-7-12 0 0,-3 2 0 15,-4 1 0-15,-2 2 0 0,-3 0 0 0,-2 6 0 16,-1-5 0-16,-1 1 0 0,-1-2 0 0,2-2 0 15,0-2 0-15,3-3 0 0,14-18 0 16,-25 28 0-16,25-28 0 0,0 0 0 0,-15 19 0 16,15-19 0-16,0 0 0 0,0 0 0 0,0 0 0 15,0 0 0-15,0 0 0 0,0 0 0 0,25 0 0 16,-25 0 0-16,26-8 0 0,-26 8 0 16,33-11 0-16,-15 6 0 0,4 1-8 0,-2-1-33 15,7 5-18-15,-7-11-46 0,27 20-474 0,-30-16-32 16,13 14 18-16</inkml:trace>
  <inkml:trace contextRef="#ctx0" brushRef="#br2" timeOffset="56644.2741">3242 15259 1428 0,'13'29'406'15,"-13"-29"-373"-15,0 0-5 0,0 0 6 0,28 4 9 16,-28-4-9-16,38-12-6 0,-17 3-15 0,3-3-13 16,0-2 0-16,4 0 0 0,-1-1 0 0,1 0 0 15,-2-1 0-15,-2-1 0 0,-3 0 0 0,-3 1 0 16,-18 16 0-16,24-28 0 0,-24 28 0 0,6-19 0 15,-6 19 0-15,-11-17 0 16,11 17 0-16,-27-13 0 0,9 10 0 0,-2 3 0 16,-4 4 0-16,-2 0 0 0,0 2 0 0,1 5 0 15,-1 3 0-15,1 7 0 0,1 4 0 0,3 2 0 16,1 3 0-16,2 5 0 0,2 0 0 0,5 5 0 16,3-3 0-16,5-3 0 0,4-2 0 0,5-7 0 15,7-3 0-15,5-4 0 0,6-6 0 0,4-6 0 16,7-5 0-16,3-7 0 0,11-2 0 15,2-9 0-15,12 1-4 0,-5-25-193 0,37 31-348 16,-28-26-94-16,16 6 3 0</inkml:trace>
  <inkml:trace contextRef="#ctx0" brushRef="#br2" timeOffset="57519.2833">5959 15075 1904 0,'0'0'55'0,"0"0"-31"16,0 0 1-16,0 0-3 0,0 0-5 0,0 0-17 15,6-17 0-15,-6 17 0 0,0 0 0 0,0 0 0 16,0 0 0-16,-4 20 0 0,4-20 0 15,-10 25 0-15,3-8 0 0,0 2 0 0,0 3 0 16,-1-2 0-16,2 2 0 0,1 1 0 0,2-2 0 16,1-2 0-16,4-1 0 0,1-1 0 0,-3-17 0 15,14 28 0-15,-14-28 0 0,23 19 0 0,-23-19 0 16,34 11 0-16,-13-9 0 0,2-2 0 16,1-4 0-16,4-2 0 0,-1-3 0 0,1-2 0 15,-2-2 0-15,0-3 0 0,-4-3 0 16,-1 1 0-16,-3-3 0 0,-4 3 0 0,0 0 0 15,-2-3 0-15,-4 3 0 0,0-2 0 0,-2 3 0 16,-3 0 0-16,-3 17 0 0,3-31 0 0,-3 31 0 16,0-24 0-16,0 24 0 0,-3-18 0 0,3 18 0 15,0 0 0-15,0 0 0 0,0 0 0 0,0 0 0 16,0 0 0-16,0 0 0 0,-2 19 0 16,2-19 0-16,1 36 0 0,-1-13 0 0,0 2 0 15,1 2 0-15,1-1 0 0,0 0 0 0,2-2 0 16,3-1 0-16,0-4 0 0,5-1 0 0,-12-18 0 15,32 28 0-15,-32-28 0 0,38 21-69 16,-38-21-62-16,50 18-200 0,-50-18-207 0,26-11-49 16,-26 11 197-16</inkml:trace>
  <inkml:trace contextRef="#ctx0" brushRef="#br2" timeOffset="57894.3101">6675 15026 1891 0,'0'0'59'15,"0"0"-17"-15,-17 0-6 0,17 0-17 0,0 0-19 16,-18 15 0-16,18-15 0 0,-12 20 0 16,12-20 0-16,-10 33 0 0,6-13 0 15,-1 1 0-15,2 1 0 0,0 1 0 0,1 0 0 16,1-2 0-16,1-1 0 0,0-20 0 0,3 30 0 16,-3-30 0-16,8 23 0 0,-8-23 0 0,0 0 0 15,0 0 0-15,21 12 0 0,-21-12 0 0,19-10 0 16,-19 10 0-16,24-25 0 0,-9 6 0 0,0-3 0 15,2-2 0-15,1-1 0 0,-3-2 0 16,1 2 0-16,-1 0 0 0,-4 5 0 0,0 1 0 16,-11 19 0-16,13-28 0 0,-13 28 0 0,0 0 0 15,0 0 0-15,0 0 0 0,0 0 0 0,0 0 0 16,0 0 0-16,0 0 0 0,0 0 0 0,4 30 0 16,-6-13 0-16,2 5 0 0,-2-3 0 15,3 2 0-15,0-2 0 0,4 1 0 0,0-1 0 16,5-2 0-16,-10-17 0 0,24 30 0 15,-24-30 0-15,35 25-74 0,-35-25-97 0,54 18-210 16,-50-35-77-16,27 19-119 0,-4-4 192 0,-16-24 385 16</inkml:trace>
  <inkml:trace contextRef="#ctx0" brushRef="#br2" timeOffset="58097.422">7253 15006 1466 0,'-26'8'423'0,"5"10"-265"15,21-18-158-15,-15 21 0 0,15-21 0 16,-11 34 0-16,6-12 0 0,0-1 0 0,1 5 0 16,3-1 0-16,1 1 0 0,1 1 0 0,3-1 0 15,0-3 0-15,1-3 0 0,-5-20 0 0,13 28 0 16,-13-28 0-16,18 13 0 0,-18-13 0 16,22 3-41-16,-17-24-117 0,30 29-378 0,-31-35-57 15,15 10-16-15</inkml:trace>
  <inkml:trace contextRef="#ctx0" brushRef="#br2" timeOffset="58222.4641">7365 14635 1517 0,'0'0'262'0,"0"0"-144"0,0 0-123 0,0 0-10 15,17 9-32-15,-17-9-77 0,32-3-448 0,-32 3-3 16,21 1 17-16</inkml:trace>
  <inkml:trace contextRef="#ctx0" brushRef="#br2" timeOffset="58441.2292">7794 14506 1720 0,'0'0'214'0,"-15"25"-183"16,10-7 24-16,3 7-38 0,-4 2-7 0,0 4-10 15,-1 4 0-15,-1 5 0 0,1 5 0 16,-2 3 0-16,2 2 0 0,-1 2 0 0,-1 0 0 16,2-1 0-16,-2-2 0 0,2-4 0 0,-2-4 0 15,1-5 0-15,3-1-2 0,-1-7-72 0,12 10-53 16,-30-32-341-16,34 20-163 0,-10-26 48 0,0 0 422 16</inkml:trace>
  <inkml:trace contextRef="#ctx0" brushRef="#br2" timeOffset="58628.6841">7564 14885 2008 0,'2'31'39'0,"-2"-31"-39"16,0 0 0-16,0 0 0 0,0 0 0 0,26 3 0 16,-7-7 0-16,6-3 0 0,2 1 0 15,4-1 0-15,-2-5 0 0,5 3 0 0,-1-3 0 16,6 3 0-16,0-6 0 0,21 23-197 0,-35-32-402 15,30 19-64-15,-16-12 76 0</inkml:trace>
  <inkml:trace contextRef="#ctx0" brushRef="#br2" timeOffset="59019.3395">8229 14538 2012 0,'18'1'35'16,"4"1"-35"-16,5 1 0 0,2 3 0 0,1 4 0 15,-3 3 0-15,-2 5 0 0,-2 6 0 0,-4 3 0 16,0 6 0-16,-6 3 0 0,-3 2 0 0,-5 5 0 16,-3 2 0-16,-4 2 0 0,-4 0 0 0,-5 0 0 15,-4 1 0-15,-6 1 0 0,-3 0 0 16,-4 0 0-16,-4-2 0 0,0-2 0 0,-3-4 0 0,0-5 0 15,-1-6 0-15,3 2-35 0,-10-19-99 16,32 25-401-16,-35-26-84 0,18 8 15 16</inkml:trace>
  <inkml:trace contextRef="#ctx0" brushRef="#br2" timeOffset="59519.4192">5965 14811 1261 0,'0'0'417'16,"0"0"-268"-16,0 0-123 0,-20-11 8 0,20 11 2 16,0 0 0-16,-23-5-5 0,23 5-15 0,-26 10-4 15,26-10-6-15,-33 30 5 0,14-9-3 16,1 7-4-16,-2 3-4 0,0 7 0 0,-2 5 0 16,1 7 0-16,1 5 0 0,0 7 0 0,2 5 0 15,4 4 0-15,4-3 0 0,4-1 0 16,7-6 0-16,6-8 0 0,9-6 0 0,7-8 0 0,10-6 0 15,5-10 0-15,9-6 0 0,1-14-41 16,25 19-210-16,-21-40-392 0,20 9 28 16,-14-11 119-16</inkml:trace>
  <inkml:trace contextRef="#ctx0" brushRef="#br2" timeOffset="60050.611">3918 14808 1888 0,'0'0'25'0,"0"0"-5"0,22-23 7 0,-22 23 7 16,28-19-2-16,-9 15-11 0,0 1-21 16,4 7 0-16,0 7 0 0,1 6 0 0,1 7 0 15,-2 6 0-15,-1 9 0 0,-4 3 0 0,-4 5 0 16,-3 5 0-16,-7 4 0 0,-6 3 0 0,-7 4 0 15,-6 5 0-15,-5-2 0 0,-6 1 0 16,-3-1 0-16,-3-6 0 0,2-4 0 0,1-5 0 16,4-7 0-16,4-9-17 0,8-5-52 0,-6-25-58 15,29 12-475-15,-10-17-33 0,-21-7 56 16</inkml:trace>
  <inkml:trace contextRef="#ctx0" brushRef="#br2" timeOffset="60525.8807">1992 14765 1577 0,'-50'-9'276'0,"50"9"-217"0,-44 26-41 0,15-4 9 15,0 3-4-15,0 9 9 0,-3 8-8 0,2 10-13 16,-1 10-11-16,2 7 0 0,0 9 0 16,2 6 0-16,4 3 0 0,3 3 0 15,8-3 0-15,6-4 0 0,9-2 0 0,6-7 0 16,11-12 0-16,7-10 0 0,13-15 0 0,10-11 0 15,19-2-44-15,-10-42-332 0,29 30-293 0,-14-19 36 16,11 2 309-16</inkml:trace>
  <inkml:trace contextRef="#ctx0" brushRef="#br2" timeOffset="61569.0678">11383 14971 1389 0,'0'-23'426'0,"0"23"-374"15,0 0-12-15,-6-20-5 0,6 20 2 0,-8-23-8 16,8 23-2-16,-11-22-15 0,11 22-12 0,-18-21 0 16,18 21 0-16,-25-13 0 15,6 10 0-15,0 3 0 0,-4 1 0 0,-2 7 0 16,0 1 0-16,-2 6 0 0,0 3 0 0,-1 3 0 16,2 3 0-16,3 0 0 0,-2 3 0 0,5 0 0 15,1 2 0-15,2 0 0 0,6-1 0 0,4-1 0 16,6-5 0-16,2-1 0 0,-1-21 0 0,20 28 0 15,-2-21 0-15,6-7 0 0,6-4 0 0,8-8 0 16,5-9 0-16,4-4 0 0,4-7 0 16,0-5 0-16,0-3 0 0,-1-4 0 0,-1-2 0 15,-3 1 0-15,-2 1 0 0,-6-2 0 0,-6 5 0 16,-1 3 0-16,-9 3 0 0,-3 6 0 0,-5 2 0 16,-7 7 0-16,-6 2 0 0,-1 18 0 15,-7-21 0-15,7 21 0 0,0 0 0 0,-27-2 0 16,27 2 0-16,-23 20 0 0,10 1 0 0,-3 4 0 15,1 4 0-15,2 5 0 0,2 1 0 16,1 0 0-16,4 2 0 0,1-2 0 0,6-1 0 16,2-4 0-16,7-2 0 0,2-8 0 0,7 0 0 15,1-8-10-15,11 13-143 0,-31-25-154 0,59 16-171 16,-38-17-142-16,9-3 142 0,10 15 478 0</inkml:trace>
  <inkml:trace contextRef="#ctx0" brushRef="#br2" timeOffset="61772.1782">12009 14781 2047 0,'0'0'0'0,"0"0"0"0,0 0 0 0,0 0 0 16,-16 18 0-16,16-18 0 0,-6 25 0 0,2-5 0 16,1 2 0-16,-1 3 0 0,0 0 0 15,2 1 0-15,-2-3 0 0,3-1 0 0,0-2 0 16,2-1 0-16,-1-19 0 0,7 35-23 0,-7-35-81 15,26 37-272-15,-26-37-245 0,0 0 25 0,0 0 270 16</inkml:trace>
  <inkml:trace contextRef="#ctx0" brushRef="#br2" timeOffset="62131.5517">12232 14591 1877 0,'-3'21'170'0,"3"-21"-170"16,0 0 0-16,0 0 0 0,0 0 0 0,0 0 0 16,0 0 0-16,0 19 0 0,0-19 0 15,7 19 0-15,-7-19 0 0,6 29 0 0,-3-12 0 16,-2 1 0-16,-1 4 0 0,0-1 0 0,-2 3 0 16,-1 4 0-16,0-2 0 0,-2 5 0 0,0-2 0 15,0-3 0-15,0 0 0 0,1-3 0 16,2-3 0-16,1-3 0 0,1-17 0 0,1 21 0 15,-1-21 0-15,0 0 0 0,0 0 0 0,0 0 0 16,18-2 0-16,-18 2 0 0,17-23 0 16,-17 23 0-16,22-35 0 0,-11 14 0 0,3-4 0 15,-2 1 0-15,-1 0 0 0,-2 0 0 0,-1 3 0 16,0-2 0-16,-2 2 0 0,0 0 0 0,0-1 0 16,2 0 0-16,-1 1 0 0,2-1 0 0,1 3 0 15,1-1 0-15,-11 20 0 0,28-30 0 0,-11 20 0 16,-17 10 0-16,38-13 0 0,-17 9 0 15,12 18-114-15,-25-37-238 0,41 42-227 16,-30-21-35-16,9 2 227 0</inkml:trace>
  <inkml:trace contextRef="#ctx0" brushRef="#br2" timeOffset="62615.9396">12596 14915 1915 0,'20'-1'56'0,"3"-3"-20"0,1-3-2 0,5 0-28 16,3-4-6-16,-2 1 0 0,1-1 0 0,0 0 0 16,1 1 0-16,-1-1 0 0,-1 0 0 0,-2 1 0 15,-4 0 0-15,-2 3 0 0,-22 7 0 16,29-12 0-16,-29 12 0 0,0 0 0 0,0 0 0 16,0 0 0-16,8-19 0 0,-8 19 0 15,0 0 0-15,-24-18 0 0,24 18 0 0,-30-14 0 16,12 10 0-16,0-1 0 0,-2 1 0 0,-1 0 0 15,1 3 0-15,-1 2 0 0,-1 3 0 0,2 1 0 16,0 2 0-16,1 3 0 0,-1 1 0 0,3 2 0 16,-1 4 0-16,3 2 0 0,1 2 0 15,4 4 0-15,3-2 0 0,2 1 0 0,6-1 0 16,4-3 0-16,5-1 0 0,-10-19 0 0,35 28 0 16,-12-17 0-16,6-3 0 0,0-4 0 0,7-3 0 15,0-5 0-15,7 0 0 0,0-6 0 0,7 1-36 16,-10-16-109-16,27 31-227 0,-41-40-145 0,21 21-75 15,-11-5 208-15</inkml:trace>
  <inkml:trace contextRef="#ctx0" brushRef="#br2" timeOffset="62834.7442">13304 14718 2047 0,'0'0'0'0,"-30"19"0"15,30-19 0-15,-29 27 0 0,15-10 0 0,0 1 0 16,3 3 0-16,-3 2 0 0,6 2 0 15,-1 0 0-15,3 2 0 0,3-3 0 0,1-2 0 16,4-1 0-16,-2-21 0 0,13 29 0 0,-13-29 0 16,24 20 0-16,-24-20 0 0,37 7 0 15,-14-11 0-15,5-4 0 0,2-5 0 0,7 0 0 16,-5-9 0-16,10 7-99 0,-24-32-195 0,39 38-182 16,-41-25-49-16,23 0-33 0,7 13 464 0</inkml:trace>
  <inkml:trace contextRef="#ctx0" brushRef="#br2" timeOffset="63037.8444">13759 14481 2047 0,'-15'29'0'0,"1"2"0"0,2 1 0 0,-2 3 0 16,2 0 0-16,1 1 0 15,1-1 0-15,2 0 0 0,-1 1 0 0,1-3 0 16,1-1 0-16,-1-3 0 0,3 0 0 0,2-5 0 15,0 0 0-15,3-24 0 0,0 37-62 0,0-37-64 16,19 39-322-16,-19-39-141 0,0 0 18 0,0 0 321 16</inkml:trace>
  <inkml:trace contextRef="#ctx0" brushRef="#br2" timeOffset="63334.726">13541 14712 1795 0,'17'31'252'16,"-17"-31"-252"-16,0 0 0 0,0 0 0 0,0 0 0 16,26 13 0-16,-26-13 0 0,27 3 0 15,-10-4 0-15,3-3 0 0,5 1 0 0,-2-3 0 16,3 1 0-16,1-4 0 0,-1 0 0 0,1-1 0 16,-1-2 0-16,-1 2 0 0,-1-1 0 0,-2 3 0 15,-3 1 0-15,-2 2 0 0,-17 5 0 0,28-6 0 16,-28 6 0-16,0 0 0 0,0 0 0 0,0 0 0 15,15 20 0-15,-15-20 0 0,-4 28 0 0,-2-9 0 16,0 2 0-16,-2 2 0 16,1 0 0-16,-1 4 0 0,1-2 0 0,1 3 0 15,-3 0 0-15,5-2 0 0,-2-3 0 0,5 1 0 16,-1-7 0-16,4 3 0 0,-2-20-68 0,20 34-166 16,-20-34-80-16,0 0-100 0,0 0-136 0,0 0 126 15,29-10 382-15</inkml:trace>
  <inkml:trace contextRef="#ctx0" brushRef="#br2" timeOffset="63475.3692">14016 14429 1462 0,'0'0'585'16,"-21"-11"-585"-16,21 11 0 0,-22-4 0 0,22 4 0 16,0 0 0-16,0 0 0 0,0 0-64 15,-21-10-126-15,44 29-336 0,-23-19-49 16,0 0 9-16</inkml:trace>
  <inkml:trace contextRef="#ctx0" brushRef="#br2" timeOffset="64256.6103">14413 14707 1748 0,'0'0'93'15,"0"0"-33"-15,-22-6-16 0,22 6-7 0,-28 3-17 16,11 1-2-16,-2 2-3 0,-2 5-3 0,2 3-12 15,-1 0 0-15,2 3 0 0,0 2 0 0,1 1 0 16,1 3 0-16,3 0 0 0,3 1 0 0,3-1 0 16,3-1 0-16,5-3 0 0,2-1 0 15,-3-18 0-15,15 28 0 0,-15-28 0 16,30 13 0-16,-12-10 0 0,6-2 0 0,-1-4 0 16,4-1 0-16,1-5 0 0,0-4 0 0,2-3 0 15,0-2 0-15,0-5 0 0,-2-2 0 0,-4-1 0 16,-2-2 0-16,-2 4 0 0,-3-1 0 0,-3-1 0 15,-3 3 0-15,-2 0 0 0,-4 2 0 0,-3 1 0 16,-2 2 0-16,-1 1 0 0,1 17 0 16,-10-28 0-16,10 28 0 0,-10-20 0 0,10 20 0 15,0 0 0-15,0 0 0 0,0 0 0 0,0 0 0 16,0 0 0-16,0 0 0 0,0 0 0 0,3 19 0 16,-3-19 0-16,17 14 0 0,-17-14 0 15,24 16 0-15,-24-16 0 0,30 17 0 0,-30-17 0 16,28 14 0-16,-28-14 0 0,30 13 0 15,-30-13 0-15,29 12 0 0,-29-12 0 0,20 11 0 16,-20-11 0-16,0 0 0 0,16 24 0 0,-16-24 0 16,2 22 0-16,-2-22 0 0,-4 24 0 0,4-24 0 15,-11 30 0-15,4-13 0 0,-2 0 0 0,-1 0 0 16,1 1 0-16,-1 0 0 0,1-1 0 0,9-17 0 16,-13 27 0-16,13-27 0 0,0 0 0 0,-4 18 0 15,4-18 0-15,0 0 0 0,17-4 0 16,-17 4 0-16,26-18 0 0,-8 4 0 0,4-7 0 15,4-3 0-15,0-3 0 0,5 0 0 16,-2 0 0-16,3 3 0 0,-3-2 0 0,0 4 0 16,-2 1 0-16,-3 3 0 0,-3 3 0 0,-3 6 0 15,-18 9 0-15,22-6 0 0,-22 6 0 0,0 0 0 16,12 19 0-16,-12-19 0 0,0 33 0 0,-4-12 0 16,1 5 0-16,-3-2 0 0,0 5 0 15,-2-4 0-15,6 2 0 0,-3-4 0 0,11 7-59 16,-6-30-162-16,15 41-64 0,-15-41-65 0,0 0-200 15,25 15 94-15,-25-15 331 0</inkml:trace>
  <inkml:trace contextRef="#ctx0" brushRef="#br2" timeOffset="64631.6322">15396 14190 1825 0,'0'0'222'15,"0"0"-222"-15,24-5 0 0,-24 5 0 16,23 15 0-16,-23-15 0 0,27 27 0 0,-12-9 0 15,2 2 0-15,0 1 0 0,3 0 0 0,1 3 0 16,1 1 0-16,1 2 0 0,-1 1 0 16,1 1 0-16,-1 2 0 0,-3 1 0 0,1 2 0 15,-6-3 0-15,-4 3 0 0,-4 0 0 0,-5-2 0 16,-3 4 0-16,-5-4 0 0,-7 3 0 0,-4 0 0 16,-5 3 0-16,-5-2 0 0,-2 3 0 0,-4-4 0 15,-2 2 0-15,-3-2 0 0,2 0 0 0,-3-8-12 16,21 21-269-16,-35-46-167 0,39 24-196 15,-20-15 24-15,-4-16 579 0</inkml:trace>
  <inkml:trace contextRef="#ctx0" brushRef="#br2" timeOffset="65219.7133">11236 14359 1848 0,'-20'3'60'0,"-8"-1"-24"0,3 5-3 15,-6 3-2-15,2 7-3 0,-4 6-17 0,2 7-11 16,-4 11 0-16,1 10 0 0,3 9 0 0,3 12 0 15,1 4 0-15,4 6 0 0,3 0 0 16,6-2 0-16,5-4 0 0,6-3 0 0,8-7 0 16,7-4 0-16,6-10 0 0,6-9 0 0,8-7 0 15,2-9 0-15,7-4 0 0,1-6 0 0,8 1 0 16,-12-28-212-16,34 24-395 0,-28-22-48 0,10 3 83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customXml" Target="../ink/ink3.xml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customXml" Target="../ink/ink6.xml"/><Relationship Id="rId4" Type="http://schemas.openxmlformats.org/officeDocument/2006/relationships/image" Target="../media/image2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9.xml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1.xml"/><Relationship Id="rId5" Type="http://schemas.openxmlformats.org/officeDocument/2006/relationships/image" Target="../media/image6.emf"/><Relationship Id="rId4" Type="http://schemas.openxmlformats.org/officeDocument/2006/relationships/customXml" Target="../ink/ink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24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97623"/>
              </p:ext>
            </p:extLst>
          </p:nvPr>
        </p:nvGraphicFramePr>
        <p:xfrm>
          <a:off x="214283" y="762000"/>
          <a:ext cx="8750332" cy="5455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Describe motion from v/t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extract information from v/t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 some test-level questions on interpreting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vel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/time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work at test level 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/time questions.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Mrs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Towers’s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last lesson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a force is – in Science.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the four main forces on objects AND whether they are balanced or not, (constant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speed and acceleration come into this)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way to think about objects that helps explain their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work in the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the learning opportunities AND the money our folks paid for our books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3760" y="263520"/>
              <a:ext cx="7012080" cy="4538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7200" y="246960"/>
                <a:ext cx="7045200" cy="45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76040" y="4808160"/>
              <a:ext cx="8710920" cy="1768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4880" y="4791600"/>
                <a:ext cx="8738640" cy="180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055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6080" y="318960"/>
              <a:ext cx="8622000" cy="5022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960" y="304560"/>
                <a:ext cx="8639640" cy="505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075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0520" y="248760"/>
              <a:ext cx="8763480" cy="5439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040" y="231840"/>
                <a:ext cx="8793360" cy="547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892400" y="260640"/>
              <a:ext cx="1567800" cy="421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81960" y="244080"/>
                <a:ext cx="1594800" cy="45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748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8200" y="230400"/>
              <a:ext cx="8591760" cy="5446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1640" y="216360"/>
                <a:ext cx="8624880" cy="547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919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2280" y="250920"/>
              <a:ext cx="6312960" cy="293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360" y="234000"/>
                <a:ext cx="6332400" cy="29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3240" y="3245400"/>
              <a:ext cx="8831160" cy="2498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320" y="3228480"/>
                <a:ext cx="8851320" cy="253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3751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9143999" cy="2438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207880" y="2372400"/>
              <a:ext cx="4394880" cy="551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91320" y="2355840"/>
                <a:ext cx="4428000" cy="57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794160" y="3583440"/>
              <a:ext cx="7646400" cy="2292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7960" y="3567600"/>
                <a:ext cx="7665120" cy="232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85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39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8224</TotalTime>
  <Words>171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434</cp:revision>
  <dcterms:created xsi:type="dcterms:W3CDTF">2006-08-16T00:00:00Z</dcterms:created>
  <dcterms:modified xsi:type="dcterms:W3CDTF">2015-08-25T02:32:10Z</dcterms:modified>
</cp:coreProperties>
</file>