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519" r:id="rId4"/>
    <p:sldId id="520" r:id="rId5"/>
    <p:sldId id="521" r:id="rId6"/>
    <p:sldId id="557" r:id="rId7"/>
    <p:sldId id="52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49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01:38:59.0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2388 9787 440 0,'0'0'128'16,"0"0"-45"-16,-18-9 16 0,18 9-29 0,0 0-6 16,0 0 7-16,0 0 0 0,0 0-5 0,0 0-10 15,0 0-4-15,0 0-10 0,0 0-7 16,-1-21-1-16,1 21-11 0,0 0-1 0,-8-17-3 16,8 17 7-16,0 0 4 0,-24-9 1 0,24 9-2 15,-25 0-5-15,8 4-4 0,-5 0-1 0,1 6 4 16,-7-2 3-16,2 7 9 0,-3-2-4 0,1 5 1 15,2-2-11-15,1 0-3 0,6-3-11 0,19-13-1 16,-28 20-5-16,28-20 1 0,0 0-4 0,-15 17 0 16,15-17-1-16,0 0-1 0,0 0 1 0,0 0 2 15,15 20-1-15,-15-20 2 0,0 0-1 0,24 17 1 16,-24-17-1-16,24 13 2 0,-24-13-2 0,26 14 2 16,-26-14-1-16,18 16 1 0,-18-16-2 15,14 20 3-15,-14-20-2 0,4 24 3 0,-4-24-3 16,-4 29 3-16,4-29-3 0,-15 32 4 0,3-15-4 15,-3 1 4-15,-1 1-4 0,-2-4 3 0,0 0-3 16,0-1-10-16,-2-2 29 0,3-1-29 0,0 0 30 16,17-11-19-16,-28 12-11 0,28-12-22 0,0 0-37 15,-28-1-41-15,28 1-108 0,0 0-108 0,0 0-217 16,22-11 75-16,-15-6 468 0</inkml:trace>
  <inkml:trace contextRef="#ctx0" brushRef="#br0" timeOffset="312.5259">2811 9947 885 0,'0'0'205'0,"-17"-4"-168"16,17 4-7-16,-23 4 8 0,23-4 11 0,-25 5 12 15,25-5-5-15,-28 7-6 0,8-4-6 0,20-3-1 16,-37 13 0-16,18-2 3 0,-5-5-1 0,6 7-3 16,-5-2-11-16,2 5-6 0,0-2-12 0,3 3-1 15,1 1-8-15,4-1 2 0,2 1-7 16,2 1 3-16,9-19-6 0,-5 31-8 0,5-31 24 16,11 29-34-16,1-12 19 0,-12-17-34 0,37 25-14 15,-15-21-15-15,13 4-12 0,-6-12-15 0,15 7-27 16,-11-16-29-16,18 12-54 0,-10-13-93 0,4-7-141 15,17 18 231-15,-17-21 206 0</inkml:trace>
  <inkml:trace contextRef="#ctx0" brushRef="#br0" timeOffset="484.4168">3249 10053 311 0,'32'-15'42'0,"-5"1"25"0,-10 5 17 15,-17 9 35-15,0 0 24 0,22-16 2 0,-22 16-7 16,0 0-9-16,0 0-39 0,-19-6-24 0,19 6-14 16,-22 6-6-16,22-6-7 0,-30 19 1 15,9-5-7-15,4 5 1 0,-3 0-11 0,0 6 0 16,1 1-14-16,4 1 0 0,0 1 11 0,3-1-31 15,4 0 28-15,1-3-31 0,4 0-7 0,-1-7-24 16,12 5-11-16,-8-22-17 0,22 26-31 0,-22-26-56 16,36 7-113-16,-19-16-32 0,1-6-148 0,24 12 290 15,-23-26 163-15</inkml:trace>
  <inkml:trace contextRef="#ctx0" brushRef="#br0" timeOffset="609.4127">3424 9719 1450 0,'-25'-14'89'0,"8"13"-27"0,-6-4-33 16,2 6-14-16,2 1-6 0,0 0-5 0,19-2-11 16,-31 4-17-16,31-4-25 0,-19-2-38 0,19 2-69 15,0 0-65-15,0 0-122 0,30 11-130 0,-30-11 176 16,40 9 297-16</inkml:trace>
  <inkml:trace contextRef="#ctx0" brushRef="#br0" timeOffset="1203.1606">3612 10022 1121 0,'-22'27'372'0,"0"-20"-316"16,22-7-4-16,-32 23-21 0,32-23 6 16,-23 22-4-16,23-22 1 0,-16 19-15 0,16-19-12 15,0 0-6-15,-13 21-1 0,13-21 0 0,0 0 0 16,0 0-2-16,0 0 0 0,1 18-1 0,-1-18 1 15,0 0 1-15,0 0-1 0,0 0 0 0,0 0-1 16,0 0 3-16,17-4-1 0,-17 4 2 0,0 0 0 16,9-25 1-16,-9 25-1 0,6-32 2 0,-4 15-4 15,1-2 4-15,-2 0-5 0,1-2 5 16,1-2-3-16,0 0 2 0,1-2-3 0,1-3 5 16,0-2-7-16,2-2 6 0,3 0-8 0,2 3 7 15,3 1-7-15,0 5 7 0,0 5-5 16,-15 18 5-16,30-25-3 0,-30 25 3 0,31-14-1 15,-31 14 1-15,31-6 0 0,-31 6 0 0,27 2-1 16,-27-2 0-16,27 10 1 0,-27-10-2 16,24 19 2-16,-24-19-3 0,20 26 3 0,-20-26-3 15,14 32 4-15,-9-12-4 0,-1 0 4 0,-4 2-5 16,-1 1 5-16,-4 1-5 0,-4 2 4 0,-1 0-4 16,-4 2 4-16,-2 0-5 0,-2-2 6 0,0 0-6 15,-2-3 6-15,1-3-3 0,-2-2 4 0,0-3-4 16,3-3 3-16,1-5-2 0,17-7 1 0,-28 10 1 15,28-10-1-15,-19 1-1 16,19-1-1-16,0 0 0 0,0 0-1 0,-20-12 1 16,20 12 0-16,0 0 1 0,0 0 0 0,0 0 1 15,0 0 1-15,0 0 2 0,0 0-1 0,0 0-1 16,0 0 2-16,0 0-3 0,0 33-8 0,-1-9 29 16,0 7-26-16,-5 5 24 0,-2 3-12 0,-3 4-11 15,-2 1 6-15,-4 5-9 0,-1-2 9 0,-3 0-11 16,-1-4 5-16,4-4-15 0,0-7 0 15,6-3-24-15,1-11-17 0,13 5-43 0,-2-23-52 16,11 24-113-16,-11-24-192 0,18-6-36 0,10 7 249 16</inkml:trace>
  <inkml:trace contextRef="#ctx0" brushRef="#br0" timeOffset="1671.9453">4164 10034 753 0,'13'-19'263'0,"-13"2"-207"16,0 17-1-16,5-30 14 0,-5 30 7 15,4-25 7-15,-4 25-5 0,0 0-6 0,0 0-5 16,-5-21-5-16,5 21-11 0,0 0-12 0,-17 6-13 15,17-6-12-15,-23 17-1 0,23-17-1 0,-33 34 7 16,11-12-1-16,1 6 6 0,-2 0-5 0,0 2 5 16,1-1-5-16,3 0-10 0,2-4 21 0,4-4-30 15,6-2 21-15,7-19-17 0,-5 27-4 16,5-27 1-16,6 20-4 0,-6-20 2 0,0 0-1 16,28 13 1-16,-9-14 1 0,4-4 0 0,3-6 1 15,5-3-3-15,4-6-12 0,0-3 26 0,3-1-24 16,0-1 22-16,-4-1-7 0,-1 2-8 0,-7 2 4 15,-2 2-5-15,-6 3 6 0,-18 17-2 16,25-27 2-16,-25 27 0 0,0 0 2 16,0 0 1-16,0 0 0 0,0 0-1 0,0 0-2 15,0 0-1-15,0 0-3 0,-20 11 2 0,20-11-1 16,-30 30 1-16,16-12-7 0,-2 1-3 0,5 0-14 16,0-1-2-16,6 1-14 0,5-19-18 0,-6 37 8 15,6-37-50-15,9 36-5 0,-9-36-59 0,22 29-77 16,-22-29-39-16,30 10-137 0,3 9 21 0,-12-23 393 15</inkml:trace>
  <inkml:trace contextRef="#ctx0" brushRef="#br0" timeOffset="2046.9484">4825 9939 1440 0,'-45'-4'138'0,"19"11"-68"15,-10-1-16-15,8 8-5 0,-3-2-14 0,3 6-5 16,-1 1-8-16,4 4 2 0,2 0-5 0,4 1 1 16,3 0-6-16,4 1-1 0,6-5-9 0,6 1-10 15,0-21 22-15,17 30-27 0,0-19 28 0,3-3-17 16,7-5 1-16,6-4 0 0,5-7 1 0,4-5-2 16,4-4-11-16,1-3 27 15,-2-8-19-15,1-1 24 0,-4-6-5 0,-1 0-9 16,-4-2 3-16,-2 0-7 0,-7 1 5 0,-1-2-6 15,-5-2 6-15,-5 0-6 0,-2-1 5 0,-6-1-8 16,-1 1 5-16,-2 2-5 0,-4 7 5 0,-2 10-1 16,0 22-3-16,-8-20 0 0,8 20 0 0,-17 4 0 15,17-4 0-15,-32 30 0 0,8 1 0 0,-3 11 0 16,-2 7 0-16,-3 3 0 0,2 3 0 16,-1-2 0-16,7-1 0 0,3-5 0 0,9-2-28 15,5-10-36-15,14 6-66 0,-7-21-64 0,32 25-155 16,-11-21-242-16,9-3 53 0,13 6 386 0</inkml:trace>
  <inkml:trace contextRef="#ctx0" brushRef="#br0" timeOffset="3519.3114">5751 9883 397 0,'0'0'99'0,"0"0"-2"0,0 0 0 15,0 0-1-15,0 0-10 0,14 23-9 0,-14-23-14 16,4 24-6-16,-4-24-7 0,0 30 5 16,0-30-3-16,-2 37 4 0,2-37-8 0,-5 38-1 15,0-20-12-15,2 7-1 0,-1-5-11 0,1 4 5 16,-3-3 13-16,2 3-36 0,-2-3 35 0,1 1-34 16,1-4 8-16,0 0 4 0,4-18-13 15,-4 23 0-15,4-23-5 0,0 0-1 0,0 0 1 16,0 0-1-16,0 0 0 0,0 0 2 0,0 0 4 15,0 0 5-15,0 0 6 0,0 0 2 0,19-22 1 16,-13 5-8-16,-2-5-23 0,3 1 28 0,-3-4-31 16,3 2 32-16,-1-1-4 0,1 0-6 0,0 0 2 15,3 0-7-15,1-1 3 0,0 2-7 0,1 3 5 16,1 1-5-16,3 2 4 0,-16 17-3 16,32-28 2-16,-32 28-3 0,31-16 2 0,-31 16-1 15,31-8 2-15,-31 8-2 0,30-2 0 0,-30 2 0 16,29 5 0-16,-29-5-1 0,26 11-1 0,-26-11 0 15,19 16-2-15,-19-16 6 0,15 20-3 0,-15-20 1 16,11 25-2-16,-11-25 0 0,0 24-2 0,0-24 2 16,-12 24-1-16,12-24 3 0,-18 24-2 15,18-24 6-15,-24 21-3 0,24-21 3 0,-31 17-3 16,14-10 3-16,-1-1-2 0,-1 0 1 0,1-2-1 16,0 0 2-16,0 0-1 0,-1 0 4 15,19-4 2-15,-30 7 3 0,30-7 4 0,-28 8 0 16,28-8-2-16,-22 13-3 0,22-13-6 0,-15 19 0 15,15-19 18-15,-9 35-28 0,5-12 31 0,0 6-26 16,2 0 6-16,-2 2 5 0,3 1-9 16,-1-1 4-16,0 1-8 0,2-2 7 0,-1 0-7 15,2-1 5-15,1-2-6 0,-2-5-3 0,3-1-12 16,-1-4-18-16,6 4-24 0,-8-21-18 0,15 31-48 16,-15-31-76-16,0 0-218 0,26 23-105 0,-26-23 138 15</inkml:trace>
  <inkml:trace contextRef="#ctx0" brushRef="#br0" timeOffset="3994.973">6541 9916 883 0,'-1'-25'339'16,"1"25"-193"-16,0 0-58 0,0 0-21 0,-27-4-11 15,27 4-9-15,-18 4-12 0,18-4-7 0,-24 13-9 16,24-13 0-16,-34 21 0 0,17-6 4 0,-4-1-1 16,2 4 3-16,-2 1-7 0,3 2 2 15,-2 0-7-15,4 2 1 0,3-3-5 0,2 1 0 16,3-2-6-16,3-2 1 0,5-17-5 0,-3 25 2 15,3-25-3-15,0 0-9 0,18 21 8 0,-18-21-9 16,27 8 11-16,-9-8 0 0,2-4 2 0,2-3 9 16,1-3-8-16,-1-3 9 0,1-4-8 0,-1-3-5 15,0 0 5-15,-3-2-5 0,-1 0 5 16,-1 3-3-16,-3 0 3 0,-2 2-3 16,-12 17 4-16,15-26-4 0,-15 26 2 0,0 0 0 15,4-19 4-15,-4 19 2 0,0 0 1 0,0 0 0 16,0 0-5-16,0 0-1 0,0 0-5 0,-11 27 2 15,11-27-3-15,-10 36 3 0,3-13-4 0,3-1-1 16,0 2-12-16,0-3-3 0,5 4-15 0,-1-6-4 16,8 4-1-16,-8-23-47 0,19 36 8 0,-19-36-52 15,32 32-22-15,-32-32-37 0,40 19-74 16,-19-6-114-16,-1-15-33 0,18 15 315 0</inkml:trace>
  <inkml:trace contextRef="#ctx0" brushRef="#br0" timeOffset="4416.867">7034 9928 1329 0,'-25'-15'119'0,"25"15"-34"0,-32-11-13 15,32 11-8-15,-34-2-8 0,34 2-11 0,-33 5-12 16,33-5-6-16,-32 13-9 0,32-13-1 0,-29 22-4 16,29-22-1-16,-26 25-4 0,17-8 1 0,1 0-5 15,2 1 2-15,3-1-4 0,3-17 3 0,-2 30-5 16,2-30 3-16,8 25-4 0,-8-25 2 0,14 18-2 15,-14-18 1-15,23 9-1 16,-23-9 1-16,33 0 0 0,-13-3 1 0,-1-3 0 16,2-3-1-16,-2-2 2 0,2-2-3 0,-2-1 4 15,0-2-3-15,-2-1 3 0,-17 17-3 0,24-29 1 16,-24 29-1-16,18-24 1 0,-18 24-2 0,11-17 3 16,-11 17-2-16,0 0 2 0,0 0-1 0,0 0 1 15,0 0-2-15,0 0 1 0,0 0-1 0,0 0-1 16,-5 19 1-16,-1-1-3 0,-1 5 5 15,-4 5-4-15,1 3 5 0,-2 5-6 0,0 1-5 16,-3 5 22-16,1 2-19 0,-1 2 19 0,1 0-9 16,-1 0-9-16,0 0 8 0,1-3-8 0,-1 1 7 15,2-5-6-15,1-6 6 0,0-2-6 16,-1-5 5-16,4-4-5 0,-1-4 3 0,10-18-9 16,-15 24-4-16,15-24-18 0,0 0 0 15,0 0-14-15,0 0-18 0,0 0-17 0,-23-2-36 16,23 2-48-16,-6-28-83 0,13 3-240 0,0 8 4 15,-9-16 299-15</inkml:trace>
  <inkml:trace contextRef="#ctx0" brushRef="#br0" timeOffset="4807.5291">7227 10095 1545 0,'0'18'127'16,"0"-18"-78"-16,0 0-19 0,0 0-7 0,0 0-1 16,0 0-2-16,0 0-4 0,20 8-3 0,-20-8-4 15,25-9-3-15,-8 0-4 0,4-3 0 16,3-3-3-16,2 0 1 0,3-2-1 0,-4-1 3 16,5-2-3-16,-2 3 3 0,-3-1-4 0,-2 1 4 15,-3 2-2-15,-20 15 3 0,28-27-3 0,-28 27 5 16,13-19 4-16,-13 19 7 0,0 0 5 15,-6-20 3-15,6 20-2 0,0 0-3 0,-22-7-2 16,22 7-5-16,-24 2 0 0,24-2-3 16,-34 14 1-16,13-1-7 0,0 4-3 0,-2 0 0 15,4 3 0-15,1 1 0 0,1 0 0 0,2 0 0 16,4 1 0-16,2-3 0 0,6 0 0 0,2-2 0 16,1-17 0-16,9 30 0 0,-9-30 0 0,22 22 0 15,-22-22 0-15,34 13 0 0,-15-11-27 0,9 0-18 16,-4-6-6-16,11 0-26 0,-7-10-33 0,18 13-76 15,-23-26-150-15,15 12-215 0,-1 3 16 16,-12-13 407-16</inkml:trace>
  <inkml:trace contextRef="#ctx0" brushRef="#br0" timeOffset="5166.9046">7898 9830 1274 0,'-12'18'381'0,"-8"-17"-280"16,20-1-34-16,-21 12-18 0,21-12-12 15,0 0-11-15,-22 21-4 0,22-21-6 0,0 0-5 16,-13 17-4-16,13-17-1 0,0 0-2 0,-6 20 2 16,6-20-3-16,0 0-1 0,-4 17-2 0,4-17 0 15,0 0 1-15,0 0-1 0,1 20 2 0,-1-20 0 16,0 0-2-16,0 0 2 0,5 21-3 0,-5-21 2 16,0 0-2-16,10 20 2 15,-10-20-2-15,0 0 1 0,14 24-1 0,-14-24 0 16,0 0 0-16,20 20 1 0,-20-20-1 0,0 0 2 15,13 19-1-15,-13-19 1 0,0 0-1 0,7 19 2 16,-7-19-1-16,0 0 3 0,-4 24 0 0,4-24 3 16,-11 24 0-16,11-24-1 0,-20 26-6 0,20-26 0 15,-28 26 0-15,28-26 0 0,-30 28 0 0,30-28 0 16,-26 25 0-16,26-25 0 0,-18 17 0 16,18-17 0-16,0 0 0 0,0 0-17 0,0 0-33 15,0 0-28-15,0 0-45 0,0 0-82 0,0 0-215 16,13-25-141-16,-8 6 20 0,-5 19 490 0</inkml:trace>
  <inkml:trace contextRef="#ctx0" brushRef="#br0" timeOffset="19890.216">8449 9876 1125 0,'-36'-10'261'0,"36"10"-237"0,0 0-13 0,0 0-10 15,0 0-3-15,8-24 0 0,-8 24 6 0,32-27-2 16,-13 9 7-16,6 1-4 0,2-1 5 0,3-1-4 16,2-1 3-16,2 1-5 0,-2 1 3 0,1 2-6 15,-1 3 2-15,-4 4-4 0,-3 3 2 0,-4 4-1 16,-21 2-2-16,26 2 1 0,-26-2 0 0,0 0 1 15,9 21 0-15,-9-21 4 0,-11 30-6 16,-1-9 5-16,-2 0-6 0,-7 4 6 0,-3 0-5 16,-3 0 5-16,-2 2-4 0,1 0 7 0,0-1-7 15,3 0 12-15,1-5 1 0,8 0 6 0,16-21-6 16,-23 23-2-16,23-23-12 0,0 0 0 0,-3 18-1 16,3-18 1-16,0 0-1 0,24 12 3 0,-24-12-2 15,32 4 1-15,-12-3 1 0,5-1 0 0,1 0 0 16,2-1 2-16,0 1-2 0,-1 1 1 0,0 1-1 15,-3 3 0-15,-4 3 0 0,-20-8 1 0,26 16-1 16,-26-16 3-16,8 23-3 0,-8-23 6 0,-8 34 0 16,0-12 2-16,-4 1 17 0,-4 1-33 0,-4-1 28 15,0 1-31-15,-2-4 10 0,1-2 1 16,5-1-20-16,16-17-27 0,-18 22-89 0,18-22-98 16,0 0-288-16,7-19 46 0,-1-4 328 0</inkml:trace>
  <inkml:trace contextRef="#ctx0" brushRef="#br0" timeOffset="20218.3623">9338 9761 1489 0,'-29'7'31'0,"5"4"-25"0,0 1-8 0,2 1 4 15,1 2-1-15,3-1 11 0,-3 1 2 16,0 2 5-16,-1-1-6 0,2 3 0 0,2-1-7 15,2 0 6-15,16-18-4 0,-23 28 3 0,23-28-8 16,-6 21-1-16,6-21-5 0,13 18 1 0,-13-18 0 16,27 18 3-16,-7-12-2 0,3 1 3 0,5-2-2 15,2-1 1-15,2 0 0 0,0 0 2 0,-3 1-2 16,2 1 1-16,-5 2-3 0,-2 2 2 0,-5 1-1 16,-19-11 2-16,23 23-2 0,-23-23 3 0,10 33-4 15,-10-14-12-15,-3 2 32 0,-4-1-31 0,-5 2 31 16,-3 0-15-16,-2-1-7 0,-2 0 6 0,-1 1-7 15,0-2 5-15,0-2-8 0,0-3-4 0,3-2-19 16,0-8-14-16,17-5-36 0,-19 5-56 16,19-5-114-16,0 0-244 0,3-18 17 0,-3 18 346 15</inkml:trace>
  <inkml:trace contextRef="#ctx0" brushRef="#br0" timeOffset="20405.8687">9383 9790 1412 0,'0'0'237'0,"-26"12"-193"0,26-12-25 16,0 0-11-16,0 0-5 0,0 0-2 15,0 0 2-15,0 0 1 0,0 0-1 0,25-4 1 16,-8 1-4-16,4-1-1 0,3-3-18 0,7 4-30 16,-6-9-45-16,16 15-79 0,-16-20-82 0,17 6-252 15,-3 11 35-15,-10-11 305 0</inkml:trace>
  <inkml:trace contextRef="#ctx0" brushRef="#br0" timeOffset="20624.6388">9719 10104 1801 0,'0'0'11'0,"18"0"-5"0,3-3 14 16,11-2 9-16,3-6 8 0,6-2-8 0,-1-3-7 16,2-1-18-16,-1 1-1 0,-1 1-7 0,0 2-10 15,-2 0-20-15,2 10-51 0,-14-14-92 0,17 13-329 16,-19-3-98-16,-4 3 67 0</inkml:trace>
  <inkml:trace contextRef="#ctx0" brushRef="#br0" timeOffset="21836.6384">10764 9871 1165 0,'0'0'58'0,"0"0"-28"15,0 0-20 1,0 0-4-16,0 0 17 0,23-5 12 0,-5-5 10 15,11 2-2-15,-1-5-8 0,7-1-14 0,2-3-4 0,3 2-9 0,1 0-2 0,1 2-5 16,-3 2 4-16,-4 2-4 0,-3 2 2 16,-6 2-2-16,-6 3 0 0,-20 2-1 0,23-1-1 15,-23 1 3-15,0 0 0 0,0 0 1 16,-7 23-1 0,7-23 0-16,-30 30-4 0,8-12 4 0,-3 1-4 15,1 3 10-15,-6-1-3 0,5 2 17 0,-4-3 5 16,6 3 5-16,0-5-3 0,5 1-7 0,18-19-15 15,-19 24-6-15,19-24-5 0,1 18 1 0,-1-18-2 16,20 14 3-16,-20-14 0 0,34 10 0 16,-10-7 1-16,3-3 2 0,2-2 1 0,1 0 0 15,2 1 0-15,0-1 1 0,-3 4-1 0,-4-1 0 16,-3 1-1-16,-2 3-1 0,-20-5-1 16,24 15 4-16,-24-15-1 0,6 21 6 0,-6-21-1 15,-11 31 2-15,-1-11-5 0,-4 1 2 0,-3 1 12 16,-6-1-30-16,-1 0 29 0,-2-1-31 15,-1 0 11-15,2-3 3 0,2-3-2 0,5-2 1 16,20-12-11-16,-28 14-14 0,28-14-36 0,0 0-46 16,0 0-70-16,0 0-87 0,2-20-245 0,15 11 64 15,-8-20 342-15</inkml:trace>
  <inkml:trace contextRef="#ctx0" brushRef="#br0" timeOffset="22217.0651">11478 9804 1498 0,'0'0'86'0,"0"0"-75"0,0 0-12 15,24-11 4-15,-24 11 6 0,28-21 16 0,-5 11 6 16,-1-6 6-16,6 4-6 0,1-3-5 0,1 2-7 15,4 0 1-15,2 2-1 0,-2 2 0 0,1 2-4 16,-3 3-4-16,-3 1-5 0,-5 3-2 0,-2 3 2 16,-5 0-1-16,-17-3 4 0,21 12 1 0,-21-12 1 15,9 26-4-15,-6-7 4 0,-3 5-2 16,-3 5 4-16,-3 5-8 0,-5 4 6 0,-4 3-14 16,-5 4 6-16,-3 2-7 0,-4 4 8 0,-2-1-10 15,-4-1-3-15,2-3 19 0,1-2-19 16,3-2 20-16,5-4-7 0,3-5-8 0,4-7-1 15,8-5-14-15,7-21-11 0,-3 28-26 0,3-28-33 16,13 19-61-16,-13-19-136 0,17-14-286 0,3 5 41 16,-4-14 307-16</inkml:trace>
  <inkml:trace contextRef="#ctx0" brushRef="#br0" timeOffset="31390.9424">13027 9936 1293 0,'29'3'207'0,"-29"-3"-187"0,0 0-13 0,0 0-6 16,0 0-2-16,0 0 1 0,18-15-2 0,-18 15 0 0,0 0 0 16,0 0 2-16,0 0 1 0,12 18 1 0,-12-18 7 15,-6 28-3-15,2-7 7 0,-5 4-5 0,2 4 8 16,-5 5-4-16,2 3 12 0,-5 1 15 0,2 2-29 16,-3-5 28-16,1 2-30 0,1-5 4 0,0-4 7 31,4-8-10-31,10-20 4 0,-11 24-8 0,11-24-1 15,0 0-4-15,0 0-1 0,0 0 3 0,0 0 0 16,0 0 6-16,23-27 0 0,-12 4 6 0,3-6-6 0,2-7 3 16,0-1 4-16,1-4-26 0,2-1 24 0,1-2-21 15,2 0 9-15,-4 1 12 0,0 2-8 0,0-2 7 16,-1 4-10-16,-1-3 7 0,0 5-8 0,-1 2 7 16,-2 3-7-16,0 6 3 0,2 5-6 0,-15 21 4 15,19-25-2-15,-19 25 1 0,0 0 0 0,0 0 0 16,19 1 4-16,-19-1-2 0,7 28 3 0,-2-6-4 15,-2 4 3-15,0 7-5 0,-3 0 5 0,0 4-7 16,-1 3 6-16,-2 2-9 0,1 1 7 0,1-2-7 16,1-1 7-16,1-3-7 0,0-2 8 0,3-3 8 15,-1-3-32-15,3-3 11 0,-2-4-45 0,5 3-17 16,-9-25-44-16,12 39-56 0,-12-39-54 0,0 0-197 16,12 18-31-16,-12-18 84 0</inkml:trace>
  <inkml:trace contextRef="#ctx0" brushRef="#br0" timeOffset="31547.2098">13119 10067 1609 0,'0'0'44'16,"0"0"-39"-16,0 0-11 0,0 0 0 0,0 0 3 16,33 8 1-16,-10-13-2 0,5 1-15 0,-2-7-20 15,8 7-20-15,-6-10-17 0,12 10 0 0,-10-9-9 16,12 10-24-16,-13-10-74 0,7 0-206 15,2 14-23-15,-12-13 223 0</inkml:trace>
  <inkml:trace contextRef="#ctx0" brushRef="#br0" timeOffset="31765.9811">13763 9972 1518 0,'0'0'43'16,"-28"9"-35"-16,28-9 1 0,-26 16 8 0,26-16 10 15,-25 21 10-15,25-21-3 0,-27 32 0 0,12-13-10 16,3 7 3-16,-1 0-9 0,2 2-14 16,0 0 26-16,1 2-33 0,3-3 23 0,2 1-13 15,1-4-9-15,5-3 3 0,4-1-19 0,-5-20-5 16,25 25-9-16,-8-21-16 0,9-1-14 0,-4-16-65 16,23 13-130-16,-19-23-148 0,14 1-104 0,6 1 138 15,-13-19 371-15</inkml:trace>
  <inkml:trace contextRef="#ctx0" brushRef="#br0" timeOffset="31953.5016">14155 9949 1539 0,'0'31'77'16,"-18"1"-74"-16,1 6 8 0,1 2-3 16,5 1-5-16,0-2 28 0,3 1-36 0,-2-3 22 15,4-1-12-15,2-2-9 0,3-5 6 0,2-3-7 16,3-8-3-16,6 2-51 0,-10-20-9 0,19 26-12 15,-19-26-32-15,28 11-49 0,-28-11-203 0,17-16-95 16,2 10 89-16</inkml:trace>
  <inkml:trace contextRef="#ctx0" brushRef="#br0" timeOffset="32094.1148">14097 9650 1615 0,'0'0'23'15,"-28"7"-19"-15,28-7-7 0,0 0-11 0,0 0-9 16,-6 25-21-16,6-25-26 0,18 23-42 0,-18-23-47 16,32 24-99-16,-14-9-174 0,4-9 25 0,13 15 288 15</inkml:trace>
  <inkml:trace contextRef="#ctx0" brushRef="#br0" timeOffset="32484.7579">14607 10049 1428 0,'-19'-6'126'16,"19"6"-98"-16,-37-8 0 0,37 8 10 0,-36-9 11 15,36 9 0-15,-36-5-5 0,18 7-3 0,-7 1-5 16,3 5-3-16,-2 3-3 0,3 4-2 0,0 1-4 16,1 4-5-16,4 2-10 0,2 1-10 0,5 1 18 15,2 0-22-15,6 0 21 0,2 0-13 0,3-2-5 16,5-4 4-16,-9-18-4 0,32 29 3 0,-9-20-2 15,3-6 0-15,0-4 3 0,3-5-3 0,3-5 2 16,2-5-1-16,0-4 2 0,1-8-4 0,2-3-10 16,-4-4 20-16,0-3-18 0,-4-1 19 0,-2-1-4 15,-4 2-7-15,-3 2 7 0,-1 0-6 0,-5 4 7 16,-4 3-7-16,-3 1 2 0,-3 5-1 16,-3 1 0-16,-1 22 0 0,0-25 0 15,0 25 0-15,0 0 0 0,0 0 0 0,0 0 0 16,-23 12 0-16,12 7 0 0,0 7 0 0,-4 4 0 15,1 3 0-15,1 2 0 0,0-2 0 0,6 3 0 16,1-4 0-16,6 0-24 0,4-5-17 0,7 5-22 16,-2-9-23-16,13 6-1 0,-22-29-68 0,49 45-41 15,-49-45-132-15,45 15-187 0,-14-3 78 0,-6-15 323 16</inkml:trace>
  <inkml:trace contextRef="#ctx0" brushRef="#br0" timeOffset="32781.6608">15109 9927 1504 0,'0'0'174'0,"-26"6"-115"0,8 1-7 0,-4-1 0 15,5 6-5-15,0-1-18 0,17-11-12 16,-27 29-11-16,27-29-3 0,-12 26-5 0,12-26 3 16,6 21-3-16,-6-21 4 0,23 16-3 0,-4-9 1 15,1-2 0-15,5-2 0 0,1-1 0 0,2 0 0 16,-1-1 1-16,-1 3-2 0,-4 1 1 0,-3 1 0 15,-19-6 0-15,24 13 1 0,-24-13-1 0,10 17 2 16,-10-17-1-16,0 19 3 0,0-19-1 16,-10 23-9-16,10-23 26 0,-20 28-26 15,20-28 25-15,-30 29-14 0,13-15-5 0,-1-2 1 16,18-12-2-16,-30 20 2 0,30-20-7 0,-21 16-6 16,21-16-18-16,0 0-37 0,0 0-53 0,-17 4-89 15,34 0-290-15,-17-4-36 0,0 0 30 0</inkml:trace>
  <inkml:trace contextRef="#ctx0" brushRef="#br0" timeOffset="33391.0308">16241 10260 1243 0,'-15'-18'286'0,"15"18"-256"0,0 0-20 15,-19-12 0-15,19 12 7 0,0 0 6 0,-27-17 2 16,27 17-1-16,-22-11-2 0,22 11-1 0,-31-11-20 16,11 8 34-16,-2-5-32 0,1 1 29 0,-3-1-15 15,0-2-7-15,1-2 3 0,0 0 1 0,1-5 2 16,4-1-5-16,-3-3-1 0,3-3-12 16,3-4 7-16,3-2-9 0,4-1 8 0,1-3-8 15,3-3 6-15,2 0-5 0,5-2 5 0,2 1-9 16,4-1 8-16,2-1-10 0,3 2 10 0,2 1-8 15,-1 4-7-15,1 4 27 0,1 5-27 0,-3 4 28 16,-1 3-12-16,-13 17-4 0,22-21 1 0,-22 21-1 16,0 0 0-16,17 1 1 0,-17-1-1 15,0 18 4-15,-4-1-2 0,-2 3-14 16,-4 5 30-16,-3 8-28 0,-4 3 26 0,-5 8-8 16,-5 2-7-16,-3 4 16 0,-4 2-3 0,-1 4 17 15,-2-2-9-15,1 3 10 0,-1 0-13 0,4-3-4 16,3-2 14-16,4-3-20 0,5-6 15 0,2-4-21 15,8-6-1-15,5-7 0 0,9-6 0 0,9-3 0 16,7-7 0-16,12-2 0 0,9-8 0 16,7-8 0-16,9-7 0 0,6-9-16 0,8-5-3 15,3-8-17-15,6 0-21 0,-3-7 11 0,7 4-49 16,-10-10-4-16,8 16-46 0,-20-20-56 16,15 25-74-16,-22-6-209 0,-6-1 61 0,3 17 273 15</inkml:trace>
  <inkml:trace contextRef="#ctx0" brushRef="#br0" timeOffset="33594.2149">16578 9987 961 0,'0'0'114'0,"15"-24"-83"15,-15 24 0-15,25-29 5 0,-25 29-3 16,28-28-19-16,-28 28-32 0,20-22-18 15,-20 22-20-15,0 0-14 0,6-19-6 0,-6 19-16 16,0 0-20-16,0 0-29 0,0 0-36 0,-26-5-14 16,26 5-1-16,-18 1 134 0</inkml:trace>
  <inkml:trace contextRef="#ctx0" brushRef="#br0" timeOffset="34234.8179">16591 9877 504 0,'0'0'141'0,"0"0"-55"16,0 0-14-16,0 0-4 0,0 0 6 15,0 0 7-15,19-2-4 0,-19 2-9 0,0 0-4 16,12-21-3-16,-12 21 0 0,0 0 5 0,19-16-1 15,-19 16-2-15,0 0-5 0,9-22-7 0,-9 22-5 16,0 0-1-16,0 0-4 0,11-16-2 16,-11 16-4-16,0 0-6 0,0 0-6 0,0 0-6 15,0 0-5-15,0 0-7 0,-3 25 0 0,1-3-6 16,-2 7 7-16,-2 7-5 0,-2 4 6 16,-2 2-7-16,-2 2 6 0,1-1-11 0,0 0-3 15,1-3 22-15,3-3-21 0,-1-3 23 0,4-3-12 16,2-3-6-16,2-4 5 0,4-2-6 0,0-5 4 15,-4-17-4-15,11 24 3 0,-11-24-2 0,0 0 2 16,21 18-2-16,-21-18 0 0,0 0 1 0,0 0 0 16,21-18 2-16,-21 18-2 0,14-35 2 15,-7 12-4-15,-1-5 4 0,-1-2-6 0,-2 1-12 16,-3-2 24-16,-1-1-22 0,-2 1 23 0,-2-3-4 16,-1-1-6-16,0-3 4 0,-1-2-7 15,1-1 7-15,2-1-7 0,0 2 8 0,4 3-6 16,2 5 6-16,3 7-5 0,2 5 4 0,-7 20-4 15,16-25 2-15,-16 25-1 0,23-21 2 0,-23 21-1 16,31-18 2-16,-13 11-3 0,3 0 1 16,-1 1-1-16,2 2 0 0,-2 3 0 0,-20 1 1 15,31 5 0-15,-31-5-1 0,26 14 0 0,-26-14-2 16,18 26 4-16,-13-9-4 0,-1 0 6 0,-7 4-5 16,0 2 4-16,-7 5-5 0,-4 1 4 0,-4 3-3 15,-4 1 5-15,-3 0-7 0,-6 2 8 0,2-1-6 16,0-1 8-16,1-3-2 0,1-4 6 0,5-3-5 15,5-6 1-15,17-17-5 16,-18 22-2-16,18-22-1 0,0 0-11 0,0 0 11 16,17 7 1-16,1-9 0 0,7-4 11 0,6-6-10 15,6-1-1-15,5-3-1 0,7 0-8 0,0 4 3 16,1 0-5-16,-5 3 2 0,-5 2 1 0,-8 5-1 16,-6 2 2-16,-7 2-1 0,-19-2 4 0,18 16 0 15,-18-16 4-15,-9 33 0 0,-4-12-10 16,-7 4 29-16,-8 4-23 0,-6-2 28 0,-4 5-7 15,-5-2-4-15,1 0 6 0,2-4-9 0,4-2-1 16,4-5-9-16,7-2-1 0,5-5-11 0,20-12-9 16,-19 15-33-16,19-15-22 0,0 0-38 15,0 0-54-15,41-15-116 0,-18-2-229 0,11-6 24 16,9 6 271-16</inkml:trace>
  <inkml:trace contextRef="#ctx0" brushRef="#br0" timeOffset="34625.4603">17405 9960 1672 0,'-28'-7'61'0,"28"7"-39"0,-35-5 1 0,15 8 8 15,-3 0 2-15,1 6-2 0,-5 2-7 0,2 4-2 16,-2 1-3-16,3 5 2 0,-4-1-5 16,4 3 3-16,-1 1-6 0,3 1 0 15,3 1-5-15,2 0-7 0,2-2 17 0,4 2-18 16,2-3 0-16,4 0 0 0,2-2 0 0,5-4 0 15,-2-17 0-15,14 28 0 0,-14-28 0 0,28 18 0 16,-7-12 0-16,3-4 0 0,3-5 0 0,2-5 0 16,3-5 0-16,-2-4 0 0,0-1 0 15,0-3 0-15,-5 1 0 0,-2-1-3 0,-2 0-17 16,-5-1 23-16,-2 1-22 0,-1 1 24 0,-4-2-4 16,0 1-3-16,-3 0 2 0,-3 1-3 0,-3 20 3 15,4-29-2-15,-4 29 3 0,-4-18-2 0,4 18 2 16,0 0 0-16,-18 1-3 0,18-1 2 15,-19 22-2-15,7-4 2 0,-1 6-2 0,0 3 3 16,0 1-5-16,1 1-6 0,2 0 15 16,1-3-33-16,6 2 8 0,0-6-35 0,8 2-25 15,-5-24-18-15,22 34-21 0,-22-34-10 0,39 18-14 16,-17-21 16-16,19 7-77 0,0-5-214 0,-4-16 14 16,14 11 235-16</inkml:trace>
  <inkml:trace contextRef="#ctx0" brushRef="#br0" timeOffset="34959.9853">17772 9971 1590 0,'-28'9'218'0,"-11"-8"-161"0,5 6-15 0,3-1-6 16,1 4-6-16,4 1-14 0,1 0-6 0,2 0-5 16,4 1 2-16,2 1-2 0,17-13 1 0,-23 25-4 15,23-25 1-15,-8 26-3 0,8-26 1 16,10 23-2-16,-10-23 1 0,24 20-1 0,-7-12-11 15,2-2 10-15,4-2-9 0,1-1 9 0,4-3 1 16,0 0 2-16,2 0-2 0,-2-1 1 0,0 1-1 16,-1 1 0-16,-4 1 0 0,-3 1-2 0,-20-3-7 15,30 11 14-15,-30-11-12 0,17 18 15 0,-17-18-4 16,4 21 0-16,-4-21 2 0,-9 30-4 0,3-14 8 16,-5 3-5-16,-1-1 3 15,-4 1-4-15,0-1 0 0,1-1-4 0,15-17 3 16,-30 30-1-16,30-30-2 0,-19 22-8 0,19-22-10 15,0 0-22-15,0 0-28 16,-6 21-32-16,6-21-36 0,0 0-67 0,0 0-127 0,19-24-188 0,-19 24 48 0,26-33 349 0</inkml:trace>
  <inkml:trace contextRef="#ctx0" brushRef="#br0" timeOffset="35291.9332">17957 10178 1709 0,'-24'10'117'15,"24"-10"-69"-15,-19 9 1 0,19-9-24 0,0 0-11 16,0 0-7-16,0 0-5 0,0 0-2 0,0 0-15 16,28-4 16-16,-7-4-13 0,6-3 26 0,4-3-9 15,5-1 7-15,4-2-12 0,1 1-3 16,1 0 3-16,-1-1-3 0,-3-1 4 0,-4-2-3 16,-4 2 2-16,-3-1-1 0,-6 3 3 0,-21 16-3 15,24-28 4-15,-24 28-2 0,3-24 1 16,-3 24 0-16,-13-19 1 0,13 19 0 0,-29-12 2 15,7 9 1-15,-3 6 2 0,-5 4 0 0,-3 5 0 16,-2 4 2-16,-4 3-1 0,0 5 1 16,-1 4-10-16,3 4 0 0,0 3 0 0,5 0 0 15,3 0 0-15,6 0 0 0,5-6 0 0,9-1 0 16,8-4 0-16,6-4 0 0,10 0 0 0,2-6 0 16,8-2 0-16,6-3 0 0,9-7-6 0,6-4-15 15,12-1-44-15,1-11-26 0,12 6 1 0,-6-15-54 16,18 14-69-16,-25-11-305 0,11-2-32 0,-5 1 202 15</inkml:trace>
  <inkml:trace contextRef="#ctx0" brushRef="#br0" timeOffset="35589.7898">18819 9911 1747 0,'-23'5'132'16,"-18"-4"-76"-16,3 7-10 0,-3 1-10 0,3 2-8 15,-1 1-26-15,3 1-2 0,2-1 0 0,4 3 0 16,5-3 0-16,4 0 0 0,21-12 0 15,-27 20 0-15,27-20 0 0,0 0 0 0,-9 20 0 16,9-20 0-16,0 0 0 0,24 13 0 0,-6-12 0 16,3-2 0-16,5-1 0 0,0-2 0 0,3 0 0 15,2 1 0-15,-2 2 0 0,-3 2 0 0,-5 1 0 16,-3 4 0-16,-18-6 0 0,24 16 0 0,-24-16 0 16,11 29 0-16,-9-10 0 0,-2 4 0 15,-3 1 0-15,-5 3 0 0,-5 2 0 0,-4 3 0 16,-4 1 0-16,-1 0 0 0,0 0 0 15,-2-4 0-15,2-3 0 0,2-3 0 0,2-2 0 16,18-21 0-16,-18 28 0 0,18-28 0 0,0 0-38 16,0 0-103-16,25 21-185 0,-25-21-297 0,34-25 27 15,-8 8 274-15</inkml:trace>
  <inkml:trace contextRef="#ctx0" brushRef="#br0" timeOffset="35757.979">19161 10230 2047 0,'0'0'0'0,"-32"10"0"0,13-8 0 0,19-2 0 0,-29 1 0 0,29-1 0 0,-26-3 0 16,26 3 0-16,-27-10 0 0,27 10 0 16,-21-17 0-16,21 17 0 0,-16-23 0 15,2 3-93-15,14 20-280 0,-9-21-284 0,9 21 46 16,-20-31 299-16</inkml:trace>
  <inkml:trace contextRef="#ctx0" brushRef="#br0" timeOffset="69591.2511">2934 11052 1013 0,'14'-20'144'15,"-14"20"-121"-15,0-30-3 0,0 30 5 0,6-28 7 16,-6 28 21-16,9-21 10 0,-9 21 1 0,0 0-2 15,0 0-6-15,0 0-7 0,0 0-11 0,0 0-11 16,0 0-14-16,0 0-6 0,0 0-8 0,-24 34 3 16,13-11-3-16,-2 3 6 0,-1 1-4 15,2 5 7-15,-1-2-5 0,3 0 8 0,2-2-9 0,3-3 5 16,1 0-8-16,2 0 6 0,2-1-6 16,2 2 6-16,3-1-7 0,1-1 5 0,1-1-6 15,2-2 5-15,1-2 14 0,2-1-32 0,0-1 31 16,-12-17-29-16,28 23 11 0,-28-23 5 0,25 12-3 15,-25-12 1-15,26 0 0 0,-26 0 1 0,28-11 2 16,-28 11 14-16,28-30-31 0,-12 10 28 0,0-6-27 16,-2 2 11-16,0-3 6 0,-1 0-6 0,-2 0 5 15,-1 0-5-15,-1 4 5 0,0 2-4 0,-2 4 5 16,-7 17-5-16,10-25 2 0,-10 25-1 0,0 0 0 16,0 0-1-16,0 0-1 0,0 0-1 0,0 0 1 15,0 0 0-15,0 0-1 0,14 20 5 16,-8-3-5-16,-1 3 6 0,-1 4-6 0,2 2 5 15,-1 2-5-15,0 0 6 0,2-2-6 0,0 0 5 16,1-3 14-16,1 1-29 0,1-3 30 0,1-1-30 16,1-1 10-16,0-2 5 0,-12-17-2 0,26 27 3 15,-26-27-1-15,23 14 1 0,-23-14-1 0,21 3 3 16,-21-3 2-16,23-8 7 0,-23 8 7 0,19-21-2 16,-10 1 2-16,-1-5-11 0,2-8-18 0,2-3 23 15,-1-4-25-15,3 0 21 0,-5-1-6 0,0 0-10 16,-1 2 7-16,-2 2-6 0,0-2 4 0,-2 3-12 15,1 2-2-15,-4 2-12 0,3 11-9 0,-5-2-15 16,1 23-10-16,-2-26-34 0,2 26-54 16,0 0-89-16,0 0-124 0,0 0-133 0,0 0 172 15,6 32 322-15</inkml:trace>
  <inkml:trace contextRef="#ctx0" brushRef="#br0" timeOffset="69992.0327">3663 11379 1552 0,'0'0'47'0,"0"0"-47"0,0 0-5 16,0 0 0-16,0 0 5 0,25 5 10 0,-25-5 11 16,31-10 8-16,-11 3 1 0,1-8-1 0,6 0-19 15,3-2 0-15,3-1-2 0,-1-3 5 0,-1 0-3 16,-4 0 3-16,-1-1-9 0,-5 3 6 0,-2-1-3 15,-5 3 6-15,-14 17 0 0,17-29 9 0,-17 29 0 16,6-23 1-16,-6 23 0 0,0 0-8 0,-11-20-4 16,11 20-2-16,-23-8-7 0,23 8 0 0,-34 4-1 15,14 2-2-15,-2 5 2 0,-3 5-1 0,1 2 2 16,-2 5-3-16,1 0 3 0,2 1-3 0,1 1 4 16,4 2-4-16,2-3 7 0,5 2-6 15,4-5 1-15,4-1-3 0,4-3 2 0,-1-17-3 16,13 27 4-16,-13-27-4 0,26 22 2 0,-7-13-2 15,3-4-11-15,3-3 7 0,4-4-7 0,5-2-14 16,0-5 5-16,9 2-56 0,-5-10-3 16,11 8-8-16,-8-14-33 0,12 9 6 0,-14-14-32 15,13 15-12-15,-14-13-14 0,8 7-39 0,-3 9-137 16,-14-21 30-16,17 22 321 0</inkml:trace>
  <inkml:trace contextRef="#ctx0" brushRef="#br0" timeOffset="70335.5577">4515 11129 1135 0,'-25'-4'148'0,"25"4"-41"15,-39 12-19-15,22 1-10 0,-9-7-11 0,7 8-7 16,-8-2-13-16,3 7-6 0,-3-2-8 16,3 5-2-16,-2 0-7 0,4 1 2 0,1 1-6 15,3 2 0-15,2 0-9 0,3 2 1 0,5-3-8 16,1 2-10-16,6-6 23 0,5 0-24 16,1-4 21-16,-5-17-10 0,24 23-5 0,-6-18 4 15,7-3 0-15,5-7 1 0,4-4 2 0,4-7 2 16,1-7-9-16,0-5 17 0,0-7-20 0,-1-2 15 15,-1-6-6-15,1-3-7 0,-3 0 6 0,-1-1-6 16,0-2 7-16,-4-1-8 0,-3 2 8 0,-4-1-6 16,-6 3 9-16,-3 2-5 0,-7-1-5 0,-6 2 10 15,-3 6-9-15,-4 6 2 0,-4 9-1 16,10 22 0-16,-26-20 0 0,26 20 0 16,-31 9 0-16,10 9 0 0,-1 13 0 0,-1 12 0 15,-1 9 0-15,2 7 0 0,2 3 0 0,5 1 0 16,1-2 0-16,6-3 0 0,5-4 0 0,6-7 0 15,6-3 0-15,2-4-4 0,9 0-48 0,1-6-26 16,10 7-45-16,-11-26-178 0,16 10-321 0,-1-9 30 16,4-11 318-16</inkml:trace>
  <inkml:trace contextRef="#ctx0" brushRef="#br0" timeOffset="72471.9657">6094 11003 881 0,'0'0'106'16,"9"-18"-20"-16,-9 18-11 0,0 0-13 0,17-17-4 15,-17 17 1-15,0 0-6 0,0 0-5 16,0 0-9-16,0 0-2 0,0 0-7 0,0 0-7 16,0 20 1-16,-6 0-8 0,2 8 3 0,-6 7-11 15,-4 4 1-15,-1 5-13 0,-2 0 8 0,0-1-13 16,1 1 15-16,0-2-11 0,1-1 10 0,2-2 7 15,3-4-34-15,4 0 17 0,0-5-47 16,9 2-14-16,-5-14-22 0,17 8-43 0,-15-26-42 16,28 23-76-16,-9-8-144 0,-2-22-13 15,20 14 350-15</inkml:trace>
  <inkml:trace contextRef="#ctx0" brushRef="#br0" timeOffset="72806.3827">6556 10968 1142 0,'0'0'118'0,"0"0"-44"0,0 0-23 0,-22 3-17 16,22-3-2-16,-24 23-5 0,13-2 3 0,-4 1-2 15,2 6 6-15,-3 2-10 0,3 6 6 0,-3-1-8 16,5 3 5-16,-1-3-9 0,4 1 3 0,1-2-14 16,6 2 5-16,2-2-9 0,4 0-8 0,3-6 27 15,3-2-29-15,5-5 26 0,1-3-17 16,4-5-2-16,2-4 1 0,3-4 0 0,1-8 1 15,4-4 0-15,-2-6-2 0,0-6 6 0,0-4 14 16,-1-6-23-16,0-1 25 0,-3-5-27 16,-2 0 7-16,-5-4 5 0,-2-1-10 0,-2 1 9 31,-3-1-9-31,-2-1 8 0,-4 2-8 0,-5 3 8 16,-3 2-7-16,-3 5 5 0,-2 2-8 0,-2 4 0 15,-1 2-11-15,11 21-4 0,-23-24-10 16,23 24-6-16,-23-3-9 0,23 3-12 0,-23 15-19 15,19 11-38-15,-14-10-33 0,18 19-24 0,-12-3-221 16,3-8-52-16,18 15 175 0</inkml:trace>
  <inkml:trace contextRef="#ctx0" brushRef="#br0" timeOffset="73312.594">7807 10968 1070 0,'0'0'194'0,"0"0"-161"0,0 0-28 0,0 0-6 16,17-12 3-16,-17 12 9 0,0 0 11 0,0 0 10 15,20-3 7-15,-20 3 4 0,0 0 1 0,19 10-1 16,-19-10 0-16,23 22-6 0,-9-4-2 15,-3 1-13-15,1 7-2 0,-2 4-7 16,-2 4 7-16,-2 1-5 0,-2 2 10 0,-5-4-10 16,-2 3 4-16,-5-2-6 0,-2 2 9 0,-5-1-7 15,-2 0-10-15,-2-3 22 0,-3-1-30 0,-1-3 22 16,-3-1-11-16,1-4-7 0,0-4 1 0,1-2-4 16,0-4 1-16,-2-1-8 0,1-6-6 0,0-2-13 15,-1-9-15-15,5 2-16 0,-5-13-21 0,26 16-23 16,-39-38-41-16,39 38-75 0,-21-50-170 15,13 7-90-15,14 9 141 0</inkml:trace>
  <inkml:trace contextRef="#ctx0" brushRef="#br0" timeOffset="73500.1034">7642 10890 1380 0,'-18'-1'316'15,"18"1"-234"-15,-23 22-33 0,23-22-12 16,0 0-12-16,-13 19-2 0,13-19-9 0,0 0-4 15,0 0-3-15,19 11-2 0,-19-11-4 0,30 5-1 16,-7-6-1-16,5-3-1 0,5-1-8 0,2-4-10 16,7 0-9-16,-2-5-22 0,7 5-14 0,-6-7-31 15,13 14-30-15,-14-14-52 0,17 24-124 0,-8-6-196 16,-11-2 13-16,7 18 400 16</inkml:trace>
  <inkml:trace contextRef="#ctx0" brushRef="#br0" timeOffset="74406.4206">8324 11189 1533 0,'0'0'107'16,"0"0"-34"-16,0 0-13 0,0 0-11 0,0 0-13 15,0 0-11-15,0 0-8 0,-23 25-2 0,23-25-2 16,-19 34-1-16,6-12 0 0,4 2 4 15,-2 0-4-15,2 2 4 0,2-1-11 0,2-1-16 16,1-1 10-16,6-2-13 0,1-3 21 0,-3-18-6 16,17 27 7-16,-17-27-8 0,28 15 0 15,-8-12-1-15,2-6 0 0,1-3-5 0,3-7 4 16,4-3-3-16,-1-4-10 0,0-4 28 0,0-2-24 16,-2 0 24-16,-1-2-10 0,-5 2-5 0,-2 2 4 15,-1 0-6-15,-5 5 6 0,1 1-6 0,-14 18 3 16,18-29 1-16,-18 29-1 0,14-21 0 0,-14 21 3 15,0 0 2-15,0 0 2 0,0 0 0 16,0 0 2-16,0 0-4 0,0 0-3 16,-3 30 2-16,-2-8-1 0,0 1 3 0,-2 4-1 15,-2 0 6-15,1 1-10 0,0 0 7 0,4-3-8 16,0 0-12-16,3-5 22 0,2-2-23 0,-1-18 22 16,8 29-12-16,-8-29 0 0,20 16-4 0,-20-16-2 15,34 4 4-15,-12-9-2 0,3-7 5 0,3-4-7 16,4-5 23-16,2-3-24 0,1-2 24 15,1-3-11-15,-1 0-3 0,-1-2 5 0,-5 5-5 16,-2 0 4-16,-4 5-4 0,-4 2 4 0,-2 5-2 16,-17 14 3-16,20-19 2 0,-20 19 6 0,0 0 4 15,0 0 0-15,0 0-16 0,0 0 0 0,0 0 0 16,-18 23 0-16,4-5 0 0,1 4 0 0,-3 3 0 16,0 4 0-16,2-1 0 0,0 0 0 15,2-4 0-15,4-2 0 0,3-4 0 16,5-18 0-16,0 24 0 0,0-24 0 0,0 0 0 15,0 0 0-15,24 12 0 0,-24-12-9 0,28-13 18 16,-11-2-20-16,3-5 22 0,1-5-11 0,1 0 0 16,0-3 0-16,0-1 0 0,0 1 0 0,-1 2 0 15,-3 0 0-15,0 5 0 0,-3-2 0 0,-1 3 0 16,-1 1 0-16,-13 19 0 0,23-27 0 16,-23 27 0-16,0 0 0 0,0 0 0 0,0 0 0 15,0 0 0-15,0 0 0 0,9 20 0 16,-10 1 0-16,-1 2 0 0,-3 5 0 0,1-4 0 0,1 2 0 15,1-2 0-15,5-2 0 0,3-3 0 16,2-2 0-16,-8-17 0 0,30 27 0 0,-11-19 0 16,4-4 0-16,1-3 0 0,4-5 0 0,3-3 0 15,0-4 0-15,3-3 0 0,-1-6 0 16,0 0 0-16,-1-2 0 0,-4-2 0 0,-4 1 0 16,-2-3 0-16,-4 3 0 0,-4 0 0 0,-6 0 0 15,-3 3 0-15,-5-1 0 0,-1 3 0 0,1 18 0 16,-11-29 0-16,11 29 0 0,-22-18 0 0,22 18 0 15,-32 0 0-15,12 7 0 0,-6 5 0 0,-6 5 0 16,0 5 0-16,-2 5 0 0,-1 2 0 16,6-1 0-16,6-2 0 0,5-2 0 15,7-1 0-15,5 0 0 0,5-2 0 0,6-2 0 16,3-1 0-16,7-1 0 0,7-2 0 0,7-3 0 16,8-5 0-16,13-3 0 0,4-10-75 0,21 8-106 15,-18-26-298-15,27 12-148 0,-3-6 7 0,-4-10 556 16</inkml:trace>
  <inkml:trace contextRef="#ctx0" brushRef="#br0" timeOffset="75312.7119">10347 10981 1674 0,'0'0'89'16,"0"0"-63"-16,0 0-21 0,0 0-2 0,17-17 8 15,4 4 3-15,4-4 6 0,3 1-5 0,0 2-2 16,1 0-8-16,0 3-1 0,0 2-4 0,-3 3 2 16,-4 2-2-16,-5 3-1 0,-17 1 2 15,25 6 1-15,-25-6 0 0,0 0 0 16,16 25 2-16,-16-25-3 0,-2 35 5 0,-6-12-6 16,-4 4 3-16,-4 3-1 0,-2 2 10 0,-6 0 1 15,-1 5 9-15,-2-2-8 0,2 1 2 0,0-3-10 16,3-2 1-16,2-3-5 0,3-3 1 0,3-3-4 15,2-1 3-15,4-3-4 0,8-18 2 0,-9 29-2 16,9-29 1-16,0 20-2 0,0-20-4 16,0 0-8-16,19 16-4 0,-19-16-11 0,30 0-2 15,-8-5-3-15,4-7-9 0,7 0-21 0,-2-12-23 16,15 8-31-16,-11-18-37 0,19 15-22 16,-16-19-18-16,17 15 16 0,-13-13 22 0,7 7 64 15,-7-3 37-15,-3 1 41 0,-5 5 21 0,-4-1 19 16,-6 5 21-16,-5 1 25 0,-3 4 11 0,-9-2 20 15,-7 19-1-15,3-21 11 0,-3 21-1 16,0 0-5-16,-23-3-12 0,0 1-5 0,23 2-4 16,-44 18-9-16,21 1-1 0,-8-3-17 0,5 8-3 15,-6-1-13-15,4 9 1 0,-2-1-10 0,5 5 3 16,1 1-13-16,8-3 3 0,2-3-6 0,5-2 0 16,5-5-6-16,6-2-4 0,5-1-8 0,5-5 1 15,6 0-2-15,4-3 2 0,4-4-2 0,5-4 0 16,2-6 2-16,4-4 0 15,2-6 0-15,0-5-2 0,-1-3 0 0,-1-4 0 16,-3-1 0-16,-1-2 0 0,-4 1 0 0,-3-1 0 16,-6 0 0-16,-4 0 0 0,-6-3 0 0,-4 0 0 15,-4 3 0-15,-3 0 0 0,-4 6-4 0,-5-1-8 16,-2 4-1-16,-5 0-7 0,-1 3-2 0,-4-1-8 16,1 4 3-16,0 3 0 0,2 6 6 15,1 0-2-15,18 2-5 0,-30 8-18 0,30-8-27 16,-19 13-32-16,27 4-65 0,-8-17-60 0,0 0-123 15,28 23-128-15,-28-23 120 0,42 10 361 0</inkml:trace>
  <inkml:trace contextRef="#ctx0" brushRef="#br0" timeOffset="75500.1911">11482 10954 1579 0,'0'0'108'0,"-23"19"-54"16,23-19-9-16,-26 20-16 0,26-20-7 0,-30 30-12 15,16-9 2-15,-2 4-7 0,0 7 4 0,2 2-10 16,1 1 5-16,2-1-9 0,3-3 6 0,3-1-15 16,3-4-8-16,5 3-48 0,-3-29-37 0,15 43-41 15,-15-43-86-15,27 22-190 0,-9-7-91 16,-18-15 178-16</inkml:trace>
  <inkml:trace contextRef="#ctx0" brushRef="#br0" timeOffset="75828.3358">11801 10939 1668 0,'-49'0'127'0,"31"5"-56"0,-6 1-25 0,4 5-7 16,2 1-11-16,18-12-6 0,-29 26-9 0,29-26-2 16,-17 26-6-16,17-26 0 0,-1 25-5 0,1-25 1 15,11 27-2-15,-11-27 1 0,19 24-1 0,-19-24 3 16,34 22-5-16,-16-14 6 0,4 1-3 15,0-3 2-15,0 1 1 0,1-1-1 16,-2 0-1-16,-2 1 0 0,-19-7-2 0,31 13 1 16,-31-13-1-16,20 19-1 0,-20-19-2 0,13 23 3 15,-13-23-3-15,2 27 4 0,-3-10-7 0,-4 1 4 16,0 1-4-16,-2-1 4 0,-2 0 2 0,-2-1 2 16,-2 0-7-16,-1 0-3 0,14-17-4 0,-24 26-11 15,24-26 8-15,-19 16-16 0,19-16 14 0,0 0-25 16,-17 6-4-16,17-6-13 0,0 0-35 15,-8-27-20-15,8 27-103 0,10-32-155 0,-1 4-132 16,9 7 68-16,-13-20 437 0</inkml:trace>
  <inkml:trace contextRef="#ctx0" brushRef="#br0" timeOffset="75969.0508">11880 10871 1414 0,'-24'-16'505'15,"24"16"-411"-15,0 0-60 0,-17 9-34 0,17-9 0 16,0 0 0-16,0 0 0 0,30 12 0 0,-10-12 0 15,8-1 0-15,7-3 0 0,6-2 0 0,4 0 0 16,-2-3 0-16,4 7-5 0,-7-10-111 0,14 22-132 16,-24-16-380-16,15 7-6 0,-8 5 219 0</inkml:trace>
  <inkml:trace contextRef="#ctx0" brushRef="#br0" timeOffset="76125.2187">12347 11298 1848 0,'-39'8'199'16,"39"-8"-199"-16,-22 5 0 0,22-5 0 0,0 0 0 16,0 0 0-16,0 0 0 0,11-19 0 0,-11 19 0 15,22-33-96-15,10 31-217 0,-13-24-347 16,9 6 33-16,-2 1 277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1T03:03:57.811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472 2035 892 0,'0'0'137'16,"0"0"-35"-16,0 0-26 0,0 0-15 0,0 0-11 15,0 0-13-15,0 0-7 0,-19 9-10 0,19-9-4 16,0 0-6-16,0 0-5 0,0 0-6 0,0 0-4 15,0 0-1-15,0 0 2 0,0 0 3 0,0 0 4 16,0 0 1-16,0 0 2 0,20 12-1 16,-20-12 1-16,0 0-1 0,22 1-1 15,-22-1 1-15,19 0 0 0,-19 0 2 0,22-1 3 16,-22 1 1-16,24-4 0 0,-24 4 0 0,30-3 1 16,-30 3 0-16,34-9-1 0,-15 3 2 0,4-2-2 15,-1 0 0-15,4 4-2 0,-3-2-3 0,0 1-3 16,1-5 1-16,0 5-3 0,2-4 3 0,0 6-2 15,0-1 1-15,0 2-2 0,2 1 2 16,-1 0-3-16,-1 1 1 0,2 1 0 0,0-1-1 16,0 1 1-16,1 0 0 0,1 0 1 0,-1-1-2 15,2 0 2-15,2 0-1 0,3 0 0 0,0-2 2 16,4 0-2-16,0-2 2 0,4-1 15 0,0-2-13 16,2 1 14-16,3-3-56 0,2 2 40 15,0-3-40-15,2 2 39 0,0 1 3 0,1-2-4 16,1 2 4-16,0 1-5 0,-2-1 2 15,2 1-3-15,-1 2 2 0,-1 0-2 0,3 2 3 16,0 1-1-16,-1-2 1 0,1 3-1 0,-3 0-1 16,1 2 1-16,-2-1-2 0,-1 2 2 0,0 0-2 15,0-1 2-15,-1 1-2 0,4-2 0 0,-2 0-4 16,3 0 1-16,0-1-1 0,3 0 3 0,-2-1 3 16,2 0 0-16,-1-2 6 0,1 2 0 15,2-2 5-15,-2-1-1 0,1-1-1 0,-1 2-2 16,1-1-3-16,1 1-1 0,-1 2 0 0,0 0-3 15,0 0 1-15,-3 2-2 0,-3 0 1 16,2 2-2-16,-3-1 0 0,-2 2 2 0,2-1 1 16,1 2 3-16,-2-1-2 0,0 1 1 0,-1-2-5 15,0 1 2-15,1-2-2 0,-2 2 3 0,3-3-4 16,-4 0 1-16,2 1 1 0,0-2-2 16,3-3 4-16,1 2 6 0,-1-1-1 0,3-2 1 15,-1 2 0-15,2-2-10 0,-1 0 4 0,-1 2-3 16,1-1 1-16,-1 1 0 0,-3 0 0 0,-1-1 1 15,4 2 0-15,-1 1 0 0,0-1 0 0,-1 1-1 16,-1 1-1-16,-1 0 0 0,0 3-1 0,-3 1 2 16,0-2-1-16,-4 2 1 0,1 0-1 0,-2 0 2 15,2 0-3-15,2-1 3 16,-1 1-1-16,1-2 0 0,1-1 0 0,-1-1 1 16,0 2 0-16,1-3 0 0,2 0-1 0,-3 1 1 15,2-2-1-15,1-2 0 0,-2 2 1 0,1-1-1 16,2-1 3-16,1 2 0 0,-1-1 2 0,3 2-1 15,-2-2-1-15,0 2-1 0,0-1-3 0,-3 4 2 16,1 0-2-16,-2 0 2 0,-2 3-1 16,-1-1 1-16,0-1-2 0,0 1 2 0,1 1-2 15,2-1 2-15,-2 0 35 0,2 1-35 0,-1-2 34 16,0-1-35-16,2-1-1 0,-2-1 1 0,3-1 1 16,-1 0 0-16,1 0 1 0,-2-1-1 15,4 1 0-15,2-2-10 0,-2 0-36 0,4 1 36 16,-1-3-33-16,0 2 42 0,-1-1 3 0,1 1-1 15,-3-1-2-15,2 1 0 0,-2 2 0 16,0 0-1-16,3 0 2 0,-1 2 3 0,-1-2-3 16,1 3 1-16,-1-1-1 0,1-2-3 0,0 1 2 15,1-1 1-15,2-1-2 0,-1 0 1 0,0-1-1 16,1-1-1-16,4 0 10 0,0-2-3 0,1 1 3 16,1-1-3-16,-1-1-4 0,0 1-3 0,-1-1 2 15,0 1-1-15,0 1 0 0,0 0-1 0,2-1 5 16,-1 2-5-16,0-2 4 0,-1 1 0 15,-2 3-4-15,0-2 2 0,-2 3 1 16,0 0-4-16,1 0 3 0,-1 2 0 0,2-2 0 16,-1-2 1-16,2 2-1 0,1-1 0 0,-2 2 0 15,1-1 1-15,-1-1-1 0,0 1 0 0,3-2 0 16,-4 1 0-16,2-1 1 0,1 0 2 0,-1 0 4 16,4-1 0-16,-2-2 2 0,2 3-1 15,-1-2-2-15,2 3-2 0,-2-3 1 0,1 1-4 16,1-3 1-16,-1 2 2 0,2 0 1 0,1 2-3 15,-3 2 2-15,1-1-4 0,-2 1 0 0,-2 0 0 16,1 1 0-16,-3-1 0 0,0 2-1 16,-1 1-1-16,1 1 0 0,-1-1 1 0,0 0-2 0,2-2 3 15,-3 1-1-15,0 1 1 0,0-2-4 16,-3 1-1-16,1 1 5 0,1-2 2 16,2-2 0-16,4 1 1 0,1-5-4 0,4 4-4 15,-4-3 6-15,3 0-2 0,0 2 3 0,-1-2-1 16,2 1 1-16,0 1-1 0,1 1 2 0,0 1 0 15,0 0-1-15,-1 1 1 0,0 2-2 0,-1-1 1 16,-3 2-1-16,-1 0 0 0,-1 0-1 0,0 1-1 16,1 0 0-16,0 0 2 0,-1-1 0 0,1-1 3 15,0 1-4-15,0-2 2 0,0 1-2 16,-1 0 1-16,-1-3 1 0,1 3 2 16,4-2 10-16,0 0 1 0,0 0 0 0,2 1 2 15,-3-2-12-15,2 1 0 0,-2 0-1 0,2-1-2 16,-2 1 0-16,1-1-2 0,2 1-2 0,0 1-1 15,-1-1 2-15,4 0-1 0,-2-2 4 0,0 1-1 16,0 0 1-16,1-1 2 0,3-1-3 0,0 0-4 16,1-2 2-16,2 2-2 0,-2-2 1 15,3 2 3-15,-2-2-1 0,-1-1 0 0,1-1 5 16,-1 1-5-16,5-2 6 0,0 2-4 0,-2-2 2 16,2 1 1-16,-3 1 0 0,-3 2-2 0,2-1 0 15,-2 2-2-15,0-1 0 0,2 1 0 0,-2 2-1 16,1-1 0-16,-3 1 0 0,-2 1 0 15,3 0-1-15,-2 0 3 0,2 0-3 16,-1 1 1-16,3-1 0 0,1-2-2 0,1-1 4 16,1 2-2-16,0-1 1 0,-2 1 0 0,2-1-1 15,0 0 0-15,3-3 2 0,4 2-1 0,-1-1 3 16,2 1-3-16,-2-1 3 0,-1 2-1 0,-2-2-1 16,1 0-5-16,2 1-2 0,-1-1-2 0,-2 0 0 15,-2 3 7-15,-3 0 0 0,-2 0 0 0,0 3 0 16,-3-1 4-16,0 0-3 0,3-1 2 15,-5 2-4-15,2-1-2 0,2 0 3 0,-4 2 0 16,3-3 2-16,-3 3 0 0,3-3-1 0,1 0 1 16,1-1 2-16,3-1-1 0,2-1 0 15,1 0-1-15,0-1 1 0,-2 0-4 0,3 1 2 16,0 0-1-16,-1-1 0 0,1 2 1 0,-2 0-1 16,0 0-1-16,-4 1 1 0,-2 0-1 15,1 1 1-15,-1 0 2 0,0 1-2 0,0 0-2 16,-4-1 3-16,0 1-3 0,0 1 1 0,-5-1 3 15,0 0-3-15,0 1 3 0,1-1 0 0,0-2-3 16,-1 0 1-16,3 2 0 0,-3-2-1 0,1 1 2 16,1-1-1-16,-3-3-2 0,1 3 2 0,-1-1 0 15,1-1 1-15,-1 0-1 0,0 1 2 0,-1 0-1 16,-1 0-1-16,-2 1 1 0,-1 1-1 16,-1-1-1-16,-3 0 0 0,-1 1 1 15,-1-2 0-15,-4 2 2 0,3 0-1 0,-2-1-2 16,-1 2 1-16,3-2 0 0,-3 1 1 0,-1-1-1 15,0 1 1-15,1 0 1 0,-1-1-2 0,0 2 2 16,-1-1-1-16,-1-1 0 0,-1 0 1 0,0-1 0 16,0 1 1-16,-2 0-6 0,-1 0 0 0,1 0-1 15,-3 0-1-15,-1 1 5 0,-3 0 0 16,-2 0 1-16,-4 0-1 0,-1-1 0 0,-2 2-1 16,-2 0 1-16,-1-2 0 0,0 2 1 0,-2 0 0 15,-1-1 0-15,1-1 1 0,-1 0-3 0,0 1 2 16,-1-1 0-16,1 0-1 0,1 0 2 0,-1 0-3 15,1 0 1-15,2 1 0 0,-2-1 0 16,1-1 2-16,-1 0-1 0,1 0-1 16,-3-1-1-16,0 2 0 0,-17 0 2 0,22 0-1 15,-22 0 1-15,0 0-2 0,0 0-1 0,0 0-1 16,0 0-3-16,0 0-6 0,0 0-1 0,0 0-11 16,0 0 0-16,0 0-12 0,0 0-5 0,0 0-7 15,0 0 1-15,0 0-13 0,17-1-16 0,6 15-66 16,-22-33-101-16,28 17-242 0,-2 2-41 0,-6-18 333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1T02:55:16.45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968 3034 1466 0,'0'0'85'0,"-8"-23"-11"15,8 23-8-15,0 0-9 0,0 0-13 0,-25-15-8 16,25 15-10-16,-17-5-8 0,17 5-4 16,-23-4-4-16,23 4 0 0,-31 4-1 0,14 1 2 15,-3 1-2-15,0 2 1 0,-3 3-2 0,0 1 3 16,0 1-4-16,1 1 3 0,0-1-1 16,4 2 0-16,1-3-1 0,17-12 0 0,-23 25-5 15,23-25 1-15,-10 24-4 0,10-24 2 0,2 28-4 16,-2-28 5-16,15 33-5 0,-3-16-13 0,5-2 28 15,0 1-30-15,4-4 28 0,1 1-10 16,1-2-3-16,2-1 2 0,1 0-1 0,0-2 0 16,-2-1 0-16,-1 2 1 0,-2-1 0 0,-4 1 2 15,-17-9-3-15,26 19 3 0,-26-19-2 0,10 24 2 16,-10-24-2-16,-2 29 3 0,-4-12-3 0,6-17 3 16,-22 33-3-16,6-16 3 0,-1 0-4 0,-4 0 3 15,2 0-3-15,-1-4 4 0,3-1-4 16,17-12 2-16,-24 13-4 0,24-13-5 0,0 0-15 15,0 0-17-15,0 0-28 0,0 0-45 0,0 0-173 16,16-23-335-16,1 8 16 0,1-1 345 0</inkml:trace>
  <inkml:trace contextRef="#ctx0" brushRef="#br0" timeOffset="288.7346">1344 2887 1620 0,'0'0'57'0,"0"0"-3"15,1-20-8-15,-1 20-7 0,0 0 0 0,0 0-3 16,0 0-5-16,0 0-3 0,0 0-9 0,0 0-6 16,0 0-7-16,-1 26 1 0,-1-9-4 0,1 6 3 15,-1 5-7-15,-2 3 7 0,2 3-8 0,-2 5 8 16,2 4-9-16,-1 3 9 0,-2 5 4 0,2 2-22 15,-2 0 23-15,-1 3-24 0,1-4 8 0,0-3 9 16,0 0-10-16,1-6 7 0,2-3-14 0,2-5 3 16,1-2-22-16,-1-11-24 0,10 7-29 15,-10-29-12-15,17 42-81 0,-17-42-310 16,0 0-69-16,0 0 68 0</inkml:trace>
  <inkml:trace contextRef="#ctx0" brushRef="#br0" timeOffset="491.9274">1184 3363 1831 0,'-28'1'50'15,"28"-1"3"-15,-25 3-20 0,25-3-6 0,0 0-8 16,0 0-5-16,0 0-9 0,0 0-4 0,0 0-2 16,0 0 0-16,0 0 0 0,0 0 3 0,35-9-1 15,-12 5-1-15,6-2 1 0,3-1-3 16,4 0-4-16,0 0-13 0,3 3-11 15,-7-5-40-15,16 20-73 0,-48-11-385 0,58-5-124 16,-26 5 69-16</inkml:trace>
  <inkml:trace contextRef="#ctx0" brushRef="#br0" timeOffset="1257.5728">1847 3381 1858 0,'-26'11'23'0,"9"-10"-1"0,-3-2 0 15,2 4 0-15,-4-2-1 0,2 4-1 0,-2 1-4 16,0 2 2-16,-1 4-9 0,-1 2 1 16,0 3-4-16,1 1-6 0,-1 2 0 0,3 4 0 15,0 2 0-15,4 0 0 0,1 2 0 0,3-2 0 16,2-2 0-16,3-2 0 0,6-3 0 0,2-19 0 15,4 29 0-15,-4-29 0 0,18 22 0 0,-18-22 0 16,34 12 0-16,-11-11 0 0,4-5 0 16,2-4 0-16,4-5 0 0,2-5 0 0,0-3 0 0,2-2 0 15,-1-2 0-15,-3-2 0 0,-2-1 0 16,-3 0 0-16,-5 3 0 0,-3 0 0 16,-4 5 0-16,-4 2 0 0,-12 18 0 0,15-27 0 15,-15 27 0-15,0 0 0 0,-3-21 0 0,3 21 0 16,0 0 0-16,-23-9 0 0,23 9 0 0,-19 6 0 15,19-6 0-15,-24 15 0 0,24-15 0 0,-25 23 0 16,25-23 0-16,-20 31 0 0,11-14 0 0,3 0 0 16,6-17 0-16,-2 29 0 0,2-29 0 15,10 24 0-15,-10-24 0 0,21 18 0 0,-21-18 0 16,32 11 0-16,-13-8 0 0,3-4 0 0,0-1 0 16,0-1 0-16,0-2 0 0,-4 1 0 0,2-2 0 15,-20 6 0-15,31-11 0 0,-31 11 0 16,26-11 0-16,-26 11 0 0,19-8 0 0,-19 8 0 15,0 0 0-15,0 0 0 0,0 0 0 16,0 0 0-16,0 0 0 0,0 0 0 0,0 0 0 16,0 0 0-16,0 0 0 0,0 0 0 0,-4 29 0 15,-2-11 0-15,-1 5 0 0,-3 0 0 0,3 2 0 16,-3 0 0-16,3-1 0 0,1-2 0 0,2-3 0 16,4-19 0-16,-2 28 0 0,2-28 0 0,1 17 0 15,-1-17 0-15,0 0 0 0,0 0 0 0,0 0 0 16,0 0 0-16,17-14 0 0,-17 14 0 15,13-27 0-15,-3 6 0 0,-1-3 0 0,-1-2 0 16,1-1 0-16,-1-2 0 0,0 0 0 16,-2 0 0-16,0-2 0 0,-1 2 0 0,-1 3 0 15,1 0 0-15,0 6 0 0,-1 3 0 0,-4 17 0 16,5-22 0-16,-5 22 0 0,0 0 0 0,0 0 0 16,0 0 0-16,0 0 0 0,0 0 0 0,0 0 0 15,0 0 0-15,11 17 0 0,-11-17 0 16,0 0 0-16,28 12 0 0,-28-12 0 0,32-1 0 15,-10-4 0-15,0-11-68 0,15 14-78 0,-30-40-176 16,45 37-169-16,-26-22-79 0,7-7 121 0,18 20 449 16</inkml:trace>
  <inkml:trace contextRef="#ctx0" brushRef="#br0" timeOffset="1445.069">2647 2831 1502 0,'0'0'176'0,"0"0"-61"0,0 0-33 16,-27 23-34-16,17-4-14 0,-7 4-12 0,2 9 2 15,-1 5-12-15,0 7 5 0,2 5-13 0,2 5 7 16,-1 4-11-16,5 3-3 0,1 4 6 0,0 0-3 16,3-1 0-16,1-1 0 0,1-4 0 0,2-6 0 15,0-6 0-15,1-3 0 0,3-4-16 16,-2-9-22-16,5 4-28 0,-7-15-16 0,21 23-192 16,-21-43-364-16,2 28 22 0,-2-28 300 0</inkml:trace>
  <inkml:trace contextRef="#ctx0" brushRef="#br0" timeOffset="1632.5807">2307 3335 2047 0,'-19'-1'0'0,"19"1"0"0,0 0 0 0,0 0 0 16,0 0 0-16,0 0 0 0,0 0 0 0,0 0 0 15,25-3 0-15,-1-5 0 0,8-1 0 0,4-5 0 16,4-1 0-16,4-3 0 0,-1-3 0 0,3 3 0 15,-6-6 0-15,15 25-203 0,-39-42-292 16,25 26-159-16,-14-1-18 0,-15-10 650 16</inkml:trace>
  <inkml:trace contextRef="#ctx0" brushRef="#br0" timeOffset="19199.4961">894 5293 126 0,'0'0'72'0,"0"0"-10"0,17-6-6 16,-17 6-24-16,0 0-13 0,0 0-8 16,0 0-4-16,0 0 3 0,18-8 10 0,-18 8 12 15,0 0 15-15,0 0 12 0,0 0 18 0,0 0-5 16,0 0 8-16,19 5-16 0,-19-5 2 0,0 0-10 16,0 0 7-16,0 0-2 0,0 0-2 0,22 8-1 15,-22-8-2-15,0 0-2 0,0 0-5 0,27 0-3 16,-27 0-7-16,0 0-2 0,22-6-7 0,-22 6-3 31,21-1-7-31,-21 1-3 0,20-1-2 16,-20 1-3-16,23-1-2 0,-23 1-1 0,25 2-1 15,-25-2-1-15,24 4-1 0,-24-4 0 0,28 7-2 16,-28-7 0-16,32 8-4 0,-32-8 2 0,32 8-2 16,-13-5 1-16,-1 1 1 0,1-1 1 0,1 0 2 15,0 0 4-15,0-1 0 0,2 0 3 0,-2-1-1 16,4 2 1-16,0-3-1 0,1 1 0 15,0-1-1-15,3 1-1 0,0-2-2 0,1 1 0 16,1 0-1-16,2 0-1 0,1 0-1 0,1 0 0 16,0 0-2-16,1 0-1 0,-1 0 1 0,1 0-2 15,2 0 0-15,1 0 1 0,-1 0-1 0,1 0 0 16,0 0 1-16,-2 0-1 0,3 0 1 16,-1 0-1-16,3-1 1 0,2 0 0 0,1-1 1 15,1 1 0-15,0-1 1 0,2-2-2 16,-1 0 2-16,3 1-3 0,-2-1 3 0,2-1-2 15,-2 2 1-15,1-2 0 0,-1 1-1 0,3 1-1 16,1-1 3-16,1 2 0 0,1-2 0 0,0 3-1 16,-2-2-2-16,2 2 0 0,-1 1 1 0,-4-1-1 15,4 1-1-15,-3 1 1 0,1-2 0 0,1 1 0 16,2 0 2-16,3-1-2 0,-2 1 2 0,5-3-1 16,-3 2 1-16,1-1-1 0,1-2 0 15,-1 0-1-15,2 1 1 0,-2-2 0 0,4 0 2 16,-1 1-2-16,5 1 2 0,1-2-1 15,-2 0 1-15,3 2-2 0,-3-2 1 0,0 1-2 0,-1 2 2 16,0-2-2-16,2 3 2 0,0-2 0 16,2 2-1-16,1 0 0 0,-1 1 1 0,2-1-2 15,0 1 1-15,-3-1 0 0,5-1-1 16,-4 1 1-16,2 0 1 0,3 0 0 0,1-2 0 16,0 2 0-16,-1-1-1 0,-1-1-2 0,0 1 2 15,-2 1-1-15,2-2 0 0,1 2 1 0,0 0 2 16,4 0-2-16,-3 1 2 0,2-2 1 0,-1 2-1 15,-1 0 1-15,2 0-2 0,-1 0 1 0,1 0-1 16,5 0 1-16,-1 0-1 0,3 2 0 0,-3-1-2 16,-1 0 1-16,3 0-1 0,-2 0 1 15,3 2 2-15,2-3-1 0,-2 2-2 16,4-1 0-16,-4-1 0 0,0 3 0 0,0-3 1 16,2 1 1-16,1-1-1 0,4 0 1 0,0 0 1 15,0-1-3-15,-2 0 2 0,1-1-1 0,3 1 1 16,0 0-1-16,2 0 2 0,2 0-1 0,-2-1 2 15,0 1-1-15,2-1 1 0,-2 2-1 0,3 0 0 16,2 0-1-16,-1 0-1 0,-3 0 1 16,2 0-1-16,-3 0 1 0,5 1 0 0,0-1 1 15,2-1-1-15,-1 0-1 0,1-1-2 0,-1 0 1 16,3 0 2-16,1-1-1 0,1-1 3 0,0 1-3 16,-3-1-22-16,0 1 21 0,4-2-20 0,0 1 21 15,1-1 2-15,2 3-2 0,-3-2 1 16,-2-1 17-16,3 3-16 0,1 0 17 15,0-1-16-15,0 4-2 0,-5-3 1 0,1 0-3 16,-1 0 1-16,0 0-1 0,-2 2 1 0,-1 0-1 16,-4 0 0-16,0 1 0 0,-2 0 0 0,-1 1 2 15,2-1-1-15,-1 0 1 0,0 0 0 0,-1 2-1 16,-3-1-1-16,0 2-16 0,1-3 19 0,1 0-18 16,0 1 18-16,1-2-2 0,-2 2 0 0,-1-2 0 15,5-2 0-15,-3 1 0 0,3 0 1 16,-1-1 1-16,-1 0 2 0,-1 0 15 0,-4 0-17 15,0-1 10-15,-1 1-13 0,2-1 0 16,-2 1 0-16,-1-2 0 0,-3 2 0 0,-3-1 0 16,-3 2 0-16,-2 0 0 0,1 0 0 0,-1 0 0 15,-2 1 0-15,-1-2 0 0,-1 2 0 0,-5 2 0 16,0-2 0-16,-1 0 0 0,1 0 0 0,2 1 0 16,-2-1 0-16,2 0 0 0,-1 0 0 15,1-1 0-15,-2 1 0 0,-3-2 0 0,2 0 0 16,-2 1 0-16,2-2 0 0,3 0 0 0,-1-1 0 15,2 0 0-15,-3 0 0 0,1-2 0 0,1 0 0 16,-3-1 0-16,1 1 0 0,-2 0 0 0,3-1 0 16,-1 1 0-16,0 0 0 0,-2 0 0 0,0 0 0 15,-1 1 0-15,0 0 0 16,-1 2 0-16,-1-1 0 0,-3 2 0 0,1-2 0 16,1 0 0-16,0 1 0 0,1 0 0 0,-1 1 0 15,1-1 0-15,1 1 0 0,-4 0 0 0,1-1 0 16,1 2 0-16,-1-1 0 0,3 0 0 0,-1 0 0 15,2 1 0-15,-3 0 0 0,1-2 0 0,-1 1 0 16,0-1 0-16,-1 2 0 0,2-1 0 0,-2-1 0 16,-2 1 0-16,2-1 0 0,2 1 0 15,-3 1 0-15,3 0 0 0,-2-1 0 0,-1 1 0 16,-1 0 0-16,-1 1 0 0,0 0 0 0,-2-1 0 16,2 1 0-16,0 0 0 0,-1 0 0 0,2 1 0 15,0-1 0-15,0 1 0 0,-1-1 0 0,1 1 0 16,-4-1 0-16,2 2 0 0,-1-2 0 15,1 2 0-15,-1-1 0 0,3 0 0 0,0 1 0 16,2-1 0-16,0 0 0 0,0 0 0 16,-1 0 0-16,0 1 0 0,-1-2 0 0,1 1 0 15,3 0 0-15,0 1 0 0,3 0 0 0,1-1 0 16,1 0 0-16,-1-2 0 0,3 2 0 0,-3-1 0 16,-2-1 0-16,2 2 0 0,-1-1 0 0,-1 0 0 15,1 0 0-15,2 0 0 0,-5 1 0 0,2 1 0 16,-2-1 0-16,0 1 0 0,-3 1 0 15,-5 0 0-15,0 1 0 0,2-1 0 0,-3 1 0 16,0 0 0-16,-1-1 0 0,0 2 0 16,-3-1 0-16,-1-1 0 0,-1 1 0 0,-2 0 0 15,0-1 0-15,-5 0 0 0,1 0 0 0,-6 0 0 16,1-1 0-16,-3-1 0 0,0 1 0 0,-4-5-20 16,6 13-97-16,-29-32-188 0,30 31-297 0,-34-9-25 15,17-10 252-15</inkml:trace>
  <inkml:trace contextRef="#ctx0" brushRef="#br0" timeOffset="21527.9075">936 4466 1429 0,'0'0'120'0,"7"-17"-37"0,-7 17 4 15,0 0-10-15,0 0-17 0,0 0-12 0,0 0-18 16,0 0-11-16,0 0-9 0,-3 27-7 0,-2-7-18 16,0 7 31-16,0 7-29 0,2 2 28 0,-2 7-9 15,2 2-9-15,1 4 9 0,-1 0-11 0,3 2 12 16,0-2-11-16,0-1 9 0,0-2-10 15,0-1 10-15,0-3-10 0,2-2-8 16,-1-5 25-16,1-6-28 0,3-6 28 0,0-5-19 16,-5-18-5-16,12 22-7 0,-12-22-16 0,0 0-24 15,24 10-38-15,-32-43-154 0,8 33-387 0,13-40 35 16,-10 4 354-16</inkml:trace>
  <inkml:trace contextRef="#ctx0" brushRef="#br0" timeOffset="21762.2728">639 4591 1695 0,'-45'13'132'0,"45"-13"-52"15,-17 9-39-15,17-9-10 0,0 0-15 0,0 0-6 16,0 0-1-16,0 0 2 0,28-10 2 16,-8 5-4-16,3-3-9 0,5-2 0 0,2-1 0 15,6 0 0-15,2-1 0 0,3-1 0 0,2-1 0 16,2 1 0-16,2 1 0 0,1 0 0 0,-3 2 0 15,0 2 0-15,-2 3 0 0,-4 0 0 0,0 5-22 16,-8-5-49-16,12 20-96 0,-43-15-345 0,44-5-113 16,-23 10-13-16</inkml:trace>
  <inkml:trace contextRef="#ctx0" brushRef="#br0" timeOffset="21974.9921">1500 4807 1918 0,'-1'26'34'0,"-11"0"-1"0,-1 2-12 0,3 0-2 16,1-3-4-16,3 2-8 0,0-3-7 0,1 0 0 15,1-1 0-15,-1 1 0 0,1-1 0 0,-1 2 0 16,3-2 0-16,1 0 0 0,2-3 0 0,0-3 0 16,3 0 0-16,-4-17 0 0,12 29-17 0,-12-29-31 15,23 28-47-15,-23-28-175 0,21-7-394 0,-21 7 35 16,30-8 306-16</inkml:trace>
  <inkml:trace contextRef="#ctx0" brushRef="#br0" timeOffset="22656.2361">1655 4674 1964 0,'0'0'27'0,"0"0"-10"0,0 0-7 16,0 0-3-16,0 0-3 0,0 0 1 0,0 0 2 16,0 0-1-16,0 0-6 0,0 0 0 0,21 21 0 15,-21-21 0-15,23 12 0 0,-23-12 0 16,24 16 0-16,-24-16 0 0,23 23 0 0,-23-23 0 16,20 30 0-16,-13-13 0 0,-1 1 0 15,-1 1 0-15,-3 3 0 0,1 1 0 0,-2 1 0 16,-2-1 0-16,-1 1 0 0,0 1 0 0,-2-3 0 15,1 0 0-15,0-1 0 0,0-4 0 0,3-17 0 16,-4 24 0-16,4-24 0 0,0 0 0 0,0 0 0 16,8 17 0-16,-8-17 0 0,0 0 0 0,19-7 0 15,-19 7 0-15,19-19 0 0,-19 19 0 0,23-32 0 16,-9 10 0-16,0 0 0 0,1-3 0 16,-2 1 0-16,-1-3 0 0,1-1 0 0,-1 2 0 15,-3 0 0-15,2 1 0 0,-2 2 0 16,-2 0 0-16,1 5 0 0,-8 18 0 0,10-24 0 15,-10 24 0-15,0 0 0 0,0 0 0 0,0 0 0 16,0 0 0-16,0 0 0 0,0 0 0 0,0 0 0 16,8 24 0-16,-8-24 0 0,2 31 0 0,-2-13 0 15,0 2 0-15,1-1 0 0,-1-1 0 16,3-1 0-16,0 0 0 0,-3-17 0 0,10 29 0 16,-10-29 0-16,15 24 0 0,-15-24 0 0,19 18 0 15,-19-18 0-15,25 11 0 0,-25-11 0 0,25 4 0 16,-25-4 0-16,29-5 0 0,-29 5 0 0,29-13 0 15,-29 13 0-15,27-23 0 0,-27 23 0 0,29-34 0 16,-14 12 0-16,1-1 0 0,1 1 0 16,-1-1 0-16,-2 3 0 0,0 2 0 0,-14 18 0 15,15-27 0-15,-15 27 0 0,0 0 0 0,0 0 0 16,0 0 0-16,0 0 0 0,0 0 0 0,0 0 0 16,0 0 0-16,7 22 0 0,-9-3 0 0,1 5 0 15,-1 3 0-15,-2 1 0 0,0 1 0 0,2 0 0 16,-2 0 0-16,3 1 0 0,0-2 0 0,1 2 0 15,0-6 0-15,2 2 0 0,1-6 0 16,5-1 0-16,-8-19 0 0,26 26-8 16,-26-26-85-16,52 15-124 0,-46-46-77 0,43 41-146 15,-33-28-125-15,7-14 136 0,22 28 429 0</inkml:trace>
  <inkml:trace contextRef="#ctx0" brushRef="#br0" timeOffset="23043.4515">2683 4834 1855 0,'-24'22'79'0,"24"-22"-45"0,-15 27-7 15,15-27 0-15,-3 20-9 0,3-20-11 0,0 0-7 16,18 16 0-16,-18-16 0 0,26 2 0 16,-26-2 0-16,36-9 0 0,-15 2 0 15,1-2 0-15,2-4 0 0,2 0 0 0,2-3 0 16,5-1 0-16,2-2 0 0,-1-3 0 0,-4 2 0 15,-7-1 0-15,-7 3 0 0,-4 0 0 0,-12 18 0 16,13-30 0-16,-13 30 0 0,-3-29 0 0,3 29 0 16,-16-28 0-16,16 28 0 0,-25-21 0 0,25 21 0 15,-33-11 0-15,11 11 0 0,1 5 0 0,-4 5 0 16,-1 4 0-16,1 7 0 0,-2 4 0 16,0 4 0-16,1 4 0 0,2 3 0 0,4 1 0 15,3 0 0-15,3-1 0 0,6-3 0 0,3 0 0 16,5-4 0-16,4-5 0 0,4-1 0 15,7-5 0-15,3-5 0 0,6-1 0 0,7-7 0 16,5-5 0-16,7-5 0 0,5-7 0 0,8-1 0 16,0-10 0-16,10 6 0 0,-13-20-144 0,27 27-110 15,-35-38-88-15,40 38-69 0,-33-12-84 16,-2-21 95-16,25 33 400 0</inkml:trace>
  <inkml:trace contextRef="#ctx0" brushRef="#br0" timeOffset="24283.0697">4454 4586 1639 0,'9'-25'70'16,"-9"25"-16"-16,0 0-14 0,0 0-2 0,0 0-7 16,0 0-1-16,-21-14-8 0,21 14 0 15,0 0-4-15,-22 1-3 0,22-1-6 0,-20 6 0 16,20-6-2-16,-25 14 0 0,25-14-1 0,-24 19 4 16,24-19-4-16,-23 26 6 0,23-26-10 15,-22 27-2-15,22-27 0 0,-15 27 0 0,15-27 0 16,-6 24 0-16,6-24 0 0,5 21 0 0,-5-21 0 15,15 18 0-15,-15-18 0 0,23 14 0 0,-23-14 0 16,32 12 0-16,-15-8 0 0,2 0 0 0,0-2 0 16,2 1 0-16,0-1 0 0,-2 0 0 0,0 0 0 15,-2 0 0-15,-17-2 0 0,26 7 0 16,-26-7 0-16,20 10 0 0,-20-10 0 0,0 0 0 16,13 23 0-16,-13-23 0 0,0 23 0 15,0-23 0-15,-10 30 0 0,3-13 0 0,7-17 0 16,-22 32 0-16,22-32 0 0,-24 27 0 0,24-27 0 15,-23 22 0-15,23-22 0 0,-17 15 0 0,17-15 0 16,0 0 0-16,0 0 0 0,0 0 0 0,0 0 0 16,0 0-65-16,0 0-50 0,-5-22-172 15,35 12-306-15,-19-8-40 0,9-5 280 0</inkml:trace>
  <inkml:trace contextRef="#ctx0" brushRef="#br0" timeOffset="25158.1084">4868 4828 1717 0,'0'0'37'0,"-18"-1"-7"16,18 1 1-16,0 0-6 0,0 0-6 15,0 0-3-15,0 0 1 0,0 0 4 0,0 0 0 16,25 2-5-16,-25-2-1 0,31-4 0 0,-12 1-4 16,4-4 0-16,1-2-3 0,2-1 0 0,1 1-4 15,0-3 2-15,-1-2-3 0,0 1 3 0,-2 1-2 16,-4 1 0-16,-3 1-2 0,-17 10-2 0,23-17 0 15,-23 17 0-15,0 0 0 0,12-20 0 0,-12 20 0 16,0 0 0-16,-9-26 0 0,9 26 0 16,-23-15 0-16,23 15 0 0,-33-12 0 0,13 8 0 15,-2 2 0-15,-2 2 0 0,-1 2 0 16,1 2 0-16,1 3 0 0,0 1 0 0,0 4 0 16,1 3 0-16,0 3 0 0,2 1 0 0,3 2 0 15,2 3 0-15,2-1 0 0,5 3 0 0,2-3 0 16,5 0 0-16,4-2 0 0,6 0 0 15,3-4 0-15,5-1 0 0,5-6 0 0,6-4 0 16,3-3 0-16,6-4 0 0,2-5 0 0,6-2-10 16,-3-10-66-16,13 13-54 0,-25-33-149 0,35 24-317 15,-24-6-14-15,5-3 265 0</inkml:trace>
  <inkml:trace contextRef="#ctx0" brushRef="#br0" timeOffset="25376.8907">5549 4571 1955 0,'-30'17'42'16,"9"-8"-6"-16,-1-1-22 0,1 3-14 0,1 1 0 15,0 2 0-15,1 1 0 0,2 1 0 0,1 2 0 16,16-18 0-16,-21 30 0 0,21-30 0 0,-5 29 0 16,5-29 0-16,12 27 0 0,-12-27 0 15,28 23 0-15,-6-13 0 0,3-3 0 0,4-2 0 16,4-2 0-16,0-3 0 0,3 0 0 0,-4-4 0 15,2 4-53-15,-5-10-26 0,15 24-117 16,-35-41-222-16,29 21-201 0,-12-7 15 0,-7-17 527 16</inkml:trace>
  <inkml:trace contextRef="#ctx0" brushRef="#br0" timeOffset="25658.1239">5746 4155 1923 0,'0'0'30'0,"0"0"-4"15,22 10 3-15,-5-5 0 0,4 2-19 16,0 0-10-16,4 4 0 0,-2 1 0 0,1 3 0 16,0 3 0-16,2 1 0 0,-4 3 0 0,-1 2 0 15,-1 5 0-15,3 5 0 0,-1 4 0 0,-1 4 0 16,-4 3 0-16,-7 1 0 0,-8 1 0 0,-4 1 0 15,-6 1 0-15,-4-1 0 0,-2 0 0 0,-7 0 0 16,-1-1 0-16,-3-5 0 0,1-1 0 16,-1-5 0-16,2 1 0 0,-4-11-49 0,15 19-129 15,-28-45-189-15,34 24-265 0,-15-14-16 0,3-18 476 16</inkml:trace>
  <inkml:trace contextRef="#ctx0" brushRef="#br0" timeOffset="26126.8948">4390 4129 1811 0,'-41'-4'55'0,"7"11"-2"0,-7-1-14 15,6 8-11-15,0 4-7 0,3 6 3 16,-2 8-8-16,4 5-16 0,1 10 0 0,1 6 0 16,3 12 0-16,5 8 0 0,4 6 0 0,4 4 0 15,7 1 0-15,6-6 0 0,6 0 0 0,9-7 0 16,11-4 0-16,8-8 0 0,17-7 0 0,8-12 0 15,15-1-57-15,-8-43-282 0,32 23-327 0,-8-21 14 16,18-7 320-16</inkml:trace>
  <inkml:trace contextRef="#ctx0" brushRef="#br0" timeOffset="27155.9949">7807 3560 948 0,'-7'28'218'0,"24"30"-37"0,-19-17-55 16,20 25-12-16,-13-7-22 0,13 16-50 16,-6-3 10-16,8 11-35 0,-5-1-9 0,6 6 22 15,-5 5-31-15,0 5-1 0,-2 3 13 0,-2 5-17 16,-1 3 12-16,-1 5 11 0,-4 9-9 15,-3 4-9-15,-2 6 7 0,-2 7-4 0,-2 4-20 16,-2 5 19-16,0 8 4 0,2 9 4 0,-3 7 23 16,3 8-12-16,-3 5-4 0,3 8 9 0,-2 6-9 15,2 1 12-15,-2 9-10 0,3 4-8 0,2-1 5 16,1 9-13-16,3 3-2 0,1 7 0 0,2 11 0 16,0 3 0-16,4 9 0 0,3 1 0 0,-1 9 0 15,3 7 0-15,0 11 0 0,-2 12 0 16,1 10 0-16,3 8 0 0,-2 4 0 15,0 1 0-15,-1 0 0 0,-1-2 0 0,0-10 0 16,1-7 0-16,2-20 0 0,5-12 0 0,0-21 0 16,2-16 0-16,3-19 0 0,-3-21-11 0,8-13-47 15,-13-36-93-15,34 4-437 0,-28-30-67 0,12-8 72 16</inkml:trace>
  <inkml:trace contextRef="#ctx0" brushRef="#br0" timeOffset="27980.8221">8560 4141 1670 0,'0'0'83'0,"0"0"-36"16,0 0-15-16,0 0-14 0,0 0 0 0,4 19-1 16,1 1 6-16,-3 1-5 0,3 7 3 0,-2 4-11 15,1 4 8-15,-1 3-9 0,0 4 8 16,-2 6-9-16,-1 4-10 0,0 4 22 0,0 3-22 16,-2 2 17-16,-2-1-8 0,-2 1-7 0,-1-5 0 15,-2-4 0-15,2-3 0 0,1-6-2 0,2-7-2 16,6-5-18-16,-1-10-9 0,10 6-76 15,-11-28-91-15,22 4-396 0,-22-4-57 0,24-28 214 16</inkml:trace>
  <inkml:trace contextRef="#ctx0" brushRef="#br0" timeOffset="28308.935">8576 4157 1932 0,'0'0'75'15,"0"0"-50"-15,0 0-11 0,0 0-13 16,0 0-1-16,0 0 0 0,36 1 0 0,-10 1 0 16,9-1 0-16,6-1 0 0,6 0 0 15,5 0 0-15,2 0 0 0,3 2 0 0,-1 0 0 16,-2 3 0-16,-1 1 0 0,-6 4 0 0,-2 3 0 16,-6 4 0-16,-4 2 0 0,-6 5 0 0,-7 4 0 15,-7 4 0-15,-8 6 0 0,-8 7 0 0,-8 5 0 16,-9 5 0-16,-9 3 0 0,-5 2 0 15,-7-1 0-15,-4 0 0 0,-2-3 0 0,-1-1 0 16,0-3 0-16,1-3 0 0,1-7 0 0,4-4 0 16,2-6 0-16,7-6 0 0,3-5 0 0,6-6 0 15,22-15 0-15,-26 14 0 0,26-14 0 0,0 0 0 16,0 0-8-16,12-26-72 0,-6-9-51 16,38 28-304-16,-27-33-201 0,18 7 37 0,3 3 442 15</inkml:trace>
  <inkml:trace contextRef="#ctx0" brushRef="#br0" timeOffset="28527.6722">9498 4502 1893 0,'0'0'89'16,"-2"19"-64"-16,2-19 0 0,-9 17-13 16,9-17-9-16,-14 37-3 0,6-10 0 0,-2 4 0 15,-2 3 0-15,0 1 0 0,-2 1 0 16,1 1 0-16,0 0 0 0,-1-1 0 0,0-1 0 15,0-2 0-15,3-3 0 0,2-2 0 0,1-4 0 16,6-2 0-16,2-3 0 0,0-19 0 0,7 27 0 16,-7-27 0-16,20 11 0 0,-20-11 0 0,36-10-75 15,-24-24-107-15,37 21-388 0,-28-21-75 16,14 0 71-16</inkml:trace>
  <inkml:trace contextRef="#ctx0" brushRef="#br0" timeOffset="28699.6402">9629 4228 1990 0,'0'0'28'0,"1"22"-21"15,-1-22-9-15,-6 24 3 0,6-24-3 0,7 25 3 16,-7-25-4-16,20 22 1 0,-20-22-12 0,33 18-10 16,-9-7-22-16,-1-11-18 0,15 12-38 0,-16-23-52 15,31 29-265-15,-25-16-160 0,4-1 47 0,6 12 449 16</inkml:trace>
  <inkml:trace contextRef="#ctx0" brushRef="#br0" timeOffset="28996.4597">10055 4435 1467 0,'1'29'233'0,"-24"-23"-110"16,13 16-61-16,-11-8-5 0,1 5-31 0,-3-2 21 15,-2 2-15-15,1-1-32 0,0-1 0 0,-2-2 0 16,3 1 0-16,0-1 0 0,2-1 0 16,2-2 0-16,19-12 0 0,-27 20 0 0,27-20 0 15,0 0 0-15,-15 16 0 0,15-16 0 0,0 0 0 16,0 0 0-16,26 19 0 0,-8-18 0 15,4 0 0-15,4-3 0 0,4-2 0 0,3-1 0 16,1 0 0-16,1 0 0 0,-2 2 0 0,-3-1 0 16,-3 4 0-16,-4 1 0 0,-3 2 0 0,-20-3 0 15,24 9 0-15,-24-9 0 0,0 0 0 0,9 27 0 16,-9-27 0-16,-10 35 0 0,-1-14 0 0,-4 3 0 16,-3 1 0-16,-4 2 0 0,-1 0 0 0,0-2 0 15,0-1 0-15,1-1 0 0,1-4 0 16,7-2 0-16,14-17 0 0,-19 20 0 15,19-20 0-15,0 0 0 0,0 0 0 0,24-6-21 16,-12-28-162-16,41 29-167 0,-33-37-258 0,30 5 3 16,2 5 326-16</inkml:trace>
  <inkml:trace contextRef="#ctx0" brushRef="#br0" timeOffset="29215.2198">10519 3941 1921 0,'-1'27'88'16,"-16"6"-65"-16,1 3-8 0,4 3-15 16,0 3 0-16,1 4 0 0,1 2 0 0,-1 3 0 15,4 1 0-15,-2 1 0 0,3 3 0 16,1 0 0-16,-1-1 0 0,3-3 0 0,-2 0 0 16,2-3 0-16,0-5 0 0,0 0 0 0,0-8 0 15,0-2 0-15,0-6 0 0,1-4 0 0,0-7-1 16,8 7-124-16,-6-24-205 0,0 0-299 0,0 0-13 15,0 0 323-15</inkml:trace>
  <inkml:trace contextRef="#ctx0" brushRef="#br0" timeOffset="30105.8662">10276 4524 1969 0,'9'22'37'0,"-9"-22"-25"0,15 19-2 0,-15-19 4 15,34 17-9-15,-11-9-5 0,4-4 0 16,5 0 0-16,3-4 0 0,6-1 0 0,4-4 0 16,7-1 0-16,3-1 0 0,5-2 0 0,3 1 0 15,-1-1 0-15,-1 1 0 0,-1-1 0 0,-2 2 0 16,0 0 0-16,-3 1 0 0,-3 0 0 0,-5 2 0 16,-7 2 0-16,-7-1 0 0,-9 3 0 0,-24 0 0 15,26 1 0-15,-26-1 0 0,0 0 0 16,0 0 0-16,-17 15 0 0,17-15 0 15,-36 21 0-15,11-9 0 0,-3 3 0 0,-4 1 0 16,-1 3 0-16,-3 2 0 0,-1 3 0 0,0 0 0 16,3 3 0-16,-2 0 0 0,3 0 0 0,4 1 0 15,3 0 0-15,4-1 0 0,3-2 0 0,6-3 0 16,6-4 0-16,7-18 0 0,0 28 0 0,0-28 0 16,18 19 0-16,-1-13 0 0,2-2 0 0,7-4 0 15,4-5 0-15,6-2 0 0,3-5 0 16,2-5 0-16,1-1 0 0,0-3 0 0,-1-2 0 15,-2 0 0-15,-5-1 0 0,-3 1 0 0,-5-1 0 16,-3 2 0-16,-4 0 0 0,-6 2 0 16,-3-1 0-16,-4 3 0 0,-5 1 0 0,-1 17 0 15,-5-27 0-15,5 27 0 0,-12-17 0 0,12 17 0 16,-18-4 0-16,18 4 0 0,-21 6 0 16,21-6 0-16,-23 18 0 0,23-18 0 0,-23 34 0 15,11-14 0-15,1 1 0 0,2-1 0 0,3 1 0 16,3-1 0-16,4 1 0 0,1-3 0 0,4 0 0 15,-6-18 0-15,23 30 0 0,-23-30 0 0,34 23 0 16,-13-14 0-16,3-3 0 0,2 0 0 0,1-4 0 16,1 0 0-16,1-4 0 0,1 0 0 0,-1-3 0 15,2-3 0-15,-3-1 0 0,0-2 0 16,-4-1 0-16,-2 0 0 0,-1-1 0 16,-4 0 0-16,-17 13 0 0,26-27 0 0,-26 27 0 15,20-24 0-15,-20 24 0 0,13-20 0 0,-13 20 0 16,0 0 0-16,0 0 0 0,0 0 0 0,0 0 0 15,0 0 0-15,0 0 0 0,0 0 0 0,-25 14 0 16,13 4 0-16,-3 1 0 0,2 3 0 0,-2-1 0 16,4-3 0-16,1 1 0 0,10-19 0 15,-14 30 0-15,14-30 0 0,-5 18 0 0,5-18 0 16,0 0 0-16,0 0 0 0,0 0 0 0,22 5 0 16,-22-5 0-16,29-18 0 0,-8 2 0 0,2-4 0 15,2-3 0-15,0-3 0 0,0 0 0 0,-2 0 0 16,-1 1 0-16,-1 1 0 0,-2 1 0 15,0 0 0-15,-4 1 0 0,0 4 0 16,-15 18 0-16,23-28 0 0,-23 28 0 0,0 0 0 16,0 0 0-16,0 0 0 0,0 0 0 0,0 0 0 15,0 0 0-15,0 0 0 0,12 30 0 0,-12-10 0 16,-2 2 0-16,2 1 0 0,-1-2 0 0,1 2 0 16,1-1 0-16,1 0 0 0,2-3 0 0,3 2 0 15,-7-21 0-15,22 31 0 0,-5-19 0 0,6 0 0 16,-1-8 0-16,21 12-167 0,-23-32-61 15,40 34-102-15,-38-38-113 0,18 6-68 0,6 13 144 16,-22-29 367-16</inkml:trace>
  <inkml:trace contextRef="#ctx0" brushRef="#br0" timeOffset="30340.2513">12666 4521 1949 0,'-26'-10'47'0,"26"10"-4"0,-34-10-35 0,15 10-8 15,-4 5 0-15,-3 4 0 0,-1 1 0 0,0 6 0 16,2 1 0-16,-1 5 0 0,2 1 0 0,2 2 0 16,2 1 0-16,2-1 0 0,5-1 0 0,5-2 0 15,5-1 0-15,3-2 0 0,6-2 0 16,-6-17 0-16,25 28 0 0,-7-19 0 16,5-1 0-16,4-5 0 0,6-4 0 0,-1-4 0 15,5 0 0-15,-3-4 0 0,2 1 0 0,-11-17-120 16,26 31-170-16,-39-46-153 0,27 24-193 0,-4 1 117 15,-17-24 481-15</inkml:trace>
  <inkml:trace contextRef="#ctx0" brushRef="#br0" timeOffset="30684.035">12820 4702 1919 0,'-25'16'90'16,"25"-16"-53"-16,0 0-36 0,25 19-1 15,-25-19 0-15,37 1 0 0,-14-6 0 0,5-1 0 16,2-3 0-16,3-3 0 0,1-5 0 0,0-1 0 16,-2-2 0-16,-2 0 0 0,-3 0 0 15,-4 1 0-15,-4-2 0 0,-3 2 0 0,-6 1 0 16,-4 0 0-16,-5 1 0 0,-1 17 0 0,-11-30 0 16,11 30 0-16,-24-22 0 0,7 15 0 0,-5 3 0 15,-5 6 0-15,-2 4 0 0,-3 5 0 0,-3 4 0 16,1 3 0-16,0 3 0 0,2 3 0 0,2 1 0 15,3 1 0-15,8-1 0 0,4 2 0 16,8-2 0-16,3-1 0 0,7-2 0 16,4-3 0-16,5-2 0 0,5-1 0 0,5-4 0 15,5-4 0-15,8 0 0 0,-1-10 0 0,11 9 0 16,-12-23-149-16,31 28-130 0,-34-42-97 0,38 15-196 16,-9 4 55-16,-17-25 364 0</inkml:trace>
  <inkml:trace contextRef="#ctx0" brushRef="#br0" timeOffset="31277.8319">14829 4002 1859 0,'-25'-17'57'0,"10"-2"-15"0,-3-4-2 15,0 2-2-15,-3 0-27 0,3 3-11 16,-3 1 0-16,3 5 0 0,-1 4 0 0,2 4 0 16,0 4 0-16,0 5 0 0,-1 6 0 15,-3 6 0-15,0 6 0 0,-1 9 0 0,-3 7 0 16,1 10 0-16,-1 6 0 0,-3 7 0 0,-2 3 0 16,1 4 0-16,0 2 0 0,2 2 0 0,-1-2 0 15,3 2 0-15,3-5 0 0,5-4 0 0,6-6 0 16,6-6 0-16,7-6 0 0,3-6 0 0,7-4 0 15,5-7 0-15,5-2 0 0,4-8 0 16,2-3 0-16,0-5 0 0,1-3 0 0,-2-4 0 16,2-2 0-16,-8-12-82 0,16 22-154 0,-42-42-180 15,27 24-182-15,-22 6-3 0,2-43 488 0</inkml:trace>
  <inkml:trace contextRef="#ctx0" brushRef="#br0" timeOffset="32547.0917">14215 4741 2047 0,'0'0'0'0,"-15"18"0"0,15-18 0 0,0 0 0 16,0 0 0-16,24 1 0 0,-24-1 0 0,34 0 0 15,-13-4 0-15,7 0 0 0,2-2 0 0,2-2 0 16,3 1 0-16,-1 0 0 0,0 1 0 0,0 0 0 16,-3-3 0-16,0 3 0 0,0 0 0 15,-1 0 0-15,-3 1 0 0,-2 2 0 0,-3-1 0 16,-4 3 0-16,-18 1 0 0,25 2 0 15,-25-2 0-15,0 0 0 0,0 0 0 0,17 15 0 16,-17-15 0-16,2 18 0 0,-2-18 0 0,-6 28 0 16,-2-11 0-16,0 3 0 0,-1 0 0 0,-3 1 0 15,1 2 0-15,-1-1 0 0,-1 0 0 0,3-3 0 0,-1-1 0 0,11-18 0 16,-15 29 0-16,15-29 0 0,-8 20 0 16,8-20 0-16,0 0 0 0,0 0 0 0,0 0 0 15,0 0 0-15,0 0 0 0,0 0 0 0,12-26 0 16,0 7 0-16,3-5 0 0,2-4 0 0,0-1 0 15,0-3 0-15,0 2 0 0,0-1 0 16,1-1 0-16,0 1 0 0,1 1 0 0,-1 1 0 16,-1 2 0-16,-1 4 0 0,-2 2 0 15,-2 5 0-15,-12 16 0 0,21-23 0 0,-21 23 0 16,17-13 0-16,-17 13 0 0,0 0 0 0,20-1 0 16,-20 1 0-16,19 6 0 0,-19-6 0 0,26 11 0 15,-26-11 0-15,29 12 0 0,-11-6 0 0,-1-1 0 16,3 1 0-16,-2-1 0 0,0-1 0 0,1-1 0 15,2 1 0-15,-1-2 0 0,-1 0 0 0,1-2 0 16,-20 0 0-16,31-3 0 0,-31 3 0 16,24-2 0-16,-24 2 0 0,0 0 0 15,0 0 0-15,0 0 0 0,0 0 0 0,0 0 0 16,0 0 0-16,0 0 0 0,0 0 0 0,-25 8 0 16,7-1 0-16,-4 4 0 0,-3 3 0 0,0 1 0 15,-2 4 0-15,-1 1 0 0,1 3 0 0,0 1 0 16,0 2 0-16,2-1 0 0,4 0 0 0,4-2 0 15,2 2 0-15,4-2 0 0,5-2 0 16,3 0 0-16,7-3 0 0,-4-18 0 0,20 29 0 16,-20-29 0-16,36 18 0 0,-12-14 0 0,7-4 0 15,3-4 0-15,4-3 0 0,-1-5 0 0,1-3 0 16,1-4 0-16,-4 0 0 0,-1-3 0 0,-2-1 0 16,-4 0 0-16,-1-2 0 0,-3-1 0 15,-3-2 0-15,-4 0 0 0,-4-1 0 16,-5 4 0-16,-3-2 0 0,-5 4 0 0,-2 1 0 15,-3 1 0-15,-1 3 0 0,6 18 0 0,-18-28 0 16,18 28 0-16,-21-18 0 0,21 18 0 0,-18-7 0 16,18 7 0-16,0 0 0 0,-22 3 0 0,22-3 0 15,0 0 0-15,0 0 0 0,-7 20 0 0,7-20 0 16,8 17 0-16,-8-17 0 0,18 16 0 0,-18-16 0 16,28 13 0-16,-11-9 0 0,3 0 0 15,2-2 0-15,-2 0 0 0,2-1 0 0,-2 1 0 16,0 1 0-16,-3-1 0 0,0 2 0 0,-17-4 0 15,24 7 0-15,-24-7 0 0,0 0 0 16,19 19 0-16,-19-19 0 0,6 17 0 0,-6-17 0 16,-1 23 0-16,1-23 0 0,-9 32 0 0,2-15 0 15,-1 2 0-15,-3-1 0 0,-2 0 0 0,1 3 0 16,-2-2 0-16,-1 2 0 0,2-1 0 16,1-2 0-16,12-18 0 0,-18 31 0 0,18-31 0 15,-8 17 0-15,8-17 0 16,0 0 0-16,0 0 0 0,0 0 0 0,0 0 0 15,28-8 0-15,-28 8 0 0,29-31 0 0,-9 10 0 16,1-4 0-16,4 1 0 0,-1-3 0 0,-1 1 0 16,-2 0 0-16,0 1 0 0,-4 1 0 0,-2 2 0 15,-1 2 0-15,-4 3 0 0,-10 17 0 16,9-21 0-16,-9 21 0 0,0 0 0 0,0 0 0 16,0 0 0-16,0 0 0 0,-3 17 0 0,3-17 0 15,-11 29 0-15,1-10 0 0,4 0 0 0,-3 0 0 16,6-3 0-16,3-16 0 0,-2 26 0 0,2-26 0 15,8 20 0-15,-8-20 0 0,0 0 0 0,23 15 0 16,-23-15 0-16,30-2 0 16,-9-6 0-16,3-3 0 0,3-1 0 0,0-5 0 15,3-2 0-15,1 1 0 0,-3-2 0 0,-3 4 0 16,-1 0 0-16,-3 3 0 0,-3-1 0 0,-1 5 0 16,-17 9 0-16,20-14 0 0,-20 14 0 0,0 0 0 15,0 0 0-15,0 0 0 0,0 0 0 0,0 0 0 16,-4 27 0-16,-2-10 0 0,-1 6 0 0,-3 1 0 15,0 3 0-15,-1-2 0 0,3 2 0 16,-3-3 0-16,4 1 0 0,-3-3 0 0,5 3 0 16,5-25 0-16,0 47-99 0,0-47-112 0,9 39-78 15,-26-44-8-15,38 30 32 0,-21-25 10 0,17 2 19 16,14 17-105-16,-31-19 288 0</inkml:trace>
  <inkml:trace contextRef="#ctx0" brushRef="#br0" timeOffset="42669.8398">23928 4268 925 0,'23'14'298'0,"-34"-34"161"15,32 22-342-15,-21-2-47 0,0 0-26 16,0 0-6-16,0 0-4 0,0 0-3 0,0 0-1 16,0 0-29-16,0 0-1 0,0 0 0 0,0 0 0 15,-10 21 0-15,4-2 0 0,-3 5 0 0,-2 4 0 16,-2 2 0-16,-1 2 0 0,0 2 0 0,-1 2 0 15,1-2 0-15,2 1 0 0,-1-4 0 16,2-3 0-16,1-5 0 0,4-5 0 0,6-18 0 16,-4 24 0-16,4-24 0 0,0 0 0 0,0 0 0 15,0 0 0-15,0 0 0 0,0 0 0 0,21 9 0 16,-21-9 0-16,17-18 0 0,-17 18 0 0,23-34 0 16,-8 13 0-16,-2-3 0 0,0 0 0 0,2-1 0 15,-2-1 0-15,-2 2 0 0,-2 1 0 0,-3 0 0 16,1 4 0-16,-2 1 0 15,0 1 0-15,-5 17 0 0,6-27 0 0,-6 27 0 16,0 0 0-16,0 0 0 0,0 0 0 0,0 0 0 16,0 0 0-16,0 0 0 0,0 0 0 0,0 0 0 15,0 0 0-15,0 0 0 0,-2 29 0 0,2-29 0 16,-2 30 0-16,2-30 0 0,3 32 0 0,-1-15 0 16,-2-17 0-16,12 31 0 0,-12-31 0 0,19 28 0 15,-19-28 0-15,23 24 0 0,-23-24 0 16,28 18 0-16,-28-18 0 0,31 10 0 0,-12-10 0 15,-19 0 0-15,31-10 0 0,-31 10 0 0,33-26 0 16,-13 8 0-16,-1-4 0 0,2-4 0 0,-2 1 0 16,-1-2 0-16,2 3 0 0,-4 1 0 15,-1 3 0-15,-4 3 0 0,-11 17 0 0,15-27 0 16,-15 27 0-16,0 0 0 0,13-19 0 16,-13 19 0-16,0 0 0 0,0 0 0 0,0 0 0 15,0 0 0-15,0 0 0 0,6 23 0 0,-6-23 0 16,3 37 0-16,-1-10 0 0,-2 2 0 0,-3 3 0 15,-1 2 0-15,-2 3 0 0,0-1 0 0,1-1 0 16,1-1 0-16,2-4 0 0,2-2 0 0,0-5 0 16,4-1 0-16,0-5 0 0,-4-17 0 0,21 24 0 15,-3-13 0-15,-18-11-107 0,51 17-286 16,-51-17-218-16,26-19-12 0,-7 11 311 16</inkml:trace>
  <inkml:trace contextRef="#ctx0" brushRef="#br0" timeOffset="42997.9812">24720 3672 1858 0,'0'0'46'0,"0"0"-12"15,0 0 1-15,23 13-3 0,-6-6 3 16,3 7-28-16,0 0-7 0,1 5 0 0,0 3 0 16,-1 2 0-16,0 5 0 0,-1 2 0 0,-2 4 0 15,0 3 0-15,-5 5 0 0,-1 1 0 0,-5 6 0 16,-3 2 0-16,-7 5 0 0,-2 0 0 0,-6 3 0 16,-3-1 0-16,-2 1 0 0,-3 0 0 0,-2-1 0 15,0-2 0-15,0-5 0 0,0-3 0 0,1-6 0 16,1-5 0-16,-1-3 0 0,0-5 0 15,3-1-18-15,-6-13-76 0,30 24-301 0,-32-34-244 16,26-6 24-16,-23 17 330 0</inkml:trace>
  <inkml:trace contextRef="#ctx0" brushRef="#br0" timeOffset="43310.4841">24056 3674 1633 0,'-51'-1'126'0,"24"11"-50"0,-13-3-16 0,8 11-9 16,-7 2-15-16,2 11 3 0,-3 4-13 0,-1 10-26 15,-2 8 0-15,1 10 0 0,1 6 0 0,2 6 0 16,4 3 0-16,3 1 0 0,5 2 0 0,8-3 0 16,8 0 0-16,9-3 0 0,8-5 0 0,8-4 0 15,8-6 0-15,6-7 0 0,10-5 0 16,4-7 0-16,8-4 0 0,6-6 0 0,6-3 0 16,5-11 0-16,12 26-224 0,-28-43-428 0,29 14 16 15,-17-15 102-15</inkml:trace>
  <inkml:trace contextRef="#ctx0" brushRef="#br0" timeOffset="44248.0426">23107 5163 1026 0,'-22'-18'266'16,"22"18"2"-16,0 0-197 0,0 0-18 0,-29 2-14 16,29-2-7-16,-19-5 3 0,19 5-7 0,0 0-23 15,-22-1 20-15,22 1-25 0,0 0 20 0,-17-5 2 16,17 5-3-16,0 0 6 0,0 0-7 0,0 0 4 15,0 0-3-15,-17-18-1 0,17 18-1 0,0 0 1 16,0 0-17-16,0 0-1 0,0 0 0 16,0 0 0-16,0 0 0 0,0 0 0 15,0 0 0-15,0 0 0 0,0 0 0 0,0 0 0 16,22 5 0-16,-22-5 0 0,37 8 0 0,-7-4 0 16,7-3 0-16,7-3 0 0,13-2 0 0,9-4 0 15,9-3 0-15,13-6 0 0,3-4 0 0,12-3 0 16,6-2 0-16,3-1 0 0,2 0 0 0,-2 3 0 15,-4 2 0-15,3 1 0 0,-8 1 0 16,-4 3 0-16,-3 0 0 0,-10 6 0 0,-7 3 0 16,-5 3 0-16,-8 3 0 0,-8 2 0 0,-4 2 0 15,-9 1 0-15,-6 1 0 0,-6 2 0 0,-5 1 0 16,-5-1 0-16,-4 0 0 0,-2 1 0 16,-17-7 0-16,23 11 0 0,-23-11 0 0,18 11 0 15,-18-11 0-15,0 0 0 0,0 0-15 0,17 11-10 16,-17-11 0-16,0 0-7 0,0 0-15 15,0 0-38-15,-18-17-100 0,18 17-371 0,0 0-35 16,3-23 106-16</inkml:trace>
  <inkml:trace contextRef="#ctx0" brushRef="#br0" timeOffset="54156.4938">16595 4685 541 0,'28'-6'209'0,"-28"6"118"0,0 0 14 0,5-25-223 16,-5 25-26-16,14-18-11 0,5 11-8 0,-12-11-7 16,10 7-14-16,-17 11-11 0,29-29-10 0,-29 29-7 15,26-21-7-15,-26 21-19 0,17-14 15 16,-17 14-12-16,0 0 21 0,0 0-22 0,0 0 0 16,0 0 0-16,0 0 0 0,0 0 0 0,-22 14 0 15,22-14 0-15,-32 23 0 0,13-9 0 16,-3 2 0-16,0 1 0 0,-1 3 0 0,0 2 0 15,0 0 0-15,1-2 0 0,2 1 0 0,3-4 0 16,17-17 0-16,-23 28 0 0,23-28 0 0,-5 17 0 16,5-17 0-16,0 0 0 0,16 18 0 0,-16-18 0 15,26 7 0-15,-7-4 0 0,3-5 0 0,6-1 0 16,1-1 0-16,0-2 0 0,2 0 0 16,-3 1 0-16,-4 1 0 0,-2 2 0 0,-4 2 0 15,-18 0 0-15,23 5 0 0,-23-5 0 16,0 0 0-16,5 23 0 0,-5-23 0 0,-17 31 0 15,0-11 0-15,-4 1 0 0,-2 0 0 0,-2 0 0 16,-1-3 0-16,3-1 0 0,1-3 0 0,22-14 0 16,-28 16 0-16,28-16 0 0,0 0 0 0,0 0 0 15,0 0-49-15,21-11-119 0,-20-14-470 16,30 6 17-16,-8-13 51 0</inkml:trace>
  <inkml:trace contextRef="#ctx0" brushRef="#br0" timeOffset="54406.496">17131 4132 2024 0,'0'0'20'0,"-17"0"-17"0,17 0-3 16,0 0 0-16,0 0 0 0,0 0 0 0,0 0 0 16,0 0 0-16,4 20 0 0,-4-20 0 0,7 30 0 15,-2-9 0-15,0 3 0 0,-1 5 0 0,-1 3 0 16,0 5 0-16,-5 1 0 0,0 7 0 0,-3 1 0 15,-5 4 0-15,-2 2 0 0,-1-2 0 16,-4 2 0-16,1-6 0 0,-1-1 0 0,4-2 0 16,-2-5 0-16,5 0 0 0,-1-8 0 0,7 1-60 15,4-31-93-15,-11 38-472 0,11-38-17 0,-2 24 76 16</inkml:trace>
  <inkml:trace contextRef="#ctx0" brushRef="#br0" timeOffset="54594.0133">16905 4754 1994 0,'0'0'41'0,"-17"-8"-29"0,17 8-12 15,0 0 0-15,0 0 0 0,0 0 0 0,15-19 0 16,-15 19 0-16,29-13 0 0,-7 7 0 0,2-2 0 16,4 0 0-16,1 1 0 0,2 0 0 15,0 2 0-15,0-1 0 0,3 7-69 16,-14-18-99-16,30 27-448 0,-25-17 1 0,9 9 37 15</inkml:trace>
  <inkml:trace contextRef="#ctx0" brushRef="#br0" timeOffset="55344.653">17624 4585 1635 0,'-31'-4'138'0,"31"4"-85"0,-32 3-9 0,32-3 5 15,-37 10-10-15,18 0-6 0,-3-1-8 0,-1 4 6 16,-3 0-31-16,2 5 0 0,-2 2 0 0,1 1 0 16,2 2 0-16,-1 2 0 0,4-1 0 15,0 1 0-15,3-2 0 0,4 0 0 16,4-2 0-16,5-2 0 0,4-19 0 0,4 29 0 16,-4-29 0-16,20 21 0 0,-20-21 0 0,33 12 0 15,-11-11 0-15,2-2 0 0,0-4 0 0,3-1 0 16,0-5 0-16,0-2 0 0,2-3 0 0,-1-3 0 15,1-4 0-15,-2 0 0 0,-3-2 0 0,-3 0 0 16,-2 3 0-16,-4-1 0 0,-2 1 0 16,-2 3 0-16,-5 1 0 0,-1 0 0 0,-1 1 0 15,-4 17 0-15,2-29 0 0,-2 29 0 16,-2-18 0-16,2 18 0 0,0 0 0 0,0 0 0 16,0 0 0-16,0 0 0 0,0 0 0 0,-22 5 0 15,22-5 0-15,-15 27 0 0,5-8 0 0,3 0 0 16,-1 1 0-16,2 0 0 0,1-2 0 0,0-1 0 15,5-17 0-15,-1 27 0 0,1-27 0 16,9 20 0-16,-9-20 0 0,19 12 0 0,-19-12 0 16,29 5 0-16,-12-6 0 0,5-2 0 0,-2-3 0 15,3 0 0-15,1-1 0 0,-4 0 0 0,0-2 0 16,-20 9 0-16,29-14 0 0,-29 14 0 0,22-14 0 16,-22 14 0-16,0 0 0 0,18-14 0 0,-18 14 0 15,0 0 0-15,0 0 0 0,0 0 0 0,0 0 0 16,0 0 0-16,0 0 0 0,0 0 0 15,0 0 0-15,-5 22 0 0,5-22 0 16,-14 30 0-16,5-12 0 0,0 0 0 0,2 0 0 16,7-18 0-16,-12 29 0 0,12-29 0 0,-6 20 0 15,6-20 0-15,0 0 0 0,0 0 0 0,0 0 0 16,0 0 0-16,0 0 0 0,0 0 0 0,0 0 0 16,24-16 0-16,-14-1 0 0,1-2 0 15,1-4 0-15,3 0 0 0,-3 1 0 0,0-1 0 16,-1 0 0-16,-1 1 0 0,-2 1 0 0,-2 0 0 15,2 2 0-15,-8 19 0 0,11-28 0 0,-11 28 0 16,0 0 0-16,0 0 0 0,0 0 0 0,0 0 0 16,0 0 0-16,0 0 0 0,0 0 0 15,0 0 0-15,21-7 0 0,-21 7 0 0,22 0 0 16,-22 0 0-16,33-4 0 0,-12-2 0 16,2-1 0-16,2-5 0 0,5-1 0 0,-2-6 0 15,6 2 0-15,-4-6 0 0,4 7-33 0,-22-26-260 16,25 30-316-16,-24-18-21 0,15 12 149 0</inkml:trace>
  <inkml:trace contextRef="#ctx0" brushRef="#br0" timeOffset="55522.8939">18354 4165 1982 0,'-24'13'38'0,"24"-13"-12"0,-21 35-25 16,11-15-1-16,0 2 0 0,0 2 0 0,2 2 0 15,1 1 0-15,0 2 0 0,1 1 0 0,3 3 0 16,-1 2 0-16,3 4 0 0,-2-2 0 0,1 2 0 15,-2-2 0-15,1 0 0 0,-1-2 0 0,-3-4 0 16,4 1 0-16,-3-8 0 0,5 2-12 16,1-26-144-16,0 32-472 0,0-32-12 0,-6 18 30 15</inkml:trace>
  <inkml:trace contextRef="#ctx0" brushRef="#br0" timeOffset="55688.4753">18172 4550 2047 0,'-33'0'0'0,"33"0"0"0,0 0 0 16,0 0 0-16,0 0 0 0,0 0 0 0,0 0 0 15,0 0 0-15,0 0 0 0,28 2 0 0,-8-4 0 16,4 0 0-16,4-2 0 0,3-4 0 0,4 4 0 16,-2-10 0-16,10 9 0 0,-16-27-176 0,28 26-465 15,-16-14-42-15,14 8 137 0</inkml:trace>
  <inkml:trace contextRef="#ctx0" brushRef="#br0" timeOffset="56179.2531">19122 3998 1864 0,'-28'0'27'0,"3"7"2"0,-8-1-5 16,1 9 10-16,-4 0-9 0,0 5 5 15,-1 3-16-15,0 5-14 0,-2 5 0 0,0 4 0 16,2 4 0-16,0 5 0 0,4 1 0 0,4 3 0 15,6 1 0-15,4-2 0 0,6 0 0 0,6-1 0 16,6-3 0-16,5-3 0 0,4-3 0 16,5-4 0-16,6-4 0 0,4-4 0 0,7-2 0 15,4-3 0-15,5-3 0 0,4-5 0 0,4 0-48 16,-10-22-120-16,20 20-446 0,-18-21-26 0,12 8 64 16</inkml:trace>
  <inkml:trace contextRef="#ctx0" brushRef="#br0" timeOffset="56757.4029">19160 4515 1879 0,'-18'-3'49'0,"18"3"-11"0,-22-1-4 0,22 1-1 16,0 0-19-16,-22 11-14 0,22-11 0 0,-15 20 0 16,15-20 0-16,-14 33 0 0,9-15 0 0,-1 0 0 15,0 2 0-15,-2-2 0 0,5 0 0 16,-3-1 0-16,6-17 0 0,-8 30 0 0,8-30 0 15,-5 26 0-15,5-26 0 0,-2 18 0 0,2-18 0 16,0 0 0-16,0 0 0 0,0 0 0 0,17 9 0 16,-17-9 0-16,0 0 0 0,21-13 0 15,-21 13 0-15,22-25 0 0,-22 25 0 0,29-37 0 16,-13 16 0-16,-1-2 0 0,1-2 0 0,-1 4 0 16,-1-1 0-16,0 0 0 0,-5 3 0 15,1-1 0-15,-10 20 0 0,10-29 0 0,-10 29 0 16,4-19 0-16,-4 19 0 0,0 0 0 0,0 0 0 15,0 0 0-15,0 0 0 0,0 0 0 0,0 0 0 16,0 0 0-16,0 0 0 0,0 0 0 0,-3 22 0 16,3-22 0-16,3 18 0 0,-3-18 0 0,8 18 0 15,-8-18 0-15,0 0 0 0,18 21 0 16,-18-21 0-16,17 6 0 0,-17-6 0 16,21 1 0-16,-21-1 0 0,22-3 0 0,-22 3 0 15,28-10 0-15,-11 0 0 0,0-1 0 0,0 0 0 16,-17 11 0-16,27-25 0 0,-27 25 0 0,23-28 0 15,-23 28 0-15,17-23 0 0,-17 23 0 0,11-17 0 16,-11 17 0-16,0 0 0 0,0 0 0 0,0 0 0 16,0 0 0-16,0 0 0 0,0 0 0 15,0 0 0-15,0 0 0 0,0 0 0 0,0 0 0 16,1 31 0-16,-6-10 0 0,-2 1 0 0,0 2 0 16,-2 1 0-16,1 0 0 0,0 1 0 0,1-2 0 15,2-2 0-15,1-3 0 0,3-2 0 0,1-17 0 16,5 28 0-16,-5-28 0 0,12 17 0 15,-12-17 0-15,25 7 0 0,-6-7 0 0,-1-8-46 16,11 8-79-16,-24-38-234 0,33 31-257 16,-20-21 42-16,14 7 248 0</inkml:trace>
  <inkml:trace contextRef="#ctx0" brushRef="#br0" timeOffset="57241.7989">19781 4438 1834 0,'-36'9'92'0,"36"-9"-51"0,-21 10-2 16,21-10-8-16,-22 16-21 0,22-16-10 15,-20 25 0-15,20-25 0 0,-19 29 0 0,11-11 0 16,8-18 0-16,-16 34 0 0,10-17 0 16,1 0 0-16,5-17 0 0,-7 29 0 0,7-29 0 15,-3 23 0-15,3-23 0 0,0 0 0 0,3 16 0 16,-3-16 0-16,0 0 0 0,0 0 0 0,0 0 0 16,18 0 0-16,-18 0 0 0,0 0 0 0,22-24 0 15,-22 24 0-15,24-31 0 0,-12 13 0 16,2 0 0-16,-2-2 0 0,-1 2 0 0,-11 18 0 15,19-31 0-15,-19 31 0 0,11-28 0 0,-11 28 0 16,9-23 0-16,-9 23 0 0,3-17 0 0,-3 17 0 16,0 0 0-16,0 0 0 0,0 0 0 0,0 0 0 15,0 0 0-15,0 0 0 0,0 0 0 0,0 0 0 16,0 0 0-16,3 22 0 0,-3-22 0 16,2 18 0-16,-2-18 0 0,0 0 0 15,10 23 0-15,-10-23 0 0,0 0 0 0,0 0 0 16,21 16 0-16,-21-16 0 0,0 0 0 0,19 2 0 15,-19-2 0-15,0 0 0 0,24-4 0 0,-24 4 0 16,17-6 0-16,-17 6 0 0,21-12 0 0,-21 12 0 16,29-19 0-16,-12 8 0 0,-17 11 0 0,30-24 0 15,-30 24 0-15,27-20 0 0,-27 20 0 16,20-12 0-16,-20 12 0 0,0 0 0 0,0 0 0 16,0 0 0-16,0 0 0 0,5 22 0 0,-5-22 0 15,-12 35 0-15,3-13 0 0,-4 0 0 0,2 3 0 16,-1-2 0-16,1 5 0 0,-1-8-11 15,14 25-201-15,-30-44-208 0,34 26-229 0,-6-27 44 16,0 0 456-16</inkml:trace>
  <inkml:trace contextRef="#ctx0" brushRef="#br0" timeOffset="58757.5024">20169 4054 1033 0,'-16'-27'240'0,"16"27"-83"0,0 0-21 16,20 4-27-16,-20-4-24 0,0 0-18 16,0 0-18-16,28-3-3 0,-28 3-10 0,27 14-3 15,-27-14-11-15,31 28-4 0,-15-10-9 0,1 3-2 16,-1 2-7-16,-2 5 0 0,-1 1 0 0,-1 3 0 16,-5 0 0-16,-1 2 0 0,-3 4 0 0,-3 0 0 15,-3 4 0-15,-1 1 0 0,0 1 0 0,-2-1 0 16,-3-2 0-16,0-2 0 15,1-4 0-15,-2-5 0 0,3-2 0 0,-2-6 0 16,3-4-16-16,6-18-26 0,-3 28-65 0,-19-32-463 16,22 4-69-16,0 0 21 0</inkml:trace>
  <inkml:trace contextRef="#ctx0" brushRef="#br0" timeOffset="60943.5819">20594 3981 1296 0,'-8'-22'130'0,"8"22"-39"0,0 0-30 15,0 0-9-15,0 0 1 0,0 0-4 16,0 0-12-16,0 0-4 0,0 0-8 0,0 0-2 16,0 0 1-16,0 0-4 0,0 0-5 15,0 0-1-15,-17-1-6 0,17 1 2 0,0 0-5 16,-7 17 2-16,7-17-5 0,-2 21 2 0,2-21-4 15,0 28 4-15,2-10-6 0,-1 0 6 0,3 2-6 16,-1 3 4-16,1 3-5 0,-1 2 7 0,-1 2-6 16,-1 2 10-16,0 4-9 0,-1 0 6 15,-1 3-7-15,0 2 5 0,-1 2-3 0,-3 4-11 16,1 1 29-16,-1 4-21 0,0 2 19 0,2 0-1 16,-2 4-15-16,0 2 9 0,0 0-13 0,0 4 12 15,2 2-14-15,0 2-1 0,0 3 17 0,-1 2-17 16,0 2 17-16,-1 2-2 0,3 4-17 0,-3-3 18 15,0 3-17-15,-1 1-2 0,0 0 21 16,0 2-17-16,1 1 13 0,3 2 7 16,-2 2-18-16,2 1 14 0,-1 4-10 0,2-2 0 15,-2 4 0-15,1-1 0 0,-2 1 0 0,1 0 0 16,-2 5 0-16,0 0 0 0,0 3 0 0,-2 3 0 16,2-1 0-16,-5 3 0 0,2 0 0 0,-2-1 0 15,-1 2 0-15,1 1 0 0,1-1 0 0,0-1 0 16,2 3 0-16,0-2 0 0,-1-1 0 15,3 5 0-15,2-8 0 0,1 1 0 0,2 3 0 16,-1-3 0-16,2 1 0 0,-1 1 0 0,2-1 0 16,-2 2 0-16,0 3 0 0,0 0 0 0,-2 2 0 15,1 0 0-15,-1 2 0 0,-1 0 0 16,0 3 0-16,-2 0 0 0,1-1 0 0,-1 0 0 16,1-1 0-16,0 1 0 0,-1-3 0 0,3 1 0 15,-1-2 0-15,3-4 0 0,1 2 0 16,2-3 0-16,0-2 0 0,1-2 0 0,-3-1 0 15,4 2 0-15,0 0 0 0,-1 3 0 0,2-2 0 16,-3 1 0-16,0 0 0 0,-1 1 0 0,-2 2 0 16,3 2 0-16,-3 0 0 0,1-1 0 0,-1 1 0 15,-1 3 0-15,-2 1 0 0,1-1 0 0,1 0 0 16,-1 0 0-16,1 2 0 0,0-2 0 16,0 2 0-16,1-2 0 0,0-2 0 0,2 2 0 15,-2-1 0-15,0 1 0 0,1 0 0 16,-1-1 0-16,0 4 0 0,0 1 0 0,-1 3 0 15,-1 3 0-15,-2-2 0 0,-2-1 0 0,-1 1 0 16,-3-3 0-16,0-1 0 0,-2-1 0 0,0-2 0 16,-1-2 0-16,-1 0 0 0,0-2 0 0,1-4 0 15,1-5 0-15,4-4 0 0,2-11 0 16,2-7 0-16,0-16 0 0,7-12 0 0,4-14-13 16,10-11-27-16,-17-30-109 0,60 1-489 0,-34-25-36 15,9-13 142-15</inkml:trace>
  <inkml:trace contextRef="#ctx0" brushRef="#br1" timeOffset="153926.6226">570 969 1197 0,'-7'-21'80'0,"7"21"-4"0,0 0-13 0,0 0-17 0,-3-23-5 0,3 23 11 15,0 0 14-15,0 0 1 0,0 0-8 0,-17 10-20 16,17-10-16-16,-28 19 1 0,9-4-2 0,-1 4 9 15,-4 0-13-15,0 7 8 0,-4 0-12 0,2 3 4 16,0-1-6-16,2 0 1 0,1-3-2 0,4 0-15 16,4-6 25-16,2-1-31 0,13-18 26 0,-12 27-12 15,12-27-6-15,1 22 1 0,-1-22-2 0,12 16 0 16,-12-16 0-16,27 15 2 0,-8-9-2 0,4-1 2 16,3-4 2-16,2-2-2 0,-1 0 2 15,4-3 2-15,-1 0-2 0,-1 2 0 0,-3 0-1 16,-4-1 0-16,-2 2-2 0,-20 1 4 0,24 1-3 15,-24-1 1-15,0 0-1 0,17 15 2 0,-17-15 1 16,-1 18-1-16,1-18-2 0,-12 29 1 0,1-11-4 16,-1 1 3-16,-2-1-6 0,1-1 2 0,13-17-9 15,-22 23-2-15,22-23-14 0,0 0-33 0,0 0-31 16,0 0-59-16,0 0-143 0,13-20-261 0,0-1-12 16,8 5 364-16</inkml:trace>
  <inkml:trace contextRef="#ctx0" brushRef="#br1" timeOffset="154160.9753">975 744 1816 0,'-29'2'34'0,"29"-2"6"0,-17 11-18 0,17-11 3 16,0 0-9-16,-21 17 0 0,21-17-8 0,-13 19 3 16,13-19-4-16,-15 22 1 0,15-22-6 0,-12 22 2 15,12-22-3-15,-6 30 3 0,5-9-2 0,1 0 6 16,2 1-7-16,1 2 7 0,-1 1-9 0,3 1 6 15,-3 3-6-15,2 3 5 0,-2 2-6 0,1-1 8 16,-2 2-11-16,-1 1-9 0,0-5 14 0,0-1-27 16,0-2 11-16,-1-7-30 0,5 2-29 0,-4-23-42 15,12 37-160-15,-12-37-288 0,0 0-39 16,-4 24 307-16</inkml:trace>
  <inkml:trace contextRef="#ctx0" brushRef="#br1" timeOffset="154348.5154">804 1146 1735 0,'0'0'76'0,"0"0"-13"16,-17-7-31-16,17 7 3 0,-19 0-12 0,19 0 0 16,0 0-2-16,0 0-10 0,-18 11-2 0,18-11-5 15,0 0-3-15,0 0-4 0,12 21-1 0,-12-21 5 16,26 7-5-16,-8-6-2 0,4-3-2 0,6-2-21 16,0-7-2-16,7 4-24 0,-6-12-17 15,14 7-32-15,-19-15-32 0,21 15-35 0,-27-15-119 16,21 8-169-16,-5 15-42 0,-15-10 341 0</inkml:trace>
  <inkml:trace contextRef="#ctx0" brushRef="#br1" timeOffset="154989.1367">1275 992 1002 0,'-24'-3'272'0,"24"3"-134"0,0 0-38 0,-16 17-15 16,16-17-20-16,-19 12-10 0,19-12-4 0,-22 16-5 16,22-16-2-16,-27 21-1 0,27-21-5 0,-28 30-3 15,14-13-6-15,1 2-1 0,0 0-12 0,1 2-16 16,0 1 0-16,1 1 0 0,2 1 0 0,1 0 0 15,2-2 0-15,3 0 0 0,3-22 0 16,2 27 0-16,-2-27 0 0,13 19 0 16,-13-19 0-16,25 4 0 0,-8-6 0 0,3-4 0 15,2-4 0-15,0 1 0 0,1-8 0 0,-1-3 0 16,0 1 0-16,-2-5 0 0,0 2 0 0,-1-3 0 16,-2 2 0-16,-1 0 0 0,-1 3 0 0,-6 3 0 15,-9 17 0-15,11-29 0 0,-11 29 0 0,3-23 0 16,-3 23 0-16,0 0 0 0,0 0 0 0,0 0 0 15,-19-12 0-15,19 12 0 0,0 0 0 16,-19 15 0-16,19-15 0 0,-18 25 0 0,18-25 0 16,-18 32 0-16,10-14 0 0,8-18 0 15,-9 29 0-15,9-29 0 0,-3 22 0 0,3-22 0 16,7 17 0-16,-7-17 0 0,0 0 0 0,25 12 0 16,-25-12 0-16,29-3 0 0,-11-3 0 0,0 0 0 15,2-4 0-15,0-2 0 0,2-1 0 16,0 0 0-16,-2 1 0 0,-1 2 0 0,-2 0 0 15,-17 10 0-15,27-14 0 0,-27 14 0 0,0 0 0 16,19-15 0-16,-19 15 0 0,0 0 0 0,0 0 0 16,0 0 0-16,0 0 0 0,0 0 0 0,-7 20 0 15,7-20 0-15,-12 20 0 0,12-20 0 0,-17 33 0 16,10-16 0-16,1 1 0 0,-1-1 0 0,3 0 0 16,4-17 0-16,-4 22 0 15,4-22 0-15,0 0 0 0,0 0 0 0,0 0 0 16,17 14 0-16,-17-14 0 0,17-10 0 0,-17 10 0 15,22-20 0-15,-22 20 0 0,23-32 0 0,-11 13 0 16,-2 1 0-16,0-1 0 0,-3-1 0 0,-2 2 0 16,-2 1 0-16,-3 17 0 0,3-31 0 0,-3 31 0 15,-1-23 0-15,1 23 0 0,-4-20 0 0,4 20 0 16,0 0 0-16,0 0 0 0,0 0 0 16,-8-20 0-16,8 20 0 0,0 0 0 0,0 0 0 15,0 0 0-15,0 0 0 0,19-17 0 0,-19 17 0 16,23-13-52-16,-23 13-28 0,38-23-120 0,-42-3-280 15,30 7-132-15,-9 2 36 0,-4-2 530 16</inkml:trace>
  <inkml:trace contextRef="#ctx0" brushRef="#br1" timeOffset="155176.6634">1870 610 1696 0,'-13'26'88'0,"12"-4"-32"0,-7 5-32 0,7-2-7 16,-4-3 18-16,4 7-23 0,-1-4 33 0,0 9-13 15,0 1-16-15,4 0 4 0,0 0-14 0,2-1-6 16,0 0 0-16,2 2 0 0,0-1 0 16,1-1 0-16,3 0 0 0,-1-4-15 15,2-4-10-15,-2-6-26 0,7-2 2 0,-16-18-47 16,29 15-75-16,-29-15-311 0,4-18-142 0,-4 18 91 16</inkml:trace>
  <inkml:trace contextRef="#ctx0" brushRef="#br1" timeOffset="155364.1736">1746 890 2047 0,'-18'4'0'0,"1"-1"0"0,17-3 0 0,0 0 0 15,-18 8 0-15,18-8 0 0,0 0 0 0,0 0 0 16,0 0 0-16,21 6 0 0,-21-6 0 0,39-4 0 16,-13-2 0-16,4-2 0 0,2-3 0 15,4-1 0-15,1-4 0 0,5 1 0 16,-6-22-126-16,27 11-472 0,-28 2-56 0,9 7-14 15</inkml:trace>
  <inkml:trace contextRef="#ctx0" brushRef="#br1" timeOffset="156129.8259">2304 872 1645 0,'32'-13'95'0,"-32"13"-33"0,0 0-8 16,0 0-9-16,0 0-10 15,0 0-2-15,0 0-3 0,0 0-3 0,0 0-6 16,-6 17-21-16,6-17 0 0,0 0 0 0,-11 27 0 16,11-27 0-16,-11 26 0 0,11-26 0 0,-9 30 0 15,6-13 0-15,-1 1 0 0,3 0 0 0,-2 4 0 16,2 0 0-16,1 1 0 0,0 1 0 0,1-3 0 15,2-1 0-15,-1-2 0 0,-2-18 0 0,6 27 0 16,-6-27 0-16,0 0 0 0,0 0 0 16,0 0 0-16,0 0 0 0,0 0 0 0,0 0 0 15,19-4 0-15,-19 4 0 0,6-34 0 0,-4 10 0 16,1-4 0-16,0-2 0 0,0 1 0 0,-1 4 0 16,-1 2 0-16,-1 3 0 0,-1 0 0 15,1-2 0-15,-2 3 0 0,0 1 0 0,0-1 0 16,1 2 0-16,1 1 0 0,0 16 0 0,1-26 0 15,-1 26 0-15,0 0 0 0,0 0 0 16,0 0 0-16,0 0 0 0,0 0 0 0,0 0 0 16,0 0 0-16,21 24 0 0,-21-24 0 0,19 28 0 15,-19-28 0-15,28 19 0 0,-11-10 0 0,3-3 0 16,-1 1 0-16,4-6 0 0,3-2 0 0,0 0 0 16,4-7 0-16,0 3 0 0,-1-4 0 0,0-2 0 15,-3 0 0-15,-5-3 0 0,-1 3 0 16,-20 11 0-16,28-22 0 0,-28 22 0 15,19-23 0-15,-19 23 0 0,10-29 0 0,-10 29 0 16,2-17 0-16,-2 17 0 0,0 0 0 0,-6-18 0 16,6 18 0-16,0 0 0 0,0 0 0 0,0 0 0 15,0 0 0-15,0 0 0 0,0 0 0 0,0 0 0 16,-15 27 0-16,13-5 0 0,-1 2 0 0,0-1 0 16,0 2 0-16,2 2 0 0,-2 1 0 15,5-3 0-15,-1-2 0 0,3 0 0 0,-2-4 0 16,4 3 0-16,1-1 0 0,5-3 0 0,-12-18-40 15,28 32-38-15,-28-32-55 0,45 16-209 0,-45-16-226 16,26-1-11-16,-3 7 273 0</inkml:trace>
  <inkml:trace contextRef="#ctx0" brushRef="#br1" timeOffset="156473.5951">3049 919 1705 0,'0'0'168'0,"0"0"-137"0,-17 7-13 15,17-7 2-15,0 0-1 0,-11 17-1 0,11-17 1 16,-6 23-6-16,6-23 3 0,-4 31-3 0,4-15-6 16,0 1-7-16,1 4 0 0,0 0 0 15,2 1 0-15,-1-2 0 0,2-2 0 0,-4-18 0 16,5 27 0-16,-5-27 0 0,8 18 0 16,-8-18 0-16,0 0 0 0,0 0 0 0,0 0 0 15,18 13 0-15,-18-13 0 0,0 0 0 0,13-19 0 16,-13 19 0-16,12-32 0 0,-6 10 0 0,-1-2 0 15,1-1 0-15,-3-2 0 0,0 2 0 0,-2-1 0 16,-3 1 0-16,-1 2 0 0,0 0 0 16,-2-2 0-16,-1 2 0 0,0-4 0 0,1 4 0 15,0 6 0-15,5 17 0 0,-6-22 0 0,6 22 0 16,0 0 0-16,0 0 0 0,0 0 0 0,0 0 0 16,0 0 0-16,0 0 0 0,20 15 0 0,-3-3 0 15,-17-12 0-15,41 21-5 0,-22-29-131 0,30 14-289 16,-27-6-193-16,18 0-11 0,-3 14 396 15</inkml:trace>
  <inkml:trace contextRef="#ctx0" brushRef="#br1" timeOffset="156890.933">3869 772 1780 0,'7'-34'34'0,"-7"34"-1"16,9-32 35-16,-8 13-34 0,4-2 26 0,-2 3-31 15,-3 18-20-15,3-24-9 0,-3 24 0 0,0 0 0 16,0 0 0-16,0 0 0 0,0 0 0 16,0 0 0-16,0 0 0 0,0 0 0 0,-9 23 0 15,7-5 0-15,0 4 0 16,-2 1 0-16,2 6 0 0,0 4 0 16,-1 3 0-16,1 3 0 0,0-6 0 0,0 1 0 15,1 1 0-15,0-3 0 0,-1 2 0 0,4-5 0 16,0 0 0-16,2-3 0 0,1-1 0 0,3-4 0 15,-1-3 0-15,-7-18 0 0,20 23 0 0,-20-23 0 16,23 8-3-16,-6-7-93 0,-15-23-97 0,31 10-338 16,-24-5-118-16,-9 17 75 0</inkml:trace>
  <inkml:trace contextRef="#ctx0" brushRef="#br1" timeOffset="157062.8671">3903 934 1832 0,'0'0'168'0,"-17"2"-121"0,17-2-47 0,0 0 0 15,0 0 0-15,0 0 0 0,0 0 0 0,0 0 0 16,0 0 0-16,8 17 0 0,-8-17 0 16,30 0 0-16,-10-2 0 0,5-6 0 0,3-1 0 15,4-5 0-15,2-5 0 0,4 0 0 0,-2-6 0 16,3 1 0-16,-1-4 0 0,-2 2-15 0,-2-6-26 16,4 3-37-16,-21-13-95 0,29-10-345 0,-33 12-102 15,3 1 19-15</inkml:trace>
  <inkml:trace contextRef="#ctx0" brushRef="#br1" timeOffset="157234.6891">4328 339 1715 0,'-20'44'265'0,"7"-21"-215"0,6 6-33 15,-3 3-17-15,3 13 0 0,-3 3 0 0,2 10 0 16,-2 1 0-16,1-3 0 0,2-7 0 0,2-6 0 16,4-5 0-16,2-2 0 0,2-4 0 0,1-4 0 15,2-4 0-15,2-3 0 0,-8-21 0 16,20 29 0-16,-20-29 0 0,30 23 0 0,-10-16 0 15,-20-7 0-15,57 4-396 0,-57-4-272 0,35-22 3 16,-17 13 348-16</inkml:trace>
  <inkml:trace contextRef="#ctx0" brushRef="#br1" timeOffset="415510.4231">7273 703 220 0,'0'0'95'0,"0"0"-59"0,0 0-66 16,0 0-108-16,0 0-44 0,0 0 182 0</inkml:trace>
  <inkml:trace contextRef="#ctx0" brushRef="#br1" timeOffset="416648.9289">7317 521 418 0,'0'0'85'0,"22"10"41"15,-22-10-1-15,22 5-117 0,-22-5-1 0,27 0-1 16,-13-17-2-16,-14 17-1 0,29-21 5 0,-29 21 9 15,28-9 22-15,-11 3 40 0,-17 6 33 16,28-13 33-16,-28 13 3 0,25-9-9 0,-25 9-16 16,17-10-28-16,-17 10-16 0,0 0-25 0,0 0-11 15,0 0-12-15,7-17-5 0,-7 17-5 0,0 0-11 16,-23 5-2-16,5 1-4 0,-4 5-3 0,-6 5 4 16,-6 3 4-16,-1 5 0 0,-2 2 2 0,-4 5 5 15,3-1 0-15,2 7 1 0,1 0-23 0,6-6 12 16,5 0-9-16,7-10 5 0,6 0-1 15,7-4-1-15,4 2 0 0,0-19 0 16,16 32 0-16,-16-32 0 0,35 25 0 0,-9-16 0 16,3-2 0-16,6-3 0 0,6-1 0 0,2-2 0 15,5 1 0-15,0-1 0 0,1-1 0 0,-3-1 0 16,-2-1 0-16,-5 4 0 0,-5-1 0 0,-5 5 0 16,-8 0 0-16,-21-6 0 0,23 19 0 0,-23-19 0 15,2 24 0-15,-9-7 0 0,-5 3 0 16,-9 4 0-16,-3-1 0 0,-8 2 0 0,0 2 0 15,-1-2 0-15,0-2 0 0,5-2-22 0,1-8-1 16,9-2-23-16,-2-10-17 0,20-1-152 0,0 0-438 16,0 0 43-16,20-22 196 0</inkml:trace>
  <inkml:trace contextRef="#ctx0" brushRef="#br1" timeOffset="417133.4922">7672 485 1948 0,'0'0'99'0,"-25"-5"-99"0,25 5 0 15,0 0 0-15,0 0 0 0,0 0 0 16,0 0 0-16,22 0 0 0,-3-6 0 0,4 0 0 16,3 2 0-16,4-2 0 0,5-1 0 15,4 0 0-15,4 0 0 0,1-2 0 0,2 7 0 16,-1-3 0-16,2-4 0 0,1 6 0 0,-2-3 0 15,0 0 0-15,-1 0 0 0,-4 2 0 0,-3 2 0 16,-6 0 0-16,-7 6 0 0,-4 2 0 0,-4-2 0 16,-17-4 0-16,17 18 0 0,-17-18 0 15,-5 24 0-15,-5-6 0 0,-2-1 0 0,-5 2 0 16,-2 6 0-16,-5-4 0 0,-3 10 0 0,-4 5 0 16,0 4 0-16,-2 0 0 0,-2 0 0 0,1-5 0 15,0 2 0-15,2 1 0 0,3-1 0 16,3 1 0-16,7-6 0 0,3 1 0 0,7-5 0 15,8-6 0-15,6-2 0 0,8-3 0 16,8-1 0-16,8-7 0 0,8-4 0 0,7-6 0 16,9-9 0-16,8-7 0 0,6-7 0 0,6-5 0 15,2-2 0-15,1-2 0 0,-4-3 0 0,-6 0 0 16,-9-6 0-16,-10 3 0 0,-10-4 0 0,-10 6 0 16,-10-4 0-16,-11 1 0 0,-13-4 0 0,-14 8 0 15,-9 4 0-15,-10 9 0 0,-11 11 0 0,-4-5 0 16,-7 7 0-16,2 0-3 0,-4 6-39 15,9 8 9-15,0 3-9 0,14 5-9 0,0 0-22 16,41-12-113-16,-50 27-399 0,50-27-17 0,1 37 173 16</inkml:trace>
  <inkml:trace contextRef="#ctx0" brushRef="#br1" timeOffset="417852.2811">9892 848 1714 0,'-29'7'64'0,"29"-7"-30"0,-25-8-4 16,25 8-1-16,-27-13 0 0,27 13-2 0,-34-12-1 15,16 9-3-15,-4 0-1 0,2 5 4 0,-5 0-7 16,3 2-15-16,-2 3-4 0,1 1 0 15,-3 3 0-15,1 5 0 0,-2-3 0 0,2 5 0 16,-2 0 0-16,2 2 0 0,5-1 0 0,2-2 0 16,4 0 0-16,14-17 0 0,-13 25 0 15,13-25 0-15,3 19 0 0,-3-19 0 0,20 15 0 16,-3-10 0-16,4-1 0 0,5-5 0 0,6-3 0 16,2-3 0-16,4-4 0 0,-1-4 0 0,1 1 0 15,0-3 0-15,-3-3 0 0,0 1 0 0,-3-1 0 16,-5 0 0-16,-4 1 0 0,-2-2 0 0,-6-2 0 15,0 5 0-15,-4-4 0 0,-3 6 0 16,-8 16 0-16,9-34 0 0,-9 34 0 0,-1-21 0 16,1 21 0-16,0 0 0 0,0 0 0 0,0 0 0 15,-17-4 0-15,17 4 0 0,0 0 0 16,-26 23 0-16,26-23 0 0,-17 44 0 0,10-9 0 16,2-2 0-16,0 5 0 0,0 2 0 0,-1 3 0 15,0 5 0-15,-2 3 0 0,-2 3 0 0,-1-2 0 16,-1 0 0-16,-3-3 0 0,2-2 0 15,-3-5 0-15,0-2 0 0,-1-7 0 0,-2-2 0 16,-2-3 0-16,-1-5 0 0,-1-5 0 0,0-3 0 16,0-9 0-16,1-3 0 0,-1-4 0 0,1-6 0 15,1-7 0-15,-1-4 0 0,5-6 0 0,1-7 0 16,8-3 0-16,-1-9 0 0,11 4 0 0,1-7 0 16,7 1-12-16,1-2-15 0,8 2-48 15,-3-6 6-15,20 14-103 0,-27-13-246 16,23 20-178-16,3 11 11 0,-7-1 493 0</inkml:trace>
  <inkml:trace contextRef="#ctx0" brushRef="#br1" timeOffset="418305.4058">10629 908 1824 0,'0'0'38'0,"-11"-22"-16"0,11 22-10 15,-17-16 7-15,17 16-2 0,-21-15-7 0,21 15 1 16,-33-14 3-16,16 7-5 0,-4 0 3 0,2 5 2 16,-3 1-1-16,0 1 6 0,-3 4-6 0,0 1-13 15,-1 4 0-15,-1 2 0 0,1-2 0 16,0 7 0-16,0 1 0 0,2 1 0 0,-1 3 0 16,5-1 0-16,-1 0 0 0,3 3 0 0,3-3 0 15,5 2 0-15,6-2 0 0,4-1 0 0,4-3 0 16,-4-16 0-16,26 25 0 0,-7-18 0 0,6-2 0 15,0-4 0-15,6-3 0 0,3-8 0 0,2-5 0 16,4-4 0-16,3-3 0 0,0 0 0 16,-3 3 0-16,-3-1 0 0,-3-1 0 0,-4-1 0 15,-5 0 0-15,-4 3 0 0,-4 2 0 16,-7 0 0-16,-10 17 0 0,8-25 0 0,-8 25 0 16,-5-19 0-16,5 19 0 0,0 0 0 0,-24-7 0 15,24 7 0-15,-29 13 0 0,12-1 0 0,-3 3 0 16,0 2 0-16,0 6 0 0,2-1 0 0,1-3 0 15,3 1 0-15,6-1 0 0,-1-2 0 16,9-17 0-16,0 28 0 0,0-28 0 0,20 24 0 16,-2-12 0-16,4-7 0 0,8-1 0 0,-2-10-58 15,17 2-57-15,-18-18-102 0,35 8-295 0,-16 3-104 16,-5-4 88-16</inkml:trace>
  <inkml:trace contextRef="#ctx0" brushRef="#br1" timeOffset="418821.054">11062 863 1781 0,'-33'-10'82'0,"33"10"-30"16,-21-4 3-16,21 4-9 0,0 0-15 0,-22 5-31 16,22-5 0-16,-17 13 0 0,17-13 0 0,-14 24 0 15,8-7 0-15,1 3 0 0,-1 3 0 0,1 0 0 16,0 1 0-16,-1 2 0 0,1-1 0 0,0 4 0 16,0-2 0-16,0 0 0 0,2-2 0 15,-1-2 0-15,2-3 0 0,0-2 0 0,2-18 0 16,-1 22 0-16,1-22 0 0,0 0 0 15,0 0 0-15,0 0 0 0,0 0 0 0,0 0 0 16,0 0 0-16,23-28 0 0,-12 6 0 0,4-7 0 16,-2-1 0-16,2-2 0 0,-1 1 0 0,-1 1 0 15,-1 2 0-15,-4-1 0 0,-1 2 0 0,1-1 0 16,-1-1 0-16,2-1 0 0,0-5 0 16,2 4 0-16,1 3 0 0,3 5 0 0,-15 23 0 15,28-27 0-15,-28 27 0 0,24-18 0 0,-24 18 0 16,25-8 0-16,-25 8 0 0,25 3 0 0,-25-3 0 15,28 11 0-15,-28-11 0 0,28 10 0 0,-28-10 0 16,23 14 0-16,-23-14 0 0,22 28 0 0,-13-11 0 16,-5 1 0-16,0 2 0 0,-3-1 0 15,-3 4 0-15,-4-3 0 0,-6 5 0 16,-4-4 0-16,-5 1 0 0,-2 1 0 0,-2-4 0 16,-3 1 0-16,-2-1 0 0,1 3 0 0,-4 1 0 15,2 0 0-15,-1 1 0 0,2 0 0 0,-1 0 0 16,3 1 0-16,0-1 0 0,2 0 0 0,0-1 0 15,3 1 0-15,0-1 0 0,5 4 0 0,2-3 0 16,4-2 0-16,3 1 0 0,3-4 0 16,5 2 0-16,1-2 0 0,2-2 0 0,-2-17 0 15,11 29 0-15,-11-29 0 0,22 20-23 0,-22-20-46 16,43 25-172-16,-47-42-263 0,26 17-148 0,-4-6 95 16</inkml:trace>
  <inkml:trace contextRef="#ctx0" brushRef="#br1" timeOffset="419211.7135">11816 692 1878 0,'-38'8'169'0,"16"-8"-169"0,-1-2 0 15,0 9 0-15,0-2 0 0,0 6 0 16,-2-2 0-16,0 4 0 0,-2-1 0 0,3 6 0 16,3 1 0-16,3 3 0 0,2 0 0 0,1-4 0 15,6 1 0-15,1-2 0 0,8-17 0 0,0 28 0 16,0-28 0-16,15 24 0 0,-15-24 0 0,28 21 0 16,-9-17 0-16,3-1 0 0,3-2 0 15,1-1 0-15,2-1 0 0,-1 0 0 0,0-2 0 16,-3 1 0-16,-2 1 0 0,-4 1 0 0,-18 0 0 15,21-3 0-15,-21 3 0 0,0 0 0 0,0 0 0 16,0 0 0-16,-4 17 0 0,4-17 0 0,-17 21 0 16,0-7 0-16,-3 2 0 0,-2 5 0 0,-1 0 0 15,1 3 0-15,2-1 0 0,1-2 0 16,3 0 0-16,4-4 0 0,12-17 0 16,-14 27 0-16,14-27-75 0,0 0-39 0,31 15-277 15,-31-15-216-15,22-10-2 0,1 9 359 0</inkml:trace>
  <inkml:trace contextRef="#ctx0" brushRef="#br1" timeOffset="419399.2899">12200 834 2047 0,'0'0'0'0,"0"0"0"0,0 0 0 0,0 0 0 16,0 0 0-16,0 0 0 0,0 0 0 0,23-16 0 15,-23 16 0-15,35-9 0 0,-10 2 0 0,5-2 0 16,4 2 0-16,4 1 0 0,-1-6 0 16,7 11-70-16,-21-28-253 0,13 25-269 0,-7 5-40 15,-12 1 203-15</inkml:trace>
  <inkml:trace contextRef="#ctx0" brushRef="#br1" timeOffset="419586.7124">12134 1006 2047 0,'-34'13'0'16,"14"-3"0"-16,20-10 0 0,-21 16 0 0,21-16 0 16,0 0 0-16,11 19 0 0,-11-19 0 0,33 10 0 15,-7-8 0-15,5-4 0 0,6-3 0 0,7-1 0 16,9 0 0-16,2-2 0 0,9 0 0 0,-1-3 0 16,12 8-140-16,-25-12-423 0,26 8-109 0,1 0 21 15</inkml:trace>
  <inkml:trace contextRef="#ctx0" brushRef="#br1" timeOffset="420024.2373">13777 526 1706 0,'0'0'177'0,"0"0"-152"0,-5-24 2 15,5 24 1-15,0 0 8 0,0 0-1 16,0 0-22-16,-15-1-13 0,15 1 0 0,-19 23 0 16,7 2 0-16,-1 10 0 0,-4 10 0 0,0 1 0 15,0 1 0-15,-2 3 0 0,2-7 0 0,0 3 0 16,0-6 0-16,2-3 0 0,4-4 0 15,2-1 0-15,7-2 0 0,2-1 0 0,5 0 0 16,1-4 0-16,9 1-35 0,-15-26-229 16,19 19-402-16,4-8-15 0,4-5 281 0</inkml:trace>
  <inkml:trace contextRef="#ctx0" brushRef="#br1" timeOffset="420477.3746">14587 764 1727 0,'-29'4'72'15,"29"-4"-33"-15,0 0-5 0,0 0 3 0,-24-2-7 16,24 2-2-16,-27 8-12 0,9 3 8 0,-7-1-5 16,1 4 2-16,-3-2-21 0,0 1 0 0,1 2 0 15,1-2 0-15,5 1 0 0,3 0 0 0,17-14 0 16,-27 24 0-16,27-24 0 0,-13 22 0 0,13-22 0 16,2 19 0-16,-2-19 0 0,21 17 0 15,-21-17 0-15,37 11 0 0,-11-6 0 16,3-3 0-16,3 1 0 0,1-1 0 0,1 0 0 15,1-2 0-15,-3 1 0 0,-2 0 0 0,-3 0 0 16,-9 2 0-16,-18-3 0 0,21 6 0 0,-21-6 0 16,0 0 0-16,0 23 0 0,0-23 0 0,-21 29 0 15,5-12 0-15,-9 1 0 0,-2 0 0 0,-1 0 0 16,1 0 0-16,0-1 0 0,2-5 0 16,5 0 0-16,3-5 0 0,17-7 0 0,0 0 0 15,0 0-11-15,0 0-64 0,0 0-277 0,0 0-295 16,37-3 17-16,-10-7 299 0</inkml:trace>
  <inkml:trace contextRef="#ctx0" brushRef="#br1" timeOffset="420845.0813">14789 1019 2014 0,'0'0'32'0,"0"0"-31"16,19 4-1-16,-19-4 0 0,27 3 0 0,-9-5 0 15,6-1 0-15,4-3 0 0,2 0 0 0,5-2 0 16,2-1 0-16,2-2 0 16,-2 0 0-16,0-1 0 0,-2 1 0 0,0-1 0 15,-4-1 0-15,-4 2 0 0,-6-1 0 0,-21 12 0 16,27-20 0-16,-27 20 0 0,11-19 0 0,-11 19 0 16,-5-22 0-16,5 22 0 0,0 0 0 0,-28-19 0 15,11 18 0-15,-3 3 0 0,-5-1 0 0,0 3 0 16,-3 2 0-16,-3 5 0 0,-1 4 0 15,-5 5 0-15,-1 0 0 0,-1 0 0 0,3 3 0 16,2-4 0-16,5-1 0 0,6-1 0 0,23-17 0 16,-26 27 0-16,26-27 0 0,4 26 0 0,-4-26 0 15,31 23 0-15,-3-14 0 0,6-4 0 0,11-4 0 16,6-6 0-16,9-1 0 0,1-3 0 0,11 0 0 16,-10-8-91-16,19 8-116 0,-35-17-237 0,25 12-168 15,-3 4 1-15,-16-5 530 16</inkml:trace>
  <inkml:trace contextRef="#ctx0" brushRef="#br1" timeOffset="421035.6436">15830 789 1990 0,'-29'-2'50'0,"-3"1"-43"0,-3 2-7 0,2 4 0 16,-3 2 0-16,-2 4 0 0,-2 3 0 16,1 1 0-16,-1 5 0 0,2 0 0 0,4 2 0 15,2 1 0-15,7-2 0 0,5-2 0 16,9-2 0-16,11-17 0 0,0 29 0 0,0-29 0 15,32 25 0-15,-4-15 0 0,10-6 0 0,8-4 0 16,12-4 0-16,8-6 0 0,8 3 0 0,2-10 0 16,23-2-596-16,-27-2 15 0,17 4-92 0</inkml:trace>
  <inkml:trace contextRef="#ctx0" brushRef="#br1" timeOffset="421982.6238">8030 2807 1847 0,'0'0'37'0,"-1"-18"-7"0,1 18-8 0,0 0 0 16,0 0-2-16,-11-20 0 0,11 20 2 15,0 0-1-15,0 0-15 0,-19-8-6 0,19 8 0 16,0 0 0-16,-24 6 0 0,24-6 0 0,-25 15 0 16,25-15 0-16,-35 24 0 0,16-10 0 0,0 3 0 15,-1 1 0-15,2 0 0 0,1 2 0 0,3-2 0 16,4-1 0-16,10-17 0 0,-11 29 0 0,11-29 0 16,2 24 0-16,-2-24 0 0,18 21 0 15,-18-21 0-15,33 15 0 0,-12-9 0 0,3-1 0 16,3-2 0-16,2 0 0 0,0 0 0 0,2 0 0 15,-5 3 0-15,-1-2 0 0,-6 2 0 16,-2 3 0-16,-17-9 0 0,22 19 0 0,-22-19 0 16,9 25 0-16,-9-25 0 0,-6 33 0 0,-4-15 0 15,-4 1 0-15,-1 1 0 0,-2-2 0 0,-2-2 0 16,1-3 0-16,18-13 0 0,-30 18 0 16,30-18 0-16,-20 7 0 0,20-7 0 0,0 0-25 15,0 0-96-15,-29-37-272 0,40 20-249 0,-10-8 12 16,6-9 395-16</inkml:trace>
  <inkml:trace contextRef="#ctx0" brushRef="#br1" timeOffset="422138.8616">7942 2740 1692 0,'-44'-7'355'0,"26"12"-355"0,18-5 0 0,-22 4 0 16,22-4 0-16,0 0 0 0,0 0 0 0,0 0 0 15,30 3 0-15,-7 0 0 0,9-5 0 0,13-2 0 16,9-4 0-16,6-4 0 0,10 0 0 0,-1-5 0 15,13 6-58-15,-13-29-218 0,26 30-405 0,-7-9 27 16,9 5 277-16</inkml:trace>
  <inkml:trace contextRef="#ctx0" brushRef="#br1" timeOffset="422826.404">9781 2935 1663 0,'0'0'97'0,"-7"-25"-49"0,7 25-8 16,-29-29 2-16,29 29-7 0,-31-28-5 0,31 28-2 15,-36-25 1-15,15 15-3 0,-2 0-17 16,1 4-9-16,-4 1 0 0,2 4 0 0,-1 2 0 16,0 3 0-16,0 3 0 0,-1 3 0 0,1 3 0 15,2 3 0-15,-1 2 0 0,3 4 0 0,0 2 0 16,3 3 0-16,1-1 0 0,3 1 0 0,5-2 0 16,2-2 0-16,5-1 0 0,6-2 0 15,2-1 0-15,5-2 0 0,-11-17 0 0,31 27 0 16,-9-18 0-16,4-3 0 0,3-5 0 0,3-3 0 15,2-6 0-15,0-1 0 0,1-6 0 0,-2 0 0 16,0-5 0-16,-2 0 0 0,-3-1 0 0,0-1 0 16,-4-1 0-16,-3 2 0 0,-1-4 0 0,-2 2 0 15,-5 2 0-15,-2-2 0 0,-4 3 0 16,-2 0 0-16,-2 3 0 0,-3 17 0 16,1-26 0-16,-1 26 0 0,0 0 0 0,0 0 0 15,0 0 0-15,0 0 0 0,-22 9 0 0,22-9 0 16,-17 34 0-16,6-6 0 0,-1 8 0 0,-1 6 0 15,-1 4 0-15,1 5 0 0,-1 6 0 0,0 2 0 16,-1 3 0-16,-2 3 0 0,1-2 0 0,1-1 0 16,-1-6 0-16,0-2 0 0,0-6 0 15,0-3 0-15,1-5 0 0,0-4 0 0,2-5 0 16,-1-4 0-16,2-7 0 0,12-20 0 0,-18 26 0 16,18-26 0-16,0 0 0 0,0 0 0 0,-20 0 0 15,20 0 0-15,-8-24 0 0,3 3 0 16,1-4 0-16,3-5 0 0,2-3 0 0,4-5 0 15,2-2 0-15,3-2 0 0,4-3 0 0,0-2 0 16,4 0 0-16,1 0 0 0,1 2 0 16,1 5 0-16,2 6 0 0,-3 7 0 0,1 4 0 15,-1 2 0-15,4 8 0 0,1-4 0 0,6 10-57 16,-5-13-43-16,28 32-180 0,-40-38-166 0,26 26-145 16,-4-6 19-16,-10-19 572 0</inkml:trace>
  <inkml:trace contextRef="#ctx0" brushRef="#br1" timeOffset="423263.9281">10505 2950 1832 0,'-36'-11'55'0,"16"5"-18"0,-7-3 4 16,5 7-2-16,-5-1-8 0,1 5-19 0,-4 0-12 15,2 4 0-15,-1 1 0 0,1 5 0 16,-2 1 0-16,3 1 0 0,-1 3 0 0,4 0 0 15,1 1 0-15,2 0 0 0,4 0 0 0,4 2 0 16,3-3 0-16,10-17 0 0,-7 30 0 0,7-30 0 16,8 25 0-16,-8-25 0 0,24 22 0 0,-7-14 0 15,5-1 0-15,3-4 0 0,3-3 0 16,0-1 0-16,2-4 0 0,0-2 0 0,2-3 0 16,-2-3 0-16,1-2 0 0,0-3 0 15,-1 1 0-15,-5-2 0 0,1 0 0 0,-4-1 0 16,-3 1 0-16,-2 0 0 0,-2-1 0 0,-3 2 0 15,-4 1 0-15,-8 17 0 0,12-29 0 0,-12 29 0 16,5-19 0-16,-5 19 0 0,0 0 0 0,0 0 0 16,0 0 0-16,0 0 0 0,-22 5 0 0,22-5 0 15,-24 27 0-15,11-8 0 0,-2 2 0 0,2 0 0 16,1 2 0-16,2-3 0 0,4 0 0 16,2-2 0-16,4-18 0 0,5 30 0 0,-5-30 0 15,18 22 0-15,-18-22 0 0,33 12 0 16,-11-11 0-16,4-4-3 0,4 0-52 0,-1-11-25 15,19 20-121-15,-34-41-151 0,38 26-186 0,-20-8-64 16,-4-14 387-16</inkml:trace>
  <inkml:trace contextRef="#ctx0" brushRef="#br1" timeOffset="423763.9498">10913 2950 1870 0,'0'0'67'0,"-29"25"-29"15,29-25 2-15,-25 30-8 0,14-12-32 0,0 1 0 16,0 2 0-16,-1 1 0 0,2 2 0 0,0 2 0 15,2-2 0-15,1-1 0 0,1-1 0 16,3-3 0-16,-1-2 0 0,4-17 0 16,-4 27 0-16,4-27 0 0,2 16 0 0,-2-16 0 15,0 0 0-15,0 0 0 0,0 0 0 0,0 0 0 16,0 0 0-16,0 0 0 0,20-27 0 0,-11 10 0 16,1-6 0-16,1-1 0 0,-1-3 0 0,1-1 0 15,-1 0 0-15,1 0 0 0,-1 1 0 0,1-4 0 16,0 0 0-16,1-2 0 0,0-1 0 0,1 2 0 15,3 2 0-15,0 2 0 0,0 6 0 16,0 5 0-16,-16 17 0 0,30-20 0 0,-30 20 0 16,27-7 0-16,-27 7 0 0,24 4 0 0,-24-4 0 15,27 12 0-15,-27-12 0 0,30 17 0 16,-30-17 0-16,29 21 0 0,-29-21 0 0,27 21 0 16,-27-21 0-16,23 26 0 0,-23-26 0 0,15 29 0 15,-15-29 0-15,2 29 0 0,-2-29 0 16,-11 29 0-16,11-29 0 0,-21 29 0 0,21-29 0 15,-33 29 0-15,13-17 0 0,0 1 0 0,-2-2 0 16,0-1 0-16,-1 2 0 0,0-1 0 0,-2 3 0 16,1 2 0-16,0 0 0 0,0 3 0 0,1 3 0 15,1 3 0-15,1 3 0 0,-3 5 0 0,3 2 0 16,-3 1 0-16,1 4 0 0,3 1 0 0,0-1 0 16,2 0 0-16,1-4 0 15,5-2 0-15,2-2 0 0,5-5 0 0,3-5 0 16,5-1 0-16,-3-21 0 0,17 26 0 0,-17-26-37 15,49 22-157-15,-43-47-165 0,45 22-249 0,-18-15-28 16,-1-14 424-16</inkml:trace>
  <inkml:trace contextRef="#ctx0" brushRef="#br1" timeOffset="424092.0895">11531 2850 2041 0,'-23'11'6'0,"6"-8"-6"0,0 0 0 0,0 3 0 16,-3 4 0-16,2 1 0 0,-4 0 0 15,3 5 0-15,-1-2 0 0,2 2 0 0,1 1 0 16,2 0 0-16,15-17 0 0,-25 31 0 0,25-31 0 16,-12 26 0-16,12-26 0 0,-3 21 0 0,3-21 0 15,8 17 0-15,-8-17 0 0,18 15 0 0,-18-15 0 16,25 11 0-16,-25-11 0 0,32 8 0 0,-15-5 0 15,0-1 0-15,-17-2 0 0,32 2 0 0,-32-2 0 16,26 3 0-16,-26-3 0 0,20 7 0 16,-20-7 0-16,0 0 0 0,17 17 0 0,-17-17 0 15,2 21 0-15,-2-21 0 0,-4 31 0 0,-1-14 0 16,-4 2 0-16,-1 1 0 0,-2-2 0 16,0 0 0-16,1 0 0 0,11-18 0 0,-12 28 0 15,12-28 0-15,5 22-74 0,-5-22-504 0,0 0-54 16,0 0 0-16</inkml:trace>
  <inkml:trace contextRef="#ctx0" brushRef="#br1" timeOffset="424295.2949">11931 2873 1665 0,'1'28'382'0,"-1"-28"-382"0,0 0 0 15,19 0 0-15,-19 0 0 0,28-3 0 0,-11 0 0 16,4-2 0-16,4 1 0 0,3-1 0 0,2-3 0 16,3 2 0-16,-1-1 0 0,3 4 0 0,-5-4 0 15,6 7-21-15,-15-16-145 0,15 22-478 0,-18-10-8 16,0 6 89-16</inkml:trace>
  <inkml:trace contextRef="#ctx0" brushRef="#br1" timeOffset="424467.0932">11965 3113 2047 0,'0'0'0'0,"-23"20"0"16,23-20 0-16,0 0 0 0,0 0 0 0,0 0 0 15,0 0 0-15,26 13 0 0,-26-13 0 0,39-8 0 16,-13 3 0-16,5-1 0 0,8 2 0 16,0-5 0-16,12 12-4 0,-21-34-361 0,32 29-311 15,-4-9-6-15,9-2 363 0</inkml:trace>
  <inkml:trace contextRef="#ctx0" brushRef="#br1" timeOffset="425124.7536">13690 2658 1614 0,'-10'-17'23'0,"10"17"31"15,-29-23-31-15,29 23 33 0,-33-8-21 0,33 8-8 16,-41 5 18-16,20 4-26 0,-6-1 36 0,3 5-19 16,-2 1 8-16,2 8-28 0,-2 1-16 0,1 5 0 15,1 1 0-15,0 2 0 0,3 1 0 0,2-1 0 16,3 1 0-16,3-2 0 0,5-2 0 0,4-2 0 16,5-1 0-16,6-4 0 0,4-1 0 15,6-2 0-15,5-4 0 0,4-2 0 0,4-3 0 16,4-5 0-16,5-6 0 0,3-5 0 0,4-4 0 15,2-6 0-15,1-3 0 0,1-4 0 0,-5-5 0 16,-2-2 0-16,-5-1 0 0,-4-3 0 16,-4-2 0-16,-5 0 0 0,-4-1 0 0,-7 0 0 15,-6 3 0-15,-7-1 0 0,-6 3 0 0,-6 1 0 16,-5 2 0-16,-8 2 0 0,-1 5 0 0,-7 5 0 16,-1 8 0-16,-3 5 0 0,-1 9 0 0,-2 2 0 15,3 7 0-15,2 3 0 0,6 2 0 0,5 0 0 16,7 3 0-16,2-4 0 0,16 5-62 15,-2-22-149-15,28 32-260 0,-28-32-153 0,45 14-7 16,-4 4 584-16</inkml:trace>
  <inkml:trace contextRef="#ctx0" brushRef="#br1" timeOffset="425313.6154">14282 2831 2047 0,'-45'1'0'0,"22"-1"0"0,6 0 0 16,17 0 0-16,0 0 0 16,0 0 0-16,-12-18 0 0,12 18 0 0,14-17 0 15,6 11-9-15,-7-20-136 0,36 21-469 0,-24-13-29 16,8 8 8-16</inkml:trace>
  <inkml:trace contextRef="#ctx0" brushRef="#br1" timeOffset="425519.6476">14717 2523 2047 0,'0'0'0'0,"-17"12"0"0,17-12 0 16,-11 22 0-16,6-4 0 0,-2 6 0 16,-1 5 0-16,-1 4 0 0,3 2 0 0,-2 2 0 15,1 2 0-15,0 0 0 0,0-2 0 16,0-1 0-16,2-2 0 0,1-2 0 0,3-5 0 15,1 0 0-15,1-6 0 0,5-1 0 0,-6-20 0 16,17 38-45-16,-17-38-337 0,0 0-259 0,0 0-25 16,17 8 354-16</inkml:trace>
  <inkml:trace contextRef="#ctx0" brushRef="#br1" timeOffset="426082.6238">15480 2708 1650 0,'-9'-22'289'0,"9"22"-268"0,0 0-6 15,-25-10 6-15,25 10 2 0,-26 0 1 0,26 0-20 16,-33 3-4-16,15 0 0 0,-3 2 0 0,1 2 0 15,-2 3 0-15,-1 1 0 0,1 1 0 16,-1 1 0-16,1 2 0 0,0-1 0 0,4 2 0 16,18-16 0-16,-28 28 0 0,28-28 0 0,-16 24 0 15,16-24 0-15,-1 20 0 0,1-20 0 0,0 0 0 16,24 20 0-16,-7-15 0 0,3-3 0 0,3 0 0 16,2-4 0-16,2 1 0 0,2-1 0 0,-2 1 0 15,-3-1 0-15,-1 1 0 0,-3 2 0 16,-20-1 0-16,25 3 0 0,-25-3 0 15,0 0 0-15,0 0 0 0,0 0 0 0,5 23 0 16,-5-23 0-16,-16 26 0 0,3-9 0 0,-5 0 0 16,1 0 0-16,-1-1 0 0,0 1 0 0,18-17 0 15,-27 28 0-15,27-28 0 0,-16 16 0 0,16-16 0 16,0 0-16-16,0 0-107 0,24 26-229 0,-24-26-283 16,21-15 19-16,-1 12 312 0</inkml:trace>
  <inkml:trace contextRef="#ctx0" brushRef="#br1" timeOffset="426459.0786">15745 2847 1684 0,'-20'-12'316'0,"20"12"-301"0,0 0-8 16,0 0 4-16,0 0 3 0,26-3-14 0,-26 3 0 15,30 0 0-15,-9-3 0 0,2-1 0 0,3-2 0 16,0 1 0-16,2-1 0 0,-1-1 0 0,0 0 0 16,0-2 0-16,-5 0 0 0,-3 0 0 0,-2 2 0 15,-17 7 0-15,24-17 0 0,-24 17 0 0,15-19 0 16,-15 19 0-16,11-23 0 0,-11 23 0 16,6-23 0-16,-6 23 0 0,-4-22 0 0,4 22 0 15,-7-22 0-15,7 22 0 0,-12-17 0 0,12 17 0 16,-22-10 0-16,22 10 0 0,-27-1 0 15,9 6 0-15,-4 3 0 0,-2 5 0 0,-3 1 0 16,-1 5 0-16,-1 2 0 0,2 1 0 0,-1 1 0 16,4-1 0-16,4-1 0 0,5-1 0 0,5-2 0 15,4-1 0-15,6-17 0 0,5 30 0 16,-5-30 0-16,26 23 0 0,0-15 0 0,3-3 0 16,10-1 0-16,-1-8 0 0,13 15-65 0,-28-36-305 15,32 27-279-15,-14-10 5 0,5-6 326 0</inkml:trace>
  <inkml:trace contextRef="#ctx0" brushRef="#br1" timeOffset="426662.2105">16556 2610 2047 0,'-42'2'0'0,"6"5"0"0,0 3 0 15,-1 3 0-15,1 6 0 0,-2 0 0 0,2 6 0 16,-1 1 0-16,5 2 0 0,6 1 0 0,6-4 0 15,8-1 0-15,10-3 0 0,7-1 0 16,9-2 0-16,9-4 0 0,8-5 0 0,10-3 0 16,5-6 0-16,10-1 0 0,5-8 0 0,14 15-25 15,-26-43-404-15,35 28-248 0,-15-13 4 0,3-12 431 16</inkml:trace>
  <inkml:trace contextRef="#ctx0" brushRef="#br1" timeOffset="431959.3285">2506 5852 1410 0,'0'0'75'15,"0"0"-21"-15,-17-10-10 0,17 10-4 16,0 0-3-16,-22-13-5 0,22 13-2 0,0 0-1 15,0 0 0-15,-25-12-3 0,25 12 1 0,0 0-1 16,-23 2 0-16,23-2-6 0,-21 9 0 0,21-9-7 16,-24 21 5-16,24-21-6 0,-32 35 4 0,16-12-7 15,0 4 6-15,-1 4-9 0,2 4 8 16,-2 3-11-16,2 4 9 0,0 0-8 0,4-1-4 16,3 0 0-16,3-3 0 0,5-6 0 0,6-2 0 15,7-3 0-15,8-3 0 0,7-2 0 0,9-5 0 16,5-6 0-16,8-6 0 0,4-10 0 0,4-7 0 15,5-9 0-15,2-9 0 0,1-6 0 16,3-7 0-16,-6-3 0 0,-2-4 0 0,-8-2 0 16,-8 0 0-16,-8 1 0 0,-13 4 0 15,-11 4 0-15,-11 3 0 0,-12 3 0 0,-11 3 0 16,-9 6-40-16,-9 4 15 0,-6 7-26 0,-9 4 33 16,-2 9-19-16,-6 1 4 0,6 10-20 0,-7-7-9 15,16 17-6-15,-14-20-88 0,35 31-256 0,-9-12-149 16,12-4 31-16,21 16 530 0</inkml:trace>
  <inkml:trace contextRef="#ctx0" brushRef="#br1" timeOffset="433021.875">2686 7022 1432 0,'0'0'100'0,"5"-26"-36"16,-5 26 0-16,-4-28-4 0,4 28-16 0,-7-24 2 16,7 24-11-16,-15-19 1 0,15 19-5 0,-24-10-1 15,24 10-8-15,-36-1 0 0,15 5-5 0,-5 4-4 16,0 4-2-16,-1 3-2 0,-1 4 1 0,0 5-9 16,1 0-1-16,1 5 0 0,1 3 0 0,2-1 0 15,2 7 0-15,2 0 0 0,3 2 0 16,5 3 0-16,1-1 0 0,7-1 0 0,2 0 0 15,5-3 0-15,7-3 0 0,4-4 0 0,6-5 0 16,7-6 0-16,4-3 0 0,7-7 0 16,4-7 0-16,4-7 0 0,2-8 0 0,2-8 0 15,0-8 0-15,0-5 0 0,-1-7 0 0,0-5 0 16,-1-2 0-16,-7-2 0 0,-2 0 0 0,-6-1 0 16,-4 2 0-16,-11 3 0 0,-6 4 0 15,-9 3 0-15,-6 7 0 0,-8 2 0 0,-8 4 0 16,-4 3 0-16,-7 2 0 0,-3 7 0 0,-3 2 0 15,-2 6 0-15,-1 7 0 0,2 4 0 0,1 2 0 16,6 4 0-16,2 0-4 0,9 4-39 0,18-16-10 16,-16 39-76-16,-7-39-429 0,37 18-47 15,-14-18-40-15</inkml:trace>
  <inkml:trace contextRef="#ctx0" brushRef="#br1" timeOffset="433193.7759">3509 7169 2045 0,'-14'-19'2'0,"-13"25"-2"15,4-3 0-15,5-4 0 0,18 1 0 0,-23-6 0 16,23 6 0-16,0 0 0 0,-14-25-4 0,14 25-51 16,9-29-27-16,13 28-65 0,-25-31-376 0,29 19-130 15,-4-5 71-15</inkml:trace>
  <inkml:trace contextRef="#ctx0" brushRef="#br1" timeOffset="433381.2679">3962 6749 2013 0,'0'0'33'0,"-26"17"-32"0,26-17-1 16,-20 28 0-16,11-6 0 0,1 5 0 0,0 6 0 15,-1 7 0-15,-1 8 0 0,0 4 0 0,0 1 0 16,1 4 0-16,1-5 0 0,2-2 0 15,1 0 0-15,3-9 0 0,4 0 0 16,-2-13-71-16,22 25-239 0,-18-33-378 0,13 4 30 16,-4-5 339-16</inkml:trace>
  <inkml:trace contextRef="#ctx0" brushRef="#br1" timeOffset="434021.939">2932 8233 1760 0,'0'0'19'15,"-10"-26"3"-15,10 26-8 0,-4-30 5 0,4 30-5 16,-3-27 8-16,3 27-3 0,-8-18 5 0,8 18 1 16,0 0 0-16,-21-1-4 0,21 1 0 15,-28 15-6-15,9 0-4 0,-3 4 1 0,-1 4-8 16,-2 4-4-16,-1 4 0 0,1 4 0 0,0 2 0 16,2 2 0-16,1-1 0 0,4 2 0 0,2-1 0 15,2-1 0-15,4 0 0 0,5-1 0 16,3-2 0-16,5-3 0 0,6-3 0 0,3-6 0 0,6-3 0 15,4-3 0-15,7-6 0 0,7-5 0 16,6-8 0-16,7-5 0 0,3-8 0 16,4-7 0-16,1-3 0 0,0-7 0 0,-3-5 0 15,-5-3 0-15,-8 1 0 0,-7-1 0 0,-7 3 0 16,-7 1 0-16,-7-2 0 0,-6-1 0 0,-6 1 0 16,-6-1 0-16,-4 3 0 0,-7 1 0 0,-5 4 0 15,-5 2 0-15,-1 5 0 0,-6 2 0 0,-1 8 0 16,0 2 0-16,1 8 0 0,1 4 0 15,4 6 0-15,3 4 0 0,3 3-2 0,3 4-17 16,9 5-27-16,-3-5-22 0,21 26-108 0,-28-24-486 16,37 6 28-16,-11-7 195 0</inkml:trace>
  <inkml:trace contextRef="#ctx0" brushRef="#br1" timeOffset="434225.1435">3736 8339 2047 0,'-42'10'0'0,"13"0"0"0,5-5 0 16,7-1 0-16,17-4 0 0,0 0 0 16,0 0 0-16,0 0 0 0,0 0 0 15,2-23-5-15,15 6-48 0,14 7-30 0,-18-30-390 16,30 21-174-16,-8-9 4 0,6-1 501 0</inkml:trace>
  <inkml:trace contextRef="#ctx0" brushRef="#br1" timeOffset="434537.9449">4096 8094 2014 0,'0'0'28'16,"0"0"-23"-16,0 0-5 0,0 0 0 0,15-21 0 15,6 5 0-15,3-1 0 0,6 1 0 16,1 0 0-16,1 3 0 0,-2 0 0 0,-1 4 0 16,-2 3 0-16,-5 4 0 0,-4 4 0 15,-18-2 0-15,22 15 0 0,-22-15 0 0,9 29 0 16,-8-10 0-16,-6 5 0 0,-3 4 0 0,-7 5 0 16,-7 3 0-16,-6 5 0 0,-6 5 0 0,-6 1 0 15,-3 3 0-15,1-2 0 0,0-3 0 0,4-4 0 16,6-3 0-16,5-6 0 0,8-1 0 0,5-8 0 15,7-2 0-15,6-3 0 0,1-18 0 16,19 25 0-16,2-20 0 0,8-5 0 0,8-5 0 16,9-4 0-16,6-4 0 0,9-4 0 0,-1-5 0 15,14 23-190-15,-26-25-490 0,17 15 5 0,-12-7 174 16</inkml:trace>
  <inkml:trace contextRef="#ctx0" brushRef="#br1" timeOffset="435141.0023">3028 9530 1736 0,'-31'5'43'16,"31"-5"-9"-16,-34 2 0 0,17 2-24 0,-4-1 15 16,0 5-25-16,-5-2 37 0,2 7-13 15,-3 1 14-15,-1 8-11 0,0 1-7 0,-1 5-1 16,2 0-19-16,3 2 0 0,2 2 0 0,5 1 0 16,3 0 0-16,3 0 0 0,4-1 0 15,5-1 0-15,4-4 0 0,6 1 0 0,5-2 0 16,4-5 0-16,6-1 0 0,6-6 0 0,4-4 0 15,7-6 0-15,3-8 0 0,2-3 0 0,1-9 0 16,4-5 0-16,-2-5 0 0,-2-4 0 16,-5-3 0-16,-4-1 0 0,-7-6 0 0,-5 0 0 15,-4-2 0-15,-6-3 0 0,-6 2 0 0,-5 0 0 16,-5 5 0-16,-5 4 0 0,-8 3 0 0,-4 6 0 16,-7 2 0-16,-5 4 0 0,-2 7 0 0,-6 2 0 15,-3 10 0-15,-2 5 0 0,-1 6 0 0,3 7 0 16,2 2 0-16,5 2 0 0,10 2 0 0,4-2 0 15,13 0 0-15,4-2-2 16,13 1-55-16,-10-21-55 0,62 39-304 0,-34-43-204 16,23 9-14-16,-1-5 429 0</inkml:trace>
  <inkml:trace contextRef="#ctx0" brushRef="#br1" timeOffset="435332.8202">3782 9748 2047 0,'-39'-3'0'15,"39"3"0"-15,-17-13 0 0,17 13 0 0,2-26 0 16,7 9 0-16,4-4 0 0,8 0-38 16,-2-12-52-16,28 32-340 0,-26-28-237 15,17 9 24-15,-5-3 465 0</inkml:trace>
  <inkml:trace contextRef="#ctx0" brushRef="#br1" timeOffset="435802.4872">4135 9535 1968 0,'-21'2'6'0,"21"-2"13"0,-21-5 13 15,21 5-15-15,0 0-12 0,12-24-5 0,-12 24 0 16,36-27 0-16,-10 11 0 0,5-4 0 0,4 0 0 16,4-2 0-16,1 0 0 0,0 5 0 15,0 1 0-15,-2 4 0 0,-4 4 0 0,-6 2 0 16,-6 3 0-16,-22 3 0 0,28 4 0 0,-28-4 0 16,0 0 0-16,0 0 0 0,6 19 0 0,-6-19 0 15,-12 22 0-15,12-22 0 0,-22 28 0 0,22-28 0 16,-27 30 0-16,13-12 0 0,1 0 0 0,1 1 0 15,3-1 0-15,1 2 0 0,5-3 0 0,3 1 0 16,0-18 0-16,7 31 0 0,-7-31 0 16,18 27 0-16,-18-27 0 0,28 20 0 0,-11-13 0 15,3-3 0-15,-1-3 0 0,2-1 0 16,-1-1 0-16,1-2 0 0,-1 2 0 0,-3-1 0 16,-17 2 0-16,24 1 0 0,-24-1 0 0,0 0 0 15,11 18 0-15,-11-18 0 0,-10 24 0 0,-1-7 0 16,-2 2 0-16,-3 2 0 0,-2 2 0 15,-3 0 0-15,0 2 0 0,0 1 0 0,-1-3 0 16,0 1 0-16,0-4 0 0,2 2 0 0,1-2 0 16,3-1 0-16,16-19 0 0,-24 34-67 0,3-43-148 15,28 27-422-15,-7-18-28 0,-17 11 203 0</inkml:trace>
  <inkml:trace contextRef="#ctx0" brushRef="#br1" timeOffset="436568.2426">3040 10861 1607 0,'-34'-13'82'0,"34"13"-20"0,-33-1-7 0,33 1-8 16,-40 8-13-16,21 2-1 0,-5 0-13 15,1 3 4-15,-1 1-5 0,1 2 3 0,1 1-8 16,4 4 7-16,0-1-14 0,3 2-7 15,3 2 0-15,3 0 0 0,3 3 0 0,3 4 0 16,4 1 0-16,2 1 0 0,5-2 0 0,3-4 0 16,4-1 0-16,6-2 0 0,2-3 0 0,4-5 0 15,5-8 0-15,4-5 0 0,2-7 0 0,4-6 0 16,0-4 0-16,-2-7 0 0,-2-5 0 0,-3-3 0 16,-5-9 0-16,-4-2 0 0,-3-3 0 0,-4-5 0 15,-4 4 0-15,-4-2 0 0,-7 0 0 16,-6 3 0-16,-5 4 0 0,-4 1 0 0,-7 4 0 15,-4 5 0-15,-2 3 0 0,-7 4 0 16,1 6 0-16,-3 3 0 0,1 8 0 0,1 5 0 16,3 6 0-16,1 5 0 0,4 7 0 0,2 3 0 15,8 2 0-15,3 0 0 0,10 2-28 0,3-7-63 16,22 22-108-16,-25-40-443 0,45 31-14 0,-8-22 226 16</inkml:trace>
  <inkml:trace contextRef="#ctx0" brushRef="#br1" timeOffset="436740.1381">3779 10939 2047 0,'-35'8'0'0,"4"-3"0"0,4-1 0 0,4-3 0 16,4-4 0-16,19 3 0 0,-19-12 0 0,19 12 0 15,-2-21-37-15,2 21-32 0,15-40-60 0,26 37-373 16,-22-25-143-16,15 5 32 0</inkml:trace>
  <inkml:trace contextRef="#ctx0" brushRef="#br1" timeOffset="436974.5042">4301 10569 2035 0,'-23'17'12'0,"-7"1"-12"0,4-3 0 16,4 1 0-16,5-1 0 0,17-15 0 0,-23 28 0 15,23-28 0-15,-7 30 0 0,7-30 0 0,7 30 0 16,-7-30 0-16,24 29 0 0,-4-13 0 16,3-5 0-16,4 1 0 0,3-3 0 0,4-5 0 15,4-2 0-15,2-5 0 0,3-6 0 0,-1-4 0 16,3-1 0-16,-3-7 0 0,2 0 0 0,-2-3 0 16,2-1-17-16,-4-9-42 0,6 10-36 0,-22-31-148 15,21 29-386-15,-14-11 5 0,-1 7 245 0</inkml:trace>
  <inkml:trace contextRef="#ctx0" brushRef="#br1" timeOffset="437115.1244">4717 10541 1826 0,'-27'48'93'15,"-10"-1"-39"-15,6 8 1 0,3 2-36 0,5 3-19 16,5 1 0-16,3-2 0 0,4-7 0 0,7-4 0 16,4-1 0-16,7-4 0 0,7-5 0 0,3-2 0 15,8-6 0-15,-5-10-68 0,21 24-186 16,-16-30-431-16,9 9 42 0,-8-6 247 0</inkml:trace>
  <inkml:trace contextRef="#ctx0" brushRef="#br1" timeOffset="437380.8036">3900 11829 2047 0,'0'0'0'15,"-22"10"0"-15,22-10 0 0,0 0 0 16,-18 8 0-16,18-8 0 0,0 0-27 0,3 39-451 15,-3-39-197-15,-23 25 13 0,5-8 458 0</inkml:trace>
  <inkml:trace contextRef="#ctx0" brushRef="#br1" timeOffset="437521.4562">3848 12785 2016 0,'-8'33'9'0,"0"-3"-2"0,-1 1-10 0,0-5-4 15,4 6-43-15,5-32-67 0,1 48-545 16,-15-25-3-16,8 6 138 0</inkml:trace>
  <inkml:trace contextRef="#ctx0" brushRef="#br1" timeOffset="437740.2684">3782 14503 2047 0,'-15'31'0'0,"8"-7"0"0,5-2 0 15,5-4 0-15,-3-18 0 0,27 44-144 16,-27-44-537-16,34 10-29 0,-17-14 199 0</inkml:trace>
  <inkml:trace contextRef="#ctx0" brushRef="#br1" timeOffset="529088.0163">751 2011 1893 0,'20'5'28'16,"-20"-5"-17"-16,0 0-10 0,0 0-12 0,0 0-8 16,0 0-6-16,0 0-11 0,0 0-29 15,-16-22-53-15,33 45-192 0,-17-23-250 0,1-17-35 16,-1 17 402-16</inkml:trace>
  <inkml:trace contextRef="#ctx0" brushRef="#br1" timeOffset="529400.4474">1018 2021 2030 0,'0'0'17'16,"-20"-17"-17"-16,20 17 0 0,0 0 0 0,0 0 0 15,0 0 0-15,0 0 0 0,0 0 0 0,0 0 0 16,0 0 0-16,-8-18 0 0,8 18 0 15,0 0 0-15,0 0 0 0,0 0 0 0,0 0 0 16,20-18 0-16,-20 18-12 0,17-17-98 0,14 26-461 16,-31-9-110-16,23-8 15 0</inkml:trace>
  <inkml:trace contextRef="#ctx0" brushRef="#br1" timeOffset="529634.8838">1311 2029 1890 0,'0'0'75'0,"0"0"-37"0,0 0-9 16,0 0-14-16,0 0-15 0,-17-18 0 0,17 18 0 15,0 0 0-15,0 0 0 0,0 0 0 16,0 0 0-16,0 0 0 0,0 0 0 0,0 0 0 15,0 0 0-15,6-17 0 0,-6 17-6 0,0 0-33 16,24-19-28-16,-2 31-77 0,-22-12-421 0,0 0-97 16,23-15 99-16</inkml:trace>
  <inkml:trace contextRef="#ctx0" brushRef="#br1" timeOffset="529884.8433">1733 1954 1973 0,'0'0'65'0,"-17"6"-56"16,17-6-9-16,0 0 0 0,0 0 0 0,-21-6 0 16,21 6 0-16,0 0 0 0,0 0 0 0,0 0 0 15,0 0 0-15,0 0 0 0,0 0 0 0,0 0 0 16,0 0 0-16,0 0 0 0,0 0-30 0,0 0-15 15,0 0 5-15,0 0-78 0,17 29-291 16,-17-29-213-16,0 0-18 0,26 16 498 0</inkml:trace>
  <inkml:trace contextRef="#ctx0" brushRef="#br1" timeOffset="530103.6842">2085 1974 1896 0,'0'0'48'16,"0"0"-16"-16,0 0-4 0,0 0-4 0,0 0-5 16,0 0-19-16,0 0 0 0,0 0 0 0,0 0 0 15,0 0 0-15,0 0 0 0,0 0 0 0,0 0 0 16,0 0 0-16,0 0 0 0,0 0 0 16,-9-17 0-16,9 17 0 0,0 0-19 15,20-12-13-15,-20 12-16 0,21-10-21 0,6 31-138 16,-27-21-462-16,34-11 55 0,-17 8 226 0</inkml:trace>
  <inkml:trace contextRef="#ctx0" brushRef="#br1" timeOffset="530337.9948">2579 1853 1473 0,'5'29'397'0,"-5"-29"-377"0,0 0-2 15,0 0 10-15,0 0-5 0,-19 9 9 16,19-9-3-16,0 0-4 0,0 0-23 0,0 0-2 16,0 0 0-16,0 0 0 0,0 0 0 0,0 0 0 15,0 0 0-15,0 0 0 0,0 0 0 16,0 0 0-16,0 0 0 0,24-9-21 0,-24 9-20 16,23-7-33-16,-16-12-52 0,30 30-307 0,-18-24-228 15,4 4 66-15,4 9 500 0</inkml:trace>
  <inkml:trace contextRef="#ctx0" brushRef="#br1" timeOffset="530541.1244">3028 1859 1901 0,'-23'17'46'0,"23"-17"-8"15,0 0-3-15,0 0-8 0,0 0-27 0,0 0 0 16,0 0 0-16,0 0 0 0,0 0 0 0,0 0 0 15,0 0 0-15,0 0 0 0,0 0 0 16,0 0 0-16,0 0 0 0,0 0 0 0,0 0 0 16,0 0-37-16,0 0-32 0,3-21-82 0,-3 21-485 15,20-2-44-15,-20 2 207 0</inkml:trace>
  <inkml:trace contextRef="#ctx0" brushRef="#br1" timeOffset="530728.6282">3516 1977 1809 0,'-19'18'238'15,"19"-18"-238"-15,0 0 0 0,0 0 0 0,0 0 0 16,0 0 0-16,0 0 0 0,0 0 0 0,-14-23 0 16,14 23 0-16,0-22 0 0,0 22 0 15,6-30-12-15,-1 12-17 0,-5 18-22 0,8-40-72 16,15 34-501-16,-23 6-61 0,9-21 163 0</inkml:trace>
  <inkml:trace contextRef="#ctx0" brushRef="#br1" timeOffset="530978.7274">4173 2052 1989 0,'0'0'31'0,"-21"-5"-9"16,21 5-17-16,-13-19-5 0,13 19 0 0,-8-24 0 16,8 24 0-16,-7-18 0 0,7 18 0 0,0 0 0 15,0 0 0-15,-10-18 0 0,10 18-21 0,0 0-45 16,0 0-121-16,0 0-453 0,0 0-35 0,0 0 218 15</inkml:trace>
  <inkml:trace contextRef="#ctx0" brushRef="#br1" timeOffset="531213.1086">4664 1972 1528 0,'-15'-24'294'0,"15"24"-255"0,0 0-7 16,-17 9 1-16,17-9-9 0,0 0-7 0,0 0-1 15,0 0 0-15,-17-3-5 0,17 3-4 0,0 0-8 16,0 0-2-16,0 0 1 0,0 0-3 0,18-18-4 16,-18 18-5-16,22-8-36 0,-22 8-44 0,38-1-361 15,-38 1-226-15,29-14 72 0,-29 14 516 16</inkml:trace>
  <inkml:trace contextRef="#ctx0" brushRef="#br1" timeOffset="531416.1699">5128 1890 1964 0,'17'-3'55'0,"-17"3"-27"0,0 0-28 15,0 0 0-15,0 0 0 0,-5-17 0 0,5 17 0 16,0 0 0-16,0 0 0 0,0 0 0 0,-1-20 0 16,1 20 0-16,0 0-8 0,0 0-44 0,0 0-40 15,0 0-242-15,0 0-344 0,0 0 54 16,17 23 366-16</inkml:trace>
  <inkml:trace contextRef="#ctx0" brushRef="#br1" timeOffset="531666.1893">5756 1930 1662 0,'0'0'289'0,"-20"9"-284"15,20-9 9-15,0 0-3 0,0 0-8 0,0 0-3 16,0 0 0-16,0 0 0 0,0 0 2 0,0 0 11 15,0 0-13-15,0 0 12 0,26-19-18 0,-26 19-9 16,23-13-14-16,-23 13-16 0,29-8-64 16,-29-20-120-16,17 25-385 0,-17 3-36 0,22-15 337 15</inkml:trace>
  <inkml:trace contextRef="#ctx0" brushRef="#br1" timeOffset="531843.8346">6313 1885 1992 0,'0'0'55'0,"0"0"-55"0,0 0 0 15,0 0 0-15,2 17 0 0,-2-17 0 0,0 0 0 16,0 0 0-16,0 0 0 0,0 0 0 16,0 0 0-16,-10-20 0 0,10 20-5 0,0 0-41 15,0 0-48-15,9-44-137 0,-9 44-406 16,18-12-29-16,-18 12 299 0</inkml:trace>
  <inkml:trace contextRef="#ctx0" brushRef="#br1" timeOffset="532047.1819">6686 1899 1836 0,'47'15'76'16,"-47"-15"-28"-16,0 0-9 0,0 0 4 0,0 0-38 15,0 0-5-15,0 0 0 0,0 0 0 16,0 0 0-16,0 0 0 0,0 0 0 0,0 0 0 16,4-24 0-16,-4 24-25 0,6-18-45 0,12 27-130 15,-18-9-482-15,17-14 49 0,-17 14 197 16</inkml:trace>
  <inkml:trace contextRef="#ctx0" brushRef="#br1" timeOffset="532273.761">7386 1866 1835 0,'13'18'55'0,"-13"-18"-19"16,0 0 4-16,0 20-10 0,0-20-12 0,0 0-6 16,0 0 3-16,0 0-9 0,0 0-6 0,0 0 0 15,0 0 0-15,0 0 0 0,0 0 0 0,0 0 0 16,0 0 0-16,0 0 0 0,0 0 0 0,8-19-12 15,-8 19-25-15,0 0-13 0,28-10-85 16,-42-13-348-16,14 23-146 0,18-8-22 0,-18 8 602 16</inkml:trace>
  <inkml:trace contextRef="#ctx0" brushRef="#br1" timeOffset="532477.7298">7909 1937 1980 0,'31'3'51'0,"-31"-3"-35"16,0 0-16-16,0 0 0 0,0 0 0 0,0 0 0 15,0 0 0-15,0 0 0 0,0 0 0 0,0 0 0 16,0 0 0-16,12-21 0 0,-12 21 0 0,12-24 0 16,-12 24-17-16,20-23-78 0,-24-12-124 15,22 29-416-15,-18 6-41 0,20-25 272 0</inkml:trace>
  <inkml:trace contextRef="#ctx0" brushRef="#br1" timeOffset="532680.7729">8520 1958 1829 0,'0'0'130'0,"0"0"-91"16,0 0-9-16,0 0-11 0,0 0-19 0,0 0 0 15,0 0 0-15,0 0 0 0,0 0 0 0,0 0 0 16,0 0 0-16,-4-23 0 0,4 23 0 0,10-27 0 16,-10 27 0-16,12-25 0 0,-12 25-35 0,11-24-26 15,6 26-91-15,-34-13-483 0,17 11-2 16,0 0 111-16</inkml:trace>
  <inkml:trace contextRef="#ctx0" brushRef="#br1" timeOffset="532920.789">9476 1956 2039 0,'0'0'8'0,"0"0"-8"16,0 0 0-16,0 0 0 0,0 0 0 0,0 0 0 15,0 0 0-15,0 0 0 0,0 0 0 0,17-9 0 16,-17 9 0-16,10-18 0 0,-10 18-11 16,15-19-30-16,-15 19-40 0,11-22-68 0,22 19-434 15,-33 3-87-15,21-9 159 0</inkml:trace>
  <inkml:trace contextRef="#ctx0" brushRef="#br1" timeOffset="533130.1888">10544 1933 1974 0,'0'0'26'0,"0"0"-11"0,0 0-15 16,0 0 5-16,0 0-1 0,0 0-4 0,0 0-1 15,0 0-5-15,0 0-11 0,0 0-20 16,0 0-5-16,0 0-46 0,0 0-102 0,0 0-401 15,18-10-65-15,-18 10 261 0</inkml:trace>
  <inkml:trace contextRef="#ctx0" brushRef="#br1" timeOffset="533349.0428">11682 1829 1956 0,'48'1'59'0,"-48"-1"-27"0,0 0-32 0,21-1 0 16,-21 1 0-16,18-6 0 0,-18 6 0 0,22-11 0 15,-22 11 0-15,26-15 0 0,-26 15 0 16,28-16 0-16,-28 16 0 0,28-10 0 0,-28 10-12 16,33-5-42-16,-33 5-20 0,41 0-73 0,-40-27-143 15,22 28-330-15,-1 4-6 0,-5-13 403 0</inkml:trace>
  <inkml:trace contextRef="#ctx0" brushRef="#br1" timeOffset="533552.1798">13173 1774 1756 0,'7'18'224'0,"-7"-18"-210"15,0 0-10-15,0 0-2 0,0 0 0 16,0 0 3-16,21 14-2 0,-21-14-3 0,17-5-1 16,-17 5-7-16,28-11-13 0,-11 1-15 0,8 7-37 15,-9-22-74-15,30 31-304 0,-13-16-203 16,-4-4 57-16,10 15 576 0</inkml:trace>
  <inkml:trace contextRef="#ctx0" brushRef="#br1" timeOffset="533786.5527">14646 1700 2024 0,'0'0'23'0,"0"0"-23"0,0 0 0 16,0 0 0-16,0 0 0 0,0 0 0 0,0 0 0 15,0 0 0-15,0 0 0 0,0 0 0 0,20-24 0 16,-20 24 0-16,22-23 0 0,-22 23 0 0,29-24 0 16,-17 6-107-16,27 23-369 0,-22-15-204 0,9 5 26 15,-1 5 525-15</inkml:trace>
  <inkml:trace contextRef="#ctx0" brushRef="#br1" timeOffset="534036.5754">15977 1931 1973 0,'0'0'30'15,"0"0"9"-15,0 0-34 0,0 0-5 0,0 0 0 16,0 0 0-16,0 0 0 0,0 0 0 0,0 0 0 15,26 8 0-15,-26-8 0 0,33-12 0 0,-12 1 0 16,6 0 0-16,-2-4 0 0,5 9-33 16,-12-19-127-16,26 22-471 0,-16-8-49 15,6 4 138-15</inkml:trace>
  <inkml:trace contextRef="#ctx0" brushRef="#br1" timeOffset="534255.3497">17675 1943 2037 0,'45'3'10'0,"-45"-3"-10"0,24 5 0 0,-24-5 0 16,18 2 0-16,-18-2 0 0,0 0 0 15,0 0 0-15,17-5 0 0,-17 5 0 0,0 0 0 16,24-17 0-16,-24 17 0 0,28-19 0 15,-28 19-1-15,41-16-167 0,-42-3-507 0,29 13 31 16,-8-5 86-16</inkml:trace>
  <inkml:trace contextRef="#ctx0" brushRef="#br1" timeOffset="534474.1683">19264 1807 2047 0,'0'0'0'0,"20"6"0"0,-20-6 0 16,17 7 0-16,-17-7 0 0,0 0 0 0,22 6 0 15,-22-6 0-15,0 0 0 0,23-1 0 0,-23 1 0 16,27-5 0-16,-10 1 0 0,-17 4 0 16,34-9 0-16,-17 0-3 0,6 7-75 0,-10-16-60 15,31 27-321-15,-25-15-208 0,11 5 59 0,-1 6 515 16</inkml:trace>
  <inkml:trace contextRef="#ctx0" brushRef="#br1" timeOffset="534692.8478">20991 1862 2047 0,'27'3'0'0,"-27"-3"0"15,24 1 0-15,-24-1 0 0,25 0 0 0,-25 0 0 16,19-5 0-16,-19 5 0 0,17-8 0 16,-17 8 0-16,27-20 0 0,-27 20 0 0,36-25 0 15,-19 9 0-15,10 7-7 0,-10-17-147 0,25 23-491 16,-13-14-35-16,7 9 120 0</inkml:trace>
  <inkml:trace contextRef="#ctx0" brushRef="#br1" timeOffset="534911.652">22826 1789 2047 0,'25'6'0'0,"-25"-6"0"0,0 0 0 15,0 0 0-15,0 0 0 0,0 0 0 0,0 0 0 16,0 0 0-16,0 0 0 0,0 0 0 15,29-3 0-15,-29 3 0 0,35-20-17 16,-15 3-43-16,14 18-125 0,-14-23-469 0,10 10 10 16,-9-6 158-16</inkml:trace>
  <inkml:trace contextRef="#ctx0" brushRef="#br1" timeOffset="544709.6697">785 1894 471 0,'0'0'188'16,"0"0"-35"-16,0 0-33 0,10-19-69 0,-10 19 9 15,0 0-50-15,0 0 25 0,0 0-15 0,0 0-135 16,0 0 110-16,0 0 36 0,7-22 14 16,-7 22 148-16,0 0-107 0,0 0-28 0,0 0 0 15,0 0-1-15,0 0-2 0,0 0 0 0,-17 3-3 16,17-3-6-16,0 0-3 0,0 0-9 0,0 0-9 15,0 0-6-15,-9 21-10 0,9-21-2 0,-3 31-4 16,2-9-10-16,1 11 41 0,0 4-40 0,-1 3 35 16,-2 3-24-16,1-2-12 0,-2-3 12 0,-1 0-12 15,1-4 5-15,1-5-16 0,-2-5-2 0,5-2-21 16,0-22-13-16,5 21-36 0,-5-21-68 0,0 0-271 16,18-9-141-16,-13-12 43 0,-5 21 527 0</inkml:trace>
  <inkml:trace contextRef="#ctx0" brushRef="#br1" timeOffset="547730.1124">2669 1624 340 0,'0'0'113'16,"0"-18"-9"-16,0 18-12 0,1-23-6 0,-1 23-7 16,2-19-6-16,-2 19-5 0,0 0-8 0,0-20-3 15,0 20-2-15,0 0 6 0,0 0 3 0,0 0 9 16,0 0 4-16,0 0 0 0,0 0 1 0,0 0-9 16,0 0-8-16,0 0-11 0,0 0-7 15,0 0-9-15,0 0-1 0,0 0-6 0,0 0-6 16,0 0-4-16,0 0-8 0,0 0-6 15,0 21 2-15,0-21-5 0,-5 31 6 0,2-8-5 16,2 9 5-16,0 5-5 0,1 6 7 0,-1 6-11 16,2 2 12-16,-1 5 13 0,0 4-28 0,0 1 28 15,0-1-28-15,-1-2 0 0,-2-6 12 0,-2-4-13 16,2 0 12-16,-2-4-16 0,0-4 11 16,1-6-10-16,1-8 3 0,0-8-12 0,3-18-25 15,0 0-55-15,0 0-124 0,-2-27-385 0,1 0-1 16,1-15 253-16</inkml:trace>
  <inkml:trace contextRef="#ctx0" brushRef="#br1" timeOffset="550357.2725">5176 1546 444 0,'0'0'225'0,"0"0"-39"0,2-19-36 15,-2 19-27-15,0 0-18 0,0 0-9 0,0 0-9 16,0 0-5-16,0 0-6 0,0 0-9 0,0 0-10 15,0 0-8-15,0 0-7 0,0 0-4 0,-16 17-10 16,16-17-2-16,-5 22-11 0,4-1 2 0,-1 5-6 16,2 11 7-16,-2 6-9 0,2 4 11 15,-1 6-11-15,2-1 10 0,-2 3 10 0,1 2-30 16,-1 0 21-16,1-4-23 0,-2-4-1 16,0-5 10-16,1-9-11 0,1-4 7 0,0-4-10 15,0-4 2-15,4-2-15 0,-4-21-12 0,7 31-37 0,-7-31-68 16,22 9-361-16,-22-9-131 0,10-17 37 0</inkml:trace>
  <inkml:trace contextRef="#ctx0" brushRef="#br1" timeOffset="563295.906">7981 1686 499 0,'1'18'156'16,"-1"-18"-20"-16,0 0-9 0,-18 4-29 0,18-4 0 15,0 0-18-15,0 0-5 0,-19 11-13 0,19-11-5 16,0 0-10-16,0 0-1 0,0 0 7 0,0 0-9 16,-17 13 5-16,17-13-14 0,0 0-7 15,0 0-6-15,-10 22-5 0,10-22-2 0,-1 25-4 16,3-7 4-16,-1 1-7 0,4 4 8 15,0 3-12-15,0-2 7 0,1 1 23 0,-1 0-50 16,0-4 47-16,0 4-50 0,-1-4 14 0,0 0 2 16,0-1-16-16,-4-20-17 0,8 32-43 0,-8-32-89 15,9 17-322-15,-9-17-58 0,0 0 58 0</inkml:trace>
  <inkml:trace contextRef="#ctx0" brushRef="#br1" timeOffset="566747.7074">13296 1650 290 0,'0'0'146'0,"0"0"-46"15,0 0-16-15,0 0-10 0,0 0-3 0,0 0-8 16,-20-11-19-16,20 11-11 0,0 0-11 0,0 0 0 16,0 0 0-16,0 0 5 0,0 0 10 0,0 0 15 15,-10-20 16-15,10 20 13 0,0 0 4 0,0 0-3 16,0 0-10-16,0 0-6 0,0 0-11 0,0 0-8 15,0 0-11-15,0 0-6 0,0 0-8 0,-7 22-3 16,7-22-4-16,-6 27 2 0,1-10-5 16,3 6 4-16,-4 0-7 0,2 3 8 0,-2 2-9 15,0 3 9-15,-1 0-5 0,1 3 7 16,-4-1 24-16,1 3-40 0,-2 2 36 0,2 1-40 16,-1-5 2-16,1-3 7 0,3-9-11 0,3-5 6 15,3-17-10-15,1 20-7 0,-1-20-19 0,0 0-33 16,27 11-59-16,-35-38-196 0,27 13-299 15,-5-4 51-15,-7-16 340 0</inkml:trace>
  <inkml:trace contextRef="#ctx0" brushRef="#br1" timeOffset="569192.4013">21143 1587 415 0,'0'0'98'15,"0"0"-14"-15,-18 8-10 0,18-8-9 0,0 0-5 0,0 0-6 0,0 0-15 16,0 0-10-16,0 0-9 0,0 0-1 0,0 0 5 16,0 0 10-16,-6-22 13 0,6 22 6 0,0 0 7 15,0 0 0-15,12-23-2 0,-12 23-6 16,0 0-7-16,0 0-10 0,14-18-5 0,-14 18-2 15,0 0-2-15,0 0 5 0,0 0 6 0,0 0 5 16,0 0 3-16,0 0-1 0,0 0-9 0,0 0-8 16,0 0-5-16,0 0-5 0,0 0-6 0,-13 17 2 15,13-17-2-15,-7 24 5 0,7-24-1 0,-8 37 6 16,4-16-9-16,4 7 5 0,-3 0-6 0,3 1 2 16,-1 0-9-16,2-1 6 0,-1 1-8 0,2 0 6 15,-2 0-6 1,0-2 5-16,-2-1 24 0,1-2-38 0,-1 1 36 15,-2 4-36-15,1-2 6 0,-2 2 6 0,-1-1-5 0,1-6 3 16,-1-3-4-16,0-2 3 0,6-17-3 16,-9 25 3-16,9-25-4 0,0 0-5 0,0 0-10 15,0 0-16-15,0 0-29 16,-4-23-97-16,29 18-437 0,-25-21 0 0,9 3 32 0</inkml:trace>
  <inkml:trace contextRef="#ctx0" brushRef="#br1" timeOffset="573084.9908">15211 5632 1411 0,'0'0'315'0,"0"0"-281"15,0 0-17-15,-7-19-5 0,7 19-4 16,0 0 0-16,0 0-1 0,0 0-3 0,12-20 1 15,-12 20-4-15,0 0 4 0,24-1-1 16,-24 1 1-16,27 1 3 0,-27-1 1 0,34 2 2 16,-12-5 6-16,3 3 1 0,5-2 5 0,5 1-1 15,5-6 0-15,6 4-6 0,5-4-1 0,6-1-3 16,4 1-3-16,5 0 0 0,3-3 1 0,3 2-4 16,5-2-2-16,3 2-4 0,6-1 0 15,4 1 0-15,4-1 0 0,2 2 0 0,1-2 0 16,-1 1 0-16,5-2 0 0,3 1 0 0,-1 0 0 15,2-1 0-15,-4 2 0 0,-4 0 0 0,1-1 0 16,-4 2 0-16,0 1 0 0,-2 0 0 0,-4 2 0 16,-7 0 0-16,-4 3 0 0,-8 0 0 0,-2 1 0 15,-8 0 0-15,-3 1-11 0,-6-1-10 16,-6 5-12-16,-9-6-16 0,1 12-36 16,-36-11-78-16,52 5-356 0,-52-5-77 0,0 0 27 15</inkml:trace>
  <inkml:trace contextRef="#ctx0" brushRef="#br1" timeOffset="573522.4612">15164 5481 1579 0,'0'0'8'16,"0"0"-12"-16,0 0-2 0,25-16 5 0,-7 15 4 16,3 1 6-16,3 1 6 0,2-1 9 0,6 6 6 15,-2-6 3-15,10 7 5 0,-2-7 3 0,9 5 0 16,2-6-1-16,10 2-4 0,2-4-4 0,12 1-4 15,1-4-6-15,9-1-3 0,6-5-1 16,8-1-4-16,9-5 1 0,6 1-7 16,5-3-3-16,3 1-5 0,3 0 0 0,1-1 0 15,1 1 0-15,2 1 0 0,-3 0 0 0,-5 2 0 16,1-1 0-16,-4 4 0 0,-3 1 0 0,-4 0-1 16,-7 4-6-16,-5 0-7 0,-5 4 1 0,-4 1-5 15,-8 5 4-15,-5-1-3 0,-8 3 2 16,-7-2-3-16,-6 2-1 0,-7-2-3 0,-2 7-12 15,-13-9-19-15,9 15-42 0,-41-15-107 0,49-4-373 16,-32 7 26-16,-17-3 169 0</inkml:trace>
  <inkml:trace contextRef="#ctx0" brushRef="#br1" timeOffset="577430.8865">9152 5757 1479 0,'-24'-12'41'0,"24"12"-39"16,-15-25 3-16,15 25 1 0,-17-24 17 0,17 24 6 15,-23-18 12-15,23 18 1 0,-29-11 0 16,29 11-5-16,-30-1 2 0,30 1-3 0,-31 6-3 16,31-6-3-16,-34 17-4 0,34-17-3 0,-37 29-4 15,18-10 0-15,-3 2 14 0,3 5-31 0,-3 2 25 16,1 5-28-16,2 2 5 0,-1 1 6 0,2 4-10 15,2 4 0-15,3 0 0 0,3 2 0 0,7 0 0 16,4-1 0-16,5-3 0 0,6-4 0 0,5-4 0 16,6-4 0-16,5-7 0 0,5-5 0 15,5-7 0-15,3-6 0 0,6-8 0 16,2-6 0-16,2-11 0 0,4-4 0 0,2-10 0 16,1-4 0-16,-2-5 0 0,-2-5 0 0,-7-2 0 15,-4-3 0-15,-7-4 0 0,-4 2 0 0,-8-1 0 16,-8 2 0-16,-7 3 0 0,-8 5 0 0,-12 5 0 15,-9 4 0-15,-9 6 0 0,-11 4 0 0,-8 8 0 16,-8 5 0-16,-4 8 0 0,-6 3-23 16,3 10-36-16,-4-2-22 0,20 25-96 0,-30-17-434 15,32 11 7-15,0-1 113 0</inkml:trace>
  <inkml:trace contextRef="#ctx0" brushRef="#br1" timeOffset="583777.4904">8744 6797 1879 0,'0'20'71'0,"0"-20"-56"0,0 0-16 0,-8 28 1 15,5-9 0-15,-1 6 6 0,-1 4-5 0,-2 3 6 16,-2 5-10-16,1 1-10 0,1 1 27 0,2 0-28 15,1-3 25-15,4-1-18 0,4-1-20 16,-2-9-17-16,13 12-43 0,-15-37-92 0,29 33-390 16,-17-16-32-16,5-8 143 0</inkml:trace>
  <inkml:trace contextRef="#ctx0" brushRef="#br1" timeOffset="584121.1912">9239 6734 1792 0,'-19'14'25'0,"19"-14"-19"16,-29 37-5-16,13-13 10 0,-2 5-3 0,0 3 11 16,-3 4-6-16,3 5 11 0,-1-5-12 0,4 1-12 15,3-5 26-15,4-3-35 0,6-5 30 0,4-3-18 16,6-4-5-16,-8-17 5 0,28 21-2 15,-6-15 4-15,2-4-1 0,3-4-1 0,4-2-1 16,3-5-2-16,0-1 2 0,4-1-2 0,-3-2 3 16,-1 0-4-16,1 1 3 0,-5 1-3 0,-3 4 1 15,-3 3 0-15,-6 5-3 0,-18-1-1 0,21 16-2 16,-21-16-1-16,2 34-8 0,-10-15-4 0,-1 13-22 16,-11-11-23-16,7 14-7 0,-13-10 1 0,12 12-30 15,-18-16-11-15,23 21-107 16,-27-25 30-16,25 17 21 0,-19-18-54 0,0-16-99 15,34 23-27-15,-29-39 347 0</inkml:trace>
  <inkml:trace contextRef="#ctx0" brushRef="#br1" timeOffset="584324.3239">9287 6772 2047 0,'0'0'0'15,"-16"22"0"-15,16-22 0 0,0 0 0 0,0 0 0 0,19 11 0 16,-19-11 0-16,34-4 0 0,-10-2 0 16,4-4 0-16,4-5 0 0,4-4 0 0,6-5 0 15,-1-2 0-15,6 2 0 0,-4-3 0 16,4 10 0-16,-9-15-56 0,20 24-621 0,-21-11 14 16,8 13 13-16</inkml:trace>
  <inkml:trace contextRef="#ctx0" brushRef="#br1" timeOffset="588416.115">8604 7820 1780 0,'0'0'15'16,"0"0"-11"-16,0 0-2 0,5-23 2 0,-5 23 0 16,22-20 7-16,-22 20-3 0,30-15 5 0,-13 9-3 15,1 0-2-15,4 1-3 0,1-1 1 0,3 0-2 0,-2 0 3 0,3 0-2 16,-2-2 3-16,2 2 0 0,-1 0-1 0,-3 1 0 15,-3 1-2-15,-1 2-3 0,-19 2 0 16,28 3-1-16,-28-3-1 0,20 9 1 0,-20-9-1 16,0 0 2-16,10 23 1 0,-10-23 1 0,-8 27-3 15,-1-9 5-15,-3 0-7 0,-3 4 6 0,-2 0-6 16,-1 1 6-16,-3 1-7 0,3-1 8 0,0 0-8 16,3 1 9-16,1-2-3 0,3 0 4 0,1-4-3 15,10-18 0-15,-11 25-4 0,11-25 3 0,0 0-4 16,6 20 3-16,-6-20-1 0,20 4 1 15,-20-4 2-15,34-2-5 0,-12-4 3 0,-1 0-2 16,6-1 1-16,-1-2 0 0,0 1 0 0,1-1-2 16,0 2 0-16,-1 2 0 0,-5 3 0 15,-1 2 0-15,-3 2 2 0,-17-2 1 0,22 13-3 0,-22-13 4 16,8 28-4-16,-9-10 3 0,-5 3-1 16,-4 3 4-16,-4 4-4 0,-2 1 5 15,-4 2-7-15,0 1-10 0,-3 2 24 0,-2 0-25 16,3-5 25-16,1-2-13 0,4-6-2 0,17-21 0 15,-22 24-5-15,22-24-9 0,0 0-12 0,0 0-27 16,0 0-33-16,7-46-129 0,17 31-410 0,-8-17 11 16,7-2 217-16</inkml:trace>
  <inkml:trace contextRef="#ctx0" brushRef="#br1" timeOffset="588759.8987">9404 7799 1700 0,'0'0'59'16,"0"0"-20"-16,0 0-2 0,-16-22 0 0,16 22-5 16,0 0-4-16,0 0-3 0,0 0-6 0,0 0 2 15,0 0-10-15,-20 20-4 0,20-20-5 16,-14 26 2-16,8-7-3 0,-1 1 9 0,-1 3-3 16,0 2 1-16,-1 2-8 0,3 1 0 0,0 0 0 15,3-3 0-15,1-1 0 0,4-4 0 0,0-3 0 16,-2-17 0-16,15 24 0 0,-15-24 0 0,28 20 0 15,-10-14 0-15,4-1 0 0,-3-2 0 16,3-1 0-16,-1-1 0 0,2 0 0 0,1 1 0 16,2-1 0-16,-4 0 0 0,0 2 0 15,-5 1 0-15,-17-4 0 0,28 16 0 0,-28-16 0 16,17 23 0-16,-17-23 0 0,3 28 0 0,-3-28 0 16,-8 35 0-16,-1-16 0 0,-3 1 0 0,0 0 0 15,-1-3 0-15,-2 0 0 0,15-17 0 0,-27 22-8 16,27-22-62-16,-12 17-124 0,-18-31-416 0,30 14-47 15,-9-23 150-15</inkml:trace>
  <inkml:trace contextRef="#ctx0" brushRef="#br1" timeOffset="588931.8162">9414 7842 1983 0,'-26'14'57'15,"26"-14"-50"-15,0 0-7 0,-17 9 0 0,17-9 0 16,0 0 0-16,0 0 0 0,17-9 0 15,-17 9 0-15,23-12 0 0,-4 1 0 0,1-3 0 16,5-6 0-16,3 0 0 0,1-3 0 0,0-1 0 16,3 2 0-16,-4-2 0 0,2 8 0 0,-9-12-95 15,26 23-533-15,-29-12-48 0,11 10 45 0</inkml:trace>
  <inkml:trace contextRef="#ctx0" brushRef="#br1" timeOffset="590806.8621">8870 9167 1736 0,'-10'-17'28'0,"10"17"-10"0,0 0 0 0,0 0 2 15,0 0-2-15,-20 1-1 0,20-1-8 0,-18 22 0 16,8-5-3-16,-1 6 7 0,0 1-2 0,1 5 10 15,-1-1-5-15,4 2 7 0,0-3-8 16,4-1 2-16,2-1-10 0,2-4 3 0,4-2-7 16,2-3 3-16,-7-16-4 0,23 21 3 15,-23-21-3-15,33 10 1 0,-12-9 0 0,2-3-1 16,3-3 2-16,-1-1-3 0,3-2 2 0,-1 0-3 16,0 1 1-16,-3-1-1 0,0 2 0 0,-2 3 0 15,-2 2 0-15,-2 2 0 0,-18-1 0 16,27 13 0-16,-27-13 0 0,12 25 0 0,-11-5 0 15,-1 3-3-15,-5 2 6 0,-5 4-5 0,-2 1 4 16,-4 3-2-16,1 1 0 0,-2-3 0 0,1-2 0 16,0-6 0-16,5-3 0 0,11-20-16 0,-16 23-20 15,16-23-38-15,0 0-150 0,0 0-390 0,0 0-23 16,-5-35 192-16</inkml:trace>
  <inkml:trace contextRef="#ctx0" brushRef="#br1" timeOffset="591009.9972">8932 9161 1944 0,'0'0'46'15,"-17"17"-12"-15,17-17-11 0,0 0-23 0,0 0 0 16,0 0 0-16,0 0 0 0,0 0 0 16,0 0 0-16,27-5 0 0,-10 0 0 0,2-1 0 15,4-1 0-15,3-3 0 0,3 2 0 0,0-4 0 16,4 2-2-16,-4-7-63 0,13 16-60 15,-30-29-320-15,29 24-206 0,-9-9 46 0,0-3 452 16</inkml:trace>
  <inkml:trace contextRef="#ctx0" brushRef="#br1" timeOffset="591338.1456">9448 9182 1897 0,'0'0'23'0,"0"0"-14"0,0 0 6 16,0 0 7-16,0 0 4 0,27-20 1 16,-27 20-4-16,34-20-18 0,-16 8-5 15,5-4 0-15,0 0 0 0,3-2 0 0,-2 1 0 16,1 0 0-16,2 0 0 0,2 0 0 0,3-1 0 16,0 1 0-16,-2 3 0 0,-4 2 0 0,-6 7 0 15,-20 5 0-15,29 0 0 0,-29 0 0 0,21 18 0 16,-15-1 0-16,-2 5 0 0,-4 4 0 0,-3 6 0 15,-1 4 0-15,-3 4 0 0,0 2 0 16,-1 2 0-16,-2 2 0 0,-1 0 0 0,0 2 0 16,0 0 0-16,3-2 0 0,-1-5 0 0,1-4 0 15,1-6 0-15,4-3 0 0,-2-5 0 0,6-3 0 16,-1-20 0-16,6 29-21 0,-6-29-166 0,0 0-470 16,17-3 12-16,-17 3 109 0</inkml:trace>
  <inkml:trace contextRef="#ctx0" brushRef="#br1" timeOffset="593511.549">8869 10353 1613 0,'0'0'106'0,"0"0"-59"0,0 0-15 15,0 0-1-15,0 0-2 0,-5 19 4 0,5-19-3 16,0 0-2-16,0 0-7 0,6 19-3 0,-6-19-8 16,4 23 0-16,-4-23-6 0,3 35 2 0,-3-12-4 15,0 5 4-15,-2 4-8 0,1 2 6 0,-3 3-8 16,1 0 8-16,0-1-9 0,-1-1 9 15,3-2-8-15,2-3-22 0,2-3 21 0,-2-7-51 16,9 5 2-16,-10-25-83 0,28 26-280 16,-28-26-179-16,24-3-14 0,-4 3 489 0</inkml:trace>
  <inkml:trace contextRef="#ctx0" brushRef="#br1" timeOffset="595605.6669">9494 10418 1299 0,'0'0'86'16,"0"0"-64"-16,-11-20-11 0,11 20 12 0,-7-17 9 15,7 17 19-15,0 0 7 0,-17-24 2 0,17 24-5 16,0 0-7-16,0 0-9 0,-20-6-6 15,20 6-1-15,0 0-6 0,0 0-2 0,-22 16-10 16,22-16-1-16,-14 19-8 0,14-19 3 0,-17 32-2 16,6-13 3-16,0 3-6 0,1 2 5 15,0 1-6-15,2 2 9 0,-1-1-6 0,3 1 6 16,1 0-5-16,3-1 5 0,1 0-9 0,2-1 7 16,3-1-9-16,3-1 5 0,3-3-4 15,4-2-17-15,-14-18 18 0,33 25-19 0,-15-19 30 16,4-1-10-16,1-4 10 0,0-3-12 0,1-3-9 15,-1-5 10-15,-1-2-8 0,-3-4 27 0,1-2-16 16,-5-2 1-16,-1-3-6 0,-3-1 0 0,-4-1 0 16,-1-1 0-16,-4-2 0 0,-2-1 0 0,-2-2 0 15,-3 0 0-15,-2 1 0 0,-3 1 0 0,-1 2 0 16,-3 2 0-16,-1 4 0 16,-1 2-9-16,-1 1-3 0,1 3-4 0,16 15 1 15,-34-26-12-15,34 26-5 0,-26-15-15 0,26 15-14 16,-24-7-47-16,33 30-122 0,-27-23-324 0,18 0-37 15,1 29 247-15</inkml:trace>
  <inkml:trace contextRef="#ctx0" brushRef="#br1" timeOffset="595871.2722">10038 10223 1703 0,'0'0'187'0,"0"0"-145"0,0 0-16 0,0 0-3 15,0 0-1-15,0 0 0 0,0 0-9 0,-15 18-4 16,15 4-9-16,-1 6 0 0,0 5 0 0,-1 6 0 16,-1 2 0-16,-2 3 0 0,-1 2 0 0,0 0 0 15,0 0 0-15,0-4 0 0,2 0 0 0,1-3 0 16,5-4 0-16,-2-2 0 0,3-4 0 15,-1-10-71-15,17 26-214 0,-19-45-362 0,12 23-28 16,-12-23 307-16</inkml:trace>
  <inkml:trace contextRef="#ctx0" brushRef="#br1" timeOffset="598630.7308">21019 5797 1956 0,'0'0'91'0,"0"0"-91"0,0-17 0 15,0 17 0-15,0 0 0 0,0 0 0 0,0 0 0 16,0 0 0-16,0 0 0 0,0 0 0 0,-16-19-95 15,16 19-576-15,0 0-3 0,0 0 68 0</inkml:trace>
  <inkml:trace contextRef="#ctx0" brushRef="#br1" timeOffset="602232.4926">21411 5517 817 0,'1'-17'418'0,"-1"17"2"0,0 0-384 0,0 0-9 15,0 0-1-15,0 0 4 0,-22-1 8 0,22 1-2 16,-21-1-3-16,21 1-7 0,-25 1-4 0,25-1-5 16,-28 5-2-16,28-5-2 0,-33 10-1 15,16-3 4-15,-2-1 1 0,-1 1 2 0,-2 2-10 16,2-1-9-16,-3 0 0 0,-1 2 0 0,0 2 0 15,-1 0 0-15,1 4 0 0,0 1 0 0,2 2 0 16,3 4 0 0,-1 2 0-16,5 2 0 0,0 4 0 0,5 1 0 15,3 3 0-15,2 4 0 0,5 0 0 0,2-2 0 16,6 1 0-16,1-3 0 0,7-3 0 16,3-4 0-16,4-4 0 0,3-5 0 0,6-6 0 15,5-7 0-15,5-7 0 0,4-5 0 0,4-10 0 16,5-6 0-16,1-6 0 0,0-6 0 15,-2-4 0-15,-2-2 0 0,-7-2 0 0,-7-3 0 16,-5 2 0-16,-7 1 0 0,-9 1 0 0,-7 2 0 16,-8 2 0-16,-7 3 0 0,-6 5 0 0,-8 2 0 15,-8 6 0-15,-6 1 0 0,-7 3 0 16,-3 4 0-16,-3 2 0 0,-4 3 0 0,5 4 0 16,-1 3-21-16,4 7-9 0,2 2 3 0,5 9-7 15,3-1-10-15,19 25-129 0,-27-25-418 0,34 16-6 16,-5-6 68-16</inkml:trace>
  <inkml:trace contextRef="#ctx0" brushRef="#br1" timeOffset="603318.6699">21010 6618 975 0,'17'5'84'0,"-17"-5"-62"15,0 0 15-15,0 0 29 0,0 0 17 16,7-28 24-16,-7 28-12 0,0 0-12 0,0 0-9 16,0 0-10-16,0 0-7 0,10-21 0 0,-10 21-4 15,0 0-6-15,0 0-6 0,0 0-10 0,0 0-4 16,-27-16-9-16,27 16 3 0,-21-2-16 0,21 2-5 16,-29 4 0-16,29-4 0 0,-33 8 0 0,15-2 0 15,1 3 0-15,0-1 0 0,0 3 0 16,17-11 0-16,-28 27 0 0,28-27 0 0,-22 32 0 15,15-11 0-15,1 2 0 0,1 1 0 0,2 3 0 16,2-3 0-16,1 1 0 0,1 1 0 16,3-1 0-16,2-1 0 0,3-2 0 0,1-2 0 15,4-3 0-15,-14-17 0 0,33 26 0 0,-14-18 0 16,1-5 0-16,0-3 0 0,1-6 0 0,0-2 0 16,-2-4 0-16,1-2 0 0,-2-6 0 15,-1 0 0-15,-1-4 0 0,-2-3 0 0,0 3 0 16,-5-5 0-16,-4 0 0 0,-2 2 0 0,-7 2 0 15,-2 3 0-15,-5 4 0 0,-2 1 0 0,13 17 0 16,-36-24 0-16,14 17 0 0,-1 0 0 0,-1 5 0 16,1 0 0-16,1 3 0 0,1 0 0 0,4 1 0 15,17-2 0-15,-23 8 0 0,23-8-4 0,0 0-87 16,0 0-142-16,27 9-406 0,-9-15 23 16,15 5 153-16</inkml:trace>
  <inkml:trace contextRef="#ctx0" brushRef="#br1" timeOffset="603521.8533">21591 6787 2047 0,'-23'5'0'0,"6"-4"0"0,17-1 0 15,-21-6 0-15,21 6 0 0,0 0 0 0,-17-21 0 16,17 21-17-16,2-18-29 0,-2 18-32 0,17-29-58 15,21 34-314-15,-27-24-160 0,12 8 26 16,0 4 459-16</inkml:trace>
  <inkml:trace contextRef="#ctx0" brushRef="#br1" timeOffset="603865.5675">21980 6592 1425 0,'-24'-5'451'16,"24"5"-409"-16,-27 22-10 0,27-22 4 15,-27 27-3-15,14-8-5 0,-2 2-28 0,1 3 0 16,-2 1 0-16,2 1 0 0,3-2 0 0,2 0 0 16,3-3 0-16,2-3 0 0,4-18 0 0,2 28 0 15,-2-28 0-15,16 18 0 0,-16-18 0 16,31 8 0-16,-13-8 0 0,4-2 0 0,2-7 0 15,4-3 0-15,0-2 0 0,0-3 0 0,2-3 0 16,-3-1 0-16,-3-2 0 0,-2 0 0 0,-3 0 0 16,-6 1 0-16,-2 1 0 0,-5 2 0 0,-6 19 0 15,1-30 0-15,-1 30 0 0,-13-26 0 0,13 26 0 16,-27-19 0-16,9 12 0 0,-2 2 0 16,1 1 0-16,-2 4 0 0,3 4 0 15,0 0 0-15,18-4 0 0,-27 12 0 0,27-12 0 16,0 0-54-16,-12 25-45 0,12-25-182 0,0 0-349 15,0 0 29-15,23-10 220 0</inkml:trace>
  <inkml:trace contextRef="#ctx0" brushRef="#br1" timeOffset="604084.3647">22410 6506 1656 0,'7'20'372'0,"-7"-20"-357"0,0 0-11 15,0 0-4-15,0 0 0 0,-16 26 0 0,16-26 0 16,-12 32 0-16,4-12 0 0,1 3 0 0,-2 3 0 16,1 3 0-16,-1 0 0 0,0 0 0 15,0 0 0-15,0-3 0 0,2 1 0 0,0-3 0 16,3 0 0-16,1-3 0 0,8 6-70 0,-5-27-369 16,0 0-204-16,-2 17-17 0,2-17 426 0</inkml:trace>
  <inkml:trace contextRef="#ctx0" brushRef="#br1" timeOffset="605615.8819">22739 6718 1482 0,'0'0'127'0,"0"0"-44"15,-3-27-18-15,3 27-9 0,0 0-3 0,3-21-9 16,-3 21-7-16,0-18-4 0,0 18-3 0,-5-17-6 15,5 17-11-15,0 0-13 0,-13-20 0 0,13 20 0 16,0 0 0-16,-22-8 0 0,22 8 0 16,-21 6 0-16,21-6 0 0,-29 18 0 0,12-7 0 15,0 3 0-15,0 3 0 0,3 1 0 0,1-1 0 16,2 2 0-16,5-1 0 0,1-1 0 0,5-17 0 16,-2 29 0-16,2-29 0 0,8 23 0 0,-8-23 0 15,23 21 0-15,-23-21 0 0,34 15 0 0,-12-10 0 16,1-2 0-16,4 0 0 0,0-2 0 15,0-1 0-15,-2 1 0 0,-1 2 0 16,-2-1 0-16,-3 3 0 0,-19-5 0 0,26 14 0 16,-26-14 0-16,16 20 0 0,-16-20 0 0,6 25 0 15,-6-25 0-15,-6 30 0 0,-1-13 0 0,-4 0 0 16,11-17 0-16,-24 30 0 0,24-30 0 0,-23 25 0 16,23-25 0-16,0 0 0 0,-21 15 0 0,21-15 0 15,0 0-80-15,0 0-246 0,0 0-322 16,0 0 25-16,17-32 254 0</inkml:trace>
  <inkml:trace contextRef="#ctx0" brushRef="#br1" timeOffset="605772.2226">22732 6694 1934 0,'-9'18'113'0,"9"-18"-113"0,0 0 0 15,0 0 0-15,16-18 0 0,-16 18 0 0,27-12 0 16,-8 2 0-16,4-1 0 0,6-3 0 0,-1 3 0 15,5 0 0-15,-4-2 0 0,5 9 0 0,-19-30-337 16,23 34-346-16,-19-10 26 0,4 10 288 0</inkml:trace>
  <inkml:trace contextRef="#ctx0" brushRef="#br1" timeOffset="606757.0869">21011 7687 1705 0,'-19'-1'53'0,"19"1"-25"15,0 0-14-15,0 0 0 0,0 0-21 0,0 0 29 0,-4-20-19 0,4 20 48 16,0 0-20-16,0 0 12 0,0-17-19 0,0 17-10 15,0 0 7-15,0 0-4 0,0 0-3 0,0 0-14 16,0 0 0-16,-19 1 0 0,19-1 0 0,-15 19 0 16,15-19 0-16,-21 32 0 0,9-12 0 15,0 3 0-15,1 2 0 0,1-1 0 0,1 2 0 16,2-3 0-16,2-2 0 0,4 0 0 0,1-4 0 16,4 1 0-16,-4-18 0 0,17 22 0 0,-17-22 0 15,29 11 0-15,-12-10 0 0,1-2 0 0,3-4 0 16,-1-4 0-16,1-3 0 0,1-2 0 0,-1-3 0 15,-2-3 0-15,1-1 0 0,-5-1 0 0,-1-2 0 16,-3 0 0-16,-3-1 0 0,-3 2 0 16,-4 0 0-16,-3 4 0 0,-5 1 0 0,-2 1 0 15,9 17 0-15,-29-28 0 0,11 16 0 16,-4 1 0-16,5 3 0 0,-4 4 0 0,3 0 0 16,1 4 0-16,17 0 0 0,-28 3 0 0,28-3 0 15,0 0 0-15,0 0 0 0,0 0-47 0,2 34-82 16,-2-34-234-16,0 0-241 0,23-4-29 15,-1 4 363-15</inkml:trace>
  <inkml:trace contextRef="#ctx0" brushRef="#br1" timeOffset="606900.5038">21547 7758 1958 0,'-30'3'26'16,"30"-3"-15"-16,0 0-14 0,-17-16-15 0,17 16 0 15,-6-24-27-15,6 24-23 0,-8-31-59 0,31 41-295 16,-23-10-173-16,6-24 4 0,-6 24 484 0</inkml:trace>
  <inkml:trace contextRef="#ctx0" brushRef="#br1" timeOffset="607246.3103">21871 7611 1825 0,'-41'4'76'0,"41"-4"-30"0,-32 22-5 0,32-22-24 16,-31 28 25-16,17-9-42 16,0 1 0-16,1 1 0 0,1 2 0 0,3 2 0 15,2-2 0-15,3 1 0 0,4-2 0 0,3-4 0 16,1 0 0-16,-4-18 0 0,20 24 0 0,-20-24 0 15,39 13 0-15,-15-13 0 0,5-3 0 0,3-7 0 16,0-3 0-16,2-3 0 0,-3-6 0 0,1 2 0 16,-4-5 0-16,-4-1 0 0,-2-2 0 0,-4-3 0 15,-3-1 0-15,-2 1 0 0,-4 0 0 16,-2 1 0-16,-4 4 0 0,-6 1 0 0,-5 4 0 16,-5 3 0-16,-1 1 0 0,-4 0 0 0,-3 6 0 15,-2-1 0-15,1 6 0 0,0 1-9 0,3 6-29 16,-3-2-9-16,22 1-47 0,-43-6-210 15,43 6-304-15,0 0-12 0,-14 22 294 0</inkml:trace>
  <inkml:trace contextRef="#ctx0" brushRef="#br1" timeOffset="607746.3596">22204 7546 1816 0,'23'-3'32'0,"-23"3"-23"16,0 0 6-16,23-17 10 0,-5 13 6 0,-1-5 1 15,5 5-3-15,-1-3-1 0,4 1-8 0,1 0-10 16,1 0-10-16,-1 1 0 0,1 1 0 15,-1 0 0-15,-2 0 0 0,-3 1 0 0,-1 1 0 16,-3 2 0-16,-17 0 0 0,26 0 0 0,-26 0 0 16,0 0 0-16,0 0 0 0,0 0 0 0,0 0 0 15,0 0 0-15,0 22 0 0,0-22 0 0,-18 17 0 16,18-17 0-16,-30 21 0 0,30-21 0 16,-31 22 0-16,31-22 0 0,-27 18 0 15,27-18 0-15,-17 13 0 0,17-13 0 0,0 0 0 16,0 0 0-16,0 0 0 0,0 19 0 0,0-19 0 15,18 7 0-15,-18-7 0 0,28 2 0 0,-11-2 0 16,0 0 0-16,0-1 0 0,0 2 0 0,-17-1 0 16,27 6 0-16,-27-6 0 0,20 12 0 0,-20-12 0 15,12 19 0-15,-12-19 0 0,2 26 0 0,-5-9 0 16,-4 2 0-16,-2 1 0 0,-2 2 0 16,-1-3 0-16,-2 2 0 0,0-3 0 0,0-1 0 15,14-17 0-15,-22 23 0 0,22-23 0 0,0 0 0 16,0 0 0-16,0 0 0 0,0 0 0 15,0 0-74-15,11-29-305 0,17 15-279 0,-9-15 34 16,12-1 313-16</inkml:trace>
  <inkml:trace contextRef="#ctx0" brushRef="#br1" timeOffset="608043.2392">22971 7445 1958 0,'0'0'37'0,"-7"17"-21"16,7-17 2-16,-31 20 0 0,31-20-18 0,-30 27 0 15,30-27 0-15,-28 29 0 0,28-29 0 0,-21 27 0 16,21-27 0-16,-9 21 0 16,9-21 0-16,2 19 0 0,-2-19 0 0,0 0 0 15,22 16 0-15,-22-16 0 0,27 9 0 0,-27-9 0 16,31 5 0-16,-14-4 0 0,2 0 0 0,-2-1 0 16,1 3 0-16,-1-1 0 0,-17-2 0 0,25 6 0 15,-25-6 0-15,0 0 0 0,20 15 0 0,-20-15 0 16,0 0 0-16,5 24 0 0,-5-24 0 0,-4 22 0 15,4-22 0-15,-13 24 0 16,13-24 0-16,-17 25 0 0,17-25 0 0,-20 24 0 0,20-24 0 16,-17 22 0-16,17-22 0 0,-8 24-146 0,-19-42-286 15,27 18-224-15,0 0 42 0,0 0 416 16</inkml:trace>
  <inkml:trace contextRef="#ctx0" brushRef="#br1" timeOffset="608199.571">22958 7440 2047 0,'0'0'0'0,"0"0"0"16,0 0 0-16,17 0 0 0,-17 0 0 0,19-11 0 15,-19 11 0-15,23-12 0 0,-6 11 0 0,-17 1 0 16,32-9 0-16,-32 9-42 0,52 0-496 0,-52 0-136 16,28 3 29-16,-28-3 498 0</inkml:trace>
  <inkml:trace contextRef="#ctx0" brushRef="#br1" timeOffset="608996.4266">20982 8938 1667 0,'0'0'53'0,"0"0"15"0,-15-26-47 16,15 26 57-16,0 0-42 0,0 0-8 0,-26-5 13 15,26 5-36-15,-21 11 17 0,21-11-4 16,-27 20-8-16,27-20-10 0,-32 31 0 0,15-11 0 16,-1 3 0-16,0 3 0 0,1 3 0 0,0 0 0 15,2 2 0-15,2 3 0 0,2-3 0 0,3 2 0 16,4-4 0-16,2-2 0 0,5-4 0 0,4-5 0 16,-7-18 0-16,28 28 0 0,-9-21 0 15,6-3 0-15,3-7 0 0,5-3 0 0,1-6 0 16,2-5 0-16,3-5 0 0,-2-3 0 0,-3-4 0 15,-2-1 0-15,-4-3 0 0,-1 2 0 0,-6-2 0 16,-4 1 0-16,-5 1 0 0,-3-2 0 0,-6 4 0 16,-2 0 0-16,-5 3 0 0,-5 3 0 15,-3 2 0-15,-5 3 0 0,-3 5 0 0,-3 3 0 16,-2 4 0-16,-2 4 0 0,-1 4 0 16,1 3 0-16,3 4 0 0,2 4 0 0,5 4 0 15,17-17 0-15,-23 31 0 0,23-31 0 0,-4 30 0 16,4-30-26-16,20 32-93 0,-20-32-253 0,24-4-278 15,-5 2 51-15,12-1 319 0</inkml:trace>
  <inkml:trace contextRef="#ctx0" brushRef="#br1" timeOffset="609168.2966">21569 9062 2047 0,'-18'9'0'0,"18"-9"0"0,-29 11 0 0,29-11 0 15,-18 0 0-15,18 0 0 0,0 0 0 0,0 0 0 16,0 0 0-16,-8-20 0 0,8 20-50 16,24-15-31-16,-19-13-90 0,33 25-472 0,-21-13 37 15,8 5 111-15</inkml:trace>
  <inkml:trace contextRef="#ctx0" brushRef="#br1" timeOffset="609480.8414">21959 8893 1515 0,'-13'24'291'16,"13"-24"-233"-16,-21 2-10 0,21-2 3 0,-25 7-4 15,25-7-10-15,-27 16-37 0,27-16 0 0,-22 28 0 16,11-9 0-16,0 2 0 0,0 2 0 0,3 1 0 16,-1 1 0-16,3 1 0 0,1-2 0 0,2 0 0 15,3-5 0-15,3 1 0 0,-3-20 0 16,15 28 0-16,-15-28 0 0,19 21 0 0,-19-21 0 15,33 9 0-15,-15-10 0 0,4-3 0 0,-3-2 0 16,1-2 0-16,1-6 0 0,-2 0 0 16,0-4 0-16,-1-1 0 0,-4 0 0 0,0 0 0 0,-2-3 0 15,-5 0 0-15,2-1 0 0,-6 0 0 16,1 0 0-16,-3 0 0 0,-2 2 0 0,0-1 0 16,-3 2 0-16,-2 1 0 0,1 0 0 15,-2-2 0-15,7 21 0 0,-11-35-12 0,11 35-124 16,-24-30-244-16,24 30-241 0,0 0-21 0,0 0 387 15</inkml:trace>
  <inkml:trace contextRef="#ctx0" brushRef="#br1" timeOffset="610105.8433">22464 8798 1907 0,'0'0'30'0,"-23"12"-13"16,23-12-1-16,0 0 0 0,-22-7 7 0,22 7 0 15,-18 0-8-15,18 0-15 0,-18 6 0 16,18-6 0-16,0 0 0 0,-25 21 0 0,25-21 0 16,-16 21 0-16,16-21 0 0,-14 29 0 15,8-12 0-15,1 0 0 0,5-17 0 0,-6 31 0 16,6-31 0-16,1 24 0 0,-1-24 0 0,15 18 0 16,-15-18 0-16,29 11 0 0,-9-9 0 0,4-1 0 15,0-2 0-15,3 0 0 0,-1-1 0 16,1-1 0-16,-3-1 0 0,1 3 0 0,-2 0 0 15,-4 2 0-15,-2 2 0 0,-17-3 0 0,21 8 0 16,-21-8 0-16,0 0 0 0,11 26 0 0,-11-26 0 16,-5 30 0-16,-5-10 0 0,-1 1 0 0,-3 1 0 15,-1-1 0-15,-1-1 0 0,1-2 0 0,15-18 0 16,-30 29 0-16,30-29 0 0,-18 18 0 0,18-18 0 16,0 0 0-16,0 0 0 15,0 0 0-15,0 0-21 0,0-18-109 0,34 25-295 16,-29-32-192-16,16 8-20 0,-2-1 421 0</inkml:trace>
  <inkml:trace contextRef="#ctx0" brushRef="#br1" timeOffset="610308.9674">22486 8738 2047 0,'0'0'0'0,"0"0"0"0,0 0 0 15,0 0 0-15,0 0 0 0,0 0 0 16,0 0 0-16,0 0 0 0,30 9 0 0,-8-13 0 16,5-5 0-16,6-1 0 0,-2-3 0 15,11 0 0-15,-6-3-7 0,8 9-87 0,-17-25-138 16,26 29-402-16,-21-11 2 0,3 10 185 0</inkml:trace>
  <inkml:trace contextRef="#ctx0" brushRef="#br1" timeOffset="610605.8595">22972 8755 1578 0,'0'0'317'0,"0"0"-277"0,0 0-5 0,0 0 1 16,0 0 2-16,25-3-35 0,-25 3-3 0,23-3 0 15,-23 3 0-15,31-8 0 0,-14 5 0 0,3-2 0 16,-1-1 0-16,3 1 0 0,-2-1 0 0,-1 1 0 15,-1-1 0-15,-18 6 0 0,30-11 0 16,-30 11 0-16,19-2 0 0,-19 2 0 0,0 0 0 16,0 0 0-16,0 0 0 0,0 0 0 0,15 24 0 15,-15-24 0-15,-8 31 0 0,1-6 0 0,-6 2 0 16,-2 5 0-16,-3 3 0 0,-2 1 0 16,2 2 0-16,-3-1 0 0,3-1 0 0,-1-3 0 15,4 1 0-15,2-9 0 0,5 1 0 16,-1-9 0-16,15 19-206 0,-30-41-250 0,30 24-209 15,-6-19 28-15,0 0 555 0</inkml:trace>
  <inkml:trace contextRef="#ctx0" brushRef="#br1" timeOffset="611539.9874">21006 10021 1705 0,'4'-20'36'0,"-4"20"-13"16,0 0-9-16,-25-22 7 0,25 22 6 0,-19-8 8 15,19 8 1-15,-23 4 1 0,23-4-8 16,-28 16-7-16,28-16-1 0,-33 25-6 0,16-7 4 16,1 0-12-16,1 3-7 0,0 3 0 15,2 0 0-15,0 4 0 0,2 2 0 0,1 1 0 16,2 1 0-16,-1 0 0 0,6-1 0 0,0-1 0 15,7-2 0-15,3-5 0 0,4-4 0 0,-11-19 0 0,33 29 0 0,-11-20 0 16,5-4 0-16,3-5 0 0,3-5 0 0,0-5 0 16,0-3 0-16,-1-4 0 0,1-4 0 0,-1-2 0 15,-2-1 0-15,-2-4 0 16,-3-1 0-16,-7 0 0 0,-2 0 0 0,-9 2 0 16,-2 0 0-16,-6 0 0 0,-4 3 0 0,-4 0 0 15,-3 3 0-15,-4 4 0 0,-3 2 0 0,-3 4 0 16,-2 0 0-16,-2 5 0 0,2 2 0 0,1 4 0 15,2 0 0-15,4 4 0 0,17-4 0 0,-24 10 0 16,24-10 0-16,-8 19-51 0,8-19-212 16,17 0-333-16,-17 0-60 0,29 5 176 0</inkml:trace>
  <inkml:trace contextRef="#ctx0" brushRef="#br1" timeOffset="611722.9451">21675 10158 2047 0,'0'0'0'15,"-23"1"0"-15,23-1 0 0,0 0 0 0,-13-23 0 0,13 23 0 0,-8-27 0 16,8 27 0-16,1-28 0 0,-1 28 0 0,15-26-17 16,-10 2-86-16,26 31-209 0,-22-29-344 0,13 9 34 15,-4 1 286-15</inkml:trace>
  <inkml:trace contextRef="#ctx0" brushRef="#br1" timeOffset="611917.0146">22003 9883 1835 0,'0'25'63'0,"0"-25"-16"15,-16 22-2-15,16-22-3 0,-18 29-27 0,7-12-15 0,0 5 0 0,-1 1 0 16,0 3 0-16,1 2 0 0,2 0 0 0,0 0 0 15,3-1 0-15,1-3 0 0,1 2 0 0,4-4 0 16,1-3 0-16,4 1 0 0,-5-20 0 0,16 30 0 16,-16-30 0-16,33 33-130 0,-33-33-163 0,24-2-366 15,-6 2 39-15,7-3 276 0</inkml:trace>
  <inkml:trace contextRef="#ctx0" brushRef="#br1" timeOffset="612276.4257">22408 9904 2015 0,'-17'0'32'0,"17"0"-32"0,-26 2 0 16,26-2 0-16,-23 8 0 0,23-8 0 0,-26 21 0 16,26-21 0-16,-23 31 0 0,13-12 0 0,1 2 0 15,2 2 0-15,1 3 0 0,2-2 0 0,3 2 0 16,1-1 0-16,2-4 0 0,3 0 0 0,3-2 0 15,-8-19 0-15,24 31 0 0,-24-31 0 0,30 17 0 16,-13-13 0-16,3-1 0 0,2-3 0 16,-2-3 0-16,1-3 0 0,-1-3 0 0,-2-3 0 15,-1-2 0-15,-17 14 0 0,24-30 0 16,-15 13 0-16,-2-2 0 0,-5-3 0 0,2-2 0 16,0 1 0-16,-3-4 0 0,0 5 0 0,-5-1 0 15,-2 5 0-15,-3 0 0 0,9 18 0 0,-22-30 0 16,22 30 0-16,-20-24 0 0,20 24 0 0,0 0-2 15,0 0-50-15,-24-23-46 0,43 47-194 16,-19-24-325-16,0 0-4 0,0 0 257 0</inkml:trace>
  <inkml:trace contextRef="#ctx0" brushRef="#br1" timeOffset="612479.545">23014 9731 2047 0,'0'0'0'0,"0"0"0"16,-17 0 0-16,17 0 0 0,-22 25 0 0,6-2 0 16,-1 5 0-16,-3 6 0 0,3 4 0 0,0 5 0 15,-1 3 0-15,2 0 0 0,3 1 0 0,1-1 0 16,3-5 0-16,6-4 0 0,-1-6 0 0,9 0 0 16,-4-12 0-16,25 27-295 0,-26-46-381 15,7 33-17-15,-7-33 311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3T22:34:16.16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6060 18270 2047 0,'-45'21'-3'0,"-9"12"-29"0,2 8-86 16,52-41-461-16,-18 33-110 0,18-33 64 0</inkml:trace>
  <inkml:trace contextRef="#ctx0" brushRef="#br0" timeOffset="74255.4004">17477 17156 2047 0,'22'-17'0'0,"-4"8"-31"0,11 2-61 0,-2 18-80 15,-15-31-509-15,3-6 24 0,0-1 244 0</inkml:trace>
  <inkml:trace contextRef="#ctx0" brushRef="#br0" timeOffset="79055.4564">17063 15724 2047 0,'-30'20'0'0,"30"-20"0"15,-18 7 0-15,18-7 0 0,6-21 0 0,-6 21 0 16,0 0 0-16,0 0 0 0,0 0 0 0,18-25 0 16,-2-3 0-16,6-5 0 0,1 6 0 0,-3 5 0 15,-3 9 0-15,-17 13 0 0,19-11 0 0,-19 11 0 16,0 0 0-16,0 0 0 0,0 0 0 0,0 0 0 15,13 17 0-15,-13-17 0 0,0 0 0 16,1 24 0-16,-1-24 0 0,5 18 0 16,-5-18 0-16,6 22-44 0,-6-22-132 0,0 0-471 15,0 0-16-15,24 6 147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8T01:11:58.91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1543 1151 1497 0,'0'0'36'0,"-11"-20"-6"0,11 20 1 0,2-23-12 16,-2 23 7-16,9-22 2 0,-9 22 11 0,0 0 2 16,17-21-5-16,-17 21-9 0,0 0-3 0,0 0-11 15,0 0 2-15,0 0 3 0,0 0 1 0,10 23 6 16,-10-23-3-16,3 33-1 0,0-5-8 0,-1 3-21 15,1 4 25-15,-1 7-28 0,1-4 23 0,0 5-7 16,1 0-11-16,0-1 10 0,2 1-9 16,0-3 11-16,1-3-9 0,3 2 10 0,-2-4-7 15,2 4 6-15,0-7-6 0,1 1 5 0,-2-4-6 16,2-6 6-16,0-6-2 0,-11-17 0 0,22 23 0 16,-22-23 0-16,21 10-2 0,-21-10 3 0,19-2 1 15,-19 2 0-15,22-20 2 0,-10 3-7 0,0-10 0 16,2-4 0-16,2-10 0 0,1-7 0 0,1 0 0 15,0-3 0-15,2 4 0 0,-1 0 0 0,-2 2 0 16,0 2 0-16,-2 3 0 0,-4 2 0 0,-2 6 0 16,-1 3 0-16,-2 6 0 0,-3 1 0 0,-3 22-11 15,4-27-35-15,-4 27-30 0,0 0-33 0,18-8-164 16,-18 8-353-16,0 0 58 0,14 17 231 16</inkml:trace>
  <inkml:trace contextRef="#ctx0" brushRef="#br0" timeOffset="375.01">2303 1569 1888 0,'0'0'12'0,"0"0"-10"0,0 0-1 15,20 7 3-15,-20-7 1 0,21-10 7 0,-4 2-1 16,3-4 2-16,4-2-4 0,3-4 1 15,3 0-4-15,2-1 0 0,0-1-6 0,0 2 5 16,-4-2-4-16,-1 0 3 0,-5 0 0 0,-5 0 3 16,-17 20-4-16,23-26 7 0,-23 26-4 0,6-17 3 15,-6 17 1-15,0 0-4 0,-14-20-3 0,14 20-3 16,-23-6 0-16,6 9 0 0,-3 2 0 0,-2 3 0 16,-2 4 0-16,-2 3 0 0,1 5 0 0,-1 6 0 15,2 6 0-15,0 6 0 0,1 2 0 16,3 2 0-16,3 0 0 0,6-2 0 0,5-1 0 15,5-6 0-15,7-6 0 0,5-2 0 0,6-10 0 16,6-3 0-16,4-4 0 0,6-6 0 0,3-8 0 16,5-6 0-16,6-9-13 0,5-10-15 15,0-10-27-15,14 2-26 0,-15-29-133 0,27 24-410 16,-16-18 27-16,1 0 163 0</inkml:trace>
  <inkml:trace contextRef="#ctx0" brushRef="#br0" timeOffset="546.9044">3230 1042 2013 0,'-37'46'27'0,"7"5"-20"0,3 5-7 15,5-2 0-15,3 2 0 16,3-5 0-16,4-2 0 0,1-3 0 0,2-1 0 16,6-6 0-16,0-3 0 0,7-3 0 0,2-3 0 15,4-1-13-15,2-6-11 0,5-1-23 0,0-16-27 16,17 15-84-16,-26-44-237 0,31 25-226 0,-5-10 8 15,-3-15 512-15</inkml:trace>
  <inkml:trace contextRef="#ctx0" brushRef="#br0" timeOffset="864.4803">3599 1363 1922 0,'-42'13'37'0,"13"1"-13"0,3 1 6 16,-1 3-6-16,3 4-14 0,0 0-10 0,1 3 0 15,1 2 0-15,4 1 0 0,3-2 0 16,4 2 0-16,5-2 0 0,2 0 0 0,5 0 0 16,7-6 0-16,2 0 0 0,-10-20 0 0,34 26 0 15,-13-17 0-15,6-6 0 0,2-3 0 0,2-6 0 16,2-5 0-16,-2-4 0 0,2-5 0 0,-3-5 0 16,0-3 0-16,-4-1 0 0,-4-2 0 0,-1 0 0 15,-6-1 0-15,-4 1 0 0,-4 2 0 0,-4 5 0 16,-4-1 0-16,-4 1 0 0,-6 2 0 15,-3 0 0-15,-4 4 0 0,-3 3 0 0,-5 3 0 16,3 3-9-16,0 3 1 0,3 6 5 0,2 1 2 16,18-1-9-16,-26 13-7 0,26-13-13 15,-12 17-16 1,12-17-46-16,0 0-133 0,24 19-404 0,-24-19 43 0,40 5 196 16</inkml:trace>
  <inkml:trace contextRef="#ctx0" brushRef="#br0" timeOffset="1130.1036">4389 1258 1961 0,'-38'13'37'0,"17"-15"-9"0,-2-1-7 16,1 2-21-16,-2 1 0 0,0 5 0 15,-2 2 0-15,-2 4 0 0,-1 3 0 0,2 7 0 16,-1-3 0-16,3 9 0 0,2 1 0 15,2 1 0-15,4 3 0 0,2-1 0 0,7-1 0 16,2-1 0-16,5-4 0 0,4-1 0 0,6-4 0 16,3-1 0-16,6-6 0 0,3-2 0 0,7-3 0 15,2-7 0-15,5-4 0 0,4-10 0 0,4 0 0 16,1-11-15-16,3 2-39 0,-6-10-31 16,15 18-119-16,-35-31-270 0,24 18-145 0,-15-4 48 15,-8-11 547-15</inkml:trace>
  <inkml:trace contextRef="#ctx0" brushRef="#br0" timeOffset="1301.9885">4594 1244 1535 0,'3'25'130'0,"-19"-8"-76"0,9 7-6 16,-6 1-26-16,7 7 15 0,-5-2-14 15,5 5 8-15,-1-4-14 0,2 6 1 16,2-5-16-16,1 2 10 0,1-4-11 0,4-1 2 16,0 0-10-16,3-4 5 0,4-4-9 0,-10-21-2 15,24 28-21-15,-24-28-24 0,28 5 0 0,-28-5-35 16,46-12-276-16,-27-7-224 0,0-9 12 0,3 4 468 15</inkml:trace>
  <inkml:trace contextRef="#ctx0" brushRef="#br0" timeOffset="1442.6487">4713 928 2047 0,'0'0'0'0,"-18"8"0"16,18-8 0-16,0 0-13 0,0 0-4 0,0 0-5 15,26-14-19-15,-26 14-46 0,42-26-261 16,-26 9-287-16,10-2-5 0,0 9 397 0</inkml:trace>
  <inkml:trace contextRef="#ctx0" brushRef="#br0" timeOffset="1630.1107">5190 663 2047 0,'-6'20'0'0,"-11"0"0"0,4 7 0 15,-2 0 0-15,3 5 0 0,-4 3 0 16,0 1 0-16,0 5 0 0,3 0 0 0,1 5 0 16,2 5 0-16,2 1 0 0,2 6 0 0,-2 1 0 15,-1 3 0-15,1-3 0 0,0 0 0 0,3-5 0 16,1-7 0-16,4-5 0 0,1-8 0 0,6-4 0 16,-3-9-57-16,21 19-206 0,-25-40-386 15,20 21 16-15,-20-21 189 0</inkml:trace>
  <inkml:trace contextRef="#ctx0" brushRef="#br0" timeOffset="2192.6199">5030 1217 2013 0,'-25'12'30'0,"25"-12"-26"15,0 0-4-15,19 3 0 0,-19-3 0 0,35-4 0 16,-11-4 0-16,5 1 0 0,2-4 0 0,2-2 0 15,1 0 0-15,-2-2 0 0,1 3 0 0,-2 3 0 16,-6 3 0-16,0 5 0 0,-7 4 0 0,-18-3 0 16,27 6 0-16,-27-6 0 0,0 0 0 15,17 20 0-15,-17-20 0 0,2 30 0 0,-4-11 0 16,-2-1 0-16,-3 2 0 0,-1 2 0 0,-3 0 0 16,-1 2 0-16,1-6 0 0,2 1 0 15,9-19 0-15,-10 26 0 0,10-26 0 0,3 23 0 16,-3-23 0-16,14 17 0 0,-14-17 0 0,22 6 0 15,-22-6 0-15,34-6 0 0,-11-3 0 0,2-4 0 16,3-5 0-16,0-5 0 0,0-1 0 16,-2 1 0-16,-1 3 0 0,-1 0 0 0,-3 4 0 15,-2-1 0-15,-19 17 0 0,26-20 0 0,-26 20 0 16,0 0 0-16,0 0 0 0,17 0 0 0,-17 0 0 16,0 23 0-16,-2 2 0 0,-7 10 0 0,0 7 0 15,-5 6 0-15,-1 4 0 0,-4 7 0 0,-1 3 0 16,-5 6 0-16,-1 5 0 0,-6 3 0 15,-2 0 0-15,4-4 0 0,5-8 0 16,9-11 0-16,7-8 0 0,1-9 0 0,2-7 0 16,3-6 0-16,-1-6 0 0,4-17 0 0,0 0 0 15,-2 17 0-15,2-17 0 0,0 0 0 0,4-24 0 16,1 4 0-16,4-5 0 0,-2-4 0 0,0-7 0 16,1-1 0-16,-2-2 0 0,0-1 0 0,1-3 0 15,3-4 0-15,1-2 0 0,2-6 0 16,3-1 0-16,1-2 0 0,4 8 0 0,-2-4 0 15,5 13 0-15,-3-5 0 0,21 23-249 0,-39-36-197 16,38 25-207-16,-15 0 44 0,-5-10 520 0</inkml:trace>
  <inkml:trace contextRef="#ctx0" brushRef="#br0" timeOffset="53499.246">5796 2029 1457 0,'-14'-47'317'0,"52"17"-229"16,-26-11-70-16,13-6 29 0,5-19-6 0,11-6-26 15,9-12 18-15,9-4-17 0,5-4-1 16,9-1-15-16,4-3 0 0,4-1 0 0,4 6 0 16,3 1 0-16,3 13 0 0,0 6 0 0,-4 5 0 15,-7 9 0-15,-12 11 0 0,-10 3 0 0,-4 10-46 16,-32-18-460-16,11 24-163 0,-33 27 5 0,17-4 503 16</inkml:trace>
  <inkml:trace contextRef="#ctx0" brushRef="#br0" timeOffset="53957.4679">7213 1007 1787 0,'28'-13'65'15,"-28"13"-37"-15,3-18-13 0,-3 18 1 0,0 0-4 16,0 0 1-16,0 0 7 0,0 0-5 0,0 0 1 16,-14 29-7-16,5-5-1 0,1 10-6 0,-3 8 6 15,-2 9 5-15,1 5-19 0,-2 1 17 0,0 4-19 16,2 0 2-16,0 3 12 0,2-2-14 0,1-1 15 15,-1-4-14-15,4-6 11 0,3-6-11 0,3-10 3 16,5-4-20-16,-1-9-9 0,9 1-42 0,-13-23-68 16,34 11-439-16,-34-11-66 0,32-10 145 0</inkml:trace>
  <inkml:trace contextRef="#ctx0" brushRef="#br0" timeOffset="54160.594">6980 1104 1837 0,'-36'24'210'0,"8"-10"-210"0,6-5 0 16,22-9 0-16,-17 6 0 0,17-6 0 0,0 0 0 15,17-2 0-15,-17 2 0 0,34-5 0 0,-5-2 0 16,9-4 0-16,8-6 0 0,6-4 0 0,8-5 0 16,2-1 0-16,5 1 0 0,2-3 0 0,1 3 0 15,-4 0 0-15,-1 5 0 0,-9 2-17 16,1 4-75-16,-17-13-121 0,11 18-438 0,-12 2 35 0,-1 7 159 15</inkml:trace>
  <inkml:trace contextRef="#ctx0" brushRef="#br0" timeOffset="54332.4733">7839 1203 1772 0,'-24'6'262'0,"19"11"-260"0,3 3 9 0,5 3-11 15,1 0 0-15,0 6 0 0,1 1 0 0,0 3 0 16,-1-2 0-16,-1 4 0 0,2-4 0 0,-1 2 0 15,1-3 0-15,0-2 0 0,-2 0 0 0,1-4 0 16,0 0 0-16,-3-3 0 0,5-1-4 0,-6-20-168 16,0 0-483-16,0 0-23 0,0 0 141 15</inkml:trace>
  <inkml:trace contextRef="#ctx0" brushRef="#br0" timeOffset="54926.2568">7959 1005 2047 0,'-12'19'0'0,"12"-19"0"16,-17 4 0-16,17-4 0 0,0 0 0 0,0 0 0 15,21-5 0-15,-21 5 0 0,19 0 0 0,-19 0 0 16,33 0 0-16,-10-4 0 0,4 2 0 16,1-2 0-16,-3 3 0 0,-4 4 0 0,-3 0 0 15,-18-3 0-15,23 22 0 0,-14-3 0 0,-5 7 0 16,-3 4 0-16,-5 5 0 0,-1 4 0 0,-4 1 0 15,-4 2 0-15,-2 5 0 0,-2 4 0 16,-3-6 0-16,2-2 0 0,3-10 0 0,4-6 0 16,5-8 0-16,6-19 0 0,-2 24 0 0,2-24 0 15,0 0 0-15,0 0 0 0,21 1 0 0,-21-1 0 16,27-30 0-16,-7 1 0 0,3-7 0 0,1-13 0 16,3 1 0-16,0-5 0 0,-2 1 0 0,-3 3 0 15,-6 6 0-15,-5 3 0 0,-2 7 0 0,-5 2 0 16,1 8 0-16,-5 23 0 15,3-26 0-15,-3 26 0 0,0 0 0 0,0 0 0 16,0 0 0-16,-12 22 0 0,5-2 0 0,0 6 0 16,0 7 0-16,0 4 0 0,1 1 0 0,-1 1 0 15,5-4 0-15,2-3 0 0,4-6 0 0,3 0 0 16,3-8 0-16,-10-18 0 0,26 26 0 0,-26-26 0 16,33 7 0-16,-12-9 0 0,0-7 0 15,2-4 0-15,0-4 0 0,1-5 0 0,0-1 0 16,0-6 0-16,-1 1 0 0,-3-3 0 0,-3 2 0 15,-1 1 0-15,-4 4 0 0,-2 2 0 0,-10 22 0 16,10-26 0-16,-10 26 0 0,0 0 0 0,0 0 0 16,0 0 0-16,0 0 0 0,0 0 0 15,0 0 0-15,0 0 0 0,-7 24 0 0,7 1 0 16,0 4 0-16,-2 7 0 0,2-5 0 16,2 1 0-16,0-1 0 0,3 2 0 0,0 2 0 15,2-1 0-15,4 3 0 0,-1-5 0 0,4 0 0 16,-2-6 0-16,8 1 0 0,-20-27-154 0,50 46-293 15,-50-46-210-15,22 22 22 0,-5-5 482 0</inkml:trace>
  <inkml:trace contextRef="#ctx0" brushRef="#br0" timeOffset="55261.8084">8952 1408 1939 0,'-13'23'41'0,"13"-23"-16"0,20 19-7 16,1-13 6-16,4-7-24 0,3-3 0 16,3-3 0-16,1-4 0 0,1-1 0 0,0-4 0 15,-3-4 0-15,2-2 0 0,-5-2 0 0,-3 0 0 16,-4 1 0-16,-5 0 0 0,-4-2 0 0,-3 0 0 16,-6 2 0-16,-4 3 0 0,-6-2 0 0,-1 5 0 15,9 17 0-15,-34-26 0 0,12 20 0 16,-5 5 0-16,-1 5 0 0,-2 4 0 0,-1 6 0 15,1 5 0-15,1 5 0 0,-1 6 0 16,5 7 0-16,3 5 0 0,2 0 0 0,5 5 0 16,0-5 0-16,5-5 0 0,8-3 0 0,7-5 0 15,6-2 0-15,6-4 0 0,3-4 0 0,5-6 0 16,5-1 0-16,2-9 0 0,10 3 0 0,-15-32-304 16,40 25-324-16,-21-18-47 0,5 1 236 0</inkml:trace>
  <inkml:trace contextRef="#ctx0" brushRef="#br0" timeOffset="56011.849">10697 1392 1318 0,'-34'-16'372'16,"20"34"-113"-16,-14-9-230 0,5-3-2 0,5-4-6 16,18-2-2-16,-21 4-17 0,21-4-2 15,-17 10 0-15,17-10 0 0,-18 31 0 0,10-9 0 16,-1 4 0-16,2 3 0 0,-1 5 0 0,2 7 0 16,2-2 0-16,-1 1 0 0,2-8 0 15,4-6 0-15,4-5 0 0,-5-21 0 0,23 25 0 0,-4-20 0 16,1-4 0-16,3-5 0 0,3-5 0 15,0-2 0-15,1-10 0 0,3-2 0 0,0-12 0 16,2-3 0-16,-1-3 0 0,0-4 0 16,-2 6 0-16,-6-1 0 0,-5 3 0 0,-2 0 0 15,-3 1 0-15,-2 1 0 0,-2 6 0 0,-4 0 0 16,-2 12 0-16,-3 17 0 0,3-19 0 0,-3 19 0 16,0 0 0-16,-9 25 0 0,2 2 0 0,0 11 0 15,-4 13 0-15,-1 12 0 0,-3 8 0 0,-1 14 0 16,-2 8 0-16,0 6 0 0,-1 11 0 15,1-1 0-15,-1-2 0 0,2-2 0 16,0-14 0-16,2-4 0 0,3-9 0 0,2-6 0 16,1-8 0-16,1-9 0 0,-1-7 0 0,1-10 0 15,0-8 0-15,0-9 0 0,8-21 0 0,-15 21 0 16,15-21 0-16,0 0 0 0,-24-16 0 0,12-5 0 16,-1-9 0-16,0-9 0 0,3-8 0 0,4-6 0 15,3-10 0-15,5-3 0 0,-1-11 0 16,4-2 0-16,-1-1 0 0,4-6 0 0,2-1 0 15,3-5 0-15,1 4 0 0,4 10 0 0,1 11 0 16,-1 16 0-16,2 7 0 0,-2 8 0 0,-1 9 0 16,0 2 0-16,2 8 0 0,2-2 0 0,5 5 0 15,0 2 0-15,5 1 0 0,-2 2 0 16,11 1-69-16,-7-13-83 0,36 25-334 0,-21-20-138 16,4 2-6-16,1 11 545 0</inkml:trace>
  <inkml:trace contextRef="#ctx0" brushRef="#br0" timeOffset="56687.7928">11547 1431 1579 0,'-27'-8'439'16,"27"8"-410"-16,-23 10-29 0,23-10 0 0,0 0 0 15,-23 17 0-15,23-17 0 0,-20 25 0 16,8-5 0-16,0 2 0 0,0 4 0 0,0 3 0 16,0 1 0-16,1 4 0 0,1-1 0 15,1 0 0-15,2-3 0 0,1-5 0 0,1-2 0 16,2-3 0-16,3-20 0 0,-2 30 0 0,2-30 0 15,0 0 0-15,0 0 0 0,0 0 0 0,0 0 0 16,0 0 0-16,20-11 0 0,-9-10 0 0,2-8 0 16,5-8 0-16,3-7 0 0,1-2 0 15,1 0 0-15,-2-3 0 0,-1 4 0 0,-4-2 0 16,0 2 0-16,0 2 0 0,-3 4 0 0,-1 6 0 16,-2 10 0-16,-10 23 0 0,11-23 0 0,-11 23 0 15,0 0 0-15,0 0 0 0,0 0 0 0,9 26 0 16,-9-26 0-16,18 31 0 0,-6-14 0 0,4 2 0 15,3-5 0-15,4 1 0 0,6-4 0 16,8-5 0-16,6 0 0 0,4-8 0 16,2-3 0-16,-1-2 0 0,1-3 0 0,-7 3 0 15,-4-3 0-15,-5 1 0 0,-7 0 0 0,-5-3 0 16,-21 12 0-16,27-14 0 0,-27 14 0 0,0 0 0 16,0 0 0-16,-5-22 0 0,5 22 0 0,-25-12 0 15,5 7 0-15,-2 2 0 0,-7 3 0 0,1 3 0 16,-2 4 0-16,-1 0 0 0,1 4 0 15,0 4 0-15,-3 2 0 0,2 7 0 0,1 1 0 16,3 4 0-16,3 2 0 0,4 1 0 0,5 0 0 16,4-1 0-16,2 1 0 0,6-2 0 0,6-5 0 15,6 2 0-15,8-9 0 0,5 1 0 0,4-5 0 16,5-7 0-16,4-2 0 0,2-9 0 16,1-9 0-16,3-3 0 0,0-7 0 0,2-5 0 15,2-1 0-15,-5-5 0 0,-4 2 0 16,-5-1 0-16,-7 3 0 0,-5 1 0 0,-3 2 0 0,-5-3 0 15,-5 4 0-15,-3 2 0 0,-5 6 0 0,0 1 0 16,2 17 0-16,-11-23 0 0,11 23 0 0,0 0 0 16,-26-3 0-16,26 3 0 0,-19 12 0 0,19-12 0 15,-22 26 0-15,10 0 0 0,1 0 0 0,0 7 0 16,3 0 0-16,0 1 0 0,3-1 0 16,2-1 0-16,3-3 0 0,0-3 0 0,5 0 0 15,1-3 0-15,6-5 0 0,1-1 0 16,7-7 0-16,-1-9 0 0,13 7-77 0,-18-38-177 15,37 35-222-15,-24-31-165 0,4-6 61 0,12 21 562 16</inkml:trace>
  <inkml:trace contextRef="#ctx0" brushRef="#br0" timeOffset="57219.0513">12595 1267 2015 0,'0'0'25'15,"-25"33"-18"-15,14-14-7 0,2 8 0 0,1 2 0 16,2 9 0-16,-1-1 0 0,5 3 0 0,1-3 0 15,1 1 0-15,2-2 0 0,1 4 0 0,-1-5 0 16,2 3 0-16,-2-9 0 0,1-6 0 16,-1-3 0-16,-2-20 0 0,4 28 0 15,-4-28 0-15,0 0 0 0,0 0 0 0,0 0 0 16,0 0 0-16,0 0 0 0,12-25 0 0,-5-2 0 16,2-7 0-16,2-7 0 0,1-4 0 0,1 3 0 15,1-6 0-15,-2 5 0 0,0-1 0 0,0-2 0 16,-1 0 0-16,0 1 0 0,-1 0 0 0,1 8 0 15,-3 0 0-15,1 8 0 0,0 5 0 16,1 6 0-16,-10 18 0 0,23-22 0 0,-23 22 0 16,29-9 0-16,-12 6 0 0,4 4 0 15,1 3 0-15,2 1 0 0,2 0 0 0,-3 1 0 16,0 5 0-16,-4-1 0 0,-1 6 0 0,-4 2 0 16,-3 2 0-16,-4 3 0 0,-4 4 0 0,-6 0 0 15,-5 5 0-15,-7 0 0 0,-4 3 0 0,-6-1 0 16,-3 1 0-16,-1-2 0 0,-1 1 0 15,-2-3 0-15,2 2 0 0,-1-2 0 0,0 6 0 16,-1-4 0-16,1 2 0 0,0-3 0 0,3-8 0 16,6-5 0-16,5-4 0 0,17-15 0 0,-18 13 0 15,18-13 0-15,0 0 0 0,0 0 0 0,0 0 0 16,0 0 0-16,0 0 0 0,3-17 0 0,-3 17 0 16,0 0 0-16,0 0 0 0,-3 35 0 0,-2-9 0 15,-4 14 0-15,-4 13 0 16,-4 10 0-16,-3 11 0 0,-6 3 0 0,-3 0 0 15,-4-3 0-15,-1-7 0 0,4-9 0 0,4-12 0 16,11-6 0-16,3-9 0 0,12-4 0 0,0-27 0 16,14 29-168-16,-23-52-349 0,31 12-124 0,-5-10 15 15,1-27 532-15</inkml:trace>
  <inkml:trace contextRef="#ctx0" brushRef="#br0" timeOffset="57828.4396">13316 986 1509 0,'0'0'248'0,"0"0"-163"16,0 0-19-16,12-19 5 0,-12 19-13 0,0 0-48 15,0 0-10-15,0 0 0 0,0 0 0 16,0 0 0-16,-6 23 0 0,6-23 0 0,-14 29 0 16,4-3 0-16,-1 2 0 0,0 3 0 0,0 5 0 15,-1 2 0-15,2 4 0 0,-2 2 0 0,2 1 0 16,1 0 0-16,1 1 0 0,2-2 0 0,1-4 0 16,3-6 0-16,3-4 0 0,3-9 0 0,2-1 0 15,-6-20 0-15,16 21 0 0,-16-21 0 16,23 6 0-16,-23-6 0 0,29-11 0 15,-12 0 0-15,1-5 0 0,3-2 0 0,1-6 0 16,0-3 0-16,-3-2 0 0,-2 4 0 0,-3 1 0 16,-3-1 0-16,0 9 0 0,-11 16 0 0,15-27 0 15,-15 27 0-15,0 0 0 0,0 0 0 0,17-13 0 16,-17 13 0-16,0 0 0 0,0 0 0 0,17 24 0 16,-9-5 0-16,0 1 0 0,3 4 0 0,-1-1 0 15,2 3 0-15,0 1 0 0,3 1 0 16,-2-4 0-16,5 3 0 0,-2-6 0 0,9 8-6 15,-25-29-188-15,58 44-189 0,-36-37-278 0,8-4 49 16,8 11 422-16</inkml:trace>
  <inkml:trace contextRef="#ctx0" brushRef="#br0" timeOffset="58337.6328">15350 907 1627 0,'0'0'41'0,"-12"-28"-36"15,9 8 20-15,4 2 5 0,-7-3 13 0,5 0-5 16,-6-2-4-16,2 2 28 0,-6-2-17 0,1-2 27 15,-7 1-47-15,0-5-25 0,-6 1 0 0,2 1 0 16,-2 2 0-16,1 12 0 0,0 0 0 16,1 14 0-16,-3 9 0 0,0 2 0 0,-3 14 0 15,-1 8 0-15,-3 10 0 0,-2 14 0 16,-2 1 0-16,1 8 0 0,0-1 0 0,0 8 0 16,-1 6 0-16,1 3 0 0,3 2 0 0,5-4 0 15,8-10 0-15,8-4 0 0,8-9 0 0,6-6 0 16,3-3 0-16,4-5 0 0,5-7 0 15,1-5 0-15,3-6 0 0,1-7 0 0,1-4 0 16,-3-4 0-16,4-2 0 0,-4-13-50 0,7 13-71 16,-28-40-317-16,25 23-170 0,-12-12-10 0,-10-6 407 15</inkml:trace>
  <inkml:trace contextRef="#ctx0" brushRef="#br0" timeOffset="59056.3975">14513 1467 2047 0,'0'0'0'0,"-4"18"0"16,4-18 0-16,0 0 0 0,0 0 0 0,27 12 0 16,-6-11 0-16,7-4 0 0,5-3 0 0,3-2 0 15,7-2 0-15,3-4 0 0,5-1 0 0,7-2 0 16,4-3 0-16,4-3 0 0,-2 0 0 0,-2-1 0 16,-2 5 0-16,-6 4 0 0,-5 2 0 15,-4 3 0-15,-6-1 0 0,-5 4 0 0,-6 2 0 16,-7 2 0-16,-21 3 0 0,21-3 0 0,-21 3 0 15,0 0 0-15,0 0 0 0,0 0 0 16,0 0 0-16,-27 12 0 0,9-7 0 0,-3 1 0 16,-3 6 0-16,-1-3 0 0,-1 7 0 0,-2 0 0 15,1 5 0-15,-2 2 0 0,2 4 0 16,0-1 0-16,4 6 0 0,2 2 0 0,2-2 0 16,4 0 0-16,6-6 0 0,6-4 0 0,7-1 0 15,-4-21 0-15,28 33 0 0,-6-19 0 0,7-2 0 16,5-7 0-16,2-4 0 0,5-4 0 0,-3-5 0 15,4-4 0-15,-3-9 0 0,0 2 0 0,-4-5 0 16,-3 3 0-16,-3 1 0 0,-4-3 0 0,-3-1 0 16,-4 1 0-16,-3-2 0 15,-5 2 0-15,-5-2 0 0,-1 1 0 0,-4-4 0 16,-1 3 0-16,-2 3 0 0,-2 1 0 0,1 3 0 16,4 18 0-16,-8-25 0 0,8 25 0 0,0 0 0 15,0 0 0-15,0 0 0 0,0 0 0 0,0 0 0 16,0 0 0-16,0 0 0 0,1 18 0 0,-1-18 0 15,19 20 0-15,-19-20 0 0,28 21 0 0,-28-21 0 16,33 17 0-16,-16-7 0 0,3-3 0 16,-2 1 0-16,1-2 0 0,-19-6 0 0,32 10 0 15,-32-10 0-15,27 17 0 0,-27-17 0 0,21 23 0 16,-21-23 0-16,15 28 0 0,-15-28 0 16,10 36 0-16,-8-15 0 0,-2 2 0 0,0 2 0 15,-5-1 0-15,1 3 0 0,-4-3 0 0,-2 4 0 16,1-2 0-16,-2-1 0 0,0-5 0 15,1-3 0-15,10-17 0 0,-16 22 0 0,16-22 0 16,0 0 0-16,0 0 0 0,0 0 0 0,0 0 0 16,0 0 0-16,0 0 0 0,0 0 0 0,6-34 0 15,7 13 0-15,5-8 0 0,5-1 0 0,0 1 0 16,-2-1 0-16,-1 3 0 0,-4 2 0 0,0 1 0 16,-1 1 0-16,-1 1 0 0,0-2 0 0,-1 3 0 15,2-1 0-15,2 2 0 0,-2-3 0 16,7 4 0-16,-3-6 0 0,11 14 0 0,-14-21-196 15,31 12-427-15,-20-4-52 0,5 0 123 16</inkml:trace>
  <inkml:trace contextRef="#ctx0" brushRef="#br0" timeOffset="59859.4771">17474 1084 1751 0,'0'0'202'0,"0"0"-175"0,-24-31-28 0,21 13 7 16,7-2-9-16,-4 20 0 0,15-28 3 15,-15 28 3-15,0 0 10 0,0 0 7 0,0 0-1 16,0 0-6-16,0 0-13 0,0 0 0 0,-5 32 0 15,-1-10 0-15,-2 9 0 0,-2-1 0 0,1 6 0 16,-3 4 0-16,0 0 0 0,-2 5 0 16,0 1 0-16,0-1 0 0,0 6 0 0,0-4 0 15,2 2 0-15,-1-7 0 0,1-3 0 0,1-9 0 16,3-2 0-16,6-11 0 0,2-17 0 0,4 18 0 16,-4-18 0-16,0 0 0 0,25-17 0 0,-11-1 0 15,1-7 0-15,4-6 0 0,3-5 0 0,-1-5 0 16,3-9 0-16,-3 1 0 0,1-5 0 15,-2 5 0-15,-3 2 0 0,-5 2 0 0,-2 3 0 0,-3 2 0 16,-2 1 0-16,-4 8 0 0,-1 3 0 0,-1 8 0 16,1 20 0-16,-9-23 0 0,9 23 0 0,0 0 0 15,0 0 0-15,-20 5 0 0,20-5 0 0,-14 24 0 16,7-4 0-16,1 3 0 0,2 1 0 0,2 0 0 16,3-1 0-16,5-5 0 0,5 0 0 15,6-3 0-15,7-8 0 0,7-3 0 16,4-7 0-16,8-9 0 0,4-3 0 0,7-10 0 15,3-7 0-15,5-3 0 0,1-5 0 0,-1 4 0 16,-7-2 0-16,-8 8 0 0,-7-2 0 0,-8 7 0 16,-9 6 0-16,-6 4 0 0,-17 15 0 0,0 0 0 15,16-17 0-15,-16 17 0 0,0 0 0 0,0 0 0 16,-27 1 0-16,27-1 0 0,-33 28 0 16,11-1 0-16,-2 4 0 0,0 7 0 0,-1 5 0 15,2 2 0-15,3 7 0 0,3 1 0 0,2 2 0 16,2-2 0-16,3-2 0 0,3-7 0 0,4-1 0 15,7-6 0-15,3-2 0 0,8-7 0 16,1-6 0-16,8 0 0 0,-2-10 0 0,9 5 0 16,-8-20-124-16,29 25-209 0,-42-44-150 0,27 22-114 15,-9-2 88-15,-17-19 509 0</inkml:trace>
  <inkml:trace contextRef="#ctx0" brushRef="#br0" timeOffset="60156.3408">18417 1296 1909 0,'-32'15'138'0,"32"-15"-138"0,0 0 0 0,-25 7 0 16,25-7 0-16,-25 15 0 0,11 2 0 16,0 6 0-16,2 1 0 0,1 6 0 0,1-1 0 15,3 3 0-15,0-1 0 0,4-1 0 16,1-2 0-16,3 2 0 0,-1-3 0 0,1 1 0 16,-1-1 0-16,3-6 0 0,-1-3 0 0,-2-18 0 15,8 22 0-15,-8-22 0 0,0 0 0 0,17 4 0 16,-17-4 0-16,14-17 0 0,-2-3 0 0,2-4 0 15,6-9 0-15,1-6 0 0,1-3 0 16,2-5 0-16,-2 1 0 0,-2-1 0 0,-5 1 0 16,1-1 0-16,-2 5 0 0,-2 1 0 0,-2 4 0 15,-1 5 0-15,-3 6 0 0,0 3 0 0,1 6 0 16,-7 17 0-16,12-18 0 0,-12 18 0 0,0 0 0 16,25-9 0-16,-8 12 0 0,0-8 0 15,19 11-172-15,-26-25-166 0,43 12-198 0,-17 0-85 16,6-3 242-16</inkml:trace>
  <inkml:trace contextRef="#ctx0" brushRef="#br0" timeOffset="60421.9871">19674 785 1622 0,'15'24'421'0,"-15"-24"-417"16,-32 21-4-16,15-3 0 0,0 5 0 0,-2 6 0 16,-3 5 0-16,0 4 0 0,0 9 0 0,0 4 0 15,3 5 0-15,-3 6 0 0,1 2 0 0,0 2 0 16,3 1 0-16,1-9 0 0,5-3 0 16,3-10 0-16,6-1 0 0,2-6 0 0,3-1 0 15,3-7 0-15,1-6 0 0,5-3 0 0,-11-21-92 16,32 26-208-16,-37-45-247 0,29 12-71 0,-11-15 129 15</inkml:trace>
  <inkml:trace contextRef="#ctx0" brushRef="#br0" timeOffset="60609.4688">19493 1186 2002 0,'-36'34'45'0,"36"-34"-45"0,-28 24 0 0,28-24 0 15,-8 25 0-15,8-25 0 0,9 21 0 0,-9-21 0 16,25 23 0-16,-3-15 0 0,10-7 0 0,6-1 0 15,5-7 0-15,6-8 0 0,4-2 0 0,2-6 0 16,5 0 0-16,-6-5 0 0,5 3 0 16,-4-8 0-16,-2 7-3 0,-13-19-168 15,21 14-317-15,-32-8-155 0,5 4 23 0,-9 11 499 0</inkml:trace>
  <inkml:trace contextRef="#ctx0" brushRef="#br0" timeOffset="60765.7402">20180 654 1800 0,'4'24'247'16,"-24"-5"-247"-16,-4 2 0 0,-4 8 0 0,0 16 0 15,-4 4 0-15,1 9 0 0,-3 0 0 16,1 8 0-16,0 2 0 0,3 6 0 0,4-1 0 16,8 0 0-16,5-9 0 0,4-3 0 0,9-11 0 15,2-4 0-15,9-3 0 0,2-6 0 0,4-1 0 16,-4-7 0-16,16 11-148 0,-29-40-250 0,29 9-256 16,-6-9 11-16,-1-11 440 0</inkml:trace>
  <inkml:trace contextRef="#ctx0" brushRef="#br0" timeOffset="60906.4249">20367 1523 2047 0,'-28'20'0'0,"28"-20"0"0,-24 5 0 0,24-5 0 15,-18 0 0-15,18 0 0 0,-24 0 0 0,24 0 0 16,0 0 0-16,0 0 0 0,0 0 0 0,0 0 0 16,0 0-48-16,0 0-199 0,-14-21-275 15,14 21-130-15,1 20 75 0,-19-19 577 0</inkml:trace>
  <inkml:trace contextRef="#ctx0" brushRef="#br1" timeOffset="178228.3467">2860 11262 1464 0,'4'-32'294'16,"-4"32"-255"-16,0 0-24 0,0 0-11 0,0 0-8 16,0 0-1-16,0 0-2 0,-12 24 6 0,12-24-1 15,3 35 5-15,-2-10-6 0,-1 4 8 16,0 5-9-16,0 3-13 0,-1 7 33 0,0 4-31 15,0 6 30-15,1 6-6 0,0 5-16 16,2 4 20-16,1 7-19 0,3 8 26 0,0 7 0 16,4 9-15-16,-2 1 18 0,5 8-12 0,-3 1-9 15,2 6 15-15,-2 4 4 0,0 3-11 0,-4 4 6 16,0 3 5-16,-2 9-15 0,-1 2-2 0,-2 4 4 16,1 7-1-16,-2-1 9 0,0 6-1 15,-2 3-2-15,2 4-7 0,0 8-6 0,2 3 0 16,-2 5 0-16,1 3 0 0,-1-2 0 0,-1 2 0 15,-2-3 0-15,1-6 0 0,1-7 0 0,1-10 0 16,0-9 0-16,0-14 0 0,0-13 0 0,1-10 0 16,1-11 0-16,1-12 0 0,4-11-7 0,-5-21-67 15,15 16-148-15,-14-38-453 16,9-11 28-16,-12-23 226 0</inkml:trace>
  <inkml:trace contextRef="#ctx0" brushRef="#br1" timeOffset="179264.2795">2676 14463 1204 0,'0'0'112'16,"0"0"-25"-16,19 5-25 0,-19-5-14 0,19 7-12 15,-19-7-9-15,27 12-12 0,-10-6-6 0,2 1-6 16,1 2-1-16,4-2-5 0,2 0 2 0,5 1-3 16,3-4 2-16,4 0-1 0,2-2 1 0,4 1 1 15,3-2 2-15,4 0 3 0,3-1-2 16,2-3 2-16,7 0 0 0,2-2 2 0,3 1 1 16,6 0 3-16,4 0 0 0,0 1 1 0,4 1-2 15,-1 0-1-15,2 3-1 0,4-1 4 0,2 1 0 16,5 1 2-16,6 0 2 0,-3-2-2 15,6 1 0-15,0-2-2 0,3 1 0 0,6-2-1 16,6 0-2-16,-2-1 1 0,6 0-6 0,2 0 4 16,-1-2-1-16,6 1-2 0,2 1-1 15,-1 0-3-15,3 1 2 0,3-2 4 0,5 2 0 16,1-2 5-16,4 2-4 0,3-2 3 0,1 1-2 16,4-2 1-16,5 0-4 0,2-1 0 0,1 1-1 15,6 0-1-15,0 2-4 0,2-1 1 0,2 1-3 16,3 3 0-16,1 2 3 0,3 0-4 0,0 4 1 15,4 0 1-15,1 1 3 0,-3-1-1 16,1 2 6-16,4-2-5 0,1-1 0 0,5-2 1 16,3 0-3-16,0-5 4 0,7 0-1 15,7-3 3-15,2-1-2 0,-1-2 0 0,1-3-1 16,-3 0 0-16,3 0-1 0,9-1 3 0,3 1-3 16,-2 0 6-16,3 0-3 0,-5 2 3 0,-1 1-1 15,3 1 2-15,-3 2-2 0,-6 0 2 0,5 3-2 16,-4 0 0-16,6-1-1 0,1 0 1 15,-3 0-1-15,2-2-1 0,0-2-1 0,-5-3 0 16,0-2-2-16,4-3 3 0,2-4-6 0,9-5 6 16,2-2-6-16,-3-5 6 0,0-4-5 0,-7-1 4 15,-3-4-9-15,-2 0 9 0,-4-1-12 0,-11 2-13 16,-6 1 15-16,-10 6-54 0,-18-11-28 16,14 21-518-16,-39-10-46 0,-14 12 94 0</inkml:trace>
  <inkml:trace contextRef="#ctx0" brushRef="#br1" timeOffset="180927.3576">678 9540 1351 0,'0'0'221'16,"-20"-5"-161"-16,20 5 12 0,0 0-35 0,0 0 10 15,-20-9-1-15,20 9-12 0,0 0 0 0,0 0-6 16,-23-6-6-16,23 6-8 0,-19 11-5 0,19-11-16 16,-28 24 27-16,11-3-26 0,-4 3 26 15,-1 7-10-15,-2 3-6 0,-1 1 7 16,-1 2-4-16,4-2 5 0,0-1-11 0,2-3-1 16,5-2 0-16,2-4 0 0,7-4 0 0,4-2 0 15,2-19 0-15,12 29 0 0,-12-29 0 0,27 21 0 16,-6-14 0-16,3-1 0 0,6-3 0 0,2-3 0 15,3-3 0-15,0 0 0 0,3 0 0 0,-3 1 0 16,-1 1 0-16,-3-1 0 0,-2 5 0 0,-6 3 0 16,-3 0 0-16,-20-6 0 0,24 25 0 15,-19-8 0-15,-4 6 0 0,-3 3 0 0,-6 3 0 16,-1 0 0-16,-7 2 0 0,-4 1 0 16,-2-1 0-16,-1-1 0 0,-1-2 0 0,2-4 0 15,1-3 0-15,3-7-24 0,18-14-7 0,-27 20-10 16,27-20-22-16,0 0-37 0,5 17-190 0,-5-17-315 15,6-26-14-15,-6 26 346 0</inkml:trace>
  <inkml:trace contextRef="#ctx0" brushRef="#br1" timeOffset="181271.0827">1123 9594 1785 0,'0'0'50'16,"0"0"-22"-16,-8 23-11 0,8-23 4 15,-18 28-7-15,7-10 4 0,-3 1-4 16,2 5 8-16,-1 1-6 0,-1 1 6 0,0 4-10 16,0 1 7-16,4 1-10 0,0 3-9 0,2 0 0 15,5 1 0-15,3-3 0 0,2 0 0 0,3-5 0 16,4-2 0-16,2-3 0 0,3-4 0 0,3-7 0 16,4-3 0-16,0-5 0 0,3-3 0 0,1-7 0 15,2-5 0-15,4-6 0 0,-2-6 0 16,1-4 0-16,2-7 0 0,-1 0 0 0,-1-5 0 15,-2 3 0-15,-4-2 0 0,-1 0 0 0,0 3 0 16,-7 0 0-16,0 4 0 0,-5 6 0 0,-4 3 0 16,-7 22 0-16,8-25 0 0,-8 25 0 0,0 0 0 15,0 0 0-15,-9 20 0 0,0 6 0 16,0 9 0-16,-4 8 0 0,-1 3 0 0,0 3 0 16,-1 0 0-16,2 0 0 0,2-2 0 15,4-3 0-15,1-8 0 0,11 2-63 0,-25-21-621 16,36 9 12-16,-16-26 45 0</inkml:trace>
  <inkml:trace contextRef="#ctx0" brushRef="#br1" timeOffset="182153.323">11075 4175 1383 0,'0'0'223'0,"-29"-30"-132"16,29 30-16-16,-45-9-6 0,17 10-9 15,-11-1-12-15,-1 8-5 0,-10 0-9 0,-2 6-13 16,-7 3-21-16,-2 4 0 0,1 2 0 0,1 2 0 15,6 3 0-15,5 0 0 0,7 0 0 0,7 0 0 16,6-2 0-16,7 2 0 0,8-3 0 0,4 0 0 16,9-1 0-16,5-2 0 0,9-1 0 0,4-3 0 15,10-3 0-15,5-5 0 0,9-7 0 0,9-5 0 16,5-9 0-16,9-5 0 0,-1-9 0 16,2-4 0-16,1-6 0 0,-2-4 0 0,-4 0 0 15,-2-1 0-15,-7 2 0 0,-2 0 0 0,-6 0 0 16,-6 1 0-16,-6 5 0 0,-6 3 0 15,-8 7 0-15,-5 4 0 0,-13 18 0 0,9-18 0 16,-9 18 0-16,0 0 0 0,0 0 0 0,-21-2 0 16,21 2 0-16,-24 27 0 0,7 0 0 0,-3 9 0 15,-3 7 0-15,1 6 0 0,0 2 0 16,2-1 0-16,5 0 0 0,4-4 0 0,11-3 0 16,4-7 0-16,12-3 0 0,5-10 0 0,15 4-35 15,-7-33-190-15,21 23-438 0,-6-20 41 0,16 5 121 16</inkml:trace>
  <inkml:trace contextRef="#ctx0" brushRef="#br1" timeOffset="182372.0787">12061 4235 1673 0,'-37'-11'374'0,"4"14"-374"0,1 3 0 0,-2 3 0 15,1 4 0-15,-1 2 0 0,1 5 0 0,2 1 0 16,0 5 0-16,2 0 0 0,5 5 0 0,6-1 0 15,3-1 0-15,8-2 0 0,3-2 0 16,8-5 0-16,7-1 0 0,6-6 0 0,8-3 0 16,8-6 0-16,8-6 0 0,9-5 0 0,5-10 0 15,8-3 0-15,0-10 0 0,9-1 0 16,-6-20-104-16,32 12-543 0,-25-16-13 0,17 7 40 16</inkml:trace>
  <inkml:trace contextRef="#ctx0" brushRef="#br1" timeOffset="182559.5841">13006 3482 1729 0,'-44'11'318'0,"7"23"-318"0,-6 7 0 0,2 5 0 15,-1 4 0-15,4 4 0 0,-1 4 0 0,1 5 0 16,3 3 0-16,2 3 0 0,4 1 0 0,3 3 0 16,4-2 0-16,2-2 0 0,1-3 0 15,2-3 0-15,4-1 0 0,1-3 0 16,2-2 0-16,0-6 0 0,7-3 0 0,-6-11 0 15,13 5-59-15,-22-37-324 0,27 24-284 0,-10-12 33 16,1-17 331-16</inkml:trace>
  <inkml:trace contextRef="#ctx0" brushRef="#br1" timeOffset="183047.8236">12384 4138 1695 0,'-4'19'352'0,"4"-19"-352"15,0 0 0-15,-11 18 0 0,11-18 0 0,0 0 0 16,30 22 0-16,-11-16 0 0,6 1 0 16,4-2 0-16,4-1 0 0,4-1 0 0,0-1 0 15,1-2 0-15,-3 0 0 0,-1 0 0 16,-1-1 0-16,-5 1 0 0,-2 1 0 0,-6 1 0 16,0 0 0-16,-20-2 0 0,25 5 0 0,-25-5 0 15,0 0 0-15,0 0 0 0,0 0 0 0,0 0 0 16,17 13 0-16,-17-13 0 0,0 0 0 0,0 0 0 15,-4 22 0-15,4-22 0 0,-8 26 0 0,2-9 0 16,-2 5 0-16,-1 2 0 0,-1 4 0 16,1 2 0-16,0 1 0 0,2-1 0 0,1 0 0 15,2-4 0-15,3-2 0 0,2-5 0 16,-1-19 0-16,12 29 0 0,-12-29 0 0,26 16 0 16,-8-14 0-16,4-4 0 0,5-8 0 0,6-7 0 15,2-7 0-15,5-6 0 0,4-4 0 0,1-4 0 16,0 2 0-16,-3 1 0 0,-4 2 0 0,-4 3 0 15,-4 4 0-15,-5 3 0 0,-5 2 0 16,-20 21 0-16,26-23 0 0,-26 23 0 0,0 0 0 16,0 0 0-16,0 0 0 0,0 0 0 0,-10 22 0 15,-2-3 0-15,-4 5 0 0,2 3 0 0,-2 2 0 16,5-1 0-16,1 0 0 0,7-2 0 0,1-2 0 16,6 2 0-16,3-8 0 0,8 4 0 0,2-8 0 31,11 2 0-31,-6-20-127 0,32 30-230 15,-18-35-274-15,18 9-12 0,4-2 355 0</inkml:trace>
  <inkml:trace contextRef="#ctx0" brushRef="#br1" timeOffset="183407.1699">13957 4190 2047 0,'-40'0'0'0,"2"2"0"0,2 5 0 16,-2 1 0-16,0 6 0 0,0 3 0 0,-1 3 0 15,0 3 0-15,1 5 0 0,5 0 0 0,4 3 0 16,3 1 0-16,7-2 0 0,4 0 0 16,7-2 0-16,5-3 0 0,6-3 0 0,8-3 0 15,-11-19 0-15,35 28 0 0,-11-19 0 0,7-7 0 16,4-3 0-16,4-6 0 0,4-4 0 0,-2-6 0 16,-1-5 0-16,0-3 0 0,-1-3 0 15,-2-2 0-15,-3-1 0 0,-5 1 0 0,-2 0 0 16,-5 5 0-16,-4 0 0 0,-4 5 0 0,-4 2 0 15,-10 18 0-15,13-27 0 0,-13 27 0 0,0 0 0 16,0 0 0-16,0 0 0 0,0 0 0 0,0 0 0 16,-24 29 0-16,11-7 0 0,-3 3 0 0,0 1 0 15,3-1 0-15,3-2 0 0,4-1 0 16,5-3 0-16,6-1 0 0,-5-18 0 16,18 29 0-16,-18-29 0 0,33 16 0 0,-15-15 0 15,10-1 0-15,-4-14-42 0,25 16-183 0,-35-38-296 16,38 15-100-16,-10-10 17 0,-2-15 571 0</inkml:trace>
  <inkml:trace contextRef="#ctx0" brushRef="#br1" timeOffset="183594.6706">14869 3618 2047 0,'0'0'0'0,"0"0"0"0,-36-12 0 16,11 24 0-16,-6 8 0 0,-6 6 0 0,-5 9 0 15,-3 7 0-15,-3 7 0 0,2 7 0 0,0 3 0 16,5 5 0-16,2 1 0 0,5 1 0 15,6-1 0-15,7-3 0 0,8-4 0 0,7-6 0 16,7-6 0-16,5-6 0 0,5-4 0 16,2-7 0-16,5-2 0 0,-1-10 0 0,13 4 0 15,-30-21-189-15,62-1-505 0,-38-11 43 0,9 0 139 16</inkml:trace>
  <inkml:trace contextRef="#ctx0" brushRef="#br1" timeOffset="185412.7904">1845 9842 1854 0,'0'0'50'0,"0"0"-7"16,0 0-3-16,0 0-6 0,0 0-8 0,0 0-26 16,0 0 0-16,0 0 0 0,0 0 0 0,0 0 0 15,-20 19 0-15,20-19 0 0,-16 26 0 0,16-26 0 16,-19 35 0-16,9-14 0 0,0 2 0 0,1 2 0 16,0-1 0-16,3-1 0 0,-1-1 0 0,3-6 0 15,0 1 0-15,4-17 0 0,-1 21 0 16,1-21 0-16,0 0 0 0,0 0 0 0,0 0 0 0,0 0 0 15,21 1 0-15,-21-1 0 0,16-24 0 0,-5 5 0 16,1-6 0-16,2-2 0 0,1-5 0 0,0 1 0 16,-2-2 0-16,-1 5 0 0,-1 2 0 15,-1 1 0-15,-2 5 0 0,0 2 0 0,-8 18 0 16,9-23 0-16,-9 23 0 0,0 0 0 0,0 0 0 16,0 0 0-16,0 0 0 0,0 0 0 15,0 0 0-15,0 0 0 0,0 0 0 0,0 0 0 16,0 0 0-16,9 23 0 0,-9-23 0 0,0 0 0 15,16 20 0-15,-16-20 0 0,17 14 0 0,-17-14 0 16,20 12 0-16,-20-12 0 0,27 6 0 0,-27-6 0 16,29 1 0-16,-29-1 0 0,32-5 0 0,-32 5 0 15,35-12 0-15,-15 1 0 0,0-1 0 0,2-4 0 16,0-3 0-16,-1 1 0 0,0 1 0 16,-3-1 0-16,0 5 0 0,-18 13 0 15,24-23 0-15,-24 23 0 0,0 0 0 0,0 0 0 16,0 0 0-16,0 0 0 0,0 0 0 0,12 24 0 15,-13-5 0-15,-1 6 0 0,-3 3 0 0,-1 5 0 16,-3-2 0-16,1 2 0 0,-1-3 0 0,3-3 0 16,4-2 0-16,2-3 0 0,2-4 0 15,-2-18 0-15,14 27 0 0,-14-27 0 0,25 11 0 16,-4-11 0-16,0-8 0 0,5-1 0 0,2-8 0 16,5 0-3-16,-3-5-43 0,2 3 4 0,-4-3 0 15,1 1 11-15,-6 1 5 0,0 2 15 0,-5 2 3 16,-18 16 12-16,25-28 1 0,-25 28 11 0,13-25 7 15,-13 25 9-15,3-18 5 0,-3 18 4 16,0 0-4-16,-10-21-23 0,10 21-14 16,0 0 0-16,0 0 0 0,-17-12 0 0,17 12 0 15,0 0 0-15,0 0 0 0,0 0 0 0,0 0 0 16,0 0 0-16,0 0 0 0,0 0 0 0,-12 21 0 16,12-21 0-16,-6 31 0 0,0-9 0 0,0 1 0 15,-3 1 0-15,-1 3 0 0,1-1 0 0,-1 2 0 16,1 0 0-16,1-4 0 0,2-3 0 15,6-21 0-15,-6 25 0 0,6-25 0 0,0 0 0 16,0 0 0-16,0 0 0 0,18 1 0 0,-18-1 0 16,22-26 0-16,-9 4 0 0,3-6 0 0,2-5 0 15,1-2 0-15,-1 1 0 0,-1 2 0 0,-1-1 0 16,-3-1 0-16,0 0 0 0,0 2 0 16,-4 1 0-16,1 4 0 0,-4 2 0 0,-1 5 0 15,-5 20 0-15,5-23 0 0,-5 23 0 16,0 0 0-16,0 0 0 0,0 0 0 0,0 0 0 15,-6 17 0-15,3 0 0 0,0 2 0 0,0 4 0 16,1 0 0-16,1 0 0 0,2-4 0 0,3 1 0 16,-4-20 0-16,17 29 0 0,-17-29 0 0,27 20 0 15,-27-20 0-15,37 11 0 0,-14-11 0 0,3-3 0 16,2-5 0-16,0-3 0 0,2-3 0 0,2-4 0 16,-2-2 0-16,-1 0 0 0,-3 1 0 15,-2-2 0-15,-3 2 0 0,-3 0 0 16,-18 19 0-16,27-29 0 0,-27 29 0 0,17-18 0 15,-17 18 0-15,0 0 0 0,0 0 0 0,0 0 0 16,0 0 0-16,0 0 0 0,0 0 0 0,2 28 0 16,-4-10 0-16,-2 6 0 0,0 3 0 0,1 1 0 15,-1-3 0-15,3 4 0 0,1-2 0 16,6 1 0-16,1-5 0 0,5 0 0 0,-12-23 0 16,35 31 0-16,-14-19 0 0,6-1 0 0,-1-5 0 15,5-1 0-15,-3-9-30 0,6 3-48 0,-7-13-32 16,17 14-37-16,-31-32-83 0,33 29-240 0,-22-13-84 15,-6-7 127-15</inkml:trace>
  <inkml:trace contextRef="#ctx0" brushRef="#br1" timeOffset="186373.4817">3606 9644 1805 0,'0'0'151'0,"2"-30"-97"0,-2 30-17 16,-23-24-37-16,23 24 0 0,-27-13 0 0,27 13 0 16,-32-1 0-16,32 1 0 0,-35 9 0 0,18 4 0 15,-2 2 0-15,1 6 0 0,-1 3 0 0,1 4 0 16,0 2 0-16,3 3 0 0,1-1 0 0,3-3 0 15,3 2 0-15,3-6 0 0,5-3 0 0,3 0 0 16,-3-22 0-16,16 30 0 0,-16-30 0 16,29 18 0-16,-8-16 0 0,2-3 0 0,3-6 0 15,4-5 0-15,-1-8 0 0,2-4 0 16,0-1 0-16,-1-3 0 0,-1-1 0 0,-2 0 0 16,-4-2 0-16,-3 2 0 0,-3 3 0 0,-5 2 0 15,-5 6 0-15,-7 18 0 0,5-28 0 0,-5 28 0 16,0 0 0-16,0 0 0 0,0 0 0 15,-21-16 0-15,21 16 0 0,0 0 0 0,-14 18 0 16,14-18 0-16,-7 26 0 0,5-9 0 0,2 0 0 16,4 1 0-16,3-1 0 0,-7-17 0 0,19 30 0 15,-19-30 0-15,27 25 0 0,-8-15 0 0,1-1 0 16,4-3 0-16,2-4 0 0,3-2 0 0,2-2 0 16,-2-3 0-16,0 0 0 0,-1-2 0 0,-1-1 0 15,-3 0 0-15,-2 1 0 16,-4-1 0-16,-18 8 0 0,26-13 0 0,-26 13 0 15,0 0 0-15,0 0 0 0,0 0 0 0,0 0 0 16,0 0 0-16,0 0 0 0,0 0 0 0,0 0 0 16,-22 30 0-16,9-10 0 0,-3 1 0 0,1 5 0 15,2-3 0-15,1 0 0 0,2 1 0 0,3-3 0 16,2-1 0-16,2-3 0 0,3-17 0 0,4 21 0 16,-4-21 0-16,0 0 0 0,18 10 0 15,-18-10 0-15,23-12 0 0,-23 12 0 0,36-33 0 16,-17 8 0-16,3-2 0 0,-1-2 0 0,-2-2 0 15,1 1 0-15,-2-1 0 0,-2 0 0 16,-2 4 0-16,-3 0 0 0,-2 4 0 0,-4 4 0 16,-4 2 0-16,-1 17 0 0,-4-21 0 0,4 21 0 15,0 0 0-15,0 0 0 0,-17-8 0 0,17 8 0 16,0 0 0-16,0 0 0 0,-13 23 0 16,13-23 0-16,1 24 0 0,-1-24 0 0,12 22 0 15,-12-22 0-15,21 15 0 0,-21-15 0 0,33 11 0 16,-11-10 0-16,1-2 0 0,3-2 0 0,2-5 0 0,4 0 0 0,0-4 0 15,-2 1 0-15,-2-2 0 0,-5 2 0 0,-3 0 0 16,-20 11 0-16,25-18 0 0,-25 18 0 0,0 0 0 16,13-18 0-16,-13 18 0 15,0 0 0-15,0 0 0 0,0 0 0 0,0 0 0 16,0 0 0-16,-19-7 0 0,19 7 0 0,-21 16 0 16,21-16 0-16,-26 32 0 0,12-13 0 0,4 0 0 15,3-1 0-15,4-1 0 0,1 0 0 0,2-17 0 16,9 29 0-16,-9-29 0 0,16 22 0 0,-16-22 0 15,26 12 0-15,-26-12 0 0,37-1 0 16,-14-5 0-16,1-2 0 0,3-5 0 0,0-1 0 16,1-1 0-16,-4 0 0 0,0-1 0 0,-3 3 0 15,-4-1 0-15,-17 14 0 0,27-17 0 0,-27 17 0 16,0 0 0-16,0 0 0 0,0 0 0 0,0 0 0 16,0 0 0-16,0 40 0 0,-16-7 0 15,-9 13 0-15,-3 6 0 0,-8 7 0 0,-1 5 0 16,-2 5 0-16,-4 1 0 0,2-2 0 15,1 1 0-15,1-9 0 0,5-5 0 0,6-7 0 16,5-8 0-16,7-5 0 0,4-11 0 0,8-3 0 16,4-21 0-16,0 0-23 0,0 0-121 0,22-15-1 15,-17-20 6-15,20 10 12 0,-15-28-30 0,29 24-72 16,-21-29-63-16,21-10-153 0,26 28 100 0,-23-43 345 16</inkml:trace>
  <inkml:trace contextRef="#ctx0" brushRef="#br1" timeOffset="187342.248">745 12645 1586 0,'-24'-22'431'0,"24"22"-401"15,0 0-30-15,12-27 0 0,-12 27 0 0,23-35 0 16,-9 12 0-16,3-2 0 0,1 1 0 0,2-1 0 16,2 2 0-16,0 0 0 0,-1 5 0 15,-3 2 0-15,-1 6 0 0,-17 10 0 16,23-6 0-16,-23 6 0 0,0 0 0 0,21 32 0 16,-15-6 0-16,-5 12 0 0,0 9 0 0,-3 11 0 15,-2 7 0-15,0 5 0 0,-1 3 0 0,-1 0 0 16,2-2 0-16,0-6 0 0,6-9 0 0,2-10 0 15,6-10 0-15,5-11 0 0,4-6 0 0,4-11 0 16,5-7 0-16,0-8 0 0,5-7 0 0,0-11 0 16,2-6 0-16,-1-13 0 0,1-5 0 15,0-9 0-15,-1-5 0 0,-4 0 0 0,-3-1 0 16,-7 1 0-16,-5 5 0 0,-5 5 0 0,-7 4 0 16,-5 7 0-16,-4 5 0 0,-5 3 0 15,0 3 0-15,-2 6 0 0,-1 6 0 0,14 19 0 16,-24-23 0-16,24 23 0 0,0 0 0 0,0 0 0 15,0 0 0-15,0 0 0 0,0 0 0 0,18 11 0 16,4-9 0-16,16 9 0 0,-8-18-113 16,31 26-160-16,-32-24-371 0,28 6 22 0,5-1 228 15</inkml:trace>
  <inkml:trace contextRef="#ctx0" brushRef="#br1" timeOffset="188033.9883">15023 14771 1494 0,'-10'-31'433'0,"10"31"-392"0,7-17-6 0,-7 17-1 16,0 0-24-16,0 0-10 0,-21 16 0 0,21-16 0 15,-36 37 0-15,8-8 0 0,-4 10 0 0,0 7 0 16,-6 6 0-16,3 5 0 16,-2 2 0-16,4 4 0 0,2-2 0 0,4 4 0 15,5-5 0-15,5-2 0 0,8-4 0 0,8-6 0 16,7-7 0-16,8-6 0 0,6-6 0 0,5-6 0 16,6-5 0-16,2-7 0 0,6-4 0 0,-2-9 0 15,5 0-27-15,-10-20-132 0,10 15-485 0,-17-16 4 16,4 10 64-16</inkml:trace>
  <inkml:trace contextRef="#ctx0" brushRef="#br1" timeOffset="188174.695">14804 15404 1801 0,'-59'2'147'15,"19"2"-82"-15,-2-4-31 0,8 2-34 0,4-2 0 16,10 1 0-16,20-1 0 0,-17-3 0 16,17 3 0-16,0 0 0 0,25-30 0 0,-1 8 0 15,14-6 0-15,8-6 0 0,15-2 0 16,10-4 0-16,9-2 0 0,5-2 0 0,3 4 0 15,-8-9 0-15,21 34-427 0,-38-24-275 0,13 19 23 16,-19 0 441-16</inkml:trace>
  <inkml:trace contextRef="#ctx0" brushRef="#br2" timeOffset="193650.915">3094 14505 948 0,'-17'-13'163'0,"17"13"-44"0,0 0-27 16,0 0-2-16,0 0-5 0,17 5-11 0,-17-5-19 15,0 0-12-15,0 0-3 0,18-9-8 0,-18 9 3 16,0 0-7-16,19-12-2 0,-19 12-7 16,0 0-2-16,25-10-6 0,-25 10 1 0,0 0-6 15,0 0 1-15,19-9-3 0,-19 9 0 0,0 0 3 16,0 0-4-16,0 0 0 0,0 0 0 16,0 0-2-16,0 0 0 0,0 0 3 0,0 0-3 15,0 0-1-15,18 7 2 0,-18-7-2 0,0 0 2 16,0 0 1-16,0 0-3 0,0 0 0 0,17 9 2 15,-17-9 0-15,0 0-1 0,17-2 1 0,-17 2-1 16,0 0 2-16,21-3 2 0,-21 3-2 0,0 0 1 16,23-6-2-16,-23 6 2 0,0 0 1 15,20-2 0-15,-20 2 0 0,0 0-2 16,18 2-2-16,-18-2-1 0,0 0 2 0,0 0 0 16,19 6 1-16,-19-6-1 0,0 0-2 0,17 5 1 15,-17-5-1-15,0 0 0 0,23 4 1 0,-23-4 0 16,0 0 0-16,26 3 0 0,-26-3 1 0,21-4-1 15,-21 4 0-15,25-5 1 0,-25 5 0 0,27-6 2 16,-27 6-1-16,29-7 1 0,-29 7-1 16,28-10 0-16,-28 10 0 0,28-4-1 0,-28 4-1 15,24 0 1-15,-24 0-2 0,21 1 2 0,-21-1-1 16,17 3-1-16,-17-3 1 0,0 0 0 0,22 10-2 16,-22-10 2-16,0 0 0 0,22 12-1 0,-22-12 1 15,17 7-2-15,-17-7 1 0,19 4 1 0,-19-4-2 16,22 0 2-16,-22 0 0 0,26-5 0 15,-26 5 0-15,29-8 1 0,-29 8-2 16,33-14 0-16,-33 14 0 0,31-10 0 0,-31 10 0 16,30-9 0-16,-30 9 0 0,24-7 0 0,-24 7 0 15,21-4 0-15,-21 4 0 0,0 0 0 0,20 1 0 16,-20-1 0-16,0 0 0 0,0 0 0 0,0 0 0 16,18 12 0-16,-18-12 0 0,0 0 0 0,0 0 0 15,0 0 0-15,0 0 0 0,16 19 0 16,-16-19 0-16,0 0 0 0,0 0 0 0,21 2 0 15,-21-2 0-15,18-1 0 0,-18 1 0 0,22-6 0 16,-22 6 0-16,24-9 0 0,-24 9 0 0,27-11 0 16,-27 11 0-16,29-10 0 0,-29 10 0 15,30-10 0-15,-30 10 0 0,29-9 0 0,-29 9 0 16,28-7 0-16,-28 7 0 0,28-2 0 0,-28 2 0 16,23 0 0-16,-23 0 0 0,23 1 0 15,-23-1 0-15,21 4 0 0,-21-4 0 0,19 4 0 16,-19-4 0-16,21 4 0 0,-21-4 0 0,20 5 0 15,-20-5 0-15,20 6 0 0,-20-6 0 0,23 1 0 16,-23-1 0-16,24 1 0 0,-24-1 0 0,27 0 0 16,-27 0 0-16,27-1 0 0,-27 1 0 15,27-4 0-15,-27 4 0 0,28-3 0 0,-28 3 0 0,26-6 0 16,-26 6 0-16,26-5 0 16,-26 5 0-16,24-2 0 0,-24 2 0 0,23-3 0 15,-23 3 0-15,21 0 0 0,-21 0 0 0,0 0 0 16,22 3 0-16,-22-3 0 0,0 0 0 0,17 4 0 15,-17-4 0-15,0 0 0 0,0 0 0 0,0 0 0 16,0 0 0-16,0 0 0 0,0 0 0 0,0 0 0 16,0 0 0-16,0 0 0 0,17 3 0 15,-17-3 0-15,0 0 0 0,0 0 0 0,0 0 0 16,2-21 0-16,-2 21 0 0,0 0 0 0,0 0 0 16,0 0 0-16,-5-17 0 0,5 17 0 15,0 0 0-15,0 0 0 0,0 0 0 0,0 0 0 0,-18-3 0 16,18 3 0-16,0 0 0 0,0 0 0 15,0 0 0-15,0 0 0 0,0 0 0 0,0 0 0 16,0 0 0-16,0 0 0 0,0 0 0 16,0 0 0-16,0 0 0 0,7 18 0 0,-7-18 0 15,0 0 0-15,0 0 0 0,0 0 0 0,20 11 0 16,-20-11 0-16,0 0 0 0,18 5 0 0,-18-5 0 16,0 0 0-16,21 2 0 0,-21-2 0 0,0 0 0 15,24 1 0-15,-24-1 0 0,17 0 0 0,-17 0 0 16,18 0 0-16,-18 0 0 0,19 0 0 0,-19 0 0 15,17 0 0-15,-17 0 0 16,0 0 0-16,20 1 0 0,-20-1 0 0,0 0 0 0,20 3 0 16,-20-3 0-16,0 0 0 0,19 3 0 15,-19-3 0-15,0 0 0 0,21 3 0 0,-21-3 0 16,0 0 0-16,24 2 0 0,-24-2 0 0,17 3 0 16,-17-3 0-16,17 2 0 0,-17-2 0 0,20 3 0 15,-20-3 0-15,20 0 0 0,-20 0 0 16,22 2 0-16,-22-2 0 0,22 0 0 0,-22 0 0 15,23 1 0-15,-23-1 0 0,23 1 0 0,-23-1 0 16,25 0 0-16,-25 0 0 0,24 2 0 0,-24-2 0 16,27 0 0-16,-27 0 0 0,27-3 0 0,-27 3 0 15,29-3 0-15,-29 3 0 0,30-4 0 16,-30 4 0-16,29-4 0 0,-29 4 0 0,31-3 0 16,-31 3 0-16,29-3 0 0,-29 3 0 15,29-1 0-15,-29 1 0 0,27 1 0 0,-27-1 0 16,24 1 0-16,-24-1 0 0,23 4 0 0,-23-4 0 15,20 2 0-15,-20-2 0 0,17 4 0 0,-17-4 0 16,0 0 0-16,24 6 0 0,-24-6 0 0,17 3 0 16,-17-3 0-16,17 1 0 0,-17-1 0 0,21 2 0 15,-21-2 0-15,19 1 0 0,-19-1 0 0,19 2 0 16,-19-2 0-16,18-3 0 0,-18 3 0 16,19-1 0-16,-19 1 0 0,0 0 0 0,23-2 0 15,-23 2 0-15,0 0 0 0,17-2 0 0,-17 2 0 16,0 0 0-16,0 0 0 0,0 0 0 15,0 0 0-15,0 0 0 0,17 3 0 0,-17-3 0 16,0 0 0-16,0 0 0 0,0 0 0 0,0 0 0 0,0 0 0 0,0 0 0 16,0 0 0-16,0 0 0 15,0 0 0-15,0 0 0 0,0 0 0 0,0 0 0 16,0 0 0-16,0 0 0 0,0 0 0 0,17 8 0 16,-17-8 0-16,0 0 0 0,0 0 0 0,0 0 0 15,0 0-69-15,0 0-543 0,0 0-32 0,0 0 38 16</inkml:trace>
  <inkml:trace contextRef="#ctx0" brushRef="#br2" timeOffset="195393.2675">5947 14476 873 0,'0'0'256'0,"0"0"-114"0,0 0-39 16,0 0-29-16,0 0-17 0,0 0-18 0,0 0-14 15,0 0-11-15,0 0-6 0,0 0-3 0,0 0-2 16,0 0 1-16,0 0-1 0,0 0 3 0,0 0-1 16,-4-19 8-16,4 19 3 0,0 0 5 0,0 0 3 15,0 0 3-15,18-10-3 0,-18 10 0 16,0 0-3-16,0 0-2 0,20-11-2 0,-20 11 2 15,0 0-2-15,17-9 1 0,-17 9-3 0,0 0 3 16,22-14-5-16,-22 14 4 0,18-13 1 0,-18 13-3 16,19-16-2-16,-19 16 4 0,23-19-11 0,-23 19 6 15,30-23-6-15,-30 23 1 0,28-25-3 16,-28 25 1-16,27-26-2 0,-27 26-2 0,27-23-1 16,-27 23 0-16,27-23 0 0,-27 23 0 15,26-19 0-15,-26 19 0 0,20-16 0 0,-20 16 0 16,18-13 0-16,-18 13 0 0,0 0 0 0,24-16 0 15,-24 16 0-15,18-13 0 0,-18 13 0 0,20-14 0 16,-20 14 0-16,26-19 0 0,-26 19 0 0,29-23 0 16,-29 23 0-16,32-23 0 0,-15 9 0 0,1-1 0 15,0-2 0-15,3 1 0 0,1 1 0 16,0-1 0-16,0 0 0 0,1 3 0 0,-3 0 0 16,1 1 0-16,1 0 0 0,-3 1 0 15,1 0 0-15,-3 1 0 0,0 0 0 0,-17 10 0 16,32-15 0-16,-32 15 0 0,31-17 0 0,-31 17 0 15,32-20 0-15,-32 20 0 0,33-20 0 0,-15 9 0 16,-18 11 0-16,34-23 0 0,-17 11 0 0,1 1 0 16,3-1 0-16,-2-1 0 0,2 1 0 15,0-2 0-15,-2 1 0 0,3 1 0 0,-4-1 0 16,1 0 0-16,-2 1 0 0,0 1 0 0,-17 11 0 16,32-19 0-16,-32 19 0 0,31-18 0 0,-31 18 0 15,30-17 0-15,-30 17 0 0,29-16 0 0,-29 16 0 16,31-15 0-16,-14 6 0 0,0 1 0 0,1-1 0 15,-1 0 0-15,1-1 0 0,1-2 0 16,-4 1 0-16,4 0 0 0,-1-1 0 16,0 0 0-16,-1 0 0 0,1 0 0 0,-18 12 0 15,32-23 0-15,-32 23 0 0,30-27 0 0,-30 27 0 16,31-24 0-16,-31 24 0 0,30-24 0 0,-30 24 0 16,32-25 0-16,-32 25 0 0,29-25 0 0,-29 25 0 15,29-24 0-15,-29 24 0 0,29-23 0 0,-29 23 0 16,30-23 0-16,-30 23 0 0,31-24 0 15,-14 12 0-15,0-2 0 0,0 2 0 0,2-1 0 16,-1 1 0 0,0 0 0-16,-1-2 0 0,0 2 0 0,0 0 0 0,0-1 0 15,3 1 0-15,-3-3 0 0,1 3 0 16,0-2 0-16,0-1 0 0,2 1 0 0,-1-1 0 16,2 1 0-16,-2-1 0 0,2 2 0 0,-3-2 0 15,2 3 0-15,-1-1 0 0,-1 0 0 16,1 1 0-16,-2-1 0 0,-17 13 0 0,31-23 0 15,-31 23 0-15,30-21 0 0,-30 21 0 0,30-23 0 16,-30 23 0-16,29-22 0 0,-29 22 0 0,31-24 0 16,-31 24 0-16,31-26 0 0,-31 26 0 0,29-23 0 15,-29 23 0-15,31-21 0 0,-31 21 0 0,29-20 0 16,-29 20 0-16,27-18 0 0,-27 18 0 0,24-17 0 16,-24 17 0-16,27-16 0 0,-27 16 0 15,28-16 0-15,-28 16 0 0,31-22 0 0,-14 8 0 16,2 1 0-16,1-3 0 0,3 0 0 15,1 1 0-15,-1-2 0 0,1 0 0 0,-1 1 0 16,-1 0 0-16,-3 2 0 0,0 2 0 0,-19 12 0 16,30-17 0-16,-30 17 0 0,0 0 0 0,0 0 0 15,0 0 0-15,0 0 0 0,0 0 0 0,0 0 0 16,0 0 0-16,0 0-18 0,-16 17-2 16,16-17-7-16,0 0-11 0,0 0-21 0,-20 10-36 15,40 13-272-15,-20-23-217 0,0 0 1 0,0 0 328 16</inkml:trace>
  <inkml:trace contextRef="#ctx0" brushRef="#br2" timeOffset="196836.4325">9057 12344 994 0,'0'0'189'0,"0"0"-93"16,0 0-33-16,0 0-17 0,0 0-7 0,-17 13-18 15,17-13-8-15,0 0-8 0,-19 14-1 0,19-14-2 16,0 0 1-16,0 0-1 0,0 0-2 0,0 0 2 16,0 0 2-16,0 0 6 0,-15 18 8 15,15-18 7-15,0 0 6 0,0 0 6 0,0 0 3 16,0 0 0-16,0 0-2 0,0 0-5 0,0 0-5 15,0 0-4-15,0 0-4 0,0 0-2 16,0 0-3-16,0 0-3 0,0 0-2 0,0 0-2 16,0 0 0-16,0 0-4 0,19 18 2 0,-19-18-1 15,0 0 2-15,0 0 0 0,0 0 3 0,17 8 0 16,-17-8-1-16,0 0 2 0,20 0-1 16,-20 0 1-16,17-3-2 0,-17 3 0 0,19-5-1 15,-19 5 0-15,19-5-2 0,-19 5 0 0,18-5-2 16,-18 5-1-16,19-5 0 0,-19 5 0 0,0 0-3 15,23-2 0-15,-23 2 0 0,0 0 0 0,19 1 0 16,-19-1 0-16,0 0 0 0,17 3 0 0,-17-3 0 16,0 0 0-16,22 4 0 0,-22-4 0 15,22 2 0-15,-22-2 0 0,27-2 0 0,-27 2 0 16,29-2 0-16,-12 1 0 0,-17 1 0 16,30-4 0-16,-13 4 0 0,-17 0 0 0,31-2 0 15,-31 2 0-15,26 1 0 0,-26-1 0 0,26 2 0 16,-26-2 0-16,23 5 0 0,-23-5 0 0,22 5 0 15,-22-5 0-15,19 7 0 0,-19-7 0 0,19 8 0 16,-19-8 0-16,19 8 0 0,-19-8 0 16,21 6 0-16,-21-6 0 0,23 5 0 0,-23-5 0 15,24 2 0-15,-24-2 0 0,26 3 0 0,-26-3 0 16,28 0 0-16,-28 0 0 0,30 0 0 0,-30 0 0 16,29-1 0-16,-29 1 0 0,30 0 0 0,-30 0 0 15,30 0 0-15,-30 0 0 0,28 0 0 16,-28 0 0-16,29 3 0 0,-29-3 0 0,30 3 0 15,-30-3 0-15,30 4 0 0,-30-4 0 16,28 7 0-16,-28-7 0 0,29 3 0 0,-29-3 0 16,31 4 0-16,-31-4 0 0,33 2 0 0,-16-1 0 15,0-1 0-15,0-1 0 0,3 1 0 0,-1-2 0 16,2 1 0-16,1-2 0 0,-1 1 0 0,2-1 0 16,-1 1 0-16,-1-2 0 0,3 1 0 0,-1-1 0 15,0 0 0-15,0 2 0 0,0 0 0 16,0-1 0-16,-1 2 0 0,0-2 0 0,1 3 0 15,-4-1 0-15,2 1 0 0,-3 1 0 16,2 2 0-16,-2-1 0 0,-1 1 0 0,-17-3 0 16,32 5 0-16,-32-5 0 0,31 6 0 0,-14-3 0 15,-17-3 0-15,31 8 0 0,-14-6 0 0,-17-2 0 16,33 5 0-16,-16-5 0 0,1 1 0 0,0 0 0 16,0 0 0-16,3-1 0 0,-2 0 0 15,2 2 0-15,-1-2 0 0,-1 0 0 0,3-2 0 16,1 1 0-16,0 0 0 0,1-1 0 0,1 0 0 15,-1 0 0-15,2 1 0 0,-2 0 0 0,3-1 0 16,-2 0 0-16,1 1 0 0,-2-1 0 0,0 1 0 16,1 0 0-16,-2 1 0 0,0 0 0 0,0 1 0 0,-2-1 0 15,-1 1 0-15,1 2 0 0,-1-2 0 16,-1 2 0-16,0-1 0 0,1 0 0 0,-1 0 0 16,1 0 0-16,-2 0 0 0,2 0 0 0,0-1 0 15,1 0 0-15,2-1 0 0,0 1 0 0,-1-2 0 16,4 0 0-16,2 0 0 0,1-3 0 0,0 0 0 15,1 2 0-15,1-3 0 0,-1 0 0 16,0 2 0-16,2-2 0 0,-1 0 0 0,-2-1 0 16,0 1 0-16,0 0 0 0,-2 2 0 15,0-2 0-15,-4 2 0 0,0 0 0 0,-4 2 0 16,1-1 0-16,-3 1 0 0,-17 1 0 0,29 0 0 16,-29 0 0-16,19 3 0 0,-19-3 0 0,0 0 0 15,0 0 0-15,0 0 0 0,0 0 0 0,0 0 0 16,0 0 0-16,0 0 0 0,0 0 0 0,0 0 0 15,0 0 0-15,0 0 0 0,-3 16 0 16,3-16-29-16,0 0-41 0,-16-18-120 0,16 18-419 16,0 0-22-16,0 0 114 0</inkml:trace>
  <inkml:trace contextRef="#ctx0" brushRef="#br2" timeOffset="198516.466">3866 15009 1324 0,'18'14'161'0,"-18"-14"-92"0,0 0-15 0,0 0-5 15,0 0 0-15,0 0 4 0,0 0-7 16,12-22-8-16,-12 22-6 0,20-13-2 0,-20 13-7 15,28-21-4-15,-10 11-8 0,3 0-2 0,0-1-8 16,3 0 4-16,0 1-4 0,-1 0 2 0,0 4-3 16,-1 2 2-16,-3 0-3 0,-2 3 2 0,-17 1-3 15,25 3 2-15,-25-3 0 0,0 0 0 0,13 20 4 16,-13-20-2-16,-7 24 3 0,7-24-4 0,-22 28 4 16,6-11-6-16,-3 2 6 15,-4 3 1-15,-1 1 3 0,-1 0-3 0,1 1 7 16,-2-1-4-16,3-1-3 0,1-1-6 0,3-1 0 15,2-4 0-15,17-16 0 0,-22 23 0 0,22-23 0 16,0 0 0-16,0 0 0 0,0 0 0 0,0 0 0 16,8 18 0-16,-8-18 0 0,25 2 0 0,-25-2 0 15,34-2 0-15,-13-4 0 0,4-2 0 16,-1 0 0-16,5-3-14 0,-1 1 10 0,5-1-26 16,-1-1 11-16,5 5-35 0,-6-11-26 0,21 31-262 15,-25-32-281-15,12 13 35 0,-10-4 296 16</inkml:trace>
  <inkml:trace contextRef="#ctx0" brushRef="#br2" timeOffset="199360.218">4484 15007 1691 0,'-22'22'122'0,"22"-22"-98"0,0 0-11 16,0 0-2-16,0 0 2 0,18-6 4 0,-18 6 2 15,30-14-6-15,-13 5 5 0,2-1-2 16,0-2 0-16,2 0-5 0,-2-1 0 16,2-2-8-16,-3-1 4 0,0 1-8 0,-2-2 4 15,-16 17-2-15,28-32 1 0,-28 32 0 0,18-25 5 16,-18 25-4-16,5-17 4 0,-5 17 1 0,0 0 2 16,0 0-10-16,-24-15 0 0,24 15 0 0,-26 3 0 15,26-3 0-15,-32 12 0 0,15-1 0 0,-2 2 0 16,1 3 0-16,0 2 0 0,0 1 0 15,1 3 0-15,1-1 0 0,1 0 0 0,4-2 0 16,11-19 0-16,-12 29 0 0,12-29 0 0,5 18 0 16,-5-18 0-16,19 12 0 0,-19-12 0 0,34 5 0 15,-12-6 0-15,4-2 0 0,3-2 0 0,3-3 0 16,2-1 0-16,0-2 0 0,2-1 0 16,1 1 0-16,-3-2 0 0,-1 3 0 0,-4 1 0 15,-5 0 0-15,-3 5 0 0,-21 4 0 16,24-7 0-16,-24 7 0 0,0 0 0 0,0 0 0 15,0 0 0-15,0 17 0 0,0-17 0 0,-17 22 0 16,17-22 0-16,-24 32 0 0,9-14 0 0,1 2 0 16,-2 1 0-16,1 1 0 0,1-2 0 0,0-2 0 15,14-18 0-15,-18 26 0 0,18-26 0 0,0 0 0 16,0 0 0-16,0 0 0 0,0 0 0 0,0 0 0 16,17-3 0-16,-17 3 0 0,24-26 0 15,-24 26 0-15,29-34 0 0,-14 14 0 0,0 0 0 16,-1-1 0-16,1 3 0 0,-15 18 0 15,27-30 0-15,-27 30 0 0,21-27 0 0,-21 27 0 16,19-21 0-16,-19 21 0 0,17-16 0 0,-17 16 0 16,22-13 0-16,-22 13 0 0,25-16 0 0,-25 16 0 15,29-15 0-15,-29 15 0 0,33-14 0 16,-16 7 0-16,-17 7 0 0,33-12 0 0,-33 12 0 16,28-8 0-16,-28 8 0 0,22-5 0 0,-22 5 0 15,0 0 0-15,0 0 0 0,0 0 0 0,0 0 0 16,0 0 0-16,0 0 0 0,0 21 0 0,0-21 0 15,-20 19 0-15,20-19 0 0,-23 28 0 0,9-10 0 16,-1 2 0-16,1-1 0 0,0 2 0 0,3 2 0 16,2-1 0-16,2 3 0 15,1-1 0-15,5-2 0 0,2-4 0 0,5-1 0 16,-6-17 0-16,20 24 0 0,-20-24 0 0,32 14 0 16,-14-11 0-16,1-3 0 0,3-4 0 0,0-4 0 15,1-3 0-15,1-5 0 0,-2-3 0 0,0-4 0 16,0-3 0-16,-4 1 0 0,-2 0 0 0,-4 0 0 15,-4 1 0-15,-6 1 0 0,-4 1 0 0,-6 3 0 16,-4 2 0-16,12 17 0 0,-33-26 0 16,13 18 0-16,-3 4 0 0,-1 5 0 0,-2 2 0 15,0 7 0-15,-1 2 0 0,4 7-6 0,-3-2-68 16,12 28-154-16,-19-30-390 0,22 19 14 0,-13-13 88 16</inkml:trace>
  <inkml:trace contextRef="#ctx0" brushRef="#br2" timeOffset="199836.153">4113 15792 1811 0,'-4'-24'64'0,"4"24"-29"0,0 0-12 0,-23-18 7 0,23 18-5 16,0 0-5-16,-24-8-8 0,24 8-3 16,-22 5-1-16,22-5-1 0,-26 16-4 0,26-16-3 15,-29 23 0-15,29-23 0 0,-26 28 0 0,26-28 0 16,-21 32 0-16,21-32 0 0,-19 33 0 15,19-33 0-15,-7 27 0 0,7-27 0 0,5 20 0 16,-5-20 0-16,0 0 0 0,27 18 0 0,-27-18 0 16,29 5 0-16,-11-6 0 0,3 1 0 0,-1-2 0 15,4 0 0-15,-3 2 0 0,-1 2 0 16,-1 1 0-16,-2 1 0 0,-17-4 0 0,25 12 0 16,-25-12 0-16,11 17 0 0,-11-17 0 0,2 22 0 15,-2-22 0-15,-10 27 0 0,10-27 0 0,-22 31 0 16,9-14 0-16,-3 0 0 0,-1-1 0 0,1 1 0 15,-1-2 0-15,17-15 0 0,-25 23 0 0,25-23 0 16,0 0-1-16,0 0-41 0,0 0-20 16,0 0-36-16,-12-27-152 0,32 19-356 15,-11-15 8-15,13-1 209 0</inkml:trace>
  <inkml:trace contextRef="#ctx0" brushRef="#br2" timeOffset="200367.3867">4459 15779 1693 0,'0'0'84'0,"-19"15"-30"0,19-15-5 0,-18 4-8 16,18-4-7-16,0 0-10 0,-24 10-1 0,24-10-8 15,0 0-1-15,-14 23-19 0,14-23 26 0,-6 24-27 16,6-24 12-16,-4 35-6 0,4-13 0 0,0 4 0 16,1 1 0-16,-1 0 0 0,0-2 0 15,-1-1 0-15,0-1 0 0,-2 1 0 0,0-1 0 16,-1-1 0-16,-1-3 0 0,0-2 0 15,5-17 0-15,-8 27 0 0,8-27 0 0,0 0 0 16,0 0 0-16,0 0 0 0,0 0 0 0,0 0 0 16,0 0 0-16,10-23 0 0,-4 5 0 0,0-4 0 15,0-3 0-15,1-3 0 0,1-1 0 0,-1-1 0 16,-1-2 0-16,0 2 0 0,-1 0 0 0,1-2 0 16,-1 3 0-16,2 3 0 0,0-1 0 15,2 2 0-15,2 2 0 0,-1 1 0 0,-10 22 0 16,24-26 0-16,-24 26 0 0,24-9 0 15,-24 9 0-15,23-4 0 0,-23 4 0 0,23 4 0 16,-23-4 0-16,24 9 0 0,-24-9 0 0,19 14 0 16,-19-14 0-16,16 21 0 0,-16-21 0 0,12 26 0 15,-12-26 0-15,6 28 0 0,-6-28 0 0,0 29 0 16,0-29 0-16,-6 35 0 0,0-15 0 16,-1 2 0-16,-3 1 0 0,-1 0 0 0,-2 2 0 15,-3 1 0-15,-3 3 0 0,0 0 0 0,-4 1 0 16,0 0 0-16,-3 1 0 0,0-2 0 0,-1-2 0 15,0-1 0-15,3-1 0 0,2-2 0 0,1 0 0 16,3-2 0-16,3-2 0 0,3-1 0 0,4-1 0 16,8-17 0-16,-8 28 0 0,8-28 0 15,4 28 0-15,-4-28 0 0,13 34-34 16,-13-34-104-16,33 34-496 0,-33-34 20 0,20 27-12 16</inkml:trace>
  <inkml:trace contextRef="#ctx0" brushRef="#br2" timeOffset="200820.5105">4611 16023 1522 0,'0'0'254'0,"0"0"-210"15,0 0-7-15,16-22 2 0,-16 22 1 16,27-22-10-16,-27 22-7 0,35-25-3 0,-14 13-2 16,1 1 1-16,2 1-18 0,0 1-1 0,1 0 0 15,-2 0 0-15,2 0 0 0,-3 2 0 0,0 1 0 16,-4 1 0-16,-18 5 0 0,25-10 0 0,-25 10 0 16,0 0 0-16,0 0 0 0,0 0 0 0,15-20 0 15,-15 20 0-15,0 0 0 0,-2-27 0 0,2 27 0 16,-6-22 0-16,6 22 0 0,-11-23 0 15,11 23 0-15,-15-17 0 0,15 17 0 16,0 0 0-16,-24-13 0 0,24 13 0 0,-19 3 0 16,19-3 0-16,-26 15 0 0,26-15 0 0,-29 33 0 15,12-10 0-15,-1 5 0 0,1 0 0 0,0 4 0 16,2-2 0-16,4 1 0 0,4-2 0 0,2-4 0 16,6-2 0-16,3-4 0 0,4 0 0 15,-8-19 0-15,26 29 0 0,-9-20 0 0,6-3 0 16,2-2 0-16,6-4 0 0,4-3 0 0,3-3 0 15,1-3 0-15,3-2 0 0,0-6 0 0,4 5-61 16,-11-28-135-16,14 29-440 0,-19-19 28 0,12 12 63 16</inkml:trace>
  <inkml:trace contextRef="#ctx0" brushRef="#br2" timeOffset="201203.7686">5239 15861 1881 0,'-32'11'62'15,"32"-11"-14"-15,-27 28-14 0,27-28-12 0,-17 24-22 16,17-24 0-16,-2 19 0 0,2-19 0 0,10 18 0 16,-10-18 0-16,23 16 0 0,-23-16 0 0,31 8 0 15,-11-8 0-15,1-4 0 0,2-2 0 16,0-3 0-16,4-3 0 0,-2-2 0 16,2-2 0-16,-2-2 0 0,0-2 0 0,-6 2 0 15,2-2 0-15,-4-1 0 0,-3 2 0 0,0-3 0 16,-7 5 0-16,-1 0 0 0,-6 17 0 0,0-28 0 15,0 28 0-15,-11-23 0 0,11 23 0 0,-20-12 0 16,20 12 0-16,-30-5 0 0,13 9 0 16,-2 6 0-16,-3 3 0 0,-1 6 0 0,-1 4 0 15,-1 4 0-15,2 2 0 16,0 1 0-16,4 2 0 0,-1-2 0 0,3 1 0 16,5-3 0-16,2-3 0 0,5-3 0 0,4-4 0 15,1-18 0-15,10 31 0 0,-10-31 0 0,27 18 0 16,-8-12 0-16,3-4 0 0,5-1 0 0,-2-5 0 15,7 0 0-15,-2-6 0 0,7 4-45 16,-4-7-38-16,12 13-35 0,-30-27-358 16,30 22-131-16,-14-11 41 0,3 0 415 0</inkml:trace>
  <inkml:trace contextRef="#ctx0" brushRef="#br2" timeOffset="201531.8117">5799 15806 1800 0,'0'0'96'0,"-21"3"-31"15,21-3-19-15,-28 0-6 0,28 0-40 0,-30 2 0 16,30-2 0-16,-29 6 0 0,29-6 0 0,-27 9 0 16,27-9 0-16,-23 16 0 0,23-16 0 0,-20 24 0 15,10-7 0-15,0 0 0 0,4 2 0 16,1 0 0-16,3 3 0 0,-1-4 0 0,5 0 0 16,-2-18 0-16,8 28 0 0,-8-28 0 0,23 15 0 15,-23-15 0-15,34 1 0 0,-13-10 0 16,3-1 0-16,2-9 0 0,2-6 0 0,1-5 0 15,0-7 0-15,0-1 0 0,2-3 0 0,-2-4 0 16,0-1 0-16,0-1 0 0,-2 0 0 0,-3 2 0 16,1 1 0-16,-5 4 0 0,0 4 0 0,-6 6 0 15,-3 5 0-15,-11 25 0 0,8-25 0 0,-8 25 0 16,0 0 0-16,0 0 0 0,-16 22 0 16,5 2 0-16,-2 10 0 0,-2 11 0 0,-3 3 0 15,3 9 0-15,-2-1 0 0,6 3 0 16,1-6 0-16,9 3 0 0,-10-28-204 0,36 13-443 15,-24-23 8-15,18 0 83 0</inkml:trace>
  <inkml:trace contextRef="#ctx0" brushRef="#br2" timeOffset="202172.4362">8114 13619 1097 0,'0'0'228'0,"-12"-21"-133"0,12 21-7 0,-4-17-8 16,4 17-6-16,0-17-7 0,0 17-15 0,0 0-6 15,1-20-9-15,-1 20-6 16,0 0-6-16,-4-23-5 0,4 23-1 0,0 0-2 15,0 0-5-15,0-17 2 0,0 17-1 0,0 0-3 16,0 0 6-16,0 0-10 0,0 0-6 0,21 31 0 16,-9-4 0-16,5 10 0 0,0 11 0 0,2 10 0 15,0 6 0-15,1 7 0 0,0 4 0 0,0 5 0 16,0 4 0-16,1 4 0 0,0 1 0 16,-2 3 0-16,-2 0 0 0,0 2 0 0,0-2 0 15,0-4 0-15,0-2 0 0,3-3 0 0,-1-6 0 16,3 0-10-16,-4-4-30 0,4-3 16 0,-1-6-33 15,4 0 9-15,-9-19-49 0,28 6-461 0,-27-19-29 16,10 1 9-16</inkml:trace>
  <inkml:trace contextRef="#ctx0" brushRef="#br2" timeOffset="202758.7877">8153 13573 1554 0,'29'11'188'0,"-29"-11"-89"0,0 0-65 0,0 0-6 16,-10-20-5-16,10 20 3 0,0 0 0 0,0 0-4 16,0 0-1-16,0 0-6 0,0 0-5 0,-8 26-9 15,4-9-1-15,-2 6 0 0,0 2 0 16,-4 2 0-16,-1 2 0 0,-1 0 0 15,-3 2 0-15,1 3 0 0,-2 0 0 0,0-2 0 16,-1 1 0-16,-1-4 0 0,1-1 0 0,0-4 0 16,1-2 0-16,16-22 0 0,-24 27 0 0,24-27 0 15,0 0 0-15,0 0 0 0,0 0 0 0,0 0 0 16,6-21 0-16,5-1 0 0,3-6 0 0,5-8 0 0,2-4 0 0,4-7 0 16,2-3 0-16,-2 2 0 0,1 0 0 15,-2 2 0-15,-2 3 0 0,-2 5 0 0,0 6 0 16,-3 8 0-16,-2 6 0 0,-15 18 0 0,18-18 0 15,-18 18 0-15,0 0 0 0,0 0 0 0,11 19 0 16,-8 2 0-16,2 5 0 0,0 7 0 16,1 2 0-16,0 3 0 0,0-2 0 0,4 1 0 15,1-2 0-15,6-2 0 0,4-5 0 0,7 0 0 16,5-8 0-16,9 3 0 0,-1-17-67 16,32 18-594-16,-26-20-13 0,13 13 33 0</inkml:trace>
  <inkml:trace contextRef="#ctx0" brushRef="#br2" timeOffset="203149.3913">8528 15875 1720 0,'0'0'129'0,"0"0"-69"16,-21-4-16-16,21 4-16 0,0 0-4 0,-22 29-16 16,22-29-3-16,-13 33-6 0,7-8 5 0,0 0-5 15,1 3 6-15,-1 2-8 0,-1 3 6 0,2-2-6 16,-1 2 7-16,2-1-8 0,2-2 6 0,1-3-6 16,1-2-3-16,5-3-21 0,-5-22-20 0,17 40-97 15,-17-40-482-15,0 0 5 0,0 0 80 16</inkml:trace>
  <inkml:trace contextRef="#ctx0" brushRef="#br2" timeOffset="203586.8829">8470 15653 1844 0,'0'0'45'0,"-21"-5"-14"0,21 5-13 15,0 0-7-15,0 0-4 0,0 0-7 0,-6 18-3 16,6-18-4-16,17 18 2 0,-17-18-3 0,28 22 4 15,-9-12 1-15,0 1 3 0,2 0-2 0,1-2 3 16,-1 5-2-16,1-1 6 0,-2 1 3 0,-1 3-15 16,-2-1 25-16,-1 2-12 0,-5-1 32 0,-1 6-7 15,-4-2-7-15,-3 2-24 0,-1 0 0 16,-2 0 0-16,-3 1 0 0,0 0 0 16,-2-1 0-16,-1 0 0 0,0-4 0 0,0-1 0 15,6-18 0-15,-11 27 0 0,11-27 0 0,0 0 0 16,-7 17 0-16,7-17 0 0,0 0 0 0,0 0 0 15,0 0 0-15,15-27 0 0,-4 10 0 0,2-6 0 16,4-4 0-16,4-5 0 0,0-2 0 0,2 2 0 16,0-2 0-16,0 3 0 0,-2 7 0 15,-3 4 0-15,0 6 0 0,-18 14 0 0,23-13 0 16,-23 13 0-16,0 0 0 0,21 9 0 0,-21-9 0 16,6 25 0-16,-6-7 0 0,1 3 0 0,-2 3 0 15,-1-1 0-15,-1 2 0 0,0 1 0 16,-1-2 0-16,2-2 0 0,2-1 0 0,1-2 0 15,4-1 0-15,-5-18 0 0,17 29 0 0,-17-29-16 16,30 25-79-16,-30-42-246 0,29 28-290 16,-29-11 12-16,40-1 275 0</inkml:trace>
  <inkml:trace contextRef="#ctx0" brushRef="#br2" timeOffset="203883.8242">9355 15992 1447 0,'0'0'113'0,"-18"-15"-48"0,18 15-6 0,0 0-1 15,0-22-7-15,0 22-12 0,1-23-8 0,-1 23 0 16,0-23-2-16,0 23 3 0,-6-20 5 0,6 20-2 16,0 0-15-16,-26-21-20 0,26 21 0 0,-27-6 0 15,27 6 0-15,-34 3 0 0,17 3 0 16,0 2 0-16,17-8 0 0,-33 30 0 0,17-10 0 15,1 1 0-15,2 1 0 0,2 1 0 0,3 0 0 16,2-1 0-16,2 1 0 0,3-3 0 0,2-1 0 16,5-3 0-16,-6-16 0 0,22 25 0 0,-5-17 0 15,5-4 0-15,1-5 0 0,4-3 0 0,1-6 0 16,3 1 0-16,0-11-58 0,10 24-158 16,-19-32-413-16,14 17-2 0,-15-9 119 15</inkml:trace>
  <inkml:trace contextRef="#ctx0" brushRef="#br2" timeOffset="204200.6603">9562 15848 1739 0,'0'0'230'0,"-19"7"-184"0,19-7-14 0,0 0-32 15,-20 6 0-15,20-6 0 0,0 0 0 0,-17 28 0 16,11-11 0-16,1 6 0 0,0 1 0 16,1 4 0-16,-1 1 0 0,1 1 0 0,0 0 0 15,2-1 0-15,-2-1 0 0,2 0 0 16,1-4 0-16,1-2 0 0,0-4 0 0,0-18 0 15,3 26 0-15,-3-26 0 0,0 0 0 0,0 0 0 16,14 17 0-16,-14-17 0 0,0 0 0 0,0 0 0 16,14-25 0-16,-14 25 0 0,14-34 0 15,-6 12 0-15,1-4 0 0,-2-2 0 0,1 0 0 16,1-2 0-16,-1 2 0 0,0 0 0 0,-1 0 0 0,0 3 0 16,-1-2 0-16,-1 1 0 0,1 0 0 0,-2 3 0 15,1 4 0-15,-5 19 0 0,7-25 0 0,-7 25 0 16,0 0 0-16,0 0 0 0,0 0 0 0,0 0 0 15,20 18 0-15,-20-18-67 0,13 35 7 0,-13-35-51 16,32 51-159-16,-32-51-306 0,32 29-21 16,-8-15 232-16</inkml:trace>
  <inkml:trace contextRef="#ctx0" brushRef="#br2" timeOffset="204669.429">10006 15941 1659 0,'0'0'168'15,"0"0"-125"-15,0 0-10 0,0 0-4 16,0 0 8-16,0 0-5 0,17 2-1 0,-17-2-16 15,27-5-15-15,-27 5 0 0,34-7 0 0,-16 1 0 16,3 1 0-16,-1-1 0 0,2 0 0 0,-1 0 0 16,-3 0 0-16,0 2 0 0,-18 4 0 0,30-9 0 15,-30 9 0-15,18-10 0 0,-18 10 0 0,0 0 0 16,10-19 0-16,-10 19 0 0,0 0 0 0,-6-20 0 16,6 20 0-16,-17-17 0 0,17 17 0 15,-26-14 0-15,26 14 0 0,-34-16 0 0,14 10 0 16,-3 2 0-16,0 2 0 0,-1 3 0 0,-2 2 0 15,0 0 0-15,0 5 0 0,4 0 0 16,-2 3 0-16,4 1 0 0,20-12 0 0,-32 33 0 16,22-13 0-16,1 0 0 0,5 1 0 0,4 0 0 15,4-1 0-15,5 1 0 0,4-4 0 16,6 2 0-16,1-4 0 0,6-1 0 0,0-3 0 16,5-1 0-16,-2-4 0 0,4 0 0 0,0-2 0 15,3-1-21-15,-1-3-25 0,4 3-4 0,-6-14-31 16,23 28-223-16,-25-33-294 0,12 10-5 0,-12-6 260 15</inkml:trace>
  <inkml:trace contextRef="#ctx0" brushRef="#br2" timeOffset="205060.0381">10599 15878 1831 0,'-38'9'91'0,"38"-9"-40"0,-33 7-16 0,33-7 4 15,-29 3-39-15,29-3 0 0,-26 1 0 0,26-1 0 16,-18-1 0-16,18 1 0 0,0 0 0 0,-21-3 0 15,21 3 0-15,0 0 0 0,-18-2 0 0,18 2 0 16,0 0 0-16,-20 18 0 0,20-18 0 16,-18 28 0-16,8-10 0 0,-1 4 0 0,1 1 0 15,0 0 0-15,3 0 0 0,2-1 0 0,2-4 0 16,3-18 0-16,6 28 0 0,-6-28 0 0,20 17 0 16,-20-17 0-16,34 3 0 0,-14-7 0 15,6-6 0-15,2-5 0 0,4-4 0 0,0-4 0 16,2-6 0-16,1 0 0 0,-4-2 0 15,-2-1 0-15,-2 2 0 0,-5 2 0 0,-4 3 0 16,-2 2 0-16,-5 6 0 0,-11 17 0 0,11-23 0 16,-11 23 0-16,0 0 0 0,0 0 0 0,0 0 0 15,0 0 0-15,0 0 0 0,-26 28 0 0,17-7 0 16,-3 7 0-16,-1 4 0 0,1 3 0 0,-1 2 0 16,-1-2 0-16,2 2 0 0,1-6 0 0,6-1 0 15,2-6 0-15,8-1 0 0,-5-23 0 16,19 31-5-16,-19-31-108 0,43 24-165 0,-43-24-351 15,31-6 18-15,-9-4 201 0</inkml:trace>
  <inkml:trace contextRef="#ctx0" brushRef="#br2" timeOffset="205419.4302">11113 15825 1877 0,'0'0'41'16,"-36"10"-6"-16,18-2-19 0,0-2 33 0,18-6-23 15,-33 19-23-15,33-19-3 0,-34 23 0 0,17-10 0 16,17-13 0-16,-29 26 0 0,29-26 0 0,-23 25 0 16,23-25 0-16,-16 26 0 0,16-26 0 15,-7 24 0-15,7-24 0 0,2 18 0 16,-2-18 0-16,0 0 0 0,26 18 0 0,-26-18 0 16,35 3 0-16,-13-5 0 0,2-1 0 0,3-3 0 15,1-2 0-15,2 1 0 0,-1-1 0 0,1 2 0 16,-4 0 0-16,0 2 0 0,-7 3 0 0,-19 1 0 15,28 2 0-15,-28-2 0 0,0 0 0 0,0 0 0 16,16 24 0-16,-16-24 0 0,-7 26 0 0,-2-8 0 16,-2 0 0-16,-3 4 0 0,-2 0 0 15,-4-1 0-15,0 2 0 0,-1 0 0 0,0-1 0 16,2-3 0-16,2 0 0 0,17-19 0 0,-23 25 0 16,23-25 0-16,0 0 0 0,0 0 0 15,0 0-37-15,0 0-29 0,33-18-56 0,-36-22-316 16,32 22-175-16,-8-13 2 0,2-6 452 0</inkml:trace>
  <inkml:trace contextRef="#ctx0" brushRef="#br2" timeOffset="205616.0678">11400 15885 1617 0,'-17'-14'344'16,"17"14"-291"-16,-16 18-22 0,16-18-29 0,-9 18-2 15,9-18 0-15,-5 20 0 0,5-20 0 0,-1 27 0 16,2-9 0-16,1 3 0 0,-2-2 0 15,0 5 0-15,-3 2 0 0,0 1 0 16,-2 5 0-16,-1-2 0 0,-2-1 0 0,1-1 0 16,0-4 0-16,1-1 0 0,6-23-30 0,-2 35-52 15,2-35-155-15,0 0-388 0,0 0-27 0,5-18 232 16</inkml:trace>
  <inkml:trace contextRef="#ctx0" brushRef="#br2" timeOffset="206053.602">11661 15715 2025 0,'-13'16'22'0,"13"-16"-22"0,-16 30 0 0,16-30 0 16,-6 25 0-16,6-25 0 0,-4 24 0 15,4-24 0-15,-2 27 0 0,-2-10 0 16,1 0 0-16,-2 4 0 0,0 1 0 0,-1 2 0 15,-2 2 0-15,1 2 0 0,-1-1 0 0,-1 2 0 16,1 0 0-16,0 0 0 0,1-2 0 0,2-2 0 16,1-4 0-16,4-21 0 0,0 29 0 0,0-29 0 15,0 0 0-15,21 10 0 0,-21-10 0 0,33-18 0 16,-12-1 0-16,4-5 0 0,2-6 0 16,2-5 0-16,2-3 0 0,0 1 0 0,0-1 0 15,1 5 0-15,-2-1 0 0,-2 2 0 0,-4 6 0 16,-3 1 0-16,-2 5 0 0,-2 3 0 0,-17 17 0 15,26-25 0-15,-26 25 0 0,0 0 0 16,0 0 0-16,0 0 0 0,0 0 0 0,11 19 0 16,-16 3 0-16,-3 1 0 0,0 4 0 15,-3 4 0-15,1-2 0 0,-1 3 0 0,1 1 0 16,3-5 0-16,1-2 0 0,1-5 0 0,5 0 0 16,1-3 0-16,4 0 0 0,-5-18 0 0,19 23 0 15,-19-23 0-15,28 13 0 0,-10-12-16 0,6 2-33 16,-2-10-16-16,11 5-32 0,-22-29-153 0,30 24-357 15,-18-15 22-15,6 1 208 0</inkml:trace>
  <inkml:trace contextRef="#ctx0" brushRef="#br2" timeOffset="206553.6028">12329 15855 1652 0,'-12'-22'122'0,"12"22"-6"16,-4-20-72-16,4 20 1 0,-11-17 1 16,11 17-24-16,-18-9-22 0,18 9 0 0,-22 0 0 15,22 0 0-15,-26 11 0 0,26-11 0 0,-29 22 0 16,29-22 0-16,-29 31 0 0,13-9 0 0,2 1 0 15,-2 4 0-15,0 2 0 0,0 1 0 16,2-1 0-16,3 1 0 0,1-5 0 0,3 0 0 16,7-6 0-16,0-19 0 0,11 24 0 0,-11-24 0 15,26 9 0-15,-5-9 0 0,1-6 0 0,5-5 0 16,2-7 0-16,2-5 0 0,3-5 0 0,3-2 0 16,-1-2 0-16,3-3 0 0,-2 1 0 0,-1 0 0 15,-2 4 0-15,-3 0 0 0,-3 1 0 16,-5 2 0-16,-4 1 0 0,-5 5 0 15,-14 21 0-15,14-24 0 0,-14 24 0 0,0 0 0 16,0 0 0-16,0 0 0 0,-23 22 0 0,10 1 0 16,-4 9 0-16,-1 5 0 0,-3 7 0 0,-1 8 0 15,0 5 0-15,-2 6 0 0,4 4 0 0,-3 0 0 16,5 7 0-16,-1-3 0 0,0 2 0 0,2-3 0 16,1-6 0-16,3-2 0 0,2-10 0 15,0-6 0-15,5-7 0 0,-1-9 0 0,3-4 0 16,-1-7 0-16,5-19 0 0,-9 18 0 0,9-18 0 15,0 0 0-15,-21-9 0 0,21 9 0 0,-20-28 0 16,11 7 0-16,0-5 0 0,3-3 0 16,0-3 0-16,4-4 0 0,2-5 0 0,3-3 0 15,3-6 0-15,5-3 0 0,4-5 0 0,3-1 0 16,3-3 0-16,3 4 0 0,2 7 0 16,-1 9 0-16,-1 9 0 0,0 5 0 0,-3 9 0 15,1 1 0-15,1 4 0 0,2 0 0 0,5 5 0 16,-3-4 0-16,16 14-120 0,-29-31-206 0,37 30-316 15,-22-8 36-15,5 0 254 0</inkml:trace>
  <inkml:trace contextRef="#ctx0" brushRef="#br2" timeOffset="207022.3265">13524 15706 1828 0,'0'0'92'15,"0"0"-32"-15,-24-14-19 0,24 14-15 0,-29 8-26 16,29-8 0-16,-33 19 0 0,16-5 0 15,-1 1 0-15,1 2 0 0,1 3 0 16,0-1 0-16,3 0 0 0,0 1 0 0,5-2 0 16,1-1 0-16,7-17 0 0,-2 29 0 0,2-29 0 15,10 23 0-15,-10-23 0 0,22 16 0 0,-22-16 0 16,34 7 0-16,-14-7 0 0,3-4 0 0,0-1 0 16,0-1 0-16,0-1 0 0,-1 0 0 0,-3 1 0 15,-2 0 0-15,-17 6 0 0,25-6 0 16,-25 6 0-16,0 0 0 0,0 0 0 0,0 0 0 15,11 20 0-15,-11-20 0 0,-11 27 0 0,2-10 0 16,-3 2 0-16,-1 2 0 0,-3-1 0 16,-1 4 0-16,0 1 0 0,0-1 0 0,1 0 0 15,3-2 0-15,-1-3 0 0,6-1 0 0,8-18 0 16,-9 23 0-16,9-23 0 0,0 0 0 0,0 0 0 16,23 12-33-16,-23-12-78 0,44 1-238 15,-31-17-287-15,12 6 20 0,-6-5 315 0</inkml:trace>
  <inkml:trace contextRef="#ctx0" brushRef="#br2" timeOffset="207636.9676">13764 15822 1991 0,'0'0'50'16,"0"0"-44"-16,0 0-6 0,-10 17 0 0,10-17 0 0,0 0 0 0,-14 27 0 15,14-27 0-15,-9 34 0 0,4-13 0 0,1 5 0 16,-2 2 0-16,2 2 0 0,-3 2 0 0,1 4 0 15,-2 1 0-15,-2 2 0 0,0-2 0 16,2-1 0-16,-1 0 0 0,3-6 0 0,1-1 0 16,1-5 0-16,0-6 0 0,4-18 0 15,-1 24 0-15,1-24 0 0,0 0 0 0,0 0 0 16,0 0 0-16,24-8 0 0,-24 8 0 0,23-38 0 16,-8 12 0-16,1-4 0 0,-1-3 0 0,2-3 0 15,-2-1 0-15,2 0 0 0,0 1 0 0,-2-1 0 16,-3 1 0-16,0 0 0 0,-2-1 0 0,-1 2 0 15,-1 3 0-15,-2 3 0 0,1 4 0 16,-3 9 0-16,-4 16 0 0,6-20 0 0,-6 20 0 16,0 0 0-16,0 0 0 0,0 0 0 15,0 0 0-15,0 0 0 0,0 0 0 0,16 17 0 16,-16-17 0-16,0 0 0 0,24 21 0 0,-24-21 0 16,23 13 0-16,-23-13 0 0,27 13 0 0,-27-13 0 15,30 15 0-15,-30-15 0 0,27 11 0 0,-27-11 0 16,19 12 0-16,-19-12 0 0,0 0 0 15,11 18 0-15,-11-18 0 0,-7 17 0 0,7-17 0 16,-21 23 0-16,21-23 0 0,-36 26 0 0,13-12 0 16,-2 1 0-16,0-2 0 0,-2 0 0 0,2 0 0 15,-2-1 0-15,3 0 0 0,0 0 0 0,5 1 0 16,2-3 0-16,17-10 0 0,-28 22 0 16,28-22 0-16,-19 26 0 0,19-26 0 0,-14 29 0 15,8-12 0-15,2 1 0 0,1 2 0 16,-1 4 0-16,0 1 0 0,0 1 0 0,-2 2 0 15,-2 2 0-15,2 2 0 0,-2 0 0 0,-3 3 0 16,1 1 0-16,-3 0 0 0,-2 1 0 0,0 0 0 16,1-2 0-16,-2-1 0 0,3-3 0 0,-1-6 0 15,8-3 0-15,6-22 0 0,-6 26 0 0,6-26-86 16,20 15-164-16,-31-41-221 0,29 16-167 16,-18 10 71-16,27-57 533 0</inkml:trace>
  <inkml:trace contextRef="#ctx0" brushRef="#br2" timeOffset="208136.955">14340 15889 1291 0,'-18'-8'543'0,"18"8"-467"0,-2 20-33 16,2-20-3-16,-2 18-10 0,2-18-6 0,0 0-24 16,13 23 0-16,-13-23 0 0,19 10 0 0,-19-10 0 15,32 1 0-15,-12-5 0 0,3-2 0 0,4-2 0 16,-1-3 0-16,2-4 0 0,-2-2 0 0,0-1 0 15,0-1 0-15,-7 2 0 0,-19 17 0 16,29-32 0-16,-29 32 0 0,14-26 0 0,-14 26 0 16,0-24 0-16,0 24 0 0,-10-18 0 0,10 18 0 15,-21-13 0-15,21 13 0 0,-35-9 0 0,14 8 0 16,-1 1 0-16,-3 2 0 0,-1 2 0 0,-3 3 0 16,-1 1 0-16,2 6 0 0,-2 1 0 15,4 3 0-15,-1 5 0 0,1 2 0 0,6-2 0 16,0 4 0-16,8 0 0 0,5 1 0 15,4-2 0-15,5-1 0 0,5-2 0 0,4-4 0 16,6-2 0-16,6-1 0 0,5-4 0 0,6-5 0 16,5-2 0-16,0-6 0 0,5-3 0 0,-3-2 0 15,4 0 0-15,-1-3 0 0,2 2 0 0,-6-7-56 16,12 15-106-16,-33-35-267 0,26 28-211 0,-15-11 50 16,-1-5 421-16</inkml:trace>
  <inkml:trace contextRef="#ctx0" brushRef="#br2" timeOffset="208527.5989">14862 15952 2010 0,'0'0'37'0,"-23"2"-37"16,23-2 0-16,0 0 0 0,0 0 0 16,0 0 0-16,0 0 0 0,0 0 0 0,22-6 0 15,-22 6 0-15,33-6 0 0,-11 2 0 0,-2-1 0 16,5 2 0-16,-4-1 0 0,1 2 0 0,-1-2 0 15,-3 2 0-15,-1-2 0 0,0 0 0 0,0 1 0 16,-17 3 0-16,29-15 0 0,-29 15 0 0,27-21 0 16,-27 21 0-16,22-26 0 0,-22 26 0 0,13-26 0 15,-13 26 0-15,5-27 0 16,-5 27 0-16,-6-24 0 0,6 24 0 0,-18-23 0 16,18 23 0-16,-24-17 0 0,7 12 0 0,-2 1 0 15,-1 6 0-15,-3 1 0 0,-2 3 0 0,0 5 0 16,-2 4 0-16,-1 2 0 0,0 4 0 0,0 0 0 15,4 3 0-15,2-1 0 0,4 1 0 0,2 2 0 16,4-2 0-16,4 0 0 0,5-1 0 0,4-1 0 16,4-4 0-16,6-1 0 0,6-3 0 15,6-3 0-15,6-3 0 0,8-5 0 0,2-4 0 16,6-1 0-16,4-6 0 0,7 3 0 0,3-5 0 16,6 0 0-16,0-6 0 0,4-1-20 15,-3-6-62-15,14 16-61 0,-29-38-221 0,22 32-265 16,-10-10 62-16,-3-2 326 0</inkml:trace>
  <inkml:trace contextRef="#ctx0" brushRef="#br2" timeOffset="208985.8703">15736 15883 1359 0,'0'0'104'0,"0"0"-81"16,8-22 10-16,-8 22-24 0,11-19-3 0,-11 19 6 15,0 0 12-15,15-27-6 0,-15 27 47 16,0 0-5-16,0 0 23 0,0 0-1 0,0 0-23 16,0 0-10-16,0 0-15 0,-23-4-7 0,23 4-27 15,-31 11 0-15,11-4 0 0,0 1 0 0,-2 4 0 16,0-1 0-16,-1 4 0 0,2 1 0 16,-1 1 0-16,4-1 0 0,1 1 0 0,17-17 0 15,-28 32 0-15,17-15 0 0,11-17 0 16,-16 31 0-16,16-31 0 0,-2 23 0 0,2-23 0 15,9 16 0-15,-9-16 0 0,21 9 0 0,-21-9 0 16,33 2 0-16,-11-4 0 0,2-4 0 0,3-5 0 16,1-2 0-16,2-4 0 0,-1-5 0 0,2-2 0 15,-3-3 0-15,-3-2 0 0,0-1 0 0,-1-4 0 16,-3 0 0-16,-2-1 0 0,-2-1 0 0,-3 4 0 16,-2-1 0-16,-3 1 0 0,-2 4 0 15,-3-1 0-15,-1 5 0 0,-2 1 0 16,-1 5 0-16,0 18 0 0,-2-23 0 0,2 23 0 15,0 0 0-15,0 0 0 0,0 0 0 0,-21 23 0 16,12 1 0-16,-2 6 0 0,-1 9 0 0,1 3 0 16,-1 6 0-16,0-1 0 0,4 4 0 0,-3-6 0 15,6 3 0-15,-3-12 0 0,18 16-193 0,-30-42-226 16,28 22-234-16,-9-15 59 0,1-17 407 16</inkml:trace>
  <inkml:trace contextRef="#ctx0" brushRef="#br2" timeOffset="209829.6506">10089 11893 1627 0,'0'0'72'0,"0"0"-12"0,0 0-3 0,0 0-6 15,0 0-3-15,0 0-9 0,-19-18-1 0,19 18-7 16,0 0-7-16,-17-3-24 0,17 3 0 0,0 0 0 16,-24 11 0-16,24-11 0 0,-21 23 0 0,8-5 0 15,0 5 0-15,-2 4 0 0,-2 4 0 16,1 1 0-16,0-1 0 0,2 3 0 16,0-4 0-16,4 2 0 0,2-7 0 0,6-3 0 15,4-5 0-15,-2-17 0 0,18 22 0 0,0-17 0 16,3-5 0-16,7-6 0 0,8-5 0 0,0-8 0 15,8-1 0-15,0-8 0 0,4 1-28 0,0-6-39 16,5 8-28-16,-11-18-28 0,27 31-310 0,-29-21-167 16,6 10 42-16,-8 6 416 0</inkml:trace>
  <inkml:trace contextRef="#ctx0" brushRef="#br2" timeOffset="210475.5972">10519 11877 1517 0,'5'18'165'0,"-28"-18"-78"0,23 0-19 16,-28 12-7-16,28-12-12 0,-23 13-14 0,23-13-7 15,-18 9-3-15,18-9-13 0,0 0-12 16,-23 18 0-16,23-18 0 0,-16 21 0 0,16-21 0 16,-16 33 0-16,6-12 0 0,3-1 0 0,-2 0 0 15,3 3 0-15,-1-1 0 0,2 2 0 0,5 0 0 16,0-3 0-16,6-3 0 0,-6-18 0 0,17 29 0 16,-17-29 0-16,29 16 0 0,-9-14 0 0,2-4 0 15,2-4 0-15,4-6 0 0,1-4 0 0,2-5 0 16,-2-3 0-16,0-4 0 0,-3-1 0 15,-2 3 0-15,-2-2 0 0,-4 1 0 0,-3 2 0 16,-6 0 0-16,0 2 0 0,-5 1 0 16,-4 5 0-16,0 17 0 0,-9-29 0 0,9 29 0 15,-19-19 0-15,19 19 0 0,-28-10 0 0,9 9 0 16,1 2 0-16,-1 4 0 0,0 1 0 0,1 2 0 16,18-8 0-16,-29 21 0 0,29-21 0 0,-17 19 0 15,17-19 0-15,0 0 0 0,1 19 0 0,-1-19 0 16,21 8 0-16,-21-8 0 0,35-2 0 0,-13-1 0 15,2-3 0-15,2-1 0 0,-1 1 0 0,0-1 0 16,-2 4 0-16,0-1 0 0,-2 2 0 0,-3 2 0 16,-18 0 0-16,27 3 0 0,-27-3 0 0,0 0 0 15,15 21 0-15,-15-21 0 0,2 18 0 0,-2-18 0 16,-4 23 0-16,4-23 0 0,-10 21 0 16,10-21 0-16,-12 24 0 0,12-24 0 0,-12 23 0 15,12-23 0-15,-12 17 0 0,12-17 0 16,0 0 0-16,-10 22 0 0,10-22 0 0,0 0 0 15,0 0 0-15,0 0 0 0,0 0 0 0,26 13 0 16,-26-13 0-16,23-11 0 0,-23 11 0 0,25-19 0 16,-25 19 0-16,25-27 0 0,-25 27 0 0,21-30 0 15,-11 12 0-15,0 1 0 0,1 0 0 16,-3 0 0-16,-8 17 0 0,21-33 0 0,-21 33 0 16,21-28 0-16,-21 28 0 0,14-20 0 0,-14 20 0 15,0 0 0-15,0 0 0 0,0 0 0 0,0 0 0 16,0 0 0-16,0 0 0 0,0 0 0 0,16 28 0 15,-16-7 0-15,-1 2 0 0,0 3 0 0,-3-2 0 16,4 1 0-16,-1-2 0 16,3 0 0-16,1-6-5 0,-3-17-28 0,17 26-26 15,0-13 3-15,-17-13-65 0,50 17-156 0,-50-17-237 16,31-13-86-16,-3 5 219 0</inkml:trace>
  <inkml:trace contextRef="#ctx0" brushRef="#br2" timeOffset="210819.3176">11480 11814 1681 0,'-40'-19'248'16,"40"19"-167"-16,-31 6-44 0,14 0-37 0,-1 0 0 16,0 3 0-16,18-9 0 0,-29 18 0 0,29-18 0 15,-25 19 0-15,25-19 0 0,-15 21 0 0,15-21 0 16,-9 23 0-16,9-23 0 0,-4 25 0 16,4-25 0-16,4 27 0 0,-4-27 0 0,9 25 0 15,-9-25 0-15,15 19 0 0,-15-19 0 0,24 14 0 16,-24-14 0-16,30 6 0 0,-30-6 0 15,33 2 0-15,-33-2 0 0,31-2 0 0,-31 2 0 16,31-8 0-16,-31 8 0 0,27-8 0 0,-27 8 0 16,20-7 0-16,-20 7 0 0,0 0 0 0,21-3 0 15,-21 3 0-15,0 0 0 0,0 0 0 0,0 0 0 16,7 18 0-16,-7-18 0 0,-3 20 0 0,3-20 0 16,-10 30 0-16,2-13 0 0,1 4 0 15,-3-2 0-15,2 0 0 0,-1 1 0 16,2-3 0-16,7-17 0 0,-12 26 0 0,12-26 0 15,-2 17 0-15,2-17 0 0,0 0-112 0,30 9-185 16,-39-28-311-16,30 7-31 0,-6-9 249 0</inkml:trace>
  <inkml:trace contextRef="#ctx0" brushRef="#br2" timeOffset="211006.8498">11934 11443 1852 0,'0'0'192'0,"0"0"-189"0,0 0-3 0,-21 12 0 15,21-12 0-15,-15 26 0 0,7-8 0 0,-3 3 0 16,0 6 0-16,0 2 0 0,0 4 0 0,-1 2 0 16,1 2 0-16,1 1 0 0,-1 0 0 15,0 1 0-15,2 2 0 0,-2-1 0 16,2 0 0-16,-3-5 0 0,8 5-59 0,-3-11-16 16,12 12-27-16,-28-30-408 0,25 15-126 0,-2-26 27 15</inkml:trace>
  <inkml:trace contextRef="#ctx0" brushRef="#br2" timeOffset="211194.3166">11705 11802 1929 0,'0'0'118'0,"-24"6"-118"0,24-6 0 16,0 0 0-16,0 0 0 0,0 0 0 0,0 0 0 15,0 0 0-15,0 0 0 0,31 17 0 0,-10-18 0 16,6 0 0-16,6-4 0 0,4 1 0 0,8 0 0 15,15 0-6-15,-1-13-90 0,34 27-323 16,-26-31-229-16,12 13 17 0,-8-3 385 0</inkml:trace>
  <inkml:trace contextRef="#ctx0" brushRef="#br2" timeOffset="212091.9452">12332 11909 1740 0,'-28'-8'103'0,"28"8"-45"16,-34-3-9-16,34 3-10 0,-30-4-7 0,30 4-10 16,-29-1-18-16,29 1-4 0,-27 6 0 15,27-6 0-15,-23 16 0 0,23-16 0 0,-22 21 0 16,22-21 0-16,-18 31 0 0,11-13 0 16,-2 1 0-16,2-1 0 0,1 3 0 0,1-4 0 15,5-17 0-15,-5 31 0 0,5-31 0 0,4 23 0 16,-4-23 0-16,13 17 0 0,-13-17 0 0,27 4 0 15,-9-8 0-15,4-5 0 0,6-5 0 16,2-5 0-16,7-3 0 0,4-1 0 0,3-5 0 0,3 0 0 16,-3-2 0-16,-3 1 0 0,-5 5 0 15,-6 2 0-15,-6 5 0 0,-5 5 0 0,-19 12 0 16,18-12 0-16,-18 12 0 0,0 0 0 0,0 0 0 16,0 0 0-16,-28 22 0 0,12-5 0 15,-3 2 0-15,-1 3 0 0,1 2 0 0,-1 0 0 0,2 3 0 0,1-2 0 16,2 0 0-16,6-4 0 0,1-1 0 0,7-2 0 15,1-18 0-15,15 25 0 0,2-16 0 0,5-7 0 16,3-2 0-16,3-6 0 0,4-2 0 16,1-5 0-16,-1 0 0 0,1-4 0 0,0 2-8 15,0-2 14-15,-3-2-23 0,-2 0 31 0,-3-1-9 16,-2-1-5-16,-4 0 0 0,-1 3 0 0,-4 0 0 16,-14 18 0-16,19-28 0 0,-19 28 0 15,9-17 0-15,-9 17 0 0,0 0 0 0,0 0 0 16,0 0 0-16,0 0 0 0,0 0 0 15,-17-10 0-15,17 10 0 0,0 0 0 0,-16 27 0 16,10-10 0-16,-1 1 0 0,-1 3 0 0,0 0 0 16,-1 0 0-16,2 1 0 0,0-1 0 0,2-1 0 15,0-2 0-15,5-18 0 0,-6 29 0 0,6-29 0 16,-1 18 0-16,1-18 0 0,0 0 0 0,0 0 0 16,17 9 0-16,-17-9 0 0,18-12 0 0,-18 12 0 15,28-27 0-15,-12 8 0 0,0 0 0 16,-2-6 0-16,2 2 0 0,-1 0 0 0,-2 0 0 15,-1 3 0-15,-1-1 0 0,-1 2 0 16,1 1 0-16,-4 1 0 0,-7 17 0 0,16-26 0 16,-16 26 0-16,0 0 0 0,13-19 0 0,-13 19 0 15,0 0 0-15,0 0 0 0,0 0 0 0,4 17 0 16,-4-17 0-16,2 32 0 0,-2-11 0 0,-1 3 0 16,-1 2 0-16,-1 2 0 0,0-3 0 15,-1-1 0-15,1-6 0 0,3-18 0 0,4 25 0 16,-4-25 0-16,21 10 0 0,-4-10 0 0,2-6 0 15,7-6 0-15,1-8 0 0,11-1-93 0,-12-26-89 16,34 33-124-16,-41-42-171 0,28 20-67 0,-3 3 100 16,-15-19 444-16</inkml:trace>
  <inkml:trace contextRef="#ctx0" brushRef="#br2" timeOffset="212248.2028">13606 11400 1979 0,'0'0'68'0,"0"18"-68"16,-14-1 0-16,2 4 0 0,-1 4 0 0,-1 2 0 15,2 6 0-15,0 2 0 0,1 1 0 0,0 4 0 16,0 3 0-16,0 0 0 0,3 3 0 0,-2-2 0 16,4-2 0-16,0-5 0 0,4 1 0 15,-1-5 0-15,7 2 0 0,-5-16-56 0,24 27-414 16,-23-46-169-16,4 36-9 0,-4-36 415 0</inkml:trace>
  <inkml:trace contextRef="#ctx0" brushRef="#br2" timeOffset="212435.7208">13445 11777 1775 0,'-12'-27'272'0,"12"27"-272"0,0 0 0 0,0 0 0 16,0 0 0-16,0 0 0 0,0 0 0 0,0 0 0 16,0 0 0-16,0 0 0 0,29-2 0 0,-7-1 0 15,2 1 0-15,6 0 0 0,2-2 0 0,16 0 0 16,7-4 0-16,14 4-17 15,-7-25-212-15,32 27-407 0,-30-18 9 0,15 11 90 16</inkml:trace>
  <inkml:trace contextRef="#ctx0" brushRef="#br2" timeOffset="212985.0989">14594 11750 1274 0,'0'0'520'0,"0"0"-436"0,-18 0-28 15,18 0-10-15,0 0-5 0,-23-18-15 16,23 18-26-16,0 0 0 0,-23-11 0 16,23 11 0-16,-23 1 0 0,23-1 0 0,-29 9 0 15,9-2 0-15,1 2 0 0,-2 0 0 0,3 3 0 16,1 0 0-16,17-12 0 0,-26 25 0 0,26-25 0 15,-12 20 0-15,12-20 0 0,0 0 0 0,14 21 0 16,-14-21 0-16,26 7 0 0,-7-5 0 0,2-2 0 16,5 0 0-16,-2-1 0 0,3-1 0 15,-1 1 0-15,-1 1 0 0,-1 0 0 0,0 2 0 16,-6 2 0-16,-18-4 0 0,28 13 0 0,-28-13 0 16,16 22 0-16,-16-22 0 0,2 29 0 0,-6-11 0 15,-4 1 0-15,-3 2 0 0,-2-1 0 0,-6 1 0 31,1-3 0-31,-3-1 0 0,3-4 0 0,18-13 0 16,-30 21 0-16,30-21 0 0,0 0 0 16,0 0 0-16,0 0 0 0,0 0 0 0,0 0 0 15,11-28-74-15,0-6-59 0,36 31-311 0,-32-34-175 16,17 11 19-16,-2 1 424 0</inkml:trace>
  <inkml:trace contextRef="#ctx0" brushRef="#br2" timeOffset="213565.9428">14959 11767 1398 0,'-18'-11'619'0,"18"11"-589"0,0 0-30 0,0 0 0 0,0 0 0 15,0 0 0-15,0 0 0 0,0 0 0 0,0 0 0 16,-16 26 0-16,16-26 0 0,-5 34 0 0,-1-11 0 16,1 2 0-16,-2 3 0 0,0 2 0 0,-3 0 0 15,2 2 0 1,-3-2 0-16,1-1 0 0,0-4 0 15,0-3 0-15,3-4 0 0,7-18 0 0,-11 28 0 16,11-28 0-16,0 0 0 0,0 0 0 0,0 0 0 16,0 0 0-16,0 0 0 0,0 0 0 0,0 0 0 15,25-25 0-15,-12 4 0 0,2-3 0 0,0-4 0 16,2 0 0-16,0-2 0 0,-1 0 0 0,-1 1 0 16,-1-1 0-16,-1 1 0 0,0 1 0 15,-2 0 0-15,0-1 0 0,0 5 0 0,0 1 0 16,-2 3 0-16,-9 20 0 0,16-23 0 0,-16 23 0 15,0 0 0-15,0 0 0 0,22-14 0 0,-22 14 0 16,0 0 0-16,26 1 0 0,-26-1 0 16,20 10 0-16,-20-10 0 0,19 14 0 0,-19-14 0 15,18 22 0-15,-18-22 0 0,16 27 0 0,-16-27 0 16,9 30 0-16,-6-13 0 0,-2 0 0 16,-2 0 0-16,-4 1 0 0,-1 0 0 0,-4 1 0 15,-1-1 0-15,-2 1 0 0,-2 0 0 0,1-2 0 16,-3-1 0-16,-2-3 0 0,2 0 0 0,0-1 0 15,-1-3 0-15,1-1 0 0,0-1 0 0,17-7 0 16,-33 10 0-16,33-10 0 0,-30 5 0 0,30-5 0 16,-22 4 0-16,22-4 0 0,0 0 0 15,-18 6 0-15,18-6 0 0,0 0 0 16,0 0 0-16,-10 27 0 0,6-10 0 0,-2 5 0 16,-2 5 0-16,-1 5 0 0,-1 5 0 0,-1 1 0 15,-2 5 0-15,-3 1 0 0,-3 4 0 0,-2-1 0 16,0 1 0-16,0-4 0 0,2-2 0 0,0-6 0 15,9-3 0-15,0-12 0 0,15 6-96 0,-5-27-141 16,16 22-185-16,-16-22-201 0,22-19 51 16,10 15 476-16</inkml:trace>
  <inkml:trace contextRef="#ctx0" brushRef="#br2" timeOffset="214128.4457">15547 11897 1354 0,'-19'-16'540'0,"19"16"-490"0,0 0-21 16,0 0-12-16,0 0-5 0,0 0-6 15,0 0 1-15,0 0 5 0,0 0 6 0,31-17-16 16,-10 8-2-16,3 0 0 0,4-5 0 0,5 0 0 15,-1-3 0-15,4 0 0 0,-3 1 0 0,-3 2 0 16,-3 1 0-16,-5 0 0 0,-5 1 0 0,-17 12 0 16,18-20 0-16,-18 20 0 0,0 0 0 0,7-23 0 15,-7 23 0-15,0 0 0 0,-16-24 0 16,16 24 0-16,-22-14 0 0,22 14 0 16,-31-8 0-16,13 8 0 0,-2 2 0 0,-2 3 0 15,2 2 0-15,-2 3 0 0,0 2 0 0,1 4 0 16,0 2 0-16,2 1 0 0,1 3 0 0,1 1 0 15,1 1 0-15,3 2 0 0,4-3 0 0,2 0 0 16,6-2 0-16,2-1 0 0,5-3 0 0,4 0 0 16,-10-17 0-16,32 25 0 0,-8-18 0 15,2-3 0-15,6-4 0 0,1-6 0 0,7-1 0 16,-2-7 0-16,8 7-45 0,-15-26-163 0,33 38-286 16,-33-25-137-16,13 10 70 0,-5 10 454 0</inkml:trace>
  <inkml:trace contextRef="#ctx0" brushRef="#br2" timeOffset="214644.8303">16174 11782 1734 0,'21'21'303'0,"-21"-21"-293"0,0 0-10 16,-17-1 0-16,17 1 0 0,0 0 0 0,0 0 0 15,-20-3 0-15,20 3 0 0,0 0 0 0,0 0 0 16,0 0 0-16,0 0 0 0,0 0 0 0,0 0 0 16,22 3 0-16,-22-3 0 0,29-1 0 0,-10-3 0 15,0-2 0-15,1 2 0 0,-2-5 0 16,0 2 0-16,-1-2 0 0,-17 9 0 0,32-17 0 15,-32 17 0-15,23-18 0 0,-23 18 0 0,18-20 0 16,-18 20 0-16,18-23 0 0,-18 23 0 0,10-23 0 16,-10 23 0-16,0-21 0 0,0 21 0 0,-5-17 0 15,5 17 0-15,0 0 0 0,-18-15 0 0,18 15 0 16,-22-3 0-16,22 3 0 0,-28 5 0 16,28-5 0-16,-34 14 0 0,15-1 0 15,-2 1 0-15,-2 4 0 0,-3 3 0 0,3 1 0 16,0 2 0-16,0-1 0 0,6-2 0 0,1 4 0 15,5-6 0-15,4 0 0 0,4 0 0 0,3-19 0 16,7 29 0-16,-7-29 0 0,21 26 0 0,-4-16 0 16,5-2 0-16,4-4 0 0,2-2 0 0,1-3 0 15,4 2 0-15,2-3 0 0,6 1 0 0,3-5 0 16,4 0 0-16,-2-8 0 0,7 8-62 16,-14-19-102-16,31 32-126 0,-42-37-195 0,29 14-74 15,-1 0 73-15,-19-19 486 0</inkml:trace>
  <inkml:trace contextRef="#ctx0" brushRef="#br2" timeOffset="215157.4261">17049 11686 1832 0,'17'5'150'0,"-17"-5"-87"0,0 0-61 16,-17-7-2-16,17 7 0 0,0 0 0 16,-24-6 0-16,24 6 0 0,-20-5 0 0,20 5 0 15,-23-6 0-15,23 6 0 0,-28-4 0 0,28 4 0 16,-32-1 0-16,32 1 0 0,-29 7 0 0,29-7 0 16,-30 17 0-1,30-17 0-15,-32 29 0 0,15-9 0 0,2-1 0 16,-1 3 0-16,2 2 0 0,3-2 0 0,4 1 0 15,2-3 0-15,5-3 0 0,0-17 0 16,10 25 0-16,-10-25 0 0,26 11 0 0,-9-11 0 16,4-6 0-16,2-3 0 0,4-6 0 0,3-5 0 15,3-7 0-15,1-3 0 0,1-5 0 0,3-5 0 16,1-1 0-16,1-5 0 0,-3 0 0 0,-3 1 0 16,-5 1 0-16,-5 1 0 0,-1 2 0 0,-4 1 0 15,-2 2 0-15,-3 7 0 0,-4 3 0 16,-4 9 0-16,-6 19 0 0,2-21 0 0,-2 21 0 15,0 0 0-15,0 0 0 0,-20 10 0 16,20-10 0-16,-22 37 0 0,6-6 0 0,1 7 0 16,-2 6 0-16,3 1 0 0,2 3 0 0,-1-1 0 15,4 0 0-15,3-1 0 0,1-6 0 0,4-1 0 16,2-8 0-16,4 0 0 0,-2-8 0 0,7 1 0 16,-10-24 0-16,20 36-37 0,-20-36-120 15,23 30-132-15,-23-30-83 0,0 0-98 0,0 0-81 16,17-24 381-16</inkml:trace>
  <inkml:trace contextRef="#ctx0" brushRef="#br2" timeOffset="215282.4421">17375 11860 1979 0,'0'0'68'0,"0"0"-68"16,0 0 0-16,-20 8 0 0,20-8 0 0,0 0 0 15,0 0 0-15,0 0 0 0,0 0 0 0,-17-15 0 16,17 15-98-16,-26-6-287 0,26 6-275 0,-20 12 3 15,2-13 411-15</inkml:trace>
  <inkml:trace contextRef="#ctx0" brushRef="#br3" timeOffset="222478.6258">13453 17156 667 0,'12'-22'266'0,"8"30"54"0,-32-30-23 0,12 22-208 16,0 0-17-16,3-17-26 0,-3 17 0 0,0 0-10 15,-19-21 2-15,19 21-14 0,0 0 2 16,-25-6-8-16,25 6 0 0,-27-1-3 0,10 1 0 0,17 0-3 0,-34 6 2 16,17 0-2-16,-2 1 0 0,-1 6-8 0,1-6-4 15,-1 4 0-15,1 4 0 0,0-2 0 0,1 3 0 16,0 3 0-16,1-4 0 16,0 8 0-16,4 3 0 0,-1 1 0 0,3 3 0 15,3-1 0-15,2-3 0 0,3 4 0 0,4-1 0 16,4-4 0-16,5 1 0 0,1-8 0 0,-11-18 0 15,30 28 0-15,-10-21 0 0,2-2 0 0,1-4 0 16,2-5 0-16,2-7 0 0,2-3 0 0,2-6 0 16,2-4 0-16,1-4 0 0,0-5 0 15,0-5 0-15,-3 2 0 0,0-5 0 0,-2 1 0 16,-1 3 0-16,-1-1 0 0,-3 6 0 0,-2 3 0 16,-4 2 0-16,-1 8 0 0,-17 19 0 0,24-21 0 15,-24 21 0-15,0 0 0 0,0 0 0 0,14 17 0 16,-14 0 0-16,0 4 0 0,-1 5 0 0,-4 6 0 15,0 3 0-15,-2 5 0 0,0 2 0 16,-1 2 0-16,2 0 0 0,1 0 0 16,5-5 0-16,1-9 0 0,8-2 0 0,-9-28 0 15,29 26-28-15,-10-23-61 0,18 10-67 0,-37-13-419 16,52-15-61-16,-10 8 74 0</inkml:trace>
  <inkml:trace contextRef="#ctx0" brushRef="#br3" timeOffset="222791.1535">14523 17056 1845 0,'-16'-20'39'0,"16"20"-25"0,-18-27 6 0,18 27-1 16,-16-28 8-16,16 28-10 0,-17-26 2 0,17 26-6 15,-25-20 5-15,25 20-2 0,-31-10-16 16,13 8 0-16,-4 2 0 0,-1 2 0 0,-3 5 0 15,-2 5 0-15,-1 3 0 0,0 8 0 0,-2 0 0 16,2 6 0-16,0 6 0 0,1-2 0 0,2 5 0 16,2-1 0-16,5-8 0 0,3 2 0 0,5-3 0 15,4-1 0-15,5-2 0 0,6-6 0 0,6-1 0 16,-10-18 0-16,35 28 0 0,-12-17 0 0,6-10 0 16,3-3 0-16,6-7 0 15,2-4 0-15,8-4 0 0,0-7 0 0,5 6-27 16,-6-15-93-16,24 32-309 0,-28-27-193 0,6 9-28 15,-6 1 452-15</inkml:trace>
  <inkml:trace contextRef="#ctx0" brushRef="#br3" timeOffset="223119.2337">14937 16947 1531 0,'-13'17'378'0,"-9"-26"-337"0,1 2-15 16,0 0 6-16,0 4-5 0,-2 0-15 0,0 3-12 16,0 3 0-16,-1 5 0 0,4 1 0 0,-1 7 0 15,0 3 0-15,2 8 0 0,0 4 0 0,2 1 0 16,2 4 0-16,3-1 0 0,3-2 0 0,6 1 0 15,3-5 0-15,3-7 0 0,-3-22 0 0,22 32 0 16,-5-22 0-16,3-2 0 0,5-2 0 16,2-2 0-16,6-9 0 0,2-6 0 15,5 0 0-15,0-10 0 0,6 3 0 0,2-5 0 16,5 3-58-16,-8-27-154 0,15 27-443 0,-6-8-10 16,1 1 209-16</inkml:trace>
  <inkml:trace contextRef="#ctx0" brushRef="#br3" timeOffset="223689.3869">15190 17065 1857 0,'0'0'27'0,"0"0"-12"16,0 0 2-16,0 0 4 0,0 0 13 15,28-14-4-15,-28 14 0 0,31-15-14 0,-12 6-16 16,6-5 0-16,1-1 0 0,6-5 0 0,1 5 0 16,3-1 0-16,2-1 0 0,1-1 0 0,-1 1 0 15,-1 0 0-15,-5 2 0 0,-2 2 0 0,-7 0 0 16,-3 3 0-16,-20 10 0 0,24-17 0 16,-24 17 0-16,0 0 0 0,5-17 0 0,-5 17 0 15,0 0 0-15,-29-17 0 0,12 10 0 0,-4 0 0 16,-1 1 0-16,-5-1 0 0,1 4 0 0,-2 2 0 15,-1 1 0-15,1 5 0 0,-2 1 0 0,2 4 0 16,2 3 0-16,0 4 0 0,3 5 0 0,2 2 0 16,1 5 0-16,3 2 0 15,1 3 0-15,5 5 0 0,4-2 0 0,4 2 0 16,6-4 0-16,3-7 0 0,6-3 0 0,2-4 0 16,6-4 0-16,4-4 0 0,4-6 0 0,5-2 0 15,5-7 0-15,2-7 0 0,6-5 0 0,1-9 0 16,5-1 0-16,-1-9 0 0,1-2-12 0,-6-14-93 15,23 24-235-15,-25-29-317 0,5 10 29 0,-9-4 324 16</inkml:trace>
  <inkml:trace contextRef="#ctx0" brushRef="#br3" timeOffset="223861.2633">16109 16232 2047 0,'-24'18'0'0,"1"8"0"16,3 5 0-16,-1 5 0 0,3 8 0 0,-2 4 0 15,3 6 0-15,1 4 0 0,2 1 0 16,0 3 0-16,2 2 0 0,1-1 0 0,2 1 0 16,3-4 0-16,2 3 0 0,3-5 0 0,4-2 0 15,0-8 0-15,6-6 0 0,0-8-1 0,9 7-109 16,-18-41-267-16,20 23-301 0,-2-12 51 0,3-11 374 16</inkml:trace>
  <inkml:trace contextRef="#ctx0" brushRef="#br3" timeOffset="225048.7655">16279 16952 1801 0,'22'2'50'0,"-22"-2"-28"0,0 0-1 15,20 5 9-15,-20-5 0 0,33 5-3 16,-15-5-6-16,3-3-3 0,1 0-3 16,2-2-3-16,4-1-12 0,-1 0 0 0,2-1 0 15,-1-7 0-15,-3 1 0 0,-2-3 0 0,-1-3 0 16,-3 1 0-16,-3 1 0 0,-4-5 0 0,-2 5 0 15,-5-1 0-15,-3 0 0 0,-2 18 0 0,-6-34 0 16,6 34 0-16,-22-30 0 0,22 30 0 0,-34-24 0 16,12 18 0-16,-2 1 0 0,-4 6 0 15,-1 3 0-15,-3 3 0 0,-2 5 0 0,0 2 0 16,2 7 0-16,-1 3 0 0,3 4 0 0,1 3 0 16,2 1 0-16,4 1 0 0,6-1 0 15,1 2 0-15,6 2 0 0,4-5 0 0,5 0 0 16,7-6 0-16,5-4 0 0,6-4 0 0,6-6 0 15,4-6 0-15,6-5 0 0,6-5 0 0,3-6 0 16,6-8 0-16,2-1 0 0,1-6 0 16,-3-5 0-16,1 6 0 0,-3-4 0 0,-1 6 0 15,-2 4 0-15,-3 2 0 0,-6 0 0 0,-6 5 0 16,-5 1 0-16,-6 3 0 0,-17 8 0 0,0 0 0 16,17-4 0-16,-17 4 0 0,0 0 0 0,-16 20 0 15,16-20 0-15,-22 29 0 0,9-8 0 0,-2 1 0 16,1 2 0-16,-1 4 0 0,1 4 0 15,-1 2 0-15,3 1 0 0,-2-5 0 16,2-3 0-16,5-2 0 0,1 0 0 0,2-1 0 16,3-6 0-16,1-18 0 0,4 22 0 0,-4-22 0 15,0 0 0-15,17 5 0 0,-17-5 0 0,0 0 0 16,25-28 0-16,-14 8 0 0,4-4 0 0,1-7 0 16,1-2 0-16,3-6 0 0,0 1 0 0,-2-1 0 15,-2 1 0-15,-3 6 0 0,-2 2 0 0,-2 3 0 16,-2 5 0-16,-2 3 0 0,-5 19 0 15,5-27 0-15,-5 27 0 0,0 0 0 0,0 0 0 16,0 0 0-16,0 0 0 0,0 0 0 16,0 0 0-16,0 0 0 0,0 0 0 0,17-18 0 15,-17 18 0-15,20-4 0 0,-3 0 0 0,3-1 0 16,4-2 0-16,4-1 0 0,-1-1 0 0,2 1 0 16,-1 1 0-16,0 1 0 0,-1 1 0 15,0 2 0-15,-4-1 0 0,-4 3 0 0,-1 1 0 16,-18 0 0-16,23 7 0 0,-23-7 0 0,0 0 0 15,13 21 0-15,-13-21 0 0,-6 17 0 0,6-17 0 16,-10 16 0-16,10-16 0 0,0 0 0 0,-16 21 0 16,16-21 0-16,0 0 0 0,0 0 0 0,0 0 0 15,-17 5 0-15,17-5 0 0,0 0 0 0,0 0 0 16,-6-20 0-16,6 20 0 16,-4-16 0-16,4 16 0 0,-7-17 0 0,7 17 0 15,0 0 0-15,-19-16 0 0,19 16 0 0,-19 1 0 16,19-1 0-16,-22 11 0 0,22-11 0 0,-25 22 0 15,25-22 0-15,-27 34 0 0,13-13 0 0,-1 1 0 16,0 2 0-16,2 3 0 0,1 0 0 0,2-1 0 16,2 0 0-16,1 3 0 0,5-3 0 15,1-3 0-15,4-1 0 0,-3-22 0 0,19 18 0 16,-19-18 0-16,34 5 0 0,-12-8 0 0,3-5 0 16,3-9 0-16,1-6 0 0,3-5 0 0,1-4 0 15,-2-1 0-15,2 2 0 0,-2-3 0 0,-3 0 0 16,-3 1 0-16,-4 2 0 0,-4 2 0 0,-5 0 0 15,-5 4 0-15,-2 4 0 0,-2 1 0 16,-3 20 0-16,-4-29 0 0,4 29 0 16,-10-17 0-16,10 17 0 0,0 0 0 0,-18 0 0 15,18 0 0-15,-11 20 0 0,5-3 0 0,1 7 0 16,0 5 0-16,2 5 0 0,0 1 0 0,2 1 0 16,1-2 0-16,2 2 0 0,0-3 0 0,4 1 0 15,-1 0 0-15,3 0 0 0,2-7-16 0,7-1-48 16,-17-26-15-16,47 29-82 0,-42-53-204 0,35 21-222 15,-13-3-21-15,1-18 442 0</inkml:trace>
  <inkml:trace contextRef="#ctx0" brushRef="#br3" timeOffset="225274.8936">18226 16104 1947 0,'-26'29'84'0,"12"-1"-68"0,-1 4-16 0,3 2 0 16,0 5 0-16,0 2 0 0,-1 4 0 0,0 3 0 16,0 3 0-16,-2 2 0 0,3 0 0 0,1 1 0 0,0-2 0 0,1-3 0 15,2-3 0-15,-2-3 0 0,3-4 0 16,-1-3 0-16,2 0 0 0,0-6-19 0,5 2-27 16,-3-11-4-16,12 14-80 0,-25-32-457 15,17-3-51-15,12 17 62 0</inkml:trace>
  <inkml:trace contextRef="#ctx0" brushRef="#br3" timeOffset="225603.0133">17922 16606 2022 0,'0'0'25'0,"-26"19"-25"16,26-19 0-16,-16 17 0 0,16-17 0 15,0 0 0-15,4 24 0 0,-4-24 0 0,20 16 0 16,-3-11 0-16,3-1 0 0,6-4 0 0,2-2 0 15,5-4 0-15,3-1 0 0,7-3 0 0,3-2 0 16,1-1 0-16,3-2 0 0,-4 2 0 0,-1 1 0 16,-1 0 0-16,-4 3 0 0,-1 2 0 15,-5 1 0-15,-2 0 0 0,-5 4 0 0,-6 2 0 16,-21 0 0-16,27 5 0 0,-27-5 0 0,0 0 0 16,6 20 0-16,-6-20 0 0,-9 25 0 0,0-6 0 15,-2 0 0-15,-1 0 0 0,-1 4 0 0,-1-3 0 16,1 0 0-16,1 1 0 0,0-2 0 0,1 2 0 15,0-3 0-15,2 0 0 0,9-18 0 16,-12 29 0-16,12-29 0 0,-2 24 0 16,2-24 0-16,7 20 0 0,-7-20-11 0,17 18-120 15,-23-36-156-15,33 27-289 0,-27-9-65 0,8-17 241 16</inkml:trace>
  <inkml:trace contextRef="#ctx0" brushRef="#br3" timeOffset="225774.967">18626 16319 2047 0,'0'0'0'16,"-23"-31"0"-16,23 31 0 0,-22-16 0 15,22 16 0-15,-21-1 0 0,21 1 0 0,-18 6 0 0,18-6 0 16,0 0 0-16,0 0 0 0,0 0 0 16,0 0 0-16,0 0 0 0,0 0-133 0,49 2-513 15,-49-2-18-15,32-6 61 0</inkml:trace>
  <inkml:trace contextRef="#ctx0" brushRef="#br3" timeOffset="226493.6153">19031 16462 1939 0,'0'0'77'0,"-27"5"-60"15,27-5-3-15,-17-3-14 0,17 3 0 0,0 0 0 16,-21 2 0-16,21-2 0 0,0 0 0 0,-20 12 0 16,20-12 0-16,-16 24 0 0,6-6 0 0,-1 4 0 15,0 2 0-15,3 3 0 0,-4-1 0 16,3 4 0-16,-1-1 0 0,2-1 0 0,3-1 0 16,3-4 0-16,2-5 0 0,0-18 0 0,8 27 0 15,-8-27 0-15,23 14 0 0,-23-14 0 0,35-2 0 16,-13-6 0-16,3-6 0 0,4-3 0 0,0-10 0 15,0 0 0-15,3-9 0 0,-5 0 0 0,-2 0 0 16,-4-3 0-16,-4 5 0 0,-4 0 0 16,-5 5 0-16,-5 3 0 0,-5 2 0 15,-4 2 0-15,-4 3 0 0,-2 2 0 0,12 17 0 16,-28-27 0-16,28 27 0 0,-33-19 0 0,33 19 0 16,-28-11 0-16,28 11 0 0,0 0 0 0,-21 3 0 15,21-3 0-15,0 0 0 0,3 17 0 0,-3-17 0 16,17 20 0-16,-17-20 0 0,28 18 0 0,-9-10 0 15,-1 1 0-15,2-2 0 0,-1 1 0 16,2 0 0-16,-1-1 0 0,-1 1 0 0,0-1 0 16,0 0 0-16,-1-1 0 0,-18-6 0 15,30 13 0-15,-30-13 0 0,22 11 0 0,-22-11 0 16,0 0 0-16,18 16 0 0,-18-16 0 0,0 0 0 16,4 25 0-16,-4-25 0 0,-4 27 0 0,4-27 0 15,-12 34 0-15,5-16 0 0,-3 1 0 0,1 2 0 16,-1-2 0-16,-2 2 0 0,2-3 0 15,10-18 0-15,-20 29 0 0,20-29 0 0,0 0 0 16,0 0 0-16,0 0 0 0,0 0 0 0,0 0 0 16,0 0 0-16,19-35 0 0,-3 10 0 0,1-4 0 15,0 0 0-15,2 0 0 0,0-1 0 0,2 2 0 16,-1 4 0-16,-1 1 0 0,1 4 0 0,-1 4 0 16,0 2 0-16,-19 13 0 0,31-10 0 0,-31 10 0 15,18 6 0-15,-18-6 0 0,12 23 0 16,-8-2 0-16,-2 4 0 0,-2 7 0 15,0-1 0-15,0 4 0 0,-1 0 0 0,1 3 0 16,-1-3 0-16,0-1 0 0,-3-3 0 0,2-4 0 16,2-1 0-16,-2-6 0 0,6-1 0 0,-4-19 0 15,7 33-59-15,-7-33-136 0,21 13-176 0,-34-31-137 16,13 18-86-16,25-12 275 0</inkml:trace>
  <inkml:trace contextRef="#ctx0" brushRef="#br3" timeOffset="232312.7283">917 8532 1946 0,'-66'15'29'0,"30"-15"-14"16,5-9-4-16,9 1-6 0,22 8-9 0,-19-15-13 15,19 15-2-15,0 0 1 0,0 0 3 0,28-30 4 16,0 7-1-16,7-10-14 0,19-7 11 16,6-8 11-16,12-3-22 0,7-2 34 15,7-1-22-15,7 3 5 0,2 2 15 0,2 1-16 16,4 5 13-16,-3 1-12 0,0 5 12 0,-1 5-8 15,-6 6 9-15,-3 4-6 0,-1 6 9 0,-1 7-2 16,-6 3 7-16,-1 7 2 0,-7 5-2 0,-3 5 3 16,-3 3-6-16,-2 4 3 0,-4 2-6 0,-2 2 6 15,2 1-2-15,-1 6 7 0,-2-2-6 16,3 4 7-16,-2 1-12 0,-2-1 6 0,0 2-7 16,-2 1 4-16,2 3-8 0,1 1 9 0,2 6 2 15,3 3-19-15,4 0 20 0,3 1-22 16,-2-4 8-16,3-2 7 0,-2-1-9 0,-3 1 8 15,3-1-8-15,1-1 7 0,2-1-5 0,4-5 7 16,-1-1-8-16,0-2 7 0,-1-2-8 0,-3-1 6 16,0 0-4-16,-2 0-12 0,0-1 24 15,0 0-21-15,-1 1 21 0,2-1-5 0,-6 1-6 16,-2-1 1-16,-4 2-1 0,-4 2 0 0,-2 0 0 16,-3 2 0-16,-5 1 0 0,0 2 0 0,-6 1 0 15,1 3 0-15,-2 4 0 0,0 1 0 0,-3 2 0 16,-3 0 0-16,-2 0 0 0,0 1 0 0,-1-3 0 15,-2 1 0-15,0-1 0 0,0-4 0 16,-1-2 0-16,2-3 0 0,-1-2 0 16,3-3 0-16,2 1 0 0,0-2 0 0,3-1 0 15,1 0 0-15,2-2 0 0,3-1 0 0,1 1 0 16,3-3 0-16,1 0 0 0,2 0 0 0,-1-1 0 16,1 2 0-16,-2-2 0 0,1 1 0 0,-1-1 0 15,-2 0 0-15,1 0 0 0,-4-2 0 0,0 2 0 16,-3-1 0-16,-1 0 0 0,0-1 0 15,-4-2 0-15,0-1 0 0,-3 0 0 0,-2-2 0 16,-1-2 0-16,-4 0 0 0,-1-1 0 0,-2 2 0 16,-18-15 0-16,29 27 0 0,-29-27 0 0,28 32 0 15,-14-15 0-15,2 1 0 0,2 1 0 16,4 2 0-16,6 1 0 0,7 0 0 0,5-1 0 16,7-2 0-16,7-4 0 0,6-4 0 0,10-6 0 15,8-7 0-15,5-4 0 0,8-6 0 16,1-5 0-16,1-2 0 0,5-4 0 0,-2 0 0 15,4-1 0-15,1-2 0 0,-1-1 0 0,-1-1 0 16,2 1 0-16,-2-1 0 0,-1 3 0 0,0 0 0 16,-4-2 0-16,-2-1 0 0,-2 2 0 0,-5-1 0 15,-1 2 0 1,-3 2 0-16,-3 1 0 0,-4 4 0 0,-8 4 0 16,-4 6 0-16,-9 6 0 0,-3 5 0 15,-6 7 0-15,-5 3 0 0,-5 8 0 0,-2 3 0 16,-1 7 0-16,-2 7 0 0,-1 4 0 0,2 3 0 15,-1 3 0-15,1-1 0 0,3 2 0 0,1 2 0 16,5-5 0-16,4-4 0 0,3-5 0 0,6-8 0 16,10-7 0-16,9-7 0 0,13-9 0 0,10-8 0 15,10-7 0-15,5-9 0 0,7-9 0 16,7-8 0-16,5-6 0 0,9-4 0 16,3-6 0-16,-1 3 0 0,2 1 0 0,-4 4 0 15,-4 10 0-15,-4 2 0 0,-7 10 0 0,-7 5 0 16,-5 9 0-16,-7 8 0 0,-10 7 0 0,-9 7 0 15,-9 5 0-15,-9 3 0 0,-7 3 0 0,-6 2 0 16,-6 2 0-16,-3 2 0 0,-6 2 0 0,-1 3 0 16,-3-2 0-16,3 1 0 0,0-2 0 15,4-2 0-15,5-4 0 0,2-6 0 0,10-5 0 16,8-9 0-16,15-6 0 0,12-10 0 16,14-9 0-16,8-7 0 0,9-10 0 0,7-3 0 0,9-7 0 15,5-2 0-15,1 3 0 0,-2-1 0 16,-3 4 0-16,-4 3 0 0,-4 3 0 0,-2 4 0 15,-9 6 0-15,-4 3 0 0,-5 7 0 0,-6 4 0 16,-10 4 0-16,-11 5 0 0,-11 4 0 16,-7 2 0-16,-8 6 0 0,-5 2 0 0,-8 4 0 15,-4 3 0-15,-8 1 0 0,-5 2 0 0,-3 3 0 16,-4-2 0-16,-2 4 0 0,-3 2 0 0,-2 4 0 16,-3 3 0-16,-1 3 0 0,1 4 0 0,-1 2 0 15,2 0 0-15,3-2 0 0,5-2 0 0,4-5 0 16,5-8 0-16,16-8 0 0,11-12 0 0,24-12 0 15,18-15 0-15,16-15 0 16,14-14 0-16,16-17 0 0,8-11 0 0,17-10 0 16,5-4 0-16,14-2 0 0,3 5 0 0,-1 4 0 15,0 4 0-15,-13 11 0 0,-5 4 0 0,-12 9 0 16,-9 13 0-16,-17 12 0 0,-13 14 0 0,-17 12 0 16,-16 13 0-16,-18 13 0 0,-18 8 0 0,-12 10 0 15,-13 9 0-15,-11 8 0 0,-8 6 0 16,-10 7 0-16,-7 4 0 0,-6 7 0 0,-1 2 0 15,-4 7 0-15,1 2 0 0,-2-4 0 0,5 0 0 16,2-9 0-16,8-9 0 0,15-8 0 0,13-10 0 16,21-9 0-16,16-7 0 0,21-9 0 0,15-9 0 15,13-12 0-15,16-8 0 0,9-11 0 16,8-7 0-16,13-8 0 0,8-3 0 0,10-1 0 16,4 0 0-16,-6 3 0 0,-3 4 0 15,-13 7 0-15,-8 5 0 0,-13 10 0 0,-11 7 0 16,-22 12 0-16,-18 9 0 0,-17 15 0 0,-14 13 0 15,-19 16 0-15,-12 14 0 0,-20 13 0 0,-13 10 0 16,-13 11 0-16,-13 7 0 0,-7 10 0 0,-7 5 0 16,-6 5 0-16,-2 4 0 0,-8 0 0 0,-3 1 0 15,4-4 0-15,0-7 0 0,6-4 0 0,10-14 0 16,16-16 0-16,17-11 0 0,21-19 0 16,17-10 0-16,20-8 0 0,19-8 0 0,17-7 0 15,17-7 0-15,13-11 0 0,7-7 0 0,18-11 0 16,6-5 0-16,8-7 0 0,3-2 0 15,-5-2 0-15,-3 2 0 0,-6 5 0 0,-6 6 0 16,-12 9 0-16,-14 10 0 0,-10 10 0 0,-16 11 0 16,-18 12 0-16,-15 13 0 0,-23 14 0 15,-19 15 0-15,-18 14 0 0,-22 10 0 0,-17 15 0 16,-17 5 0-16,-15 7 0 0,-6 8 0 0,-13 1 0 16,-7 4 0-16,-4 2 0 0,-2-1 0 0,0-2 0 15,4-3 0-15,6-8 0 0,4-8 0 0,11-8 0 16,11-7 0-16,17-18 0 0,20-13 0 0,19-16 0 15,18-6 0-15,15-8 0 0,13-6 0 0,16-5 0 16,14-8 0-16,13-3 0 16,12-2 0-16,5 0 0 0,-1 2 0 0,-10 1 0 15,-13 5 0-15,-14 6 0 0,-16 2 0 0,-18 27 0 16,-22 12 0-16,-25 25 0 0,-23 2 0 0,-30 16 0 16,-25 4 0-16,-19 3 0 0,-15 4 0 0,-7-13 0 15,-12-21 0-15,2-23-19 0,4 1-32 0,14-36 23 16,17-42-14-16,35-16-7 0,18 0-34 0,41 0-25 15,12-1-46-15,61-50-186 0,-4-13-158 16,29-33-111-16,36-16 544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8T01:18:38.70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1320 676 835 0,'0'0'183'0,"-12"-18"-53"15,12 18-9-15,0 0-9 0,0 0-12 0,-23 8-17 16,23-8-14-16,-20 14-8 0,20-14-11 0,-31 20-38 16,31-20 41-16,-42 23-42 0,17-12-6 0,-6-2 51 15,0 1-72-15,-2 5 54 0,2 1-21 0,-1-1-9 16,-1 2 2-16,0 1-12 0,2 2 8 15,-1 2-6-15,2 2 6 0,2 1-4 0,1 5 5 16,2 3-7-16,1 7 16 0,0 4-15 0,2 4 19 16,3 3 0-16,3-3-22 0,4-2 21 0,3 0-26 15,4-6 4-15,4 0 8 0,6-8-9 0,4-3 6 16,5-7-2-16,4-5 5 0,4-6 0 0,4-2 4 16,4-5-5-16,4-4-4 0,4-6 0 0,3-3 0 15,6-6 0-15,-1-5 0 0,2 0 0 0,1-4 0 16,-3-1 0-16,0-3 0 0,-3 1 0 0,-5 1 0 15,-4 0 0-15,-5 4 0 0,-3 4 0 0,-6 3 0 16,-20 15 0-16,26-17 0 0,-26 17 0 16,0 0 0-16,0 0 0 0,0 0 0 0,8 17 0 15,-8-17 0-15,-6 38 0 0,0-11 0 0,0 3 0 16,-3 5 0-16,2-2 0 0,1 1 0 16,2-6 0-16,4-8 0 0,7-3 0 0,-7-17-17 15,26 23-25-15,-7-22-11 16,11 3-18-16,-5-19-22 0,23 19-69 0,-27-37-256 0,25 16-183 15,-1 0 50-15,-9-16 513 0</inkml:trace>
  <inkml:trace contextRef="#ctx0" brushRef="#br0" timeOffset="687.5228">1959 1185 1277 0,'-13'-18'143'0,"13"18"-10"0,0 0-48 16,-17 13-22-16,17-13-15 0,-22 14-12 0,22-14-3 15,-23 23-35-15,23-23 43 0,-24 30-46 0,11-13 37 16,3 3-11-16,1 1-10 0,1 3 10 0,0-1-10 15,0 4 5-15,1-3-8 0,1-1 7 0,1-1-8 16,0-1 8-16,0-1-8 0,2-2 2 0,3-18-1 16,-5 29 1-16,5-29-4 0,0 0-5 15,-4 18 0-15,4-18 0 0,0 0 0 0,0 0 0 16,0 0 0-16,0 0 0 0,12-25 0 0,-3 5 0 16,2-4 0-16,1-7 0 0,1-1 0 0,1-2 0 15,0 2 0-15,1 0 0 0,-3 3 0 0,0 4 0 16,-3-1 0-16,-1 2 0 0,0 4 0 15,0-1 0-15,-8 21 0 0,15-29 0 0,-15 29 0 16,0 0 0-16,22-18 0 0,-22 18 0 16,19-4 0-16,-19 4 0 0,31 2 0 0,-12-1 0 15,5 1 0-15,2-2 0 0,4 0 0 0,4-1 0 16,2 0 0-16,-1-2 0 0,1 2 0 0,2 1 0 16,0 0 0-16,1 0 0 0,1 1 0 0,-5-2-14 15,-1 2-14-15,-5-3 0 0,-1 2-1 0,-5 0 8 16,-2 0 5-16,-21 0 4 0,28 2 2 15,-28-2 4-15,0 0 4 0,0 0 6 0,0 0 8 16,0 0 0-16,0 0 6 0,0 0-2 0,-17 0 2 16,17 0-1-16,-36 4 3 0,14 1-1 15,-1 1-1-15,-2 2-6 0,-3 3-12 0,0 3 0 16,-2 0 0-16,-1 3 0 0,0 2 0 0,-1 3 0 16,2 5 0-16,-1 0 0 0,1 6 0 0,3 2 0 15,2-2 0-15,5 3 0 0,6-6 0 16,3 2 0-16,7-6 0 0,5-4 0 0,7-2 0 15,-8-20 0-15,31 27 0 0,-6-18 0 0,5-4 0 16,5-9 0-16,4-3 0 0,4-8 0 0,0-3 0 16,2-4 0-16,0-4 0 0,-2-3 0 0,-3-3 0 15,-2 1 0-15,-5 1 0 0,-5-1 0 0,-4 4 0 16,-5-1 0-16,-4 1 0 0,-3 3 0 16,-5 6 0-16,-2-2 0 0,-5 20 0 15,-3-25 0-15,3 25 0 0,0 0 0 0,-21-18 0 16,21 18 0-16,-22 4 0 0,22-4 0 0,-28 23 0 15,12-7 0-15,1 9 0 0,0 1 0 0,0 0 0 16,6 1 0-16,3-1 0 0,3-2 0 0,6-2 0 16,1-3 0-16,7 1 0 0,-11-20 0 0,33 32 0 15,-13-20-7-15,5-2-51 0,-3-10-34 16,18 18-101-16,-30-38-223 0,23 23-210 0,2-8 47 16,-7-13 504-16</inkml:trace>
  <inkml:trace contextRef="#ctx0" brushRef="#br0" timeOffset="1265.6176">3066 1241 1847 0,'0'0'72'15,"0"0"-45"-15,-27 18-3 0,27-18-4 0,-27 21 3 16,27-21-8-16,-24 30 2 0,13-11-15 0,0 6-2 16,2 2 0-16,1 3 0 0,2 1 0 0,1-1 0 15,1 1 0-15,3-3 0 0,1-3 0 0,1 1 0 16,3-4 0-16,1-3 0 0,-5-19 0 0,11 30 0 15,-11-30 0-15,12 17 0 0,-12-17 0 16,0 0 0-16,0 0 0 0,21-1 0 0,-21 1 0 16,8-17 0-16,-2 0 0 0,3-7 0 15,0-2 0-15,4-5 0 0,-1-2 0 0,1 1 0 16,-1-3 0-16,-2-2 0 0,0 1 0 0,-2-1 0 16,1-1 0-16,0 2 0 0,2 1 0 0,3 1 0 15,-1 4 0-15,2 2 0 0,-2 7 0 0,-13 21 0 16,28-26 0-16,-28 26 0 0,23-11 0 15,-23 11 0-15,23-5 0 0,-23 5 0 0,26 1 0 16,-26-1 0-16,28 4 0 0,-28-4 0 0,30 12 0 16,-30-12 0-16,29 17 0 0,-29-17 0 0,24 24 0 15,-24-24 0-15,15 34 0 0,-11-14 0 0,-2 2 0 16,-2 4 0-16,-4-2 0 0,-3 4 0 0,-5 1 0 16,-2 0 0-16,-5 0 0 0,0 1 0 15,-2-1 0-15,-1 0 0 0,-1-6 0 16,3 1 0-16,-1-5 0 0,2 1 0 0,-1-4 0 15,20-16 0-15,-29 26 0 0,29-26 0 0,-24 18 0 16,24-18 0-16,-20 11 0 0,20-11 0 0,0 0 0 16,-19 3 0-16,19-3 0 0,0 0 0 0,0 0 0 15,0 0 0-15,0 0 0 0,-19 3 0 0,19-3 0 16,0 0 0-16,-13 32 0 0,6-8 0 16,-3 7 0-16,0 2 0 0,-2 4 0 0,0 2 0 15,-1 6 0-15,0 0 0 0,0 5 0 0,1-1 0 16,2-7 0-16,3-6 0 0,7-9 0 15,0-27 0-15,16 34-59 0,-16-34-87 0,50 17-225 16,-50-17-239-16,45-32-6 0,-8 13 372 0</inkml:trace>
  <inkml:trace contextRef="#ctx0" brushRef="#br0" timeOffset="1660.3851">3839 686 1659 0,'-10'20'388'16,"10"-20"-388"-16,-30 12 0 0,30-12 0 0,-21 21 0 16,21-21 0-16,-19 25 0 15,9-4 0-15,-1 8 0 0,1 6 0 0,3 2 0 16,0 1 0-16,2-2 0 0,-1 3 0 0,2 6 0 16,1 2 0-16,-1 6 0 0,0-2 0 0,-2 1 0 15,0-4 0-15,0-2 0 0,1-3 0 0,1-6 0 16,4-6 0-16,2-3 0 0,0-10 0 0,-2-18 0 0,14 23 0 15,-14-23 0-15,17 9 0 0,-17-9 0 16,19-9 0-16,-19 9 0 0,23-24 0 0,-10 2 0 16,2-1 0-16,2-3 0 0,1-2 0 0,1-1 0 15,-1 1 0-15,-2 3 0 0,-2 7 0 0,-14 18 0 16,20-26 0-16,-20 26 0 0,0 0 0 16,0 0 0-16,0 0 0 0,0 0 0 0,0 0 0 15,18 1 0-15,-18-1 0 0,7 31 0 0,-4-10 0 16,0 4 0-16,0-2 0 0,-3 1 0 15,3-2 0-15,-1-3 0 0,4 2 0 0,-4-5 0 16,9 10-82-16,-11-26-228 0,15 26-138 0,-15-26-63 16,0 0-63-16,15 21 453 0</inkml:trace>
  <inkml:trace contextRef="#ctx0" brushRef="#br0" timeOffset="2441.6065">5027 934 1779 0,'-19'-11'21'0,"19"11"8"0,-17-10-3 16,17 10 5-16,-22-4-1 0,5 6-2 0,0 2-2 16,-8 1-5-16,-3 5-3 0,-4 2-8 0,-5 3 2 15,-4 2-3-15,-2 2-2 0,-3 4-7 0,1 3 0 16,4 1 0-16,2-2 0 15,7-2 0-15,7-4 0 0,6-6 0 0,19-13 0 16,0 0 0-16,0 0 0 0,0 0 0 0,6 18 0 16,-6-18 0-16,37 1 0 0,-12-2 0 0,8-4 0 15,5 0 0-15,6 1 0 0,4-1 0 0,2 1 0 16,-1 0 0-16,-2 4 0 0,-6 2 0 0,-5 2 0 16,-7 4 0-16,-6 3 0 0,-23-11 0 15,26 25 0-15,-26-25 0 0,5 28 0 0,-8-11 0 16,-4 1 0-16,-4 0 0 0,-2 0 0 0,-7 0 0 15,-1-2 0-15,-3 0 0 0,-1-3 0 0,2-4 0 16,1 0 0-16,2-4 0 0,20-5 0 0,-29 5 0 16,29-5 0-16,-19-4 0 0,19 4 0 0,0 0-15 15,-16-26-60-15,16 26-34 0,-3-44-118 16,28 27-355-16,-14-5-2 0,4 1 130 16</inkml:trace>
  <inkml:trace contextRef="#ctx0" brushRef="#br0" timeOffset="2847.9016">5478 629 1598 0,'-8'31'420'16,"8"-31"-393"-16,-18-1-25 0,18 1-2 0,-17 3 0 16,17-3 0-16,-19 10 0 0,19-10 0 15,-26 22 0-15,9-9 0 0,-2 9 0 0,2-5 0 16,0 10 0-16,1 3 0 0,4 0 0 0,-2 5 0 15,0-4 0-15,2-4 0 0,0 4 0 0,2-1 0 16,2 2 0-16,-2 2 0 0,4 1 0 16,-1-1 0-16,3-2 0 0,0-4 0 0,3-2 0 15,1-3 0-15,1-1 0 0,-1-22 0 0,8 30 0 16,-8-30 0-16,0 0 0 0,20 22 0 0,-20-22 0 16,20 4 0-16,-20-4 0 0,29-11 0 0,-29 11 0 15,33-18 0-15,-15 5 0 0,-1 1 0 0,1-1 0 16,-1 0 0-16,-17 13 0 0,30-28 0 0,-30 28 0 15,21-22 0-15,-21 22 0 16,17-16 0-16,-17 16 0 0,0 0 0 0,17-9 0 16,-17 9 0-16,0 0 0 0,0 0 0 0,0 0 0 15,0 0 0-15,0 0 0 0,18 17 0 0,-18-17 0 16,13 18 0-16,-13-18 0 0,13 24 0 0,-13-24 0 16,17 24 0-16,-17-24 0 0,27 20-3 0,-27-20-100 15,46 12-62-15,-40-32-152 0,43 24-199 0,-19-11-30 16,3-5 150-16</inkml:trace>
  <inkml:trace contextRef="#ctx0" brushRef="#br0" timeOffset="3246.9363">5964 1068 1922 0,'-19'4'55'0,"19"-4"-19"0,-35 8-2 15,35-8-34-15,-34 17 0 0,17-5 0 0,17-12 0 16,-30 24 0-16,30-24 0 0,-28 32 0 0,14-13 0 0,3 2 0 0,0 0 0 15,3 0 0-15,1-4 0 0,0 1 0 0,5-1 0 16,0 0 0-16,2-17 0 0,2 29 0 0,-2-29 0 16,10 17 0-16,-10-17 0 0,18 11 0 0,-18-11 0 15,26 2 0-15,-26-2 0 0,30-7 0 16,-30 7 0-16,34-20 0 0,-16 6 0 16,1-3 0-16,0-2 0 0,-1-3 0 0,-1 1 0 0,1 0 0 15,-2-1 0-15,-1-1 0 0,-3 3 0 16,0 2 0-16,-3 0 0 0,-9 18 0 0,13-23 0 15,-13 23 0-15,0 0 0 0,0 0 0 0,0 0 0 16,0 0 0-16,0 0 0 0,0 0 0 0,0 0 0 16,0 0 0-16,-8 21 0 0,4-4 0 15,-1 2 0-15,1 5 0 0,0-2 0 0,-1 0 0 16,2 1 0-16,2-1 0 0,3-2 0 0,2-1 0 16,6-2 0-16,-10-17 0 0,25 28 0 0,-25-28 0 15,38 20-23-15,-17-19-46 0,8 1-8 0,-11-14-37 16,22 21-115-16,-34-37-103 0,31 22-171 0,-12-3 0 15,-10-15 307-15</inkml:trace>
  <inkml:trace contextRef="#ctx0" brushRef="#br0" timeOffset="3809.4415">6426 1104 1624 0,'0'0'137'16,"0"0"-29"-16,0 0-30 0,-5-20-10 0,5 20-36 16,0 0-32-16,0 0 0 0,0 0 0 0,0 0 0 15,-20 12 0-15,20-12 0 0,-7 23 0 0,3-6 0 16,0 2 0-16,1 4 0 0,-2 2 0 15,4 3 0-15,-1 0 0 0,-1 0 0 0,3 0 0 16,-1-1 0-16,1-4 0 0,0 2 0 0,0-6 0 16,-1 0 0-16,1-19 0 0,-1 28 0 0,1-28 0 15,0 0 0-15,0 0 0 0,-3 17 0 16,3-17 0-16,0 0 0 0,0 0 0 0,0 0 0 16,6-24 0-16,-6 24 0 0,9-35 0 0,-4 11 0 15,3-2 0-15,-2 0 0 0,1-1 0 16,1-1 0-16,-3 0 0 0,1-2 0 0,0 0 0 15,2-2 0-15,2 1 0 0,0-2 0 0,4 3 0 16,2 0 0-16,1 8 0 0,1 2 0 0,-1 6 0 16,1 6 0-16,-18 8 0 0,29-11 0 0,-29 11 0 15,26 0 0-15,-26 0 0 0,32 6 0 0,-15 0 0 16,0 0 0-16,-17-6 0 0,28 19 0 0,-28-19 0 16,21 26 0-16,-21-26 0 0,8 32 0 15,-8-13 0-15,-2 2 0 0,-4 2 0 16,-3 0 0-16,-2 0 0 0,-2-1 0 0,-2-1 0 15,1-1 0-15,-2 1 0 0,-1-2 0 0,0-2 0 16,-1 0 0-16,-1-1 0 0,2-2 0 0,-1-2 0 16,1 2 0-16,17-14 0 0,-29 18 0 0,29-18 0 15,-24 15 0-15,24-15 0 0,-26 17 0 16,26-17 0-16,-27 17 0 0,27-17 0 0,-29 23 0 16,29-23 0-16,-29 33 0 0,13-13 0 0,0 2 0 15,1 4 0-15,-3 4 0 0,3 1 0 0,0 9 0 16,0 1 0-16,2-2 0 0,2 0 0 0,3-7 0 15,2-1 0-15,2-2 0 0,3-4 0 0,2-3 0 16,4 0 0-16,-5-22 0 0,14 31 0 16,-14-31 0-16,26 18-10 0,-26-18-163 15,49 11-166-15,-48-39-36 0,39 31-99 0,-40-3 27 16,24-57 219-16</inkml:trace>
  <inkml:trace contextRef="#ctx0" brushRef="#br0" timeOffset="4215.7019">6740 1350 2047 0,'-18'9'0'16,"18"-9"0"-16,0 0 0 0,0 0 0 0,21-5 0 15,-21 5 0-15,27-4 0 0,-9 0 0 0,6-4 0 16,4 2 0-16,3 2 0 0,0-3 0 15,4-1 0-15,0 1 0 0,2-4 0 0,1-1 0 16,0 0 0-16,-3-2 0 0,-2 0 0 0,-3-1 0 16,-4-1 0-16,-5 1 0 0,-21 15 0 0,24-26 0 15,-24 26 0-15,6-27 0 0,-6 27 0 0,-9-25 0 16,9 25 0-16,-21-25 0 0,21 25 0 0,-36-21 0 16,16 11 0-16,-3 4 0 0,-2 4 0 0,1 4 0 15,0 5 0-15,-3 4 0 16,4 5 0-16,0 3 0 0,1 4 0 0,1 1 0 15,2 7 0-15,2 1 0 0,2 2 0 0,4 1 0 16,5-1 0-16,5-5 0 0,4-1 0 0,6-5 0 16,5-3 0-16,5-5 0 0,3-2 0 0,6-3 0 15,2-6 0-15,5-2 0 0,3-8 0 0,6-1 0 16,-5-14 0-16,25 17-243 0,-35-39-159 0,41 28-69 16,-31-20-6-16,1-9 39 0,27 32 423 15</inkml:trace>
  <inkml:trace contextRef="#ctx0" brushRef="#br0" timeOffset="7117.0443">9192 313 426 0,'0'0'30'15,"0"0"-126"-15,0 0 140 0,0 0 185 0,0 0 27 16,0 0 32-16,0 0-140 0,0 0-32 16,0 0-21-16,0 0-29 0,0 0-14 15,0 0-29-15,0 0 2 0,0 0-7 0,-1 22-4 16,1-22-1-16,-3 25 0 0,0-6-6 0,2-3-2 15,-2 1 3-15,0 4-3 0,-1 1 5 0,2 4-5 16,-2 5 1-16,4 7 0 0,0 5-2 0,0 4 8 16,1-4-16-16,-2 2-21 0,-1 3 15 0,2 0-9 15,-4 4 14-15,5 1 25 0,-1 0-23 16,-1 5 23-16,0 6-11 0,1 8-29 0,-1 2 30 16,-1 6-28-16,-1 0 16 0,0 2 26 0,0 3-28 15,1 3 25-15,0 2-27 0,2 0 14 0,-1 7 24 16,1-1-24-16,-1-2 21 0,1 5-11 15,-3-3-28-15,2 4 26 0,0 7-8 0,-1 0-13 16,0 2 13-16,0 4-13 0,-2-1-6 0,2 4 9 16,-1 4 11-16,2 3-8 0,-2 2 13 15,2 3 14-15,0 4-11 0,1 3-4 0,0 0 3 16,1 1-6-16,2 2-16 0,-1 1 12 0,2 3 2 16,-1-1-5-16,2-1 3 0,3 3-2 0,-2 1 2 15,0 0-4-15,0 2-2 0,0 3 0 0,-2 1 0 16,-1 4 0-16,-2 2 0 0,-1 2 0 0,-3 2 0 15,-1 4 0-15,-2 3 0 0,-2 1 0 0,-3 5 0 16,-2 0 0-16,0 6 0 16,0 2 0-16,-3 4 0 0,0 2 0 0,-2 6 0 15,0 1 0-15,1 2 0 0,-1 2 0 0,3-3 0 16,1 2 0-16,2 1 0 0,2-1 0 0,2-2 0 16,3-3 0-16,0 2 0 0,4-6 0 0,1 1 0 15,4 1 0-15,-2-6 0 0,0 2 0 0,2 6 0 16,-1-1 0-16,0 2 0 0,2 1 0 15,-3 3 0-15,1 4 0 0,-4 8 0 0,-3 2 0 16,-4 4 0-16,-7 4 0 0,-3 2 0 0,-3 6 0 16,-4 3 0-16,0-3 0 0,0-6 0 0,-1-7 0 15,2-14 0-15,-1-8 0 0,5-6 0 16,3-12 0-16,6-10 0 0,4-12 0 0,7-12 0 16,3-12 0-16,9-9-23 0,4-13-28 0,10-5-7 15,-6-23-47-15,33 9-387 0,-27-24-131 16,15 1 34-16,-4-6 484 0</inkml:trace>
  <inkml:trace contextRef="#ctx0" brushRef="#br0" timeOffset="9191.5051">9601 822 1025 0,'4'-19'273'0,"-4"19"-192"0,0 0-6 15,0 0-16-15,2-17-5 0,-2 17-13 0,0 0-5 16,0 0-9-16,9-18-1 0,-9 18-3 16,0 0-1-16,0 0 6 0,0 0 8 15,0 0 1-15,0 18-3 0,0-18-3 0,0 25-18 16,0-25 1-16,-5 32-6 0,2-14 5 0,-2 3-8 16,2 0 11-16,-2-2-12 0,0 1 9 0,0-2-6 15,0 3 7-15,2 1-7 0,-1 3 3 0,2 0-7 16,-1 6 3-16,3-1-3 0,3 2 0 0,-1-2-3 15,3-4-16-15,1-4 16 0,1-2-25 16,-7-20 26-16,20 27-4 0,-20-27 1 0,24 10 1 16,-24-10 5-16,26-5 4 0,-26 5 1 0,28-19 4 15,-28 19-5-15,25-33-4 0,-14 12-4 0,1-3 0 16,0-1 0-16,-1-2 0 0,0-1 0 0,1 1 0 16,-2 2 0-16,0 2 0 0,-3 5 0 15,-7 18 0-15,12-30 0 0,-12 30 0 0,8-23 0 16,-8 23 0-16,0 0 0 0,0 0 0 15,0 0 0-15,0 0 0 0,0 0 0 0,0 0 0 16,0 0 0-16,3 23 0 0,-3-2 0 0,0 3 0 0,-1 5 0 0,0 5 0 16,-2-4 0-16,1 1 0 0,2 0 0 0,0-5 0 15,2 0 0-15,5-5 0 0,-1-4 0 0,-6-17 0 16,22 23 0-16,-22-23 0 0,30 7 0 0,-12-9 0 16,-1-8 0-16,1-1 0 15,-1-5 0-15,4-6 0 0,1-6 0 0,0-6 0 16,2-5 0-16,-2-3 0 0,-1 3 0 0,-1-1 0 15,-3 8 0-15,-3 0 0 0,-4 6 0 0,-4 0 0 16,-5 3 0-16,-2 4 0 0,-3 0 0 0,-2 1 0 16,6 18 0-16,-16-27 0 0,16 27 0 0,0 0 0 15,-19-12 0-15,19 12-65 0,0 0-34 16,-20-15-46-16,41 2-254 0,-21 13-186 0,0 0-9 16,18 12 435-16</inkml:trace>
  <inkml:trace contextRef="#ctx0" brushRef="#br0" timeOffset="9613.4039">10452 606 1503 0,'0'0'153'15,"0"0"-47"-15,0 0-9 0,0 0-5 0,0 0-16 16,0 0-56-16,0 0-20 0,-17 8 0 0,17-8 0 16,0 0 0-16,-14 20 0 0,14-20 0 0,-12 28 0 15,4-3 0-15,2-1 0 0,-4 3 0 0,2-1 0 16,1 3 0-16,-2 4 0 0,2 2 0 0,-2 1 0 15,2-1 0-15,-3 2 0 0,3-2 0 0,0-1 0 16,-1 0 0-16,4-5 0 0,1-4 0 16,2-2 0-16,2-5 0 0,-1-18 0 15,10 30 0-15,-10-30 0 0,0 0 0 0,22 16 0 16,-22-16 0-16,17-5 0 0,-17 5 0 0,18-11 0 16,-18 11 0-16,22-19 0 0,-9 2 0 0,1-1 0 15,-1-3 0-15,-1 3 0 0,-2 0 0 0,-10 18 0 16,19-33 0-16,-19 33 0 0,19-26 0 15,-19 26 0-15,0 0 0 0,17-17 0 0,-17 17 0 16,0 0 0-16,0 0 0 0,0 0 0 0,0 0 0 16,0 0 0-16,17 9 0 0,-17-9 0 0,11 17 0 15,-11-17 0-15,12 29 0 0,-6-10 0 0,-1-1 0 16,3 0 0-16,-2-1 0 0,4 2 0 0,0-2 0 16,3 1 0-16,-13-18-1 0,34 27-56 15,-17-22-22-15,10 3-14 0,-27-8-2 16,53 1-200-16,-53-1-178 0,35-18-112 0,-4 19 217 15</inkml:trace>
  <inkml:trace contextRef="#ctx0" brushRef="#br0" timeOffset="9988.3832">10923 993 1676 0,'0'0'166'0,"-21"-3"-99"0,21 3-11 16,-24-1 1-16,24 1-32 0,-24 4-25 15,24-4 0-15,-30 8 0 0,30-8 0 0,-31 16 0 16,14-1 0-16,1 2 0 0,0 3 0 15,2 3 0-15,1-2 0 0,4 0 0 0,0 0 0 16,6 0 0-16,1-3 0 0,2-18 0 0,6 29 0 16,-6-29 0-16,19 20 0 0,-19-20 0 0,32 5 0 15,-11-9 0-15,2 0 0 0,4-4 0 16,-3 1 0-16,2-5 0 0,-4-3 0 0,-2 0 0 16,1-2 0-16,-4 1 0 0,0 0 0 0,-17 16 0 15,25-25 0-15,-25 25 0 0,13-18 0 0,-13 18 0 16,0 0 0-16,5-23 0 0,-5 23 0 0,0 0 0 15,0 0 0-15,0 0 0 0,0 0 0 0,0 0 0 16,0 0 0-16,0 0 0 0,-18 22 0 0,18-22 0 16,-10 27 0-16,5-10 0 15,5-17 0-15,-5 31 0 0,5-31 0 0,1 23 0 16,-1-23 0-16,10 18 0 0,-10-18 0 0,21 11 0 16,-21-11 0-16,34-5 0 0,-14-7 0 0,11-2-10 15,-4-7-39-15,13 1-87 0,-22-22-160 0,35 13-166 16,-20 1-147-16,-2-1 125 0,16 19 484 0</inkml:trace>
  <inkml:trace contextRef="#ctx0" brushRef="#br0" timeOffset="10160.3274">11499 709 1907 0,'0'0'101'16,"-19"14"-62"-16,19-14-39 0,-22 16 0 0,12 1 0 16,-4 5 0-16,2 5 0 0,-1 2 0 15,1 3 0-15,1-2 0 0,3 0 0 0,-1 2 0 16,2-2 0-16,0 1 0 0,-1 1 0 15,5-2 0-15,-1 0 0 0,4-3 0 0,0-3 0 16,4-2 0-16,-4-5-56 0,7 0-13 0,-7-17-42 16,11 18-86-16,-11-18-130 0,0 0-301 0,0 0 77 15,-15-24 444-15</inkml:trace>
  <inkml:trace contextRef="#ctx0" brushRef="#br0" timeOffset="10316.4887">11298 972 1656 0,'0'0'349'0,"-21"-12"-307"0,21 12-42 15,0 0 0-15,0 0 0 0,0 0 0 16,0 0 0-16,0 0 0 0,0 0 0 0,0 0 0 16,0 0 0-16,0 0 0 0,29 1 0 0,-7-3 0 15,6 0 0-15,2-6 0 0,9 5 0 0,-12-19-131 16,30 5-480-16,-22 5-74 0,2 0 66 0</inkml:trace>
  <inkml:trace contextRef="#ctx0" brushRef="#br0" timeOffset="10728.0553">12100 981 1707 0,'0'0'73'15,"18"-9"-12"-15,-18 9 0 0,17-9-8 0,-17 9-13 16,0 0-16-16,21-14-1 0,-21 14-18 15,0 0-5-15,0 0 0 0,0 0 0 0,0 0 0 16,0 0 0-16,0 0 0 0,0 0 0 16,5 22 0-16,-5-22 0 0,-9 28 0 0,2-8 0 15,-1 2 0-15,0 0 0 0,1 0 0 0,2-2 0 16,2-1 0-16,0-3 0 0,3-16 0 0,4 23 0 16,-4-23 0-16,13 17-42 0,-13-17-76 0,31 3-261 15,-31-3-277-15,19-21 72 0,-2 14 317 0</inkml:trace>
  <inkml:trace contextRef="#ctx0" brushRef="#br0" timeOffset="11509.2483">12233 757 1285 0,'14'18'466'0,"-38"-6"-268"16,24-12-177-16,0 0-14 0,0 0-8 0,0 0-1 15,0 0-9-15,0 0 5 0,0 0 3 16,0 0-3-16,18 6 3 0,-18-6-15 0,23 3-5 15,-23-3 0-15,25 2 5 0,-25-2 5 0,24 6 7 16,-24-6 0-16,24 14 4 0,-24-14 3 0,28 16 3 16,-28-16-1-16,27 19 6 0,-27-19-3 0,27 23 6 15,-27-23 4-15,23 25 5 0,-23-25-2 0,18 27 6 16,-18-27-8-16,12 23 8 0,-12-23-2 16,6 21 5-16,-6-21-26 0,4 23-2 15,-4-23 0-15,0 23 0 0,0-23 0 0,-2 17 0 16,2-17 0-16,0 0 0 0,-2 22 0 0,2-22 0 15,0 0 0-15,0 0 0 0,0 0 0 0,-1 18 0 16,1-18 0-16,0 0 0 0,0 0 0 0,0 0 0 16,0 0 0-16,0 0 0 0,0 0 0 0,0 0 0 15,0 0 0-15,0 0 0 0,11-18 0 16,-11 18 0-16,0 0 0 0,4-21 0 0,-4 21 0 16,7-23 0-16,-7 23 0 0,9-21 0 0,-9 21 0 15,9-20 0-15,-9 20 0 0,11-17 0 0,-11 17 0 16,0 0 0-16,0 0 0 0,12-19 0 15,-12 19 0-15,0 0 0 0,0 0 0 0,0 0 0 16,0 0 0-16,0 0 0 0,0 0 0 0,0 0 0 16,0 0 0-16,-11 19 0 0,11-19 0 15,0 0 0-15,0 0 0 0,0 0 0 0,0 0 0 16,0 0 0-16,0 0 0 0,0 0 0 0,0 0 0 16,0 0 0-16,0 0 0 0,0 0 0 0,0 0 0 15,0 0 0-15,0 0 0 0,0 0 0 0,0 0 0 16,0 0 0-16,3-23 0 0,-3 23 0 0,10-31 0 15,-3 14 0-15,3-2 0 0,-10 19 0 16,15-35 0-16,-7 13 0 0,-1 0 0 0,-1 0 0 16,1 2 0-16,0-2 0 0,-3 1 0 0,1-6 0 15,-2-1 0-15,-2-4 0 0,0 2 0 16,-1 4 0-16,0 5 0 0,0 21 0 0,-2-21 0 16,2 21 0-16,0 0 0 0,0 0 0 0,0 0 0 15,0 0 0-15,0 0 0 0,0 0 0 0,-6 26 0 16,3-2 0-16,1 9 0 0,-2 8 0 15,-2 1 0-15,-1-2 0 0,-2-6 0 0,1 1 0 16,-3-4 0-16,0 4 0 0,-3 1 0 0,1-3 0 16,0 1 0-16,-2-1 0 0,0-2 0 0,1 6 0 15,-1-4 0-15,1 3 0 0,0-3 0 0,3 0 0 16,3-3 0-16,2-3 0 0,3-4 0 0,3-5 0 16,4-1 0-16,-4-17 0 0,13 24 0 15,-13-24 0-15,22 11-2 0,-22-11-93 16,31 0-27-16,-31-19-83 0,33 21-147 0,-37-30-29 15,22 13-128-15,3 10 129 0,-27-24 380 0</inkml:trace>
  <inkml:trace contextRef="#ctx0" brushRef="#br0" timeOffset="11681.0978">12420 966 1918 0,'-17'-1'68'0,"17"1"-18"0,0 0-39 15,-18-4-11-15,18 4 0 0,0 0 0 0,0 0 0 16,0 0 0-16,18-19 0 0,0 12 0 0,5-5 0 15,8 1 0-15,4-1 0 0,3 0 0 16,3 0 0-16,0 1 0 0,2-3 0 0,0 1 0 16,-3 5 0-16,-5-1 0 0,3 6 0 0,-9-12 0 15,24 13-362-15,-38-21-146 0,17 18-174 16,-3 13 188-16,-29-8 494 0</inkml:trace>
  <inkml:trace contextRef="#ctx0" brushRef="#br0" timeOffset="12577.9945">13201 1018 988 0,'0'0'501'0,"0"0"-410"0,0 0-58 16,-5-19-8-16,5 19-2 0,0 0-3 15,0 0-9-15,0 0-7 0,18-10-1 16,-18 10 4-16,0 0 4 0,0 0 5 0,0 0 12 15,0 0 11-15,0 0 6 0,6 17 6 0,-6-17-6 16,0 0-9-16,1 17-6 0,-1-17-7 0,0 0-6 16,-8 28-17-16,4-11 0 0,-1 0 0 0,1 5 0 15,-5-1 0-15,3 0 0 0,-3 1 0 0,2-3 0 16,-1 0 0-16,8-19 0 0,-10 26 0 0,10-26 0 16,-1 17 0-16,1-17 0 0,0 0 0 15,0 0 0-15,0 0 0 0,0 0 0 0,17 6 0 16,-17-6 0-16,14-17 0 0,-14 17 0 15,25-32 0-15,-10 7 0 0,1 0 0 0,1-3 0 16,-1 1 0-16,0 4 0 0,-4 0 0 0,0 0 0 16,-2 4 0-16,-3 0 0 0,-7 19 0 0,12-26 0 15,-12 26 0-15,6-18 0 0,-6 18 0 16,0 0 0-16,0 0 0 0,0 0 0 0,0 0 0 16,0 0 0-16,0 0 0 0,0 0 0 0,0 0 0 15,-3 21 0-15,3-21 0 0,-4 25 0 0,4-25 0 16,-1 24 0-16,1-24 0 0,6 21 0 0,-6-21 0 15,15 19 0-15,-15-19 0 0,25 13 0 0,-25-13 0 16,34 5 0-16,-14-5 0 0,0-5 0 0,3-1 0 16,2-3 0-16,-1-2 0 15,0 1 0-15,-2 3 0 0,-2-2 0 0,-3 1 0 16,-17 8 0-16,24-17 0 0,-24 17 0 0,17-16 0 16,-17 16 0-16,0 0 0 0,15-19 0 0,-15 19 0 15,0 0 0-15,0 0 0 0,0 0 0 0,0 0 0 16,0 0 0-16,0 0 0 0,0 0 0 0,0 0 0 15,-17 13 0-15,9 5 0 0,0 3 0 0,-3-1 0 16,1 11 0-16,1-5 0 0,-1 2 0 16,3 1 0-16,0-3 0 0,4-1 0 0,0-5 0 15,6-1 0-15,-3-19 0 0,12 29 0 0,-12-29 0 16,24 26 0-16,-24-26-65 0,34 11-52 0,-28-31-113 16,38 24-140-16,-38-25-34 0,26 9-120 15,1 13 188-15,-30-23 336 0</inkml:trace>
  <inkml:trace contextRef="#ctx0" brushRef="#br0" timeOffset="12952.9951">13755 1094 2033 0,'22'2'14'16,"-22"-2"-14"-16,0 0 0 0,0 0 0 0,0 0 0 16,0 0 0-16,0 0 0 0,0 0 0 0,28 7 0 15,-8-11 0-15,2-2 0 0,4-2 0 16,5 1 0-16,-1-3 0 0,3-1 0 15,-3 0 0-15,-2 0 0 0,-1-2 0 0,-3 4 0 16,-4 1 0-16,-2-2 0 0,-18 10 0 0,23-12 0 16,-23 12 0-16,0 0 0 0,0 0 0 0,6-19 0 15,-6 19 0-15,0 0 0 0,-20-11 0 0,20 11 0 16,-25-5 0-16,25 5 0 0,-29 1 0 0,12 4 0 16,0 2 0-16,-2 2 0 0,-2 1 0 15,0 0 0-15,-2 3 0 0,1 2 0 0,4 1 0 16,-1 1 0-16,19-17 0 0,-26 30 0 0,26-30 0 15,-13 32 0-15,13-32 0 0,4 29 0 0,-4-29 0 16,19 21 0-16,-19-21 0 0,31 16 0 16,-6-12 0-16,-1-2 0 0,8-2 0 0,-3-6 0 15,6 3 0-15,-2-6 0 0,6 5-53 16,-12-13-90-16,29 14-176 0,-42-25-81 0,30 16-83 16,-10 6-67-16,-23-11 452 0</inkml:trace>
  <inkml:trace contextRef="#ctx0" brushRef="#br0" timeOffset="13312.369">14419 937 1667 0,'0'0'215'0,"-20"5"-134"0,20-5-13 0,-31 4-52 16,31-4-16-16,-35 7 0 0,13 1 0 15,-2 2 0-15,-2 1 0 0,1 4 0 16,-1 0 0-16,2 5 0 0,2 5 0 0,0-3 0 0,5 2 0 16,2-1 0-16,6-5 0 0,9-18 0 15,-9 32 0-15,9-32 0 0,4 24 0 0,-4-24 0 16,12 18 0-16,-12-18 0 0,22 11 0 0,-22-11 0 15,32 0 0-15,-14-5 0 0,4-4 0 0,1-4 0 16,2-6 0-16,1-3 0 0,1 1 0 16,-2 0 0-16,-2-1 0 0,-1 0 0 0,-1 0 0 15,-4 4 0-15,-17 18 0 0,28-28 0 0,-28 28 0 16,16-21 0-16,-16 21 0 0,0 0 0 0,0 0 0 16,0 0 0-16,0 0 0 0,0 0 0 0,0 0 0 15,0 0 0-15,0 0 0 0,-15 20 0 0,4 0 0 16,-1 0 0-16,0 6 0 15,-2-4 0-15,5-1 0 0,1 1 0 0,5-3 0 16,3-19 0-16,0 32 0 0,0-32 0 0,12 21 0 16,-12-21 0-16,23 16 0 0,-6-13 0 0,1-7 0 15,8-1 0-15,-4-9-52 0,14 5-130 0,-25-26-96 16,35 19-78-16,-36-19-30 0,19 10 20 0,3 13 52 16,-26-16 202-16</inkml:trace>
  <inkml:trace contextRef="#ctx0" brushRef="#br0" timeOffset="13647.5674">14755 932 1959 0,'0'0'86'0,"-17"8"-84"16,17-8-2-16,0 0 0 0,-26 17 0 0,26-17 0 16,-17 23 0-16,17-23 0 0,-18 26 0 15,18-26 0-15,-17 33 0 0,9-14 0 0,2 3 0 16,-2-1 0-16,5-2 0 0,-2-2 0 0,5-17 0 16,-4 26 0-16,4-26 0 0,0 0 0 15,0 22 0-15,0-22 0 0,0 0 0 0,0 0 0 16,0 0 0-16,0 0 0 0,0 0 0 0,26-26 0 15,-26 26 0-15,25-29 0 0,-10 9 0 0,-1 1 0 16,2 1 0-16,-16 18 0 0,29-31 0 0,-29 31 0 16,25-20 0-16,-25 20 0 0,18-15 0 0,-18 15 0 0,0 0 0 15,18-12 0-15,-18 12 0 0,0 0 0 16,0 0 0-16,0 0 0 0,0 0 0 0,18 10 0 16,-18-10 0-16,8 17 0 0,-8-17 0 0,3 28 0 15,-4-10 0-15,-1 0 0 0,0 3 0 0,2-1 0 16,-1-2 0-16,4 2 0 0,-3-20 0 0,6 30 0 15,-6-30 0-15,14 25-28 0,-14-25-111 0,34 11-156 16,-38-30-45-16,40 21-51 0,-36-2-49 16,21-26 95-16,20 27 277 0</inkml:trace>
  <inkml:trace contextRef="#ctx0" brushRef="#br0" timeOffset="13960.0525">15183 919 1936 0,'-34'0'111'0,"34"0"-111"0,0 0 0 15,-18-4 0-15,18 4 0 0,0 0 0 16,-26 17 0-16,26-17 0 0,-25 25 0 0,25-25 0 16,-25 30 0-16,25-30 0 0,-17 26 0 0,17-26 0 15,-1 20 0-15,1-20 0 0,0 0 0 0,12 24 0 16,-12-24 0-16,0 0 0 0,26 13 0 0,-26-13 0 16,25 0 0-16,-8-2 0 0,0-1 0 0,3-1 0 15,-3-2 0-15,-17 6 0 0,25-10 0 0,-25 10 0 16,0 0 0-16,17 1 0 0,-17-1 0 15,0 0 0-15,-4 19 0 0,-6-2 0 16,-2 3 0-16,-8 5 0 0,-4 1 0 0,-3 1 0 16,-2 2 0-16,-1-1 0 0,3-1 0 0,-1-3 0 15,5-2 0-15,-2-5 0 0,10 0 0 0,-7-17-66 16,29 23-277-16,-35-39-72 0,28 16-34 0,0 0 4 16,-21-21 117-16,21 21 328 0</inkml:trace>
  <inkml:trace contextRef="#ctx0" brushRef="#br0" timeOffset="14991.3044">9523 2029 1203 0,'29'3'271'0,"-26"-24"-193"0,-3 21-3 15,18-20 3-15,-18 20-11 0,0 0-13 0,17-10 2 16,-17 10-5-16,0 0 9 0,0 0-22 0,-17-1-22 16,17 1-16-16,-24 12 0 0,6-5 0 0,-1 10 0 15,-3 0 0-15,-1 0 0 0,-1 7 0 0,-2-2 0 16,0 2 0-16,1 1 0 0,1 2 0 15,3-2 0-15,4 0 0 0,4-4 0 0,6-2 0 16,7-19 0-16,-3 30 0 0,3-30 0 0,15 23 0 16,-15-23 0-16,34 12 0 0,-11-12 0 15,5-4 0-15,4-5 0 0,-1-4 0 0,3-3 0 16,-2-1 0-16,-5-3 0 0,-2 2 0 0,-3-1 0 16,-1-2 0-16,-3 2 0 0,-3-3 0 15,-2 0 0-15,-3 3 0 0,-2-2 0 0,-2-3 0 16,-2 7 0-16,-2-3 0 0,-2 2 0 0,0 18 0 15,-5-26 0-15,5 26 0 0,0 0 0 0,-6-19 0 16,6 19 0-16,0 0 0 0,0 0 0 0,0 0 0 16,0 0 0-16,0 0 0 0,0 0 0 0,0 0 0 15,0 0 0-15,0 0 0 0,20 1 0 0,-20-1 0 16,27 2 0-16,-27-2 0 16,36-1 0-16,-15 1 0 0,2-2 0 0,-2-1 0 15,-3 2 0-15,-18 1 0 0,29-2 0 0,-29 2 0 16,18 2 0-16,-18-2 0 0,0 0 0 0,0 0 0 15,9 32 0-15,-9-32 0 0,-8 33 0 0,1-10 0 16,-1-2 0-16,-3 6 0 0,-2-2 0 0,-1 0 0 16,-1 0 0-16,1-2 0 0,0-3 0 0,2-2 0 15,0 0 0-15,12-18 0 0,-11 23 0 16,11-23 0-16,0 0 0 0,0 0 0 0,0 0 0 16,0 0 0-16,27-7 0 0,-27 7 0 0,29-28 0 15,-12 9 0-15,1-2 0 0,2 0 0 0,-2-4 0 16,-1 4 0-16,0-2 0 0,-2 3 0 0,-2 1 0 15,-2-3 0-15,-11 22 0 0,21-30 0 16,-21 30 0-16,0 0 0 0,18-22 0 16,-18 22 0-16,0 0 0 0,0 0 0 0,0 0 0 15,6 22 0-15,-4-5 0 0,1 5 0 0,-1-2 0 16,1 7 0-16,0-4 0 0,2 0 0 0,0 0 0 16,6 1 0-16,-3-3 0 0,8 2 0 0,-1-7 0 15,12 15-129-15,-27-31-139 0,51 38-73 0,-51-38-41 16,44 11-45-16,-10 13 18 0,-34-24 319 0</inkml:trace>
  <inkml:trace contextRef="#ctx0" brushRef="#br0" timeOffset="15607.8995">10760 2099 1531 0,'-10'-18'86'16,"10"18"-45"-16,0 0 3 0,0 0-1 0,8-25-8 15,-8 25-7-15,6-21 3 0,-6 21 6 0,5-24 3 16,-5 24 0-16,0 0-5 0,0-19 1 16,0 19-16-16,0 0-20 0,-18-13 0 0,18 13 0 15,-19-2 0-15,19 2 0 0,-25 6 0 16,25-6 0-16,-31 12 0 0,13 3 0 0,-3 2 0 15,-2 5 0-15,0-1 0 0,1 1 0 0,0 0 0 16,3 0 0-16,2 0 0 0,2-2 0 0,4-2 0 16,11-18 0-16,-8 27 0 0,8-27 0 0,0 0 0 15,20 23 0-15,-20-23 0 0,37 6 0 16,-13-9 0-16,2-3 0 0,3-3 0 0,0-3 0 16,3-4 0-16,-1-2 0 0,2-5 0 0,0 0 0 15,-3-3 0-15,2 2 0 0,-5-5 0 0,-3 1 0 16,-3 2 0-16,-3 0 0 0,-3 7 0 0,-15 19 0 15,18-31 0-15,-18 31 0 0,0 0 0 0,6-17 0 16,-6 17 0-16,0 0 0 0,0 0 0 16,0 0 0-16,-18 17 0 0,18-17 0 15,-20 29 0-15,7 1 0 0,-2 1 0 0,3 3 0 16,2 0 0-16,2-9 0 0,5 2 0 0,2-5 0 16,6 0 0-16,1-6 0 0,9 1 0 0,-15-17 0 15,41 31-111-15,-41-31-152 0,57 17-81 0,-57-17-61 16,50-14-72-16,-9 25 64 0,-30-35 380 0</inkml:trace>
  <inkml:trace contextRef="#ctx0" brushRef="#br0" timeOffset="16677.6942">11842 2039 881 0,'0'0'336'0,"0"0"-197"0,17-1-35 0,-17 1-5 15,0 0-4-15,-6-24-16 0,6 24-7 0,0 0-10 16,0 0-3-16,-17-12-16 15,17 12-4-15,-24-3-12 0,7 4-15 0,-4 1-12 16,-1 7 0-16,-4-3 0 0,-2 9 0 0,-3 0 0 16,2 0 0-16,-4 8 0 0,0-4 0 0,2 2 0 15,0 4 0-15,1-1 0 0,3 3 0 0,2-2 0 16,4 0 0-16,5-6 0 0,16-19 0 0,-12 27 0 16,12-27 0-16,0 0 0 0,26 12 0 0,-3-17 0 15,6-4 0-15,7-9 0 0,6-5 0 16,5-6 0-16,4-7 0 0,3-3 0 0,4-4 0 15,-1-8 0-15,-1 1 0 0,-4-4 0 0,-2 2 0 16,-5 6 0-16,-5 0 0 0,-4 4 0 16,-6-1 0-16,-6 1 0 0,-4 3 0 0,-7 5 0 15,-3 2 0-15,-6 5 0 0,-4 1 0 0,-4 6 0 0,4 20 0 0,-13-23 0 16,13 23 0-16,-17-5 0 0,17 5 0 16,-23 11 0-16,23-11 0 0,-35 37 0 0,15-6 0 15,-3 10 0-15,0 11 0 0,1 6 0 0,1 1 0 16,4 1 0-16,4-8 0 0,3-1 0 0,3 3 0 15,3-3 0-15,4-4 0 0,7-5 0 0,2-9 0 16,5-4 0-16,1-5 0 0,4-1 0 0,-3-6 0 16,7 2-36-16,-23-19-104 0,51 33-148 15,-52-50-58-15,39 33-95 0,-38-16-42 16,17-32 171-16,17 37 312 0</inkml:trace>
  <inkml:trace contextRef="#ctx0" brushRef="#br0" timeOffset="16896.4996">12381 1878 1981 0,'0'0'50'0,"-22"24"-34"0,22-24-16 0,-24 33 0 15,12-12 0-15,-2 2 0 0,2 8 0 0,0 2 0 16,1-2 0-16,1 1 0 0,2-6 0 0,3-4 0 16,0 0 0-16,4-4 0 0,1-18 0 15,4 26 0-15,-4-26 0 0,0 0 0 0,21 20 0 16,-21-20 0-16,22 0 0 0,-22 0 0 0,28-18-16 15,-6 10-72-15,-17-29-131 0,35 37-215 16,-29-27-173-16,7 1 3 0,8 15 526 0</inkml:trace>
  <inkml:trace contextRef="#ctx0" brushRef="#br0" timeOffset="17318.2888">12447 1702 1625 0,'-21'18'277'0,"21"-18"-225"15,-23 9-19-15,23-9-12 0,0 0-7 16,-13 21-15-16,13-21-1 0,0 0-3 15,13 18-3-15,-13-18-10 0,29 9-6 0,-6-6-16 16,-2-5 0-16,7 5-4 0,-4-7 9 0,4 6 12 16,-1-3 10-16,1 0 11 0,-4 2 2 0,-2 0 1 15,-4 1 2-15,-18-2 8 0,22 10 16 0,-22-10 15 16,0 0 5-16,0 0 4 0,-3 25-11 0,3-25-6 16,-21 22-10-16,4-8-24 0,0-2 0 15,-3 0 0-15,2 0 0 0,-1 0 0 0,1 1 0 16,-1-1 0-16,2 2 0 0,17-14 0 0,-26 21 0 15,26-21 0-15,0 0 0 0,-16 22 0 0,16-22 0 16,0 0 0-16,0 0 0 0,17 17 0 16,-17-17 0-16,28 9 0 0,-10-11 0 0,1 0 0 15,3-7 0-15,0 7 0 0,0 1 0 0,-1-2 0 16,-3 2 0-16,-18 1 0 0,28 4 0 16,-28-4 0-16,0 0 0 0,12 17 0 0,-12-17 0 15,0 20 0-15,0-20 0 0,-8 31 0 0,8-31 0 16,-19 36 0-16,19-36 0 0,-22 31 0 0,22-31 0 15,-23 27 0-15,23-27 0 0,-15 20 0 0,15-20 0 16,0 0 0-16,0 0 0 0,0 0 0 0,0 0 0 16,18 8-112-16,-18-40-158 0,40 36-100 15,-36-46-100-15,26 13-112 0,6 10 340 0,-23-34 242 16</inkml:trace>
  <inkml:trace contextRef="#ctx0" brushRef="#br0" timeOffset="17490.1754">13145 1525 2047 0,'0'0'0'0,"-24"23"0"0,6-6 0 16,1 5 0-16,-3 4 0 0,-2 9 0 0,0 5 0 15,1 3 0-15,-1 1 0 0,2 0 0 0,2 1 0 16,-1-2 0-16,5 1 0 0,0-1 0 0,5-2 0 16,1-3 0-16,7-3 0 0,-1-10 0 15,5 1 0-15,-3-26 0 0,10 35-79 0,-10-35-53 0,26 32-226 16,-26-32-183-16,0 0-57 0,0 0 260 15</inkml:trace>
  <inkml:trace contextRef="#ctx0" brushRef="#br0" timeOffset="17630.8157">12978 1876 1586 0,'-33'-38'455'0,"33"38"-449"0,0 0-6 16,-18-13 0-16,18 13 0 0,0 0 0 0,0 0 0 15,0 0 0-15,0 0 0 0,20-22 0 16,-3 15 0-16,5-4 0 0,7 3 0 0,1-7 0 15,10 11-70-15,-26-35-321 0,35 34-205 0,-21-11-79 16,0-7 361-16</inkml:trace>
  <inkml:trace contextRef="#ctx0" brushRef="#br0" timeOffset="18156.1462">13856 1451 1738 0,'0'0'90'0,"0"0"-43"15,1 17-12-15,-1-17-6 16,-19 13-7-16,1 1-11 0,-4 5 6 0,-10 7-4 0,-1 6 10 16,-5 4-10-16,-5 8-4 0,-3 4-9 15,0 3 0-15,-3 5 0 0,1 1 0 0,2-1 0 16,0 7 0-16,1 1 0 0,0-2 0 0,4-3 0 15,2-7 0-15,6-6 0 0,9-5 0 16,9-5 0-16,5-7 0 0,13-4 0 0,-3-25-14 16,24 42-155-16,-24-42-294 0,24-8-163 0,-3 2-11 15,2-20 500-15</inkml:trace>
  <inkml:trace contextRef="#ctx0" brushRef="#br0" timeOffset="18578.008">13983 1679 1633 0,'0'0'71'0,"0"0"-11"15,0 0 2-15,0 0-4 0,0 0-19 0,-22 23-17 16,22-23-2-16,-27 35 4 0,9-10 6 0,-4 6-2 15,-1 6-28-15,-5 3 0 0,0 4 0 0,-4 2 0 16,1 6 0-16,-2-1 0 0,2 0 0 0,3-4 0 16,7-7 0-16,4-5 0 0,3-1 0 0,7-4 0 15,4-2 0-15,7-5 0 0,2-5 0 16,6 0 0-16,-12-18 0 0,33 21 0 0,-16-20-34 16,12 8-86-16,-24-37-188 0,33 23-307 15,-21-13-13-15,0-6 287 0</inkml:trace>
  <inkml:trace contextRef="#ctx0" brushRef="#br0" timeOffset="18937.4103">13633 1991 2001 0,'0'0'46'0,"-30"11"-46"16,30-11 0-16,-19 2 0 0,19-2 0 0,0 0 0 16,0 0 0-16,0 0 0 0,19 16 0 0,-19-16 0 15,34 17 0-15,-7-13 0 0,4 5 0 0,4-9 0 16,2 0 0-16,2-1 0 0,4-8 0 15,1 6 0-15,0-2 0 0,-3-6 0 16,0 6 0-16,-3-6 0 0,-3 6 0 0,-2 0 0 16,-4 1 0-16,-3 0 0 0,-6 0 0 0,-20 4 0 15,26-4 0-15,-26 4 0 0,0 0 0 0,0 0 0 16,0 0 0-16,0 0 0 0,0 0 0 0,0 0 0 16,0 0 0-16,0 0 0 0,-24 3 0 0,24-3 0 15,-20 12 0-15,20-12 0 0,-24 34 0 0,9-13 0 16,-2 3 0-16,-1-1 0 0,2 0 0 15,-2 3 0-15,1-1 0 0,1-1 0 0,0-1 0 16,4-4 0-16,4-2 0 0,8-17 0 16,-9 24 0-16,9-24 0 0,0 0 0 0,0 0 0 15,18 18 0-15,-18-18-47 0,31 2-112 0,-35-34-216 16,35 21-251-16,-16-8 11 0,5-15 391 0</inkml:trace>
  <inkml:trace contextRef="#ctx0" brushRef="#br0" timeOffset="19531.1342">14455 1839 1645 0,'-26'-9'399'0,"26"9"-396"0,-21 20-3 16,21-20 0-16,-11 21 0 0,11-21 0 16,-7 18 0-16,7-18 0 0,-7 23 0 15,7-23 0-15,-10 27 0 0,10-27 0 0,-11 30 0 16,5-7 0-16,-1-5 0 0,-2 6 0 0,0-1 0 15,-1-4 0-15,1 3 0 0,0-4 0 0,9-18 0 16,-11 25 0-16,11-25 0 0,0 0 0 0,-5 18 0 16,5-18 0-16,0 0 0 0,0 0 0 0,0 0 0 15,17-8 0-15,-17 8 0 0,19-16 0 16,-19 16 0-16,26-32 0 0,-12 8 0 0,3 3 0 16,-1-4 0-16,1 1 0 0,-1 4 0 0,-4-3 0 15,0 7 0-15,-12 16 0 0,16-30 0 0,-16 30 0 16,11-21 0-16,-11 21 0 0,0 0 0 15,0 0 0-15,0 0 0 0,0 0 0 0,0 0 0 16,0 0 0-16,0 0 0 0,0 0 0 16,0 0 0-16,-1 28 0 0,1-28 0 0,-9 27 0 15,9-27 0-15,-4 25 0 0,4-25 0 0,2 20 0 16,-2-20 0-16,0 0 0 0,11 19 0 0,-11-19 0 16,0 0 0-16,21 6 0 0,-21-6 0 0,17-2 0 15,-17 2 0-15,0 0 0 0,24-12 0 0,-24 12 0 16,21-22 0-16,-21 22 0 0,30-30 0 0,-30 30 0 15,34-30 0-15,-18 13 0 0,2 0 0 16,-1 1 0-16,-17 16 0 0,28-28 0 0,-28 28 0 16,22-18 0-16,-22 18 0 0,0 0 0 15,0 0 0-15,0 0 0 0,0 0 0 0,0 0 0 16,9 18 0-16,-9-18 0 0,-14 35 0 0,3-12 0 16,-1 4 0-16,-3 4 0 0,1-5 0 0,-1 5 0 15,2 1 0-15,2-7 0 0,4 5 0 0,1-8 0 16,3-1 0-16,2-4 0 0,7 0 0 15,-6-17 0-15,17 21 0 0,-17-21-104 0,39 18-164 16,-39-39-63-16,40 34-29 0,-30-34 1 0,13 1 23 16,17 20 48-16,-29-36 288 0</inkml:trace>
  <inkml:trace contextRef="#ctx0" brushRef="#br0" timeOffset="19850.3688">14826 2018 2045 0,'-27'15'2'0,"27"-15"-2"0,-12 19 0 0,12-19 0 16,0 0 0-16,0 0 0 0,20 17 0 0,-20-17 0 16,36-5 0-16,-12-5 0 0,3 2 0 0,2-9 0 15,1 0 0-15,-1 4 0 0,-2-6 0 16,-3 3 0-16,-3 2 0 0,-4-1 0 16,-17 15 0-16,27-29 0 0,-27 29 0 0,12-25 0 15,-12 25 0-15,3-20 0 0,-3 20 0 0,0 0 0 16,-14-22 0-16,14 22 0 0,-22-8 0 0,22 8 0 15,-28 4 0-15,11 4 0 0,0 3 0 0,-1 2 0 16,-1 3 0-16,-2 3 0 0,1 6 0 0,2-1 0 16,0 7 0-16,5-1 0 0,-1-1 0 15,7-1 0-15,2-6 0 0,4-3 0 0,3-2 0 16,-2-17 0-16,12 28 0 0,-12-28 0 0,23 19 0 16,-3-10 0-16,-20-9-9 0,57 4-289 0,-47-33-77 15,43 37-57-15,-25-29-20 0,6-14 27 0,31 28 370 16</inkml:trace>
  <inkml:trace contextRef="#ctx0" brushRef="#br0" timeOffset="21639.8784">13141 2772 777 0,'0'-22'107'16,"0"22"-6"-16,0 0 17 0,0 0-10 15,-1-20-7-15,1 20-12 0,0 0 2 16,0 0 0-16,0 0-7 0,0 0-11 0,-17-20-17 15,17 20-8-15,0 0-10 0,0 0-6 0,-23-7-7 16,23 7-1-16,0 0-6 0,-26 0 4 0,26 0-6 16,-22 6 1-16,22-6-7 0,-26 13-9 0,26-13-1 15,-32 21 0-15,15-7 0 0,1 3 0 16,0 0 0-16,1 1 0 0,0-1 0 0,3 0 0 16,12-17 0-16,-16 30 0 0,16-30 0 0,-4 22 0 15,4-22 0-15,5 20 0 0,-5-20 0 0,17 17 0 16,-17-17 0-16,26 13 0 0,-26-13 0 0,31 8 0 15,-12-8 0-15,1-1 0 0,1-5 0 0,2 0 0 16,-1-4 0-16,0-2 0 0,-1-1 0 16,-3-2 0-16,-18 15 0 0,31-29 0 15,-31 29 0-15,27-27 0 0,-27 27 0 0,20-23 0 16,-20 23 0-16,13-23 0 0,-13 23 0 0,6-17 0 16,-6 17 0-16,0 0 0 0,0 0 0 0,0 0 0 15,0 0 0-15,0 0 0 0,0 0 0 0,0 0 0 16,0 0 0-16,-8 32 0 0,2-4 0 0,-2 10 0 15,-3 11 0-15,0 4 0 0,-4 5 0 0,-1 3 0 16,-1-1 0-16,0 0 0 0,-2-3 0 16,2-3 0-16,0-4 0 0,0-6 0 15,2-5 0-15,-3-3 0 0,0-6 0 0,1-3 0 16,-3-4 0-16,1-5 0 0,0-4 0 0,1-6 0 16,1-2 0-16,17-6 0 0,-30-5 0 0,30 5 0 15,-20-24 0-15,11 2 0 0,7-4 0 0,2-8 0 16,6 0 0-16,4-5 0 0,7 3 0 15,-2-8-74-15,15 18-57 0,-24-35-164 0,41 40-176 16,-21-21-115-16,4 3 97 0,15 22 489 0</inkml:trace>
  <inkml:trace contextRef="#ctx0" brushRef="#br0" timeOffset="22389.8836">13583 2843 1904 0,'0'0'86'0,"0"0"-51"0,0 0-13 0,0 0-22 16,0 0 0-16,0 0 0 0,0 0 0 0,0 0 0 16,0 0 0-16,0 0 0 0,-10 20 0 0,10-20 0 15,-16 31 0-15,6-10 0 0,-1 0 0 0,0 2 0 16,1 0 0-16,-1 0 0 0,0 0 0 0,1-1 0 16,-1 0 0-16,2-3 0 0,-1 2 0 15,10-21 0-15,-14 29 0 0,14-29 0 0,0 0 0 16,-7 17 0-16,7-17 0 0,0 0 0 0,0 0 0 15,0 0 0-15,0 0 0 0,14-22 0 16,-14 22 0-16,22-29 0 0,-7 7 0 0,2-2 0 16,1 0 0-16,-1-2 0 0,0 3 0 0,-1-1 0 15,0 1 0-15,0 3 0 0,-3 1 0 16,0 1 0-16,-13 18 0 0,22-25 0 0,-22 25 0 16,19-15 0-16,-19 15 0 0,0 0 0 0,18-8 0 15,-18 8 0-15,0 0 0 0,23 0 0 0,-23 0 0 16,25 1 0-16,-25-1 0 0,33 1 0 0,-12-1 0 15,1 2 0-15,1-4 0 0,0 2 0 0,0 0 0 16,0 2 0-16,0-2 0 0,2-2 0 0,-2 2 0 16,-1-1 0-16,-4 0 0 0,-1 0 0 15,-17 1 0-15,22-3 0 0,-22 3 0 16,0 0 0-16,0 0 0 0,0 0 0 0,0 0 0 16,0 0 0-16,0 0 0 0,-17-1 0 0,17 1 0 15,-28 1 0-15,11 2 0 0,-3 0 0 0,1 2 0 16,-3 2 0-16,-1 3 0 0,1 1 0 0,0 2 0 15,0 2 0-15,0 1 0 0,2-2 0 0,1 3 0 16,19-17 0-16,-29 31 0 0,29-31 0 16,-17 29 0-16,17-29 0 0,-5 22 0 0,5-22 0 15,13 17 0-15,-13-17 0 0,26 11 0 0,-6-9 0 16,2 0 0-16,3-5 0 0,2-2 0 0,1-3 0 16,2-2 0-16,1-3 0 0,-2 0 0 0,-1-3 0 15,-5 1 0-15,-1 1 0 0,-3-2 0 16,-2 3 0-16,-17 13 0 0,28-25 0 15,-28 25 0-15,16-21 0 0,-16 21 0 0,0 0 0 16,5-18 0-16,-5 18 0 0,0 0 0 0,0 0 0 16,0 0 0-16,0 0 0 0,-22-3 0 0,22 3 0 15,0 0 0-15,-19 17 0 0,19-17 0 0,-15 26 0 16,15-26 0-16,-15 30 0 0,8-13 0 0,2 0 0 16,5-17 0-16,-6 34 0 0,6-34 0 0,1 31 0 15,-1-31 0-15,10 28 0 0,-10-28 0 16,21 23 0-16,-21-23 0 0,35 17 0 0,-15-16-70 15,14 11-59-15,-23-32-115 0,41 34-70 0,-39-38-74 16,30 13-55-16,2 7 39 0,-28-27 350 16</inkml:trace>
  <inkml:trace contextRef="#ctx0" brushRef="#br0" timeOffset="22927.322">14577 2844 1815 0,'-37'0'102'0,"37"0"-49"16,-27 10-8-16,27-10-13 0,-27 21-32 0,27-21 0 15,-27 30 0-15,14-12 0 0,-2 4 0 0,5 2 0 16,0 3 0-16,3-1 0 0,-1 1 0 0,3 2 0 16,2-3 0-16,-2 1 0 0,2-3 0 0,1-1 0 15,0-2 0-15,2-3 0 16,0-18 0-16,-2 28 0 0,2-28 0 0,0 0 0 16,0 18 0-16,0-18 0 0,0 0 0 0,0 0 0 0,0 0 0 0,0 0 0 15,11-18 0-15,-11 18 0 0,14-28 0 0,-6 7 0 16,3-3 0-16,1-2 0 0,0-1 0 15,2-1 0-15,-2 0 0 0,0 2 0 0,0-2 0 0,0 1 0 16,1-1 0-16,-1 2 0 0,1 0 0 16,-1 2 0-16,0 3 0 0,2 0 0 15,0 3 0-15,0 1 0 0,-14 17 0 0,24-22 0 16,-24 22 0-16,24-13 0 0,-24 13 0 0,24-7 0 16,-24 7 0-16,24-2 0 0,-24 2 0 0,27 4 0 15,-27-4 0-15,29 8 0 0,-29-8 0 0,22 13 0 16,-22-13 0-16,13 20 0 0,-13-20 0 0,3 26 0 15,-3-26 0-15,-8 33 0 0,1-14 0 16,-4 1 0-16,-2-1 0 0,-2 2 0 0,-2 1 0 16,-2 0 0-16,-2 0 0 0,-1-1 0 0,-1-2 0 15,0 2 0-15,-2-2 0 0,0 2 0 0,-1 1 0 16,1-2 0-16,1 2 0 0,0 0 0 16,1 0 0-16,0-1 0 0,3-1 0 0,1 0 0 15,2 1 0-15,4-1 0 0,1 1 0 0,1-2 0 16,2-1 0-16,2-1 0 0,7-17 0 15,-7 27 0-15,7-27 0 0,-3 19 0 0,3-19 0 16,0 0 0-16,0 0 0 0,0 0 0 0,22 16-6 16,-22-16-115-16,28-4-130 0,-39-30-68 0,44 38-79 15,-32-27-62-15,4-8 40 0,27 23 349 0</inkml:trace>
  <inkml:trace contextRef="#ctx0" brushRef="#br0" timeOffset="23302.321">15031 2395 2047 0,'0'0'0'0,"-18"20"0"0,18-20 0 16,-21 24 0-16,9-7 0 0,-1 7 0 16,-2 4 0-16,0 5 0 0,0 3 0 0,-2 3 0 15,1 1 0-15,-1 1 0 0,1-1 0 0,3 2 0 16,-1-1 0-16,2-1 0 0,0-1 0 0,1-2 0 15,2-3 0-15,3-5 0 0,4-5 0 0,2-4 0 16,0-20 0-16,11 24 0 0,-11-24 0 16,23 8 0-16,-23-8 0 0,35-7 0 0,-15-3 0 15,4-4 0-15,0-5 0 0,2-2 0 16,-2-2 0-16,-1 0 0 0,-1 1 0 0,-2 1 0 16,-2 1 0-16,-2 2 0 0,-16 18 0 0,25-28 0 15,-25 28 0-15,0 0 0 0,20-17 0 0,-20 17 0 16,0 0 0-16,0 0 0 0,-3 17 0 0,3-17 0 15,-7 35 0-15,1-8 0 0,-3 6 0 0,1-1 0 16,-1 3 0-16,1-4 0 0,7 2 0 16,-3-6 0-16,19 13-102 0,-15-40-192 0,19 46-67 15,-19-46-68-15,17 5 7 0,17 15 4 0,-21-37 398 16</inkml:trace>
  <inkml:trace contextRef="#ctx0" brushRef="#br0" timeOffset="24869.3864">17439 484 568 0,'0'0'215'0,"0"0"-66"16,6-27-25-16,-6 27-23 0,5-23-27 0,-5 23-26 16,5-17-8-16,-5 17 3 0,0 0 6 0,0 0 13 15,0 0-6-15,0 0 11 0,0 0-10 0,0 0-17 16,0 0-5-16,5 18-21 0,-5-18-4 0,-3 35-3 16,3-14 13-16,0 2-10 0,0 2-3 15,1 4-2-15,-1 3-7 0,3 2 1 0,1 1 7 16,0-1 7-16,4-2-12 0,-2 6-10 15,1 3 3-15,0 6-17 0,-1 1 16 0,3 1 19 16,-2 2-17-16,2 8 21 0,-4 10 4 0,-1 8-30 16,-4 11 23-16,-1 8-22 0,-4 3-2 0,1 11 37 15,-7 2-25-15,1 10 19 0,-5 3 20 0,3 6-13 16,-4 0 12-16,4 8 4 0,-4 2-18 16,4 4-6-16,0 3-11 0,2 2-8 0,3 1 0 15,2 4 0-15,3 3 0 0,-1 2 0 0,3 4 0 16,0 2 0-16,0 5 0 0,3 2 0 0,0 4 0 15,0 3 0-15,2 4 0 0,-2 3 0 0,2 0 0 16,0 7 0-16,0 5 0 0,0 2 0 0,0 2 0 16,1 3 0-16,-3 0 0 15,2 7 0-15,-4 6 0 0,1 4 0 0,-2 3 0 16,-3 0 0-16,0 3 0 0,-4 5 0 0,0 3 0 16,0 6 0-16,-3 9 0 0,3-1 0 0,-3 7 0 15,-1 1 0-15,0 0 0 0,0 3 0 0,-1 2 0 16,1 4 0-16,-1 4 0 0,-1 5 0 0,0 3 0 15,0 3 0-15,1 6 0 0,1-2 0 0,0 11 0 16,-1-2 0-16,0 4 0 0,-2 6 0 16,0 4 0-16,-2 2 0 0,1 2 0 0,-3 1 0 15,0 1 0-15,0 3 0 0,-1 0 0 0,2 0 0 16,2 3 0-16,-2-2 0 0,4 10 0 0,1-10 0 16,5-11 0-16,1-26 0 0,5-18-7 15,1-16-66-15,6-20-29 0,-9-9-88 0,21-23-324 16,-18-98-66-16,0-99 580 0,0 0 0 0,0 0 0 15,0 0 0-15</inkml:trace>
  <inkml:trace contextRef="#ctx0" brushRef="#br0" timeOffset="26063.1534">17961 521 1371 0,'0'0'247'0,"0"0"-192"16,5-20-12-16,-5 20 1 0,12-21-9 15,-12 21 2-15,13-18-15 0,-13 18-5 16,0 0 3-16,0 0-6 0,0 0 7 0,0 0 17 16,0 0 0-16,0 0-9 0,0 0-13 0,7 18-16 15,-9 4 0-15,-2 3 0 0,-2 7 0 0,-3 2 0 16,-4 2 0-16,-1 5 0 0,-2-10 0 0,0-5 0 16,2 4 0-16,3-9 0 0,2 11 0 0,4 0 0 15,4-4 0-15,2 2 0 0,3-2 0 16,0-2 0-16,3 0 0 0,1-3 0 0,2-4 0 15,1-1 0-15,-11-18 0 0,27 24 0 0,-10-15 0 16,1-9 0-16,1-1 0 0,3-8 0 0,3-5 0 16,1-3 0-16,5-6 0 0,-1-3 0 15,6-4 0-15,-1-4 0 0,-1-5 0 0,-3 2 0 16,-1 3 0-16,-6 3 0 0,0 0 0 0,-3 8 0 16,-5-4 0-16,-16 27 0 0,20-29 0 15,-20 29 0-15,9-21 0 0,-9 21 0 0,0 0 0 16,0 0 0-16,0 0 0 0,0 0 0 0,-6 17 0 15,1 2 0-15,1 7 0 0,-5 5 0 0,-1 8 0 16,-1-5 0-16,0 4 0 0,5 2 0 0,0-7 0 16,6-3 0-16,2-3 0 0,7-8 0 0,-9-19 0 15,29 24 0-15,-10-16 0 0,6-8 0 16,-1 0 0-16,3-5 0 0,4-5 0 0,0-4 0 16,3-7 0-16,-1-1 0 0,0-8 0 15,-1-4 0-15,4-5 0 0,-5-7 0 0,-2 8 0 16,-2 0 0-16,-5-4 0 0,-6 6 0 0,-5-10 0 15,-6 8 0-15,-4 6 0 0,-3 1 0 0,-2 6 0 16,-1 4 0-16,-3 1 0 0,8 20 0 0,-15-28 0 16,15 28 0-16,-10-18 0 0,10 18 0 15,0 0-20-15,0 0-129 0,-7-18-162 0,34 12-85 16,-27 6-100-16,0 0-45 0,31 20 408 0</inkml:trace>
  <inkml:trace contextRef="#ctx0" brushRef="#br0" timeOffset="26485.0933">19228 328 1711 0,'-6'19'325'0,"6"-19"-314"0,-25-1-11 0,25 1 0 16,-23 6 0-16,23-6 0 0,-22 20 0 0,22-20 0 16,-24 37 0-16,8-12 0 0,1 1 0 0,-1 6 0 15,-1 8 0-15,-2 5 0 0,1 7 0 0,-1 1 0 16,-2-3 0-16,2-8 0 0,-2 3 0 15,0-7 0-15,3 0 0 0,0-1 0 16,2-6 0-16,1-1 0 0,3-5 0 0,4-3 0 0,2-3 0 16,2-2 0-16,4-17 0 0,0 22 0 15,0-22 0-15,0 0 0 0,0 0 0 0,22 6 0 16,-22-6 0-16,22-6 0 0,-22 6 0 0,30-22 0 16,-10 5 0-16,0 0 0 0,3-1 0 0,-1 1 0 15,0 0 0-15,-2 3 0 0,-3 2 0 16,0 2 0-16,-17 10 0 0,23-13 0 0,-23 13 0 15,0 0 0-15,0 0 0 0,17-1 0 0,-17 1 0 16,0 0 0-16,0 0 0 0,13 19 0 0,-13-19 0 16,9 21 0-16,-9-21 0 0,11 21 0 0,-11-21 0 15,12 23 0-15,-12-23 0 0,19 27 0 0,-19-27 0 16,31 24 0-16,-13-15 0 0,4-3 0 0,0-2 0 16,4-2-25-16,-1-8-37 15,10 3-65-15,-20-20-117 0,32 17-62 0,-36-19-44 16,28 11-26-16,-12 7 37 0,-27 7 122 0,42-15 217 15</inkml:trace>
  <inkml:trace contextRef="#ctx0" brushRef="#br0" timeOffset="26860.06">19550 938 1399 0,'-22'-21'458'0,"22"21"-398"15,-24-11-13-15,24 11 3 0,-22-6-17 16,22 6-33-16,-19 0 0 0,19 0 0 0,0 0 0 16,-25 1 0-16,25-1 0 0,0 0 0 0,-25 22 0 15,25-22 0-15,-21 31 0 0,9-11 0 16,-1 3 0-16,0 1 0 0,0-1 0 0,2 2 0 15,-1 0 0-15,2-3 0 0,4-1 0 0,1-3 0 16,5-18 0-16,1 29 0 0,-1-29 0 0,0 0 0 16,20 21 0-16,-20-21 0 0,23 0 0 15,-23 0 0-15,32-11 0 0,-13 0 0 0,3-5 0 16,0-2 0-16,0 0 0 0,0-3 0 0,0 1 0 16,-2-5 0-16,0 4 0 0,-2-1 0 0,-2 5 0 15,-16 17 0-15,25-30 0 0,-25 30 0 0,18-26 0 16,-18 26 0-16,9-17 0 0,-9 17 0 0,0 0 0 15,0 0 0-15,0 0 0 0,0 0 0 0,0 0 0 16,0 0 0-16,0 0 0 16,0 0 0-16,-9 26 0 0,9-26 0 0,-9 32 0 15,3-9 0-15,0-2 0 0,1 4 0 0,0 2 0 16,2 0 0-16,2-3 0 0,1-1 0 0,4-5 0 16,-4-18 0-16,18 29 0 0,-18-29 0 0,35 14-16 15,-35-14-59-15,54-4-137 0,-46-25-59 0,37 18-68 16,-34-24-26-16,22 8 31 0,4 11-4 15,-19-19 242-15</inkml:trace>
  <inkml:trace contextRef="#ctx0" brushRef="#br0" timeOffset="27031.9047">20180 532 1982 0,'-19'27'37'15,"7"-3"-9"-15,-3 7-28 0,2 9 0 16,-2-5 0-16,-2 3 0 0,0 1 0 0,0-1 0 15,1 3 0-15,0 0 0 0,0-3 0 0,4-3 0 16,-1-1 0-16,3 0 0 0,3 0 0 0,-2-3 0 16,9-1-34-16,-9-9-56 0,24 9-219 0,-35-20-244 15,22 8-63-15,-2-18 172 0</inkml:trace>
  <inkml:trace contextRef="#ctx0" brushRef="#br0" timeOffset="27240.4616">19853 977 1728 0,'0'0'319'0,"-23"-14"-319"16,23 14 0-16,0 0 0 0,0 0 0 0,0 0 0 16,0 0 0-16,0 0 0 0,0 0 0 0,0 0 0 15,0 0 0-15,27-2 0 16,-5 4 0-16,5-5 0 0,5-3 0 0,2 1 0 16,5-3 0-16,-1 3 0 0,3 0 0 0,-2 0 0 15,4 3 0-15,0-7-41 0,10 7-37 0,-13-15-82 16,27 14-203-16,-39-10-141 0,13 6-81 0,-1 12 270 15</inkml:trace>
  <inkml:trace contextRef="#ctx0" brushRef="#br0" timeOffset="27443.6174">20625 935 2000 0,'0'0'47'0,"1"26"-47"16,-12-7 0-16,1-2 0 0,0 4 0 15,-5 0 0-15,4 3 0 0,0 0 0 0,2-1 0 16,1-2 0-16,3 1 0 0,2-4 0 0,2 1 0 15,1-2 0-15,0-17 0 0,1 25 0 16,-1-25 0-16,0 0 0 0,7 17 0 0,-7-17 0 16,0 0 0-16,17 6 0 0,-17-6 0 0,21-13 0 15,-21 13 0-15,34-28-123 0,-35-13-163 0,41 22-140 16,-37-16-123-16,13 6 3 0,15 19 430 0</inkml:trace>
  <inkml:trace contextRef="#ctx0" brushRef="#br0" timeOffset="27584.2917">20671 697 1813 0,'0'0'234'0,"-20"-2"-234"16,20 2 0-16,0 0 0 0,0 0 0 0,0 0 0 15,0 0 0-15,0 0 0 0,0 0 0 0,0 0 0 16,29-18 0-16,-5 11-102 0,-15-15-200 0,30-18-282 16,-15 27-61-16,0-2 232 0</inkml:trace>
  <inkml:trace contextRef="#ctx0" brushRef="#br0" timeOffset="27771.7031">20985 549 2009 0,'0'0'38'0,"-22"15"-38"0,22-15 0 0,-17 24 0 0,17-24 0 15,-17 40 0-15,6-15 0 0,2 8 0 16,-4-3 0-16,1 0 0 0,1 9 0 16,-1-5 0-16,0 9 0 0,-1-3 0 0,-1 0 0 15,1-1 0-15,2 1 0 0,0-5 0 0,4 0 0 16,1-2 0-16,2-4 0 0,4-4 0 0,0-5 0 15,5-1 0-15,-5-19 0 0,12 23-83 0,-12-23-178 16,17-10-191-16,-17 10-133 0,5-24-10 0,13 23 525 16</inkml:trace>
  <inkml:trace contextRef="#ctx0" brushRef="#br0" timeOffset="27943.6142">20729 918 2047 0,'-22'17'0'0,"22"-17"0"0,0 0 0 0,-17 1 0 15,17-1 0-15,0 0 0 0,0 0 0 0,0 0 0 16,19-8 0-16,-19 8 0 0,39-13 0 0,-12 6 0 16,6-2 0-16,-2-5 0 0,8 3 0 15,-7-14 0-15,20 12-237 0,-37-24-158 0,36 25-127 16,-31 14-57-16,0-10 266 0,24 26 313 0</inkml:trace>
  <inkml:trace contextRef="#ctx0" brushRef="#br0" timeOffset="28810.3684">21714 1013 1943 0,'0'0'38'0,"0"0"-13"0,0 0-4 15,0 0-3-15,0 0-16 0,0 0-2 0,0 0 0 16,0 0 0-16,0 0 0 0,0 0 0 0,-21 21 0 16,21-21 0-16,-15 29 0 0,7-8 0 0,-1 0 0 15,0 2 0-15,0 2 0 0,-1-5 0 16,2 1 0-16,8-21 0 0,-11 29 0 16,11-29 0-16,0 0 0 0,0 0 0 0,0 0 0 15,0 0 0-15,0 0 0 0,0 0 0 0,0 0 0 16,23-5 0-16,-23 5 0 0,18-23 0 0,-18 23 0 15,25-32 0-15,-12 12 0 0,2 1 0 0,0-1 0 16,0 2 0-16,-3 0 0 0,-12 18 0 0,21-33 0 16,-21 33 0-16,17-24 0 0,-17 24 0 15,0 0 0-15,10-19 0 0,-10 19 0 0,0 0 0 16,0 0 0-16,0 0 0 0,0 0 0 0,0 0 0 16,0 0 0-16,0 0 0 0,0 0 0 0,-5 20 0 15,5-20 0-15,-4 18 0 0,4-18 0 0,-2 22 0 16,2-22 0-16,8 18 0 0,-8-18 0 0,18 15 0 15,-18-15 0-15,30 13 0 0,-11-10 0 0,4-3 0 16,4-5 0-16,3-5 0 16,4 0 0-16,3-3 0 0,-3-1 0 0,0-2 0 0,0-1 0 15,-7 2 0-15,1 2 0 0,-6 1 0 16,-4 1 0-16,-18 11 0 0,23-14 0 0,-23 14 0 16,0 0 0-16,0 0 0 0,0 0 0 0,0 0 0 15,0 0 0-15,0 0 0 0,0 0 0 0,0 0 0 16,0 0 0-16,-4 20 0 0,-2-1 0 15,-4 2 0-15,1 3 0 0,-1 2 0 0,0-3 0 16,4 0 0-16,3 0 0 0,3-3 0 0,0 2 0 16,6-3 0-16,-6-19 0 0,15 32 0 0,-15-32 0 15,30 21 0-15,-13-17-27 0,16 5-139 0,-24-29-88 16,41 23-86-16,-39-30-26 0,28 16-43 0,-5 11 15 16,-19-19 304-16</inkml:trace>
  <inkml:trace contextRef="#ctx0" brushRef="#br0" timeOffset="29216.6224">22441 1103 2047 0,'0'0'0'0,"0"0"0"0,0 0 0 16,0 0 0-16,0 0 0 0,0 0 0 0,24-11 0 16,-3 9 0-16,6-2 0 0,3-6 0 15,7 1 0-15,0-2 0 0,0-3 0 0,0 6 0 16,-1-2 0-16,-5 3 0 0,3 0 0 0,-4 1 0 15,-5-1 0-15,-4-2 0 0,-21 9 0 16,25-13 0-16,-25 13 0 0,0 0 0 0,19-18 0 16,-19 18 0-16,0 0 0 0,-4-17 0 0,4 17 0 15,0 0 0-15,-23-18 0 0,23 18 0 16,-27-11 0-16,10 7 0 0,-1 5 0 0,-2 4 0 16,-2-1 0-16,-2 4 0 0,-1 1 0 0,-3 4 0 15,0 0 0-15,0 5 0 0,-3 2 0 0,1-1 0 16,2 6 0-16,1 0 0 0,4 1 0 0,7 1 0 15,5-7 0-15,6 2 0 0,7-1 0 0,-2-21 0 16,17 32 0-16,-17-32 0 0,39 21 0 0,-11-14 0 16,4-4 0-16,8-3 0 15,1-4 0-15,6-2 0 0,0-2 0 0,6-3 0 16,-2-6 0-16,7 3-99 0,-16-18-82 0,29 18-121 16,-37-22-48-16,31 19-20 0,-25 2-28 0,-13-7 55 15,24 19 340-15</inkml:trace>
  <inkml:trace contextRef="#ctx0" brushRef="#br0" timeOffset="29591.6364">23318 955 2028 0,'-39'11'19'0,"14"-8"-19"0,0 2 0 0,1-2 0 15,-1 2 0-15,0 2 0 0,-2 2 0 0,0 3 0 16,-2 0 0-16,1 5 0 0,1 1 0 16,4 1 0-16,1 6 0 0,3-6 0 0,3 1 0 15,3 2 0-15,3-4 0 0,4 0 0 0,3-1 0 16,2 0 0-16,1-17 0 0,11 22 0 15,-11-22 0-15,25 12 0 0,-8-8 0 0,4-1 0 16,3-3 0-16,1-6 0 0,3 0 0 0,0-6 0 16,1-1 0-16,-1 0 0 0,-2-4 0 0,0-1 0 15,-2-1 0-15,-1 0 0 0,-3-1 0 0,-1 1 0 16,-4 2 0-16,-2 1 0 0,-13 16 0 0,19-29 0 16,-19 29 0-16,11-20 0 0,-11 20 0 0,0 0 0 15,0 0 0-15,0 0 0 0,0 0 0 16,0 0 0-16,0 0 0 0,0 0 0 0,0 0 0 15,-19 28 0-15,8-7 0 0,-2 5 0 16,2-2 0-16,1 2 0 0,1-3 0 0,4-3 0 16,5 0 0-16,0-20 0 0,7 30 0 0,-7-30 0 15,22 22 0-15,-22-22 0 0,40 12 0 0,-13-11 0 16,8-5 0-16,0-14-107 0,18 11-84 0,-27-32-61 16,36 25-54-16,-38-23 26 0,26 13 24 15,-14 1-13-15,-7-8 5 0,21 20 143 0</inkml:trace>
  <inkml:trace contextRef="#ctx0" brushRef="#br0" timeOffset="29935.3678">23756 945 1966 0,'0'0'81'0,"-22"8"-81"0,2 3 0 15,0 2 0-15,0 3 0 0,-2 0 0 16,0 3 0-16,3 3 0 0,-1 3 0 0,6 1 0 16,2-1 0-16,2 2 0 0,1-3 0 0,2-1 0 15,3-3 0-15,4-20 0 0,0 27 0 0,0-27 0 16,6 18 0-16,-6-18 0 0,0 0 0 0,0 0 0 15,21 7 0-15,-21-7 0 0,0 0 0 0,26-19 0 16,-26 19 0-16,31-28 0 0,-10 5 0 0,1-2 0 16,1-1 0-16,0-1 0 0,-1 2 0 15,0 1 0-15,-1 1 0 0,-2 5 0 0,0-1 0 16,-19 19 0-16,32-26 0 0,-32 26 0 0,21-14 0 16,-21 14 0-16,0 0 0 0,0 0 0 15,0 0 0-15,0 0 0 0,0 0 0 0,5 18 0 16,-5-18 0-16,-8 31 0 0,2-6 0 0,1-6 0 15,2 5 0-15,2 0 0 0,2-4 0 0,5 0 0 16,0-2 0-16,-6-18 0 0,24 32 0 16,-4-17 0-16,-2-6 0 0,10 2-52 0,-28-11-110 15,57-7-108-15,-52-20-17 0,36 20-24 0,-27-14 29 16,12 3-2-16,8 8-9 0,-23-13 188 0</inkml:trace>
  <inkml:trace contextRef="#ctx0" brushRef="#br0" timeOffset="30221.9555">24246 935 1964 0,'0'0'83'0,"-31"1"-83"0,31-1 0 15,-33 18 0-15,33-18 0 0,-29 20 0 0,29-20 0 16,-19 15 0-16,19-15 0 0,0 0 0 0,0 0 0 16,9 21 0-16,-9-21 0 0,21 9 0 0,-21-9 0 15,26 13 0-15,-26-13 0 0,25 9 0 16,-25-9 0-16,23 10 0 0,-23-10 0 0,0 0 0 0,17 7 0 15,-17-7 0-15,0 0 0 0,4 22 0 0,-4-22 0 16,0 0 0-16,-2 22 0 0,2-22 0 0,0 0 0 16,-7 24 0-16,7-24 0 0,-7 18 0 15,7-18 0-15,-12 22 0 0,12-22 0 0,-16 25 0 0,16-25 0 16,-22 28 0-16,22-28 0 0,-20 27 0 16,20-27-35-16,-10 24-161 0,-17-35-77 0,39 29-75 15,-38-29 9-15,26 11-16 0,0 0 48 16,0 0 114-16</inkml:trace>
  <inkml:trace contextRef="#ctx0" brushRef="#br0" timeOffset="31159.4858">24801 999 1824 0,'0'0'53'15,"0"0"-28"-15,0 0 10 0,0 0-3 0,-18-5-1 16,18 5-8-16,0 0-3 0,-21-1-16 15,21 1-4-15,-21 1 0 0,21-1 0 0,-30 7 0 16,30-7 0-16,-32 16 0 0,32-16 0 0,-33 24 0 16,16-9 0-16,2 3 0 0,1 0 0 0,3 3 0 15,1-3 0-15,3 0 0 0,3-1 0 0,1 0 0 16,3-17 0-16,5 30 0 0,-5-30 0 0,15 25 0 16,-15-25 0-16,23 19 0 0,-23-19 0 15,27 6 0-15,-27-6 0 0,29 1 0 16,-29-1 0-16,30-9 0 0,-30 9 0 0,27-15 0 15,-27 15 0-15,24-25 0 0,-24 25 0 0,21-35 0 16,-11 16 0-16,-3 1 0 0,-1 0 0 0,-1 0 0 16,-1 1 0-16,-1-1 0 0,0 1 0 0,-3 17 0 15,2-28 0-15,-2 28 0 0,3-22 0 0,-3 22 0 16,0 0 0-16,3-19 0 0,-3 19 0 16,0 0 0-16,0 0 0 0,0 0 0 0,0 0 0 15,0 0 0-15,0 0 0 0,0 0 0 0,0 0 0 16,27-3 0-16,-27 3 0 0,31 0 0 0,-13-2 0 15,2 2 0-15,1-1 0 0,0-1 0 0,-2 1 0 16,-2 2 0-16,-17-1 0 0,22 9 0 16,-22-9 0-16,0 0 0 0,9 23 0 0,-9-23 0 15,-4 22 0-15,4-22 0 0,-15 31 0 16,6-14 0-16,9-17 0 0,-27 33 0 0,27-33 0 16,-28 29 0-16,28-29 0 0,-23 27 0 0,23-27 0 15,-15 21 0-15,15-21 0 0,0 0 0 0,0 0 0 16,0 0 0-16,12 17 0 0,-12-17 0 0,30-6 0 15,-9-1 0-15,3-3 0 0,2-3 0 0,0-2 0 16,-1-2 0-16,0 2 0 0,-2-1 0 16,-2 1 0-16,-4 4 0 0,-17 11 0 0,25-20 0 15,-25 20 0-15,0 0 0 0,0 0 0 0,0 0 0 16,0 0 0-16,0 0 0 0,0 0 0 16,0 0 0-16,0 0 0 0,0 0 0 0,6 29 0 15,-11-9 0-15,2 6 0 0,-2 0 0 0,4 1 0 16,2-2 0-16,4 2 0 0,1-6 0 0,8 4 0 15,-14-25-28-15,39 40-171 0,-39-40-68 16,48 17-35-16,-48-17 17 0,41 0 30 0,-24-1 52 16,-17 1-55-16,44 3 13 0,-47-21 241 0</inkml:trace>
  <inkml:trace contextRef="#ctx0" brushRef="#br0" timeOffset="32057.6063">18011 1936 1183 0,'-7'-26'205'0,"7"26"-55"16,0 0-81-16,0 0 8 0,4-25-20 0,-4 25-20 15,0-18-2-15,0 18-7 0,-4-20 3 0,4 20-10 16,-8-24 6-16,8 24-7 0,-13-20 6 0,13 20 0 16,-26-14 2-16,26 14-7 0,-36-5-15 0,12 6-6 15,-1 4 0-15,-3 3 0 0,-2 4 0 16,-1 4 0-16,-2 1 0 0,0 2 0 0,1 4 0 16,-1 2 0-16,-1 1 0 0,2 6 0 15,2-1 0-15,3 2 0 0,6-3 0 0,4-5 0 16,5 0 0-16,6-2 0 0,2-3 0 0,8-2 0 15,-4-18 0-15,21 26 0 0,-2-19 0 0,5-5 0 16,7-4 0-16,3-4 0 0,2-6 0 0,5-4 0 16,1-5 0-16,1-3 0 0,2-4 0 15,-3-2 0-15,0-5 0 0,-1-1 0 0,-5 1 0 16,-4 5 0-16,-5 4 0 0,-8 4 0 0,-3 5 0 16,-16 17 0-16,16-21 0 0,-16 21 0 0,0 0 0 15,0 0 0-15,0 0 0 0,0 0 0 0,0 0 0 16,-20 18 0-16,7 0 0 0,0 5 0 0,-3 5 0 15,-1 6 0-15,3 1 0 0,0-3 0 16,7 0 0-16,0-9 0 0,9 0 0 0,-2-23 0 16,17 32 0-16,-17-32-107 0,48 25-191 15,-40-42-65-15,43 29-94 0,-21-16-16 0,-6-22 125 16,34 28 348-16</inkml:trace>
  <inkml:trace contextRef="#ctx0" brushRef="#br0" timeOffset="33041.9528">18616 2099 1800 0,'0'0'65'16,"-6"-16"-47"-16,6 16 0 0,17-25 7 15,-7 6 8-15,7 2-1 0,-1-2-4 0,4 1-8 16,1 3-29-16,1 2 25 0,-4-1-29 0,0 5 27 16,-18 9-14-16,27-12 0 0,-27 12 0 0,0 0 0 15,0 0 0-15,0 0 0 0,0 0 0 0,0 0 0 16,9 20 0-16,-9-20 0 0,-12 26 0 0,3-5 0 16,-2 4 0-16,-1 4 0 0,0 1 0 0,1-4 0 15,1 3 0-15,2 1 0 0,1-3 0 16,3 0 0-16,2-3 0 0,5-2 0 15,2-4 0-15,-5-18 0 0,20 28 0 0,-20-28 0 16,34 16 0-16,-13-15 0 0,2-5 0 0,0-3 0 16,0-4 0-16,1-2 0 0,-4-4 0 0,1-1 0 15,-4-2 0-15,1 0 0 0,-2-2 0 0,0-1 0 16,-4-1 0-16,-1-2 0 0,-3 2 0 16,-2 0 0-16,-3-1 0 0,-1-1 0 0,1 3 0 15,-2 1 0-15,3 3 0 0,-4 19 0 0,4-33 0 16,-4 33 0-16,13-27 0 0,-13 27 0 0,22-26 0 15,-22 26 0-15,26-15 0 0,-26 15 0 0,32-8-6 16,-32 8-113-16,47 9-164 0,-49-29-78 0,36 39-103 16,-34-19-105-16,0 0 325 0</inkml:trace>
  <inkml:trace contextRef="#ctx0" brushRef="#br0" timeOffset="33406.6953">19315 2110 1639 0,'-7'-23'408'0,"7"23"-408"0,0 0 0 15,0 0 0-15,15-18 0 0,-15 18 0 0,27-22 0 16,-27 22 0-16,34-24 0 0,-15 10 0 0,-1 4 0 16,1-3 0-16,-2 3 0 0,-17 10 0 0,26-16 0 15,-26 16 0-15,21-14 0 0,-21 14 0 0,0 0 0 16,12-19 0-16,-12 19 0 0,0 0 0 0,0 0 0 15,0 0 0-15,-4-17 0 0,4 17 0 0,0 0 0 16,0 0 0-16,-21-8 0 16,21 8 0-16,-20 3 0 0,20-3 0 0,-23 8 0 15,23-8 0-15,-27 20 0 0,27-20 0 0,-33 26 0 16,16-4 0-16,-1-5 0 0,1 9 0 0,1-1 0 16,4-4 0-16,2 6 0 0,6-8 0 0,4-2 0 15,1 0 0-15,-1-17 0 0,18 24 0 0,-18-24 0 16,33 16 0-16,-9-11 0 0,2-5 0 0,4-1 0 15,1-6 0-15,4-2 0 0,-2-5 0 16,6 1 0-16,-9-17-125 0,25 30-190 0,-40-49-96 16,30 28-202-16,-14-4 91 0,-14-26 462 0</inkml:trace>
  <inkml:trace contextRef="#ctx0" brushRef="#br0" timeOffset="33609.8132">20021 1555 1911 0,'0'0'110'0,"-17"10"-103"0,17-10 0 16,-34 31 0-16,18-4-2 0,-2 2-5 0,-1 7 0 16,1 3 0-16,0-2 0 0,1 6 0 0,1-1 0 15,-1 4 0-15,2-1 0 0,1 2 0 0,2-1 0 16,3-6 0-16,3 1 0 0,5-8 0 0,1-8 0 16,7-1 0-16,-7-24 0 0,22 39-82 15,-22-39-191-15,28 20-272 0,-28-20-84 16,18 9 112-16</inkml:trace>
  <inkml:trace contextRef="#ctx0" brushRef="#br0" timeOffset="33859.8144">20094 2122 2047 0,'0'0'0'0,"0"0"0"0,0 0 0 0,0 0 0 16,18-13 0-16,-18 13 0 0,24-14 0 0,-24 14 0 16,30-19 0-16,-12 11 0 0,-18 8 0 0,35-23 0 15,-17 5 0-15,10 23-115 0,-27-42-323 0,30 33-241 16,-8-7 63-16,0-12 418 0</inkml:trace>
  <inkml:trace contextRef="#ctx0" brushRef="#br0" timeOffset="34475.9493">20808 1658 1617 0,'0'0'119'0,"0"0"-36"0,0 0-17 0,0 0-5 16,0 0-12-16,0 0-11 0,0 0-24 0,7 19-14 15,-7-19 0-15,0 0 0 0,-13 23 0 0,5-6 0 16,0 6 0-16,-6 11 0 0,2 2 0 16,-4 7 0-16,1 0 0 0,-4 1 0 15,2 5 0-15,2-4 0 0,0 0 0 0,3-2 0 16,2-7 0-16,3-5 0 0,3-3 0 0,4-4 0 16,1-2 0-16,5 1 0 0,-6-23-74 0,22 41-64 15,-22-41-196-15,0 0-289 0,17 1 17 0,-17-1 335 16</inkml:trace>
  <inkml:trace contextRef="#ctx0" brushRef="#br0" timeOffset="34850.9648">20569 2039 1802 0,'-12'17'245'0,"12"-17"-245"0,-25 6 0 0,25-6 0 15,0 0 0-15,0 0 0 0,0 0 0 0,0 0 0 16,0 0 0-16,0 0 0 0,23 5 0 15,-1-5 0-15,4-1 0 0,6-5 0 0,6-2 0 16,3-5 0-16,3-5 0 0,4 1 0 0,-3-1 0 16,3 3 0-16,-4 1 0 0,-3 3-52 0,-6 0 22 15,-2 5-5-15,-5-1 19 0,0 3-9 0,-6-2 1 16,1 6-2-16,-23 0 1 0,29-5-5 0,-29 5 4 16,0 0 3-16,0 0 11 0,0 0 11 0,0 0 12 15,0 0 9-15,0 0 8 16,-16 18 14-16,16-18-10 0,-19 20 45 0,19-20-46 15,-21 23 30-15,12-5-38 0,9-18-23 0,-20 38 0 16,9-12 0-16,0-2 0 0,-1 5 0 0,1-2 0 16,1-3 0-16,2 0 0 0,2-3 0 0,1-3 0 15,5-18 0-15,-3 28 0 0,3-28 0 0,5 17 0 16,-5-17 0-16,0 0 0 0,26 8 0 16,-26-8 0-16,33-10-64 0,-25-20-121 0,36 35-176 15,-38-38-177-15,23 13-72 0,-1 9 322 0</inkml:trace>
  <inkml:trace contextRef="#ctx0" brushRef="#br0" timeOffset="35413.474">21379 1876 2047 0,'0'0'0'16,"0"0"0"-16,0 0 0 0,0 0 0 0,0 20 0 15,0-20 0-15,0 0 0 0,9 20 0 0,-9-20 0 16,6 18 0-16,-6-18 0 0,2 20 0 0,-2-20 0 15,-3 32 0-15,3-32 0 0,-13 37 0 0,7-15 0 16,-3-4 0-16,-1 5 0 0,-1-5 0 0,11-18 0 16,-21 31 0-16,21-31 0 0,-17 24 0 15,17-24 0-15,0 0 0 0,0 0 0 16,0 0 0-16,0 0 0 0,0 0 0 0,0 0 0 16,0 0 0-16,25-9 0 0,-8-4 0 0,1-4 0 15,5-1 0-15,-1-3 0 0,0 0 0 0,0-4 0 16,-2 1 0-16,-1 1 0 0,-4 3 0 0,0 2 0 15,-15 18 0-15,22-26 0 0,-22 26 0 16,0 0 0-16,14-18 0 0,-14 18 0 0,0 0 0 16,0 0 0-16,0 0 0 0,-6 21 0 0,6-21 0 15,-8 23 0-15,1-3 0 0,0-3 0 0,0 5 0 16,1 0 0-16,2-6 0 0,3 3 0 0,1-19 0 16,4 21 0-16,-4-21 0 0,0 0 0 0,19 22 0 15,-19-22 0-15,19 7 0 0,-19-7 0 16,24-1 0-16,-24 1 0 0,32-13 0 15,-15 2 0-15,0-1 0 0,1-7 0 0,-18 19 0 16,33-31 0-16,-18 12 0 0,-15 19 0 0,24-28 0 16,-24 28 0-16,0 0 0 0,0 0 0 0,0 0 0 15,0 0 0-15,0 0 0 0,0 0 0 0,0 0 0 16,0 0 0-16,0 0 0 0,0 0 0 0,1 29 0 16,-1-29 0-16,-6 27 0 0,3-9 0 0,3-18 0 15,0 34 0-15,0-34 0 0,8 29 0 16,-8-29 0-16,13 29 0 0,-13-29 0 0,23 25 0 15,-23-25 0-15,33 21 0 0,-33-21-121 0,42 19-115 16,-43-36-44-16,38 38-14 0,-37-21 39 16,25-14 38-16,-8 11-25 0,-7-17-30 0,23 27 143 15</inkml:trace>
  <inkml:trace contextRef="#ctx0" brushRef="#br0" timeOffset="35757.2007">22014 2005 2047 0,'-22'6'0'0,"22"-6"0"16,-6 20 0-16,6-20 0 0,0 19 0 0,0-19 0 16,0 0 0-16,16 18 0 0,-16-18 0 0,27 6 0 15,-27-6 0-15,32 4 0 16,-12-3 0-16,-1-4 0 0,3 1 0 0,0-4 0 16,-1-1 0-16,-2-4 0 0,0 1 0 0,0-6 0 15,-3 0 0-15,-16 16 0 0,30-33 0 0,-30 33 0 16,20-25 0-16,-20 25 0 0,8-25 0 0,-8 25 0 15,-2-23 0-15,2 23 0 0,0 0 0 0,-26-19 0 16,26 19 0-16,-31 4 0 0,12 2 0 0,-4 2 0 16,1 7 0-16,-2 4 0 0,-2 6 0 15,5-2 0-15,-3 5 0 0,6 0 0 0,2-4 0 16,1 4 0-16,6-7 0 0,4-3 0 0,5-1 0 16,0-17 0-16,14 26 0 0,-14-26 0 0,28 17 0 15,-7-11 0-15,-3-15-53 0,25 25-231 16,-35-41-69-16,40 38-63 0,-28-26-39 0,-1-12 40 15,29 27 345-15</inkml:trace>
  <inkml:trace contextRef="#ctx0" brushRef="#br0" timeOffset="36527.2324">23118 1993 1891 0,'0'0'86'15,"-12"-17"-51"-15,12 17-18 0,0 0 1 16,-22-11-25-16,22 11 14 0,-24-1-7 16,7 3 0-16,-1 3 0 0,-3-1 0 0,0 4 0 15,-1 6 0-15,-1 1 0 0,-1 8 0 0,-3 2 0 16,2-1 0-16,-5 2 0 0,4 3 0 0,-1 2 0 15,5-4 0-15,4 0 0 0,4-4 0 0,6-6 0 0,4 0 0 16,4-17 0-16,5 20 0 0,-5-20 0 0,18 13 0 16,-18-13 0-16,30 4 0 0,-12-6 0 0,1 0 0 15,2-6 0-15,2-3 0 0,1-1 0 16,-2-3 0-16,1-1 0 0,1 0 0 0,-4 0 0 16,3-1 0-16,-2 2 0 0,-2-1 0 0,-2 4 0 15,-17 12 0-15,27-23 0 0,-27 23 0 16,18-18 0-16,-18 18 0 0,0 0 0 0,11-21 0 15,-11 21 0-15,0 0 0 0,0 0 0 0,0 0 0 16,0 0 0-16,-18 11 0 0,18-11 0 16,-28 35 0-16,9-8 0 0,-1 3 0 0,-3 3 0 15,2 4 0-15,2 6 0 0,0 1 0 0,0 8 0 16,1 0 0-16,-1 4 0 0,-1 2 0 0,-4-2 0 16,1 0 0-16,-2-4 0 0,0-2 0 0,2-8 0 15,2-3 0-15,2-8 0 0,3-3 0 0,0-6 0 16,3-4 0-16,13-18 0 0,-22 22 0 0,22-22 0 15,0 0 0-15,0 0 0 0,-17-8 0 16,17 8 0-16,-4-31 0 0,2 5 0 0,3-6 0 16,1-4 0-16,3-2 0 0,4-1 0 15,2-4 0-15,2-2 0 0,3-3 0 0,2-4 0 16,3-1 0-16,-1 0 0 0,2 1 0 0,0 6 0 16,-2 6 0-16,-1 10 0 0,-3 4 0 0,1 9 0 15,-17 17 0-15,33-25 0 0,-33 25 0 0,34-12 0 16,-16 8 0-16,6 4 0 0,-2-5-4 15,12 14-126-15,-17-26-75 0,34 36-65 0,-35-39-25 16,35 28 14-16,-24-18 20 0,8-4-27 0,16 19-24 16,-26-33 312-16</inkml:trace>
  <inkml:trace contextRef="#ctx0" brushRef="#br0" timeOffset="37277.2265">23448 2095 2042 0,'-29'9'5'0,"7"0"-5"0,1 3 0 16,4 0 0-16,17-12 0 0,-29 24 0 0,29-24 0 16,-23 29 0-16,23-29 0 0,-18 32 0 0,18-32 0 15,-10 31 0-15,6-14 0 0,1 0 0 0,3-17 0 16,-4 29 0-16,4-29 0 0,-3 23 0 16,3-23 0-16,0 18 0 0,0-18 0 0,0 0 0 15,0 0 0-15,0 0 0 0,0 0 0 0,0 0 0 16,0 0 0-16,0 0 0 0,19-18 0 15,-19 18 0-15,18-29 0 0,-8 8 0 0,3 0 0 16,-1-4 0-16,4 0 0 0,0 0 0 0,0-1 0 16,-2 0 0-16,1-1 0 0,1 2 0 0,1-2 0 15,-2-1 0-15,1 4 0 0,0 3 0 16,-16 21 0-16,26-23 0 0,-26 23 0 0,17-7 0 16,-17 7 0-16,0 0 0 0,20 7 0 0,-20-7 0 15,20 22 0-15,-20-22 0 0,22 26 0 0,-22-26 0 16,25 26 0-16,-25-26 0 0,31 27 0 0,-13-19 0 15,1 1 0-15,2-3 0 0,-2-1 0 0,1-3 0 16,-2 0 0-16,2-2 0 0,-2-1 0 16,-18 1 0-16,31-5 0 0,-31 5 0 15,26-7 0-15,-26 7 0 0,17-8 0 0,-17 8 0 16,0 0 0-16,0 0 0 0,5-18 0 0,-5 18 0 16,0 0 0-16,-23-8 0 0,23 8 0 0,-23-2 0 15,23 2 0-15,-32 5 0 0,14 1 0 0,-4 1 0 16,1 1 0-16,-3 3 0 0,0 4 0 0,-3 2 0 15,1 3 0-15,2 2 0 0,1 0 0 16,2 0 0-16,5-2 0 0,4-2 0 0,4 1 0 16,8-19 0-16,-3 30 0 0,3-30 0 0,17 23 0 15,-17-23 0-15,34 9 0 0,-11-10 0 0,5-4 0 16,5-3 0-16,4-4 0 0,-1-3 0 0,0-3 0 16,-1 0 0-16,-5-1 0 0,-1 1 0 15,-3 1 0-15,-4 1 0 0,-5 0 0 0,-17 16 0 16,22-25 0-16,-22 25 0 0,9-20 0 15,-9 20 0-15,0 0 0 0,-1-17 0 0,1 17 0 16,0 0 0-16,0 0 0 0,0 0 0 0,-22 9 0 16,22-9 0-16,0 0 0 0,-20 25 0 0,20-25 0 15,-14 33 0-15,7-15 0 0,1-1 0 0,6-17 0 16,-5 29 0-16,5-29 0 0,2 28 0 0,-2-28 0 16,10 22 0-16,-10-22 0 0,18 18 0 15,-18-18 0-15,24 13 0 0,-24-13 0 0,29 3 0 16,-29-3-2-16,42-9-81 0,-23-11-57 15,26 27-74-15,-30-39-44 0,34 36-9 0,-33-29 26 16,15 11 33-16,-9 2-29 0,-11-14-33 0,16 27 144 16</inkml:trace>
  <inkml:trace contextRef="#ctx0" brushRef="#br0" timeOffset="37815.8381">24238 2109 1599 0,'-1'24'438'0,"1"-24"-428"16,-18 11-10-16,18-11 0 0,-16 20 0 0,16-20 0 15,-18 30 0-15,8-11 0 0,0 3 0 0,1 1 0 16,-2 6 0-16,-3-1 0 0,3 1 0 0,2-1 0 15,3-5 0-15,-1-2 0 0,3 0 0 0,4-21 0 16,-8 31 0-16,8-31 0 0,-1 20 0 0,1-20 0 16,0 0 0-16,0 0 0 0,0 0 0 15,0 0 0-15,22-5 0 0,-22 5 0 16,19-28 0-16,-6 10 0 0,1-3 0 0,0 1 0 16,-1-1 0-16,-2-2 0 0,1 0 0 0,-2 0 0 15,1-1 0-15,-2 4 0 0,1-3 0 0,0 2 0 16,1 2 0-16,-1-2 0 0,1 1 0 0,-2 1 0 15,-9 19 0-15,22-29 0 0,-22 29 0 0,18-13 0 16,-18 13 0-16,0 0 0 0,24-1 0 16,-24 1 0-16,18 5 0 0,-18-5 0 0,19 11 0 15,-19-11 0-15,22 13 0 0,-22-13 0 0,21 19 0 16,-21-19 0-16,16 24 0 0,-16-24 0 16,12 27 0-16,-12-27 0 0,3 31 0 0,-6-14 0 15,-1 3 0-15,-4-1 0 0,-1 0 0 0,-3 2 0 16,-3-2 0-16,0 1 0 0,-3-3 0 0,18-17 0 15,-31 29 0 1,15-15 0-16,-1-2 0 0,0-1 0 0,-1-1 0 16,18-10 0-16,-32 16 0 0,32-16 0 0,-29 12 0 15,29-12 0-15,-22 6 0 0,22-6 0 0,0 0 0 16,-19 0 0-16,19 0 0 0,0 0 0 0,0 0 0 16,0 0 0-16,-21 6 0 0,21-6 0 0,-12 17 0 15,12-17 0-15,-20 35 0 0,7-10 0 0,-2 3 0 16,-3 6 0-16,-3 2 0 15,0 2 0-15,-3-2 0 0,6-3 0 0,2-8 0 16,7-3 0-16,9-22 0 0,-10 26 0 0,10-26 0 16,0 0 0-16,17 8 0 0,1-15 0 0,2-8 0 15,16 3-63-15,-15-29-143 0,34 28-70 0,-36-45-22 16,39 33 20-16,-26-27 26 0,17 1-7 0,5 14-32 16,-17-32 168-16</inkml:trace>
  <inkml:trace contextRef="#ctx0" brushRef="#br0" timeOffset="38175.1994">24907 1705 2047 0,'-30'38'0'0,"4"-19"0"0,1 6 0 0,-3 6 0 15,-3 3 0-15,1 2 0 0,-3 4 0 0,5 3 0 16,3 1 0-16,3 2 0 0,3-4 0 16,5-2 0-16,2-3 0 0,2 2 0 0,1-4 0 15,2-1 0-15,1-2 0 0,2-5 0 0,1-2 0 16,0-6 0-16,3-19 0 0,2 27 0 0,-2-27 0 15,0 0 0-15,0 0 0 0,0 0 0 0,21 1 0 16,-21-1 0-16,19-24 0 0,-6 5 0 0,3-4 0 16,0 2 0-16,1-1 0 0,-1 1 0 0,1 2 0 15,1-2 0-15,0 4 0 0,0-1 0 16,2 4 0-16,-20 14 0 0,30-20 0 16,-30 20 0-16,0 0 0 0,17 2 0 0,-17-2 0 15,7 29 0-15,-5-6 0 0,-4 9 0 0,0 3 0 16,-4 4 0-16,-1 3 0 0,-1-3 0 0,2 0 0 15,0-4 0-15,3-6 0 0,0-4 0 0,4 1 0 16,-2-9 0-16,10 9 0 0,-9-26-121 0,8 32-93 16,-8-32-53-16,0 0 2 0,0 0 15 15,0 0 17-15,0 0 31 0,0 0-32 0,0 0-23 16,-2-27 254-16</inkml:trace>
  <inkml:trace contextRef="#ctx0" brushRef="#br1" timeOffset="45010.5288">689 3418 660 0,'-16'-17'11'0,"16"17"104"0,0 0 97 16,0 0-8-16,0 0-46 0,0 0-125 0,0 0-7 15,0 0-3-15,0 0-8 0,0 0-11 0,0 0-5 16,0 0-2-16,0 0 2 0,0 0 6 0,0 0 7 16,0 0 6-16,19-9 7 15,-19 9 3-15,25-6 1 0,-7 6-3 0,-18 0-3 16,36-5-4-16,-18 4-7 0,3 1-3 0,1 1-4 15,1 2-1-15,1 0-2 0,2 2 0 0,0 0-2 16,3 0 3-16,3 1-3 0,3 0 3 0,1 1-3 16,4-1 1-16,1 0-1 0,4 0 1 0,3-2-1 15,1 0 2-15,5-2-2 0,1-1 2 0,7 1 0 16,1-2-1-16,9-2 4 0,2 1-2 16,4 0 3-16,3-2-2 0,-1 1-3 0,4 0 0 15,4 0 0-15,-1 1 1 0,6 1 1 0,3 1 0 16,1 1-1-16,3 0-2 0,1-1 0 15,2 0 1-15,7-1 0 0,2-1 1 0,4 0 1 16,2-1-4-16,6-2 2 0,3 0-2 0,2 0 1 16,2-2 0-16,2 1-1 0,0 0 0 15,5 0 1-15,3 0-1 0,1 2 3 0,3-2-1 16,3 1 4-16,-1 0 0 0,2 2 3 0,2 1-1 16,-1 0 1-16,2 1-2 0,2 1-2 0,1 0 0 15,1 0-4-15,3 2 0 0,1-1 0 0,3 2 1 16,2-3-1-16,2 0 1 0,3 0-1 0,1 1 0 15,3-1 2-15,1-1 2 0,7-3-1 0,1 1 2 16,0-2-2-16,3-1-1 16,6 1-2-16,2-1-1 0,2-1 1 0,2 0-2 15,2 0 4-15,-1 0-3 0,4-2 3 0,2 1-2 16,-3-1 3-16,-3 2-1 0,2 1 1 0,-3 0 1 16,0 1 1-16,2 3 2 0,-5 1-1 0,1 0-1 15,2 2 1-15,-1 2-1 0,-6 0-1 0,-1 1 1 16,-3-1-3-16,-3 2 4 0,0-1-2 0,-2 0 4 15,-4 0-1-15,4 1 0 0,0-1 1 16,6 0 1-16,-3 0-4 0,-3 2 4 0,0-1-6 16,0 2 3-16,-4 1-3 0,-1-1 2 0,-6 2-4 15,-2 0 4-15,-1 0-2 0,0-1 4 0,0 1-2 16,2-2 2-16,1 1-3 0,2-1 2 16,2-1 0-16,2 0 0 0,1 0-2 0,1-1 1 15,-3 0-3-15,-4-2 2 0,-2 3-1 16,-2-3 2-16,-1 2-2 0,-1 0 1 0,0 2-1 15,-1-1 0-15,2 0-2 0,0 0 2 0,2 0-3 16,1 0 1-16,-3-1-1 0,2 0 1 0,3-1-2 16,-4 0 0-16,2-3 0 0,-1-1-2 0,-2-1 3 15,4-1 1-15,4 0 0 0,0 0 1 0,3-2 0 16,-1-2-1-16,6-1 1 0,0 0 0 0,0-1 2 16,-1-2-3-16,0 0 3 0,-4 0 2 15,-4 0-3-15,1 0-3 0,-7 1 0 0,-1 0 0 16,-2 1 0-16,-3 2 0 0,-3-1 0 0,-2 1 0 15,-2 1 0-15,-3-1 0 0,-3 0 0 16,-3 1 0-16,-6 1 0 0,-1-1 0 0,-6 0 0 16,-4 0 0-16,-2-1 0 0,-2-1 0 0,-5 0 0 15,-2-2 0-15,-1 0 0 0,-1 0 0 0,-4-2 0 16,-2 1 0-16,1 1 0 0,-3-2 0 16,2 3 0-16,-1-1 0 0,-3 0 0 0,-4 5 0 15,-4-1 0-15,-5 4 0 0,-7 2-3 0,-8-2-35 16,-6 13-43-16,-30-29-197 0,7 29-368 0,-22-12 34 15,-9 2 224-15</inkml:trace>
  <inkml:trace contextRef="#ctx0" brushRef="#br2" timeOffset="51177.155">1582 3859 899 0,'0'0'129'0,"0"0"-4"0,0 0-12 15,-6-20-41-15,6 20 4 0,0 0-39 16,0 0 18-16,0 0-8 0,0 0-11 0,0 0-17 16,0 0-8-16,0 0-7 0,0 0-1 0,0 0 4 15,3 23 3-15,-3-23 29 0,3 24-42 16,-3-24 42-16,2 35-45 0,0-13 14 0,0 4 4 15,0 4-10-15,3 4 11 0,-1 6-13 0,2 5 12 16,-2 7-14-16,2 4 14 0,0 6-17 0,-1 4 18 16,0 6 1-16,-2 4-25 0,0 6 23 15,-1 3-17-15,-2 2 2 0,3 5 28 0,-3 1-23 16,1 7 4-16,0 2 16 0,3 5-14 0,-2 2 15 16,3 3 10-16,0 4-31 0,0 5 7 0,-3 3 4 15,3 4-9-15,-3 0 5 0,1 3-5 0,-2 0 4 16,-2 1-7-16,-2-1 5 0,0-4 10 0,-2-4-13 15,0-6-7-15,1-5 9 0,-1-9-11 16,4-10-4-16,0-11 9 0,6-10-21 0,2-9 12 16,8-7-37-16,-2-16-1 0,14 9-87 15,-30-32-465-15,30 3-20 0,-5-11 141 0</inkml:trace>
  <inkml:trace contextRef="#ctx0" brushRef="#br2" timeOffset="52255.3343">1238 7607 472 0,'0'0'37'0,"0"0"-25"0,0 0-6 16,0 0-1-16,0 0-1 0,-9 18 1 0,9-18 13 16,0 0 26-16,0 0 43 0,17 12 31 0,-17-12 27 15,0 0 0-15,17-1-19 0,2 9-20 0,-19-8-23 16,25 0-22-16,-25 0-17 0,34-1-10 16,-16-2-38-16,7 3 23 0,-5-3-32 0,7 3 24 15,-1-2-1-15,2 2-3 0,2-1-1 0,2-1-2 16,2 2-1-16,0 0 0 0,1 2-1 15,1-1 0-15,2 0-1 0,2 0-1 0,0-1 2 16,2 1 1-16,0-1 3 0,2 0 1 0,2 0 1 16,2 0-1-16,0-1-1 0,4 1 0 0,1-2 0 15,3 1-3-15,1-1 0 0,3 2-2 0,-1 2-1 16,2 0 2-16,2 0-1 0,-1 2 0 0,2-2-1 16,-1 3 1-16,4-1 27 0,1 1-25 15,1 1 25-15,3-1-47 0,-2 1 18 16,2 0-20-16,-2 0 20 0,1-1 2 0,3-1 0 15,1 0 3-15,4-2 2 0,3 0 2 0,2-4 2 16,4 2-1-16,-3-3-1 0,0 0-1 0,4 0 1 16,1 0-2-16,2 0 2 0,2-1-2 0,-2 1 1 15,1 0-1-15,0-1-1 0,1 4 4 0,0-2-3 16,3 2-1-16,-1 0 1 0,1 1-4 16,-2 0 1-16,-2 3 0 0,-3 0-1 0,0-1 1 15,0 3-2-15,0-1 2 0,-4 1-4 0,-2 0 3 16,-1-1-3-16,-4 1 2 0,1-2 1 0,0-1 0 15,-3 1 2-15,-1-1 1 0,-4-2 0 0,-4 0 0 16,-2-1 1-16,-4 0-2 0,-2 0-1 16,-3-1 1-16,-1 0 0 0,0-2 0 0,-5 1 2 15,-3-2-4-15,-3 2 3 0,-2-2-1 16,-4 0-2-16,-3 3 1 0,-3-1-2 0,-2-1-1 16,-6 2 0-16,-1 0 0 0,-3 2 0 0,-4-1-2 15,-17 0-4-15,26 5-6 0,-26-5-8 0,0 0-10 16,17 10-5-16,-17-10-5 0,0 0-2 0,0 0-19 15,-2 18-82-15,-19-32-253 0,21 14-150 0,0 0 39 16,-25-4 450-16</inkml:trace>
  <inkml:trace contextRef="#ctx0" brushRef="#br2" timeOffset="54461.9189">1628 8663 416 0,'17'-4'13'15,"-17"4"-5"-15,0 0 7 0,9-18 9 16,-9 18 5-16,0 0 6 0,0 0-26 0,15-17-75 16,-15 17-26-16,0 0 156 0,24 4 78 0,-24-4 75 15,0 0 29-15,0 0-151 0,0 0-29 0,0 0 5 16,0 0 5-16,0 0-14 0,7 17-17 0,-7-17-14 15,0 0 0-15,0 0-3 0,2 23-2 16,-2-23-10-16,0 16-4 0,0-16-9 0,2 25 2 16,-2-25-5-16,0 30 4 0,-2-10-5 15,2 3 8-15,-2 5-3 0,1 5 16 0,-2 2 22 16,4 7-32-16,-5-2 36 0,4 10-36 0,-4-2 3 16,3 5 13-16,-2 1-18 0,3 1 14 0,-2 1-15 15,2 1 11-15,-3 3-16 0,3 1-8 0,0 2 23 16,0-1-26-16,0 0 23 0,2 1-5 0,-2 1-16 15,0-1 16-15,-2 2-16 0,1 3 17 16,-2 3-17-16,-2 4 2 0,-3 3 22 0,1 0-17 16,-1 0 18-16,-1 2 0 0,1-3-18 15,-1 0 18-15,1 1-16 0,0 0-1 0,0 1 17 16,0-2-19-16,1-2 15 0,1 2 0 0,0-2-17 16,1-2 13-16,1 1-15 0,1-4-3 0,0 0 18 15,3 3-17-15,0-1 16 0,2 3 0 0,-2 0-15 16,1-2 14-16,-1 2-15 0,2 1 16 15,3 0 0-15,-1 2-15 0,-1-3 16 0,2 0-16 16,0 0-1-16,1-4 16 0,-1 0-16 0,0 1 12 16,-1-2-11-16,-1 0 0 0,1-3 18 0,-2-2-17 15,1-6 12-15,-3-2-11 0,0-1-16 0,-1-7 5 16,-1-2-18-16,-3-9-5 0,8 4-52 0,-3-42-81 16,-5 49-404-16,5-49-43 0,-8 27 153 15</inkml:trace>
  <inkml:trace contextRef="#ctx0" brushRef="#br2" timeOffset="58683.4845">722 12987 707 0,'23'3'466'16,"-23"-3"-300"-16,22 8-75 0,-22-8-16 0,28 4-13 15,-28-4-17-15,40 2-9 0,-18-4-9 16,6 3-6-16,-2-3-3 0,4 2-4 0,-1 0 0 15,4 0-5-15,-1 1-2 0,2 0-4 0,1 0-1 16,3 2-1-16,2-2 1 0,1-1 0 0,3 0-2 16,1 0 1-16,0 0-1 0,2 1 0 0,2 2 1 15,0-2-1-15,4 2 1 0,2 2 3 16,2 0-2-16,4 1 2 0,-2-2 0 0,6 1 5 16,1-2 2-16,2 1 3 0,3-3 0 15,5 2-2-15,5-5 1 0,8 1-1 0,1-4 1 16,5 0-2-16,-1-3-3 0,4 1-3 0,9-4-3 15,3-1-2-15,4-2 4 0,3 0-5 0,-1-2 6 16,5 2-7-16,3-1 4 0,3 1-4 0,1 2 3 16,1-1-1-16,1 0 3 0,2 2-3 0,-2-1 2 15,1 1-3-15,-1-1 3 0,-3 1 0 0,2 2 3 16,1 0-4-16,-4 1 3 0,2-1-5 16,-2 1 6-16,-3-1-1 0,0 1 2 15,0-1-1-15,-4 1 1 0,-2 1 5 0,1-2 3 16,1 2-1-16,-1-2-21 0,-1 2 15 0,-3 0-21 15,0-1 37-15,-2 3-16 0,1-1 11 0,-3 2-14 16,-6 3-5-16,-3 2-5 0,-6-1-11 0,-3 6-26 16,-8-11-38-16,15 34-291 0,-31-30-288 15,5 12 36-15,-13-3 395 0</inkml:trace>
  <inkml:trace contextRef="#ctx0" brushRef="#br2" timeOffset="59798.0608">1766 13592 1382 0,'-10'-17'59'0,"10"17"-29"0,0 0-4 16,7-22-3-16,-7 22-1 0,5-19-11 0,-5 19-1 15,6-17-6-15,-6 17 1 0,0 0-2 16,4-20 3-16,-4 20 2 0,0 0 3 0,5-17 5 16,-5 17 11-16,0 0 10 0,0 0 9 0,0 0-3 15,0 0-12-15,0 0-10 0,-17 6-11 0,17-6-2 16,0 0-4-16,-15 24 3 0,15-24-5 0,-7 20 2 16,7-20-4-16,-6 25 3 0,6-25-4 0,-2 30 5 15,4-12-6-15,0 0 5 0,2 3-7 0,-1 2 6 16,3 3-5-16,2 5 7 0,0 6-8 15,1 7 11-15,-1 8-16 0,2 6 0 0,-2 2 29 16,-1 8-19-16,-4 0 27 0,0 4-4 16,-5 2-18-16,2 0 17 0,-3 3-15 0,0 0-3 15,0 2 16-15,-1 1-19 0,2-2 18 0,0 5 1 16,0-2-19-16,2 2 15 0,-1 3-18 0,1 1-1 16,1 1 7-16,-1 2-5 0,0-4 0 0,-1 0 0 15,0-1 0-15,-1-1 0 0,0 1 0 16,-1 0 0-16,0 0 0 0,-1 2 0 0,-2-1 0 15,-1 0 0-15,-3 1 0 0,-1-4 0 0,-1 5 0 16,-1-1 0-16,0-5 0 0,1-2 0 0,2-10 0 16,1-13 0-16,5-10-7 0,4-16-27 0,13-2-61 15,-13-29-346-15,26-7-208 0,-4-10 1 0,7-13 476 16</inkml:trace>
  <inkml:trace contextRef="#ctx0" brushRef="#br2" timeOffset="62653.1666">1192 16447 1172 0,'0'0'148'0,"0"0"-35"0,0 0-45 16,0 0 12-16,0 0-45 0,0 0 8 0,0 0-9 15,0 0-2-15,0 0 2 0,8 19-2 0,-8-19-1 16,0 0-11-16,20-2-5 0,-20 2-6 16,18 3-3-16,-18-3-22 0,19 3 19 0,-19-3-20 15,20 5 20-15,-20-5 1 0,22 6 21 16,-22-6-22-16,21 8 20 0,-21-8-21 0,22 9-1 0,-22-9 2 16,23 11 1-16,-23-11 1 0,25 12-1 0,-25-12 1 15,28 14-2-15,-28-14 2 0,29 14-1 16,-12-9 3-16,1 0-3 0,2 0 4 0,0-3-2 15,3 2 1-15,1-3-1 0,2 0 3 16,3-3-1-16,2 0 1 0,2-1-1 0,1-1-2 16,2 0-1-16,0-2-2 0,0 0 0 0,3 2-3 15,-3-2 2-15,3 1 0 0,-1 0-1 0,0 0-1 16,-1 1 1-16,1 1-2 0,2 0 1 0,0 1 0 16,3 1 2-16,2-2 1 0,-1 1-1 0,1-1-1 15,0 1-1-15,0 0-1 0,0 0-16 16,1 0 18-16,-1 1-15 0,-1-3 14 15,1 1 1-15,0 0-1 0,0-2-1 0,2 2 0 16,2-1 3-16,-1 0 14 0,-1 3-15 0,2-2 16 16,-1 3-17-16,-1-3 2 0,0 1-1 0,-2 0-1 15,1 1 1-15,-2 2 0 0,2 1-1 0,-2-1 0 16,1 0 0-16,-2 2 0 0,4-2 0 0,-1 1-15 16,0-1 15-16,3 1-15 0,-3 0 15 15,0-1-1-15,1-1 2 0,0 0-1 0,0-1-1 16,1-1 15-16,-1-1-14 0,2 1 13 0,-1-2-12 15,2 0-1-15,-1 2 1 0,2-2-2 0,-3 2 1 16,1 0-1-16,-1-1 1 0,-2 3 0 0,-2 0 1 16,-1 1-1-16,-1 2-1 0,-2 0 1 0,-1 0-1 15,-2 2-14-15,2-2 14 0,-1 5-11 16,0-2 12-16,1 1 2 0,-2 0 15 16,1 0-17-16,0 1 14 0,-3-2-14 0,1-1 0 15,1-1 0-15,-1 0 0 0,2 0 0 0,0-1 0 16,0-2 0-16,-1 1 0 0,1-2 0 0,1 0 0 15,0-3 0-15,2 1 0 0,2-1 0 0,0 0 0 16,4-2 0-16,-1 1 0 0,-1-1 0 0,0 2 0 16,-1-1 0-16,-1 1 0 0,1 1 0 15,0 0 0-15,-1 0 0 0,0 0-7 0,1 1 6 16,1 1 1-16,-1 0 3 0,1 0 2 0,1 0-5 16,-2 0 0-16,0 0 0 0,-3 1 0 15,-1 1 0-15,0-1 0 0,-2 0 0 0,0 0 0 16,-3-1 0-16,-1 1 0 0,-1-1 0 0,0 0 0 15,1 2 0-15,0-1 0 0,0 0 0 0,0 0 0 16,1-1 0-16,-1 0 0 0,1-1 0 16,1 0 0-16,-2 1 0 0,0-3 0 0,0 2 0 15,0 0 0-15,1 0 0 0,-1 0 0 0,-1 1 0 16,-1 0 0-16,-4-2 0 0,-3 2 0 0,0 0 0 16,-2 0 0-16,-4 0 0 0,-2 0 0 0,-17 0 0 15,26 2 0-15,-26-2 0 0,0 0 0 0,18-2 0 16,-18 2 0-16,0 0 0 0,0 0 0 15,0 0 0-15,0 0-2 0,0 0-15 0,0 0-6 16,-5-20 11-16,5 20-29 0,0 0 3 16,0 0-61-16,-7-30-75 0,29 44-194 0,-22-14-240 15,0 0 81-15,0 0 390 0</inkml:trace>
  <inkml:trace contextRef="#ctx0" brushRef="#br3" timeOffset="76050.5284">1724 6023 311 0,'0'0'134'16,"0"0"76"-16,0 0-102 0,0 0-32 0,0 0-25 16,0 0-9-16,0 0-2 0,0 0-2 15,0 0 0-15,0 0 6 0,0 0-1 0,0 0 0 16,0 0-4-16,0 0-8 0,0 0-2 0,0 0-4 16,0 0-4-16,0 0-4 0,0 0-3 0,0 0-3 15,0 0 4-15,0 0 3 0,0 0 5 16,0 0 7-16,0 0 2 0,0 0-1 0,0 0-2 15,0 0-3-15,0 0-4 0,0 0-2 0,0 0-2 16,0 0-2-16,0 0-1 0,0 0-3 0,0 0-1 16,0 0-3-16,0 0-1 0,0 0-3 0,0 0-1 15,0 0-2-15,0 0 0 0,0 0 1 0,0 0-1 16,0 0 1-16,0 0 0 0,0 0 1 16,0 0 1-16,0 0 0 0,0 0 2 0,18 0 0 15,-18 0 1-15,0 0 1 0,0 0 0 16,21 0-1-16,-21 0-1 0,0 0-1 0,22 0 0 15,-22 0-1-15,0 0 0 0,22-2-1 0,-22 2 0 16,0 0 0-16,21 3-1 0,-21-3-1 0,0 0 0 16,21 2-1-16,-21-2 1 0,0 0 0 0,19 3-1 15,-19-3 0-15,0 0 1 0,19 5-1 16,-19-5 1-16,0 0 0 0,0 0-1 0,22 3 0 16,-22-3 0-16,0 0 1 0,20 1 0 0,-20-1 0 15,0 0 0-15,21-1 0 0,-21 1 0 0,17-2 0 16,-17 2 2-16,0 0-1 0,25-5-1 0,-25 5 0 15,17-4 0-15,-17 4 0 0,0 0-1 0,23-2 1 16,-23 2 0-16,0 0-1 0,18 0 0 16,-18 0 0-16,0 0 0 0,0 0-1 15,21 5 1-15,-21-5-1 0,0 0 3 0,20 6-2 16,-20-6 1-16,0 0-1 0,21 3 0 0,-21-3 0 16,0 0 0-16,24 3 0 0,-24-3 1 0,19 0-1 15,-19 0 0-15,18-1 0 0,-18 1 0 0,18-2 0 16,-18 2 1-16,18-2 0 0,-18 2-2 0,0 0 2 15,24-1-2-15,-24 1 1 0,0 0 2 16,20-1 0-16,-20 1-2 0,0 0 2 0,0 0-1 16,21-2-1-16,-21 2 1 0,0 0-3 15,0 0 2-15,19 3 0 0,-19-3-1 0,0 0 2 16,0 0-1-16,0 0 0 0,19 2 0 0,-19-2 0 16,0 0-1-16,0 0 1 0,17 3 0 0,-17-3 1 15,0 0-1-15,0 0 1 0,18-2 0 0,-18 2-1 16,0 0 0-16,0 0 0 0,22-4 0 15,-22 4 1-15,0 0 0 0,19-5 0 0,-19 5-1 16,0 0 2-16,18-5-2 0,-18 5 1 0,0 0-1 16,20-5 0-16,-20 5 0 0,0 0 0 0,18-2 0 15,-18 2-1-15,0 0 1 0,0 0 1 0,18 1-1 16,-18-1 0-16,0 0-1 0,0 0 1 16,17 5 0-16,-17-5 0 0,0 0 1 0,0 0-1 15,20 3 1-15,-20-3-1 0,0 0 1 16,19 2-1-16,-19-2 0 0,0 0-1 0,23 0 1 15,-23 0 0-15,19-2 1 0,-19 2-1 0,18-1 0 16,-18 1 1-16,18-4-2 0,-18 4 2 0,18-2-1 16,-18 2 0-16,19 0 1 0,-19 0-1 0,0 0 0 15,24 0 0-15,-24 0 0 0,0 0-1 0,19 2 1 16,-19-2 0-16,0 0-1 0,19 4 2 16,-19-4-1-16,0 0-1 0,20 5 2 0,-20-5-2 15,0 0 1-15,25 4 1 0,-25-4 0 0,18 1-2 16,-18-1 2-16,19 1-1 0,-19-1-1 0,21 0 2 15,-21 0-2-15,22-1 1 0,-22 1 0 16,21 0 0-16,-21 0-1 0,20 0 1 0,-20 0 2 16,22 1 0-16,-22-1 0 0,22 2 0 0,-22-2-2 15,22 3 0-15,-22-3 1 0,22 1-1 16,-22-1 0-16,24 2 0 0,-24-2 0 0,26 3 0 16,-26-3 1-16,25 0-1 0,-25 0-1 0,28-1 1 15,-28 1 0-15,28 0 0 0,-28 0 1 0,28 0-1 16,-28 0 0-16,28 0 0 0,-28 0 0 0,29 0 0 15,-29 0 1-15,27 1-1 0,-27-1 1 0,29 0-1 16,-29 0 0-16,29 1 0 0,-29-1 0 16,28 0 2-16,-28 0-2 0,30 0 1 0,-30 0-1 15,28 0 2-15,-28 0-1 0,30 0 0 16,-30 0-1-16,29 1 0 0,-29-1 0 0,28 1 0 16,-28-1 1-16,28 4-1 0,-28-4 1 0,29 3 0 15,-29-3 0-15,31 2 1 0,-31-2-1 0,33 1 0 16,-33-1-1-16,32 1-1 0,-15 1 2 0,0-4-1 15,-17 2 0-15,33 0 1 0,-16 0-1 16,2-1 0-16,-2 1 0 0,0-1 1 0,-17 1-1 16,31 0 1-16,-31 0 0 0,31 0-1 0,-31 0 0 15,29 0 0-15,-29 0 1 0,27 1-1 0,-27-1 1 16,24 3-1-16,-24-3-1 0,23 3 1 0,-23-3 0 16,23 3 0-16,-23-3 0 0,22 3 0 15,-22-3 1-15,22 4-1 0,-22-4 0 0,22 2 1 16,-22-2-2-16,23 2 1 0,-23-2 0 15,25 1 1-15,-25-1 0 0,25 2-1 0,-25-2 1 16,28-1-1-16,-28 1 0 0,29-1 1 0,-29 1-1 16,30-3 1-16,-30 3-1 0,32-2 1 0,-32 2 1 0,32 0 0 15,-32 0-2-15,30-1 1 0,-30 1-1 0,30-2 0 16,-30 2 1-16,29 0-1 0,-29 0 0 0,31 0 0 16,-31 0 1-16,27 4-1 0,-27-4 0 15,23 4 0-15,-23-4 0 0,24 3 0 0,-24-3 0 16,24 5 0-16,-24-5 1 0,25 5 0 0,-25-5-1 15,24 4 0-15,-24-4 1 0,24 4-2 0,-24-4 2 16,27 3-1-16,-27-3 1 0,28 2 0 0,-28-2-1 16,31 0 1-16,-31 0-1 0,30 0 0 0,-30 0 0 15,33 0 1-15,-16 0-1 0,0 0 1 16,1-1-1-16,-1 1 1 0,1 0 0 16,1 0-1-16,-2 1 1 0,1-1 0 0,-1 2-1 15,1-1 2-15,-1 1-1 0,-17-2-2 0,33 5 2 16,-16-3-2-16,0 1 1 0,0 0 0 0,0-1 1 15,0 0-1-15,1 1 1 0,1-1-1 0,-1-1 1 16,0 2-2-16,0-3 2 0,2 1-2 0,0 0 2 16,1 0-1-16,1 0 1 0,-3-1 1 0,1 0-1 15,-1 2 1-15,0-2 0 0,-2 0-1 16,1 0 0-16,0 0 0 0,0 0 0 0,1 0 0 16,-4 0 1-16,2 0 0 0,2-2-1 0,-1 2 0 15,0 0 0-15,0 0 0 0,1 3 2 16,-1-3 0-16,1 1-1 0,1-1 0 0,-1 0-1 15,1 0-1-15,-2 0 1 0,0 0-1 0,2 1 1 16,-1 0-2-16,-1-1 2 0,2 2 0 16,-3-2 0-16,1 1 0 0,2 0 0 0,-1-1-2 15,0 1 1-15,1-1 1 0,-1 0 0 0,1-1 2 16,-1 0 0-16,1 1 0 0,-1-1 0 0,-1-1 1 16,2 2-1-16,-1 0 0 0,1-1 0 0,-1 1-1 15,0 0 0-15,-1 0-1 0,0 0 0 0,0 0 0 16,-1 1-1-16,0 1 2 0,-17-2 0 0,33 2 0 15,-16-2 1-15,0 1-3 16,1-1 1-16,-1-1-2 0,0 1 2 0,2 0-1 16,-1 0 0-16,0 0 1 0,0 0-1 0,-1-1 1 15,2 0-1-15,-2-1 2 0,1 1-1 0,-1 1-1 16,1 0 1-16,0-1 0 0,0 0 0 0,-1 1 0 16,-17 0-1-16,31-4 2 0,-31 4 0 0,29-1-1 15,-29 1 0-15,27-1 0 0,-27 1-2 0,26-1 2 16,-26 1-1-16,26 0 1 0,-26 0 0 15,27-2 0-15,-27 2 0 0,23-1-1 0,-23 1 0 16,25-1 0-16,-25 1 0 0,24 0 0 0,-24 0 1 16,23 0-1-16,-23 0-1 0,19 0 1 15,-19 0 1-15,0 0-2 0,22 0 2 0,-22 0 0 16,0 0-1-16,0 0 1 0,0 0 0 0,0 0 0 16,0 0 2-16,0 0-1 0,0 0 1 15,0 0 1-15,0 0 1 0,0 0 0 0,0 0 0 16,0 0-1-16,0 0-3 0,0 0-1 0,0 0 0 15,0 0 0-15,0 0 0 0,0 0 0 0,0 0 0 16,0 0 0-16,0 0 0 0,0 0 0 0,0 0-13 16,0 0-14-16,0 0-33 0,16 22-136 0,-38-28-384 15,22 6-38-15,0 0 66 0</inkml:trace>
  <inkml:trace contextRef="#ctx0" brushRef="#br3" timeOffset="77258.891">9897 5099 349 0,'0'0'248'16,"21"-5"44"-16,-25-16-43 0,28 31-20 0,-33-29-53 16,26 25-52-16,-17-6-35 0,0 0-26 0,0 0-8 15,0 0-11-15,3-20-3 16,-3 20-9-16,0 0-4 0,0 0-9 0,0 0-10 15,-18-1-9-15,18 1 0 0,-19 3 0 0,19-3 0 16,-22 9 0-16,22-9 0 0,-24 18 0 0,24-18 0 16,-29 22 0-16,29-22 0 0,-27 29 0 0,27-29 0 15,-22 29 0-15,22-29 0 0,-17 27 0 0,17-27 0 16,-6 20 0-16,6-20 0 0,3 18 0 0,-3-18 0 16,9 20 0-16,-9-20 0 0,0 0 0 15,27 19 0-15,-27-19 0 0,27 9 0 0,-27-9 0 16,32 6 0-16,-15-4 0 0,1-2 0 0,-1 1 0 15,-17-1 0-15,29 4 0 0,-29-4 0 0,22 8 0 16,-22-8 0-16,17 14 0 0,-17-14 0 16,7 19 0-16,-7-19 0 0,-1 28 0 0,-4-8 0 15,-3 2 0-15,-3 2 0 0,-4 1 0 0,-3 1 0 16,-2 0 0-16,-3 0 0 0,1-3 0 16,2-2 0-16,1-4 0 0,19-17 0 0,-23 21 0 15,23-21 0-15,0 0 0 0,0 0 0 0,0 0-37 16,27-3-73-16,-23-36-256 0,35 25-247 0,-5-19-11 15,8-6 328-15</inkml:trace>
  <inkml:trace contextRef="#ctx0" brushRef="#br3" timeOffset="77493.2726">10739 4585 1710 0,'-30'-33'284'0,"30"33"-257"0,-26-4-6 0,26 4-16 15,-20 4-5-15,20-4 0 0,-19 11 0 0,19-11 0 16,-20 24 0-16,8-7 0 0,1 6 0 16,0 4 0-16,-1 5 0 0,-1 5 0 0,0 6 0 15,0 3 0-15,-1 7 0 0,0 4 0 0,-1 2 0 16,-2 4 0-16,0-1 0 0,0 0 0 16,1-4 0-16,0-5 0 0,4-4 0 0,-1-9-16 0,9 4-64 15,-13-28-102-15,33 21-434 0,-21-18-17 16,10 1 114-16</inkml:trace>
  <inkml:trace contextRef="#ctx0" brushRef="#br3" timeOffset="78515.1727">10362 5197 2017 0,'-26'6'30'16,"26"-6"-30"-16,-17 6 0 0,17-6 0 0,0 0 0 15,0 0 0-15,0 0 0 0,19 11 0 16,-19-11 0-16,32 4 0 0,-9-4 0 0,3-2 0 16,7-2 0-16,1 0 0 0,4-2 0 0,1-2 0 15,0 2 0-15,-1 0 0 0,-4 1 0 0,-3 2 0 16,-3-1 0-16,-5 2 0 0,-3 0 0 0,-20 2 0 16,25 0 0-16,-25 0 0 0,0 0 0 15,0 0 0-15,0 0 0 0,0 0 0 0,0 0 0 16,0 0 0-16,0 0 0 0,-5 25 0 0,5-25 0 15,-21 24 0-15,21-24 0 0,-32 35 0 0,14-15 0 16,0 2 0-16,-1 1 0 0,0 0 0 0,3 1 0 16,1-1 0-16,3 0 0 0,3-2 0 0,2-1 0 15,5-3 0-15,2-17 0 0,6 25 0 16,-6-25 0-16,24 17 0 0,-7-13 0 16,5-4 0-16,3-3 0 0,3-6 0 0,4-3 0 15,1-5 0-15,0-1 0 0,-1-4 0 0,-6 1 0 16,0-2 0-16,-3 0 0 0,-3 0 0 0,-5 0 0 15,-1 0 0-15,-6 0 0 0,-3 2 0 0,-5 1 0 16,-3 0 0-16,-4 1 0 0,-1 0 0 0,-2 0 0 16,-3 2 0-16,13 17 0 0,-28-26 0 15,28 26 0-15,-29-15 0 0,29 15 0 0,-26 0 0 16,26 0 0-16,-19 11 0 0,19-11 0 0,-14 21 0 16,14-21 0-16,-3 24 0 0,3-24 0 0,8 22 0 15,-8-22 0-15,22 17 0 0,-22-17 0 16,30 11 0-16,-11-9 0 0,1-1 0 0,1-1 0 15,2-1 0-15,1-1 0 0,1-3 0 0,-1 1 0 16,0-1 0-16,1 0 0 0,-3 2 0 16,0-1 0-16,-4 3 0 0,-18 1 0 0,29 0 0 15,-29 0 0-15,0 0 0 0,17 7 0 0,-17-7 0 16,0 0 0-16,-1 22 0 0,1-22 0 0,-10 31 0 16,2-9 0-16,-5 6 0 0,0 0 0 0,-2 2 0 15,0-1 0-15,0 0 0 0,0-1 0 0,3-3 0 16,1 2 0-16,4-5 0 0,1-3 0 15,3-2 0-15,3-17 0 0,-2 23 0 16,2-23 0-16,0 0 0 0,0 0 0 0,11 17 0 16,-11-17 0-16,0 0 0 0,0 0 0 0,19-18 0 15,-19 18 0-15,16-29 0 0,-8 9 0 0,0-1 0 16,1-4 0-16,-3 1 0 0,0-1 0 0,-1-1 0 16,-2 0 0-16,2-3 0 0,0-1 0 0,1-6 0 15,1 3 0-15,4-4 0 0,0 3 0 16,3 4 0-16,0 2 0 0,1 8 0 0,-1 2 0 15,-14 18 0-15,30-21 0 0,-30 21 0 0,31-13 0 16,-14 10 0-16,1 1 0 0,3 2 0 0,1 1 0 31,2 0 0-31,-1 3 0 0,-3 1 0 0,-3 1 0 0,-17-6 0 16,25 13 0-16,-25-13 0 0,16 21 0 0,-16-21 0 16,4 28 0-16,-4-28 0 0,-7 33 0 15,-3-12 0-15,-3 1 0 0,-4 1 0 0,-4 1 0 16,-3 1 0-16,-1 2 0 0,-3 0 0 0,-1 0 0 15,0 0 0-15,1 1 0 0,-1-2 0 0,2 0 0 16,0 0 0-16,3-3 0 0,1-1 0 0,3-4 0 16,2-1 0-16,1-1 0 0,17-16 0 15,-28 29 0-15,28-29 0 0,-21 25 0 0,21-25 0 16,-14 25 0-16,14-25 0 0,-11 29 0 16,11-29 0-16,-5 32 0 0,4-15 0 0,-2 1 0 15,1 0 0-15,-3 3 0 0,1 0 0 0,-3-2 0 16,3 3 0-16,4-22 0 0,-7 32 0 0,7-32 0 15,6 38-216-15,-25-51-137 0,42 38-126 0,-23-25-103 16,0 0 166-16,0 0 416 0</inkml:trace>
  <inkml:trace contextRef="#ctx0" brushRef="#br3" timeOffset="79171.4548">11766 5140 2043 0,'0'0'4'0,"-20"13"-4"0,20-13 0 15,-19 9 0-15,19-9 0 0,-20 18 0 0,20-18 0 16,-20 32 0-16,9-11 0 0,-1 2 0 0,2 5 0 16,-1 0 0-16,2 3 0 0,0 0 0 0,-2 2 0 15,2 1 0-15,1 0 0 0,0-2 0 0,2-1 0 16,0-3 0-16,1-3 0 0,2-2 0 0,2-5 0 15,1-18 0-15,-3 25 0 16,3-25 0-16,0 0 0 0,0 0 0 0,0 0 0 16,0 0 0-16,0 0 0 0,10-16 0 0,-10 16 0 15,13-37 0-15,-2 14 0 0,-1-3 0 0,1-2 0 16,0-1 0-16,-2-1 0 0,0-2 0 0,2 1 0 16,0-2 0-16,1-1 0 0,1 0 0 0,2 0 0 15,1 2 0-15,1 4 0 0,-1 4 0 0,-1 3 0 16,-15 21 0-16,27-24 0 0,-27 24 0 15,22-11 0-15,-22 11 0 0,21-6 0 0,-21 6 0 16,25-6 0-16,-8 4 0 0,-17 2 0 0,33 0 0 16,-16 1 0-16,-17-1 0 0,27 8 0 15,-27-8 0-15,23 16 0 0,-23-16 0 0,17 25 0 16,-17-25 0-16,6 33 0 0,-7-12 0 0,-5-1 0 16,-1 3 0-16,-4 1 0 0,-3-2 0 15,-2 1 0-15,-2 0 0 0,-1-2 0 0,-1 2 0 16,0-3 0-16,-1 1 0 0,-1-1 0 0,1-2 0 15,1 1 0-15,-1-5 0 0,3 2 0 0,-2-3 0 16,2-1 0-16,0-1 0 0,1 0 0 0,17-11 0 16,-31 16 0-16,31-16 0 0,-20 12 0 0,20-12 0 15,0 0 0-15,-20 6 0 0,20-6 0 0,0 0 0 16,0 0 0-16,0 0 0 0,0 0 0 16,-13 18 0-16,13-18 0 0,-7 24 0 15,2-7 0-15,0 4 0 0,-2 5 0 0,-4 5 0 16,-2 2 0-16,-4 5 0 0,-1 2 0 0,0 1 0 15,-3 0 0-15,1 0 0 0,0-1 0 0,1-4 0 16,4-2 0-16,1-7 0 0,7-2 0 0,7-25 0 16,-1 39-44-16,1-39-248 0,20 13-148 0,-20-13-146 15,22-22-7-15,15 24 502 0</inkml:trace>
  <inkml:trace contextRef="#ctx0" brushRef="#br3" timeOffset="79577.6756">12060 5328 1829 0,'0'0'218'16,"0"0"-218"-16,0 0 0 0,-8 22 0 0,8-22 0 15,0 0 0-15,24 11 0 0,-24-11 0 0,29 3 0 16,-9-6 0-16,-1 0 0 0,4-2 0 0,1-3 0 15,2 2 0-15,1-3 0 0,-1-1 0 16,1-2 0-16,-1 0 0 0,-3-1 0 0,-1 0 0 16,-3 0 0-16,-19 13 0 0,32-26 0 15,-32 26 0-15,22-26 0 0,-22 26 0 0,12-20 0 16,-12 20 0-16,4-20 0 0,-4 20 0 0,0 0 0 16,-15-20 0-16,15 20 0 0,-20-6 0 0,20 6 0 15,-31 3 0-15,13 6 0 0,-3 2 0 0,-2 3 0 16,2 2 0-16,-1 2 0 0,3 3 0 15,1 0 0-15,1 2 0 0,2 1 0 0,3-1 0 16,3 0 0-16,2-1 0 0,5-2 0 0,4-1 0 16,-2-19 0-16,19 30 0 0,-2-18 0 0,5-3 0 15,5-3 0-15,5-4 0 0,5 1 0 0,2-9 0 16,8 3 0-16,-4-9 0 0,10 13-71 0,-24-31-245 16,41 38-135-16,-37-31-93 15,18 4-36-15,6 19 496 0</inkml:trace>
  <inkml:trace contextRef="#ctx0" brushRef="#br3" timeOffset="79927.3109">12953 5119 2047 0,'-36'16'0'0,"10"-10"0"0,-2 2 0 0,-1 5 0 16,-2 1 0-16,1 7 0 0,-2 0 0 16,3 4 0-16,-3 0 0 0,6 0 0 0,2 1 0 15,4-1 0-15,6-3 0 0,6-3 0 0,8-19 0 16,2 28 0-16,-2-28 0 0,20 18 0 15,-20-18 0-15,37 8 0 0,-11-11 0 0,4-3 0 16,4-6 0-16,2-4 0 0,1-4 0 0,4-4 0 16,-1-7 0-16,0 0 0 0,0-4 0 0,0-2 0 15,-6-1 0-15,0 0 0 0,-5 0 0 0,-2-2 0 0,-3 1 0 16,-2-1 0-16,-1 3 0 0,-4-1 0 0,-4 4 0 16,-3 8 0-16,-5 6 0 0,-5 20 0 15,0 0 0-15,0 0 0 0,0 0 0 0,-28 9 0 16,11 10 0-16,-4 8 0 0,-5 11 0 0,-2 7 0 15,0 6 0-15,-3 2 0 0,4-1 0 0,3-1 0 16,8-5 0-16,3-9 0 0,13 2 0 16,-1-15 0-16,18 16-75 0,-17-40-237 0,22 39-72 15,-22-39-25-15,0 0 26 0,37 20 49 0,-34-38 185 16</inkml:trace>
  <inkml:trace contextRef="#ctx0" brushRef="#br3" timeOffset="81826.7767">18158 4792 1417 0,'1'-38'346'0,"-1"38"-305"0,0 0-1 16,0 0 4-16,-18-13 7 0,18 13-7 0,0 0-19 16,-27 3-6-16,27-3-10 0,-30 15 2 15,10-3-11-15,-1 2 0 0,-2 3 0 16,0 4 0-16,-2 1 0 0,-1 2 0 0,-2 1 0 15,3 1 0-15,-1 0 0 0,2 0 0 0,3-1 0 16,4-1 0-16,5-2 0 0,3 0 0 0,4-4 0 16,5 0 0-16,0-18 0 0,16 30 0 0,-16-30 0 15,36 25 0-15,-12-13 0 0,4-5 0 0,5-1 0 16,4-4 0-16,6-2 0 0,3-6 0 16,6 0-42-16,-3-14-45 0,23 28-271 0,-26-34-270 15,11 12 20-15,-8-6 285 0</inkml:trace>
  <inkml:trace contextRef="#ctx0" brushRef="#br3" timeOffset="82498.6515">18602 4828 1520 0,'-24'-24'463'0,"4"21"-438"0,0 4-1 16,0 2-9-16,0 3-15 0,1 1 0 0,-1 4 0 16,-2 1 0-16,2 4 0 0,-2 2 0 0,1 0 0 15,2 4 0-15,0 0 0 0,4 2 0 0,4 0 0 16,0 0 0-16,3 2 0 0,4-2 0 0,2-1 0 15,5-1 0-15,3-2 0 0,5-3 0 0,1 1 0 16,-12-18 0-16,35 27 0 0,-14-16 0 16,1-6 0-16,1-3 0 0,0-4 0 0,3-3 0 15,-2-6 0-15,3-3 0 0,-1-2 0 16,0-5 0-16,0-2 0 0,-2-1 0 0,-1-2 0 16,-2 1 0-16,-3 0 0 0,-4 0 0 0,-3 0 0 15,-3 3 0-15,-5 2 0 0,-3 0 0 0,-3 2 0 16,-2 1 0-16,5 17 0 0,-17-30 0 0,17 30 0 15,-20-22 0-15,20 22 0 0,0 0 0 16,-20-15 0-16,20 15 0 0,0 0 0 0,0 0 0 16,0 0 0-16,0 0 0 0,0 0 0 0,0 0 0 15,26 1 0-15,-9-1 0 0,4 0 0 0,0-1 0 16,2 1 0-16,0-2 0 0,1 2 0 0,-2-1 0 16,0 4 0-16,-2-2 0 0,-3 2 0 0,-17-3 0 15,25 10 0-15,-25-10 0 0,0 0 0 16,16 22 0-16,-16-22 0 0,1 22 0 15,-1-22 0-15,-8 32 0 0,-1-14 0 0,-2 4 0 16,-1 0 0-16,-4 1 0 0,2 0 0 0,-2 0 0 16,-1-3 0-16,2 0 0 0,3-3 0 0,12-17 0 15,-12 23 0-15,12-23 0 0,0 0 0 0,5 19 0 16,-5-19 0-16,17 1 0 0,-17-1 0 0,28-9 0 16,-10 0 0-16,3-4 0 0,1-3 0 15,1-1 0-15,1-2 0 0,-2-2 0 0,2-1 0 16,-1 1 0-16,0-1 0 0,-1 1 0 0,-3 2 0 15,-1 0 0-15,-2 2 0 0,-16 17 0 16,25-23 0-16,-25 23 0 0,0 0 0 0,0 0 0 16,0 0 0-16,0 0 0 0,0 0 0 0,0 0 0 15,7 20 0-15,-10-3 0 0,-2 3 0 0,-1 4 0 16,-1 2 0-16,-1 3 0 0,0 0 0 16,2 0 0-16,1-1 0 0,2-1 0 0,1-2 0 15,7 1 0-15,0-3 0 0,9 0 0 0,-14-23 0 16,34 37 0-16,-34-37-207 0,56 28-113 0,-51-45-79 15,44 33-62-15,-18-11 19 0,-12-26 225 0,30 27 217 16</inkml:trace>
  <inkml:trace contextRef="#ctx0" brushRef="#br3" timeOffset="82831.9204">19564 4880 2020 0,'-26'-4'27'0,"8"3"-27"0,0 1 0 16,-1 0 0-16,2 4 0 0,0-1 0 0,17-3 0 15,-31 14 0-15,31-14 0 0,-26 16 0 0,26-16 0 16,-19 20 0-16,19-20 0 0,-9 17 0 16,9-17 0-16,4 17 0 0,-4-17 0 0,14 17 0 15,-14-17 0-15,27 14 0 0,-27-14 0 0,34 9 0 16,-14-6 0-16,0-3 0 0,1 0 0 0,0-1 0 16,-2 0 0-16,-1 0 0 0,-18 1 0 0,30-2 0 15,-30 2 0-15,19 2 0 0,-19-2 0 16,0 0 0-16,0 0 0 0,0 0 0 0,0 0 0 15,15 23 0-15,-15-23 0 0,-3 21 0 16,3-21 0-16,-11 33 0 0,1-14 0 0,2-1 0 16,-4 2 0-16,2-1 0 0,0-2 0 0,1 2 0 15,9-19 0-15,-14 26 0 0,14-26 0 0,0 0 0 16,-8 17 0-16,8-17 0 0,0 0 0 0,0 0-70 0,13-33-167 16,21 39-160-16,-35-42-139 0,26 9-51 0,7 12 368 15</inkml:trace>
  <inkml:trace contextRef="#ctx0" brushRef="#br3" timeOffset="83050.6697">20302 4354 2047 0,'-44'20'0'0,"20"3"0"16,-2 1 0-16,2 5 0 0,-1 3 0 15,2 3 0-15,0 2 0 0,5 5 0 0,1-1 0 16,0 0 0-16,1 1 0 0,3 1 0 0,-2 1 0 15,3 0 0-15,2 1 0 0,-2-3 0 0,5 0 0 16,-2-7 0-16,4 2 0 0,-1-7 0 0,5 2 0 16,1-32-214-16,9 49-229 0,-9-49-180 0,-8 20-11 15,12-1 502-15</inkml:trace>
  <inkml:trace contextRef="#ctx0" brushRef="#br3" timeOffset="83972.5465">19834 4842 2047 0,'-59'28'0'0,"40"-23"0"0,19-5 0 16,-25 10 0-16,25-10 0 0,0 0 0 15,0 0 0-15,0 0 0 0,14 20 0 0,4-16 0 16,10-3 0-16,7 0 0 0,5-2 0 0,5-4 0 16,5 0 0-16,0-2 0 0,4 1 0 0,-5 0 0 15,1 1 0-15,-5-1 0 0,-1 4 0 0,-4-1 0 16,-3 2 0-16,-2 0 0 0,-3 1 0 0,-6 0-22 15,-1 1-3-15,-7-1 6 0,-18 0 5 16,21 1 4-16,-21-1 9 0,0 0 7 16,0 0 6-16,0 0 5 0,0 0 2 0,0 0 2 15,0 0-5-15,-17 8-16 0,17-8 0 0,-20 1 0 16,20-1 0-16,-25 3 0 0,25-3 0 0,-31 9 0 16,12-3 0-16,-1 4 0 0,-3-1 0 0,-1 5 0 15,-3 0 0-15,2 4 0 0,-5 0 0 0,2 4 0 16,-1 0 0-16,5 2 0 0,1-2 0 15,5 0 0-15,4-2 0 0,3-2 0 0,11-18 0 16,-7 28 0-16,7-28 0 0,7 21 0 0,-7-21 0 16,20 12 0-16,-5-11 0 0,6-2 0 0,3-5 0 15,3-4 0-15,2-3 0 0,3-4 0 16,1-1 0-16,-4-4 0 0,0 1 0 0,-4 0 0 16,-4 0 0-16,1 0 0 0,-5 2 0 0,-1 1 0 15,-2 1 0-15,-14 17 0 0,19-28 0 16,-19 28 0-16,0 0 0 0,10-17 0 0,-10 17 0 15,0 0 0-15,0 0 0 0,0 0 0 0,0 0 0 16,-17 12 0-16,17-12 0 0,-17 21 0 0,17-21 0 16,-16 28 0-16,16-28 0 0,-12 29 0 0,12-29 0 15,-5 26 0-15,5-26 0 0,6 22 0 0,-6-22 0 16,0 0 0-16,25 21 0 0,-25-21 0 0,26 6 0 16,-26-6 0-16,30-3 0 0,-13 0 0 15,2-3 0-15,1-2 0 0,2 0 0 16,3-3 0-16,-2-1 0 0,0 0 0 0,-1 0 0 15,-2 1 0-15,-1 0 0 0,-19 11 0 0,29-17 0 16,-29 17 0-16,17-13 0 0,-17 13 0 0,0 0 0 16,0 0 0-16,0 0 0 0,0 0 0 0,0 0 0 15,0 0 0-15,0 0 0 0,-14 30 0 16,3-11 0-16,-3 2 0 0,-1 1 0 0,-1-2 0 16,2 1 0-16,2-1 0 0,0-3 0 0,12-17 0 15,-15 28 0-15,15-28 0 0,-2 18 0 0,2-18 0 16,0 0 0-16,0 0 0 0,24 4 0 0,-24-4 0 15,30-15 0-15,-9 1 0 0,0-3 0 16,0-4 0-16,4 0 0 0,-2-1 0 0,0 0 0 16,0-1 0-16,-2 1 0 0,-2 2 0 15,0 2 0-15,-5-1 0 0,-14 19 0 0,23-24 0 16,-23 24 0-16,0 0 0 0,0 0 0 0,0 0 0 16,0 0 0-16,0 0 0 0,0 0 0 0,-11 24 0 15,0-7 0-15,0 3 0 0,0-1 0 0,4-2 0 16,2 0 0-16,5-17 0 0,-2 27 0 0,2-27 0 15,11 19 0-15,-11-19 0 0,27 11 0 0,-9-11 0 16,9-4 0-16,0-4 0 0,6-4 0 16,6-4 0-16,6-2 0 0,3-5 0 0,4 0 0 15,-3-6 0-15,0 5 0 0,-6-8 0 16,2 10-65-16,-19-20-106 0,23 28-64 0,-41-40-45 16,34 33 16-16,-34-29 32 0,13 12 35 0,-7-5 24 15,-4-3-6-15,4 13-17 0,-19-16 142 0</inkml:trace>
  <inkml:trace contextRef="#ctx0" brushRef="#br3" timeOffset="84081.9216">21515 4524 1910 0,'-31'30'137'16,"3"4"-137"-16,-1 6 0 0,1 1 0 0,0 2 0 16,3 0 0-16,2 1 0 0,5-2 0 0,3-1 0 15,6-2 0-15,1-3 0 0,4-3 0 0,2-3 0 16,0-5 0-16,4 1 0 0,-3-9 0 0,12 17-166 16,-33-46-209-16,46 37-154 0,-24-25-91 0,0 0 264 15</inkml:trace>
  <inkml:trace contextRef="#ctx0" brushRef="#br3" timeOffset="84253.8153">21245 4795 2047 0,'0'0'0'0,"-18"1"0"16,18-1 0-16,0 0 0 0,0 0 0 0,18-4 0 16,1 1 0-16,4-1 0 0,6 0 0 15,4 0 0-15,0-2 0 0,2 1 0 0,-2-3 0 16,7 4 0-16,-13-13 0 0,23 30-277 0,-42-43-138 15,38 39-102-15,-25-19-50 0,-7-17 297 16,33 33 270-16</inkml:trace>
  <inkml:trace contextRef="#ctx0" brushRef="#br3" timeOffset="85291.5347">22071 4888 1868 0,'0'0'40'0,"0"0"-18"0,0 0-3 15,0 0 4-15,0 0 3 0,0 0-7 16,-10 21-5-16,10-21-8 0,-15 28 1 0,15-28-4 15,-23 32-3-15,10-15 0 0,0 1 0 0,0 2 0 16,0-1 0-16,3-1 0 0,-3-1 0 0,13-17 0 16,-15 28 0-16,15-28 0 0,-8 17 0 0,8-17 0 15,0 0 0-15,0 0 0 0,0 0 0 16,0 0 0-16,0 0 0 0,22 2 0 0,-22-2 0 16,20-17 0-16,-20 17 0 0,23-29 0 0,-10 10 0 15,2-3 0-15,2-2 0 0,0 0 0 0,0-2 0 16,-1 2 0-16,-2 0 0 0,-2 1 0 0,0 4 0 15,-3-1 0-15,-9 20 0 0,13-25 0 0,-13 25 0 16,0 0 0-16,0 0 0 0,0 0 0 16,0 0 0-16,0 0 0 0,0 0 0 0,0 0 0 15,0 0 0-15,0 0 0 0,0 22 0 16,0-22 0-16,-8 26 0 0,8-26 0 0,-7 25 0 16,7-25 0-16,0 20 0 0,0-20 0 0,0 0 0 15,11 22 0-15,-11-22 0 0,17 7 0 0,-17-7 0 16,30 1 0-16,-12-3 0 0,4-3 0 0,0 0 0 15,1-2 0-15,1 0 0 0,0-2 0 16,-3 2 0-16,-1-1 0 0,-3 0 0 0,-17 8 0 16,25-11 0-16,-25 11 0 0,0 0 0 0,0 0 0 15,0 0 0-15,0 0 0 0,0 0 0 0,0 0 0 16,0 0 0-16,0 0 0 0,0 0 0 0,9 21 0 16,-9-21 0-16,-11 30 0 0,4-13 0 15,1 3 0-15,-2-2 0 0,2 1 0 0,0-2 0 16,2 1 0-16,1-1 0 0,3 0 0 15,0-17 0-15,3 28 0 0,-3-28 0 0,15 28-39 16,-15-28-204-16,23 16-89 0,-35-34-109 0,12 18-110 16,26 11 111-16,-31-30 440 0</inkml:trace>
  <inkml:trace contextRef="#ctx0" brushRef="#br3" timeOffset="85666.5188">22629 4952 1723 0,'-17'-17'324'16,"17"17"-324"-16,0 0 0 0,0 0 0 0,0 0 0 15,20 15 0-15,-20-15 0 0,25 8 0 0,-6-5 0 16,1-1 0-16,2-3 0 0,2-1 0 16,2-1 0-16,1-3 0 0,0 4 0 0,-3-4 0 15,0 0 0-15,-2-2 0 0,-1-1 0 0,-3 1 0 16,-18 8 0-16,28-18 0 0,-28 18 0 0,21-15 0 15,-21 15 0-15,9-17 0 0,-9 17 0 0,-1-17 0 16,1 17 0-16,-10-17 0 0,10 17 0 0,-18-15 0 16,18 15 0-16,-27-11 0 0,27 11 0 15,-34 0 0-15,15 4 0 0,-2 3 0 16,-1 2 0-16,-1 3 0 0,-2 2 0 0,2 2 0 16,1 2 0-16,1 0 0 0,3 2 0 0,3-2 0 15,4 0 0-15,4-1 0 0,5 0 0 0,2-17 0 16,8 29 0-16,-8-29 0 0,26 23 0 0,-8-15 0 15,6-2 0-15,2-1 0 0,5-2 0 0,1-3 0 16,4 0 0-16,-3-9 0 0,15 21-199 16,-31-43-125-16,44 42-109 0,-37-25-177 0,10-5 148 15,13 24 444-15</inkml:trace>
  <inkml:trace contextRef="#ctx0" brushRef="#br3" timeOffset="86096.7382">23306 4881 1682 0,'-22'15'365'16,"-4"-17"-365"-16,-2 0 0 0,1 2 0 0,-2 2 0 16,1 4 0-16,-2 2 0 0,1 4 0 0,-3 0 0 15,4 5 0-15,1 1 0 0,3 4 0 0,6-1 0 32,0 2 0-32,4-2 0 0,6 1 0 0,2-3 0 0,6-2 0 0,0-17 0 15,14 29 0-15,-14-29 0 0,33 16 0 0,-9-15 0 16,5-2 0-16,4-7 0 0,4-4 0 15,2-6 0-15,3-2 0 0,1-4 0 0,1-4 0 16,-2-1 0-16,-2-3 0 0,-1 1 0 0,-1-1 0 16,-4 1 0-16,-4 1 0 0,-4 1 0 15,-7 0 0-15,-2 2 0 0,-4 0 0 0,-5 1 0 16,-1 0 0-16,-3 2 0 0,-3 4 0 0,-3 3 0 16,2 17 0-16,0 0 0 0,0 0 0 0,-23-9 0 15,23 9 0-15,-25 26 0 0,8-5 0 16,-2 8 0-16,-2 5 0 0,-1 4 0 0,-1-1 0 15,3 3 0-15,0-2 0 0,6-1 0 0,-1-2 0 16,6 0 0-16,3-3 0 0,5-2 0 0,4-3 0 16,5-2 0-16,2-3 0 0,4 0 0 0,3-7 0 15,4 1 0-15,1-6 0 0,3 1 0 16,-4-13-69-16,14 19-95 0,-27-38-76 0,34 37-65 16,-38-41-5-16,29 21 5 0,-33 4 55 15,31-38-15-15,0 34 127 0,-29-31 138 0</inkml:trace>
  <inkml:trace contextRef="#ctx0" brushRef="#br3" timeOffset="86268.6177">23737 4932 1967 0,'0'0'80'16,"0"0"-80"-16,-19-1 0 0,19 1 0 0,-17 17 0 15,17-17 0-15,-18 30 0 0,7-11 0 16,1 3 0-16,0 0 0 0,2 2 0 0,-2 0 0 16,1 1 0-16,3-3 0 0,1-1 0 0,3-4 0 15,2-17 0-15,5 28 0 0,-5-28 0 0,10 16 0 16,-10-16 0-16,0 0 0 0,24 5 0 15,-24-5 0-15,27-18 0 0,8 23-205 0,-35-46-139 16,47 41-124-16,-39-35-50 0,11-3 61 0,24 30 403 16</inkml:trace>
  <inkml:trace contextRef="#ctx0" brushRef="#br3" timeOffset="86737.3643">23957 4787 2047 0,'0'0'0'0,"-17"9"0"15,17-9 0-15,0 0 0 0,0 0 0 16,0 0 0-16,0 0 0 0,0 0 0 16,14 17 0-16,-14-17 0 0,0 0 0 0,17 6 0 15,-17-6 0-15,0 0 0 0,20 11 0 0,-20-11 0 16,0 0 0-16,20 16 0 0,-20-16 0 0,0 0 0 16,12 28 0-16,-12-28 0 0,-1 26 0 0,1-26 0 15,-10 34 0-15,4-17 0 0,-1 3 0 0,-1-1 0 16,-1-1 0-16,1 0 0 0,0 0 0 15,8-18 0-15,-12 33 0 0,12-33 0 0,-11 28 0 16,11-28 0-16,-7 24 0 0,7-24 0 0,3 17 0 16,-3-17 0-16,0 0 0 0,20 8 0 0,-20-8 0 15,20-6 0-15,-20 6 0 0,31-15 0 16,-31 15 0-16,34-26 0 0,-16 10 0 0,0 0 0 16,0-3 0-16,2 1 0 0,-3-1 0 0,-1 0 0 15,-2-1 0-15,1 2 0 0,-2 1 0 16,-13 17 0-16,25-29 0 0,-25 29 0 0,17-17 0 15,-17 17 0-15,0 0 0 0,0 0 0 0,0 0 0 16,0 0 0-16,-3 18 0 0,3-18 0 0,-13 34 0 16,4-13 0-16,-2 0 0 0,2 1 0 0,0-1 0 15,1-1 0-15,0 1 0 0,5-2 0 0,0-1 0 16,3-18 0-16,2 29 0 0,-2-29 0 16,9 21 0-16,-9-21 0 0,22 11 0 0,-5-9 0 15,0-10 0-15,15 18-178 0,-27-41-99 0,41 41-74 16,-44-41-23-16,32 21 24 0,-11-2 56 15,-14-25 72-15,27 35 222 0</inkml:trace>
  <inkml:trace contextRef="#ctx0" brushRef="#br3" timeOffset="87237.3635">24468 4948 2047 0,'0'0'0'16,"-20"16"0"-16,20-16 0 0,0 0 0 0,-18 16 0 16,18-16 0-16,-10 17 0 0,10-17 0 0,-11 22 0 15,11-22 0-15,-10 28 0 0,10-28 0 0,-10 31 0 16,4-14 0-16,6-17 0 0,-15 32 0 0,15-32 0 15,-10 25 0-15,10-25 0 0,0 0 0 0,-5 17 0 16,5-17 0-16,0 0 0 0,0 0 0 16,0 0 0-16,19-10 0 0,-19 10 0 15,21-22 0-15,-8 5 0 0,3-2 0 0,1-1 0 16,-2-2 0-16,-1 1 0 0,0-1 0 0,-1 1 0 16,-2-2 0-16,-1 2 0 0,-2-1 0 0,-2 2 0 15,-1 2 0-15,1-2 0 0,-6 20 0 0,9-27 0 16,-9 27 0-16,0 0 0 0,0 0 0 0,0 0 0 15,0 0 0-15,0 0 0 0,0 0 0 16,-11 25 0-16,11-25 0 0,-14 31 0 0,14-31 0 16,-7 27 0-16,7-27 0 0,1 19 0 0,-1-19 0 15,0 0 0-15,15 18 0 0,-15-18 0 16,0 0 0-16,18 4 0 0,-18-4 0 0,17-6 0 16,-17 6 0-16,21-13 0 0,-21 13 0 0,28-21 0 15,-28 21 0-15,31-24 0 0,-31 24 0 0,32-23 0 16,-32 23 0-16,27-21 0 0,-27 21 0 15,19-14 0-15,-19 14 0 0,0 0 0 0,0 0 0 16,0 0 0-16,0 0 0 0,0 0 0 0,16 17 0 16,-16-17 0-16,-1 28 0 0,0-10 0 0,-4 0 0 15,-1 3 0-15,-2 2 0 0,-1 1 0 0,-1 0 0 16,1 4 0-16,-4-5 0 0,7 6 0 0,-12-11 0 16,15 21-174-16,-30-33-94 0,33 36-26 0,-40-36-7 15,27 23 52-15,-21-13 40 0,1-4 11 16,1 6 24-16,-14-16-5 0,19 29 179 15</inkml:trace>
  <inkml:trace contextRef="#ctx0" brushRef="#br3" timeOffset="88056.7852">18149 5827 1833 0,'0'0'49'0,"11"-21"-12"0,-11 21 3 15,5-18-11-15,-5 18 14 0,0 0-27 0,-6-19-16 16,6 19 0-16,-20-4 0 0,20 4 0 0,-34 7 0 16,14 1 0-16,-3 2 0 0,-3 3 0 0,3 1 0 15,0 2 0-15,0 1 0 0,2 0 0 0,2 2 0 16,3-2 0-16,2 0 0 0,14-17 0 0,-15 26 0 16,15-26 0-16,-4 19 0 0,4-19 0 15,0 0 0-15,15 19 0 0,-15-19 0 16,20 7 0-16,-20-7 0 0,29 1 0 0,-10-1 0 15,-2-1 0-15,1 0 0 0,0 0 0 0,-18 1 0 16,33 0 0-16,-33 0 0 0,26 2 0 0,-26-2 0 16,20 5 0-16,-20-5 0 0,0 0 0 0,21 16 0 15,-21-16 0-15,0 0 0 0,8 26 0 0,-8-26 0 16,2 26 0-16,-2-26 0 0,-3 28 0 16,3-28 0-16,-8 27 0 0,8-27 0 0,-15 28 0 15,15-28 0-15,-18 26 0 0,18-26 0 0,-22 21 0 16,22-21 0-16,-21 16 0 0,21-16 0 0,0 0 0 15,-19 12 0-15,19-12 0 0,0 0 0 0,0 0 0 16,0 0 0-16,25-14 0 0,-10-4-62 16,21 16-149-16,-31-38-97 0,48 39-63 0,-41-39-51 15,22 5-8-15,12 22 188 0,-29-29 242 16</inkml:trace>
  <inkml:trace contextRef="#ctx0" brushRef="#br3" timeOffset="88681.7649">18485 5858 1532 0,'19'38'515'0,"-19"-38"-515"16,0 0 0-16,0 0 0 0,0 0 0 16,0 0 0-16,0 0 0 0,0 0 0 0,2 19 0 15,-2-19 0-15,-4 23 0 0,4-23 0 0,-10 34 0 16,3-14 0-16,-2 2 0 0,-2 2 0 16,2 3 0-16,-4-2 0 0,0 3 0 0,1-2 0 15,1-3 0-15,0-3 0 0,11-20 0 0,-10 29 0 16,10-29 0-16,2 18 0 0,-2-18 0 0,0 0 0 15,0 0 0-15,0 0 0 0,0 0 0 16,0 0 0-16,0 0 0 0,21-7 0 0,-21 7 0 16,17-28 0-16,-7 10 0 0,0-2 0 0,0-2 0 15,-1-1 0-15,0 0 0 0,-1-3 0 0,0 1 0 16,0-2 0-16,1 0 0 0,-1-1 0 0,2-4 0 16,1 0 0-16,1-1 0 0,1 3 0 0,2 3 0 15,-2 5 0-15,-13 22 0 0,22-24 0 16,-22 24 0-16,17-6 0 0,-17 6 0 15,21 3 0-15,-21-3 0 0,24 8 0 0,-24-8 0 16,23 18 0-16,-23-18 0 0,21 24 0 0,-21-24 0 16,17 31 0-16,-10-13 0 0,-2 4 0 0,-1 1 0 15,-3 1 0-15,-1 0 0 0,-1 1 0 0,-3-2 0 16,-2 1 0-16,-1-1 0 0,-2-1 0 0,-2-1 0 16,2-3 0-16,-3-1 0 0,12-17 0 15,-25 29 0-15,25-29 0 0,-29 23 0 0,12-15 0 16,0 0 0-16,-2-2 0 0,-2-2 0 0,0 1 0 15,-1-2 0-15,2-1 0 0,0 1 0 0,3-2 0 16,17-1 0-16,-28 1 0 0,28-1 0 16,-17 1 0-16,17-1 0 0,0 0 0 0,0 0 0 15,-17 16 0-15,17-16 0 0,-12 24 0 0,12-24 0 16,-12 38 0-16,5-14 0 0,-1 2 0 16,0 3 0-16,-2 0 0 0,-3 4 0 0,-1 0 0 15,-4 1 0-15,2-2 0 0,0-2 0 0,1-2 0 16,2-4 0-16,2-2 0 0,3-4 0 0,6 1 0 15,2-19 0-15,0 24 0 0,0-24 0 0,0 0 0 16,18-2-118-16,13 12-97 0,-33-41-68 0,43 33-21 16,-33-37 24-16,26 17 41 0,-6-11 41 15,0-5-24-15,15 16 35 0,-22-34 187 16</inkml:trace>
  <inkml:trace contextRef="#ctx0" brushRef="#br3" timeOffset="89077.6227">18835 5986 1677 0,'4'23'370'0,"-4"-23"-370"0,0 0 0 0,0 0 0 15,13 17 0-15,-13-17 0 0,0 0 0 0,28 11 0 16,-28-11 0-16,29-1 0 0,-12-1 0 0,3-2 0 31,4-2 0-31,4-3 0 0,2-1 0 0,0-3 0 0,0 0 0 16,-3 0 0-16,-2-2 0 0,0 3 0 0,-6-1 0 15,-2 1 0-15,-17 12 0 0,21-21 0 16,-21 21 0-16,0 0 0 0,2-20 0 0,-2 20 0 16,0 0 0-16,-18-18 0 0,18 18 0 0,-19-6 0 15,19 6 0-15,-24-2 0 0,24 2 0 16,-25 6 0-16,25-6 0 0,-32 18 0 0,15-5 0 16,0 5 0-16,-5 0 0 0,0 4 0 0,-1 2 0 15,-1 0 0-15,2 1 0 0,5 1 0 0,4-3 0 16,4-1 0-16,4-2 0 0,5-1 0 15,3 1 0-15,-3-20 0 0,16 30 0 0,-16-30 0 16,32 22 0-16,-7-14 0 0,2-3 0 0,2-2 0 16,6-3 0-16,0-5 0 0,5 2 0 0,-1-6 0 15,5 5 0-15,-12-18-138 0,27 29-138 0,-43-40-44 16,41 36-14-16,-39-29 28 0,17 10 73 0,-3 1 5 16,-13-21 17-16,24 32 211 0</inkml:trace>
  <inkml:trace contextRef="#ctx0" brushRef="#br3" timeOffset="89452.6083">19419 6053 1626 0,'-22'-3'421'15,"22"3"-421"-15,-17 25 0 0,17-25 0 0,-4 18 0 16,4-18 0-16,0 0 0 0,25 17 0 16,-7-15 0-16,4-3 0 0,3-4 0 0,3-3 0 15,1-2 0-15,4-3 0 0,-2-1 0 0,0 0 0 16,-2 1 0-16,1-2 0 0,-4 1 0 15,2 0 0-15,-6 1 0 0,-5 0 0 0,-17 13 0 16,20-21 0-16,-20 21 0 0,8-17 0 0,-8 17 0 16,0-17 0-16,0 17 0 0,0 0 0 0,-23-17 0 15,23 17 0-15,-28-2 0 0,9 3 0 16,-2 5 0-16,-4 1 0 0,-1 4 0 0,-2 3 0 16,-1 1 0-16,0 2 0 0,2 3 0 0,0-2 0 15,2 0 0-15,3 0 0 0,1-1 0 0,5 0 0 16,16-17 0-16,-18 29 0 0,18-29 0 0,4 24 0 15,-4-24 0-15,22 21 0 0,-3-14 0 0,8-2 0 16,6-4 0-16,3-2 0 0,3-3 0 0,4 2 0 16,-3-3 0-16,2 2 0 15,-4-1 0-15,4 5 0 0,-12-15-91 0,21 28-150 16,-37-40-65-16,41 40-21 0,-39-34 26 0,23 17 47 16,-6-2 28-16,-11-14-18 0,20 22 188 0</inkml:trace>
  <inkml:trace contextRef="#ctx0" brushRef="#br3" timeOffset="90046.359">20146 6035 1401 0,'-6'-23'348'0,"6"23"-223"0,0 0-42 16,23-5-17-16,-23 5-42 0,0 0-24 0,10-17 0 15,-10 17 0-15,0 0 0 0,0 0 0 16,8-19 0-16,-8 19 0 0,0 0 0 0,0 0 0 16,-12-17 0-16,12 17 0 0,-17-1 0 0,17 1 0 15,-25 7 0-15,8 1 0 0,-3 2 0 0,-2 3 0 16,-2 3 0-16,-2 2 0 0,1 1 0 16,2 3 0-16,2-2 0 0,6-4 0 0,15-16 0 15,-13 23 0-15,13-23 0 0,0 0 0 0,17 21 0 16,-17-21 0-16,38 1 0 0,-9-7 0 0,4-6 0 15,6-4 0-15,1-4 0 0,1-4 0 0,2-3 0 16,-2-2 0-16,-1-1 0 0,-2-2 0 0,-3 0 0 16,-3 0 0-16,-2 1 0 0,-2-2 0 0,-3 2 0 15,-5 2 0-15,-5 0 0 16,-4 3 0-16,-4 4 0 0,-3 4 0 0,-4 18 0 16,0 0 0-16,0 0 0 0,0 0 0 0,-22 2 0 15,22-2 0-15,-27 39 0 0,9-7 0 0,-2 5 0 16,1 3 0-16,2-2 0 0,2-1 0 0,4 0 0 15,3-6 0-15,3 3 0 0,-1-10 0 0,8 9 0 16,-2-33-59-16,4 54-174 0,-23-54-64 0,36 34-8 16,-17-34 22-16,0 0 44 0,-9 24 33 15,9-24 21-15,0 0-8 0,0 0 147 0</inkml:trace>
  <inkml:trace contextRef="#ctx0" brushRef="#br3" timeOffset="91917.4492">1871 9105 579 0,'0'0'175'0,"0"0"-6"15,0 0-28-15,0 0-22 0,0 0-24 0,0 0-10 16,0 0 1-16,0 0-5 0,0 0-6 0,0 0-11 15,0 0-10-15,0 0-11 0,0 0-7 0,0 0-7 16,0 0-5-16,0 0-4 0,0 0-4 0,0 0-5 16,0 0-1-16,0 0-3 0,0 0-2 0,0 0 1 15,0 0 2-15,0 0-1 0,0 0 2 16,0 0-1-16,21 4 0 0,-21-4-3 16,0 0 1-16,24-1-1 0,-24 1-1 0,23-5 1 15,-23 5-1-15,27-6 1 0,-27 6-2 0,32-10 1 16,-32 10-1-16,31-8 0 0,-31 8 0 0,32-9-1 15,-32 9 0-15,32-5 0 0,-32 5 0 0,29-1-2 16,-29 1 1-16,25 3-1 0,-25-3 0 0,25 6 0 16,-25-6 1-16,25 6-1 0,-25-6 1 15,27 7 0-15,-27-7 1 0,27 4-3 0,-27-4 3 16,31 0-2-16,-12-2 1 0,1 0 2 16,3-2-2-16,2-2 2 0,2-1-3 0,-1 0 2 15,2-3-1-15,3 0 0 0,-1 1-1 0,0-1 0 16,2 0 0-16,0 2 0 0,-2 1 0 0,0-1 0 15,1 2 0-15,-1 2 0 0,1 0 0 0,2 2 0 16,-3 0 0-16,0 2 0 0,1 0 0 16,-2 2 0-16,1 0 0 0,0 0 0 0,-3 3 0 15,1 0 0-15,-1 0 0 0,-1 1 0 0,-1 0 0 16,1 0 0-16,-1 0 0 0,0-1 0 0,0 1 0 16,1-1 0-16,-1-2 0 0,3 1 0 0,-1-2 0 15,1 0 0-15,0 0 0 0,1-1 0 0,2 1 0 16,0-1 0-16,2 0 0 0,1-2 0 0,3 1 0 15,-1-1 0-15,2-1 0 16,2 1 0-16,-1-1 0 0,1 0 0 0,-1 1 0 16,1 0 0-16,0 1 0 0,-1 0 0 0,1 0 0 15,0 1 0-15,-1-1 0 0,3 1 0 0,-1 2 0 16,-1-1 0-16,3 0 0 0,-3 0 0 0,1 0 0 16,0 1 0-16,-2-1 0 0,3 1 0 0,-3-1 0 15,0 0 0-15,-1 1 0 0,0-1 0 16,-1-1 0-16,0 2 0 0,1-2 0 0,1 0 0 15,0 2 0-15,1-1 0 0,1-1 0 0,-1 1 0 16,3-2 0-16,-2 0 0 0,1-2 0 0,-1 2 0 16,-1 0 0-16,3 0 0 0,-4 2 0 0,1-2 0 15,-1 1 0-15,0-1 0 0,0 0 0 16,1 0 0-16,0 0 0 0,0 0 0 0,1-1 0 16,1 1 0-16,-3-2 0 0,-1 2 0 15,1-1 0-15,-1 0 0 0,0 0 0 0,-2 0 0 16,1-1 0-16,-1 0 0 0,-2-1 0 0,2 1 0 15,-2 0 0-15,1-1 0 0,0 2 0 0,-1-1 0 16,1 0 0-16,0 1 0 0,-1 0 0 0,1 0 0 16,-2 1 0-16,0-1 0 0,-2 1 0 0,1 0 0 15,-1 0 0-15,0 0 0 0,-1 0 0 0,1 1 0 16,-3-1 0-16,1 0 0 0,1-1 0 16,1-1 0-16,-1 0 0 0,2 0 0 15,-2-2 0-15,-1 1 0 0,3 1 0 0,-3 0 0 16,0-1 0-16,-2 1 0 0,-2-1 0 0,-1 1 0 15,-4 1 0-15,-2 0 0 0,-18 1 0 0,30-2 0 16,-30 2 0-16,20-1 0 0,-20 1 0 0,0 0 0 16,21 1 0-16,-21-1 0 0,0 0 0 15,0 0 0-15,0 0 0 0,0 0 0 0,0 0 0 16,0 0 0-16,0 0 0 0,17 3 0 0,-17-3 0 16,0 0 0-16,0 0 0 0,0 0 0 0,0 0 0 15,0 0 0-15,0 0 0 0,0 0 0 0,0 0 0 0,0 0 0 16,0 0 0-16,0 0 0 0,5-18 0 0,-5 18 0 15,0 0 0-15,0 0 0 0,0 0 0 0,23-11-32 16,-28-7-147-16,31 38-124 0,-43-43-73 16,42 33-177-16,-25-10 67 0,0 0 369 15</inkml:trace>
  <inkml:trace contextRef="#ctx0" brushRef="#br3" timeOffset="92933.0988">9747 8831 1003 0,'4'-18'468'0,"13"16"-326"15,-17 2-54-15,3-16-13 0,-3 16-4 0,0 0-15 16,-17-19-10-16,17 19-17 0,-28-2-9 0,10 3-8 16,-5 4-3-16,-3 1 0 0,0 4 1 0,-1 1-1 15,-1 2-9-15,0 1 0 0,1 0 0 16,2 0 0-16,2 1 0 0,3-2 0 15,20-13 0-15,-24 19 0 0,24-19 0 0,0 0 0 16,0 19 0-16,0-19 0 0,18 13 0 0,-18-13 0 16,32 10 0-16,-14-9 0 0,3 2 0 0,-3-3 0 15,2 0 0-15,0 2 0 0,-1-1 0 0,-2-1 0 16,-17 0 0-16,27 5 0 0,-27-5 0 0,0 0 0 16,18 13 0-16,-18-13 0 0,3 19 0 15,-3-19 0-15,-6 27 0 0,6-27 0 0,-16 31 0 16,5-14 0-16,-2 1 0 0,-2 1 0 0,-1-3 0 15,16-16 0-15,-27 28 0 0,27-28 0 0,0 0 0 16,-19 18 0-16,19-18 0 0,0 0 0 0,0 0 0 16,18-10-6-16,-18 10-61 0,25-33-69 15,16 34-231-15,-36-41-155 0,24 11-96 16,-2 1 288-16</inkml:trace>
  <inkml:trace contextRef="#ctx0" brushRef="#br3" timeOffset="93151.8221">10140 8328 1322 0,'27'2'530'0,"-27"-2"-471"0,7-17-14 0,-7 17-7 16,0 0 2-16,0 0-27 0,0 0-13 15,0 0 0-15,0 0 0 0,0 0 0 0,-3 21 0 16,3 5 0-16,-3 6 0 0,-1 7 0 0,-1 2 0 16,-2 2 0-16,-2 3 0 0,1 3 0 15,-2 0 0-15,-1 4 0 0,2-2 0 0,-2 1 0 16,0 0 0-16,0-2 0 0,-1-3 0 0,3-2 0 15,-2-5 0-15,4-3-46 0,-3-12-21 0,14 14-62 16,-29-40-189-16,42 23-256 0,-17-22-17 16,0 0 270-16</inkml:trace>
  <inkml:trace contextRef="#ctx0" brushRef="#br3" timeOffset="94172.744">9949 8888 1689 0,'5'27'225'0,"-31"-20"-171"0,26-7-23 16,0 0-12-16,-17 3-5 0,17-3-5 0,0 0-6 16,0 0-2-16,22 4 1 0,-22-4-2 0,38-6 0 15,-11 1 0-15,3-2 0 0,4-3 0 0,2 0 0 16,5-2 0-16,-3 3 0 0,3-2 0 0,-4 0 0 16,0 2 0-16,-4 2 0 0,-3 2 0 0,-3 3 0 31,-7 1 0-31,-1 3 0 0,-19-2 0 0,22 7 0 15,-22-7 0-15,0 0 0 0,13 21 0 0,-13-21 0 16,0 0 0-16,1 23 0 0,-1-23 0 0,-7 18 0 16,7-18 0-16,-11 20 0 0,11-20 0 0,-16 26 0 15,16-26 0-15,-21 29 0 0,12-11 0 0,9-18 0 16,-21 34 0-16,11-17 0 0,2 0 0 0,8-17 0 16,-12 26 0-16,12-26 0 0,-2 17 0 15,2-17 0-15,0 0 0 0,17 10 0 0,-17-10 0 16,25-4 0-16,-25 4 0 0,33-18 0 15,-15 4 0-15,4-6 0 0,1-1 0 0,1-4 0 16,-1-1 0-16,-1-1 0 0,-1-1 0 0,-4 2 0 16,-4 0 0-16,-3 3 0 0,-5 3 0 0,-3 0 0 15,-4 2 0-15,2 18 0 0,-10-30 0 0,10 30 0 16,-17-20 0-16,17 20 0 0,-21-10 0 16,21 10 0-16,-23 1 0 0,23-1 0 0,-23 12 0 15,23-12 0-15,-18 20 0 0,18-20 0 0,-11 19 0 16,11-19 0-16,-1 17 0 0,1-17 0 0,0 0 0 15,25 17 0-15,-25-17 0 0,36 5 0 0,-13-7 0 16,5 1 0-16,1-2 0 0,3-1 0 0,-2-1 0 16,0 3 0-16,-2-2 0 0,-2 2 0 15,-3 0 0-15,-2 1 0 0,-21 1 0 16,24 4 0-16,-24-4 0 0,0 0 0 0,0 0 0 16,0 0 0-16,10 23 0 0,-10-23 0 0,-8 22 0 15,8-22 0-15,-13 32 0 0,7-12 0 0,-6 1 0 16,4 4 0-16,0 0 0 0,-1-1 0 0,3 0 0 15,-1-2 0-15,3-1 0 0,1-3 0 0,3-18 0 16,-3 29 0-16,3-29 0 0,3 19 0 16,-3-19 0-16,0 0 0 0,0 0 0 0,0 0 0 15,0 0 0-15,18 5 0 0,-18-5 0 0,10-18 0 16,-10 18 0-16,13-34 0 0,-6 11 0 16,1 0 0-16,-2-1 0 0,-1-2 0 0,-1 0 0 15,1-1 0-15,3-1 0 0,-2-1 0 0,0-1 0 16,1 0 0-16,0 1 0 0,1-1 0 0,1 2 0 15,1 1 0-15,2 4 0 0,2 5 0 16,-14 18 0-16,29-25 0 0,-29 25 0 0,29-14 0 16,-29 14 0-16,27-1 0 0,-27 1 0 0,30 4 0 15,-30-4 0-15,31 13 0 0,-31-13 0 0,22 19 0 16,-22-19 0-16,18 26 0 0,-18-26 0 0,12 28 0 16,-12-28 0-16,5 31 0 0,-6-13 0 0,-1 2 0 15,-1-1 0-15,-3 3 0 0,-3-1 0 16,-2 2 0-16,0-1 0 0,-2 2 0 15,-2-1 0-15,1 0 0 0,-1-1 0 0,-2-2 0 16,4-4 0-16,-3 1 0 0,16-17 0 0,-31 31 0 16,31-31 0-16,-31 24 0 0,31-24 0 0,-32 19 0 15,32-19 0-15,-30 13 0 0,30-13 0 0,-26 10 0 16,26-10 0-16,-18 7 0 0,18-7 0 0,0 0 0 16,-22 17 0-16,22-17 0 0,-12 23 0 15,12-23 0-15,-11 35 0 0,4-13 0 0,-2 2 0 16,1 3 0-16,-2 1 0 0,0-2 0 0,2 2 0 15,-1-2 0-15,3 0 0 0,-1-2 0 0,3-1 0 16,1-3 0-16,3-2 0 0,0-18 0 0,13 30-115 16,-13-30-146-16,24 4-45 0,-33-31-41 15,36 29 2-15,-27-2 84 0,26-37 29 0,7 29 53 16,-22-34 179-16</inkml:trace>
  <inkml:trace contextRef="#ctx0" brushRef="#br3" timeOffset="94797.7703">11317 8830 1401 0,'-7'-20'282'0,"7"20"69"16,0 0-338-16,0 0-13 0,0 17 0 16,0-17 0-16,0 0 0 0,0 0 0 0,-6 18 0 15,6-18 0-15,-8 31 0 0,6-8 0 0,-4 3 0 16,-3 3 0-16,0 1 0 0,-2 2 0 0,-2 1 0 15,4-1 0-15,-2-2 0 0,2-1 0 0,2-4 0 16,2-2 0-16,1-4 0 0,4-19 0 16,0 27 0-16,0-27 0 0,0 0 0 0,5 18 0 15,-5-18 0-15,0 0 0 0,0 0 0 0,0 0 0 16,19-22 0-16,-19 22 0 0,17-33 0 0,-8 10 0 16,3-1 0-16,-1-3 0 0,2 1 0 0,-2-2 0 15,1-1 0-15,-4-1 0 0,2 0 0 0,-2-2 0 16,1-2 0-16,1 0 0 0,2 2 0 15,-1-1 0-15,3 6 0 0,0 3 0 16,-1 7 0-16,-13 17 0 0,24-18 0 0,-24 18 0 16,20-3 0-16,-20 3 0 0,19 4 0 0,-19-4 0 15,31 13 0-15,-13-5 0 0,0 0 0 0,-18-8 0 16,31 25 0-16,-31-25 0 0,28 27 0 0,-16-10 0 16,-12-17 0-16,18 33 0 0,-13-15 0 0,-3 0 0 15,-2-1 0-15,-2 3 0 0,-3-2 0 16,-5 0 0-16,-3 4 0 0,-3-3 0 0,-1 0 0 15,-2 1 0-15,-3-2 0 0,-1 1 0 0,-2 1 0 16,1-2 0-16,-2 0 0 0,1-2 0 0,-1-2 0 16,5-1 0-16,0-1 0 0,3-1 0 15,1-1 0-15,17-10 0 0,-30 17 0 0,30-17 0 16,-23 18 0-16,23-18 0 0,-17 22 0 0,17-22 0 16,-9 28 0-16,9-28 0 0,-5 35 0 15,2-13 0-15,0 3 0 0,-1 3 0 0,-1 2 0 16,-2 1 0-16,1 1 0 0,-3-4 0 0,3-1 0 15,-1-1 0-15,3-1 0 0,0-2 0 0,2 0 0 16,2-23 0-16,2 40-102 0,-2-40-143 0,8 20-76 16,-28-34-45-16,41 23-28 0,-21-9 92 0,5-35-14 15,28 27 316-15</inkml:trace>
  <inkml:trace contextRef="#ctx0" brushRef="#br3" timeOffset="95176.2826">11633 9068 1667 0,'-28'-18'295'15,"46"14"-223"-15,-18 4-59 0,0 0-13 0,19 1 0 16,-19-1 0-16,29-6 0 0,-7 1 0 0,1-2 0 16,5-3 0-16,1 1 0 0,5-3 0 15,0-2 0-15,1 1 0 0,-1-1 0 0,-2-2 0 16,-4-1 0-16,-2 2 0 0,-5 0 0 0,-2 3 0 15,-19 12 0-15,23-25 0 0,-23 25 0 0,10-18 0 16,-10 18 0-16,0 0 0 0,-8-24 0 16,8 24 0-16,-17-14 0 0,17 14 0 0,-25-11 0 15,25 11 0-15,-29-5 0 0,29 5 0 0,-31 8 0 16,14 1 0-16,-1 4 0 0,1 4 0 0,-1 2 0 16,-1 4 0-16,2 4 0 0,3 0 0 0,0 0 0 15,7 1 0-15,2-2 0 0,4-3 0 0,3-4 0 16,6-2 0-16,-8-17 0 15,25 26 0-15,-7-16 0 0,4-5 0 0,5-3 0 16,1-4 0-16,5-2 0 0,-1-4 0 0,5 2 0 16,-8-17-108-16,29 30-192 0,-41-43-60 0,41 39-62 15,-32-27 43-15,11-5 33 0,19 30 215 0,-32-33 131 16</inkml:trace>
  <inkml:trace contextRef="#ctx0" brushRef="#br3" timeOffset="95551.2587">12543 8811 1773 0,'-21'25'274'0,"-4"-17"-274"0,-3 2 0 0,0 2 0 15,-3 1 0-15,0 4 0 0,0 0 0 16,2 2 0-16,4 0 0 0,4-3 0 0,6 1 0 16,15-17 0-16,-14 27 0 0,14-27 0 15,2 17 0-15,-2-17 0 0,17 10 0 0,-17-10 0 16,34 0 0-16,-12-5 0 0,5-2 0 0,1-4 0 15,1-4 0-15,1-1 0 0,1-1 0 0,0-3 0 16,-1-2 0-16,-1-2 0 0,-2 0 0 0,-3-3 0 16,-2 3 0-16,-2-1 0 0,-3-1 0 0,0 2 0 15,-2-1 0-15,1-1 0 0,-3 2 0 16,-1-1 0-16,1-1 0 0,-4 4 0 0,-1 6 0 16,-8 16 0-16,0 0 0 0,0 0 0 15,0 0 0-15,-4 19 0 0,-6 5 0 0,-4 6 0 16,-7 9 0-16,-2 1 0 0,-1 3 0 0,-1 6 0 15,2 0 0-15,1 1 0 0,4-3 0 0,2-9 0 16,9-1 0-16,-2-15 0 0,22 11-93 0,-13-33-167 16,19 27-68-16,-19-27-1 0,24-3 28 15,-7-3 51-15,11-6 23 0,20 8 9 0,-12-34 178 16</inkml:trace>
  <inkml:trace contextRef="#ctx0" brushRef="#br3" timeOffset="96332.5172">18118 8645 1562 0,'21'3'159'0,"-21"-3"-75"0,0-17-16 0,0 17-8 16,-1-17-13-16,1 17-9 0,0 0-9 0,-11-17-29 16,11 17 0-16,-17 0 0 0,17 0 0 0,-29 11 0 15,10-1 0-15,-4 4 0 0,-3 3 0 0,0 4 0 16,-2 2 0-16,-1 4 0 0,1 2 0 0,2 0 0 15,1 2 0-15,5-4 0 0,4-2 0 16,5-6 0-16,5 0 0 0,6-19 0 0,5 26 0 16,-5-26 0-16,31 16 0 0,-6-12 0 15,4-6 0-15,7 2 0 0,6-6 0 0,5 0 0 16,3-7 0-16,5 6-84 0,-15-27-118 0,30 41-171 16,-42-43-119-16,18 20-59 0,1 9 207 0,-24-26 344 15</inkml:trace>
  <inkml:trace contextRef="#ctx0" brushRef="#br3" timeOffset="96967.181">18536 8717 790 0,'-28'-23'377'16,"28"23"102"-16,-17 1-176 0,17-1-242 16,-21-3-24-16,21 3-37 0,-20 2 0 0,20-2 0 15,-24 9 0-15,24-9 0 0,-26 19 0 0,26-19 0 16,-28 33 0-16,13-14 0 0,1 4 0 0,3 1 0 16,0-1 0-16,2 4 0 0,3-3 0 0,2 0 0 15,3-1 0-15,4-1 0 0,2-4 0 16,-5-18 0-16,20 28 0 0,-20-28 0 0,34 14 0 15,-12-11 0-15,4-6 0 0,0-2 0 0,2-4 0 16,0-3 0-16,-1-4 0 0,0-2 0 0,1-3 0 16,-4 0 0-16,-2-4 0 0,-2 1 0 0,-5 0 0 15,0 0 0-15,-4 0 0 0,-3-1 0 16,-2 1 0-16,-2 2 0 0,-3 2 0 0,-1 1 0 16,-2 0 0-16,2 19 0 0,-7-30 0 15,7 30 0-15,-10-18 0 0,10 18 0 0,0 0 0 16,0 0 0-16,-17 2 0 0,17-2 0 0,0 0 0 15,-10 23 0-15,10-23 0 0,1 21 0 0,-1-21 0 16,11 18 0-16,-11-18 0 0,0 0 0 0,25 22 0 16,-25-22 0-16,20 11 0 0,-20-11 0 0,26 9 0 15,-26-9 0-15,27 5 0 0,-27-5 0 16,26 4 0-16,-26-4 0 0,23 2 0 0,-23-2 0 16,0 0 0-16,19 3 0 0,-19-3 0 0,0 0 0 15,0 0 0-15,0 0 0 0,0 0 0 16,0 0 0-16,-5 26 0 0,5-26 0 0,-14 26 0 15,14-26 0-15,-20 30 0 0,8-12 0 0,-1 0 0 16,0 2 0-16,0-3 0 0,0-1 0 0,13-16 0 16,-13 19 0-16,13-19 0 0,0 0 0 15,0 0 0-15,0 0 0 0,29-6 0 0,-9-8 0 16,2-3 0-16,4-4 0 0,0-4 0 0,2 1 0 16,-1-1 0-16,-2-1 0 0,2 2 0 0,-3 0 0 15,-1 2 0-15,-1 3 0 0,-5 2 0 0,0 2 0 16,-17 15 0-16,25-19 0 0,-25 19 0 0,0 0 0 15,0 0 0-15,0 0 0 0,0 0 0 16,13 17 0-16,-13-17 0 0,-8 36 0 16,0-11 0-16,0 1 0 0,-3 3 0 0,1 1 0 15,3 1 0-15,3-4 0 0,5 0 0 0,2-4 0 16,8 1 0-16,0-4 0 0,6-1 0 0,1-9 0 16,14 9-94-16,-32-19-128 0,64 11-63 0,-49-34-7 15,38 31-4-15,-24-17-50 0,16-2 131 0,-1 0-1 16,-11-16 136-16</inkml:trace>
  <inkml:trace contextRef="#ctx0" brushRef="#br3" timeOffset="97295.3749">19557 8680 2047 0,'-17'7'0'0,"-2"0"0"16,-2 3 0-16,2 1 0 0,-1 0 0 0,3 3 0 15,-1-1 0-15,18-13 0 0,-27 29 0 16,27-29 0-16,-12 26 0 0,12-26 0 0,5 20 0 15,-5-20 0-15,16 17 0 0,-16-17 0 0,28 12 0 16,-11-9 0-16,1-2 0 0,2-1 0 0,-1-4 0 16,-1 2 0-16,1-3 0 0,-2 0 0 0,-17 5 0 15,24-8 0-15,-24 8 0 0,0 0 0 0,0 0 0 16,0 0 0-16,0 0 0 0,0 0 0 0,0 0 0 16,-4 22 0-16,4-22 0 15,-19 21 0-15,19-21 0 0,-22 23 0 0,22-23 0 16,-22 25 0-16,22-25 0 0,-15 24 0 0,15-24 0 15,-6 18 0-15,6-18 0 0,0 0 0 0,10 20 0 16,-10-20-8-16,27 11-182 0,-35-36-91 0,45 39-60 16,-42-43-4-16,34 22 21 0,-9-6 51 0,-6-21 1 15,29 29 260-15</inkml:trace>
  <inkml:trace contextRef="#ctx0" brushRef="#br3" timeOffset="97467.1549">20034 8290 1697 0,'-7'28'350'0,"7"-28"-350"0,-24 19 0 0,8 0 0 16,-4 5 0-16,-2 7 0 0,-2 5 0 16,0 2 0-16,1 2 0 0,0 3 0 15,1 1 0-15,0-1 0 0,2 1 0 0,1-4 0 16,2-1 0-16,5-3 0 0,1-1 0 0,2-4 0 16,4 0 0-16,0-6 0 0,7-1 0 0,-2-24-17 15,14 46-218-15,-33-58-113 0,42 40-115 0,-23-28-37 16,-18-19 40-16,36 28 437 0</inkml:trace>
  <inkml:trace contextRef="#ctx0" brushRef="#br3" timeOffset="98380.4466">19741 8662 1616 0,'-12'44'431'16,"-11"-29"-431"-16,23-15 0 0,0 0 0 0,-3 22 0 15,3-22 0-15,0 0 0 0,28 19 0 0,-28-19 0 16,36 12 0-16,-13-8 0 0,6-4 0 15,3-2 0-15,2 0 0 0,1-2 0 0,3 2 0 16,2-5 0-16,2 3 0 0,1-4 0 0,-1 2 0 16,0-2 0-16,-1 5-12 0,-8-9-79 0,17 25-134 15,-40-41-126-15,36 39-77 0,-46-11-63 0,16-28 67 16,9 34 400-16,-25-6 24 0,18 5 481 0,-18-5 135 16,0 0 17-16,-33 0-408 0,33 0-134 15,0 0-91-15,-26 7 0 0,26-7 0 16,-28 8 0-16,10-4 0 0,0 4 0 0,-1-2 0 15,0 3 0-15,-2 1 0 0,-1 3 0 0,-2 2 0 16,1 2 0-16,-3 1 0 0,5 2 0 0,1 1 0 16,0 1 0-16,2-2 0 0,2 1 0 0,4-4 0 15,12-17 0-15,-10 30 0 0,10-30 0 0,5 22 0 16,-5-22 0-16,0 0 0 0,27 14 0 0,-27-14 0 16,30-2 0-16,-13-3 0 0,2-3 0 15,2-4 0-15,0-3 0 0,0-3 0 0,-2 1 0 16,-2-4 0-16,3 2 0 0,-3 0 0 0,-1-3 0 15,-1 3 0-15,0-1 0 0,0 1 0 0,-2 2 0 0,-13 17 0 16,24-30 0-16,-24 30 0 0,22-23 0 0,-22 23 0 16,20-12 0-16,-20 12 0 0,0 0 0 0,0 0 0 15,0 0 0-15,11 21 0 0,-11-21 0 16,-13 32 0-16,5-13 0 0,-3 3 0 0,0-1 0 16,4-1 0-16,-3 1 0 0,3-3 0 0,-1-1 0 15,8-17 0-15,-4 25 0 0,4-25 0 0,0 0 0 16,0 0 0-16,0 0 0 0,26 15 0 0,-26-15 0 15,31-15 0-15,-13 3 0 0,1-2 0 16,5-1 0-16,-1-1 0 0,1-1 0 0,0 2 0 16,1-1 0-16,-1 0 0 0,1 3 0 15,-4 0 0-15,-1 0 0 0,-20 13 0 0,25-16 0 16,-25 16 0-16,0 0 0 0,17-11 0 0,-17 11 0 16,0 0 0-16,0 0 0 0,0 0 0 0,-10 19 0 15,10-19 0-15,-18 33 0 0,7-12 0 0,-1 1 0 16,1 0 0-16,-1 0 0 0,1-3 0 0,2 0 0 15,9-19 0-15,-8 31 0 0,8-31 0 16,2 18 0-16,-2-18 0 0,0 0 0 0,0 0 0 16,26 6 0-16,-26-6 0 0,27-17 0 15,-27 17 0-15,34-34 0 0,-14 12 0 0,4-1 0 16,-3-1 0-16,4 0 0 0,-2 0 0 0,0 1 0 16,-2 0 0-16,-1 1 0 0,0 1 0 0,-4 3 0 15,-16 18 0-15,24-24 0 0,-24 24 0 0,0 0 0 16,0 0 0-16,0 0 0 0,0 0 0 15,-7 23 0-15,-4-6 0 0,-3 5 0 0,0 3 0 16,0 2 0-16,2-2 0 0,1-1 0 0,4-2 0 16,2-1 0-16,4-4 0 0,1-17 0 0,8 29 0 15,-8-29 0-15,20 17 0 0,-20-17 0 0,31 2 0 16,-11-9 0-16,3 1 0 0,-1-10 0 0,6 4 0 16,-7-20-108-16,17 20-79 0,-24-31-50 15,36 31-3-15,-35-31 11 0,33 20 43 16,-20-14 25-16,10 3 24 0,-6-2-8 0,-2-5 2 15,5 4 1-15,-14-13 11 0,17 17 131 0</inkml:trace>
  <inkml:trace contextRef="#ctx0" brushRef="#br3" timeOffset="98521.0727">21377 8316 1958 0,'-32'53'89'0,"8"-21"-89"16,0 5 0-16,-3 1 0 0,1 2 0 16,2 0 0-16,3 1 0 0,5-2 0 0,3-5 0 15,3 0 0-15,2-3 0 0,2 0 0 0,0-4 0 16,4-1 0-16,-2-6 0 0,4 3 0 0,0-23-115 15,9 41-190-15,-33-54-97 0,43 36-57 16,-19-23-20-16,-25-20 193 0,43 30 286 0</inkml:trace>
  <inkml:trace contextRef="#ctx0" brushRef="#br3" timeOffset="98677.3232">21070 8654 2047 0,'0'0'0'0,"0"0"0"16,0 0 0-16,20-3 0 0,-20 3 0 0,0 0 0 15,20-2 0-15,-20 2 0 0,26-2 0 0,-9 0 0 16,1 0 0-16,-1-2 0 0,6 4 0 16,-23 0 0-16,50-2-203 0,-50-27-148 0,45 39-63 15,-41-35-9-15,21 6 36 0,12 19 119 16,-37-33 268-16</inkml:trace>
  <inkml:trace contextRef="#ctx0" brushRef="#br3" timeOffset="99448.8668">22137 8179 1952 0,'0'0'39'0,"0"0"-19"16,5 18-3-16,-5-18 2 0,-11 26-19 0,2-8 0 16,-3 3 0-16,-2 5 0 0,-2 2 0 0,-3 4 0 15,1 1 0-15,-2 1 0 16,0 0 0-16,2 0 0 0,0-1 0 0,1 0 0 16,0 0 0-16,1-1 0 0,4-1 0 0,1-1 0 15,1-4 0-15,4-1 0 0,1-5 0 0,5-2 0 16,0-18 0-16,8 28 0 0,-8-28 0 0,21 19 0 15,-21-19 0-15,27 8 0 0,-10-8 0 0,0-1 0 16,1-6 0-16,2 0 0 0,-2-2 0 16,0-4 0-16,-18 13 0 0,29-26 0 0,-29 26 0 15,22-27 0-15,-22 27 0 0,17-25 0 0,-17 25 0 16,15-27 0-16,-15 27 0 0,14-22 0 0,-14 22 0 16,14-16 0-16,-14 16 0 0,0 0 0 15,0 0 0-15,0 0 0 0,0 0 0 0,17-8 0 16,-17 8 0-16,0 0 0 0,14 20 0 0,-14-20 0 15,13 21 0-15,-13-21 0 0,9 29 0 0,-9-29 0 0,8 31 0 16,-8-31 0-16,9 32 0 0,-9-32 0 0,13 31 0 16,-13-31 0-16,17 25 0 0,-17-25-49 15,26 31-109-15,-26-31-105 0,26 12-58 0,-37-31-52 16,35 17 3-16,-24 2-37 0,0 0 302 0</inkml:trace>
  <inkml:trace contextRef="#ctx0" brushRef="#br3" timeOffset="99651.98">22508 8580 1979 0,'0'0'38'0,"0"0"-10"16,0 0-26-16,0 0-2 0,0 0 0 0,0 0 0 15,0 0 0-15,0 0 0 0,-10 26 0 0,6-6 0 16,1 6 0-16,-1 0 0 0,0 2 0 0,2 0 0 16,0 1 0-16,-2 1 0 15,0-1 0-15,2-1 0 0,-1-4 0 0,2-1 0 31,2-3 0-31,-1-20 0 0,8 26-6 0,-8-26-22 0,0 0-48 0,29 23-69 0,-40-51-157 0,44 37-122 16,-36-38-67-16,14-1-24 0,22 19 456 0</inkml:trace>
  <inkml:trace contextRef="#ctx0" brushRef="#br3" timeOffset="99808.2312">22622 8345 2046 0,'0'0'1'0,"-18"19"-1"0,18-19 0 0,-1 22 0 16,1-22-16-16,14 28-32 0,-14-28-70 0,44 35-293 16,-44-35-123-16,28 11-90 0,-5 2 329 15</inkml:trace>
  <inkml:trace contextRef="#ctx0" brushRef="#br3" timeOffset="100339.4996">23006 8669 1446 0,'-34'-12'246'16,"0"8"109"-16,6 5-355 0,3 2 0 15,-2 3 0-15,1 2 0 0,-1 2 0 0,1 3 0 16,0 2 0-16,5 3 0 0,1-1 0 0,4 3 0 16,4-2 0-16,6-1 0 0,6-17 0 0,-1 28 0 15,1-28 0-15,22 21 0 0,-5-16 0 0,5-2 0 16,2-4 0-16,4-3 0 0,1-2 0 0,0-2 0 15,-1-2 0-15,-1-2 0 0,-1 0 0 16,-3-1 0-16,0-2 0 0,-4 1 0 0,-1 0 0 16,0-1 0-16,-18 15 0 0,26-27 0 0,-26 27 0 15,17-22 0-15,-17 22 0 0,10-19 0 0,-10 19 0 16,0 0 0-16,6-21 0 0,-6 21 0 0,0 0 0 16,0 0 0-16,0 0 0 0,0 0 0 15,-17 21 0-15,17-21 0 0,-21 39 0 16,7-12 0-16,-2 6 0 0,0 5 0 0,-2 5 0 15,0 3 0-15,-2 4 0 0,1 0 0 0,1 2 0 16,1-2 0-16,1-3 0 0,2-4 0 0,2-4 0 16,1-5 0-16,4-1 0 0,-2-6 0 0,3-4 0 15,0-4 0-15,6-19 0 0,-9 27 0 0,9-27 0 16,0 0 0-16,-10 16 0 0,10-16 0 0,0 0 0 16,0 0 0-16,-3-16 0 0,3 16 0 15,3-27 0-15,-1 9 0 0,3-3 0 0,2-1 0 16,2-1 0-16,3-1 0 0,0-1 0 0,3-2 0 15,2-2 0-15,-1-2 0 0,1-2 0 16,1-1 0-16,1-1 0 0,1 1 0 0,1 3 0 16,-3 3 0-16,0 6 0 0,-1 2 0 0,0 4 0 15,-4-2 0-15,7 6 0 0,-6-11 0 0,22 22-210 16,-34-38-95-16,43 40-50 0,-40-36-25 16,28 18 63-16,-3 3 26 0,-15-25 103 0,34 30 188 15</inkml:trace>
  <inkml:trace contextRef="#ctx0" brushRef="#br3" timeOffset="100730.108">23657 8156 1801 0,'-26'7'246'16,"26"-7"-246"-16,-25 14 0 0,25-14 0 0,-24 20 0 15,9-3 0-15,-3 2 0 0,0 4 0 0,-1 6 0 31,1 2 0-31,1 4 0 0,-1 1 0 0,1 0 0 0,-1 3 0 0,2 0 0 0,1 2 0 0,1 1 0 16,0 0 0-16,2-2 0 0,3-3 0 16,5-5 0-16,1-5 0 0,7-4 0 0,2-5 0 15,-6-18 0-15,23 24 0 0,-23-24 0 0,32 10 0 16,-13-11 0-16,2-5 0 0,1-3 0 0,1-5 0 16,0-5 0-16,1-2 0 0,-1-2 0 15,2 0 0-15,-1-1 0 0,-1 1 0 0,-2 2 0 16,-5 3 0-16,-16 18 0 0,25-28 0 0,-25 28 0 15,18-17 0-15,-18 17 0 0,0 0 0 16,0 0 0-16,0 0 0 0,0 0 0 0,0 0 0 16,0 30 0-16,-6-7 0 0,-1 3 0 0,0 2 0 15,-1-1 0-15,2 1 0 0,0-4 0 0,5 3 0 16,-3-6 0-16,9 2 0 0,-5-23 0 0,17 39-28 16,-17-39-169-16,27 28-89 0,-27-28-46 0,18 4 17 15,-18-4 20-15,17-4 58 0,5 12-4 16,-16-28 126-16</inkml:trace>
  <inkml:trace contextRef="#ctx0" brushRef="#br3" timeOffset="101656.4407">18471 9572 1882 0,'0'0'25'16,"3"-17"12"-16,-3 17-21 0,-4-17 31 0,4 17-13 16,0 0-28-16,-24-17-6 0,24 17 0 0,-30 0 0 15,11 5 0-15,-1 1 0 0,-1 2 0 0,-2 4 0 16,1 1 0-16,0 1 0 0,1 6 0 0,-1-1 0 16,3 2 0-16,0-1 0 0,3 0 0 15,16-20 0-15,-18 31 0 0,18-31 0 16,-5 22 0-16,5-22 0 0,8 17 0 0,-8-17 0 15,0 0 0-15,22 17 0 0,-22-17 0 0,24 3 0 16,-24-3 0-16,27 0 0 0,-27 0 0 0,24 0 0 16,-24 0 0-16,22 5 0 0,-22-5 0 0,0 0 0 15,20 18 0-15,-20-18 0 0,7 23 0 0,-7-23 0 16,4 32 0-16,-8-13 0 0,0 2 0 16,-3-1 0-16,-1 2 0 0,-2-2 0 0,-2-1 0 15,-2 0 0-15,3-1 0 0,11-18 0 16,-26 32 0-16,26-32 0 0,-21 21 0 0,21-21 0 15,0 0 0-15,0 0 0 0,0 0 0 0,0 0 0 16,0 0 0-16,0 0-40 0,11-29-123 0,25 32-148 16,-40-47-81-16,41 28-90 0,-12-4-30 0,-14-26 366 15</inkml:trace>
  <inkml:trace contextRef="#ctx0" brushRef="#br3" timeOffset="102250.1741">18709 9556 1493 0,'0'0'244'0,"0"0"38"16,0 0-258-16,0 0-20 0,-19 19-4 0,19-19 0 15,-13 25 0-15,7-8 0 0,0 3 0 16,1 2 0-16,0 5 0 0,-2 1 0 0,2 1 0 16,-2 2 0-16,2 1 0 0,-3-1 0 0,1 2 0 15,0-2 0-15,-2-1 0 0,2-2 0 0,1-1 0 16,2-7 0-16,3 0 0 0,1-20 0 0,4 24 0 15,-4-24 0-15,0 0 0 0,0 0 0 16,0 0 0-16,22 10 0 0,-22-10 0 0,17-22 0 16,-8 4 0-16,5-4 0 0,-1-5 0 0,1-2 0 15,-1-1 0-15,-3-1 0 0,1 0 0 0,-2 1 0 16,0 1 0-16,-2-1 0 0,-1 1 0 0,-1 1 0 16,-1 1 0-16,-1 1 0 0,1 2 0 15,-2 2 0-15,2 4 0 0,-4 18 0 0,9-23 0 16,-9 23 0-16,0 0 0 0,20-12 0 15,-20 12 0-15,25 0 0 0,-25 0 0 0,32 8 0 16,-13-3 0-16,1 1 0 0,0 1 0 0,-2 3 0 16,0 1 0-16,-18-11 0 0,31 26 0 0,-31-26 0 15,20 31 0-15,-20-31 0 0,8 32 0 0,-11-15 0 16,-3 0 0-16,-4 0 0 0,10-17 0 0,-28 33 0 16,11-19 0-16,-2 2 0 0,-2-3 0 15,-1-1 0-15,2-3 0 0,-1 0 0 0,2-2 0 16,2-1 0-16,0-2 0 0,0 1 0 15,0 0 0-15,17-5 0 0,-35 10 0 0,18-3 0 16,17-7 0-16,-31 18 0 0,31-18 0 0,-32 26 0 16,18-8 0-16,-1 3 0 0,2 6 0 0,-1 6 0 15,1 3 0-15,-2 5 0 0,1 3 0 0,-1 3 0 16,-1 2 0-16,2 1 0 0,-2-2 0 16,3-3 0-16,-1-4 0 0,7-3 0 0,1-7 0 15,7-2 0-15,1-8 0 0,8 3 0 0,-10-24-186 16,27 29-122-16,-39-47-88 0,41 32-4 0,-29-14 20 15,5-31 16-15,29 35 352 0</inkml:trace>
  <inkml:trace contextRef="#ctx0" brushRef="#br3" timeOffset="102684.5013">19117 9769 2047 0,'0'0'0'0,"0"0"0"16,0 0 0-16,0 0 0 0,-6 18 0 15,6-18 0-15,0 0 0 0,26 17 0 0,-26-17 0 16,31 9 0-16,-11-8 0 0,0-1 0 0,2-1 0 16,1 0 0-16,2-3 0 0,-2 0 0 0,0 0 0 15,-4-3 0-15,1 0 0 0,-20 7 0 16,32-17 0-16,-32 17 0 0,26-20 0 0,-26 20 0 15,21-26 0-15,-21 26 0 0,13-26 0 16,-13 26 0-16,5-27 0 0,-5 27 0 0,-3-25 0 16,3 25 0-16,-11-23 0 0,11 23 0 0,-17-20 0 15,17 20 0-15,-25-8 0 0,25 8 0 0,-30 4 0 16,12 3 0-16,-2 4 0 0,-1 3 0 0,0 6 0 16,-4 3 0-16,2 2 0 0,1 3 0 0,2 0 0 15,3-2 0-15,2 1 0 0,4-4 0 0,5-1 0 16,5-3 0-16,3-1 0 0,-2-18 0 15,18 30 0-15,-18-30 0 0,37 22 0 0,-13-14 0 16,3-4 0-16,6 0 0 0,1-5 0 0,4 1 0 16,-1-5 0-16,5 2 0 0,-12-16-108 15,27 29-181-15,-42-43-53 0,41 40-32 0,-39-29 19 16,13 3 61-16,14 17 10 0,-32-30 284 0</inkml:trace>
  <inkml:trace contextRef="#ctx0" brushRef="#br3" timeOffset="103064.6464">19682 9816 2035 0,'0'0'12'0,"0"0"-12"0,-10 20 0 16,10-20 0-16,0 0 0 16,22 8 0-16,-22-8 0 0,28-2 0 0,-10-1 0 15,3-1 0-15,2-5 0 0,2-1 0 0,1-2 0 16,0-1 0-16,-1 1 0 0,-3 0 0 0,0 1 0 15,-2-1 0-15,0-1 0 0,-1 2 0 0,-19 11 0 16,26-23 0-16,-26 23 0 0,11-20 0 0,-11 20 0 16,0 0 0-16,-3-25 0 0,3 25 0 0,0 0 0 15,-13-19 0-15,13 19 0 0,-21-6 0 16,21 6 0-16,-29 2 0 0,12 3 0 0,-2 3 0 16,-1 3 0-16,1 4 0 0,-3 3 0 0,0 4 0 15,-1 1 0-15,1 3 0 0,1 1 0 0,4-2 0 0,4 2 0 16,4-4 0-16,6-1 0 0,1-2 0 0,6-3 0 15,-4-17 0-15,17 28 0 0,-17-28 0 0,34 14 0 16,-11-11 0-16,5-2 0 16,3-6 0-16,5 2 0 0,1-6 0 0,4 2 0 15,-2-9 0-15,14 20-192 0,-32-36-110 0,39 41-41 16,-43-38-16-16,29 23 47 0,-5-2 27 0,-14-16 32 16,29 27 253-16</inkml:trace>
  <inkml:trace contextRef="#ctx0" brushRef="#br3" timeOffset="103470.8151">20472 9708 2043 0,'0'0'4'0,"-26"2"-4"0,26-2 0 15,-32 6 0-15,32-6 0 0,-32 12 0 0,32-12 0 16,-35 20 0-16,18-7 0 0,-2 0 0 16,2 4 0-16,-1 1 0 0,2 0 0 0,1 2 0 15,1-2 0-15,2 1 0 0,4-2 0 0,8-17 0 16,-5 26 0-16,5-26 0 0,0 0 0 15,18 15 0-15,-18-15 0 0,35 0 0 0,-13-6 0 16,4-5 0-16,3-2 0 0,2-8 0 0,1 0 0 16,5-6 0-16,0-1 0 0,1-1 0 0,-2-1 0 15,-4 0 0-15,-2 0 0 0,-5-2 0 0,-1 2 0 16,-1 1 0-16,-2 0 0 0,-2 1 0 0,-3 3 0 16,-4-2 0-16,-2 2 0 0,-4 2 0 15,-1 1 0-15,-3 4 0 0,-2 18 0 0,-1-18 0 16,1 18 0-16,0 0 0 0,-13 20 0 0,2-2 0 15,-4 9 0-15,-3 7 0 0,-3 4 0 16,1 5 0-16,-3 1 0 0,-1 1 0 0,5 1 0 16,0-3 0-16,4-6 0 0,6-1 0 0,3-7 0 15,8-1 0-15,-2-9 0 0,10 3 0 0,-10-22-37 16,21 27-163-16,-21-27-59 0,23 6-23 16,-29-23 18-16,31 19 28 0,-25-2 30 0,24-29 13 15,-1 18-11-15,-15-20 39 0,30 27 165 0</inkml:trace>
  <inkml:trace contextRef="#ctx0" brushRef="#br3" timeOffset="107079.7449">1864 16589 556 0,'0'0'172'16,"-19"-5"-8"-16,19 5-32 0,0 0-25 0,0 0-28 15,0 0-27-15,0 0-20 0,0 0-11 16,-11 19-7-16,11-19-4 0,0 0 1 0,0 0-3 16,0 0 1-16,0 0-1 0,-11 20 0 31,11-20-2-31,0 0-1 0,0 0-3 0,0 0-1 15,0 0 0-15,0 0 0 0,0 0 1 0,0 0 1 16,0 0 2-16,0 0 1 0,0 0 5 0,0 0 3 16,0 0 1-16,0 0-89 0,0 0 86 0,0 0 2 15,0 0 0-15,22 19 88 0,-22-19-91 0,0 0-3 16,0 0-2-16,0 0 2 0,0 0 1 16,0 0 1-16,0 0-1 0,0 0-2 0,0 0-3 15,0 0-1-15,0 0-1 0,0 0-1 0,0 0 2 0,0 0 3 0,0 0 4 0,0 0 5 31,0 0 1-31,0 0-2 0,0 0-3 0,17-10-4 16,-17 10-3-16,0 0-2 0,18-14 1 0,-18 14-4 16,0 0 4-16,24-21-4 0,-24 21 3 0,18-10-2 0,-18 10 0 0,19-8 0 0,-19 8 1 15,19-7 0-15,-19 7 1 0,22-4-1 0,-22 4 0 16,26-4 2-16,-26 4 1 0,30-9 0 0,-12 3 2 16,3-2-2-16,3-3 1 0,2-3-4 0,4-3-22 15,4-1 45-15,4-3-40 0,6-2 43 0,-1-5-12 16,9-2-9-16,0-4 10 0,4-1-13 0,2-2 10 15,2 1-13-15,2-1 8 0,0 0-11 16,2 0 11-16,2-1-11 0,1 1 13 31,3-1-13-31,0 2 11 0,1 0-11 0,-1-1 9 16,0 2 15-16,3-1-38 0,0 1 37 0,4-4-35 0,4 1 12 0,2-5 14 0,5 0-11 0,-2-4 15 16,3-2-11-16,2-4 14 0,1 0-14 0,4-5 14 15,5 0-14-15,0-4-9 0,4-1 26 0,-1-2-25 16,1 1 25-16,3 0-5 0,2-2-16 31,-2 3 14-31,1 1-18 0,0 1 13 0,-6 3-13 0,2 4-6 0,0 3 26 0,-4 1-27 0,-2 5 23 16,-3 2-7-16,-4 1-9 0,0 3 12 15,-1 3-9 1,-2-1 9-16,-1 2-12 0,-4 1 7 0,-5 1-7 0,0-1 8 16,-2 0-7-16,-3 2 7 0,0 0-8 0,-4 0 10 15,-4 1-11-15,-2 1-10 0,-7 1 31 0,-2 1-33 16,-7 2 34-16,-2 0-15 0,-3 2-9 15,-4 1 4-15,-1 1-12 0,-4 1 4 16,-4 3-2-16,-2 2 5 0,-7 3 0 0,-1 2 2 16,-20 11-3-16,27-14 2 0,-27 14 1 0,0 0 0 15,0 0-1-15,0 0-6 0,0 0-11 0,0 0-19 16,0 0-33-16,0 32-127 0,-28-32-341 0,28 0-6 16,-18 22 120-16</inkml:trace>
  <inkml:trace contextRef="#ctx0" brushRef="#br3" timeOffset="108647.4869">9659 13518 1302 0,'0'0'172'0,"0"0"-80"0,-17-12-25 0,17 12 1 15,0 0-5-15,0 0-13 0,-18 4-13 0,18-4-3 16,-19 6-10-16,19-6 2 0,-25 7-5 0,25-7-2 16,-28 15-4-16,28-15 0 0,-28 21-3 15,28-21 2-15,-29 28-4 0,29-28-4 16,-28 33-6-16,15-14 0 0,2-1 0 0,1 2 0 16,2-1 0-16,2-1 0 0,1 2 0 0,2-2 0 15,3-18 0-15,2 31 0 0,-2-31 0 0,8 26 0 16,-8-26 0-16,18 19 0 0,-18-19 0 0,28 11 0 15,-8-9-19-15,-1-4-14 0,7 2-27 0,-8-13-36 16,25 29-199-16,-23-30-340 0,14 9 42 16,-6-3 278-16</inkml:trace>
  <inkml:trace contextRef="#ctx0" brushRef="#br3" timeOffset="109303.7295">9999 13541 1850 0,'-25'9'49'0,"0"4"-17"0,-3 2-11 16,4 4 8-16,-2 2-8 0,2 3-1 0,2 0-8 15,0 2 1-15,2 5-13 0,3-1 0 0,5 1 0 16,3-2 0-16,2-2 0 0,6-5 0 0,4-4 0 16,-3-18 0-16,22 25 0 0,-3-16 0 0,3-7 0 15,2-5 0-15,4-5 0 0,4-4 0 16,-1-5 0-16,4-3 0 0,-1-4 0 0,-3-5 0 15,2 1 0-15,-5-3 0 0,-1 2 0 0,-3 2-1 16,-4-2 0-16,-3 3-3 0,-7 3 6 0,-2 3-3 16,-5 3 4-16,-3 17-2 0,-2-26 0 15,2 26-1-15,-12-17 0 0,12 17 0 0,-20-8 0 16,20 8 0-16,-22 0 0 0,22 0 0 0,-20 8 0 16,20-8 0-16,-17 14 0 0,17-14 0 15,0 0 0-15,-14 24 0 0,14-24 0 0,0 0 0 16,16 17 0-16,-16-17 0 0,26 2 0 0,-26-2 0 15,36-5 0-15,-15-1 0 0,2 0 0 0,0-2 0 16,0 1 0-16,0-1 0 0,-2 4 0 0,-3 1 0 16,-18 3 0-16,26 0 0 0,-26 0 0 0,0 0 0 15,17 16 0-15,-17-16 0 0,1 19 0 16,-1-19 0-16,-5 23 0 0,-1-6 0 16,-1 1 0-16,-3 4 0 0,-1 2 0 0,-2-1 0 15,1 1 0-15,-3 3 0 0,0-2 0 0,4 0 0 16,1-5 0-16,10-20 0 0,-10 27 0 0,10-27 0 15,0 0 0-15,0 0 0 0,24 3 0 0,-24-3 0 16,31-26 0-16,-11 8 0 0,1-4 0 0,2-2 0 16,0-1 0-16,-1 0 0 0,0-2 0 15,-1 3 0-15,-1 1 0 0,1 2 0 0,-4 1 0 16,1 2 0-16,-18 18 0 0,24-24 0 0,-24 24 0 16,0 0 0-16,0 0 0 0,0 0 0 0,0 0 0 15,0 0 0-15,10 22 0 0,-13-4 0 16,-2 4 0-16,0 0 0 0,-1 1 0 0,1-1 0 15,1 1 0-15,3-5 0 0,3 0 0 0,3-1 0 16,-5-17 0-16,19 29 0 0,-19-29 0 16,31 20-54-16,-3-4-71 0,-28-35-290 0,33 28-192 15,-12-15-13-15,8 2 395 0</inkml:trace>
  <inkml:trace contextRef="#ctx0" brushRef="#br3" timeOffset="109631.8349">10950 13598 1914 0,'-25'11'49'16,"25"-11"-21"-16,-32 4-4 0,32-4 0 0,-32 12-16 15,32-12-8-15,-28 17 0 0,28-17 0 0,-23 21 0 16,23-21 0-16,-18 23 0 0,18-23 0 0,-10 22 0 16,10-22 0-16,1 22 0 0,-1-22 0 0,12 17 0 15,-12-17 0-15,19 12 0 0,-19-12 0 16,26 8 0-16,-26-8 0 0,31 2 0 0,-31-2 0 15,29-4 0-15,-29 4 0 0,24 0 0 0,-24 0 0 16,20 4 0-16,-20-4 0 0,0 0 0 0,18 5 0 16,-18-5 0-16,0 0 0 0,0 0 0 0,0 0 0 15,10 18 0-15,-10-18 0 0,0 0 0 16,-6 19 0-16,6-19 0 0,-9 17 0 0,9-17 0 16,-12 19 0-16,12-19 0 0,-17 23 0 15,17-23 0-15,-20 26 0 0,20-26 0 0,-18 25 0 16,18-25 0-16,-14 18 0 0,14-18 0 0,0 0-34 15,0 0-30-15,0 0-36 0,26-5-506 0,-21-16-26 16,16 5 41-16</inkml:trace>
  <inkml:trace contextRef="#ctx0" brushRef="#br3" timeOffset="109834.9797">11408 13253 2007 0,'-18'27'40'0,"1"5"-40"16,1-1 0-16,0 4 0 0,3-1 0 0,0 2 0 16,-1-2 0-16,2 1 0 0,-1 0 0 15,3-2 0-15,3 1 0 0,1-3 0 0,2-3 0 16,1-4 0-16,3-1 0 0,-1-6-44 0,6 6-35 16,-5-23-160-16,0 0-380 0,0 0-29 0,0 0 231 15</inkml:trace>
  <inkml:trace contextRef="#ctx0" brushRef="#br3" timeOffset="110043.4292">11180 13551 2043 0,'0'0'4'0,"0"0"-4"15,0 0 0-15,0 0 0 0,18 4 0 0,-1-6 0 16,2-1 0-16,6-2 0 0,3-2 0 15,0-1 0-15,2 2 0 0,3 0 0 16,0-1 0-16,3 3 0 0,-3-6-34 0,11 14-113 16,-19-18-491-16,19 10-34 0,-11-4 117 0</inkml:trace>
  <inkml:trace contextRef="#ctx0" brushRef="#br3" timeOffset="110902.8386">11828 13545 1705 0,'0'0'134'15,"-29"19"-79"-15,7-7-6 0,-4 0-10 16,2 4-4-16,0 4-13 0,-1 0-14 16,2-1-8-16,4 1 0 0,-1-2 0 0,3 0 0 15,4-1 0-15,13-17 0 0,-16 29 0 0,16-29 0 16,1 21 0-16,-1-21 0 0,18 14 0 0,-18-14 0 15,37 5 0-15,-14-6 0 0,6-4 0 0,4-5 0 16,1-2 0-16,3-2 0 0,-2-3 0 0,-1 1 0 16,0 0 0-16,-5-1 0 0,-2 0 0 0,-4 0 0 15,-4 1 0-15,-4-1 0 0,-3 0 0 16,-5 0 0-16,-7 17 0 0,10-28 0 0,-10 28 0 16,0-28 0-16,0 28 0 0,-6-20 0 0,6 20 0 15,0 0 0-15,-16-19 0 0,16 19 0 16,0 0 0-16,-17-1 0 0,17 1 0 0,0 0 0 15,-17 24 0-15,17-24 0 0,-16 35 0 0,8-10 0 16,-1 1 0-16,2 2 0 0,-1 0 0 16,3-2 0-16,0 1 0 0,4-5 0 0,1-3 0 15,3-2 0-15,-3-17 0 0,17 26 0 0,-17-26 0 16,26 7 0-16,-8-10 0 0,2-5 0 0,3-4 0 16,1-5 0-16,0-2 0 0,2-4 0 0,1-2 0 15,-4 1 0-15,0 0 0 0,-2-1 0 0,-2 2 0 16,-2 1 0-16,-4 3 0 0,-13 19 0 0,20-28 0 15,-20 28 0-15,11-20 0 0,-11 20 0 16,0 0 0-16,0 0 0 0,0 0 0 16,0 0 0-16,0 0 0 0,0 0 0 0,0 0 0 15,-21 31 0-15,11-13 0 0,1 5 0 0,-1 2 0 16,-1-1 0-16,1 3 0 0,2-3 0 0,-1-2 0 16,3-2 0-16,6-20 0 0,-3 28 0 0,3-28 0 15,0 0 0-15,12 18 0 0,-12-18 0 0,0 0 0 16,24-4 0-16,-24 4 0 0,28-23 0 15,-11 7 0-15,1-4 0 0,3-4 0 0,0 0 0 16,0-1 0-16,0 1 0 0,-3 2 0 0,-1 0 0 16,-1 5 0-16,-1 0 0 0,-15 17 0 0,20-20 0 15,-20 20 0-15,0 0 0 0,0 0 0 16,0 0 0-16,0 0 0 0,0 0 0 0,0 0 0 16,0 0 0-16,4 16 0 0,-4-16 0 15,-7 28 0-15,7-28 0 0,-7 29 0 0,7-29 0 16,-3 29 0-16,3-29 0 0,3 31 0 0,-3-31 0 15,6 29 0-15,-6-29 0 0,13 24 0 0,-13-24 0 16,23 18 0-16,-23-18 0 0,28 11 0 0,-28-11-83 16,41 13-175-16,-47-36-219 0,32 21-137 0,-26 2 34 15,29-45 546-15</inkml:trace>
  <inkml:trace contextRef="#ctx0" brushRef="#br3" timeOffset="111105.9344">12932 13107 1987 0,'0'0'60'0,"-15"23"-60"0,4-5 0 16,1 5 0-16,-3 4 0 0,0 4 0 0,0 4 0 15,0 3 0-15,1 2 0 0,1 2 0 16,2 2 0-16,-2-2 0 0,2 0 0 0,-1-1 0 16,4-3 0-16,3-2 0 0,1-4 0 0,4-1 0 15,-1-8 0-15,5 5-14 0,-5-8-49 0,8 9-53 16,-9-29-305-16,-8 19-175 0,8-19-28 0,0 0 412 15</inkml:trace>
  <inkml:trace contextRef="#ctx0" brushRef="#br3" timeOffset="111277.7989">12792 13468 2000 0,'0'0'47'0,"0"0"-47"0,0 0 0 0,0 0 0 16,0 0 0-16,0 0 0 0,0 0 0 0,0 0 0 15,7 19 0-15,-7-19 0 0,19 7 0 16,-19-7 0-16,25 1 0 0,-5 3 0 0,-20-4-105 16,58 12-292-16,-34-25-233 0,24 12 4 0,-6-12 338 15</inkml:trace>
  <inkml:trace contextRef="#ctx0" brushRef="#br3" timeOffset="113055.5599">13933 13462 1133 0,'0'0'250'0,"0"0"-118"0,-18-3-31 0,18 3-21 0,0 0-18 16,0 0-8-16,-20-5-10 0,20 5-3 15,-17 1-9-15,17-1-4 0,-23 7-7 16,23-7 2-16,-29 12-3 0,11-2 0 0,-2 3-14 0,-1 1-6 16,1 2 0-16,-1 2 0 0,2 0 0 0,0 1 0 15,4-2 0-15,15-17 0 0,-22 28 0 0,22-28 0 16,-4 23 0-16,4-23 0 0,7 17 0 0,-7-17 0 15,22 12 0-15,-22-12 0 0,37 7 0 0,-17-4 0 16,2-2 0-16,0-1 0 0,3 1 0 0,-4 0 0 16,0 1 0-16,0 1 0 0,-4 1 0 15,-17-4 0-15,27 10 0 0,-27-10 0 0,0 0 0 16,14 23 0-16,-14-23 0 0,-8 21 0 0,8-21 0 16,-25 31 0-16,10-14 0 0,-6 1 0 0,-1-1 0 15,-2 0 0-15,-1-3 0 0,1-1 0 16,3-2 0-16,3-2 0 0,18-9 0 0,-27 6 0 15,27-6 0-15,0 0 0 0,0 0 0 16,-7-18 0-16,7 18-17 0,18-29-22 0,0 13-12 16,0-11-30-16,19 27-180 0,-16-26-375 0,18 8 39 15,-9-5 233-15</inkml:trace>
  <inkml:trace contextRef="#ctx0" brushRef="#br3" timeOffset="114732.677">14174 13616 1370 0,'0'0'113'16,"0"0"-36"-16,-12-21-10 0,12 21-1 0,0 0-4 16,0 0-10-16,0 0-11 0,0 0-6 0,0 0-5 15,0 0-5-15,0 0-5 0,0 0-1 0,0 0-4 16,0 0-3-16,0 0-1 0,0 0-1 0,0 0-4 15,1 24 2-15,-1-24-2 0,-1 23-4 16,1-23-2-16,-5 31 0 0,1-12 0 0,0 0 0 16,-1-1 0-16,1 0 0 0,-2-1 0 0,-1 1 0 15,1-1 0-15,2 0 0 0,4-17 0 0,-10 26 0 16,10-26 0-16,-8 19 0 0,8-19 0 16,0 0 0-16,0 0 0 0,0 0 0 0,0 0 0 15,0 0 0-15,0 0 0 0,11-21 0 0,-4 3 0 16,1-1 0-16,2-3 0 0,-2-2 0 15,3-1 0-15,-1 0 0 0,0-2 0 0,-1 1 0 16,0-1 0-16,-1 4 0 0,1 1 0 0,-2 3 0 16,2 1 0-16,-3 1 0 0,-6 17 0 0,14-30 0 15,-14 30 0-15,17-26 0 0,-17 26 0 0,21-17 0 16,-21 17 0-16,24-9 0 0,-24 9 0 0,32-6 0 31,-32 6 0-31,34-4 0 0,-16 3 0 0,1 1 0 16,-1 0 0-16,1 1 0 0,-19-1 0 0,32 7 0 15,-32-7 0-15,25 12 0 0,-25-12 0 0,19 20 0 16,-19-20 0-16,12 24 0 0,-12-24 0 0,2 30 0 16,-2-30 0-16,-11 34 0 0,2-15 0 0,-5 1 0 15,-2-1 0-15,-1 3 0 0,-3-2 0 16,-3 0 0-16,0-1 0 0,-1-3 0 0,0-2 0 16,1 0 0-16,0-3 0 0,0 1 0 15,1-3 0-15,0 0 0 0,1-1 0 0,2-2 0 16,1 2 0-16,1-4 0 0,17-4 0 0,-30 10 0 15,30-10 0-15,-18 7 0 0,18-7 0 0,0 0 0 16,0 0 0-16,-18 21 0 0,18-21 0 0,-5 23 0 16,4-6 0-16,-3 2 0 0,2 4 0 0,-1 3 0 15,0 0 0-15,-1 4 0 0,-1 3 0 16,-3-2 0-16,-1 2 0 0,-2 1 0 0,0 0 0 16,-2-3 0-16,0 3 0 0,-2-5 0 0,2 0 0 15,-1-3 0-15,3-2 0 0,0-6-23 16,6 3-44-16,5-21-50 0,9 18-489 0,-9-18-21 15,0 0 47-15</inkml:trace>
  <inkml:trace contextRef="#ctx0" brushRef="#br3" timeOffset="115170.1623">14532 13706 1999 0,'0'0'21'0,"0"0"-18"0,0 0-4 15,0 0 2-15,0 0 5 0,22-1 2 0,-22 1 2 16,31-6-10-16,-14 2 0 0,2-2 0 0,3-3 0 16,0 1 0-16,2-2 0 0,-1-2 0 0,3-1 0 15,-2-2 0-15,1 0 0 0,-2-1 0 0,-1-1 0 16,-2 0 0-16,-1 3 0 0,-19 14 0 15,26-31 0-15,-26 31 0 0,15-29 0 0,-15 29 0 16,4-25 0-16,-4 25 0 0,-9-19 0 0,9 19 0 16,-18-15 0-16,18 15 0 0,-27-11 0 0,27 11 0 15,-33-1 0-15,15 5 0 0,-2 3 0 16,1 5 0-16,-2 5 0 0,-1 3 0 0,-1 5 0 16,0 1 0-16,1 4 0 0,3 3 0 0,2-1 0 15,3-1 0-15,4-2 0 0,3-4 0 16,5-2 0-16,6-5 0 0,-4-18 0 0,18 27 0 15,-1-18 0-15,4-5 0 0,7 0 0 0,0-6 0 16,4-3 0-16,1-5 0 0,4 0 0 0,-1-5 0 16,6 5-27-16,-16-31-226 0,23 34-383 0,-22-20 1 15,13 15 140-15</inkml:trace>
  <inkml:trace contextRef="#ctx0" brushRef="#br3" timeOffset="115545.1716">15094 13610 1613 0,'0'0'434'15,"-17"-11"-434"-15,17 11 0 0,0 0 0 16,0 0 0-16,0 0 0 0,20 5 0 0,-20-5 0 16,28-3 0-16,-11-1 0 0,2-2 0 0,1-1 0 15,0-3 0-15,2 0 0 0,-1-1 0 0,-2 2 0 16,1-1 0-16,-20 10 0 0,29-18 0 0,-29 18 0 15,19-16 0-15,-19 16 0 0,13-17 0 16,-13 17 0-16,3-18 0 0,-3 18 0 0,-5-20 0 16,5 20 0-16,-13-23 0 0,13 23 0 15,-19-21 0-15,19 21 0 0,-27-13 0 0,27 13 0 16,-34-5 0-16,14 6 0 0,0 4 0 0,-4 5 0 16,3 3 0-16,-4 4 0 0,2 3 0 0,-1 2 0 15,1 2 0-15,0 3 0 0,2 0 0 0,4 2 0 16,4-2 0-16,3-1 0 0,4-4 0 0,7-4 0 15,-1-18 0-15,15 29 0 0,-15-29 0 0,34 18 0 16,-11-14 0-16,5-4 0 0,1-5 0 16,6-4 0-16,-2-4 0 0,6 1 0 15,-4-5 0-15,5 6-62 0,-14-25-161 0,24 30-405 16,-27-17 9-16,13 14 105 0</inkml:trace>
  <inkml:trace contextRef="#ctx0" brushRef="#br3" timeOffset="116256.0425">15656 13566 1271 0,'-5'-40'417'16,"5"40"-298"-16,0 0-43 0,0 0-13 0,1-22-16 16,-1 22-11-16,0 0-18 0,-8-22-18 0,8 22 0 15,0 0 0-15,-12-20 0 0,12 20 0 0,0 0 0 0,-18-7 0 0,18 7 0 16,-19 8 0-16,19-8 0 0,-25 20 0 0,8-3 0 15,0 4 0-15,0 1 0 0,-3 2 0 0,3 1 0 16,1 2 0-16,3 1 0 0,1-3 0 16,3-2 0-16,3-5 0 0,6-18 0 15,0 23 0-15,0-23 0 0,19 8 0 0,-19-8 0 16,35-8 0-16,-10-6 0 0,5-7 0 0,2-6 0 16,6-3 0-16,1-5 0 0,1-4 0 0,-1 1 0 15,1-3 0-15,-1-2 0 0,-1 0 0 0,-2 0 0 16,-3 3 0-16,-3-1 0 0,0 4 0 0,-5-1 0 15,-2 3 0-15,-2 6 0 0,-4 1 0 16,-5 8 0-16,-12 20 0 0,12-27 0 0,-12 27 0 16,0 0 0-16,0 0 0 0,-22 11 0 0,22-11 0 15,-29 36 0-15,11-7 0 0,-1 7 0 0,-1 5 0 16,-1 6 0-16,0 4 0 0,0 2 0 0,0 2 0 16,4 0 0-16,1-4 0 0,3-2 0 15,3-5 0-15,8-3 0 0,3-6 0 0,9-4 0 16,-2-8 0-16,14 6 0 0,-22-29-213 15,50 33-291-15,-50-33-158 0,44 5 95 0,-13 2 467 16</inkml:trace>
  <inkml:trace contextRef="#ctx0" brushRef="#br3" timeOffset="117454.1802">18130 13391 1444 0,'-16'-18'153'0,"16"18"-84"0,0 0-20 0,-1-19-5 16,1 19-1-16,0 0-5 0,-28-18-8 15,28 18-5-15,-32 5-10 0,13 1 1 16,-3 4-7-16,1 4 6 0,-3 0-4 0,-1 4 7 16,-1 1-4-16,0 2 6 0,-1 2-6 0,4 2 6 15,0 0-20-15,4 2 0 0,0-1 0 0,7 1 0 16,4-1 0-16,3 0 0 0,7-3 0 0,2-2 0 15,7-2 0-15,-11-19 0 0,32 27 0 0,-12-17 0 16,6-5 0-16,3-4 0 0,4-3 0 0,3-6 0 16,3-5 0-16,1-3 0 0,4-4 0 15,0-4 0-15,-2-2 0 0,0-1 0 0,-6 0 0 16,0 0 0-16,-5-1 0 0,-3 3 0 0,-3 0 0 16,-6 3 0-16,-4 1 0 0,-5 3 0 15,-10 18 0-15,11-29 0 0,-11 29 0 0,2-18 0 16,-2 18 0-16,0 0 0 0,0 0 0 0,0 0 0 15,0 0 0-15,-21 0 0 0,21 0 0 16,-11 31 0-16,4-8 0 0,-1 4 0 0,0 3 0 16,-1 3 0-16,1 3 0 0,2-2 0 0,2 0 0 15,3-1 0-15,2-2 0 0,3-4 0 0,8-1 0 16,0-5-6-16,11 5-85 0,-23-26-130 0,48 20-394 16,-25-18-16-16,14 8 149 0</inkml:trace>
  <inkml:trace contextRef="#ctx0" brushRef="#br3" timeOffset="117744.7407">19189 13487 1915 0,'-4'-24'115'0,"-13"12"-98"0,0-2-17 0,17 14 0 16,-33-23 0-16,14 11 0 0,1 0 0 15,-2 0 0-15,0 0 0 0,-2 0 0 0,0 5 0 16,-1-1 0-16,-2 4 0 0,0 4 0 0,1 2 0 15,-4 5 0-15,0 5 0 0,-4 5 0 0,0 5 0 16,2 3 0-16,2 4 0 0,1 4 0 0,4 0 0 16,2-3 0-16,6 0 0 0,4-3 0 0,6-2 0 15,5-2 0-15,5-3 0 0,-5-20 0 0,26 30 0 16,-6-19 0-16,3-5 0 0,6 0 0 16,3-6 0-16,6-3 0 0,2-4 0 0,3-3 0 15,2-5 0-15,5 3-47 0,-7-20-91 16,21 22-485-16,-25-17 4 0,14 13 21 0</inkml:trace>
  <inkml:trace contextRef="#ctx0" brushRef="#br3" timeOffset="118025.9084">19565 13409 1738 0,'0'0'121'15,"0"0"-58"-15,-12-22-17 0,12 22-3 16,0 0-9-16,0 0-32 0,-25-15-2 16,25 15 0-16,-25-2 0 0,25 2 0 0,-34 6 0 15,14 2 0-15,-4 3 0 0,-3 3 0 0,-2 3 0 16,-1 4 0-16,-1 3 0 0,1 3 0 0,-1 1 0 16,3-1 0-16,3 1 0 0,3-1 0 0,5-4 0 15,4-1 0-15,5-2 0 0,6-2 0 0,2-18 0 16,10 27 0-16,-10-27 0 0,26 14 0 0,-5-10 0 15,2-6 0-15,10-1 0 16,-1-8 0-16,11 5 0 0,-16-34-316 0,23 33-333 0,-15-20 10 16,10 13 197-16</inkml:trace>
  <inkml:trace contextRef="#ctx0" brushRef="#br3" timeOffset="118432.1601">19655 13511 1813 0,'-12'25'234'0,"12"-25"-234"15,0 0 0-15,0 0 0 0,2 17 0 0,-2-17 0 16,27 5 0-16,-9-4 0 0,3-1 0 0,2-2 0 16,2-3 0-16,2-1 0 0,2-1 0 15,2-2 0-15,2 1 0 0,-2-2 0 16,-2-1 0-16,-1-2 0 0,-3 0 0 0,-3-2 0 15,-5 2 0-15,-17 13 0 0,25-24 0 0,-25 24 0 16,13-22 0-16,-13 22 0 0,4-19 0 0,-4 19 0 16,-4-20 0-16,4 20 0 0,0 0 0 0,-23-20 0 15,23 20 0-15,-29-5 0 0,11 5 0 0,-3 1 0 16,-1 4 0-16,-3 5 0 0,-1 3 0 16,-2 3 0-16,-1 5 0 0,-1 4 0 0,-1-1 0 15,5 2 0-15,0 0 0 0,5-1 0 0,4-2 0 16,5-1 0-16,6-3 0 0,7-2 0 0,-1-17 0 15,19 27 0-15,-2-16 0 0,1-4 0 16,7-2 0-16,2-5 0 0,7-1 0 0,4-5 0 16,4 0 0-16,5-2 0 0,10 1 0 15,4-5 0-15,10 6-14 0,-7-27-196 0,28 24-391 16,-32-22-28-16,11 12 37 0</inkml:trace>
  <inkml:trace contextRef="#ctx0" brushRef="#br3" timeOffset="118854.0352">20675 12758 1718 0,'-2'34'329'0,"2"-34"-329"16,0 0 0-16,0 0 0 0,0 0 0 0,0 0 0 15,-17 30 0-15,13-10 0 0,-3 7 0 0,-2 6 0 16,-3 4 0-16,-3 9 0 0,-3 4 0 0,0 4 0 16,-4 3 0-16,-1 1 0 0,-3 2 0 0,1 2 0 15,-2-1 0-15,2-5 0 0,3-4 0 0,2-3 0 16,4-6 0-16,5-5 0 0,5-6 0 0,3-5 0 16,8-4 0-16,-2-6 0 0,-3-17 0 15,26 16-31-15,3 9-204 0,-29-25-407 0,45-16 26 16,-24-3 94-16</inkml:trace>
  <inkml:trace contextRef="#ctx0" brushRef="#br3" timeOffset="119861.6098">20720 13468 1588 0,'-32'8'459'0,"32"-8"-459"0,-13 29 0 0,13-29 0 0,4 23 0 0,-4-23 0 15,19 18 0-15,-19-18 0 0,37 11 0 0,-12-11 0 16,3-4 0-16,1-2 0 0,2-2 0 0,0-5 0 16,0-1 0-16,-2-3 0 0,-2-1 0 0,-5 0 0 15,-4-1 0-15,-4-1 0 16,-4 3 0-16,-4-1 0 0,-6 18 0 0,6-32 0 16,-6 32 0-16,-3-32 0 0,3 32 0 0,-14-30 0 15,14 30 0-15,-20-27 0 0,20 27 0 0,-33-18 0 16,15 12 0-16,-2 4 0 0,-2 4 0 0,-1 3 0 15,1 6 0-15,-2 2 0 0,-2 7 0 0,2 0 0 16,1 7 0-16,0 2 0 0,2 1 0 16,3 3 0-16,6-3 0 0,2-1 0 0,6-1 0 15,6-4 0-15,2-4 0 0,7-1 0 0,-11-19 0 16,37 25 0-16,-14-17 0 0,5-3 0 0,1-5 0 16,4-3 0-16,1-5 0 0,1-2 0 15,2-4 0-15,-1 0 0 0,1-4 0 0,-2 1 0 16,-2-1 0-16,-4-2 0 0,-3 3 0 0,-5 2 0 15,0-1 0-15,-21 16 0 0,32-23 0 16,-32 23 0-16,20-15 0 0,-20 15 0 0,0 0 0 16,0 0 0-16,0 0 0 0,0 0 0 0,0 0 0 15,7 27 0-15,-15-10 0 0,1 3 0 0,-4 3 0 16,-1 3 0-16,0-1 0 0,-2-1 0 0,1 1 0 16,2-4 0-16,2-1 0 0,9-20 0 0,-10 27 0 15,10-27 0-15,0 0 0 0,-5 20 0 0,5-20 0 16,0 0 0-16,0 0 0 0,0 0 0 15,23-23 0-15,-14 6 0 0,5-4 0 16,-1 0 0-16,2-4 0 0,-1 2 0 0,2 0 0 16,-1 0 0-16,1 2 0 0,-1-1 0 0,1 3 0 15,-16 19 0-15,27-29 0 0,-27 29 0 0,22-17 0 16,-22 17 0-16,19-8 0 0,-19 8 0 0,21 3 0 16,-21-3 0-16,22 8 0 0,-22-8 0 15,30 11 0-15,-7-7 0 0,3-1 0 0,1 0 0 16,3-1 0-16,-1-2 0 0,2 1 0 0,-2 1 0 15,-1-2 0-15,0 0 0 0,0-2 0 0,-1 2 0 16,-4 0 0-16,-1 0 0 0,-5 0 0 0,-17 0 0 16,21 2 0-16,-21-2 0 0,0 0 0 15,0 0 0-15,0 0 0 0,-18-4 0 0,18 4 0 16,-25-5 0-16,8 3 0 0,0-1 0 16,-2 1 0-16,-1 1 0 0,-1 1 0 0,-2 0 0 15,0 2 0-15,-1 2 0 0,-1 3 0 0,0 1 0 16,-1 5 0-16,-2 0 0 0,3 5 0 0,0 1 0 15,2 3 0-15,0 4 0 0,4 1 0 0,2 1 0 16,3 0 0-16,7-3 0 0,4-3 0 0,6-4 0 16,-3-18 0-16,22 27 0 0,-5-19 0 0,4-2 0 15,2-3 0-15,2-6 0 0,3-1 0 16,4-6 0-16,2-3 0 0,0-6 0 0,0-1 0 16,-1-4 0-16,-3-2 0 0,-1 1 0 15,-2 1 0-15,-5 1 0 0,-1 0 0 0,-4 0 0 16,0 1 0-16,-4 1 0 0,-2 1 0 0,-11 20 0 15,12-30 0-15,-12 30 0 0,0 0 0 0,1-18 0 16,-1 18 0-16,0 0 0 0,0 0 0 16,-21 25 0-16,21-25 0 0,-26 37 0 0,13-12 0 15,-3 0 0-15,1 3 0 0,2 1 0 0,1-3 0 16,4-1 0-16,1-6 0 0,6 2 0 0,1-21 0 16,0 27 0-16,0-27 0 0,10 21-94 0,-10-21-76 15,18 13-130-15,-36-33-101 0,18 20-120 0,26-12 21 16,-18-15 440-16</inkml:trace>
  <inkml:trace contextRef="#ctx0" brushRef="#br3" timeOffset="120205.3727">22342 12984 237 0,'0'0'-10'0,"34"-36"-46"15,-13 20 60-15,-11-14 335 0,23 33 57 16,-36-31 68-16,34 40-85 0,-31-12-259 0,0 0-32 16,6-16-19-16,-6 16-52 0,0 0-17 15,0 0 0-15,0 0 0 0,-17 20 0 0,17-20 0 16,-26 32 0-16,10-11 0 0,-2 8 0 0,-4 3 0 15,2 3 0-15,-4 4 0 0,1-1 0 0,3 6 0 16,-1 1 0-16,-1 3 0 0,4 4 0 0,-4-1 0 16,0 2 0-16,0-2 0 0,0-4 0 0,3 0 0 15,-2-3 0-15,4-1 0 0,0-5 0 0,4-1 0 16,1-9 0-16,5 1-40 0,7-29-88 16,10 40-378-16,-10-40-120 0,0 0 54 15,0 0 398-15</inkml:trace>
  <inkml:trace contextRef="#ctx0" brushRef="#br3" timeOffset="120424.13">22030 13240 1714 0,'1'-23'333'0,"-1"23"-333"0,0 0 0 0,-19 9 0 16,19-9 0-16,0 0 0 0,-5 25 0 0,5-25 0 15,14 19 0-15,-14-19 0 0,32 20 0 0,-11-11 0 16,3-3 0-16,3 2 0 0,4-6 0 0,1-1 0 15,1 1 0-15,-3-8 0 0,4 4 0 0,4-3 0 16,8 3 0-16,6-2 0 16,6 0 0-16,-1-6 0 0,-1 3 0 0,-8-9 0 15,12 28-241-15,-38-29-394 0,22 20 20 0,-21-11 60 16</inkml:trace>
  <inkml:trace contextRef="#ctx0" brushRef="#br3" timeOffset="120650.0868">22665 13366 1803 0,'0'0'128'0,"0"0"-52"15,0 0-36-15,0 0-40 0,0 0 0 0,0 0 0 16,0 0 0-16,0 0 0 0,-10 22 0 0,-2-4 0 16,-3 5 0-16,-3 1 0 0,-3 5 0 0,-2 1 0 15,0 2 0-15,0-1 0 0,2 2 0 16,2-4 0-16,5-3 0 0,2-3 0 0,9-2 0 15,3-21 0-15,3 28 0 0,-3-28-80 0,36 23-352 16,-36-23-206-16,35-11 32 0,-35 11 316 0</inkml:trace>
  <inkml:trace contextRef="#ctx0" brushRef="#br3" timeOffset="120806.409">22750 13130 1596 0,'0'0'272'0,"-17"-46"-130"16,9 16-105-16,1 1-37 0,2 12 0 0,5 17 0 15,0 0 0-15,0 0 0 0,0 0 0 0,0 0 0 16,0 0 0-16,0 0 0 0,0 0 0 0,19 25 0 16,-19-25 0-16,29 27-41 0,-29-27-100 0,28 22-488 15,-28-22 2-15,19 22 58 0</inkml:trace>
  <inkml:trace contextRef="#ctx0" brushRef="#br3" timeOffset="121556.3415">22901 13268 1840 0,'0'0'89'0,"-3"19"-41"0,3-19-5 0,0 0-16 16,0 0-27-16,0 0 0 0,-11 18 0 0,11-18 0 15,0 0 0-15,-17 22 0 0,17-22 0 0,-16 20 0 16,16-20 0-16,-19 26 0 0,19-26 0 0,-21 32 0 15,12-14 0-15,0 1 0 0,2 2 0 0,2-2 0 16,1-1 0-16,4-1 0 16,3 0 0-16,-3-17 0 0,12 28 0 0,-12-28 0 15,20 23 0-15,-20-23 0 0,32 11 0 0,-15-10 0 16,5-5 0-16,-3-2 0 0,3-2 0 0,0-5 0 16,-1-2 0-16,-2-1 0 0,0-2 0 0,-6-1 0 15,-1-2 0-15,0-1 0 0,-2-1 0 0,0-1 0 16,-2-4 0-16,0 2 0 0,-1-3 0 15,-2-3 0-15,1 5 0 0,-1-4 0 0,0 4 0 16,-2 2 0-16,0 6 0 0,-2 2 0 0,-1 17 0 16,0 0 0-16,-4-17 0 0,4 17 0 0,0 0 0 15,-18 13 0-15,18-13 0 0,-21 26 0 0,21-26 0 16,-19 34 0-16,19-34 0 0,-11 32 0 16,11-32 0-16,-3 32 0 0,3-32 0 0,7 30 0 15,-7-30 0-15,18 22 0 0,-18-22 0 16,33 11 0-16,-13-10 0 0,3 0 0 0,2-5 0 15,0 1 0-15,1-2 0 0,-2-1 0 0,-2 2 0 16,-1 1 0-16,-3 0 0 0,-18 3 0 0,25-1 0 16,-25 1 0-16,0 0 0 0,0 0 0 0,0 0 0 15,7 17 0-15,-7-17 0 0,-10 18 0 0,10-18 0 16,-23 33 0-16,7-13 0 0,-2 1 0 0,-2 2 0 16,0 1 0-16,-1 0 0 0,1-2 0 15,3 0 0-15,4-4 0 0,13-18 0 16,-12 27 0-16,12-27 0 0,0 0 0 0,0 0 0 15,19 13 0-15,-19-13 0 0,36-19 0 0,-12 0 0 16,5-5 0-16,4-5 0 0,0-1 0 0,1-3 0 16,-3 2 0-16,0 1 0 0,-3 1 0 0,-3 3 0 15,-4 2 0-15,-4 5 0 0,-17 19 0 16,23-26 0-16,-23 26 0 0,0 0 0 0,0 0 0 16,0 0 0-16,0 0 0 0,-2 22 0 0,-7 2 0 15,-2 6 0-15,-2 5 0 0,-1 2 0 0,4 0 0 16,2 1 0-16,7-3 0 0,5 0 0 0,4-5 0 15,7 0 0-15,2-3 0 0,7 1 0 16,-3-12 0-16,15 11-45 0,-15-17-113 0,25 18-44 16,-24-33-49-16,40 28-47 0,-22-28-111 15,20-6-70-15,24 23 275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8T01:18:38.70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1320 676 835 0,'0'0'183'0,"-12"-18"-53"15,12 18-9-15,0 0-9 0,0 0-12 0,-23 8-17 16,23-8-14-16,-20 14-8 0,20-14-11 0,-31 20-38 16,31-20 41-16,-42 23-42 0,17-12-6 0,-6-2 51 15,0 1-72-15,-2 5 54 0,2 1-21 0,-1-1-9 16,-1 2 2-16,0 1-12 0,2 2 8 15,-1 2-6-15,2 2 6 0,2 1-4 0,1 5 5 16,2 3-7-16,1 7 16 0,0 4-15 0,2 4 19 16,3 3 0-16,3-3-22 0,4-2 21 0,3 0-26 15,4-6 4-15,4 0 8 0,6-8-9 0,4-3 6 16,5-7-2-16,4-5 5 0,4-6 0 0,4-2 4 16,4-5-5-16,4-4-4 0,4-6 0 0,3-3 0 15,6-6 0-15,-1-5 0 0,2 0 0 0,1-4 0 16,-3-1 0-16,0-3 0 0,-3 1 0 0,-5 1 0 15,-4 0 0-15,-5 4 0 0,-3 4 0 0,-6 3 0 16,-20 15 0-16,26-17 0 0,-26 17 0 16,0 0 0-16,0 0 0 0,0 0 0 0,8 17 0 15,-8-17 0-15,-6 38 0 0,0-11 0 0,0 3 0 16,-3 5 0-16,2-2 0 0,1 1 0 16,2-6 0-16,4-8 0 0,7-3 0 0,-7-17-17 15,26 23-25-15,-7-22-11 16,11 3-18-16,-5-19-22 0,23 19-69 0,-27-37-256 0,25 16-183 15,-1 0 50-15,-9-16 513 0</inkml:trace>
  <inkml:trace contextRef="#ctx0" brushRef="#br0" timeOffset="687.5228">1959 1185 1277 0,'-13'-18'143'0,"13"18"-10"0,0 0-48 16,-17 13-22-16,17-13-15 0,-22 14-12 0,22-14-3 15,-23 23-35-15,23-23 43 0,-24 30-46 0,11-13 37 16,3 3-11-16,1 1-10 0,1 3 10 0,0-1-10 15,0 4 5-15,1-3-8 0,1-1 7 0,1-1-8 16,0-1 8-16,0-1-8 0,2-2 2 0,3-18-1 16,-5 29 1-16,5-29-4 0,0 0-5 15,-4 18 0-15,4-18 0 0,0 0 0 0,0 0 0 16,0 0 0-16,0 0 0 0,12-25 0 0,-3 5 0 16,2-4 0-16,1-7 0 0,1-1 0 0,1-2 0 15,0 2 0-15,1 0 0 0,-3 3 0 0,0 4 0 16,-3-1 0-16,-1 2 0 0,0 4 0 15,0-1 0-15,-8 21 0 0,15-29 0 0,-15 29 0 16,0 0 0-16,22-18 0 0,-22 18 0 16,19-4 0-16,-19 4 0 0,31 2 0 0,-12-1 0 15,5 1 0-15,2-2 0 0,4 0 0 0,4-1 0 16,2 0 0-16,-1-2 0 0,1 2 0 0,2 1 0 16,0 0 0-16,1 0 0 0,1 1 0 0,-5-2-14 15,-1 2-14-15,-5-3 0 0,-1 2-1 0,-5 0 8 16,-2 0 5-16,-21 0 4 0,28 2 2 15,-28-2 4-15,0 0 4 0,0 0 6 0,0 0 8 16,0 0 0-16,0 0 6 0,0 0-2 0,-17 0 2 16,17 0-1-16,-36 4 3 0,14 1-1 15,-1 1-1-15,-2 2-6 0,-3 3-12 0,0 3 0 16,-2 0 0-16,-1 3 0 0,0 2 0 0,-1 3 0 16,2 5 0-16,-1 0 0 0,1 6 0 0,3 2 0 15,2-2 0-15,5 3 0 0,6-6 0 16,3 2 0-16,7-6 0 0,5-4 0 0,7-2 0 15,-8-20 0-15,31 27 0 0,-6-18 0 0,5-4 0 16,5-9 0-16,4-3 0 0,4-8 0 0,0-3 0 16,2-4 0-16,0-4 0 0,-2-3 0 0,-3-3 0 15,-2 1 0-15,-5 1 0 0,-5-1 0 0,-4 4 0 16,-5-1 0-16,-4 1 0 0,-3 3 0 16,-5 6 0-16,-2-2 0 0,-5 20 0 15,-3-25 0-15,3 25 0 0,0 0 0 0,-21-18 0 16,21 18 0-16,-22 4 0 0,22-4 0 0,-28 23 0 15,12-7 0-15,1 9 0 0,0 1 0 0,0 0 0 16,6 1 0-16,3-1 0 0,3-2 0 0,6-2 0 16,1-3 0-16,7 1 0 0,-11-20 0 0,33 32 0 15,-13-20-7-15,5-2-51 0,-3-10-34 16,18 18-101-16,-30-38-223 0,23 23-210 0,2-8 47 16,-7-13 504-16</inkml:trace>
  <inkml:trace contextRef="#ctx0" brushRef="#br0" timeOffset="1265.6176">3066 1241 1847 0,'0'0'72'15,"0"0"-45"-15,-27 18-3 0,27-18-4 0,-27 21 3 16,27-21-8-16,-24 30 2 0,13-11-15 0,0 6-2 16,2 2 0-16,1 3 0 0,2 1 0 0,1-1 0 15,1 1 0-15,3-3 0 0,1-3 0 0,1 1 0 16,3-4 0-16,1-3 0 0,-5-19 0 0,11 30 0 15,-11-30 0-15,12 17 0 0,-12-17 0 16,0 0 0-16,0 0 0 0,21-1 0 0,-21 1 0 16,8-17 0-16,-2 0 0 0,3-7 0 15,0-2 0-15,4-5 0 0,-1-2 0 0,1 1 0 16,-1-3 0-16,-2-2 0 0,0 1 0 0,-2-1 0 16,1-1 0-16,0 2 0 0,2 1 0 0,3 1 0 15,-1 4 0-15,2 2 0 0,-2 7 0 0,-13 21 0 16,28-26 0-16,-28 26 0 0,23-11 0 15,-23 11 0-15,23-5 0 0,-23 5 0 0,26 1 0 16,-26-1 0-16,28 4 0 0,-28-4 0 0,30 12 0 16,-30-12 0-16,29 17 0 0,-29-17 0 0,24 24 0 15,-24-24 0-15,15 34 0 0,-11-14 0 0,-2 2 0 16,-2 4 0-16,-4-2 0 0,-3 4 0 0,-5 1 0 16,-2 0 0-16,-5 0 0 0,0 1 0 15,-2-1 0-15,-1 0 0 0,-1-6 0 16,3 1 0-16,-1-5 0 0,2 1 0 0,-1-4 0 15,20-16 0-15,-29 26 0 0,29-26 0 0,-24 18 0 16,24-18 0-16,-20 11 0 0,20-11 0 0,0 0 0 16,-19 3 0-16,19-3 0 0,0 0 0 0,0 0 0 15,0 0 0-15,0 0 0 0,-19 3 0 0,19-3 0 16,0 0 0-16,-13 32 0 0,6-8 0 16,-3 7 0-16,0 2 0 0,-2 4 0 0,0 2 0 15,-1 6 0-15,0 0 0 0,0 5 0 0,1-1 0 16,2-7 0-16,3-6 0 0,7-9 0 15,0-27 0-15,16 34-59 0,-16-34-87 0,50 17-225 16,-50-17-239-16,45-32-6 0,-8 13 372 0</inkml:trace>
  <inkml:trace contextRef="#ctx0" brushRef="#br0" timeOffset="1660.3851">3839 686 1659 0,'-10'20'388'16,"10"-20"-388"-16,-30 12 0 0,30-12 0 0,-21 21 0 16,21-21 0-16,-19 25 0 15,9-4 0-15,-1 8 0 0,1 6 0 0,3 2 0 16,0 1 0-16,2-2 0 0,-1 3 0 0,2 6 0 16,1 2 0-16,-1 6 0 0,0-2 0 0,-2 1 0 15,0-4 0-15,0-2 0 0,1-3 0 0,1-6 0 16,4-6 0-16,2-3 0 0,0-10 0 0,-2-18 0 0,14 23 0 15,-14-23 0-15,17 9 0 0,-17-9 0 16,19-9 0-16,-19 9 0 0,23-24 0 0,-10 2 0 16,2-1 0-16,2-3 0 0,1-2 0 0,1-1 0 15,-1 1 0-15,-2 3 0 0,-2 7 0 0,-14 18 0 16,20-26 0-16,-20 26 0 0,0 0 0 16,0 0 0-16,0 0 0 0,0 0 0 0,0 0 0 15,18 1 0-15,-18-1 0 0,7 31 0 0,-4-10 0 16,0 4 0-16,0-2 0 0,-3 1 0 15,3-2 0-15,-1-3 0 0,4 2 0 0,-4-5 0 16,9 10-82-16,-11-26-228 0,15 26-138 0,-15-26-63 16,0 0-63-16,15 21 453 0</inkml:trace>
  <inkml:trace contextRef="#ctx0" brushRef="#br0" timeOffset="2441.6065">5027 934 1779 0,'-19'-11'21'0,"19"11"8"0,-17-10-3 16,17 10 5-16,-22-4-1 0,5 6-2 0,0 2-2 16,-8 1-5-16,-3 5-3 0,-4 2-8 0,-5 3 2 15,-4 2-3-15,-2 2-2 0,-3 4-7 0,1 3 0 16,4 1 0-16,2-2 0 15,7-2 0-15,7-4 0 0,6-6 0 0,19-13 0 16,0 0 0-16,0 0 0 0,0 0 0 0,6 18 0 16,-6-18 0-16,37 1 0 0,-12-2 0 0,8-4 0 15,5 0 0-15,6 1 0 0,4-1 0 0,2 1 0 16,-1 0 0-16,-2 4 0 0,-6 2 0 0,-5 2 0 16,-7 4 0-16,-6 3 0 0,-23-11 0 15,26 25 0-15,-26-25 0 0,5 28 0 0,-8-11 0 16,-4 1 0-16,-4 0 0 0,-2 0 0 0,-7 0 0 15,-1-2 0-15,-3 0 0 0,-1-3 0 0,2-4 0 16,1 0 0-16,2-4 0 0,20-5 0 0,-29 5 0 16,29-5 0-16,-19-4 0 0,19 4 0 0,0 0-15 15,-16-26-60-15,16 26-34 0,-3-44-118 16,28 27-355-16,-14-5-2 0,4 1 130 16</inkml:trace>
  <inkml:trace contextRef="#ctx0" brushRef="#br0" timeOffset="2847.9016">5478 629 1598 0,'-8'31'420'16,"8"-31"-393"-16,-18-1-25 0,18 1-2 0,-17 3 0 16,17-3 0-16,-19 10 0 0,19-10 0 15,-26 22 0-15,9-9 0 0,-2 9 0 0,2-5 0 16,0 10 0-16,1 3 0 0,4 0 0 0,-2 5 0 15,0-4 0-15,2-4 0 0,0 4 0 0,2-1 0 16,2 2 0-16,-2 2 0 0,4 1 0 16,-1-1 0-16,3-2 0 0,0-4 0 0,3-2 0 15,1-3 0-15,1-1 0 0,-1-22 0 0,8 30 0 16,-8-30 0-16,0 0 0 0,20 22 0 0,-20-22 0 16,20 4 0-16,-20-4 0 0,29-11 0 0,-29 11 0 15,33-18 0-15,-15 5 0 0,-1 1 0 0,1-1 0 16,-1 0 0-16,-17 13 0 0,30-28 0 0,-30 28 0 15,21-22 0-15,-21 22 0 16,17-16 0-16,-17 16 0 0,0 0 0 0,17-9 0 16,-17 9 0-16,0 0 0 0,0 0 0 0,0 0 0 15,0 0 0-15,0 0 0 0,18 17 0 0,-18-17 0 16,13 18 0-16,-13-18 0 0,13 24 0 0,-13-24 0 16,17 24 0-16,-17-24 0 0,27 20-3 0,-27-20-100 15,46 12-62-15,-40-32-152 0,43 24-199 0,-19-11-30 16,3-5 150-16</inkml:trace>
  <inkml:trace contextRef="#ctx0" brushRef="#br0" timeOffset="3246.9363">5964 1068 1922 0,'-19'4'55'0,"19"-4"-19"0,-35 8-2 15,35-8-34-15,-34 17 0 0,17-5 0 0,17-12 0 16,-30 24 0-16,30-24 0 0,-28 32 0 0,14-13 0 0,3 2 0 0,0 0 0 15,3 0 0-15,1-4 0 0,0 1 0 0,5-1 0 16,0 0 0-16,2-17 0 0,2 29 0 0,-2-29 0 16,10 17 0-16,-10-17 0 0,18 11 0 0,-18-11 0 15,26 2 0-15,-26-2 0 0,30-7 0 16,-30 7 0-16,34-20 0 0,-16 6 0 16,1-3 0-16,0-2 0 0,-1-3 0 0,-1 1 0 0,1 0 0 15,-2-1 0-15,-1-1 0 0,-3 3 0 16,0 2 0-16,-3 0 0 0,-9 18 0 0,13-23 0 15,-13 23 0-15,0 0 0 0,0 0 0 0,0 0 0 16,0 0 0-16,0 0 0 0,0 0 0 0,0 0 0 16,0 0 0-16,-8 21 0 0,4-4 0 15,-1 2 0-15,1 5 0 0,0-2 0 0,-1 0 0 16,2 1 0-16,2-1 0 0,3-2 0 0,2-1 0 16,6-2 0-16,-10-17 0 0,25 28 0 0,-25-28 0 15,38 20-23-15,-17-19-46 0,8 1-8 0,-11-14-37 16,22 21-115-16,-34-37-103 0,31 22-171 0,-12-3 0 15,-10-15 307-15</inkml:trace>
  <inkml:trace contextRef="#ctx0" brushRef="#br0" timeOffset="3809.4415">6426 1104 1624 0,'0'0'137'16,"0"0"-29"-16,0 0-30 0,-5-20-10 0,5 20-36 16,0 0-32-16,0 0 0 0,0 0 0 0,0 0 0 15,-20 12 0-15,20-12 0 0,-7 23 0 0,3-6 0 16,0 2 0-16,1 4 0 0,-2 2 0 15,4 3 0-15,-1 0 0 0,-1 0 0 0,3 0 0 16,-1-1 0-16,1-4 0 0,0 2 0 0,0-6 0 16,-1 0 0-16,1-19 0 0,-1 28 0 0,1-28 0 15,0 0 0-15,0 0 0 0,-3 17 0 16,3-17 0-16,0 0 0 0,0 0 0 0,0 0 0 16,6-24 0-16,-6 24 0 0,9-35 0 0,-4 11 0 15,3-2 0-15,-2 0 0 0,1-1 0 16,1-1 0-16,-3 0 0 0,1-2 0 0,0 0 0 15,2-2 0-15,2 1 0 0,0-2 0 0,4 3 0 16,2 0 0-16,1 8 0 0,1 2 0 0,-1 6 0 16,1 6 0-16,-18 8 0 0,29-11 0 0,-29 11 0 15,26 0 0-15,-26 0 0 0,32 6 0 0,-15 0 0 16,0 0 0-16,-17-6 0 0,28 19 0 0,-28-19 0 16,21 26 0-16,-21-26 0 0,8 32 0 15,-8-13 0-15,-2 2 0 0,-4 2 0 16,-3 0 0-16,-2 0 0 0,-2-1 0 0,-2-1 0 15,1-1 0-15,-2 1 0 0,-1-2 0 0,0-2 0 16,-1 0 0-16,-1-1 0 0,2-2 0 0,-1-2 0 16,1 2 0-16,17-14 0 0,-29 18 0 0,29-18 0 15,-24 15 0-15,24-15 0 0,-26 17 0 16,26-17 0-16,-27 17 0 0,27-17 0 0,-29 23 0 16,29-23 0-16,-29 33 0 0,13-13 0 0,0 2 0 15,1 4 0-15,-3 4 0 0,3 1 0 0,0 9 0 16,0 1 0-16,2-2 0 0,2 0 0 0,3-7 0 15,2-1 0-15,2-2 0 0,3-4 0 0,2-3 0 16,4 0 0-16,-5-22 0 0,14 31 0 16,-14-31 0-16,26 18-10 0,-26-18-163 15,49 11-166-15,-48-39-36 0,39 31-99 0,-40-3 27 16,24-57 219-16</inkml:trace>
  <inkml:trace contextRef="#ctx0" brushRef="#br0" timeOffset="4215.7019">6740 1350 2047 0,'-18'9'0'16,"18"-9"0"-16,0 0 0 0,0 0 0 0,21-5 0 15,-21 5 0-15,27-4 0 0,-9 0 0 0,6-4 0 16,4 2 0-16,3 2 0 0,0-3 0 15,4-1 0-15,0 1 0 0,2-4 0 0,1-1 0 16,0 0 0-16,-3-2 0 0,-2 0 0 0,-3-1 0 16,-4-1 0-16,-5 1 0 0,-21 15 0 0,24-26 0 15,-24 26 0-15,6-27 0 0,-6 27 0 0,-9-25 0 16,9 25 0-16,-21-25 0 0,21 25 0 0,-36-21 0 16,16 11 0-16,-3 4 0 0,-2 4 0 0,1 4 0 15,0 5 0-15,-3 4 0 16,4 5 0-16,0 3 0 0,1 4 0 0,1 1 0 15,2 7 0-15,2 1 0 0,2 2 0 0,4 1 0 16,5-1 0-16,5-5 0 0,4-1 0 0,6-5 0 16,5-3 0-16,5-5 0 0,3-2 0 0,6-3 0 15,2-6 0-15,5-2 0 0,3-8 0 0,6-1 0 16,-5-14 0-16,25 17-243 0,-35-39-159 0,41 28-69 16,-31-20-6-16,1-9 39 0,27 32 423 15</inkml:trace>
  <inkml:trace contextRef="#ctx0" brushRef="#br0" timeOffset="7117.0443">9192 313 426 0,'0'0'30'15,"0"0"-126"-15,0 0 140 0,0 0 185 0,0 0 27 16,0 0 32-16,0 0-140 0,0 0-32 16,0 0-21-16,0 0-29 0,0 0-14 15,0 0-29-15,0 0 2 0,0 0-7 0,-1 22-4 16,1-22-1-16,-3 25 0 0,0-6-6 0,2-3-2 15,-2 1 3-15,0 4-3 0,-1 1 5 0,2 4-5 16,-2 5 1-16,4 7 0 0,0 5-2 0,0 4 8 16,1-4-16-16,-2 2-21 0,-1 3 15 0,2 0-9 15,-4 4 14-15,5 1 25 0,-1 0-23 16,-1 5 23-16,0 6-11 0,1 8-29 0,-1 2 30 16,-1 6-28-16,-1 0 16 0,0 2 26 0,0 3-28 15,1 3 25-15,0 2-27 0,2 0 14 0,-1 7 24 16,1-1-24-16,-1-2 21 0,1 5-11 15,-3-3-28-15,2 4 26 0,0 7-8 0,-1 0-13 16,0 2 13-16,0 4-13 0,-2-1-6 0,2 4 9 16,-1 4 11-16,2 3-8 0,-2 2 13 15,2 3 14-15,0 4-11 0,1 3-4 0,0 0 3 16,1 1-6-16,2 2-16 0,-1 1 12 0,2 3 2 16,-1-1-5-16,2-1 3 0,3 3-2 0,-2 1 2 15,0 0-4-15,0 2-2 0,0 3 0 0,-2 1 0 16,-1 4 0-16,-2 2 0 0,-1 2 0 0,-3 2 0 15,-1 4 0-15,-2 3 0 0,-2 1 0 0,-3 5 0 16,-2 0 0-16,0 6 0 16,0 2 0-16,-3 4 0 0,0 2 0 0,-2 6 0 15,0 1 0-15,1 2 0 0,-1 2 0 0,3-3 0 16,1 2 0-16,2 1 0 0,2-1 0 0,2-2 0 16,3-3 0-16,0 2 0 0,4-6 0 0,1 1 0 15,4 1 0-15,-2-6 0 0,0 2 0 0,2 6 0 16,-1-1 0-16,0 2 0 0,2 1 0 15,-3 3 0-15,1 4 0 0,-4 8 0 0,-3 2 0 16,-4 4 0-16,-7 4 0 0,-3 2 0 0,-3 6 0 16,-4 3 0-16,0-3 0 0,0-6 0 0,-1-7 0 15,2-14 0-15,-1-8 0 0,5-6 0 16,3-12 0-16,6-10 0 0,4-12 0 0,7-12 0 16,3-12 0-16,9-9-23 0,4-13-28 0,10-5-7 15,-6-23-47-15,33 9-387 0,-27-24-131 16,15 1 34-16,-4-6 484 0</inkml:trace>
  <inkml:trace contextRef="#ctx0" brushRef="#br0" timeOffset="9191.5051">9601 822 1025 0,'4'-19'273'0,"-4"19"-192"0,0 0-6 15,0 0-16-15,2-17-5 0,-2 17-13 0,0 0-5 16,0 0-9-16,9-18-1 0,-9 18-3 16,0 0-1-16,0 0 6 0,0 0 8 15,0 0 1-15,0 18-3 0,0-18-3 0,0 25-18 16,0-25 1-16,-5 32-6 0,2-14 5 0,-2 3-8 16,2 0 11-16,-2-2-12 0,0 1 9 0,0-2-6 15,0 3 7-15,2 1-7 0,-1 3 3 0,2 0-7 16,-1 6 3-16,3-1-3 0,3 2 0 0,-1-2-3 15,3-4-16-15,1-4 16 0,1-2-25 16,-7-20 26-16,20 27-4 0,-20-27 1 0,24 10 1 16,-24-10 5-16,26-5 4 0,-26 5 1 0,28-19 4 15,-28 19-5-15,25-33-4 0,-14 12-4 0,1-3 0 16,0-1 0-16,-1-2 0 0,0-1 0 0,1 1 0 16,-2 2 0-16,0 2 0 0,-3 5 0 15,-7 18 0-15,12-30 0 0,-12 30 0 0,8-23 0 16,-8 23 0-16,0 0 0 0,0 0 0 15,0 0 0-15,0 0 0 0,0 0 0 0,0 0 0 16,0 0 0-16,3 23 0 0,-3-2 0 0,0 3 0 0,-1 5 0 0,0 5 0 16,-2-4 0-16,1 1 0 0,2 0 0 0,0-5 0 15,2 0 0-15,5-5 0 0,-1-4 0 0,-6-17 0 16,22 23 0-16,-22-23 0 0,30 7 0 0,-12-9 0 16,-1-8 0-16,1-1 0 15,-1-5 0-15,4-6 0 0,1-6 0 0,0-6 0 16,2-5 0-16,-2-3 0 0,-1 3 0 0,-1-1 0 15,-3 8 0-15,-3 0 0 0,-4 6 0 0,-4 0 0 16,-5 3 0-16,-2 4 0 0,-3 0 0 0,-2 1 0 16,6 18 0-16,-16-27 0 0,16 27 0 0,0 0 0 15,-19-12 0-15,19 12-65 0,0 0-34 16,-20-15-46-16,41 2-254 0,-21 13-186 0,0 0-9 16,18 12 435-16</inkml:trace>
  <inkml:trace contextRef="#ctx0" brushRef="#br0" timeOffset="9613.4039">10452 606 1503 0,'0'0'153'15,"0"0"-47"-15,0 0-9 0,0 0-5 0,0 0-16 16,0 0-56-16,0 0-20 0,-17 8 0 0,17-8 0 16,0 0 0-16,-14 20 0 0,14-20 0 0,-12 28 0 15,4-3 0-15,2-1 0 0,-4 3 0 0,2-1 0 16,1 3 0-16,-2 4 0 0,2 2 0 0,-2 1 0 15,2-1 0-15,-3 2 0 0,3-2 0 0,0-1 0 16,-1 0 0-16,4-5 0 0,1-4 0 16,2-2 0-16,2-5 0 0,-1-18 0 15,10 30 0-15,-10-30 0 0,0 0 0 0,22 16 0 16,-22-16 0-16,17-5 0 0,-17 5 0 0,18-11 0 16,-18 11 0-16,22-19 0 0,-9 2 0 0,1-1 0 15,-1-3 0-15,-1 3 0 0,-2 0 0 0,-10 18 0 16,19-33 0-16,-19 33 0 0,19-26 0 15,-19 26 0-15,0 0 0 0,17-17 0 0,-17 17 0 16,0 0 0-16,0 0 0 0,0 0 0 0,0 0 0 16,0 0 0-16,17 9 0 0,-17-9 0 0,11 17 0 15,-11-17 0-15,12 29 0 0,-6-10 0 0,-1-1 0 16,3 0 0-16,-2-1 0 0,4 2 0 0,0-2 0 16,3 1 0-16,-13-18-1 0,34 27-56 15,-17-22-22-15,10 3-14 0,-27-8-2 16,53 1-200-16,-53-1-178 0,35-18-112 0,-4 19 217 15</inkml:trace>
  <inkml:trace contextRef="#ctx0" brushRef="#br0" timeOffset="9988.3832">10923 993 1676 0,'0'0'166'0,"-21"-3"-99"0,21 3-11 16,-24-1 1-16,24 1-32 0,-24 4-25 15,24-4 0-15,-30 8 0 0,30-8 0 0,-31 16 0 16,14-1 0-16,1 2 0 0,0 3 0 15,2 3 0-15,1-2 0 0,4 0 0 0,0 0 0 16,6 0 0-16,1-3 0 0,2-18 0 0,6 29 0 16,-6-29 0-16,19 20 0 0,-19-20 0 0,32 5 0 15,-11-9 0-15,2 0 0 0,4-4 0 16,-3 1 0-16,2-5 0 0,-4-3 0 0,-2 0 0 16,1-2 0-16,-4 1 0 0,0 0 0 0,-17 16 0 15,25-25 0-15,-25 25 0 0,13-18 0 0,-13 18 0 16,0 0 0-16,5-23 0 0,-5 23 0 0,0 0 0 15,0 0 0-15,0 0 0 0,0 0 0 0,0 0 0 16,0 0 0-16,0 0 0 0,-18 22 0 0,18-22 0 16,-10 27 0-16,5-10 0 15,5-17 0-15,-5 31 0 0,5-31 0 0,1 23 0 16,-1-23 0-16,10 18 0 0,-10-18 0 0,21 11 0 16,-21-11 0-16,34-5 0 0,-14-7 0 0,11-2-10 15,-4-7-39-15,13 1-87 0,-22-22-160 0,35 13-166 16,-20 1-147-16,-2-1 125 0,16 19 484 0</inkml:trace>
  <inkml:trace contextRef="#ctx0" brushRef="#br0" timeOffset="10160.3274">11499 709 1907 0,'0'0'101'16,"-19"14"-62"-16,19-14-39 0,-22 16 0 0,12 1 0 16,-4 5 0-16,2 5 0 0,-1 2 0 15,1 3 0-15,1-2 0 0,3 0 0 0,-1 2 0 16,2-2 0-16,0 1 0 0,-1 1 0 15,5-2 0-15,-1 0 0 0,4-3 0 0,0-3 0 16,4-2 0-16,-4-5-56 0,7 0-13 0,-7-17-42 16,11 18-86-16,-11-18-130 0,0 0-301 0,0 0 77 15,-15-24 444-15</inkml:trace>
  <inkml:trace contextRef="#ctx0" brushRef="#br0" timeOffset="10316.4887">11298 972 1656 0,'0'0'349'0,"-21"-12"-307"0,21 12-42 15,0 0 0-15,0 0 0 0,0 0 0 16,0 0 0-16,0 0 0 0,0 0 0 0,0 0 0 16,0 0 0-16,0 0 0 0,29 1 0 0,-7-3 0 15,6 0 0-15,2-6 0 0,9 5 0 0,-12-19-131 16,30 5-480-16,-22 5-74 0,2 0 66 0</inkml:trace>
  <inkml:trace contextRef="#ctx0" brushRef="#br0" timeOffset="10728.0553">12100 981 1707 0,'0'0'73'15,"18"-9"-12"-15,-18 9 0 0,17-9-8 0,-17 9-13 16,0 0-16-16,21-14-1 0,-21 14-18 15,0 0-5-15,0 0 0 0,0 0 0 0,0 0 0 16,0 0 0-16,0 0 0 0,0 0 0 16,5 22 0-16,-5-22 0 0,-9 28 0 0,2-8 0 15,-1 2 0-15,0 0 0 0,1 0 0 0,2-2 0 16,2-1 0-16,0-3 0 0,3-16 0 0,4 23 0 16,-4-23 0-16,13 17-42 0,-13-17-76 0,31 3-261 15,-31-3-277-15,19-21 72 0,-2 14 317 0</inkml:trace>
  <inkml:trace contextRef="#ctx0" brushRef="#br0" timeOffset="11509.2483">12233 757 1285 0,'14'18'466'0,"-38"-6"-268"16,24-12-177-16,0 0-14 0,0 0-8 0,0 0-1 15,0 0-9-15,0 0 5 0,0 0 3 16,0 0-3-16,18 6 3 0,-18-6-15 0,23 3-5 15,-23-3 0-15,25 2 5 0,-25-2 5 0,24 6 7 16,-24-6 0-16,24 14 4 0,-24-14 3 0,28 16 3 16,-28-16-1-16,27 19 6 0,-27-19-3 0,27 23 6 15,-27-23 4-15,23 25 5 0,-23-25-2 0,18 27 6 16,-18-27-8-16,12 23 8 0,-12-23-2 16,6 21 5-16,-6-21-26 0,4 23-2 15,-4-23 0-15,0 23 0 0,0-23 0 0,-2 17 0 16,2-17 0-16,0 0 0 0,-2 22 0 0,2-22 0 15,0 0 0-15,0 0 0 0,0 0 0 0,-1 18 0 16,1-18 0-16,0 0 0 0,0 0 0 0,0 0 0 16,0 0 0-16,0 0 0 0,0 0 0 0,0 0 0 15,0 0 0-15,0 0 0 0,11-18 0 16,-11 18 0-16,0 0 0 0,4-21 0 0,-4 21 0 16,7-23 0-16,-7 23 0 0,9-21 0 0,-9 21 0 15,9-20 0-15,-9 20 0 0,11-17 0 0,-11 17 0 16,0 0 0-16,0 0 0 0,12-19 0 15,-12 19 0-15,0 0 0 0,0 0 0 0,0 0 0 16,0 0 0-16,0 0 0 0,0 0 0 0,0 0 0 16,0 0 0-16,-11 19 0 0,11-19 0 15,0 0 0-15,0 0 0 0,0 0 0 0,0 0 0 16,0 0 0-16,0 0 0 0,0 0 0 0,0 0 0 16,0 0 0-16,0 0 0 0,0 0 0 0,0 0 0 15,0 0 0-15,0 0 0 0,0 0 0 0,0 0 0 16,0 0 0-16,3-23 0 0,-3 23 0 0,10-31 0 15,-3 14 0-15,3-2 0 0,-10 19 0 16,15-35 0-16,-7 13 0 0,-1 0 0 0,-1 0 0 16,1 2 0-16,0-2 0 0,-3 1 0 0,1-6 0 15,-2-1 0-15,-2-4 0 0,0 2 0 16,-1 4 0-16,0 5 0 0,0 21 0 0,-2-21 0 16,2 21 0-16,0 0 0 0,0 0 0 0,0 0 0 15,0 0 0-15,0 0 0 0,0 0 0 0,-6 26 0 16,3-2 0-16,1 9 0 0,-2 8 0 15,-2 1 0-15,-1-2 0 0,-2-6 0 0,1 1 0 16,-3-4 0-16,0 4 0 0,-3 1 0 0,1-3 0 16,0 1 0-16,-2-1 0 0,0-2 0 0,1 6 0 15,-1-4 0-15,1 3 0 0,0-3 0 0,3 0 0 16,3-3 0-16,2-3 0 0,3-4 0 0,3-5 0 16,4-1 0-16,-4-17 0 0,13 24 0 15,-13-24 0-15,22 11-2 0,-22-11-93 16,31 0-27-16,-31-19-83 0,33 21-147 0,-37-30-29 15,22 13-128-15,3 10 129 0,-27-24 380 0</inkml:trace>
  <inkml:trace contextRef="#ctx0" brushRef="#br0" timeOffset="11681.0978">12420 966 1918 0,'-17'-1'68'0,"17"1"-18"0,0 0-39 15,-18-4-11-15,18 4 0 0,0 0 0 0,0 0 0 16,0 0 0-16,18-19 0 0,0 12 0 0,5-5 0 15,8 1 0-15,4-1 0 0,3 0 0 16,3 0 0-16,0 1 0 0,2-3 0 0,0 1 0 16,-3 5 0-16,-5-1 0 0,3 6 0 0,-9-12 0 15,24 13-362-15,-38-21-146 0,17 18-174 16,-3 13 188-16,-29-8 494 0</inkml:trace>
  <inkml:trace contextRef="#ctx0" brushRef="#br0" timeOffset="12577.9945">13201 1018 988 0,'0'0'501'0,"0"0"-410"0,0 0-58 16,-5-19-8-16,5 19-2 0,0 0-3 15,0 0-9-15,0 0-7 0,18-10-1 16,-18 10 4-16,0 0 4 0,0 0 5 0,0 0 12 15,0 0 11-15,0 0 6 0,6 17 6 0,-6-17-6 16,0 0-9-16,1 17-6 0,-1-17-7 0,0 0-6 16,-8 28-17-16,4-11 0 0,-1 0 0 0,1 5 0 15,-5-1 0-15,3 0 0 0,-3 1 0 0,2-3 0 16,-1 0 0-16,8-19 0 0,-10 26 0 0,10-26 0 16,-1 17 0-16,1-17 0 0,0 0 0 15,0 0 0-15,0 0 0 0,0 0 0 0,17 6 0 16,-17-6 0-16,14-17 0 0,-14 17 0 15,25-32 0-15,-10 7 0 0,1 0 0 0,1-3 0 16,-1 1 0-16,0 4 0 0,-4 0 0 0,0 0 0 16,-2 4 0-16,-3 0 0 0,-7 19 0 0,12-26 0 15,-12 26 0-15,6-18 0 0,-6 18 0 16,0 0 0-16,0 0 0 0,0 0 0 0,0 0 0 16,0 0 0-16,0 0 0 0,0 0 0 0,0 0 0 15,-3 21 0-15,3-21 0 0,-4 25 0 0,4-25 0 16,-1 24 0-16,1-24 0 0,6 21 0 0,-6-21 0 15,15 19 0-15,-15-19 0 0,25 13 0 0,-25-13 0 16,34 5 0-16,-14-5 0 0,0-5 0 0,3-1 0 16,2-3 0-16,-1-2 0 15,0 1 0-15,-2 3 0 0,-2-2 0 0,-3 1 0 16,-17 8 0-16,24-17 0 0,-24 17 0 0,17-16 0 16,-17 16 0-16,0 0 0 0,15-19 0 0,-15 19 0 15,0 0 0-15,0 0 0 0,0 0 0 0,0 0 0 16,0 0 0-16,0 0 0 0,0 0 0 0,0 0 0 15,-17 13 0-15,9 5 0 0,0 3 0 0,-3-1 0 16,1 11 0-16,1-5 0 0,-1 2 0 16,3 1 0-16,0-3 0 0,4-1 0 0,0-5 0 15,6-1 0-15,-3-19 0 0,12 29 0 0,-12-29 0 16,24 26 0-16,-24-26-65 0,34 11-52 0,-28-31-113 16,38 24-140-16,-38-25-34 0,26 9-120 15,1 13 188-15,-30-23 336 0</inkml:trace>
  <inkml:trace contextRef="#ctx0" brushRef="#br0" timeOffset="12952.9951">13755 1094 2033 0,'22'2'14'16,"-22"-2"-14"-16,0 0 0 0,0 0 0 0,0 0 0 16,0 0 0-16,0 0 0 0,0 0 0 0,28 7 0 15,-8-11 0-15,2-2 0 0,4-2 0 16,5 1 0-16,-1-3 0 0,3-1 0 15,-3 0 0-15,-2 0 0 0,-1-2 0 0,-3 4 0 16,-4 1 0-16,-2-2 0 0,-18 10 0 0,23-12 0 16,-23 12 0-16,0 0 0 0,0 0 0 0,6-19 0 15,-6 19 0-15,0 0 0 0,-20-11 0 0,20 11 0 16,-25-5 0-16,25 5 0 0,-29 1 0 0,12 4 0 16,0 2 0-16,-2 2 0 0,-2 1 0 15,0 0 0-15,-2 3 0 0,1 2 0 0,4 1 0 16,-1 1 0-16,19-17 0 0,-26 30 0 0,26-30 0 15,-13 32 0-15,13-32 0 0,4 29 0 0,-4-29 0 16,19 21 0-16,-19-21 0 0,31 16 0 16,-6-12 0-16,-1-2 0 0,8-2 0 0,-3-6 0 15,6 3 0-15,-2-6 0 0,6 5-53 16,-12-13-90-16,29 14-176 0,-42-25-81 0,30 16-83 16,-10 6-67-16,-23-11 452 0</inkml:trace>
  <inkml:trace contextRef="#ctx0" brushRef="#br0" timeOffset="13312.369">14419 937 1667 0,'0'0'215'0,"-20"5"-134"0,20-5-13 0,-31 4-52 16,31-4-16-16,-35 7 0 0,13 1 0 15,-2 2 0-15,-2 1 0 0,1 4 0 16,-1 0 0-16,2 5 0 0,2 5 0 0,0-3 0 0,5 2 0 16,2-1 0-16,6-5 0 0,9-18 0 15,-9 32 0-15,9-32 0 0,4 24 0 0,-4-24 0 16,12 18 0-16,-12-18 0 0,22 11 0 0,-22-11 0 15,32 0 0-15,-14-5 0 0,4-4 0 0,1-4 0 16,2-6 0-16,1-3 0 0,1 1 0 16,-2 0 0-16,-2-1 0 0,-1 0 0 0,-1 0 0 15,-4 4 0-15,-17 18 0 0,28-28 0 0,-28 28 0 16,16-21 0-16,-16 21 0 0,0 0 0 0,0 0 0 16,0 0 0-16,0 0 0 0,0 0 0 0,0 0 0 15,0 0 0-15,0 0 0 0,-15 20 0 0,4 0 0 16,-1 0 0-16,0 6 0 15,-2-4 0-15,5-1 0 0,1 1 0 0,5-3 0 16,3-19 0-16,0 32 0 0,0-32 0 0,12 21 0 16,-12-21 0-16,23 16 0 0,-6-13 0 0,1-7 0 15,8-1 0-15,-4-9-52 0,14 5-130 0,-25-26-96 16,35 19-78-16,-36-19-30 0,19 10 20 0,3 13 52 16,-26-16 202-16</inkml:trace>
  <inkml:trace contextRef="#ctx0" brushRef="#br0" timeOffset="13647.5674">14755 932 1959 0,'0'0'86'0,"-17"8"-84"16,17-8-2-16,0 0 0 0,-26 17 0 0,26-17 0 16,-17 23 0-16,17-23 0 0,-18 26 0 15,18-26 0-15,-17 33 0 0,9-14 0 0,2 3 0 16,-2-1 0-16,5-2 0 0,-2-2 0 0,5-17 0 16,-4 26 0-16,4-26 0 0,0 0 0 15,0 22 0-15,0-22 0 0,0 0 0 0,0 0 0 16,0 0 0-16,0 0 0 0,0 0 0 0,26-26 0 15,-26 26 0-15,25-29 0 0,-10 9 0 0,-1 1 0 16,2 1 0-16,-16 18 0 0,29-31 0 0,-29 31 0 16,25-20 0-16,-25 20 0 0,18-15 0 0,-18 15 0 0,0 0 0 15,18-12 0-15,-18 12 0 0,0 0 0 16,0 0 0-16,0 0 0 0,0 0 0 0,18 10 0 16,-18-10 0-16,8 17 0 0,-8-17 0 0,3 28 0 15,-4-10 0-15,-1 0 0 0,0 3 0 0,2-1 0 16,-1-2 0-16,4 2 0 0,-3-20 0 0,6 30 0 15,-6-30 0-15,14 25-28 0,-14-25-111 0,34 11-156 16,-38-30-45-16,40 21-51 0,-36-2-49 16,21-26 95-16,20 27 277 0</inkml:trace>
  <inkml:trace contextRef="#ctx0" brushRef="#br0" timeOffset="13960.0525">15183 919 1936 0,'-34'0'111'0,"34"0"-111"0,0 0 0 15,-18-4 0-15,18 4 0 0,0 0 0 16,-26 17 0-16,26-17 0 0,-25 25 0 0,25-25 0 16,-25 30 0-16,25-30 0 0,-17 26 0 0,17-26 0 15,-1 20 0-15,1-20 0 0,0 0 0 0,12 24 0 16,-12-24 0-16,0 0 0 0,26 13 0 0,-26-13 0 16,25 0 0-16,-8-2 0 0,0-1 0 0,3-1 0 15,-3-2 0-15,-17 6 0 0,25-10 0 0,-25 10 0 16,0 0 0-16,17 1 0 0,-17-1 0 15,0 0 0-15,-4 19 0 0,-6-2 0 16,-2 3 0-16,-8 5 0 0,-4 1 0 0,-3 1 0 16,-2 2 0-16,-1-1 0 0,3-1 0 0,-1-3 0 15,5-2 0-15,-2-5 0 0,10 0 0 0,-7-17-66 16,29 23-277-16,-35-39-72 0,28 16-34 0,0 0 4 16,-21-21 117-16,21 21 328 0</inkml:trace>
  <inkml:trace contextRef="#ctx0" brushRef="#br0" timeOffset="14991.3044">9523 2029 1203 0,'29'3'271'0,"-26"-24"-193"0,-3 21-3 15,18-20 3-15,-18 20-11 0,0 0-13 0,17-10 2 16,-17 10-5-16,0 0 9 0,0 0-22 0,-17-1-22 16,17 1-16-16,-24 12 0 0,6-5 0 0,-1 10 0 15,-3 0 0-15,-1 0 0 0,-1 7 0 0,-2-2 0 16,0 2 0-16,1 1 0 0,1 2 0 15,3-2 0-15,4 0 0 0,4-4 0 0,6-2 0 16,7-19 0-16,-3 30 0 0,3-30 0 0,15 23 0 16,-15-23 0-16,34 12 0 0,-11-12 0 15,5-4 0-15,4-5 0 0,-1-4 0 0,3-3 0 16,-2-1 0-16,-5-3 0 0,-2 2 0 0,-3-1 0 16,-1-2 0-16,-3 2 0 0,-3-3 0 15,-2 0 0-15,-3 3 0 0,-2-2 0 0,-2-3 0 16,-2 7 0-16,-2-3 0 0,-2 2 0 0,0 18 0 15,-5-26 0-15,5 26 0 0,0 0 0 0,-6-19 0 16,6 19 0-16,0 0 0 0,0 0 0 0,0 0 0 16,0 0 0-16,0 0 0 0,0 0 0 0,0 0 0 15,0 0 0-15,0 0 0 0,20 1 0 0,-20-1 0 16,27 2 0-16,-27-2 0 16,36-1 0-16,-15 1 0 0,2-2 0 0,-2-1 0 15,-3 2 0-15,-18 1 0 0,29-2 0 0,-29 2 0 16,18 2 0-16,-18-2 0 0,0 0 0 0,0 0 0 15,9 32 0-15,-9-32 0 0,-8 33 0 0,1-10 0 16,-1-2 0-16,-3 6 0 0,-2-2 0 0,-1 0 0 16,-1 0 0-16,1-2 0 0,0-3 0 0,2-2 0 15,0 0 0-15,12-18 0 0,-11 23 0 16,11-23 0-16,0 0 0 0,0 0 0 0,0 0 0 16,0 0 0-16,27-7 0 0,-27 7 0 0,29-28 0 15,-12 9 0-15,1-2 0 0,2 0 0 0,-2-4 0 16,-1 4 0-16,0-2 0 0,-2 3 0 0,-2 1 0 15,-2-3 0-15,-11 22 0 0,21-30 0 16,-21 30 0-16,0 0 0 0,18-22 0 16,-18 22 0-16,0 0 0 0,0 0 0 0,0 0 0 15,6 22 0-15,-4-5 0 0,1 5 0 0,-1-2 0 16,1 7 0-16,0-4 0 0,2 0 0 0,0 0 0 16,6 1 0-16,-3-3 0 0,8 2 0 0,-1-7 0 15,12 15-129-15,-27-31-139 0,51 38-73 0,-51-38-41 16,44 11-45-16,-10 13 18 0,-34-24 319 0</inkml:trace>
  <inkml:trace contextRef="#ctx0" brushRef="#br0" timeOffset="15607.8995">10760 2099 1531 0,'-10'-18'86'16,"10"18"-45"-16,0 0 3 0,0 0-1 0,8-25-8 15,-8 25-7-15,6-21 3 0,-6 21 6 0,5-24 3 16,-5 24 0-16,0 0-5 0,0-19 1 16,0 19-16-16,0 0-20 0,-18-13 0 0,18 13 0 15,-19-2 0-15,19 2 0 0,-25 6 0 16,25-6 0-16,-31 12 0 0,13 3 0 0,-3 2 0 15,-2 5 0-15,0-1 0 0,1 1 0 0,0 0 0 16,3 0 0-16,2 0 0 0,2-2 0 0,4-2 0 16,11-18 0-16,-8 27 0 0,8-27 0 0,0 0 0 15,20 23 0-15,-20-23 0 0,37 6 0 16,-13-9 0-16,2-3 0 0,3-3 0 0,0-3 0 16,3-4 0-16,-1-2 0 0,2-5 0 0,0 0 0 15,-3-3 0-15,2 2 0 0,-5-5 0 0,-3 1 0 16,-3 2 0-16,-3 0 0 0,-3 7 0 0,-15 19 0 15,18-31 0-15,-18 31 0 0,0 0 0 0,6-17 0 16,-6 17 0-16,0 0 0 0,0 0 0 16,0 0 0-16,-18 17 0 0,18-17 0 15,-20 29 0-15,7 1 0 0,-2 1 0 0,3 3 0 16,2 0 0-16,2-9 0 0,5 2 0 0,2-5 0 16,6 0 0-16,1-6 0 0,9 1 0 0,-15-17 0 15,41 31-111-15,-41-31-152 0,57 17-81 0,-57-17-61 16,50-14-72-16,-9 25 64 0,-30-35 380 0</inkml:trace>
  <inkml:trace contextRef="#ctx0" brushRef="#br0" timeOffset="16677.6942">11842 2039 881 0,'0'0'336'0,"0"0"-197"0,17-1-35 0,-17 1-5 15,0 0-4-15,-6-24-16 0,6 24-7 0,0 0-10 16,0 0-3-16,-17-12-16 15,17 12-4-15,-24-3-12 0,7 4-15 0,-4 1-12 16,-1 7 0-16,-4-3 0 0,-2 9 0 0,-3 0 0 16,2 0 0-16,-4 8 0 0,0-4 0 0,2 2 0 15,0 4 0-15,1-1 0 0,3 3 0 0,2-2 0 16,4 0 0-16,5-6 0 0,16-19 0 0,-12 27 0 16,12-27 0-16,0 0 0 0,26 12 0 0,-3-17 0 15,6-4 0-15,7-9 0 0,6-5 0 16,5-6 0-16,4-7 0 0,3-3 0 0,4-4 0 15,-1-8 0-15,-1 1 0 0,-4-4 0 0,-2 2 0 16,-5 6 0-16,-5 0 0 0,-4 4 0 16,-6-1 0-16,-6 1 0 0,-4 3 0 0,-7 5 0 15,-3 2 0-15,-6 5 0 0,-4 1 0 0,-4 6 0 0,4 20 0 0,-13-23 0 16,13 23 0-16,-17-5 0 0,17 5 0 16,-23 11 0-16,23-11 0 0,-35 37 0 0,15-6 0 15,-3 10 0-15,0 11 0 0,1 6 0 0,1 1 0 16,4 1 0-16,4-8 0 0,3-1 0 0,3 3 0 15,3-3 0-15,4-4 0 0,7-5 0 0,2-9 0 16,5-4 0-16,1-5 0 0,4-1 0 0,-3-6 0 16,7 2-36-16,-23-19-104 0,51 33-148 15,-52-50-58-15,39 33-95 0,-38-16-42 16,17-32 171-16,17 37 312 0</inkml:trace>
  <inkml:trace contextRef="#ctx0" brushRef="#br0" timeOffset="16896.4996">12381 1878 1981 0,'0'0'50'0,"-22"24"-34"0,22-24-16 0,-24 33 0 15,12-12 0-15,-2 2 0 0,2 8 0 0,0 2 0 16,1-2 0-16,1 1 0 0,2-6 0 0,3-4 0 16,0 0 0-16,4-4 0 0,1-18 0 15,4 26 0-15,-4-26 0 0,0 0 0 0,21 20 0 16,-21-20 0-16,22 0 0 0,-22 0 0 0,28-18-16 15,-6 10-72-15,-17-29-131 0,35 37-215 16,-29-27-173-16,7 1 3 0,8 15 526 0</inkml:trace>
  <inkml:trace contextRef="#ctx0" brushRef="#br0" timeOffset="17318.2888">12447 1702 1625 0,'-21'18'277'0,"21"-18"-225"15,-23 9-19-15,23-9-12 0,0 0-7 16,-13 21-15-16,13-21-1 0,0 0-3 15,13 18-3-15,-13-18-10 0,29 9-6 0,-6-6-16 16,-2-5 0-16,7 5-4 0,-4-7 9 0,4 6 12 16,-1-3 10-16,1 0 11 0,-4 2 2 0,-2 0 1 15,-4 1 2-15,-18-2 8 0,22 10 16 0,-22-10 15 16,0 0 5-16,0 0 4 0,-3 25-11 0,3-25-6 16,-21 22-10-16,4-8-24 0,0-2 0 15,-3 0 0-15,2 0 0 0,-1 0 0 0,1 1 0 16,-1-1 0-16,2 2 0 0,17-14 0 0,-26 21 0 15,26-21 0-15,0 0 0 0,-16 22 0 0,16-22 0 16,0 0 0-16,0 0 0 0,17 17 0 16,-17-17 0-16,28 9 0 0,-10-11 0 0,1 0 0 15,3-7 0-15,0 7 0 0,0 1 0 0,-1-2 0 16,-3 2 0-16,-18 1 0 0,28 4 0 16,-28-4 0-16,0 0 0 0,12 17 0 0,-12-17 0 15,0 20 0-15,0-20 0 0,-8 31 0 0,8-31 0 16,-19 36 0-16,19-36 0 0,-22 31 0 0,22-31 0 15,-23 27 0-15,23-27 0 0,-15 20 0 0,15-20 0 16,0 0 0-16,0 0 0 0,0 0 0 0,0 0 0 16,18 8-112-16,-18-40-158 0,40 36-100 15,-36-46-100-15,26 13-112 0,6 10 340 0,-23-34 242 16</inkml:trace>
  <inkml:trace contextRef="#ctx0" brushRef="#br0" timeOffset="17490.1754">13145 1525 2047 0,'0'0'0'0,"-24"23"0"0,6-6 0 16,1 5 0-16,-3 4 0 0,-2 9 0 0,0 5 0 15,1 3 0-15,-1 1 0 0,2 0 0 0,2 1 0 16,-1-2 0-16,5 1 0 0,0-1 0 0,5-2 0 16,1-3 0-16,7-3 0 0,-1-10 0 15,5 1 0-15,-3-26 0 0,10 35-79 0,-10-35-53 0,26 32-226 16,-26-32-183-16,0 0-57 0,0 0 260 15</inkml:trace>
  <inkml:trace contextRef="#ctx0" brushRef="#br0" timeOffset="17630.8157">12978 1876 1586 0,'-33'-38'455'0,"33"38"-449"0,0 0-6 16,-18-13 0-16,18 13 0 0,0 0 0 0,0 0 0 15,0 0 0-15,0 0 0 0,20-22 0 16,-3 15 0-16,5-4 0 0,7 3 0 0,1-7 0 15,10 11-70-15,-26-35-321 0,35 34-205 0,-21-11-79 16,0-7 361-16</inkml:trace>
  <inkml:trace contextRef="#ctx0" brushRef="#br0" timeOffset="18156.1462">13856 1451 1738 0,'0'0'90'0,"0"0"-43"15,1 17-12-15,-1-17-6 16,-19 13-7-16,1 1-11 0,-4 5 6 0,-10 7-4 0,-1 6 10 16,-5 4-10-16,-5 8-4 0,-3 4-9 15,0 3 0-15,-3 5 0 0,1 1 0 0,2-1 0 16,0 7 0-16,1 1 0 0,0-2 0 0,4-3 0 15,2-7 0-15,6-6 0 0,9-5 0 16,9-5 0-16,5-7 0 0,13-4 0 0,-3-25-14 16,24 42-155-16,-24-42-294 0,24-8-163 0,-3 2-11 15,2-20 500-15</inkml:trace>
  <inkml:trace contextRef="#ctx0" brushRef="#br0" timeOffset="18578.008">13983 1679 1633 0,'0'0'71'0,"0"0"-11"15,0 0 2-15,0 0-4 0,0 0-19 0,-22 23-17 16,22-23-2-16,-27 35 4 0,9-10 6 0,-4 6-2 15,-1 6-28-15,-5 3 0 0,0 4 0 0,-4 2 0 16,1 6 0-16,-2-1 0 0,2 0 0 0,3-4 0 16,7-7 0-16,4-5 0 0,3-1 0 0,7-4 0 15,4-2 0-15,7-5 0 0,2-5 0 16,6 0 0-16,-12-18 0 0,33 21 0 0,-16-20-34 16,12 8-86-16,-24-37-188 0,33 23-307 15,-21-13-13-15,0-6 287 0</inkml:trace>
  <inkml:trace contextRef="#ctx0" brushRef="#br0" timeOffset="18937.4103">13633 1991 2001 0,'0'0'46'0,"-30"11"-46"16,30-11 0-16,-19 2 0 0,19-2 0 0,0 0 0 16,0 0 0-16,0 0 0 0,19 16 0 0,-19-16 0 15,34 17 0-15,-7-13 0 0,4 5 0 0,4-9 0 16,2 0 0-16,2-1 0 0,4-8 0 15,1 6 0-15,0-2 0 0,-3-6 0 16,0 6 0-16,-3-6 0 0,-3 6 0 0,-2 0 0 16,-4 1 0-16,-3 0 0 0,-6 0 0 0,-20 4 0 15,26-4 0-15,-26 4 0 0,0 0 0 0,0 0 0 16,0 0 0-16,0 0 0 0,0 0 0 0,0 0 0 16,0 0 0-16,0 0 0 0,-24 3 0 0,24-3 0 15,-20 12 0-15,20-12 0 0,-24 34 0 0,9-13 0 16,-2 3 0-16,-1-1 0 0,2 0 0 15,-2 3 0-15,1-1 0 0,1-1 0 0,0-1 0 16,4-4 0-16,4-2 0 0,8-17 0 16,-9 24 0-16,9-24 0 0,0 0 0 0,0 0 0 15,18 18 0-15,-18-18-47 0,31 2-112 0,-35-34-216 16,35 21-251-16,-16-8 11 0,5-15 391 0</inkml:trace>
  <inkml:trace contextRef="#ctx0" brushRef="#br0" timeOffset="19531.1342">14455 1839 1645 0,'-26'-9'399'0,"26"9"-396"0,-21 20-3 16,21-20 0-16,-11 21 0 0,11-21 0 16,-7 18 0-16,7-18 0 0,-7 23 0 15,7-23 0-15,-10 27 0 0,10-27 0 0,-11 30 0 16,5-7 0-16,-1-5 0 0,-2 6 0 0,0-1 0 15,-1-4 0-15,1 3 0 0,0-4 0 0,9-18 0 16,-11 25 0-16,11-25 0 0,0 0 0 0,-5 18 0 16,5-18 0-16,0 0 0 0,0 0 0 0,0 0 0 15,17-8 0-15,-17 8 0 0,19-16 0 16,-19 16 0-16,26-32 0 0,-12 8 0 0,3 3 0 16,-1-4 0-16,1 1 0 0,-1 4 0 0,-4-3 0 15,0 7 0-15,-12 16 0 0,16-30 0 0,-16 30 0 16,11-21 0-16,-11 21 0 0,0 0 0 15,0 0 0-15,0 0 0 0,0 0 0 0,0 0 0 16,0 0 0-16,0 0 0 0,0 0 0 16,0 0 0-16,-1 28 0 0,1-28 0 0,-9 27 0 15,9-27 0-15,-4 25 0 0,4-25 0 0,2 20 0 16,-2-20 0-16,0 0 0 0,11 19 0 0,-11-19 0 16,0 0 0-16,21 6 0 0,-21-6 0 0,17-2 0 15,-17 2 0-15,0 0 0 0,24-12 0 0,-24 12 0 16,21-22 0-16,-21 22 0 0,30-30 0 0,-30 30 0 15,34-30 0-15,-18 13 0 0,2 0 0 16,-1 1 0-16,-17 16 0 0,28-28 0 0,-28 28 0 16,22-18 0-16,-22 18 0 0,0 0 0 15,0 0 0-15,0 0 0 0,0 0 0 0,0 0 0 16,9 18 0-16,-9-18 0 0,-14 35 0 0,3-12 0 16,-1 4 0-16,-3 4 0 0,1-5 0 0,-1 5 0 15,2 1 0-15,2-7 0 0,4 5 0 0,1-8 0 16,3-1 0-16,2-4 0 0,7 0 0 15,-6-17 0-15,17 21 0 0,-17-21-104 0,39 18-164 16,-39-39-63-16,40 34-29 0,-30-34 1 0,13 1 23 16,17 20 48-16,-29-36 288 0</inkml:trace>
  <inkml:trace contextRef="#ctx0" brushRef="#br0" timeOffset="19850.3688">14826 2018 2045 0,'-27'15'2'0,"27"-15"-2"0,-12 19 0 0,12-19 0 16,0 0 0-16,0 0 0 0,20 17 0 0,-20-17 0 16,36-5 0-16,-12-5 0 0,3 2 0 0,2-9 0 15,1 0 0-15,-1 4 0 0,-2-6 0 16,-3 3 0-16,-3 2 0 0,-4-1 0 16,-17 15 0-16,27-29 0 0,-27 29 0 0,12-25 0 15,-12 25 0-15,3-20 0 0,-3 20 0 0,0 0 0 16,-14-22 0-16,14 22 0 0,-22-8 0 0,22 8 0 15,-28 4 0-15,11 4 0 0,0 3 0 0,-1 2 0 16,-1 3 0-16,-2 3 0 0,1 6 0 0,2-1 0 16,0 7 0-16,5-1 0 0,-1-1 0 15,7-1 0-15,2-6 0 0,4-3 0 0,3-2 0 16,-2-17 0-16,12 28 0 0,-12-28 0 0,23 19 0 16,-3-10 0-16,-20-9-9 0,57 4-289 0,-47-33-77 15,43 37-57-15,-25-29-20 0,6-14 27 0,31 28 370 16</inkml:trace>
  <inkml:trace contextRef="#ctx0" brushRef="#br0" timeOffset="21639.8784">13141 2772 777 0,'0'-22'107'16,"0"22"-6"-16,0 0 17 0,0 0-10 15,-1-20-7-15,1 20-12 0,0 0 2 16,0 0 0-16,0 0-7 0,0 0-11 0,-17-20-17 15,17 20-8-15,0 0-10 0,0 0-6 0,-23-7-7 16,23 7-1-16,0 0-6 0,-26 0 4 0,26 0-6 16,-22 6 1-16,22-6-7 0,-26 13-9 0,26-13-1 15,-32 21 0-15,15-7 0 0,1 3 0 16,0 0 0-16,1 1 0 0,0-1 0 0,3 0 0 16,12-17 0-16,-16 30 0 0,16-30 0 0,-4 22 0 15,4-22 0-15,5 20 0 0,-5-20 0 0,17 17 0 16,-17-17 0-16,26 13 0 0,-26-13 0 0,31 8 0 15,-12-8 0-15,1-1 0 0,1-5 0 0,2 0 0 16,-1-4 0-16,0-2 0 0,-1-1 0 16,-3-2 0-16,-18 15 0 0,31-29 0 15,-31 29 0-15,27-27 0 0,-27 27 0 0,20-23 0 16,-20 23 0-16,13-23 0 0,-13 23 0 0,6-17 0 16,-6 17 0-16,0 0 0 0,0 0 0 0,0 0 0 15,0 0 0-15,0 0 0 0,0 0 0 0,0 0 0 16,0 0 0-16,-8 32 0 0,2-4 0 0,-2 10 0 15,-3 11 0-15,0 4 0 0,-4 5 0 0,-1 3 0 16,-1-1 0-16,0 0 0 0,-2-3 0 16,2-3 0-16,0-4 0 0,0-6 0 15,2-5 0-15,-3-3 0 0,0-6 0 0,1-3 0 16,-3-4 0-16,1-5 0 0,0-4 0 0,1-6 0 16,1-2 0-16,17-6 0 0,-30-5 0 0,30 5 0 15,-20-24 0-15,11 2 0 0,7-4 0 0,2-8 0 16,6 0 0-16,4-5 0 0,7 3 0 15,-2-8-74-15,15 18-57 0,-24-35-164 0,41 40-176 16,-21-21-115-16,4 3 97 0,15 22 489 0</inkml:trace>
  <inkml:trace contextRef="#ctx0" brushRef="#br0" timeOffset="22389.8836">13583 2843 1904 0,'0'0'86'0,"0"0"-51"0,0 0-13 0,0 0-22 16,0 0 0-16,0 0 0 0,0 0 0 0,0 0 0 16,0 0 0-16,0 0 0 0,-10 20 0 0,10-20 0 15,-16 31 0-15,6-10 0 0,-1 0 0 0,0 2 0 16,1 0 0-16,-1 0 0 0,0 0 0 0,1-1 0 16,-1 0 0-16,2-3 0 0,-1 2 0 15,10-21 0-15,-14 29 0 0,14-29 0 0,0 0 0 16,-7 17 0-16,7-17 0 0,0 0 0 0,0 0 0 15,0 0 0-15,0 0 0 0,14-22 0 16,-14 22 0-16,22-29 0 0,-7 7 0 0,2-2 0 16,1 0 0-16,-1-2 0 0,0 3 0 0,-1-1 0 15,0 1 0-15,0 3 0 0,-3 1 0 16,0 1 0-16,-13 18 0 0,22-25 0 0,-22 25 0 16,19-15 0-16,-19 15 0 0,0 0 0 0,18-8 0 15,-18 8 0-15,0 0 0 0,23 0 0 0,-23 0 0 16,25 1 0-16,-25-1 0 0,33 1 0 0,-12-1 0 15,1 2 0-15,1-4 0 0,0 2 0 0,0 0 0 16,0 2 0-16,0-2 0 0,2-2 0 0,-2 2 0 16,-1-1 0-16,-4 0 0 0,-1 0 0 15,-17 1 0-15,22-3 0 0,-22 3 0 16,0 0 0-16,0 0 0 0,0 0 0 0,0 0 0 16,0 0 0-16,0 0 0 0,-17-1 0 0,17 1 0 15,-28 1 0-15,11 2 0 0,-3 0 0 0,1 2 0 16,-3 2 0-16,-1 3 0 0,1 1 0 0,0 2 0 15,0 2 0-15,0 1 0 0,2-2 0 0,1 3 0 16,19-17 0-16,-29 31 0 0,29-31 0 16,-17 29 0-16,17-29 0 0,-5 22 0 0,5-22 0 15,13 17 0-15,-13-17 0 0,26 11 0 0,-6-9 0 16,2 0 0-16,3-5 0 0,2-2 0 0,1-3 0 16,2-2 0-16,1-3 0 0,-2 0 0 0,-1-3 0 15,-5 1 0-15,-1 1 0 0,-3-2 0 16,-2 3 0-16,-17 13 0 0,28-25 0 15,-28 25 0-15,16-21 0 0,-16 21 0 0,0 0 0 16,5-18 0-16,-5 18 0 0,0 0 0 0,0 0 0 16,0 0 0-16,0 0 0 0,-22-3 0 0,22 3 0 15,0 0 0-15,-19 17 0 0,19-17 0 0,-15 26 0 16,15-26 0-16,-15 30 0 0,8-13 0 0,2 0 0 16,5-17 0-16,-6 34 0 0,6-34 0 0,1 31 0 15,-1-31 0-15,10 28 0 0,-10-28 0 16,21 23 0-16,-21-23 0 0,35 17 0 0,-15-16-70 15,14 11-59-15,-23-32-115 0,41 34-70 0,-39-38-74 16,30 13-55-16,2 7 39 0,-28-27 350 16</inkml:trace>
  <inkml:trace contextRef="#ctx0" brushRef="#br0" timeOffset="22927.322">14577 2844 1815 0,'-37'0'102'0,"37"0"-49"16,-27 10-8-16,27-10-13 0,-27 21-32 0,27-21 0 15,-27 30 0-15,14-12 0 0,-2 4 0 0,5 2 0 16,0 3 0-16,3-1 0 0,-1 1 0 0,3 2 0 16,2-3 0-16,-2 1 0 0,2-3 0 0,1-1 0 15,0-2 0-15,2-3 0 16,0-18 0-16,-2 28 0 0,2-28 0 0,0 0 0 16,0 18 0-16,0-18 0 0,0 0 0 0,0 0 0 0,0 0 0 0,0 0 0 15,11-18 0-15,-11 18 0 0,14-28 0 0,-6 7 0 16,3-3 0-16,1-2 0 0,0-1 0 15,2-1 0-15,-2 0 0 0,0 2 0 0,0-2 0 0,0 1 0 16,1-1 0-16,-1 2 0 0,1 0 0 16,-1 2 0-16,0 3 0 0,2 0 0 15,0 3 0-15,0 1 0 0,-14 17 0 0,24-22 0 16,-24 22 0-16,24-13 0 0,-24 13 0 0,24-7 0 16,-24 7 0-16,24-2 0 0,-24 2 0 0,27 4 0 15,-27-4 0-15,29 8 0 0,-29-8 0 0,22 13 0 16,-22-13 0-16,13 20 0 0,-13-20 0 0,3 26 0 15,-3-26 0-15,-8 33 0 0,1-14 0 16,-4 1 0-16,-2-1 0 0,-2 2 0 0,-2 1 0 16,-2 0 0-16,-2 0 0 0,-1-1 0 0,-1-2 0 15,0 2 0-15,-2-2 0 0,0 2 0 0,-1 1 0 16,1-2 0-16,1 2 0 0,0 0 0 16,1 0 0-16,0-1 0 0,3-1 0 0,1 0 0 15,2 1 0-15,4-1 0 0,1 1 0 0,1-2 0 16,2-1 0-16,2-1 0 0,7-17 0 15,-7 27 0-15,7-27 0 0,-3 19 0 0,3-19 0 16,0 0 0-16,0 0 0 0,0 0 0 0,22 16-6 16,-22-16-115-16,28-4-130 0,-39-30-68 0,44 38-79 15,-32-27-62-15,4-8 40 0,27 23 349 0</inkml:trace>
  <inkml:trace contextRef="#ctx0" brushRef="#br0" timeOffset="23302.321">15031 2395 2047 0,'0'0'0'0,"-18"20"0"0,18-20 0 16,-21 24 0-16,9-7 0 0,-1 7 0 16,-2 4 0-16,0 5 0 0,0 3 0 0,-2 3 0 15,1 1 0-15,-1 1 0 0,1-1 0 0,3 2 0 16,-1-1 0-16,2-1 0 0,0-1 0 0,1-2 0 15,2-3 0-15,3-5 0 0,4-5 0 0,2-4 0 16,0-20 0-16,11 24 0 0,-11-24 0 16,23 8 0-16,-23-8 0 0,35-7 0 0,-15-3 0 15,4-4 0-15,0-5 0 0,2-2 0 16,-2-2 0-16,-1 0 0 0,-1 1 0 0,-2 1 0 16,-2 1 0-16,-2 2 0 0,-16 18 0 0,25-28 0 15,-25 28 0-15,0 0 0 0,20-17 0 0,-20 17 0 16,0 0 0-16,0 0 0 0,-3 17 0 0,3-17 0 15,-7 35 0-15,1-8 0 0,-3 6 0 0,1-1 0 16,-1 3 0-16,1-4 0 0,7 2 0 16,-3-6 0-16,19 13-102 0,-15-40-192 0,19 46-67 15,-19-46-68-15,17 5 7 0,17 15 4 0,-21-37 398 16</inkml:trace>
  <inkml:trace contextRef="#ctx0" brushRef="#br0" timeOffset="24869.3864">17439 484 568 0,'0'0'215'0,"0"0"-66"16,6-27-25-16,-6 27-23 0,5-23-27 0,-5 23-26 16,5-17-8-16,-5 17 3 0,0 0 6 0,0 0 13 15,0 0-6-15,0 0 11 0,0 0-10 0,0 0-17 16,0 0-5-16,5 18-21 0,-5-18-4 0,-3 35-3 16,3-14 13-16,0 2-10 0,0 2-3 15,1 4-2-15,-1 3-7 0,3 2 1 0,1 1 7 16,0-1 7-16,4-2-12 0,-2 6-10 15,1 3 3-15,0 6-17 0,-1 1 16 0,3 1 19 16,-2 2-17-16,2 8 21 0,-4 10 4 0,-1 8-30 16,-4 11 23-16,-1 8-22 0,-4 3-2 0,1 11 37 15,-7 2-25-15,1 10 19 0,-5 3 20 0,3 6-13 16,-4 0 12-16,4 8 4 0,-4 2-18 16,4 4-6-16,0 3-11 0,2 2-8 0,3 1 0 15,2 4 0-15,3 3 0 0,-1 2 0 0,3 4 0 16,0 2 0-16,0 5 0 0,3 2 0 0,0 4 0 15,0 3 0-15,2 4 0 0,-2 3 0 0,2 0 0 16,0 7 0-16,0 5 0 0,0 2 0 0,0 2 0 16,1 3 0-16,-3 0 0 15,2 7 0-15,-4 6 0 0,1 4 0 0,-2 3 0 16,-3 0 0-16,0 3 0 0,-4 5 0 0,0 3 0 16,0 6 0-16,-3 9 0 0,3-1 0 0,-3 7 0 15,-1 1 0-15,0 0 0 0,0 3 0 0,-1 2 0 16,1 4 0-16,-1 4 0 0,-1 5 0 0,0 3 0 15,0 3 0-15,1 6 0 0,1-2 0 0,0 11 0 16,-1-2 0-16,0 4 0 0,-2 6 0 16,0 4 0-16,-2 2 0 0,1 2 0 0,-3 1 0 15,0 1 0-15,0 3 0 0,-1 0 0 0,2 0 0 16,2 3 0-16,-2-2 0 0,4 10 0 0,1-10 0 16,5-11 0-16,1-26 0 0,5-18-7 15,1-16-66-15,6-20-29 0,-9-9-88 0,21-23-324 16,-18-98-66-16,0-99 580 0,0 0 0 0,0 0 0 15,0 0 0-15</inkml:trace>
  <inkml:trace contextRef="#ctx0" brushRef="#br0" timeOffset="26063.1534">17961 521 1371 0,'0'0'247'0,"0"0"-192"16,5-20-12-16,-5 20 1 0,12-21-9 15,-12 21 2-15,13-18-15 0,-13 18-5 16,0 0 3-16,0 0-6 0,0 0 7 0,0 0 17 16,0 0 0-16,0 0-9 0,0 0-13 0,7 18-16 15,-9 4 0-15,-2 3 0 0,-2 7 0 0,-3 2 0 16,-4 2 0-16,-1 5 0 0,-2-10 0 0,0-5 0 16,2 4 0-16,3-9 0 0,2 11 0 0,4 0 0 15,4-4 0-15,2 2 0 0,3-2 0 16,0-2 0-16,3 0 0 0,1-3 0 0,2-4 0 15,1-1 0-15,-11-18 0 0,27 24 0 0,-10-15 0 16,1-9 0-16,1-1 0 0,3-8 0 0,3-5 0 16,1-3 0-16,5-6 0 0,-1-3 0 15,6-4 0-15,-1-4 0 0,-1-5 0 0,-3 2 0 16,-1 3 0-16,-6 3 0 0,0 0 0 0,-3 8 0 16,-5-4 0-16,-16 27 0 0,20-29 0 15,-20 29 0-15,9-21 0 0,-9 21 0 0,0 0 0 16,0 0 0-16,0 0 0 0,0 0 0 0,-6 17 0 15,1 2 0-15,1 7 0 0,-5 5 0 0,-1 8 0 16,-1-5 0-16,0 4 0 0,5 2 0 0,0-7 0 16,6-3 0-16,2-3 0 0,7-8 0 0,-9-19 0 15,29 24 0-15,-10-16 0 0,6-8 0 16,-1 0 0-16,3-5 0 0,4-5 0 0,0-4 0 16,3-7 0-16,-1-1 0 0,0-8 0 15,-1-4 0-15,4-5 0 0,-5-7 0 0,-2 8 0 16,-2 0 0-16,-5-4 0 0,-6 6 0 0,-5-10 0 15,-6 8 0-15,-4 6 0 0,-3 1 0 0,-2 6 0 16,-1 4 0-16,-3 1 0 0,8 20 0 0,-15-28 0 16,15 28 0-16,-10-18 0 0,10 18 0 15,0 0-20-15,0 0-129 0,-7-18-162 0,34 12-85 16,-27 6-100-16,0 0-45 0,31 20 408 0</inkml:trace>
  <inkml:trace contextRef="#ctx0" brushRef="#br0" timeOffset="26485.0933">19228 328 1711 0,'-6'19'325'0,"6"-19"-314"0,-25-1-11 0,25 1 0 16,-23 6 0-16,23-6 0 0,-22 20 0 0,22-20 0 16,-24 37 0-16,8-12 0 0,1 1 0 0,-1 6 0 15,-1 8 0-15,-2 5 0 0,1 7 0 0,-1 1 0 16,-2-3 0-16,2-8 0 0,-2 3 0 15,0-7 0-15,3 0 0 0,0-1 0 16,2-6 0-16,1-1 0 0,3-5 0 0,4-3 0 0,2-3 0 16,2-2 0-16,4-17 0 0,0 22 0 15,0-22 0-15,0 0 0 0,0 0 0 0,22 6 0 16,-22-6 0-16,22-6 0 0,-22 6 0 0,30-22 0 16,-10 5 0-16,0 0 0 0,3-1 0 0,-1 1 0 15,0 0 0-15,-2 3 0 0,-3 2 0 16,0 2 0-16,-17 10 0 0,23-13 0 0,-23 13 0 15,0 0 0-15,0 0 0 0,17-1 0 0,-17 1 0 16,0 0 0-16,0 0 0 0,13 19 0 0,-13-19 0 16,9 21 0-16,-9-21 0 0,11 21 0 0,-11-21 0 15,12 23 0-15,-12-23 0 0,19 27 0 0,-19-27 0 16,31 24 0-16,-13-15 0 0,4-3 0 0,0-2 0 16,4-2-25-16,-1-8-37 15,10 3-65-15,-20-20-117 0,32 17-62 0,-36-19-44 16,28 11-26-16,-12 7 37 0,-27 7 122 0,42-15 217 15</inkml:trace>
  <inkml:trace contextRef="#ctx0" brushRef="#br0" timeOffset="26860.06">19550 938 1399 0,'-22'-21'458'0,"22"21"-398"15,-24-11-13-15,24 11 3 0,-22-6-17 16,22 6-33-16,-19 0 0 0,19 0 0 0,0 0 0 16,-25 1 0-16,25-1 0 0,0 0 0 0,-25 22 0 15,25-22 0-15,-21 31 0 0,9-11 0 16,-1 3 0-16,0 1 0 0,0-1 0 0,2 2 0 15,-1 0 0-15,2-3 0 0,4-1 0 0,1-3 0 16,5-18 0-16,1 29 0 0,-1-29 0 0,0 0 0 16,20 21 0-16,-20-21 0 0,23 0 0 15,-23 0 0-15,32-11 0 0,-13 0 0 0,3-5 0 16,0-2 0-16,0 0 0 0,0-3 0 0,0 1 0 16,-2-5 0-16,0 4 0 0,-2-1 0 0,-2 5 0 15,-16 17 0-15,25-30 0 0,-25 30 0 0,18-26 0 16,-18 26 0-16,9-17 0 0,-9 17 0 0,0 0 0 15,0 0 0-15,0 0 0 0,0 0 0 0,0 0 0 16,0 0 0-16,0 0 0 16,0 0 0-16,-9 26 0 0,9-26 0 0,-9 32 0 15,3-9 0-15,0-2 0 0,1 4 0 0,0 2 0 16,2 0 0-16,2-3 0 0,1-1 0 0,4-5 0 16,-4-18 0-16,18 29 0 0,-18-29 0 0,35 14-16 15,-35-14-59-15,54-4-137 0,-46-25-59 0,37 18-68 16,-34-24-26-16,22 8 31 0,4 11-4 15,-19-19 242-15</inkml:trace>
  <inkml:trace contextRef="#ctx0" brushRef="#br0" timeOffset="27031.9047">20180 532 1982 0,'-19'27'37'15,"7"-3"-9"-15,-3 7-28 0,2 9 0 16,-2-5 0-16,-2 3 0 0,0 1 0 0,0-1 0 15,1 3 0-15,0 0 0 0,0-3 0 0,4-3 0 16,-1-1 0-16,3 0 0 0,3 0 0 0,-2-3 0 16,9-1-34-16,-9-9-56 0,24 9-219 0,-35-20-244 15,22 8-63-15,-2-18 172 0</inkml:trace>
  <inkml:trace contextRef="#ctx0" brushRef="#br0" timeOffset="27240.4616">19853 977 1728 0,'0'0'319'0,"-23"-14"-319"16,23 14 0-16,0 0 0 0,0 0 0 0,0 0 0 16,0 0 0-16,0 0 0 0,0 0 0 0,0 0 0 15,0 0 0-15,27-2 0 16,-5 4 0-16,5-5 0 0,5-3 0 0,2 1 0 16,5-3 0-16,-1 3 0 0,3 0 0 0,-2 0 0 15,4 3 0-15,0-7-41 0,10 7-37 0,-13-15-82 16,27 14-203-16,-39-10-141 0,13 6-81 0,-1 12 270 15</inkml:trace>
  <inkml:trace contextRef="#ctx0" brushRef="#br0" timeOffset="27443.6174">20625 935 2000 0,'0'0'47'0,"1"26"-47"16,-12-7 0-16,1-2 0 0,0 4 0 15,-5 0 0-15,4 3 0 0,0 0 0 0,2-1 0 16,1-2 0-16,3 1 0 0,2-4 0 0,2 1 0 15,1-2 0-15,0-17 0 0,1 25 0 16,-1-25 0-16,0 0 0 0,7 17 0 0,-7-17 0 16,0 0 0-16,17 6 0 0,-17-6 0 0,21-13 0 15,-21 13 0-15,34-28-123 0,-35-13-163 0,41 22-140 16,-37-16-123-16,13 6 3 0,15 19 430 0</inkml:trace>
  <inkml:trace contextRef="#ctx0" brushRef="#br0" timeOffset="27584.2917">20671 697 1813 0,'0'0'234'0,"-20"-2"-234"16,20 2 0-16,0 0 0 0,0 0 0 0,0 0 0 15,0 0 0-15,0 0 0 0,0 0 0 0,0 0 0 16,29-18 0-16,-5 11-102 0,-15-15-200 0,30-18-282 16,-15 27-61-16,0-2 232 0</inkml:trace>
  <inkml:trace contextRef="#ctx0" brushRef="#br0" timeOffset="27771.7031">20985 549 2009 0,'0'0'38'0,"-22"15"-38"0,22-15 0 0,-17 24 0 0,17-24 0 15,-17 40 0-15,6-15 0 0,2 8 0 16,-4-3 0-16,1 0 0 0,1 9 0 16,-1-5 0-16,0 9 0 0,-1-3 0 0,-1 0 0 15,1-1 0-15,2 1 0 0,0-5 0 0,4 0 0 16,1-2 0-16,2-4 0 0,4-4 0 0,0-5 0 15,5-1 0-15,-5-19 0 0,12 23-83 0,-12-23-178 16,17-10-191-16,-17 10-133 0,5-24-10 0,13 23 525 16</inkml:trace>
  <inkml:trace contextRef="#ctx0" brushRef="#br0" timeOffset="27943.6142">20729 918 2047 0,'-22'17'0'0,"22"-17"0"0,0 0 0 0,-17 1 0 15,17-1 0-15,0 0 0 0,0 0 0 0,0 0 0 16,19-8 0-16,-19 8 0 0,39-13 0 0,-12 6 0 16,6-2 0-16,-2-5 0 0,8 3 0 15,-7-14 0-15,20 12-237 0,-37-24-158 0,36 25-127 16,-31 14-57-16,0-10 266 0,24 26 313 0</inkml:trace>
  <inkml:trace contextRef="#ctx0" brushRef="#br0" timeOffset="28810.3684">21714 1013 1943 0,'0'0'38'0,"0"0"-13"0,0 0-4 15,0 0-3-15,0 0-16 0,0 0-2 0,0 0 0 16,0 0 0-16,0 0 0 0,0 0 0 0,-21 21 0 16,21-21 0-16,-15 29 0 0,7-8 0 0,-1 0 0 15,0 2 0-15,0 2 0 0,-1-5 0 16,2 1 0-16,8-21 0 0,-11 29 0 16,11-29 0-16,0 0 0 0,0 0 0 0,0 0 0 15,0 0 0-15,0 0 0 0,0 0 0 0,0 0 0 16,23-5 0-16,-23 5 0 0,18-23 0 0,-18 23 0 15,25-32 0-15,-12 12 0 0,2 1 0 0,0-1 0 16,0 2 0-16,-3 0 0 0,-12 18 0 0,21-33 0 16,-21 33 0-16,17-24 0 0,-17 24 0 15,0 0 0-15,10-19 0 0,-10 19 0 0,0 0 0 16,0 0 0-16,0 0 0 0,0 0 0 0,0 0 0 16,0 0 0-16,0 0 0 0,0 0 0 0,-5 20 0 15,5-20 0-15,-4 18 0 0,4-18 0 0,-2 22 0 16,2-22 0-16,8 18 0 0,-8-18 0 0,18 15 0 15,-18-15 0-15,30 13 0 0,-11-10 0 0,4-3 0 16,4-5 0-16,3-5 0 16,4 0 0-16,3-3 0 0,-3-1 0 0,0-2 0 0,0-1 0 15,-7 2 0-15,1 2 0 0,-6 1 0 16,-4 1 0-16,-18 11 0 0,23-14 0 0,-23 14 0 16,0 0 0-16,0 0 0 0,0 0 0 0,0 0 0 15,0 0 0-15,0 0 0 0,0 0 0 0,0 0 0 16,0 0 0-16,-4 20 0 0,-2-1 0 15,-4 2 0-15,1 3 0 0,-1 2 0 0,0-3 0 16,4 0 0-16,3 0 0 0,3-3 0 0,0 2 0 16,6-3 0-16,-6-19 0 0,15 32 0 0,-15-32 0 15,30 21 0-15,-13-17-27 0,16 5-139 0,-24-29-88 16,41 23-86-16,-39-30-26 0,28 16-43 0,-5 11 15 16,-19-19 304-16</inkml:trace>
  <inkml:trace contextRef="#ctx0" brushRef="#br0" timeOffset="29216.6224">22441 1103 2047 0,'0'0'0'0,"0"0"0"0,0 0 0 16,0 0 0-16,0 0 0 0,0 0 0 0,24-11 0 16,-3 9 0-16,6-2 0 0,3-6 0 15,7 1 0-15,0-2 0 0,0-3 0 0,0 6 0 16,-1-2 0-16,-5 3 0 0,3 0 0 0,-4 1 0 15,-5-1 0-15,-4-2 0 0,-21 9 0 16,25-13 0-16,-25 13 0 0,0 0 0 0,19-18 0 16,-19 18 0-16,0 0 0 0,-4-17 0 0,4 17 0 15,0 0 0-15,-23-18 0 0,23 18 0 16,-27-11 0-16,10 7 0 0,-1 5 0 0,-2 4 0 16,-2-1 0-16,-2 4 0 0,-1 1 0 0,-3 4 0 15,0 0 0-15,0 5 0 0,-3 2 0 0,1-1 0 16,2 6 0-16,1 0 0 0,4 1 0 0,7 1 0 15,5-7 0-15,6 2 0 0,7-1 0 0,-2-21 0 16,17 32 0-16,-17-32 0 0,39 21 0 0,-11-14 0 16,4-4 0-16,8-3 0 15,1-4 0-15,6-2 0 0,0-2 0 0,6-3 0 16,-2-6 0-16,7 3-99 0,-16-18-82 0,29 18-121 16,-37-22-48-16,31 19-20 0,-25 2-28 0,-13-7 55 15,24 19 340-15</inkml:trace>
  <inkml:trace contextRef="#ctx0" brushRef="#br0" timeOffset="29591.6364">23318 955 2028 0,'-39'11'19'0,"14"-8"-19"0,0 2 0 0,1-2 0 15,-1 2 0-15,0 2 0 0,-2 2 0 0,0 3 0 16,-2 0 0-16,1 5 0 0,1 1 0 16,4 1 0-16,1 6 0 0,3-6 0 0,3 1 0 15,3 2 0-15,3-4 0 0,4 0 0 0,3-1 0 16,2 0 0-16,1-17 0 0,11 22 0 15,-11-22 0-15,25 12 0 0,-8-8 0 0,4-1 0 16,3-3 0-16,1-6 0 0,3 0 0 0,0-6 0 16,1-1 0-16,-1 0 0 0,-2-4 0 0,0-1 0 15,-2-1 0-15,-1 0 0 0,-3-1 0 0,-1 1 0 16,-4 2 0-16,-2 1 0 0,-13 16 0 0,19-29 0 16,-19 29 0-16,11-20 0 0,-11 20 0 0,0 0 0 15,0 0 0-15,0 0 0 0,0 0 0 16,0 0 0-16,0 0 0 0,0 0 0 0,0 0 0 15,-19 28 0-15,8-7 0 0,-2 5 0 16,2-2 0-16,1 2 0 0,1-3 0 0,4-3 0 16,5 0 0-16,0-20 0 0,7 30 0 0,-7-30 0 15,22 22 0-15,-22-22 0 0,40 12 0 0,-13-11 0 16,8-5 0-16,0-14-107 0,18 11-84 0,-27-32-61 16,36 25-54-16,-38-23 26 0,26 13 24 15,-14 1-13-15,-7-8 5 0,21 20 143 0</inkml:trace>
  <inkml:trace contextRef="#ctx0" brushRef="#br0" timeOffset="29935.3678">23756 945 1966 0,'0'0'81'0,"-22"8"-81"0,2 3 0 15,0 2 0-15,0 3 0 0,-2 0 0 16,0 3 0-16,3 3 0 0,-1 3 0 0,6 1 0 16,2-1 0-16,2 2 0 0,1-3 0 0,2-1 0 15,3-3 0-15,4-20 0 0,0 27 0 0,0-27 0 16,6 18 0-16,-6-18 0 0,0 0 0 0,0 0 0 15,21 7 0-15,-21-7 0 0,0 0 0 0,26-19 0 16,-26 19 0-16,31-28 0 0,-10 5 0 0,1-2 0 16,1-1 0-16,0-1 0 0,-1 2 0 15,0 1 0-15,-1 1 0 0,-2 5 0 0,0-1 0 16,-19 19 0-16,32-26 0 0,-32 26 0 0,21-14 0 16,-21 14 0-16,0 0 0 0,0 0 0 15,0 0 0-15,0 0 0 0,0 0 0 0,5 18 0 16,-5-18 0-16,-8 31 0 0,2-6 0 0,1-6 0 15,2 5 0-15,2 0 0 0,2-4 0 0,5 0 0 16,0-2 0-16,-6-18 0 0,24 32 0 16,-4-17 0-16,-2-6 0 0,10 2-52 0,-28-11-110 15,57-7-108-15,-52-20-17 0,36 20-24 0,-27-14 29 16,12 3-2-16,8 8-9 0,-23-13 188 0</inkml:trace>
  <inkml:trace contextRef="#ctx0" brushRef="#br0" timeOffset="30221.9555">24246 935 1964 0,'0'0'83'0,"-31"1"-83"0,31-1 0 15,-33 18 0-15,33-18 0 0,-29 20 0 0,29-20 0 16,-19 15 0-16,19-15 0 0,0 0 0 0,0 0 0 16,9 21 0-16,-9-21 0 0,21 9 0 0,-21-9 0 15,26 13 0-15,-26-13 0 0,25 9 0 16,-25-9 0-16,23 10 0 0,-23-10 0 0,0 0 0 0,17 7 0 15,-17-7 0-15,0 0 0 0,4 22 0 0,-4-22 0 16,0 0 0-16,-2 22 0 0,2-22 0 0,0 0 0 16,-7 24 0-16,7-24 0 0,-7 18 0 15,7-18 0-15,-12 22 0 0,12-22 0 0,-16 25 0 0,16-25 0 16,-22 28 0-16,22-28 0 0,-20 27 0 16,20-27-35-16,-10 24-161 0,-17-35-77 0,39 29-75 15,-38-29 9-15,26 11-16 0,0 0 48 16,0 0 114-16</inkml:trace>
  <inkml:trace contextRef="#ctx0" brushRef="#br0" timeOffset="31159.4858">24801 999 1824 0,'0'0'53'15,"0"0"-28"-15,0 0 10 0,0 0-3 0,-18-5-1 16,18 5-8-16,0 0-3 0,-21-1-16 15,21 1-4-15,-21 1 0 0,21-1 0 0,-30 7 0 16,30-7 0-16,-32 16 0 0,32-16 0 0,-33 24 0 16,16-9 0-16,2 3 0 0,1 0 0 0,3 3 0 15,1-3 0-15,3 0 0 0,3-1 0 0,1 0 0 16,3-17 0-16,5 30 0 0,-5-30 0 0,15 25 0 16,-15-25 0-16,23 19 0 0,-23-19 0 15,27 6 0-15,-27-6 0 0,29 1 0 16,-29-1 0-16,30-9 0 0,-30 9 0 0,27-15 0 15,-27 15 0-15,24-25 0 0,-24 25 0 0,21-35 0 16,-11 16 0-16,-3 1 0 0,-1 0 0 0,-1 0 0 16,-1 1 0-16,-1-1 0 0,0 1 0 0,-3 17 0 15,2-28 0-15,-2 28 0 0,3-22 0 0,-3 22 0 16,0 0 0-16,3-19 0 0,-3 19 0 16,0 0 0-16,0 0 0 0,0 0 0 0,0 0 0 15,0 0 0-15,0 0 0 0,0 0 0 0,0 0 0 16,27-3 0-16,-27 3 0 0,31 0 0 0,-13-2 0 15,2 2 0-15,1-1 0 0,0-1 0 0,-2 1 0 16,-2 2 0-16,-17-1 0 0,22 9 0 16,-22-9 0-16,0 0 0 0,9 23 0 0,-9-23 0 15,-4 22 0-15,4-22 0 0,-15 31 0 16,6-14 0-16,9-17 0 0,-27 33 0 0,27-33 0 16,-28 29 0-16,28-29 0 0,-23 27 0 0,23-27 0 15,-15 21 0-15,15-21 0 0,0 0 0 0,0 0 0 16,0 0 0-16,12 17 0 0,-12-17 0 0,30-6 0 15,-9-1 0-15,3-3 0 0,2-3 0 0,0-2 0 16,-1-2 0-16,0 2 0 0,-2-1 0 16,-2 1 0-16,-4 4 0 0,-17 11 0 0,25-20 0 15,-25 20 0-15,0 0 0 0,0 0 0 0,0 0 0 16,0 0 0-16,0 0 0 0,0 0 0 16,0 0 0-16,0 0 0 0,0 0 0 0,6 29 0 15,-11-9 0-15,2 6 0 0,-2 0 0 0,4 1 0 16,2-2 0-16,4 2 0 0,1-6 0 0,8 4 0 15,-14-25-28-15,39 40-171 0,-39-40-68 16,48 17-35-16,-48-17 17 0,41 0 30 0,-24-1 52 16,-17 1-55-16,44 3 13 0,-47-21 241 0</inkml:trace>
  <inkml:trace contextRef="#ctx0" brushRef="#br0" timeOffset="32057.6063">18011 1936 1183 0,'-7'-26'205'0,"7"26"-55"16,0 0-81-16,0 0 8 0,4-25-20 0,-4 25-20 15,0-18-2-15,0 18-7 0,-4-20 3 0,4 20-10 16,-8-24 6-16,8 24-7 0,-13-20 6 0,13 20 0 16,-26-14 2-16,26 14-7 0,-36-5-15 0,12 6-6 15,-1 4 0-15,-3 3 0 0,-2 4 0 16,-1 4 0-16,-2 1 0 0,0 2 0 0,1 4 0 16,-1 2 0-16,-1 1 0 0,2 6 0 15,2-1 0-15,3 2 0 0,6-3 0 0,4-5 0 16,5 0 0-16,6-2 0 0,2-3 0 0,8-2 0 15,-4-18 0-15,21 26 0 0,-2-19 0 0,5-5 0 16,7-4 0-16,3-4 0 0,2-6 0 0,5-4 0 16,1-5 0-16,1-3 0 0,2-4 0 15,-3-2 0-15,0-5 0 0,-1-1 0 0,-5 1 0 16,-4 5 0-16,-5 4 0 0,-8 4 0 0,-3 5 0 16,-16 17 0-16,16-21 0 0,-16 21 0 0,0 0 0 15,0 0 0-15,0 0 0 0,0 0 0 0,0 0 0 16,-20 18 0-16,7 0 0 0,0 5 0 0,-3 5 0 15,-1 6 0-15,3 1 0 0,0-3 0 16,7 0 0-16,0-9 0 0,9 0 0 0,-2-23 0 16,17 32 0-16,-17-32-107 0,48 25-191 15,-40-42-65-15,43 29-94 0,-21-16-16 0,-6-22 125 16,34 28 348-16</inkml:trace>
  <inkml:trace contextRef="#ctx0" brushRef="#br0" timeOffset="33041.9528">18616 2099 1800 0,'0'0'65'16,"-6"-16"-47"-16,6 16 0 0,17-25 7 15,-7 6 8-15,7 2-1 0,-1-2-4 0,4 1-8 16,1 3-29-16,1 2 25 0,-4-1-29 0,0 5 27 16,-18 9-14-16,27-12 0 0,-27 12 0 0,0 0 0 15,0 0 0-15,0 0 0 0,0 0 0 0,0 0 0 16,9 20 0-16,-9-20 0 0,-12 26 0 0,3-5 0 16,-2 4 0-16,-1 4 0 0,0 1 0 0,1-4 0 15,1 3 0-15,2 1 0 0,1-3 0 16,3 0 0-16,2-3 0 0,5-2 0 15,2-4 0-15,-5-18 0 0,20 28 0 0,-20-28 0 16,34 16 0-16,-13-15 0 0,2-5 0 0,0-3 0 16,0-4 0-16,1-2 0 0,-4-4 0 0,1-1 0 15,-4-2 0-15,1 0 0 0,-2-2 0 0,0-1 0 16,-4-1 0-16,-1-2 0 0,-3 2 0 16,-2 0 0-16,-3-1 0 0,-1-1 0 0,1 3 0 15,-2 1 0-15,3 3 0 0,-4 19 0 0,4-33 0 16,-4 33 0-16,13-27 0 0,-13 27 0 0,22-26 0 15,-22 26 0-15,26-15 0 0,-26 15 0 0,32-8-6 16,-32 8-113-16,47 9-164 0,-49-29-78 0,36 39-103 16,-34-19-105-16,0 0 325 0</inkml:trace>
  <inkml:trace contextRef="#ctx0" brushRef="#br0" timeOffset="33406.6953">19315 2110 1639 0,'-7'-23'408'0,"7"23"-408"0,0 0 0 15,0 0 0-15,15-18 0 0,-15 18 0 0,27-22 0 16,-27 22 0-16,34-24 0 0,-15 10 0 0,-1 4 0 16,1-3 0-16,-2 3 0 0,-17 10 0 0,26-16 0 15,-26 16 0-15,21-14 0 0,-21 14 0 0,0 0 0 16,12-19 0-16,-12 19 0 0,0 0 0 0,0 0 0 15,0 0 0-15,-4-17 0 0,4 17 0 0,0 0 0 16,0 0 0-16,-21-8 0 16,21 8 0-16,-20 3 0 0,20-3 0 0,-23 8 0 15,23-8 0-15,-27 20 0 0,27-20 0 0,-33 26 0 16,16-4 0-16,-1-5 0 0,1 9 0 0,1-1 0 16,4-4 0-16,2 6 0 0,6-8 0 0,4-2 0 15,1 0 0-15,-1-17 0 0,18 24 0 0,-18-24 0 16,33 16 0-16,-9-11 0 0,2-5 0 0,4-1 0 15,1-6 0-15,4-2 0 0,-2-5 0 16,6 1 0-16,-9-17-125 0,25 30-190 0,-40-49-96 16,30 28-202-16,-14-4 91 0,-14-26 462 0</inkml:trace>
  <inkml:trace contextRef="#ctx0" brushRef="#br0" timeOffset="33609.8132">20021 1555 1911 0,'0'0'110'0,"-17"10"-103"0,17-10 0 16,-34 31 0-16,18-4-2 0,-2 2-5 0,-1 7 0 16,1 3 0-16,0-2 0 0,1 6 0 0,1-1 0 15,-1 4 0-15,2-1 0 0,1 2 0 0,2-1 0 16,3-6 0-16,3 1 0 0,5-8 0 0,1-8 0 16,7-1 0-16,-7-24 0 0,22 39-82 15,-22-39-191-15,28 20-272 0,-28-20-84 16,18 9 112-16</inkml:trace>
  <inkml:trace contextRef="#ctx0" brushRef="#br0" timeOffset="33859.8144">20094 2122 2047 0,'0'0'0'0,"0"0"0"0,0 0 0 0,0 0 0 16,18-13 0-16,-18 13 0 0,24-14 0 0,-24 14 0 16,30-19 0-16,-12 11 0 0,-18 8 0 0,35-23 0 15,-17 5 0-15,10 23-115 0,-27-42-323 0,30 33-241 16,-8-7 63-16,0-12 418 0</inkml:trace>
  <inkml:trace contextRef="#ctx0" brushRef="#br0" timeOffset="34475.9493">20808 1658 1617 0,'0'0'119'0,"0"0"-36"0,0 0-17 0,0 0-5 16,0 0-12-16,0 0-11 0,0 0-24 0,7 19-14 15,-7-19 0-15,0 0 0 0,-13 23 0 0,5-6 0 16,0 6 0-16,-6 11 0 0,2 2 0 16,-4 7 0-16,1 0 0 0,-4 1 0 15,2 5 0-15,2-4 0 0,0 0 0 0,3-2 0 16,2-7 0-16,3-5 0 0,3-3 0 0,4-4 0 16,1-2 0-16,5 1 0 0,-6-23-74 0,22 41-64 15,-22-41-196-15,0 0-289 0,17 1 17 0,-17-1 335 16</inkml:trace>
  <inkml:trace contextRef="#ctx0" brushRef="#br0" timeOffset="34850.9648">20569 2039 1802 0,'-12'17'245'0,"12"-17"-245"0,-25 6 0 0,25-6 0 15,0 0 0-15,0 0 0 0,0 0 0 0,0 0 0 16,0 0 0-16,0 0 0 0,23 5 0 15,-1-5 0-15,4-1 0 0,6-5 0 0,6-2 0 16,3-5 0-16,3-5 0 0,4 1 0 0,-3-1 0 16,3 3 0-16,-4 1 0 0,-3 3-52 0,-6 0 22 15,-2 5-5-15,-5-1 19 0,0 3-9 0,-6-2 1 16,1 6-2-16,-23 0 1 0,29-5-5 0,-29 5 4 16,0 0 3-16,0 0 11 0,0 0 11 0,0 0 12 15,0 0 9-15,0 0 8 16,-16 18 14-16,16-18-10 0,-19 20 45 0,19-20-46 15,-21 23 30-15,12-5-38 0,9-18-23 0,-20 38 0 16,9-12 0-16,0-2 0 0,-1 5 0 0,1-2 0 16,1-3 0-16,2 0 0 0,2-3 0 0,1-3 0 15,5-18 0-15,-3 28 0 0,3-28 0 0,5 17 0 16,-5-17 0-16,0 0 0 0,26 8 0 16,-26-8 0-16,33-10-64 0,-25-20-121 0,36 35-176 15,-38-38-177-15,23 13-72 0,-1 9 322 0</inkml:trace>
  <inkml:trace contextRef="#ctx0" brushRef="#br0" timeOffset="35413.474">21379 1876 2047 0,'0'0'0'16,"0"0"0"-16,0 0 0 0,0 0 0 0,0 20 0 15,0-20 0-15,0 0 0 0,9 20 0 0,-9-20 0 16,6 18 0-16,-6-18 0 0,2 20 0 0,-2-20 0 15,-3 32 0-15,3-32 0 0,-13 37 0 0,7-15 0 16,-3-4 0-16,-1 5 0 0,-1-5 0 0,11-18 0 16,-21 31 0-16,21-31 0 0,-17 24 0 15,17-24 0-15,0 0 0 0,0 0 0 16,0 0 0-16,0 0 0 0,0 0 0 0,0 0 0 16,0 0 0-16,25-9 0 0,-8-4 0 0,1-4 0 15,5-1 0-15,-1-3 0 0,0 0 0 0,0-4 0 16,-2 1 0-16,-1 1 0 0,-4 3 0 0,0 2 0 15,-15 18 0-15,22-26 0 0,-22 26 0 16,0 0 0-16,14-18 0 0,-14 18 0 0,0 0 0 16,0 0 0-16,0 0 0 0,-6 21 0 0,6-21 0 15,-8 23 0-15,1-3 0 0,0-3 0 0,0 5 0 16,1 0 0-16,2-6 0 0,3 3 0 0,1-19 0 16,4 21 0-16,-4-21 0 0,0 0 0 0,19 22 0 15,-19-22 0-15,19 7 0 0,-19-7 0 16,24-1 0-16,-24 1 0 0,32-13 0 15,-15 2 0-15,0-1 0 0,1-7 0 0,-18 19 0 16,33-31 0-16,-18 12 0 0,-15 19 0 0,24-28 0 16,-24 28 0-16,0 0 0 0,0 0 0 0,0 0 0 15,0 0 0-15,0 0 0 0,0 0 0 0,0 0 0 16,0 0 0-16,0 0 0 0,0 0 0 0,1 29 0 16,-1-29 0-16,-6 27 0 0,3-9 0 0,3-18 0 15,0 34 0-15,0-34 0 0,8 29 0 16,-8-29 0-16,13 29 0 0,-13-29 0 0,23 25 0 15,-23-25 0-15,33 21 0 0,-33-21-121 0,42 19-115 16,-43-36-44-16,38 38-14 0,-37-21 39 16,25-14 38-16,-8 11-25 0,-7-17-30 0,23 27 143 15</inkml:trace>
  <inkml:trace contextRef="#ctx0" brushRef="#br0" timeOffset="35757.2007">22014 2005 2047 0,'-22'6'0'0,"22"-6"0"16,-6 20 0-16,6-20 0 0,0 19 0 0,0-19 0 16,0 0 0-16,16 18 0 0,-16-18 0 0,27 6 0 15,-27-6 0-15,32 4 0 16,-12-3 0-16,-1-4 0 0,3 1 0 0,0-4 0 16,-1-1 0-16,-2-4 0 0,0 1 0 0,0-6 0 15,-3 0 0-15,-16 16 0 0,30-33 0 0,-30 33 0 16,20-25 0-16,-20 25 0 0,8-25 0 0,-8 25 0 15,-2-23 0-15,2 23 0 0,0 0 0 0,-26-19 0 16,26 19 0-16,-31 4 0 0,12 2 0 0,-4 2 0 16,1 7 0-16,-2 4 0 0,-2 6 0 15,5-2 0-15,-3 5 0 0,6 0 0 0,2-4 0 16,1 4 0-16,6-7 0 0,4-3 0 0,5-1 0 16,0-17 0-16,14 26 0 0,-14-26 0 0,28 17 0 15,-7-11 0-15,-3-15-53 0,25 25-231 16,-35-41-69-16,40 38-63 0,-28-26-39 0,-1-12 40 15,29 27 345-15</inkml:trace>
  <inkml:trace contextRef="#ctx0" brushRef="#br0" timeOffset="36527.2324">23118 1993 1891 0,'0'0'86'15,"-12"-17"-51"-15,12 17-18 0,0 0 1 16,-22-11-25-16,22 11 14 0,-24-1-7 16,7 3 0-16,-1 3 0 0,-3-1 0 0,0 4 0 15,-1 6 0-15,-1 1 0 0,-1 8 0 0,-3 2 0 16,2-1 0-16,-5 2 0 0,4 3 0 0,-1 2 0 15,5-4 0-15,4 0 0 0,4-4 0 0,6-6 0 0,4 0 0 16,4-17 0-16,5 20 0 0,-5-20 0 0,18 13 0 16,-18-13 0-16,30 4 0 0,-12-6 0 0,1 0 0 15,2-6 0-15,2-3 0 0,1-1 0 16,-2-3 0-16,1-1 0 0,1 0 0 0,-4 0 0 16,3-1 0-16,-2 2 0 0,-2-1 0 0,-2 4 0 15,-17 12 0-15,27-23 0 0,-27 23 0 16,18-18 0-16,-18 18 0 0,0 0 0 0,11-21 0 15,-11 21 0-15,0 0 0 0,0 0 0 0,0 0 0 16,0 0 0-16,-18 11 0 0,18-11 0 16,-28 35 0-16,9-8 0 0,-1 3 0 0,-3 3 0 15,2 4 0-15,2 6 0 0,0 1 0 0,0 8 0 16,1 0 0-16,-1 4 0 0,-1 2 0 0,-4-2 0 16,1 0 0-16,-2-4 0 0,0-2 0 0,2-8 0 15,2-3 0-15,2-8 0 0,3-3 0 0,0-6 0 16,3-4 0-16,13-18 0 0,-22 22 0 0,22-22 0 15,0 0 0-15,0 0 0 0,-17-8 0 16,17 8 0-16,-4-31 0 0,2 5 0 0,3-6 0 16,1-4 0-16,3-2 0 0,4-1 0 15,2-4 0-15,2-2 0 0,3-3 0 0,2-4 0 16,3-1 0-16,-1 0 0 0,2 1 0 0,0 6 0 16,-2 6 0-16,-1 10 0 0,-3 4 0 0,1 9 0 15,-17 17 0-15,33-25 0 0,-33 25 0 0,34-12 0 16,-16 8 0-16,6 4 0 0,-2-5-4 15,12 14-126-15,-17-26-75 0,34 36-65 0,-35-39-25 16,35 28 14-16,-24-18 20 0,8-4-27 0,16 19-24 16,-26-33 312-16</inkml:trace>
  <inkml:trace contextRef="#ctx0" brushRef="#br0" timeOffset="37277.2265">23448 2095 2042 0,'-29'9'5'0,"7"0"-5"0,1 3 0 16,4 0 0-16,17-12 0 0,-29 24 0 0,29-24 0 16,-23 29 0-16,23-29 0 0,-18 32 0 0,18-32 0 15,-10 31 0-15,6-14 0 0,1 0 0 0,3-17 0 16,-4 29 0-16,4-29 0 0,-3 23 0 16,3-23 0-16,0 18 0 0,0-18 0 0,0 0 0 15,0 0 0-15,0 0 0 0,0 0 0 0,0 0 0 16,0 0 0-16,0 0 0 0,19-18 0 15,-19 18 0-15,18-29 0 0,-8 8 0 0,3 0 0 16,-1-4 0-16,4 0 0 0,0 0 0 0,0-1 0 16,-2 0 0-16,1-1 0 0,1 2 0 0,1-2 0 15,-2-1 0-15,1 4 0 0,0 3 0 16,-16 21 0-16,26-23 0 0,-26 23 0 0,17-7 0 16,-17 7 0-16,0 0 0 0,20 7 0 0,-20-7 0 15,20 22 0-15,-20-22 0 0,22 26 0 0,-22-26 0 16,25 26 0-16,-25-26 0 0,31 27 0 0,-13-19 0 15,1 1 0-15,2-3 0 0,-2-1 0 0,1-3 0 16,-2 0 0-16,2-2 0 0,-2-1 0 16,-18 1 0-16,31-5 0 0,-31 5 0 15,26-7 0-15,-26 7 0 0,17-8 0 0,-17 8 0 16,0 0 0-16,0 0 0 0,5-18 0 0,-5 18 0 16,0 0 0-16,-23-8 0 0,23 8 0 0,-23-2 0 15,23 2 0-15,-32 5 0 0,14 1 0 0,-4 1 0 16,1 1 0-16,-3 3 0 0,0 4 0 0,-3 2 0 15,1 3 0-15,2 2 0 0,1 0 0 16,2 0 0-16,5-2 0 0,4-2 0 0,4 1 0 16,8-19 0-16,-3 30 0 0,3-30 0 0,17 23 0 15,-17-23 0-15,34 9 0 0,-11-10 0 0,5-4 0 16,5-3 0-16,4-4 0 0,-1-3 0 0,0-3 0 16,-1 0 0-16,-5-1 0 0,-1 1 0 15,-3 1 0-15,-4 1 0 0,-5 0 0 0,-17 16 0 16,22-25 0-16,-22 25 0 0,9-20 0 15,-9 20 0-15,0 0 0 0,-1-17 0 0,1 17 0 16,0 0 0-16,0 0 0 0,0 0 0 0,-22 9 0 16,22-9 0-16,0 0 0 0,-20 25 0 0,20-25 0 15,-14 33 0-15,7-15 0 0,1-1 0 0,6-17 0 16,-5 29 0-16,5-29 0 0,2 28 0 0,-2-28 0 16,10 22 0-16,-10-22 0 0,18 18 0 15,-18-18 0-15,24 13 0 0,-24-13 0 0,29 3 0 16,-29-3-2-16,42-9-81 0,-23-11-57 15,26 27-74-15,-30-39-44 0,34 36-9 0,-33-29 26 16,15 11 33-16,-9 2-29 0,-11-14-33 0,16 27 144 16</inkml:trace>
  <inkml:trace contextRef="#ctx0" brushRef="#br0" timeOffset="37815.8381">24238 2109 1599 0,'-1'24'438'0,"1"-24"-428"16,-18 11-10-16,18-11 0 0,-16 20 0 0,16-20 0 15,-18 30 0-15,8-11 0 0,0 3 0 0,1 1 0 16,-2 6 0-16,-3-1 0 0,3 1 0 0,2-1 0 15,3-5 0-15,-1-2 0 0,3 0 0 0,4-21 0 16,-8 31 0-16,8-31 0 0,-1 20 0 0,1-20 0 16,0 0 0-16,0 0 0 0,0 0 0 15,0 0 0-15,22-5 0 0,-22 5 0 16,19-28 0-16,-6 10 0 0,1-3 0 0,0 1 0 16,-1-1 0-16,-2-2 0 0,1 0 0 0,-2 0 0 15,1-1 0-15,-2 4 0 0,1-3 0 0,0 2 0 16,1 2 0-16,-1-2 0 0,1 1 0 0,-2 1 0 15,-9 19 0-15,22-29 0 0,-22 29 0 0,18-13 0 16,-18 13 0-16,0 0 0 0,24-1 0 16,-24 1 0-16,18 5 0 0,-18-5 0 0,19 11 0 15,-19-11 0-15,22 13 0 0,-22-13 0 0,21 19 0 16,-21-19 0-16,16 24 0 0,-16-24 0 16,12 27 0-16,-12-27 0 0,3 31 0 0,-6-14 0 15,-1 3 0-15,-4-1 0 0,-1 0 0 0,-3 2 0 16,-3-2 0-16,0 1 0 0,-3-3 0 0,18-17 0 15,-31 29 0 1,15-15 0-16,-1-2 0 0,0-1 0 0,-1-1 0 16,18-10 0-16,-32 16 0 0,32-16 0 0,-29 12 0 15,29-12 0-15,-22 6 0 0,22-6 0 0,0 0 0 16,-19 0 0-16,19 0 0 0,0 0 0 0,0 0 0 16,0 0 0-16,-21 6 0 0,21-6 0 0,-12 17 0 15,12-17 0-15,-20 35 0 0,7-10 0 0,-2 3 0 16,-3 6 0-16,-3 2 0 15,0 2 0-15,-3-2 0 0,6-3 0 0,2-8 0 16,7-3 0-16,9-22 0 0,-10 26 0 0,10-26 0 16,0 0 0-16,17 8 0 0,1-15 0 0,2-8 0 15,16 3-63-15,-15-29-143 0,34 28-70 0,-36-45-22 16,39 33 20-16,-26-27 26 0,17 1-7 0,5 14-32 16,-17-32 168-16</inkml:trace>
  <inkml:trace contextRef="#ctx0" brushRef="#br0" timeOffset="38175.1994">24907 1705 2047 0,'-30'38'0'0,"4"-19"0"0,1 6 0 0,-3 6 0 15,-3 3 0-15,1 2 0 0,-3 4 0 0,5 3 0 16,3 1 0-16,3 2 0 0,3-4 0 16,5-2 0-16,2-3 0 0,2 2 0 0,1-4 0 15,2-1 0-15,1-2 0 0,2-5 0 0,1-2 0 16,0-6 0-16,3-19 0 0,2 27 0 0,-2-27 0 15,0 0 0-15,0 0 0 0,0 0 0 0,21 1 0 16,-21-1 0-16,19-24 0 0,-6 5 0 0,3-4 0 16,0 2 0-16,1-1 0 0,-1 1 0 0,1 2 0 15,1-2 0-15,0 4 0 0,0-1 0 16,2 4 0-16,-20 14 0 0,30-20 0 16,-30 20 0-16,0 0 0 0,17 2 0 0,-17-2 0 15,7 29 0-15,-5-6 0 0,-4 9 0 0,0 3 0 16,-4 4 0-16,-1 3 0 0,-1-3 0 0,2 0 0 15,0-4 0-15,3-6 0 0,0-4 0 0,4 1 0 16,-2-9 0-16,10 9 0 0,-9-26-121 0,8 32-93 16,-8-32-53-16,0 0 2 0,0 0 15 15,0 0 17-15,0 0 31 0,0 0-32 0,0 0-23 16,-2-27 254-16</inkml:trace>
  <inkml:trace contextRef="#ctx0" brushRef="#br1" timeOffset="45010.5288">689 3418 660 0,'-16'-17'11'0,"16"17"104"0,0 0 97 16,0 0-8-16,0 0-46 0,0 0-125 0,0 0-7 15,0 0-3-15,0 0-8 0,0 0-11 0,0 0-5 16,0 0-2-16,0 0 2 0,0 0 6 0,0 0 7 16,0 0 6-16,19-9 7 15,-19 9 3-15,25-6 1 0,-7 6-3 0,-18 0-3 16,36-5-4-16,-18 4-7 0,3 1-3 0,1 1-4 15,1 2-1-15,1 0-2 0,2 2 0 0,0 0-2 16,3 0 3-16,3 1-3 0,3 0 3 0,1 1-3 16,4-1 1-16,1 0-1 0,4 0 1 0,3-2-1 15,1 0 2-15,5-2-2 0,1-1 2 0,7 1 0 16,1-2-1-16,9-2 4 0,2 1-2 16,4 0 3-16,3-2-2 0,-1 1-3 0,4 0 0 15,4 0 0-15,-1 1 1 0,6 1 1 0,3 1 0 16,1 1-1-16,3 0-2 0,1-1 0 15,2 0 1-15,7-1 0 0,2-1 1 0,4 0 1 16,2-1-4-16,6-2 2 0,3 0-2 0,2 0 1 16,2-2 0-16,2 1-1 0,0 0 0 15,5 0 1-15,3 0-1 0,1 2 3 0,3-2-1 16,3 1 4-16,-1 0 0 0,2 2 3 0,2 1-1 16,-1 0 1-16,2 1-2 0,2 1-2 0,1 0 0 15,1 0-4-15,3 2 0 0,1-1 0 0,3 2 1 16,2-3-1-16,2 0 1 0,3 0-1 0,1 1 0 15,3-1 2-15,1-1 2 0,7-3-1 0,1 1 2 16,0-2-2-16,3-1-1 16,6 1-2-16,2-1-1 0,2-1 1 0,2 0-2 15,2 0 4-15,-1 0-3 0,4-2 3 0,2 1-2 16,-3-1 3-16,-3 2-1 0,2 1 1 0,-3 0 1 16,0 1 1-16,2 3 2 0,-5 1-1 0,1 0-1 15,2 2 1-15,-1 2-1 0,-6 0-1 0,-1 1 1 16,-3-1-3-16,-3 2 4 0,0-1-2 0,-2 0 4 15,-4 0-1-15,4 1 0 0,0-1 1 16,6 0 1-16,-3 0-4 0,-3 2 4 0,0-1-6 16,0 2 3-16,-4 1-3 0,-1-1 2 0,-6 2-4 15,-2 0 4-15,-1 0-2 0,0-1 4 0,0 1-2 16,2-2 2-16,1 1-3 0,2-1 2 16,2-1 0-16,2 0 0 0,1 0-2 0,1-1 1 15,-3 0-3-15,-4-2 2 0,-2 3-1 16,-2-3 2-16,-1 2-2 0,-1 0 1 0,0 2-1 15,-1-1 0-15,2 0-2 0,0 0 2 0,2 0-3 16,1 0 1-16,-3-1-1 0,2 0 1 0,3-1-2 16,-4 0 0-16,2-3 0 0,-1-1-2 0,-2-1 3 15,4-1 1-15,4 0 0 0,0 0 1 0,3-2 0 16,-1-2-1-16,6-1 1 0,0 0 0 0,0-1 2 16,-1-2-3-16,0 0 3 0,-4 0 2 15,-4 0-3-15,1 0-3 0,-7 1 0 0,-1 0 0 16,-2 1 0-16,-3 2 0 0,-3-1 0 0,-2 1 0 15,-2 1 0-15,-3-1 0 0,-3 0 0 16,-3 1 0-16,-6 1 0 0,-1-1 0 0,-6 0 0 16,-4 0 0-16,-2-1 0 0,-2-1 0 0,-5 0 0 15,-2-2 0-15,-1 0 0 0,-1 0 0 0,-4-2 0 16,-2 1 0-16,1 1 0 0,-3-2 0 16,2 3 0-16,-1-1 0 0,-3 0 0 0,-4 5 0 15,-4-1 0-15,-5 4 0 0,-7 2-3 0,-8-2-35 16,-6 13-43-16,-30-29-197 0,7 29-368 0,-22-12 34 15,-9 2 224-15</inkml:trace>
  <inkml:trace contextRef="#ctx0" brushRef="#br2" timeOffset="51177.155">1582 3859 899 0,'0'0'129'0,"0"0"-4"0,0 0-12 15,-6-20-41-15,6 20 4 0,0 0-39 16,0 0 18-16,0 0-8 0,0 0-11 0,0 0-17 16,0 0-8-16,0 0-7 0,0 0-1 0,0 0 4 15,3 23 3-15,-3-23 29 0,3 24-42 16,-3-24 42-16,2 35-45 0,0-13 14 0,0 4 4 15,0 4-10-15,3 4 11 0,-1 6-13 0,2 5 12 16,-2 7-14-16,2 4 14 0,0 6-17 0,-1 4 18 16,0 6 1-16,-2 4-25 0,0 6 23 15,-1 3-17-15,-2 2 2 0,3 5 28 0,-3 1-23 16,1 7 4-16,0 2 16 0,3 5-14 0,-2 2 15 16,3 3 10-16,0 4-31 0,0 5 7 0,-3 3 4 15,3 4-9-15,-3 0 5 0,1 3-5 0,-2 0 4 16,-2 1-7-16,-2-1 5 0,0-4 10 0,-2-4-13 15,0-6-7-15,1-5 9 0,-1-9-11 16,4-10-4-16,0-11 9 0,6-10-21 0,2-9 12 16,8-7-37-16,-2-16-1 0,14 9-87 15,-30-32-465-15,30 3-20 0,-5-11 141 0</inkml:trace>
  <inkml:trace contextRef="#ctx0" brushRef="#br2" timeOffset="52255.3343">1238 7607 472 0,'0'0'37'0,"0"0"-25"0,0 0-6 16,0 0-1-16,0 0-1 0,-9 18 1 0,9-18 13 16,0 0 26-16,0 0 43 0,17 12 31 0,-17-12 27 15,0 0 0-15,17-1-19 0,2 9-20 0,-19-8-23 16,25 0-22-16,-25 0-17 0,34-1-10 16,-16-2-38-16,7 3 23 0,-5-3-32 0,7 3 24 15,-1-2-1-15,2 2-3 0,2-1-1 0,2-1-2 16,2 2-1-16,0 0 0 0,1 2-1 15,1-1 0-15,2 0-1 0,2 0-1 0,0-1 2 16,2 1 1-16,0-1 3 0,2 0 1 0,2 0 1 16,2 0-1-16,0-1-1 0,4 1 0 0,1-2 0 15,3 1-3-15,1-1 0 0,3 2-2 0,-1 2-1 16,2 0 2-16,2 0-1 0,-1 2 0 0,2-2-1 16,-1 3 1-16,4-1 27 0,1 1-25 15,1 1 25-15,3-1-47 0,-2 1 18 16,2 0-20-16,-2 0 20 0,1-1 2 0,3-1 0 15,1 0 3-15,4-2 2 0,3 0 2 0,2-4 2 16,4 2-1-16,-3-3-1 0,0 0-1 0,4 0 1 16,1 0-2-16,2 0 2 0,2-1-2 0,-2 1 1 15,1 0-1-15,0-1-1 0,1 4 4 0,0-2-3 16,3 2-1-16,-1 0 1 0,1 1-4 16,-2 0 1-16,-2 3 0 0,-3 0-1 0,0-1 1 15,0 3-2-15,0-1 2 0,-4 1-4 0,-2 0 3 16,-1-1-3-16,-4 1 2 0,1-2 1 0,0-1 0 15,-3 1 2-15,-1-1 1 0,-4-2 0 0,-4 0 0 16,-2-1 1-16,-4 0-2 0,-2 0-1 16,-3-1 1-16,-1 0 0 0,0-2 0 0,-5 1 2 15,-3-2-4-15,-3 2 3 0,-2-2-1 16,-4 0-2-16,-3 3 1 0,-3-1-2 0,-2-1-1 16,-6 2 0-16,-1 0 0 0,-3 2 0 0,-4-1-2 15,-17 0-4-15,26 5-6 0,-26-5-8 0,0 0-10 16,17 10-5-16,-17-10-5 0,0 0-2 0,0 0-19 15,-2 18-82-15,-19-32-253 0,21 14-150 0,0 0 39 16,-25-4 450-16</inkml:trace>
  <inkml:trace contextRef="#ctx0" brushRef="#br2" timeOffset="54461.9189">1628 8663 416 0,'17'-4'13'15,"-17"4"-5"-15,0 0 7 0,9-18 9 16,-9 18 5-16,0 0 6 0,0 0-26 0,15-17-75 16,-15 17-26-16,0 0 156 0,24 4 78 0,-24-4 75 15,0 0 29-15,0 0-151 0,0 0-29 0,0 0 5 16,0 0 5-16,0 0-14 0,7 17-17 0,-7-17-14 15,0 0 0-15,0 0-3 0,2 23-2 16,-2-23-10-16,0 16-4 0,0-16-9 0,2 25 2 16,-2-25-5-16,0 30 4 0,-2-10-5 15,2 3 8-15,-2 5-3 0,1 5 16 0,-2 2 22 16,4 7-32-16,-5-2 36 0,4 10-36 0,-4-2 3 16,3 5 13-16,-2 1-18 0,3 1 14 0,-2 1-15 15,2 1 11-15,-3 3-16 0,3 1-8 0,0 2 23 16,0-1-26-16,0 0 23 0,2 1-5 0,-2 1-16 15,0-1 16-15,-2 2-16 0,1 3 17 16,-2 3-17-16,-2 4 2 0,-3 3 22 0,1 0-17 16,-1 0 18-16,-1 2 0 0,1-3-18 15,-1 0 18-15,1 1-16 0,0 0-1 0,0 1 17 16,0-2-19-16,1-2 15 0,1 2 0 0,0-2-17 16,1-2 13-16,1 1-15 0,1-4-3 0,0 0 18 15,3 3-17-15,0-1 16 0,2 3 0 0,-2 0-15 16,1-2 14-16,-1 2-15 0,2 1 16 15,3 0 0-15,-1 2-15 0,-1-3 16 0,2 0-16 16,0 0-1-16,1-4 16 0,-1 0-16 0,0 1 12 16,-1-2-11-16,-1 0 0 0,1-3 18 0,-2-2-17 15,1-6 12-15,-3-2-11 0,0-1-16 0,-1-7 5 16,-1-2-18-16,-3-9-5 0,8 4-52 0,-3-42-81 16,-5 49-404-16,5-49-43 0,-8 27 153 15</inkml:trace>
  <inkml:trace contextRef="#ctx0" brushRef="#br2" timeOffset="58683.4845">722 12987 707 0,'23'3'466'16,"-23"-3"-300"-16,22 8-75 0,-22-8-16 0,28 4-13 15,-28-4-17-15,40 2-9 0,-18-4-9 16,6 3-6-16,-2-3-3 0,4 2-4 0,-1 0 0 15,4 0-5-15,-1 1-2 0,2 0-4 0,1 0-1 16,3 2-1-16,2-2 1 0,1-1 0 0,3 0-2 16,1 0 1-16,0 0-1 0,2 1 0 0,2 2 1 15,0-2-1-15,4 2 1 0,2 2 3 16,2 0-2-16,4 1 2 0,-2-2 0 0,6 1 5 16,1-2 2-16,2 1 3 0,3-3 0 15,5 2-2-15,5-5 1 0,8 1-1 0,1-4 1 16,5 0-2-16,-1-3-3 0,4 1-3 0,9-4-3 15,3-1-2-15,4-2 4 0,3 0-5 0,-1-2 6 16,5 2-7-16,3-1 4 0,3 1-4 0,1 2 3 16,1-1-1-16,1 0 3 0,2 2-3 0,-2-1 2 15,1 1-3-15,-1-1 3 0,-3 1 0 0,2 2 3 16,1 0-4-16,-4 1 3 0,2-1-5 16,-2 1 6-16,-3-1-1 0,0 1 2 15,0-1-1-15,-4 1 1 0,-2 1 5 0,1-2 3 16,1 2-1-16,-1-2-21 0,-1 2 15 0,-3 0-21 15,0-1 37-15,-2 3-16 0,1-1 11 0,-3 2-14 16,-6 3-5-16,-3 2-5 0,-6-1-11 0,-3 6-26 16,-8-11-38-16,15 34-291 0,-31-30-288 15,5 12 36-15,-13-3 395 0</inkml:trace>
  <inkml:trace contextRef="#ctx0" brushRef="#br2" timeOffset="59798.0608">1766 13592 1382 0,'-10'-17'59'0,"10"17"-29"0,0 0-4 16,7-22-3-16,-7 22-1 0,5-19-11 0,-5 19-1 15,6-17-6-15,-6 17 1 0,0 0-2 16,4-20 3-16,-4 20 2 0,0 0 3 0,5-17 5 16,-5 17 11-16,0 0 10 0,0 0 9 0,0 0-3 15,0 0-12-15,0 0-10 0,-17 6-11 0,17-6-2 16,0 0-4-16,-15 24 3 0,15-24-5 0,-7 20 2 16,7-20-4-16,-6 25 3 0,6-25-4 0,-2 30 5 15,4-12-6-15,0 0 5 0,2 3-7 0,-1 2 6 16,3 3-5-16,2 5 7 0,0 6-8 15,1 7 11-15,-1 8-16 0,2 6 0 0,-2 2 29 16,-1 8-19-16,-4 0 27 0,0 4-4 16,-5 2-18-16,2 0 17 0,-3 3-15 0,0 0-3 15,0 2 16-15,-1 1-19 0,2-2 18 0,0 5 1 16,0-2-19-16,2 2 15 0,-1 3-18 0,1 1-1 16,1 1 7-16,-1 2-5 0,0-4 0 0,-1 0 0 15,0-1 0-15,-1-1 0 0,0 1 0 16,-1 0 0-16,0 0 0 0,-1 2 0 0,-2-1 0 15,-1 0 0-15,-3 1 0 0,-1-4 0 0,-1 5 0 16,-1-1 0-16,0-5 0 0,1-2 0 0,2-10 0 16,1-13 0-16,5-10-7 0,4-16-27 0,13-2-61 15,-13-29-346-15,26-7-208 0,-4-10 1 0,7-13 476 16</inkml:trace>
  <inkml:trace contextRef="#ctx0" brushRef="#br2" timeOffset="62653.1666">1192 16447 1172 0,'0'0'148'0,"0"0"-35"0,0 0-45 16,0 0 12-16,0 0-45 0,0 0 8 0,0 0-9 15,0 0-2-15,0 0 2 0,8 19-2 0,-8-19-1 16,0 0-11-16,20-2-5 0,-20 2-6 16,18 3-3-16,-18-3-22 0,19 3 19 0,-19-3-20 15,20 5 20-15,-20-5 1 0,22 6 21 16,-22-6-22-16,21 8 20 0,-21-8-21 0,22 9-1 0,-22-9 2 16,23 11 1-16,-23-11 1 0,25 12-1 0,-25-12 1 15,28 14-2-15,-28-14 2 0,29 14-1 16,-12-9 3-16,1 0-3 0,2 0 4 0,0-3-2 15,3 2 1-15,1-3-1 0,2 0 3 16,3-3-1-16,2 0 1 0,2-1-1 0,1-1-2 16,2 0-1-16,0-2-2 0,0 0 0 0,3 2-3 15,-3-2 2-15,3 1 0 0,-1 0-1 0,0 0-1 16,-1 1 1-16,1 1-2 0,2 0 1 0,0 1 0 16,3 1 2-16,2-2 1 0,-1 1-1 0,1-1-1 15,0 1-1-15,0 0-1 0,0 0-16 16,1 0 18-16,-1 1-15 0,-1-3 14 15,1 1 1-15,0 0-1 0,0-2-1 0,2 2 0 16,2-1 3-16,-1 0 14 0,-1 3-15 0,2-2 16 16,-1 3-17-16,-1-3 2 0,0 1-1 0,-2 0-1 15,1 1 1-15,-2 2 0 0,2 1-1 0,-2-1 0 16,1 0 0-16,-2 2 0 0,4-2 0 0,-1 1-15 16,0-1 15-16,3 1-15 0,-3 0 15 15,0-1-1-15,1-1 2 0,0 0-1 0,0-1-1 16,1-1 15-16,-1-1-14 0,2 1 13 0,-1-2-12 15,2 0-1-15,-1 2 1 0,2-2-2 0,-3 2 1 16,1 0-1-16,-1-1 1 0,-2 3 0 0,-2 0 1 16,-1 1-1-16,-1 2-1 0,-2 0 1 0,-1 0-1 15,-2 2-14-15,2-2 14 0,-1 5-11 16,0-2 12-16,1 1 2 0,-2 0 15 16,1 0-17-16,0 1 14 0,-3-2-14 0,1-1 0 15,1-1 0-15,-1 0 0 0,2 0 0 0,0-1 0 16,0-2 0-16,-1 1 0 0,1-2 0 0,1 0 0 15,0-3 0-15,2 1 0 0,2-1 0 0,0 0 0 16,4-2 0-16,-1 1 0 0,-1-1 0 0,0 2 0 16,-1-1 0-16,-1 1 0 0,1 1 0 15,0 0 0-15,-1 0 0 0,0 0-7 0,1 1 6 16,1 1 1-16,-1 0 3 0,1 0 2 0,1 0-5 16,-2 0 0-16,0 0 0 0,-3 1 0 15,-1 1 0-15,0-1 0 0,-2 0 0 0,0 0 0 16,-3-1 0-16,-1 1 0 0,-1-1 0 0,0 0 0 15,1 2 0-15,0-1 0 0,0 0 0 0,0 0 0 16,1-1 0-16,-1 0 0 0,1-1 0 16,1 0 0-16,-2 1 0 0,0-3 0 0,0 2 0 15,0 0 0-15,1 0 0 0,-1 0 0 0,-1 1 0 16,-1 0 0-16,-4-2 0 0,-3 2 0 0,0 0 0 16,-2 0 0-16,-4 0 0 0,-2 0 0 0,-17 0 0 15,26 2 0-15,-26-2 0 0,0 0 0 0,18-2 0 16,-18 2 0-16,0 0 0 0,0 0 0 15,0 0 0-15,0 0-2 0,0 0-15 0,0 0-6 16,-5-20 11-16,5 20-29 0,0 0 3 16,0 0-61-16,-7-30-75 0,29 44-194 0,-22-14-240 15,0 0 81-15,0 0 390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8T01:27:52.887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1671 7763 193 0,'0'0'108'0,"0"0"-14"0,0 0 14 0,0 0-12 15,0 0 8-15,0 0-12 0,0 0-6 0,0 0-17 16,0 0-14-16,0 0-25 0,-17 16-12 0,17-16-7 16,0 0-3-16,0 0 2 0,0 0 7 0,0 0 1 15,0 0 3-15,0 0-4 0,0 0-4 0,0 0-5 16,0 0-3-16,0 0-2 0,0 0 0 0,0 0-2 16,0 0 1-16,0 0 1 0,0 0 3 0,0 0 3 15,0 0 4-15,0 0 5 0,0 0 3 0,0 0 0 16,0 0 1-16,0 0-2 0,0 0 0 15,0 0-2-15,0 0-3 0,0 0-5 0,0 0-4 0,0 0-3 16,0 0-3-16,0 0 1 0,0 0-1 16,0 0 2-16,0 0 1 0,0 0 1 0,0 0 0 15,0 0 1-15,0 0 1 0,0 0 0 0,0 0 2 16,17 0-1-16,-17 0 3 0,0 0 0 0,0 0 0 16,0 0 0-16,0 0 2 0,0 0 1 0,0 0 3 15,22-15 1-15,-22 15 0 0,0 0-1 0,11-17-1 16,-11 17-1-16,0 0 1 0,18-22-2 0,-18 22 4 15,14-20-6-15,-14 20 2 0,17-27 19 0,-17 27-47 16,22-30 44-16,-11 13-44 0,4-2 19 0,-2-3 6 16,3-1-8-16,0-1 7 0,2-2-9 0,2 0 8 15,-1-1-8-15,2-1 8 0,1 1-8 16,-2-1 9-16,2-1-9 0,-1-1 10 0,1-2-9 16,1-4 12-16,2 1-8 0,1-5 11 0,2-1-11 15,0-4-12-15,2 0 30 0,1-3-31 0,3 1 30 16,-2-4-8-16,4 0-15 0,-1-1 13 0,2-1-14 15,0-2 13-15,1 2-15 0,1-1 16 0,1-1-14 16,-1-1-7-16,1 0 27 0,-1-2-27 0,1 1 26 16,3 0-5-16,2 0-15 0,0 2 15 0,1-1-14 15,-1 0 13-15,2 0-15 0,-3-1 12 0,1-1 6 16,-2-3-24-16,-1 2 24 0,-1-1-23 0,0 0 2 16,-1 0 16-16,0-2-13 0,-1 2 14 0,0-3-14 15,-2 0 18-15,0 0-16 16,-1-1 0-16,1 2 23 0,-2-1-24 0,0 3 22 15,-1 2-7-15,1 0-13 0,-1 1 12 0,0 0-13 16,1 0 12-16,1 0-14 0,2-1-3 0,-1 0 19 16,0 0-20-16,1 1 20 0,0 1-5 0,-1 1-13 15,2 2 12-15,-1 2-10 0,0 3 10 0,-2 2-9 16,-2 1 9-16,0 4-11 0,-3 1 10 16,-3 3-10-16,-3 4-9 0,-4 1 27 0,-4 7-29 15,-3 2 28-15,-3 5-13 0,-11 18-4 0,11-27 2 16,-11 27-1-16,0 0 0 0,-5-20-2 0,5 20-2 15,0 0-1-15,-24-6-2 0,24 6 1 16,-23 1 1-16,23-1 2 0,-23 6 1 0,23-6 2 16,-22 7 0-16,22-7 1 0,-18 7-3 0,18-7-3 15,0 0-14-15,0 0-13 0,0 0-24 16,-20 4-31-16,39 18-145 0,-19-22-347 0,0 0 29 16,0 0 228-16</inkml:trace>
  <inkml:trace contextRef="#ctx0" brushRef="#br0" timeOffset="4794.2519">9753 3997 326 0,'0'0'212'0,"0"0"25"0,24-12-25 0,-36-6-10 16,12 18-41-16,0 0-31 0,0 0-34 0,0-24-14 16,0 24-13-16,0 0-13 0,0 0-11 0,-10-20-8 15,10 20-3-15,0 0-5 0,-17-3-2 16,17 3-10-16,-19 6-4 0,19-6-6 15,-29 18 2-15,11-4-3 0,-1 3 7 0,0 3-5 16,-1 3 5-16,0 2-7 0,-2 0-6 0,0 2 0 16,0 0 0-16,3-1 0 0,-1 0 0 0,3-2 0 15,4-3 0-15,3-1 0 0,6-2 0 0,4-18 0 16,5 30 0-16,-5-30 0 0,22 27 0 0,-5-16 0 16,5 1 0-16,2-1-1 0,3-3-23 15,6 4-15-15,-3-8-15 0,10 12-52 0,-18-31-112 16,33 27-303-16,-23-15-88 0,5-2 135 0</inkml:trace>
  <inkml:trace contextRef="#ctx0" brushRef="#br0" timeOffset="5450.5227">10145 4003 1693 0,'0'0'47'0,"-23"1"-12"0,23-1-1 16,-30 11-3-16,30-11 6 0,-30 26-7 0,14-10 5 15,-3 3-8-15,2 2 3 0,-4 2-12 0,3 4 0 16,0 1-8-16,2 1-8 0,1 1-2 0,3-1 0 16,3-1 0-16,3 0 0 0,6-3 0 15,3-2 0-15,3-1 0 0,4-4 0 16,-10-18 0-16,26 28 0 0,-7-20 0 0,0-3 0 0,1-5 0 16,1-4 0-16,1-2 0 0,0-3 0 15,0-5 0-15,1-3 0 0,-3-2 0 0,-1-1 0 16,1-5 0-16,-3 1 0 0,0-1 0 0,-3-1 0 15,-2 0 0-15,-1 0 0 0,-3 2 0 0,-4 1 0 16,-1 4 0-16,-3 2 0 0,0 17 0 16,-5-28 0-16,5 28 0 0,-11-18 0 0,11 18 0 15,0 0 0-15,-18-15 0 0,18 15 0 0,0 0 0 16,0 0 0-16,0 0 0 0,0 0 0 0,0 0 0 16,0 0 0-16,0 0 0 0,0 0 0 0,25 17 0 15,-25-17 0-15,38-4 0 0,-14-1 0 0,4-4 0 16,2 1 0-16,1-2 0 0,1 0 0 15,-3 2 0-15,-1 2 0 0,-3 1 0 16,-3 4 0-16,-3 2 0 0,-19-1 0 0,23 10 0 16,-23-10 0-16,9 19 0 0,-9-19 0 0,-3 33 0 15,-3-11 0-15,-5 4 0 0,-4 4 0 0,-4 3 0 16,-3 1 0-16,-1 0 0 0,-2-3 0 0,2-1 0 16,0-2 0-16,3-4 0 0,4-2 0 0,16-22 0 15,-20 28 0-15,20-28 0 0,0 0 0 16,0 0 0-16,23 4 0 0,-4-13 0 0,2-7 0 15,7-5 0-15,5-7 0 0,3-1 0 0,0-3 0 16,1 0 0-16,-3 2 0 0,-2-2 0 0,-1 3 0 16,-3 2 0-16,-3 3 0 0,-2 5 0 15,-4 3 0-15,-19 16 0 0,24-16 0 0,-24 16 0 16,0 0 0-16,0 0 0 0,0 0 0 0,-6 17 0 16,6-17 0-16,-20 37 0 0,6-11 0 15,-1 5 0-15,-3-1 0 0,1 2 0 0,1-3 0 16,3 0 0-16,3-4 0 0,8-2 0 0,2-5 0 15,8-1 0-15,-8-17 0 0,33 20-47 0,-16-33-103 16,24 18-477-16,-11-20-40 0,12 4 112 0</inkml:trace>
  <inkml:trace contextRef="#ctx0" brushRef="#br0" timeOffset="5778.6206">11299 4001 2047 0,'-34'15'0'0,"-2"2"0"16,2 1 0-16,3 1 0 0,2-1 0 0,2-3 0 16,3-1 0-16,5 0 0 0,19-14 0 15,-25 23 0-15,25-23 0 0,-5 17 0 0,5-17 0 16,0 0 0-16,23 21 0 0,-23-21 0 0,35 7 0 16,-9-7 0-16,1-1 0 0,2-2 0 0,2 1 0 15,-3-1 0-15,-2 1 0 0,-3 2 0 16,-4 0 0-16,-19 0 0 0,27 5 0 0,-27-5 0 15,0 0 0-15,21 22 0 0,-21-22 0 0,0 27 0 16,-6-8 0-16,-4 1 0 0,-5 3 0 16,-3 3 0-16,-5 0 0 0,-1 1 0 0,-3-2 0 15,3-2 0-15,3-2 0 0,3-6 0 0,18-15 0 16,-23 20 0-16,23-20 0 0,0 0 0 0,0 0 0 16,17-11 0-16,5-4 0 0,-1-14-56 0,29 21-375 15,-22-34-234-15,17 8 20 0,-3-5 396 0</inkml:trace>
  <inkml:trace contextRef="#ctx0" brushRef="#br0" timeOffset="5981.7483">11895 3626 2021 0,'0'0'26'0,"-27"19"-26"16,27-19 0-16,-26 33 0 0,12-10 0 0,-2 3 0 15,0 7 0-15,-1 1 0 0,0 4 0 16,1 2 0-16,0 3 0 0,3 0 0 0,1 2 0 15,1-1 0-15,1-1 0 0,1-1 0 0,-1 0 0 16,3-3 0-16,-2-2 0 0,3-2 0 0,0-4 0 16,1-2 0-16,-2-6-20 0,9 7-91 0,-26-23-481 15,25 9-53-15,-1-16-12 0</inkml:trace>
  <inkml:trace contextRef="#ctx0" brushRef="#br0" timeOffset="6841.1318">11564 4045 2046 0,'0'0'1'0,"-26"22"-1"0,26-22 0 15,-8 19 0-15,8-19 0 0,10 20 0 0,-10-20 0 16,28 18 0-16,-7-12 0 0,6-4 0 16,5-3 0-16,3-1 0 0,5-5 0 0,4-1 0 15,1-1 0-15,4-1 0 0,-1 0 0 0,1-2 0 16,0 0-21-16,-1-1 4 0,-4-1-7 15,-1 4 8-15,-9-1-3 0,-4 3 8 0,-7 2 2 16,-5 2 5-16,-18 4 1 0,20-5 9 0,-20 5 8 16,0 0 5-16,0 0 7 0,0 0-4 15,-20 8 0-15,20-8-7 0,-28 11-15 0,10-5 0 16,-1 5 0-16,-4 0 0 0,-1 2 0 0,-4 3 0 16,1 0 0-16,-4 2 0 0,2 2 0 0,-1 0 0 15,0 4 0-15,1 1 0 0,2 2 0 0,3-2 0 16,5-2 0-16,5-1 0 0,4-1 0 0,6-3 0 15,2-1 0-15,2-17 0 0,9 29 0 0,-9-29 0 16,29 19 0-16,-8-14 0 16,3-4 0-16,3-5 0 0,3-3 0 0,4-5 0 15,0-4 0-15,2-1 0 0,-5-2 0 0,1-1 0 16,-5-1 0-16,-4 0 0 0,-3 2 0 0,-3-2 0 16,-2 2 0-16,-3 1 0 0,-3 0 0 0,-9 18 0 15,9-27 0-15,-9 27 0 0,-1-18 0 0,1 18 0 16,0 0 0-16,0 0 0 0,-19-10 0 0,19 10 0 15,-18 8 0-15,18-8 0 0,-20 18 0 16,20-18 0-16,-22 29 0 0,22-29 0 0,-14 33 0 16,14-33 0-16,-4 29 0 0,4-29 0 0,7 24 0 15,-7-24 0-15,17 18 0 0,-17-18 0 0,27 8 0 16,-10-8 0-16,4-1 0 0,-1-3 0 0,5 0 0 16,0-5 0-16,2-2 0 0,0-1 0 15,1-1 0-15,-4-2 0 0,-2 1 0 16,-4 2 0-16,-18 12 0 0,28-21 0 0,-28 21 0 15,0 0 0-15,18-15 0 0,-18 15 0 0,0 0 0 16,0 0 0-16,0 0 0 0,0 0 0 0,0 0 0 16,-13 19 0-16,13-19 0 0,-19 31 0 0,4-9 0 15,0 1 0-15,1-2 0 0,3-2 0 0,2-2 0 16,9-17 0-16,-8 29 0 0,8-29 0 0,5 20 0 16,-5-20 0-16,0 0 0 0,22 15 0 15,-22-15 0-15,21-4 0 0,-21 4 0 0,28-14 0 16,-28 14 0-16,32-28 0 0,-16 10 0 15,1 0 0-15,-3-2 0 0,0 0 0 0,0 0 0 16,-3 2 0-16,0 0 0 0,-11 18 0 0,20-30 0 16,-20 30 0-16,13-22 0 0,-13 22 0 0,0 0 0 15,0 0 0-15,0 0 0 0,0 0 0 0,0 0 0 16,0 0 0-16,0 0 0 0,0 0 0 16,4 26 0-16,-4-26 0 0,-1 30 0 0,1-30 0 15,1 29 0-15,-1-29 0 0,6 25 0 0,-6-25 0 16,16 17 0-16,-16-17 0 0,29 5 0 0,-10-6 0 15,3-8 0-15,9 0 0 0,-1-9 0 16,10-1 0-16,-8-13-96 0,20 23-145 0,-41-38-212 16,26 24-177-16,-10-5 81 0,-12-12 472 15</inkml:trace>
  <inkml:trace contextRef="#ctx0" brushRef="#br0" timeOffset="6997.3646">13084 3758 2007 0,'-11'19'40'0,"-2"1"-40"0,-1 5 0 15,5 4 0-15,-2 3 0 0,-2 6 0 0,3 0 0 16,-3 4 0-16,2-1 0 0,3-3 0 16,1 1 0-16,-1-1 0 0,2-3 0 0,1-1 0 15,1-3 0-15,-4-4 0 0,5-3 0 16,-4-7-9-16,16 21-223 0,-9-38-436 0,-4 21 8 0,4-21 183 16</inkml:trace>
  <inkml:trace contextRef="#ctx0" brushRef="#br0" timeOffset="7169.2391">12896 4039 2047 0,'0'0'0'0,"0"0"0"0,0 0 0 15,0 0 0-15,0 0 0 0,0 0 0 0,0 0 0 16,0 0 0-16,0 0 0 0,0 0 0 0,0 0 0 16,25-8 0-16,-4 4 0 0,8 2 0 0,0-9 0 15,16 17-56-15,-33-30-499 16,36 15-160-16,-11-4 53 0</inkml:trace>
  <inkml:trace contextRef="#ctx0" brushRef="#br0" timeOffset="7937.9949">14012 3800 1815 0,'0'0'45'16,"0"0"-9"-16,0 0 7 0,0 0-5 16,-23 5-6-16,23-5-17 0,0 0-6 0,-22 26 1 15,22-26-6-15,-23 34-4 0,9-13 0 0,2 0 0 16,0 2 0-16,1 2 0 0,0 0 0 15,0 4 0-15,3 1 0 0,-2 1 0 0,2-1 0 16,0 0 0-16,-1 0 0 0,1 2 0 0,1-2 0 16,1-2 0-16,0-2 0 0,1-1 0 0,2-6 0 15,2-1 0-15,1-18 0 0,1 24 0 16,-1-24 0-16,0 0 0 0,0 0 0 0,19 14 0 0,-19-14 0 16,0 0 0-16,25-15 0 0,-25 15 0 0,22-27 0 15,-7 10 0-15,-1-2 0 0,2-3 0 16,0 1 0-16,0 0 0 0,-2 2 0 0,-14 19 0 15,23-29 0-15,-23 29 0 0,16-19 0 16,-16 19 0-16,0 0 0 0,0 0 0 0,0 0 0 16,0 0 0-16,0 0 0 0,0 0 0 0,17 13 0 15,-17-13 0-15,8 25 0 0,-8-25 0 0,6 29 0 16,-6-29 0-16,7 30 0 0,-7-30 0 0,8 28 0 16,-8-28 0-16,13 24 0 0,-13-24 0 15,18 22 0-15,-18-22 0 0,29 19 0 0,-12-14 0 16,6 2 0-16,-23-7-66 0,63 15-373 0,-63-15-218 15,48-15 44-15,-26 8 342 0</inkml:trace>
  <inkml:trace contextRef="#ctx0" brushRef="#br0" timeOffset="8141.1194">14449 4076 2024 0,'0'0'23'0,"0"0"-23"0,0 0 0 0,0 0 0 16,2 17 0-16,-2-17 0 0,-2 21 0 0,-1-4 0 15,-2 5 0-15,-2 1 0 0,1 1 0 0,-1 2 0 16,-1-2 0-16,2-1 0 0,0-2 0 0,0-1 0 16,1-3 0-16,5-17 0 0,-7 28 0 15,7-28 0-15,-3 17 0 0,3-17 0 0,0 0 0 16,0 0 0-16,0 0-50 0,4-33-80 16,20 20-496-16,-16-18-28 0,10 3 68 0</inkml:trace>
  <inkml:trace contextRef="#ctx0" brushRef="#br0" timeOffset="8297.3681">14458 3779 2047 0,'-36'33'0'0,"36"-33"0"16,-28 19 0-16,28-19 0 0,0 0 0 0,0 0 0 16,-12 17 0-16,12-17 0 0,0 0 0 0,0 0 0 15,18 11 0-15,3 1-36 0,-21-12-629 0,0 0 6 16,34-7-16-16</inkml:trace>
  <inkml:trace contextRef="#ctx0" brushRef="#br0" timeOffset="8937.9894">15046 4181 1348 0,'0'0'643'0,"0"0"-587"16,-23-7-56-16,3 4 0 0,3 2 0 0,-2 2 0 16,-2 3 0-16,0 3 0 0,-2 3 0 15,-2 2 0-15,0 5 0 0,0 0 0 0,-1 3 0 16,3 2 0-16,2 0 0 0,1 1 0 0,3 1 0 15,2 0 0-15,3 0 0 0,3-1 0 0,5-3 0 16,4-20 0-16,3 27 0 0,-3-27 0 0,18 19 0 16,-18-19 0-16,37 4 0 0,-15-8 0 0,5-4 0 15,3-5 0-15,3-3 0 0,2-4 0 16,3-6 0-16,-2-1 0 0,0-4 0 16,-4 2 0-16,-1-1 0 0,-4 1 0 0,-7 1 0 15,-2 2 0-15,-3 1 0 0,-6 6 0 0,-3 2 0 16,-6 17 0-16,5-20 0 0,-5 20 0 0,0 0 0 15,0 0 0-15,0 0 0 0,0 0 0 0,-19 2 0 16,19-2 0-16,-17 30 0 0,5-3 0 0,-1 4 0 16,-2 7 0-16,1 4 0 0,-2 6 0 15,0 4 0-15,0 8 0 0,2 1 0 0,-1 2 0 16,0 0 0-16,1-4 0 0,0-2 0 0,1-4 0 16,1-3 0-16,1-4 0 0,1-4 0 0,2-5 0 15,-2-5 0-15,1-4 0 0,2-6 0 0,0-5 0 16,7-17 0-16,-8 17 0 0,8-17 0 15,0 0 0-15,0 0 0 0,0 0 0 0,-2-24 0 16,3 4 0-16,-1-6 0 0,4-5 0 16,1-5 0-16,1-1 0 0,2-5 0 0,1-2 0 15,1-2 0-15,-1-4 0 0,1-2 0 0,2 1 0 16,3 2 0-16,-1 4 0 0,3 5 0 0,-3 7 0 16,-2 8 0-16,-1 6 0 0,-11 19 0 0,15-31 0 15,-15 31 0-15,15-29 0 0,-4 13 0 0,8 1 0 16,-2-3 0-16,7 5 0 0,-2-10-8 15,18 25-236-15,-34-35-346 0,32 16-63 0,-13-7 102 16</inkml:trace>
  <inkml:trace contextRef="#ctx0" brushRef="#br0" timeOffset="9313.005">15660 3788 1886 0,'-12'-22'161'0,"12"22"-161"0,-22 4 0 15,22-4 0-15,-21 12 0 0,21-12 0 0,-25 29 0 16,10-9 0-16,-1 8 0 0,0 1 0 0,0 4 0 16,-1-1 0-16,3 5 0 0,-3 3 0 0,2 1 0 15,-2 2 0-15,3 2 0 0,-2 1 0 0,0-1 0 16,5-4 0-16,1-5 0 0,7-6 0 16,1-3 0-16,5-8 0 0,4-2 0 15,-7-17 0-15,21 21 0 0,-21-21 0 0,25 6 0 16,-25-6 0-16,32-11 0 0,-14 0 0 0,2-6 0 15,0-3 0-15,2-6 0 0,0 1 0 0,0-1 0 16,-2 3 0-16,-5 3 0 0,0 3 0 0,-15 17 0 16,17-23 0-16,-17 23 0 0,0 0 0 0,0 0 0 15,0 0 0-15,0 0 0 0,0 0 0 16,6 24 0-16,-8-2 0 0,-2 2 0 0,-1 3 0 16,-1 1 0-16,0-4 0 0,4-3 0 0,0 1 0 15,4-5 0-15,2 3 0 0,-4-20 0 0,10 31 0 16,-10-31 0-16,12 28-140 0,-12-28-174 0,0 0-327 15,0 0 34-15,-20-3 263 0</inkml:trace>
  <inkml:trace contextRef="#ctx0" brushRef="#br0" timeOffset="10019.1888">10061 5156 1945 0,'0'0'19'16,"0"0"11"-16,0 0-2 0,0 0-3 0,0 0-25 15,-5-17 0-15,5 17 0 0,0 0 0 0,-17 3 0 16,17-3 0-16,-29 16 0 0,9-3 0 0,-2 4 0 15,-2 4 0-15,-2-1 0 0,0 3 0 16,1 0 0-16,2-1 0 0,3-1 0 0,3-4 0 0,17-17 0 16,-21 25 0-16,21-25 0 0,0 0 0 0,-9 18 0 15,9-18 0-15,0 0 0 0,0 0 0 16,23 11 0-16,-23-11 0 0,31-2 0 0,-10-1 0 16,2-1 0-16,1 2 0 0,0 0 0 0,1-1 0 15,-3 3 0-15,-1 1 0 0,-2 2 0 0,-19-3 0 16,28 13 0-16,-28-13 0 0,12 23 0 15,-12-23 0-15,1 34 0 0,-6-13 0 0,-5-1 0 16,-2 2 0-16,-4 0 0 0,-1-2 0 0,-1 0 0 16,0-2 0-16,1-3 0 0,17-15 0 15,-27 25 0-15,27-25 0 0,0 0 0 0,-17 11 0 16,17-11 0-16,0 0 0 0,0 0 0 0,10-30-26 16,15 37-277-16,-22-36-355 0,22 9 9 0,-10-5 239 15</inkml:trace>
  <inkml:trace contextRef="#ctx0" brushRef="#br0" timeOffset="10613.0219">10426 5145 1437 0,'9'26'497'0,"-9"-26"-464"0,0 0-9 15,0 0-2-15,-16 23 2 0,16-23-14 0,-10 28-10 16,2-7 0-16,0 3 0 0,-2 4 0 15,-1 2 0-15,-1 3 0 0,0 3 0 0,-2 0 0 16,1 3 0-16,-2-2 0 0,1-2 0 0,2-2 0 16,1-3 0-16,1-6 0 0,4-2 0 0,6-22 0 15,-6 29 0-15,6-29 0 0,0 0 0 0,0 0 0 16,0 0 0-16,0 0 0 0,0 0 0 16,17 0 0-16,-17 0 0 0,13-30 0 0,-4 7 0 15,-1-4 0-15,2-2 0 0,-3-1 0 16,2-1 0-16,-2-4 0 0,-1 1 0 0,-1 0 0 15,0-1 0-15,0 1 0 0,-2-1 0 0,2 0 0 16,1 0 0-16,2 3 0 0,-1 3 0 0,1 5 0 16,1 5 0-16,-9 19 0 0,17-27 0 0,-17 27 0 15,17-11 0-15,-17 11 0 0,21-5 0 0,-21 5 0 16,29 0 0-16,-12 3 0 0,2-1 0 16,0 3 0-16,-1 1 0 0,0 1 0 0,-18-7 0 15,29 23 0-15,-29-23 0 0,22 33 0 0,-15-16 0 16,-2 4 0-16,-2-1 0 0,-4 2 0 0,-4 1 0 15,-4 0 0-15,-3 1 0 0,-1 1 0 16,-4 0 0-16,-2-1 0 0,0 1 0 0,-2-1 0 16,1-1 0-16,0-1 0 0,1-1 0 0,-1-2 0 15,3-1 0-15,1 0 0 0,1 0 0 16,0 1 0-16,2-1 0 0,-2 1 0 0,3-1 0 16,-2 0 0-16,2 2 0 0,1 0 0 0,-1 2 0 15,2 3 0-15,-1 4 0 0,-1 3 0 0,0 4 0 16,-1 3 0-16,-1 2 0 0,-1 4 0 0,1 1 0 15,-2 0 0-15,1-2 0 0,1-1 0 0,2-8 0 16,5-3 0-16,1-6 0 0,11 0-34 16,-5-26-182-16,0 0-424 0,0 0-35 0,31 2 194 15</inkml:trace>
  <inkml:trace contextRef="#ctx0" brushRef="#br0" timeOffset="11003.5788">10687 5413 1485 0,'-2'39'391'16,"2"-39"-251"-16,-2 19-120 0,2-19-9 0,0 0-11 15,19 18 0-15,-19-18 0 0,31 2 0 0,-9-6 0 16,4-2 0-16,2-4 0 0,4-3 0 15,1-2 0-15,4-3 0 0,-2 0 0 0,-1-1 0 16,-1-1 0-16,-3 1 0 0,-3 1 0 0,-5-1 0 16,-3 3 0-16,-19 16 0 0,26-30 0 0,-26 30 0 15,7-26 0-15,-7 26 0 0,-9-23 0 0,9 23 0 16,-24-18 0-16,24 18 0 0,-37-10 0 0,14 10 0 16,-3 3 0-16,-1 3 0 0,-1 4 0 15,2 4 0-15,-2 3 0 0,-2 4 0 0,3 3 0 16,-4 2 0-16,2 3 0 0,1 0 0 0,5 2 0 15,2-4 0-15,5 1 0 0,7-1 0 16,4-5 0-16,5-1 0 0,5-2 0 0,-5-19 0 16,23 29 0-16,-4-19 0 0,6-2 0 0,5-5 0 15,3-5 0-15,7-2 0 0,0-7 0 0,6 3 0 16,-2-10-15-16,20 24-236 0,-22-29-410 16,11 11 5-16,-9-6 193 0</inkml:trace>
  <inkml:trace contextRef="#ctx0" brushRef="#br0" timeOffset="11378.5944">11299 5414 1919 0,'-18'16'128'0,"18"-16"-128"0,0 0 0 15,0 0 0-15,20 5 0 0,-20-5 0 0,35-12 0 16,-10 1 0-16,4-2 0 0,4-3 0 0,1-1 0 15,1-1 0-15,0 1 0 0,-1-2 0 0,0 0 0 16,-2 1 0-16,-4 0 0 0,-4 1 0 16,-5 4 0-16,-19 13 0 0,25-21 0 0,-25 21 0 15,0 0 0-15,0 0 0 0,-1-17 0 0,1 17 0 16,-24-3 0-16,5 6 0 0,-1 2 0 0,-3 3 0 16,-3 4 0-16,-1 1 0 0,-1 4 0 15,0 1 0-15,0 3 0 0,-1 2 0 0,2-1 0 16,2 1 0-16,2 0 0 0,3 0 0 0,6 0 0 15,4-3 0-15,6-1 0 0,4-1 0 16,0-18 0-16,15 27 0 0,-15-27 0 0,35 16 0 16,-9-14 0-16,4-2 0 0,3-4 0 0,5 0 0 15,1-5 0-15,4 2 0 0,0-5 0 0,9 9-42 16,-20-32-256-16,23 30-360 0,-13-12 1 0,3 2 266 16</inkml:trace>
  <inkml:trace contextRef="#ctx0" brushRef="#br0" timeOffset="11722.3181">12125 5208 1737 0,'0'0'310'0,"-36"18"-310"15,14-15 0-15,-3 3 0 0,0 5 0 0,-1 3 0 16,-1 4 0-16,-2 2 0 0,2 4 0 0,-2 3 0 16,3 1 0-16,2 1 0 0,5 1 0 15,3-2 0-15,4 0 0 0,5-6 0 0,6-6 0 16,1-16 0-16,17 22 0 0,2-17 0 0,4-5 0 15,6-6 0-15,4-5 0 0,2-7 0 0,4-6 0 16,2-6 0-16,2-4 0 0,-1-5 0 16,0-3 0-16,-5-1 0 0,0 1 0 0,-4-3 0 15,-3 4 0-15,-3-2 0 0,-4 0 0 0,-5 3 0 16,-2 2 0-16,-4 4 0 0,-2 4 0 16,-4 5 0-16,-2 7 0 0,-4 18 0 0,0 0 0 15,0 0 0-15,-20-1 0 0,20 1 0 0,-28 39 0 16,10-7 0-16,-2 12 0 0,-1 10 0 0,-5 7 0 15,3 1 0-15,-4-2 0 0,9-4 0 0,0-9 0 16,12-1 0-16,-2-17 0 0,23 12-178 0,-15-41-416 16,0 30-81-16,0-30 76 0</inkml:trace>
  <inkml:trace contextRef="#ctx0" brushRef="#br0" timeOffset="13941.0448">17978 4148 619 0,'0'0'171'0,"0"0"-48"16,0 0 14-16,-4-20 8 0,4 20-10 0,0 0-20 15,0 0-19-15,0 0-15 0,0 0-12 0,0 0-14 16,0 0-9-16,0 0-8 0,0 0-5 0,0 0-1 16,0 0-5-16,0 0-7 0,0 0-3 0,0 0-4 15,0 0-2-15,0 0 2 16,0 0 0-16,0 0 0 0,0 0 2 0,0 0-5 16,0 0-10-16,0 0 0 0,0 0 0 0,0 0 0 15,0 0 0-15,0 0 0 0,0 0 0 0,0 0 0 16,17-17 0-16,-17 17 0 0,0 0 0 0,0 0 0 15,0 0 0-15,0 0 0 0,0 0 0 0,0 0 0 16,0 0 0-16,0 0 0 0,0 0 0 0,0 0 0 16,0 0 0-16,0 0 0 0,0 0 0 15,0 0 0-15,0 0 0 0,0 0 0 0,0 0 0 16,0 0 0-16,0 0 0 0,0 0 0 16,0 0 0-16,0 0 0 0,1 17 0 0,-1-17 0 15,-6 25 0-15,1-7 0 0,-2 3 0 0,0 3 0 16,-3 2 0-16,-1 3 0 0,-1 3 0 0,-3 2 0 15,1 1 0-15,-3 0 0 0,0 1 0 16,1-2 0-16,1-1 0 0,2-3 0 0,2-3 0 16,0-6 0-16,4-1 0 0,7-20 0 0,-8 26 0 15,8-26 0-15,0 0 0 0,8 20 0 0,-8-20 0 16,0 0 0-16,26 6 0 0,-26-6 0 0,33-6 0 16,-10-2 0-16,4 0 0 0,5-3 0 0,3-1 0 15,2-1 0-15,3 1 0 0,1-1 0 0,-2 1 0 16,1 5 0-16,-3-3 0 0,-2 7 0 15,-7-7-49-15,18 33-265 0,-46-23-322 16,45-1-22-16,-45 1 269 0</inkml:trace>
  <inkml:trace contextRef="#ctx0" brushRef="#br0" timeOffset="14347.2954">18514 4466 1904 0,'0'0'27'16,"6"-23"-13"-16,-6 23 15 0,0 0 3 15,0 0 9-15,-23-15-41 0,23 15 0 0,-22 2 0 16,22-2 0-16,-30 14 0 0,10-3 0 16,2 4 0-16,-3 2 0 0,2 3 0 0,-1 2 0 15,2 3 0-15,2 1 0 0,4-1 0 0,2-1 0 16,3 1 0-16,4-5 0 0,1-2 0 0,2-18 0 15,12 28 0-15,-12-28 0 0,25 20 0 0,-8-16 0 16,6-1 0-16,2-6 0 0,2-3 0 0,4-3 0 16,-1-5 0-16,0-3 0 0,1-2 0 0,-2-2 0 15,-2 1 0-15,-3-1 0 0,-3 2 0 16,-5 0 0-16,-16 19 0 0,18-31 0 0,-18 31 0 16,-1-23 0-16,1 23 0 0,-13-16 0 15,13 16 0-15,-20-15 0 0,20 15 0 0,-23-6 0 16,23 6 0-16,-25 1 0 0,25-1 0 0,-19 7 0 15,19-7 0-15,0 0 0 0,0 0 0 0,0 0 0 16,0 0 0-16,0 0 0 0,22 6-29 0,2-7-63 16,-13-31-131-16,26 27-373 0,-16-22-24 15,15 7 134-15</inkml:trace>
  <inkml:trace contextRef="#ctx0" brushRef="#br0" timeOffset="14566.0473">19061 4014 2047 0,'-7'19'0'0,"7"-19"0"0,-21 24 0 15,13-7 0-15,-2 4 0 0,0 3 0 0,-2 6 0 16,1 3 0-16,0 2 0 0,-1 4 0 0,1-2 0 16,0 3 0-16,0 3 0 0,0 0 0 0,-2 3 0 15,0 1 0-15,-2-1 0 0,0 0 0 0,0-4 0 16,2-2 0-16,0-7-8 0,11 6-111 15,-29-28-430-15,36 14-101 0,-5-25 17 0</inkml:trace>
  <inkml:trace contextRef="#ctx0" brushRef="#br0" timeOffset="14991.0889">18799 4457 1976 0,'0'0'71'0,"-17"2"-71"15,17-2 0-15,0 0 0 0,0 0 0 0,0 0 0 16,0 0 0-16,14 17 0 0,6-17 0 0,6-1 0 16,6-4 0-16,6-2 0 0,3-3 0 0,3-2 0 15,0 0 0-15,2 0 0 0,-2 0 0 0,-3 3 0 16,-3 1 0-16,-6 0 0 0,-1 2 0 16,-8 3 0-16,-4 3 0 0,-19 0 0 15,19 6 0-15,-19-6 0 0,0 0 0 0,-6 20 0 16,6-20 0-16,-27 28 0 0,7-12 0 0,-4 1 0 15,-3 2 0-15,1-1 0 0,-4 4 0 0,2-3 0 16,4-1 0-16,2-2 0 0,22-16 0 0,-25 22 0 16,25-22 0-16,0 0 0 0,0 0 0 0,0 0 0 0,14 18 0 15,-14-18 0-15,39-1 0 0,-11-4 0 16,4-2 0-16,3 0 0 0,2-1 0 0,-1 2 0 16,-2 1 0-16,-4 2 0 0,-2 3 0 15,-7 2 0-15,-21-2 0 0,27 12 0 0,-27-12 0 16,6 21 0-16,-6-21 0 0,-11 30 0 0,-4-9 0 15,-4-1 0-15,-7 2 0 0,-3 1 0 0,-2-1 0 16,-2 0 0-16,-1-3 0 0,3 0 0 16,3-4 0-16,9-3 0 0,19-12 0 0,-21 13 0 15,21-13 0-15,0 0-355 0,0 0-298 0,20-12-4 16,-20 12 276-16</inkml:trace>
  <inkml:trace contextRef="#ctx0" brushRef="#br0" timeOffset="15569.2148">20186 4515 1695 0,'0'-19'58'0,"0"19"-2"16,0 0-3-16,17-13-5 0,-17 13 7 0,0 0-12 15,0 0-4-15,0 0-39 0,0 0 0 0,-20 5 0 16,20-5 0-16,-21 16 0 0,21-16 0 0,-24 25 0 16,24-25 0-16,-27 34 0 0,15-13 0 0,-2 0 0 15,1 3 0-15,2 1 0 0,1 0 0 0,3-2 0 16,2 0 0-16,3-2 0 0,4-2 0 16,3-1 0-16,3-1 0 0,-8-17 0 15,28 25 0-15,-7-16 0 0,1-4 0 0,4-3 0 16,1-6 0-16,3-2 0 0,2-3 0 0,-1-3 0 15,-2-4 0-15,-3-1 0 0,-4-2 0 0,-3-2 0 16,-3-1 0-16,-4 1 0 0,-4-4 0 0,-1 2 0 16,-6-1 0-16,-5 1 0 0,-1 0 0 0,-2 0 0 15,-4 3 0-15,1 0 0 0,-3 3 0 16,13 17 0-16,-29-27 0 0,29 27 0 0,-23-15 0 16,23 15 0-16,0 0 0 0,0 0 0 0,0 0 0 15,0 0 0-15,-6 22 0 0,6-22 0 0,23 25 0 16,-23-25-45-16,45 32-79 0,-45-32-371 0,45 1-136 15,-19-8 19-15,12-3 473 0</inkml:trace>
  <inkml:trace contextRef="#ctx0" brushRef="#br0" timeOffset="15787.992">21078 4060 1711 0,'0'0'269'0,"-23"-9"-202"0,5 1-67 0,-1 4 0 15,19 4 0-15,-34 2 0 0,16 4 0 16,-2 4 0-16,-2 6 0 0,-1 6 0 0,-1 7 0 16,-2 5 0-16,2 8 0 0,-1 4 0 15,3 2 0-15,0 4 0 0,2 0 0 0,2 3 0 16,1 1 0-16,2-4 0 0,3-2 0 0,4-5 0 16,4-6 0-16,4-4 0 0,3-7 0 0,4-2 0 15,-5-8 0-15,12 13-138 0,-34-31-413 0,20 0-83 16,0 0 20-16</inkml:trace>
  <inkml:trace contextRef="#ctx0" brushRef="#br0" timeOffset="15944.2383">20650 4509 1984 0,'-25'-32'63'0,"25"32"-63"16,0 0 0-16,0 0 0 0,0 0 0 15,0 0 0-15,20 0 0 0,4-1 0 16,9-2 0-16,6-4 0 0,7 1 0 0,1-7 0 15,11 13 0-15,-26-38-341 0,32 30-346 0,-23-10-16 16,3 0 388-16</inkml:trace>
  <inkml:trace contextRef="#ctx0" brushRef="#br0" timeOffset="16725.4674">18693 5540 1646 0,'23'4'135'16,"-23"-4"-59"-16,0 0-24 0,2-24-8 0,-2 24-12 15,6-17-4-15,-6 17-9 0,0-17-4 16,0 17-15-16,-8-17 0 0,8 17 0 15,-18-12 0-15,18 12 0 0,-30-5 0 0,12 6 0 16,-1 1 0-16,-2 5 0 0,-3 1 0 0,-1 5 0 16,0 3 0-16,-1 2 0 0,2 3 0 0,0 3 0 15,-1 3 0-15,4 0 0 0,1 5 0 0,3-1 0 16,4-1 0-16,2-1 0 0,5-3 0 0,3-2 0 16,7-6 0-16,2-1 0 0,-6-17 0 15,23 23 0-15,-23-23 0 0,34 10 0 0,-14-11 0 16,0-4 0-16,1-4 0 0,2-3 0 0,0-2 0 15,3-6 0-15,0-4 0 0,1-2 0 16,2-5 0-16,3 0 0 0,-2-3 0 0,2 0 0 16,-4 3 0-16,-4 2 0 0,-4 3 0 0,-6 4 0 15,-3 3 0-15,-11 19 0 0,14-25 0 0,-14 25 0 16,0 0 0-16,0 0 0 0,0 0 0 16,0 0 0-16,0 0 0 0,-14 19 0 0,3-1 0 15,-1 4 0-15,-1 6 0 0,1 0 0 0,2 1 0 16,0 0 0-16,7-3 0 0,0 0 0 0,8-3 0 15,3-5 0-15,8-1 0 0,1-8 0 0,9 2 0 16,1-6 0-16,7 2 0 0,-4-13-59 0,28 28-334 16,-37-36-229-16,28 15-18 0,-14-10 308 15</inkml:trace>
  <inkml:trace contextRef="#ctx0" brushRef="#br0" timeOffset="16959.827">19450 5423 1471 0,'0'0'291'0,"-18"11"-6"16,-1-8-285-16,-1 3 0 0,-2 3 0 0,-2 2 0 15,-1 4 0-15,-3 4 0 0,-2 0 0 0,1 4 0 16,-1 2 0-16,1 3 0 0,-1 2 0 0,4 2 0 16,-2-2 0-16,7-1 0 0,4-2 0 0,5-6 0 15,7-2 0-15,5-19 0 0,11 27 0 16,-11-27 0-16,35 22 0 0,-8-17 0 0,8-4 0 15,3-6 0-15,9-1 0 0,2-7 0 16,11 3 0-16,-20-28-247 0,30 29-397 0,-22-17-24 16,5 10 181-16</inkml:trace>
  <inkml:trace contextRef="#ctx0" brushRef="#br0" timeOffset="17272.333">19998 5481 1868 0,'-23'-3'116'0,"23"3"-73"0,0 0-23 0,0 0-20 16,-25-9 0-16,25 9 0 0,-22 0 0 0,22 0 0 16,-29 6 0-16,29-6 0 0,-34 14 0 15,16-3 0-15,-4 1 0 0,0 3 0 0,-1 2 0 16,1 2 0-16,0 2 0 0,2 2 0 0,-1 1 0 15,1 1 0-15,3 2 0 0,3-2 0 0,2-1 0 16,3-1 0-16,7-3 0 0,2-3 0 0,0-17 0 16,16 25 0-16,-16-25 0 0,32 12 0 0,-7-9 0 15,-1-8 0-15,8 1 0 0,-1-10 0 16,9 2 0-16,-3-16-33 0,27 30-427 16,-32-33-191-16,12 14 17 0,-14-3 366 0</inkml:trace>
  <inkml:trace contextRef="#ctx0" brushRef="#br0" timeOffset="17712.4106">20090 5656 1659 0,'10'24'388'0,"-10"-24"-388"16,-17 13 0-16,17-13 0 0,0 0 0 16,0 0 0-16,-5 16 0 0,5-16 0 0,0 0 0 15,28 6 0-15,-12-8 0 0,3-3 0 0,6-3 0 16,0-3 0-16,4-2 0 0,4-2 0 16,1 1 0-16,1-2 0 0,-2 1 0 0,-6 2 0 15,-4 1 0-15,-6 2 0 0,-17 10 0 0,20-13 0 16,-20 13 0-16,0 0 0 0,1-17 0 0,-1 17 0 15,0 0 0-15,-29-16 0 0,12 13 0 16,-3-1 0-16,-2 3 0 0,-1 1 0 0,-1 2 0 16,-2 2 0-16,0 1 0 0,0 3 0 0,-1 1 0 15,3 3 0-15,2 1 0 0,3 2 0 0,2-1 0 16,17-14 0-16,-22 32 0 0,16-16 0 0,6-16 0 16,-3 33 0-16,3-33 0 0,12 32 0 0,-12-32 0 15,23 27 0-15,-4-16 0 16,-1-1 0-16,4-4 0 0,2-1 0 0,4 0 0 15,-4-4 0-15,4 2 0 0,-3-5 0 0,3 2 0 16,-5-7 0-16,16 19-225 0,-34-45-281 0,31 27-124 16,-13-18-16-16,0-12 607 0</inkml:trace>
  <inkml:trace contextRef="#ctx0" brushRef="#br0" timeOffset="17915.5344">20865 5148 1961 0,'0'0'86'0,"-17"38"-86"0,-4-10 0 16,3 2 0-16,0 5 0 0,-2 1 0 0,2 3 0 16,0 2 0-16,-1 4 0 0,4-1 0 15,1 2 0-15,1-2 0 0,3-2 0 0,4-3 0 16,2-3 0-16,8-1 0 0,3-6 0 16,3-1 0-16,1-7 0 0,7 7-64 0,-18-28-342 15,25 10-277-15,-25-10 55 0,23 7 363 0</inkml:trace>
  <inkml:trace contextRef="#ctx0" brushRef="#br0" timeOffset="18478.0226">20963 5676 1762 0,'0'0'64'15,"0"0"-28"-15,22-8 0 0,-1 6-5 0,0-5 0 16,4 1-14-16,3-3-4 0,2 3-3 0,1-4 5 16,3 3-2-16,-1-3 5 0,2 1-17 0,-3-2-1 15,-2 1 0-15,-2-1 0 0,-4 2 0 16,-4-2 0-16,-20 11 0 0,27-17 0 0,-27 17 0 15,0 0 0-15,2-22 0 0,-2 22 0 0,-18-13 0 16,18 13 0-16,-34-9 0 0,9 7 0 0,-3 1 0 16,-3 2 0-16,-3 3 0 0,-3 4 0 15,-2 3 0-15,-1 1 0 0,2 4 0 0,2 1 0 16,3 2 0-16,4 0 0 0,6 1 0 0,3-2 0 16,7 0 0-16,5-1 0 0,5 0 0 15,3-17 0-15,10 30 0 0,-10-30 0 0,30 27 0 16,-7-16 0-16,7-4 0 0,4-4 0 0,6-3 0 15,6-3 0-15,3-3 0 0,3-3 0 0,1-3 0 16,2 3 0-16,-6-5 0 0,-1 5 0 0,-5-6-43 16,3 19-130-16,-34-38-231 0,28 33-191 0,-23-18-13 15,3 1 385-15</inkml:trace>
  <inkml:trace contextRef="#ctx0" brushRef="#br0" timeOffset="19181.1566">21643 5564 1844 0,'18'6'131'0,"-18"-6"-78"0,0 0-34 15,-23 17-19-15,23-17 0 0,-14 22 0 0,14-22 0 16,-15 29 0-16,8-11 0 0,-1-1 0 0,2 3 0 16,-1-2 0-16,1 0 0 0,2-1 0 15,4-17 0-15,-4 28 0 0,4-28 0 0,2 19 0 16,-2-19 0-16,0 0 0 0,0 0 0 0,17 10 0 16,-17-10 0-16,0 0 0 0,18-11 0 0,-18 11 0 15,17-22 0-15,-8 5 0 0,0-2 0 0,1-2 0 16,0 1 0-16,0-2 0 0,-1 0 0 15,0-1 0-15,-1 0 0 0,0 1 0 0,-2 0 0 16,0 1 0-16,0 1 0 0,1 1 0 16,-7 19 0-16,12-30 0 0,-12 30 0 0,11-17 0 15,-11 17 0-15,0 0 0 0,0 0 0 0,0 0 0 16,22-1 0-16,-22 1 0 0,18 8 0 0,-18-8 0 16,27 11 0-16,-27-11 0 0,31 11 0 0,-14-5 0 15,2-1 0-15,3 0 0 0,2-3 0 0,2 2 0 16,-1-3 0-16,2 0 0 0,-3-1 0 15,1 0 0-15,-2-2 0 0,-2-1 0 0,-1 1 0 16,-20 2 0-16,29-6 0 0,-29 6 0 0,0 0 0 16,17-10 0-16,-17 10 0 0,0 0 0 15,0 0 0-15,0 0 0 0,-18-16 0 0,18 16 0 16,-20-2 0-16,20 2 0 0,-32 6 0 0,15 1 0 16,0 2 0-16,-3 2 0 0,1 2 0 0,-2 4 0 15,-1 1 0-15,-1 3 0 0,3 2 0 16,-1 2 0-16,3 0 0 0,2 1 0 0,5-1 0 15,2-4 0-15,6-3 0 0,3-1 0 0,0-17 0 16,12 26 0-16,-12-26 0 0,27 18 0 0,-9-13 0 16,3-3 0-16,3-5 0 0,4-2 0 0,1-6 0 15,4-1 0-15,0-3 0 0,-3-5 0 0,1 2 0 16,-6-2 0-16,1-2 0 0,-3 4 0 16,-6-2 0-16,1 3 0 0,-18 17 0 15,23-27 0-15,-23 27 0 0,10-21 0 0,-10 21 0 16,0 0 0-16,0 0 0 0,0 0 0 0,0 0 0 15,0 0 0-15,0 0 0 0,0 0 0 0,0 0 0 16,-13 17 0-16,13-17 0 0,-8 28 0 0,8-28 0 16,-2 32 0-16,2-32 0 0,2 29 0 0,-2-29 0 15,10 27 0-15,-10-27 0 0,19 22 0 16,-19-22 0-16,31 9 0 0,-14-9 0 0,5-1 0 16,0-7 0-16,4-1 0 0,1-8 0 0,16 17-166 15,-30-42-179-15,45 38-118 0,-36-27-155 0,10-5 164 16,9 20 454-16</inkml:trace>
  <inkml:trace contextRef="#ctx0" brushRef="#br0" timeOffset="19353.0177">22781 5099 1984 0,'0'0'45'0,"-17"24"-27"0,-2-5-18 0,-2 5 0 16,-1 8 0-16,0 2 0 0,-2 4 0 0,1 2 0 15,0 3 0-15,2 1 0 0,2 2 0 0,1 0 0 16,3 0 0-16,2-2 0 0,3-4 0 0,4-2 0 15,2-1 0-15,4-3 0 0,0-7 0 0,3 0 0 16,-2-9 0-16,5 5-45 0,-6-23-245 16,0 0-366-16,0 0 45 0,0 0 167 15</inkml:trace>
  <inkml:trace contextRef="#ctx0" brushRef="#br0" timeOffset="19665.5174">22493 5435 1857 0,'12'23'190'0,"-12"-23"-190"0,0 0 0 0,0 0 0 16,0 0 0-16,0 0 0 0,32 12 0 0,-10-12 0 15,1-4 0-15,6 2 0 0,0-3 0 0,1 0 0 16,-1-1 0-16,-3 3 0 0,0-2 0 0,-3 1 0 16,-1 2 0-16,-3-1 0 0,-19 3 0 15,30-3 0-15,-30 3 0 0,0 0 0 16,18 4 0-16,-18-4 0 0,0 0 0 0,0 17 0 15,0-17 0-15,-9 23 0 0,2-6 0 0,-1 0 0 16,-5 1 0-16,1 1 0 0,-1-1 0 0,1 2 0 16,1 1 0-16,2 1 0 0,1 1 0 0,0-2 0 15,4 1 0-15,1-3 0 0,3 0 0 0,0-19 0 16,6 30 0-16,-6-30 0 0,15 19 0 0,-15-19 0 16,22 7 0-16,-22-7 0 0,33-1-107 15,-35-30-174-15,39 38-104 0,-38-31-223 0,15 3 75 16,9 13 401-16</inkml:trace>
  <inkml:trace contextRef="#ctx0" brushRef="#br0" timeOffset="19806.1568">22901 5284 1525 0,'-5'-32'522'0,"5"32"-522"0,0 0 0 0,0 0 0 16,0 0 0-16,0 0 0 0,0 0 0 0,0 0 0 15,0 0 0-15,7 17 0 0,-7-17-10 0,37 24-242 16,-37-24-381-16,36 6-11 0,-14-4 137 0</inkml:trace>
  <inkml:trace contextRef="#ctx0" brushRef="#br0" timeOffset="20387.4455">23289 5449 2047 0,'-21'11'0'0,"0"1"0"0,2 2 0 0,-1 1 0 15,-2 1 0-15,2 3 0 0,-1 2 0 0,3 1 0 16,3 1 0-16,4 0 0 0,5 0 0 16,5 0 0-16,3-1 0 0,4-2 0 0,4-3 0 15,-10-17 0-15,29 25 0 0,-9-16 0 16,-1-3 0-16,3-4 0 0,1-3 0 0,0-3 0 16,4-3 0-16,-4-4 0 0,0-3 0 0,-2-4 0 15,-3-2 0-15,1-3 0 0,-1 0 0 0,-2-1 0 16,-3 2 0-16,0-2 0 0,-3 4 0 0,-3-1 0 15,-1 2 0-15,-2 2 0 0,-4 17 0 16,6-28 0-16,-6 28 0 0,1-18 0 0,-1 18 0 16,0 0 0-16,0 0 0 0,0 0 0 0,0 0 0 15,0 0 0-15,0 0 0 0,0 0 0 0,17-11 0 16,-17 11 0-16,27-1 0 0,-10-2 0 0,3-1 0 16,5-1 0-16,4-1 0 0,3 1 0 0,4 0 0 15,1 1 0-15,2 4 0 0,0 0 0 16,-9 4 0-16,-3 1 0 0,-8 2 0 15,-19-7 0-15,21 18 0 0,-21-18 0 0,0 28 0 16,-5-11 0-16,-6 4 0 0,-3-2 0 0,-7 0 0 16,-2 2 0-16,-3-1 0 0,-3 3 0 0,4-2 0 15,-2-1 0-15,4 0 0 0,3-3 0 0,20-17 0 16,-22 25 0-16,22-25 0 0,0 0 0 0,9 21 0 16,-9-21 0-16,29 0 0 0,-7-6 0 15,4-4 0-15,4-5 0 0,5 0 0 0,0-3 0 16,2-1 0-16,-2 1 0 0,-3 3 0 0,-3 0 0 15,-3 4 0-15,-2 2 0 0,-7 1 0 16,-17 8 0-16,24-7 0 0,-24 7 0 0,0 0 0 16,0 0 0-16,12 24 0 0,-16-6 0 0,-4 4 0 15,-3 3 0-15,0 2 0 0,-4-3 0 0,1 4 0 16,-2-6 0-16,8 3 0 0,8-25-17 16,-10 46-134-16,-14-52-149 0,42 40-150 0,-18-34-45 15,0 0-47-15,5 23 451 0</inkml:trace>
  <inkml:trace contextRef="#ctx0" brushRef="#br0" timeOffset="20496.9044">24141 5822 1648 0,'-39'-38'399'0,"18"23"-399"0,21 15-286 16,-29-17-380-16,18 0 26 0,-15-7 186 16</inkml:trace>
  <inkml:trace contextRef="#ctx0" brushRef="#br0" timeOffset="24171.8768">1834 8720 307 0,'0'0'99'15,"0"0"-38"-15,0 0-22 0,0 0-14 0,0 0-7 16,0 0 4-16,0 0 5 0,0 0 4 16,0 0-7-16,18 1-1 0,-18-1-1 0,0 0 0 15,0 0 0-15,0 0 7 0,0 0 12 0,21-5 13 16,-21 5 8-16,0 0 6 0,0 0-3 0,0 0-2 15,0 0-7-15,0 0-3 0,0 0-12 0,21 12-5 16,-21-12-8-16,0 0-3 0,0 0 1 16,16 18 1-16,-16-18-5 0,0 0-1 0,0 0-8 15,25 17-1-15,-25-17-3 0,17 10 2 0,-17-10-2 16,18 7 2-16,-18-7-2 0,21 8 1 0,-21-8 0 16,24 9 1-16,-24-9 0 0,25 10 3 15,-25-10-2-15,27 11 4 0,-27-11-4 0,29 13 2 0,-29-13-3 16,32 17 0-16,-32-17-1 0,32 18-1 15,-15-10-2-15,1 1 2 0,-1 1-3 16,2-1 2-16,0-2 20 0,2 4-45 0,-1-1 44 16,1 0-44-16,-2 1 20 0,2-3 2 0,-1 2-2 15,2-1 2-15,0 1-3 0,0 1 3 0,0 0-5 16,1 1 4-16,0 0-2 0,0 1 2 0,0-1-3 16,2 3 3-16,-2 1-5 0,0-2 5 0,0 1-5 15,0-2 5-15,0 1-6 0,0 1 6 16,2 1-5-16,-1-2 5 0,2 1-3 0,-1-1 4 15,1 0-4-15,0 0 5 0,1-2-5 0,1 0 3 16,0-2-2-16,1 1 2 0,-1-2-1 16,1 1 1-16,1 0-3 0,-1 0 3 0,0-1-4 15,1 0 4-15,-2 0-4 0,2 2 3 0,0 1-3 16,-2 0 1-16,1 2-2 0,0-1 3 0,-1 0-4 16,1 2 5-16,2-2-4 0,-2 3 5 15,1-2-5-15,2 1 6 0,-2-1-4 0,2 0-17 16,-2-1 40-16,2-1-43 0,1 0 40 0,-3 3-17 15,2-3-4-15,0 1 6 0,-1 0-4 0,1-1 5 16,-1 1-5-16,2-1 4 0,-2-1-3 0,1 1 1 16,0 0-2-16,0 0 1 0,1 1-4 0,-1-1 5 15,1 2-4-15,3-1 6 0,-2 1-4 16,1 2 3-16,0 0-5 0,0 1 2 16,-1 0-3-16,0 0 4 0,1 0-5 0,-1-1 5 15,-2 3-5-15,1-1 6 0,0 0-6 0,0-1 5 16,-1-1-5-16,0 0 4 0,1 0-3 0,0 1 3 15,1-1-3-15,1 0 7 0,-1-1-4 0,3 2 4 16,-2-1-2-16,2 1 0 0,-1 0-3 0,-1-1-13 16,3-1 34-16,-3 2-34 0,2 0 33 15,2 0-18-15,-3 0-3 0,1 0 3 0,-1 0-4 16,-1 1 5-16,2 1-6 0,1-1 5 0,1 1-2 16,2-1 4-16,-2 1-3 0,1 0 3 0,-1 1-6 15,0 2 4-15,0-2-5 0,0 2 5 16,0 0-5-16,-2-2 4 0,2 1-3 0,-2-3 3 15,-1 0-4-15,1 0 6 0,-1 0-5 0,2-1 4 16,1 0-3-16,-2 0 7 0,4-2-3 16,-1 0 3-16,0 1-4 0,0-1 0 0,-1-1-3 15,0 3-16-15,0 0 15 0,-2 0-15 0,2 0 31 16,-1-3-14-16,-2 1 15 0,0-1-13 0,0 2-5 16,0-1 6-16,0-1-6 0,0 2 6 0,1 0-2 15,-1-2 2-15,1 2-4 0,-2-2 2 0,0 0-3 16,-2-1 3-16,0 0-3 0,0-1 3 15,-1 2-2-15,2-1 2 0,-2-1-4 0,1 0 4 16,0 0-3-16,-4 3 4 0,2-2-2 16,-1 2 3-16,1-2-2 0,-1-2 0 0,2 1-1 15,0-1-2-15,1 0-2 0,0-2 2 0,-1 2-1 16,-2-1 4-16,2-1-2 0,-3 2 1 0,0-1-2 16,-1 2 2-16,0-1-1 0,-1 0 2 0,-2 1-3 15,1-1 2-15,-1 1-2 0,0 0 3 16,-1-1-3-16,-2 2 4 0,0-1-4 0,1 0 2 15,-1 1-2-15,-1-3-15 0,0 0 16 0,1 2-16 16,-1-5 33-16,1 4-15 0,-1-1 13 0,-2-4-17 16,2 3-3-16,-3-5 2 0,1 1 0 0,-2 1 4 15,0-1-2-15,-17-5 2 0,28 10-2 0,-28-10 0 16,25 7 1-16,-25-7 0 0,22 6-1 16,-22-6 2-16,19 4-2 0,-19-4 0 15,0 0-1-15,20 0-8 0,-20 0-13 0,0 0-35 16,17 17-132-16,-17-17-430 0,0 0-29 0,0 0 178 15</inkml:trace>
  <inkml:trace contextRef="#ctx0" brushRef="#br0" timeOffset="25846.7143">10063 8704 1279 0,'-8'-26'407'0,"8"26"-355"16,0 0-9-16,0 0-1 0,-27-6-5 0,27 6-7 15,-29 11-15-15,9 0-3 0,-6 4-6 0,-4 5 7 16,-4 4-2-16,-2 5 8 0,-3 2-3 16,-1 5 7-16,0 1 8 0,2 6-25 15,-1-1-1-15,4 5-5 0,-2 2 0 0,2 1 0 16,3 1 0-16,3 1 0 0,4-1 0 0,4-4 0 16,6-1 0-16,6-4 0 0,4-2 0 0,5-1 0 15,3-4 0-15,7-5 0 0,4-3 0 0,3-5 0 16,4-5 0-16,4-4 0 0,3-5 0 0,3-4 0 15,3-4 0-15,2-2 0 0,-1-6 0 0,1-1 0 16,0-3 0-16,0-3 0 0,-3 1 0 16,0-2 0-16,-5 0 0 0,0-1 0 0,-4-1 0 15,-4 1 0-15,-20 17 0 0,26-28 0 0,-26 28 0 16,12-17 0-16,-12 17 0 0,0 0 0 16,0 0 0-16,0 0 0 0,0 0 0 0,0 0 0 15,0 0 0-15,-6 25 0 0,2-7 0 0,0 4 0 16,-1 3 0-16,0 3 0 0,0 0 0 0,2-2 0 15,3 0 0-15,1-6 0 0,6-2 0 16,-7-18 0-16,23 24 0 0,-23-24 0 0,38 11-27 16,-38-11-113-16,62-4-368 0,-44-16-112 0,16 9 0 15,-5 0 489-15</inkml:trace>
  <inkml:trace contextRef="#ctx0" brushRef="#br0" timeOffset="26206.0883">10509 9252 1473 0,'19'15'451'0,"-19"-15"-416"0,-23 5-15 0,6-1-1 16,-2 2 2-16,2 1 0 0,-1 3-14 0,-1 3-7 15,2 4 0-15,-3 2 0 0,1 4 0 0,0 2 0 16,4 4 0-16,0 1 0 0,3 3 0 0,1-1 0 16,4 0 0-16,1-2 0 0,3-2 0 15,3-3 0-15,3-2 0 0,4-5 0 0,-7-18 0 16,24 27 0-16,-7-20 0 0,4-5 0 0,2-4 0 15,4-4 0-15,2-6 0 0,1-6 0 0,2-5 0 16,-2-6 0-16,2-3 0 0,-3-3 0 16,-1 1 0-16,-2-1 0 0,-7 1 0 0,-1 4 0 15,-7 1 0-15,-3 4 0 0,-6 3 0 0,-4 5 0 16,2 17 0-16,-19-28 0 0,19 28 0 16,-29-18 0-16,11 13 0 0,0 4 0 0,-3 3 0 15,0 7 0-15,1 3 0 0,-1 4 0 0,4 0 0 16,4 0 0-16,13-16 0 0,-16 27 0 0,16-27 0 15,5 21 0-15,-5-21-76 0,39 23-280 0,-39-23-276 16,36-16 24-16,-14 4 234 0</inkml:trace>
  <inkml:trace contextRef="#ctx0" brushRef="#br0" timeOffset="26393.5981">11079 9282 1637 0,'-3'56'335'0,"-32"-40"-283"0,24 3-29 15,-1-2-23-15,2 3 0 0,2 2 0 0,-2 2 0 16,1 1 0-16,1 2 0 0,-1-2 0 16,1 2 0-16,2-2 0 0,1 1 0 0,0-3 0 15,3-1 0-15,0-4 0 0,2-18 0 0,2 29 0 16,-2-29 0-16,0 0 0 0,17 8-59 0,4 3-119 16,-27-35-354-16,32 11-108 0,-14-16 53 0</inkml:trace>
  <inkml:trace contextRef="#ctx0" brushRef="#br0" timeOffset="27284.2916">11272 9180 1750 0,'-19'4'297'0,"19"-4"-297"0,0 0 0 0,0 0 0 16,0 0 0-16,0 0 0 0,4 23 0 0,-4-23 0 15,0 0 0-15,19 25 0 0,-19-25 0 16,11 25 0-16,-11-25 0 0,9 30 0 0,-6-11 0 15,-3 2 0-15,-1 2 0 0,-6 1 0 0,1 2 0 16,-3 3 0-16,-4 2 0 0,0-1 0 16,-1-2 0-16,0-4 0 0,2-4 0 0,12-20 0 15,-15 27 0-15,15-27 0 0,0 0 0 0,0 0 0 16,0 0 0-16,0 0 0 0,0 0 0 0,20-16 0 16,-20 16 0-16,30-38 0 0,-9 12 0 15,-2-4 0-15,3 0 0 0,1 2 0 0,-2-1 0 16,0 2 0-16,1 2 0 0,0 1 0 0,-1 2 0 15,-1 4 0-15,-20 18 0 0,28-27 0 0,-28 27 0 16,17-13 0-16,-17 13 0 0,0 0 0 0,0 0 0 16,0 0 0-16,17 12 0 0,-17-12 0 0,8 24 0 15,-4-6 0-15,-2 3 0 0,2 2 0 16,-3 1 0-16,4 3 0 0,-1-1 0 16,-1 0 0-16,2-2 0 0,0-2 0 0,3-3 0 15,2 0 0-15,-10-19 0 0,26 28 0 0,-26-28 0 16,32 16 0-16,-17-12 0 0,5-2 0 0,-1-6 0 15,4-1 0-15,1-2-25 0,0-5-19 0,-1-2 34 16,0-3-16-16,-6-3 21 0,-1 1-7 0,-4 0 2 16,-2-1 13-16,-4 1 1 0,-4 0 11 15,1 0 1-15,-7 3 11 0,4 16-4 0,-10-29 4 16,10 29-10-16,-17-26-17 0,17 26 0 0,-23-19 0 16,23 19 0-16,-25-10 0 0,25 10 0 0,-26 1 0 15,26-1 0-15,-28 12 0 0,28-12 0 16,-23 22 0-16,23-22 0 0,-14 28 0 0,10-11 0 15,0 0 0-15,4 3 0 0,3 1 0 0,3 0 0 16,1-3 0-16,-7-18 0 0,23 26 0 16,-23-26 0-16,31 16 0 0,-14-14 0 0,2-2 0 15,0-2 0-15,-2-5 0 0,2-3 0 0,-2-3 0 16,1-3 0-16,-2-5 0 0,-2 1 0 0,0-2 0 16,-2-1 0-16,0 3 0 0,-2-1 0 0,0 2 0 15,-10 19 0-15,12-28 0 0,-12 28 0 0,0 0 0 16,0 0 0-16,0 0 0 0,0 0 0 15,0 0 0-15,0 0 0 0,-3 35 0 0,-4-2 0 16,-3 10 0-16,-2 9 0 0,-5 11 0 16,-2 6 0-16,-1 7 0 0,-2 4 0 0,0 0 0 15,2-3 0-15,1-4 0 0,5-8 0 0,3-8 0 16,2-9 0-16,5-8 0 0,0-6 0 0,1-9 0 16,3-3 0-16,0-22 0 0,2 23 0 0,-2-23 0 15,0 0 0-15,0 0 0 0,0 0 0 16,3-29 0-16,0 6 0 0,-1-6 0 0,2-6 0 15,-2-1 0-15,1-2 0 0,-2-2 0 0,0-2 0 16,2-1 0-16,-1-2 0 0,0-4 0 0,2-1 0 16,3-2 0-16,1-2 0 0,3 4 0 0,1 2 0 15,1 10 0-15,1 6 0 0,-1 6 0 0,-1 5 0 16,-12 21 0-16,20-31 0 0,-20 31 0 16,17-21 0-16,-17 21 0 0,19-20-121 15,8 30-128-15,-39-37-113 0,42 36-57 0,-30-9-73 16,13-35 89-16,35 41 403 0</inkml:trace>
  <inkml:trace contextRef="#ctx0" brushRef="#br0" timeOffset="28052.3661">12809 8870 995 0,'6'-36'486'0,"14"22"-390"15,-28-13 1-15,8 27-15 0,0-26 3 0,0 26-19 16,0 0-12-16,0 0-14 0,0 0-5 0,0 0-24 16,-23-12-11-16,23 12 0 0,0 0 0 0,-25 18 0 15,25-18 0-15,-20 25 0 0,11-7 0 0,0 5 0 16,1 6 0-16,1 5 0 0,0 5 0 15,2 3 0-15,0 2 0 0,2 0 0 16,-1 1 0-16,-1 2 0 0,2-2 0 0,-1 0 0 16,0 0 0-16,-1-5 0 0,2-2 0 0,-1-3 0 15,1-4 0-15,1-5 0 0,2-4 0 0,2-4 0 16,-2-18 0-16,6 22 0 0,-6-22 0 0,0 0 0 16,0 0 0-16,17 1 0 0,-17-1 0 0,0 0 0 15,22-30 0-15,-13 13 0 0,-1-4 0 16,0-3 0-16,2 0 0 0,-4 0 0 0,1 1 0 15,-2 0 0-15,0 1 0 0,0 4 0 0,0 0 0 16,-5 18 0-16,11-28 0 0,-11 28 0 0,13-18 0 16,-13 18 0-16,0 0 0 0,27-7 0 0,-27 7 0 15,24 7 0-15,-24-7 0 0,29 19 0 16,-12-6 0-16,0 2 0 0,2 2 0 0,-2-3 0 16,0 3 0-16,-17-17 0 0,30 29 0 15,-30-29 0-15,26 28 0 0,-26-28 0 0,18 22 0 16,-18-22 0-16,5 18 0 0,-5-18 0 0,0 0 0 15,-15 22 0-15,15-22 0 0,-24 11 0 0,5-6 0 16,0-2 0-16,-3-2 0 0,-2 1 0 0,-1-4 0 16,1-1 0-16,1-1 0 0,2-2 0 0,2 0 0 15,2-1 0-15,17 7 0 0,-27-13 0 16,27 13 0-16,0 0 0 0,-18-9 0 0,18 9 0 16,0 0 0-16,0 0 0 0,0 0-57 15,0 0-71-15,52 5-201 0,-53-31-130 0,35 25-102 16,-8-6 49-16,-7-23 512 0</inkml:trace>
  <inkml:trace contextRef="#ctx0" brushRef="#br0" timeOffset="28458.5946">13433 9179 1909 0,'0'0'81'0,"0"0"-45"0,0 0-15 16,-29 7-21-16,29-7 0 0,-32 5 0 0,15 1 0 15,-2-1 0-15,2 4 0 0,-3-2 0 16,2 4 0-16,0 0 0 0,1 3 0 16,0 1 0-16,1 4 0 0,0 0 0 0,4 2 0 15,-1 3 0-15,3 0 0 0,1 0 0 0,3 3 0 16,3-4 0-16,3-1 0 0,2-3 0 0,-2-19 0 16,13 27 0-16,-13-27 0 0,26 11 0 0,-9-10 0 15,2-5 0-15,3-3 0 0,0-3 0 0,4-4 0 16,-2-3 0-16,0-3 0 0,1-2 0 15,-5-1 0-15,1-2 0 0,-1 1 0 0,-3 0 0 16,-2 1 0-16,0 1 0 0,-2 3 0 0,-2 2 0 16,-11 17 0-16,16-27 0 0,-16 27 0 15,0 0 0-15,0 0 0 0,0 0 0 0,0 0 0 16,0 0 0-16,0 0 0 0,0 0 0 0,5 28 0 16,-9-9 0-16,-2 6 0 0,-1 1 0 0,0 1 0 15,1 0 0-15,2-3 0 0,3-3 0 16,2-1 0-16,5-3 0 0,-6-17 0 0,22 24 0 15,-22-24 0-15,35 11 0 0,-14-16 0 0,15 15-178 16,-27-42-132-16,47 42-77 0,-42-42-109 0,20 8 28 16,11 18 261-16</inkml:trace>
  <inkml:trace contextRef="#ctx0" brushRef="#br0" timeOffset="28692.9731">13980 9277 1668 0,'-37'-17'379'0,"37"17"-379"0,0 0 0 16,-32-5 0-16,15 5 0 0,17 0 0 0,-30 0 0 15,30 0 0-15,-30 4 0 0,30-4 0 0,-26 10 0 16,26-10 0-16,-26 15 0 0,26-15 0 0,-25 26 0 16,25-26 0-16,-27 34 0 0,16-16 0 0,-1 2 0 15,2 2 0-15,5 0 0 0,3 0 0 16,4-3 0-16,3-2 0 0,-5-17 0 0,21 28 0 16,-21-28 0-16,34 18 0 0,-10-13 0 0,0-7 0 15,7 0 0-15,-1-6 0 0,5-2 0 0,-1-7 0 16,7 6-41-16,-18-28-180 0,35 38-136 0,-43-45-136 15,22 21-66-15,-1 4 184 0,-21-25 375 16</inkml:trace>
  <inkml:trace contextRef="#ctx0" brushRef="#br0" timeOffset="28896.1087">14315 8845 1682 0,'6'21'365'0,"-6"-21"-365"0,-23 19 0 0,23-19 0 16,-17 33 0-16,7-11 0 0,0 3 0 0,4 3 0 15,-4 5 0-15,6 3 0 0,-4 3 0 16,1 2 0-16,0 3 0 0,1 2 0 0,0 0 0 16,-1-1 0-16,5-4 0 0,1-1 0 15,2-4 0-15,0-4 0 0,5-3 0 0,-3-9 0 16,5 1 0-16,-8-21 0 0,15 25-4 0,-15-25-193 16,33 12-276-16,-33-12-146 0,0 0-15 0,22-13 515 15</inkml:trace>
  <inkml:trace contextRef="#ctx0" brushRef="#br0" timeOffset="29177.3386">14430 9150 2047 0,'-11'25'0'0,"-7"-11"0"0,1 2 0 0,-1-1 0 16,1 2 0-16,-1-1 0 0,1 2 0 15,17-18 0-15,-31 31 0 0,31-31 0 16,-23 30 0-16,23-30 0 0,-16 22 0 0,16-22 0 15,0 0 0-15,-6 20 0 0,6-20 0 0,0 0 0 16,0 0 0-16,12 19 0 0,-12-19 0 0,0 0 0 16,26 9 0-16,-26-9 0 0,22 3 0 0,-22-3 0 15,25 1 0-15,-25-1 0 0,29 0 0 0,-12 0 0 16,2-2 0-16,0 0 0 0,3-3 0 16,5 1 0-16,-2-2 0 0,5 3 0 0,-7-6 0 15,5 7 0-15,-10-9 0 0,13 23-170 0,-29-35-80 16,32 40-149-16,-40-34-94 0,6 17 1 0,24-7 250 15</inkml:trace>
  <inkml:trace contextRef="#ctx0" brushRef="#br0" timeOffset="29599.238">14692 9227 1594 0,'18'10'384'16,"-35"-6"-315"-16,17-4-69 0,0 0 0 0,0 0 0 15,0 0 0-15,0 0 0 0,0 0 0 0,0 0 0 16,-10 18 0-16,10-18 0 0,-7 27 0 0,2-9 0 15,-1 1 0-15,0 3 0 0,-1-2 0 0,-1 2 0 16,1-3 0-16,2 0 0 0,2-2 0 0,3-17 0 16,0 24 0-16,0-24 0 0,0 0 0 15,6 20 0-15,-6-20 0 0,0 0 0 16,18-3 0-16,-18 3 0 0,25-22 0 0,-8 5 0 16,3-6 0-16,1-2 0 0,0 0 0 0,1 0 0 15,-1 3 0-15,0 2 0 0,-1-1 0 0,-1 4 0 16,-2 3 0-16,-17 14 0 0,19-17 0 0,-19 17 0 15,0 0 0-15,0 0 0 0,0 0 0 16,0 17 0-16,0-17 0 0,-7 29 0 0,2-10 0 16,1-1 0-16,1 2 0 0,0-2 0 0,3-18 0 15,-1 32 0-15,1-32 0 0,6 27 0 0,-6-27 0 16,12 17 0-16,-12-17 0 0,0 0 0 0,23 6 0 16,-23-6 0-16,22-12 0 0,-22 12 0 0,27-27 0 15,-14 8 0-15,1 0 0 0,0-3 0 16,0 0 0-16,-2 1 0 0,0-2 0 15,-3 2 0-15,-2 1 0 0,-4-1 0 0,-3 21 0 16,7-38 0-16,-7 38 0 0,1-37-46 0,-1 37-147 16,-15-37-110-16,15 37-85 0,0 0-52 0,-7-24-19 15,7 24 242-15,0 0 217 0</inkml:trace>
  <inkml:trace contextRef="#ctx0" brushRef="#br0" timeOffset="30913.8243">15446 9261 880 0,'0'0'494'15,"-21"-21"-163"-15,21 21-264 0,0 0-15 0,0 0 1 16,-24-6-1-16,24 6-13 0,-20 3-5 0,20-3-1 16,-25 9-21-16,25-9-12 0,-29 13 0 15,29-13 0-15,-28 17 0 0,28-17 0 0,-30 20 0 16,30-20 0-16,-32 28 0 0,32-28 0 0,-30 32 0 16,17-14 0-16,1 1 0 0,1-1 0 0,4 0 0 15,7-18 0-15,-8 31 0 0,8-31 0 0,5 24 0 16,-5-24 0-16,20 17 0 0,-20-17 0 0,30 8 0 15,-9-9 0-15,3-4 0 0,4-6 0 16,2-3 0-16,3-4 0 0,1-3 0 0,2-2 0 16,-2 1 0-16,-3-1 0 0,-4 2 0 0,-1 1 0 15,-7 3 0-15,-2 4 0 0,-17 13 0 16,18-18 0-16,-18 18 0 0,0 0 0 0,0 0 0 16,0 0 0-16,0 0 0 0,-27 13 0 0,27-13 0 15,-31 29 0-15,14-11 0 0,-1 3 0 0,-1 0 0 16,2 0 0-16,4 0 0 0,1-2 0 15,5-1 0-15,7-18 0 0,-4 27 0 0,4-27 0 16,13 17 0-16,-13-17 0 0,33 3 0 0,-12-7 0 16,5-4 0-16,4-5 0 0,4 1 0 0,0-6 0 15,1 1 0-15,-1-2 0 0,-1 2-43 0,-9-10-54 16,19 29-143-16,-43-40-142 0,38 40-80 0,-38-2-86 16,14-36 274-16,7 41 274 0,-21-5 0 15,0 0 408-15,-1-17 175 0,1 17 29 16,-26-7-353-16,26 7-159 0,0 0-39 0,-21 14-38 15,21-14-23-15,-20 12 0 0,20-12 0 0,-19 16 0 16,19-16 0-16,-13 20 0 0,13-20 0 0,-8 25 0 16,8-25 0-16,-5 32 0 0,2-14 0 0,3 1 0 15,-1-1 0-15,1 0 0 0,0-18 0 0,2 31 0 16,-2-31 0-16,3 21 0 0,-3-21 0 16,0 0 0-16,0 0 0 0,0 0 0 0,0 0 0 15,0 0 0-15,18 0 0 0,-18 0 0 0,12-24 0 16,-4 6 0-16,-1-4 0 0,1-2 0 0,1-1 0 15,1-1 0-15,-1 0 0 0,2 0 0 0,0 0 0 16,0 2 0-16,0 1 0 0,-1 1 0 16,1 4 0-16,-1 0 0 0,-10 18 0 0,19-23 0 15,-19 23 0-15,0 0 0 0,21-11 0 16,-21 11 0-16,0 0 0 0,0 0 0 0,20 23 0 16,-20-23 0-16,16 22 0 0,-16-22 0 0,20 24 0 15,-20-24 0-15,29 26 0 0,-12-17 0 0,4 1 0 16,-2-3 0-16,2-1 0 0,-1-1 0 0,0 0 0 15,-1-3 0-15,0 0 0 0,-2-1 0 0,-17-1 0 16,25-1 0-16,-25 1 0 0,0 0 0 16,21-10 0-16,-21 10 0 0,0 0 0 15,7-21 0-15,-7 21 0 0,1-21 0 0,-1 21 0 16,-3-23 0-16,3 23 0 0,0 0 0 0,-21-21 0 16,21 21 0-16,-21-5 0 0,21 5 0 0,-24 4 0 15,24-4 0-15,-30 18 0 0,11-4 0 0,0 5 0 16,-1 4 0-16,1 2 0 0,1 3 0 0,1 0 0 15,2-1 0-15,3 0 0 0,3-3 0 16,5-4 0-16,1-3 0 0,3-17 0 0,10 21 0 16,-10-21 0-16,27 6 0 0,-8-11 0 0,5-4 0 15,4-9 0-15,5-7 0 0,2-4 0 0,2-6 0 16,1-2 0-16,-2-2 0 0,-2 2 0 0,-2-1 0 16,-5 2 0-16,-4 1 0 0,0 1 0 15,-4 1 0-15,-2 2 0 0,-1 4 0 0,-5 3 0 16,-4 6 0-16,-7 18 0 0,4-19 0 15,-4 19 0-15,0 0 0 0,-23 11 0 0,23-11 0 16,-34 37 0-16,14-8 0 0,0 5 0 0,-1 2 0 16,-1 4 0-16,4-1 0 0,1-2 0 0,5 0 0 15,6-5 0-15,3-3 0 0,9-3 0 0,4-8 0 16,9 0 0-16,-2-7 0 0,11-2 0 0,-3-10-24 16,14 11-131-16,-17-34-55 0,30 33-99 15,-39-42-44-15,33 23 18 0,-18-12 2 0,-1-12 63 16,19 26 213-16</inkml:trace>
  <inkml:trace contextRef="#ctx0" brushRef="#br0" timeOffset="31179.4584">16719 9143 2047 0,'-22'11'0'0,"0"0"0"0,4 2 0 16,0 0 0-16,1 4 0 0,17-17 0 16,-25 29 0-16,25-29 0 0,-11 26 0 0,11-26 0 15,0 20 0-15,0-20 0 0,10 19 0 0,-10-19 0 16,18 13 0-16,-18-13 0 0,26 9 0 0,-26-9 0 15,27 6 0-15,-27-6 0 0,24 5 0 0,-24-5 0 16,0 0 0-16,21 15 0 0,-21-15 0 0,0 0 0 16,3 25 0-16,-3-25 0 0,-8 28 0 0,-1-10 0 15,-3 3 0-15,-4 0 0 0,-2 4 0 16,-3 0 0-16,0-1 0 0,-1 3 0 16,-6-2 0-16,2 3 0 0,-5-4 0 0,3 5 0 15,-10-10-20-15,16 21-199 0,-36-37-58 0,37 40-134 16,-48-34-38-16,11 5-18 0,9 20 264 0</inkml:trace>
  <inkml:trace contextRef="#ctx0" brushRef="#br0" timeOffset="31820.0702">10389 10572 966 0,'13'-23'528'16,"17"19"-320"-16,-23-15-134 0,10 7-23 0,-7-6-5 15,-10 18-11-15,23-25-5 0,-23 25-2 0,0 0 3 16,0 0 0-16,1-20-12 0,-1 20-19 0,-22 0 0 16,22 0 0-16,-36 10 0 0,14 1 0 0,-3 2 0 15,0 5 0-15,-2 2 0 0,3 0 0 0,0 2 0 16,2 0 0-16,2-2 0 16,6 1 0-16,1-2 0 0,6-2 0 0,3 0 0 15,4-17 0-15,4 24 0 0,-4-24 0 0,13 20 0 16,-13-20 0-16,22 14 0 0,-22-14 0 0,31 7 0 15,-14-5 0-15,0-4 0 0,2 1 0 0,-2 0 0 16,-17 1 0-16,31-1 0 0,-31 1 0 0,19 3 0 16,-19-3 0-16,0 0 0 0,15 19 0 0,-15-19 0 15,2 30 0-15,-3-7 0 0,-3 5 0 16,-3 2 0-16,-3 0 0 0,-2 2 0 0,-1-2 0 16,-3-1 0-16,3-4 0 0,-1-4 0 0,3-4 0 15,11-17 0-15,0 0 0 0,0 0 0 16,0 0 0-16,0 0 0 0,12-29 0 0,12 12-118 15,-23-45-223-15,45 38-138 0,-25-35-154 0,8-1 158 16,16 24 475-16</inkml:trace>
  <inkml:trace contextRef="#ctx0" brushRef="#br0" timeOffset="32023.2042">10905 10034 1686 0,'0'0'264'0,"9"18"-167"0,-15-1-97 16,-1 3 0-16,0 4 0 0,-2 4 0 0,2 2 0 15,-3 6 0-15,1 3 0 0,-1 4 0 16,0 2 0-16,0 2 0 0,1 2 0 16,-1 0 0-16,1 1 0 0,1-1 0 0,1 0 0 15,0-1 0-15,1-2 0 0,3-2 0 0,2-4 0 16,4-7 0-16,3-5 0 0,6-5 0 0,-12-23 0 16,34 29-57-16,-34-29-70 0,60 12-327 0,-39-27-163 15,13 2-20-15,-4-3 483 0</inkml:trace>
  <inkml:trace contextRef="#ctx0" brushRef="#br0" timeOffset="32793.3338">11119 10558 2047 0,'-26'14'0'16,"-1"3"0"-16,2 1 0 0,1 2 0 0,2 3 0 16,1-2 0-16,3 5 0 0,2-1 0 15,1 4 0-15,7-5 0 0,1 3 0 0,4-3 0 16,6-3 0-16,-1-1 0 0,-2-20 0 0,18 31 0 15,-18-31 0-15,36 20 0 0,-11-16 0 0,4-5 0 16,4-5 0-16,5-8 0 0,3-3 0 0,0-3 0 16,2-7 0-16,-2-2 0 0,-4-2 0 0,-5-3 0 15,-5 1 0-15,-3 2 0 0,-4 1 0 0,-1 2 0 16,-6 0 0-16,-3 2 0 0,-4 4 0 16,-5-1 0-16,-4 2 0 0,-3 3 0 15,-3 1 0-15,9 17 0 0,-23-26 0 0,23 26 0 16,-26-13 0-16,26 13 0 0,-23 0 0 0,23 0 0 15,-22 11 0-15,22-11 0 0,-18 17 0 0,18-17 0 16,-9 18 0-16,9-18 0 0,3 18 0 0,-3-18 0 16,0 0 0-16,26 20 0 0,-26-20 0 0,35 6 0 31,-14-6 0-31,3-3 0 0,1 0 0 0,2-2 0 16,-2 1 0-16,0-1 0 0,-2 3 0 0,-3 2 0 15,-1 0 0-15,-19 0 0 0,28 5 0 0,-28-5 0 16,17 9 0-16,-17-9 0 0,8 19 0 0,-8-19 0 15,0 26 0-15,-5-8 0 0,-1 3 0 0,-3 3 0 16,-2 3 0-16,-2 2 0 0,-1 1 0 0,0 1 0 16,0 3 0-16,0-2 0 15,4-3 0-15,0-5 0 0,5-7 0 0,5-17 0 16,-3 23 0-16,3-23 0 0,0 0 0 0,20 9 0 16,-20-9 0-16,27-10 0 0,-9-4 0 0,5-6 0 15,1-2 0-15,2-7 0 0,2-1 0 0,-1-1 0 16,2-1 0-16,-4 3 0 0,1 0 0 0,-4 6 0 15,-3-1 0-15,-2 7 0 0,-17 17 0 0,23-27 0 16,-23 27 0-16,0 0 0 0,0 0 0 16,0 0 0-16,0 0 0 0,0 0 0 0,0 0 0 15,0 0 0-15,11 21 0 0,-11-3 0 0,-1 4 0 16,1 3 0-16,-1 2 0 0,1 0 0 0,0 4 0 16,2-5 0-16,2 2 0 0,0-3 0 0,3-4 0 15,0 0 0-15,-7-21 0 0,22 26 0 16,-22-26 0-16,24 12 0 0,-24-12 0 15,28-2 0-15,-28 2 0 0,30-17 0 0,-30 17 0 16,31-38 0-16,-15 13 0 0,0-4 0 0,0-4 0 16,-3 3 0-16,2-1 0 0,-2 0 0 0,-3 2 0 15,-2 2 0-15,-3 0 0 0,1 0 0 0,-3 3 0 16,0 1 0-16,-2-1 0 0,3 3 0 0,-3-5 0 16,7 8 0-16,-7-10-73 0,-1 28-87 0,2-47-99 15,24 48-75-15,-37-36-46 0,29 23-44 16,2 4 35-16,-19-28 362 0</inkml:trace>
  <inkml:trace contextRef="#ctx0" brushRef="#br0" timeOffset="32980.8206">12444 10086 1718 0,'20'36'314'16,"-42"-20"-299"-16,22-16-15 0,-21 30 0 0,12-8 0 16,-5 2 0-16,2 5 0 0,0 4 0 15,-3 1 0-15,3 2 0 0,-1 2 0 0,1 0 0 16,2 3 0-16,0 2 0 0,0-3 0 0,3-2 0 15,1-1 0-15,2-3 0 0,2-4 0 0,4-2 0 16,1-9 0-16,6 0 0 0,-9-19 0 0,25 24 0 16,-25-24-66-16,45 22-211 0,-49-46-72 0,42 36-145 15,-38-12-92-15,23-40 312 16</inkml:trace>
  <inkml:trace contextRef="#ctx0" brushRef="#br0" timeOffset="33418.3182">12557 10552 2047 0,'8'18'0'0,"-8"-18"0"0,-23 19 0 16,23-19 0-16,-16 21 0 0,16-21 0 0,-14 28 0 16,14-28 0-16,-7 29 0 0,7-29 0 15,0 21 0-15,0-21 0 0,0 0 0 0,15 22 0 16,-15-22 0-16,18 5 0 0,-18-5 0 0,21-2 0 16,-21 2 0-16,26-9 0 0,-26 9 0 0,31-16 0 15,-31 16 0-15,33-24 0 0,-15 10 0 16,0-2 0-16,0 3 0 0,-1-2 0 0,0 3 0 15,-17 12 0-15,32-24 0 0,-32 24 0 0,29-19 0 16,-29 19 0-16,18-13 0 0,-18 13 0 16,0 0 0-16,0 0 0 0,0 0 0 0,8 26 0 15,-9-8 0-15,-3 6 0 0,-2 5 0 0,-3 7 0 16,-2 6 0-16,-1 7 0 0,-4 6 0 0,1 4 0 16,-4 3 0-16,1-1 0 0,-3 3 0 0,2 0 0 15,2-3 0-15,-1-3 0 0,3-8 0 0,3-6 0 16,2-6 0-16,2-8 0 0,2-9 0 15,6-21 0-15,-8 23 0 0,8-23 0 16,0 0 0-16,0 0 0 0,2-28 0 0,0 2 0 16,4-5 0-16,0-7 0 0,1 0 0 0,1-2 0 15,-2 1 0-15,-1 2 0 0,1-5 0 0,0 1 0 16,1 0 0-16,0-1 0 0,2 3 0 0,-1-1 0 16,3 3 0-16,0 3 0 0,5 5 0 0,-4 2 0 15,5 10 0-15,-8-8-72 0,14 26-129 16,-32-36-119-16,39 41-81 0,-33-29-90 0,13-2 14 15,24 26 393-15</inkml:trace>
  <inkml:trace contextRef="#ctx0" brushRef="#br0" timeOffset="35124.1365">17835 8959 1226 0,'0'0'505'0,"0"0"-424"0,10-18-17 15,-10 18-29-15,0-21 25 0,0 21-40 0,1-18 27 16,-1 18-38-16,0 0-9 0,0 0 0 0,0 0 0 16,0 0 0-16,0 0 0 0,0 0 0 0,0 0 0 15,0 0 0-15,0 0 0 0,0 0 0 0,-1 34 0 16,1-12 0-16,3 2 0 0,-5 5 0 0,4 0 0 15,-4 5 0-15,2 2 0 0,0 3 0 0,0 3 0 16,-1 1 0-16,1 0 0 0,-1 2 0 16,-1-2 0-16,0 0 0 0,1-5 0 15,4-3 0-15,-1-7 0 0,5-4 0 0,-7-24-24 16,28 32-67-16,-30-51-298 0,30 25-236 0,-28-6-8 16,31-29 349-16</inkml:trace>
  <inkml:trace contextRef="#ctx0" brushRef="#br0" timeOffset="35452.1996">17818 8907 1963 0,'-18'33'84'0,"18"-33"-84"0,0 0 0 16,0 0 0-16,24-18 0 0,1 7 0 15,4 0 0-15,5 0 0 0,4-1 0 16,4 1 0-16,5 0 0 0,1 0 0 0,1 3 0 15,2 2 0-15,-5 4 0 0,-3 4 0 0,-4 4 0 16,-7 5 0-16,-6 3 0 0,-8 7 0 0,-3 2 0 16,-9 6 0-16,-6 4 0 0,-6 7 0 0,-11 6 0 15,-4 3 0-15,-9 3 0 0,-6 2 0 0,-4 2 0 16,-5-1 0-16,-5 1 0 0,-1-2 0 0,0-2 0 16,4-6 0-16,6-7 0 0,4-6 0 15,5-5 0-15,7-5 0 0,4-5 0 0,4-6 0 16,17-12 0-16,-17 7 0 0,17-7 0 15,0 0 0-15,0 0-25 0,7-53-312 0,30 48-182 16,-24-28-135-16,10 2 143 0,10 15 511 0</inkml:trace>
  <inkml:trace contextRef="#ctx0" brushRef="#br0" timeOffset="35858.4234">18293 9460 1757 0,'0'0'243'0,"33"0"-196"0,-33 0-47 0,0 0 0 16,0 0 0-16,20 0 0 0,-20 0 0 0,31-9 0 16,-12 3 0-16,1 0 0 0,0-2 0 0,3 0 0 15,-1-1 0-15,1-1 0 0,-1-1 0 0,0-1 0 16,0 0 0-16,-1-3 0 0,-2-1 0 0,2-1 0 15,-5-3 0-15,1 1 0 0,-4 0 0 0,-2-1 0 16,-4 2 0-16,-3 1 0 0,-4 17 0 16,-4-29 0-16,4 29 0 0,-19-22 0 0,19 22 0 15,-31-8 0-15,9 9 0 0,-2 4 0 0,-3 5 0 16,-3 5 0-16,-2 6 0 0,0 3 0 0,-3 4 0 16,3 3 0-16,-5 3 0 0,3 1 0 15,4-1 0-15,4 0 0 0,6-4 0 0,7-3 0 16,7-4 0-16,9-5 0 0,-3-18 0 0,25 28 0 15,-2-17 0-15,7-5 0 0,7-3 0 16,3-4 0-16,9-1 0 0,-2-7 0 0,11 7 0 16,-15-22-159-16,36 36-238 0,-43-30-248 0,20 13 55 15,-7 5 335-15</inkml:trace>
  <inkml:trace contextRef="#ctx0" brushRef="#br0" timeOffset="36186.5663">17946 9959 1551 0,'0'0'406'0,"-13"40"-316"0,13-40-90 15,0 0 0-15,33 6 0 0,-9-6 0 0,5-4 0 16,8-2 0-16,4-2 0 0,10-3 0 16,2-2 0-16,5-2 0 0,0 1 0 0,0 0 0 15,-3 2 0-15,-3 1 0 0,-2 3 0 0,-4-2 0 16,-1 6 0-16,-4-6 0 0,2 15-45 0,-30-36-355 15,32 33-243-15,-20-16-9 0,1-1 346 0</inkml:trace>
  <inkml:trace contextRef="#ctx0" brushRef="#br0" timeOffset="36858.4455">19142 9457 1759 0,'-32'-18'288'0,"32"18"-288"0,-26 7 0 0,26-7 0 15,0 0 0-15,0 0 0 0,0 0 0 0,0 0 0 16,0 0 0-16,0 0 0 0,21 10 0 0,-21-10 0 15,35 1 0-15,-14-3 0 0,6-1 0 0,1-1 0 16,7 0 0-16,-3-6 0 0,19 28-323 0,-27-36-325 16,20 18 15-16,-17-9 191 0</inkml:trace>
  <inkml:trace contextRef="#ctx0" brushRef="#br0" timeOffset="37705.317">19989 9214 1340 0,'0'0'617'0,"0"0"-567"16,-17-7-20-16,0 3-20 0,0 1-10 16,-2 1 0-16,-2 4 0 0,-2 3 0 0,-3 5 0 15,0 6 0-15,-2 6 0 0,-3 1 0 0,2 5 0 16,0 2 0-16,1 3 0 0,0 2 0 0,5 1 0 16,2-1 0-16,5-1 0 0,8-3 0 0,3 0 0 15,5-5 0-15,5-2 0 0,3-2 0 0,4-3 0 16,5-2 0-16,2-3 0 0,5-2 0 15,2-7 0-15,5-1 0 0,1-8 0 0,7 0 0 16,-5-21-88-16,31 27-446 0,-33-32-89 0,17 12-35 16,-10-1 515-16</inkml:trace>
  <inkml:trace contextRef="#ctx0" brushRef="#br0" timeOffset="38111.566">20059 9541 2047 0,'0'0'0'16,"-19"12"0"-16,19-12 0 0,0 0 0 0,0 0 0 15,25 6 0-15,-25-6 0 0,37-5 0 0,-12-1 0 16,5-1 0-16,4-5 0 0,4 1 0 16,1-4 0-16,1 0 0 0,0 0 0 15,-1-1 0-15,-3 3 0 0,0 1 0 0,-4-1 0 16,-2 0 0-16,-5 0 0 0,-4 2 0 0,-21 11 0 15,24-17 0-15,-24 17 0 0,0 0 0 0,5-17 0 16,-5 17 0-16,0 0 0 0,-28-20 0 0,11 14 0 16,-2 1 0-16,-3 1 0 0,-3 2 0 0,2 1 0 15,-2 1 0-15,-1 0 0 0,2 2 0 16,0 2 0-16,0 3 0 0,0 3 0 0,3 2 0 16,2 2 0-16,2 4 0 0,1 2 0 0,4 3 0 15,0 2 0-15,5 2 0 0,2 2 0 0,2-1 0 16,6-1 0-16,2-1 0 0,4-3 0 15,6-1 0-15,1-4 0 0,4-4 0 0,5-4 0 16,0-5 0-16,7-4 0 0,-1-6 0 0,6-2 0 16,-2-9 0-16,8 0 0 0,-6-20-88 15,29 29-318-15,-42-41-164 0,30 16-40 0,-13-5 238 16</inkml:trace>
  <inkml:trace contextRef="#ctx0" brushRef="#br0" timeOffset="38299.0782">21028 8795 1215 0,'-20'32'492'0,"6"17"-152"0,-12-18-340 16,3 7 0-16,0 0 0 0,-1 7 0 15,-1 2 0-15,3 1 0 0,2 2 0 0,2 0 0 16,3 0 0-16,4-1 0 0,1-2 0 0,7-3 0 16,0-1 0-16,3-4 0 0,6-3 0 0,2-3 0 15,4-3 0-15,-1-5 0 0,6 6-11 0,-17-31-341 16,23 19-307-16,-23-19 40 0,24 10 214 15</inkml:trace>
  <inkml:trace contextRef="#ctx0" brushRef="#br0" timeOffset="39345.9367">20966 9526 1693 0,'8'26'314'0,"-8"-26"-301"0,0 0 14 15,0 0-27-15,21 13 0 0,-21-13 0 0,28-3 0 16,-9-1 0-16,2-4 0 0,5 0 0 0,2-5 0 16,2 1 0-16,2-5 0 0,2-3 0 0,-3 1 0 15,1 0 0-15,-3 0 0 0,-2-1 0 0,-4 2 0 16,-1 0 0-16,-22 18 0 0,24-28 0 16,-24 28 0-16,6-22 0 0,-6 22 0 0,-10-19 0 15,10 19 0-15,-20-17 0 0,20 17 0 0,-29-10 0 16,10 10 0-16,1 2 0 0,-4 3 0 15,0 4 0-15,0 0 0 0,1 4 0 0,-1 2 0 16,0 2 0-16,1 3 0 0,3 0 0 0,3 3 0 16,3 0 0-16,5-1 0 0,2 1 0 0,5-3 0 15,5 0 0-15,5-1 0 0,-10-19 0 16,32 28 0-16,-10-17 0 0,6-5 0 0,4-4 0 16,3-3 0-16,5-1 0 0,-1-4 0 0,3-1 0 15,-2 0 0-15,-1-1 0 0,-3 1 0 0,-3 0 0 16,-6 3 0-16,-4 1 0 0,-23 3 0 0,28-6 0 15,-28 6 0-15,0 0 0 0,18 1 0 0,-18-1 0 16,0 0 0-16,0 0 0 0,0 0 0 16,0 0 0-16,-13 26 0 0,13-26 0 0,-16 26 0 15,8-9 0-15,0 0 0 0,-1 3 0 16,1 0 0-16,1-1 0 0,-1 1 0 0,3-3 0 16,5-17 0-16,-6 26 0 0,6-26 0 0,2 17 0 15,-2-17 0-15,0 0 0 0,0 0 0 0,17-2 0 16,-17 2 0-16,18-21 0 0,-18 21 0 0,23-36 0 15,-10 15 0-15,1-3 0 0,0 0 0 16,-3 1 0-16,1 1 0 0,-2 2 0 0,-1-2 0 16,-1 3 0-16,-2-3 0 0,2 0 0 0,0 3 0 15,1-1 0-15,2 4 0 0,-11 16 0 0,15-26 0 16,-15 26 0-16,0 0 0 0,27-20 0 16,-27 20 0-16,31-8 0 0,-11 6 0 0,2-2 0 15,1 2 0-15,4-1 0 0,1 2 0 0,0 0 0 16,1 2 0-16,-2-1 0 0,0 0 0 15,-4 3 0-15,-3-1 0 0,-1 0 0 0,-19-2 0 16,30 7 0-16,-30-7 0 0,18 3 0 0,-18-3 0 16,0 0 0-16,0 0 0 0,0 0 0 0,0 0 0 15,0 0 0-15,0 0 0 0,-23 6 0 0,23-6 0 16,-22 0 0-16,22 0 0 0,-23 4 0 0,23-4 0 16,-29 7 0-16,12-3 0 0,-1 3 0 0,-2 1 0 15,1 3 0-15,-2 4 0 0,-1 1 0 16,-2 2 0-16,1 3 0 0,1 0 0 0,1 2 0 15,5-5 0-15,3 3 0 0,3-3 0 16,4 0 0-16,4-1 0 0,2-17 0 0,7 28 0 16,-7-28 0-16,26 19 0 0,-7-13 0 0,4-6 0 15,6-2 0-15,4-6 0 0,4-2 0 0,2-5 0 16,-2-1 0-16,2-2 0 0,0-2 0 16,-1-1 0-16,-4-2 0 0,-4 0 0 0,-3-1 0 15,-4 1 0-15,-3-1 0 0,-5 2 0 0,-1-1 0 16,-4 4 0-16,-3-1 0 0,-7 20 0 0,6-29 0 15,-6 29 0-15,-1-24 0 0,1 24 0 0,0 0 0 16,0 0 0-16,0 0 0 0,0 0 0 0,-22-2 0 16,22 2 0-16,-15 29 0 0,7-10 0 15,-1 4 0-15,1 1 0 0,-1 3 0 16,2-1 0-16,1 2 0 0,1-1 0 0,1-4 0 16,3-3 0-16,1-20 0 0,6 29 0 0,-6-29 0 15,15 21 0-15,-15-21 0 0,18 6 0 0,-18-6 0 16,28-10 0-16,-11-3 0 0,6 1 0 0,-2-12-31 15,13 12-137-15,-22-33-19 0,35 32-77 0,-33-44-27 16,37 28 16-16,-21-17-18 0,6 0 31 0,11 20-13 16,-31-27 275-16</inkml:trace>
  <inkml:trace contextRef="#ctx0" brushRef="#br0" timeOffset="39502.2003">22795 8894 1967 0,'0'0'80'0,"-23"12"-80"0,6 6 0 15,-3 6 0-15,0 5 0 0,-2 7 0 16,-3 4 0-16,2 4 0 0,-1 2 0 0,1 2 0 15,2 2 0-15,3-1 0 0,2 2 0 16,3 0 0-16,3-4 0 0,4-2 0 0,2-4 0 16,4-7 0-16,1-3 0 0,3-7 0 0,3-1 0 15,-1-6 0-15,4 0 0 0,-10-17-114 0,26 28-250 16,-46-45-118-16,20 17-155 0,0 0 188 0,-2-25 449 16</inkml:trace>
  <inkml:trace contextRef="#ctx0" brushRef="#br0" timeOffset="39814.6835">22455 9309 2047 0,'0'0'0'15,"0"0"0"-15,8 18 0 0,-8-18 0 0,18 9 0 16,-18-9 0-16,32 4 0 0,-9-5 0 0,4-3 0 16,4-2 0-16,3-4 0 0,1 1 0 0,2-2 0 15,-2-1 0-15,-1 1 0 0,-3 0 0 16,-5 0 0-16,-4 3 0 0,-5-1 0 0,-17 9 0 15,25-8 0-15,-25 8 0 0,0 0 0 0,0 0 0 16,0 0 0-16,0 0 0 0,5 23 0 0,-12-6 0 16,-4 3 0-16,-1 6 0 0,-2 1 0 15,-1 5 0-15,1 2 0 0,0 2 0 0,0 1 0 16,1-4 0-16,2-1 0 0,1-3 0 16,3-3 0-16,4-2 0 0,2-3 0 0,1-21 0 15,4 29 0-15,-4-29 0 0,0 0 0 0,25 7 0 16,-25-7 0-16,28-24 0 0,-4 11-63 0,-17-26-124 15,32 32-127-15,-41-45-52 0,38 35-40 0,-26-19 12 16,-4-13 78-16,23 30 316 0</inkml:trace>
  <inkml:trace contextRef="#ctx0" brushRef="#br0" timeOffset="39955.3071">22983 9078 1849 0,'-34'-28'198'0,"34"28"-198"15,0 0 0-15,-19 1 0 0,19-1 0 0,0 0 0 16,0 0 0-16,0 0 0 0,0 0 0 0,-25-11-268 15,50 35-197-15,-25-24-176 0,0 0 7 0,0 0 596 16</inkml:trace>
  <inkml:trace contextRef="#ctx0" brushRef="#br0" timeOffset="40502.1877">23002 9224 1452 0,'1'18'591'0,"-1"-18"-587"16,0 0-4-16,0 0 0 0,-4 21 0 15,4-21 0-15,-1 24 0 0,1-24 0 0,-5 31 0 16,3-11 0-16,-1 0 0 0,2 3 0 0,-1 0 0 16,-1 1 0-16,-1 2 0 0,1-2 0 0,-1 0 0 15,2-1 0-15,-2-5 0 0,3 0 0 16,1-18 0-16,-3 28 0 0,3-28 0 0,4 17 0 15,-4-17 0-15,0 0 0 0,17 4 0 0,-17-4 0 16,20-12 0-16,-20 12 0 0,24-27 0 0,-7 10 0 16,2-7 0-16,3-3 0 0,3-4 0 0,3-4 0 15,-2 1 0-15,2 1 0 0,-1 2 0 0,-1 2 0 16,-2 2 0-16,-5 3 0 0,0 6 0 16,-19 18 0-16,25-24 0 0,-25 24 0 15,0 0 0-15,0 0 0 0,0 0 0 0,0 0 0 16,7 17 0-16,-9 2 0 0,-4 5 0 0,0 4 0 15,-3 3 0-15,2 2 0 0,0 1 0 0,2 1 0 16,2 0 0-16,5-5 0 0,4 0 0 0,1-4 0 16,8-1 0-16,-1-4 0 0,9-2 0 0,0-12 0 15,15 14-114-15,-25-44-214 0,47 40-124 16,-38-40-71-16,18 4-27 0,14 17 471 0</inkml:trace>
  <inkml:trace contextRef="#ctx0" brushRef="#br0" timeOffset="40955.3008">23754 9250 2047 0,'-28'-1'0'16,"-1"2"0"-16,1 3 0 0,0 2 0 15,1 4 0-15,2 3 0 0,2 4 0 0,3 2 0 16,3 2 0-16,3 2 0 0,3 1 0 0,3-1 0 16,6 3 0-16,3-4 0 0,4 0 0 0,4-2 0 15,-9-20 0-15,30 26 0 0,-8-20 0 0,2-3 0 16,4-3 0-16,1-5 0 0,2 1 0 0,-2-8 0 15,-1 1 0-15,-5-3 0 0,-2-3 0 16,-2 1 0-16,-3-2 0 0,-4 0 0 16,-2 1 0-16,-10 17 0 0,13-33 0 0,-13 33 0 0,6-26 0 15,-6 26 0-15,3-20 0 0,-3 20 0 16,0 0 0-16,0 0 0 0,0 0 0 0,0 0 0 16,-16 18 0-16,7 3 0 0,-1 7 0 0,-4 8 0 15,0 6 0-15,-3 6 0 0,-2 6 0 0,2 4 0 16,-3 6 0-16,-1 4 0 0,-1-3 0 15,-1-2 0-15,0-4 0 0,2-4 0 0,-1-3 0 16,2-4 0-16,0-3 0 0,-2-8 0 0,0-3 0 16,0-6 0-16,-1-6 0 0,1-5 0 0,3-6 0 15,2-5 0-15,17-6 0 0,-28-4 0 0,28 4 0 16,-18-22 0-16,13 5 0 0,4-3 0 16,4-6 0-16,3-1 0 0,7-5 0 0,4-2 0 15,3-3 0-15,6-4 0 0,2-3 0 16,3-3 0-16,1 0 0 0,1 0 0 0,-2-4 0 15,2 10 0-15,-8-5 0 0,1 14 0 0,-18-9-135 16,12 38-129-16,-48-35-89 0,28 38-68 0,-28-11-23 16,-1-6 62-16,29 17 335 0</inkml:trace>
  <inkml:trace contextRef="#ctx0" brushRef="#br0" timeOffset="41533.4235">18957 10073 1741 0,'-27'2'77'0,"7"3"-22"0,-10-2-3 16,3 9-4-16,-7 1-6 0,0 9-21 15,-3 3-10-15,-2 7-11 0,-4 1 0 0,-1 7 0 16,0 4 0-16,2 1 0 0,1 3 0 0,2 2 0 16,1 0 0-16,3 0 0 0,4-3 0 0,7-2 0 15,9-5 0-15,7-3 0 0,12-3 0 0,6-1 0 16,10-4 0-16,9-5 0 0,8-2 0 0,1-8 0 16,12-2 0-16,0-12-18 0,27 22-260 15,-38-45-224-15,35 24-142 0,-14-14 44 0,-11-16 596 16</inkml:trace>
  <inkml:trace contextRef="#ctx0" brushRef="#br0" timeOffset="41908.4573">19025 10489 1508 0,'0'0'539'16,"-23"17"-539"-16,6-12 0 0,17-5 0 0,-33 15 0 15,13-4 0-15,2 4 0 0,-3-1 0 0,0 3 0 16,1 1 0-16,-1-1 0 0,3 0 0 0,18-17 0 16,-23 28 0-16,23-28 0 0,0 0 0 0,-1 23 0 15,1-23 0-15,0 0 0 16,29 13 0-16,-29-13 0 0,37 3 0 0,-13-7 0 16,4 0 0-16,2 0 0 0,2 0 0 0,1 0 0 15,-2 3 0-15,-3 1 0 0,-1 1 0 0,-5 3 0 16,-3 1 0-16,-19-5 0 0,26 14 0 0,-26-14 0 15,12 22 0-15,-12-22 0 0,-1 28 0 0,1-28 0 16,-12 34 0-16,1-16 0 0,-3 0 0 16,-3 0 0-16,-2-1 0 0,-3 0 0 0,0-2 0 15,1-1 0-15,2-4 0 0,2-2 0 0,17-8 0 16,-21 9 0-16,21-9 0 0,0 0 0 0,0 0 0 16,5-27 0-16,2 5 0 0,13 4-45 15,-16-35-220-15,43 40-112 0,-35-45-124 0,22 14-69 16,8 14 282-16</inkml:trace>
  <inkml:trace contextRef="#ctx0" brushRef="#br0" timeOffset="42111.5652">19522 10041 1518 0,'0'0'217'16,"15"28"95"-16,-15-28-312 0,-17 22 0 0,17-22 0 16,-23 37 0-16,9-10 0 0,0 3 0 0,0 7 0 15,0 4 0-15,-1 5 0 0,1 2 0 0,-1 2 0 16,-2 2 0-16,2-2 0 0,0 0 0 15,1-3 0-15,2-2 0 0,0-3 0 16,5-2 0-16,2-4 0 0,6-5 0 0,1-7 0 16,8-4 0-16,-10-20 0 0,30 20 0 0,-8-20-10 15,9 2-70-15,-15-34-137 0,41 36-261 0,-42-42-47 16,32 16-15-16,-6 5 344 0</inkml:trace>
  <inkml:trace contextRef="#ctx0" brushRef="#br0" timeOffset="42908.417">19748 10511 2047 0,'-20'8'0'16,"1"4"0"-16,0-1 0 0,0 4 0 0,0 0 0 16,2 2 0-16,3 0 0 0,0 4 0 15,3-1 0-15,3 3 0 0,2 1 0 0,2 2 0 16,3-3 0-16,3 2 0 0,2-5 0 16,3 0 0-16,-7-20 0 0,23 29 0 0,-23-29 0 15,32 16 0-15,-13-14 0 0,1-2 0 0,2-5 0 16,-1-4 0-16,0-5 0 0,0-1 0 0,-1-5 0 15,-1-1 0-15,-1-4 0 0,-3-2 0 0,-1 1 0 16,-1 0 0-16,-4 1 0 0,0-1 0 0,-3 2 0 16,-2-1 0-16,-1 0 0 0,0 1 0 0,1 1 0 15,0 0 0-15,1 2 0 0,0 4 0 16,-5 17 0-16,10-27 0 0,-10 27 0 0,11-17 0 16,-11 17 0-16,0 0 0 0,0 0 0 15,18-4 0-15,-18 4 0 0,0 0 0 0,13 18 0 16,-13-18 0-16,10 21 0 0,-10-21 0 0,5 25 0 15,-5-25 0-15,-1 30 0 0,1-13 0 0,0-17 0 16,-3 32 0-16,3-32 0 0,0 28 0 16,0-28 0-16,5 23 0 0,-5-23 0 0,13 18 0 15,-13-18 0-15,19 13 0 0,-19-13 0 0,24 5 0 16,-24-5 0-16,29-3 0 0,-12-1 0 0,-17 4 0 16,31-12 0-16,-31 12 0 0,30-16 0 0,-30 16 0 15,24-18 0-15,-24 18 0 0,18-16 0 0,-18 16 0 16,0 0 0-16,0 0 0 0,15-17 0 0,-15 17 0 15,0 0 0-15,0 0 0 16,0 0 0-16,0 0 0 0,0 0 0 0,0 0 0 16,-5 18 0-16,5-18 0 0,-8 26 0 0,4-10 0 15,-2 5 0-15,-1 4 0 0,-1 1 0 0,1 2 0 16,-1 1 0-16,0 0 0 0,2-4 0 0,3 0 0 16,1-4 0-16,2-21 0 0,9 27 0 0,-9-27 0 15,19 9 0-15,-19-9 0 0,32-7 0 0,-11-4 0 16,3-6 0-16,-1-3 0 0,3-7 0 15,-1-2 0-15,1-1 0 0,-2-2 0 0,-1 2 0 16,-1 1 0-16,-4 3 0 0,-1 1 0 0,-3 5 0 16,-3 2 0-16,-11 18 0 0,12-26 0 15,-12 26 0-15,0 0 0 0,0 0 0 0,0 0 0 16,0 0 0-16,0 0 0 0,-12 21 0 0,5-3 0 16,0 5 0-16,1 1 0 0,1 1 0 15,0 2 0-15,3 1 0 0,0 1 0 0,2-2 0 16,1-1 0-16,2-5 0 0,2-1 0 0,-5-20 0 15,14 28 0-15,-14-28 0 0,17 13 0 0,-17-13 0 16,20 2 0-16,-20-2 0 0,26-14 0 0,-26 14 0 16,27-25 0-16,-14 8 0 0,0-4 0 0,1 2 0 15,-5-4 0-15,1 4 0 0,-3-4 0 0,1 3 0 16,-3-4 0-16,2 5 0 0,-6-5 0 16,-1 24-82-16,-1-45-77 0,18 44-96 15,-41-40-71-15,24 41-43 0,1-35-23 0,-11-4-5 16,10 39 331-16</inkml:trace>
  <inkml:trace contextRef="#ctx0" brushRef="#br0" timeOffset="43314.6645">20768 10561 1596 0,'-2'-38'384'16,"31"29"-317"-16,-29 9-67 0,0 0 0 0,11-23 0 16,-11 23 0-16,0 0 0 0,0 0 0 0,0 0 0 15,0 0 0-15,0 0 0 0,0 0 0 16,10 18 0-16,-10-18 0 0,-10 36 0 0,4-15 0 16,0 3 0-16,-1 3 0 0,1 2 0 0,0 1 0 15,-1 2 0-15,0-3 0 0,3-4 0 0,0 1 0 16,5-6 0-16,-1-20 0 0,10 28 0 15,-10-28 0-15,25 10-80 0,-29-41-264 0,39 31-262 16,-28-19-31-16,10-5 258 0</inkml:trace>
  <inkml:trace contextRef="#ctx0" brushRef="#br0" timeOffset="44185.6631">21146 10411 1799 0,'-20'-7'248'0,"20"7"-248"16,-8 17 0-16,8-17 0 0,-1 21 0 0,1-21 0 16,-4 31 0-16,0-10 0 0,1 0 0 0,-3 1 0 15,1 0 0-15,-3 1 0 0,1 1 0 0,-1 0 0 16,-1 2 0-16,1-3 0 0,-1 1 0 16,0-4 0-16,2 0 0 0,7-20 0 0,-6 29 0 15,6-29 0-15,0 0 0 0,0 0 0 0,0 0 0 16,21 3 0-16,-21-3 0 0,20-15 0 0,-20 15 0 15,28-30 0-15,-12 9 0 0,1-2 0 16,2-2 0-16,0 0 0 0,0 0 0 0,0 1 0 16,-1 2 0-16,-3 0 0 0,0 4 0 0,-1 1 0 15,-14 17 0-15,23-24 0 0,-23 24 0 16,0 0 0-16,0 0 0 0,18-11 0 0,-18 11 0 16,0 0 0-16,11 18 0 0,-11-18 0 0,8 28 0 15,-3-9 0-15,-1 0 0 0,0 1 0 0,-2 0 0 16,3 1 0-16,-1-1 0 0,3 0 0 0,-7-20 0 15,19 33 0-15,-19-33 0 0,27 22 0 0,-27-22 0 16,35 12 0-16,-16-17-49 0,10 15-93 16,-27-38-137-16,42 39-79 0,-43-43-4 15,33 27 68-15,-17-10 104 0,-6-13 14 0,18 23-20 16,-19-13 196-16,1 1 0 0,-11 17 24 0,6-35 153 16,0 14 45-16,13 27 160 0,-38-34 29 0,19 28 20 15,0 0-204-15,-17-9-144 0,17 9-17 0,-24-11-43 16,24 11-23-16,-27 0 0 0,27 0 0 0,-28 12 0 15,28-12 0-15,-29 21 0 0,29-21 0 16,-28 29 0-16,28-29 0 0,-23 32 0 0,14-15 0 16,3 0 0-16,6-17 0 0,-6 33 0 0,6-33 0 15,5 29 0-15,-5-29 0 0,15 20 0 0,-15-20 0 16,26 8 0-16,-6-11 0 0,1-2 0 0,3-4 0 16,0-5 0-16,1-1 0 0,-4-2 0 15,0 0 0-15,-1-1 0 0,-3 2 0 0,-17 16 0 16,28-30 0-16,-28 30 0 0,18-23 0 15,-18 23 0-15,0 0 0 0,0 0 0 0,0 0 0 16,0 0 0-16,0 0 0 0,0 0 0 0,0 0 0 16,3 26 0-16,-9-3 0 0,0 3 0 0,-1 5 0 15,-1 5 0-15,-1 4 0 0,-2 4 0 0,0 1 0 16,-3 1 0-16,-1 1 0 0,-1-4 0 0,-1 2 0 16,0-4 0-16,0-2 0 0,0-2 0 15,1-4 0-15,3-8 0 16,2-4 0-16,11-21 0 0,-9 22 0 0,9-22 0 0,0 0 0 0,0 0 0 15,0 0 0-15,0 0 0 16,-1-20 0-16,1 20 0 0,4-35 0 0,-1 15 0 0,2-4 0 16,1-1 0-16,-1 0 0 0,3-4 0 0,-1-1 0 15,-1-2 0-15,4-4 0 0,-1-3 0 16,4-3 0-16,0-2 0 0,2 1 0 16,-3 1 0-16,2 6 0 0,-5 3 0 0,2 10 0 15,-8-4 0-15,-3 27-75 0,6-35-97 0,14 46-112 0,-43-37-57 16,23 26-16-16,0 0 4 0,0 0 79 0,0 0 84 15,0 0 190-15</inkml:trace>
  <inkml:trace contextRef="#ctx0" brushRef="#br0" timeOffset="44910.8045">22573 10588 1135 0,'-6'-19'553'16,"26"17"-372"-16,-20 2-123 0,-10-18-19 15,10 18-8-15,-10-18-6 0,10 18-2 0,-14-17-21 16,14 17-2-16,-27-14 0 0,9 10 0 0,0 2 0 16,-2 3 0-16,-2 4 0 0,0 2 0 15,-1 3 0-15,1 4 0 0,0 2 0 0,2 3 0 16,-1 3 0-16,4 3 0 0,1 2 0 0,4 0 0 15,5-1 0-15,2-3 0 0,5-2 0 0,6-3 0 16,-6-18 0-16,24 27 0 0,-4-20 0 0,4-7 0 16,4-7 0-16,4-4 0 0,3-7 0 0,1-4 0 15,3-4 0-15,-1-4 0 0,2-5 0 0,-2-2 0 16,0-3 0-16,-1-3 0 0,-1-1 0 16,-2 1 0-16,-4 0 0 0,-4 3 0 0,-5 2 0 15,-4 3 0-15,-6 3 0 0,-3 3 0 16,-6 3 0-16,-2 4 0 0,-4 4 0 0,4 18 0 15,-13-22 0-15,13 22 0 0,0 0 0 0,-27 4 0 16,27-4 0-16,-25 33 0 0,10-5 0 0,-2 5 0 16,-2 7 0-16,0 4 0 0,0 2 0 0,2 2 0 15,1-2 0-15,3 3 0 0,2-6 0 16,5-3 0-16,5-6 0 0,9-4 0 0,3-6 0 16,11-2 0-16,-1-9 0 0,16 16-169 0,-37-29-164 0,64 16-92 15,-64-16-60-15,46-23 45 0,-4 33 246 0,-26-34 194 16</inkml:trace>
  <inkml:trace contextRef="#ctx0" brushRef="#br0" timeOffset="46035.7336">23045 10515 1556 0,'0'0'491'0,"-19"14"-491"0,2-14 0 16,17 0 0-16,-31 5 0 0,31-5 0 16,-29 13 0-16,29-13 0 0,-25 20 0 0,25-20 0 15,-22 28 0-15,13-11 0 0,2 1 0 0,2 2 0 16,1 0 0-16,3 0 0 0,2 0 0 0,3-2 0 15,-4-18 0-15,17 31 0 0,-17-31 0 16,24 23 0-16,-24-23 0 0,31 12 0 0,-13-14 0 16,3 0 0-16,-1-6 0 0,1-1 0 0,0-5 0 15,-3-1 0-15,-1-2 0 0,-1-1 0 0,0-3 0 16,-4 2 0-16,0-3 0 0,-2 1 0 0,-4-1 0 16,0 1 0-16,-1-1 0 0,-3 2 0 15,1 1 0-15,-3-2 0 0,-2 3 0 16,2 18 0-16,-2-30 0 0,2 30 0 0,-4-17 0 15,4 17 0-15,0 0 0 0,0 0 0 0,0 0 0 16,0 0 0-16,-17 1 0 0,17-1 0 0,0 0 0 16,-3 23 0-16,3-23 0 0,6 22 0 0,-6-22 0 15,16 18 0-15,-16-18 0 0,25 13 0 0,-7-9 0 16,3-3 0-16,3-1 0 0,3-3 0 0,2 0 0 16,0-2 0-16,1 0 0 0,-2-1 0 15,-3 2 0-15,-4 1 0 0,-21 3 0 0,25-1 0 16,-25 1 0-16,0 0 0 0,0 0 0 0,0 0 0 15,0 0 0-15,-1 26 0 0,1-26 0 16,-21 23 0-16,21-23 0 0,-29 29 0 0,14-11 0 16,0 2 0-16,0 0 0 0,1 1 0 0,0-1 0 15,2 1 0-15,4 0 0 0,2-5 0 0,6-16 0 16,0 30 0-16,0-30 0 0,13 18 0 16,-13-18 0-16,29 8 0 0,-9-9 0 0,2-4 0 15,3-5 0-15,1-3 0 0,0-3 0 0,2-1 0 16,-3-3 0-16,0-1 0 0,-3 1 0 0,-2-1 0 15,-1-1 0-15,-2 3 0 0,0 1 0 0,-5 0 0 16,-12 18 0-16,17-32 0 0,-17 32 0 0,10-27 0 16,-10 27 0-16,0 0 0 0,0-20 0 15,0 20 0-15,0 0 0 0,0 0 0 0,0 0 0 16,0 0 0-16,-9 20 0 0,9-20 0 16,-8 30 0-16,3-10 0 0,0 1 0 0,0-1 0 15,2 2 0-15,0 0 0 0,1-1 0 0,2-2 0 16,1-1 0-16,-1-18 0 0,10 27 0 0,-10-27 0 15,17 15 0-15,-17-15 0 0,23 8 0 0,-23-8 0 16,29-6 0-16,-12-3 0 0,0-3 0 16,-17 12 0-16,33-30 0 0,-20 12 0 0,-1 0 0 15,-2-2 0-15,-4 2 0 0,-1 1 0 0,-1 0 0 16,-4 17 0-16,6-31 0 0,-5 14 0 0,-1 17 0 16,4-32 0-16,-4 32 0 0,6-29 0 0,-6 29 0 15,12-25 0-15,-12 25 0 0,17-17 0 16,-17 17 0-16,22-8 0 0,-22 8 0 0,23 0 0 15,-23 0 0-15,26 6-14 0,-26-6-115 16,28 14-49-16,-28-14-26 0,25 10-17 0,-25-10 4 16,24 3 16-16,-24-3-11 0,27 6 31 0,-27-6 110 15,27 10 41-15,-27-10 62 0,23 12 17 0,-14 9 129 16,-44-42-178-16,62 49 376 0,-47-47 19 0,43 32 20 16,-23-13-202-16,0 0-213 0,0 0 0 0,0 0 0 15,0 0 0-15,0 17 0 0,0-17 0 16,0 0 0-16,-17 19 0 0,17-19 0 0,-14 29 0 15,7-11 0-15,-4 4 0 0,0 4 0 0,-2 0 0 16,1 2 0-16,-2-3 0 0,4 0 0 16,2-6 0-16,2-2 0 0,6-17 0 0,-3 18 0 15,3-18 0-15,0 0 0 0,19-5 0 0,-19 5 0 16,28-28 0-16,-10 4 0 0,5-4 0 0,1-4 0 16,3-1 0-16,-1-2 0 0,-1 2 0 15,-1 1 0-15,1 0 0 0,-1 4 0 0,-2 3 0 16,-1 2 0-16,-4 6 0 0,-17 17 0 0,26-22 0 15,-26 22 0-15,0 0 0 0,0 0 0 0,16 17 0 16,-18 4 0-16,-3 5 0 0,-2 6 0 0,-2 3 0 16,-2 1 0-16,0 2 0 0,0-1 0 0,5 1 0 15,0-4 0-15,7-3 0 0,1-6 0 16,10 1 0-16,-12-26 0 0,30 34-94 16,-30-34-37-16,50 14-94 0,-45-37-53 0,39 32-50 15,-31-31-20-15,21 5 54 0,4 5 54 0,-14-24 132 16</inkml:trace>
  <inkml:trace contextRef="#ctx0" brushRef="#br0" timeOffset="46285.7514">24776 9956 1877 0,'10'33'170'0,"-4"-11"-170"0,1 4 0 0,-1 1 0 16,0 5 0-16,-3 3 0 0,-2 2 0 16,-1 3 0-16,-1 3 0 0,-2-1 0 0,-2 0 0 15,-2 1 0-15,-3-2 0 0,-2 0 0 0,-1-4 0 16,-1 1 0-16,-1-7 0 0,0 1 0 0,-5-6 0 16,5 5 0-16,-15-23-188 0,30 39-144 0,-45-47-202 15,32 24-14-15,-12 5 104 0</inkml:trace>
  <inkml:trace contextRef="#ctx0" brushRef="#br0" timeOffset="47238.9403">18767 11511 1236 0,'-10'-24'563'0,"10"24"-473"0,0 0-37 0,11-26-8 15,-11 26-27-15,6-31 24 0,-3 14-42 0,0 0 0 16,-3 17 0-16,4-29 0 0,-4 29 0 0,-4-21 0 16,4 21 0-16,0 0 0 0,-19-7 0 0,19 7 0 15,-26 7 0-15,26-7 0 0,-30 25 0 0,13-6 0 16,-1 3 0-16,-1 4 0 0,1 2 0 15,1 2 0-15,3 1 0 0,0-4 0 0,3 1 0 16,3-4 0-16,2-3 0 0,3-4 0 0,3-17 0 16,4 19 0-16,-4-19 0 0,0 0 0 0,23 4 0 15,-23-4 0-15,34-15 0 0,-10 1 0 0,2-8 0 16,3-5 0-16,1-3 0 0,1-4 0 16,-1 0 0-16,-2 2 0 0,-3-2 0 0,-4 6 0 15,-2 3 0-15,-5 4 0 0,-14 21 0 16,21-26 0-16,-21 26 0 0,0 0 0 0,0 0 0 15,0 0 0-15,0 0 0 0,0 0 0 0,16 26 0 16,-13-4 0-16,0 5 0 0,-1 5 0 0,1 4 0 16,-1 4 0-16,1 3 0 0,-3-1 0 0,1 3 0 15,-2-2 0-15,-1 2 0 0,0 0 0 0,-3 0 0 16,-1-3 0-16,-1 1 0 0,-3 0 0 0,-2-3 0 16,-2-3 0-16,-3-3 0 0,0-3 0 15,-1-3 0-15,-1 0 0 0,-1-5 0 0,1-2 0 16,1-7 0-16,18-14 0 0,-28 13 0 15,28-13 0-15,0 0 0 0,-22-25 0 0,18 4 0 16,-1-6 0-16,5-2 0 0,0-6 0 0,7 1 0 16,-2-9-7-16,15 18-177 0,-29-31-73 0,42 45-90 15,-43-34-62-15,33 25 48 0,-4 9-28 16,-17-23 297-16</inkml:trace>
  <inkml:trace contextRef="#ctx0" brushRef="#br0" timeOffset="48004.5096">19323 11653 1971 0,'0'0'48'0,"0"0"-20"0,0 0-28 0,17 7 0 15,-17-7 0-15,28-7 0 0,-10 0 0 0,4-2 0 16,1-4 0-16,3-2 0 0,0-3 0 0,1-2 0 15,-1 1 0-15,-2-3 0 0,-2 4 0 0,-4 0 0 16,-18 18 0-16,27-29 0 0,-27 29 0 16,11-23 0-16,-11 23 0 0,-1-18 0 0,1 18 0 15,0 0 0-15,-22-23 0 0,22 23 0 0,-26-14 0 16,26 14 0-16,-29-12 0 0,12 9 0 16,17 3 0-16,-33-3 0 0,15 7 0 0,1 2 0 15,-1 2 0-15,18-8 0 0,-31 28 0 0,17-10 0 16,-1 2 0-16,3 4 0 0,1 3 0 15,2 0 0-15,4 4 0 0,3-6 0 0,6-1 0 16,2-3 0-16,5-4 0 0,-11-17 0 0,31 25 0 16,-11-16 0-16,2-3 0 0,2-4 0 0,3-2 0 15,-1-5 0-15,4-1 0 0,-2-5 0 0,2 0 0 16,-3-2 0-16,1 0 0 0,-3-3 0 0,2 3-7 16,-5-2-23-16,0 3 11 0,-3 2 3 0,-19 10 8 15,31-14 3-15,-31 14 7 16,17-7-2-16,-17 7 7 0,0 0 5 0,0 0 2 15,0 0 6-15,0 0-4 0,0 0-2 0,0 0-14 16,0 0 0-16,-22 14 0 0,22-14 0 0,0 0 0 16,0 0 0-16,-18 22 0 0,18-22 0 0,-6 17 0 15,6-17 0-15,-4 19 0 0,4-19 0 0,0 21 0 16,0-21 0-16,4 19 0 0,-4-19 0 0,7 19 0 16,-7-19 0-16,0 0 0 0,13 20 0 15,-13-20 0-15,0 0 0 0,25 0 0 0,-25 0 0 16,25-15 0-16,-25 15 0 0,30-30 0 0,-13 12 0 15,-2-1 0-15,0-1 0 0,-1 0 0 0,1-1 0 16,1 1 0-16,-1 0 0 0,-1 1 0 16,0 0 0-16,0-1 0 0,-1 2 0 0,-1 0 0 15,-1 1 0-15,0-1 0 0,-11 18 0 16,19-32 0-16,-19 32 0 0,15-27 0 0,-15 27 0 16,17-19 0-16,-17 19 0 0,0 0 0 0,21 2 0 15,-21-2 0-15,10 26 0 0,-7-4 0 0,-1 3 0 16,-1 6 0-16,-2 1 0 0,-2 2 0 0,0 4 0 15,-2-2 0-15,0-1 0 0,1-2 0 0,1-7 0 16,4-3 0-16,-1-23 0 0,9 27 0 0,-9-27 0 16,27 6 0-16,-9-13 0 0,10-3-53 15,-7-20-68-15,25 19-80 0,-30-45-72 0,41 34-92 16,-30-34-17-16,20 4 16 0,9 17 81 16,-24-31 285-16</inkml:trace>
  <inkml:trace contextRef="#ctx0" brushRef="#br0" timeOffset="48191.976">20719 11057 1637 0,'-37'22'410'0,"19"7"-410"0,2 3 0 0,3 1 0 15,3 0 0-15,0 2 0 0,2 3 0 0,-1 1 0 16,2 4 0-16,1 0 0 0,-1 3 0 0,1-2 0 16,1 1 0-16,0-4 0 0,1-5 0 0,2 0 0 15,-3-4 0-15,3 0 0 0,-2-7 0 0,6 6-91 16,-22-36-252-16,43 38-102 15,-41-21-194-15,18-12 111 0,0 0 528 0</inkml:trace>
  <inkml:trace contextRef="#ctx0" brushRef="#br0" timeOffset="48395.0989">20454 11530 1975 0,'18'-22'72'0,"-18"22"-72"0,0 0 0 0,0 0 0 15,0 0 0-15,0 0 0 0,22-24 0 0,-4 11 0 16,5-4 0-16,4-1 0 0,1-2 0 16,1 0 0-16,0 2 0 0,-2-4 0 0,3 5 0 15,-4-4 0-15,3 8 0 0,-7-10-49 0,21 29-214 16,-43-43-88-16,42 44-49 0,-33-24-175 0,3-14 167 16,23 28 408-16</inkml:trace>
  <inkml:trace contextRef="#ctx0" brushRef="#br0" timeOffset="48551.4376">21040 11046 1994 0,'0'0'53'0,"-18"29"-53"16,6-9 0-16,-1 4 0 0,0 4 0 0,0 4 0 15,-2 3 0-15,2 5 0 0,-2 3 0 16,2 1 0-16,-2 2 0 0,2 0 0 16,1-3 0-16,2-3 0 0,4-7 0 0,5-6 0 15,4-4 0-15,-3-23 0 0,16 25 0 0,-16-25 0 16,32 14-109-16,-35-40-205 0,43 38-136 0,-40-42-36 15,23 12-90-15,9 14 465 0</inkml:trace>
  <inkml:trace contextRef="#ctx0" brushRef="#br0" timeOffset="48832.5949">21163 11402 1616 0,'-22'-1'431'0,"22"1"-431"0,-18 28 0 0,18-28 0 15,-10 26 0-15,10-26 0 0,-7 28 0 0,7-28 0 16,-2 25 0-16,2-25 0 0,4 22 0 15,-4-22 0-15,0 0 0 0,11 18 0 0,-11-18 0 16,0 0 0-16,26-6 0 0,-26 6 0 16,26-22 0-16,-26 22 0 0,31-32 0 0,-14 12 0 15,2 1 0-15,2-1 0 0,-2 1 0 0,-2 1 0 16,0 3 0-16,-17 15 0 0,26-22 0 0,-26 22 0 16,17-9 0-16,-17 9 0 0,0 0 0 0,0 0 0 15,6 23 0-15,-7-5 0 0,-3 7 0 0,-1 4 0 16,-4 5 0-16,-2 3 0 0,-3 2 0 15,0 4 0-15,-6-3 0 0,4 9 0 0,-12-17-33 16,22 29-229-16,-42-31-349 0,34 19 51 16,-19-10-20-16</inkml:trace>
  <inkml:trace contextRef="#ctx0" brushRef="#br0" timeOffset="50007.6282">2324 13328 1105 0,'0'0'159'0,"0"0"-47"0,0 0-19 0,0 0-12 15,0 0-14-15,0 0-15 0,0 0-10 0,0 0-3 16,0 0-3-16,0 0-24 0,0 0 1 0,0 0-9 16,0 0 2-16,0 0 17 0,0 0 16 0,0 0-22 15,0 0 13-15,0 0-16 0,0 0-2 16,0 0 4-16,0 0-4 0,19 15 1 0,-19-15-4 16,0 0-1-16,12 22-1 0,-12-22 0 0,15 17-6 15,-15-17 4-15,21 21-6 0,-21-21 3 0,25 27-3 16,-25-27 4-16,29 34-4 0,-13-14 3 0,2 3-3 15,2 3 3-15,-1 0-4 0,3 3 7 0,-1 4-7 16,1 2 6-16,1 3-7 0,-1 3 9 16,0 1-7-16,-2 4 2 0,1 2-1 15,2 2 0-15,0 3 0 0,4 2 0 0,1 0 0 16,0 3 0-16,2 0 0 0,4 2 0 0,2 1 0 16,3 3 0-16,2 3 0 0,3 2 0 0,1 1 0 15,-2 3 0-15,2 0 0 0,2 4 0 0,-2 2 0 16,1 2 0-16,-1 6 0 0,0 1 0 0,1 1 0 0,-1 2 0 15,-1-3 0-15,1 4 0 0,-5-3 0 16,0 0 0-16,-3-6 0 0,-5-4 0 16,-1-11 0-16,-3-12 0 0,-1-12 0 0,-1-15 0 15,2-11 0-15,0-9 0 0,4-9 0 0,-3-11 0 16,4-3-6-16,-15-29-236 0,32 34-244 0,-35-31-164 16,4 8-12-16,-1 14 662 0</inkml:trace>
  <inkml:trace contextRef="#ctx0" brushRef="#br0" timeOffset="53291.0276">9613 13095 1405 0,'1'17'146'0,"-22"-19"-35"16,21 2-19-16,-32 17-21 0,32-17-18 0,-37 20-14 15,16-5-8-15,-4-3-7 0,1 1-2 0,-2 0-4 16,3-1-1-16,-2 2 0 0,0 0-16 0,2-1-1 15,3 2 0-15,0-2 0 0,3 3 0 16,17-16 0-16,-28 35 0 0,18-12 0 16,2 1 0-16,-1 6 0 0,2 2 0 0,0 3 0 15,-2 4 0-15,1-1 0 0,0 4 0 0,0-1 0 16,1 0 0-16,-1 1 0 0,1-1 0 0,2-3 0 16,3-7 0-16,2-5 0 0,2-8 0 0,-2-18 0 15,18 19 0-15,-18-19 0 0,35 1 0 0,-14-7 0 16,7-6 0-16,3-5 0 0,3-5 0 15,2-4 0-15,1-2 0 0,0-2 0 0,2 1 0 16,-2 1 0-16,-4 3 0 0,-2 0 0 0,-3 5 0 16,-5 4 0-16,-3 4 0 0,-20 12 0 0,24-9 0 15,-24 9 0-15,0 0 0 0,9 20 0 0,-9-20 0 16,-5 37 0-16,0-12 0 0,-4 4 0 0,-1 1 0 16,-3 0 0-16,2 1 0 15,-2 1 0-15,2-3 0 0,1-1 0 0,3-4 0 16,5-6 0-16,2-18 0 0,0 0 0 0,17 16 0 15,-17-16 0-15,34-14 0 0,-10 1-20 0,2-7 5 16,4-2-14-16,0-5-4 0,6 5-4 0,-5-7-12 16,6 11-2-16,-9-8-8 0,6 10 15 0,-10-6 8 15,2 6 21-15,-4 0 10 0,-22 16 16 0,30-27 7 16,-30 27 17-16,17-19 8 0,-17 19 10 16,0 0-3-16,-7-25-7 0,7 25-8 0,0 0-7 15,-27-12-6-15,27 12-2 0,-27-7-3 16,27 7 0-16,-31-2-16 0,14 3-1 0,17-1 0 0,-32 7 0 15,32-7 0-15,-29 15 0 0,29-15 0 16,-27 23 0-16,27-23 0 0,-22 32 0 0,14-11 0 16,-1 2 0-16,4 1 0 0,2 1 0 0,4 2 0 15,2-3 0-15,1 0 0 0,2-3 0 16,1-3 0-16,-7-18 0 0,24 24 0 0,-7-16 0 16,1-7 0-16,2-6 0 0,5-4 0 0,-2-4 0 15,1-4 0-15,-1-3 0 0,0-3 0 0,-3-3 0 16,-2 1 0-16,-2-1 0 0,-4 3 0 0,-3 0 0 15,-3 2 0-15,-3 0 0 0,-1 2 0 0,-5 1 0 16,3 18 0-16,-7-31 0 0,7 31 0 16,-16-21 0-16,16 21 0 0,-21-14 0 15,21 14 0-15,-20-3 0 0,20 3 0 0,-17 6 0 16,17-6 0-16,0 0 0 0,-16 20 0 0,16-20-35 16,0 0-24-16,14 28-57 0,-23-45-149 0,42 40-157 15,-40-41-17-15,33 22-1 0,-5 2 170 0,-18-27 270 16</inkml:trace>
  <inkml:trace contextRef="#ctx0" brushRef="#br0" timeOffset="53494.1474">10282 13505 1601 0,'0'0'145'15,"0"0"-42"-15,0 0-19 0,0 0-23 0,0 0-17 16,7 17-35-16,-7-17-9 0,-4 19 0 0,4-19 0 16,-7 35 0-16,5-10 0 0,-2 2 0 15,3 4 0-15,-3 2 0 0,2 3 0 0,-2 1 0 16,1-1 0-16,0 1 0 0,0-4 0 15,1-3 0-15,4-8 0 0,-1-3 0 0,-1-19 0 16,11 19 0-16,-11-19 0 0,18 0 0 0,-18 0 0 16,24-24 0-16,-9 1-5 0,7 0-95 0,-22-40-257 15,41 31-181-15,-31-21-110 0,13 4 250 0</inkml:trace>
  <inkml:trace contextRef="#ctx0" brushRef="#br0" timeOffset="54382.8348">10450 13395 1781 0,'0'0'266'16,"-4"28"-266"-16,4-28 0 0,-7 22 0 0,7-22 0 15,0 0 0-15,13 21 0 0,-13-21 0 0,17 16 0 16,-17-16 0-16,20 12 0 0,-20-12 0 0,19 11 0 16,-19-11 0-16,17 13 0 0,-17-13 0 15,11 18 0-15,-11-18 0 0,5 28 0 0,-5-8 0 16,-1 1 0-16,-4 5 0 0,-1 0 0 0,-1 1 0 15,-3 0 0-15,0-1 0 0,0-3 0 0,2-1 0 16,8-22 0-16,-11 25 0 0,11-25 0 16,0 0 0-16,0 0 0 0,0 0 0 0,19-19 0 15,-3 0 0-15,3-6 0 0,2-4 0 16,3-4 0-16,0-1 0 0,-1-1 0 0,0 2 0 16,-1 5 0-16,-1 2 0 0,-3 4 0 0,0 2 0 15,-3 4 0-15,-15 16 0 0,25-22 0 0,-25 22 0 16,0 0 0-16,17-4 0 0,-17 4 0 0,3 18 0 15,-3-18 0-15,2 31 0 0,-1-12 0 0,-2 3 0 16,2 1 0-16,-2 1 0 0,2-1 0 0,2 1 0 16,-1-2 0-16,4-4 0 0,3 0 0 15,-9-18 0-15,25 28 0 0,-25-28 0 0,33 17 0 16,-16-14 0-16,5 0 0 0,-2-3 0 16,5-1 0-16,-1-4 0 0,2-1 0 0,-2-2 0 15,1 0 0-15,-2-2 0 0,-1 2 0 0,-5-3-14 16,-17 11 2-16,21-19 3 0,-21 19 8 0,4-17 0 15,-4 17 5-15,0 0 0 0,-19-26 2 0,19 26-2 16,-20-17 4-16,20 17-3 0,-22-19 1 16,22 19-6-16,-18-18 0 0,18 18 0 0,-17-16 0 15,17 16 0-15,0 0 0 0,-22-14 0 0,22 14 0 16,0 0 0-16,0 0 0 0,0 0 0 0,-18 17 0 16,18-17 0-16,-4 27 0 0,4-6 0 0,-1 2 0 15,2 1 0-15,-1 3 0 0,3-3 0 16,-1-1 0-16,2-3 0 0,2-3 0 15,-6-17 0-15,18 20 0 0,-18-20 0 0,23 2 0 16,-23-2 0-16,27-10 0 0,-27 10 0 0,28-26 0 16,-12 9 0-16,-3-4 0 0,1 0 0 0,-2-1 0 15,-1-1 0-15,-3 1 0 0,1 2 0 0,-2 3 0 16,-1 0 0-16,-6 17 0 0,10-22 0 0,-10 22 0 16,0 0 0-16,0 0 0 0,0 0 0 0,0 0 0 15,0 0 0-15,12 31 0 0,-12-2 0 16,-1 8 0-16,-2 4 0 0,-2 8 0 0,-2 5 0 15,0 10 0-15,-3 5 0 0,-2 6 0 0,0 3 0 16,-5 0 0-16,0 0 0 0,-3-6 0 16,0-6 0-16,0-7 0 0,2-7 0 0,1-5 0 15,1-8 0-15,4-7 0 0,2-9 0 0,10-23 0 16,-10 20 0-16,10-20 0 0,0 0 0 0,0 0 0 0,-1-29 0 0,4 9 0 16,-1-7 0-16,3-6 0 0,0-3 0 0,1-1 0 15,1-3 0-15,-1-1 0 0,0-2 0 0,-2 0 0 16,1-5 0-16,-3-1 0 0,2-3 0 15,0-4 0-15,-1-1 0 0,3 3 0 0,0 1 0 16,2 6 0-16,0 6 0 0,4 8 0 0,-1 0 0 16,8 10 0-16,-1 0 0 0,10 8-14 0,1-11-88 15,20 16-35-15,-23-31-110 0,41 38-85 16,-36-38-35-16,31 24-13 0,-6-8 74 0,-5-16 145 16,30 26 161-16</inkml:trace>
  <inkml:trace contextRef="#ctx0" brushRef="#br0" timeOffset="55075.0082">11893 13067 1196 0,'9'-24'546'15,"-9"24"-476"-15,0 0-8 0,15-17-16 0,-15 17-2 16,0 0-6-16,0 0-5 0,0 0-21 15,3 19-12-15,-3-19 0 0,-1 37 0 0,0-13 0 16,-3 4 0-16,0 3 0 0,1 3 0 0,-1 5 0 16,1 3 0-16,0 3 0 0,1 1 0 0,0 1 0 15,1-2 0-15,1 1 0 0,0-3 0 0,1 0 0 16,1-1 0-16,1-3 0 0,0-1 0 0,0-1 0 16,1-6 0-16,0-2 0 0,-1-6 0 15,2-5 0-15,-5-18 0 0,10 21 0 0,-10-21 0 16,0 0 0-16,0 0 0 0,21-4 0 0,-21 4 0 15,11-23 0-15,-7 5 0 0,2-4 0 16,-1-4 0-16,1-2 0 0,-1-1 0 0,-1 0 0 16,1 0 0-16,-2 1 0 0,4 2 0 0,-3 0 0 15,5 3 0-15,-1 1 0 0,3 2 0 0,2 0 0 16,-13 20 0-16,30-28 0 0,-13 20 0 16,2 4 0-16,-2 4 0 0,-17 0 0 0,35 15 0 15,-18-2 0-15,1 4 0 0,0 1 0 0,-1 3 0 16,-1 2 0-1,-5 1 0-15,-1 4 0 0,-6 1 0 0,-1 1 0 16,-4 1 0-16,-5 2 0 0,-3 0 0 0,-4-1 0 16,-3-1 0-16,-1-2 0 0,0-4 0 0,0-3 0 15,-1-4 0-15,18-18 0 0,-31 21 0 16,31-21 0-16,-32 6 0 0,32-6 0 16,-29-5 0-16,29 5 0 0,-25-17 0 0,25 17 0 15,-21-30 0-15,13 10 0 0,5 1 0 0,2-4 0 16,6 4 0-16,2-4 0 0,6 3-40 0,-2-4-37 15,16 18-90-15,-24-32-103 0,38 42-45 0,-37-38-18 16,31 26 28-16,-7-2 23 0,-10-20 25 0,27 29 257 16</inkml:trace>
  <inkml:trace contextRef="#ctx0" brushRef="#br0" timeOffset="55496.8736">12708 13493 951 0,'22'13'460'0,"-36"-31"-178"16,14 18-172-16,0 0-31 0,0 0-9 15,0 0-23-15,0 0-19 0,-19 5-12 0,19-5-12 16,-29 6-4-16,29-6 0 0,-33 11 0 16,16-5 0-16,-2 1 0 0,1 3 0 0,-3 1 0 15,0 2 0-15,-2 2 0 0,2 3 0 0,1 1 0 16,-1 3 0-16,-1 3 0 0,4 1 0 0,-2 0 0 16,5 2 0-16,3-3 0 0,1 0 0 0,6-6 0 15,5-19 0-15,2 28 0 0,-2-28 0 0,17 14 0 16,-17-14 0-16,34 2 0 0,-12-7 0 15,5-6 0-15,3-5 0 0,2-5 0 0,2-4 0 16,2-3 0-16,1-3 0 0,-1-2 0 0,0 1 0 16,-2-1 0-16,-5 3 0 0,-4 5 0 15,-4 2 0-15,-4 5 0 0,-17 18 0 0,23-21 0 16,-23 21 0-16,0 0 0 0,0 0 0 0,0 0 0 16,0 0 0-16,1 20 0 0,-1-20 0 0,-14 38 0 15,2-13 0-15,1 3 0 0,-3 2 0 16,2 2 0-16,2-2 0 0,2-1 0 0,2-3 0 15,3 0 0-15,2-4 0 0,5-3 0 0,-4-19 0 16,18 29 0-16,-18-29 0 0,28 14 0 0,-10-12 0 16,8 0-58-16,-9-20-88 0,28 29-108 0,-39-44-71 15,43 38-52-15,-36-28-4 0,15-2 60 0,15 19 137 16,-29-31 184-16</inkml:trace>
  <inkml:trace contextRef="#ctx0" brushRef="#br0" timeOffset="55684.3731">13167 13510 1426 0,'0'0'508'0,"0"0"-434"0,-36 12-35 16,17-12-39-16,2 2 0 0,-1 2 0 0,1 3 0 16,-2 2 0-16,19-9 0 0,-31 30 0 0,16-9 0 15,3 2 0-15,0 2 0 0,2 3 0 16,4 1 0-16,1 0 0 0,4 1 0 0,3-2 0 16,3-3 0-16,4-2 0 0,2-6 0 0,-11-17 0 15,31 23 0-15,-11-19 0 0,2-5 0 0,5-3 0 16,-2-11 0-16,5 1 0 0,-3-10 0 0,13 13-197 15,-30-41-146-15,42 41-77 0,-42-41-83 16,20 2 25-16,18 21 373 0</inkml:trace>
  <inkml:trace contextRef="#ctx0" brushRef="#br0" timeOffset="55887.5118">13534 13185 1848 0,'-38'9'199'0,"25"19"-199"0,2 0 0 15,1 3 0-15,1 3 0 0,0 4 0 16,3 0 0-16,2 3 0 0,1 2 0 0,1-1 0 16,1 0 0-16,1-2 0 0,3 0 0 0,-1-3 0 15,2-4 0-15,-2-5 0 0,4 0 0 16,-2-9 0-16,4 4-9 0,-8-23-221 0,25 26-151 16,-25-26-157-16,0 0-52 0,0 0 292 0</inkml:trace>
  <inkml:trace contextRef="#ctx0" brushRef="#br0" timeOffset="56199.9957">13653 13413 1676 0,'-34'-6'371'16,"34"6"-371"-16,-28 30 0 0,28-30 0 0,-24 32 0 16,13-15 0-16,1 0 0 0,10-17 0 15,-17 29 0-15,17-29 0 0,-12 25 0 16,12-25 0-16,-7 24 0 0,7-24 0 0,-5 20 0 15,5-20 0-15,0 0 0 0,0 18 0 0,0-18 0 16,0 0 0-16,0 0 0 0,18 9 0 0,-18-9 0 16,0 0 0-16,23-2 0 0,-23 2 0 0,24-1 0 15,-24 1 0-15,30 2 0 0,-30-2 0 0,31 7 0 16,-31-7 0-16,32 19 0 0,-32-19 0 16,29 26 0-16,-13-8 0 0,-3 0 0 0,2 3 0 15,-3-4 0-15,1 0 0 0,-13-17 0 0,30 30 0 16,-30-30 0-16,32 23 0 0,-32-23 0 15,41 18-135-15,-41-18-79 0,41 9-135 0,-46-32-77 16,33 23-5-16,-7-6-5 0,-14-28 381 0</inkml:trace>
  <inkml:trace contextRef="#ctx0" brushRef="#br0" timeOffset="56981.2391">14076 13403 1580 0,'0'0'467'0,"0"0"-467"15,11-20 0-15,-11 20 0 0,-1-17 0 0,1 17 0 16,0 0 0-16,0 0 0 0,0 0 0 0,0 0 0 16,-18 11 0-16,18-11 0 0,-14 29 0 0,6-6 0 15,-2 2 0-15,2 4 0 0,-1 3 0 0,2-1 0 16,1 1 0-16,2 0 0 0,3-3 0 0,2-1 0 16,3-4 0-16,3-6 0 0,-7-18 0 0,20 23 0 15,-20-23 0-15,30 12 0 0,-11-10 0 16,1-5 0-16,2-5 0 0,1-2 0 0,0-4 0 15,0-3 0-15,0-4 0 0,-1 1 0 16,-2-3 0-16,-2 1 0 0,-4 1 0 0,2 1 0 16,-5 2 0-16,0 1 0 0,-11 17 0 0,15-27 0 15,-15 27 0-15,6-18 0 0,-6 18 0 0,0 0 0 16,0 0 0-16,0 0 0 0,0 0 0 16,0 0 0-16,0 0 0 0,0 0 0 0,0 0 0 15,0 25 0-15,-1-7 0 0,2 2 0 0,0 2 0 16,1 2 0-16,2-1 0 0,2 1 0 0,0-1 0 15,2-4 0-15,2-1 0 0,-10-18 0 0,22 23 0 16,-22-23 0-16,28 12 0 0,-28-12 0 0,33-2 0 16,-33 2 0-16,34-16 0 0,-17 3 0 15,0-4 0-15,-1-1 0 0,-3-3 0 16,0 0 0-16,-2-2 0 0,-3-2 0 0,-1 4 0 16,-2-2 0-16,0 2 0 0,-1 2 0 0,-3-1 0 15,1 2 0-15,0 1 0 0,-2 17 0 0,5-29 0 16,-5 29 0-16,7-21 0 0,-7 21 0 0,0 0 0 15,19-20 0-15,-19 20 0 0,22-5 0 0,-22 5 0 16,27 2 0-16,-9 2 0 0,-18-4-90 0,38 14-28 16,-38-14-55-16,38 17-69 0,-38-17-57 15,25 7-36-15,-25-7 35 0,24 1 0 0,6 18 111 16,-30-19 189-16</inkml:trace>
  <inkml:trace contextRef="#ctx0" brushRef="#br0" timeOffset="58079.5146">14937 13469 249 0,'-12'-21'300'15,"35"44"107"-15,-42-42 29 0,40 42-7 0,-21-23-353 16,0 0-23-16,0 0-14 0,0 0-7 0,-21-17-12 15,21 17-14-15,0 0-6 0,-21-13 0 16,21 13 0-16,0 0 0 0,-27-13 0 0,27 13 0 16,-24-3 0-16,24 3 0 0,-28 2 0 0,28-2 0 15,-33 8 0-15,14-1 0 0,-3 2 0 0,0 4 0 16,-1 2 0-16,2 1 0 0,1 2 0 0,1 1 0 16,2 0 0-16,3-1 0 0,0 0 0 0,5 0 0 15,1 0 0-15,5 0 0 0,2-1 0 0,1-17 0 16,10 28 0-16,-10-28 0 0,26 18 0 15,-9-14 0-15,2-3 0 0,2-2 0 16,2-3 0-16,0-3 0 0,2-3 0 0,-1-2 0 16,-1-4 0-16,-1-2 0 0,-1-1 0 0,-2-2 0 15,-2 2 0-15,-1-1 0 0,-3 0 0 0,-2 3 0 16,-11 17 0-16,16-31 0 0,-16 31 0 0,9-24 0 16,-9 24 0-16,6-17 0 0,-6 17 0 0,0 0 0 15,0 0 0-15,0 0 0 0,0 0 0 16,0 0 0-16,0 0 0 0,0 0 0 0,0 0 0 15,1 24 0-15,-1-24 0 0,-3 34 0 0,2-13 0 16,1 1 0-16,0-2 0 0,1-1 0 0,-1-19 0 16,5 30 0-16,-5-30 0 0,10 23 0 15,-10-23 0-15,0 0 0 0,23 16 0 0,-23-16 0 16,23-3 0-16,-23 3 0 0,33-16 0 16,-12 3 0-16,-1-1 0 0,2-3 0 0,3-1 0 15,-2 0 0-15,1 2 0 0,-4 1 0 0,-3 6 0 16,-17 9 0-16,21-12 0 0,-21 12 0 0,0 0 0 15,0 0 0-15,0 0 0 0,0 0 0 0,13 28 0 0,-13-28 0 16,-6 35 0-16,-1-15 0 0,3 0 0 0,0 0 0 16,-1-1 0-16,1-2 0 0,4-17 0 0,-4 27 0 15,4-27 0-15,0 0 0 0,0 18 0 16,0-18 0-16,0 0 0 0,0 0 0 0,0 0 0 16,0 0 0-16,13-24 0 0,-13 24 0 0,12-34 0 15,-5 12 0-15,0 1 0 0,0-2 0 16,0 1 0-16,0 1 0 0,-1 3 0 0,1 0 0 15,-7 18 0-15,9-29 0 0,-9 29 0 0,9-24 0 16,-9 24 0-16,7-18 0 0,-7 18 0 16,0 0 0-16,0 0 0 0,20-14 0 0,-20 14 0 15,0 0 0-15,21-3 0 0,-21 3 0 0,22-2 0 16,-22 2 0-16,34-1 0 0,-14 0 0 0,2-3 0 16,0 2 0-16,3 0 0 0,1-2 0 0,-1 1 0 15,1 1 0-15,-3 0 0 0,0 0 0 0,-4 0 0 16,-2 0 0-16,-17 2 0 0,22-3 0 0,-22 3 0 15,0 0 0-15,0 0 0 16,0 0 0-16,0 0 0 0,0 0 0 0,0 0 0 16,0 0 0-16,0 0 0 0,-18-18 0 0,18 18 0 15,-18-5 0-15,18 5 0 0,-18 0 0 0,18 0 0 16,-20 7 0-16,20-7 0 0,-22 15 0 0,22-15 0 16,-22 25 0-16,10-8 0 0,1 3 0 0,2 1 0 15,-1 1 0-15,1 1 0 0,1-1 0 0,2 1 0 16,2-1 0-16,3-3 0 0,2-2 0 15,-1-17 0-15,9 19 0 0,-9-19 0 0,17 6 0 16,-17-6 0-16,29-9 0 0,-11-2 0 0,3-7 0 16,-1-3 0-16,4-5 0 0,-1-4 0 0,1-1 0 15,0-2 0-15,-2 0 0 0,-1 0 0 0,-3 1 0 16,-2 2 0-16,-3 1 0 0,-2 1 0 16,-3 2 0-16,-2 2 0 0,-3 1 0 15,0 2 0-15,-1 4 0 0,-2 17 0 0,3-19 0 16,-3 19 0-16,0 0 0 0,0 0 0 0,0 0 0 15,-3 19 0-15,3-19 0 0,-7 34 0 0,4-10 0 16,0 5 0-16,0 3 0 0,1 0 0 0,-1 2 0 16,0 1 0-16,0-1 0 0,2-1 0 0,1-4 0 15,0 0 0-15,0-3 0 0,1 2 0 0,1-1 0 16,1-2 0-16,1-4 0 0,6-1 0 16,-10-20 0-16,20 26 0 0,-20-26 0 0,28 8-70 15,-28-8-6-15,34-10 4 0,-34 10-2 16,45-20-40-16,-34-13-51 0,29 30-46 0,-29-34-22 15,27 23 25-15,-21-15 27 0,9 5 34 0,-5-1 14 16,-1-2-7-16,5 6 1 0,-15-12 56 0</inkml:trace>
  <inkml:trace contextRef="#ctx0" brushRef="#br0" timeOffset="58392.0167">16213 13285 1956 0,'15'-21'91'16,"-15"21"-91"-16,0 0 0 0,0 0 0 0,0 0 0 15,0 0 0-15,0 0 0 0,-17 0 0 0,17 0 0 16,-16 17 0-16,16-17 0 0,-24 29 0 0,9-12 0 15,-1 4 0-15,-1 1 0 0,1-2 0 0,-1 2 0 16,4-2 0-16,1 0 0 0,2-3 0 16,10-17 0-16,-11 28 0 0,11-28 0 15,1 19 0-15,-1-19 0 0,0 0 0 0,23 16 0 16,-23-16 0-16,28 1 0 0,-11-4 0 0,0-1 0 16,3-1 0-16,-2 0 0 0,0 1 0 0,-18 4 0 15,30-3 0-15,-30 3 0 0,17 2 0 0,-17-2 0 16,0 0 0-16,0 0 0 0,7 22 0 0,-7-22 0 15,-11 19 0-15,11-19 0 0,-24 27 0 16,24-27 0-16,-33 28 0 0,15-14 0 0,-3-1 0 16,0 3 0-16,-1-6 0 0,4 2 0 0,-3-6 0 15,3 4 0-15,-6-8-33 0,3 8-64 0,-13-16-21 16,16 19-58-16,-31-36-74 0,49 23-58 16,-65-11-16-16,35 5 36 0,-9-1 36 0,-13-16 52 15,18 28 200-15</inkml:trace>
  <inkml:trace contextRef="#ctx0" brushRef="#br0" timeOffset="59235.8012">9732 14823 1506 0,'0'0'198'16,"6"-20"-143"-16,-6 20-11 0,-3-28 0 16,3 28-2-16,-7-24-5 0,7 24-4 0,-16-18 0 15,16 18 0-15,-26-10-11 0,9 10-22 0,-1 1 0 16,-3 4 0-16,-3 1 0 0,1 4 0 0,-4 1 0 15,0 3 0-15,1 3 0 0,-1 2 0 16,-1 4 0-16,3 3 0 0,2-1 0 0,4-1 0 16,2-3 0-16,4-4 0 0,13-17 0 0,-13 22 0 15,13-22 0-15,0 0 0 0,0 0 0 0,27 4 0 16,-6-11 0-16,3-4 0 0,8-6 0 0,3-4 0 16,3-4 0-16,2-1 0 0,4-2 0 0,-2 1 0 15,0 4 0-15,-5 5 0 0,-4 5 0 16,-3 4 0-16,-6 6 0 0,-6 4 0 15,-18-1 0-15,22 15 0 0,-22-15 0 0,6 30 0 16,-9-7 0-16,-4 5 0 0,-4 5 0 0,-3 5 0 16,-4 5 0-16,-1 5 0 0,-3 4 0 0,1 4 0 15,0 4 0-15,0 0 0 0,0-1 0 0,3-2 0 16,1-2 0-16,2-6 0 0,4-6 0 0,4-8 0 16,5-11 0-16,0-7 0 0,2-17 0 15,0 0 0-15,25 13 0 0,-25-13 0 0,31-16 0 16,-10-1 0-16,2-7 0 0,4-4 0 0,3-5 0 15,2-4 0-15,2-1 0 0,0-5 0 0,1 3 0 16,-1-2 0-16,3 7 0 0,-9-4 0 16,6 13-123-16,-17-18-41 0,25 41-121 0,-40-40-57 15,35 40-17-15,-24-19-25 0,6-6 86 0,21 27 207 16</inkml:trace>
  <inkml:trace contextRef="#ctx0" brushRef="#br0" timeOffset="59735.7902">10348 14664 1494 0,'0'0'551'16,"0"0"-549"-16,0 0-2 0,0 0 0 16,0 0 0-16,-5 18 0 0,5-18 0 0,-13 23 0 15,3-5 0-15,0 5 0 0,-1 3 0 0,0 3 0 16,1 4 0-16,1 1 0 0,0 0 0 0,4 0 0 16,3-5 0-16,1-3 0 0,3-6 0 0,3-3 0 15,-5-17 0-15,21 20 0 0,-21-20 0 0,32 3 0 16,-10-9 0-16,4-7 0 0,3-3 0 15,3-6 0-15,2-5 0 0,2-3 0 16,0-2 0-16,0 0 0 0,-3 2 0 0,-4 2 0 16,-6 5 0-16,-5 5 0 0,-18 18 0 0,21-21 0 15,-21 21 0-15,0 0 0 0,0 0 0 0,0 0 0 16,0 0 0-16,0 0 0 0,0 0 0 0,0 24 0 16,0-24 0-16,-7 32 0 0,4-13 0 0,2 2 0 15,0-2 0-15,2 2 0 0,2-1 0 16,-2-2 0-16,5 2 0 0,-6-20 0 0,14 33 0 15,-14-33 0-15,21 29 0 0,-21-29 0 0,28 25 0 16,-28-25-77-16,34 13-66 0,-34-34-85 0,33 38-96 16,-39-41-39-16,33 22-3 0,-27 2 29 15,19-52 129-15,14 42 208 0</inkml:trace>
  <inkml:trace contextRef="#ctx0" brushRef="#br0" timeOffset="59907.6346">11004 14604 1581 0,'11'17'466'15,"-11"-17"-466"-15,-12 20 0 0,12-20 0 0,-8 32 0 16,4-9 0-16,0 6 0 0,2 2 0 0,1 0 0 16,1-1 0-16,1 2 0 0,0-1 0 0,2-2 0 15,0-2 0-15,2-4 0 0,0-5 0 16,-5-18 0-16,13 22 0 0,-13-22 0 16,0 0 0-16,27 15-102 0,-39-39-177 0,39 40-121 15,-47-37-207-15,23 4 24 0,-3 17 508 0</inkml:trace>
  <inkml:trace contextRef="#ctx0" brushRef="#br0" timeOffset="60067.2126">10896 14283 2047 0,'-27'31'0'0,"27"-31"0"16,0 0 0-16,-17 4 0 0,17-4 0 15,0 0 0-15,0 0 0 0,0 0 0 0,0 0 0 16,19 15-228-16,-39-35-225 0,20 20-217 0,0 0 18 15,0 0 609-15</inkml:trace>
  <inkml:trace contextRef="#ctx0" brushRef="#br0" timeOffset="60551.6666">11603 14555 1803 0,'0'0'116'0,"0"0"-58"16,0 0-20-16,-12-18-6 0,12 18-32 15,-25-4 0-15,25 4 0 0,-31 5 0 0,12 1 0 16,-1 2 0-16,-2 6 0 0,-2 1 0 0,-1 4 0 15,0 2 0-15,-1 5 0 0,3-1 0 0,1 5 0 16,1 1 0-16,4-1 0 0,0-2 0 0,5-3 0 16,5-6 0-16,6 1 0 0,1-20 0 0,11 24 0 15,-11-24 0-15,31 12 0 0,-5-12 0 16,2-5 0-16,8-2 0 0,4-9 0 16,7 3 0-16,-2-6 0 0,5 3 0 0,-7-5 0 15,12 19-169-15,-31-38-172 0,40 45-110 0,-44-28-93 16,11 3 20-16,11 24 507 0</inkml:trace>
  <inkml:trace contextRef="#ctx0" brushRef="#br0" timeOffset="60770.3348">11981 14199 2047 0,'0'0'0'0,"0"23"0"15,0-23 0-15,-15 33 0 0,9-10 0 16,-1 5 0-16,1 4 0 0,0 5 0 16,2 2 0-16,1 5 0 0,0 1 0 0,1 1 0 15,0 1 0-15,0-2 0 0,0-1 0 0,3 0 0 16,-1-7 0-16,5 3 0 0,-7-18-90 0,28 29-230 16,-44-40-293-16,30 9-37 0,-12-20 277 0</inkml:trace>
  <inkml:trace contextRef="#ctx0" brushRef="#br0" timeOffset="61051.5987">12099 14442 1946 0,'-19'16'47'0,"19"-16"-23"15,-31 36-3-15,18-14-12 0,1 2-9 16,-1 2 0-16,5 1 0 0,-2 0 0 0,4-2 0 15,2-2 0-15,4-3 0 0,0-20 0 0,4 25 0 16,-4-25 0-16,0 0 0 0,20 20 0 0,-20-20 0 16,20 3 0-16,-20-3 0 0,25-5 0 0,-25 5 0 15,26-11 0-15,-26 11 0 0,28-10 0 0,-28 10 0 16,27-8 0-16,-27 8 0 0,23-1 0 0,-23 1 0 16,23 10 0-16,-23-10 0 15,21 23 0-15,-21-23 0 0,21 31 0 0,-21-31-111 16,25 44-139-16,-25-44-138 0,10 31-132 0,-7-10-27 15,-3-21 317-15</inkml:trace>
  <inkml:trace contextRef="#ctx0" brushRef="#br0" timeOffset="61442.2164">12606 14215 1987 0,'0'0'60'16,"0"0"-60"-16,-18 10 0 0,18-10 0 16,0 0 0-16,-15 25 0 0,15-25 0 15,-9 35 0-15,4-11 0 0,2 5 0 0,1 4 0 16,-1 3 0-16,0 5 0 0,-1 4 0 0,-1 2 0 16,2 3 0-16,-1-3 0 0,-1-1 0 0,3-5 0 15,0-7 0-15,6-3 0 0,1-8 0 0,3-3 0 16,-8-20 0-16,24 29-103 0,-33-47-201 15,45 36-112-15,-42-46-51 0,20 7-124 0,15 18 426 16,-33-41 165-16</inkml:trace>
  <inkml:trace contextRef="#ctx0" brushRef="#br0" timeOffset="61910.9537">12767 14556 1569 0,'0'0'466'16,"-5"27"-454"-16,-3-6-12 0,2 1 0 0,3 1 0 15,-2 1 0-15,2 4 0 0,0-1 0 0,2 1 0 16,-2-1 0-16,3-2 0 0,0-4 0 0,3-3 0 16,-3-18 0-16,8 23 0 0,-8-23 0 0,0 0 0 15,27 6 0-15,-27-6 0 0,24-20 0 0,-10 1 0 16,3-3 0-16,0-5 0 0,2-5 0 0,3-4 0 16,0-1 0-16,0-2 0 0,0 2 0 15,-1 2 0-15,-1 1 0 0,-2 4 0 0,-2 3 0 16,-3 4 0-16,-13 23 0 0,19-25 0 0,-19 25 0 15,0 0 0-15,0 0 0 0,0 0 0 16,3 26 0-16,-6 0 0 0,-2 11 0 0,-3 9 0 16,1 5 0-16,-3 6 0 0,3 4 0 0,-5 2 0 15,1 10 0-15,-5-4-12 0,-1 11-54 16,-6-5 5-16,1 1 44 0,-1-1-7 0,-1-11 64 16,8-2 4-16,-1-13-26 0,5-3 14 0,1-10-16 15,2-3 1-15,1-9-5 0,2-6-11 0,6-18-1 16,0 0 0-16,0 0 0 0,0 0 0 0,-12-19 0 15,12-4 0-15,1-4 0 0,0-4 0 0,1-3 0 16,1-2 0-16,1-4 0 0,0 0 0 0,0-6 0 16,0 2 0-16,1-4 0 15,1 0 0-15,0 1 0 0,2-1 0 0,1 7 0 16,2 5 0-16,0 6 0 0,0 6 0 0,3 7 0 16,-2-4 0-16,9 13 0 0,-8-14-113 0,27 39-136 15,-33-49-120-15,50 38-63 0,-23-25-30 0,12-20 41 16,40 33 421-16</inkml:trace>
  <inkml:trace contextRef="#ctx0" brushRef="#br0" timeOffset="63539.2193">17693 13643 1083 0,'0'0'540'15,"23"-9"-372"-15,-23 9-92 0,-3-16-21 0,3 16-13 16,0 0-9-16,0 0-8 0,1-19-7 0,-1 19-11 15,0 0-7-15,0 0 0 0,0 0 0 0,0 0 0 16,7 25 0-16,-7-25 0 0,5 36 0 0,-6-12 0 16,0 1 0-16,-2 3 0 0,-2 2 0 0,3 4 0 15,-2 3 0-15,1 3 0 0,1-3 0 16,0 4 0-16,1-1 0 0,1-1 0 16,1-1 0-16,3-1 0 0,0-7 0 0,6-2-7 15,-10-28-71-15,35 53-232 0,-35-53-316 0,17 13-13 16,-17-13 253-16</inkml:trace>
  <inkml:trace contextRef="#ctx0" brushRef="#br0" timeOffset="63898.5885">17664 13659 1917 0,'0'0'40'0,"0"0"-17"0,19 2-5 16,-19-2 1-16,22-2 3 0,-5 2-14 0,2-3-8 15,4 2 0-15,1-3 0 0,2 1 0 0,3-2 0 16,-1 0 0-16,1 0 0 0,1 2 0 16,-1 0 0-16,2 1 0 0,-4 1 0 0,1 1 0 15,-4 2 0-15,-1 2 0 0,-6 2 0 0,-17-6 0 16,22 19 0-16,-22-19 0 0,4 34 0 0,-8-12 0 16,-5 3 0-16,-4 5 0 0,-6 4 0 0,-5 4 0 15,-2 3 0-15,-3-1 0 0,1 1 0 0,-2 0 0 16,2 0 0-16,-1 0 0 0,2-1 0 0,2-5 0 15,3-2 0-15,3-7 0 16,2-4 0-16,4-5 0 0,13-17 0 0,0 0 0 16,-15 19 0-16,15-19 0 0,0 0 0 0,0 0 0 15,0 0 0-15,7-26 0 0,-7 26 0 0,12-30-23 16,-12 30-89-16,1-48-205 0,27 48-165 0,-29-26-112 16,8 4 76-16,12 20 518 0</inkml:trace>
  <inkml:trace contextRef="#ctx0" brushRef="#br0" timeOffset="64273.5639">18238 14147 1518 0,'18'5'69'0,"-18"-5"-8"16,27 4 7-16,-27-4-1 0,32-10-8 0,-32 10-12 15,40-18-7-15,-18 2-5 0,2 0-9 0,-1-3-3 16,0 0-9-16,-2-3 0 0,-3-1-8 0,-2 2-7 16,0-2 2-16,-4 3-1 0,0 1 0 0,-3-1 0 15,-3 3 0-15,-4 0 0 0,-2 17 0 0,-2-27 0 16,2 27 0-16,-16-22 0 0,16 22 0 16,-28-14 0-16,8 10 0 0,-2 2 0 0,-1 4 0 15,-3 1 0-15,-2 4 0 0,-2 6 0 16,-1 2 0-16,0 6 0 0,3 3 0 0,2 4 0 15,1 3 0-15,3 2 0 0,3 1 0 0,4 1 0 16,4-1 0-16,7-3 0 0,4-2 0 0,4-6 0 16,7-3 0-16,8-6 0 0,4-4 0 0,6-5 0 15,6-5 0-15,5-5 0 0,5-5 0 16,5-3 0-16,-2-8 0 0,8 3 0 0,-15-22-193 16,34 39-208-16,-45-39-129 0,19 21-107 0,-4 9 352 15</inkml:trace>
  <inkml:trace contextRef="#ctx0" brushRef="#br0" timeOffset="64461.0641">18727 14018 1836 0,'0'0'211'16,"0"0"-211"-16,0 0 0 0,19 5 0 0,-19-5 0 15,34-11 0-15,-11 2 0 0,3-3 0 0,3-1 0 16,2 0 0-16,0-3 0 0,3 1 0 0,-2 1 0 15,2 1 0-15,-6-6-24 0,12 28-179 16,-33-39-306-16,31 30-104 0,-17-8-27 0,-3-7 583 16</inkml:trace>
  <inkml:trace contextRef="#ctx0" brushRef="#br0" timeOffset="65024.6806">19639 13858 1135 0,'0'0'471'0,"0"0"-301"0,0 0-65 15,-26-6-27-15,26 6-27 0,-21-8-14 16,21 8-37-16,-30-6 0 0,30 6 0 0,-36-5 0 16,14 5 0-16,-1 0 0 0,-1 3 0 0,-1 1 0 15,2 3 0-15,-2 2 0 0,3 4 0 0,-1 2 0 16,2 4 0-16,1 3 0 0,2-1 0 0,4 5 0 15,-1 0 0-15,6 1 0 0,0 0 0 16,4-2 0-16,4-2 0 0,3-2 0 0,3-4 0 16,-5-17 0-16,23 27 0 0,-6-17 0 0,4-2 0 0,3-3 0 0,4-3 0 0,4-4 0 15,4-5 0-15,7-3 0 0,1-7 0 0,7-2 0 16,-4-16-82-16,25 28-216 0,-39-48-135 0,35 29-212 16,-21-4 61-16,-9-15 580 0</inkml:trace>
  <inkml:trace contextRef="#ctx0" brushRef="#br0" timeOffset="65571.637">19899 13980 1370 0,'-17'-19'536'0,"17"19"-480"0,0 0-49 0,0 0 13 16,0 0 1-16,0 0 0 0,0 0-5 0,17 2-16 15,-17-2 0-15,21 3 0 0,-21-3 0 0,31 0 0 16,-13 0 0-16,2-1 0 0,1 1 0 0,0-3 0 16,0 1 0-16,0-1 0 0,-3 0 0 0,-1-1 0 15,-17 4 0-15,27-8 0 0,-27 8 0 0,20-9 0 16,-20 9 0-16,0 0 0 16,9-23 0-16,-9 23 0 0,0-23 0 0,0 23 0 15,-6-31 0-15,1 13 0 0,-2 1 0 0,-1 0 0 16,8 17 0-16,-24-27 0 0,24 27 0 0,-30-16 0 15,11 13 0-15,-3 3 0 0,-1 2 0 0,-3 5 0 16,-2 3 0-16,1 6 0 0,-1 2 0 0,2 6 0 16,-1 5 0-16,3 3 0 0,2 0 0 15,2 5 0-15,4-4 0 0,4 3 0 0,4-4 0 16,4-3 0-16,6-2 0 0,6-5 0 0,5-5 0 16,7-3 0-16,5-4 0 0,7-4 0 0,5-5 0 15,6-6 0-15,4-2 0 0,3-8 0 16,6 0 0-16,-3-7 0 0,9 0 0 0,0-11-50 15,18 23-159-15,-30-46-129 0,41 39-168 0,-30-22-81 16,3-13 231-16</inkml:trace>
  <inkml:trace contextRef="#ctx0" brushRef="#br0" timeOffset="66415.2983">20690 13175 1522 0,'20'11'319'0,"-20"-11"-242"0,0 0-38 0,0 0 1 16,0 0-6-16,-17-6-18 0,17 6-16 0,-1 21 0 15,-3 2 0-15,0 11 0 0,-4 10 0 16,-1 5 0-16,-2 7 0 0,-4 1 0 0,0 3 0 16,1 1 0-16,-2 1 0 0,0 0 0 0,2 4 0 15,-3 0 0-15,2-3 0 0,4-5 0 16,3-5 0-16,5-7 0 0,6-6 0 0,4-5 0 16,4-9 0-16,6-5 0 0,1-6 0 0,8-3 0 15,-7-23-150-15,35 32-276 0,-39-38-191 16,21 11-15-16,-10 0 411 0</inkml:trace>
  <inkml:trace contextRef="#ctx0" brushRef="#br0" timeOffset="67462.1679">20858 13806 1620 0,'-31'10'220'0,"3"9"-20"15,10-7-193-15,18-12-7 0,-21 20 0 0,21-20 0 16,0 18 0-16,0-18 0 0,17 17 0 0,-17-17 0 15,31 9 0-15,-11-5 0 0,3-4 0 0,5-2 0 16,3-4 0-16,4-2 0 0,2-4 0 0,1-4 0 16,1 0 0-16,2-3 0 0,-1-2 0 0,-3 1 0 15,-4 0 0-15,-2-1 0 0,-8 4 0 0,-3 0 0 16,-20 17 0-16,25-24 0 0,-25 24 0 16,0 0 0-16,3-23 0 0,-3 23 0 0,0 0 0 15,-29-16 0-15,12 14 0 0,-4 1 0 0,-3 2 0 16,-4 3 0-16,-1 2 0 0,-3 1 0 0,1 4 0 15,-2 1 0-15,2 4 0 0,2 2 0 0,1 2 0 16,4 5 0-16,2 0 0 0,1 0 0 16,4 2 0-16,4-2 0 0,5 1 0 15,1-3 0-15,6-3 0 0,5 0 0 0,-4-20 0 16,19 31 0-16,-19-31 0 0,33 28 0 0,-11-18 0 16,2-4 0-16,4-2 0 0,3-4 0 0,4-2 0 15,4-3 0-15,2-5 0 0,4 0 0 0,0-6 0 16,0 0 0-16,-5 2 0 0,-1-2 0 0,-6 3 0 15,-6 2 0-15,-6 1 0 0,-21 10 0 0,26-10 0 16,-26 10 0-16,0 0 0 0,0 0 0 16,0 0 0-16,0 0 0 0,0 0 0 0,0 0 0 15,0 0 0-15,-9 20 0 0,9-20 0 16,-19 25 0-16,19-25 0 0,-18 36 0 0,8-14 0 16,2 2 0-16,-2 2 0 0,3-2 0 0,1 0 0 15,1-3 0-15,1-3 0 0,4-18 0 0,-1 26 0 16,1-26 0-16,0 0 0 0,0 0 0 0,0 0 0 15,22 11 0-15,-22-11 0 0,17-18 0 16,-17 18 0-16,22-34 0 0,-10 9 0 0,3-2 0 16,0-4 0-16,1-2 0 0,0 1 0 0,-1 0 0 15,-1 1 0-15,-2 4 0 0,-1 0 0 0,-2 6 0 16,1 0 0-16,-3 4 0 0,-7 17 0 0,16-24 0 16,-16 24 0-16,0 0 0 0,20-11 0 0,-20 11 0 15,0 0 0-15,26 9 0 16,-26-9 0-16,24 10 0 0,-24-10 0 0,33 13 0 15,-13-9 0-15,0 0 0 0,5-2 0 0,-1 0 0 16,3-2 0-16,1-3 0 0,1 0 0 0,1-3 0 16,-2 1 0-16,0-1 0 0,-5 0 0 0,-1 1 0 15,-22 5 0-15,27-7 0 0,-27 7 0 0,0 0 0 16,0 0 0-16,0 0 0 0,0 0 0 0,0 0 0 16,-18-4 0-16,18 4 0 0,-32 4 0 15,13-1 0-15,-3 3 0 0,-1 0 0 0,-3 4 0 16,0 1 0-16,-2 3 0 0,3 3 0 0,-2 1 0 15,3 3 0-15,1 1 0 0,1 1 0 0,4 0 0 16,-1 1 0-16,6 0 0 0,3-2 0 16,4-2 0-16,5-3 0 0,1-17 0 0,11 27 0 15,-11-27 0-15,24 16 0 0,-6-13 0 0,3-3 0 16,2-3 0-16,3-7 0 0,3-3 0 16,1-4 0-16,2-5 0 0,1-2 0 0,-2-2 0 15,-1 1 0-15,-5 0 0 0,-2 2 0 0,-3 0 0 16,-6 3 0-16,-1 2 0 0,-13 18 0 0,12-28 0 15,-12 28 0-15,3-21 0 0,-3 21 0 0,0 0 0 16,-2-17 0-16,2 17 0 0,0 0 0 0,0 0 0 16,0 0 0-16,0 0 0 0,-13 25 0 15,9-8 0-15,1 5 0 0,1 6 0 16,1 1 0-16,0 3 0 0,-1 2 0 0,1 1 0 16,0 0 0-16,2-1 0 0,-1-6 0 0,6-4 0 15,-6-24 0-15,20 29 0 0,-20-29 0 0,34 5 0 16,-14-12 0-16,7-3-20 0,-7-19-108 0,16 12-26 15,-25-36-72-15,34 27-49 0,-32-36 0 0,30 22-6 16,-15-17 49-16,6-1 39 0,6 12-4 16,-18-23 132-16</inkml:trace>
  <inkml:trace contextRef="#ctx0" brushRef="#br0" timeOffset="67634.0447">22504 13331 2047 0,'-10'22'0'0,"2"2"0"0,1 2 0 0,-2 6 0 15,3 2 0-15,-3 4 0 0,1 6 0 16,-1 1 0-16,0 4 0 0,-1 1 0 0,0 1 0 16,-1 1 0-16,2 0 0 0,-1-4 0 0,0-1 0 15,4-4 0-15,-1-8 0 0,4-1 0 0,-2-13 0 16,15 12-147-16,-28-40-150 0,39 39-142 0,-38-40-77 16,17 8 10-16,0 0 365 0</inkml:trace>
  <inkml:trace contextRef="#ctx0" brushRef="#br0" timeOffset="67852.7919">22300 13654 1663 0,'-24'-28'384'0,"41"29"-384"0,-17-1 0 0,0 0 0 16,0 0 0-16,0 0 0 0,0 20 0 0,0-20 0 16,18 12 0-16,-18-12 0 0,28 9 0 15,-11-5 0-15,3-2 0 0,0 1 0 0,2-1 0 16,-2-1 0-16,1-1 0 0,1 0 0 0,0 3 0 15,-3-3 0-15,3 3 0 0,-1 1 0 0,1 1 0 16,1 0 0-16,2 1 0 0,-5-6-60 0,13 16-103 16,-31-36-153-16,42 42-99 0,-44-22-99 15,26-16 21-15,8 28 408 0</inkml:trace>
  <inkml:trace contextRef="#ctx0" brushRef="#br0" timeOffset="68071.5407">22942 13671 786 0,'7'18'454'0,"-29"-31"30"15,36 32-302-15,-14-19-92 0,0 0-39 0,-20 25-51 16,20-25 0-16,-11 22 0 0,11-22 0 0,-13 25 0 16,13-25 0-16,-12 33 0 0,6-14 0 15,-2 2 0-15,2 2 0 0,-1 1 0 0,1 0 0 16,0 1 0-16,-1 0 0 0,-1-1 0 0,2 0 0 16,1-1 0-16,0-3 0 0,5-20 0 0,-2 25 0 15,2-25 0-15,0 0 0 0,0 0 0 16,0 0 0-16,24 7 0 0,-24-32-152 0,30 26-124 15,-40-47-77-15,37 33-149 0,-19-14-27 0,-4-22 295 16</inkml:trace>
  <inkml:trace contextRef="#ctx0" brushRef="#br0" timeOffset="68555.9149">23092 13405 1652 0,'17'26'395'16,"-17"-26"-395"-16,0 0 0 0,0 0 0 15,-3 18 0-15,3-18 0 0,0 0 0 0,11 27 0 16,-11-27 0-16,9 25 0 0,-9-25 0 16,8 32 0-16,-4-15 0 0,-2 1 0 0,2 1 0 15,-3 3 0-15,-1 0 0 0,-2 3 0 0,-2 1 0 16,-1 1 0-16,-3 1 0 0,-2 0 0 0,-1 0 0 16,0-2 0-16,0 4 0 0,0-5 0 0,1 0 0 15,3-4 0-15,1-3 0 0,6-18 0 16,-5 27 0-16,5-27 0 0,0 0 0 0,0 0 0 15,17 8 0-15,-17-8 0 0,27-13 0 0,-9-1 0 16,4-5 0-16,4-5 0 0,0-4 0 0,3-1 0 16,-1-1 0-16,2 0 0 0,-1-1 0 0,0 2 0 15,0 0 0-15,-3 0 0 0,-2 4 0 0,-2 1 0 16,-3 1 0-16,0 5 0 0,-19 18 0 16,25-27 0-16,-25 27 0 0,0 0 0 15,0 0 0-15,0 0 0 0,0 0 0 0,9 21 0 16,-13-3 0-16,-3 6 0 0,-1 4 0 0,1 1 0 15,-1 2 0-15,-1 2 0 0,1 2 0 0,2 1 0 16,1-2 0-16,3-1 0 0,5-7 0 0,3-4 0 16,5-3 0-16,-11-19 0 0,32 26 0 0,-11-19 0 15,3-3 0-15,4-4 0 0,-1-6 0 16,8-2 0-16,0-5 0 0,5-1 0 0,-4-6 0 16,6 3 0-16,-9-14-115 0,13 20-57 0,-32-29-43 15,29 35-24-15,-38-30-27 0,23 25 18 16,-21-15-2-16,5 2 27 0,-12 23-1 0,8-42 130 15,9 41 94-15</inkml:trace>
  <inkml:trace contextRef="#ctx0" brushRef="#br0" timeOffset="69102.8041">23946 13633 669 0,'7'18'352'0,"-38"-37"103"16,42 44 5-16,-11-25-381 0,-25 6-47 15,25-6-32-15,-19 8 0 0,19-8 0 0,0 0 0 16,-22 17 0-16,22-17 0 0,-14 19 0 0,14-19 0 16,-18 25 0-16,18-25 0 0,-25 33 0 0,13-12 0 15,-6 2 0-15,2 2 0 0,0 4 0 0,-1-1 0 16,1 0 0-16,2-1 0 0,3-1 0 0,2-2 0 15,4-3 0-15,4-4 0 0,1-17 0 0,12 21 0 16,-12-21 0-16,30 4 0 16,-11-9 0-16,7-5 0 0,2-4 0 0,3-5 0 15,2-6 0-15,1 0 0 0,1-6 0 0,1-1 0 16,0-3 0-16,-1-1 0 0,-2 1 0 0,-1 0 0 16,-3 2 0-16,-5 3 0 0,-3-1 0 0,-5 4 0 15,-4 1 0-15,-4 4 0 0,-1 2 0 0,-5 2 0 16,-2 18 0-16,-6-28 0 0,6 28 0 15,0 0 0-15,-21-10 0 0,21 10 0 0,-18 20 0 16,7-2 0-16,-2 7 0 0,-2 7 0 0,-2 5 0 16,0 7 0-16,-1 6 0 0,-2 5 0 0,2 7 0 15,-1 4 0-15,2 4 0 0,-2 3 0 16,2 1 0-16,0 1 0 0,0 0 0 0,0-2 0 16,1 0 0-16,-2-5 0 0,1-4 0 0,1-5 0 15,2-8 0-15,0-4 0 0,0-6 0 16,-1-5 0-16,-1-4 0 0,3-7 0 0,0-6 0 15,13-19 0-15,-25 19 0 0,25-19 0 0,-18-8 0 16,18 8 0-16,-14-29 0 0,6 9 0 0,2-6 0 16,1 1 0-16,2-6 0 0,1-5 0 0,4-6 0 15,4-5 0-15,3-5 0 0,5-2 0 0,3-6 0 16,5 0 0-16,2 2 0 0,5 2 0 0,-1 9 0 16,0 6 0-16,0 6 0 15,-1 6 0-15,0 1 0 0,-3 3 0 0,0 0 0 16,-2 4 0-16,-2 2 0 0,-5-2 0 0,5 6 0 15,-9-8 0-15,8 14-71 0,-16-14-57 0,15 20-58 16,-24-28-9-16,30 29-27 0,-25-31-39 0,28 21 28 16,-14-13 0-16,5-1 41 0,4 9 2 0,-13-21 55 15,15 26 135-15</inkml:trace>
  <inkml:trace contextRef="#ctx0" brushRef="#br0" timeOffset="70071.6157">17779 15221 1524 0,'19'-7'158'0,"-22"-21"-92"0,13 10 13 15,-9-9-55-15,8 4 7 0,-7-2 4 0,4 3-14 16,-5 0 7-16,2 4-6 0,-3 18 7 16,-1-24-2-16,1 24-24 0,0 0-3 0,-19-13 0 15,19 13 0-15,-19 3 0 0,19-3 0 16,-28 11 0-16,11 0 0 0,-2 2 0 0,-2 3 0 16,0 4 0-16,-1 0 0 0,0 2 0 0,1 2 0 15,-1 1 0-15,0 0 0 0,2-1 0 0,6 0 0 16,-1-3 0-16,7-2 0 0,2 0 0 0,3-1 0 15,6 2 0-15,3-1 0 0,5 2 0 0,2-2 0 16,5-2 0-16,5 0 0 0,5-4 0 0,1-2 0 16,3-2 0-16,0-7 0 0,0-3 0 15,4-5 0-15,-3-5 0 0,-1-5 0 0,0-3 0 16,-3-5 0-16,-1-4 0 0,-1-2 0 16,-4-2 0-16,-5-2 0 0,-4 2 0 0,-3 0 0 15,-3 1 0-15,-2 2 0 0,-1 2 0 0,-2 4 0 16,-3 4 0-16,0 19 0 0,-4-26 0 0,4 26 0 15,0 0 0-15,-14-18 0 0,14 18 0 0,0 0 0 16,-21 5 0-16,21-5 0 0,-17 23 0 16,8-4 0-16,-1 8 0 0,3 3 0 0,-1 4 0 15,3 2 0-15,0-1 0 0,2 0 0 0,6-1 0 16,0-2 0-16,7-3 0 0,2-6 0 0,7 0 0 16,-2-8 0-16,8 2 0 0,-4-11-37 15,15 14-112-15,-36-20-45 0,60 19-81 0,-60-19-19 16,50 3-5-16,-26-11 20 0,11 1 44 15,8 7 24-15,-16-27 138 0</inkml:trace>
  <inkml:trace contextRef="#ctx0" brushRef="#br0" timeOffset="70618.4631">18641 15116 1458 0,'2'17'543'0,"-2"-17"-516"0,-28-19-8 0,28 19-19 15,-26-22 0-15,26 22 0 0,-21-20 0 0,21 20 0 16,-19-11 0-16,19 11 0 0,-17-1 0 16,17 1 0-16,-20 10 0 0,20-10 0 0,-27 22 0 15,12-5 0-15,-2 3 0 0,0 4 0 0,-2 2 0 16,0 2 0-16,0 2 0 0,2 1 0 0,0 2 0 16,2-2 0-16,6 0 0 0,3-6 0 15,6-4 0-15,0-21 0 0,13 24 0 0,-13-24 0 16,35 7 0-16,-10-9 0 0,3-6 0 0,1-5 0 15,4-5 0-15,1-5 0 0,3-6 0 0,0-1 0 16,-1-3 0-16,0-2 0 0,-6 2 0 0,-2 3 0 16,-6 1 0-16,-3 5 0 0,-5 2 0 0,-5 2 0 15,-5 3 0-15,-4 17 0 16,1-26 0-16,-1 26 0 0,0 0 0 0,-14-23 0 16,14 23 0-16,0 0 0 0,-25-7 0 0,25 7 0 15,-18 5 0-15,18-5 0 0,-16 17 0 0,16-17 0 16,-11 32 0-16,5-6 0 0,4 5 0 0,-1 7 0 15,6 5 0-15,3 6 0 0,1 6 0 0,3 2 0 16,-2 4 0-16,1-2 0 0,-3 0 0 0,-2-1 0 16,-4-1 0-16,-4-1 0 0,-2-6 0 15,-4 0 0-15,-2-5 0 0,-4-4 0 0,-3-2 0 16,-4-3 0-16,-3-2 0 0,-1-5 0 0,-1-3 0 16,-1-3 0-16,1-7 0 0,0-4 0 0,0-8 0 15,2-5 0-15,0-8 0 0,-1-4 0 16,4-5 0-16,1-5 0 0,4 0 0 0,2-4 0 15,6 2 0-15,1-6 0 0,5 1 0 0,-1-7 0 16,9 6-35-16,-7-11-66 0,18 18-63 16,-19-18-8-16,35 31-39 0,-28-27-50 0,35 31 13 15,-18-18 6-15,10 9 46 0,3 1 17 0,-6-8 21 16,15 16 79-16</inkml:trace>
  <inkml:trace contextRef="#ctx0" brushRef="#br0" timeOffset="71352.7753">19461 15145 1369 0,'-15'-18'547'16,"15"18"-475"-16,0 0-31 0,0 0-23 0,0 0-18 16,-11-17 0-16,11 17 0 0,0 0 0 15,-19-22 0-15,19 22 0 0,-19-16 0 0,19 16 0 16,-28-14 0-16,28 14 0 0,-37-7 0 0,17 7 0 15,-3 1 0-15,-2 5 0 0,1 5 0 0,1 4 0 16,-1 5 0-16,-1 3 0 0,3 3 0 0,1 3 0 16,1 2 0-16,4 0 0 0,3-2 0 0,4 0 0 15,3-3 0-15,5-5 0 0,5-4 0 16,-4-17 0-16,18 18 0 0,-1-15 0 0,5-3 0 16,3-4 0-16,5-5 0 0,0-2 0 0,3-4 0 15,2-3 0-15,-1-1 0 0,1-3 0 0,-2 1 0 16,-2 0 0-16,-3-1 0 0,-5 2 0 15,-4 2 0-15,-19 18 0 0,25-29 0 0,-25 29 0 16,12-20 0-16,-12 20 0 0,0 0 0 0,0 0 0 16,0 0 0-16,0 0 0 0,0 0 0 15,0 0 0-15,0 0 0 0,0 0 0 0,0 0 0 16,-11 17 0-16,7 2 0 0,0 4 0 0,0 7 0 16,0 6 0-16,0 4 0 0,-1 6 0 0,2 3 0 15,-2 1 0-15,0 3 0 0,-1-1 0 0,0 1 0 16,-3-2 0-16,-2-1 0 0,0 0 0 0,-1-5 0 15,-1-3 0-15,0-5 0 0,-2-3 0 16,-1-8 0-16,-1-5 0 0,17-21 0 16,-31 25 0-16,31-25 0 0,-31 6 0 0,31-6 0 15,-28-15 0-15,28 15 0 0,-28-36 0 0,16 11 0 16,1-6 0-16,3 0 0 0,0-1 0 0,3 0 0 16,1 0 0-16,-1 1 0 0,1 1 0 0,0 2 0 15,-1-1 0-15,3 2 0 0,-3-2 0 0,3 6 0 16,-1-1 0-16,6 7 0 0,-3-1 0 15,0 18-63-15,8-19-69 0,9 28-33 0,-17-9-38 16,22 0-24-16,-22-17-24 0,34 22 3 0,-14-16 30 16,11 0 25-16,7 4 32 0,-5-12-5 0,19 15 147 15</inkml:trace>
  <inkml:trace contextRef="#ctx0" brushRef="#br0" timeOffset="71852.7714">20037 15042 1687 0,'-22'-11'190'0,"22"11"-112"0,0 0-23 0,0 0-18 15,0 0-37-15,0 0 0 0,0 0 0 0,-16 23 0 16,16-23 0-16,-10 17 0 0,10-17 0 0,-11 24 0 16,11-24 0-16,-14 31 0 0,8-12 0 0,-1 2 0 15,1 3 0-15,2 5 0 0,-3 1 0 16,4 4 0-16,-1 1 0 0,1-4 0 0,0 2 0 16,3-4 0-16,-1-4 0 0,0-3 0 0,1-22 0 15,2 27 0-15,-2-27 0 0,0 0 0 0,0 0 0 16,0 0 0-16,20-6 0 0,-20 6 0 0,9-26 0 15,-5 7 0-15,1-5 0 0,0-5 0 0,-2-3 0 16,5 1 0-16,-2-3 0 0,-1 1 0 16,1 2 0-16,0-2 0 0,0 1 0 15,2 1 0-15,1 0 0 0,2 1 0 0,0 2 0 16,0 2 0-16,1 4 0 0,0 1 0 0,0 4 0 16,-12 17 0-16,26-25 0 0,-26 25 0 0,25-10 0 15,-25 10 0-15,25 0 0 0,-25 0 0 0,30 5 0 16,-12-4 0-16,6 1 0 0,0-4 0 0,5 4 0 15,-5-9-34-15,11 14-108 0,-35-7-48 16,51 3-44-16,-51-3-20 0,38 2-11 0,-38-2 24 16,45 1 28-16,-16 6 30 0,-2-10 8 0,10 18 60 15,-37-15 115-15</inkml:trace>
  <inkml:trace contextRef="#ctx0" brushRef="#br0" timeOffset="72243.4246">20410 15111 1524 0,'0'0'237'0,"-21"15"49"0,21-15-286 0,0 0 0 15,0 0 0-15,26 7 0 0,-26-7 0 0,36-1 0 16,-14-3 0-16,1-1 0 0,3-2 0 0,1-2 0 16,-2 1 0-16,3-3 0 0,-4 0 0 0,1 0 0 15,-7 2 0-15,-1 0 0 16,-17 9 0-16,19-16 0 0,-19 16 0 0,0 0 0 15,4-23 0-15,-4 23 0 0,0 0 0 0,-14-24 0 16,14 24 0-16,-21-17 0 0,21 17 0 0,-29-14 0 16,12 8 0-16,-2 2 0 0,1 3 0 0,-1 1 0 15,-3 2 0-15,2 3 0 0,1 4 0 0,1 2 0 16,-1 3 0-16,2 3 0 0,2 1 0 16,1 4 0-16,3 2 0 0,2 2 0 0,2 1 0 15,1 1 0-15,4 1 0 0,3 0 0 0,3-3 0 16,3-5 0-16,5-1 0 0,-12-20 0 0,37 29 0 15,-17-22 0-15,8 1 0 0,-3-6 0 16,5-1 0-16,-1-6-32 0,10 9-77 0,-13-20-28 16,21 24-33-16,-26-32-32 0,30 28-32 0,-27-32-17 15,24 17-5-15,-13-12 32 0,1-1 7 16,9 11 3-16,-24-26 214 0</inkml:trace>
  <inkml:trace contextRef="#ctx0" brushRef="#br0" timeOffset="72669.4689">21216 14967 1411 0,'-22'-24'516'0,"22"24"-426"16,0 0-60-16,-12-19-30 0,12 19 0 16,-19-14 0-16,19 14 0 0,-23-6 0 0,23 6 0 15,-31 1 0-15,13 4 0 0,0 4 0 0,0 2 0 16,-3 2 0-16,1 4 0 0,1 1 0 0,2 1 0 15,2 0 0-15,3-3 0 0,12-16 0 16,-11 28 0-16,11-28 0 0,0 0 0 0,18 20 0 31,-18-20 0-31,36 0 0 0,-14-4 0 0,3-1 0 0,-1-1 0 16,3-2 0-16,1-1 0 0,-1 2 0 0,0 0 0 16,-3 1 0-16,-5 2 0 0,0 2 0 0,-19 2 0 15,22 2 0-15,-22-2 0 0,0 0 0 0,12 18 0 16,-12-18 0-16,-8 27 0 0,0-8 0 0,-5 2 0 15,-4 2 0-15,-3 1 0 16,-3 1 0-16,-1 2 0 0,-3 1 0 0,1-2 0 16,2 0 0-16,2-2 0 0,1-4 0 0,7-1 0 15,14-19 0-15,-21 25 0 0,21-25 0 0,0 0 0 16,0 0 0-16,0 0 0 0,0 0-12 0,33-13-112 16,-29-15-56-16,30 30-65 0,-35-39-52 0,37 31-11 15,-24-25 11-15,19 7 17 0,4 9 26 16,-19-28 205-16</inkml:trace>
  <inkml:trace contextRef="#ctx0" brushRef="#br0" timeOffset="73060.0874">21563 14816 1417 0,'18'8'552'0,"-18"-8"-484"0,0 0-58 16,-23-15-10-16,23 15 0 0,-18-4 0 0,18 4 0 15,-20 9 0-15,20-9 0 0,-23 15 0 0,23-15 0 16,-25 26 0-16,12-9 0 0,-2 1 0 0,3 4 0 16,-2-1 0-16,4 1 0 0,1 0 0 0,1-2 0 15,5-1 0-15,0-3 0 0,3-16 0 0,8 26 0 16,-8-26 0-16,19 17 0 16,-19-17 0-16,26 5 0 0,-26-5 0 0,35-6 0 15,-16-2 0-15,3 0 0 0,1-5 0 0,0 0 0 16,-1 1 0-16,-3 0 0 0,-2 5 0 0,-17 7 0 15,23-11 0-15,-23 11 0 0,0 0 0 0,0 0 0 16,0 0 0-16,13 18 0 0,-13-18 0 0,-6 32 0 16,-3-12 0-16,0 3 0 0,-5 4 0 15,0 3 0-15,-4 2 0 0,-1 1 0 0,1 0 0 16,-3-1 0-16,6-2 0 0,-2-4 0 0,6-3 0 16,1-6 0-16,10-17 0 0,-6 22 0 0,6-22 0 15,0 0 0-15,24 2-12 0,-19-21-122 0,22 14-31 16,-28-33-72-16,36 32-48 0,-34-38-2 15,31 22-20-15,-15-12 49 0,1-8 35 0,17 21 85 16,-29-28 138-16</inkml:trace>
  <inkml:trace contextRef="#ctx0" brushRef="#br0" timeOffset="73263.2956">21856 14961 2047 0,'-6'17'0'0,"0"0"0"15,0 1 0-15,1 1 0 0,1 3 0 0,-2 1 0 16,1 3 0-16,0-2 0 0,2 0 0 0,-2-2 0 15,2-2 0-15,0-3 0 0,0 1 0 16,3-18 0-16,-1 29 0 0,1-29 0 0,-1 22 0 16,1-22 0-16,0 0 0 0,8 20 0 0,-8-20-12 15,0 0-132-15,5-19-64 0,18 31-72 16,-40-38-43-16,38 25-34 0,-21 1 4 0,1-49-14 16,27 44 365-16</inkml:trace>
  <inkml:trace contextRef="#ctx0" brushRef="#br0" timeOffset="73435.0864">22001 14533 1827 0,'7'21'220'15,"-25"-12"-220"-15,18-9 0 0,-32 21 0 0,15-9 0 16,17-12 0-16,-27 18 0 0,27-18 0 0,0 0 0 16,0 0 0-16,-20 7-1 15,20-7-196-15,0 0-56 0,19 17-162 0,-36-31-30 16,-10-17 445-16,49 42-501 0,-24-32 267 0,43 30 234 15</inkml:trace>
  <inkml:trace contextRef="#ctx0" brushRef="#br0" timeOffset="73950.7343">22513 14808 1287 0,'9'18'538'0,"-39"-18"-410"16,30 0-71-16,0 0-24 0,-21 9-29 0,21-9-4 15,0 0 0-15,-17 10 0 0,17-10 0 0,0 0 0 16,-16 18 0-16,16-18 0 0,-9 17 0 0,9-17 0 15,-8 22 0-15,8-22 0 0,-7 28 0 0,3-11 0 16,3 1 0-16,-1 1 0 0,-2 5 0 16,2 0 0-16,-3 5 0 0,0 2 0 0,1 4 0 15,-3 0 0-15,1 1 0 0,-1-2 0 16,-1-4 0-16,2-3 0 0,3-8 0 0,3-19 0 16,-2 26 0-16,2-26 0 0,0 0 0 0,0 0 0 15,24 2 0-15,-24-2 0 0,24-21 0 0,-7 5 0 16,1-7 0-16,3-4 0 0,2-2 0 0,2-6 0 15,5-3 0-15,-1-2 0 0,1-1 0 16,2 1 0-16,-3 1 0 0,1 1 0 0,-2 1 0 16,-2 0 0-16,-2 3 0 0,-4 4 0 0,-3 4 0 15,-4 3 0-15,-3 4 0 0,-10 19 0 0,12-24 0 16,-12 24 0-16,0 0 0 0,0 0 0 16,0 0 0-16,0 0 0 0,0 0 0 0,0 0 0 15,-19 21 0-15,19-21 0 0,-2 22-22 16,10-4-104-16,-8-18-30 0,9 23-66 0,-9-23-35 15,0 0-33-15,0 0 4 0,20 15 33 0,-20-15 42 16,23 0 0-16,11 21 199 0</inkml:trace>
  <inkml:trace contextRef="#ctx0" brushRef="#br0" timeOffset="74450.709">22677 15053 1656 0,'-42'-13'308'16,"42"13"-247"-16,0 0-39 0,13 17-22 0,-13-17 0 15,18 7 0-15,-18-7 0 0,32 4 0 0,-11-7 0 16,2 1 0-16,4-4 0 0,4-2 0 0,0-2 0 16,2-4 0-16,0-2 0 0,3 0 0 15,0-1 0-15,0-3 0 0,-2 0 0 16,-5 0 0-16,-3 1 0 0,-5 1 0 0,-21 18 0 16,26-28 0-16,-26 28 0 0,9-18 0 0,-9 18 0 15,0 0 0-15,-18-17 0 0,18 17 0 0,-30-6 0 16,12 5 0-16,-2 2 0 0,-4 0 0 0,1 3 0 15,-2 1 0-15,0 2 0 0,4 3 0 0,-1 0 0 16,3 4 0-16,2 0 0 0,17-14 0 16,-24 34 0-16,16-15 0 0,4 1 0 0,3-2 0 15,3 1 0-15,4 1 0 0,4 0 0 0,1 1 0 16,5 1 0-16,-2-4 0 0,5-3 0 16,1 0 0-16,5-7 0 0,-1-4 0 0,5-4 0 15,-1-7 0-15,5 0 0 0,0-10 0 0,3 8-26 16,-8-21-102-16,15 20-54 0,-29-36-42 0,33 31-28 15,-35-33-40-15,27 21 23 0,-14-12 9 16,1-7 6-16,17 23 95 0,-28-33 159 0</inkml:trace>
  <inkml:trace contextRef="#ctx0" brushRef="#br0" timeOffset="74622.5843">23607 14405 641 0,'-17'2'419'0,"-11"-1"109"15,-12 2-69-15,24 23-459 16,-1 6 0-16,0 4 0 0,0 4 0 0,1 4 0 0,-1 2 0 15,4 2 0-15,-2 0 0 0,3 1 0 16,0-1 0-16,1-1 0 0,3-2 0 0,1-5 0 16,5-6 0-16,3-6 0 0,5-4 0 0,-6-24 0 15,25 37-42-15,-25-37-159 0,34 20-104 0,-43-40-95 16,37 31-11-16,-28-11-24 0,10-25 183 0,23 28 252 16</inkml:trace>
  <inkml:trace contextRef="#ctx0" brushRef="#br0" timeOffset="75156.2005">23687 14748 1459 0,'9'26'536'0,"-9"-26"-489"0,-30 26-42 15,14-9-5-15,0 5 0 0,0 2 0 0,-1 3 0 16,1 2 0-16,0 0 0 0,3 0 0 16,1 0 0-16,1-1 0 0,5-3 0 0,1-2 0 15,4-4 0-15,1-19 0 0,10 26 0 0,-10-26 0 16,24 7 0-16,-7-11 0 0,4-4 0 0,0-7 0 15,6-1 0-15,1-7 0 0,3-4 0 0,-2 0 0 16,1-2 0-16,-2 3 0 0,1-1 0 0,-2 2 0 16,-1 3 0-16,-4 0 0 0,-3 3 0 15,-6 2 0-15,-13 17 0 0,22-27 0 0,-22 27 0 16,11-18 0-16,-11 18 0 0,0 0 0 0,0 0 0 16,0 0 0-16,0 0 0 0,0 0 0 15,-11 18 0-15,11-18 0 0,-18 37 0 0,8-14 0 16,-2 4 0-16,-1 6 0 0,-2 4 0 0,-2 6 0 15,-1 4 0-15,-4 5 0 0,-1 6 0 0,-3 3 0 16,2 3 0-16,0 0 0 0,2 0 0 16,0 1 0-16,1-4 0 0,3-1 0 0,-3-4 0 15,4-7 0-15,0-6 0 0,5-11 0 0,1-8 0 0,11-24 0 16,-11 23 0-16,11-23 0 0,0 0 0 16,0 0 0-16,-8-21 0 0,3 0 0 0,4-4 0 15,-3-8 0-15,3-3 0 0,1-2 0 0,1 0 0 16,1-2 0-16,2 0 0 0,1-4 0 15,1 1 0-15,4-5 0 0,3-2 0 0,4-2 0 16,4 0 0-16,2 1 0 0,1 7 0 0,2 7 0 16,-3 7 0-16,-1 5 0 0,-2 5 0 0,1 5 0 15,1 0 0-15,1 6 0 0,-3-2 0 0,5 8 0 16,-25 3-31-16,41-9-96 0,-41 9-28 0,30 1-44 16,-30-1-16-16,26 4-43 0,-26-4-4 0,30-5 36 15,-30 5 17-15,30-5 41 16,-6 13-11-16,-24-8 162 0</inkml:trace>
  <inkml:trace contextRef="#ctx0" brushRef="#br0" timeOffset="75312.4555">24101 15080 2005 0,'-46'-11'42'15,"46"11"-42"-15,-27 9 0 0,27-9 0 0,-22-1 0 16,22 1 0-16,0 0 0 0,-23-18 0 0,23 18 0 16,0-27 0-16,0 27 0 0,16-39 0 15,1 22 0-15,-10-12-111 0,19 19-68 0,-25-26-50 16,37 34-49-16,-32-33-50 0,30 21-15 0,-5-3 13 15,-10-21 82-15,39 35 248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customXml" Target="../ink/ink2.xml"/><Relationship Id="rId7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3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customXml" Target="../ink/ink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customXml" Target="../ink/ink8.x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18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5072793"/>
              </p:ext>
            </p:extLst>
          </p:nvPr>
        </p:nvGraphicFramePr>
        <p:xfrm>
          <a:off x="214283" y="762000"/>
          <a:ext cx="8750332" cy="437083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Introduce the velocity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/time graph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a velocity/time graph is and how it behaves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DIFFERENTLY from a distance/time 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a v/t</a:t>
                      </a: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graph to DEFINE acceleration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acceleration is, how it is found and what its unit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Describe motion from v/t graphs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extract information from v/t graphs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8977947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3720" y="3412440"/>
              <a:ext cx="6204600" cy="77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0400" y="3397320"/>
                <a:ext cx="6234480" cy="79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3080" y="637920"/>
              <a:ext cx="8892000" cy="102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2560" y="531360"/>
                <a:ext cx="8916480" cy="29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87120" y="122040"/>
              <a:ext cx="9011880" cy="6073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0560" y="107640"/>
                <a:ext cx="9045000" cy="6103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2120760" y="5605560"/>
              <a:ext cx="4221000" cy="10180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111760" y="5589000"/>
                <a:ext cx="4232520" cy="1041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7885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1974" y="457200"/>
            <a:ext cx="7224055" cy="352425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19880" y="187200"/>
              <a:ext cx="8488080" cy="66715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3320" y="180360"/>
                <a:ext cx="8521200" cy="6694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505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9680" y="112680"/>
              <a:ext cx="9318240" cy="6746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3120" y="98280"/>
                <a:ext cx="9337320" cy="6766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8295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9680" y="112680"/>
              <a:ext cx="9318240" cy="6746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3120" y="98280"/>
                <a:ext cx="9337320" cy="6766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95440" y="1305360"/>
              <a:ext cx="8338320" cy="45003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3200" y="1288800"/>
                <a:ext cx="8367120" cy="4533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773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590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7568</TotalTime>
  <Words>118</Words>
  <Application>Microsoft Office PowerPoint</Application>
  <PresentationFormat>On-screen Show (4:3)</PresentationFormat>
  <Paragraphs>23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421</cp:revision>
  <dcterms:created xsi:type="dcterms:W3CDTF">2006-08-16T00:00:00Z</dcterms:created>
  <dcterms:modified xsi:type="dcterms:W3CDTF">2015-08-18T01:49:08Z</dcterms:modified>
</cp:coreProperties>
</file>