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9" r:id="rId4"/>
    <p:sldId id="52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03:03:57.81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472 2035 892 0,'0'0'137'16,"0"0"-35"-16,0 0-26 0,0 0-15 0,0 0-11 15,0 0-13-15,0 0-7 0,-19 9-10 0,19-9-4 16,0 0-6-16,0 0-5 0,0 0-6 0,0 0-4 15,0 0-1-15,0 0 2 0,0 0 3 0,0 0 4 16,0 0 1-16,0 0 2 0,20 12-1 16,-20-12 1-16,0 0-1 0,22 1-1 15,-22-1 1-15,19 0 0 0,-19 0 2 0,22-1 3 16,-22 1 1-16,24-4 0 0,-24 4 0 0,30-3 1 16,-30 3 0-16,34-9-1 0,-15 3 2 0,4-2-2 15,-1 0 0-15,4 4-2 0,-3-2-3 0,0 1-3 16,1-5 1-16,0 5-3 0,2-4 3 0,0 6-2 15,0-1 1-15,0 2-2 0,2 1 2 16,-1 0-3-16,-1 1 1 0,2 1 0 0,0-1-1 16,0 1 1-16,1 0 0 0,1 0 1 0,-1-1-2 15,2 0 2-15,2 0-1 0,3 0 0 0,0-2 2 16,4 0-2-16,0-2 2 0,4-1 15 0,0-2-13 16,2 1 14-16,3-3-56 0,2 2 40 15,0-3-40-15,2 2 39 0,0 1 3 0,1-2-4 16,1 2 4-16,0 1-5 0,-2-1 2 15,2 1-3-15,-1 2 2 0,-1 0-2 0,3 2 3 16,0 1-1-16,-1-2 1 0,1 3-1 0,-3 0-1 16,1 2 1-16,-2-1-2 0,-1 2 2 0,0 0-2 15,0-1 2-15,-1 1-2 0,4-2 0 0,-2 0-4 16,3 0 1-16,0-1-1 0,3 0 3 0,-2-1 3 16,2 0 0-16,-1-2 6 0,1 2 0 15,2-2 5-15,-2-1-1 0,1-1-1 0,-1 2-2 16,1-1-3-16,1 1-1 0,-1 2 0 0,0 0-3 15,0 0 1-15,-3 2-2 0,-3 0 1 16,2 2-2-16,-3-1 0 0,-2 2 2 0,2-1 1 16,1 2 3-16,-2-1-2 0,0 1 1 0,-1-2-5 15,0 1 2-15,1-2-2 0,-2 2 3 0,3-3-4 16,-4 0 1-16,2 1 1 0,0-2-2 16,3-3 4-16,1 2 6 0,-1-1-1 0,3-2 1 15,-1 2 0-15,2-2-10 0,-1 0 4 0,-1 2-3 16,1-1 1-16,-1 1 0 0,-3 0 0 0,-1-1 1 15,4 2 0-15,-1 1 0 0,0-1 0 0,-1 1-1 16,-1 1-1-16,-1 0 0 0,0 3-1 0,-3 1 2 16,0-2-1-16,-4 2 1 0,1 0-1 0,-2 0 2 15,2 0-3-15,2-1 3 16,-1 1-1-16,1-2 0 0,1-1 0 0,-1-1 1 16,0 2 0-16,1-3 0 0,2 0-1 0,-3 1 1 15,2-2-1-15,1-2 0 0,-2 2 1 0,1-1-1 16,2-1 3-16,1 2 0 0,-1-1 2 0,3 2-1 15,-2-2-1-15,0 2-1 0,0-1-3 0,-3 4 2 16,1 0-2-16,-2 0 2 0,-2 3-1 16,-1-1 1-16,0-1-2 0,0 1 2 0,1 1-2 15,2-1 2-15,-2 0 35 0,2 1-35 0,-1-2 34 16,0-1-35-16,2-1-1 0,-2-1 1 0,3-1 1 16,-1 0 0-16,1 0 1 0,-2-1-1 15,4 1 0-15,2-2-10 0,-2 0-36 0,4 1 36 16,-1-3-33-16,0 2 42 0,-1-1 3 0,1 1-1 15,-3-1-2-15,2 1 0 0,-2 2 0 16,0 0-1-16,3 0 2 0,-1 2 3 0,-1-2-3 16,1 3 1-16,-1-1-1 0,1-2-3 0,0 1 2 15,1-1 1-15,2-1-2 0,-1 0 1 0,0-1-1 16,1-1-1-16,4 0 10 0,0-2-3 0,1 1 3 16,1-1-3-16,-1-1-4 0,0 1-3 0,-1-1 2 15,0 1-1-15,0 1 0 0,0 0-1 0,2-1 5 16,-1 2-5-16,0-2 4 0,-1 1 0 15,-2 3-4-15,0-2 2 0,-2 3 1 16,0 0-4-16,1 0 3 0,-1 2 0 0,2-2 0 16,-1-2 1-16,2 2-1 0,1-1 0 0,-2 2 0 15,1-1 1-15,-1-1-1 0,0 1 0 0,3-2 0 16,-4 1 0-16,2-1 1 0,1 0 2 0,-1 0 4 16,4-1 0-16,-2-2 2 0,2 3-1 15,-1-2-2-15,2 3-2 0,-2-3 1 0,1 1-4 16,1-3 1-16,-1 2 2 0,2 0 1 0,1 2-3 15,-3 2 2-15,1-1-4 0,-2 1 0 0,-2 0 0 16,1 1 0-16,-3-1 0 0,0 2-1 16,-1 1-1-16,1 1 0 0,-1-1 1 0,0 0-2 0,2-2 3 15,-3 1-1-15,0 1 1 0,0-2-4 16,-3 1-1-16,1 1 5 0,1-2 2 16,2-2 0-16,4 1 1 0,1-5-4 0,4 4-4 15,-4-3 6-15,3 0-2 0,0 2 3 0,-1-2-1 16,2 1 1-16,0 1-1 0,1 1 2 0,0 1 0 15,0 0-1-15,-1 1 1 0,0 2-2 0,-1-1 1 16,-3 2-1-16,-1 0 0 0,-1 0-1 0,0 1-1 16,1 0 0-16,0 0 2 0,-1-1 0 0,1-1 3 15,0 1-4-15,0-2 2 0,0 1-2 16,-1 0 1-16,-1-3 1 0,1 3 2 16,4-2 10-16,0 0 1 0,0 0 0 0,2 1 2 15,-3-2-12-15,2 1 0 0,-2 0-1 0,2-1-2 16,-2 1 0-16,1-1-2 0,2 1-2 0,0 1-1 15,-1-1 2-15,4 0-1 0,-2-2 4 0,0 1-1 16,0 0 1-16,1-1 2 0,3-1-3 0,0 0-4 16,1-2 2-16,2 2-2 0,-2-2 1 15,3 2 3-15,-2-2-1 0,-1-1 0 0,1-1 5 16,-1 1-5-16,5-2 6 0,0 2-4 0,-2-2 2 16,2 1 1-16,-3 1 0 0,-3 2-2 0,2-1 0 15,-2 2-2-15,0-1 0 0,2 1 0 0,-2 2-1 16,1-1 0-16,-3 1 0 0,-2 1 0 15,3 0-1-15,-2 0 3 0,2 0-3 16,-1 1 1-16,3-1 0 0,1-2-2 0,1-1 4 16,1 2-2-16,0-1 1 0,-2 1 0 0,2-1-1 15,0 0 0-15,3-3 2 0,4 2-1 0,-1-1 3 16,2 1-3-16,-2-1 3 0,-1 2-1 0,-2-2-1 16,1 0-5-16,2 1-2 0,-1-1-2 0,-2 0 0 15,-2 3 7-15,-3 0 0 0,-2 0 0 0,0 3 0 16,-3-1 4-16,0 0-3 0,3-1 2 15,-5 2-4-15,2-1-2 0,2 0 3 0,-4 2 0 16,3-3 2-16,-3 3 0 0,3-3-1 0,1 0 1 16,1-1 2-16,3-1-1 0,2-1 0 15,1 0-1-15,0-1 1 0,-2 0-4 0,3 1 2 16,0 0-1-16,-1-1 0 0,1 2 1 0,-2 0-1 16,0 0-1-16,-4 1 1 0,-2 0-1 15,1 1 1-15,-1 0 2 0,0 1-2 0,0 0-2 16,-4-1 3-16,0 1-3 0,0 1 1 0,-5-1 3 15,0 0-3-15,0 1 3 0,1-1 0 0,0-2-3 16,-1 0 1-16,3 2 0 0,-3-2-1 0,1 1 2 16,1-1-1-16,-3-3-2 0,1 3 2 0,-1-1 0 15,1-1 1-15,-1 0-1 0,0 1 2 0,-1 0-1 16,-1 0-1-16,-2 1 1 0,-1 1-1 16,-1-1-1-16,-3 0 0 0,-1 1 1 15,-1-2 0-15,-4 2 2 0,3 0-1 0,-2-1-2 16,-1 2 1-16,3-2 0 0,-3 1 1 0,-1-1-1 15,0 1 1-15,1 0 1 0,-1-1-2 0,0 2 2 16,-1-1-1-16,-1-1 0 0,-1 0 1 0,0-1 0 16,0 1 1-16,-2 0-6 0,-1 0 0 0,1 0-1 15,-3 0-1-15,-1 1 5 0,-3 0 0 16,-2 0 1-16,-4 0-1 0,-1-1 0 0,-2 2-1 16,-2 0 1-16,-1-2 0 0,0 2 1 0,-2 0 0 15,-1-1 0-15,1-1 1 0,-1 0-3 0,0 1 2 16,-1-1 0-16,1 0-1 0,1 0 2 0,-1 0-3 15,1 0 1-15,2 1 0 0,-2-1 0 16,1-1 2-16,-1 0-1 0,1 0-1 16,-3-1-1-16,0 2 0 0,-17 0 2 0,22 0-1 15,-22 0 1-15,0 0-2 0,0 0-1 0,0 0-1 16,0 0-3-16,0 0-6 0,0 0-1 0,0 0-11 16,0 0 0-16,0 0-12 0,0 0-5 0,0 0-7 15,0 0 1-15,0 0-13 0,17-1-16 0,6 15-66 16,-22-33-101-16,28 17-242 0,-2 2-41 0,-6-18 333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02:55:16.45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968 3034 1466 0,'0'0'85'0,"-8"-23"-11"15,8 23-8-15,0 0-9 0,0 0-13 0,-25-15-8 16,25 15-10-16,-17-5-8 0,17 5-4 16,-23-4-4-16,23 4 0 0,-31 4-1 0,14 1 2 15,-3 1-2-15,0 2 1 0,-3 3-2 0,0 1 3 16,0 1-4-16,1 1 3 0,0-1-1 16,4 2 0-16,1-3-1 0,17-12 0 0,-23 25-5 15,23-25 1-15,-10 24-4 0,10-24 2 0,2 28-4 16,-2-28 5-16,15 33-5 0,-3-16-13 0,5-2 28 15,0 1-30-15,4-4 28 0,1 1-10 16,1-2-3-16,2-1 2 0,1 0-1 0,0-2 0 16,-2-1 0-16,-1 2 1 0,-2-1 0 0,-4 1 2 15,-17-9-3-15,26 19 3 0,-26-19-2 0,10 24 2 16,-10-24-2-16,-2 29 3 0,-4-12-3 0,6-17 3 16,-22 33-3-16,6-16 3 0,-1 0-4 0,-4 0 3 15,2 0-3-15,-1-4 4 0,3-1-4 16,17-12 2-16,-24 13-4 0,24-13-5 0,0 0-15 15,0 0-17-15,0 0-28 0,0 0-45 0,0 0-173 16,16-23-335-16,1 8 16 0,1-1 345 0</inkml:trace>
  <inkml:trace contextRef="#ctx0" brushRef="#br0" timeOffset="288.7346">1344 2887 1620 0,'0'0'57'0,"0"0"-3"15,1-20-8-15,-1 20-7 0,0 0 0 0,0 0-3 16,0 0-5-16,0 0-3 0,0 0-9 0,0 0-6 16,0 0-7-16,-1 26 1 0,-1-9-4 0,1 6 3 15,-1 5-7-15,-2 3 7 0,2 3-8 0,-2 5 8 16,2 4-9-16,-1 3 9 0,-2 5 4 0,2 2-22 15,-2 0 23-15,-1 3-24 0,1-4 8 0,0-3 9 16,0 0-10-16,1-6 7 0,2-3-14 0,2-5 3 16,1-2-22-16,-1-11-24 0,10 7-29 15,-10-29-12-15,17 42-81 0,-17-42-310 16,0 0-69-16,0 0 68 0</inkml:trace>
  <inkml:trace contextRef="#ctx0" brushRef="#br0" timeOffset="491.9274">1184 3363 1831 0,'-28'1'50'15,"28"-1"3"-15,-25 3-20 0,25-3-6 0,0 0-8 16,0 0-5-16,0 0-9 0,0 0-4 0,0 0-2 16,0 0 0-16,0 0 0 0,0 0 3 0,35-9-1 15,-12 5-1-15,6-2 1 0,3-1-3 16,4 0-4-16,0 0-13 0,3 3-11 15,-7-5-40-15,16 20-73 0,-48-11-385 0,58-5-124 16,-26 5 69-16</inkml:trace>
  <inkml:trace contextRef="#ctx0" brushRef="#br0" timeOffset="1257.5731">1847 3381 1858 0,'-26'11'23'0,"9"-10"-1"0,-3-2 0 15,2 4 0-15,-4-2-1 0,2 4-1 0,-2 1-4 16,0 2 2-16,-1 4-9 0,-1 2 1 16,0 3-4-16,1 1-6 0,-1 2 0 0,3 4 0 15,0 2 0-15,4 0 0 0,1 2 0 0,3-2 0 16,2-2 0-16,3-2 0 0,6-3 0 0,2-19 0 15,4 29 0-15,-4-29 0 0,18 22 0 0,-18-22 0 16,34 12 0-16,-11-11 0 0,4-5 0 16,2-4 0-16,4-5 0 0,2-5 0 0,0-3 0 0,2-2 0 15,-1-2 0-15,-3-2 0 0,-2-1 0 16,-3 0 0-16,-5 3 0 0,-3 0 0 16,-4 5 0-16,-4 2 0 0,-12 18 0 0,15-27 0 15,-15 27 0-15,0 0 0 0,-3-21 0 0,3 21 0 16,0 0 0-16,-23-9 0 0,23 9 0 0,-19 6 0 15,19-6 0-15,-24 15 0 0,24-15 0 0,-25 23 0 16,25-23 0-16,-20 31 0 0,11-14 0 0,3 0 0 16,6-17 0-16,-2 29 0 0,2-29 0 15,10 24 0-15,-10-24 0 0,21 18 0 0,-21-18 0 16,32 11 0-16,-13-8 0 0,3-4 0 0,0-1 0 16,0-1 0-16,0-2 0 0,-4 1 0 0,2-2 0 15,-20 6 0-15,31-11 0 0,-31 11 0 16,26-11 0-16,-26 11 0 0,19-8 0 0,-19 8 0 15,0 0 0-15,0 0 0 0,0 0 0 16,0 0 0-16,0 0 0 0,0 0 0 0,0 0 0 16,0 0 0-16,0 0 0 0,0 0 0 0,-4 29 0 15,-2-11 0-15,-1 5 0 0,-3 0 0 0,3 2 0 16,-3 0 0-16,3-1 0 0,1-2 0 0,2-3 0 16,4-19 0-16,-2 28 0 0,2-28 0 0,1 17 0 15,-1-17 0-15,0 0 0 0,0 0 0 0,0 0 0 16,0 0 0-16,17-14 0 0,-17 14 0 15,13-27 0-15,-3 6 0 0,-1-3 0 0,-1-2 0 16,1-1 0-16,-1-2 0 0,0 0 0 16,-2 0 0-16,0-2 0 0,-1 2 0 0,-1 3 0 15,1 0 0-15,0 6 0 0,-1 3 0 0,-4 17 0 16,5-22 0-16,-5 22 0 0,0 0 0 0,0 0 0 16,0 0 0-16,0 0 0 0,0 0 0 0,0 0 0 15,0 0 0-15,11 17 0 0,-11-17 0 16,0 0 0-16,28 12 0 0,-28-12 0 0,32-1 0 15,-10-4 0-15,0-11-68 0,15 14-78 0,-30-40-176 16,45 37-169-16,-26-22-79 0,7-7 121 0,18 20 449 16</inkml:trace>
  <inkml:trace contextRef="#ctx0" brushRef="#br0" timeOffset="1445.069">2647 2831 1502 0,'0'0'176'0,"0"0"-61"0,0 0-33 16,-27 23-34-16,17-4-14 0,-7 4-12 0,2 9 2 15,-1 5-12-15,0 7 5 0,2 5-13 0,2 5 7 16,-1 4-11-16,5 3-3 0,1 4 6 0,0 0-3 16,3-1 0-16,1-1 0 0,1-4 0 0,2-6 0 15,0-6 0-15,1-3 0 0,3-4-16 16,-2-9-22-16,5 4-28 0,-7-15-16 0,21 23-192 16,-21-43-364-16,2 28 22 0,-2-28 300 0</inkml:trace>
  <inkml:trace contextRef="#ctx0" brushRef="#br0" timeOffset="1632.5807">2307 3335 2047 0,'-19'-1'0'0,"19"1"0"0,0 0 0 0,0 0 0 16,0 0 0-16,0 0 0 0,0 0 0 0,0 0 0 15,25-3 0-15,-1-5 0 0,8-1 0 0,4-5 0 16,4-1 0-16,4-3 0 0,-1-3 0 0,3 3 0 15,-6-6 0-15,15 25-203 0,-39-42-292 16,25 26-159-16,-14-1-18 0,-15-10 650 16</inkml:trace>
  <inkml:trace contextRef="#ctx0" brushRef="#br0" timeOffset="19199.4961">894 5293 126 0,'0'0'72'0,"0"0"-10"0,17-6-6 16,-17 6-24-16,0 0-13 0,0 0-8 16,0 0-4-16,0 0 3 0,18-8 10 0,-18 8 12 15,0 0 15-15,0 0 12 0,0 0 18 0,0 0-5 16,0 0 8-16,19 5-16 0,-19-5 2 0,0 0-10 16,0 0 7-16,0 0-2 0,0 0-2 0,22 8-1 15,-22-8-2-15,0 0-2 0,0 0-5 0,27 0-3 16,-27 0-7-16,0 0-2 0,22-6-7 0,-22 6-3 31,21-1-7-31,-21 1-3 0,20-1-2 16,-20 1-3-16,23-1-2 0,-23 1-1 0,25 2-1 15,-25-2-1-15,24 4-1 0,-24-4 0 0,28 7-2 16,-28-7 0-16,32 8-4 0,-32-8 2 0,32 8-2 16,-13-5 1-16,-1 1 1 0,1-1 1 0,1 0 2 15,0 0 4-15,0-1 0 0,2 0 3 0,-2-1-1 16,4 2 1-16,0-3-1 0,1 1 0 15,0-1-1-15,3 1-1 0,0-2-2 0,1 1 0 16,1 0-1-16,2 0-1 0,1 0-1 0,1 0 0 16,0 0-2-16,1 0-1 0,-1 0 1 0,1 0-2 15,2 0 0-15,1 0 1 0,-1 0-1 0,1 0 0 16,0 0 1-16,-2 0-1 0,3 0 1 16,-1 0-1-16,3-1 1 0,2 0 0 0,1-1 1 15,1 1 0-15,0-1 1 0,2-2-2 16,-1 0 2-16,3 1-3 0,-2-1 3 0,2-1-2 15,-2 2 1-15,1-2 0 0,-1 1-1 0,3 1-1 16,1-1 3-16,1 2 0 0,1-2 0 0,0 3-1 16,-2-2-2-16,2 2 0 0,-1 1 1 0,-4-1-1 15,4 1-1-15,-3 1 1 0,1-2 0 0,1 1 0 16,2 0 2-16,3-1-2 0,-2 1 2 0,5-3-1 16,-3 2 1-16,1-1-1 0,1-2 0 15,-1 0-1-15,2 1 1 0,-2-2 0 0,4 0 2 16,-1 1-2-16,5 1 2 0,1-2-1 15,-2 0 1-15,3 2-2 0,-3-2 1 0,0 1-2 0,-1 2 2 16,0-2-2-16,2 3 2 0,0-2 0 16,2 2-1-16,1 0 0 0,-1 1 1 0,2-1-2 15,0 1 1-15,-3-1 0 0,5-1-1 16,-4 1 1-16,2 0 1 0,3 0 0 0,1-2 0 16,0 2 0-16,-1-1-1 0,-1-1-2 0,0 1 2 15,-2 1-1-15,2-2 0 0,1 2 1 0,0 0 2 16,4 0-2-16,-3 1 2 0,2-2 1 0,-1 2-1 15,-1 0 1-15,2 0-2 0,-1 0 1 0,1 0-1 16,5 0 1-16,-1 0-1 0,3 2 0 0,-3-1-2 16,-1 0 1-16,3 0-1 0,-2 0 1 15,3 2 2-15,2-3-1 0,-2 2-2 16,4-1 0-16,-4-1 0 0,0 3 0 0,0-3 1 16,2 1 1-16,1-1-1 0,4 0 1 0,0 0 1 15,0-1-3-15,-2 0 2 0,1-1-1 0,3 1 1 16,0 0-1-16,2 0 2 0,2 0-1 0,-2-1 2 15,0 1-1-15,2-1 1 0,-2 2-1 0,3 0 0 16,2 0-1-16,-1 0-1 0,-3 0 1 16,2 0-1-16,-3 0 1 0,5 1 0 0,0-1 1 15,2-1-1-15,-1 0-1 0,1-1-2 0,-1 0 1 16,3 0 2-16,1-1-1 0,1-1 3 0,0 1-3 16,-3-1-22-16,0 1 21 0,4-2-20 0,0 1 21 15,1-1 2-15,2 3-2 0,-3-2 1 16,-2-1 17-16,3 3-16 0,1 0 17 15,0-1-16-15,0 4-2 0,-5-3 1 0,1 0-3 16,-1 0 1-16,0 0-1 0,-2 2 1 0,-1 0-1 16,-4 0 0-16,0 1 0 0,-2 0 0 0,-1 1 2 15,2-1-1-15,-1 0 1 0,0 0 0 0,-1 2-1 16,-3-1-1-16,0 2-16 0,1-3 19 0,1 0-18 16,0 1 18-16,1-2-2 0,-2 2 0 0,-1-2 0 15,5-2 0-15,-3 1 0 0,3 0 1 16,-1-1 1-16,-1 0 2 0,-1 0 15 0,-4 0-17 15,0-1 10-15,-1 1-13 0,2-1 0 16,-2 1 0-16,-1-2 0 0,-3 2 0 0,-3-1 0 16,-3 2 0-16,-2 0 0 0,1 0 0 0,-1 0 0 15,-2 1 0-15,-1-2 0 0,-1 2 0 0,-5 2 0 16,0-2 0-16,-1 0 0 0,1 0 0 0,2 1 0 16,-2-1 0-16,2 0 0 0,-1 0 0 15,1-1 0-15,-2 1 0 0,-3-2 0 0,2 0 0 16,-2 1 0-16,2-2 0 0,3 0 0 0,-1-1 0 15,2 0 0-15,-3 0 0 0,1-2 0 0,1 0 0 16,-3-1 0-16,1 1 0 0,-2 0 0 0,3-1 0 16,-1 1 0-16,0 0 0 0,-2 0 0 0,0 0 0 15,-1 1 0-15,0 0 0 16,-1 2 0-16,-1-1 0 0,-3 2 0 0,1-2 0 16,1 0 0-16,0 1 0 0,1 0 0 0,-1 1 0 15,1-1 0-15,1 1 0 0,-4 0 0 0,1-1 0 16,1 2 0-16,-1-1 0 0,3 0 0 0,-1 0 0 15,2 1 0-15,-3 0 0 0,1-2 0 0,-1 1 0 16,0-1 0-16,-1 2 0 0,2-1 0 0,-2-1 0 16,-2 1 0-16,2-1 0 0,2 1 0 15,-3 1 0-15,3 0 0 0,-2-1 0 0,-1 1 0 16,-1 0 0-16,-1 1 0 0,0 0 0 0,-2-1 0 16,2 1 0-16,0 0 0 0,-1 0 0 0,2 1 0 15,0-1 0-15,0 1 0 0,-1-1 0 0,1 1 0 16,-4-1 0-16,2 2 0 0,-1-2 0 15,1 2 0-15,-1-1 0 0,3 0 0 0,0 1 0 16,2-1 0-16,0 0 0 0,0 0 0 16,-1 0 0-16,0 1 0 0,-1-2 0 0,1 1 0 15,3 0 0-15,0 1 0 0,3 0 0 0,1-1 0 16,1 0 0-16,-1-2 0 0,3 2 0 0,-3-1 0 16,-2-1 0-16,2 2 0 0,-1-1 0 0,-1 0 0 15,1 0 0-15,2 0 0 0,-5 1 0 0,2 1 0 16,-2-1 0-16,0 1 0 0,-3 1 0 15,-5 0 0-15,0 1 0 0,2-1 0 0,-3 1 0 16,0 0 0-16,-1-1 0 0,0 2 0 16,-3-1 0-16,-1-1 0 0,-1 1 0 0,-2 0 0 15,0-1 0-15,-5 0 0 0,1 0 0 0,-6 0 0 16,1-1 0-16,-3-1 0 0,0 1 0 0,-4-5-20 16,6 13-97-16,-29-32-188 0,30 31-297 0,-34-9-25 15,17-10 252-15</inkml:trace>
  <inkml:trace contextRef="#ctx0" brushRef="#br0" timeOffset="21527.9075">936 4466 1429 0,'0'0'120'0,"7"-17"-37"0,-7 17 4 15,0 0-10-15,0 0-17 0,0 0-12 0,0 0-18 16,0 0-11-16,0 0-9 0,-3 27-7 0,-2-7-18 16,0 7 31-16,0 7-29 0,2 2 28 0,-2 7-9 15,2 2-9-15,1 4 9 0,-1 0-11 0,3 2 12 16,0-2-11-16,0-1 9 0,0-2-10 15,0-1 10-15,0-3-10 0,2-2-8 16,-1-5 25-16,1-6-28 0,3-6 28 0,0-5-19 16,-5-18-5-16,12 22-7 0,-12-22-16 0,0 0-24 15,24 10-38-15,-32-43-154 0,8 33-387 0,13-40 35 16,-10 4 354-16</inkml:trace>
  <inkml:trace contextRef="#ctx0" brushRef="#br0" timeOffset="21762.2728">639 4591 1695 0,'-45'13'132'0,"45"-13"-52"15,-17 9-39-15,17-9-10 0,0 0-15 0,0 0-6 16,0 0-1-16,0 0 2 0,28-10 2 16,-8 5-4-16,3-3-9 0,5-2 0 0,2-1 0 15,6 0 0-15,2-1 0 0,3-1 0 0,2-1 0 16,2 1 0-16,2 1 0 0,1 0 0 0,-3 2 0 15,0 2 0-15,-2 3 0 0,-4 0 0 0,0 5-22 16,-8-5-49-16,12 20-96 0,-43-15-345 0,44-5-113 16,-23 10-13-16</inkml:trace>
  <inkml:trace contextRef="#ctx0" brushRef="#br0" timeOffset="21974.9921">1500 4807 1918 0,'-1'26'34'0,"-11"0"-1"0,-1 2-12 0,3 0-2 16,1-3-4-16,3 2-8 0,0-3-7 0,1 0 0 15,1-1 0-15,-1 1 0 0,1-1 0 0,-1 2 0 16,3-2 0-16,1 0 0 0,2-3 0 0,0-3 0 16,3 0 0-16,-4-17 0 0,12 29-17 0,-12-29-31 15,23 28-47-15,-23-28-175 0,21-7-394 0,-21 7 35 16,30-8 306-16</inkml:trace>
  <inkml:trace contextRef="#ctx0" brushRef="#br0" timeOffset="22656.2361">1655 4674 1964 0,'0'0'27'0,"0"0"-10"0,0 0-7 16,0 0-3-16,0 0-3 0,0 0 1 0,0 0 2 16,0 0-1-16,0 0-6 0,0 0 0 0,21 21 0 15,-21-21 0-15,23 12 0 0,-23-12 0 16,24 16 0-16,-24-16 0 0,23 23 0 0,-23-23 0 16,20 30 0-16,-13-13 0 0,-1 1 0 15,-1 1 0-15,-3 3 0 0,1 1 0 0,-2 1 0 16,-2-1 0-16,-1 1 0 0,0 1 0 0,-2-3 0 15,1 0 0-15,0-1 0 0,0-4 0 0,3-17 0 16,-4 24 0-16,4-24 0 0,0 0 0 0,0 0 0 16,8 17 0-16,-8-17 0 0,0 0 0 0,19-7 0 15,-19 7 0-15,19-19 0 0,-19 19 0 0,23-32 0 16,-9 10 0-16,0 0 0 0,1-3 0 16,-2 1 0-16,-1-3 0 0,1-1 0 0,-1 2 0 15,-3 0 0-15,2 1 0 0,-2 2 0 16,-2 0 0-16,1 5 0 0,-8 18 0 0,10-24 0 15,-10 24 0-15,0 0 0 0,0 0 0 0,0 0 0 16,0 0 0-16,0 0 0 0,0 0 0 0,0 0 0 16,8 24 0-16,-8-24 0 0,2 31 0 0,-2-13 0 15,0 2 0-15,1-1 0 0,-1-1 0 16,3-1 0-16,0 0 0 0,-3-17 0 0,10 29 0 16,-10-29 0-16,15 24 0 0,-15-24 0 0,19 18 0 15,-19-18 0-15,25 11 0 0,-25-11 0 0,25 4 0 16,-25-4 0-16,29-5 0 0,-29 5 0 0,29-13 0 15,-29 13 0-15,27-23 0 0,-27 23 0 0,29-34 0 16,-14 12 0-16,1-1 0 0,1 1 0 16,-1-1 0-16,-2 3 0 0,0 2 0 0,-14 18 0 15,15-27 0-15,-15 27 0 0,0 0 0 0,0 0 0 16,0 0 0-16,0 0 0 0,0 0 0 0,0 0 0 16,0 0 0-16,7 22 0 0,-9-3 0 0,1 5 0 15,-1 3 0-15,-2 1 0 0,0 1 0 0,2 0 0 16,-2 0 0-16,3 1 0 0,0-2 0 0,1 2 0 15,0-6 0-15,2 2 0 0,1-6 0 16,5-1 0-16,-8-19 0 0,26 26-8 16,-26-26-85-16,52 15-124 0,-46-46-77 0,43 41-146 15,-33-28-125-15,7-14 136 0,22 28 429 0</inkml:trace>
  <inkml:trace contextRef="#ctx0" brushRef="#br0" timeOffset="23043.4515">2683 4834 1855 0,'-24'22'79'0,"24"-22"-45"0,-15 27-7 15,15-27 0-15,-3 20-9 0,3-20-11 0,0 0-7 16,18 16 0-16,-18-16 0 0,26 2 0 16,-26-2 0-16,36-9 0 0,-15 2 0 15,1-2 0-15,2-4 0 0,2 0 0 0,2-3 0 16,5-1 0-16,2-2 0 0,-1-3 0 0,-4 2 0 15,-7-1 0-15,-7 3 0 0,-4 0 0 0,-12 18 0 16,13-30 0-16,-13 30 0 0,-3-29 0 0,3 29 0 16,-16-28 0-16,16 28 0 0,-25-21 0 0,25 21 0 15,-33-11 0-15,11 11 0 0,1 5 0 0,-4 5 0 16,-1 4 0-16,1 7 0 0,-2 4 0 16,0 4 0-16,1 4 0 0,2 3 0 0,4 1 0 15,3 0 0-15,3-1 0 0,6-3 0 0,3 0 0 16,5-4 0-16,4-5 0 0,4-1 0 15,7-5 0-15,3-5 0 0,6-1 0 0,7-7 0 16,5-5 0-16,7-5 0 0,5-7 0 0,8-1 0 16,0-10 0-16,10 6 0 0,-13-20-144 0,27 27-110 15,-35-38-88-15,40 38-69 0,-33-12-84 16,-2-21 95-16,25 33 400 0</inkml:trace>
  <inkml:trace contextRef="#ctx0" brushRef="#br0" timeOffset="24283.0697">4454 4586 1639 0,'9'-25'70'16,"-9"25"-16"-16,0 0-14 0,0 0-2 0,0 0-7 16,0 0-1-16,-21-14-8 0,21 14 0 15,0 0-4-15,-22 1-3 0,22-1-6 0,-20 6 0 16,20-6-2-16,-25 14 0 0,25-14-1 0,-24 19 4 16,24-19-4-16,-23 26 6 0,23-26-10 15,-22 27-2-15,22-27 0 0,-15 27 0 0,15-27 0 16,-6 24 0-16,6-24 0 0,5 21 0 0,-5-21 0 15,15 18 0-15,-15-18 0 0,23 14 0 0,-23-14 0 16,32 12 0-16,-15-8 0 0,2 0 0 0,0-2 0 16,2 1 0-16,0-1 0 0,-2 0 0 0,0 0 0 15,-2 0 0-15,-17-2 0 0,26 7 0 16,-26-7 0-16,20 10 0 0,-20-10 0 0,0 0 0 16,13 23 0-16,-13-23 0 0,0 23 0 15,0-23 0-15,-10 30 0 0,3-13 0 0,7-17 0 16,-22 32 0-16,22-32 0 0,-24 27 0 0,24-27 0 15,-23 22 0-15,23-22 0 0,-17 15 0 0,17-15 0 16,0 0 0-16,0 0 0 0,0 0 0 0,0 0 0 16,0 0-65-16,0 0-50 0,-5-22-172 15,35 12-306-15,-19-8-40 0,9-5 280 0</inkml:trace>
  <inkml:trace contextRef="#ctx0" brushRef="#br0" timeOffset="25158.1085">4868 4828 1717 0,'0'0'37'0,"-18"-1"-7"16,18 1 1-16,0 0-6 0,0 0-6 15,0 0-3-15,0 0 1 0,0 0 4 0,0 0 0 16,25 2-5-16,-25-2-1 0,31-4 0 0,-12 1-4 16,4-4 0-16,1-2-3 0,2-1 0 0,1 1-4 15,0-3 2-15,-1-2-3 0,0 1 3 0,-2 1-2 16,-4 1 0-16,-3 1-2 0,-17 10-2 0,23-17 0 15,-23 17 0-15,0 0 0 0,12-20 0 0,-12 20 0 16,0 0 0-16,-9-26 0 0,9 26 0 16,-23-15 0-16,23 15 0 0,-33-12 0 0,13 8 0 15,-2 2 0-15,-2 2 0 0,-1 2 0 16,1 2 0-16,1 3 0 0,0 1 0 0,0 4 0 16,1 3 0-16,0 3 0 0,2 1 0 0,3 2 0 15,2 3 0-15,2-1 0 0,5 3 0 0,2-3 0 16,5 0 0-16,4-2 0 0,6 0 0 15,3-4 0-15,5-1 0 0,5-6 0 0,6-4 0 16,3-3 0-16,6-4 0 0,2-5 0 0,6-2-10 16,-3-10-66-16,13 13-54 0,-25-33-149 0,35 24-317 15,-24-6-14-15,5-3 265 0</inkml:trace>
  <inkml:trace contextRef="#ctx0" brushRef="#br0" timeOffset="25376.8907">5549 4571 1955 0,'-30'17'42'16,"9"-8"-6"-16,-1-1-22 0,1 3-14 0,1 1 0 15,0 2 0-15,1 1 0 0,2 1 0 0,1 2 0 16,16-18 0-16,-21 30 0 0,21-30 0 0,-5 29 0 16,5-29 0-16,12 27 0 0,-12-27 0 15,28 23 0-15,-6-13 0 0,3-3 0 0,4-2 0 16,4-2 0-16,0-3 0 0,3 0 0 0,-4-4 0 15,2 4-53-15,-5-10-26 0,15 24-117 16,-35-41-222-16,29 21-201 0,-12-7 15 0,-7-17 527 16</inkml:trace>
  <inkml:trace contextRef="#ctx0" brushRef="#br0" timeOffset="25658.1239">5746 4155 1923 0,'0'0'30'0,"0"0"-4"15,22 10 3-15,-5-5 0 0,4 2-19 16,0 0-10-16,4 4 0 0,-2 1 0 0,1 3 0 16,0 3 0-16,2 1 0 0,-4 3 0 0,-1 2 0 15,-1 5 0-15,3 5 0 0,-1 4 0 0,-1 4 0 16,-4 3 0-16,-7 1 0 0,-8 1 0 0,-4 1 0 15,-6 1 0-15,-4-1 0 0,-2 0 0 0,-7 0 0 16,-1-1 0-16,-3-5 0 0,1-1 0 16,-1-5 0-16,2 1 0 0,-4-11-49 0,15 19-129 15,-28-45-189-15,34 24-265 0,-15-14-16 0,3-18 476 16</inkml:trace>
  <inkml:trace contextRef="#ctx0" brushRef="#br0" timeOffset="26126.8948">4390 4129 1811 0,'-41'-4'55'0,"7"11"-2"0,-7-1-14 15,6 8-11-15,0 4-7 0,3 6 3 16,-2 8-8-16,4 5-16 0,1 10 0 0,1 6 0 16,3 12 0-16,5 8 0 0,4 6 0 0,4 4 0 15,7 1 0-15,6-6 0 0,6 0 0 0,9-7 0 16,11-4 0-16,8-8 0 0,17-7 0 0,8-12 0 15,15-1-57-15,-8-43-282 0,32 23-327 0,-8-21 14 16,18-7 320-16</inkml:trace>
  <inkml:trace contextRef="#ctx0" brushRef="#br0" timeOffset="27155.9949">7807 3560 948 0,'-7'28'218'0,"24"30"-37"0,-19-17-55 16,20 25-12-16,-13-7-22 0,13 16-50 16,-6-3 10-16,8 11-35 0,-5-1-9 0,6 6 22 15,-5 5-31-15,0 5-1 0,-2 3 13 0,-2 5-17 16,-1 3 12-16,-1 5 11 0,-4 9-9 15,-3 4-9-15,-2 6 7 0,-2 7-4 0,-2 4-20 16,-2 5 19-16,0 8 4 0,2 9 4 0,-3 7 23 16,3 8-12-16,-3 5-4 0,3 8 9 0,-2 6-9 15,2 1 12-15,-2 9-10 0,3 4-8 0,2-1 5 16,1 9-13-16,3 3-2 0,1 7 0 0,2 11 0 16,0 3 0-16,4 9 0 0,3 1 0 0,-1 9 0 15,3 7 0-15,0 11 0 0,-2 12 0 16,1 10 0-16,3 8 0 0,-2 4 0 15,0 1 0-15,-1 0 0 0,-1-2 0 0,0-10 0 16,1-7 0-16,2-20 0 0,5-12 0 0,0-21 0 16,2-16 0-16,3-19 0 0,-3-21-11 0,8-13-47 15,-13-36-93-15,34 4-437 0,-28-30-67 0,12-8 72 16</inkml:trace>
  <inkml:trace contextRef="#ctx0" brushRef="#br0" timeOffset="27980.8221">8560 4141 1670 0,'0'0'83'0,"0"0"-36"16,0 0-15-16,0 0-14 0,0 0 0 0,4 19-1 16,1 1 6-16,-3 1-5 0,3 7 3 0,-2 4-11 15,1 4 8-15,-1 3-9 0,0 4 8 16,-2 6-9-16,-1 4-10 0,0 4 22 0,0 3-22 16,-2 2 17-16,-2-1-8 0,-2 1-7 0,-1-5 0 15,-2-4 0-15,2-3 0 0,1-6-2 0,2-7-2 16,6-5-18-16,-1-10-9 0,10 6-76 15,-11-28-91-15,22 4-396 0,-22-4-57 0,24-28 214 16</inkml:trace>
  <inkml:trace contextRef="#ctx0" brushRef="#br0" timeOffset="28308.935">8576 4157 1932 0,'0'0'75'15,"0"0"-50"-15,0 0-11 0,0 0-13 16,0 0-1-16,0 0 0 0,36 1 0 0,-10 1 0 16,9-1 0-16,6-1 0 0,6 0 0 15,5 0 0-15,2 0 0 0,3 2 0 0,-1 0 0 16,-2 3 0-16,-1 1 0 0,-6 4 0 0,-2 3 0 16,-6 4 0-16,-4 2 0 0,-6 5 0 0,-7 4 0 15,-7 4 0-15,-8 6 0 0,-8 7 0 0,-8 5 0 16,-9 5 0-16,-9 3 0 0,-5 2 0 15,-7-1 0-15,-4 0 0 0,-2-3 0 0,-1-1 0 16,0-3 0-16,1-3 0 0,1-7 0 0,4-4 0 16,2-6 0-16,7-6 0 0,3-5 0 0,6-6 0 15,22-15 0-15,-26 14 0 0,26-14 0 0,0 0 0 16,0 0-8-16,12-26-72 0,-6-9-51 16,38 28-304-16,-27-33-201 0,18 7 37 0,3 3 442 15</inkml:trace>
  <inkml:trace contextRef="#ctx0" brushRef="#br0" timeOffset="28527.6722">9498 4502 1893 0,'0'0'89'16,"-2"19"-64"-16,2-19 0 0,-9 17-13 16,9-17-9-16,-14 37-3 0,6-10 0 0,-2 4 0 15,-2 3 0-15,0 1 0 0,-2 1 0 16,1 1 0-16,0 0 0 0,-1-1 0 0,0-1 0 15,0-2 0-15,3-3 0 0,2-2 0 0,1-4 0 16,6-2 0-16,2-3 0 0,0-19 0 0,7 27 0 16,-7-27 0-16,20 11 0 0,-20-11 0 0,36-10-75 15,-24-24-107-15,37 21-388 0,-28-21-75 16,14 0 71-16</inkml:trace>
  <inkml:trace contextRef="#ctx0" brushRef="#br0" timeOffset="28699.6402">9629 4228 1990 0,'0'0'28'0,"1"22"-21"15,-1-22-9-15,-6 24 3 0,6-24-3 0,7 25 3 16,-7-25-4-16,20 22 1 0,-20-22-12 0,33 18-10 16,-9-7-22-16,-1-11-18 0,15 12-38 0,-16-23-52 15,31 29-265-15,-25-16-160 0,4-1 47 0,6 12 449 16</inkml:trace>
  <inkml:trace contextRef="#ctx0" brushRef="#br0" timeOffset="28996.4597">10055 4435 1467 0,'1'29'233'0,"-24"-23"-110"16,13 16-61-16,-11-8-5 0,1 5-31 0,-3-2 21 15,-2 2-15-15,1-1-32 0,0-1 0 0,-2-2 0 16,3 1 0-16,0-1 0 0,2-1 0 16,2-2 0-16,19-12 0 0,-27 20 0 0,27-20 0 15,0 0 0-15,-15 16 0 0,15-16 0 0,0 0 0 16,0 0 0-16,26 19 0 0,-8-18 0 15,4 0 0-15,4-3 0 0,4-2 0 0,3-1 0 16,1 0 0-16,1 0 0 0,-2 2 0 0,-3-1 0 16,-3 4 0-16,-4 1 0 0,-3 2 0 0,-20-3 0 15,24 9 0-15,-24-9 0 0,0 0 0 0,9 27 0 16,-9-27 0-16,-10 35 0 0,-1-14 0 0,-4 3 0 16,-3 1 0-16,-4 2 0 0,-1 0 0 0,0-2 0 15,0-1 0-15,1-1 0 0,1-4 0 16,7-2 0-16,14-17 0 0,-19 20 0 15,19-20 0-15,0 0 0 0,0 0 0 0,24-6-21 16,-12-28-162-16,41 29-167 0,-33-37-258 0,30 5 3 16,2 5 326-16</inkml:trace>
  <inkml:trace contextRef="#ctx0" brushRef="#br0" timeOffset="29215.2198">10519 3941 1921 0,'-1'27'88'16,"-16"6"-65"-16,1 3-8 0,4 3-15 16,0 3 0-16,1 4 0 0,1 2 0 0,-1 3 0 15,4 1 0-15,-2 1 0 0,3 3 0 16,1 0 0-16,-1-1 0 0,3-3 0 0,-2 0 0 16,2-3 0-16,0-5 0 0,0 0 0 0,0-8 0 15,0-2 0-15,0-6 0 0,1-4 0 0,0-7-1 16,8 7-124-16,-6-24-205 0,0 0-299 0,0 0-13 15,0 0 323-15</inkml:trace>
  <inkml:trace contextRef="#ctx0" brushRef="#br0" timeOffset="30105.8662">10276 4524 1969 0,'9'22'37'0,"-9"-22"-25"0,15 19-2 0,-15-19 4 15,34 17-9-15,-11-9-5 0,4-4 0 16,5 0 0-16,3-4 0 0,6-1 0 0,4-4 0 16,7-1 0-16,3-1 0 0,5-2 0 0,3 1 0 15,-1-1 0-15,-1 1 0 0,-1-1 0 0,-2 2 0 16,0 0 0-16,-3 1 0 0,-3 0 0 0,-5 2 0 16,-7 2 0-16,-7-1 0 0,-9 3 0 0,-24 0 0 15,26 1 0-15,-26-1 0 0,0 0 0 16,0 0 0-16,-17 15 0 0,17-15 0 15,-36 21 0-15,11-9 0 0,-3 3 0 0,-4 1 0 16,-1 3 0-16,-3 2 0 0,-1 3 0 0,0 0 0 16,3 3 0-16,-2 0 0 0,3 0 0 0,4 1 0 15,3 0 0-15,4-1 0 0,3-2 0 0,6-3 0 16,6-4 0-16,7-18 0 0,0 28 0 0,0-28 0 16,18 19 0-16,-1-13 0 0,2-2 0 0,7-4 0 15,4-5 0-15,6-2 0 0,3-5 0 16,2-5 0-16,1-1 0 0,0-3 0 0,-1-2 0 15,-2 0 0-15,-5-1 0 0,-3 1 0 0,-5-1 0 16,-3 2 0-16,-4 0 0 0,-6 2 0 16,-3-1 0-16,-4 3 0 0,-5 1 0 0,-1 17 0 15,-5-27 0-15,5 27 0 0,-12-17 0 0,12 17 0 16,-18-4 0-16,18 4 0 0,-21 6 0 16,21-6 0-16,-23 18 0 0,23-18 0 0,-23 34 0 15,11-14 0-15,1 1 0 0,2-1 0 0,3 1 0 16,3-1 0-16,4 1 0 0,1-3 0 0,4 0 0 15,-6-18 0-15,23 30 0 0,-23-30 0 0,34 23 0 16,-13-14 0-16,3-3 0 0,2 0 0 0,1-4 0 16,1 0 0-16,1-4 0 0,1 0 0 0,-1-3 0 15,2-3 0-15,-3-1 0 0,0-2 0 16,-4-1 0-16,-2 0 0 0,-1-1 0 16,-4 0 0-16,-17 13 0 0,26-27 0 0,-26 27 0 15,20-24 0-15,-20 24 0 0,13-20 0 0,-13 20 0 16,0 0 0-16,0 0 0 0,0 0 0 0,0 0 0 15,0 0 0-15,0 0 0 0,0 0 0 0,-25 14 0 16,13 4 0-16,-3 1 0 0,2 3 0 0,-2-1 0 16,4-3 0-16,1 1 0 0,10-19 0 15,-14 30 0-15,14-30 0 0,-5 18 0 0,5-18 0 16,0 0 0-16,0 0 0 0,0 0 0 0,22 5 0 16,-22-5 0-16,29-18 0 0,-8 2 0 0,2-4 0 15,2-3 0-15,0-3 0 0,0 0 0 0,-2 0 0 16,-1 1 0-16,-1 1 0 0,-2 1 0 15,0 0 0-15,-4 1 0 0,0 4 0 16,-15 18 0-16,23-28 0 0,-23 28 0 0,0 0 0 16,0 0 0-16,0 0 0 0,0 0 0 0,0 0 0 15,0 0 0-15,0 0 0 0,12 30 0 0,-12-10 0 16,-2 2 0-16,2 1 0 0,-1-2 0 0,1 2 0 16,1-1 0-16,1 0 0 0,2-3 0 0,3 2 0 15,-7-21 0-15,22 31 0 0,-5-19 0 0,6 0 0 16,-1-8 0-16,21 12-167 0,-23-32-61 15,40 34-102-15,-38-38-113 0,18 6-68 0,6 13 144 16,-22-29 367-16</inkml:trace>
  <inkml:trace contextRef="#ctx0" brushRef="#br0" timeOffset="30340.2513">12666 4521 1949 0,'-26'-10'47'0,"26"10"-4"0,-34-10-35 0,15 10-8 15,-4 5 0-15,-3 4 0 0,-1 1 0 0,0 6 0 16,2 1 0-16,-1 5 0 0,2 1 0 0,2 2 0 16,2 1 0-16,2-1 0 0,5-1 0 0,5-2 0 15,5-1 0-15,3-2 0 0,6-2 0 16,-6-17 0-16,25 28 0 0,-7-19 0 16,5-1 0-16,4-5 0 0,6-4 0 0,-1-4 0 15,5 0 0-15,-3-4 0 0,2 1 0 0,-11-17-120 16,26 31-170-16,-39-46-153 0,27 24-193 0,-4 1 117 15,-17-24 481-15</inkml:trace>
  <inkml:trace contextRef="#ctx0" brushRef="#br0" timeOffset="30684.035">12820 4702 1919 0,'-25'16'90'16,"25"-16"-53"-16,0 0-36 0,25 19-1 15,-25-19 0-15,37 1 0 0,-14-6 0 0,5-1 0 16,2-3 0-16,3-3 0 0,1-5 0 0,0-1 0 16,-2-2 0-16,-2 0 0 0,-3 0 0 15,-4 1 0-15,-4-2 0 0,-3 2 0 0,-6 1 0 16,-4 0 0-16,-5 1 0 0,-1 17 0 0,-11-30 0 16,11 30 0-16,-24-22 0 0,7 15 0 0,-5 3 0 15,-5 6 0-15,-2 4 0 0,-3 5 0 0,-3 4 0 16,1 3 0-16,0 3 0 0,2 3 0 0,2 1 0 15,3 1 0-15,8-1 0 0,4 2 0 16,8-2 0-16,3-1 0 0,7-2 0 16,4-3 0-16,5-2 0 0,5-1 0 0,5-4 0 15,5-4 0-15,8 0 0 0,-1-10 0 0,11 9 0 16,-12-23-149-16,31 28-130 0,-34-42-97 0,38 15-196 16,-9 4 55-16,-17-25 364 0</inkml:trace>
  <inkml:trace contextRef="#ctx0" brushRef="#br0" timeOffset="31277.8319">14829 4002 1859 0,'-25'-17'57'0,"10"-2"-15"0,-3-4-2 15,0 2-2-15,-3 0-27 0,3 3-11 16,-3 1 0-16,3 5 0 0,-1 4 0 0,2 4 0 16,0 4 0-16,0 5 0 0,-1 6 0 15,-3 6 0-15,0 6 0 0,-1 9 0 0,-3 7 0 16,1 10 0-16,-1 6 0 0,-3 7 0 0,-2 3 0 16,1 4 0-16,0 2 0 0,2 2 0 0,-1-2 0 15,3 2 0-15,3-5 0 0,5-4 0 0,6-6 0 16,6-6 0-16,7-6 0 0,3-6 0 0,7-4 0 15,5-7 0-15,5-2 0 0,4-8 0 16,2-3 0-16,0-5 0 0,1-3 0 0,-2-4 0 16,2-2 0-16,-8-12-82 0,16 22-154 0,-42-42-180 15,27 24-182-15,-22 6-3 0,2-43 488 0</inkml:trace>
  <inkml:trace contextRef="#ctx0" brushRef="#br0" timeOffset="32547.0917">14215 4741 2047 0,'0'0'0'0,"-15"18"0"0,15-18 0 0,0 0 0 16,0 0 0-16,24 1 0 0,-24-1 0 0,34 0 0 15,-13-4 0-15,7 0 0 0,2-2 0 0,2-2 0 16,3 1 0-16,-1 0 0 0,0 1 0 0,0 0 0 16,-3-3 0-16,0 3 0 0,0 0 0 15,-1 0 0-15,-3 1 0 0,-2 2 0 0,-3-1 0 16,-4 3 0-16,-18 1 0 0,25 2 0 15,-25-2 0-15,0 0 0 0,0 0 0 0,17 15 0 16,-17-15 0-16,2 18 0 0,-2-18 0 0,-6 28 0 16,-2-11 0-16,0 3 0 0,-1 0 0 0,-3 1 0 15,1 2 0-15,-1-1 0 0,-1 0 0 0,3-3 0 0,-1-1 0 0,11-18 0 16,-15 29 0-16,15-29 0 0,-8 20 0 16,8-20 0-16,0 0 0 0,0 0 0 0,0 0 0 15,0 0 0-15,0 0 0 0,0 0 0 0,12-26 0 16,0 7 0-16,3-5 0 0,2-4 0 0,0-1 0 15,0-3 0-15,0 2 0 0,0-1 0 16,1-1 0-16,0 1 0 0,1 1 0 0,-1 1 0 16,-1 2 0-16,-1 4 0 0,-2 2 0 15,-2 5 0-15,-12 16 0 0,21-23 0 0,-21 23 0 16,17-13 0-16,-17 13 0 0,0 0 0 0,20-1 0 16,-20 1 0-16,19 6 0 0,-19-6 0 0,26 11 0 15,-26-11 0-15,29 12 0 0,-11-6 0 0,-1-1 0 16,3 1 0-16,-2-1 0 0,0-1 0 0,1-1 0 15,2 1 0-15,-1-2 0 0,-1 0 0 0,1-2 0 16,-20 0 0-16,31-3 0 0,-31 3 0 16,24-2 0-16,-24 2 0 0,0 0 0 15,0 0 0-15,0 0 0 0,0 0 0 0,0 0 0 16,0 0 0-16,0 0 0 0,0 0 0 0,-25 8 0 16,7-1 0-16,-4 4 0 0,-3 3 0 0,0 1 0 15,-2 4 0-15,-1 1 0 0,1 3 0 0,0 1 0 16,0 2 0-16,2-1 0 0,4 0 0 0,4-2 0 15,2 2 0-15,4-2 0 0,5-2 0 16,3 0 0-16,7-3 0 0,-4-18 0 0,20 29 0 16,-20-29 0-16,36 18 0 0,-12-14 0 0,7-4 0 15,3-4 0-15,4-3 0 0,-1-5 0 0,1-3 0 16,1-4 0-16,-4 0 0 0,-1-3 0 0,-2-1 0 16,-4 0 0-16,-1-2 0 0,-3-1 0 15,-3-2 0-15,-4 0 0 0,-4-1 0 16,-5 4 0-16,-3-2 0 0,-5 4 0 0,-2 1 0 15,-3 1 0-15,-1 3 0 0,6 18 0 0,-18-28 0 16,18 28 0-16,-21-18 0 0,21 18 0 0,-18-7 0 16,18 7 0-16,0 0 0 0,-22 3 0 0,22-3 0 15,0 0 0-15,0 0 0 0,-7 20 0 0,7-20 0 16,8 17 0-16,-8-17 0 0,18 16 0 0,-18-16 0 16,28 13 0-16,-11-9 0 0,3 0 0 15,2-2 0-15,-2 0 0 0,2-1 0 0,-2 1 0 16,0 1 0-16,-3-1 0 0,0 2 0 0,-17-4 0 15,24 7 0-15,-24-7 0 0,0 0 0 16,19 19 0-16,-19-19 0 0,6 17 0 0,-6-17 0 16,-1 23 0-16,1-23 0 0,-9 32 0 0,2-15 0 15,-1 2 0-15,-3-1 0 0,-2 0 0 0,1 3 0 16,-2-2 0-16,-1 2 0 0,2-1 0 16,1-2 0-16,12-18 0 0,-18 31 0 0,18-31 0 15,-8 17 0-15,8-17 0 16,0 0 0-16,0 0 0 0,0 0 0 0,0 0 0 15,28-8 0-15,-28 8 0 0,29-31 0 0,-9 10 0 16,1-4 0-16,4 1 0 0,-1-3 0 0,-1 1 0 16,-2 0 0-16,0 1 0 0,-4 1 0 0,-2 2 0 15,-1 2 0-15,-4 3 0 0,-10 17 0 16,9-21 0-16,-9 21 0 0,0 0 0 0,0 0 0 16,0 0 0-16,0 0 0 0,-3 17 0 0,3-17 0 15,-11 29 0-15,1-10 0 0,4 0 0 0,-3 0 0 16,6-3 0-16,3-16 0 0,-2 26 0 0,2-26 0 15,8 20 0-15,-8-20 0 0,0 0 0 0,23 15 0 16,-23-15 0-16,30-2 0 16,-9-6 0-16,3-3 0 0,3-1 0 0,0-5 0 15,3-2 0-15,1 1 0 0,-3-2 0 0,-3 4 0 16,-1 0 0-16,-3 3 0 0,-3-1 0 0,-1 5 0 16,-17 9 0-16,20-14 0 0,-20 14 0 0,0 0 0 15,0 0 0-15,0 0 0 0,0 0 0 0,0 0 0 16,-4 27 0-16,-2-10 0 0,-1 6 0 0,-3 1 0 15,0 3 0-15,-1-2 0 0,3 2 0 16,-3-3 0-16,4 1 0 0,-3-3 0 0,5 3 0 16,5-25 0-16,0 47-99 0,0-47-112 0,9 39-78 15,-26-44-8-15,38 30 32 0,-21-25 10 0,17 2 19 16,14 17-105-16,-31-19 288 0</inkml:trace>
  <inkml:trace contextRef="#ctx0" brushRef="#br0" timeOffset="42669.8398">23928 4268 925 0,'23'14'298'0,"-34"-34"161"15,32 22-342-15,-21-2-47 0,0 0-26 16,0 0-6-16,0 0-4 0,0 0-3 0,0 0-1 16,0 0-29-16,0 0-1 0,0 0 0 0,0 0 0 15,-10 21 0-15,4-2 0 0,-3 5 0 0,-2 4 0 16,-2 2 0-16,-1 2 0 0,0 2 0 0,-1 2 0 15,1-2 0-15,2 1 0 0,-1-4 0 16,2-3 0-16,1-5 0 0,4-5 0 0,6-18 0 16,-4 24 0-16,4-24 0 0,0 0 0 0,0 0 0 15,0 0 0-15,0 0 0 0,0 0 0 0,21 9 0 16,-21-9 0-16,17-18 0 0,-17 18 0 0,23-34 0 16,-8 13 0-16,-2-3 0 0,0 0 0 0,2-1 0 15,-2-1 0-15,-2 2 0 0,-2 1 0 0,-3 0 0 16,1 4 0-16,-2 1 0 15,0 1 0-15,-5 17 0 0,6-27 0 0,-6 27 0 16,0 0 0-16,0 0 0 0,0 0 0 0,0 0 0 16,0 0 0-16,0 0 0 0,0 0 0 0,0 0 0 15,0 0 0-15,0 0 0 0,-2 29 0 0,2-29 0 16,-2 30 0-16,2-30 0 0,3 32 0 0,-1-15 0 16,-2-17 0-16,12 31 0 0,-12-31 0 0,19 28 0 15,-19-28 0-15,23 24 0 0,-23-24 0 16,28 18 0-16,-28-18 0 0,31 10 0 0,-12-10 0 15,-19 0 0-15,31-10 0 0,-31 10 0 0,33-26 0 16,-13 8 0-16,-1-4 0 0,2-4 0 0,-2 1 0 16,-1-2 0-16,2 3 0 0,-4 1 0 15,-1 3 0-15,-4 3 0 0,-11 17 0 0,15-27 0 16,-15 27 0-16,0 0 0 0,13-19 0 16,-13 19 0-16,0 0 0 0,0 0 0 0,0 0 0 15,0 0 0-15,0 0 0 0,6 23 0 0,-6-23 0 16,3 37 0-16,-1-10 0 0,-2 2 0 0,-3 3 0 15,-1 2 0-15,-2 3 0 0,0-1 0 0,1-1 0 16,1-1 0-16,2-4 0 0,2-2 0 0,0-5 0 16,4-1 0-16,0-5 0 0,-4-17 0 0,21 24 0 15,-3-13 0-15,-18-11-107 0,51 17-286 16,-51-17-218-16,26-19-12 0,-7 11 311 16</inkml:trace>
  <inkml:trace contextRef="#ctx0" brushRef="#br0" timeOffset="42997.9812">24720 3672 1858 0,'0'0'46'0,"0"0"-12"15,0 0 1-15,23 13-3 0,-6-6 3 16,3 7-28-16,0 0-7 0,1 5 0 0,0 3 0 16,-1 2 0-16,0 5 0 0,-1 2 0 0,-2 4 0 15,0 3 0-15,-5 5 0 0,-1 1 0 0,-5 6 0 16,-3 2 0-16,-7 5 0 0,-2 0 0 0,-6 3 0 16,-3-1 0-16,-2 1 0 0,-3 0 0 0,-2-1 0 15,0-2 0-15,0-5 0 0,0-3 0 0,1-6 0 16,1-5 0-16,-1-3 0 0,0-5 0 15,3-1-18-15,-6-13-76 0,30 24-301 0,-32-34-244 16,26-6 24-16,-23 17 330 0</inkml:trace>
  <inkml:trace contextRef="#ctx0" brushRef="#br0" timeOffset="43310.4841">24056 3674 1633 0,'-51'-1'126'0,"24"11"-50"0,-13-3-16 0,8 11-9 16,-7 2-15-16,2 11 3 0,-3 4-13 0,-1 10-26 15,-2 8 0-15,1 10 0 0,1 6 0 0,2 6 0 16,4 3 0-16,3 1 0 0,5 2 0 0,8-3 0 16,8 0 0-16,9-3 0 0,8-5 0 0,8-4 0 15,8-6 0-15,6-7 0 0,10-5 0 16,4-7 0-16,8-4 0 0,6-6 0 0,6-3 0 16,5-11 0-16,12 26-224 0,-28-43-428 0,29 14 16 15,-17-15 102-15</inkml:trace>
  <inkml:trace contextRef="#ctx0" brushRef="#br0" timeOffset="44248.0426">23107 5163 1026 0,'-22'-18'266'16,"22"18"2"-16,0 0-197 0,0 0-18 0,-29 2-14 16,29-2-7-16,-19-5 3 0,19 5-7 0,0 0-23 15,-22-1 20-15,22 1-25 0,0 0 20 0,-17-5 2 16,17 5-3-16,0 0 6 0,0 0-7 0,0 0 4 15,0 0-3-15,-17-18-1 0,17 18-1 0,0 0 1 16,0 0-17-16,0 0-1 0,0 0 0 16,0 0 0-16,0 0 0 0,0 0 0 15,0 0 0-15,0 0 0 0,0 0 0 0,0 0 0 16,22 5 0-16,-22-5 0 0,37 8 0 0,-7-4 0 16,7-3 0-16,7-3 0 0,13-2 0 0,9-4 0 15,9-3 0-15,13-6 0 0,3-4 0 0,12-3 0 16,6-2 0-16,3-1 0 0,2 0 0 0,-2 3 0 15,-4 2 0-15,3 1 0 0,-8 1 0 16,-4 3 0-16,-3 0 0 0,-10 6 0 0,-7 3 0 16,-5 3 0-16,-8 3 0 0,-8 2 0 0,-4 2 0 15,-9 1 0-15,-6 1 0 0,-6 2 0 0,-5 1 0 16,-5-1 0-16,-4 0 0 0,-2 1 0 16,-17-7 0-16,23 11 0 0,-23-11 0 0,18 11 0 15,-18-11 0-15,0 0 0 0,0 0-15 0,17 11-10 16,-17-11 0-16,0 0-7 0,0 0-15 15,0 0-38-15,-18-17-100 0,18 17-371 0,0 0-35 16,3-23 106-16</inkml:trace>
  <inkml:trace contextRef="#ctx0" brushRef="#br0" timeOffset="54156.4939">16595 4685 541 0,'28'-6'209'0,"-28"6"118"0,0 0 14 0,5-25-223 16,-5 25-26-16,14-18-11 0,5 11-8 0,-12-11-7 16,10 7-14-16,-17 11-11 0,29-29-10 0,-29 29-7 15,26-21-7-15,-26 21-19 0,17-14 15 16,-17 14-12-16,0 0 21 0,0 0-22 0,0 0 0 16,0 0 0-16,0 0 0 0,0 0 0 0,-22 14 0 15,22-14 0-15,-32 23 0 0,13-9 0 16,-3 2 0-16,0 1 0 0,-1 3 0 0,0 2 0 15,0 0 0-15,1-2 0 0,2 1 0 0,3-4 0 16,17-17 0-16,-23 28 0 0,23-28 0 0,-5 17 0 16,5-17 0-16,0 0 0 0,16 18 0 0,-16-18 0 15,26 7 0-15,-7-4 0 0,3-5 0 0,6-1 0 16,1-1 0-16,0-2 0 0,2 0 0 16,-3 1 0-16,-4 1 0 0,-2 2 0 0,-4 2 0 15,-18 0 0-15,23 5 0 0,-23-5 0 16,0 0 0-16,5 23 0 0,-5-23 0 0,-17 31 0 15,0-11 0-15,-4 1 0 0,-2 0 0 0,-2 0 0 16,-1-3 0-16,3-1 0 0,1-3 0 0,22-14 0 16,-28 16 0-16,28-16 0 0,0 0 0 0,0 0 0 15,0 0-49-15,21-11-119 0,-20-14-470 16,30 6 17-16,-8-13 51 0</inkml:trace>
  <inkml:trace contextRef="#ctx0" brushRef="#br0" timeOffset="54406.496">17131 4132 2024 0,'0'0'20'0,"-17"0"-17"0,17 0-3 16,0 0 0-16,0 0 0 0,0 0 0 0,0 0 0 16,0 0 0-16,4 20 0 0,-4-20 0 0,7 30 0 15,-2-9 0-15,0 3 0 0,-1 5 0 0,-1 3 0 16,0 5 0-16,-5 1 0 0,0 7 0 0,-3 1 0 15,-5 4 0-15,-2 2 0 0,-1-2 0 16,-4 2 0-16,1-6 0 0,-1-1 0 0,4-2 0 16,-2-5 0-16,5 0 0 0,-1-8 0 0,7 1-60 15,4-31-93-15,-11 38-472 0,11-38-17 0,-2 24 76 16</inkml:trace>
  <inkml:trace contextRef="#ctx0" brushRef="#br0" timeOffset="54594.0133">16905 4754 1994 0,'0'0'41'0,"-17"-8"-29"0,17 8-12 15,0 0 0-15,0 0 0 0,0 0 0 0,15-19 0 16,-15 19 0-16,29-13 0 0,-7 7 0 0,2-2 0 16,4 0 0-16,1 1 0 0,2 0 0 15,0 2 0-15,0-1 0 0,3 7-69 16,-14-18-99-16,30 27-448 0,-25-17 1 0,9 9 37 15</inkml:trace>
  <inkml:trace contextRef="#ctx0" brushRef="#br0" timeOffset="55344.653">17624 4585 1635 0,'-31'-4'138'0,"31"4"-85"0,-32 3-9 0,32-3 5 15,-37 10-10-15,18 0-6 0,-3-1-8 0,-1 4 6 16,-3 0-31-16,2 5 0 0,-2 2 0 0,1 1 0 16,2 2 0-16,-1 2 0 0,4-1 0 15,0 1 0-15,3-2 0 0,4 0 0 16,4-2 0-16,5-2 0 0,4-19 0 0,4 29 0 16,-4-29 0-16,20 21 0 0,-20-21 0 0,33 12 0 15,-11-11 0-15,2-2 0 0,0-4 0 0,3-1 0 16,0-5 0-16,0-2 0 0,2-3 0 0,-1-3 0 15,1-4 0-15,-2 0 0 0,-3-2 0 0,-3 0 0 16,-2 3 0-16,-4-1 0 0,-2 1 0 16,-2 3 0-16,-5 1 0 0,-1 0 0 0,-1 1 0 15,-4 17 0-15,2-29 0 0,-2 29 0 16,-2-18 0-16,2 18 0 0,0 0 0 0,0 0 0 16,0 0 0-16,0 0 0 0,0 0 0 0,-22 5 0 15,22-5 0-15,-15 27 0 0,5-8 0 0,3 0 0 16,-1 1 0-16,2 0 0 0,1-2 0 0,0-1 0 15,5-17 0-15,-1 27 0 0,1-27 0 16,9 20 0-16,-9-20 0 0,19 12 0 0,-19-12 0 16,29 5 0-16,-12-6 0 0,5-2 0 0,-2-3 0 15,3 0 0-15,1-1 0 0,-4 0 0 0,0-2 0 16,-20 9 0-16,29-14 0 0,-29 14 0 0,22-14 0 16,-22 14 0-16,0 0 0 0,18-14 0 0,-18 14 0 15,0 0 0-15,0 0 0 0,0 0 0 0,0 0 0 16,0 0 0-16,0 0 0 0,0 0 0 15,0 0 0-15,-5 22 0 0,5-22 0 16,-14 30 0-16,5-12 0 0,0 0 0 0,2 0 0 16,7-18 0-16,-12 29 0 0,12-29 0 0,-6 20 0 15,6-20 0-15,0 0 0 0,0 0 0 0,0 0 0 16,0 0 0-16,0 0 0 0,0 0 0 0,0 0 0 16,24-16 0-16,-14-1 0 0,1-2 0 15,1-4 0-15,3 0 0 0,-3 1 0 0,0-1 0 16,-1 0 0-16,-1 1 0 0,-2 1 0 0,-2 0 0 15,2 2 0-15,-8 19 0 0,11-28 0 0,-11 28 0 16,0 0 0-16,0 0 0 0,0 0 0 0,0 0 0 16,0 0 0-16,0 0 0 0,0 0 0 15,0 0 0-15,21-7 0 0,-21 7 0 0,22 0 0 16,-22 0 0-16,33-4 0 0,-12-2 0 16,2-1 0-16,2-5 0 0,5-1 0 0,-2-6 0 15,6 2 0-15,-4-6 0 0,4 7-33 0,-22-26-260 16,25 30-316-16,-24-18-21 0,15 12 149 0</inkml:trace>
  <inkml:trace contextRef="#ctx0" brushRef="#br0" timeOffset="55522.8939">18354 4165 1982 0,'-24'13'38'0,"24"-13"-12"0,-21 35-25 16,11-15-1-16,0 2 0 0,0 2 0 0,2 2 0 15,1 1 0-15,0 2 0 0,1 1 0 0,3 3 0 16,-1 2 0-16,3 4 0 0,-2-2 0 0,1 2 0 15,-2-2 0-15,1 0 0 0,-1-2 0 0,-3-4 0 16,4 1 0-16,-3-8 0 0,5 2-12 16,1-26-144-16,0 32-472 0,0-32-12 0,-6 18 30 15</inkml:trace>
  <inkml:trace contextRef="#ctx0" brushRef="#br0" timeOffset="55688.4753">18172 4550 2047 0,'-33'0'0'0,"33"0"0"0,0 0 0 16,0 0 0-16,0 0 0 0,0 0 0 0,0 0 0 15,0 0 0-15,0 0 0 0,28 2 0 0,-8-4 0 16,4 0 0-16,4-2 0 0,3-4 0 0,4 4 0 16,-2-10 0-16,10 9 0 0,-16-27-176 0,28 26-465 15,-16-14-42-15,14 8 137 0</inkml:trace>
  <inkml:trace contextRef="#ctx0" brushRef="#br0" timeOffset="56179.2531">19122 3998 1864 0,'-28'0'27'0,"3"7"2"0,-8-1-5 16,1 9 10-16,-4 0-9 0,0 5 5 15,-1 3-16-15,0 5-14 0,-2 5 0 0,0 4 0 16,2 4 0-16,0 5 0 0,4 1 0 0,4 3 0 15,6 1 0-15,4-2 0 0,6 0 0 0,6-1 0 16,6-3 0-16,5-3 0 0,4-3 0 16,5-4 0-16,6-4 0 0,4-4 0 0,7-2 0 15,4-3 0-15,5-3 0 0,4-5 0 0,4 0-48 16,-10-22-120-16,20 20-446 0,-18-21-26 0,12 8 64 16</inkml:trace>
  <inkml:trace contextRef="#ctx0" brushRef="#br0" timeOffset="56757.4029">19160 4515 1879 0,'-18'-3'49'0,"18"3"-11"0,-22-1-4 0,22 1-1 16,0 0-19-16,-22 11-14 0,22-11 0 0,-15 20 0 16,15-20 0-16,-14 33 0 0,9-15 0 0,-1 0 0 15,0 2 0-15,-2-2 0 0,5 0 0 16,-3-1 0-16,6-17 0 0,-8 30 0 0,8-30 0 15,-5 26 0-15,5-26 0 0,-2 18 0 0,2-18 0 16,0 0 0-16,0 0 0 0,0 0 0 0,17 9 0 16,-17-9 0-16,0 0 0 0,21-13 0 15,-21 13 0-15,22-25 0 0,-22 25 0 0,29-37 0 16,-13 16 0-16,-1-2 0 0,1-2 0 0,-1 4 0 16,-1-1 0-16,0 0 0 0,-5 3 0 15,1-1 0-15,-10 20 0 0,10-29 0 0,-10 29 0 16,4-19 0-16,-4 19 0 0,0 0 0 0,0 0 0 15,0 0 0-15,0 0 0 0,0 0 0 0,0 0 0 16,0 0 0-16,0 0 0 0,0 0 0 0,-3 22 0 16,3-22 0-16,3 18 0 0,-3-18 0 0,8 18 0 15,-8-18 0-15,0 0 0 0,18 21 0 16,-18-21 0-16,17 6 0 0,-17-6 0 16,21 1 0-16,-21-1 0 0,22-3 0 0,-22 3 0 15,28-10 0-15,-11 0 0 0,0-1 0 0,0 0 0 16,-17 11 0-16,27-25 0 0,-27 25 0 0,23-28 0 15,-23 28 0-15,17-23 0 0,-17 23 0 0,11-17 0 16,-11 17 0-16,0 0 0 0,0 0 0 0,0 0 0 16,0 0 0-16,0 0 0 0,0 0 0 15,0 0 0-15,0 0 0 0,0 0 0 0,0 0 0 16,1 31 0-16,-6-10 0 0,-2 1 0 0,0 2 0 16,-2 1 0-16,1 0 0 0,0 1 0 0,1-2 0 15,2-2 0-15,1-3 0 0,3-2 0 0,1-17 0 16,5 28 0-16,-5-28 0 0,12 17 0 15,-12-17 0-15,25 7 0 0,-6-7 0 0,-1-8-46 16,11 8-79-16,-24-38-234 0,33 31-257 16,-20-21 42-16,14 7 248 0</inkml:trace>
  <inkml:trace contextRef="#ctx0" brushRef="#br0" timeOffset="57241.7989">19781 4438 1834 0,'-36'9'92'0,"36"-9"-51"0,-21 10-2 16,21-10-8-16,-22 16-21 0,22-16-10 15,-20 25 0-15,20-25 0 0,-19 29 0 0,11-11 0 16,8-18 0-16,-16 34 0 0,10-17 0 16,1 0 0-16,5-17 0 0,-7 29 0 0,7-29 0 15,-3 23 0-15,3-23 0 0,0 0 0 0,3 16 0 16,-3-16 0-16,0 0 0 0,0 0 0 0,0 0 0 16,18 0 0-16,-18 0 0 0,0 0 0 0,22-24 0 15,-22 24 0-15,24-31 0 0,-12 13 0 16,2 0 0-16,-2-2 0 0,-1 2 0 0,-11 18 0 15,19-31 0-15,-19 31 0 0,11-28 0 0,-11 28 0 16,9-23 0-16,-9 23 0 0,3-17 0 0,-3 17 0 16,0 0 0-16,0 0 0 0,0 0 0 0,0 0 0 15,0 0 0-15,0 0 0 0,0 0 0 0,0 0 0 16,0 0 0-16,3 22 0 0,-3-22 0 16,2 18 0-16,-2-18 0 0,0 0 0 15,10 23 0-15,-10-23 0 0,0 0 0 0,0 0 0 16,21 16 0-16,-21-16 0 0,0 0 0 0,19 2 0 15,-19-2 0-15,0 0 0 0,24-4 0 0,-24 4 0 16,17-6 0-16,-17 6 0 0,21-12 0 0,-21 12 0 16,29-19 0-16,-12 8 0 0,-17 11 0 0,30-24 0 15,-30 24 0-15,27-20 0 0,-27 20 0 16,20-12 0-16,-20 12 0 0,0 0 0 0,0 0 0 16,0 0 0-16,0 0 0 0,5 22 0 0,-5-22 0 15,-12 35 0-15,3-13 0 0,-4 0 0 0,2 3 0 16,-1-2 0-16,1 5 0 0,-1-8-11 15,14 25-201-15,-30-44-208 0,34 26-229 0,-6-27 44 16,0 0 456-16</inkml:trace>
  <inkml:trace contextRef="#ctx0" brushRef="#br0" timeOffset="58757.5024">20169 4054 1033 0,'-16'-27'240'0,"16"27"-83"0,0 0-21 16,20 4-27-16,-20-4-24 0,0 0-18 16,0 0-18-16,28-3-3 0,-28 3-10 0,27 14-3 15,-27-14-11-15,31 28-4 0,-15-10-9 0,1 3-2 16,-1 2-7-16,-2 5 0 0,-1 1 0 0,-1 3 0 16,-5 0 0-16,-1 2 0 0,-3 4 0 0,-3 0 0 15,-3 4 0-15,-1 1 0 0,0 1 0 0,-2-1 0 16,-3-2 0-16,0-2 0 15,1-4 0-15,-2-5 0 0,3-2 0 0,-2-6 0 16,3-4-16-16,6-18-26 0,-3 28-65 0,-19-32-463 16,22 4-69-16,0 0 21 0</inkml:trace>
  <inkml:trace contextRef="#ctx0" brushRef="#br0" timeOffset="60943.5819">20594 3981 1296 0,'-8'-22'130'0,"8"22"-39"0,0 0-30 15,0 0-9-15,0 0 1 0,0 0-4 16,0 0-12-16,0 0-4 0,0 0-8 0,0 0-2 16,0 0 1-16,0 0-4 0,0 0-5 15,0 0-1-15,-17-1-6 0,17 1 2 0,0 0-5 16,-7 17 2-16,7-17-5 0,-2 21 2 0,2-21-4 15,0 28 4-15,2-10-6 0,-1 0 6 0,3 2-6 16,-1 3 4-16,1 3-5 0,-1 2 7 0,-1 2-6 16,-1 2 10-16,0 4-9 0,-1 0 6 15,-1 3-7-15,0 2 5 0,-1 2-3 0,-3 4-11 16,1 1 29-16,-1 4-21 0,0 2 19 0,2 0-1 16,-2 4-15-16,0 2 9 0,0 0-13 0,0 4 12 15,2 2-14-15,0 2-1 0,0 3 17 0,-1 2-17 16,0 2 17-16,-1 2-2 0,3 4-17 0,-3-3 18 15,0 3-17-15,-1 1-2 0,0 0 21 16,0 2-17-16,1 1 13 0,3 2 7 16,-2 2-18-16,2 1 14 0,-1 4-10 0,2-2 0 15,-2 4 0-15,1-1 0 0,-2 1 0 0,1 0 0 16,-2 5 0-16,0 0 0 0,0 3 0 0,-2 3 0 16,2-1 0-16,-5 3 0 0,2 0 0 0,-2-1 0 15,-1 2 0-15,1 1 0 0,1-1 0 0,0-1 0 16,2 3 0-16,0-2 0 0,-1-1 0 15,3 5 0-15,2-8 0 0,1 1 0 0,2 3 0 16,-1-3 0-16,2 1 0 0,-1 1 0 0,2-1 0 16,-2 2 0-16,0 3 0 0,0 0 0 0,-2 2 0 15,1 0 0-15,-1 2 0 0,-1 0 0 16,0 3 0-16,-2 0 0 0,1-1 0 0,-1 0 0 16,1-1 0-16,0 1 0 0,-1-3 0 0,3 1 0 15,-1-2 0-15,3-4 0 0,1 2 0 16,2-3 0-16,0-2 0 0,1-2 0 0,-3-1 0 15,4 2 0-15,0 0 0 0,-1 3 0 0,2-2 0 16,-3 1 0-16,0 0 0 0,-1 1 0 0,-2 2 0 16,3 2 0-16,-3 0 0 0,1-1 0 0,-1 1 0 15,-1 3 0-15,-2 1 0 0,1-1 0 0,1 0 0 16,-1 0 0-16,1 2 0 0,0-2 0 16,0 2 0-16,1-2 0 0,0-2 0 0,2 2 0 15,-2-1 0-15,0 1 0 0,1 0 0 16,-1-1 0-16,0 4 0 0,0 1 0 0,-1 3 0 15,-1 3 0-15,-2-2 0 0,-2-1 0 0,-1 1 0 16,-3-3 0-16,0-1 0 0,-2-1 0 0,0-2 0 16,-1-2 0-16,-1 0 0 0,0-2 0 0,1-4 0 15,1-5 0-15,4-4 0 0,2-11 0 16,2-7 0-16,0-16 0 0,7-12 0 0,4-14-13 16,10-11-27-16,-17-30-109 0,60 1-489 0,-34-25-36 15,9-13 142-15</inkml:trace>
  <inkml:trace contextRef="#ctx0" brushRef="#br1" timeOffset="153926.6226">570 969 1197 0,'-7'-21'80'0,"7"21"-4"0,0 0-13 0,0 0-17 0,-3-23-5 0,3 23 11 15,0 0 14-15,0 0 1 0,0 0-8 0,-17 10-20 16,17-10-16-16,-28 19 1 0,9-4-2 0,-1 4 9 15,-4 0-13-15,0 7 8 0,-4 0-12 0,2 3 4 16,0-1-6-16,2 0 1 0,1-3-2 0,4 0-15 16,4-6 25-16,2-1-31 0,13-18 26 0,-12 27-12 15,12-27-6-15,1 22 1 0,-1-22-2 0,12 16 0 16,-12-16 0-16,27 15 2 0,-8-9-2 0,4-1 2 16,3-4 2-16,2-2-2 0,-1 0 2 15,4-3 2-15,-1 0-2 0,-1 2 0 0,-3 0-1 16,-4-1 0-16,-2 2-2 0,-20 1 4 0,24 1-3 15,-24-1 1-15,0 0-1 0,17 15 2 0,-17-15 1 16,-1 18-1-16,1-18-2 0,-12 29 1 0,1-11-4 16,-1 1 3-16,-2-1-6 0,1-1 2 0,13-17-9 15,-22 23-2-15,22-23-14 0,0 0-33 0,0 0-31 16,0 0-59-16,0 0-143 0,13-20-261 0,0-1-12 16,8 5 364-16</inkml:trace>
  <inkml:trace contextRef="#ctx0" brushRef="#br1" timeOffset="154160.9753">975 744 1816 0,'-29'2'34'0,"29"-2"6"0,-17 11-18 0,17-11 3 16,0 0-9-16,-21 17 0 0,21-17-8 0,-13 19 3 16,13-19-4-16,-15 22 1 0,15-22-6 0,-12 22 2 15,12-22-3-15,-6 30 3 0,5-9-2 0,1 0 6 16,2 1-7-16,1 2 7 0,-1 1-9 0,3 1 6 15,-3 3-6-15,2 3 5 0,-2 2-6 0,1-1 8 16,-2 2-11-16,-1 1-9 0,0-5 14 0,0-1-27 16,0-2 11-16,-1-7-30 0,5 2-29 0,-4-23-42 15,12 37-160-15,-12-37-288 0,0 0-39 16,-4 24 307-16</inkml:trace>
  <inkml:trace contextRef="#ctx0" brushRef="#br1" timeOffset="154348.5154">804 1146 1735 0,'0'0'76'0,"0"0"-13"16,-17-7-31-16,17 7 3 0,-19 0-12 0,19 0 0 16,0 0-2-16,0 0-10 0,-18 11-2 0,18-11-5 15,0 0-3-15,0 0-4 0,12 21-1 0,-12-21 5 16,26 7-5-16,-8-6-2 0,4-3-2 0,6-2-21 16,0-7-2-16,7 4-24 0,-6-12-17 15,14 7-32-15,-19-15-32 0,21 15-35 0,-27-15-119 16,21 8-169-16,-5 15-42 0,-15-10 341 0</inkml:trace>
  <inkml:trace contextRef="#ctx0" brushRef="#br1" timeOffset="154989.1367">1275 992 1002 0,'-24'-3'272'0,"24"3"-134"0,0 0-38 0,-16 17-15 16,16-17-20-16,-19 12-10 0,19-12-4 0,-22 16-5 16,22-16-2-16,-27 21-1 0,27-21-5 0,-28 30-3 15,14-13-6-15,1 2-1 0,0 0-12 0,1 2-16 16,0 1 0-16,1 1 0 0,2 1 0 0,1 0 0 15,2-2 0-15,3 0 0 0,3-22 0 16,2 27 0-16,-2-27 0 0,13 19 0 16,-13-19 0-16,25 4 0 0,-8-6 0 0,3-4 0 15,2-4 0-15,0 1 0 0,1-8 0 0,-1-3 0 16,0 1 0-16,-2-5 0 0,0 2 0 0,-1-3 0 16,-2 2 0-16,-1 0 0 0,-1 3 0 0,-6 3 0 15,-9 17 0-15,11-29 0 0,-11 29 0 0,3-23 0 16,-3 23 0-16,0 0 0 0,0 0 0 0,0 0 0 15,-19-12 0-15,19 12 0 0,0 0 0 16,-19 15 0-16,19-15 0 0,-18 25 0 0,18-25 0 16,-18 32 0-16,10-14 0 0,8-18 0 15,-9 29 0-15,9-29 0 0,-3 22 0 0,3-22 0 16,7 17 0-16,-7-17 0 0,0 0 0 0,25 12 0 16,-25-12 0-16,29-3 0 0,-11-3 0 0,0 0 0 15,2-4 0-15,0-2 0 0,2-1 0 16,0 0 0-16,-2 1 0 0,-1 2 0 0,-2 0 0 15,-17 10 0-15,27-14 0 0,-27 14 0 0,0 0 0 16,19-15 0-16,-19 15 0 0,0 0 0 0,0 0 0 16,0 0 0-16,0 0 0 0,0 0 0 0,-7 20 0 15,7-20 0-15,-12 20 0 0,12-20 0 0,-17 33 0 16,10-16 0-16,1 1 0 0,-1-1 0 0,3 0 0 16,4-17 0-16,-4 22 0 15,4-22 0-15,0 0 0 0,0 0 0 0,0 0 0 16,17 14 0-16,-17-14 0 0,17-10 0 0,-17 10 0 15,22-20 0-15,-22 20 0 0,23-32 0 0,-11 13 0 16,-2 1 0-16,0-1 0 0,-3-1 0 0,-2 2 0 16,-2 1 0-16,-3 17 0 0,3-31 0 0,-3 31 0 15,-1-23 0-15,1 23 0 0,-4-20 0 0,4 20 0 16,0 0 0-16,0 0 0 0,0 0 0 16,-8-20 0-16,8 20 0 0,0 0 0 0,0 0 0 15,0 0 0-15,0 0 0 0,19-17 0 0,-19 17 0 16,23-13-52-16,-23 13-28 0,38-23-120 0,-42-3-280 15,30 7-132-15,-9 2 36 0,-4-2 530 16</inkml:trace>
  <inkml:trace contextRef="#ctx0" brushRef="#br1" timeOffset="155176.6634">1870 610 1696 0,'-13'26'88'0,"12"-4"-32"0,-7 5-32 0,7-2-7 16,-4-3 18-16,4 7-23 0,-1-4 33 0,0 9-13 15,0 1-16-15,4 0 4 0,0 0-14 0,2-1-6 16,0 0 0-16,2 2 0 0,0-1 0 16,1-1 0-16,3 0 0 0,-1-4-15 15,2-4-10-15,-2-6-26 0,7-2 2 0,-16-18-47 16,29 15-75-16,-29-15-311 0,4-18-142 0,-4 18 91 16</inkml:trace>
  <inkml:trace contextRef="#ctx0" brushRef="#br1" timeOffset="155364.1736">1746 890 2047 0,'-18'4'0'0,"1"-1"0"0,17-3 0 0,0 0 0 15,-18 8 0-15,18-8 0 0,0 0 0 0,0 0 0 16,0 0 0-16,21 6 0 0,-21-6 0 0,39-4 0 16,-13-2 0-16,4-2 0 0,2-3 0 15,4-1 0-15,1-4 0 0,5 1 0 16,-6-22-126-16,27 11-472 0,-28 2-56 0,9 7-14 15</inkml:trace>
  <inkml:trace contextRef="#ctx0" brushRef="#br1" timeOffset="156129.8264">2304 872 1645 0,'32'-13'95'0,"-32"13"-33"0,0 0-8 16,0 0-9-16,0 0-10 15,0 0-2-15,0 0-3 0,0 0-3 0,0 0-6 16,-6 17-21-16,6-17 0 0,0 0 0 0,-11 27 0 16,11-27 0-16,-11 26 0 0,11-26 0 0,-9 30 0 15,6-13 0-15,-1 1 0 0,3 0 0 0,-2 4 0 16,2 0 0-16,1 1 0 0,0 1 0 0,1-3 0 15,2-1 0-15,-1-2 0 0,-2-18 0 0,6 27 0 16,-6-27 0-16,0 0 0 0,0 0 0 16,0 0 0-16,0 0 0 0,0 0 0 0,0 0 0 15,19-4 0-15,-19 4 0 0,6-34 0 0,-4 10 0 16,1-4 0-16,0-2 0 0,0 1 0 0,-1 4 0 16,-1 2 0-16,-1 3 0 0,-1 0 0 15,1-2 0-15,-2 3 0 0,0 1 0 0,0-1 0 16,1 2 0-16,1 1 0 0,0 16 0 0,1-26 0 15,-1 26 0-15,0 0 0 0,0 0 0 16,0 0 0-16,0 0 0 0,0 0 0 0,0 0 0 16,0 0 0-16,21 24 0 0,-21-24 0 0,19 28 0 15,-19-28 0-15,28 19 0 0,-11-10 0 0,3-3 0 16,-1 1 0-16,4-6 0 0,3-2 0 0,0 0 0 16,4-7 0-16,0 3 0 0,-1-4 0 0,0-2 0 15,-3 0 0-15,-5-3 0 0,-1 3 0 16,-20 11 0-16,28-22 0 0,-28 22 0 15,19-23 0-15,-19 23 0 0,10-29 0 0,-10 29 0 16,2-17 0-16,-2 17 0 0,0 0 0 0,-6-18 0 16,6 18 0-16,0 0 0 0,0 0 0 0,0 0 0 15,0 0 0-15,0 0 0 0,0 0 0 0,0 0 0 16,-15 27 0-16,13-5 0 0,-1 2 0 0,0-1 0 16,0 2 0-16,2 2 0 0,-2 1 0 15,5-3 0-15,-1-2 0 0,3 0 0 0,-2-4 0 16,4 3 0-16,1-1 0 0,5-3 0 0,-12-18-40 15,28 32-38-15,-28-32-55 0,45 16-209 0,-45-16-226 16,26-1-11-16,-3 7 273 0</inkml:trace>
  <inkml:trace contextRef="#ctx0" brushRef="#br1" timeOffset="156473.5951">3049 919 1705 0,'0'0'168'0,"0"0"-137"0,-17 7-13 15,17-7 2-15,0 0-1 0,-11 17-1 0,11-17 1 16,-6 23-6-16,6-23 3 0,-4 31-3 0,4-15-6 16,0 1-7-16,1 4 0 0,0 0 0 15,2 1 0-15,-1-2 0 0,2-2 0 0,-4-18 0 16,5 27 0-16,-5-27 0 0,8 18 0 16,-8-18 0-16,0 0 0 0,0 0 0 0,0 0 0 15,18 13 0-15,-18-13 0 0,0 0 0 0,13-19 0 16,-13 19 0-16,12-32 0 0,-6 10 0 0,-1-2 0 15,1-1 0-15,-3-2 0 0,0 2 0 0,-2-1 0 16,-3 1 0-16,-1 2 0 0,0 0 0 16,-2-2 0-16,-1 2 0 0,0-4 0 0,1 4 0 15,0 6 0-15,5 17 0 0,-6-22 0 0,6 22 0 16,0 0 0-16,0 0 0 0,0 0 0 0,0 0 0 16,0 0 0-16,0 0 0 0,20 15 0 0,-3-3 0 15,-17-12 0-15,41 21-5 0,-22-29-131 0,30 14-289 16,-27-6-193-16,18 0-11 0,-3 14 396 15</inkml:trace>
  <inkml:trace contextRef="#ctx0" brushRef="#br1" timeOffset="156890.933">3869 772 1780 0,'7'-34'34'0,"-7"34"-1"16,9-32 35-16,-8 13-34 0,4-2 26 0,-2 3-31 15,-3 18-20-15,3-24-9 0,-3 24 0 0,0 0 0 16,0 0 0-16,0 0 0 0,0 0 0 16,0 0 0-16,0 0 0 0,0 0 0 0,-9 23 0 15,7-5 0-15,0 4 0 16,-2 1 0-16,2 6 0 0,0 4 0 16,-1 3 0-16,1 3 0 0,0-6 0 0,0 1 0 15,1 1 0-15,0-3 0 0,-1 2 0 0,4-5 0 16,0 0 0-16,2-3 0 0,1-1 0 0,3-4 0 15,-1-3 0-15,-7-18 0 0,20 23 0 0,-20-23 0 16,23 8-3-16,-6-7-93 0,-15-23-97 0,31 10-338 16,-24-5-118-16,-9 17 75 0</inkml:trace>
  <inkml:trace contextRef="#ctx0" brushRef="#br1" timeOffset="157062.8671">3903 934 1832 0,'0'0'168'0,"-17"2"-121"0,17-2-47 0,0 0 0 15,0 0 0-15,0 0 0 0,0 0 0 0,0 0 0 16,0 0 0-16,8 17 0 0,-8-17 0 16,30 0 0-16,-10-2 0 0,5-6 0 0,3-1 0 15,4-5 0-15,2-5 0 0,4 0 0 0,-2-6 0 16,3 1 0-16,-1-4 0 0,-2 2-15 0,-2-6-26 16,4 3-37-16,-21-13-95 0,29-10-345 0,-33 12-102 15,3 1 19-15</inkml:trace>
  <inkml:trace contextRef="#ctx0" brushRef="#br1" timeOffset="157234.6891">4328 339 1715 0,'-20'44'265'0,"7"-21"-215"0,6 6-33 15,-3 3-17-15,3 13 0 0,-3 3 0 0,2 10 0 16,-2 1 0-16,1-3 0 0,2-7 0 0,2-6 0 16,4-5 0-16,2-2 0 0,2-4 0 0,1-4 0 15,2-4 0-15,2-3 0 0,-8-21 0 16,20 29 0-16,-20-29 0 0,30 23 0 0,-10-16 0 15,-20-7 0-15,57 4-396 0,-57-4-272 0,35-22 3 16,-17 13 348-16</inkml:trace>
  <inkml:trace contextRef="#ctx0" brushRef="#br1" timeOffset="415510.4231">7273 703 220 0,'0'0'95'0,"0"0"-59"0,0 0-66 16,0 0-108-16,0 0-44 0,0 0 182 0</inkml:trace>
  <inkml:trace contextRef="#ctx0" brushRef="#br1" timeOffset="416648.9289">7317 521 418 0,'0'0'85'0,"22"10"41"15,-22-10-1-15,22 5-117 0,-22-5-1 0,27 0-1 16,-13-17-2-16,-14 17-1 0,29-21 5 0,-29 21 9 15,28-9 22-15,-11 3 40 0,-17 6 33 16,28-13 33-16,-28 13 3 0,25-9-9 0,-25 9-16 16,17-10-28-16,-17 10-16 0,0 0-25 0,0 0-11 15,0 0-12-15,7-17-5 0,-7 17-5 0,0 0-11 16,-23 5-2-16,5 1-4 0,-4 5-3 0,-6 5 4 16,-6 3 4-16,-1 5 0 0,-2 2 2 0,-4 5 5 15,3-1 0-15,2 7 1 0,1 0-23 0,6-6 12 16,5 0-9-16,7-10 5 0,6 0-1 15,7-4-1-15,4 2 0 0,0-19 0 16,16 32 0-16,-16-32 0 0,35 25 0 0,-9-16 0 16,3-2 0-16,6-3 0 0,6-1 0 0,2-2 0 15,5 1 0-15,0-1 0 0,1-1 0 0,-3-1 0 16,-2-1 0-16,-5 4 0 0,-5-1 0 0,-5 5 0 16,-8 0 0-16,-21-6 0 0,23 19 0 0,-23-19 0 15,2 24 0-15,-9-7 0 0,-5 3 0 16,-9 4 0-16,-3-1 0 0,-8 2 0 0,0 2 0 15,-1-2 0-15,0-2 0 0,5-2-22 0,1-8-1 16,9-2-23-16,-2-10-17 0,20-1-152 0,0 0-438 16,0 0 43-16,20-22 196 0</inkml:trace>
  <inkml:trace contextRef="#ctx0" brushRef="#br1" timeOffset="417133.4922">7672 485 1948 0,'0'0'99'0,"-25"-5"-99"0,25 5 0 15,0 0 0-15,0 0 0 0,0 0 0 16,0 0 0-16,22 0 0 0,-3-6 0 0,4 0 0 16,3 2 0-16,4-2 0 0,5-1 0 15,4 0 0-15,4 0 0 0,1-2 0 0,2 7 0 16,-1-3 0-16,2-4 0 0,1 6 0 0,-2-3 0 15,0 0 0-15,-1 0 0 0,-4 2 0 0,-3 2 0 16,-6 0 0-16,-7 6 0 0,-4 2 0 0,-4-2 0 16,-17-4 0-16,17 18 0 0,-17-18 0 15,-5 24 0-15,-5-6 0 0,-2-1 0 0,-5 2 0 16,-2 6 0-16,-5-4 0 0,-3 10 0 0,-4 5 0 16,0 4 0-16,-2 0 0 0,-2 0 0 0,1-5 0 15,0 2 0-15,2 1 0 0,3-1 0 16,3 1 0-16,7-6 0 0,3 1 0 0,7-5 0 15,8-6 0-15,6-2 0 0,8-3 0 16,8-1 0-16,8-7 0 0,8-4 0 0,7-6 0 16,9-9 0-16,8-7 0 0,6-7 0 0,6-5 0 15,2-2 0-15,1-2 0 0,-4-3 0 0,-6 0 0 16,-9-6 0-16,-10 3 0 0,-10-4 0 0,-10 6 0 16,-10-4 0-16,-11 1 0 0,-13-4 0 0,-14 8 0 15,-9 4 0-15,-10 9 0 0,-11 11 0 0,-4-5 0 16,-7 7 0-16,2 0-3 0,-4 6-39 15,9 8 9-15,0 3-9 0,14 5-9 0,0 0-22 16,41-12-113-16,-50 27-399 0,50-27-17 0,1 37 173 16</inkml:trace>
  <inkml:trace contextRef="#ctx0" brushRef="#br1" timeOffset="417852.2811">9892 848 1714 0,'-29'7'64'0,"29"-7"-30"0,-25-8-4 16,25 8-1-16,-27-13 0 0,27 13-2 0,-34-12-1 15,16 9-3-15,-4 0-1 0,2 5 4 0,-5 0-7 16,3 2-15-16,-2 3-4 0,1 1 0 15,-3 3 0-15,1 5 0 0,-2-3 0 0,2 5 0 16,-2 0 0-16,2 2 0 0,5-1 0 0,2-2 0 16,4 0 0-16,14-17 0 0,-13 25 0 15,13-25 0-15,3 19 0 0,-3-19 0 0,20 15 0 16,-3-10 0-16,4-1 0 0,5-5 0 0,6-3 0 16,2-3 0-16,4-4 0 0,-1-4 0 0,1 1 0 15,0-3 0-15,-3-3 0 0,0 1 0 0,-3-1 0 16,-5 0 0-16,-4 1 0 0,-2-2 0 0,-6-2 0 15,0 5 0-15,-4-4 0 0,-3 6 0 16,-8 16 0-16,9-34 0 0,-9 34 0 0,-1-21 0 16,1 21 0-16,0 0 0 0,0 0 0 0,0 0 0 15,-17-4 0-15,17 4 0 0,0 0 0 16,-26 23 0-16,26-23 0 0,-17 44 0 0,10-9 0 16,2-2 0-16,0 5 0 0,0 2 0 0,-1 3 0 15,0 5 0-15,-2 3 0 0,-2 3 0 0,-1-2 0 16,-1 0 0-16,-3-3 0 0,2-2 0 15,-3-5 0-15,0-2 0 0,-1-7 0 0,-2-2 0 16,-2-3 0-16,-1-5 0 0,-1-5 0 0,0-3 0 16,0-9 0-16,1-3 0 0,-1-4 0 0,1-6 0 15,1-7 0-15,-1-4 0 0,5-6 0 0,1-7 0 16,8-3 0-16,-1-9 0 0,11 4 0 0,1-7 0 16,7 1-12-16,1-2-15 0,8 2-48 15,-3-6 6-15,20 14-103 0,-27-13-246 16,23 20-178-16,3 11 11 0,-7-1 493 0</inkml:trace>
  <inkml:trace contextRef="#ctx0" brushRef="#br1" timeOffset="418305.4058">10629 908 1824 0,'0'0'38'0,"-11"-22"-16"0,11 22-10 15,-17-16 7-15,17 16-2 0,-21-15-7 0,21 15 1 16,-33-14 3-16,16 7-5 0,-4 0 3 0,2 5 2 16,-3 1-1-16,0 1 6 0,-3 4-6 0,0 1-13 15,-1 4 0-15,-1 2 0 0,1-2 0 16,0 7 0-16,0 1 0 0,2 1 0 0,-1 3 0 16,5-1 0-16,-1 0 0 0,3 3 0 0,3-3 0 15,5 2 0-15,6-2 0 0,4-1 0 0,4-3 0 16,-4-16 0-16,26 25 0 0,-7-18 0 0,6-2 0 15,0-4 0-15,6-3 0 0,3-8 0 0,2-5 0 16,4-4 0-16,3-3 0 0,0 0 0 16,-3 3 0-16,-3-1 0 0,-3-1 0 0,-4-1 0 15,-5 0 0-15,-4 3 0 0,-4 2 0 16,-7 0 0-16,-10 17 0 0,8-25 0 0,-8 25 0 16,-5-19 0-16,5 19 0 0,0 0 0 0,-24-7 0 15,24 7 0-15,-29 13 0 0,12-1 0 0,-3 3 0 16,0 2 0-16,0 6 0 0,2-1 0 0,1-3 0 15,3 1 0-15,6-1 0 0,-1-2 0 16,9-17 0-16,0 28 0 0,0-28 0 0,20 24 0 16,-2-12 0-16,4-7 0 0,8-1 0 0,-2-10-58 15,17 2-57-15,-18-18-102 0,35 8-295 0,-16 3-104 16,-5-4 88-16</inkml:trace>
  <inkml:trace contextRef="#ctx0" brushRef="#br1" timeOffset="418821.054">11062 863 1781 0,'-33'-10'82'0,"33"10"-30"16,-21-4 3-16,21 4-9 0,0 0-15 0,-22 5-31 16,22-5 0-16,-17 13 0 0,17-13 0 0,-14 24 0 15,8-7 0-15,1 3 0 0,-1 3 0 0,1 0 0 16,0 1 0-16,-1 2 0 0,1-1 0 0,0 4 0 16,0-2 0-16,0 0 0 0,2-2 0 15,-1-2 0-15,2-3 0 0,0-2 0 0,2-18 0 16,-1 22 0-16,1-22 0 0,0 0 0 15,0 0 0-15,0 0 0 0,0 0 0 0,0 0 0 16,0 0 0-16,23-28 0 0,-12 6 0 0,4-7 0 16,-2-1 0-16,2-2 0 0,-1 1 0 0,-1 1 0 15,-1 2 0-15,-4-1 0 0,-1 2 0 0,1-1 0 16,-1-1 0-16,2-1 0 0,0-5 0 16,2 4 0-16,1 3 0 0,3 5 0 0,-15 23 0 15,28-27 0-15,-28 27 0 0,24-18 0 0,-24 18 0 16,25-8 0-16,-25 8 0 0,25 3 0 0,-25-3 0 15,28 11 0-15,-28-11 0 0,28 10 0 0,-28-10 0 16,23 14 0-16,-23-14 0 0,22 28 0 0,-13-11 0 16,-5 1 0-16,0 2 0 0,-3-1 0 15,-3 4 0-15,-4-3 0 0,-6 5 0 16,-4-4 0-16,-5 1 0 0,-2 1 0 0,-2-4 0 16,-3 1 0-16,-2-1 0 0,1 3 0 0,-4 1 0 15,2 0 0-15,-1 1 0 0,2 0 0 0,-1 0 0 16,3 1 0-16,0-1 0 0,2 0 0 0,0-1 0 15,3 1 0-15,0-1 0 0,5 4 0 0,2-3 0 16,4-2 0-16,3 1 0 0,3-4 0 16,5 2 0-16,1-2 0 0,2-2 0 0,-2-17 0 15,11 29 0-15,-11-29 0 0,22 20-23 0,-22-20-46 16,43 25-172-16,-47-42-263 0,26 17-148 0,-4-6 95 16</inkml:trace>
  <inkml:trace contextRef="#ctx0" brushRef="#br1" timeOffset="419211.7135">11816 692 1878 0,'-38'8'169'0,"16"-8"-169"0,-1-2 0 15,0 9 0-15,0-2 0 0,0 6 0 16,-2-2 0-16,0 4 0 0,-2-1 0 0,3 6 0 16,3 1 0-16,3 3 0 0,2 0 0 0,1-4 0 15,6 1 0-15,1-2 0 0,8-17 0 0,0 28 0 16,0-28 0-16,15 24 0 0,-15-24 0 0,28 21 0 16,-9-17 0-16,3-1 0 0,3-2 0 15,1-1 0-15,2-1 0 0,-1 0 0 0,0-2 0 16,-3 1 0-16,-2 1 0 0,-4 1 0 0,-18 0 0 15,21-3 0-15,-21 3 0 0,0 0 0 0,0 0 0 16,0 0 0-16,-4 17 0 0,4-17 0 0,-17 21 0 16,0-7 0-16,-3 2 0 0,-2 5 0 0,-1 0 0 15,1 3 0-15,2-1 0 0,1-2 0 16,3 0 0-16,4-4 0 0,12-17 0 16,-14 27 0-16,14-27-75 0,0 0-39 0,31 15-277 15,-31-15-216-15,22-10-2 0,1 9 359 0</inkml:trace>
  <inkml:trace contextRef="#ctx0" brushRef="#br1" timeOffset="419399.2899">12200 834 2047 0,'0'0'0'0,"0"0"0"0,0 0 0 0,0 0 0 16,0 0 0-16,0 0 0 0,0 0 0 0,23-16 0 15,-23 16 0-15,35-9 0 0,-10 2 0 0,5-2 0 16,4 2 0-16,4 1 0 0,-1-6 0 16,7 11-70-16,-21-28-253 0,13 25-269 0,-7 5-40 15,-12 1 203-15</inkml:trace>
  <inkml:trace contextRef="#ctx0" brushRef="#br1" timeOffset="419586.7124">12134 1006 2047 0,'-34'13'0'16,"14"-3"0"-16,20-10 0 0,-21 16 0 0,21-16 0 16,0 0 0-16,11 19 0 0,-11-19 0 0,33 10 0 15,-7-8 0-15,5-4 0 0,6-3 0 0,7-1 0 16,9 0 0-16,2-2 0 0,9 0 0 0,-1-3 0 16,12 8-140-16,-25-12-423 0,26 8-109 0,1 0 21 15</inkml:trace>
  <inkml:trace contextRef="#ctx0" brushRef="#br1" timeOffset="420024.2373">13777 526 1706 0,'0'0'177'0,"0"0"-152"0,-5-24 2 15,5 24 1-15,0 0 8 0,0 0-1 16,0 0-22-16,-15-1-13 0,15 1 0 0,-19 23 0 16,7 2 0-16,-1 10 0 0,-4 10 0 0,0 1 0 15,0 1 0-15,-2 3 0 0,2-7 0 0,0 3 0 16,0-6 0-16,2-3 0 0,4-4 0 15,2-1 0-15,7-2 0 0,2-1 0 0,5 0 0 16,1-4 0-16,9 1-35 0,-15-26-229 16,19 19-402-16,4-8-15 0,4-5 281 0</inkml:trace>
  <inkml:trace contextRef="#ctx0" brushRef="#br1" timeOffset="420477.3746">14587 764 1727 0,'-29'4'72'15,"29"-4"-33"-15,0 0-5 0,0 0 3 0,-24-2-7 16,24 2-2-16,-27 8-12 0,9 3 8 0,-7-1-5 16,1 4 2-16,-3-2-21 0,0 1 0 0,1 2 0 15,1-2 0-15,5 1 0 0,3 0 0 0,17-14 0 16,-27 24 0-16,27-24 0 0,-13 22 0 0,13-22 0 16,2 19 0-16,-2-19 0 0,21 17 0 15,-21-17 0-15,37 11 0 0,-11-6 0 16,3-3 0-16,3 1 0 0,1-1 0 0,1 0 0 15,1-2 0-15,-3 1 0 0,-2 0 0 0,-3 0 0 16,-9 2 0-16,-18-3 0 0,21 6 0 0,-21-6 0 16,0 0 0-16,0 23 0 0,0-23 0 0,-21 29 0 15,5-12 0-15,-9 1 0 0,-2 0 0 0,-1 0 0 16,1 0 0-16,0-1 0 0,2-5 0 16,5 0 0-16,3-5 0 0,17-7 0 0,0 0 0 15,0 0-11-15,0 0-64 0,0 0-277 0,0 0-295 16,37-3 17-16,-10-7 299 0</inkml:trace>
  <inkml:trace contextRef="#ctx0" brushRef="#br1" timeOffset="420845.0813">14789 1019 2014 0,'0'0'32'0,"0"0"-31"16,19 4-1-16,-19-4 0 0,27 3 0 0,-9-5 0 15,6-1 0-15,4-3 0 0,2 0 0 0,5-2 0 16,2-1 0-16,2-2 0 16,-2 0 0-16,0-1 0 0,-2 1 0 0,0-1 0 15,-4-1 0-15,-4 2 0 0,-6-1 0 0,-21 12 0 16,27-20 0-16,-27 20 0 0,11-19 0 0,-11 19 0 16,-5-22 0-16,5 22 0 0,0 0 0 0,-28-19 0 15,11 18 0-15,-3 3 0 0,-5-1 0 0,0 3 0 16,-3 2 0-16,-3 5 0 0,-1 4 0 15,-5 5 0-15,-1 0 0 0,-1 0 0 0,3 3 0 16,2-4 0-16,5-1 0 0,6-1 0 0,23-17 0 16,-26 27 0-16,26-27 0 0,4 26 0 0,-4-26 0 15,31 23 0-15,-3-14 0 0,6-4 0 0,11-4 0 16,6-6 0-16,9-1 0 0,1-3 0 0,11 0 0 16,-10-8-91-16,19 8-116 0,-35-17-237 0,25 12-168 15,-3 4 1-15,-16-5 530 16</inkml:trace>
  <inkml:trace contextRef="#ctx0" brushRef="#br1" timeOffset="421035.6438">15830 789 1990 0,'-29'-2'50'0,"-3"1"-43"0,-3 2-7 0,2 4 0 16,-3 2 0-16,-2 4 0 0,-2 3 0 16,1 1 0-16,-1 5 0 0,2 0 0 0,4 2 0 15,2 1 0-15,7-2 0 0,5-2 0 16,9-2 0-16,11-17 0 0,0 29 0 0,0-29 0 15,32 25 0-15,-4-15 0 0,10-6 0 0,8-4 0 16,12-4 0-16,8-6 0 0,8 3 0 0,2-10 0 16,23-2-596-16,-27-2 15 0,17 4-92 0</inkml:trace>
  <inkml:trace contextRef="#ctx0" brushRef="#br1" timeOffset="421982.6238">8030 2807 1847 0,'0'0'37'0,"-1"-18"-7"0,1 18-8 0,0 0 0 16,0 0-2-16,-11-20 0 0,11 20 2 15,0 0-1-15,0 0-15 0,-19-8-6 0,19 8 0 16,0 0 0-16,-24 6 0 0,24-6 0 0,-25 15 0 16,25-15 0-16,-35 24 0 0,16-10 0 0,0 3 0 15,-1 1 0-15,2 0 0 0,1 2 0 0,3-2 0 16,4-1 0-16,10-17 0 0,-11 29 0 0,11-29 0 16,2 24 0-16,-2-24 0 0,18 21 0 15,-18-21 0-15,33 15 0 0,-12-9 0 0,3-1 0 16,3-2 0-16,2 0 0 0,0 0 0 0,2 0 0 15,-5 3 0-15,-1-2 0 0,-6 2 0 16,-2 3 0-16,-17-9 0 0,22 19 0 0,-22-19 0 16,9 25 0-16,-9-25 0 0,-6 33 0 0,-4-15 0 15,-4 1 0-15,-1 1 0 0,-2-2 0 0,-2-2 0 16,1-3 0-16,18-13 0 0,-30 18 0 16,30-18 0-16,-20 7 0 0,20-7 0 0,0 0-25 15,0 0-96-15,-29-37-272 0,40 20-249 0,-10-8 12 16,6-9 395-16</inkml:trace>
  <inkml:trace contextRef="#ctx0" brushRef="#br1" timeOffset="422138.8619">7942 2740 1692 0,'-44'-7'355'0,"26"12"-355"0,18-5 0 0,-22 4 0 16,22-4 0-16,0 0 0 0,0 0 0 0,0 0 0 15,30 3 0-15,-7 0 0 0,9-5 0 0,13-2 0 16,9-4 0-16,6-4 0 0,10 0 0 0,-1-5 0 15,13 6-58-15,-13-29-218 0,26 30-405 0,-7-9 27 16,9 5 277-16</inkml:trace>
  <inkml:trace contextRef="#ctx0" brushRef="#br1" timeOffset="422826.404">9781 2935 1663 0,'0'0'97'0,"-7"-25"-49"0,7 25-8 16,-29-29 2-16,29 29-7 0,-31-28-5 0,31 28-2 15,-36-25 1-15,15 15-3 0,-2 0-17 16,1 4-9-16,-4 1 0 0,2 4 0 0,-1 2 0 16,0 3 0-16,0 3 0 0,-1 3 0 0,1 3 0 15,2 3 0-15,-1 2 0 0,3 4 0 0,0 2 0 16,3 3 0-16,1-1 0 0,3 1 0 0,5-2 0 16,2-2 0-16,5-1 0 0,6-2 0 15,2-1 0-15,5-2 0 0,-11-17 0 0,31 27 0 16,-9-18 0-16,4-3 0 0,3-5 0 0,3-3 0 15,2-6 0-15,0-1 0 0,1-6 0 0,-2 0 0 16,0-5 0-16,-2 0 0 0,-3-1 0 0,0-1 0 16,-4-1 0-16,-3 2 0 0,-1-4 0 0,-2 2 0 15,-5 2 0-15,-2-2 0 0,-4 3 0 16,-2 0 0-16,-2 3 0 0,-3 17 0 16,1-26 0-16,-1 26 0 0,0 0 0 0,0 0 0 15,0 0 0-15,0 0 0 0,-22 9 0 0,22-9 0 16,-17 34 0-16,6-6 0 0,-1 8 0 0,-1 6 0 15,-1 4 0-15,1 5 0 0,-1 6 0 0,0 2 0 16,-1 3 0-16,-2 3 0 0,1-2 0 0,1-1 0 16,-1-6 0-16,0-2 0 0,0-6 0 15,0-3 0-15,1-5 0 0,0-4 0 0,2-5 0 16,-1-4 0-16,2-7 0 0,12-20 0 0,-18 26 0 16,18-26 0-16,0 0 0 0,0 0 0 0,-20 0 0 15,20 0 0-15,-8-24 0 0,3 3 0 16,1-4 0-16,3-5 0 0,2-3 0 0,4-5 0 15,2-2 0-15,3-2 0 0,4-3 0 0,0-2 0 16,4 0 0-16,1 0 0 0,1 2 0 16,1 5 0-16,2 6 0 0,-3 7 0 0,1 4 0 15,-1 2 0-15,4 8 0 0,1-4 0 0,6 10-57 16,-5-13-43-16,28 32-180 0,-40-38-166 0,26 26-145 16,-4-6 19-16,-10-19 572 0</inkml:trace>
  <inkml:trace contextRef="#ctx0" brushRef="#br1" timeOffset="423263.9281">10505 2950 1832 0,'-36'-11'55'0,"16"5"-18"0,-7-3 4 16,5 7-2-16,-5-1-8 0,1 5-19 0,-4 0-12 15,2 4 0-15,-1 1 0 0,1 5 0 16,-2 1 0-16,3 1 0 0,-1 3 0 0,4 0 0 15,1 1 0-15,2 0 0 0,4 0 0 0,4 2 0 16,3-3 0-16,10-17 0 0,-7 30 0 0,7-30 0 16,8 25 0-16,-8-25 0 0,24 22 0 0,-7-14 0 15,5-1 0-15,3-4 0 0,3-3 0 16,0-1 0-16,2-4 0 0,0-2 0 0,2-3 0 16,-2-3 0-16,1-2 0 0,0-3 0 15,-1 1 0-15,-5-2 0 0,1 0 0 0,-4-1 0 16,-3 1 0-16,-2 0 0 0,-2-1 0 0,-3 2 0 15,-4 1 0-15,-8 17 0 0,12-29 0 0,-12 29 0 16,5-19 0-16,-5 19 0 0,0 0 0 0,0 0 0 16,0 0 0-16,0 0 0 0,-22 5 0 0,22-5 0 15,-24 27 0-15,11-8 0 0,-2 2 0 0,2 0 0 16,1 2 0-16,2-3 0 0,4 0 0 16,2-2 0-16,4-18 0 0,5 30 0 0,-5-30 0 15,18 22 0-15,-18-22 0 0,33 12 0 16,-11-11 0-16,4-4-3 0,4 0-52 0,-1-11-25 15,19 20-121-15,-34-41-151 0,38 26-186 0,-20-8-64 16,-4-14 387-16</inkml:trace>
  <inkml:trace contextRef="#ctx0" brushRef="#br1" timeOffset="423763.9498">10913 2950 1870 0,'0'0'67'0,"-29"25"-29"15,29-25 2-15,-25 30-8 0,14-12-32 0,0 1 0 16,0 2 0-16,-1 1 0 0,2 2 0 0,0 2 0 15,2-2 0-15,1-1 0 0,1-1 0 16,3-3 0-16,-1-2 0 0,4-17 0 16,-4 27 0-16,4-27 0 0,2 16 0 0,-2-16 0 15,0 0 0-15,0 0 0 0,0 0 0 0,0 0 0 16,0 0 0-16,0 0 0 0,20-27 0 0,-11 10 0 16,1-6 0-16,1-1 0 0,-1-3 0 0,1-1 0 15,-1 0 0-15,1 0 0 0,-1 1 0 0,1-4 0 16,0 0 0-16,1-2 0 0,0-1 0 0,1 2 0 15,3 2 0-15,0 2 0 0,0 6 0 16,0 5 0-16,-16 17 0 0,30-20 0 0,-30 20 0 16,27-7 0-16,-27 7 0 0,24 4 0 0,-24-4 0 15,27 12 0-15,-27-12 0 0,30 17 0 16,-30-17 0-16,29 21 0 0,-29-21 0 0,27 21 0 16,-27-21 0-16,23 26 0 0,-23-26 0 0,15 29 0 15,-15-29 0-15,2 29 0 0,-2-29 0 16,-11 29 0-16,11-29 0 0,-21 29 0 0,21-29 0 15,-33 29 0-15,13-17 0 0,0 1 0 0,-2-2 0 16,0-1 0-16,-1 2 0 0,0-1 0 0,-2 3 0 16,1 2 0-16,0 0 0 0,0 3 0 0,1 3 0 15,1 3 0-15,1 3 0 0,-3 5 0 0,3 2 0 16,-3 1 0-16,1 4 0 0,3 1 0 0,0-1 0 16,2 0 0-16,1-4 0 15,5-2 0-15,2-2 0 0,5-5 0 0,3-5 0 16,5-1 0-16,-3-21 0 0,17 26 0 0,-17-26-37 15,49 22-157-15,-43-47-165 0,45 22-249 0,-18-15-28 16,-1-14 424-16</inkml:trace>
  <inkml:trace contextRef="#ctx0" brushRef="#br1" timeOffset="424092.0895">11531 2850 2041 0,'-23'11'6'0,"6"-8"-6"0,0 0 0 0,0 3 0 16,-3 4 0-16,2 1 0 0,-4 0 0 15,3 5 0-15,-1-2 0 0,2 2 0 0,1 1 0 16,2 0 0-16,15-17 0 0,-25 31 0 0,25-31 0 16,-12 26 0-16,12-26 0 0,-3 21 0 0,3-21 0 15,8 17 0-15,-8-17 0 0,18 15 0 0,-18-15 0 16,25 11 0-16,-25-11 0 0,32 8 0 0,-15-5 0 15,0-1 0-15,-17-2 0 0,32 2 0 0,-32-2 0 16,26 3 0-16,-26-3 0 0,20 7 0 16,-20-7 0-16,0 0 0 0,17 17 0 0,-17-17 0 15,2 21 0-15,-2-21 0 0,-4 31 0 0,-1-14 0 16,-4 2 0-16,-1 1 0 0,-2-2 0 16,0 0 0-16,1 0 0 0,11-18 0 0,-12 28 0 15,12-28 0-15,5 22-74 0,-5-22-504 0,0 0-54 16,0 0 0-16</inkml:trace>
  <inkml:trace contextRef="#ctx0" brushRef="#br1" timeOffset="424295.2949">11931 2873 1665 0,'1'28'382'0,"-1"-28"-382"0,0 0 0 15,19 0 0-15,-19 0 0 0,28-3 0 0,-11 0 0 16,4-2 0-16,4 1 0 0,3-1 0 0,2-3 0 16,3 2 0-16,-1-1 0 0,3 4 0 0,-5-4 0 15,6 7-21-15,-15-16-145 0,15 22-478 0,-18-10-8 16,0 6 89-16</inkml:trace>
  <inkml:trace contextRef="#ctx0" brushRef="#br1" timeOffset="424467.0932">11965 3113 2047 0,'0'0'0'0,"-23"20"0"16,23-20 0-16,0 0 0 0,0 0 0 0,0 0 0 15,0 0 0-15,26 13 0 0,-26-13 0 0,39-8 0 16,-13 3 0-16,5-1 0 0,8 2 0 16,0-5 0-16,12 12-4 0,-21-34-361 0,32 29-311 15,-4-9-6-15,9-2 363 0</inkml:trace>
  <inkml:trace contextRef="#ctx0" brushRef="#br1" timeOffset="425124.7536">13690 2658 1614 0,'-10'-17'23'0,"10"17"31"15,-29-23-31-15,29 23 33 0,-33-8-21 0,33 8-8 16,-41 5 18-16,20 4-26 0,-6-1 36 0,3 5-19 16,-2 1 8-16,2 8-28 0,-2 1-16 0,1 5 0 15,1 1 0-15,0 2 0 0,3 1 0 0,2-1 0 16,3 1 0-16,3-2 0 0,5-2 0 0,4-2 0 16,5-1 0-16,6-4 0 0,4-1 0 15,6-2 0-15,5-4 0 0,4-2 0 0,4-3 0 16,4-5 0-16,5-6 0 0,3-5 0 0,4-4 0 15,2-6 0-15,1-3 0 0,1-4 0 0,-5-5 0 16,-2-2 0-16,-5-1 0 0,-4-3 0 16,-4-2 0-16,-5 0 0 0,-4-1 0 0,-7 0 0 15,-6 3 0-15,-7-1 0 0,-6 3 0 0,-6 1 0 16,-5 2 0-16,-8 2 0 0,-1 5 0 0,-7 5 0 16,-1 8 0-16,-3 5 0 0,-1 9 0 0,-2 2 0 15,3 7 0-15,2 3 0 0,6 2 0 0,5 0 0 16,7 3 0-16,2-4 0 0,16 5-62 15,-2-22-149-15,28 32-260 0,-28-32-153 0,45 14-7 16,-4 4 584-16</inkml:trace>
  <inkml:trace contextRef="#ctx0" brushRef="#br1" timeOffset="425313.6154">14282 2831 2047 0,'-45'1'0'0,"22"-1"0"0,6 0 0 16,17 0 0-16,0 0 0 16,0 0 0-16,-12-18 0 0,12 18 0 0,14-17 0 15,6 11-9-15,-7-20-136 0,36 21-469 0,-24-13-29 16,8 8 8-16</inkml:trace>
  <inkml:trace contextRef="#ctx0" brushRef="#br1" timeOffset="425519.6481">14717 2523 2047 0,'0'0'0'0,"-17"12"0"0,17-12 0 16,-11 22 0-16,6-4 0 0,-2 6 0 16,-1 5 0-16,-1 4 0 0,3 2 0 0,-2 2 0 15,1 2 0-15,0 0 0 0,0-2 0 16,0-1 0-16,2-2 0 0,1-2 0 0,3-5 0 15,1 0 0-15,1-6 0 0,5-1 0 0,-6-20 0 16,17 38-45-16,-17-38-337 0,0 0-259 0,0 0-25 16,17 8 354-16</inkml:trace>
  <inkml:trace contextRef="#ctx0" brushRef="#br1" timeOffset="426082.6238">15480 2708 1650 0,'-9'-22'289'0,"9"22"-268"0,0 0-6 15,-25-10 6-15,25 10 2 0,-26 0 1 0,26 0-20 16,-33 3-4-16,15 0 0 0,-3 2 0 0,1 2 0 15,-2 3 0-15,-1 1 0 0,1 1 0 16,-1 1 0-16,1 2 0 0,0-1 0 0,4 2 0 16,18-16 0-16,-28 28 0 0,28-28 0 0,-16 24 0 15,16-24 0-15,-1 20 0 0,1-20 0 0,0 0 0 16,24 20 0-16,-7-15 0 0,3-3 0 0,3 0 0 16,2-4 0-16,2 1 0 0,2-1 0 0,-2 1 0 15,-3-1 0-15,-1 1 0 0,-3 2 0 16,-20-1 0-16,25 3 0 0,-25-3 0 15,0 0 0-15,0 0 0 0,0 0 0 0,5 23 0 16,-5-23 0-16,-16 26 0 0,3-9 0 0,-5 0 0 16,1 0 0-16,-1-1 0 0,0 1 0 0,18-17 0 15,-27 28 0-15,27-28 0 0,-16 16 0 0,16-16 0 16,0 0-16-16,0 0-107 0,24 26-229 0,-24-26-283 16,21-15 19-16,-1 12 312 0</inkml:trace>
  <inkml:trace contextRef="#ctx0" brushRef="#br1" timeOffset="426459.0786">15745 2847 1684 0,'-20'-12'316'0,"20"12"-301"0,0 0-8 16,0 0 4-16,0 0 3 0,26-3-14 0,-26 3 0 15,30 0 0-15,-9-3 0 0,2-1 0 0,3-2 0 16,0 1 0-16,2-1 0 0,-1-1 0 0,0 0 0 16,0-2 0-16,-5 0 0 0,-3 0 0 0,-2 2 0 15,-17 7 0-15,24-17 0 0,-24 17 0 0,15-19 0 16,-15 19 0-16,11-23 0 0,-11 23 0 16,6-23 0-16,-6 23 0 0,-4-22 0 0,4 22 0 15,-7-22 0-15,7 22 0 0,-12-17 0 0,12 17 0 16,-22-10 0-16,22 10 0 0,-27-1 0 15,9 6 0-15,-4 3 0 0,-2 5 0 0,-3 1 0 16,-1 5 0-16,-1 2 0 0,2 1 0 0,-1 1 0 16,4-1 0-16,4-1 0 0,5-1 0 0,5-2 0 15,4-1 0-15,6-17 0 0,5 30 0 16,-5-30 0-16,26 23 0 0,0-15 0 0,3-3 0 16,10-1 0-16,-1-8 0 0,13 15-65 0,-28-36-305 15,32 27-279-15,-14-10 5 0,5-6 326 0</inkml:trace>
  <inkml:trace contextRef="#ctx0" brushRef="#br1" timeOffset="426662.2105">16556 2610 2047 0,'-42'2'0'0,"6"5"0"0,0 3 0 15,-1 3 0-15,1 6 0 0,-2 0 0 0,2 6 0 16,-1 1 0-16,5 2 0 0,6 1 0 0,6-4 0 15,8-1 0-15,10-3 0 0,7-1 0 16,9-2 0-16,9-4 0 0,8-5 0 0,10-3 0 16,5-6 0-16,10-1 0 0,5-8 0 0,14 15-25 15,-26-43-404-15,35 28-248 0,-15-13 4 0,3-12 431 16</inkml:trace>
  <inkml:trace contextRef="#ctx0" brushRef="#br1" timeOffset="431959.3285">2506 5852 1410 0,'0'0'75'15,"0"0"-21"-15,-17-10-10 0,17 10-4 16,0 0-3-16,-22-13-5 0,22 13-2 0,0 0-1 15,0 0 0-15,-25-12-3 0,25 12 1 0,0 0-1 16,-23 2 0-16,23-2-6 0,-21 9 0 0,21-9-7 16,-24 21 5-16,24-21-6 0,-32 35 4 0,16-12-7 15,0 4 6-15,-1 4-9 0,2 4 8 16,-2 3-11-16,2 4 9 0,0 0-8 0,4-1-4 16,3 0 0-16,3-3 0 0,5-6 0 0,6-2 0 15,7-3 0-15,8-3 0 0,7-2 0 0,9-5 0 16,5-6 0-16,8-6 0 0,4-10 0 0,4-7 0 15,5-9 0-15,2-9 0 0,1-6 0 16,3-7 0-16,-6-3 0 0,-2-4 0 0,-8-2 0 16,-8 0 0-16,-8 1 0 0,-13 4 0 15,-11 4 0-15,-11 3 0 0,-12 3 0 0,-11 3 0 16,-9 6-40-16,-9 4 15 0,-6 7-26 0,-9 4 33 16,-2 9-19-16,-6 1 4 0,6 10-20 0,-7-7-9 15,16 17-6-15,-14-20-88 0,35 31-256 0,-9-12-149 16,12-4 31-16,21 16 530 0</inkml:trace>
  <inkml:trace contextRef="#ctx0" brushRef="#br1" timeOffset="433021.875">2686 7022 1432 0,'0'0'100'0,"5"-26"-36"16,-5 26 0-16,-4-28-4 0,4 28-16 0,-7-24 2 16,7 24-11-16,-15-19 1 0,15 19-5 0,-24-10-1 15,24 10-8-15,-36-1 0 0,15 5-5 0,-5 4-4 16,0 4-2-16,-1 3-2 0,-1 4 1 0,0 5-9 16,1 0-1-16,1 5 0 0,1 3 0 0,2-1 0 15,2 7 0-15,2 0 0 0,3 2 0 16,5 3 0-16,1-1 0 0,7-1 0 0,2 0 0 15,5-3 0-15,7-3 0 0,4-4 0 0,6-5 0 16,7-6 0-16,4-3 0 0,7-7 0 16,4-7 0-16,4-7 0 0,2-8 0 0,2-8 0 15,0-8 0-15,0-5 0 0,-1-7 0 0,0-5 0 16,-1-2 0-16,-7-2 0 0,-2 0 0 0,-6-1 0 16,-4 2 0-16,-11 3 0 0,-6 4 0 15,-9 3 0-15,-6 7 0 0,-8 2 0 0,-8 4 0 16,-4 3 0-16,-7 2 0 0,-3 7 0 0,-3 2 0 15,-2 6 0-15,-1 7 0 0,2 4 0 0,1 2 0 16,6 4 0-16,2 0-4 0,9 4-39 0,18-16-10 16,-16 39-76-16,-7-39-429 0,37 18-47 15,-14-18-40-15</inkml:trace>
  <inkml:trace contextRef="#ctx0" brushRef="#br1" timeOffset="433193.7759">3509 7169 2045 0,'-14'-19'2'0,"-13"25"-2"15,4-3 0-15,5-4 0 0,18 1 0 0,-23-6 0 16,23 6 0-16,0 0 0 0,-14-25-4 0,14 25-51 16,9-29-27-16,13 28-65 0,-25-31-376 0,29 19-130 15,-4-5 71-15</inkml:trace>
  <inkml:trace contextRef="#ctx0" brushRef="#br1" timeOffset="433381.2679">3962 6749 2013 0,'0'0'33'0,"-26"17"-32"0,26-17-1 16,-20 28 0-16,11-6 0 0,1 5 0 0,0 6 0 15,-1 7 0-15,-1 8 0 0,0 4 0 0,0 1 0 16,1 4 0-16,1-5 0 0,2-2 0 15,1 0 0-15,3-9 0 0,4 0 0 16,-2-13-71-16,22 25-239 0,-18-33-378 0,13 4 30 16,-4-5 339-16</inkml:trace>
  <inkml:trace contextRef="#ctx0" brushRef="#br1" timeOffset="434021.939">2932 8233 1760 0,'0'0'19'15,"-10"-26"3"-15,10 26-8 0,-4-30 5 0,4 30-5 16,-3-27 8-16,3 27-3 0,-8-18 5 0,8 18 1 16,0 0 0-16,-21-1-4 0,21 1 0 15,-28 15-6-15,9 0-4 0,-3 4 1 0,-1 4-8 16,-2 4-4-16,-1 4 0 0,1 4 0 0,0 2 0 16,2 2 0-16,1-1 0 0,4 2 0 0,2-1 0 15,2-1 0-15,4 0 0 0,5-1 0 16,3-2 0-16,5-3 0 0,6-3 0 0,3-6 0 0,6-3 0 15,4-3 0-15,7-6 0 0,7-5 0 16,6-8 0-16,7-5 0 0,3-8 0 16,4-7 0-16,1-3 0 0,0-7 0 0,-3-5 0 15,-5-3 0-15,-8 1 0 0,-7-1 0 0,-7 3 0 16,-7 1 0-16,-7-2 0 0,-6-1 0 0,-6 1 0 16,-6-1 0-16,-4 3 0 0,-7 1 0 0,-5 4 0 15,-5 2 0-15,-1 5 0 0,-6 2 0 0,-1 8 0 16,0 2 0-16,1 8 0 0,1 4 0 15,4 6 0-15,3 4 0 0,3 3-2 0,3 4-17 16,9 5-27-16,-3-5-22 0,21 26-108 0,-28-24-486 16,37 6 28-16,-11-7 195 0</inkml:trace>
  <inkml:trace contextRef="#ctx0" brushRef="#br1" timeOffset="434225.1435">3736 8339 2047 0,'-42'10'0'0,"13"0"0"0,5-5 0 16,7-1 0-16,17-4 0 0,0 0 0 16,0 0 0-16,0 0 0 0,0 0 0 15,2-23-5-15,15 6-48 0,14 7-30 0,-18-30-390 16,30 21-174-16,-8-9 4 0,6-1 501 0</inkml:trace>
  <inkml:trace contextRef="#ctx0" brushRef="#br1" timeOffset="434537.9449">4096 8094 2014 0,'0'0'28'16,"0"0"-23"-16,0 0-5 0,0 0 0 0,15-21 0 15,6 5 0-15,3-1 0 0,6 1 0 16,1 0 0-16,1 3 0 0,-2 0 0 0,-1 4 0 16,-2 3 0-16,-5 4 0 0,-4 4 0 15,-18-2 0-15,22 15 0 0,-22-15 0 0,9 29 0 16,-8-10 0-16,-6 5 0 0,-3 4 0 0,-7 5 0 16,-7 3 0-16,-6 5 0 0,-6 5 0 0,-6 1 0 15,-3 3 0-15,1-2 0 0,0-3 0 0,4-4 0 16,6-3 0-16,5-6 0 0,8-1 0 0,5-8 0 15,7-2 0-15,6-3 0 0,1-18 0 16,19 25 0-16,2-20 0 0,8-5 0 0,8-5 0 16,9-4 0-16,6-4 0 0,9-4 0 0,-1-5 0 15,14 23-190-15,-26-25-490 0,17 15 5 0,-12-7 174 16</inkml:trace>
  <inkml:trace contextRef="#ctx0" brushRef="#br1" timeOffset="435141.0023">3028 9530 1736 0,'-31'5'43'16,"31"-5"-9"-16,-34 2 0 0,17 2-24 0,-4-1 15 16,0 5-25-16,-5-2 37 0,2 7-13 15,-3 1 14-15,-1 8-11 0,0 1-7 0,-1 5-1 16,2 0-19-16,3 2 0 0,2 2 0 0,5 1 0 16,3 0 0-16,3 0 0 0,4-1 0 15,5-1 0-15,4-4 0 0,6 1 0 0,5-2 0 16,4-5 0-16,6-1 0 0,6-6 0 0,4-4 0 15,7-6 0-15,3-8 0 0,2-3 0 0,1-9 0 16,4-5 0-16,-2-5 0 0,-2-4 0 16,-5-3 0-16,-4-1 0 0,-7-6 0 0,-5 0 0 15,-4-2 0-15,-6-3 0 0,-6 2 0 0,-5 0 0 16,-5 5 0-16,-5 4 0 0,-8 3 0 0,-4 6 0 16,-7 2 0-16,-5 4 0 0,-2 7 0 0,-6 2 0 15,-3 10 0-15,-2 5 0 0,-1 6 0 0,3 7 0 16,2 2 0-16,5 2 0 0,10 2 0 0,4-2 0 15,13 0 0-15,4-2-2 16,13 1-55-16,-10-21-55 0,62 39-304 0,-34-43-204 16,23 9-14-16,-1-5 429 0</inkml:trace>
  <inkml:trace contextRef="#ctx0" brushRef="#br1" timeOffset="435332.8202">3782 9748 2047 0,'-39'-3'0'15,"39"3"0"-15,-17-13 0 0,17 13 0 0,2-26 0 16,7 9 0-16,4-4 0 0,8 0-38 16,-2-12-52-16,28 32-340 0,-26-28-237 15,17 9 24-15,-5-3 465 0</inkml:trace>
  <inkml:trace contextRef="#ctx0" brushRef="#br1" timeOffset="435802.4872">4135 9535 1968 0,'-21'2'6'0,"21"-2"13"0,-21-5 13 15,21 5-15-15,0 0-12 0,12-24-5 0,-12 24 0 16,36-27 0-16,-10 11 0 0,5-4 0 0,4 0 0 16,4-2 0-16,1 0 0 0,0 5 0 15,0 1 0-15,-2 4 0 0,-4 4 0 0,-6 2 0 16,-6 3 0-16,-22 3 0 0,28 4 0 0,-28-4 0 16,0 0 0-16,0 0 0 0,6 19 0 0,-6-19 0 15,-12 22 0-15,12-22 0 0,-22 28 0 0,22-28 0 16,-27 30 0-16,13-12 0 0,1 0 0 0,1 1 0 15,3-1 0-15,1 2 0 0,5-3 0 0,3 1 0 16,0-18 0-16,7 31 0 0,-7-31 0 16,18 27 0-16,-18-27 0 0,28 20 0 0,-11-13 0 15,3-3 0-15,-1-3 0 0,2-1 0 16,-1-1 0-16,1-2 0 0,-1 2 0 0,-3-1 0 16,-17 2 0-16,24 1 0 0,-24-1 0 0,0 0 0 15,11 18 0-15,-11-18 0 0,-10 24 0 0,-1-7 0 16,-2 2 0-16,-3 2 0 0,-2 2 0 15,-3 0 0-15,0 2 0 0,0 1 0 0,-1-3 0 16,0 1 0-16,0-4 0 0,2 2 0 0,1-2 0 16,3-1 0-16,16-19 0 0,-24 34-67 0,3-43-148 15,28 27-422-15,-7-18-28 0,-17 11 203 0</inkml:trace>
  <inkml:trace contextRef="#ctx0" brushRef="#br1" timeOffset="436568.2427">3040 10861 1607 0,'-34'-13'82'0,"34"13"-20"0,-33-1-7 0,33 1-8 16,-40 8-13-16,21 2-1 0,-5 0-13 15,1 3 4-15,-1 1-5 0,1 2 3 0,1 1-8 16,4 4 7-16,0-1-14 0,3 2-7 15,3 2 0-15,3 0 0 0,3 3 0 0,3 4 0 16,4 1 0-16,2 1 0 0,5-2 0 0,3-4 0 16,4-1 0-16,6-2 0 0,2-3 0 0,4-5 0 15,5-8 0-15,4-5 0 0,2-7 0 0,4-6 0 16,0-4 0-16,-2-7 0 0,-2-5 0 0,-3-3 0 16,-5-9 0-16,-4-2 0 0,-3-3 0 0,-4-5 0 15,-4 4 0-15,-4-2 0 0,-7 0 0 16,-6 3 0-16,-5 4 0 0,-4 1 0 0,-7 4 0 15,-4 5 0-15,-2 3 0 0,-7 4 0 16,1 6 0-16,-3 3 0 0,1 8 0 0,1 5 0 16,3 6 0-16,1 5 0 0,4 7 0 0,2 3 0 15,8 2 0-15,3 0 0 0,10 2-28 0,3-7-63 16,22 22-108-16,-25-40-443 0,45 31-14 0,-8-22 226 16</inkml:trace>
  <inkml:trace contextRef="#ctx0" brushRef="#br1" timeOffset="436740.1381">3779 10939 2047 0,'-35'8'0'0,"4"-3"0"0,4-1 0 0,4-3 0 16,4-4 0-16,19 3 0 0,-19-12 0 0,19 12 0 15,-2-21-37-15,2 21-32 0,15-40-60 0,26 37-373 16,-22-25-143-16,15 5 32 0</inkml:trace>
  <inkml:trace contextRef="#ctx0" brushRef="#br1" timeOffset="436974.5042">4301 10569 2035 0,'-23'17'12'0,"-7"1"-12"0,4-3 0 16,4 1 0-16,5-1 0 0,17-15 0 0,-23 28 0 15,23-28 0-15,-7 30 0 0,7-30 0 0,7 30 0 16,-7-30 0-16,24 29 0 0,-4-13 0 16,3-5 0-16,4 1 0 0,3-3 0 0,4-5 0 15,4-2 0-15,2-5 0 0,3-6 0 0,-1-4 0 16,3-1 0-16,-3-7 0 0,2 0 0 0,-2-3 0 16,2-1-17-16,-4-9-42 0,6 10-36 0,-22-31-148 15,21 29-386-15,-14-11 5 0,-1 7 245 0</inkml:trace>
  <inkml:trace contextRef="#ctx0" brushRef="#br1" timeOffset="437115.1244">4717 10541 1826 0,'-27'48'93'15,"-10"-1"-39"-15,6 8 1 0,3 2-36 0,5 3-19 16,5 1 0-16,3-2 0 0,4-7 0 0,7-4 0 16,4-1 0-16,7-4 0 0,7-5 0 0,3-2 0 15,8-6 0-15,-5-10-68 0,21 24-186 16,-16-30-431-16,9 9 42 0,-8-6 247 0</inkml:trace>
  <inkml:trace contextRef="#ctx0" brushRef="#br1" timeOffset="437380.8036">3900 11829 2047 0,'0'0'0'15,"-22"10"0"-15,22-10 0 0,0 0 0 16,-18 8 0-16,18-8 0 0,0 0-27 0,3 39-451 15,-3-39-197-15,-23 25 13 0,5-8 458 0</inkml:trace>
  <inkml:trace contextRef="#ctx0" brushRef="#br1" timeOffset="437521.4562">3848 12785 2016 0,'-8'33'9'0,"0"-3"-2"0,-1 1-10 0,0-5-4 15,4 6-43-15,5-32-67 0,1 48-545 16,-15-25-3-16,8 6 138 0</inkml:trace>
  <inkml:trace contextRef="#ctx0" brushRef="#br1" timeOffset="437740.2684">3782 14503 2047 0,'-15'31'0'0,"8"-7"0"0,5-2 0 15,5-4 0-15,-3-18 0 0,27 44-144 16,-27-44-537-16,34 10-29 0,-17-14 199 0</inkml:trace>
  <inkml:trace contextRef="#ctx0" brushRef="#br1" timeOffset="529088.0163">751 2011 1893 0,'20'5'28'16,"-20"-5"-17"-16,0 0-10 0,0 0-12 0,0 0-8 16,0 0-6-16,0 0-11 0,0 0-29 15,-16-22-53-15,33 45-192 0,-17-23-250 0,1-17-35 16,-1 17 402-16</inkml:trace>
  <inkml:trace contextRef="#ctx0" brushRef="#br1" timeOffset="529400.4474">1018 2021 2030 0,'0'0'17'16,"-20"-17"-17"-16,20 17 0 0,0 0 0 0,0 0 0 15,0 0 0-15,0 0 0 0,0 0 0 0,0 0 0 16,0 0 0-16,-8-18 0 0,8 18 0 15,0 0 0-15,0 0 0 0,0 0 0 0,0 0 0 16,20-18 0-16,-20 18-12 0,17-17-98 0,14 26-461 16,-31-9-110-16,23-8 15 0</inkml:trace>
  <inkml:trace contextRef="#ctx0" brushRef="#br1" timeOffset="529634.8838">1311 2029 1890 0,'0'0'75'0,"0"0"-37"0,0 0-9 16,0 0-14-16,0 0-15 0,-17-18 0 0,17 18 0 15,0 0 0-15,0 0 0 0,0 0 0 16,0 0 0-16,0 0 0 0,0 0 0 0,0 0 0 15,0 0 0-15,6-17 0 0,-6 17-6 0,0 0-33 16,24-19-28-16,-2 31-77 0,-22-12-421 0,0 0-97 16,23-15 99-16</inkml:trace>
  <inkml:trace contextRef="#ctx0" brushRef="#br1" timeOffset="529884.8433">1733 1954 1973 0,'0'0'65'0,"-17"6"-56"16,17-6-9-16,0 0 0 0,0 0 0 0,-21-6 0 16,21 6 0-16,0 0 0 0,0 0 0 0,0 0 0 15,0 0 0-15,0 0 0 0,0 0 0 0,0 0 0 16,0 0 0-16,0 0 0 0,0 0-30 0,0 0-15 15,0 0 5-15,0 0-78 0,17 29-291 16,-17-29-213-16,0 0-18 0,26 16 498 0</inkml:trace>
  <inkml:trace contextRef="#ctx0" brushRef="#br1" timeOffset="530103.6847">2085 1974 1896 0,'0'0'48'16,"0"0"-16"-16,0 0-4 0,0 0-4 0,0 0-5 16,0 0-19-16,0 0 0 0,0 0 0 0,0 0 0 15,0 0 0-15,0 0 0 0,0 0 0 0,0 0 0 16,0 0 0-16,0 0 0 0,0 0 0 16,-9-17 0-16,9 17 0 0,0 0-19 15,20-12-13-15,-20 12-16 0,21-10-21 0,6 31-138 16,-27-21-462-16,34-11 55 0,-17 8 226 0</inkml:trace>
  <inkml:trace contextRef="#ctx0" brushRef="#br1" timeOffset="530337.9948">2579 1853 1473 0,'5'29'397'0,"-5"-29"-377"0,0 0-2 15,0 0 10-15,0 0-5 0,-19 9 9 16,19-9-3-16,0 0-4 0,0 0-23 0,0 0-2 16,0 0 0-16,0 0 0 0,0 0 0 0,0 0 0 15,0 0 0-15,0 0 0 0,0 0 0 16,0 0 0-16,0 0 0 0,24-9-21 0,-24 9-20 16,23-7-33-16,-16-12-52 0,30 30-307 0,-18-24-228 15,4 4 66-15,4 9 500 0</inkml:trace>
  <inkml:trace contextRef="#ctx0" brushRef="#br1" timeOffset="530541.1244">3028 1859 1901 0,'-23'17'46'0,"23"-17"-8"15,0 0-3-15,0 0-8 0,0 0-27 0,0 0 0 16,0 0 0-16,0 0 0 0,0 0 0 0,0 0 0 15,0 0 0-15,0 0 0 0,0 0 0 16,0 0 0-16,0 0 0 0,0 0 0 0,0 0 0 16,0 0-37-16,0 0-32 0,3-21-82 0,-3 21-485 15,20-2-44-15,-20 2 207 0</inkml:trace>
  <inkml:trace contextRef="#ctx0" brushRef="#br1" timeOffset="530728.6282">3516 1977 1809 0,'-19'18'238'15,"19"-18"-238"-15,0 0 0 0,0 0 0 0,0 0 0 16,0 0 0-16,0 0 0 0,0 0 0 0,-14-23 0 16,14 23 0-16,0-22 0 0,0 22 0 15,6-30-12-15,-1 12-17 0,-5 18-22 0,8-40-72 16,15 34-501-16,-23 6-61 0,9-21 163 0</inkml:trace>
  <inkml:trace contextRef="#ctx0" brushRef="#br1" timeOffset="530978.7275">4173 2052 1989 0,'0'0'31'0,"-21"-5"-9"16,21 5-17-16,-13-19-5 0,13 19 0 0,-8-24 0 16,8 24 0-16,-7-18 0 0,7 18 0 0,0 0 0 15,0 0 0-15,-10-18 0 0,10 18-21 0,0 0-45 16,0 0-121-16,0 0-453 0,0 0-35 0,0 0 218 15</inkml:trace>
  <inkml:trace contextRef="#ctx0" brushRef="#br1" timeOffset="531213.1086">4664 1972 1528 0,'-15'-24'294'0,"15"24"-255"0,0 0-7 16,-17 9 1-16,17-9-9 0,0 0-7 0,0 0-1 15,0 0 0-15,-17-3-5 0,17 3-4 0,0 0-8 16,0 0-2-16,0 0 1 0,0 0-3 0,18-18-4 16,-18 18-5-16,22-8-36 0,-22 8-44 0,38-1-361 15,-38 1-226-15,29-14 72 0,-29 14 516 16</inkml:trace>
  <inkml:trace contextRef="#ctx0" brushRef="#br1" timeOffset="531416.1703">5128 1890 1964 0,'17'-3'55'0,"-17"3"-27"0,0 0-28 15,0 0 0-15,0 0 0 0,-5-17 0 0,5 17 0 16,0 0 0-16,0 0 0 0,0 0 0 0,-1-20 0 16,1 20 0-16,0 0-8 0,0 0-44 0,0 0-40 15,0 0-242-15,0 0-344 0,0 0 54 16,17 23 366-16</inkml:trace>
  <inkml:trace contextRef="#ctx0" brushRef="#br1" timeOffset="531666.1898">5756 1930 1662 0,'0'0'289'0,"-20"9"-284"15,20-9 9-15,0 0-3 0,0 0-8 0,0 0-3 16,0 0 0-16,0 0 0 0,0 0 2 0,0 0 11 15,0 0-13-15,0 0 12 0,26-19-18 0,-26 19-9 16,23-13-14-16,-23 13-16 0,29-8-64 16,-29-20-120-16,17 25-385 0,-17 3-36 0,22-15 337 15</inkml:trace>
  <inkml:trace contextRef="#ctx0" brushRef="#br1" timeOffset="531843.8346">6313 1885 1992 0,'0'0'55'0,"0"0"-55"0,0 0 0 15,0 0 0-15,2 17 0 0,-2-17 0 0,0 0 0 16,0 0 0-16,0 0 0 0,0 0 0 16,0 0 0-16,-10-20 0 0,10 20-5 0,0 0-41 15,0 0-48-15,9-44-137 0,-9 44-406 16,18-12-29-16,-18 12 299 0</inkml:trace>
  <inkml:trace contextRef="#ctx0" brushRef="#br1" timeOffset="532047.1821">6686 1899 1836 0,'47'15'76'16,"-47"-15"-28"-16,0 0-9 0,0 0 4 0,0 0-38 15,0 0-5-15,0 0 0 0,0 0 0 16,0 0 0-16,0 0 0 0,0 0 0 0,0 0 0 16,4-24 0-16,-4 24-25 0,6-18-45 0,12 27-130 15,-18-9-482-15,17-14 49 0,-17 14 197 16</inkml:trace>
  <inkml:trace contextRef="#ctx0" brushRef="#br1" timeOffset="532273.761">7386 1866 1835 0,'13'18'55'0,"-13"-18"-19"16,0 0 4-16,0 20-10 0,0-20-12 0,0 0-6 16,0 0 3-16,0 0-9 0,0 0-6 0,0 0 0 15,0 0 0-15,0 0 0 0,0 0 0 0,0 0 0 16,0 0 0-16,0 0 0 0,0 0 0 0,8-19-12 15,-8 19-25-15,0 0-13 0,28-10-85 16,-42-13-348-16,14 23-146 0,18-8-22 0,-18 8 602 16</inkml:trace>
  <inkml:trace contextRef="#ctx0" brushRef="#br1" timeOffset="532477.7299">7909 1937 1980 0,'31'3'51'0,"-31"-3"-35"16,0 0-16-16,0 0 0 0,0 0 0 0,0 0 0 15,0 0 0-15,0 0 0 0,0 0 0 0,0 0 0 16,0 0 0-16,12-21 0 0,-12 21 0 0,12-24 0 16,-12 24-17-16,20-23-78 0,-24-12-124 15,22 29-416-15,-18 6-41 0,20-25 272 0</inkml:trace>
  <inkml:trace contextRef="#ctx0" brushRef="#br1" timeOffset="532680.7734">8520 1958 1829 0,'0'0'130'0,"0"0"-91"16,0 0-9-16,0 0-11 0,0 0-19 0,0 0 0 15,0 0 0-15,0 0 0 0,0 0 0 0,0 0 0 16,0 0 0-16,-4-23 0 0,4 23 0 0,10-27 0 16,-10 27 0-16,12-25 0 0,-12 25-35 0,11-24-26 15,6 26-91-15,-34-13-483 0,17 11-2 16,0 0 111-16</inkml:trace>
  <inkml:trace contextRef="#ctx0" brushRef="#br1" timeOffset="532920.7895">9476 1956 2039 0,'0'0'8'0,"0"0"-8"16,0 0 0-16,0 0 0 0,0 0 0 0,0 0 0 15,0 0 0-15,0 0 0 0,0 0 0 0,17-9 0 16,-17 9 0-16,10-18 0 0,-10 18-11 16,15-19-30-16,-15 19-40 0,11-22-68 0,22 19-434 15,-33 3-87-15,21-9 159 0</inkml:trace>
  <inkml:trace contextRef="#ctx0" brushRef="#br1" timeOffset="533130.1888">10544 1933 1974 0,'0'0'26'0,"0"0"-11"0,0 0-15 16,0 0 5-16,0 0-1 0,0 0-4 0,0 0-1 15,0 0-5-15,0 0-11 0,0 0-20 16,0 0-5-16,0 0-46 0,0 0-102 0,0 0-401 15,18-10-65-15,-18 10 261 0</inkml:trace>
  <inkml:trace contextRef="#ctx0" brushRef="#br1" timeOffset="533349.0428">11682 1829 1956 0,'48'1'59'0,"-48"-1"-27"0,0 0-32 0,21-1 0 16,-21 1 0-16,18-6 0 0,-18 6 0 0,22-11 0 15,-22 11 0-15,26-15 0 0,-26 15 0 16,28-16 0-16,-28 16 0 0,28-10 0 0,-28 10-12 16,33-5-42-16,-33 5-20 0,41 0-73 0,-40-27-143 15,22 28-330-15,-1 4-6 0,-5-13 403 0</inkml:trace>
  <inkml:trace contextRef="#ctx0" brushRef="#br1" timeOffset="533552.1803">13173 1774 1756 0,'7'18'224'0,"-7"-18"-210"15,0 0-10-15,0 0-2 0,0 0 0 16,0 0 3-16,21 14-2 0,-21-14-3 0,17-5-1 16,-17 5-7-16,28-11-13 0,-11 1-15 0,8 7-37 15,-9-22-74-15,30 31-304 0,-13-16-203 16,-4-4 57-16,10 15 576 0</inkml:trace>
  <inkml:trace contextRef="#ctx0" brushRef="#br1" timeOffset="533786.5527">14646 1700 2024 0,'0'0'23'0,"0"0"-23"0,0 0 0 16,0 0 0-16,0 0 0 0,0 0 0 0,0 0 0 15,0 0 0-15,0 0 0 0,0 0 0 0,20-24 0 16,-20 24 0-16,22-23 0 0,-22 23 0 0,29-24 0 16,-17 6-107-16,27 23-369 0,-22-15-204 0,9 5 26 15,-1 5 525-15</inkml:trace>
  <inkml:trace contextRef="#ctx0" brushRef="#br1" timeOffset="534036.5754">15977 1931 1973 0,'0'0'30'15,"0"0"9"-15,0 0-34 0,0 0-5 0,0 0 0 16,0 0 0-16,0 0 0 0,0 0 0 0,0 0 0 15,26 8 0-15,-26-8 0 0,33-12 0 0,-12 1 0 16,6 0 0-16,-2-4 0 0,5 9-33 16,-12-19-127-16,26 22-471 0,-16-8-49 15,6 4 138-15</inkml:trace>
  <inkml:trace contextRef="#ctx0" brushRef="#br1" timeOffset="534255.3497">17675 1943 2037 0,'45'3'10'0,"-45"-3"-10"0,24 5 0 0,-24-5 0 16,18 2 0-16,-18-2 0 0,0 0 0 15,0 0 0-15,17-5 0 0,-17 5 0 0,0 0 0 16,24-17 0-16,-24 17 0 0,28-19 0 15,-28 19-1-15,41-16-167 0,-42-3-507 0,29 13 31 16,-8-5 86-16</inkml:trace>
  <inkml:trace contextRef="#ctx0" brushRef="#br1" timeOffset="534474.1683">19264 1807 2047 0,'0'0'0'0,"20"6"0"0,-20-6 0 16,17 7 0-16,-17-7 0 0,0 0 0 0,22 6 0 15,-22-6 0-15,0 0 0 0,23-1 0 0,-23 1 0 16,27-5 0-16,-10 1 0 0,-17 4 0 16,34-9 0-16,-17 0-3 0,6 7-75 0,-10-16-60 15,31 27-321-15,-25-15-208 0,11 5 59 0,-1 6 515 16</inkml:trace>
  <inkml:trace contextRef="#ctx0" brushRef="#br1" timeOffset="534692.8478">20991 1862 2047 0,'27'3'0'0,"-27"-3"0"15,24 1 0-15,-24-1 0 0,25 0 0 0,-25 0 0 16,19-5 0-16,-19 5 0 0,17-8 0 16,-17 8 0-16,27-20 0 0,-27 20 0 0,36-25 0 15,-19 9 0-15,10 7-7 0,-10-17-147 0,25 23-491 16,-13-14-35-16,7 9 120 0</inkml:trace>
  <inkml:trace contextRef="#ctx0" brushRef="#br1" timeOffset="534911.6521">22826 1789 2047 0,'25'6'0'0,"-25"-6"0"0,0 0 0 15,0 0 0-15,0 0 0 0,0 0 0 0,0 0 0 16,0 0 0-16,0 0 0 0,0 0 0 15,29-3 0-15,-29 3 0 0,35-20-17 16,-15 3-43-16,14 18-125 0,-14-23-469 0,10 10 10 16,-9-6 158-16</inkml:trace>
  <inkml:trace contextRef="#ctx0" brushRef="#br1" timeOffset="544709.6697">785 1894 471 0,'0'0'188'16,"0"0"-35"-16,0 0-33 0,10-19-69 0,-10 19 9 15,0 0-50-15,0 0 25 0,0 0-15 0,0 0-135 16,0 0 110-16,0 0 36 0,7-22 14 16,-7 22 148-16,0 0-107 0,0 0-28 0,0 0 0 15,0 0-1-15,0 0-2 0,0 0 0 0,-17 3-3 16,17-3-6-16,0 0-3 0,0 0-9 0,0 0-9 15,0 0-6-15,-9 21-10 0,9-21-2 0,-3 31-4 16,2-9-10-16,1 11 41 0,0 4-40 0,-1 3 35 16,-2 3-24-16,1-2-12 0,-2-3 12 0,-1 0-12 15,1-4 5-15,1-5-16 0,-2-5-2 0,5-2-21 16,0-22-13-16,5 21-36 0,-5-21-68 0,0 0-271 16,18-9-141-16,-13-12 43 0,-5 21 527 0</inkml:trace>
  <inkml:trace contextRef="#ctx0" brushRef="#br1" timeOffset="547730.1125">2669 1624 340 0,'0'0'113'16,"0"-18"-9"-16,0 18-12 0,1-23-6 0,-1 23-7 16,2-19-6-16,-2 19-5 0,0 0-8 0,0-20-3 15,0 20-2-15,0 0 6 0,0 0 3 0,0 0 9 16,0 0 4-16,0 0 0 0,0 0 1 0,0 0-9 16,0 0-8-16,0 0-11 0,0 0-7 15,0 0-9-15,0 0-1 0,0 0-6 0,0 0-6 16,0 0-4-16,0 0-8 0,0 0-6 15,0 21 2-15,0-21-5 0,-5 31 6 0,2-8-5 16,2 9 5-16,0 5-5 0,1 6 7 0,-1 6-11 16,2 2 12-16,-1 5 13 0,0 4-28 0,0 1 28 15,0-1-28-15,-1-2 0 0,-2-6 12 0,-2-4-13 16,2 0 12-16,-2-4-16 0,0-4 11 16,1-6-10-16,1-8 3 0,0-8-12 0,3-18-25 15,0 0-55-15,0 0-124 0,-2-27-385 0,1 0-1 16,1-15 253-16</inkml:trace>
  <inkml:trace contextRef="#ctx0" brushRef="#br1" timeOffset="550357.273">5176 1546 444 0,'0'0'225'0,"0"0"-39"0,2-19-36 15,-2 19-27-15,0 0-18 0,0 0-9 0,0 0-9 16,0 0-5-16,0 0-6 0,0 0-9 0,0 0-10 15,0 0-8-15,0 0-7 0,0 0-4 0,-16 17-10 16,16-17-2-16,-5 22-11 0,4-1 2 0,-1 5-6 16,2 11 7-16,-2 6-9 0,2 4 11 15,-1 6-11-15,2-1 10 0,-2 3 10 0,1 2-30 16,-1 0 21-16,1-4-23 0,-2-4-1 16,0-5 10-16,1-9-11 0,1-4 7 0,0-4-10 15,0-4 2-15,4-2-15 0,-4-21-12 0,7 31-37 0,-7-31-68 16,22 9-361-16,-22-9-131 0,10-17 37 0</inkml:trace>
  <inkml:trace contextRef="#ctx0" brushRef="#br1" timeOffset="563295.906">7981 1686 499 0,'1'18'156'16,"-1"-18"-20"-16,0 0-9 0,-18 4-29 0,18-4 0 15,0 0-18-15,0 0-5 0,-19 11-13 0,19-11-5 16,0 0-10-16,0 0-1 0,0 0 7 0,0 0-9 16,-17 13 5-16,17-13-14 0,0 0-7 15,0 0-6-15,-10 22-5 0,10-22-2 0,-1 25-4 16,3-7 4-16,-1 1-7 0,4 4 8 15,0 3-12-15,0-2 7 0,1 1 23 0,-1 0-50 16,0-4 47-16,0 4-50 0,-1-4 14 0,0 0 2 16,0-1-16-16,-4-20-17 0,8 32-43 0,-8-32-89 15,9 17-322-15,-9-17-58 0,0 0 58 0</inkml:trace>
  <inkml:trace contextRef="#ctx0" brushRef="#br1" timeOffset="566747.7074">13296 1650 290 0,'0'0'146'0,"0"0"-46"15,0 0-16-15,0 0-10 0,0 0-3 0,0 0-8 16,-20-11-19-16,20 11-11 0,0 0-11 0,0 0 0 16,0 0 0-16,0 0 5 0,0 0 10 0,0 0 15 15,-10-20 16-15,10 20 13 0,0 0 4 0,0 0-3 16,0 0-10-16,0 0-6 0,0 0-11 0,0 0-8 15,0 0-11-15,0 0-6 0,0 0-8 0,-7 22-3 16,7-22-4-16,-6 27 2 0,1-10-5 16,3 6 4-16,-4 0-7 0,2 3 8 0,-2 2-9 15,0 3 9-15,-1 0-5 0,1 3 7 16,-4-1 24-16,1 3-40 0,-2 2 36 0,2 1-40 16,-1-5 2-16,1-3 7 0,3-9-11 0,3-5 6 15,3-17-10-15,1 20-7 0,-1-20-19 0,0 0-33 16,27 11-59-16,-35-38-196 0,27 13-299 15,-5-4 51-15,-7-16 340 0</inkml:trace>
  <inkml:trace contextRef="#ctx0" brushRef="#br1" timeOffset="569192.4013">21143 1587 415 0,'0'0'98'15,"0"0"-14"-15,-18 8-10 0,18-8-9 0,0 0-5 0,0 0-6 0,0 0-15 16,0 0-10-16,0 0-9 0,0 0-1 0,0 0 5 16,0 0 10-16,-6-22 13 0,6 22 6 0,0 0 7 15,0 0 0-15,12-23-2 0,-12 23-6 16,0 0-7-16,0 0-10 0,14-18-5 0,-14 18-2 15,0 0-2-15,0 0 5 0,0 0 6 0,0 0 5 16,0 0 3-16,0 0-1 0,0 0-9 0,0 0-8 16,0 0-5-16,0 0-5 0,0 0-6 0,-13 17 2 15,13-17-2-15,-7 24 5 0,7-24-1 0,-8 37 6 16,4-16-9-16,4 7 5 0,-3 0-6 0,3 1 2 16,-1 0-9-16,2-1 6 0,-1 1-8 0,2 0 6 15,-2 0-6 1,0-2 5-16,-2-1 24 0,1-2-38 0,-1 1 36 15,-2 4-36-15,1-2 6 0,-2 2 6 0,-1-1-5 0,1-6 3 16,-1-3-4-16,0-2 3 0,6-17-3 16,-9 25 3-16,9-25-4 0,0 0-5 0,0 0-10 15,0 0-16-15,0 0-29 16,-4-23-97-16,29 18-437 0,-25-21 0 0,9 3 32 0</inkml:trace>
  <inkml:trace contextRef="#ctx0" brushRef="#br1" timeOffset="573084.9908">15211 5632 1411 0,'0'0'315'0,"0"0"-281"15,0 0-17-15,-7-19-5 0,7 19-4 16,0 0 0-16,0 0-1 0,0 0-3 0,12-20 1 15,-12 20-4-15,0 0 4 0,24-1-1 16,-24 1 1-16,27 1 3 0,-27-1 1 0,34 2 2 16,-12-5 6-16,3 3 1 0,5-2 5 0,5 1-1 15,5-6 0-15,6 4-6 0,5-4-1 0,6-1-3 16,4 1-3-16,5 0 0 0,3-3 1 0,3 2-4 16,5-2-2-16,3 2-4 0,6-1 0 15,4 1 0-15,4-1 0 0,2 2 0 0,1-2 0 16,-1 1 0-16,5-2 0 0,3 1 0 0,-1 0 0 15,2-1 0-15,-4 2 0 0,-4 0 0 0,1-1 0 16,-4 2 0-16,0 1 0 0,-2 0 0 0,-4 2 0 16,-7 0 0-16,-4 3 0 0,-8 0 0 0,-2 1 0 15,-8 0 0-15,-3 1-11 0,-6-1-10 16,-6 5-12-16,-9-6-16 0,1 12-36 16,-36-11-78-16,52 5-356 0,-52-5-77 0,0 0 27 15</inkml:trace>
  <inkml:trace contextRef="#ctx0" brushRef="#br1" timeOffset="573522.4612">15164 5481 1579 0,'0'0'8'16,"0"0"-12"-16,0 0-2 0,25-16 5 0,-7 15 4 16,3 1 6-16,3 1 6 0,2-1 9 0,6 6 6 15,-2-6 3-15,10 7 5 0,-2-7 3 0,9 5 0 16,2-6-1-16,10 2-4 0,2-4-4 0,12 1-4 15,1-4-6-15,9-1-3 0,6-5-1 16,8-1-4-16,9-5 1 0,6 1-7 16,5-3-3-16,3 1-5 0,3 0 0 0,1-1 0 15,1 1 0-15,2 1 0 0,-3 0 0 0,-5 2 0 16,1-1 0-16,-4 4 0 0,-3 1 0 0,-4 0-1 16,-7 4-6-16,-5 0-7 0,-5 4 1 0,-4 1-5 15,-8 5 4-15,-5-1-3 0,-8 3 2 16,-7-2-3-16,-6 2-1 0,-7-2-3 0,-2 7-12 15,-13-9-19-15,9 15-42 0,-41-15-107 0,49-4-373 16,-32 7 26-16,-17-3 169 0</inkml:trace>
  <inkml:trace contextRef="#ctx0" brushRef="#br1" timeOffset="577430.8865">9152 5757 1479 0,'-24'-12'41'0,"24"12"-39"16,-15-25 3-16,15 25 1 0,-17-24 17 0,17 24 6 15,-23-18 12-15,23 18 1 0,-29-11 0 16,29 11-5-16,-30-1 2 0,30 1-3 0,-31 6-3 16,31-6-3-16,-34 17-4 0,34-17-3 0,-37 29-4 15,18-10 0-15,-3 2 14 0,3 5-31 0,-3 2 25 16,1 5-28-16,2 2 5 0,-1 1 6 0,2 4-10 15,2 4 0-15,3 0 0 0,3 2 0 0,7 0 0 16,4-1 0-16,5-3 0 0,6-4 0 0,5-4 0 16,6-4 0-16,5-7 0 0,5-5 0 15,5-7 0-15,3-6 0 0,6-8 0 16,2-6 0-16,2-11 0 0,4-4 0 0,2-10 0 16,1-4 0-16,-2-5 0 0,-2-5 0 0,-7-2 0 15,-4-3 0-15,-7-4 0 0,-4 2 0 0,-8-1 0 16,-8 2 0-16,-7 3 0 0,-8 5 0 0,-12 5 0 15,-9 4 0-15,-9 6 0 0,-11 4 0 0,-8 8 0 16,-8 5 0-16,-4 8 0 0,-6 3-23 16,3 10-36-16,-4-2-22 0,20 25-96 0,-30-17-434 15,32 11 7-15,0-1 113 0</inkml:trace>
  <inkml:trace contextRef="#ctx0" brushRef="#br1" timeOffset="583777.4904">8744 6797 1879 0,'0'20'71'0,"0"-20"-56"0,0 0-16 0,-8 28 1 15,5-9 0-15,-1 6 6 0,-1 4-5 0,-2 3 6 16,-2 5-10-16,1 1-10 0,1 1 27 0,2 0-28 15,1-3 25-15,4-1-18 0,4-1-20 16,-2-9-17-16,13 12-43 0,-15-37-92 0,29 33-390 16,-17-16-32-16,5-8 143 0</inkml:trace>
  <inkml:trace contextRef="#ctx0" brushRef="#br1" timeOffset="584121.1912">9239 6734 1792 0,'-19'14'25'0,"19"-14"-19"16,-29 37-5-16,13-13 10 0,-2 5-3 0,0 3 11 16,-3 4-6-16,3 5 11 0,-1-5-12 0,4 1-12 15,3-5 26-15,4-3-35 0,6-5 30 0,4-3-18 16,6-4-5-16,-8-17 5 0,28 21-2 15,-6-15 4-15,2-4-1 0,3-4-1 0,4-2-1 16,3-5-2-16,0-1 2 0,4-1-2 0,-3-2 3 16,-1 0-4-16,1 1 3 0,-5 1-3 0,-3 4 1 15,-3 3 0-15,-6 5-3 0,-18-1-1 0,21 16-2 16,-21-16-1-16,2 34-8 0,-10-15-4 0,-1 13-22 16,-11-11-23-16,7 14-7 0,-13-10 1 0,12 12-30 15,-18-16-11-15,23 21-107 16,-27-25 30-16,25 17 21 0,-19-18-54 0,0-16-99 15,34 23-27-15,-29-39 347 0</inkml:trace>
  <inkml:trace contextRef="#ctx0" brushRef="#br1" timeOffset="584324.3239">9287 6772 2047 0,'0'0'0'15,"-16"22"0"-15,16-22 0 0,0 0 0 0,0 0 0 0,19 11 0 16,-19-11 0-16,34-4 0 0,-10-2 0 16,4-4 0-16,4-5 0 0,4-4 0 0,6-5 0 15,-1-2 0-15,6 2 0 0,-4-3 0 16,4 10 0-16,-9-15-56 0,20 24-621 0,-21-11 14 16,8 13 13-16</inkml:trace>
  <inkml:trace contextRef="#ctx0" brushRef="#br1" timeOffset="588416.115">8604 7820 1780 0,'0'0'15'16,"0"0"-11"-16,0 0-2 0,5-23 2 0,-5 23 0 16,22-20 7-16,-22 20-3 0,30-15 5 0,-13 9-3 15,1 0-2-15,4 1-3 0,1-1 1 0,3 0-2 0,-2 0 3 0,3 0-2 16,-2-2 3-16,2 2 0 0,-1 0-1 0,-3 1 0 15,-3 1-2-15,-1 2-3 0,-19 2 0 16,28 3-1-16,-28-3-1 0,20 9 1 0,-20-9-1 16,0 0 2-16,10 23 1 0,-10-23 1 0,-8 27-3 15,-1-9 5-15,-3 0-7 0,-3 4 6 0,-2 0-6 16,-1 1 6-16,-3 1-7 0,3-1 8 0,0 0-8 16,3 1 9-16,1-2-3 0,3 0 4 0,1-4-3 15,10-18 0-15,-11 25-4 0,11-25 3 0,0 0-4 16,6 20 3-16,-6-20-1 0,20 4 1 15,-20-4 2-15,34-2-5 0,-12-4 3 0,-1 0-2 16,6-1 1-16,-1-2 0 0,0 1 0 0,1-1-2 16,0 2 0-16,-1 2 0 0,-5 3 0 15,-1 2 0-15,-3 2 2 0,-17-2 1 0,22 13-3 0,-22-13 4 16,8 28-4-16,-9-10 3 0,-5 3-1 16,-4 3 4-16,-4 4-4 0,-2 1 5 15,-4 2-7-15,0 1-10 0,-3 2 24 0,-2 0-25 16,3-5 25-16,1-2-13 0,4-6-2 0,17-21 0 15,-22 24-5-15,22-24-9 0,0 0-12 0,0 0-27 16,0 0-33-16,7-46-129 0,17 31-410 0,-8-17 11 16,7-2 217-16</inkml:trace>
  <inkml:trace contextRef="#ctx0" brushRef="#br1" timeOffset="588759.8987">9404 7799 1700 0,'0'0'59'16,"0"0"-20"-16,0 0-2 0,-16-22 0 0,16 22-5 16,0 0-4-16,0 0-3 0,0 0-6 0,0 0 2 15,0 0-10-15,-20 20-4 0,20-20-5 16,-14 26 2-16,8-7-3 0,-1 1 9 0,-1 3-3 16,0 2 1-16,-1 2-8 0,3 1 0 0,0 0 0 15,3-3 0-15,1-1 0 0,4-4 0 0,0-3 0 16,-2-17 0-16,15 24 0 0,-15-24 0 0,28 20 0 15,-10-14 0-15,4-1 0 0,-3-2 0 16,3-1 0-16,-1-1 0 0,2 0 0 0,1 1 0 16,2-1 0-16,-4 0 0 0,0 2 0 15,-5 1 0-15,-17-4 0 0,28 16 0 0,-28-16 0 16,17 23 0-16,-17-23 0 0,3 28 0 0,-3-28 0 16,-8 35 0-16,-1-16 0 0,-3 1 0 0,0 0 0 15,-1-3 0-15,-2 0 0 0,15-17 0 0,-27 22-8 16,27-22-62-16,-12 17-124 0,-18-31-416 0,30 14-47 15,-9-23 150-15</inkml:trace>
  <inkml:trace contextRef="#ctx0" brushRef="#br1" timeOffset="588931.8162">9414 7842 1983 0,'-26'14'57'15,"26"-14"-50"-15,0 0-7 0,-17 9 0 0,17-9 0 16,0 0 0-16,0 0 0 0,17-9 0 15,-17 9 0-15,23-12 0 0,-4 1 0 0,1-3 0 16,5-6 0-16,3 0 0 0,1-3 0 0,0-1 0 16,3 2 0-16,-4-2 0 0,2 8 0 0,-9-12-95 15,26 23-533-15,-29-12-48 0,11 10 45 0</inkml:trace>
  <inkml:trace contextRef="#ctx0" brushRef="#br1" timeOffset="590806.8621">8870 9167 1736 0,'-10'-17'28'0,"10"17"-10"0,0 0 0 0,0 0 2 15,0 0-2-15,-20 1-1 0,20-1-8 0,-18 22 0 16,8-5-3-16,-1 6 7 0,0 1-2 0,1 5 10 15,-1-1-5-15,4 2 7 0,0-3-8 16,4-1 2-16,2-1-10 0,2-4 3 0,4-2-7 16,2-3 3-16,-7-16-4 0,23 21 3 15,-23-21-3-15,33 10 1 0,-12-9 0 0,2-3-1 16,3-3 2-16,-1-1-3 0,3-2 2 0,-1 0-3 16,0 1 1-16,-3-1-1 0,0 2 0 0,-2 3 0 15,-2 2 0-15,-2 2 0 0,-18-1 0 16,27 13 0-16,-27-13 0 0,12 25 0 0,-11-5 0 15,-1 3-3-15,-5 2 6 0,-5 4-5 0,-2 1 4 16,-4 3-2-16,1 1 0 0,-2-3 0 0,1-2 0 16,0-6 0-16,5-3 0 0,11-20-16 0,-16 23-20 15,16-23-38-15,0 0-150 0,0 0-390 0,0 0-23 16,-5-35 192-16</inkml:trace>
  <inkml:trace contextRef="#ctx0" brushRef="#br1" timeOffset="591009.9972">8932 9161 1944 0,'0'0'46'15,"-17"17"-12"-15,17-17-11 0,0 0-23 0,0 0 0 16,0 0 0-16,0 0 0 0,0 0 0 16,0 0 0-16,27-5 0 0,-10 0 0 0,2-1 0 15,4-1 0-15,3-3 0 0,3 2 0 0,0-4 0 16,4 2-2-16,-4-7-63 0,13 16-60 15,-30-29-320-15,29 24-206 0,-9-9 46 0,0-3 452 16</inkml:trace>
  <inkml:trace contextRef="#ctx0" brushRef="#br1" timeOffset="591338.1456">9448 9182 1897 0,'0'0'23'0,"0"0"-14"0,0 0 6 16,0 0 7-16,0 0 4 0,27-20 1 16,-27 20-4-16,34-20-18 0,-16 8-5 15,5-4 0-15,0 0 0 0,3-2 0 0,-2 1 0 16,1 0 0-16,2 0 0 0,2 0 0 0,3-1 0 16,0 1 0-16,-2 3 0 0,-4 2 0 0,-6 7 0 15,-20 5 0-15,29 0 0 0,-29 0 0 0,21 18 0 16,-15-1 0-16,-2 5 0 0,-4 4 0 0,-3 6 0 15,-1 4 0-15,-3 4 0 0,0 2 0 16,-1 2 0-16,-2 2 0 0,-1 0 0 0,0 2 0 16,0 0 0-16,3-2 0 0,-1-5 0 0,1-4 0 15,1-6 0-15,4-3 0 0,-2-5 0 0,6-3 0 16,-1-20 0-16,6 29-21 0,-6-29-166 0,0 0-470 16,17-3 12-16,-17 3 109 0</inkml:trace>
  <inkml:trace contextRef="#ctx0" brushRef="#br1" timeOffset="593511.549">8869 10353 1613 0,'0'0'106'0,"0"0"-59"0,0 0-15 15,0 0-1-15,0 0-2 0,-5 19 4 0,5-19-3 16,0 0-2-16,0 0-7 0,6 19-3 0,-6-19-8 16,4 23 0-16,-4-23-6 0,3 35 2 0,-3-12-4 15,0 5 4-15,-2 4-8 0,1 2 6 0,-3 3-8 16,1 0 8-16,0-1-9 0,-1-1 9 15,3-2-8-15,2-3-22 0,2-3 21 0,-2-7-51 16,9 5 2-16,-10-25-83 0,28 26-280 16,-28-26-179-16,24-3-14 0,-4 3 489 0</inkml:trace>
  <inkml:trace contextRef="#ctx0" brushRef="#br1" timeOffset="595605.6669">9494 10418 1299 0,'0'0'86'16,"0"0"-64"-16,-11-20-11 0,11 20 12 0,-7-17 9 15,7 17 19-15,0 0 7 0,-17-24 2 0,17 24-5 16,0 0-7-16,0 0-9 0,-20-6-6 15,20 6-1-15,0 0-6 0,0 0-2 0,-22 16-10 16,22-16-1-16,-14 19-8 0,14-19 3 0,-17 32-2 16,6-13 3-16,0 3-6 0,1 2 5 15,0 1-6-15,2 2 9 0,-1-1-6 0,3 1 6 16,1 0-5-16,3-1 5 0,1 0-9 0,2-1 7 16,3-1-9-16,3-1 5 0,3-3-4 15,4-2-17-15,-14-18 18 0,33 25-19 0,-15-19 30 16,4-1-10-16,1-4 10 0,0-3-12 0,1-3-9 15,-1-5 10-15,-1-2-8 0,-3-4 27 0,1-2-16 16,-5-2 1-16,-1-3-6 0,-3-1 0 0,-4-1 0 16,-1-1 0-16,-4-2 0 0,-2-1 0 0,-2-2 0 15,-3 0 0-15,-2 1 0 0,-3 1 0 0,-1 2 0 16,-3 2 0-16,-1 4 0 16,-1 2-9-16,-1 1-3 0,1 3-4 0,16 15 1 15,-34-26-12-15,34 26-5 0,-26-15-15 0,26 15-14 16,-24-7-47-16,33 30-122 0,-27-23-324 0,18 0-37 15,1 29 247-15</inkml:trace>
  <inkml:trace contextRef="#ctx0" brushRef="#br1" timeOffset="595871.2727">10038 10223 1703 0,'0'0'187'0,"0"0"-145"0,0 0-16 0,0 0-3 15,0 0-1-15,0 0 0 0,0 0-9 0,-15 18-4 16,15 4-9-16,-1 6 0 0,0 5 0 0,-1 6 0 16,-1 2 0-16,-2 3 0 0,-1 2 0 0,0 0 0 15,0 0 0-15,0-4 0 0,2 0 0 0,1-3 0 16,5-4 0-16,-2-2 0 0,3-4 0 15,-1-10-71-15,17 26-214 0,-19-45-362 0,12 23-28 16,-12-23 307-16</inkml:trace>
  <inkml:trace contextRef="#ctx0" brushRef="#br1" timeOffset="598630.7308">21019 5797 1956 0,'0'0'91'0,"0"0"-91"0,0-17 0 15,0 17 0-15,0 0 0 0,0 0 0 0,0 0 0 16,0 0 0-16,0 0 0 0,0 0 0 0,-16-19-95 15,16 19-576-15,0 0-3 0,0 0 68 0</inkml:trace>
  <inkml:trace contextRef="#ctx0" brushRef="#br1" timeOffset="602232.4926">21411 5517 817 0,'1'-17'418'0,"-1"17"2"0,0 0-384 0,0 0-9 15,0 0-1-15,0 0 4 0,-22-1 8 0,22 1-2 16,-21-1-3-16,21 1-7 0,-25 1-4 0,25-1-5 16,-28 5-2-16,28-5-2 0,-33 10-1 15,16-3 4-15,-2-1 1 0,-1 1 2 0,-2 2-10 16,2-1-9-16,-3 0 0 0,-1 2 0 0,0 2 0 15,-1 0 0-15,1 4 0 0,0 1 0 0,2 2 0 16,3 4 0 0,-1 2 0-16,5 2 0 0,0 4 0 0,5 1 0 15,3 3 0-15,2 4 0 0,5 0 0 0,2-2 0 16,6 1 0-16,1-3 0 0,7-3 0 16,3-4 0-16,4-4 0 0,3-5 0 0,6-6 0 15,5-7 0-15,5-7 0 0,4-5 0 0,4-10 0 16,5-6 0-16,1-6 0 0,0-6 0 15,-2-4 0-15,-2-2 0 0,-7-2 0 0,-7-3 0 16,-5 2 0-16,-7 1 0 0,-9 1 0 0,-7 2 0 16,-8 2 0-16,-7 3 0 0,-6 5 0 0,-8 2 0 15,-8 6 0-15,-6 1 0 0,-7 3 0 16,-3 4 0-16,-3 2 0 0,-4 3 0 0,5 4 0 16,-1 3-21-16,4 7-9 0,2 2 3 0,5 9-7 15,3-1-10-15,19 25-129 0,-27-25-418 0,34 16-6 16,-5-6 68-16</inkml:trace>
  <inkml:trace contextRef="#ctx0" brushRef="#br1" timeOffset="603318.67">21010 6618 975 0,'17'5'84'0,"-17"-5"-62"15,0 0 15-15,0 0 29 0,0 0 17 16,7-28 24-16,-7 28-12 0,0 0-12 0,0 0-9 16,0 0-10-16,0 0-7 0,10-21 0 0,-10 21-4 15,0 0-6-15,0 0-6 0,0 0-10 0,0 0-4 16,-27-16-9-16,27 16 3 0,-21-2-16 0,21 2-5 16,-29 4 0-16,29-4 0 0,-33 8 0 0,15-2 0 15,1 3 0-15,0-1 0 0,0 3 0 16,17-11 0-16,-28 27 0 0,28-27 0 0,-22 32 0 15,15-11 0-15,1 2 0 0,1 1 0 0,2 3 0 16,2-3 0-16,1 1 0 0,1 1 0 16,3-1 0-16,2-1 0 0,3-2 0 0,1-2 0 15,4-3 0-15,-14-17 0 0,33 26 0 0,-14-18 0 16,1-5 0-16,0-3 0 0,1-6 0 0,0-2 0 16,-2-4 0-16,1-2 0 0,-2-6 0 15,-1 0 0-15,-1-4 0 0,-2-3 0 0,0 3 0 16,-5-5 0-16,-4 0 0 0,-2 2 0 0,-7 2 0 15,-2 3 0-15,-5 4 0 0,-2 1 0 0,13 17 0 16,-36-24 0-16,14 17 0 0,-1 0 0 0,-1 5 0 16,1 0 0-16,1 3 0 0,1 0 0 0,4 1 0 15,17-2 0-15,-23 8 0 0,23-8-4 0,0 0-87 16,0 0-142-16,27 9-406 0,-9-15 23 16,15 5 153-16</inkml:trace>
  <inkml:trace contextRef="#ctx0" brushRef="#br1" timeOffset="603521.8533">21591 6787 2047 0,'-23'5'0'0,"6"-4"0"0,17-1 0 15,-21-6 0-15,21 6 0 0,0 0 0 0,-17-21 0 16,17 21-17-16,2-18-29 0,-2 18-32 0,17-29-58 15,21 34-314-15,-27-24-160 0,12 8 26 16,0 4 459-16</inkml:trace>
  <inkml:trace contextRef="#ctx0" brushRef="#br1" timeOffset="603865.5675">21980 6592 1425 0,'-24'-5'451'16,"24"5"-409"-16,-27 22-10 0,27-22 4 15,-27 27-3-15,14-8-5 0,-2 2-28 0,1 3 0 16,-2 1 0-16,2 1 0 0,3-2 0 0,2 0 0 16,3-3 0-16,2-3 0 0,4-18 0 0,2 28 0 15,-2-28 0-15,16 18 0 0,-16-18 0 16,31 8 0-16,-13-8 0 0,4-2 0 0,2-7 0 15,4-3 0-15,0-2 0 0,0-3 0 0,2-3 0 16,-3-1 0-16,-3-2 0 0,-2 0 0 0,-3 0 0 16,-6 1 0-16,-2 1 0 0,-5 2 0 0,-6 19 0 15,1-30 0-15,-1 30 0 0,-13-26 0 0,13 26 0 16,-27-19 0-16,9 12 0 0,-2 2 0 16,1 1 0-16,-2 4 0 0,3 4 0 15,0 0 0-15,18-4 0 0,-27 12 0 0,27-12 0 16,0 0-54-16,-12 25-45 0,12-25-182 0,0 0-349 15,0 0 29-15,23-10 220 0</inkml:trace>
  <inkml:trace contextRef="#ctx0" brushRef="#br1" timeOffset="604084.3647">22410 6506 1656 0,'7'20'372'0,"-7"-20"-357"0,0 0-11 15,0 0-4-15,0 0 0 0,-16 26 0 0,16-26 0 16,-12 32 0-16,4-12 0 0,1 3 0 0,-2 3 0 16,1 3 0-16,-1 0 0 0,0 0 0 15,0 0 0-15,0-3 0 0,2 1 0 0,0-3 0 16,3 0 0-16,1-3 0 0,8 6-70 0,-5-27-369 16,0 0-204-16,-2 17-17 0,2-17 426 0</inkml:trace>
  <inkml:trace contextRef="#ctx0" brushRef="#br1" timeOffset="605615.8819">22739 6718 1482 0,'0'0'127'0,"0"0"-44"15,-3-27-18-15,3 27-9 0,0 0-3 0,3-21-9 16,-3 21-7-16,0-18-4 0,0 18-3 0,-5-17-6 15,5 17-11-15,0 0-13 0,-13-20 0 0,13 20 0 16,0 0 0-16,-22-8 0 0,22 8 0 16,-21 6 0-16,21-6 0 0,-29 18 0 0,12-7 0 15,0 3 0-15,0 3 0 0,3 1 0 0,1-1 0 16,2 2 0-16,5-1 0 0,1-1 0 0,5-17 0 16,-2 29 0-16,2-29 0 0,8 23 0 0,-8-23 0 15,23 21 0-15,-23-21 0 0,34 15 0 0,-12-10 0 16,1-2 0-16,4 0 0 0,0-2 0 15,0-1 0-15,-2 1 0 0,-1 2 0 16,-2-1 0-16,-3 3 0 0,-19-5 0 0,26 14 0 16,-26-14 0-16,16 20 0 0,-16-20 0 0,6 25 0 15,-6-25 0-15,-6 30 0 0,-1-13 0 0,-4 0 0 16,11-17 0-16,-24 30 0 0,24-30 0 0,-23 25 0 16,23-25 0-16,0 0 0 0,-21 15 0 0,21-15 0 15,0 0-80-15,0 0-246 0,0 0-322 16,0 0 25-16,17-32 254 0</inkml:trace>
  <inkml:trace contextRef="#ctx0" brushRef="#br1" timeOffset="605772.2226">22732 6694 1934 0,'-9'18'113'0,"9"-18"-113"0,0 0 0 15,0 0 0-15,16-18 0 0,-16 18 0 0,27-12 0 16,-8 2 0-16,4-1 0 0,6-3 0 0,-1 3 0 15,5 0 0-15,-4-2 0 0,5 9 0 0,-19-30-337 16,23 34-346-16,-19-10 26 0,4 10 288 0</inkml:trace>
  <inkml:trace contextRef="#ctx0" brushRef="#br1" timeOffset="606757.0871">21011 7687 1705 0,'-19'-1'53'0,"19"1"-25"15,0 0-14-15,0 0 0 0,0 0-21 0,0 0 29 0,-4-20-19 0,4 20 48 16,0 0-20-16,0 0 12 0,0-17-19 0,0 17-10 15,0 0 7-15,0 0-4 0,0 0-3 0,0 0-14 16,0 0 0-16,-19 1 0 0,19-1 0 0,-15 19 0 16,15-19 0-16,-21 32 0 0,9-12 0 15,0 3 0-15,1 2 0 0,1-1 0 0,1 2 0 16,2-3 0-16,2-2 0 0,4 0 0 0,1-4 0 16,4 1 0-16,-4-18 0 0,17 22 0 0,-17-22 0 15,29 11 0-15,-12-10 0 0,1-2 0 0,3-4 0 16,-1-4 0-16,1-3 0 0,1-2 0 0,-1-3 0 15,-2-3 0-15,1-1 0 0,-5-1 0 0,-1-2 0 16,-3 0 0-16,-3-1 0 0,-3 2 0 16,-4 0 0-16,-3 4 0 0,-5 1 0 0,-2 1 0 15,9 17 0-15,-29-28 0 0,11 16 0 16,-4 1 0-16,5 3 0 0,-4 4 0 0,3 0 0 16,1 4 0-16,17 0 0 0,-28 3 0 0,28-3 0 15,0 0 0-15,0 0 0 0,0 0-47 0,2 34-82 16,-2-34-234-16,0 0-241 0,23-4-29 15,-1 4 363-15</inkml:trace>
  <inkml:trace contextRef="#ctx0" brushRef="#br1" timeOffset="606900.5038">21547 7758 1958 0,'-30'3'26'16,"30"-3"-15"-16,0 0-14 0,-17-16-15 0,17 16 0 15,-6-24-27-15,6 24-23 0,-8-31-59 0,31 41-295 16,-23-10-173-16,6-24 4 0,-6 24 484 0</inkml:trace>
  <inkml:trace contextRef="#ctx0" brushRef="#br1" timeOffset="607246.3103">21871 7611 1825 0,'-41'4'76'0,"41"-4"-30"0,-32 22-5 0,32-22-24 16,-31 28 25-16,17-9-42 16,0 1 0-16,1 1 0 0,1 2 0 0,3 2 0 15,2-2 0-15,3 1 0 0,4-2 0 0,3-4 0 16,1 0 0-16,-4-18 0 0,20 24 0 0,-20-24 0 15,39 13 0-15,-15-13 0 0,5-3 0 0,3-7 0 16,0-3 0-16,2-3 0 0,-3-6 0 0,1 2 0 16,-4-5 0-16,-4-1 0 0,-2-2 0 0,-4-3 0 15,-3-1 0-15,-2 1 0 0,-4 0 0 16,-2 1 0-16,-4 4 0 0,-6 1 0 0,-5 4 0 16,-5 3 0-16,-1 1 0 0,-4 0 0 0,-3 6 0 15,-2-1 0-15,1 6 0 0,0 1-9 0,3 6-29 16,-3-2-9-16,22 1-47 0,-43-6-210 15,43 6-304-15,0 0-12 0,-14 22 294 0</inkml:trace>
  <inkml:trace contextRef="#ctx0" brushRef="#br1" timeOffset="607746.3596">22204 7546 1816 0,'23'-3'32'0,"-23"3"-23"16,0 0 6-16,23-17 10 0,-5 13 6 0,-1-5 1 15,5 5-3-15,-1-3-1 0,4 1-8 0,1 0-10 16,1 0-10-16,-1 1 0 0,1 1 0 15,-1 0 0-15,-2 0 0 0,-3 1 0 0,-1 1 0 16,-3 2 0-16,-17 0 0 0,26 0 0 0,-26 0 0 16,0 0 0-16,0 0 0 0,0 0 0 0,0 0 0 15,0 0 0-15,0 22 0 0,0-22 0 0,-18 17 0 16,18-17 0-16,-30 21 0 0,30-21 0 16,-31 22 0-16,31-22 0 0,-27 18 0 15,27-18 0-15,-17 13 0 0,17-13 0 0,0 0 0 16,0 0 0-16,0 0 0 0,0 19 0 0,0-19 0 15,18 7 0-15,-18-7 0 0,28 2 0 0,-11-2 0 16,0 0 0-16,0-1 0 0,0 2 0 0,-17-1 0 16,27 6 0-16,-27-6 0 0,20 12 0 0,-20-12 0 15,12 19 0-15,-12-19 0 0,2 26 0 0,-5-9 0 16,-4 2 0-16,-2 1 0 0,-2 2 0 16,-1-3 0-16,-2 2 0 0,0-3 0 0,0-1 0 15,14-17 0-15,-22 23 0 0,22-23 0 0,0 0 0 16,0 0 0-16,0 0 0 0,0 0 0 15,0 0-74-15,11-29-305 0,17 15-279 0,-9-15 34 16,12-1 313-16</inkml:trace>
  <inkml:trace contextRef="#ctx0" brushRef="#br1" timeOffset="608043.2392">22971 7445 1958 0,'0'0'37'0,"-7"17"-21"16,7-17 2-16,-31 20 0 0,31-20-18 0,-30 27 0 15,30-27 0-15,-28 29 0 0,28-29 0 0,-21 27 0 16,21-27 0-16,-9 21 0 16,9-21 0-16,2 19 0 0,-2-19 0 0,0 0 0 15,22 16 0-15,-22-16 0 0,27 9 0 0,-27-9 0 16,31 5 0-16,-14-4 0 0,2 0 0 0,-2-1 0 16,1 3 0-16,-1-1 0 0,-17-2 0 0,25 6 0 15,-25-6 0-15,0 0 0 0,20 15 0 0,-20-15 0 16,0 0 0-16,5 24 0 0,-5-24 0 0,-4 22 0 15,4-22 0-15,-13 24 0 16,13-24 0-16,-17 25 0 0,17-25 0 0,-20 24 0 0,20-24 0 16,-17 22 0-16,17-22 0 0,-8 24-146 0,-19-42-286 15,27 18-224-15,0 0 42 0,0 0 416 16</inkml:trace>
  <inkml:trace contextRef="#ctx0" brushRef="#br1" timeOffset="608199.5711">22958 7440 2047 0,'0'0'0'0,"0"0"0"16,0 0 0-16,17 0 0 0,-17 0 0 0,19-11 0 15,-19 11 0-15,23-12 0 0,-6 11 0 0,-17 1 0 16,32-9 0-16,-32 9-42 0,52 0-496 0,-52 0-136 16,28 3 29-16,-28-3 498 0</inkml:trace>
  <inkml:trace contextRef="#ctx0" brushRef="#br1" timeOffset="608996.4266">20982 8938 1667 0,'0'0'53'0,"0"0"15"0,-15-26-47 16,15 26 57-16,0 0-42 0,0 0-8 0,-26-5 13 15,26 5-36-15,-21 11 17 0,21-11-4 16,-27 20-8-16,27-20-10 0,-32 31 0 0,15-11 0 16,-1 3 0-16,0 3 0 0,1 3 0 0,0 0 0 15,2 2 0-15,2 3 0 0,2-3 0 0,3 2 0 16,4-4 0-16,2-2 0 0,5-4 0 0,4-5 0 16,-7-18 0-16,28 28 0 0,-9-21 0 15,6-3 0-15,3-7 0 0,5-3 0 0,1-6 0 16,2-5 0-16,3-5 0 0,-2-3 0 0,-3-4 0 15,-2-1 0-15,-4-3 0 0,-1 2 0 0,-6-2 0 16,-4 1 0-16,-5 1 0 0,-3-2 0 0,-6 4 0 16,-2 0 0-16,-5 3 0 0,-5 3 0 15,-3 2 0-15,-5 3 0 0,-3 5 0 0,-3 3 0 16,-2 4 0-16,-2 4 0 0,-1 4 0 16,1 3 0-16,3 4 0 0,2 4 0 0,5 4 0 15,17-17 0-15,-23 31 0 0,23-31 0 0,-4 30 0 16,4-30-26-16,20 32-93 0,-20-32-253 0,24-4-278 15,-5 2 51-15,12-1 319 0</inkml:trace>
  <inkml:trace contextRef="#ctx0" brushRef="#br1" timeOffset="609168.2967">21569 9062 2047 0,'-18'9'0'0,"18"-9"0"0,-29 11 0 0,29-11 0 15,-18 0 0-15,18 0 0 0,0 0 0 0,0 0 0 16,0 0 0-16,-8-20 0 0,8 20-50 16,24-15-31-16,-19-13-90 0,33 25-472 0,-21-13 37 15,8 5 111-15</inkml:trace>
  <inkml:trace contextRef="#ctx0" brushRef="#br1" timeOffset="609480.8414">21959 8893 1515 0,'-13'24'291'16,"13"-24"-233"-16,-21 2-10 0,21-2 3 0,-25 7-4 15,25-7-10-15,-27 16-37 0,27-16 0 0,-22 28 0 16,11-9 0-16,0 2 0 0,0 2 0 0,3 1 0 16,-1 1 0-16,3 1 0 0,1-2 0 0,2 0 0 15,3-5 0-15,3 1 0 0,-3-20 0 16,15 28 0-16,-15-28 0 0,19 21 0 0,-19-21 0 15,33 9 0-15,-15-10 0 0,4-3 0 0,-3-2 0 16,1-2 0-16,1-6 0 0,-2 0 0 16,0-4 0-16,-1-1 0 0,-4 0 0 0,0 0 0 0,-2-3 0 15,-5 0 0-15,2-1 0 0,-6 0 0 16,1 0 0-16,-3 0 0 0,-2 2 0 0,0-1 0 16,-3 2 0-16,-2 1 0 0,1 0 0 15,-2-2 0-15,7 21 0 0,-11-35-12 0,11 35-124 16,-24-30-244-16,24 30-241 0,0 0-21 0,0 0 387 15</inkml:trace>
  <inkml:trace contextRef="#ctx0" brushRef="#br1" timeOffset="610105.8433">22464 8798 1907 0,'0'0'30'0,"-23"12"-13"16,23-12-1-16,0 0 0 0,-22-7 7 0,22 7 0 15,-18 0-8-15,18 0-15 0,-18 6 0 16,18-6 0-16,0 0 0 0,-25 21 0 0,25-21 0 16,-16 21 0-16,16-21 0 0,-14 29 0 15,8-12 0-15,1 0 0 0,5-17 0 0,-6 31 0 16,6-31 0-16,1 24 0 0,-1-24 0 0,15 18 0 16,-15-18 0-16,29 11 0 0,-9-9 0 0,4-1 0 15,0-2 0-15,3 0 0 0,-1-1 0 16,1-1 0-16,-3-1 0 0,1 3 0 0,-2 0 0 15,-4 2 0-15,-2 2 0 0,-17-3 0 0,21 8 0 16,-21-8 0-16,0 0 0 0,11 26 0 0,-11-26 0 16,-5 30 0-16,-5-10 0 0,-1 1 0 0,-3 1 0 15,-1-1 0-15,-1-1 0 0,1-2 0 0,15-18 0 16,-30 29 0-16,30-29 0 0,-18 18 0 0,18-18 0 16,0 0 0-16,0 0 0 15,0 0 0-15,0 0-21 0,0-18-109 0,34 25-295 16,-29-32-192-16,16 8-20 0,-2-1 421 0</inkml:trace>
  <inkml:trace contextRef="#ctx0" brushRef="#br1" timeOffset="610308.9674">22486 8738 2047 0,'0'0'0'0,"0"0"0"0,0 0 0 15,0 0 0-15,0 0 0 0,0 0 0 16,0 0 0-16,0 0 0 0,30 9 0 0,-8-13 0 16,5-5 0-16,6-1 0 0,-2-3 0 15,11 0 0-15,-6-3-7 0,8 9-87 0,-17-25-138 16,26 29-402-16,-21-11 2 0,3 10 185 0</inkml:trace>
  <inkml:trace contextRef="#ctx0" brushRef="#br1" timeOffset="610605.8595">22972 8755 1578 0,'0'0'317'0,"0"0"-277"0,0 0-5 0,0 0 1 16,0 0 2-16,25-3-35 0,-25 3-3 0,23-3 0 15,-23 3 0-15,31-8 0 0,-14 5 0 0,3-2 0 16,-1-1 0-16,3 1 0 0,-2-1 0 0,-1 1 0 15,-1-1 0-15,-18 6 0 0,30-11 0 16,-30 11 0-16,19-2 0 0,-19 2 0 0,0 0 0 16,0 0 0-16,0 0 0 0,0 0 0 0,15 24 0 15,-15-24 0-15,-8 31 0 0,1-6 0 0,-6 2 0 16,-2 5 0-16,-3 3 0 0,-2 1 0 16,2 2 0-16,-3-1 0 0,3-1 0 0,-1-3 0 15,4 1 0-15,2-9 0 0,5 1 0 16,-1-9 0-16,15 19-206 0,-30-41-250 0,30 24-209 15,-6-19 28-15,0 0 555 0</inkml:trace>
  <inkml:trace contextRef="#ctx0" brushRef="#br1" timeOffset="611539.9874">21006 10021 1705 0,'4'-20'36'0,"-4"20"-13"16,0 0-9-16,-25-22 7 0,25 22 6 0,-19-8 8 15,19 8 1-15,-23 4 1 0,23-4-8 16,-28 16-7-16,28-16-1 0,-33 25-6 0,16-7 4 16,1 0-12-16,1 3-7 0,0 3 0 15,2 0 0-15,0 4 0 0,2 2 0 0,1 1 0 16,2 1 0-16,-1 0 0 0,6-1 0 0,0-1 0 15,7-2 0-15,3-5 0 0,4-4 0 0,-11-19 0 0,33 29 0 0,-11-20 0 16,5-4 0-16,3-5 0 0,3-5 0 0,0-5 0 16,0-3 0-16,-1-4 0 0,1-4 0 0,-1-2 0 15,-2-1 0-15,-2-4 0 16,-3-1 0-16,-7 0 0 0,-2 0 0 0,-9 2 0 16,-2 0 0-16,-6 0 0 0,-4 3 0 0,-4 0 0 15,-3 3 0-15,-4 4 0 0,-3 2 0 0,-3 4 0 16,-2 0 0-16,-2 5 0 0,2 2 0 0,1 4 0 15,2 0 0-15,4 4 0 0,17-4 0 0,-24 10 0 16,24-10 0-16,-8 19-51 0,8-19-212 16,17 0-333-16,-17 0-60 0,29 5 176 0</inkml:trace>
  <inkml:trace contextRef="#ctx0" brushRef="#br1" timeOffset="611722.9451">21675 10158 2047 0,'0'0'0'15,"-23"1"0"-15,23-1 0 0,0 0 0 0,-13-23 0 0,13 23 0 0,-8-27 0 16,8 27 0-16,1-28 0 0,-1 28 0 0,15-26-17 16,-10 2-86-16,26 31-209 0,-22-29-344 0,13 9 34 15,-4 1 286-15</inkml:trace>
  <inkml:trace contextRef="#ctx0" brushRef="#br1" timeOffset="611917.0147">22003 9883 1835 0,'0'25'63'0,"0"-25"-16"15,-16 22-2-15,16-22-3 0,-18 29-27 0,7-12-15 0,0 5 0 0,-1 1 0 16,0 3 0-16,1 2 0 0,2 0 0 0,0 0 0 15,3-1 0-15,1-3 0 0,1 2 0 0,4-4 0 16,1-3 0-16,4 1 0 0,-5-20 0 0,16 30 0 16,-16-30 0-16,33 33-130 0,-33-33-163 0,24-2-366 15,-6 2 39-15,7-3 276 0</inkml:trace>
  <inkml:trace contextRef="#ctx0" brushRef="#br1" timeOffset="612276.4257">22408 9904 2015 0,'-17'0'32'0,"17"0"-32"0,-26 2 0 16,26-2 0-16,-23 8 0 0,23-8 0 0,-26 21 0 16,26-21 0-16,-23 31 0 0,13-12 0 0,1 2 0 15,2 2 0-15,1 3 0 0,2-2 0 0,3 2 0 16,1-1 0-16,2-4 0 0,3 0 0 0,3-2 0 15,-8-19 0-15,24 31 0 0,-24-31 0 0,30 17 0 16,-13-13 0-16,3-1 0 0,2-3 0 16,-2-3 0-16,1-3 0 0,-1-3 0 0,-2-3 0 15,-1-2 0-15,-17 14 0 0,24-30 0 16,-15 13 0-16,-2-2 0 0,-5-3 0 0,2-2 0 16,0 1 0-16,-3-4 0 0,0 5 0 0,-5-1 0 15,-2 5 0-15,-3 0 0 0,9 18 0 0,-22-30 0 16,22 30 0-16,-20-24 0 0,20 24 0 0,0 0-2 15,0 0-50-15,-24-23-46 0,43 47-194 16,-19-24-325-16,0 0-4 0,0 0 257 0</inkml:trace>
  <inkml:trace contextRef="#ctx0" brushRef="#br1" timeOffset="612479.545">23014 9731 2047 0,'0'0'0'0,"0"0"0"16,-17 0 0-16,17 0 0 0,-22 25 0 0,6-2 0 16,-1 5 0-16,-3 6 0 0,3 4 0 0,0 5 0 15,-1 3 0-15,2 0 0 0,3 1 0 0,1-1 0 16,3-5 0-16,6-4 0 0,-1-6 0 0,9 0 0 16,-4-12 0-16,25 27-295 0,-26-46-381 15,7 33-17-15,-7-33 311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11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6807024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relief lesson’s notes on how to find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speed from a d/t graph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speed from a distance/time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Become introduced to “The Moving Man” and the link to it from our website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“Moving Man” is and how it will help us pass our test(s) – all the way to NCEA2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Introduce the ticker timer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ticker time is and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the ticker timer to “run our plan”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 a “run” and then make it “go”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a distance/time graph from our ticker timer by using: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 ruler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data table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Some graph paper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actually make a d-t graph from scratch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our d/t graph will tell our story back to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3080" y="637920"/>
              <a:ext cx="8892000" cy="10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560" y="531360"/>
                <a:ext cx="8916480" cy="2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87120" y="122040"/>
              <a:ext cx="9011880" cy="6073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60" y="107640"/>
                <a:ext cx="9045000" cy="610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8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5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7380</TotalTime>
  <Words>204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413</cp:revision>
  <dcterms:created xsi:type="dcterms:W3CDTF">2006-08-16T00:00:00Z</dcterms:created>
  <dcterms:modified xsi:type="dcterms:W3CDTF">2015-08-11T05:45:45Z</dcterms:modified>
</cp:coreProperties>
</file>