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4" r:id="rId4"/>
    <p:sldId id="515" r:id="rId5"/>
    <p:sldId id="516" r:id="rId6"/>
    <p:sldId id="517" r:id="rId7"/>
    <p:sldId id="518" r:id="rId8"/>
    <p:sldId id="5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2:37:52.24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6167 938 1074 0,'0'0'177'0,"0"0"-67"0,0 0-48 15,0 0-18-15,0 0-11 0,0 0 6 0,0 0 0 16,0 0 2-16,0 0-13 0,-5 20-8 0,5-20-17 16,-21 22 1-16,7-5-5 0,-6 1 5 0,-2 7-8 15,-3 2 8-15,-4 4-11 0,-2 2 10 0,-3 3 16 16,-1 2-38-16,-3 5 42 0,-1-1-37 0,-3 6 15 16,-2 4 19-16,-6 0-13 0,0 8 24 0,-9 2-21 15,-1 8 22-15,-8 2-23 0,0 7 19 0,-9 2 8 16,4 7-28-16,-8 2 27 0,-3 7-24 0,-4 1-7 15,-3 2 26-15,-3 4-29 0,-2 5 6 16,0 3 9-16,1 3-13 0,-3 1 8 0,-2 3 6 16,-1 4-11-16,0 2-7 0,1-2 6 0,3 0-7 15,1-2-11-15,-1 1 9 0,0 1 6 0,-1-2-7 16,0-2 8-16,3-1 10 0,-2-2-7 0,3-1-10 16,-1-4 11-16,-3 1-12 0,-1-4-5 0,1 0 24 15,-3 2-8-15,2 0-7 0,1-1 8 0,-3-1-11 16,0-2-6-16,3-4 21 0,4 4-8 0,4-5-8 15,3 1 9-15,2-4-11 0,2-4-5 0,4-3 12 16,6-5-24-16,4-7-10 0,11-2 1 0,-2-16-52 16,24 12-53-16,-29-39-302 0,34 13-188 0,-5-11 48 15,2-16 540-15</inkml:trace>
  <inkml:trace contextRef="#ctx0" brushRef="#br0" timeOffset="544.8562">1310 6968 1393 0,'-31'-13'279'15,"31"13"-216"-15,0 0-34 0,0 0-8 0,0 0-6 16,0 0 1-16,-18 9 3 0,18-9 0 0,0 0-2 16,0 0-4-16,0 0-1 0,0 0-4 15,-20-3 0-15,20 3-1 0,0 0-2 0,0 0-2 16,0 0-4-16,0 0-3 0,0 0-2 0,0 0 1 15,0 0 3-15,0 0 0 0,0 0 3 0,22-14-2 16,-22 14 2-16,29-6-2 0,-8 3 1 0,1 0 0 16,2 1 0-16,2 0 1 0,4 2 1 0,2 0-2 15,2 1 0-15,5 2 1 0,3 0-1 0,5 1 3 16,4 1-3-16,6-1 2 0,2 3-2 0,6 0 2 16,4 0-2-16,2 0 2 0,7 2-3 0,2-3 3 15,7 1-1-15,10-1-1 0,3-2 0 0,5-1 1 16,6-1-1-16,4-1 5 0,9-4-1 15,9-1 0-15,2-4 4 0,5 0-6 0,12-4 7 16,1-2-4-16,7-3 5 0,6 1-1 0,2-4 2 16,7 0-7-16,4-1 4 0,2 1-7 0,2-1 4 15,1 2-4-15,7-1 2 0,-3 1-3 0,1-2 3 16,-1 1-3-16,5-2 5 0,-4 0-6 0,4 0 5 16,0 2-4-16,-3-1 3 0,2 1-4 0,6 0 6 15,-1 1-4-15,-5-1 3 0,-1 0-4 0,-5 3 3 16,-2 2-3-16,-4 0 3 0,-4 4-3 0,-4 1 2 15,-3 3-2-15,-4 2 1 0,0 2 1 16,-5-1-1-16,-2 3-1 0,-5 0 0 0,-3 1 0 16,-2 0 0-16,-5 1 0 0,-5-1 0 0,-3 0 0 15,-4-1 0-15,-4-1 0 0,-3 1 0 16,-4-4 0-16,-4 2-8 0,-8-4-5 0,-2 1-28 16,-7-5 8-16,2 12-53 0,-28-30-146 0,10 24-372 15,-17-5-35-15,-9 1 249 0</inkml:trace>
  <inkml:trace contextRef="#ctx0" brushRef="#br0" timeOffset="1089.7164">11603 6541 1962 0,'0'0'12'0,"0"0"-2"0,0 0-4 0,0 0-2 15,0 0 0-15,0 0 5 0,0 0 3 0,-20 5 5 16,20-5-6-16,0 0-11 0,-18-12 0 0,18 12 0 16,-12-20 0-16,12 20 0 0,-15-34 0 0,7 10 0 15,-4-3 0-15,-1-3 0 0,-2-4 0 0,-1-4 0 16,-1-3 0-16,-4-3 0 0,-3-1 0 16,-4-2 0-16,-4-1 0 0,-3 0 0 0,-3-3 0 15,-5-1 0-15,-5-1 0 0,-4-1 0 0,-4-4 0 16,-1 1 0-16,-3-4 0 0,-1 3 0 0,-1-3 0 15,-2-2 0-15,-2 0 0 0,-3-2 0 16,-4-2 0-16,1 0 0 0,-2-4 0 0,0-1 0 16,1-2 0-16,-4-5 0 0,1 1 0 0,-4-1 0 15,-2-2 0-15,-3-1 0 0,-4-2 0 16,-2 1 0-16,-1 2 0 0,-1 0 0 0,-6 3 0 16,-4 0 0-16,-3-2 0 0,3 0 0 0,-2-2 0 15,3 2 0-15,0-1 0 0,-3 1 0 0,3-1 0 16,2-1 0-16,3-3 0 0,5-1 0 0,3-3 0 15,0 1 0-15,3-3 0 0,3 1 0 0,2 2 0 16,4-3 0-16,2 2 0 0,0-1 0 16,2 0 0-16,2 0 0 0,-2 4 0 0,3 3 0 15,-3-2 0-15,3 5 0 0,-1-1 0 16,1 5 0-16,-2 6 0 0,0 2 0 0,-1 4 0 16,-1 1 0-16,0 4 0 0,1 2 0 0,5 8 0 15,3 2 0-15,6 4 0 0,3 2 0 0,5 6 0 16,5 2 0-16,6 6 0 0,2-1-2 0,14 7-113 15,-24-24-315-15,33 25-199 0,-8-4-35 16,3 1 458-16</inkml:trace>
  <inkml:trace contextRef="#ctx0" brushRef="#br0" timeOffset="1780.4288">3860 4366 1435 0,'-26'-6'444'0,"26"6"-429"0,0 0-16 15,0 0-6-15,0 0 0 0,0 0 4 0,0 0 4 16,22-17-1-16,-22 17 3 0,38-5 0 15,-13 1 0-15,8 1-2 0,7-2 0 0,6-1-1 16,12-3 2-16,5 1-2 0,9-4 3 16,5 0-3-16,6-2 2 0,5 0-3 0,4-2 7 15,7 3-3-15,5-4 8 0,7 2-3 0,3 1 6 16,5-1-2-16,3 3 3 0,0 1-4 0,4 2-1 16,5 2-2-16,1-1 0 0,2 3-1 0,3-2 0 15,3 0-3-15,0-4 1 0,3-2-3 0,3-5 3 16,0-3-5-16,2-3 5 0,1-2-6 15,3-3 7-15,-1-1-7 0,-2-4-10 0,-2 0 24 16,-6-1-25-16,-2 3 25 0,-8 2-12 16,-3 3-6-16,-11 6 2 0,-9 3-6 0,-3 7-1 15,-8 3-7-15,-7 4-9 0,-11 1-14 0,-4 12-42 16,-24-18-80-16,19 19-455 0,-30-2-16 0,-6-1 195 16</inkml:trace>
  <inkml:trace contextRef="#ctx0" brushRef="#br0" timeOffset="2275.117">6353 4302 1243 0,'-3'-23'175'16,"3"23"-82"-16,3-24-24 0,-3 24-16 16,2-22-2-16,-2 22-5 0,0 0-1 15,3-18-7-15,-3 18-7 0,0 0-8 0,0 0-7 0,0 0-5 16,0 0-2-16,0 0 3 0,0 0 4 0,8 17 6 16,1 9-5-16,5 18 4 0,6 21-16 0,2 16-7 15,-1 19 14-15,3 12-12 0,-5 10 7 0,1 8 10 16,-5 10-14-16,-1 1-4 0,-6 1 4 0,-2-3-4 15,-2-5 4-15,-5-4-5 0,0-7 6 16,-3-10-11-16,1-12-7 0,1-14 12 16,2-9-29-16,-2-15-7 15,13 5-56-15,-26-39-313 0,30 19-233 0,-9-11 13 0,2-11 449 16</inkml:trace>
  <inkml:trace contextRef="#ctx0" brushRef="#br0" timeOffset="3525.1729">3641 5715 1892 0,'-17'4'18'0,"17"-4"-5"0,1-20-7 15,-1 20 6-15,17-32-2 0,-6 9 10 0,6 0-7 16,1-3 5-16,4-3-9 0,2-2 4 0,4-1-9 16,3-2 5-16,0 0-8 0,0 1 4 15,-1 4-5-15,-2 3 4 0,-1 4-6 0,-4 4 4 16,-2 4-4-16,-21 14 2 0,29-12-2 16,-29 12 2-16,0 0 3 0,17 15-2 0,-17-15-1 15,4 34 0-15,-2-6 0 0,-1 7 0 0,0 6 0 16,-1 6 0-16,2 1 0 0,0 5 0 0,2 3 0 15,1 3 0-15,1 2 0 0,3-2 0 16,2-1 0-16,5-6 0 0,1-4 0 0,4-5 0 16,4-9 0-16,5-6 0 0,2-9 0 0,4-7 0 15,3-6 0-15,0-8 0 0,2-8 0 0,0-8 0 16,2-6 0-16,-2-9 0 0,1-7 0 0,-1-6 0 16,-2-6 0-16,0-5 0 0,-3 0 0 0,-2-2 0 15,-3 1 0-15,-6 4 0 0,-4 3 0 0,-7 9 0 16,-5 4 0-16,-8 7 0 0,-3 2 0 15,-4 3 0-15,-2 2 0 0,0 2 0 16,2 0 0-16,3 3 0 0,6-1 0 0,5-1 0 16,8-2 0-16,8-2 0 0,8-6 0 0,12-3 0 15,6-8 0-15,14-4 0 0,2-8-35 0,25 27-261 16,-28-32-351-16,14 12-8 0,-11-4 242 0</inkml:trace>
  <inkml:trace contextRef="#ctx0" brushRef="#br0" timeOffset="4334.6658">6189 2887 1363 0,'-33'-17'453'15,"33"17"-405"-15,-37-5-17 0,12 9 1 0,-4-2 0 16,1 7 5-16,-3 1-7 0,2 4-9 0,-3 3-21 15,2 2 0-15,1 4 0 0,1 2 0 16,5 3 0-16,1 1 0 0,5 0 0 0,2 1 0 16,3 1 0-16,5-1 0 0,4-1 0 15,5-2 0-15,4-6 0 0,3-1 0 0,-9-20 0 16,34 25 0-16,-11-18 0 0,7-5 0 0,5-9 0 16,8-7 0-16,3-9 0 0,6-8 0 0,2-11 0 15,4-6 0-15,-1-6 0 0,1-7 0 16,-2-1 0-16,-1-3 0 0,-3-3 0 0,-2 0 0 15,-2-1 0-15,-5 0 0 0,-6 0 0 0,-4 3 0 16,-9-1 0-16,-4 3 0 0,-7 4 0 0,-6 6 0 16,-6 7 0-16,-4 7 0 0,-4 8 0 0,-3 12 0 15,10 20 0-15,-26-15 0 0,9 19 0 0,-1 7 0 16,-5 11 0-16,-1 10 0 0,-3 14 0 0,-1 15 0 16,1 11 0-16,0 9 0 15,2 6 0-15,3-1 0 0,0-2 0 0,7-2 0 16,4-6 0-16,8-6 0 0,9-7 0 0,6-11 0 15,14-5 0-15,-3-24-109 0,36 16-517 0,-21-21-44 16,18 6 36-16</inkml:trace>
  <inkml:trace contextRef="#ctx0" brushRef="#br0" timeOffset="4926.2142">8053 4603 1476 0,'32'3'408'15,"-32"-3"-389"-15,8-22-9 0,-8 22 2 0,7-17 2 16,-7 17 6-16,0 0 10 0,0 0-3 16,0 0 3-16,0 0-29 0,-9 25-1 0,-1-3 0 15,-3 6 0-15,-2 7 0 0,-1 5 0 16,-3 6 0-16,-2 4 0 0,-1 5 0 0,0 3 0 15,-1 3 0-15,2 5 0 0,3 0 0 0,2 3 0 16,5 0 0-16,3-1 0 0,3-2 0 0,1-2 0 16,6-3 0-16,1-2 0 0,3-3 0 0,3-3 0 15,2-3 0-15,1-4 0 0,5-7 0 0,0-7 0 16,4-4 0-16,-2-11 0 0,4-2-6 0,-3-12-60 16,8 4-29-16,-19-32-106 0,23 17-424 15,-17-16 31-15,3-1 135 0</inkml:trace>
  <inkml:trace contextRef="#ctx0" brushRef="#br0" timeOffset="5097.4461">7582 5235 2047 0,'-29'15'0'16,"10"-3"0"-16,19-12 0 0,0 0 0 0,0 0 0 15,45 0 0-15,1-7 0 0,13-4 0 0,17-10 0 16,10-7 0-16,13-9 0 0,4-5 0 0,2 1 0 15,-7-1 0-15,-3 9 0 0,-10-3 0 0,16 32-242 16,-26-29-428-16,9 17-6 0,-17-6 218 0</inkml:trace>
  <inkml:trace contextRef="#ctx0" brushRef="#br1" timeOffset="151020.4726">13083 2820 1135 0,'20'-13'197'0,"-27"-11"-86"0,7 24-24 15,1-33-13-15,-1 33-11 0,-3-36 1 0,3 36-9 16,-11-39-8-16,4 22-13 0,-7-5-24 0,1 4 32 15,-4-2-41-15,-2 0 36 0,-4 1-20 0,-3 1-3 16,-6-3 5-16,-3 4-5 0,-4 2 6 16,-4 1-14-16,-3 6-6 0,-3 5 0 0,-5 6 0 15,-3 5 0-15,-4 8 0 0,-5 5 0 0,0 9 0 16,1 4 0-16,0 7 0 0,6 7 0 0,4 3 0 16,5 5 0-16,5 2 0 0,6 2 0 0,6 3 0 15,8 2 0-15,7 3 0 0,9-3 0 16,10-3 0-16,9-7 0 0,8-12 0 0,10-9 0 15,11-10 0-15,7-9 0 0,14-12 0 16,6-10 0-16,9-12 0 0,10-12 0 0,5-12 0 16,7-9 0-16,2-11 0 0,-1-6 0 0,1-7 0 15,-5-3 0-15,-3-2 0 0,-2-1 0 0,-9 0 0 16,-5 1 0-16,-8 0 0 0,-7 3 0 0,-8 1 0 16,-7 4 0-16,-10 6 0 0,-6 1 0 0,-7 0 0 15,-8 0 0-15,-6-1 0 0,-4-1 0 16,-4 6 0-16,-1 2 0 0,-5 3 0 0,-2 10 0 15,-1 9 0-15,-1 9 0 0,10 29 0 0,-21-21 0 16,21 21 0-16,-19 6 0 0,19-6 0 0,-14 32 0 16,11 1 0-16,-2 17 0 0,1 16 0 0,-1 8 0 15,-1 13 0-15,0-2 0 0,0-2 0 0,0 4 0 16,0-5 0-16,1 5 0 0,-1 2 0 0,-1-5 0 16,1-3 0-16,-1-3 0 15,6-8 0-15,0-5 0 0,6-4 0 0,1-13 0 16,7 0 0-16,0-17-63 0,30 23-276 0,-43-54-267 15,54 36 0-15,-15-28 174 0</inkml:trace>
  <inkml:trace contextRef="#ctx0" brushRef="#br1" timeOffset="151254.1334">14497 2864 2047 0,'-8'-23'0'0,"8"23"0"0,0 0 0 16,0 0 0-16,0 0 0 0,0 0 0 15,26-9 0-15,-2 1 0 0,3-3 0 0,9-6 0 16,3-1 0-16,4-3 0 0,2 1 0 0,5 2 0 16,0 0 0-16,4 5-16 0,-11-10-119 0,24 33-365 15,-30-23-103-15,5 12-34 0,-6 7 482 0</inkml:trace>
  <inkml:trace contextRef="#ctx0" brushRef="#br1" timeOffset="151425.4532">14670 3208 2047 0,'-37'26'0'16,"6"-6"0"-16,6-3 0 0,25-17 0 0,-20 16 0 15,20-16 0-15,0 0 0 0,0 0 0 0,31 7 0 16,-6-12 0-16,8-3 0 0,7-5 0 15,11-5 0-15,3-8 0 0,19 10-115 0,-26-31-415 16,35 19-98-16,-10-10-25 0</inkml:trace>
  <inkml:trace contextRef="#ctx0" brushRef="#br1" timeOffset="151970.674">16291 2790 2026 0,'-4'-21'6'0,"9"-3"-1"0,9-5-6 15,7-2 5-15,6-2-3 0,2 0-9 0,3 0 22 16,-2 1-15-16,3 3 2 0,-2 1-1 0,-1 3 0 16,-2 3 0-16,-5 3 0 0,-2 4 0 0,-4 6 0 15,-17 9 0-15,20-9 0 0,-20 9 0 16,0 0 0-16,0 0 0 0,0 27 0 0,-6-8 0 16,-5 4 0-16,-1 7 0 0,-1 5 0 0,0 4 0 15,-1 2 0-15,0 6 0 0,0 4 0 0,3 2 0 16,3 4 0-16,0 0 0 0,7 1 0 0,5 0 0 15,4-1 0-15,7-4 0 0,2-3 0 0,5-7 0 16,5-3 0-16,3-5 0 0,4-6 0 0,6-8 0 16,2-5 0-16,5-9 0 15,4-7 0-15,1-7 0 0,4-7 0 0,0-5 0 16,-1-5 0-16,-1-5 0 0,-7-4 0 0,-4-7 0 16,-3-1 0-16,-5-5 0 0,0-1 0 0,-3-4 0 15,-3 0 0-15,-2-2 0 0,-3-1 0 0,-3 4 0 16,-4 1 0-16,-4 0 0 0,-3 2 0 0,0 0 0 15,-2 0 0-15,3-2 0 0,1 5 0 0,2 4 0 16,4 1 0-16,3 8 0 0,0 4 0 16,4 3 0-16,1 4 0 0,5 7 0 0,2 0 0 15,6 8 0-15,-8-14-90 0,31 40-374 0,-34-28-171 16,18 16 5-16,-10 4 403 0</inkml:trace>
  <inkml:trace contextRef="#ctx0" brushRef="#br1" timeOffset="152251.0655">19750 2443 1663 0,'-44'-2'100'0,"20"14"-45"0,-12-4-17 15,5 10-4-15,-7 2-9 0,3 5 0 16,-5 4-6-16,-1 7-19 0,-4 4 33 0,0 7-30 16,-3 3 26-16,0 4-6 0,1 3-23 0,-2 4 0 15,2 2 0-15,-3-1 0 0,1 3 0 0,-1-4 0 16,3-3 0-16,-2-3 0 0,7-11 0 0,3-6 0 16,7-9 0-16,7-11-14 0,25-18-46 15,-38 6-105-15,56 5-388 0,-27-29-52 0,9 18-7 16</inkml:trace>
  <inkml:trace contextRef="#ctx0" brushRef="#br1" timeOffset="152453.5617">18947 2630 1927 0,'0'0'68'0,"0"0"-20"0,-16 17-44 0,16-17-4 16,-2 39 0-16,7-10 0 0,2 6 0 0,3 3 0 15,4-1 0-15,4 1 0 0,6-1 0 0,4-3 0 16,2-1 0-16,6-2 0 0,6-3 0 0,4-3 0 15,4-3 0-15,7-3 0 0,5-3 0 0,2-1 0 16,5-6 0-16,0-1 0 0,-1-7 0 0,6 0 0 16,-13-26-172-16,37 34-310 0,-32-28-183 15,14 6 47-15,-2 5 509 0</inkml:trace>
  <inkml:trace contextRef="#ctx0" brushRef="#br1" timeOffset="152811.8092">21367 1564 1906 0,'-24'17'66'0,"24"-17"-42"16,-29 15-10-16,29-15-1 0,-33 38-1 0,13-8 0 15,-4 10-12-15,-4 6 0 0,-5 7 0 0,-3 5 0 16,-4 10 0-16,-1 5 0 0,0 3 0 0,2 4 0 16,1-1 0-16,1 5 0 0,4 3 0 0,2 0 0 15,6 1 0-15,5-2 0 0,5-4 0 16,5-2 0-16,6-9 0 0,7-6 0 0,6-9 0 15,7-7 0-15,9-7 0 0,5-8 0 0,9-7 0 16,5-9 0-16,8-6 0 0,0-11 0 0,10 0-22 16,-20-36-300-16,27 26-289 0,-25-23-43 15,0 3 217-15</inkml:trace>
  <inkml:trace contextRef="#ctx0" brushRef="#br1" timeOffset="152983.1353">20579 2627 2047 0,'0'0'0'0,"0"0"0"16,33 0 0-16,9-6 0 0,14-4 0 0,14-7 0 15,9-2 0-15,7-3 0 0,6-1 0 16,8 5 0-16,1-3 0 0,3 7 0 0,-12-10-45 16,25 38-393-16,-39-28-220 0,10 18 24 15,-12 6 363-15</inkml:trace>
  <inkml:trace contextRef="#ctx0" brushRef="#br1" timeOffset="154026.7651">12551 7452 1976 0,'2'-24'27'0,"4"2"-14"15,7-8 5-15,9-4-8 0,6-3-7 0,8-2-3 16,6-1 0-16,2 1 0 0,-1 5 0 0,-1 3 0 15,-2 6 0-15,-5 6 0 0,-5 5 0 16,-4 8 0-16,-8 5 0 0,-18 1 0 0,21 14 0 16,-21-14 0-16,8 36 0 0,-8-7 0 15,-2 7 0-15,-4 3 0 0,0 9 0 0,-1 4 0 16,-1 6 0-16,0 5 0 0,-2 4 0 0,1 3 0 16,2-1 0-16,4 0 0 0,3-5 0 0,4-7 0 15,7-8 0-15,9-8 0 0,7-13 0 0,8-4 0 16,6-9 0-16,7-7 0 0,4-9 0 15,5-8 0-15,3-8 0 0,0-7 0 0,0-4 0 16,0-7 0-16,-1-5 0 0,1-5 0 0,-2-4 0 16,-2-3 0-16,-6-4 0 0,-4 1 0 0,-6-2 0 15,-4-1 0-15,-8 3 0 0,-3 1 0 0,-5 2 0 16,-5 2 0-16,-2 1 0 0,-6-3 0 0,-4 3 0 16,0 1 0-16,-2 0 0 0,0 4 0 15,3 3 0-15,0 6 0 0,4 9 0 16,1 5 0-16,-9 21 0 0,24-25 0 0,-6 21 0 15,-1-2 0-15,19 24-208 0,-30-39-239 0,40 31-175 16,-13-14 0-16,9-10 475 0</inkml:trace>
  <inkml:trace contextRef="#ctx0" brushRef="#br1" timeOffset="154246.0332">15325 7164 2047 0,'0'0'0'0,"-19"22"0"16,19-22 0-16,-17 7 0 0,17-7 0 0,0 0 0 15,0 0 0-15,0 0 0 0,0 0 0 16,29-17 0-16,-12 8 0 0,5-1 0 0,4-1 0 16,4 0 0-16,4-2 0 0,4 2 0 0,-3-7-51 15,18 30-213-15,-27-31-342 0,18 20-44 0,-15-6 175 16</inkml:trace>
  <inkml:trace contextRef="#ctx0" brushRef="#br1" timeOffset="154418.5249">15108 7663 2047 0,'-33'18'0'0,"5"-4"0"0,28-14 0 0,-18 11 0 0,18-11 0 16,22-5 0-16,3-4 0 0,10-6 0 0,13-5 0 15,5-6 0-15,12-5 0 0,8-4 0 16,13 2 0-16,-9-30-243 0,28 35-390 16,-15-18-25-16,11 9 146 0</inkml:trace>
  <inkml:trace contextRef="#ctx0" brushRef="#br1" timeOffset="155035.328">18254 5915 1904 0,'-34'-21'27'0,"-3"6"-2"0,-5 0-3 16,2 3-5-16,-7 0 1 0,1 5 2 0,-1 4-6 15,-3 7-14-15,-1 4 0 0,-2 7 0 0,0 2 0 16,-1 7 0-16,1 5 0 0,1 3 0 0,2 1 0 15,5 3 0-15,10-3 0 0,5 4 0 0,12-2 0 16,8 0 0-16,9-3 0 0,10 0 0 16,10-1 0-16,12-3 0 0,6-4 0 15,9-6 0-15,9-7 0 0,7-7 0 0,7-9 0 16,4-8 0-16,8-9 0 0,-1-8 0 0,3-10 0 16,4-6 0-16,-2-5 0 0,1-6 0 0,-6-2 0 15,-6-4 0-15,-4-3 0 0,-1-1 0 0,-7-1 0 16,-3 1 0-16,-9 3 0 0,-5 2 0 0,-8 4 0 15,-9 3 0-15,-7 2 0 0,-5 2 0 0,-7 6 0 16,-3 2 0-16,-5 4 0 0,-5 8 0 16,1 4 0-16,-6 9 0 0,9 18 0 0,-19-7 0 15,19 7 0-15,-26 23 0 0,12 2 0 0,-1 10 0 16,-2 11 0-16,0 8 0 0,0 7 0 0,0 6 0 16,-1 3 0-16,3 3 0 0,3-1 0 15,3-1 0-15,8 0 0 0,2-4 0 0,10 1 0 16,-1-6 0-16,12 12-57 0,-26-39-274 0,47 35-195 15,-32-30-105-15,13 3 130 0,11 15 501 16</inkml:trace>
  <inkml:trace contextRef="#ctx0" brushRef="#br1" timeOffset="155337.8653">17332 7236 2023 0,'36'-9'21'0,"2"-7"-18"15,16-5-3-15,15-1 0 0,11-5 0 0,11 2 0 16,8-2 0-16,3 3 0 0,5 1 0 0,3 1 0 16,-1-1 0-16,0 2 0 0,0 0 0 0,-2-1 0 15,1 3 0-15,-1-3 0 0,1 6-13 0,-12-10-109 16,23 26-425-16,-38-21-101 0,4 16 32 16</inkml:trace>
  <inkml:trace contextRef="#ctx0" brushRef="#br1" timeOffset="155752.2677">18684 7337 1818 0,'-50'30'50'0,"21"-17"-41"0,-2 1 3 16,-1 7 13-16,-4 2 4 0,4 7 12 0,-5 1-12 15,2 8 1-15,-1 6-26 0,-2 6-4 16,3 3 0-16,1 5 0 0,3 2 0 0,4 3 0 16,6 1 0-16,4 0 0 0,4 1 0 0,9-3 0 15,2-3 0-15,7 2 0 0,7-7 0 0,5-1 0 16,8-6 0-16,3-7 0 0,5-5 0 0,2-9 0 16,6-6 0-16,-1-8 0 0,9 1-93 0,-24-35-186 15,29 23-341-15,-25-23-2 0,6-2 190 16</inkml:trace>
  <inkml:trace contextRef="#ctx0" brushRef="#br1" timeOffset="155930.4159">18148 8091 2047 0,'-18'11'0'0,"18"-11"0"0,0 0 0 16,0 0 0-16,47 3 0 0,-2-14 0 15,10-7 0-15,11-6 0 0,7-3 0 0,12-4 0 16,2-2 0-16,9 4 0 0,-2-3 0 0,8 26-48 16,-35-38-432-16,30 36-186 0,-26-9 16 0,2-4 448 15</inkml:trace>
  <inkml:trace contextRef="#ctx0" brushRef="#br1" timeOffset="156655.566">13686 11169 1976 0,'0'0'10'0,"0"0"-4"0,-23-16-1 0,23 16-2 15,-23 12 4-15,7 5 0 0,-3 6 6 0,-6 11-7 16,-3 9 7-16,-5 10-12 0,-2 12-1 0,0 5 0 16,0 8 0-16,-2 5 0 0,1 4 0 0,-1 3 0 15,2 2 0-15,8 0 0 0,6-4 0 16,9-5 0-16,9-8 0 0,5-9 0 0,5-4 0 16,6-7 0-16,4-6 0 0,6-3 0 0,3-4 0 15,5-3 0-15,-1-3 0 0,5-6 0 0,-5-14-41 16,22 24-401-16,-29-42-211 0,12 8-19 15,-9-12 434-15</inkml:trace>
  <inkml:trace contextRef="#ctx0" brushRef="#br1" timeOffset="156842.4904">13108 12100 2047 0,'-35'9'0'0,"35"-9"0"0,0 0 0 15,30 6 0-15,7-13 0 0,9-4 0 0,10-7 0 16,9-5 0-16,4-3 0 0,10-7 0 16,5-1 0-16,7-2 0 0,6-2 0 15,2 4 0-15,-2-4 0 0,4 6 0 0,-8-10-72 16,29 27-458-16,-34-21-117 0,18 14 7 0,-19 1 483 16</inkml:trace>
  <inkml:trace contextRef="#ctx0" brushRef="#br1" timeOffset="157044.9945">14787 12049 2047 0,'0'0'0'0,"0"0"0"0,0 0 0 15,6-22 0-15,-6 22 0 0,26-28 0 16,-7 13 0-16,3-2 0 0,-1-1 0 0,4 1 0 15,0-4 0-15,5 5-51 0,-6-11-55 0,27 34-267 16,-30-30-262-16,16 14 24 0,-8-2 341 0</inkml:trace>
  <inkml:trace contextRef="#ctx0" brushRef="#br1" timeOffset="157231.9128">14489 12483 2047 0,'-5'-19'0'0,"5"19"0"0,0 0 0 0,0 0 0 16,28-11 0-16,5-6 0 0,12-5 0 0,7-7 0 15,9-3 0-15,10-6 0 0,11-6 0 16,12 1 0-16,3-5 0 0,9 12-69 0,-32-23-535 16,33 21-55-16,-17-12 5 0</inkml:trace>
  <inkml:trace contextRef="#ctx0" brushRef="#br1" timeOffset="157839.3785">17680 10854 1952 0,'-26'-13'38'0,"-9"-4"-24"15,1 5 11-15,-5 0-21 0,1 3 10 0,-3 6-14 16,-2 4 0-16,0 4 0 0,-4 7 0 0,0 5 0 16,2 3 0-16,-1 8 0 0,2 2 0 0,0 4 0 15,4 2 0-15,2 4 0 0,6 3 0 0,5-2 0 16,6-1 0-16,9-5 0 0,8-6 0 0,9-4 0 16,7-3 0-16,8-4 0 0,7-3 0 0,7-6 0 15,8-6 0-15,7-8 0 0,8-10 0 16,9-6 0-16,5-10 0 0,7-10 0 15,9-8 0-15,-1-9 0 0,3-5 0 0,-2-1 0 16,-4-5 0-16,-3-4 0 0,-2 3 0 0,-7-3 0 16,-3 7 0-16,-9-2 0 0,-8 2 0 0,-8 3 0 15,-11 3 0-15,-12 5 0 0,-4 2 0 0,-12 4 0 16,-6 3 0-16,-6 8 0 0,-1 6 0 0,-2 9 0 16,11 23 0-16,-24-14 0 0,24 14 0 15,-27 13 0-15,27-13 0 0,-26 40 0 0,15-10 0 16,0 12 0-16,0 13 0 0,0 8 0 0,-1 9 0 15,0 5 0-15,-2 0 0 0,1 4 0 0,-1 2 0 16,2 2 0-16,2-2 0 0,8-3 0 0,2-8 0 16,10-2 0-16,2-11 0 0,10-1 0 0,-3-14-10 15,29 19-300-15,-48-63-180 16,54 48-124-16,-22-26 10 0,-4-20 586 0</inkml:trace>
  <inkml:trace contextRef="#ctx0" brushRef="#br1" timeOffset="158104.1644">17258 11987 2047 0,'7'-28'0'0,"19"9"0"0,14-6 0 0,12-3 0 16,12-4 0-16,12 1 0 0,4 1 0 16,5 1 0-16,0 1 0 0,2 1 0 0,5 4 0 15,1-1 0-15,3 4 0 0,-4 0 0 0,-1 5 0 16,-3-2 0-16,-1 7 0 0,-12-22-131 0,32 36-489 16,-38-14-25-16,9 13-5 0</inkml:trace>
  <inkml:trace contextRef="#ctx0" brushRef="#br1" timeOffset="158759.7233">17248 12863 2047 0,'-34'-5'0'0,"34"5"0"0,0 0 0 16,9-24 0-16,6 7 0 0,7-5 0 0,9-2 0 16,4-6 0-16,9-5 0 0,4-6 0 0,9-2 0 15,4-2 0-15,3 2 0 0,0 3 0 16,-3 4 0-16,-4 4 0 0,-6 6 0 16,-8 8 0-16,-7 7 0 0,-8 8 0 0,-7 7 0 15,-21-4 0-15,24 23 0 0,-20-5 0 0,-2 6 0 16,-4 8 0-16,-4 5 0 0,-3 7 0 0,-3 4 0 15,-1 5 0-15,0 4 0 0,-1 1 0 0,2 1 0 16,1 2 0-16,0-1 0 0,3 0 0 0,4-4 0 16,5-6 0-16,6-6 0 0,3-8 0 15,7-4 0-15,4-5 0 0,5-8 0 0,7-5 0 16,5-6 0-16,3-10 0 0,8-7 0 0,4-6 0 16,4-11 0-16,3-6 0 0,1-6 0 0,-2-3 0 15,-5-5 0-15,-3-5 0 0,-6-2 0 0,-6-1 0 16,-3-2 0-16,-6 4 0 0,-6 0 0 0,-7 1 0 15,-4 6 0-15,-5-1 0 0,-4 4 0 16,-2 3 0-16,-4 1 0 0,-1 1 0 16,0-1 0-16,2 3 0 0,4-2 0 0,4 6 0 15,3 7 0 1,2 4 0-16,-12 20 0 0,34-27 0 16,-11 14 0-16,10-1 0 0,3-3 0 0,13 0 0 15,7-6 0-15,13 3 0 0,8-11 0 0,27 14-71 16,-21-41-248-16,52 39-178 0,-24-27-146 0,6-4 127 15,22 25 516-15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2:41:58.33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1198 2496 902 0,'19'5'240'0,"-19"-5"-208"0,17 14-13 0,-17-14-5 16,31 20-7-16,-10-10 2 0,3-1 21 0,5 3-20 15,2-1 19-15,5 1-21 0,7-1-5 0,4 0 2 16,6-3 2-16,9 2 4 0,5-5 2 16,11 1 4-16,3-5-1 0,12 2-1 0,4-6-2 15,10 3-4-15,7-5 6 0,10 3-1 0,5-4 3 16,8 2 0-16,6-1-2 0,3 4 0 0,4-1 1 16,3 3-4-16,5-1-2 0,5 4-1 0,3-1-5 15,5 3 3-15,4-1-6 0,5 1-24 0,6 2 21 16,2-2-20-16,7 2 23 0,4-1 3 0,13-1 0 15,4 0 1-15,7-2 1 0,7-2 0 0,6-3-1 16,9 1 0-16,12-2-1 0,9 1 0 0,10-4 3 16,3 1-1-16,6-1 2 0,-3-1-46 0,12 6 54 15,9 3 1-15,4-3-2 0,12 8 47 16,-9-10-59-16,4 3-1 0,-2 0-1 0,5 0 1 16,5 1 2-16,8 1 3 0,5-2 0 0,2 2 0 15,4-2-2-15,0 0-1 0,2-1 1 0,6-2 2 16,6-2 1-16,11 1 3 0,8-5 1 0,4 1-3 15,1-3 5-15,6 4-3 0,4-2 3 0,6 5 1 16,3-3 4-16,1 6 1 0,-5-3-26 0,3 2 27 16,2 1-8-16,6 1-3 0,0 6 18 0,-6 4-25 15,-15 3-7-15,-7 7 6 0,-8 2-3 16,-1 2 5-16,-3 4-6 0,-6-1 7 0,-8 1-7 0,-3-2 0 16,-6 1-25-16,-6-11-30 0,16 20-128 15,-31-28-379-15,25 6-20 0,-17-6 95 0</inkml:trace>
  <inkml:trace contextRef="#ctx0" brushRef="#br0" timeOffset="2367.256">3070 2099 1197 0,'0'0'262'0,"0"0"-197"16,0 0-24-16,-20-16-4 0,20 16-4 0,0 0 3 15,0 0-4-15,-17-25-7 0,17 25-8 16,0 0-4-16,0 0-6 0,-22-19 3 15,22 19 3-15,0 0 4 0,-20 0 2 0,20 0-5 0,-18 5-1 0,18-5-6 16,-23 16 4-16,23-16-2 0,-24 27 5 16,9-8-8-16,3 2 7 0,-3 3-8 0,3 4 8 15,-1 3-8-15,2 1 9 0,1 1-10 0,3 2 7 16,1 1-8-16,3-1 4 0,5 0-8 0,0-1 6 16,7-4-10-16,1-2 7 0,5-6-7 0,5-4 6 15,4-7-3-15,5-5 3 0,4-7 1 0,6-6-1 16,2-8 4-16,2-7-5 0,3-7 6 0,-2-6-7 15,-2-5 8-15,-2-3-9 0,-4-2 10 16,-6 0-11-16,-7 2 9 0,-5 2-10 0,-5 2 9 16,-10 4-10-16,-5 0 6 0,-8 3-12 15,-6 0 1-15,-7 1-13 0,-4 5-33 0,-7 2 38 16,-3 8-42-16,-6 0 37 0,5 13-25 0,-9-9-18 16,15 20-12-16,-10-12-16 0,22 30-3 0,-19-27-184 15,19 21-221-15,11 9 12 0,9-29 353 0</inkml:trace>
  <inkml:trace contextRef="#ctx0" brushRef="#br0" timeOffset="3301.9148">5667 2166 1476 0,'0'0'61'0,"-26"-5"-14"16,26 5-6-16,-26 4 0 0,26-4 3 0,-28 11-6 16,28-11-4-16,-32 17-10 0,32-17-2 15,-33 27-7-15,19-6 6 0,-3 0-5 0,4 6 5 16,0 2-8-16,4 3 6 0,3 2-10 0,3 0 5 15,3-1-10-15,3 2 7 0,3-1-10 16,4-1 7-16,5-4-8 0,3-2-13 0,3-7 34 16,4-4-34-16,4-6 36 0,3-6-15 0,3-6-2 15,3-5 0-15,1-8-15 0,2-3 32 0,-1-7-28 16,-2-7 25-16,-1-5-20 0,-2-3 0 16,-3-2 0-16,-5-1 0 0,-2 0 0 0,-6 2 0 15,-7 2 0-15,-5 3 0 0,-10 4 0 0,-4 2 0 16,-7 3 0-16,-5 2 0 0,-5 4 0 0,-4 2 0 15,-2 6-10-15,-2 3-15 0,0 9 5 0,0 2-8 16,2 11-1-16,-3 0-5 0,6 12-14 16,-7-6-20-16,19 25-90 0,-32-15-333 0,30 8-100 15,-1-1 47-15</inkml:trace>
  <inkml:trace contextRef="#ctx0" brushRef="#br0" timeOffset="4096.4113">2237 2139 1329 0,'0'0'84'15,"0"0"-17"-15,0 0 2 0,0 0 0 16,0 0-6-16,0 0-11 0,0 0-17 0,0 0-6 15,-9-17-2-15,9 17-1 0,0 0 2 0,23-13-1 16,-23 13-5-16,29-12-5 0,-11 6-5 16,4 2-4-16,0 1 0 0,1 3-4 0,3 0-1 15,-1 1-2-15,1 1-3 0,-1 1-2 0,2 2-7 16,-1-2-9-16,5 5-20 0,-7-10-42 0,19 30-158 16,-16-28-356-16,4 9-20 0,-5-1 248 0</inkml:trace>
  <inkml:trace contextRef="#ctx0" brushRef="#br0" timeOffset="9944.2765">2729 2203 260 0,'0'0'156'16,"0"0"-28"-16,0 0-47 0,0 0-35 0,0 0-24 15,0 0 15-15,0 0 15 0,1-18 10 16,-1 18-3-16,0 0-10 0,0 0-18 0,0 0-13 16,0 0-9-16,15-18-3 0,-15 18-4 0,0 0 2 15,0 0-1-15,0 0 4 0,0 0 6 0,0 0 22 16,0 0 20-16,0 0 14 0,0 0-3 0,0 0-20 15,0 0-20-15,0 0-15 0,0 0-6 0,0 0-1 16,0 0-2-16,0 0-1 0,0 0 2 16,0 0 0-16,0 0 2 0,0 0-1 0,0 0 1 15,0 0 0-15,0 0 2 0,-19 5-1 0,19-5 0 16,0 0-1-16,0 0-1 0,0 0 3 16,0 0 1-16,0 0 5 0,0 0 5 0,0 0 2 15,0 0 6-15,0 0-1 0,0 0-2 0,0 0-3 16,0 0-3-16,0 0-4 0,0 0 0 0,-18 11-1 15,18-11-2-15,0 0-1 0,0 0-2 16,0 0-3-16,0 0 2 0,0 0 7 0,0 0 3 16,0 0-76-16,0 0 46 0,0 0 16 0,20-16-3 15,-12-2 86-15,9 7-51 0,-17 11-17 0,12-23-7 16,-12 23-2-16,16-25-7 0,-16 25 3 0,16-24-4 16,-16 24 2-1,16-20-3-15,-16 20 4 0,15-20-3 0,-15 20 3 16,16-23-3-16,-16 23 2 0,17-17-4 15,-17 17 4-15,17-12-3 0,-17 12 3 0,17-14 11 16,-17 14-51-16,19-14 51 0,-19 14-51 0,19-15 39 16,-19 15 4-16,21-18-3 0,-21 18 1 0,22-20-3 15,-22 20 3-15,24-22-2 0,-24 22 4 0,24-21-3 16,-24 21 1-16,23-19-3 0,-23 19 3 0,19-13-5 16,-19 13 4-16,0 0-3 0,21-14 3 0,-21 14-1 15,0 0-1-15,18-4 1 16,-18 4 0-16,0 0-1 0,18-7 2 0,-18 7 0 15,17-4 0-15,-17 4-1 0,17-9 2 0,-17 9-3 16,17-11 1-16,-17 11 0 0,19-9 0 0,-19 9-2 16,0 0 3-16,21-10-2 0,-21 10 1 0,0 0 1 15,0 0 0-15,19-2-1 0,-19 2 0 0,0 0 0 16,0 0 0-16,22-5 0 0,-22 5-2 0,0 0 2 16,26-9-1-16,-26 9-1 0,21-8 2 15,-21 8-2-15,19-11 2 0,-19 11-2 0,23-10 1 16,-23 10 0-16,22-6 1 0,-22 6-3 0,18-2 2 15,-18 2-1-15,0 0 2 0,18 5 0 16,-18-5-3-16,0 0 4 0,0 0-3 0,0 0 2 16,16 18 2-16,-16-18 0 0,0 0-2 0,8 18 0 15,-8-18-1-15,0 0 0 0,9 22 1 16,-9-22 2-16,11 17-2 0,-11-17 3 0,14 20-6 16,-14-20 5-16,17 27-4 0,-17-27 1 0,18 31 0 15,-8-14 4-15,-10-17-4 0,19 30 7 0,-19-30-5 16,22 29-8-16,-22-29 46 0,21 26-46 0,-21-26 42 15,18 22-33-15,-18-22-5 0,17 23 3 0,-17-23-3 16,13 26 4-16,-13-26-3 0,8 22 3 0,-8-22-3 16,3 19 3-16,-3-19-4 0,-3 24 3 15,3-24-3-15,-9 29 5 0,9-29-5 16,-15 36 6-16,7-18-7 0,-2-1 5 0,2 0-10 16,8-17-10-16,-12 29-42 0,12-29-81 0,0 0-456 15,0 0-3-15,0 0 127 0</inkml:trace>
  <inkml:trace contextRef="#ctx0" brushRef="#br0" timeOffset="10777.7395">3704 2297 773 0,'0'0'127'0,"0"0"-20"0,-8-17-4 0,8 17 3 16,0 0-9-16,0 0-18 0,0 0-21 15,0 0-15-15,0 0-8 0,17-6-5 0,-17 6-4 16,0 0-2-16,0 0-2 0,0 0 0 0,0 0-4 16,0 0-1-16,19-6-2 0,-19 6-1 15,0 0 1-15,19-3-1 0,-19 3-1 0,20-2-4 16,-20 2 1-16,24-3-1 0,-24 3-1 0,31-5-2 16,-14 2-2-16,1 0-1 0,1-1-1 0,2 1-1 15,0 0 0-15,-1 0-2 0,1 1 2 0,1 0-1 16,1 1 1-16,0 0-2 0,0 0 2 0,2 0-1 15,0-1 1-15,2 0 0 0,1 0-1 16,2-2 0-16,1-1 1 0,3 2-1 16,1-2 2-16,0 1-1 0,2-1 2 0,0 0-1 15,2 2 3-15,2-1-2 0,-3 2 1 0,1-1-1 16,1 2-1-16,-1 1-1 0,0 1-1 0,0 0 1 16,0 3-1-16,1-1 2 0,-2-1-2 0,2 2 1 15,-2-2 0-15,-1 0 1 0,0 1-2 0,1-1 2 16,-3-2-1-16,1-1 1 0,2 0 1 15,-4-2-1-15,0 0 0 0,-1-1-2 0,-1-3 1 0,-2 2-2 16,-1-1 2-16,-2-1-8 0,1 7-25 0,-28 0-78 16,54-16-479-16,-54 16-2 0,19-6 60 0</inkml:trace>
  <inkml:trace contextRef="#ctx0" brushRef="#br0" timeOffset="11609.1878">5284 2316 1400 0,'-17'4'32'0,"17"-4"-20"0,0 0-11 16,0 0 11-16,0 0 19 0,0 0 14 0,0 0 8 15,0 0-3-15,0 0-14 0,0 0-5 0,19-2-2 16,-19 2-1-16,0 0 3 0,23-14-2 0,-23 14-2 15,19-17-5-15,-19 17-3 0,19-19-6 0,-19 19-2 16,18-20-5-16,-18 20 1 0,19-20-5 16,-19 20 3-16,18-21-4 0,-18 21 2 0,19-25-3 15,-19 25 4-15,25-33-6 0,-11 16 7 0,2-1-7 16,1-1 4-16,1-2-4 0,2-6 4 0,-1 1-5 16,2 0 6-16,-2 3-6 0,2 5-22 0,-3 4 40 15,0 1-41-15,-1 0 41 0,-17 13-14 0,31-18-2 16,-31 18 1-16,25-12 0 15,-25 12-1-15,23-6 1 0,-23 6 0 0,19-6 0 16,-19 6 0-16,18-6-1 0,-18 6 2 0,19-4-1 16,-19 4 1-16,20-2-1 0,-20 2 1 0,19-2-1 15,-19 2 1-15,20 0 1 0,-20 0-1 0,19 4 2 16,-19-4 0-16,20 8 0 0,-20-8 1 0,18 9-2 16,-18-9-2-16,18 15 3 0,-18-15-1 0,21 14 0 15,-21-14 0-15,22 12-1 0,-22-12-1 16,25 10 2-16,-25-10-2 0,27 7-14 0,-27-7 13 15,26 9-12-15,-26-9 13 0,26 7 1 0,-26-7 25 16,28 11-24-16,-28-11 24 0,22 13-24 16,-22-13-2-16,15 22 3 0,-15-22-3 0,11 36 3 15,-9-13-2-15,-1-1 4 0,-1 1-6 0,-1 1 7 16,-2 3-8-16,-1-2 7 0,-1-1-6 0,0-2 4 16,2-2-5-16,-1-3 4 0,4-17-4 15,-3 26 1-15,3-26-5 0,0 0-2 0,14 18-11 16,-14-18-14-16,28-2-32 0,-21-20-68 0,36 25-346 15,-26-22-126-15,12 2 22 0,2 8 516 0</inkml:trace>
  <inkml:trace contextRef="#ctx0" brushRef="#br0" timeOffset="12076.4747">6237 2281 1632 0,'0'0'33'0,"-19"13"-26"0,19-13 7 15,0 0 5-15,-18 13 4 0,18-13-1 0,0 0-6 16,-17 14-7-16,17-14-1 0,0 0-2 15,0 0-2-15,0 0 1 0,0 0 6 0,0 0 3 16,0 0 4-16,0 0-1 0,21 3-4 0,-21-3 0 16,30-13-5-16,-11 3 1 0,4 0-5 15,4-1 0-15,3-1-4 0,3-1 2 0,1 1-5 16,0 1 4-16,-1 3-4 0,0 3-7 0,-3 2-5 16,3 3 3-16,-5 0-6 0,1 4-10 0,-7-5-31 15,16 28-141-15,-38-27-366 0,24 16-25 16,-6-4 185-16</inkml:trace>
  <inkml:trace contextRef="#ctx0" brushRef="#br0" timeOffset="12902.1019">6708 2323 502 0,'0'0'220'0,"22"-9"-76"0,-22 9-22 0,0 0 11 15,0 0 4-15,0 0-1 0,0 0-18 0,0 0-25 16,0 0-33-16,0 0-27 0,0 0-11 0,-4 19-1 15,4-19-1-15,0 0-1 0,0 0-5 16,0 0-2-16,0 0-4 0,0 0-3 16,0 0-2-16,0 0 2 0,0 0 7 0,0 0 1 15,0 0 4-15,0 0-2 0,6-17-5 0,-6 17-4 16,16-27 1-16,-16 27-6 0,18-30 4 0,-18 30-5 16,14-30 6-16,-14 30-4 0,8-28 4 0,-8 28-3 15,4-27 4-15,-4 27-4 0,-3-24 3 0,3 24-4 16,-7-24 2-16,7 24-4 0,-13-24 3 15,13 24-3-15,-17-26 3 0,17 26-4 0,-20-30 4 16,20 30-3-16,-19-29 3 0,19 29 0 0,-20-24 0 16,20 24-1-16,-17-28-22 0,17 28 21 0,-18-23-22 15,18 23 39-15,-17-23-13 0,17 23 12 0,-18-25-12 16,18 25-5-16,-18-23 4 0,18 23-4 16,-20-22 3-16,20 22-3 0,-22-18 3 0,22 18-1 15,-23-18 1-15,23 18-2 0,-25-17 4 16,25 17-3-16,-27-13 1 0,27 13 0 0,-28-11 0 15,28 11-2-15,-29-15 2 0,29 15-1 0,-28-18 1 16,28 18-1-16,-30-14 2 0,30 14-1 0,-31-11 0 16,31 11-1-16,-31-12 1 0,31 12-1 0,-31-14 2 15,14 11-2-15,0-3-1 0,0 2-1 0,-2 2 1 16,0-2 0-16,0 3 1 0,-2-2-2 16,-1 3 0-16,0-2 0 0,0 1 0 0,-2 1 0 15,1-3 0-15,-2 4-2 0,-1 1 1 0,0 0 2 16,-2 2-1-16,0-2 2 0,0 1-2 15,2-2-1-15,0 0 2 0,3 3-1 0,-1-3 0 16,3 0 0-16,-1-1 0 0,4 0-2 0,-1 0-4 16,2-1-10-16,17 1-11 0,-31 2-13 0,31-2-32 15,-31-7-80-15,31 7-447 0,0 0-27 16,0 0 120-16</inkml:trace>
  <inkml:trace contextRef="#ctx0" brushRef="#br0" timeOffset="15593.2989">5639 1709 1600 0,'0'0'24'0,"0"0"-21"0,-7-17 0 16,7 17 3-16,0 0 9 0,14-21-1 0,-14 21 1 16,0 0-4-16,17-19-2 0,-17 19-5 0,0 0 1 15,0 0 0-15,0 0 9 0,17-2 10 0,-17 2 3 16,0 0 0-16,-6 19-9 0,6-19-5 0,-11 24-6 16,11-24 2-16,-17 26-3 0,17-26 4 15,-22 29-5-15,22-29 6 0,-22 24-3 0,22-24 1 16,-19 19-1-16,19-19-1 0,0 0-2 15,-16 17 0-15,16-17-2 0,0 0 0 0,0 0-1 16,0 0 0-16,0 0 0 0,0 0 1 0,0 0 3 16,0 0 1-16,0 0 2 0,0 0-3 0,6-23 0 15,-6 23-4-15,10-22 1 0,-10 22-3 0,12-25 2 16,-12 25-2-16,11-28 2 0,-11 28-3 0,9-30 4 16,-9 30-3-16,7-32 3 0,-3 14-4 0,-4 18 3 15,6-32-4-15,-6 32 4 0,2-31-3 16,-2 31 4-16,1-31-3 0,-2 14 3 15,-1 0-4-15,2 17 3 0,-9-33-2 0,5 16 3 16,0 1-4-16,-4-4 5 0,2 1-5 0,-2-2 5 16,0-1-6-16,-1 1 5 0,-1-2-6 0,0 2 8 15,-1-2-6-15,2 3-13 0,-2-2 27 0,-2 0-28 16,0 0 29-16,0-1-10 0,-1 3 0 16,1-1-1-16,-2 3-4 0,1-1 5 0,-1-1-7 15,1 2 7-15,-1 1-3 0,-1 0 2 0,-1 0-5 16,17 17 5-16,-32-30-5 0,32 30 3 0,-29-29-2 15,16 12 4-15,-2 0-9 0,2 0 4 0,-2 0-1 16,2 1 4-16,13 16-4 0,-27-34 8 0,13 16-13 16,14 18 10-16,-30-29 0 0,30 29 2 15,-31-23-3-15,13 17-3 0,-1-4-3 16,1 7-2-16,-1-5 33 0,-1 2-33 0,0 1 29 16,0 0-22-16,-2 4-2 0,0 0 4 0,0 0-2 15,-1-2 0-15,0 7 0 0,-1-2 0 0,0 3-23 16,0 4 15-16,1-6-19 0,0 1 51 0,-1 2-28 15,-3-5 26-15,0 5-18 0,-1-2-15 0,2 2 18 16,0 1-12-16,-1 3 10 0,1-1 0 0,-1 0-2 16,-1-1 1-16,-1 0-1 0,-2 5-3 15,2 3 1-15,-1 1-6 0,-1 2 10 0,0 0-5 16,-3 2 0-16,0 3 0 0,-3 1 0 0,1-2 0 16,-1 2 0-16,2-3 0 0,1 4 0 15,1 1 0-15,1-1 0 0,6-2 0 0,1-3 0 16,5-4 0-16,1-1 0 0,19-16 0 0,-26 21-3 15,26-21 4-15,0 0-27 0,-22 17 22 16,22-17 4-16,0 0 0 0,0 0-1 0,0 0-1 16,0 0-2-16,0 0-1 0,0 0 0 0,0 0 5 15,0 0 22-15,0 0-25 0,0-17 25 0,0 17-23 16,0 0-3-16,6-17 2 0,-6 17 3 0,0 0-1 16,0 0 3-16,0 0-2 0,5-18-2 0,-5 18 0 15,0 0 1-15,0 0 1 0,0 0 0 16,0 0 6-16,0 0-4 0,0 0-3 15,0 0 0-15,-13-17-5 0,13 17 4 0,0 0 2 16,0 0-1-16,0 0 5 0,0 0-5 0,0 0-1 16,0 0 2-16,0 0-4 0,0 0 3 0,0 0 0 15,0 0-1-15,0 0 2 0,0 0 2 0,0 0-3 16,0 0-1-16,0 0 0 0,-3-20-3 0,3 20 6 16,0 0-1-16,-1-20 2 0,1 20-3 0,0 0 0 15,-8-26 0-15,8 26 0 0,-11-26 0 16,11 26 0-16,-17-21 0 0,17 21 0 0,-18-22 0 15,18 22 0-15,-23-26 0 0,23 26 0 0,-27-25 0 16,27 25 0-16,-28-29 0 0,11 12 0 0,0 1 0 16,-2-1 0-16,-2 0-3 0,0-1 6 15,0 4-5-15,-4-3 4 0,2 0-2 0,-1 1 0 16,-2 2-4-16,0 2-23 0,-2 1 21 16,-2 5 16-16,0-9 12 0,0 3-17 0,-2-1-5 15,-1 3 0-15,-2-2 0 0,-2 2 0 0,1 2 0 16,1-3 0-16,-3 1 0 0,0 3 0 0,0-1 0 15,1 0 0-15,-2 2 0 0,2-1 0 0,1-1 0 16,-1-7 0-16,3 8 0 0,-1-8 0 0,0 6 0 16,3-3 0-16,-1 2 0 0,2 0 0 0,-1-1 0 15,-2 0 0-15,1-2 0 0,-1 5 0 16,0 2 0-16,1 1 0 0,-2 1 0 0,0 1 0 16,-2-1 0-16,2 10 0 0,0-7 0 0,-2 2 0 15,2 0 0-15,-1-4 0 0,0 9 0 16,2-2 0-16,1 2 0 0,2-4 0 0,0 1 0 15,2 0 0-15,0-2 0 0,2 1 0 0,0-2 0 16,4 4 0-16,3 1 0 0,0-2 0 0,3 3 0 16,17-6 0-16,-29 3 0 0,29-3 0 15,-23 2 0-15,23-2 0 0,0 0 0 0,-18 2 0 16,18-2 0-16,0 0 0 0,0 0 0 0,0 0 0 16,0 0 0-16,0 0 0 0,0 0 0 0,0 0 0 15,0 0 0-15,0 0 0 0,0 0 0 0,0 0 0 16,0 0 0-16,0 0 0 0,0 0 0 0,0 0 0 15,0 0 0-15,0 0 0 0,20 7 0 16,-20-7 0-16,0 0 0 0,0 0 0 16,22 3 0-16,-22-3 0 0,0 0 0 0,22 4 0 15,-22-4 0-15,20-2 0 0,-20 2 0 0,19 3 0 16,-19-3 0-16,26 7 0 0,-26-7 0 0,29 8 0 16,-29-8 0-16,33 12 0 0,-15-6 0 0,-1-2 0 15,0 0 0-15,1-1 0 0,-18-3 0 0,33 15 0 16,-33-15 0-16,30 14 0 0,-30-14 0 15,30 12 0-15,-30-12 0 0,25 19 0 0,-25-19 0 16,18 18 0-16,-18-18 0 0,11 22 0 0,-11-22-8 16,6 34 10-16,-6-34-27 0,2 29 19 0,-2-29 9 15,-5 29-9-15,2-7 12 0,0-3-7 0,-1-2 3 16,-1 0-2-16,5-17 3 0,-10 28-5 16,10-28 5-16,-9 25-5 0,9-25 5 0,-9 24-3 15,9-24 4-15,-11 28-5 0,11-28 2 16,-13 24 1-16,13-24-3 0,-17 25-1 0,17-25 7 15,-20 29-11-15,8-11 12 0,-1-1-8 0,-2 1 4 16,1-1-2-16,-1 1 4 0,15-18-4 0,-28 27 3 16,28-27-2-16,-27 21-1 0,27-21 0 0,-20 16 2 15,20-16-1-15,0 0 3 0,0 0-5 0,0 0 2 16,0 0-6-16,0 0 5 0,0 0 0 16,0 0-2-16,-6-21 3 0,6 21 0 15,13-16 0-15,-13 16-2 0,22-23 5 0,-22 23-11 16,24-22 8-16,-24 22 1 0,24-16-2 0,-24 16 3 15,25-13-2-15,-25 13-2 0,23-11 4 0,-23 11-4 16,18-1 0-16,-18 1 0 0,0 0 2 0,23 5 2 16,-23-5-3-16,0 0 3 0,22 12-6 0,-22-12-1 15,0 0 4-15,21 11 0 0,-21-11 2 16,0 0-1-16,19 13-1 0,-19-13 1 0,0 0 1 16,22 12-1-16,-22-12-1 0,18 8-1 0,-18-8 1 15,0 0 1-15,25 20-2 0,-25-20 2 0,12 17-4 16,-12-17 3-16,8 17 0 0,-8-17 3 0,3 24-3 15,-3-24-13-15,-5 29 26 0,5-29-31 0,-12 29 29 16,3-12-10-16,9-17-4 0,-19 31 4 16,19-31-2-16,-21 28 4 0,21-28-5 15,-22 30 3-15,22-30-5 0,-24 35 5 0,11-17-4 16,-1 1 5-16,2 0-4 0,12-19 5 0,-23 33-3 16,23-33 3-16,-20 30-2 0,20-30 1 0,-15 24-3 15,15-24 1-15,-10 17 0 0,10-17 2 0,0 0-2 16,0 0 2-16,0 0-3 0,0 0 2 0,0 0 0 15,-15 17-1-15,15-17 0 0,0 0 0 16,0 0 0-16,0 0 0 0,0 0 0 0,0 0 0 16,0 0 0-16,0 0 0 0,0 0 0 0,0 0 0 15,0 0 0-15,0 0 0 0,0 0 0 0,0 0 0 16,0 0 0-16,0 0 0 0,0 0 0 16,0 0 0-16,4-17 0 0,-4 17 0 0,0 0 0 15,26-11 0-15,-26 11 0 0,21-4 0 0,-21 4 0 16,26-2 0-16,-26 2 0 0,27-2 0 0,-27 2 0 0,26-3 0 0,-26 3 0 15,30-2 0-15,-30 2 0 0,30-1 0 0,-30 1 0 16,30 1 0-16,-30-1 0 0,28 2 0 0,-28-2 0 16,24 6 0-16,-24-6 0 0,19 11 0 15,-19-11 0-15,17 16 0 0,-17-16 0 0,16 18 0 16,-16-18 0-16,17 21 0 0,-17-21 0 0,17 23 0 16,-17-23 0-16,14 26 0 0,-14-26 0 15,15 27 0-15,-15-27 0 0,16 25 0 0,-16-25 0 16,17 28 0-16,-17-28 0 0,16 20 0 0,-16-20 0 15,13 20 0-15,-13-20 0 0,7 20 0 0,-7-20 0 16,3 22 0-16,-3-22 0 0,-5 23 0 0,5-23 0 16,-13 26 0-16,13-26 0 0,-24 33 0 0,9-13 0 15,-5 3 0-15,-2 0 0 0,-2 2 0 16,-3 3 0-16,-1-3 0 0,-1 1 0 16,0-6 0-16,0-3 0 0,1-1 0 0,0-4 0 15,2-1 0-15,3-3 0 0,1-3 0 0,4-4 0 16,1-3 0-16,0-2 0 0,0 0 0 0,0-5 0 0,0-1 0 15,17 10 0-15,-32-21 0 0,32 21 0 16,-24-17 0-16,24 17 0 0,0 0 0 0,-20-21 0 16,20 21 0-16,0 0 0 0,0 0 0 15,0 0 0-15,0 0 0 0,0 0 0 0,0 0 0 16,0 0 0-16,0 0 0 0,0 0 0 0,0 0 0 16,0 0 0-16,22-6 0 0,-22 6 0 0,0 0 0 15,17 6 0-15,-17-6 0 0,0 0 0 0,19 6 0 16,-19-6 0-16,0 0 0 0,19 5 0 0,-19-5 0 15,0 0 0-15,20 1 0 0,-20-1 0 0,0 0 0 16,20 9 0-16,-20-9 0 0,0 0 0 16,25 8 0-16,-25-8 0 0,21 7 0 15,-21-7 0-15,30 10 0 0,-13-6 0 0,3-2 0 16,3-2 0-16,4-1 0 0,5-3 0 0,2-3 0 16,5-3 0-16,2-1 0 0,3-2 0 0,1 0 0 15,1-3 0-15,0 4 0 0,2 0 0 0,-7-1-42 16,6 24-71-16,-29-31-454 0,22 35-90 15,-18-7 52-15</inkml:trace>
  <inkml:trace contextRef="#ctx0" brushRef="#br0" timeOffset="16746.0083">4002 1313 645 0,'-5'-24'272'16,"5"24"-133"-16,0 0-22 0,0 0-18 0,0 0-13 15,0 0-14-15,0 0-18 0,18 4-8 0,-18-4-11 16,0 0-7-16,0 0-7 16,0 0-1-16,0 0-1 0,0 0 3 0,0 0-3 15,0 0-1-15,14 19-9 0,-14-19 1 0,0 0-6 16,18 17 1-16,-18-17-1 0,17 10 2 0,-17-10-2 16,21 13 3-16,-21-13-3 0,23 21 5 0,-23-21-5 15,25 25 6-15,-25-25-3 0,31 29 4 0,-15-12-6 16,1 0 6-16,-2 2-12 0,1 2 7 0,1-2-7 15,0 1 6-15,0-2-6 0,3 0 5 16,-1 0-6-16,3-2 5 0,0-3-1 0,4 0 4 16,-1-4-1-16,4 2 3 0,2-7-1 0,0 1 1 15,2-5 0-15,1 0-1 0,1-3-2 0,3-3-3 16,3 1 0-16,2-4 6 0,3 1 0 0,4 1-2 16,1-2 0-16,3 1-9 0,0-1 3 15,1 0-3-15,0 1 0 0,-2 0-5 0,2 2-3 16,-6 0-9-16,2 3-7 0,-6-2-14 15,6 12-32-15,-17-17-38 0,19 27-70 0,-33-29-208 16,14 13-148-16,2 9 36 0,-17-21 487 0</inkml:trace>
  <inkml:trace contextRef="#ctx0" brushRef="#br0" timeOffset="24304.7458">6947 3356 1364 0,'22'22'78'0,"-22"-22"-40"0,9 26 35 0,-9-26-2 16,-3 33-40-16,2-8-18 0,4 9 9 0,-3 6-13 16,3 9 12-16,-4 7-11 0,4 13 19 0,-7 9 6 15,3 14-19-15,-5 4 21 0,1 13-15 0,-4 1-8 16,3 8 31-16,-5 4-16 0,5 2-11 0,-2-3 1 16,1-5-15-16,5-9-12 0,2-7 4 0,5-8 11 15,3-8-26-15,7-12 8 0,3-11-13 0,9-3-44 16,-11-26-48-16,31 12-500 0,-24-14-13 0,3-2 120 15</inkml:trace>
  <inkml:trace contextRef="#ctx0" brushRef="#br0" timeOffset="25143.2428">6345 4302 1345 0,'0'0'38'16,"14"-18"-9"-16,-14 18 1 0,0 0 16 0,27-8 13 15,-27 8 1-15,24 0-8 0,-24 0-20 0,28 8-13 16,-28-8-12-16,33 15-1 0,-15-5-5 0,4 1 3 15,0 1-5-15,2 0 3 0,4 1-5 0,0-1 4 16,5 1-3-16,3-3 4 0,3 0-3 0,4-1 4 16,3-2-3-16,3-1 3 0,4 0-1 15,4-1 1-15,2-2-2 0,5 2 2 0,3-1-1 16,5-2 3-16,6 1-1 0,6 0 1 0,1-1 0 16,3 0-2-16,4 0 0 0,1-2 0 0,8 2-2 15,4-1 0-15,3 0 0 0,5 0-1 0,1 0 0 16,2 1 0-16,9 1 0 0,2-2 1 0,3 2-1 15,4-1 0-15,3 1 1 0,4-1-1 0,3 1 1 16,0 0 0-16,2-2 0 0,6 2 0 0,0-3 0 16,2 0 1-16,2-1 0 0,5-1 1 0,3 0-1 15,5-2 0-15,8 1 3 0,0-2-3 0,7 0 2 16,4-1-2-16,4-1 0 0,4-2-1 0,4 1 0 16,1-1 0-16,-2 1 1 0,1 1-2 15,8-1 5-15,2 1-4 0,1 2 3 0,2-1 1 16,0 1-1-16,2 3 0 0,8-2-1 0,-2 3-2 15,1-1 1-15,0 2 1 0,-11-1 2 0,3 1 1 16,0-2 5-16,4 4 1 0,6-5 5 0,8 3-1 16,-1-5-3-16,3 2-2 0,-3-3-3 0,-3-2-4 15,7 0 5-15,-1-1-5 0,0 1 3 0,4-1-2 16,-4 1 0-16,5 1-4 0,1-1 4 0,-1 4-2 16,6-1-1-16,-6 1 2 0,-6 2-1 0,0 2-1 15,-13-1 2-15,1 3-3 0,-2 2 3 16,-4 2 0-16,4 1 3 0,-1 0 1 0,-8 0-4 15,-1 2 2-15,-9-1-5 0,-3 3 5 16,1-2-3-16,-2 0-1 0,-4-3-2 0,-2-1 0 16,3-2 0-16,-1-5 0 0,0 1 0 0,2-4 0 15,-8 2 0-15,-1-3-3 0,-2 3-17 0,-13-4-24 16,0 14-79-16,-38-14-478 0,16 11-16 0,-26-9-1 16</inkml:trace>
  <inkml:trace contextRef="#ctx0" brushRef="#br0" timeOffset="25750.7085">23869 4079 1816 0,'0'0'26'0,"0"0"-1"16,0 0-14-16,0 0-1 0,-19-8 2 0,19 8 0 15,0 0 1-15,0 0 2 0,0 0 0 0,2 36 8 16,-1-3-8-16,0 15 4 0,-1 13-16 0,1 5 12 15,0 5-19-15,1 0 0 0,3-1 14 16,2 0-23-16,3-6 22 0,2-2-8 0,4-6-21 16,-1-7-10-16,11 3-66 0,-18-30-107 15,25 20-400-15,-11-20-14 0,9-5 158 0</inkml:trace>
  <inkml:trace contextRef="#ctx0" brushRef="#br0" timeOffset="26077.7883">24075 4149 1878 0,'-25'20'46'0,"2"10"-12"0,-4 4-22 0,-2 7 6 15,-4 5-12-15,-1 3 12 0,-5 3-15 16,-5 3-10-16,-3 1 21 0,1-3-38 0,1 4-18 15,-10-28-156-15,22 23-438 0,-14-22 10 0,14 1 131 16</inkml:trace>
  <inkml:trace contextRef="#ctx0" brushRef="#br0" timeOffset="27152.6354">7366 4228 458 0,'6'-17'196'15,"-6"17"-29"-15,0 0-28 0,18-13-16 0,-18 13-16 16,0 0-6-16,-1-20-9 0,1 20-11 0,0 0-12 16,0 0-13-16,0 0-12 0,0 0-9 0,0 0-7 15,0 0-4-15,0 0-5 0,0 0-3 0,-17-17 0 16,17 17 0-16,0 0-2 0,0 0 2 15,-23 3-3-15,23-3 1 0,-20 12-2 16,20-12 2-16,-33 33-3 0,13-7 5 0,-9 8-5 16,-4 6 8-16,-10 6-10 0,-5 8 10 0,-13 8 2 15,-7 9-21-15,-10 4 17 0,-5 4-20 0,-3-3 0 16,1-2 13-16,2-3-18 0,8-9 5 0,9-4-48 16,0-27-63-16,37 6-530 0,-11-26-23 0,20-13 158 15</inkml:trace>
  <inkml:trace contextRef="#ctx0" brushRef="#br0" timeOffset="30010.0616">12368 3418 1495 0,'0'0'110'0,"0"0"-33"15,0 0-20-15,22-16-9 0,-22 16-6 0,0 0-1 16,0 0-7-16,0 0-3 0,0 0-7 0,0 23 1 15,-3-6-12-15,0 7 3 0,-4 7-11 0,0 8 7 16,-4 4-10-16,0 4 11 0,-3 2-12 0,-1 3 0 16,0 3-1-16,1-1 0 0,2-1 0 0,2 1 0 15,3-6 0-15,2-3 0 0,6-4-6 0,0-9-36 16,16 11-75-16,-17-43-161 0,20 37-364 16,-4-19 14-16,7-8 295 0</inkml:trace>
  <inkml:trace contextRef="#ctx0" brushRef="#br0" timeOffset="30477.35">13384 3501 1765 0,'-1'-26'15'0,"1"26"-17"0,-28-25 5 15,11 17 9-15,-8-1 14 0,-1 9 6 16,-7 2-2-16,0 5-4 0,-5 3-11 16,-1 5 2-16,-5 2-6 0,1 6 5 0,-1 1-1 15,3 2 8-15,1-1-6 0,6 1 3 0,5-2-14 16,6-4-6-16,8 0 0 0,15-20 0 0,-10 27 0 16,10-27 0-16,17 22 0 0,2-12 0 0,7-3 0 15,7-1 0-15,7-2 0 0,5-3 0 0,6-2 0 16,7 1 0-16,1 0 0 0,2 0 0 0,0 2 0 15,-5 3 0-15,-4 4 0 0,-6 0 0 16,-4 5 0-16,-6 2 0 0,-6 3 0 0,-5 2 0 16,-9 2 0-16,-8 5 0 0,-5 2 0 0,-10 3 0 15,-6 1 0-15,-6 1 0 0,-6-1 0 0,-4 0 0 16,-1-4 0-16,-2-2 0 0,2-6 0 16,-1-6 0-16,1-5 0 0,4-6 0 0,2-7 0 15,5-7 0-15,19 9 0 0,-25-37 0 16,19 11 0-16,6-7 0 0,4-5 0 0,4-5 0 15,6-6 0-15,4-4 0 0,5-3 0 0,4 1 0 16,3 0 0-16,3 2 0 0,2 6 0 0,2 1 0 16,0 7 0-16,-2 3-25 0,-1 13-30 0,-15-10-71 15,28 26-426-15,-33-11-72 0,4 9 2 0</inkml:trace>
  <inkml:trace contextRef="#ctx0" brushRef="#br0" timeOffset="30866.9132">14023 3448 1935 0,'0'0'13'0,"-34"-7"-1"0,16 7 3 0,-3 0 7 16,3 4 7-16,-7 5-8 0,1 4-21 0,-3 7 0 15,-1 4 0-15,-1 6 0 0,2 6 0 0,2 4 0 16,2 4 0-16,3 1 0 0,4 0 0 16,4 4 0-16,7-2 0 0,4-5 0 15,6-3 0-15,7-8 0 0,5-4 0 0,10-6 0 16,3-6 0-16,11-6 0 0,2-6 0 0,6-6 0 16,4-7 0-16,1-7 0 0,3-6 0 0,-1-7 0 15,-1-3 0-15,-2-3 0 0,-4-3 0 0,-6 1 0 16,-7-2 0-16,-7 2 0 0,-8 1 0 0,-7 4 0 15,-7-1 0-15,-7 4 0 0,-9 0 0 0,-6 2 0 16,-5 1 0-16,-6 6 0 0,-4-4 0 16,-2 6-32-16,-4-4-35 0,7 15-12 0,-10-9-19 15,18 22-1-15,-14-16-41 0,32 30-191 16,-17-12-154-16,20-7-48 0,-15 34 351 0</inkml:trace>
  <inkml:trace contextRef="#ctx0" brushRef="#br0" timeOffset="31271.9016">15078 3454 1945 0,'0'0'51'15,"0"0"-47"-15,0 0-3 0,0 0 1 16,0 0 5-16,0 0 7 0,-3 29-4 0,-3-10 1 16,0 7-9-16,-4 5-2 0,1 7 0 0,1 3 0 15,-1 5 0-15,2 1 0 0,1 5 0 0,1 1-1 16,0 0 2-16,2 3-6 0,-1-3 10 16,3-3-5-16,1-2-6 0,2-3-2 0,4-2-26 15,-1-9-15-15,11 6-56 0,-16-40-326 0,17 29-186 16,0-19 2-16,9-8 434 0</inkml:trace>
  <inkml:trace contextRef="#ctx0" brushRef="#br0" timeOffset="31552.2735">15378 3712 1959 0,'0'0'15'16,"-42"30"-6"-16,17-11-4 0,0 2 10 0,1 0 4 15,0 2 6-15,-2 0-25 0,3 0 0 0,1 0 0 16,3 0 0-16,2-2 0 0,2-2 0 16,3-2 0-16,12-17 0 0,-13 27 0 0,13-27 0 15,-2 19 0-15,2-19 0 0,15 17 0 0,-15-17 0 16,28 16 0-16,-7-13 0 0,5-1 0 0,6-5 0 16,3-2 0-16,2-3 0 0,2-1 0 15,1 0 0-15,-1 2 0 0,0-2 0 0,-2 4 0 0,-3 0 0 16,-3 4 0-16,-6-1-8 0,3 11-97 15,-25-29-271-15,25 31-276 0,-28-11 42 16,22 2 315-16</inkml:trace>
  <inkml:trace contextRef="#ctx0" brushRef="#br0" timeOffset="32071.5549">15819 3933 2047 0,'-24'-4'0'0,"24"4"0"0,-18-2 0 0,18 2 0 16,-17 0 0-16,17 0 0 0,-20 6 0 15,20-6 0-15,-24 14 0 0,24-14 0 0,-26 25 0 16,26-25 0-16,-24 35 0 0,12-14 0 0,3 2 0 16,1 0 0-16,0 0 0 0,2 0 0 15,4-2 0-15,2-3 0 0,0-18 0 0,6 27 0 16,-6-27 0-16,0 0 0 15,21 20 0-15,-21-20 0 0,23 0 0 0,-23 0 0 0,26-14 0 0,-26 14 0 0,28-33 0 16,-12 11 0-16,-1-3 0 0,-1-2 0 0,0 2 0 16,-3-1 0-16,-1 3 0 0,-4 3 0 0,0 1 0 15,-4 0 0-15,-2 19 0 0,3-30 0 16,-3 30 0-16,0-18 0 0,0 18 0 0,0 0 0 16,0 0 0-16,0 0 0 0,0 0 0 0,0 0 0 15,-17 18 0-15,17-18 0 0,-4 17 0 0,4-17 0 16,0 0 0-16,11 17 0 0,-11-17 0 15,22 2 0-15,-5-5 0 0,5-4 0 0,1-5 0 16,6-5 0-16,-1-3 0 0,2-2 0 0,2 1 0 16,-3-2 0-16,1 1 0 0,-3 1 0 15,-2 2 0-15,-5 2 0 0,-2 4 0 0,-18 13 0 16,25-16 0-16,-25 16 0 0,0 0 0 0,0 0 0 16,0 0 0-16,10 18 0 0,-13 2 0 0,-3 7 0 15,-4 7 0-15,-2 3 0 0,-4-1 0 0,2 3 0 16,-2-6 0-16,5 2 0 0,0-6 0 0,7 2 0 15,2-8 0-15,14 12-50 0,-12-35-412 16,4 26-197-16,-4-26 13 0,27 18 417 0</inkml:trace>
  <inkml:trace contextRef="#ctx0" brushRef="#br0" timeOffset="32476.6141">14929 5522 2047 0,'0'0'0'0,"0"0"0"0,0 0 0 0,0 0 0 15,0 0 0-15,-21 23 0 0,15-5 0 0,-4 9 0 16,-1 4 0-16,-4 5 0 0,-1 4 0 15,-1 0 0-15,-3 1 0 0,3-3 0 0,2-3 0 16,1-2 0-16,4-6 0 0,4-4 0 0,5-6 0 16,1-17-1-16,0 0-107 0,44 26-426 0,-44-26-100 15,32-22-1-15</inkml:trace>
  <inkml:trace contextRef="#ctx0" brushRef="#br0" timeOffset="32628.989">14812 5170 1870 0,'-38'11'177'15,"38"-11"-177"-15,-17 12 0 0,17-12 0 0,0 0 0 16,0 0-40-16,24 16-31 0,-24-16-57 16,54 13-197-16,-32-20-261 0,19 7-11 0,-3 0 298 15</inkml:trace>
  <inkml:trace contextRef="#ctx0" brushRef="#br0" timeOffset="32928.7212">15314 5539 1825 0,'6'34'82'0,"-21"-3"-44"0,4 4 0 0,-1-1-10 0,-1 2 6 16,1-2-32-16,3-1-2 0,-1 0 0 16,2-2 0-16,2-2 0 0,3-2 0 0,2-7 0 15,3-3 0-15,-2-17 0 0,0 0 0 0,29 13 0 16,-11-22 0-16,6-7 0 0,0-7 0 15,3-8 0-15,1-7 0 0,1-5 0 0,2-3 0 16,1-1 0-16,0 1 0 0,-2 1 0 0,-2 1 0 16,-1 2 0-16,-3 2 0 0,-3 4 0 0,-3 1 0 15,-1 6 0-15,-1 3 0 0,-3 6 0 0,-13 20 0 16,18-23 0-16,-18 23 0 0,0 0 0 0,0 0 0 16,5 31 0-16,-6-8 0 0,-4 12 0 0,0 6 0 15,-2 4 0-15,-3 1 0 0,4 4 0 16,-3-6 0-16,6 8 0 0,-10-27-207 0,30 27-443 15,-22-22 15-15,22 6 81 0</inkml:trace>
  <inkml:trace contextRef="#ctx0" brushRef="#br0" timeOffset="33828.8352">17005 5388 2047 0,'0'0'0'16,"0"0"0"-16,18-17 0 0,5 5 0 0,12-6 0 15,10-4 0-15,5-2 0 0,6-2 0 0,3 0 0 16,3-1 0-16,3 2 0 0,0 0 0 0,0 2 0 16,-5 3 0-16,-5 3 0 0,-7 4 0 0,-7 2 0 15,-9 4 0-15,-6 4 0 0,-26 3 0 0,24 3 0 16,-24-3 0-16,0 0 0 0,-8 29 0 16,-6-11 0-16,-4 3 0 0,-4 5 0 15,-5-1 0-15,-1 3 0 0,-2 0 0 0,0 0 0 16,2 0 0-16,2-2 0 0,4-4 0 0,6-3 0 15,16-19 0-15,-9 29 0 0,9-29 0 0,19 22 0 16,2-14 0-16,6 0 0 0,7-3 0 0,3-3 0 16,6-1 0-16,4-1 0 0,1 0 0 0,0 1 0 15,1 1 0-15,-3 0 0 0,-4 3 0 16,-2 0 0-16,-7 3 0 0,-7 2 0 0,-7 3 0 16,-19-13 0-16,7 35 0 0,-18-12 0 0,-12 5 0 15,-8 5 0-15,-11 2 0 0,-7 5 0 0,-7 1 0 16,-3-1 0-16,-2-2 0 0,0-1 0 15,5-5 0-15,3-3 0 0,6-6 0 0,10-7 0 16,11-6 0-16,8-13 0 0,18 3-100 0,-7-19-525 16,37 1-50-16,-7-26 64 0</inkml:trace>
  <inkml:trace contextRef="#ctx0" brushRef="#br0" timeOffset="34414.7138">18780 4761 2003 0,'-29'-1'39'0,"29"1"-34"0,0 0-5 0,0 0 0 15,0 0 0-15,0 0 0 0,-17 15 0 16,12 4 0-16,-2 10 0 0,0 7 0 0,-4 7 0 15,0 4 0-15,-4 5 0 0,1 7 0 0,-1 3 0 16,0 7 0-16,1 1 0 0,-2 2 0 0,-3 2 0 16,-1-3 0-16,-3-2 0 0,2-2 0 15,2-7 0-15,2-5 0 0,5-10 0 0,4-8 0 16,5-12 0-16,5-5 0 0,-2-20 0 0,20 17 0 16,-2-16 0-16,4-6 0 0,1-7 0 15,6-6 0-15,1-6 0 0,6-4 0 0,-1-6 0 16,3-2 0-16,-4-3 0 0,2-1 0 0,-2 3 0 15,-3 0 0-15,-3 6 0 0,-8 3 0 0,1 4 0 16,-3 3 0-16,-18 21 0 0,29-23 0 0,-29 23 0 16,0 0 0-16,0 0 0 0,0 0 0 0,14 29 0 15,-18-7 0-15,-2 7 0 0,-4 0 0 16,-1 5 0-16,-1-1 0 0,4 2 0 0,-2-4 0 16,5 1 0-16,3-6 0 0,5-2 0 15,3-5 0-15,-6-19 0 0,31 27 0 0,-7-19 0 16,4-7 0-16,9 1-55 0,-8-19-47 0,29 31-291 15,-27-39-211-15,18 15 6 0,-12-13 304 0</inkml:trace>
  <inkml:trace contextRef="#ctx0" brushRef="#br0" timeOffset="35224.6813">19441 5499 1384 0,'-38'-8'579'16,"6"9"-545"-16,4 4-5 0,-3-2-8 0,3 7-21 15,1 0 0-15,0 3 0 0,2 0 0 0,3 3 0 16,0 1 0-16,3 1 0 0,4 1 0 15,3 2 0-15,3-3 0 0,6 1 0 0,1 0 0 16,6-1 0-16,2-1 0 0,-6-17 0 16,22 26 0-16,-22-26 0 0,35 20 0 0,-12-14 0 15,3-4 0-15,2-3 0 0,2-4 0 0,3-2 0 16,0-7 0-16,2-1 0 0,1-5 0 0,-4-4 0 16,0 0 0-16,-2-3 0 0,-2 0 0 0,-2-2 0 15,-2-1 0-15,-3 3 0 0,-4-1 0 0,-2-1 0 16,-7 2 0-16,-3 2 0 0,-4 2 0 15,-3 2 0-15,2 21 0 0,-10-28 0 0,10 28 0 16,-20-20 0-16,20 20 0 0,-25-11 0 0,25 11 0 16,-23 0 0-16,23 0 0 0,-21 4 0 15,21-4 0-15,0 0 0 0,0 0 0 0,0 0 0 16,0 0 0-16,0 0 0 0,3 18 0 0,-3-18 0 16,26 7 0-16,-7-5 0 0,1-2 0 0,3-2 0 15,3-2 0-15,-1 2 0 0,5-3 0 16,-1 0 0-16,1-1 0 0,1-1 0 0,-1 0 0 15,-1 1 0-15,-1 1 0 0,-2 2 0 0,-7 0 0 16,-19 3 0-16,25 1 0 0,-25-1 0 0,0 0 0 16,8 17 0-16,-8-17 0 0,-15 27 0 0,1-8 0 15,-4 4 0-15,-4 5 0 0,-4 2 0 0,-3 3 0 16,0-1 0-16,1 1 0 0,0-3 0 0,5 2 0 16,2-2 0-16,5-2 0 15,4-2 0-15,4-3 0 0,4-2 0 0,8-3 0 16,-4-18 0-16,15 25 0 0,-15-25 0 0,34 11 0 15,-8-12 0-15,7-6 0 0,6-7 0 0,5-5 0 16,5-5 0-16,4-5 0 0,3-3 0 0,0-1 0 16,-2-1 0-16,0 1 0 0,-4 2 0 0,-5 0 0 15,-5 2 0-15,-4 4 0 0,-5 3 0 16,-7 5 0-16,-3 5 0 0,-21 12 0 0,22-17 0 16,-22 17 0-16,0 0 0 0,0 0 0 0,0 0 0 15,0 0 0-15,-27 18 0 0,12-1 0 0,-2 6 0 16,-2 5 0-16,-4 4 0 0,2 1 0 15,3 2 0-15,1 2 0 0,6-1 0 0,1-1 0 16,4-1 0-16,5-4 0 0,3-2 0 0,4-5 0 16,5-2 0-16,-11-21 0 0,31 25 0 15,-13-17 0-15,2-5 0 0,2-2 0 0,3-5 0 16,-1-4 0-16,3-4 0 0,1-4 0 0,-3-3 0 16,-2-5 0-16,0-2 0 0,-4-3 0 0,0-2 0 15,-3-1 0-15,1 0 0 0,-5 0 0 0,2-2 0 16,-1-2 0-16,-1 0 0 0,3-4 0 0,-2 4 0 15,0 1 0-15,1 3 0 0,0 3 0 0,-1 5 0 16,-1 6 0-16,-3 0 0 0,-9 18 0 16,21-19 0-16,-21 19 0 0,22-10 0 15,-22 10 0-15,30-5 0 0,-8 7 0 0,-22-2-68 16,53 17-159-16,-51-41-166 0,44 40-185 0,-25-15 27 16,1-7 322-16</inkml:trace>
  <inkml:trace contextRef="#ctx0" brushRef="#br0" timeOffset="35598.4966">21356 5272 1907 0,'-33'-16'72'15,"33"16"-38"-15,-14-19-11 0,14 19-12 0,-10-20-11 16,10 20 0-16,0 0 0 0,-18-22 0 16,18 22 0-16,-20-2 0 0,20 2 0 0,-24 11 0 15,24-11 0-15,-29 23 0 0,13-6 0 16,-2 5 0-16,-2 3 0 0,0 3 0 0,-2 0 0 15,2 2 0-15,1-2 0 0,4 1 0 0,4-8 0 16,5 0 0-16,6-21 0 0,1 28 0 0,-1-28 0 16,22 17 0-16,-4-15 0 0,7-2 0 0,5-6 0 15,4-4 0-15,3-2 0 0,4-2 0 0,2-1 0 16,-1 2 0-16,-2 0 0 0,-1 2 0 0,-8 4 0 16,-2 2 0-16,-10 4 0 0,-19 1 0 15,22 7 0-15,-22-7 0 0,5 23 0 0,-9-5 0 16,-4 6 0-16,-5 3 0 0,-7 4 0 0,-2 2 0 15,-8 1 0-15,-1 2 0 0,-4-2 0 16,-3-2 0-16,1 1 0 0,1-4 0 0,6-2 0 16,3-4 0-16,7-4 0 0,1-4 0 0,19-15 0 15,-14 19 0-15,14-19 0 0,0 0-82 16,27 12-323-16,-41-34-173 0,14 22-80 0,28-13 335 16</inkml:trace>
  <inkml:trace contextRef="#ctx0" brushRef="#br0" timeOffset="36003.477">20858 5436 1729 0,'2'-31'225'15,"26"17"-166"-15,-28 14-31 0,12-25-22 0,-12 25-6 16,9-22 0-16,-9 22 0 0,0 0 0 0,-3-18 0 16,3 18 0-16,0 0 0 0,0 0 0 15,-22-1 0-15,22 1 0 0,0 0 0 0,-23 16 0 16,23-16 0-16,-16 26 0 0,8-6 0 15,-1 5 0-15,1 5 0 0,2 4 0 0,-3 2 0 16,2 2 0-16,2 2 0 0,0 1 0 0,2 1 0 16,1 0 0-16,-1-2 0 0,0 0 0 0,1-1 0 15,-2-4 0-15,1-2 0 0,-1-5 0 0,0-4 0 16,-1-6 0-16,4 0 0 0,1-18 0 0,-5 24 0 16,5-24-152-16,0 0-363 0,0 0-120 0,5-18 6 15,-5 18 514-15</inkml:trace>
  <inkml:trace contextRef="#ctx0" brushRef="#br1" timeOffset="93677.711">2304 6314 1605 0,'0'0'210'0,"0"0"-159"0,0 0-25 15,9-19-12-15,-9 19 1 0,23-21-2 0,-6 4 8 16,5-1-6-16,2-1 5 0,4-3-8 0,1 0 2 16,3 0-9-16,0 1 2 0,-1 0-7 0,1 3 3 15,-5 4-4-15,-3 3 3 0,-3 3-2 0,-4 6 0 16,-17 2 1-16,23 5 0 0,-23-5 3 0,14 19-1 16,-6-2 3-16,-5 4-6 0,0 3 0 15,-3 5 0-15,0 3 0 0,-3 7 0 0,2 4 0 16,-1 2 0-16,2 4 0 0,-2 0 0 0,2 3 0 15,3 0 0-15,2-2 0 0,2-2 0 0,4-2 0 16,3-3 0-16,5-5 0 0,3-4 0 0,1-5 0 16,6-7 0-16,4-3 0 0,2-8 0 15,4-5 0-15,0-7 0 0,2-7 0 0,1-6 0 16,0-6 0-16,-2-6 0 0,-1-4 0 16,-2-7 0-16,-3-4 0 0,-3-4 0 0,-3-2 0 15,-5 1 0-15,-2 0 0 0,-5 1 0 0,-6 1 0 16,-6 1 0-16,-2 4 0 0,-5 2 0 0,-2 2 0 15,-2 3 0-15,-3 1 0 0,2 1 0 0,1 3 0 16,-1 2 0-16,7 2 0 0,2 2 0 0,4 3 0 16,-5 18 0-16,22-30 0 0,-22 30 0 15,35-25 0-15,-9 16 0 0,2-2 0 16,8 6-18-16,-8-24-195 0,21 30-469 0,-10-10 18 16,9 9 195-16</inkml:trace>
  <inkml:trace contextRef="#ctx0" brushRef="#br1" timeOffset="93926.9411">4606 6250 1908 0,'-42'21'47'0,"42"-21"-27"15,0 0-7-15,0 0-8 0,0 0 0 16,0 0-2-16,0 0 4 0,0 0-3 0,17-10-1 16,-17 10-1-16,28-13-3 0,-10 4-5 0,3 1-8 15,1-2-8-15,3 4-10 0,-2-5-13 0,9 11-34 16,-21-25-142-16,18 28-396 0,-11-3-11 0,-18 0 277 16</inkml:trace>
  <inkml:trace contextRef="#ctx0" brushRef="#br1" timeOffset="94099.9458">4516 6563 2047 0,'-29'11'0'16,"11"-4"0"-16,18-7 0 0,-17 4 0 0,17-4 0 16,0 0 0-16,0 0 0 0,27-11 0 0,-7 3 0 15,10-7 0-15,6-7 0 16,13-2 0-16,5-6 0 0,12 1 0 0,2-6 0 15,15 20-185-15,-9-23-492 0,10 11 20 0,-9-7 130 16</inkml:trace>
  <inkml:trace contextRef="#ctx0" brushRef="#br1" timeOffset="94894.2543">6913 5898 1874 0,'-57'-11'55'0,"35"4"-19"16,-3 0-7-16,2 3-2 0,-3 3-5 0,3 4-18 15,-2 4-4-15,-1 2 0 0,0 6 0 0,2 2 0 16,0 3 0-16,1 3 0 0,2 1 0 0,2 3 0 16,0 1 0-16,5 3 0 0,3 1 0 0,2-2 0 15,6-2 0-15,3-5 0 0,3-5 0 16,-3-18 0-16,25 26 0 0,-5-16 0 0,7-7 0 15,6-6 0-15,5-5 0 0,5-8 0 16,5-5 0-16,4-4 0 0,2-6 0 0,2-5 0 16,-1-3 0-16,-1-4 0 0,-3-3 0 0,-1-1 0 15,-6-1 0-15,-3-1 0 0,-6 3 0 0,-4 4 0 16,-6 1 0-16,-5 3 0 0,-6 3 0 0,-4 3 0 16,-6 4 0-16,-6 4 0 0,-1 6 0 15,3 18 0-15,-20-27 0 0,20 27 0 0,-29-8 0 16,12 11 0-16,0 7 0 0,0 4 0 0,1 7 0 15,0 6 0-15,4 5 0 0,1 4 0 0,3 6 0 16,3 0 0-16,4 1 0 0,1 0 0 0,7-2 0 16,-1-7 0-16,18 23-227 0,-13-36-436 0,17 8-15 15,-6-12 200-15</inkml:trace>
  <inkml:trace contextRef="#ctx0" brushRef="#br1" timeOffset="95361.5427">8721 5364 1930 0,'0'0'10'16,"-24"16"-12"-16,24-16-1 0,-29 22 5 15,10-4 1-15,-6 8 10 0,-5 5-3 0,-3 7 12 16,-6 5-5-16,-1 6 8 0,-4 4-13 0,2 5-12 16,-2 4 8-16,0 5-8 0,-3 5 0 0,-1 5 0 15,-3 3 0-15,2 1 0 0,2 0 0 16,4-2 0-16,4-3 0 0,6-5-4 0,7-4-6 15,4-9-21-15,15 3-70 0,-21-30-396 0,34 12-154 16,-5-14 8-16,9-11 534 0</inkml:trace>
  <inkml:trace contextRef="#ctx0" brushRef="#br1" timeOffset="95688.6674">9017 5913 1765 0,'0'0'20'0,"-19"-19"-16"0,19 19 10 0,0 0 11 16,0 0 12-16,0 0 8 0,0 0-7 0,0 0-5 15,-20-3-13-15,20 3-1 0,-13 18-7 0,13-18 3 16,-18 34-15-16,6-12 0 0,-3 4 0 0,-1 4 0 15,-1 4 0-15,-2 4 0 0,-2 4 0 16,0 2 0-16,2 2 0 0,-1 2 0 0,1 3 0 16,3 0 0-16,3-1 0 0,2 0 0 15,4-3 0-15,2-2 0 0,5-3 0 0,3-2 0 16,7-2 0-16,2-6 0 0,5-4 0 0,3-5 0 16,4-2 0-16,2-8 0 0,4-1-21 0,-3-12-65 15,21 24-255-15,-21-31-315 0,5 5 22 0,-10-6 326 16</inkml:trace>
  <inkml:trace contextRef="#ctx0" brushRef="#br1" timeOffset="95860.0021">8566 6435 1847 0,'-7'-34'200'0,"7"34"-200"0,31 0 0 0,5-3 0 16,7-8 0-16,9-7 0 0,6-5 0 15,4-4 0-15,7-1 0 0,4-3 0 0,5 3 0 16,-4-4 0-16,11 20-28 0,-27-20-654 0,28 12-8 16,-8-6 44-16</inkml:trace>
  <inkml:trace contextRef="#ctx0" brushRef="#br1" timeOffset="97667.6722">2661 8313 1690 0,'-32'15'217'15,"32"-15"-184"-15,0 0-20 0,0 0-6 16,0 0 1-16,0 0 3 0,2-23-8 0,-2 23 29 16,26-32-31-16,-8 13 28 0,4-2-26 15,2 0-3-15,4 0 0 0,3-1 0 0,-3 4 0 16,1 0 0-16,-4 5 0 0,-1 3 0 0,-6 6 0 15,-18 4 0-15,23 3 0 0,-23-3 0 0,13 19 0 16,-9-1 0-16,-2 10 0 0,0 6 0 0,-5 10 0 16,-2 4 0-16,-2 3 0 0,0 3 0 15,-2-3 0-15,3 0 0 0,0 0 0 0,2-4 0 16,4-4 0-16,3-4 0 0,3-10 0 0,6-5 0 16,-12-24 0-16,37 27 0 0,-11-24 0 0,5-5 0 15,4-9 0-15,3-6 0 0,1-9 0 16,1-7 0-16,0-11 0 0,-1-3 0 0,0-7 0 0,-2-2 0 15,-3-1 0-15,-1-1 0 0,-4 0 0 16,-4 4 0-16,-8 3 0 0,-5 6 0 16,-8 9 0-16,-3 4 0 0,-5 6 0 0,1 3 0 15,-4 5 0-15,7 18 0 0,-10-24 0 0,10 24 0 16,0 0 0-16,-4-19 0 0,4 19 0 0,19-7 0 16,7 7-16-16,-3-20-131 0,40 29-394 0,-25-24-106 15,18 5 28-15</inkml:trace>
  <inkml:trace contextRef="#ctx0" brushRef="#br1" timeOffset="98010.3732">4814 8389 1574 0,'-12'-20'332'0,"12"20"-298"16,0 0-16-16,0 0 0 0,31-23 7 15,-5 8-1-15,6-4-14 0,4-2 2 0,3 0-12 16,0 3 0-16,-1 3 0 0,-2 3 0 0,0 6 0 16,-8 2 0-16,-2 9-55 0,-26-5-87 0,38 9-476 15,-38-9-37-15,1 23 79 0</inkml:trace>
  <inkml:trace contextRef="#ctx0" brushRef="#br1" timeOffset="98166.3047">4778 8706 2038 0,'0'0'9'0,"0"0"-9"16,0 0 0-16,18 1 0 0,6-10 0 15,7-5 0-15,8-5 0 0,6-5 0 0,6-4 0 16,8-2 0-16,6-6 0 0,10 10-80 0,-22-25-427 16,33 24-156-16,-16-13 26 0,12-1 478 0</inkml:trace>
  <inkml:trace contextRef="#ctx0" brushRef="#br1" timeOffset="98572.2856">7053 7693 1625 0,'0'0'237'0,"4"-30"-200"0,-2 13 11 15,-3-2-14-15,1 19-14 0,1-24 3 0,-1 24-6 16,0 0-11-16,0 0-6 0,0 0 0 0,0 0 0 16,-14 17 0-16,6 5 0 0,-1 9 0 0,-2 9 0 15,-3 6 0-15,1 8 0 0,1 2 0 16,-2 2 0-16,2 2 0 0,1-3 0 16,0-2 0-16,4-4 0 0,3-4 0 0,6-2 0 15,6-9 0-15,3-7-25 0,13-1-37 0,-6-26-83 16,31 18-476-16,-19-26 33 0,11 2-17 0</inkml:trace>
  <inkml:trace contextRef="#ctx0" brushRef="#br1" timeOffset="98977.289">7928 7654 1536 0,'-36'-57'389'0,"18"38"-342"15,-6-2-11-15,-2 7-14 0,-2 3-5 0,-1 6-17 16,-2 5 0-16,-5 4 0 0,-1 4 0 0,-1 4 0 15,0 3 0-15,3 2 0 0,1 2 0 0,3 2 0 16,3 0 0-16,3 2 0 0,4 2 0 16,8-2 0-16,6 0 0 0,5-4 0 0,8-1 0 15,7 0 0-15,6-3 0 0,9-2 0 0,5-2 0 16,6-3 0-16,5-2 0 0,2-1 0 0,5 0 0 16,0 0 0-16,1 1 0 0,-2 1 0 0,-4 3 0 15,-2 2 0-15,-9 2 0 0,-3 5 0 0,-9 1 0 16,-6 3 0-16,-7 4 0 0,-9-1 0 0,-5 3 0 15,-5 2 0-15,-8-1 0 16,-4 0 0-16,-7 0 0 0,-4-1 0 0,-2-1 0 16,-2 0 0-16,1-5 0 0,-1-4 0 0,5-3 0 15,1-7 0-15,5-8 0 0,4-2 0 0,21 1 0 16,-25-27 0-16,19 3 0 0,6-7 0 0,6-6 0 16,3-8 0-16,8-4 0 0,5-5 0 0,6-4 0 15,5-2 0-15,6-1 0 0,2 1 0 0,4 7 0 16,0 3 0-16,-2 8 0 0,-4 6 0 15,-4 9-18-15,-9-3-84 0,18 36-264 0,-37-33-228 16,17 24-14-16,-24 3 250 0</inkml:trace>
  <inkml:trace contextRef="#ctx0" brushRef="#br1" timeOffset="99413.4247">8775 7855 1427 0,'-12'-32'151'0,"12"32"-72"16,-2-24-4-16,2 24-12 0,-4-26-10 16,4 26-18-16,-6-27-8 0,6 27-2 15,-11-23 3-15,11 23 3 0,-18-14-2 0,18 14-5 16,-23-4-24-16,23 4 0 0,-32 10 0 0,14 0 0 15,-3 6 0-15,-2 5 0 0,-1 4 0 0,-1 4 0 16,0 4 0-16,-1 3 0 0,2 4 0 0,1 4 0 16,2 0 0-16,4 2 0 0,3-1 0 0,3-3 0 15,6-2 0-15,6-3 0 0,4-6 0 16,7-2 0-16,6-6 0 0,7-4 0 0,7-5 0 16,6-8 0-16,8-8 0 0,8-5 0 0,4-10 0 15,4-6 0-15,4-7 0 0,-2-3 0 0,-3-2 0 16,-4-3 0-16,-8-1 0 0,-6 0 0 0,-8-1 0 15,-6 2 0-15,-8 1 0 0,-8 3 0 16,-8 5 0-16,-6 3 0 0,-8 3 0 16,-5-1 0-16,-5 3 0 0,-6 1 0 0,-3 4 0 15,-6 1 0-15,0 8 0 0,-3 2-36 0,4 15-42 16,-12-14-52-16,28 37-132 0,-36-35-149 0,41 29-73 16,-13-4-18-16,1-19 359 0</inkml:trace>
  <inkml:trace contextRef="#ctx0" brushRef="#br1" timeOffset="99771.6825">9343 7502 1591 0,'17'17'380'16,"-17"-17"-342"-16,0 0-20 0,15-23-4 0,-15 23-8 16,19-10-6-16,-19 10 0 15,19 0 0-15,-19 0 0 0,0 0 0 0,24 29 0 16,-16-8 0-16,2 4 0 0,0 6 0 0,0 4 0 15,-1 5 0-15,0 5 0 0,-2 2 0 0,-2 4 0 16,-3 1 0-16,-2 1 0 0,0 2 0 0,-2-4 0 16,1-1 0-16,-2-5 0 0,5-1 0 0,-1-7 0 15,7 1-43-15,-8-38-82 0,34 49-486 0,-34-49-29 16,25 20 27-16</inkml:trace>
  <inkml:trace contextRef="#ctx0" brushRef="#br1" timeOffset="100005.3354">9967 7648 1911 0,'0'0'57'0,"-28"18"-43"0,1-9 29 16,1 5-21-16,-6 3-22 0,0 4 0 0,-3 3 0 16,0 1 0-16,1 3 0 0,2-1 0 0,4-2 0 15,5-1 0-15,4-1 0 0,4-2 0 0,5-3 0 16,7-1 0-16,3-17 0 0,5 26 0 0,-5-26 0 15,25 20 0-15,-4-14 0 0,7-4 0 0,6-4 0 16,7-2 0-16,8-5 0 0,-1-1 0 16,3-1 0-16,-1-2 0 0,0 4 0 15,-5-3 0-15,3 9-29 0,-12-13-87 0,24 27-407 16,-34-23-108-16,7 12 9 0</inkml:trace>
  <inkml:trace contextRef="#ctx0" brushRef="#br1" timeOffset="100534.9097">10315 7895 1565 0,'-17'-10'236'0,"17"10"-45"0,0 0-147 0,0 0-33 16,-23 10-11-16,23-10 0 0,0 0 0 16,-26 19 0-16,26-19 0 0,-25 28 0 0,9-9 0 15,1 3 0-15,-1 3 0 0,1 1 0 0,-1 0 0 16,0 1 0-16,1-2 0 0,6 0 0 15,0-6 0-15,6-2 0 0,3-17 0 0,0 22 0 16,0-22 0-16,0 0 0 0,24 8 0 0,-24-8 0 16,29-13 0-16,-11 0 0 0,5-9 0 0,2-4 0 15,0-5 0-15,2-2 0 0,0-3 0 0,0 2 0 16,-4 0 0-16,-1 2 0 0,-7 4 0 0,-2 1 0 16,-5 3 0-16,-2 5 0 0,-6 19 0 15,1-27 0-15,-1 27 0 0,0 0 0 0,0 0 0 16,0 0 0-16,-19-5 0 0,19 5 0 15,-20 27 0-15,9-9 0 0,1 4 0 0,-1 0 0 16,2-1 0-16,3 0 0 0,2-4 0 0,4 0 0 16,0-17 0-16,14 20 0 0,-14-20 0 0,26 8 0 15,-6-11 0-15,4-2 0 0,4-7 0 0,4-5 0 16,3-2 0-16,5-5 0 0,-2 0 0 16,2 1 0-16,-3-3 0 0,-5 7 0 0,-2-2 0 15,-5 6 0-15,-5 1 0 0,-20 14 0 0,28-17 0 16,-28 17 0-16,0 0 0 0,0 0 0 0,0 0 0 15,0 0 0-15,6 31 0 0,-14-11 0 0,-1 7 0 16,-4 3 0-16,0 1 0 0,1 1 0 0,2-2 0 16,2-3 0-16,4-2 0 0,3-7 0 15,4 0 0-15,-3-18 0 0,20 23 0 16,-20-23 0-16,40 9 0 0,-17-19-34 0,25 22-235 16,-34-38-250-16,32 17-119 0,-5-7 52 0,-4-16 586 15</inkml:trace>
  <inkml:trace contextRef="#ctx0" brushRef="#br1" timeOffset="100971.0831">12375 7043 1403 0,'-21'-29'281'0,"21"29"-53"16,0 0-165-16,0 0-42 0,-25 18 10 0,4-5-22 15,-9 4 2-15,-8 8-11 0,-8 10 0 0,-11 11 0 16,-10 11 0-16,-7 9 0 0,-13 12 0 0,-3 9 0 16,-9 12 0-16,-5 9 0 0,-4 5 0 15,-5 5 0-15,-4-1 0 0,2 1 0 0,3-2 0 16,8-7 0-16,13-13 0 0,11-13 0 0,15-10 0 15,9-14 0-15,16-4 0 0,4-17 0 0,18 8-105 16,-18-41-242-16,48 30-198 0,-12-35-85 0,0 0 211 16</inkml:trace>
  <inkml:trace contextRef="#ctx0" brushRef="#br1" timeOffset="101921.2365">11733 7987 1644 0,'29'19'281'0,"-29"-19"-227"16,0 0-22-16,26-21 0 0,-7 12-28 0,4-6-4 15,6 1 0-15,7-2 0 0,3 0 0 0,2-1 0 16,3 0 0-16,2 1 0 0,3 0 0 16,-1 0 0-16,-2 3 0 0,-2 1 0 15,-2 1 0-15,-7 4 0 0,-5 1 0 0,-8 4 0 16,-5 2 0-16,-17 0 0 0,0 0 0 0,0 0 0 15,7 28 0-15,-7-28 0 0,-23 32 0 0,4-13 0 16,-4 3 0-16,-5 1 0 0,0 4 0 0,-5 2 0 16,3 2 0-16,-2-1 0 0,3-1 0 15,3-1 0-15,4-3 0 0,3-1 0 0,8-2 0 16,7-2 0-16,4-20 0 0,9 29 0 0,-9-29 0 16,30 24 0-16,-8-15 0 0,4-3 0 0,3-2 0 15,4-3 0-15,1-1 0 0,1 0 0 0,-2-1 0 16,-2 1 0-16,-3 0 0 0,-6 1 0 0,-2 3 0 15,-20-4 0-15,20 10 0 0,-20-10 0 16,-2 25 0-16,-8-6 0 0,-4 4 0 16,-7 3 0-16,-6 0 0 0,-6 3 0 0,-3 0 0 15,-4 0 0-15,0 0 0 0,1-3 0 0,2-3 0 16,4 0 0-16,2-3 0 0,5 1 0 0,3-5 0 16,6-3 0-16,17-13 0 0,-18 17-17 0,6-38-210 15,40 30-342-15,-25-27-74 0,20 4 53 0</inkml:trace>
  <inkml:trace contextRef="#ctx0" brushRef="#br1" timeOffset="102408.2413">13286 7465 1751 0,'17'9'224'0,"-39"-10"-167"16,22 1-42-16,0 0-15 0,0 0 0 0,0 0 0 16,0 0 0-16,0 0 0 0,-7 35 0 15,-1-7 0-15,-1 7 0 0,-5 6 0 0,0 7 0 16,-4 3 0-16,-1 2 0 0,-4 4 0 0,0 2 0 15,-2 3 0-15,-1-2 0 0,-1 3 0 0,3-5 0 16,2-3 0-16,3 0 0 0,3-5 0 0,4-5 0 16,2-7 0-16,5-6 0 0,4-7 0 0,3-5 0 15,-2-20 0-15,17 24 0 0,-17-24 0 16,29 7 0-16,-10-12 0 0,1-2 0 0,2-6 0 16,1-5 0-16,0-3 0 0,1-4 0 0,-1-6 0 15,-1 1 0-15,-3 0 0 0,-2 1 0 0,-2 3 0 16,-2 5 0-16,-3 3 0 0,-10 18 0 0,16-26 0 15,-16 26 0-15,0 0 0 0,0 0 0 16,0 0 0-16,0 0 0 0,0 0 0 0,15 19 0 16,-12-2 0-16,0 4 0 0,0 1 0 15,-1 3 0-15,3 1 0 0,0-2 0 0,4 1 0 16,-1-6 0-16,7 0 0 0,-15-19 0 0,37 30 0 16,-18-27-102-16,22 26-187 0,-41-29-234 0,50-1-76 15,-23-5 66-15</inkml:trace>
  <inkml:trace contextRef="#ctx0" brushRef="#br1" timeOffset="103481.8432">14045 8177 1277 0,'0'0'207'16,"-34"-8"252"-16,15 10-432 0,-1-4-10 0,20 2-1 15,-33-1 3-15,33 1-4 0,-29 4-5 0,29-4-10 16,-27 7 0-16,27-7 0 0,-26 13 0 15,26-13 0-15,-23 22 0 0,23-22 0 16,-24 31 0-16,11-10 0 0,1 2 0 0,-1 2 0 16,2 3 0-16,5 0 0 0,-1-1 0 0,1 0 0 15,5-1 0-15,1-4 0 0,5-3 0 0,-5-19 0 16,18 28 0-16,-18-28 0 0,34 20 0 0,-13-14 0 16,4-3 0-16,2-6 0 0,3-4 0 0,4-4 0 15,2-2 0-15,-2-5 0 0,0-5 0 16,-4-3 0-16,-1-3 0 0,-3 0 0 0,-2-2 0 15,-4 2 0-15,-5-1 0 0,-2-1 0 0,-6 4 0 16,-2-2 0-16,-5 3 0 0,-5 2 0 0,-1 2 0 16,-5 2 0-16,0 3 0 0,11 17 0 15,-28-23 0-15,28 23 0 0,-29-6 0 0,29 6 0 16,-29 7 0-16,29-7 0 0,-26 18 0 0,26-18 0 16,-18 23 0-16,18-23 0 15,-4 26 0-15,4-26 0 0,10 24 0 0,-10-24 0 16,22 18 0-16,-4-12 0 0,3-1 0 0,4-4 0 15,4-1 0-15,3-2 0 0,2-2 0 0,3-2 0 16,-3 0 0-16,2-1 0 0,-3-2 0 0,-3 1 0 16,-2-1 0-16,-3 2 0 0,-5 2 0 0,-20 5 0 15,26-8 0-15,-26 8 0 0,0 0 0 16,0 0 0-16,0 0 0 0,0 0 0 0,0 0 0 16,0 0 0-16,-10 23 0 0,10-23 0 0,-24 27 0 15,8-7 0-15,-4 2 0 0,2 3 0 0,1-1 0 16,0 3 0-16,4-2 0 0,3-2 0 0,3 0 0 15,6-4 0-15,1-19 0 0,4 26 0 16,-4-26 0-16,15 18 0 0,-15-18 0 0,28 13 0 16,-11-9 0-16,1-3 0 0,4-3 0 15,0-4 0-15,4-3 0 0,0-3 0 0,1-2 0 16,2-3 0-16,-2 0 0 0,-1-3 0 0,-1-1 0 16,-5 2 0-16,0-1 0 0,-3 1 0 0,-17 19 0 15,23-34 0-15,-23 34 0 0,10-27 0 0,-10 27 0 16,4-17 0-16,-4 17 0 0,0 0 0 0,0 0 0 15,0 0 0-15,0 0 0 0,0 0 0 0,0 0 0 16,0 0 0-16,-15 33 0 0,8-10 0 16,1 1 0-16,-3 5 0 0,3 0 0 0,1-1 0 15,0 0 0-15,4-3 0 0,2-3 0 16,3-3 0-16,5-1 0 0,-9-18 0 0,26 26 0 16,-7-18 0-16,5-3 0 0,3-3 0 0,4-3 0 15,2-5 0-15,6-4 0 0,2-5 0 0,3-2 0 16,2-5 0-16,1 0 0 0,-2 0 0 15,-2 0 0-15,-2 2 0 0,-3-3 0 0,-6 5 0 16,-3 0 0-16,-6 1 0 0,-23 17 0 0,31-23 0 16,-31 23 0-16,0 0 0 0,0 0 0 0,0 0 0 15,0 0 0-15,-22 4 0 0,22-4 0 0,-29 24 0 16,29-24 0-16,-32 34 0 0,17-16 0 0,2 1 0 16,1 2 0-16,1 0 0 0,0 1 0 15,4 1 0-15,-1-1 0 0,4 0 0 16,0-3 0-16,4-19 0 0,0 29 0 0,0-29 0 15,5 22 0-15,-5-22 0 0,0 0 0 0,0 0 0 16,20 12 0-16,-20-12 0 0,0 0 0 0,0 0 0 16,18-16 0-16,-18 16 0 0,8-25 0 0,-3 8 0 15,3-4 0-15,2 0 0 0,0-2 0 0,2-3 0 16,-1 0 0-16,1 0 0 0,3-2 0 0,-2 3 0 16,5-3 0-16,1-1 0 0,-1 1 0 15,4-1 0-15,-2 4 0 0,1 1 0 0,-1 4 0 16,-20 20 0-16,30-25 0 0,-30 25 0 15,17-10 0-15,-17 10 0 0,0 0 0 0,18-4 0 16,-18 4 0-16,18-5-66 0,6 16-83 0,-24-31-94 16,41 36-216-16,-41-16-127 0,39-15 90 0,-4 24 449 15</inkml:trace>
  <inkml:trace contextRef="#ctx0" brushRef="#br1" timeOffset="103793.3977">15894 8067 1442 0,'-21'-19'272'15,"21"19"-100"-15,0 0-61 0,0 0-61 0,-19 8-50 16,19-8 0-16,-22 0 0 0,22 0 0 0,-26 3 0 15,26-3 0-15,-26 5 0 0,26-5 0 0,-20 7 0 16,20-7 0-16,-18 11 0 0,18-11 0 0,-13 17 0 16,13-17 0-16,-6 23 0 15,6-23 0-15,-1 30 0 0,1-30 0 0,5 33 0 16,1-16 0-16,-3 0 0 0,-3-17 0 0,16 30 0 16,-16-30 0-16,18 29 0 0,-18-29 0 0,25 23 0 15,-25-23 0-15,29 18 0 0,-29-18 0 0,30 14 0 16,-30-14 0-16,28 7 0 0,-28-7 0 0,23 8 0 15,-23-8 0-15,0 0 0 0,19 10 0 0,-19-10 0 16,0 0 0-16,0 0 0 0,1 23 0 16,-1-23 0-16,-16 22 0 0,16-22 0 0,-33 31 0 15,10-12 0-15,-7 1 0 0,-3 4 0 0,-10 0 0 16,-3 4 0-16,-7 2 0 0,-7 5 0 0,-12-9-62 16,14 27-198-16,-44-42-188 0,24 29-155 15,-21-9 19-15,-6-14 495 0</inkml:trace>
  <inkml:trace contextRef="#ctx0" brushRef="#br1" timeOffset="104556.6235">2786 10276 1479 0,'18'21'351'15,"-18"-21"-264"-15,10-32-45 0,2 12-9 0,4-1-6 16,1 2-20-16,1-2 14 0,-1 4-21 16,0 4 0-16,-17 13 0 0,27-16 0 0,-27 16 0 15,17-2 0-15,-17 2 0 0,0 0 0 0,11 19 0 16,-11-19 0-16,6 28 0 0,-6-8 0 0,1 3 0 15,-1 4 0-15,0 2 0 0,0 3 0 0,3 1 0 16,0 2 0-16,3 3 0 0,2 2 0 16,3 2 0-16,1 1 0 0,2-1 0 0,3-2 0 15,4-2 0-15,-2-1 0 0,5-5 0 0,0-1 0 16,1-7 0-16,1-5 0 0,3-8 0 0,2-9 0 16,0-6 0-16,2-6 0 0,-3-11 0 0,0-3 0 15,-2-7 0-15,-3-6 0 0,-1-2 0 0,0-5 0 16,-4-4 0-16,-2-1 0 15,-3 0 0-15,-3 2 0 0,-3-1 0 0,-6 5 0 16,-3 3 0-16,-2 0 0 0,-3 3 0 0,-1 0 0 16,0 2 0-16,0 1 0 0,2 3 0 0,1 3 0 15,1 7 0-15,2 5 0 0,0 16 0 0,9-25 0 16,-9 25 0-16,25-18 0 0,1 9 0 0,4-1 0 16,10 0 0-16,4-6 0 0,15 9-85 0,-10-24-84 15,35 34-255-15,-22-29-200 0,10 8 33 16,1 6 438-16</inkml:trace>
  <inkml:trace contextRef="#ctx0" brushRef="#br1" timeOffset="104805.8394">5281 10159 1586 0,'0'0'337'0,"0"0"-256"0,0 0-68 16,11-28-9-16,-11 28 6 0,39-35-6 0,-10 13 4 15,7-2-5-15,0 1-2 0,4 0-1 16,-1 4 0-16,0-1-10 0,-1 4-5 16,-4 3-8-16,0 5-3 0,-6-3-14 0,4 13-35 15,-23-20-126-15,18 28-400 0,-27-10-3 0,0 0 153 16</inkml:trace>
  <inkml:trace contextRef="#ctx0" brushRef="#br1" timeOffset="104946.0307">5272 10530 1580 0,'-19'2'467'16,"19"-2"-467"-16,28-10 0 0,0-6 0 0,10-6 0 15,8-7 0-15,10-6 0 0,9-3 0 0,9-3 0 16,7-2 0-16,2-6 0 0,11 10-63 15,-26-26-486-15,33 24-105 0,-14-10-5 0</inkml:trace>
  <inkml:trace contextRef="#ctx0" brushRef="#br1" timeOffset="106830.9099">8345 9238 1109 0,'0'0'518'0,"0"0"-438"0,0 0-37 16,0 0-13-16,0 0 1 0,-18-18 5 15,18 18-2-15,0 0-7 0,-20 3-8 0,20-3-8 16,-28 11-2-16,10-1-4 0,-3 4 4 0,-4 3 0 16,-3 4 6-16,-8 4-2 0,-2 6 8 15,-7 7-7-15,-3 5 0 0,-1 9-14 0,-2 9 0 16,-2 4 0-16,1 5 0 0,0 3 0 0,6 0 0 16,6-1 0-16,6-1 0 0,7-1 0 0,10-5 0 15,9-3 0-15,8-6 0 0,7-7 0 16,8-4 0-16,8-7 0 0,5-6 0 0,6-6 0 15,2-8 0-15,7-5 0 0,3-7 0 0,5-6 0 16,5-6 0-16,1-8 0 0,3-6 0 0,-3-4 0 16,-2-3 0-16,-9-2 0 0,-6-2 0 0,-8 0 0 15,-8-1 0-15,-8 2 0 0,-5 1 0 0,-9 1 0 16,-5 3 0-16,-8-1 0 0,-9 1 0 0,-5 4 0 16,-8 2 0-16,-5 4 0 0,-4 2 0 15,-3 3 0-15,0 1 0 0,0 4 0 16,3-1 0-16,8 2 0 0,7 1 0 0,10-1 0 15,17 4-32-15,0 0-57 0,-11-40-138 0,53 43-207 16,-30-30-130-16,28 4 1 0,6 6 426 0</inkml:trace>
  <inkml:trace contextRef="#ctx0" brushRef="#br1" timeOffset="107156.5989">9140 9494 1983 0,'-25'-19'46'0,"25"19"-28"0,-21-12-18 16,21 12 0-16,-29-6 0 0,10 7 0 0,-2 3 0 16,-4 5 0-16,-1 4 0 0,-4 5 0 15,0 5 0-15,-3 2 0 0,0 8 0 0,-2 3 0 16,2 8 0-16,2 3 0 0,1 4 0 0,2 1 0 16,5 1 0-16,4-1 0 0,4-1 0 0,9-4 0 15,5-2 0-15,9-4 0 16,8-4 0-16,7-4 0 0,8-6 0 0,5-9 0 15,6-4 0-15,7-9 0 0,6-7 0 0,6-8 0 16,2-9 0-16,5-8 0 0,3-6 0 16,-1-8 0-16,-1-2 0 0,-7-4 0 0,-8-3 0 15,-10 2 0-15,-7 0 0 0,-12 4 0 0,-9 3 0 16,-10 4 0-16,-12 2 0 0,-9 5 0 0,-10 0 0 16,-7 6 0-16,-8 1 0 0,-4 6 0 0,-7 1 0 15,1 14-66-15,-24-29-205 0,32 29-345 0,-24-8-17 16,18 7 173-16</inkml:trace>
  <inkml:trace contextRef="#ctx0" brushRef="#br1" timeOffset="108932.4307">10681 9316 1822 0,'0'0'34'16,"0"0"-9"-16,0 0-1 0,0 0 0 0,0 0 6 16,0 0-2-16,0 0-4 0,0 0-5 0,0 0-4 15,0 0-13-15,-5 19-2 0,5-19 0 0,-1 35 0 16,0-9 0-16,1 6 0 16,0 7 0-16,0 7 0 0,0 3 0 0,1 2 0 15,0 2 0-15,-1 0 0 0,1-3 0 0,2 1 0 16,-2-5 0-16,1 0 0 0,0-7-28 0,6 9-78 15,-8-48-168-15,6 51-331 0,-6-33-33 0,0-18 243 16</inkml:trace>
  <inkml:trace contextRef="#ctx0" brushRef="#br1" timeOffset="109228.3183">11165 9442 1871 0,'0'0'120'16,"0"0"-101"-16,-28 14-15 0,5-7-3 0,1 4 5 15,-1 0 6-15,0 2 2 0,0 1-14 0,1 1 0 16,0 5 0-16,1 0 0 0,2 2 0 0,2 2 0 16,0 0 0-16,2 1 0 0,3-4 0 0,2 0 0 15,7-3 0-15,3-18 0 0,1 29 0 0,-1-29 0 16,14 22 0-16,-14-22 0 0,26 18 0 0,-26-18 0 15,35 12 0-15,-13-7 0 0,1-1 0 16,3-2 0-16,2-2 0 0,-2 0 0 0,7 1 0 16,-1-2 0-16,1 2 0 0,-2-1 0 15,2 4-7-15,-4-8-73 0,14 21-111 0,-43-17-423 16,52 1 3-16,-30-1 68 0</inkml:trace>
  <inkml:trace contextRef="#ctx0" brushRef="#br1" timeOffset="109898.136">11774 9595 1687 0,'0'0'157'0,"0"0"-113"0,0 0-11 16,0 0-8-16,-23 15 1 0,23-15-11 0,-17 15 1 15,17-15-6-15,-22 31 6 0,9-11-6 0,1 4-2 16,-2 3-8-16,1 0 0 0,0 2 0 0,3-2 0 15,-1 1 0-15,2-2 0 0,3-5 0 16,3 0 0-16,3-21 0 0,-2 29 0 0,2-29 0 16,0 0 0-16,14 19 0 0,-14-19 0 15,0 0 0-15,23-2 0 0,-23 2 0 0,22-17 0 16,-9 0 0-16,3-2 0 0,2-3 0 0,0-3 0 16,1-1 0-16,-1 0 0 0,-1-1 0 0,-1 2 0 15,-4 0 0-15,-2 4 0 0,-1 1 0 0,-3 3 0 16,-6 17 0-16,8-21 0 0,-8 21 0 0,0 0 0 15,0 0 0-15,0 0 0 0,0 0 0 0,0 0 0 16,0 0 0-16,-10 18 0 0,10-18 0 16,-6 32 0-16,4-14 0 0,2-18 0 15,1 29 0-15,-1-29 0 0,14 21 0 0,-14-21 0 16,31 12 0-16,-11-11 0 0,7-5 0 0,2-5 0 16,7-4 0-16,0-3 0 0,4-5 0 0,0 0 0 15,2-1 0-15,-3 1 0 0,-5 1 0 0,-4 3 0 16,-4 4 0-16,-7 3 0 0,-19 10 0 0,27-6 0 15,-27 6 0-15,0 0 0 0,0 0 0 16,2 24 0-16,-7-2 0 0,-4 2 0 0,-3 7 0 16,-4 2 0-16,-3 1 0 0,1 1 0 0,2-2 0 15,-1-3 0-15,5-2 0 0,3-7 0 0,6-1 0 16,3-20 0-16,12 24 0 0,-12-24 0 0,36 7 0 16,-17-27-170-16,33 32-199 0,-31-38-247 15,26 12 18-15,-3-2 305 0</inkml:trace>
  <inkml:trace contextRef="#ctx0" brushRef="#br1" timeOffset="110303.0639">13505 9030 1601 0,'-9'-20'401'0,"9"20"-356"0,-22 25-45 0,7-4 0 16,-9 8 0-16,-3 7 0 15,-10 9 0-15,-7 6 0 0,-7 7 0 0,-5 6 0 16,-3 7 0-16,-5 2 0 0,0 4 0 0,1 2 0 16,-1-4 0-16,6 0 0 0,3-6 0 0,7-7 0 15,6-3 0-15,6-6 0 0,8-5 0 0,7-7 0 16,10-4 0-16,5-8 0 0,12-4 0 0,-6-25-107 15,43 43-356-15,-43-43-128 0,38 5-34 0,-14-11 365 16</inkml:trace>
  <inkml:trace contextRef="#ctx0" brushRef="#br1" timeOffset="110848.2327">13733 9136 1770 0,'0'0'59'0,"17"-23"-10"0,-17 23-4 16,0 0-1-16,19-16 2 0,-19 16-12 0,0 0-34 15,0 0 0-15,0 0 0 0,-10 30 0 16,4-9 0-16,-5 5 0 0,0 8 0 0,-2 5 0 16,-2 3 0-16,-2 5 0 0,-1 3 0 0,-2 3 0 15,1 2 0-15,2-2 0 0,0 0 0 0,2-3 0 16,2-3 0-16,-1-3 0 0,4-2 0 0,1-6 0 16,4-5 0-16,1-3 0 0,4-5 0 15,3-4 0-15,-3-19 0 0,11 27 0 0,-11-27 0 16,18 12 0-16,-18-12 0 0,21 0 0 0,-21 0 0 15,23-11 0-15,-23 11 0 0,25-24 0 0,-9 7 0 16,0-1 0-16,2-4 0 0,-1 0 0 0,-1-2 0 16,1 3 0-16,-2-2 0 0,-1 2 0 15,-2 3 0-15,1 0 0 0,-13 18 0 0,24-27 0 16,-24 27 0-16,21-12 0 0,-21 12 0 16,0 0 0-16,0 0 0 0,18 13 0 0,-18-13 0 15,5 26 0-15,-5-9 0 0,0 2 0 0,0-1 0 16,-1 0 0-16,2 0 0 0,-1-18 0 0,2 29 0 15,-2-29 0-15,7 22 0 0,-7-22 0 0,0 0 0 16,26 18 0-16,-26-18 0 0,28 2 0 0,-11-7 0 16,4-1-2-16,-2-8-54 0,12 8-33 15,-17-21-74-15,32 31-256 0,-36-34-81 0,22 20-28 16,-13-2 239-16</inkml:trace>
  <inkml:trace contextRef="#ctx0" brushRef="#br1" timeOffset="111113.0313">14193 9735 388 0,'-14'-18'399'0,"32"40"15"0,-41-38 35 0,23 16-286 16,2 17-90-16,-2-17-21 0,0 0-15 0,-17 27-3 15,17-27-8-15,-15 28-14 0,7-11-12 0,2 3 0 16,1 1 0-16,0-1 0 0,0 1 0 16,2-1 0-16,0 2 0 0,1-4 0 0,3-1 0 15,-1-17 0-15,4 27 0 0,-4-27 0 0,3 18 0 16,-3-18 0-16,0 0 0 0,0 0 0 0,0 0 0 16,0 0 0-16,0 0 0 0,0 0 0 0,0 0 0 15,14-19 0-15,-14 19 0 0,9-34 0 0,-1 13 0 16,-1 1 0-16,2-1 0 0,-1-2 0 15,1 1 0-15,0-1 0 0,0-2 0 16,2 1 0-16,1-3 0 0,1 2 0 0,3 2 0 16,-1 2 0-16,-1 4 0 0,-14 17 0 0,27-21 0 15,-27 21 0-15,23-9 0 0,-23 9 0 0,20-1 0 16,-20 1 0-16,25 11 0 0,-25-11-244 0,41 7-298 16,-41-7-65-16,37 5-5 0</inkml:trace>
  <inkml:trace contextRef="#ctx0" brushRef="#br1" timeOffset="111284.4196">15057 9896 1876 0,'20'32'171'0,"-20"-32"-171"0,-18 19 0 16,18-19 0-16,-22 11 0 0,22-11 0 0,-19 5 0 16,19-5 0-16,0 0 0 0,0 0 0 15,0 0 0-15,-34-36-331 0,34 36-319 0,0 0-12 16,11-28 259-16</inkml:trace>
  <inkml:trace contextRef="#ctx0" brushRef="#br2" timeOffset="120329.6109">9422 5457 945 0,'-40'-6'501'0,"0"-2"-472"16,1 2-22-16,1 0-4 0,1 1-2 0,0-1 2 15,2 0 0-15,-2 0 2 0,2 0-3 16,-3 1 3-16,2 2 2 0,-3-3 10 0,0 3 6 16,-3-4 9-16,4 6 5 0,-7-8 3 15,7 7-3-15,-7-8 0 0,4 5-5 0,-5-3-3 0,2 2-6 16,-4-3-4-16,1 5-3 0,-3-4-2 0,0 4-3 15,-2-1-2-15,-3 2-3 0,-2 1-1 0,-4 2-2 16,-2 1-1-16,-3 2 0 16,-2-1-4-16,-1 3 0 0,-2 0 1 0,0-2 0 15,-1 3 1-15,-1-1 1 0,-2 0-2 0,-3 0 2 16,0-2-2-16,-1 1 1 0,0 0-1 0,1-1 1 16,-1 0 1-16,-1-1 1 0,1-1 0 0,-2 1 2 15,0-4 0-15,1 1 1 0,-3 0 1 0,3-1-1 16,-3-2 2-16,1 3-2 0,-1-2 1 0,-6 2-3 15,0 0 0-15,-2 0-2 0,-2-1-1 16,2 2 1-16,-2 2-1 0,-1-1 1 0,-3 0-3 16,-2 1 0-16,1 1 0 0,2-1 1 0,-4 2 0 15,0 0 1-15,-2 0-3 0,-1 2 2 0,-2 0-1 16,2 1 2-16,-1 1-1 0,2 0 2 16,-3 3-3-16,1-1 3 0,-1 1-2 0,2 2 2 15,1 1-2-15,2-2 3 0,2 0-3 0,-5-1 1 16,5-1-2-16,3 1 2 0,1 1-1 15,3 1 3-15,5-1-2 0,-3 0 1 0,1 0-7 16,2 0 2-16,1 4-7 0,2 1 3 0,3 1-4 16,0 2 4-16,1 3-8 0,-2 0 8 0,4 5 12 15,-1-1-32-15,2 0 38 0,5 4-34 0,-1-1 18 16,4 3 10-16,0 0-9 0,2 0 9 0,2 2-10 16,0-1 9-16,5 2-9 15,2-1 9-15,2 2-7 0,5-1 10 0,3 0-11 16,3 1 11-16,5-1-10 0,4-1 10 0,5-1-9 15,7 0-13-15,4-2 35 0,4 1-35 0,6-2 34 16,1 1-14-16,3-1-9 0,3-1 8 0,2 1-7 16,2-1 7-16,3 0-7 0,1 3 8 0,2 1-8 15,0 0 8-15,2 1-10 0,0-3 8 0,2 3-9 16,0-2 10-16,1 2-10 0,2 0 11 16,1 0 12-16,1 0-35 0,2-1 34 0,2-1-35 15,2-1 12-15,1 2 10 0,5-3-6 0,3-2 9 16,5-2-7-16,4-1 9 0,4-3-7 0,6-1 6 15,2-4-5-15,6-1 4 0,0-3-4 16,3 1 3-16,5-2-3 0,-1-1 4 0,3 0-5 16,3 0 4-16,2-1-1 0,4-1 2 0,0-1-3 15,3 1 3-15,0 0-7 0,-1-1 5 16,4 1-3-16,1-1 3 0,0-1 0 0,4 1 1 16,1-2-2-16,0 1-1 0,0-2 0 0,1-1 1 15,5-1 2-15,3-2 2 0,2-1-1 0,4-1-1 16,0-2 1-16,1 0-2 0,4-2 3 0,4 0-2 15,-1 1-1-15,2 0-1 0,-3 1-1 0,-1-1 0 16,4 3 1-16,-2 0-1 0,-1 3 2 16,0 0-2-16,-5 2-1 0,-1 1 1 0,-3 2-3 15,1 0 4-15,-1 1-3 0,-1 1 3 0,-2 0-4 16,-3-1 3-16,3-1 0 0,0 0 1 16,-2-1-2-16,3-1 2 0,-2-3-2 0,0 1 0 15,6-3 0-15,3-1 2 0,2-1-1 0,0-3 1 16,1 1 0-16,-2-3-2 0,5-1 3 0,-1-1-2 15,-1 1 2-15,-2-2-3 0,-4 1 1 16,-3 1-1-16,1-1 1 0,-2 2 0 0,-4 0 1 16,-2 1-1-16,-6 2-1 0,-4 0-1 0,0 1 0 15,-5 0 1-15,1 0 1 0,-3 1-1 0,-4 1-1 16,0 0 0-16,-5 1 0 0,-1-1 0 0,-2 0 1 16,-2 0-1-16,2-1 2 0,0-1-1 0,-1-1 1 15,0 0-1-15,-1-3 3 0,-2 0-3 16,-1-3 2-16,0 1-3 0,1-3 5 15,-1-1-3-15,1 1 3 0,1-4-2 0,-4 3 2 16,0-1-4-16,-2-4 4 0,-2 1-4 0,-2-2 4 16,-2-1-6-16,-1 1 6 0,-2-3-5 0,1-1 4 15,-2 2-4-15,1-3 7 0,1 0-8 0,-4-1 6 16,1-2-5-16,-2 0 4 0,-2-1-6 0,-3 0 7 16,-2 1-7-16,-4 0-14 0,-4 3 32 15,-3-1-31-15,-6 1 32 0,-4 0-13 0,-4 0-4 16,-4 3 5-16,-2-1-4 0,-5 1 4 0,-2-2-4 15,-2 1 5-15,-4 1-6 0,0-1 6 16,-3-1-6-16,-2-1 5 0,-1-2-4 0,-2 0 6 16,-1-1-6-16,-2 1 6 0,0-2-7 0,-4-2 5 15,2 0-6-15,-2-1 7 0,-1-2-7 0,-1 1 6 16,-1 0 9-16,-2-3-27 0,-4 0 27 16,-2 1-28-16,-3-1 11 0,-2 2 6 0,-1-1-7 15,-6 2 7-15,-1-2-6 0,-1 1 7 0,-3 0-6 16,-1-3 7-16,-2 0-8 0,-2-2 9 0,-2 1-9 15,-1-1 7-15,-4-1-8 0,-1 1 8 0,-2-2 8 16,-3 1-28-16,-1 1 26 0,1 1-28 0,-1 1 10 16,0 3 4-16,-5 2-9 0,-3 7 1 15,-4 1-11-15,-1 10-7 0,-7-2-20 0,10 15-46 16,-25-25-258-16,24 28-232 0,-9-6 2 16,2-5 365-16</inkml:trace>
  <inkml:trace contextRef="#ctx0" brushRef="#br2" timeOffset="121215.4564">11226 5534 813 0,'0'0'330'16,"25"-27"-289"-16,-21 11-27 0,-4 16 16 16,7-43 39-16,-7 43 15 0,6-45 25 0,-6 45-4 15,-1-42 1-15,1 42-8 0,-17-41-4 0,17 41-19 16,-30-37-20-16,10 18-31 0,-5 1-24 0,-2 3 0 16,-2 1 0-16,-2 3 0 0,0 5 0 0,2 4 0 15,-1 3 0-15,4 6 0 0,-1 5 0 0,0 8 0 16,0 8 0-16,-1 5 0 0,-2 11 0 15,-2 8 0-15,0 7 0 0,1 5 0 0,4 8 0 16,4-1 0-16,4 2 0 0,5-2 0 16,6-5 0-16,4-5 0 0,5-5 0 0,3-7 0 15,5-4 0-15,-1-6 0 0,7-2-32 0,-7-13-51 16,15 14-70-16,-23-38-316 0,16 26-124 0,-16-26 7 0,18 11 456 16</inkml:trace>
  <inkml:trace contextRef="#ctx0" brushRef="#br2" timeOffset="121979.6864">10552 6058 1871 0,'-25'-17'66'16,"3"7"-22"-16,1-3-8 0,21 13-6 0,-26-13-30 15,26 13 0-15,0 0 0 0,0 0 0 0,0 0 0 16,0 0 0-16,0 0 0 0,32-9 0 0,-9 3 0 16,5-1 0-16,4-2 0 0,1 1 0 15,2-1 0-15,-1 3 0 0,1-1 0 0,0-1 0 16,1 2 0-16,-2-2 0 0,2 2 0 0,-5-1 0 15,1 1 0-15,-2-1 0 0,0 1 0 16,-2 0 0-16,-1 1-21 0,-4-1-4 0,2 0 6 16,-3 0 0-16,0 0 9 0,-2 1 2 0,-20 5 5 15,26-8 2-15,-26 8 2 0,0 0 3 0,0 0 4 16,0 0 2-16,0 0 1 0,-3 17 3 16,3-17-2-16,-29 22 6 0,9-9-3 0,1 3-2 15,-3 1-13-15,0 2 0 0,0 1 0 0,1-2 0 16,3 1 0-16,2 1 0 0,3-2 0 0,4 0 0 15,3 0 0-15,5-1 0 0,1-17 0 0,9 30 0 16,-9-30 0-16,23 24 0 0,-6-14 0 0,2-1 0 16,6-6 0-16,1-2 0 0,2-4 0 15,3-3 0-15,0-4 0 0,2-3 0 16,-1-3 0-16,-2-2 0 0,-1-1 0 0,-3-3 0 16,-1-1 0-16,-3-3 0 0,-2 2 0 0,-4-1 0 15,-3 1 0-15,-3 1 0 0,-5 3 0 0,-4 1 0 16,-1 19 0-16,-10-29 0 0,10 29 0 0,-21-21 0 15,21 21 0-15,-28-12 0 0,28 12 0 0,-30-2 0 16,30 2 0-16,-26 7 0 0,26-7 0 16,-20 13 0-16,20-13 0 0,0 0 0 0,-12 25 0 15,12-25 0-15,0 0 0 0,17 18 0 0,-17-18 0 16,30 6 0-16,-8-7 0 0,2-2 0 16,4-3 0-16,0 1 0 0,3-1 0 0,-5 3 0 0,1 0 0 15,-4 2 0-15,-3 1 0 0,-2 2 0 16,-18-2 0-16,27 12 0 0,-27-12 0 0,15 22 0 15,-15-22 0-15,5 35 0 0,-7-12 0 16,-4 1 0-16,-4 2 0 0,-2-1 0 0,0 1 0 16,-3-1 0-16,4-1 0 0,-2-2 0 0,2-3 0 15,11-19 0-15,-16 27 0 0,16-27 0 0,0 0 0 16,-8 18 0-16,8-18 0 0,0 0 0 0,0 0 0 16,0 0 0-16,21-24 0 0,-21 24 0 0,27-36 0 15,-10 11 0-15,1-1 0 0,1 0 0 16,-5 1 0-16,1 1 0 0,-4 1 0 0,-1 1 0 15,-2 0 0-15,1 4 0 0,-5 1 0 0,-4 17 0 16,11-26 0-16,-11 26 0 0,0 0 0 16,10-17 0-16,-10 17 0 0,0 0 0 0,0 0 0 15,21-10 0-15,-21 10 0 0,22-5 0 0,-22 5 0 16,33-9 0-16,-10 4 0 0,1-4 0 0,5 3 0 16,-1-8-9-16,13 20-164 0,-31-27-453 15,30 19-27-15,-19-13 68 0</inkml:trace>
  <inkml:trace contextRef="#ctx0" brushRef="#br2" timeOffset="122509.2836">12162 5799 1632 0,'-24'6'415'0,"24"-6"-415"0,-22 31 0 16,11-14 0-16,4 3 0 0,-1-1 0 16,1 3 0-16,-1 2 0 0,0 1 0 15,0 1 0-15,1-1 0 0,-1-1 0 0,1 1 0 16,1-4 0-16,0 1 0 0,1-4 0 0,5-18 0 15,-9 28 0-15,9-28 0 0,0 0 0 0,-2 17 0 16,2-17 0-16,0 0 0 0,0 0 0 0,17-12 0 16,-17 12 0-16,17-22 0 0,-6 4 0 15,1-4 0-15,0 0 0 0,0-3 0 16,1 1 0-16,-2 0 0 0,0-1 0 0,-3 1 0 0,-1 3 0 16,-2 0 0-16,-1 0 0 0,-2 4 0 0,-2 17 0 15,5-24 0-15,-5 24 0 0,0 0 0 0,0 0 0 16,0 0 0-16,0 0 0 0,0 0 0 0,0 0 0 15,0 0 0-15,6 18 0 0,-6-18 0 16,9 17 0-16,-9-17 0 0,12 17 0 16,-12-17 0-16,22 12 0 0,-22-12 0 0,35 4 0 15,-12-6 0-15,4-4 0 0,2-3 0 0,1-3 0 16,5-1 0-16,-4-2 0 0,2 1 0 0,-4-2 0 16,-1 3 0-16,-5-1 0 0,-2 3 0 0,-4 2 0 15,-17 9 0-15,21-15 0 0,-21 15 0 0,0 0 0 16,0 0 0-16,0 0 0 0,0 0 0 0,0 0 0 15,0 0 0-15,0 0 0 0,0 0 0 16,0 0 0-16,-3 23 0 0,-3-6 0 0,-1 7 0 16,-4 4 0-16,4 1 0 0,-3 0 0 15,1-2 0-15,4-1 0 0,1-1 0 0,4-4 0 16,2-2 0-16,-2-19 0 0,16 25 0 0,-16-25 0 16,29 11 0-16,-6-10 0 0,-1-7 0 0,8 1-6 15,-5-19-125-15,27 30-231 0,-32-36-239 16,17 12-21-16,-8-3 298 0</inkml:trace>
  <inkml:trace contextRef="#ctx0" brushRef="#br2" timeOffset="122867.5546">12955 5810 1580 0,'-23'8'324'0,"4"9"-181"16,19-17-143-16,-19 16 0 0,19-16 0 0,-15 19 0 16,15-19 0-16,-13 27 0 15,13-27 0-15,-7 30 0 0,7-30 0 0,0 32 0 16,0-32 0-16,6 29 0 0,-6-29 0 0,11 23 0 15,-11-23 0-15,16 18 0 0,-16-18 0 0,23 11 0 16,-23-11 0-16,28 2 0 0,-28-2 0 0,33-4 0 16,-15 0 0-16,1-4 0 0,0 0 0 0,0-3 0 15,-1-1 0-15,-1-4 0 0,-17 16 0 0,32-33 0 16,-17 15 0-16,-1 0 0 0,-2 0 0 16,-1-1 0-16,2 1 0 0,-4-2 0 0,0 3 0 15,-9 17 0-15,11-25 0 0,-11 25 0 0,0 0 0 16,0 0 0-16,0 0 0 0,0 0 0 15,0 0 0-15,0 0 0 0,3 17 0 0,-5 2 0 16,-2 7 0-16,-1 0 0 0,-1 3 0 0,0-1 0 16,0 1 0-16,1-2 0 0,2-2 0 15,1-2 0-15,6-5 0 0,-4-18 0 0,17 27 0 16,-17-27 0-16,37 7 0 0,-13-13 0 0,8-7 0 16,3-7 0-16,9-5 0 0,1-8 0 0,9 2-63 15,-9-26-112-15,38 30-344 0,-34-27-90 0,11 13 45 16</inkml:trace>
  <inkml:trace contextRef="#ctx0" brushRef="#br2" timeOffset="123054.4516">13928 5393 113 0,'-32'-67'0'0,"32"47"0"16,-30-16 450-16,37 53 63 0,-7-17 12 15,-11 35-79-15,-13-21-446 0,1 4 0 0,-4 6 0 16,2 5 0-16,2 4 0 0,-2 3 0 0,6 3 0 16,3-2 0-16,3 3 0 0,4 0 0 0,3 0 0 15,2-1 0-15,4-1 0 0,3-1 0 0,0-5 0 16,3-1 0-16,5-2 0 0,2-3 0 0,4 2 0 15,1-4 0-15,4-1 0 0,-4-13-49 16,28 26-210-16,-29-37-332 0,31 18-24 0,-17-15 83 16</inkml:trace>
  <inkml:trace contextRef="#ctx0" brushRef="#br2" timeOffset="123397.1471">14335 5729 1808 0,'0'0'208'15,"-49"14"-177"-15,22-16-31 0,0-2 0 0,3 4 0 16,-2 1 0-16,4 3 0 0,-1 2 0 0,3 4 0 16,-1 2 0-16,1 4 0 0,3 2 0 0,0 5 0 15,3 0 0-15,2 2 0 0,1-1 0 0,3 0 0 16,2 1 0-16,6-2 0 0,1-4 0 0,4-2 0 16,-5-17 0-16,21 23 0 0,-21-23 0 15,29 13 0-15,-11-8 0 0,3-5 0 0,1-2 0 16,1-3 0-16,3-5 0 0,-3-4 0 0,4-5 0 15,2-4 0-15,0-4 0 0,4-4 0 16,-3-1 0-16,2-1 0 0,-6 0 0 0,-1 3 0 16,-2 2 0-16,-4 3 0 0,-3 4 0 0,-6 3 0 15,-10 18 0-15,0 0 0 0,0 0 0 0,0 0 0 16,0 0 0-16,0 0 0 0,-22 32 0 16,3-4 0-16,-5 7 0 0,-1 3 0 0,1 5 0 15,-6-1 0-15,5 4 0 0,-2-6 0 0,6 5 0 16,-4-11 0-16,12 13-86 0,-22-29-133 0,32 21-411 15,-25-13 9-15,6-2 131 0</inkml:trace>
  <inkml:trace contextRef="#ctx0" brushRef="#br2" timeOffset="123973.4735">12322 6717 1886 0,'0'0'57'0,"-21"1"-34"16,21-1-5-16,-23-2 2 0,23 2 0 0,-27 1-2 16,9 0-13-16,1 4-5 0,-2 1 0 0,1 1 0 15,-1 5 0-15,-1 2 0 0,0 1 0 16,-2 5 0-16,1 0 0 0,3 3 0 0,1 0 0 15,5 0 0-15,1-2 0 0,3-1 0 16,8-20 0-16,0 27 0 0,0-27 0 0,20 10 0 16,-3-12 0-16,5-1 0 0,2-7 0 0,7-6 0 15,1-7 0-15,6-7 0 0,5-4 0 0,3-6 0 16,2-3 0-16,1-4 0 0,-3-1 0 0,-2 1 0 16,-6 5 0-16,-4 2 0 0,-6 1 0 15,-5 3 0-15,-6 1 0 0,-7 4 0 0,-4 5 0 16,-5 3 0-16,-3 6 0 0,2 17 0 0,-14-18 0 15,14 18 0-15,-24 4 0 0,24-4 0 0,-35 31 0 16,14-4 0-16,1 5 0 0,0 5 0 0,2 3 0 16,1 0 0-16,3 1 0 0,3-1 0 0,6-1 0 15,3 0 0-15,7 0 0 0,2-4 0 16,8-2 0-16,0-7 0 0,10 0 0 16,-1-9-21-16,16 16-159 0,-40-33-143 0,65 17-212 15,-37-13-83-15,3-11 249 0</inkml:trace>
  <inkml:trace contextRef="#ctx0" brushRef="#br2" timeOffset="124300.554">12992 6573 1512 0,'2'22'450'0,"-29"-16"-393"0,2 0-29 16,-2 0-28-16,4 6 0 0,-1-1 0 15,2 3 0-15,0 2 0 0,4 2 0 0,1 0 0 16,3 3 0-16,4-2 0 0,3 1 0 0,5-3 0 15,3-1 0-15,-1-16 0 0,13 28 0 0,-13-28 0 16,25 20 0-16,-7-14 0 0,1-3 0 16,3 0 0-16,3-3 0 0,-1-4 0 0,1-1 0 15,1-3 0-15,-2-2 0 0,-1-2 0 0,-2-1 0 16,-2-4 0-16,-2 1 0 0,-4-3 0 0,-1-1 0 16,-5-1 0-16,-1-1 0 0,-2-1 0 0,-4 0 0 15,0 1 0-15,-4 0 0 0,-1 2 0 0,-1 0 0 16,6 20 0-16,-14-30 0 0,14 30 0 15,0 0 0-15,-22-19 0 0,22 19 0 16,0 0 0-16,-20 8-3 0,20-8-88 0,0 0-57 16,5 50-251-16,-26-51-77 0,32 22-41 0,-11-21 105 15,0 0 412-15</inkml:trace>
  <inkml:trace contextRef="#ctx0" brushRef="#br2" timeOffset="124798.9944">13378 6577 744 0,'11'-19'346'0,"10"17"-125"0,-19-17-123 16,15 17 0-16,-20-18 25 0,3 20 8 0,0 0-23 16,0 0-13-16,0 0-30 0,0 0-47 15,0 0-18-15,-20 11 0 0,20-11 0 0,-20 18 0 16,20-18 0-16,-22 27 0 0,22-27 0 0,-22 31 0 16,10-14 0-16,3 1 0 0,1-1 0 15,2 1 0-15,2-1 0 0,1 1 0 0,3-18 0 16,4 29 0-16,-4-29 0 0,14 22 0 0,-14-22 0 15,23 16 0-15,-23-16 0 0,31 8 0 0,-13-8 0 16,2-2 0-16,1-6 0 0,1 0 0 0,-1-4 0 16,3-1 0-16,-3-2 0 0,0-2 0 0,-1 0 0 15,-2 0 0-15,-4 0 0 0,-14 17 0 16,23-29 0-16,-23 29 0 0,14-26 0 0,-14 26 0 16,7-21 0-16,-7 21 0 0,0 0 0 15,1-17 0-15,-1 17 0 0,0 0 0 0,0 0 0 16,0 0 0-16,0 0 0 0,0 0 0 0,-2 27 0 15,2-27 0-15,-2 30 0 0,2-12 0 0,-3 3 0 16,1-1 0-16,-1 1 0 0,2-2 0 0,1-2 0 16,0-17 0-16,1 26 0 0,-1-26 0 15,0 0 0-15,8 17 0 0,-8-17 0 0,0 0 0 16,0 0 0-16,21-5 0 0,-21 5 0 0,23-18 0 16,-9 1 0-16,2-4 0 0,1-2 0 0,1 0 0 15,-1 1 0-15,-4 2 0 0,1 0 0 0,-1 0 0 16,-2 2 0-16,-1 1 0 0,-10 17 0 15,16-30 0-15,-16 30 0 0,11-22 0 0,-11 22 0 16,0 0 0-16,0 0-24 0,1-21-160 16,19 45-148-16,-20-24-279 0,0 0 1 0,0 0 325 15</inkml:trace>
  <inkml:trace contextRef="#ctx0" brushRef="#br2" timeOffset="125157.2813">14132 6522 1557 0,'-33'-14'426'16,"33"14"-362"-16,0 0-64 0,-12 20 0 0,12-20 0 16,-17 21 0-16,17-21 0 0,-17 28 0 0,10-10 0 15,0 0 0-15,1 2 0 0,1 1 0 16,-1 1 0-16,2 2 0 0,0-1 0 0,2 0 0 16,-2-3 0-16,4-20 0 0,0 28 0 0,0-28 0 15,0 0 0-15,11 18 0 0,-11-18 0 16,0 0 0-16,25-8 0 0,-25 8 0 0,24-23 0 15,-6 2 0-15,2-6 0 0,0-4 0 16,3 1 0-16,0 0 0 0,-1 4 0 0,-1 3 0 0,-4 3 0 16,-1 2 0-16,-16 18 0 0,21-27 0 0,-21 27 0 15,0 0 0-15,19-14 0 0,-19 14 0 0,0 0 0 16,0 0 0-16,7 17 0 0,-7-17 0 16,9 30 0-16,-4-12 0 0,1 4 0 15,1 1 0-15,2 0 0 0,2 1 0 0,-1 0 0 16,3-2 0-16,1 3 0 0,0-4 0 0,3 3 0 15,-17-24 0-15,32 40 0 0,-32-40-97 0,38 35-119 16,-38-35-240-16,0 0-134 0,33-5-12 0,-16-11 517 16</inkml:trace>
  <inkml:trace contextRef="#ctx0" brushRef="#br2" timeOffset="132198.6412">6817 8822 682 0,'0'0'347'0,"17"-18"-198"0,-17 18-63 16,21-14-18-16,-21 14-16 0,23-12-11 0,-23 12-7 16,23-5-11-16,-23 5-6 0,21-1-3 0,-21 1-2 15,19 4-1-15,-19-4 3 0,22 11 0 0,-22-11 5 16,29 14-1-16,-8-5 1 0,-1-4-3 0,8 4-1 15,-3-3-3-15,8 1 3 0,1-4 0 16,6 4 1-16,1-6 2 0,8 2 3 16,2-3-1-16,8 2 0 0,-3-5-1 0,8 3-5 15,-1-3 0-15,2 3-5 0,2-4-1 0,1 3-3 16,0-1-2-16,2 1-1 0,2 1-1 0,1 3 1 16,-2-2 0-16,0 3-1 0,0-1-1 0,-3 1 1 15,1 2-2-15,-2 0 4 0,4 0-3 16,0 0 2-16,1 0-2 0,2 0 1 0,1 1-1 15,-1 1 2-15,4-2-3 0,-1-2-21 0,9 0 42 16,1-1-43-16,3-2 25 0,5-1 0 0,-3-3-19 16,1 2 21-16,5-1 2 0,4-2 24 0,1-1-22 15,1 0 22-15,-4 1-25 0,0-1-3 0,1 0 1 16,-3 1 1-16,1 1-1 0,0-1 0 16,-3 2 0-16,0-1-2 0,1 2 0 15,-6 0-1-15,1 2 1 0,2 0 0 0,-5 3-1 16,-1-1 2-16,-3 3-2 0,-4 1 1 0,-2 1-2 15,-5 0-21-15,0 2 37 0,0 1-37 0,-3 0 39 16,2 1-16-16,-4-2-1 0,-1 1 3 0,4-3-4 16,-3 2 3-16,6-3-2 0,1 0 3 0,1-2-2 15,2 0 1-15,0-2-2 0,0 0 0 0,0-2 0 16,-1 0 1-16,2 1 0 0,2-1 0 16,-3 2 0-16,1 0 0 0,-4 2 0 0,-1-1-1 15,0 1-1-15,-3 1 1 0,0 2-4 16,-2-1 0-16,2 1-3 0,-3 1 0 0,0 0 1 15,1 0 2-15,-3-2 1 0,-2-1 3 0,0 0 0 16,-2 0 1-16,1-2 1 0,1 1 0 0,-2 0-1 16,-1-2 2-16,-1 1-2 0,-1 1 3 15,0-2-1-15,0 1 1 0,-3 0 0 0,-1-1 0 16,0 0-1-16,0 1-3 0,0 1-1 0,0-1 2 16,-1 1-3-16,-3 0 3 0,0-1-2 0,-3 0 1 15,-1 1 0-15,-1-1 1 0,0-1-2 0,-2 1 1 16,1-2 0-16,2-1 1 0,0-1 1 0,2 0-1 15,1-1 1-15,0-2-1 0,2-2 2 0,-1 0 0 16,0-2 2-16,1-1-2 16,0 0 2-16,1-3-2 0,0-1 2 0,2 0-2 15,0-3 4-15,4 2-4 0,-3-4 3 0,3 0-4 16,-1-1 2-16,3-2-4 0,-1 0 3 0,0 0-4 16,2-1 6-16,-1 0-7 0,4 0-11 0,-3 0 31 15,-2 1-33-15,0-1 31 0,-6 0-14 0,-1 1-5 16,-3 1 5-16,-6-1-4 0,-4 1 3 0,-2 0-4 15,-3 0 3-15,-5-1-5 0,-2 0 7 16,-3 0-4-16,-3-2 6 0,-2 0-3 0,-3-2 3 16,-3-1-5-16,-4-1 5 0,-1 0-6 0,-2 2 7 15,-2-2-5-15,-1 0 8 0,-3-2-4 0,-1 0 7 16,-3 0-7-16,-2-2-5 0,-3 3 2 16,-4-2-1-16,-1 0 0 0,-5 4 0 0,0-4 0 15,-5 5 0-15,-2-2 0 0,-3 4 0 16,-2 0 0-16,-3 1 0 0,-2 0 0 0,-5 3 0 15,-3-1 0-15,-7 0 0 0,-1 2 0 0,-4-3 0 16,-3 1 0-16,-1 1 0 0,-4 0 0 0,-1 2 0 16,-4-1 0-16,-1 0 0 0,1 0 0 0,-1 0 0 15,-3 0 0-15,1-2 0 0,-2 2 0 0,-1-1 0 16,-1 1 0-16,-2 1 0 0,2-1 0 0,-1 2 0 16,-1 0 0-16,0 3 0 15,-3-1 0-15,-2 2 0 0,0 0 0 0,-2 1 0 16,2 0 0-16,-4 2 0 0,1 1 0 0,0 0 0 15,-3-1 0-15,4 1 0 0,-4 0 0 0,2 1 0 16,0-2 0-16,-3 2 0 0,-2-1 0 0,0 0 0 16,0 0 0-16,-1-1 0 0,2 1 0 0,1 0 0 15,0 0 0-15,2 1 0 0,-3 0 0 0,3-1 0 16,-3 3 0-16,0 0 0 0,2 0 0 16,-2 3 0-16,-1 0 0 0,0 1 0 0,-3 0 0 15,1 1 0-15,1 2 0 0,-1-1 0 0,4 0 0 16,-1 2 0-16,0-2 0 0,3 0 0 0,1-1 0 15,3-1 0-15,3-1 0 0,3-3 0 0,-1 0 0 16,4 1 0-16,0-3 0 0,4 0 0 16,-1-2 0-16,2 2 0 0,1-1 0 15,3 0 0-15,-2 0 0 0,1-2 0 0,0 2 0 16,-2 0 0-16,-1-1 0 0,1 4 0 0,-2-2 0 16,1 1 0-16,1-1 0 0,0 1 0 0,0 0 0 15,-1 0 0-15,1 1 0 0,0 0 0 0,0-1 0 16,2 1 0-16,1-2 0 0,1 1 0 0,2 0 0 15,2-2 0-15,-1 1 0 0,2 0 0 0,-1-1 0 16,1 0 0-16,-1 1 0 0,-1 0 0 16,-1 1 0-16,-1 0 0 0,-1 2 0 0,0 2 0 15,-1 1 0-15,1 0 0 0,-1 1 0 0,-4 2 0 16,-2-1 0-16,1 3 0 0,-2-1 0 16,2 1 0-16,1 1 0 0,0 0 0 0,-3 2 0 15,3-1 0-15,0 1 0 0,0-1 0 0,-1 0 0 16,1 2 0-16,1-1 0 0,0 1 0 0,4 0 0 15,1 1 0-15,-2 0 0 0,2-1 0 16,0 1 0-16,0 0 0 0,0-2 0 0,0 3 0 16,0-1 0-16,3 0 0 0,-1 3 0 0,-1 0 0 15,-1 0 0-15,0 2 0 0,-1-1 0 0,1 2 0 16,-1 0 0-16,1 1 0 0,1-2 0 0,4 2 0 16,3-1 0-16,2-2 0 0,1 1-11 0,2 1 22 15,2-1-17-15,2 1 12 16,1-1-6-16,5-1 0 0,1 1 0 0,3-2 0 15,2 2 0-15,4-2 0 0,1 1 0 0,3 1 0 16,-1-1 0-16,2 3-1 0,-1 1 2 0,1 2-4 16,0 0 5-16,-1 3-5 0,2 0 5 0,0 1-5 15,0 1 5-15,-1-1-4 0,1 0 4 0,-2 0-5 16,2 0 5-16,0 2-4 0,2 0 6 0,1-1-6 16,2 0 5-16,2 0-6 0,2 1-9 15,5-1 26-15,0-1-28 0,4 1 28 0,4-2-13 16,0 1-5-16,3 0 7 0,2 1-5 0,0 1 6 15,2 0-6-15,0 0 4 0,1 0-6 0,2 3 7 16,1-1-7-16,1-1 6 0,3-1-4 16,3-4 4-16,3 0-4 0,5-2 4 0,5-3-4 15,5-1 2-15,7-3-3 0,4 1 4 0,10-2-3 16,7-3 5-16,11 1-3 0,8 0 0 16,7 1-10-16,4 1-5 0,5 6-25 0,-4-5-15 15,15 19-63-15,-31-29-391 0,22 25-101 0,-10-8 19 16</inkml:trace>
  <inkml:trace contextRef="#ctx0" brushRef="#br2" timeOffset="133273.4049">17654 7352 1889 0,'-17'5'30'0,"-3"-3"-14"0,0 4 5 0,-4 0 1 15,-1 4 2-15,-1-1-2 0,-2 5-2 16,-4 3-17-16,2 0-3 0,-2 0 0 0,2 1 0 15,4-3 0-15,4 1 0 0,5-3 0 16,17-13 0-16,-19 22 0 0,19-22 0 0,0 0 0 0,5 24 0 16,-5-24 0-16,24 20 0 0,-6-12 0 15,2-1 0-15,5 0 0 0,3-1 0 0,3 0 0 16,0-4 0-16,0 3 0 0,-2 1 0 16,-1 0 0-16,-5 4 0 0,-2-2 0 0,-21-8 0 15,25 18 0-15,-25-18 0 0,5 24 0 0,-9-7 0 16,-8 5 0-16,-4 1 0 0,-7 5 0 0,-5-1 0 15,-3 0 0-15,-3 0 0 0,2-3 0 0,3-3 0 16,6-4 0-16,6-6 0 0,17-11 0 0,-17 4-56 16,34 11-131-16,-30-43-301 0,45 24-91 0,-19-19 9 15,9-13 404-15</inkml:trace>
  <inkml:trace contextRef="#ctx0" brushRef="#br2" timeOffset="133631.6736">17986 7491 1665 0,'0'0'199'0,"-20"23"-92"0,20-23-94 16,-24 6-7-16,24-6 4 0,-20 12-1 15,20-12 4-15,-17 19-1 0,17-19 0 0,-12 27-11 16,12-27-1-16,-8 31 0 0,6-14 0 0,2 0 0 16,1 0 0-16,-1-17 0 0,4 30 0 0,-4-30 0 15,11 27 0-15,-11-27 0 0,15 21 0 16,-15-21 0-16,24 12 0 0,-6-10 0 0,3-2 0 15,0-2 0-15,5-4 0 0,3-3 0 16,2-2 0-16,-1-2 0 0,4 0 0 0,-5-2 0 16,2-1 0-16,-5 2 0 0,-4-3 0 0,-2 1 0 15,-20 16 0-15,28-29 0 0,-28 29 0 0,20-24 0 16,-20 24 0-16,10-23 0 0,-10 23 0 0,4-22 0 16,-4 22 0-16,0 0 0 0,-5-20 0 0,5 20 0 15,0 0 0-15,0 0 0 0,0 0 0 0,0 0 0 16,-18 21 0-16,18-4 0 0,-2 4 0 15,2 2 0-15,2 2 0 0,0 2 0 0,2-2 0 16,4 2 0-16,-4-10-102 0,21 23-145 16,-25-40-239-16,17 17-102 0,-17-17 43 0,21-15 467 15</inkml:trace>
  <inkml:trace contextRef="#ctx0" brushRef="#br2" timeOffset="134067.7897">18723 7059 1530 0,'25'13'286'0,"-45"-14"-154"0,20 1-87 16,0 0-18-16,-24-6 0 0,24 6-27 0,0 0 0 15,-22 17 0-15,22-17 0 0,-12 29 0 0,7-10 0 16,2 4 0-16,2 4 0 16,0 1 0-16,2 3 0 0,3 3 0 0,-1 4 0 15,2 0 0-15,0 0 0 0,-2 1 0 0,-1-2 0 16,2 1 0-16,-2-1 0 0,-1-2 0 0,3-2 0 15,-2-4 0-15,1-3 0 0,1-4 0 0,-3-3 0 16,-1-19 0-16,6 23 0 0,-6-23 0 0,0 0 0 16,0 0 0-16,0 0 0 0,20 5 0 0,-20-5 0 15,0 0 0-15,24-25 0 0,-24 25 0 16,23-30 0-16,-10 12 0 0,3-1 0 0,0 2 0 16,0-1 0-16,-2 0 0 0,3 1 0 0,-17 17 0 15,31-29 0-15,-31 29 0 0,24-16 0 0,-24 16 0 16,0 0 0-16,19-7 0 0,-19 7 0 15,0 0 0-15,0 0 0 0,6 20 0 0,-6-20 0 16,-3 26 0-16,-1-9 0 0,-3 2 0 0,0-2 0 16,-3 0 0-16,10-17 0 0,-23 29 0 15,23-29 0-15,-28 28 0 0,28-28 0 0,-29 27 0 16,29-27 0-16,-27 19 0 0,27-19 0 0,-22 9 0 16,22-9-33-16,0 0-132 0,-29-19-221 0,52 28-128 15,-34-26-55-15,17-5 190 0</inkml:trace>
  <inkml:trace contextRef="#ctx0" brushRef="#br2" timeOffset="134457.2356">19322 7430 1251 0,'0'0'596'0,"0"0"-513"16,0 0-23-16,0 0-13 0,0 0-37 15,1 17-10-15,-1-17 0 0,-18 8 0 0,18-8 0 16,-26 9 0-16,26-9 0 0,-28 16 0 0,28-16 0 16,-32 21 0-16,32-21 0 0,-31 26 0 0,31-26 0 15,-31 29 0-15,31-29 0 0,-23 28 0 16,23-28 0-16,-13 25 0 0,13-25 0 0,-3 18 0 16,3-18 0-16,0 0 0 0,21 19 0 0,-21-19 0 15,27 6 0-15,-9-6 0 0,0-2 0 16,3-1 0-16,-2-1 0 0,1-1 0 0,-2 2 0 15,-18 3 0-15,27-5 0 0,-27 5 0 0,0 0 0 16,18-1 0-16,-18 1 0 0,0 0 0 0,0 0 0 16,-11 24 0-16,11-24 0 0,-18 29 0 0,5-11 0 15,-1 0 0-15,1 0 0 0,-1-1 0 0,14-17 0 16,-18 27 0-16,18-27 0 0,-8 18 0 16,8-18 0-16,0 0 0 0,0 0 0 0,28 1-19 15,-14-18-72-15,23 20-111 0,-35-44-190 0,43 30-152 16,-23-22-20-16,2-7 330 0</inkml:trace>
  <inkml:trace contextRef="#ctx0" brushRef="#br2" timeOffset="134644.1955">19854 7097 1500 0,'0'0'440'0,"0"0"-333"16,0 0-107-16,0 0 0 0,0 0 0 0,-13 35 0 15,1-9 0-15,-5 4 0 0,1 4 0 0,1 3 0 16,3 0 0-16,0 3 0 0,3-1 0 0,0 2 0 15,0 0 0-15,2-2 0 0,1-1 0 0,2-1 0 16,0-7 0-16,4 1 0 0,-1-4 0 16,4-3 0-16,-5-5 0 0,6 1-20 15,-4-20-293-15,6 22-190 0,-6-22-52 0,0 0-52 16,0 0 559-16</inkml:trace>
  <inkml:trace contextRef="#ctx0" brushRef="#br2" timeOffset="134955.639">19618 7429 2047 0,'0'0'0'0,"0"0"0"0,0 0 0 15,0 0 0-15,0 0 0 0,17 16 0 0,-17-16 0 16,28-4 0-16,-7 1 0 0,1-2 0 16,1-1 0-16,1-2 0 0,1 1 0 0,1 1 0 15,0-3 0-15,1 4 0 0,-2-1 0 0,-2 1 0 16,-1 2 0-16,-1 2 0 0,-4 1 0 15,1 0 0-15,-18 0 0 0,27 5 0 0,-27-5 0 16,0 0 0-16,19 17 0 0,-19-17 0 0,3 20 0 16,-3-20 0-16,-9 25 0 0,9-25 0 0,-14 30 0 15,6-12 0-15,-1 3 0 0,0 0 0 0,-2 4 0 16,1 0 0-16,1 2 0 0,0-3 0 0,2 0 0 16,3 0 0-16,-1-5 0 0,7 2 0 15,-2-21 0-15,9 30-38 0,-9-30-173 0,27 15-304 16,-27-15-80-16,17-9-3 0,0 11 509 15</inkml:trace>
  <inkml:trace contextRef="#ctx0" brushRef="#br2" timeOffset="135129.4498">20145 7209 1564 0,'-24'-22'483'0,"24"22"-483"0,-17 4 0 16,17-4 0-16,0 0 0 0,0 0 0 0,-19 11 0 15,19-11 0-15,0 0 0 0,0 0 0 0,0 0 0 16,21-5-49-16,11 22-176 0,-30-39-284 0,32 22-135 16,-10-13 36-16</inkml:trace>
  <inkml:trace contextRef="#ctx0" brushRef="#br2" timeOffset="135472.4782">20732 7022 1638 0,'-1'20'409'0,"1"-20"-409"0,0 0 0 16,-18 17 0-16,18-17 0 0,-17 33 0 0,5-10 0 15,-2 5 0-15,0 1 0 0,1 2 0 16,3 3 0-16,0 1 0 0,0 4 0 0,0-1 0 16,2 3 0-16,1 1 0 0,2-3 0 0,1 0 0 15,4 0 0-15,-1-4 0 0,2-1 0 0,0-8 0 16,4 2-19-16,-5-28-107 0,28 51-335 15,-28-51-101-15,0 17-59 0,0-17 364 0</inkml:trace>
  <inkml:trace contextRef="#ctx0" brushRef="#br2" timeOffset="135964.173">20438 7404 2047 0,'0'0'0'0,"0"0"0"15,0 0 0-15,29-10 0 0,-12 8 0 0,1-3 0 16,4 0 0-16,3 0 0 0,1-1 0 0,5 0 0 16,2-2 0-16,-1 0 0 0,2 0 0 0,2-1 0 15,-3 3 0-15,-2 0 0 0,-2 3 0 0,-1 0 0 16,-2 2 0-16,-5 1 0 0,-3 1 0 16,-18-1 0-16,23 9 0 0,-23-9-10 0,0 0 5 15,15 17 0-15,-15-17 5 0,0 0 8 0,-11 21 4 16,11-21-12-16,-16 22 0 0,16-22 0 0,-21 29 0 15,21-29 0-15,-22 33 0 0,10-16 0 0,1 2 0 16,0 1 0-16,3 1 0 0,-1-1 0 16,2 0 0-16,2 0 0 0,3-4 0 0,2-16 0 0,6 28 0 0,-6-28 0 15,13 20 0-15,-13-20 0 0,22 7 0 16,-4-10 0-16,3 0 0 0,4-6 0 0,2-3 0 16,5-6 0-16,-1-4 0 0,3-1 0 0,0-2 0 15,-1 2 0-15,0-1 0 0,-2 2 0 0,-2 2 0 16,-1-1 0-16,-5 4 0 0,-4 3 0 0,-19 14 0 15,25-20 0-15,-25 20 0 0,0 0 0 0,0 0 0 16,0 0 0-16,0 0 0 0,-8 24 0 16,-1-6 0-16,-2 5 0 0,-3 5 0 0,2 3 0 15,-1 0 0-15,1 3 0 0,2-4 0 0,4-3 0 16,2-3 0-16,8-5 0 0,-4-19 0 0,14 30 0 16,-14-30 0-16,32 15 0 0,-10-17 0 0,9-2-13 15,-11-25-146-15,38 30-184 0,-41-44-192 16,37 14-62-16,-3-3 198 0</inkml:trace>
  <inkml:trace contextRef="#ctx0" brushRef="#br2" timeOffset="136135.5164">21997 6939 2047 0,'-18'21'0'16,"-2"6"0"-16,-5 3 0 0,2 5 0 0,-3 4 0 15,1 2 0-15,3 2 0 0,1 0 0 16,3 1 0-16,2-1 0 0,3 0 0 0,3-3 0 15,1 0 0-15,3-1 0 0,4-3 0 16,-2-1 0-16,5-1 0 0,-2-5 0 0,4 0 0 16,-5-9-30-16,21 22-202 0,-41-36-356 0,28 17-43 15,-6-23 66-15</inkml:trace>
  <inkml:trace contextRef="#ctx0" brushRef="#br2" timeOffset="136462.6134">21632 7297 1947 0,'0'22'100'0,"0"-22"-100"16,0 0 0-16,0 0 0 0,0 0 0 0,0 0 0 15,0 0 0-15,15 18 0 0,-15-18 0 16,33 8 0-16,-12-7 0 0,4 0 0 16,2-2 0-16,1 1 0 0,2-3 0 0,0 2 0 15,0 0 0-15,-2-2 0 0,-1 3 0 0,-1-1 0 16,-2 1 0-16,-2 1 0 0,-1-1 0 0,-3 3 0 15,-18-3 0-15,28 5 0 0,-28-5 0 0,0 0 0 16,18 12 0-16,-18-12 0 0,0 0 0 0,3 19 0 16,-3-19 0-16,-5 24 0 0,5-24 0 15,-13 33 0-15,4-15 0 0,-1 1 0 0,1 4 0 16,-1 0 0-16,1 2 0 0,0-4 0 0,4 0 0 16,-3-4 0-16,7 1 0 0,1-18 0 15,4 27 0-15,-4-27-10 0,21 25-224 0,-40-50-238 16,19 25-165-16,21-3 46 0,-16-22 489 0</inkml:trace>
  <inkml:trace contextRef="#ctx0" brushRef="#br2" timeOffset="136867.6137">22329 7123 1703 0,'-18'-32'314'16,"18"32"-284"-16,0 0-30 0,0 0 0 0,0 0 0 15,0 0 0-15,0 0 0 0,-5 19 0 0,5-19 0 16,4 20 0-16,-4-20 0 15,9 22 0-15,-9-22 0 0,14 26 0 0,-14-26 0 16,13 24 0-16,-13-24 0 0,13 25 0 0,-13-25 0 16,8 29 0-16,-8-29 0 0,2 28 0 0,-2-28 0 15,-2 31 0-15,-4-12 0 0,0 0 0 0,-3-1 0 16,-1 4 0-16,1-3 0 0,-2 2 0 0,2-3 0 16,1 0 0-16,8-18 0 0,-10 28 0 0,10-28 0 15,-5 22 0-15,5-22 0 0,0 0 0 16,0 0 0-16,0 0 0 0,0 0 0 0,0 0 0 15,22-2 0-15,-22 2 0 0,25-27 0 0,-6 7 0 16,0 1 0-16,1-2 0 0,-1 2 0 0,-1 0 0 16,-2-2 0-16,0 2 0 0,-3-1 0 0,-1 1 0 15,1 1 0-15,-2 1 0 0,-11 17 0 16,15-21 0-16,-15 21 0 0,0 0 0 0,0 0 0 16,0 0 0-16,0 0 0 0,0 0 0 15,0 27 0-15,0-27 0 0,-4 27 0 0,4-27 0 16,1 26 0-16,-1-26 0 0,12 24 0 0,-12-24 0 15,23 22 0-15,-23-22 0 0,34 21 0 0,-34-21-130 16,50 20-81-16,-50-20-99 0,51-5-270 0,-23 9 44 16,1-12 257-16</inkml:trace>
  <inkml:trace contextRef="#ctx0" brushRef="#br2" timeOffset="137366.0549">22960 7306 1584 0,'-33'-32'398'0,"33"32"-333"15,-8-21-65-15,8 21 0 0,-24-9 0 0,24 9 0 16,-27 5 0-16,27-5 0 0,-31 18 0 0,31-18 0 16,-32 29 0-16,13-7 0 0,2-2 0 15,1 2 0-15,1 0 0 0,1-3 0 0,6 1 0 16,8-20 0-16,-10 30 0 0,10-30 0 0,1 22 0 16,-1-22 0-16,0 0 0 0,21 14 0 0,-21-14 0 15,23-3 0-15,-23 3 0 0,34-15 0 0,-14 4 0 16,-1-2 0-16,2-3 0 0,-2-1 0 0,1 0 0 15,-3 0 0-15,0 2 0 0,-17 15 0 16,30-31 0-16,-30 31 0 0,23-21 0 16,-23 21 0-16,0 0 0 0,0 0 0 0,0 0 0 15,0 0 0-15,0 0 0 0,1 20 0 0,-8 0 0 16,-3 4 0-16,-1 4 0 0,-3 4 0 0,-1 7 0 16,-2 3 0-16,-1 7 0 0,-3 3 0 0,1 4 0 15,-4 5 0-15,1 1 0 0,-1-1 0 0,2 0 0 16,0-4 0-16,2-5 0 0,1-5 0 15,2-5 0-15,3-6 0 0,2-4 0 0,3-6 0 16,2-5 0-16,7-21 0 0,-6 23 0 0,6-23 0 16,0 0 0-16,0 0 0 0,0-18 0 0,3 1 0 15,2-6 0-15,1-2 0 0,3-3 0 16,-1 0 0-16,2-2 0 0,2-3 0 0,0-2 0 16,2-5 0-16,3-2 0 0,3-2 0 0,5-1 0 15,0 1 0-15,6-1 0 0,-1 3 0 16,0 8 0-16,-2 5 0 0,-2 8 0 0,-7 4 0 15,6 11 0-15,-17-17-85 0,25 39-373 0,-39-48 33 16,32 25-147-16,-26 7 66 0,18-28 506 0</inkml:trace>
  <inkml:trace contextRef="#ctx0" brushRef="#br2" timeOffset="138020.2278">18298 7912 2025 0,'-9'19'22'0,"9"-19"-22"0,-22 0 0 16,22 0 0-16,-33 16 0 0,13 3 0 15,-7 7 0-15,-2 9 0 0,-5 6 0 16,-3 10 0-16,1 5 0 0,-2 11 0 0,5 4 0 15,0-1 0-15,2-1 0 0,9-7 0 0,4-3 0 16,10-6 0-16,8-4 0 0,9-8 0 0,9-6 0 16,9-4 0-16,4-6 0 0,11-4 0 0,-1-11-25 15,27 24-399-15,-24-40-209 0,18 13 15 0,-10-13 272 16</inkml:trace>
  <inkml:trace contextRef="#ctx0" brushRef="#br2" timeOffset="138534.2462">18474 8433 1938 0,'0'0'64'0,"-17"4"-32"0,17-4-19 16,0 0-13-16,-11 18 0 0,11-18 0 15,-15 24 0-15,15-24 0 0,-20 33 0 16,7-13 0-16,1 1 0 0,0 2 0 0,-1 1 0 16,1 0 0-16,-3 0 0 0,3-1 0 0,2 0 0 15,-1-1 0-15,1-2 0 0,3 0 0 0,7-20 0 16,-10 25 0-16,10-25 0 0,0 0 0 0,0 0 0 15,0 0 0-15,0 0 0 0,0 0 0 16,21-7 0-16,-21 7 0 0,23-33 0 0,-6 10 0 16,2-6 0-16,-1 0 0 0,0-2 0 15,1-2 0-15,1 3 0 0,-3-1 0 0,0 4 0 0,0 3 0 16,-5 3 0-16,-1 4 0 0,-11 17 0 0,16-23 0 16,-16 23 0-16,0 0 0 0,0 0 0 15,0 0 0-15,0 0 0 0,11 17 0 0,-11-17 0 16,3 30 0-16,-1-11 0 0,-1 0 0 15,0 4 0-15,2-1 0 0,1 1 0 0,3 0 0 16,1-2 0-16,1-1 0 0,4-1 0 0,-13-19 0 16,32 28 0-16,-14-20 0 0,5 2 0 0,-1-9 0 15,9 10-124-15,-21-29-105 0,39 34-91 0,-46-38-165 16,25 12-19-16,0 5 120 0,-19-22 384 0</inkml:trace>
  <inkml:trace contextRef="#ctx0" brushRef="#br2" timeOffset="138892.5314">18982 8431 1510 0,'-16'-19'537'0,"16"19"-537"0,0 0 0 16,0 0 0-16,0 0 0 0,0 0 0 0,0 0 0 15,-19 17 0-15,19-17 0 0,-12 34 0 0,5-13 0 16,-2 3 0-16,2 1 0 0,-2 0 0 16,2 2 0-16,0 1 0 0,2-2 0 0,-1-2 0 15,4-4 0-15,2-20 0 0,3 28 0 0,-3-28 0 16,0 0 0-16,24 19 0 0,-24-19 0 0,23 0 0 15,-23 0 0-15,28-13 0 0,-9 1 0 0,0-5 0 16,0-3 0-16,1-5 0 0,-2 0 0 0,-1 0 0 16,0-2 0-16,-2 3 0 0,-4 1 0 0,1 1 0 15,-4 1 0-15,1 5 0 16,-9 16 0-16,12-28 0 0,-12 28 0 0,0 0 0 16,6-18 0-16,-6 18 0 0,0 0 0 0,0 0 0 15,-4 17 0-15,4-17 0 0,-6 27 0 0,4-7 0 16,0 0 0-16,2 2 0 0,-2-1 0 0,5 0 0 15,-2 0 0-15,5-1 0 0,1-1 0 0,6-1 0 16,-13-18-23-16,35 31-114 0,-35-31-74 0,39 16-85 16,-39-16-171-16,17-16-28 0,7 20 78 15,-13-24 417-15</inkml:trace>
  <inkml:trace contextRef="#ctx0" brushRef="#br2" timeOffset="139375.3963">19497 8464 1509 0,'-2'27'518'0,"2"-27"-498"16,-21 28-20-16,21-28 0 0,-15 34 0 0,9-15 0 15,0-1 0-15,2 3 0 0,-1-3 0 0,2-1 0 16,3-17 0-16,-2 28 0 0,2-28 0 0,5 19 0 16,-5-19 0-16,0 0 0 0,0 0 0 0,0 0 0 15,0 0 0-15,0 0 0 0,20-7 0 0,-20 7 0 16,16-26 0-16,-16 26 0 0,23-37 0 15,-11 15 0-15,0-1 0 0,-1 0 0 0,-1 4 0 16,-2-1 0-16,-1 3 0 0,-7 17 0 16,13-29 0-16,-13 29 0 0,8-19 0 0,-8 19 0 15,0 0 0-15,0 0 0 0,0 0 0 0,0 0 0 16,0 0 0-16,0 0 0 0,0 0 0 0,0 0 0 16,0 0 0-16,7 19 0 0,-7-19 0 0,0 0 0 15,10 25 0-15,-10-25 0 0,0 0 0 16,16 20 0-16,-16-20 0 0,0 0 0 0,17 12 0 15,-17-12 0-15,0 0 0 0,19 10 0 0,-19-10 0 16,0 0 0-16,22 0 0 0,-22 0 0 0,0 0 0 16,25-10 0-16,-25 10 0 0,20-14 0 0,-20 14 0 15,21-21 0-15,-21 21 0 0,18-22 0 16,-18 22 0-16,15-20 0 0,-15 20 0 16,12-17 0-16,-12 17 0 0,0 0 0 0,0 0 0 15,0 0 0-15,0 0 0 0,0 0 0 0,0 0 0 16,0 0 0-16,4 24 0 0,-4-24 0 0,-4 30 0 15,4-30 0-15,-2 33 0 0,2-16 0 0,1 0 0 16,-1-17 0-16,6 33-4 0,-6-33-144 0,14 29-89 16,-14-29-97-16,0 0-250 0,0 0 77 0,0 0 275 15</inkml:trace>
  <inkml:trace contextRef="#ctx0" brushRef="#br2" timeOffset="140042.7113">20127 8007 1893 0,'0'0'66'0,"0"0"-39"0,0 0-13 0,-20 24-5 16,20-24 2-16,-16 37 0 0,8-11 5 15,-2 5-16-15,0 4 0 0,-1 3 0 0,0 6 0 16,-1 4 0-16,1 4 0 0,-2 1 0 0,0-1 0 16,-1-2 0-16,2 1 0 0,1-4 0 0,0-2 0 15,4-4 0-15,1-5 0 0,2-6 0 0,3-3 0 16,2-6 0-16,-1-21 0 0,9 27 0 0,-9-27 0 16,0 0 0-16,22 11 0 0,-22-11 0 0,19-11 0 15,-19 11 0-15,24-25 0 0,-10 6 0 16,0-4 0-16,1-4 0 0,1-2 0 15,-2-1 0-15,0 0 0 0,-1-3 0 0,-1 3 0 16,0 1 0-16,1 1 0 0,-1 4 0 0,0 2 0 16,-2 2 0-16,-10 20 0 0,19-27 0 0,-19 27 0 15,0 0 0-15,21-17 0 0,-21 17 0 0,0 0 0 16,0 0 0-16,23 11 0 0,-23-11 0 16,11 21 0-16,-5-4 0 0,-1 0 0 0,-2 3 0 15,1 1 0-15,-4-1 0 0,0 2 0 0,-2-2 0 16,-2 1 0-16,0 0 0 0,-3 0 0 0,-2 0 0 15,-1-3 0-15,-4-1 0 0,0 0 0 0,-3-3 0 16,0 2 0-16,-4-2 0 0,0-2 0 0,2-1 0 16,-2-5 0-16,21-6 0 0,-30 6 0 15,30-6 0-15,-19-6 0 0,19 6 0 16,-6-23 0-16,6 23-134 0,4-35-70 0,25 39-102 16,-40-42-148-16,28 19-45 0,5 3 50 0,-12-20 449 15</inkml:trace>
  <inkml:trace contextRef="#ctx0" brushRef="#br2" timeOffset="140930.8093">20344 8578 2007 0,'0'0'40'16,"9"21"-40"-16,-9-21 0 0,0 0 0 0,-3 19 0 16,3-19 0-16,0 0 0 0,17 4 0 15,-17-4 0-15,25-9 0 0,-8 3 0 0,1-5 0 16,5-1 0-16,-1-2 0 0,1-2 0 0,1 0 0 15,-3-2 0-15,0 1 0 0,-1-1 0 16,-4 0 0-16,-1 1 0 0,-15 17 0 0,16-32 0 16,-16 32 0-16,1-24 0 0,-1 24 0 0,-7-20 0 15,7 20 0-15,-20-14 0 0,20 14 0 0,-25-6 0 16,25 6 0-16,-31 6 0 0,14 2 0 0,0 3 0 16,0 2 0-16,0 4 0 0,0 1 0 0,2 2 0 15,2 3 0-15,3-1 0 0,3-1 0 0,3-2 0 16,4-2 0-16,0-17 0 0,10 28 0 15,-10-28 0-15,24 19 0 0,-7-12 0 16,5-3 0-16,3-5 0 0,1-4 0 0,5-3 0 16,2-2 0-16,2-5 0 0,0 2 0 0,2 0 0 15,-3-1 0-15,-5 2 0 0,-2 2 0 0,-7-1 0 16,-1 3 0-16,-19 8 0 0,24-9 0 0,-24 9 0 16,0 0 0-16,0 0 0 0,0 0 0 0,0 0 0 15,5 18 0-15,-5-18 0 0,-14 31 0 16,6-9 0-16,-2 0 0 0,0 2 0 0,1 1 0 15,0 0 0-15,2-2 0 0,2-3 0 0,1-2 0 16,3-1 0-16,1-17 0 0,1 24 0 0,-1-24 0 16,0 0 0-16,0 0 0 0,17 10 0 15,-17-10 0-15,17-14 0 0,-17 14 0 0,24-33 0 16,-11 11 0-16,3-1 0 0,-2-2 0 16,2-2 0-16,-2 3 0 0,-4-1 0 0,1 2 0 15,-3 2 0-15,-2 0 0 0,0 3 0 0,-6 18 0 16,5-29 0-16,-5 29 0 0,2-20 0 0,-2 20 0 15,0 0 0-15,0 0 0 0,0 0 0 0,0 0 0 16,0 0 0-16,0 0 0 0,0 0 0 0,28-9 0 16,-28 9 0-16,29 1 0 0,-10 2 0 0,4-3 0 15,2-1 0-15,3-2 0 0,0 0 0 16,1-1 0-16,3-1 0 0,-3 0 0 0,-1 0 0 16,-4-1 0-16,-3 3 0 0,-4-1 0 15,-17 4 0-15,20-5 0 0,-20 5 0 0,0 0 0 16,0 0 0-16,0 0 0 0,0 0 0 0,-17 2 0 15,17-2 0-15,-26 9 0 0,26-9 0 0,-30 18 0 16,30-18 0-16,-33 26 0 0,16-13 0 0,17-13 0 16,-31 29 0-16,31-29 0 0,-19 26 0 15,19-26 0-15,-6 19 0 0,6-19 0 0,0 0 0 16,13 18 0-16,-13-18 0 0,20 8 0 0,-20-8 0 16,28 3 0-16,-11-6 0 0,2 2 0 0,4 0 0 15,2 0 0-15,0 1 0 0,-1 1 0 0,1 0 0 16,-3 3 0-16,-4 1 0 0,-18-5 0 15,28 13 0-15,-28-13 0 0,10 22 0 16,-10-22 0-16,-7 34 0 0,-2-14 0 0,-3 0 0 16,-5 0 0-16,-3 1 0 0,-2 0 0 0,0 0 0 15,3 0 0-15,-2-5 0 0,7 1 0 0,14-17 0 16,-25 22 0-16,25-22 0 0,0 0-57 0,0 0-107 16,0 0-79-16,-11-20-51 0,37 20-8 0,-27-28-48 15,13-6-52-15,22 25 168 0,-26-35 234 0</inkml:trace>
  <inkml:trace contextRef="#ctx0" brushRef="#br2" timeOffset="141304.6183">22362 8444 1298 0,'0'0'603'0,"0"0"-515"16,0 0-32-16,0 0-54 0,0 0-2 0,-20-9 0 15,20 9 0-15,0 0 0 0,-21 20 0 0,21-20 0 16,-16 26 0-16,7-8 0 0,2 3 0 0,-3 4 0 16,2 3 0-16,-2 1 0 0,1 0 0 0,0-1 0 15,0-4 0-15,4-1 0 0,2-3 0 16,3-2 0-16,0-18 0 0,1 28 0 0,-1-28-12 16,13 25-147-16,-25-44-131 0,40 36-117 0,-28-17-218 15,0-33 117-15,23 28 463 0</inkml:trace>
  <inkml:trace contextRef="#ctx0" brushRef="#br2" timeOffset="141694.0476">22409 8241 2047 0,'-20'6'0'16,"0"0"0"-16,20-6 0 0,-28 12 0 0,28-12 0 16,-13 18 0-16,13-18 0 0,2 23 0 0,-2-23 0 15,23 22 0-15,-6-13 0 0,6 1 0 0,2-1 0 16,3 0 0-16,-1 1 0 0,-1 0 0 0,1-1 0 15,-4 1 0-15,-1 1 0 0,-5 2 0 16,-17-13 0-16,21 30 0 0,-21-30 0 0,6 34 0 16,-9-16 0-16,-4 2 0 0,-3 1 0 15,-3 0 0-15,-3 1 0 0,-2 0 0 0,-2-1 0 16,1-1 0-16,2-2 0 0,17-18 0 0,-28 23 0 16,28-23 0-16,0 0 0 0,-18 16 0 0,18-16 0 15,0 0 0-15,0 0 0 0,17-17 0 0,-17 17 0 16,37-33 0-16,-9 10 0 0,3-5 0 15,4-1 0-15,0 1 0 0,1 0 0 0,-2 2 0 16,-4 3 0-16,-3 2 0 0,-5 4 0 0,-3 5 0 16,-19 12 0-16,25-12 0 0,-25 12 0 0,0 0 0 15,0 0 0-15,1 20 0 0,-1-20 0 0,-15 32 0 16,5-10 0-16,-1 2 0 0,-1-1 0 0,3 4 0 16,-4-5 0-16,9 1 0 0,4-23 0 15,0 42-49-15,0-42-146 0,11 32-93 16,-11-32-168-16,0 0-85 0,0 0 48 0,18-19 469 15</inkml:trace>
  <inkml:trace contextRef="#ctx0" brushRef="#br2" timeOffset="142099.0243">23122 7793 1698 0,'-1'-22'349'0,"1"22"-349"0,0 0 0 15,34 10 0-15,-10-1 0 0,6-1 0 0,7 7 0 16,1 0 0-16,3 5 0 0,2 4 0 16,-1 6 0-16,-2 4 0 0,-2 5 0 15,-6 4 0-15,-4 1 0 0,-8 4 0 0,-2 4 0 16,-7 1 0-16,-3 4 0 0,-8 0 0 0,-8 0 0 16,-4-5 0-16,-6-5 0 0,-6-4 0 0,-3-4 0 15,-3-4 0-15,0-5 0 0,1-4 0 0,2-7 0 16,8-3 0-16,1-9 0 0,18-7 0 0,-23-1-91 15,35 19-210-15,-37-34-315 0,25 16-1 16,5-19 196-16</inkml:trace>
  <inkml:trace contextRef="#ctx0" brushRef="#br2" timeOffset="143080.3059">7625 10973 1340 0,'0'0'126'0,"0"0"139"0,0 0-180 16,0 0-41-16,0 0-10 0,0 0-12 0,0 0-5 15,0 0-4-15,0 0 4 0,0 0 2 0,25 3 1 16,-25-3 2-16,38 10 1 0,-10-6-23 0,7 0 0 16,12-4 0-16,8-2 0 15,17-6 0-15,12-3 0 0,10-6 0 0,10-4 0 16,7-3 0-16,6-3 0 0,7-3 0 0,6-1 0 16,-2 0 0-16,-2 5 0 0,-3 4 0 0,-8 6 0 15,-5 7 0-15,-9 1 0 0,-12 8 0 0,-16 2 0 16,-10 2 0-16,-12 2 0 0,-7 5-17 0,-10-5-55 15,13 29-159-15,-47-35-241 0,35 14-166 0,-35-14 33 16,0 0 594-16</inkml:trace>
  <inkml:trace contextRef="#ctx0" brushRef="#br2" timeOffset="144264.8411">7866 11988 1082 0,'0'0'492'15,"0"0"-374"-15,0 0-37 0,-16-27-7 0,16 27-17 16,0 0-6-16,-20-10-16 0,20 10-8 0,-24 1-11 16,24-1-4-16,-32 11-10 0,15-4-2 0,0 5 0 15,-2 3 0-15,1 2 0 0,-3 2 0 16,4 1 0-16,-1 0 0 0,2 3 0 0,4-1 0 16,1 2 0-16,2 1 0 0,4 1 0 15,4-1 0-15,2 1 0 0,6-6 0 0,0 1 0 16,3-3 0-16,3-1 0 0,-13-17 0 0,29 25 0 15,-9-17 0-15,-1-4 0 0,3-2 0 0,0-5 0 16,0-5 0-16,-2-3 0 0,0-6 0 0,-1-2 0 16,-2-4 0-16,0-2 0 0,-1-2 0 0,-1-2 0 15,-2-3 0-15,0 1 0 0,0 2 0 0,-1 3 0 16,-4 2 0-16,2 3 0 0,-4 2 0 16,-6 19 0-16,10-28 0 0,-10 28 0 0,0 0 0 15,0 0 0-15,0 0 0 0,0 0 0 0,0 0 0 16,0 22 0-16,-3 2 0 0,-1 4 0 0,-1 5 0 15,-3 2 0-15,1 1 0 0,0 2 0 16,1-1 0-16,1-3 0 0,5-4 0 0,0-3 0 16,7-3 0-16,2-6 0 0,4-1-14 15,-13-17-45-15,40 21-31 0,-29-40-108 0,38 35-229 16,-32-34-143-16,17 5 8 0,2 4 436 0</inkml:trace>
  <inkml:trace contextRef="#ctx0" brushRef="#br2" timeOffset="144599.3175">8446 11916 1286 0,'-11'-21'487'0,"11"21"-371"16,0 0-51-16,0 0-18 0,-18-7-6 15,18 7-36-15,-19 7-5 0,19-7 0 0,-20 19 0 16,20-19 0-16,-21 30 0 0,11-11 0 0,0 3 0 16,3 1 0-16,-1 1 0 0,2-1 0 0,0-1 0 15,2 2 0-15,0-2 0 0,2 1 0 0,1-3 0 16,-1-3 0-16,2-17 0 0,3 22 0 0,-3-22 0 15,0 0 0-15,19 7 0 0,-19-7 0 16,25-12 0-16,-25 12 0 0,35-34 0 0,-14 10 0 16,0-3 0-16,1-2 0 0,0 2 0 0,-2 1 0 15,-2 0 0-15,-1 3 0 0,-4 1 0 0,1 4 0 16,-14 18 0-16,18-27 0 0,-18 27 0 16,0 0 0-16,0 0 0 0,0 0 0 0,0 0 0 15,0 0 0-15,0 0 0 0,0 0 0 0,8 24 0 16,-8-24 0-16,-1 37 0 0,0-19 0 15,3 4 0-15,1-6 0 0,4 1 0 0,-7-17-46 16,23 34-38-16,-23-34-131 0,36 34-184 0,-36-34-124 16,24 12-46-16,3 3 359 0</inkml:trace>
  <inkml:trace contextRef="#ctx0" brushRef="#br2" timeOffset="144946.8013">8964 11864 1900 0,'0'0'66'0,"-35"-1"-30"0,35 1-8 16,-28-1-11-16,28 1-17 0,-24 6 0 0,24-6 0 15,-18 10 0-15,18-10 0 0,-13 19 0 0,13-19 0 16,-7 21 0-16,7-21 0 0,0 22 0 16,0-22 0-16,3 21 0 0,-3-21 0 0,10 19 0 15,-10-19 0-15,0 0 0 0,22 22 0 0,-22-22 0 16,0 0 0-16,22 14 0 0,-22-14 0 0,17 9 0 15,-17-9 0-15,17 9 0 0,-17-9 0 0,0 0 0 16,20 15 0-16,-20-15 0 0,0 0 0 16,0 0 0-16,14 21 0 0,-14-21 0 0,0 0 0 15,-1 16 0-15,1-16 0 0,0 0 0 0,-16 25 0 16,16-25 0-16,-21 21 0 0,21-21 0 0,-21 27 0 16,21-27 0-16,-21 28 0 0,21-28 0 0,-22 26 0 15,22-26 0-15,-14 19 0 0,14-19-11 0,0 0-36 16,0 0-19-16,0 0-79 0,33 2-167 0,-43-33-125 15,33 21-136-15,-23 10 118 0,22-51 455 0</inkml:trace>
  <inkml:trace contextRef="#ctx0" brushRef="#br2" timeOffset="145398.4882">9147 11858 1762 0,'0'0'87'0,"0"0"-31"0,-12 17-10 16,12-17-9-16,0 0-9 0,-9 22-9 0,9-22-7 15,-3 24-12-15,3-24 0 0,0 30 0 16,0-11 0-16,0 1 0 0,-1 1 0 0,-2 1 0 16,2-2 0-16,-1-1 0 0,2-1 0 0,0-18 0 15,1 32 0-15,-1-32 0 0,5 20 0 0,-5-20 0 16,0 0 0-16,19 6 0 0,-19-6 0 0,21-11 0 16,-21 11 0-16,27-26 0 0,-11 7 0 0,-1-2 0 15,4-1 0-15,-2-3 0 0,-2-1 0 16,-1 3 0-16,-1 1 0 0,-2 5 0 0,-11 17 0 15,15-26 0-15,-15 26 0 0,0 0 0 0,0 0 0 16,0 0 0-16,0 0 0 0,0 0 0 16,0 0 0-16,0 0 0 0,1 18 0 0,-1-18 0 15,-6 35 0-15,3-13 0 0,1 1 0 0,1 0 0 16,0-3 0-16,1 0 0 0,1 0 0 0,2-3 0 16,1 1 0-16,-4-18 0 0,11 23 0 15,-11-23 0-15,18 14 0 0,-18-14 0 0,25 1 0 16,-25-1 0-16,26-15 0 0,-26 15 0 0,28-27 0 15,-12 8 0-15,-1-4 0 0,-3 2 0 0,0-2 0 16,-2-3 0-16,-4 4 0 0,0 0 0 0,-4 0 0 16,0 2 0-16,-2 1 0 0,-2 2 0 0,0-2 0 15,2 19 0-15,-4-34 0 0,4 34 0 16,-1-34-14-16,1 34-175 0,-4-31-111 16,29 41-122-16,-25-10-180 0,-1-26 104 0,19 38 477 15</inkml:trace>
  <inkml:trace contextRef="#ctx0" brushRef="#br2" timeOffset="145990.3995">9729 11970 1410 0,'11'18'613'0,"-11"-18"-589"0,0 0-24 15,0 0 0-15,0 0 0 0,0 0 0 16,0 0 0-16,19 2 0 0,-19-2 0 0,29-17 0 15,-29 17 0-15,28-21 0 0,-28 21 0 0,25-17 0 16,-25 17 0-16,17-17 0 0,-17 17 0 16,11-19 0-16,-11 19 0 0,3-19 0 0,-3 19 0 15,-3-17 0-15,3 17 0 0,-11-18 0 0,11 18 0 16,0 0 0-16,-22-20 0 0,22 20 0 0,0 0 0 16,-25-12 0-16,25 12 0 0,0 0 0 0,-20 4 0 15,20-4 0-15,-12 17 0 0,12-17 0 0,-16 29 0 16,7-10 0-16,2-1 0 0,2 4 0 0,0 0 0 15,3-3 0-15,1-1 0 0,2 0 0 16,-1-18 0-16,11 28 0 0,-11-28 0 16,18 17 0-16,-18-17 0 0,22 9 0 0,-22-9 0 15,30 0 0-15,-13-5 0 0,3 1 0 0,0-7 0 16,4 2 0-16,0-4 0 0,0-1 0 0,-1 2 0 16,-2 0 0-16,-3 2 0 0,-18 10 0 0,31-13 0 15,-31 13 0-15,19-3 0 0,-19 3 0 16,0 0 0-16,18 17 0 0,-18-17 0 0,5 29 0 15,-6-8 0-15,-4 1 0 0,0 2 0 0,-2 0 0 16,1 0 0-16,0 0 0 0,0-2 0 0,1-1 0 16,1-4 0-16,2 0 0 0,2-17 0 0,-4 19 0 15,4-19 0-15,0 0 0 0,0 0 0 16,0 0 0-16,0 0 0 0,5-17 0 0,-5 17 0 16,11-33 0-16,-3 10 0 0,3-2 0 15,0-2 0-15,5 1 0 0,-1 0 0 0,1 2 0 16,-2 0 0-16,1 3 0 0,-2 1 0 0,-1 2 0 15,-12 18 0-15,22-28 0 0,-22 28 0 0,21-22 0 16,-21 22 0-16,19-17 0 0,-19 17 0 0,22-24-119 16,16 35-182-16,-36-41-70 0,47 37-67 0,-17-11-98 15,-3-22 255-15,36 29 281 0</inkml:trace>
  <inkml:trace contextRef="#ctx0" brushRef="#br2" timeOffset="146893.8764">10759 10634 1275 0,'10'18'570'0,"-36"-19"-479"16,26 1-48-16,0 0-17 0,0 0-7 0,0 0-2 15,0 0-11-15,18 24-6 0,-18-24 0 0,34 21 0 16,-9-9 0-16,4 0 0 0,5 1 0 16,7-1 0-16,7-1 0 0,10-2 0 15,10-3 0-15,11-3 0 0,12-3 0 0,9-5 0 16,10-2 0-16,11-5 0 0,8-1 0 0,11-4 0 16,7-1 0-16,9-2 0 0,3 1 0 0,4 1 0 15,2-1 0-15,3 0 0 0,-1 4 0 0,-1 0 0 16,1 3 0-16,0 5 0 0,-4 1 0 0,-7 2 0 15,-1 4 0-15,-7 0 0 0,-3 1 0 0,-8 3 0 16,-5 0 0-16,-14 0 0 0,-10 2 0 16,-10 2 0-16,-5-2 0 0,-14 2 0 0,-8-2 0 15,-14 3 0-15,-11-1 0 0,-11 1 0 16,-11-3 0-16,-24-6 0 0,17 11-2 0,-8 12-227 16,-48-40-160-16,39 17-229 0,-60 14 8 0,6-19 412 15</inkml:trace>
  <inkml:trace contextRef="#ctx0" brushRef="#br2" timeOffset="147314.4186">11890 11119 1783 0,'0'0'68'16,"-10"29"-27"-16,10-29-10 0,9 25-2 16,-9-25-4-16,25 17-1 0,-5-13-2 0,6 0 2 15,7-6-24-15,7-2 0 0,9-5 0 0,7-4 0 16,7-9 0-16,6-2 0 0,9-3 0 16,6 1 0-16,3 4 0 0,0-1 0 0,1 2 0 15,-2 2 0-15,-2 2 0 0,0 4 0 0,-1 2 0 16,-1 2 0-16,-3 8 0 0,-9-15-123 0,11 36-356 15,-34-28-133-15,14 18-23 0,-17 2 438 0</inkml:trace>
  <inkml:trace contextRef="#ctx0" brushRef="#br2" timeOffset="147921.896">12785 11553 1760 0,'18'13'224'0,"-18"-13"-212"16,-4-23-5-16,4 23 5 0,0 0 5 0,0 0-2 15,0 0-15-15,0 0 0 0,-20 15 0 16,20-15 0-16,-21 35 0 0,10-12 0 0,-1 4 0 15,1 0 0-15,-1 2 0 0,3 3 0 16,0 1 0-16,3-1 0 0,2 3 0 0,4-1 0 16,2-2 0-16,6-5 0 0,3-2 0 0,3-6 0 15,7-5 0-15,2-3 0 0,5-7 0 0,6-4 0 16,4-9 0-16,3-5 0 0,3-8 0 0,2-6 0 16,-2-4 0-16,2-6 0 0,-5 0 0 15,-2-1 0-15,-3-1 0 0,-5 0 0 0,-2 3 0 16,-3 1 0-16,-7 5 0 0,-3 2 0 0,-5 2 0 15,-4 4 0-15,-3 2 0 0,-4 21 0 0,-1-28 0 16,1 28 0-16,0 0 0 0,-12-17 0 0,12 17 0 16,0 0 0-16,-20 18 0 0,20-18 0 0,-11 35 0 15,6-8 0-15,3 4 0 0,0 2 0 16,2 2 0-16,1-2 0 0,5-1 0 16,1-2 0-16,5 1 0 0,0-7 0 0,13 10-131 15,-25-34-125-15,42 41-205 0,-42-41-151 0,34 16 94 16,-2-2 450-16</inkml:trace>
  <inkml:trace contextRef="#ctx0" brushRef="#br2" timeOffset="148280.1648">13816 11471 1669 0,'0'0'106'0,"-29"13"-47"0,29-13-4 15,-33 24-18-15,17-5-7 0,-2 1-13 16,2 7 6-16,-1 2-6 0,5 1 7 0,-1 3-14 15,4-1-10-15,3 1 0 0,-1 0 0 0,3-2 0 16,2-1 0-16,1-3 0 0,1-4 0 16,2-5 0-16,0-1 0 0,-2-17 0 0,10 17 0 15,-10-17 0-15,0 0 0 0,23 0 0 0,-23 0 0 16,20-20 0-16,-7 4 0 0,0-6 0 0,2-4 0 16,1-3 0-16,0-1 0 0,1-3 0 0,0 2 0 15,0 0 0-15,-4 2 0 0,2 1 0 0,-3 2 0 16,-1 3 0-16,1 3 0 0,-12 20 0 15,19-29 0-15,-19 29 0 0,0 0 0 0,22-12 0 16,-22 12 0-16,0 0 0 0,17 17 0 0,-17-17 0 16,11 30 0-16,-6-8 0 0,-1 1 0 15,1 3 0-15,0-2 0 0,1 1 0 0,0-2 0 16,3-2 0-16,-1 0 0 0,4-1 0 0,-12-20 0 16,27 31 0-16,-27-31 0 0,34 23-28 0,-34-23-84 15,51 18-164-15,-51-18-291 0,33-14-15 16,-16 5 101-16</inkml:trace>
  <inkml:trace contextRef="#ctx0" brushRef="#br2" timeOffset="148467.146">14369 11594 1588 0,'-23'-6'459'16,"23"6"-459"-16,-8 20 0 0,8-20 0 15,-10 35 0-15,6-12 0 0,2 3 0 0,1 3 0 16,1 1 0-16,0 3 0 0,-1-3 0 0,1 2 0 15,-2 0 0-15,2-3 0 0,0-3 0 0,5-4 0 16,-5-22 0-16,15 27-43 0,-15-27-69 0,36 23-291 16,-36-23-225-16,22-15 54 0,-22 15 288 0</inkml:trace>
  <inkml:trace contextRef="#ctx0" brushRef="#br2" timeOffset="148627.3566">14483 11177 1798 0,'-2'30'249'0,"2"-30"-249"0,-24 17 0 0,24-17 0 16,0 0 0-16,0 0 0 0,0 0 0 15,-1 17 0-15,1-17 0 0,18 0 0 0,-18 0 0 16,26-16-97-16,15 20-486 0,-35-22-52 0,20 14 15 16</inkml:trace>
  <inkml:trace contextRef="#ctx0" brushRef="#br2" timeOffset="148878.5119">15100 10902 1779 0,'-17'-16'268'0,"17"16"-268"16,-8 20 0-16,5-1 0 0,-1 7 0 0,-1 5 0 0,-3 7 0 15,1 4 0-15,-1 5 0 0,-2 5 0 16,0 5 0-16,0 1 0 0,1 4 0 0,-1 0 0 16,-2-2 0-16,1-2 0 0,4-4 0 0,-1-4 0 15,8-5 0-15,-1-11 0 0,7-2 0 0,-2-9-12 16,15 17-199-16,-19-40-354 0,1 24-74 0,-1-24 27 16</inkml:trace>
  <inkml:trace contextRef="#ctx0" brushRef="#br2" timeOffset="149074.5">14892 11459 1952 0,'-30'-38'95'0,"30"38"-95"0,0 0 0 0,32-13 0 15,-14 5 0-15,6-3 0 0,4-1 0 16,3-2 0-16,0 0 0 0,1-1 0 0,2 1 0 15,-4-2 0-15,6 5 0 0,-6-5 0 0,9 18 0 16,-23-35-313-16,24 37-339 0,-23-17-14 0,12 6 251 16</inkml:trace>
  <inkml:trace contextRef="#ctx0" brushRef="#br2" timeOffset="150547.7889">4952 5478 1826 0,'18'-14'203'0,"1"18"-185"0,-19-4-18 16,0 0 0-16,0 0 0 0,0 0 0 0,0 0 0 15,2 23 0-15,-2-23 0 0,-5 23-8 16,5-23-31-16,-6 27-47 0,-12-32-105 0,28 24-429 15,-10-19-30-15,0 0 198 0</inkml:trace>
  <inkml:trace contextRef="#ctx0" brushRef="#br2" timeOffset="150709.5115">4964 6041 1835 0,'-11'22'49'15,"10"-1"-12"-15,0-4-7 0,1-17 1 0,4 27-5 16,-4-27-5-16,7 20-6 0,-7-20-12 0,7 20-3 15,-7-20 0-15,0 0 0 0,3 24 0 0,-3-24 0 16,0 0-8-16,0 24-35 0,0-24-32 0,7 33-185 16,-7-33-402-16,0 0 31 0,-11 25 264 0</inkml:trace>
  <inkml:trace contextRef="#ctx0" brushRef="#br2" timeOffset="150840.3842">5036 6451 1834 0,'26'14'53'0,"-26"-14"-44"0,2 18-5 0,-2-18-5 16,0 0 0-16,-2 25-13 0,2-25-14 0,-4 21-45 16,-18-34-173-16,22 13-384 0,-16 21 29 15,16-21 296-15</inkml:trace>
  <inkml:trace contextRef="#ctx0" brushRef="#br2" timeOffset="150989.1459">5038 6835 1719 0,'15'38'78'0,"-15"-38"-44"0,-3 33-2 16,3-33-8-16,0 25-8 0,0-25-18 0,-2 24-11 15,2-24-28-15,-5 23-23 0,14 2-60 0,-31-27-358 16,22 2-126-16,-4 29 40 0</inkml:trace>
  <inkml:trace contextRef="#ctx0" brushRef="#br2" timeOffset="151129.3751">5161 7270 1902 0,'1'25'55'0,"-1"-25"-31"0,7 29-2 15,-7-29-10-15,7 28 0 0,-7-11-10 0,-2 0-1 16,0 2-17-16,2-19-17 0,-4 40-74 0,-25-30-492 16,28 8-49-16,1-18 22 0</inkml:trace>
  <inkml:trace contextRef="#ctx0" brushRef="#br2" timeOffset="151269.5586">5178 7754 1679 0,'13'56'368'0,"-13"-56"-368"0,9 24 0 16,-9-24 0-16,0 0 0 0,14 22 0 16,-14-22 0-16,0 0 0 0,0 0 0 0,16 17 0 15,-16-17-54-15,10 18-107 0,-10-18-494 0,0 0-9 16,0 0 152-16</inkml:trace>
  <inkml:trace contextRef="#ctx0" brushRef="#br2" timeOffset="151425.2477">5213 8301 1992 0,'4'17'33'0,"-4"-17"-18"0,7 27-8 15,-7-27-7-15,9 23 0 0,-9-23 0 0,6 20 0 16,-6-20 0-16,3 22-39 0,-3-22-56 0,15 27-434 15,-15-27-120-15,-7 19-4 0</inkml:trace>
  <inkml:trace contextRef="#ctx0" brushRef="#br2" timeOffset="151565.5155">5491 8751 1971 0,'1'23'18'0,"-6"0"-12"0,1-1-7 15,-3-1-3-15,2 2-22 0,-5-4-16 16,9 18-77-16,-27-21-515 0,25 8-7 0,-10-6 114 16</inkml:trace>
  <inkml:trace contextRef="#ctx0" brushRef="#br2" timeOffset="151736.7645">5517 9473 1938 0,'0'0'64'0,"11"30"-53"0,-11-30-3 16,-3 22-4-16,3-22-9 0,0 0-11 0,0 0-27 15,6 23-8-15,-17-45-232 0,11 22-371 0,0 0 4 16,0 0 328-16</inkml:trace>
  <inkml:trace contextRef="#ctx0" brushRef="#br2" timeOffset="151876.9724">5610 9878 1998 0,'-5'22'21'15,"5"-22"-17"-15,2 29 1 0,-2-29-7 0,0 25-6 16,0-25-15-16,-2 25-24 0,9 7-125 16,-7-32-482-16,-11 26 15 0,11-26 157 0</inkml:trace>
  <inkml:trace contextRef="#ctx0" brushRef="#br2" timeOffset="152001.5819">5618 10399 1762 0,'3'25'-31'0,"-3"-25"-109"0,-6 26-447 16,2-8-4-16,-1-1 179 0</inkml:trace>
  <inkml:trace contextRef="#ctx0" brushRef="#br2" timeOffset="152157.3591">5639 10846 2047 0,'0'0'0'0,"11"-21"0"0,-1 3 0 16,-1-1 0-16,0-2 0 0,-1 4 0 0,-4 0 0 15,-4 17-77-15,-10-39-332 0,10 39-235 16,0 0-19-16,-13-16 410 0</inkml:trace>
  <inkml:trace contextRef="#ctx0" brushRef="#br2" timeOffset="153054.3689">3188 12507 2010 0,'21'15'37'16,"-21"-15"-37"-16,0 0 0 0,0 0 0 0,26-5 0 16,-26 5 0-16,30-10 0 0,-13 3 0 0,4 0 0 15,-1-3 0-15,2 0 0 0,0 1 0 16,1 0 0-16,0 0 0 0,1 3 0 0,-6-5-13 15,9 18-141-15,-27-7-513 0,18-2 6 0,-18 2 110 16</inkml:trace>
  <inkml:trace contextRef="#ctx0" brushRef="#br2" timeOffset="153211.7652">3142 12937 2047 0,'0'0'0'0,"-23"19"0"16,23-19 0-16,0 0 0 0,0 0 0 0,35-16 0 15,-10 2 0-15,6-6 0 0,6-5 0 16,5-4 0-16,7-6 0 0,5 1-7 16,-6-19-115-1,17 20-539-15,-14-9-16 0,8 12 98 0</inkml:trace>
  <inkml:trace contextRef="#ctx0" brushRef="#br2" timeOffset="153762.8439">4450 12334 1519 0,'36'-21'95'0,"-36"21"-42"0,12-21-4 0,-12 21 6 16,0 0 2-16,-1-22-7 0,1 22-7 15,0 0-11-15,-29 4-2 0,9 1-4 0,-2 6-2 16,-3 2-10-16,-3 4-14 0,-2 2 0 0,-1 2 0 16,-1-1 0-16,3 2 0 0,1-1 0 0,4-2 0 15,3-1 0-15,21-18 0 0,-29 29 0 0,29-29 0 16,-11 22 0-16,11-22 0 0,0 0 0 16,12 22 0-16,-12-22 0 0,26 11 0 0,-26-11 0 15,35 4 0-15,-14-2 0 0,0-2 0 0,0 0 0 16,1 1 0-16,-2 1 0 0,-3 2 0 0,-17-4 0 15,27 17 0-15,-27-17 0 0,15 23 0 0,-12-6 0 16,-3 3 0-16,-4 3 0 0,-2 5 0 16,-6-1 0-16,-3 1 0 0,-2 1 0 15,-2 0 0-15,-2-3 0 0,0-3 0 0,4-2 0 16,17-21 0-16,-26 21 0 0,26-21 0 0,0 0 0 16,0 0 0-16,0 0-19 0,-4-37-124 0,41 33-349 15,-28-31-137-15,17 6-17 0,-2-2 529 0</inkml:trace>
  <inkml:trace contextRef="#ctx0" brushRef="#br2" timeOffset="153952.1855">4690 12303 1975 0,'0'0'41'16,"-11"20"-13"-16,11-20-25 0,-12 20-3 0,12-20 0 0,-16 34 0 16,8-11 0-16,-3 4 0 0,1 4 0 0,2 4 0 15,0 2 0-15,1 2 0 0,3 1 0 0,0 1 0 16,2-1 0-16,1-3 0 0,2-2 0 15,3-3 0-15,1-5 0 0,2-7 0 0,3-2 0 16,-10-18 0-16,25 16-14 0,-25-16-96 16,47 5-332-16,-38-25-192 0,16 5-10 0,-9-8 442 15</inkml:trace>
  <inkml:trace contextRef="#ctx0" brushRef="#br2" timeOffset="154101.3814">4805 12115 1878 0,'-19'3'59'0,"-1"-3"-25"16,3 7-8-16,17-7-11 0,-26 15-7 0,26-15-8 16,-11 19 0-16,11-19-5 0,0 0-2 0,15 24-13 15,-15-24-20-15,36 18-55 0,-30-36-161 0,27 29-386 16,-10-11 34-16,8 1 262 0</inkml:trace>
  <inkml:trace contextRef="#ctx0" brushRef="#br2" timeOffset="154584.2652">5257 12319 1480 0,'0'0'224'0,"0"0"-125"16,-24 3-29-16,24-3-12 0,-21 12-18 16,21-12-6-16,-30 17-8 0,11-6-10 0,0 1-16 15,-1 3 0-15,0 3 0 0,0 4 0 0,1 3 0 16,1 4 0-16,-1 4 0 0,4 3 0 16,-2 2 0-16,3 1 0 0,2-3 0 0,2-1 0 15,4-6 0-15,4-6 0 0,3-5 0 0,-1-18 0 16,17 20 0-16,-17-20 0 0,28 4 0 0,-11-9 0 15,0-6 0-15,3-3 0 0,0-8 0 0,2-3 0 16,2-8 0-16,1-3 0 0,0-4 0 0,0 0 0 16,-4 3 0-16,-1 4 0 0,-5 4 0 15,-2 2 0-15,-5 3 0 0,0 2 0 16,-3 1 0-16,-2 3 0 0,-3 18 0 0,3-19 0 16,-3 19 0-16,0 0 0 0,0 0 0 0,-6 21 0 15,-2-1 0-15,0 7 0 0,-2 8 0 0,-2 6 0 16,1 6 0-16,-2 5 0 0,2 6 0 0,0 4 0 15,0 4 0-15,2 1 0 0,-1-2 0 0,3 4 0 16,1-2 0-16,2-3 0 0,1-5 0 16,0-7 0-16,1-7 0 0,-2-4 0 0,1-7 0 15,0-5 0-15,0-8 0 0,3-21 0 0,-7 23 0 16,7-23 0-16,0 0 0 0,0 0 0 0,0 0 0 16,0 0 0-16,-15-32 0 0,9 8 0 0,0-7 0 15,1-4 0-15,1-1 0 0,2-3 0 16,2-1 0-16,2-3 0 0,0-4 0 0,3-4 0 15,0-1 0-15,4-1 0 0,0 2 0 16,2-1 0-16,4 6 0 0,-3 2 0 0,6 8 0 16,-4 0 0-16,5 4 0 0,-2 1 0 0,11 14-97 15,-19-25-146-15,38 39-154 0,-32-26-222 0,13 5 50 16,6 16 448-16</inkml:trace>
  <inkml:trace contextRef="#ctx0" brushRef="#br2" timeOffset="154942.5127">5634 12316 2047 0,'0'0'0'0,"-22"20"0"16,22-20 0-16,-17 20 0 0,17-20 0 0,-17 26 0 15,10-8 0-15,-2-1 0 0,1 1 0 0,2 2 0 16,-2 1 0-16,1 1 0 0,1 3 0 0,-1 0 0 16,1 3 0-16,0 2 0 0,1 3 0 15,0-4 0-15,0 0 0 0,0-6 0 0,3-3 0 16,2-20 0-16,3 24 0 0,-3-24 0 0,0 0 0 15,22 5 0-15,-22-5 0 0,26-25 0 0,-9 4 0 16,1-8 0-16,1-5 0 0,1-5 0 0,-2-1 0 16,0 0 0-16,-1 3 0 0,-2-1 0 0,0 1 0 15,-3 3 0-15,-1 0 0 0,0 4 0 16,-3 3 0-16,-1 3 0 0,1 6 0 16,-8 18 0-16,12-20 0 0,-12 20 0 0,0 0 0 15,0 0 0-15,8 20 0 0,-5-3 0 0,-1 7 0 16,1 4 0-16,-2 2 0 0,3 0 0 0,0-3 0 15,5-1 0-15,0-5 0 0,6 1 0 0,-15-22 0 16,38 30 0-16,-15-24 0 0,14 10-128 0,-22-33-106 16,40 34-94-16,-40-40-177 0,24 6-13 15,4 10 185-15</inkml:trace>
  <inkml:trace contextRef="#ctx0" brushRef="#br2" timeOffset="155238.479">6237 12167 2007 0,'-29'16'40'0,"29"-16"-40"16,-24 9 0-16,24-9 0 0,0 0 0 16,-19 17 0-16,19-17 0 0,-1 17 0 0,1-17 0 15,8 19 0-15,-8-19 0 0,12 24 0 0,-12-24 0 16,12 29 0-16,-12-29 0 0,12 28 0 0,-12-28 0 16,12 27 0-16,-12-27 0 0,10 20 0 0,-10-20 0 15,0 0 0-15,8 22 0 0,-8-22 0 0,0 0 0 16,0 0 0-16,0 0 0 0,0 17 0 0,0-17 0 15,0 0 0-15,0 0 0 16,0 0 0-16,0 0 0 0,0 0 0 0,0 0 0 16,-4 19 0-16,4-19 0 0,-6 27 0 0,1-7 0 15,-6 2 0-15,-1 8 0 0,-7 4 0 0,1 6 0 16,-6 0-52-16,2 12-27 0,-24-25-157 0,35 38-163 16,-27-28-204-16,6 2 16 0,9 11 497 0</inkml:trace>
  <inkml:trace contextRef="#ctx0" brushRef="#br2" timeOffset="155643.5186">2670 13939 1929 0,'0'0'118'0,"0"0"-118"16,0 0 0-16,-20 1 0 0,20-1 0 15,0 0 0-15,-23 20 0 0,10-3 0 0,0 1 0 16,-2 6 0-16,0 5 0 0,-1 4 0 0,0 4 0 16,1 4 0-16,3 4 0 0,0 1 0 0,5 2 0 15,-2-5 0-15,7-2 0 0,1-9 0 0,10 6-97 16,-9-38-307-16,6 17-245 0,-6-17-19 0,28-9 440 15</inkml:trace>
  <inkml:trace contextRef="#ctx0" brushRef="#br2" timeOffset="156064.0252">2651 13621 1696 0,'-34'-6'265'16,"12"16"-210"-16,1-2-24 0,21-8-31 0,-22 9 0 15,22-9 0-15,0 0 0 0,0 0 0 16,0 0 0-16,31-15 0 0,-9 8 0 0,3 1 0 16,2 0 0-16,2 2 0 0,0 2 0 0,2 4 0 15,-1 4 0-15,-1 3 0 0,-3 3 0 16,-1 5 0-16,-4 5 0 0,-3 2 0 0,-4 5 0 16,-2 5 0-16,-5 3 0 0,-3 4 0 0,-4 5 0 15,-1 0 0-15,-5 0 0 0,-2 2 0 16,-2-4 0-16,1 0 0 0,-1-6 0 0,3-6 0 15,2-6 0-15,2-4 0 0,3-22 0 0,7 21 0 16,-7-21 0-16,18 1 0 0,-18-1 0 0,30-17 0 16,-9-1 0-16,1-9 0 0,3-6 0 0,2-3 0 15,2-5 0-15,-1-2 0 0,0 0 0 0,-1 2 0 16,-3 1 0-16,-3 8 0 0,-2 3 0 0,-3 8 0 16,-16 21 0-16,20-23 0 0,-20 23 0 15,0 0 0-15,0 0 0 0,0 0 0 16,8 23 0-16,-9-6 0 0,0 9 0 0,-2 0 0 15,2 3 0-15,-1-1 0 0,4 3 0 0,-1-3 0 16,10 12-52-16,-11-40-183 0,26 59-129 0,-26-59-233 16,25 33-7-16,3-5 410 0</inkml:trace>
  <inkml:trace contextRef="#ctx0" brushRef="#br2" timeOffset="156593.6082">4578 13851 1946 0,'-20'-11'55'0,"20"11"-25"16,-34-21-14-16,15 13-16 0,-1 1 0 0,-3 1 0 15,-2 3 0-15,0 6 0 0,-2 2 0 16,3 4 0-16,-2 5 0 0,2 0 0 0,0 3 0 16,2 6 0-16,1 0 0 0,2 1 0 0,2 3 0 15,2 2 0-15,3 0 0 0,2 2 0 0,4-4 0 16,4-4 0-16,3-3 0 0,-1-20 0 0,12 27 0 15,-12-27 0-15,30 13 0 0,-9-9 0 16,2-8 0-16,1-1 0 0,2-5 0 0,-2-1 0 16,2-5 0-16,-3-1 0 0,0-1 0 0,-1-1 0 15,-3-3 0-15,-2 0 0 0,-1 0 0 0,-2 0 0 16,-3 1 0-16,-1 0 0 0,-2 1 0 0,-1 0 0 16,-1 3 0-16,-1-1 0 0,-5 18 0 15,5-25 0-15,-5 25 0 0,0 0 0 16,0 0 0-16,0 0 0 0,0 0 0 0,0 0 0 15,6 17 0-15,-4 3 0 0,2 7 0 0,1 3 0 16,2 4 0-16,1-1 0 0,4 2 0 0,-1-3 0 16,3 3 0-16,2-7-10 0,7 5-67 0,-23-33-78 15,57 52-114-15,-57-52-213 0,45 18-117 0,-5-4 145 16,-10-24 454-16</inkml:trace>
  <inkml:trace contextRef="#ctx0" brushRef="#br2" timeOffset="156967.4187">5813 13799 1947 0,'0'0'74'16,"-20"-18"-48"-16,20 18-26 0,-25-17 0 16,25 17 0-16,-34-11 0 0,16 10 0 0,-2 3 0 15,-2 1 0-15,3 3 0 0,-3 5 0 0,1-1 0 16,0 6 0-16,0 2 0 0,1 3 0 0,1 2 0 15,2 1 0-15,2 1 0 0,4 0 0 0,3-2 0 16,2-3 0-16,6-20 0 0,3 30 0 16,-3-30 0-16,24 18 0 0,-3-13 0 0,2-5 0 15,9-1 0-15,0-7 0 0,6 2 0 0,0-10-27 16,12 13-103-16,-21-34-207 0,26 27-318 0,-14-9 36 16,7-2 341-16</inkml:trace>
  <inkml:trace contextRef="#ctx0" brushRef="#br2" timeOffset="157278.9763">6308 13730 1725 0,'-29'-6'143'0,"29"6"-65"16,-27-1-30-16,10 1-14 0,-3 1-15 0,0 4-19 15,-2 1 0-15,1 5 0 0,-1 1 0 0,3 2 0 16,-1 3 0-16,3 3 0 0,1 3 0 0,2 2 0 16,4-1 0-16,2 0 0 0,3 1 0 0,4-2 0 15,2 1 0-15,5 0 0 0,1-4 0 16,4 0 0-16,-11-20 0 0,29 25 0 0,-10-16 0 15,0-5 0-15,2-1 0 0,1-2 0 16,-1-5 0-16,1-3 0 0,-1-2 0 0,-3-4 0 16,0-3 0-16,0-5 0 0,-4-2 0 0,2-4 0 15,-1-3 0-15,-2-1 0 0,-1-2 0 0,-2 2 0 16,-3 3 0-16,-2 1 0 0,-3 4 0 0,-3 1 0 16,-1 4 0-16,-6-1 0 0,8 19 0 15,-17-31 0-15,17 31 0 0,-23-26 0 0,23 26 0 16,-28-17 0-16,28 17-32 0,-22-3-27 0,22 3-50 15,-23-5-321-15,23 5-133 0,0 0-40 0,0 0 353 16</inkml:trace>
  <inkml:trace contextRef="#ctx0" brushRef="#br2" timeOffset="157497.0128">6892 13044 2040 0,'-20'16'7'16,"-1"6"-7"-16,-4 6 0 0,-1 8 0 15,-2 9 0-15,-2 9 0 0,-2 8 0 0,2 4 0 16,1 3 0-16,3 0 0 0,4 1 0 0,2-2 0 16,3 2 0-16,3-5 0 0,6 1 0 0,2-9-44 15,17 9-117-15,-20-30-480 0,26 4-8 16,-6-16 98-16</inkml:trace>
  <inkml:trace contextRef="#ctx0" brushRef="#br2" timeOffset="158005.9752">7011 13618 986 0,'-27'0'231'16,"27"0"-71"-16,0 0-18 0,6 24-14 0,-6-24-26 16,0 0-17-16,0 0-18 0,-10 18-8 15,10-18-9-15,0 0-13 0,-12 24-37 16,12-24 0-16,-10 25 0 0,6-8 0 0,-3 1 0 15,5 5 0-15,-2 0 0 0,2 2 0 0,1 0 0 16,1-1 0-16,1-2 0 0,1-1 0 0,3-3 0 16,-5-18 0-16,16 26 0 0,-16-26 0 0,23 14 0 15,-23-14 0-15,32-2 0 0,-13-6 0 0,8-7 0 16,-1-4 0-16,4-10 0 0,5-5 0 16,4-6 0-16,2-3 0 0,2-3 0 0,1 0 0 15,-4 1 0-15,-1 2 0 0,-8 6 0 0,-4 5 0 16,-9 7 0-16,-18 25 0 0,19-26 0 15,-19 26 0-15,0 0 0 0,0 0 0 0,-17 14 0 16,2 3 0-16,-2 6 0 0,-4 7 0 0,3 6 0 16,-3 1 0-16,2 5 0 0,2-3 0 0,1 3 0 15,3-3 0-15,7-1 0 0,-2-5 0 16,11-2 0-16,2-8 0 0,7-2 0 0,-12-21-82 16,44 35-150-16,-49-51-138 0,34 22-264 0,-8-12 40 15,-4-17 460-15</inkml:trace>
  <inkml:trace contextRef="#ctx0" brushRef="#br2" timeOffset="158548.6665">7708 13715 1952 0,'-35'9'95'16,"35"-9"-95"-16,0 0 0 0,-17 18 0 15,17-18 0-15,-7 19 0 0,7-19 0 0,-5 27 0 16,5-27 0-16,-6 30 0 0,3-10 0 15,-1 1 0-15,-1 0 0 0,1 1 0 16,1-2 0-16,2-2 0 0,1-18 0 0,-3 26 0 16,3-26 0-16,0 0 0 0,0 0 0 0,0 0 0 15,0 0 0-15,21-10 0 0,-21 10 0 0,23-37 0 16,-7 8 0-16,1-3 0 0,1-3 0 0,-2 1 0 16,0 3 0-16,-2 2 0 0,-2 5 0 0,-1 1 0 15,-3 2 0-15,-1 3 0 0,-7 18 0 0,7-27 0 16,-7 27 0-16,0 0 0 0,-1-21 0 15,1 21 0-15,0 0 0 0,0 0 0 0,0 0 0 16,0 0 0-16,0 0 0 0,0 0 0 0,0 0 0 16,1 20 0-16,-1-20 0 0,5 27 0 0,-5-27 0 15,6 32 0-15,-2-15 0 0,-2 1 0 0,2 2 0 16,-4-20 0-16,6 28 0 0,-6-28 0 16,0 0 0-16,16 17 0 0,-16-17 0 0,20-2 0 15,-20 2 0-15,34-15 0 0,-14-2 0 16,3-3 0-16,1-5 0 0,3-5 0 0,-1-4 0 15,0-2 0-15,2-2 0 0,-1 5 0 0,-1 2 0 16,-3 2 0-16,-1 2 0 0,-4 3 0 0,-2 6 0 16,-16 18 0-16,24-22 0 0,-24 22 0 0,0 0 0 15,0 0 0-15,7 26 0 0,-12-3 0 0,-2 9 0 16,-4 8 0-16,0 5 0 0,-2 3 0 16,0 3 0-16,-1 1 0 0,1 0 0 0,1-1 0 15,3-5 0-15,3-6 0 0,6-6 0 16,1-10 0-16,9-1 0 0,-10-23 0 0,28 29-24 15,-28-29-138-15,39 11-89 0,-39-38-52 0,40 33-98 16,-40-6-83-16,27-45 63 0,13 39 421 0</inkml:trace>
  <inkml:trace contextRef="#ctx0" brushRef="#br2" timeOffset="158942.8378">8593 13489 1876 0,'-29'4'108'0,"29"-4"-64"0,0 0-25 16,-9 24-19-16,9-24 0 0,-10 23 0 0,10-23 0 15,-12 29 0-15,12-29 0 0,-11 33 0 0,5-16 0 16,3 3 0-16,-2 1 0 0,-1 1 0 0,2-2 0 15,-1 0 0-15,5-20 0 0,-5 29 0 0,5-29 0 16,0 0 0-16,8 19 0 0,-8-19 0 16,18-5 0-16,-18 5 0 0,30-23 0 0,-10 3 0 15,-1-10 0-15,7-3 0 0,0-5 0 0,5 2 0 16,-1 0 0-16,1 1 0 0,-5 3 0 0,-1 3 0 16,-6 5 0-16,-3 4 0 0,-16 20 0 0,21-24 0 15,-21 24 0-15,0 0 0 0,0 0 0 16,0 0 0-16,0 0 0 0,0 0 0 0,1 34 0 15,-8-6 0-15,-2 8 0 0,-2 1 0 16,3-1 0-16,-1-5 0 0,7 1 0 0,0-7 0 16,12 9-34-16,-10-34-164 0,27 47-79 0,-27-47-70 15,29 13-158-15,-2 4 4 0,-27-17 317 0</inkml:trace>
  <inkml:trace contextRef="#ctx0" brushRef="#br2" timeOffset="159939.7226">6242 6537 1793 0,'0'0'84'0,"0"0"-25"0,0 0-5 16,0 0-8-16,0 0-35 0,0 0-11 0,0 0 0 16,0 0 0-16,-19 36 0 0,11-3 0 0,3 11 0 15,-3 8 0-15,1 5 0 0,-3 0 0 0,1-7 0 16,5-14 0-16,2-13 0 0,2-23 0 15,28-1 0-15,9-27 0 0,20-24 0 0,24-36 0 16,20-38 0-16,30-30 0 0,18-29 0 16,24-15 0-16,14-13 0 0,16 8 0 0,-16-15-76 15,15 42-243-15,-63-19-211 0,-54 53 530 0,-35 57 0 16,-59 23 0-16,9 64 0 0</inkml:trace>
  <inkml:trace contextRef="#ctx0" brushRef="#br2" timeOffset="160796.4199">16037 7834 2047 0,'0'0'0'15,"0"0"0"-15,8 34 0 0,-4-5 0 0,-3 5 0 16,-2 7 0-16,-3 0 0 0,-2-3 0 16,-1-6 0-16,1-6 0 0,6-26 0 0,5 25 0 15,12-25 0-15,12-8 0 0,17-14 0 0,20-15 0 16,18-22 0-16,17-16 0 0,17-15 0 15,12-14 0-15,16-6 0 0,4-5 0 0,6 4 0 16,-14-4 0-16,3 19-52 0,-41-26-228 0,15 31-338 16,-41 2-20-16,-24-8 180 0</inkml:trace>
  <inkml:trace contextRef="#ctx0" brushRef="#br2" timeOffset="161590.8094">15425 9810 1973 0,'0'0'45'0,"-16"-17"-19"16,16 17-23-16,0 0-3 0,-14-18 0 0,14 18 0 15,0 0 0-15,0 0 0 0,0 0 0 0,0 0 0 16,-11 38 0-16,5-2 0 0,-4 14 0 0,-5 11 0 15,-3 5 0-15,-4-1 0 0,-1-6 0 16,6-12 0-16,9-16 0 0,10-13 0 0,17-16 0 16,20-16 0-16,28-18 0 0,24-23 0 15,33-26 0-15,29-22 0 0,30-21 0 0,25-15 0 16,21-2 0-16,3-9 0 0,6 22 0 0,-39-27-226 16,16 48-251-16,-57-16-198 0,-33 1 62 0,-10 29 558 15</inkml:trace>
  <inkml:trace contextRef="#ctx0" brushRef="#br2" timeOffset="162402.8547">8513 11262 1662 0,'19'-8'101'0,"-16"-12"-30"16,-3 20-19-16,15-28-3 0,-15 28-9 0,15-19-3 16,-15 19-6-16,0 0-27 0,0 0-4 0,0 0 0 15,0 0 0-15,0 0 0 0,0 0 0 0,0 0 0 16,10 17 0-16,-10-17 0 0,0 0 0 0,0 0 0 16,3 17 0-16,-3-17 0 0,21-10 0 0,6-13 0 15,15-13 0-15,19-22 0 0,17-21 0 16,20-19 0-16,22-18 0 0,21-12 0 0,14-8 0 15,13 1 0-15,-11-10 0 0,11 23-74 0,-54-37-340 16,7 38-286-16,-40 1 25 0,-36-8 492 0</inkml:trace>
  <inkml:trace contextRef="#ctx0" brushRef="#br2" timeOffset="163885.3749">5739 11282 1935 0,'0'0'74'0,"-15"24"-36"0,5-2-38 16,1 7 0-16,0 4 0 0,1 6 0 15,-3-2 0-15,1 1 0 0,-1-7 0 0,2-4 0 16,2-10 0-16,7-17 0 0,0 0 0 0,0 0 0 16,20-10 0-16,9-20 0 0,13-21 0 0,13-21 0 15,14-18 0-15,14-18 0 0,17-10 0 0,13-13 0 16,10 0 0-16,-2 2 0 0,2 12 0 0,-27-10-55 15,21 40-230-15,-66-22-381 0,-2 5 15 0,-12 17 262 16</inkml:trace>
  <inkml:trace contextRef="#ctx0" brushRef="#br2" timeOffset="165162.6639">18969 10622 2020 0,'-11'-21'27'16,"11"21"-27"-16,-9-18 0 0,9 18 0 0,0 0 0 15,0 0 0-15,-25-9 0 0,25 9 0 0,-33 15 0 16,11 0 0-16,-3 5 0 0,-3 6 0 0,0 2 0 15,0 3 0-15,2 2 0 0,2 3 0 16,3-3 0-16,9-1 0 0,5-5 0 0,7-8 0 16,0-19 0-16,24 28 0 0,3-18 0 0,8-3 0 15,10-3 0-15,9-2 0 0,6-3 0 16,5-2 0-16,3 1 0 0,-1 2 0 0,0 1 0 16,-7 5 0-16,-6 4 0 0,-7 2 0 0,-11 7 0 15,-10 2 0-15,-9 5 0 0,-10 7 0 0,-9 6 0 16,-9 3 0-16,-7 5 0 0,-10 0 0 15,-5 3 0-15,-7 0 0 0,-1-2 0 0,-3-2 0 16,5-4 0-16,0-7 0 0,8-6 0 0,4-8 0 16,9-8 0-16,18-13-22 0,0 0-201 0,-25-12-404 15,42-10-34-15,-6-21 148 0</inkml:trace>
  <inkml:trace contextRef="#ctx0" brushRef="#br2" timeOffset="165349.5498">18981 10574 2047 0,'-43'4'0'16,"26"-1"0"-16,17-3 0 0,0 0 0 0,3-17 0 15,13 0 0-15,9-6 0 0,13-9 0 0,9-5 0 16,13-8 0-16,10-3 0 0,11-2 0 16,3-3 0-16,4 4 0 0,0-1 0 0,1 6 0 15,-8 1-66-15,14 21-91 0,-30-17-468 0,29 21 26 16,-13-8 4-16</inkml:trace>
  <inkml:trace contextRef="#ctx0" brushRef="#br2" timeOffset="165552.0382">20547 10015 2047 0,'-48'24'0'0,"10"-3"0"0,4 5 0 15,-1 6 0-15,1 6 0 0,-3 12 0 0,-7 12 0 16,-2 11 0-16,-7 13 0 0,-2 7 0 0,-3 13 0 15,-6 7 0-15,-4 8 0 0,-2 9 0 0,-2 1 0 16,1 0 0-16,6-3 0 0,6-11 0 0,14-11 0 16,10-19 0-16,22-6-22 0,-19-35-562 15,49 7-80-15,-7-23-7 0</inkml:trace>
  <inkml:trace contextRef="#ctx0" brushRef="#br2" timeOffset="165848.0264">20339 11017 2019 0,'-59'33'28'0,"26"-8"-28"16,4 0 0-16,8 0 0 0,9-2 0 0,7-5 0 16,5-18 0-16,12 29 0 0,7-17 0 15,7-1 0-15,7-2 0 0,4-3 0 0,2-3 0 16,2 1 0-16,1 0 0 0,1 0 0 15,-2 4 0-15,-4 1 0 0,-8 5 0 0,-3 3 0 16,-11 3 0-16,-2 4 0 0,-7 4 0 0,-9 4 0 16,-4 1 0-16,-7 5 0 0,-4-1 0 0,-6 3 0 15,-2 0 0-15,-2-4 0 0,-2 0 0 0,2-6 0 16,1-4 0-16,2-4 0 0,4-4 0 0,3-9 0 16,18-9 0-16,-17-4 0 0,17 4-53 0,-7-36-451 15,27 15-158-15,-11-22 23 0,15-3 451 16</inkml:trace>
  <inkml:trace contextRef="#ctx0" brushRef="#br2" timeOffset="166003.7542">20491 11042 2047 0,'0'0'0'0,"-14"16"0"16,14-16 0-16,0 0 0 0,25-7 0 0,3-6 0 15,10-8 0-15,8-6 0 0,8-7 0 0,8-6 0 16,5-6 0-16,6 0 0 0,-4-7 0 0,10 4 0 15,-12-12-55-15,30 21-532 0,-31-15-78 0,8 15 32 16</inkml:trace>
  <inkml:trace contextRef="#ctx0" brushRef="#br2" timeOffset="166393.1592">19534 9712 2008 0,'-132'48'39'0,"-7"31"-39"0,13 13 0 0,5 14 0 16,8 11 0-16,6 9 0 0,5 8 0 0,7 10 0 16,9 7 0-16,9 9 0 0,13 8 0 15,14 2 0-15,17 2 0 0,20-3 0 0,16-5 0 16,19-10 0-16,15-7 0 0,19-17 0 0,11-14 0 16,20-20 0-16,13-20 0 0,20-21 0 0,18-23 0 15,19-26 0-15,18-20 0 0,19-27 0 16,18-19 0-16,14-18 0 0,9-17 0 0,8-15 0 15,4-13 0-15,-4-12 0 0,-6-6 0 16,-17-4 0-16,-15 0 0 0,-24 2 0 0,-22 4 0 16,-30 7 0-16,-26 2 0 0,-31 6 0 0,-28 5 0 15,-27-2 0-15,-24 3 0 0,-26-4 0 0,-24-1 0 16,-28 2 0-16,-22 3 0 0,-21 4 0 0,-19 7 0 16,-25 11 0-16,-25 15 0 0,-28 23 0 0,-30 26 0 15,-13 32 0-15,-13 22 0 0,3 21 0 0,2 11 0 16,2 4 0-16,8 0 0 0,12 0 0 15,9-18 0-15,73 6-122 0,-49-54-426 0,60 2-128 16,20-24 33-16,4-12 643 0,98 30 0 0,12-5 0 16,27 17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09:56.68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734 2120 891 0,'16'-18'200'0,"7"25"-90"0,-23-7-40 0,37 1-13 15,-18-4-6-15,9 9-3 0,-2-7-6 0,5 5-9 16,0-2-8-16,4 2-7 0,0-1-7 0,5 2-3 15,-1-3-4-15,6 3 0 0,0-1-3 0,6-1 2 16,2 1-3-16,1-1 1 0,7 0 0 0,2 1-1 16,7-1 0-16,4 0 1 0,4 0-1 15,4 0 1-15,5-1-1 0,0 0 0 0,7 1-1 16,3-1 1-16,5-1 0 0,7-1 1 0,3 0 0 16,4 0-1-16,5-1 3 0,5-1-3 0,4-1 3 15,4 1-2-15,1-2 1 0,4 1 2 16,4-2 0-16,6 0 0 0,0 0 4 0,4 2-2 15,3-2 3-15,3 2-1 0,3 0 1 0,3 0-3 16,1 2-1-16,3 1-2 0,2 0-2 16,3 3 2-16,-1-1-2 0,1 2 1 0,3 0-1 15,6 1-1-15,-2 3-1 0,0-2 2 0,7 1-2 16,-1 1 3-16,3-2-1 0,4 0 4 0,-3-1-3 16,5 1 3-16,5-2-1 0,3 1-1 0,0-3 2 15,4-1 2-15,2 1 0 0,7-1 1 0,7-1-1 16,3 0-1-16,-2-1 2 0,0 1 2 0,-1-2-1 15,1 4 0-15,6-2 2 16,4 0 0-16,-1-2 4 0,8 4 1 0,-6-4-3 16,4 4-1-16,-1-2-5 0,1 2-1 0,6-1-1 15,-6 2 0-15,6-3-1 0,1 1 1 0,0-2 0 16,6-1-3-16,6-1 1 0,1-2 1 0,10 0 0 16,4-1 0-16,-1-2 2 0,2 0-4 0,7-1 3 15,3-1-2-15,9-1 3 0,4 0-2 16,3 0 4-16,1 0-6 0,-2 1 4 0,0 1-4 15,-1 2 2-15,0 2-3 0,0 3 4 0,4 0-2 16,-7 4-2-16,0 0 4 0,-11 0 0 0,-8 4 1 16,-4 1-3-16,-5 0 5 0,5-1-8 0,4-1 5 15,0-1-2-15,2-1 2 0,2-2-1 0,-4-1 1 16,2-2-1-16,-2-3-1 0,0-2-2 16,7-2-2-16,0-2 5 0,3-1-6 15,-2 1-7-15,-7-4-30 0,1 15-64 0,-35-25-439 16,22 23-98-16,-16-13 53 0</inkml:trace>
  <inkml:trace contextRef="#ctx0" brushRef="#br0" timeOffset="806.3291">23827 1917 1910 0,'0'0'36'16,"0"0"-20"-16,0 0-4 0,0 0-13 0,-11 23 38 15,11-23-28-15,15 37 19 0,-4-6-28 0,0 2 0 16,3 5 0-16,3 4 0 0,2-1 0 0,3 2 0 16,-2 1 0-16,5 1 0 0,-2-6-42 15,12 17-120-15,-29-30-464 0,28 12-1 0,-11-12 38 16</inkml:trace>
  <inkml:trace contextRef="#ctx0" brushRef="#br0" timeOffset="1679.18">1086 1965 1350 0,'-15'-41'158'0,"15"41"-72"15,-5-22-56-15,5 22 34 0,-6-18 3 0,6 18-10 16,0 0 5-16,0 0-15 0,0 0-4 0,0 0-15 15,0 0-12-15,-19 5-6 0,13 19 19 0,0 15-29 16,-4 12 0-16,-2 10 0 0,-3 7 0 0,-1 5 0 16,-2-2 0-16,-1-2 0 0,3-1-2 15,-1-11-38-15,14 5-59 0,-19-40-286 0,33 21-265 16,-5-18 23-16,11-13 384 0</inkml:trace>
  <inkml:trace contextRef="#ctx0" brushRef="#br0" timeOffset="3039.9504">2393 2999 867 0,'0'0'151'0,"0"0"-18"0,17-5-2 16,-17 5-15-16,0 0-13 0,-2-19-20 16,2 19-20-16,0 0-16 0,0 0-10 0,-9-24-2 15,9 24-7-15,0 0 2 0,-21-21-4 0,21 21-2 16,-20-13-4-16,20 13-2 0,-26-11-2 0,26 11-1 15,-29-7 1-15,29 7-1 0,-29-3 2 0,29 3-4 16,-28 5-3-16,28-5-2 0,-26 14-2 0,26-14-3 16,-26 24 3-16,11-7-5 0,2 2 2 15,2 5-4-15,0 0 4 0,0 3-4 0,4-2 5 16,0 0-4-16,4-5 1 0,3-3-1 0,0-17 0 16,8 21 0-16,-8-21 0 0,28 2 0 0,-7-9 0 15,3-6 0-15,4-6 0 0,4-6 0 0,2-6 0 16,4-7 0-16,2-4 0 0,2-5 0 15,1-3 0-15,-1 0 0 0,2 0 0 0,-2-2 0 16,-2 1 0-16,-5 0 0 0,-3 3 0 16,-6 2 0-16,-4 5 0 0,-5 5 0 0,-5 6 0 15,-1 6 0-15,-5 7 0 0,-6 17 0 0,0 0 0 16,0 0 0-16,0 0 0 0,0 0 0 0,-25 32 0 16,10 1 0-16,-2 13 0 0,-2 10 0 0,-2 3 0 15,0 2 0-15,1-2 0 0,2-1 0 0,2-4 0 16,2-2 0-16,7-4 0 0,6-6 0 15,5-6 0-15,9-4 0 0,4-8 0 0,7 0-28 16,-1-9-30-16,13 3-30 0,-10-19-25 16,33 26-184-16,-31-32-283 0,18 4 28 0,-4-2 222 15</inkml:trace>
  <inkml:trace contextRef="#ctx0" brushRef="#br0" timeOffset="3225.918">3255 2855 1947 0,'-14'18'27'0,"-3"5"-17"0,3 4 6 0,0 3-8 16,0 2 9-16,3 2-10 0,-1-1 4 0,0 1-7 15,1 0-4-15,1-2 0 0,2-2 0 16,3-5 0-16,3-3-4 0,2-5 8 0,0-17-20 16,9 22 12-16,-9-22-30 0,21 6 0 15,-21-6-13-15,32-10-17 0,-29-24-102 0,25 17-439 16,-11-18 0-16,8-1 134 0</inkml:trace>
  <inkml:trace contextRef="#ctx0" brushRef="#br0" timeOffset="3340.3247">3308 2514 1518 0,'0'0'33'16,"-31"24"-21"-16,31-24-9 0,-18 28-19 0,18-28-26 15,0 33-65-15,0-33-159 0,0 0-187 16,21 31-27-16,-21-31 279 0</inkml:trace>
  <inkml:trace contextRef="#ctx0" brushRef="#br0" timeOffset="3626.4517">3586 2670 1124 0,'30'14'297'0,"-10"-20"-238"0,7 7-22 15,-10-9 3-15,5 11 8 0,-22-3 5 0,23-5-5 16,-23 5-1-16,0 0 1 0,0 0-2 0,0 0 6 16,0 0-16-16,0 0-5 0,-27 25-9 0,9-11-1 15,-5 2-8-15,-3 3 7 0,-4 3-15 0,-2 1-5 16,-1 1 0-16,0 1 0 0,2-2 0 0,3 0 0 15,2-1 0-15,6-4 0 0,20-18 0 0,-24 27 0 16,24-27 0-16,0 0 0 16,9 20 0-16,-9-20 0 0,29 6 0 0,-6-6 0 15,5-1 0-15,5-1 0 0,4-4 0 0,1 1 0 16,1-3 0-16,0 2 0 0,-1 2 0 0,-4 0 0 16,-2 2 0-16,-7 2 0 0,-4 2 0 0,-4 4 0 15,-17-6 0-15,16 25 0 0,-16-8 0 0,-5 1 0 16,-5 5 0-16,-3 0 0 0,-4 4 0 15,-3-2 0-15,1 0 0 0,-3-2 0 0,1-4 0 16,3-1 0-16,18-18 0 0,-27 19 0 0,27-19 0 16,0 0 0-16,0 0 0 0,10-21-55 0,11 7-31 15,-10-36-184-15,26 22-345 0,-10-16-18 0,12 1 246 16</inkml:trace>
  <inkml:trace contextRef="#ctx0" brushRef="#br0" timeOffset="3812.3824">4340 2143 1866 0,'0'0'36'0,"-28"11"-4"0,11 1-6 16,1 7 6-16,-1 2-7 0,1 4 1 0,-2 6-22 15,0 6-4-15,0 5 0 0,1 4 0 0,2 3 0 16,1 0 0-16,0 3 0 0,2 1 0 0,2 2 0 16,1-1 0-16,1 0 0 15,2-1 0-15,0-2 0 0,1-4 0 0,2-3 0 0,0-4 0 16,3-2-10-16,0-8-23 0,4 2-22 15,-5-14-8-15,13 13-71 0,-12-31-239 0,0 0-213 16,0 0-20-16,0 0 420 0</inkml:trace>
  <inkml:trace contextRef="#ctx0" brushRef="#br0" timeOffset="3984.0159">3995 2777 2023 0,'-29'17'24'0,"29"-17"-24"0,-22 24 0 0,22-24 0 15,-4 22 0-15,4-22 0 0,12 18 0 0,-12-18 0 16,34 15 0-16,-8-10 0 0,5-2 0 16,6-4-26-16,8 2-14 0,1-7-9 15,10 7-20-15,-7-16-44 0,25 31-195 0,-30-26-264 16,14 7-12-16,-3 2 299 0</inkml:trace>
  <inkml:trace contextRef="#ctx0" brushRef="#br0" timeOffset="4656.3346">4819 2812 1701 0,'-39'-3'146'0,"21"3"-104"16,-5-6-6-16,2 6 5 0,-2-2-1 16,0 4-2-16,-4 2-35 0,2 3-3 0,-3 2 0 15,1 2 0-15,-2 3 0 0,2 4 0 0,-2 2 0 16,1 1 0-16,1 5 0 0,3 0 0 16,1 1 0-16,3 1 0 0,5-3 0 0,4 2 0 15,2-4 0-15,7 0 0 0,4-4 0 0,3-2 0 16,-5-17 0-16,25 27 0 0,-6-19 0 15,3-2 0-15,3-5 0 0,4-1 0 0,3-6 0 16,0-3 0-16,0-3 0 0,1-4 0 0,0-2 0 16,-1-3 0-16,-3-1 0 0,-1-1 0 0,-1 0 0 15,-4-2 0-15,-3 2 0 0,-3 0 0 0,-3 4 0 16,-4 1 0-16,-10 18 0 0,10-28 0 0,-10 28 0 16,0-20 0-16,0 20 0 0,0 0 0 0,0 0 0 15,0 0 0-15,-21-4 0 0,21 4 0 16,-17 15 0-16,17-15 0 0,-25 34 0 15,12-11 0-15,-3 2 0 0,3 0 0 0,0 0 0 16,4-2 0-16,4-4 0 0,2 1 0 0,3-20 0 16,10 29 0-16,-10-29 0 0,27 19 0 0,-8-14 0 15,3-4 0-15,6-3 0 0,0-7 0 0,5 0 0 16,0-7 0-16,3-1 0 0,-3-2-13 0,2 0-30 16,-4-4-9-16,4 7-9 0,-9-11-13 15,8 11 5-15,-15-8 4 0,6 7 28 0,-8-1 15 16,-4 1 25-16,-13 17 9 0,13-27 23 0,-13 27 13 15,0 0 14-15,0 0 6 0,0-19-7 0,0 19-10 16,0 0-18-16,0 0-7 0,-20 18-11 0,20-18 0 16,-20 28-8-16,9-10-7 0,0 3 0 15,0 3 0-15,0 0 0 0,0 3 0 16,-1-2 0-16,3 0 0 0,-1 1 0 0,1-2 0 16,2 0 0-16,1-2 0 0,1-4 0 0,5-18 0 15,-2 27 0-15,2-27 0 0,0 0 0 0,0 0 0 16,0 0 0-16,0 0 0 0,24 3 0 0,-24-3 0 15,29-30 0-15,-7 6 0 0,1-5 0 0,0-2 0 16,3-3 0-16,-2-1 0 0,-1 2 0 0,0 0 0 16,-2 4 0-16,-5 0 0 0,1 4 0 15,-4 1 0-15,-1 3 0 0,-12 21 0 16,16-25 0-16,-16 25 0 0,0 0 0 0,0 0 0 16,0 0 0-16,0 0 0 0,0 0 0 0,-5 28 0 15,0-8 0-15,-1 7 0 0,0 3 0 0,-1 1 0 16,2 1 0-16,1-2 0 0,6 1 0 0,-1-2 0 15,5 2 0-15,3-5 0 0,1 0 0 0,5-4 0 16,5-3 0-16,-2-3 0 0,6-3 0 16,0-6 0-16,4 0-50 0,-6-14-57 0,26 25-289 15,-32-36-238-15,18 11 57 0,-11-6 295 0</inkml:trace>
  <inkml:trace contextRef="#ctx0" brushRef="#br0" timeOffset="4870.9268">5726 2861 2031 0,'0'0'16'0,"-21"9"-16"16,21-9 0-16,-21 14 0 0,21-14 0 0,-23 20 0 15,23-20 0-15,-25 25 0 0,25-25 0 0,-23 29 0 16,14-12 0-16,9-17 0 0,-20 33 0 0,12-16 0 16,2 1 0-16,2-1 0 0,2 0 0 0,4 0 0 15,-2-17 0-15,11 30 0 0,-11-30 0 16,22 25 0-16,-22-25 0 0,33 18 0 0,-13-13 0 15,6-4 0-15,-2-4 0 0,8-2 0 16,-5-12-29-16,27 25-413 0,-29-31-235 0,12 8 30 0,-6-5 396 16</inkml:trace>
  <inkml:trace contextRef="#ctx0" brushRef="#br0" timeOffset="5199.8968">5915 3050 2047 0,'0'0'0'0,"0"0"0"15,0 0 0-15,0 0 0 0,0 0 0 16,0 0 0-16,26 5 0 0,-26-5 0 16,32-7 0-16,-7 1 0 0,4-4 0 0,4-1 0 15,1-2 0-15,0-2 0 0,-1 1 0 0,1-2 0 16,-1 1 0-16,-1-3 0 0,1 1 0 0,-4-1 0 15,-6 3 0-15,-4 0 0 0,-19 15 0 0,19-22 0 16,-19 22 0-16,1-19 0 0,-1 19 0 0,-15-18 0 16,15 18 0-16,-32-10 0 0,10 10 0 15,-3 2 0-15,-6 6 0 0,-3 3 0 0,-2 3 0 16,-1 5 0-16,1 3 0 0,3 2 0 0,5 2 0 16,5-1 0-16,4 2 0 0,6-3 0 0,5 0 0 15,3-2 0-15,6-3 0 0,5 1 0 0,-6-20 0 16,28 28 0-16,-7-18 0 0,4-5 0 15,6 0 0-15,3-4 0 0,8 2 0 0,-5-17-61 16,30 35-395-16,-28-33-236 0,12 9 41 16,-4 3 465-16</inkml:trace>
  <inkml:trace contextRef="#ctx0" brushRef="#br0" timeOffset="5457.3898">6844 3002 2037 0,'21'-12'10'0,"-2"-2"-10"15,7-1 0-15,3 1 0 0,3 0 0 0,-2 2 0 16,-2 2 0-16,0 1 0 0,-4 3 0 0,-3 0 0 16,1 4 0-16,-2-2 0 0,1 4-30 0,-4-6-49 15,20 32-245-15,-37-26-317 0,31 2 0 0,-31-2 310 16</inkml:trace>
  <inkml:trace contextRef="#ctx0" brushRef="#br0" timeOffset="5600.4354">6805 3212 2047 0,'0'0'0'0,"0"0"0"15,0 0 0-15,29 0 0 0,-7-5 0 16,5-2 0-16,7-5 0 0,5-4 0 0,11 0 0 16,1-4 0-16,15 19-82 0,-30-31-534 0,32 15-65 15,-8-8 14-15</inkml:trace>
  <inkml:trace contextRef="#ctx0" brushRef="#br0" timeOffset="5958.2042">8387 2763 2047 0,'0'0'0'0,"0"0"0"16,0 0 0-16,0 0 0 0,0 0 0 0,0 0 0 16,0 0 0-16,-22 13 0 0,22-13 0 0,-20 33 0 15,6-7 0-15,1 2 0 0,-3 4 0 0,0 2 0 16,1 4 0-16,1-2 0 0,2 1 0 16,4 0 0-16,3-2 0 0,2-3-13 0,9 3-44 15,-2-15-28-15,29 26-320 0,-33-46-252 16,39 29 31-16,-11-20 423 0</inkml:trace>
  <inkml:trace contextRef="#ctx0" brushRef="#br0" timeOffset="6272.9661">8871 2647 1934 0,'-45'24'97'16,"11"2"-81"-16,4 3-16 0,3 5 0 15,-1 1 0-15,4 2 0 0,3 0 0 0,3 1 0 16,2 0 0-16,8 1 0 0,3-3 0 0,6-1 0 16,6-4 0-16,8 0 0 0,4-6 0 0,8-2 0 15,6-5 0-15,3-3 0 0,6-8 0 16,2-6 0-16,3-6 0 0,0-3 0 0,2-7 0 16,-3-4 0-16,-2-3 0 0,-4-3 0 0,-3-3 0 15,-3-1 0-15,-5-3 0 0,-5 1 0 0,-4 0 0 16,-8-1 0-16,-7 3 0 0,-7 0 0 0,-6 0 0 15,-7 1 0-15,-5 4 0 0,-7 1 0 0,-3 6 0 16,-5 5 0-16,0 6 0 0,0 4 0 0,5 5 0 16,-1 2 0-16,7 5 0 15,2-1 0-15,22-9-8 0,-30 22-64 0,34 1-61 16,-24-33-312-16,38 25-174 0,-18-15 43 0,35-1 383 16</inkml:trace>
  <inkml:trace contextRef="#ctx0" brushRef="#br0" timeOffset="6588.0169">9807 2653 2012 0,'0'0'35'15,"-33"-4"-35"-15,33 4 0 0,-34-3 0 0,13 4 0 16,-3 2 0-16,-4 2 0 0,-3 4 0 0,0 3 0 16,-3 2 0-16,2 1 0 0,0 2 0 15,3 3 0-15,2-1 0 0,4 2 0 0,5-1 0 16,7-2 0-16,11-18 0 0,-7 30 0 15,7-30 0-15,18 27 0 0,2-15 0 0,6-3 0 16,7-3 0-16,5-3 0 0,7-3 0 0,1-2 0 16,3-2 0-16,-1-1 0 0,-1 2 0 0,-4 0 0 15,-6 3 0-15,-7 3 0 0,-9 2 0 0,-21-5 0 16,25 14 0-16,-25-14 0 0,4 26 0 0,-8-7 0 16,-4 3 0-16,-7 2 0 0,-3 2 0 0,-4 2 0 15,-2 0 0-15,-2 0 0 0,2-4 0 16,1-3 0-16,6-2 0 0,17-19 0 0,-27 30 0 15,27-30 0-15,0 0 0 0,-17 16 0 16,17-16 0-16,0 0-122 0,32 2-282 0,-35-23-240 16,25 5 36-16,-8-5 340 0</inkml:trace>
  <inkml:trace contextRef="#ctx0" brushRef="#br0" timeOffset="6745.3757">9611 2765 1907 0,'0'0'140'0,"0"0"-140"0,0 0 0 0,0 0 0 16,0 0 0-16,20-12 0 0,-1 10 0 0,4-1 0 16,8-2 0-16,8-2 0 0,8-2 0 0,0 1 0 15,3-2 0-15,0 4 0 16,-3-3 0-16,5 8 0 0,-5-5 0 0,10 23-142 16,-32-28-395-16,28 23-124 0,-18-10 55 0</inkml:trace>
  <inkml:trace contextRef="#ctx0" brushRef="#br0" timeOffset="6888.6354">10314 3058 1984 0,'0'0'63'0,"-19"-6"-63"0,19 6 0 16,0 0 0-16,0 0 0 0,0 0 0 0,0 0 0 16,7-16 0-16,-7 16 0 0,19-17 0 0,-19 17 0 15,38-16-46-15,-41-16-480 0,31 25-139 0,-12-13 9 16,2-2 503-16</inkml:trace>
  <inkml:trace contextRef="#ctx0" brushRef="#br0" timeOffset="7403.5772">11188 2733 1507 0,'29'-3'216'0,"-29"3"-166"16,26-27-10-16,-16 10-2 0,-10 17-5 0,19-27-2 15,-19 27-4-15,5-23-14 0,-5 23 23 0,-9-18-16 16,9 18 16-16,-22-11-36 16,22 11 0-16,-35 3 0 0,13 2 0 0,-6 7 0 15,-1 5 0-15,-5 3 0 0,-2 8 0 0,-2 2 0 16,0 3 0-16,1 4 0 0,0 2 0 0,-1 1 0 15,2 2 0-15,-1 1 0 0,6-1 0 0,3-2 0 16,5-3 0-16,6-1 0 0,4-4 0 0,9-4 0 16,2-4 0-16,7-4 0 0,7-4 0 0,-12-16 0 15,41 25 0-15,-12-18 0 0,6-3 0 16,6-8 0-16,2-3 0 0,2-8 0 0,1-3 0 16,-1-5 0-16,-2-1 0 0,-7 0 0 0,-7 1 0 15,-9 2 0-15,-7 3 0 0,-8 1 0 0,-6 0 0 16,-4 0 0-16,5 17 0 0,-29-30 0 15,6 14 0-15,-8 3 0 0,-5 2 0 0,-3 3 0 16,-2 1 0-16,0 7 0 0,4 0 0 0,4 5 0 16,2 0 0-16,7 1 0 0,6-2 0 15,18-4-72-15,-26-3-191 0,48 26-247 0,-22-23-124 16,0 0 69-16,33 15 563 0</inkml:trace>
  <inkml:trace contextRef="#ctx0" brushRef="#br0" timeOffset="8075.9314">11760 2957 1340 0,'-5'-28'271'0,"5"28"51"15,0 0-282-15,0 0-16 0,0 0 0 16,17-17 2-16,-17 17-26 0,0 0 0 0,0 0 0 15,-17 5 0-15,17-5 0 0,-18 11 0 0,18-11 0 16,-34 29 0-16,12-9 0 0,-1 5 0 0,1 1 0 16,-3 1 0-16,2-2 0 0,4-1 0 0,2-4 0 15,3-2 0-15,14-18 0 0,-15 23 0 0,15-23 0 16,0 0 0-16,0 0 0 0,0 0 0 16,0 0 0-16,0 0 0 0,0 0 0 0,0 0 0 15,19-11 0-15,-19 11 0 0,30-34 0 0,-9 9 0 16,2-2 0-16,3-3 0 0,-4 2 0 15,-1 0 0-15,-3 3 0 0,-5 2 0 0,-3 1 0 16,-3 2 0-16,-3 1 0 0,-4 19 0 0,3-24 0 16,-3 24 0-16,0 0 0 0,0 0 0 0,0 0 0 15,0 0 0-15,0 0 0 0,0 0 0 16,0 0 0-16,0 0 0 0,-17 21 0 0,17-21 0 16,-5 23 0-16,5-23 0 0,0 24 0 0,0-24 0 15,12 18 0-15,-12-18 0 0,25 13 0 0,-8-9 0 16,2-2 0-16,4-2 0 0,4-2 0 0,1-3 0 15,3-3 0-15,-1-2 0 0,0-3 0 0,3-2 0 16,-4 1 0-16,1-2 0 0,-5 2 0 16,-2-2 0-16,-2 1 0 0,-21 15 0 15,29-23 0-15,-29 23 0 0,0 0 0 0,21-19 0 16,-21 19 0-16,0 0 0 0,0 0 0 0,0 0 0 16,0 0 0-16,0 0 0 0,-3 17 0 0,3-17 0 15,-3 29 0-15,0-4 0 0,-2 4 0 0,-1 2 0 16,0-1 0-16,0-1 0 0,-1 1 0 0,1-5 0 15,3 2 0-15,3-6 0 0,6-1 0 16,-6-20 0-16,28 33 0 0,-28-33-71 0,55 17-224 16,-45-44-187-16,31 19-138 0,2-3 78 0,-13-23 506 15</inkml:trace>
  <inkml:trace contextRef="#ctx0" brushRef="#br0" timeOffset="8218.9722">12779 3100 2047 0,'-49'-22'0'0,"49"22"0"0,0 0 0 16,-7-17 0-16,7 17 0 0,-4-19 0 0,4 19 0 15,-18-38-306-15,18 38-360 0,5-27-4 0,-5 27 266 16</inkml:trace>
  <inkml:trace contextRef="#ctx0" brushRef="#br0" timeOffset="9191.6803">903 4105 1265 0,'0'0'463'0,"0"0"-410"16,-9-19-12-16,9 19-3 0,0 0-8 0,0 0 0 15,0 0-6-15,0 0-7 0,0 0-6 16,0 0-4-16,0 0-2 0,0 0 2 0,0 0 1 16,12 28 5-16,-9-4-4 0,2 8 6 0,-1 7-10 15,-3 4 1-15,-1 6-6 0,-4 0 0 0,1 6 0 16,-3 0 0-16,0 1 0 0,-3 1 0 0,2-4 0 16,0-2 0-16,2-7 0 0,0-4 0 0,4-6 0 15,1-7-5-15,3-4-18 0,-3-23-11 0,17 29-18 16,-17-29-16-16,31 11-56 15,-31-11-431-15,16-21-58 0,-3 2 41 0</inkml:trace>
  <inkml:trace contextRef="#ctx0" brushRef="#br0" timeOffset="9706.6316">689 4192 1510 0,'0'0'243'16,"-23"2"-181"-16,23-2-10 0,-17 6-5 0,17-6-4 15,0 0-4-15,0 0-10 0,-17 1-11 0,17-1-14 16,0 0-4-16,0 0 0 0,20-14 0 15,-3 3 0-15,8-5 0 0,10-3 0 16,6-5 0-16,8-4 0 0,5-1 0 0,6 2 0 16,2 2 0-16,-3 3 0 0,-2 3 0 0,-4 4 0 15,-5 4 0-15,-3 5 0 0,-6 3 0 0,-2 6 0 16,-8 0-58-16,6 17-67 0,-35-20-433 0,30 27-103 16,-30-27 53-16</inkml:trace>
  <inkml:trace contextRef="#ctx0" brushRef="#br0" timeOffset="9921.2158">692 4932 1990 0,'-19'23'23'0,"9"-6"-10"0,10-17-5 16,0 19 2-16,0-19-7 0,26 6-3 0,-4-7 0 15,6-4 0-15,5-2 0 0,5-5 0 0,4-2 0 16,6 0 0-16,2-2 0 0,2 2 0 0,0-3 0 16,0 5-11-16,-3-4-55 0,8 12-50 0,-31-17-415 15,26 16-111-15,-12-6 10 0</inkml:trace>
  <inkml:trace contextRef="#ctx0" brushRef="#br0" timeOffset="10593.9059">2459 4379 1780 0,'0'0'49'0,"17"-30"-8"0,-17 30-15 0,7-27 0 15,-7 27-3-15,5-19 1 0,-5 19-9 16,0 0 1-16,0 0-4 0,0 0-1 0,0 0-3 16,0 0-4-16,-23-9-2 0,23 9 0 15,-21 21 3-15,21-21-2 0,-28 35-3 0,11-14 0 16,1 3 0-16,2 1 0 0,0 4 0 0,2 2 0 16,2 0 0-16,2 2 0 0,3-1 0 0,1 1 0 15,4-3 0-15,4-2 0 0,1-5 0 0,2-3 0 16,3-3 0-16,-10-17 0 0,28 23 0 15,-10-17 0-15,3-3 0 0,1-4 0 0,1-4 0 16,0-5 0-16,1-3 0 0,-1-5 0 0,3-3 0 16,-2-3 0-16,1-3 0 0,-4 0 0 0,0-1 0 15,-3 0 0-15,-2 3 0 0,-2-1 0 0,-3 4 0 16,-3 3 0-16,-2 2 0 0,-6 17 0 0,10-19 0 16,-10 19 0-16,0 0 0 0,0 0 0 15,0 0 0-15,0 0 0 0,0 0 0 16,0 0 0-16,-3 24 0 0,0-6 0 0,2 4 0 15,-2 1 0-15,1 2 0 0,0 1 0 0,4-2 0 16,-1-1 0-16,4-1 0 0,1-4 0 0,1-1 0 16,-7-17 0-16,20 23 0 0,-20-23 0 0,26 10 0 15,-26-10 0-15,32-1 0 0,-14-5 0 0,4-3 0 16,-1-6 0-16,2-4 0 0,0-6 0 16,-1 0 0-16,0-5 0 0,-2 1 0 0,-1-3 0 15,-3 1 0-15,-3 1 0 0,-2-1 0 0,-4 2 0 16,-1 2 0-16,-2 2 0 0,-4 0 0 0,1 4 0 15,-2 1 0-15,1 20 0 0,-3-30 0 16,3 30 0-16,0 0 0 0,0 0-85 0,-9-29-140 16,33 52-290-16,-24-23-96 0,0 0 34 0</inkml:trace>
  <inkml:trace contextRef="#ctx0" brushRef="#br0" timeOffset="10965.9675">3596 4304 1519 0,'-17'11'247'0,"-12"-15"-207"16,4 9 4-16,-6-4 9 0,5 9 1 0,-3-3-8 16,1 5-12-16,-1 2-24 0,0 2-10 0,1 2 0 15,2 2 0-15,1 1 0 0,4 1 0 0,1-2 0 16,5 1 0-16,2-3 0 0,5-1 0 0,8-17 0 15,-3 26 0-15,3-26 0 0,15 21 0 16,-15-21 0-16,32 14 0 0,-12-11 0 0,5-3 0 16,4-4 0-16,0-3 0 0,4-3 0 0,0-3 0 15,0-2 0-15,-2 2 0 0,-3-3 0 0,0 1 0 16,-4 0 0-16,-2 1 0 0,-5 2 0 0,-17 12 0 16,25-20 0-16,-25 20 0 0,0 0 0 0,16-19 0 15,-16 19 0-15,0 0 0 0,0 0 0 16,0 0 0-16,0 0 0 0,0 0 0 15,0 0 0-15,-19 1 0 0,19-1 0 0,-12 21 0 16,5-4 0-16,0 2 0 0,-2 3 0 0,2 2 0 16,1 0 0-16,0-2 0 0,4 2 0 0,2-5 0 15,4 1 0-15,-4-20 0 0,17 32-7 0,-17-32-104 16,40 31-175-16,-40-31-224 0,24-11-118 0,-5 3 124 16</inkml:trace>
  <inkml:trace contextRef="#ctx0" brushRef="#br0" timeOffset="11166.2222">4153 3794 1934 0,'-25'23'36'0,"4"5"-1"0,2 7-28 0,1 3 26 15,4 6-31-15,-1 3-2 0,0 5 0 0,2 1 0 16,1 7 0-16,2-1 0 0,3 4 0 0,3 0 0 15,3-5 0-15,3-3 0 0,3-5 0 0,5-5 0 16,2-7 0-16,5-3 0 0,-2-9-62 0,13 8-59 16,-28-34-337-16,30 18-189 0,-10-12 32 0,1-5 472 15</inkml:trace>
  <inkml:trace contextRef="#ctx0" brushRef="#br0" timeOffset="11381.269">4559 3859 2047 0,'0'0'0'0,"-22"29"0"0,11-8 0 0,1 3 0 16,-2 5 0-16,3 5 0 0,-5 2 0 0,4 4 0 16,-2 2 0-16,4 4 0 0,2 3 0 0,1-1 0 15,2 0 0-15,2 0 0 0,4-3 0 0,-1 0 0 16,4-2 0-16,-1-5 0 0,3-3 0 15,0-4 0-15,5 0-35 0,-13-31-108 16,37 36-490-16,-37-36-9 0,24 22 49 0</inkml:trace>
  <inkml:trace contextRef="#ctx0" brushRef="#br0" timeOffset="11653.0424">4791 4240 1753 0,'-17'17'294'0,"-14"-6"-294"16,0 2 0-16,1-1 0 0,3 2 0 15,2-2 0-15,1 1 0 0,4-2 0 0,3 1 0 16,17-12 0-16,-26 22 0 0,26-22 0 0,0 0 0 16,-14 20 0-16,14-20 0 0,0 0 0 15,7 18 0-15,-7-18 0 0,17 11 0 0,-17-11 0 16,28 10 0-16,-11-6 0 0,2-1 0 0,1 0 0 15,-1 1 0-15,1 1 0 0,-2 3 0 0,-1 0 0 16,-17-8 0-16,32 18 0 0,-32-18 0 0,29 21 0 16,-29-21 0-16,30 19 0 0,-30-19 0 0,37 18 0 15,-37-18-70-15,50 24-231 0,-50-24-269 0,18-2-93 16,-18 2 221-16</inkml:trace>
  <inkml:trace contextRef="#ctx0" brushRef="#br0" timeOffset="11982.0637">4986 4407 2045 0,'18'-5'2'0,"-18"5"-2"0,0 0 0 16,0 0 0-16,-12 21 0 0,12-21 0 0,0 0 0 15,18 7 0-15,-18-7 0 0,31-4 0 0,-11 1 0 16,5-5 0-16,3 0 0 0,1-2 0 15,0 1 0-15,0-3 0 0,-1-1 0 0,-4 3 0 16,0-3 0-16,-7 3 0 0,-17 10 0 16,26-22 0-16,-26 22 0 0,17-22 0 0,-17 22 0 15,8-19 0-15,-8 19 0 0,0 0 0 0,-9-21 0 16,9 21 0-16,0 0 0 0,-28-4 0 0,28 4 0 16,-27 10 0-16,27-10 0 0,-31 22 0 0,14-9 0 15,0 3 0-15,1 1 0 0,0 1 0 0,1 0 0 16,5 2 0-16,0-2 0 0,5-1 0 0,5-17 0 15,-2 30 0-15,2-30 0 0,10 28 0 16,-10-28 0-16,28 21 0 0,-11-13 0 0,10-2 0 16,0-3 0-16,11 1-53 0,-6-13-42 15,31 31-223-15,-37-35-278 0,22 14-6 0,-6-3 220 16</inkml:trace>
  <inkml:trace contextRef="#ctx0" brushRef="#br0" timeOffset="12296.7409">5779 4269 1886 0,'-55'-1'94'0,"31"-3"-56"0,-1 3-9 16,2 2-29-16,0 2 0 0,0 3 0 0,0 3 0 15,1 3 0-15,0 4 0 0,4 2 0 0,0 2 0 16,4 1 0-16,3 1 0 0,5 1 0 0,4-2 0 16,6 1 0-16,2-6 0 15,3 1 0-15,-9-17 0 0,32 26 0 0,-9-20 0 16,3-3 0-16,2-5 0 0,2-5 0 0,2-4 0 15,-1-4 0-15,0-4 0 0,-2-4 0 0,-2-4 0 16,-3-2 0-16,-1-2 0 0,0-2 0 0,-2-1 0 16,-1-2 0-16,-1-1 0 0,-2-3 0 0,-1 1 0 15,-2 2 0-15,-3 0 0 0,-1 3 0 0,-3 3 0 16,-1 6 0-16,-3 5 0 0,-3 20 0 16,-5-18 0-16,5 18 0 0,-17 6 0 0,17-6 0 15,-31 34 0-15,13-6 0 0,-1 6 0 0,-1 2 0 16,2 5 0-16,0 1 0 0,3 2 0 0,0-4 0 15,7-1 0-15,1-7 0 0,7 3 0 16,-3-13-3-16,24 25-254 0,-21-47-111 0,25 34-186 16,-5-17-70-16,-20-17 384 0</inkml:trace>
  <inkml:trace contextRef="#ctx0" brushRef="#br0" timeOffset="12683.0223">6937 4198 1968 0,'-4'-22'41'0,"4"22"-16"0,0 0-12 0,0 0-13 16,0 0 0-16,0 0 0 0,0 0 0 15,0 0 0-15,-14 19 0 0,8 2 0 0,-1 7 0 16,-1 2 0-16,-2 0 0 0,0 3 0 0,2-3 0 16,0 1 0-16,2-3 0 0,4-4 0 0,2-3 0 15,3-4 0-15,-3-17 0 0,17 21 0 0,1-14-47 16,-18-7-19-16,48 8-166 0,-39-30-397 0,24 8 13 16,-6-11 160-16</inkml:trace>
  <inkml:trace contextRef="#ctx0" brushRef="#br0" timeOffset="12840.2929">6912 3805 1714 0,'-23'24'333'0,"23"-24"-333"16,0 0 0-16,0 0 0 0,0 0-24 0,0 0-14 15,21 0-21-15,-21 0-29 0,56 0-260 0,-37-17-294 16,15 5 46-16,-1 1 345 0</inkml:trace>
  <inkml:trace contextRef="#ctx0" brushRef="#br0" timeOffset="13040.5735">7540 3791 1967 0,'-33'34'42'16,"22"-6"-4"-16,0 6-38 0,-4 1 0 0,2 4 0 15,0 3 0-15,-4 3 0 0,2 2 0 0,2 3 0 16,-2-1 0-16,2 1 0 0,2-2 0 16,1-2 0-16,4-4 0 0,3-2 0 0,5-5 0 15,0-3 0-15,4-3 0 0,0-7 0 0,5-2 0 16,-11-20 0-16,27 33-90 0,-27-33-145 0,28-3-431 16,-28 3 43-16,0 0 191 0</inkml:trace>
  <inkml:trace contextRef="#ctx0" brushRef="#br0" timeOffset="13183.596">7298 4186 1580 0,'-2'18'467'0,"2"-18"-467"15,-13-21 0-15,13 21 0 0,5-18 0 0,-5 18 0 16,23-19 0-16,-3 9 0 0,4-1 0 0,6 1 0 16,3 1 0-16,8 2 0 0,-3-3 0 0,10 12-10 15,-31-32-427-15,29 31-255 0,-13-8 27 16,-1 1 423-16</inkml:trace>
  <inkml:trace contextRef="#ctx0" brushRef="#br0" timeOffset="13841.6691">8909 4287 1764 0,'-8'-18'159'15,"8"18"-124"-15,-8-19-3 0,8 19-4 16,-2-20 1-16,2 20-29 0,0 0 0 0,0 0 0 15,0 0 0-15,0 0 0 0,0 0 0 0,0 0 0 16,0 0 0-16,-9 27 0 0,3 1 0 0,0 4 0 16,-2 6 0-16,-2 1 0 0,3-2 0 15,-1-3 0-15,6-4 0 0,1-3 0 0,6-4 0 16,1-4 0-16,7-1-12 0,-13-18-84 0,38 34-161 16,-38-34-371-16,36-8-21 0,-36 8 245 15</inkml:trace>
  <inkml:trace contextRef="#ctx0" brushRef="#br0" timeOffset="13984.6491">8993 3847 1875 0,'-44'44'165'0,"24"-37"-164"0,20-7 5 0,-22 12-6 15,22-12-14-15,0 0-18 0,0 0-24 0,0 0-39 16,31 27-74-16,-31-27-379 0,17-2-78 0,5 4 120 15</inkml:trace>
  <inkml:trace contextRef="#ctx0" brushRef="#br0" timeOffset="14270.7385">9369 4216 1885 0,'5'24'59'0,"-21"0"-31"0,4 2 4 0,-2-2-1 16,3 1-19-16,-2 1-12 0,2 0 0 15,-1 1 0-15,1-1 0 0,1-4 0 0,2 0 0 16,8-22 0-16,-10 25 0 0,10-25 0 16,0 0 0-16,0 0 0 0,0 0 0 0,18-6 0 15,-18 6 0-15,26-29 0 0,-7 6 0 0,4-7 0 16,3-4 0-16,2-1 0 0,1 0 0 0,-2 1 0 16,-1 3 0-16,0 3 0 0,-3 4 0 0,-3 4 0 15,-3 6 0-15,-17 14 0 0,28-13 0 0,-28 13 0 16,17 1 0-16,-17-1 0 0,0 0 0 0,22 28 0 15,-15-11 0-15,-1 3 0 16,1 2 0-16,0 1 0 0,2 0 0 0,1 2 0 16,1 1 0-16,2 0 0 0,0-3 0 0,6 4 0 0,-2-9-16 15,16 24-215-15,-33-42-320 0,42 24-104 16,-10-14 62-16</inkml:trace>
  <inkml:trace contextRef="#ctx0" brushRef="#br0" timeOffset="15172.2812">10534 4756 1770 0,'0'0'22'0,"0"0"-23"0,0 0-1 15,0 0-1-15,0 0 5 0,11-20 1 0,-11 20 2 16,19-6 1-16,-19 6 0 0,25-4 2 0,-25 4 2 15,26-2 4-15,-26 2 3 0,29 0 2 0,-29 0 1 16,32 6 0-16,-32-6-1 0,32 8-1 16,-32-8-3-16,35 10-2 0,-17-3-4 15,4-1 1-15,1 2-4 0,4-2 3 0,0 0-4 0,1-2 0 16,2 1-1-16,4-1-1 0,5-2 0 16,2 0 0-16,8-4 1 0,5 0-2 0,3-2 1 15,5-1-3-15,1 1 0 0,3-1 0 0,3-1 0 16,2 0 0-16,1 0 0 0,3 0 0 15,4 0 0-15,3 1 0 0,0 0 0 0,1 1 0 16,-2-1 0-16,1 3 0 0,-1 0 0 0,1-1 0 16,0 2 0-16,3 1 0 0,-2 0 0 0,0 1 0 15,-1 0 0-15,-1 1 0 0,1-1 0 0,1 0 0 16,2 1 0-16,2 0 0 0,-1-1 0 16,-1 1 0-16,1-1 0 0,1 2 0 0,4-2 0 0,3 3 0 15,-4-1 0-15,3 1 0 16,-3 1 0-16,-1 1 0 0,1 0 0 0,-1-1 0 15,0 2 0-15,1 0 0 0,-3 1 0 0,-1 0 0 16,1 0 0-16,-6 1 0 0,3-1 0 0,1 0 0 16,-2-1 0-16,2-2 0 0,-3-2 0 0,-1 1 0 15,-1-3 0-15,1 0 0 0,1-2 0 0,3-1 0 16,-1-2 0-16,3-1 0 0,-5-1 0 0,-1 0 0 16,1-2 0-16,-1 1 0 0,-1-2 0 15,0-1 0-15,-3 2 0 0,-1-1 0 0,-1 1 0 16,-6 0 0-16,-1-1 0 0,-6 1 0 0,-2 0 0 15,-3 1 0-15,-4 1 0 0,0 0 0 16,-7 1 0-16,-4 1 0 0,-4 0 0 0,-4 1 0 16,-4 0 0-16,-2-1 0 0,-4 2 0 0,-5-1 0 15,-2 1 0-15,-17 2 0 0,21-3 0 0,-21 3 0 16,0 0 0-16,0 0 0 0,0 0 0 16,0 0 0-16,0 0 0 0,0 0 0 0,0 0 0 15,0 0 0-15,-21-15 0 0,21 15 0 0,-21-3 0 16,21 3 0-16,-24-1 0 0,24 1 0 0,-24 0 0 15,24 0 0-15,-20-1 0 0,20 1 0 0,0 0 0 16,-18-8 0-16,18 8-53 0,-12-20-208 0,36 36-168 16,-24-16-168-16,-7-21 28 15,7 21 432-15</inkml:trace>
  <inkml:trace contextRef="#ctx0" brushRef="#br0" timeOffset="16059.9893">915 6275 1396 0,'0'0'202'0,"0"0"-37"15,0 0-127-15,7-17-7 0,-7 17-6 0,0 0 2 16,9-20-3-16,-9 20 0 0,0 0-9 0,0 0-1 16,0 0-3-16,0 0 2 0,0 0 1 0,0 0 0 15,8 31 1-15,-8-6-8 16,-2 4 2-16,0 4-6 0,-2 5-9 0,1 2 12 16,-1 2-6-16,0 2 0 0,2-1 0 0,-1 1 0 15,2-1 0-15,2 0 0 0,-1-3 0 0,4-3 0 16,-1-6-9-16,3-1-19 0,0-7-7 0,6 2-28 15,-12-25-14-15,29 41-95 0,-29-41-434 0,0 0 17 16,24 0 122-16</inkml:trace>
  <inkml:trace contextRef="#ctx0" brushRef="#br0" timeOffset="16288.8582">728 6117 2046 0,'-35'13'1'0,"35"-13"-1"16,-21 9 0-16,21-9 0 0,0 0 0 0,0 0 0 15,0 0 0-15,28 3 0 0,-28-3 0 0,34 3 0 16,-9-3 0-16,3-3 0 0,4-1 0 0,6-1 0 16,3-1 0-16,3 0 0 0,4-2 0 0,-1 2 0 15,1 3 0-15,-1 0 0 0,-1 8-38 0,-7-4-37 16,9 22-64-16,-48-23-323 0,49 20-160 15,-29-2 13-15,-3-1 508 0</inkml:trace>
  <inkml:trace contextRef="#ctx0" brushRef="#br0" timeOffset="16446.202">853 6898 2047 0,'-28'17'0'0,"28"-17"0"0,-21 15 0 0,21-15 0 15,0 0 0-15,23-5 0 0,-1 0 0 0,9-5 0 16,7-3 0-16,7-3 0 0,8-4 0 0,5 0 0 16,4 0 0-16,1 3 0 0,-4-2-16 0,7 10-88 15,-23-31-223-15,26 35-323 0,-19-12 9 16,7 5 333-16</inkml:trace>
  <inkml:trace contextRef="#ctx0" brushRef="#br0" timeOffset="17576.2574">2490 6434 1410 0,'0'0'67'0,"0"0"-22"0,0 0-27 0,0 0 24 16,0 0-23-16,-2-17 21 0,2 17-4 0,0 0-3 15,0 0 0-15,0 0-1 0,0 0-3 16,0 0-5-16,0 0 0 0,0 0-4 0,0 0 3 16,0 0-5-16,4 17 1 0,-4-17-7 0,-4 24 0 15,0-7-6-15,1 4 5 0,-1 2-5 0,-1 1 6 16,0 2-5-16,-1 3 6 0,0 0-7 0,1 2 6 15,-1 0-8-15,2 0 7 0,0-2-8 16,0-1-3-16,0-4 0 0,2-3 0 0,-1-4 0 16,3-17 0-16,-1 21 0 0,1-21 0 15,0 0 0-15,0 0 0 0,0 0 0 0,0 0 0 16,0 0 0-16,0 0 0 0,12-21 0 0,-12 21 0 16,8-36 0-16,-5 12 0 0,2-4 0 0,-1-3 0 15,1 1 0-15,0-1 0 0,-1 1 0 0,0-1 0 16,1 0 0-16,-1 1 0 0,2-4 0 0,0 0 0 15,1-1 0-15,2-1 0 0,0 2 0 16,5 2 0-16,2 3 0 0,2 4 0 0,1 3 0 16,1 3 0-16,0 5 0 0,0 2 0 0,0 5 0 15,-1 2 0-15,0 4 0 0,-1 1 0 16,-1 5 0-16,-17-5 0 0,30 16 0 0,-30-16 0 16,22 26 0-16,-15-8 0 0,-2 2 0 0,-3 1 0 15,-2 2 0-15,-4 2 0 0,-3 0 0 0,-1 2 0 16,-3-1 0-16,-4 3 0 0,-1-1 0 15,-2-3 0-15,0 1 0 0,0-6 0 0,-1 0 0 16,1-3 0-16,0-3 0 0,0 1 0 0,1-3 0 16,0-1 0-16,17-11 0 0,-30 17 0 0,30-17 0 15,-24 11 0-15,24-11 0 0,-17 6 0 0,17-6 0 16,0 0 0-16,-18 4 0 0,18-4 0 16,0 0 0-16,-17 16 0 0,17-16 0 0,-11 29 0 15,5-7 0-15,-2 2 0 0,-1 6 0 16,-2 4 0-16,-4 6 0 0,1 4 0 0,-3 3 0 15,1 1 0-15,-2 1 0 0,0-1 0 0,3-2 0 16,-1-4 0-16,5-3-16 0,1-8-22 0,11 1-34 16,-1-32-39-16,20 52-276 0,-20-52-236 0,18 13 24 15,-18-13 399-15</inkml:trace>
  <inkml:trace contextRef="#ctx0" brushRef="#br0" timeOffset="18405.8901">3213 6255 1482 0,'-8'29'452'0,"-10"-25"-445"0,2 2 2 16,-2 0 6-16,1 3 2 0,-1 1 3 0,1 4-1 15,-3 3-4-15,1 5-13 0,-2 2 7 0,2 4-9 16,-2 2 0-16,0 4 0 0,2 0 0 0,0 1 0 15,0 0 0-15,5 0 0 0,2-2 0 0,3 0 0 16,4-6 0-16,3-1 0 0,5-4 0 16,5-5 0-16,-8-17 0 0,28 23 0 15,-9-19 0-15,4-2 0 0,4-8 0 0,2-3 0 0,4-7 0 16,0-3 0-16,1-6 0 0,-3-4 0 16,0-3 0-16,-1-1 0 0,-1 1 0 0,-2-2 0 15,0 0 0-15,-5 0 0 0,-4 0 0 0,-1 1 0 16,-3-1 0-16,-6 3 0 0,-1 1 0 0,-4 4 0 15,-3 1 0-15,-4 5 0 0,4 20 0 16,-12-26 0-16,12 26 0 0,-18-7 0 0,18 7 0 16,-19 6 0-16,19-6 0 0,0 0 0 0,-23 20 0 15,23-20 0-15,-8 18 0 0,8-18 0 0,1 18 0 16,-1-18 0-16,12 17 0 0,-12-17 0 16,25 12 0-16,-8-7 0 0,3-3 0 0,1-1 0 15,3-1 0-15,1-1 0 0,0-1 0 0,2-2 0 16,-2-1 0-16,1 0 0 0,-4-1 0 15,-1-1 0-15,-3 1 0 0,-18 6 0 0,27-10 0 16,-27 10 0-16,18-7 0 0,-18 7 0 0,0 0 0 16,0 0 0-16,0 0 0 0,0 0 0 0,0 0 0 15,0 0 0-15,16 18 0 0,-16-18 0 0,-4 22 0 16,4-22 0-16,-6 33 0 0,1-14 0 0,0 4 0 16,0 0 0-16,-1 0 0 0,0 2 0 15,0-2 0-15,0 2 0 0,1-5 0 0,3-2 0 16,2-18 0-16,0 27 0 0,0-27 0 0,8 17 0 15,-8-17 0-15,17 7 0 0,-17-7 0 16,23-2 0-16,-23 2 0 0,34-19 0 0,-13 3 0 16,2-3 0-16,0-2 0 0,0-4 0 0,2 0 0 15,-1 1 0-15,-1-2 0 0,-2 2 0 0,-3 3 0 16,-3-1 0-16,-2 2 0 0,-13 20 0 16,22-29 0-16,-22 29 0 0,0 0 0 0,18-19 0 15,-18 19 0-15,0 0 0 0,0 0 0 0,0 0 0 16,0 25 0-16,-2-8 0 0,-2 6 0 0,-1 3 0 15,0 2 0-15,0 2 0 0,1-1 0 0,0 0 0 16,0-1 0-16,3-2 0 0,1-3 0 0,2-2 0 16,3-3 0-16,-5-18 0 0,15 25 0 0,-15-25 0 15,22 16 0-15,-22-16 0 16,30 2 0-16,-30-2 0 0,35-13 0 0,-15 0 0 16,1-4 0-16,1-4 0 0,-1-3 0 0,0-2 0 15,-3-3 0-15,1-2 0 0,-6 0 0 0,-1 1 0 16,-5-2 0-16,-1 1 0 0,-2 1 0 0,-3 0 0 15,-1 3 0-15,-2 1 0 0,-1 3 0 0,0 3 0 16,0 3 0-16,3 17 0 0,-4-18 0 16,4 18 0-16,0 0 0 0,0 0 0 0,0 0 0 15,0 0 0-15,0 0 0 0,0 0-45 0,26 34-83 16,-26-34-131-16,27 25-97 0,-27-25-132 0,0 0-27 16,38 25 260-16</inkml:trace>
  <inkml:trace contextRef="#ctx0" brushRef="#br0" timeOffset="18949.8809">4525 6405 2011 0,'-30'6'36'0,"30"-6"-36"0,0 0 0 16,0 0 0-16,0 0 0 0,0 0 0 0,21-9 0 15,-21 9 0-15,31-14 0 0,-12 2 0 0,4-4 0 16,3-2 0-16,1-3 0 0,-1 2 0 15,-1 0 0-15,-2-1 0 0,-4 3 0 0,-2-1 0 16,-17 18 0-16,25-30 0 0,-25 30 0 16,8-22 0-16,-8 22 0 0,0 0 0 0,-10-19 0 15,10 19 0-15,-20-4 0 0,20 4 0 0,-34 8 0 16,13 0 0-16,0 4 0 0,-2 3 0 0,1 2 0 16,-1 3 0-16,1 2 0 0,2 3 0 15,0 1 0-15,4-1 0 0,4-1 0 0,4-1 0 16,5-3 0-16,5-2 0 0,-2-18 0 0,17 28 0 15,-17-28 0-15,34 18 0 0,-9-15 0 0,4-3 0 16,4-5 0-16,5-3 0 0,2-3 0 0,1-1 0 16,1-1 0-16,-1-1 0 0,-2 1 0 0,-3 1 0 15,-3 1 0-15,-5 3 0 0,-3 2 0 0,-6 2 0 16,-19 4 0-16,27-1 0 16,-27 1 0-16,0 0 0 0,19 19 0 0,-19-19 0 15,4 29 0-15,-5-9 0 0,-4 2 0 0,-4 3 0 16,1 1 0-16,-4 1 0 0,-1-2 0 0,1 1 0 15,1-3 0-15,2-3 0 0,1-3 0 0,8-17 0 16,-8 26 0-16,8-26 0 0,0 0 0 0,0 0 0 16,0 0 0-16,0 0 0 0,0 0 0 0,0 0 0 15,0 0 0-15,22-29 0 0,-14 8 0 16,4-3 0-16,2-3 0 0,0-2 0 0,0 0 0 16,0-2 0-16,0-2 0 0,0 2 0 0,1-2 0 15,-3 3 0-15,1 1 0 0,0 1 0 0,-1 4 0 16,-2 1 0-16,-2 5 0 0,-1-1 0 15,-7 19 0-15,12-24 0 0,-12 24 0 0,0 0 0 16,27-13-42-16,-27-6-156 0,34 38-118 16,-40-42-74-16,38 31-80 0,-13 1-27 0,-19-9 364 15</inkml:trace>
  <inkml:trace contextRef="#ctx0" brushRef="#br0" timeOffset="19622.6122">6108 6277 1795 0,'-3'-21'45'0,"3"21"-9"0,-9-17 4 0,9 17-8 16,0 0-1-16,0 0-10 0,-19-2-3 0,19 2-2 16,0 0-3-16,-25 28-13 0,16-12 0 0,-1 6 0 15,0 1 0-15,3 3 0 0,-2 0 0 0,3 2 0 16,0 1 0-16,1 0 0 0,2 0 0 0,0-1 0 16,3-5 0-16,2-1 0 0,2-3 0 15,-4-19 0-15,17 28 0 0,-17-28 0 0,26 17 0 16,-26-17 0-16,34 7 0 0,-15-8 0 0,3-3 0 15,3-4 0-15,-1-3 0 0,0-4 0 0,2-4 0 16,-2-2 0-16,2-3 0 0,-3-2 0 0,0-1 0 16,-2 0 0-16,-3 1 0 0,-2 3 0 15,-4 1 0-15,-2 3 0 0,-1 2 0 0,-9 17 0 16,10-22 0-16,-10 22 0 0,0 0 0 16,0 0 0-16,0 0 0 0,0 0 0 0,0 0 0 15,0 0 0-15,-7 22 0 0,7-22 0 0,-5 32 0 16,2-12 0-16,2 0 0 0,0 1 0 0,2-1 0 15,0 0 0-15,4-1 0 0,0-2 0 0,4 0 0 16,-9-17 0-16,19 25 0 0,-19-25 0 0,24 14 0 16,-24-14 0-16,28 2 0 0,-28-2 0 15,31-11 0-15,-13 2 0 0,-18 9 0 0,33-33 0 16,-17 12 0-16,-2-2 0 0,-3-2 0 16,1-2 0-16,-3 0 0 0,-1-2 0 0,1 0 0 15,-2-2 0-15,1 2 0 0,-1 1 0 0,-2 3 0 16,-2 1 0-16,2 5 0 0,-2 2 0 0,-3 17 0 15,6-23 0-15,-6 23 0 0,0 0 0 0,0 0 0 16,0 0 0-16,17 1 0 0,-17-1-69 16,20 30-96-16,-20-30-122 0,22 27-114 0,-22-27-165 15,0 0 68-15,37 38 438 0</inkml:trace>
  <inkml:trace contextRef="#ctx0" brushRef="#br0" timeOffset="19980.3746">7076 6217 1884 0,'-43'11'58'0,"21"-3"-14"16,-5-2 4-16,4 3-35 0,0 3-13 0,1 2 0 16,1 1 0-16,3 3 0 0,1 3 0 0,2 1 0 15,2 0 0-15,6 1 0 0,1-2 0 16,3 0 0-16,4-3 0 0,2-1 0 0,-3-17 0 15,17 25 0-15,-17-25 0 0,30 17 0 0,-12-13 0 16,4-3 0-16,3-4 0 0,1-2 0 16,1-4 0-16,1-3 0 0,0-1 0 0,-1-3 0 15,-3 0 0-15,-1-1 0 0,-3 1 0 0,-2 1 0 16,-18 15 0-16,22-29 0 0,-22 29 0 0,11-22 0 16,-11 22 0-16,0 0 0 0,1-18 0 15,-1 18 0-15,0 0 0 0,0 0 0 0,0 0 0 16,-19 10 0-16,19-10 0 0,-14 24 0 0,14-24 0 15,-13 34 0-15,10-17 0 0,3-17 0 0,0 31 0 16,0-31 0-16,9 22 0 0,-9-22 0 0,19 13 0 16,-19-13 0-16,32-1 0 0,-16-17-111 0,25 25-152 15,-38-48-77-15,39 30-243 0,-24-12 21 16,2-20 375-16</inkml:trace>
  <inkml:trace contextRef="#ctx0" brushRef="#br0" timeOffset="20180.6277">7691 5695 1941 0,'-45'31'106'0,"23"-6"-106"15,1 5 0-15,4 5 0 0,0 4 0 0,2 5 0 16,1 3 0-16,0 5 0 0,3 2 0 0,4 0 0 16,2 1 0-16,4-1 0 0,3 0 0 0,5-3 0 15,2-2 0-15,2-7 0 0,3-3 0 0,0-6 0 16,3-2 0-16,0-8 0 0,6 3 0 15,-23-26-138-15,53 40-208 0,-53-40-222 0,22 6-57 16,-4-6 256-16</inkml:trace>
  <inkml:trace contextRef="#ctx0" brushRef="#br0" timeOffset="20380.9011">8049 5608 2047 0,'-16'29'0'0,"-3"7"0"0,2 6 0 16,0 4 0-16,1 4 0 0,3 3 0 15,-2 2 0-15,4 3 0 0,3-1 0 0,2-1 0 16,2-1 0-16,3-2 0 0,2-2 0 0,0-3 0 16,5 1 0-16,0-7 0 0,4 0 0 0,-1-9 0 15,9 15-82-15,-18-48-300 0,7 38-287 16,-3-19 26-16,-4-19 373 0</inkml:trace>
  <inkml:trace contextRef="#ctx0" brushRef="#br0" timeOffset="20895.8603">8200 6106 1527 0,'1'32'429'0,"-1"-32"-390"0,-23 7-8 0,23-7-10 16,-18 7-21-16,18-7 0 0,0 0 0 15,-20 6 0-15,20-6 0 0,0 0 0 0,0 0 0 16,0 0 0-16,0 0 0 0,0 0 0 0,0 0 0 16,0 0 0-16,0 0 0 0,0 0 0 0,-15 22 0 15,15-22 0-15,-14 19 0 0,14-19 0 0,-24 28 0 16,9-11 0-16,-2 2 0 0,-1 3 0 0,0-1 0 15,1 0 0-15,0 0 0 0,2-3 0 0,4-1 0 16,11-17 0-16,-13 27 0 16,13-27 0-16,-4 17 0 0,4-17 0 0,0 0 0 15,0 0 0-15,23 17 0 0,-23-17 0 0,34 2 0 16,-9-3 0-16,1-2 0 0,4-2 0 0,-1 2 0 16,1 0 0-16,-1 1 0 0,-1 2 0 0,-1 2 0 15,-4 2 0-15,-2 1 0 0,-3 2 0 0,-1 0 0 16,-17-7 0-16,28 16 0 0,-28-16 0 15,23 16 0-15,-23-16 0 0,21 12 0 0,-21-12 0 16,19 10 0-16,-19-10 0 0,21 7 0 0,-21-7 0 16,21 6-22-16,-1 10-121 0,-27-37-165 0,40 42-190 15,-33-21-106-15,19-10 133 0,6 26 471 0</inkml:trace>
  <inkml:trace contextRef="#ctx0" brushRef="#br0" timeOffset="21267.7628">8491 6290 1945 0,'0'0'78'0,"0"0"-60"0,0 0-12 15,0 0-6-15,0 0 0 0,19 16 0 0,-19-16 0 16,20 6 0-16,-20-6 0 0,30 1 0 0,-8-4 0 15,3-1 0-15,2-4 0 0,2 1 0 16,1-1 0-16,-1-2 0 0,-4 2 0 0,-2-2 0 16,-2 0 0-16,-4 2 0 0,-17 8 0 0,27-15 0 15,-27 15 0-15,0 0 0 0,17-24 0 16,-17 24 0-16,0 0 0 0,-10-23 0 0,10 23 0 16,-18-14 0-16,18 14 0 0,-28-11 0 0,11 8 0 15,-1 2 0-15,-3 2 0 0,0 4 0 0,-1 1 0 16,-1 4 0-16,-1 2 0 0,0 4 0 0,-1 4 0 15,2 1 0-15,3 2 0 0,0 0 0 0,7 0 0 16,2 0 0-16,5-2 0 0,5 0 0 0,2-2 0 16,6-1 0-16,-7-18 0 15,27 32 0-15,-7-19 0 0,6-2 0 0,3-2 0 16,5-3 0-16,3-6 0 0,2 0 0 0,-3-6 0 16,8 4-50-16,-17-23-132 0,32 38-177 0,-42-42-166 15,27 17-92-15,-3 7 304 0</inkml:trace>
  <inkml:trace contextRef="#ctx0" brushRef="#br0" timeOffset="21582.4848">9173 6134 1808 0,'-49'0'168'15,"27"2"-120"-15,-6 3-25 0,2 5-23 0,-2 3 0 16,-1 4 0-16,-1 5 0 0,1 3 0 16,1 3 0-16,3 2 0 0,0 2 0 0,7 0 0 15,4 0 0-15,4-1 0 0,5-5 0 0,5-3 0 16,7-6 0-16,-7-17 0 0,32 24 0 15,-9-18 0-15,6-5 0 0,2-6 0 0,4-7 0 16,-2-4 0-16,2-4 0 0,0-6 0 0,0-3 0 16,1-4 0-16,-1-4 0 0,0 1 0 0,-4-2 0 15,-2 1 0-15,-5 2 0 0,-3-3 0 0,-5 0 0 16,-3-1 0-16,-1 0 0 0,-2 3 0 0,-2 2 0 16,-3 6 0-16,-2 7 0 0,-3 21 0 0,-6-21 0 15,6 21 0-15,-20 2 0 0,20-2 0 16,-34 32 0-16,13-8 0 0,-2 9 0 15,1 2 0-15,1 5 0 0,0 1 0 0,5 2 0 16,1 0 0-16,7 0 0 0,-1-3 0 0,9 1 0 16,2-6 0-16,13 9-36 0,-15-44-214 0,35 57-72 15,-35-57-76-15,23 20-41 0,-3 8 17 0,-20-28 243 16</inkml:trace>
  <inkml:trace contextRef="#ctx0" brushRef="#br0" timeOffset="21954.3721">10345 6226 2047 0,'6'-17'0'0,"-6"17"0"0,0 0 0 0,-14-17 0 16,14 17 0-16,0 0 0 0,-22-1 0 0,22 1 0 15,-21 13 0-15,21-13 0 0,-28 35 0 0,12-9 0 16,2 4 0-16,-1 4 0 0,2-1 0 16,2 1 0-16,2-3 0 0,6-2 0 0,4-3 0 15,0-4 0-15,8 0 0 0,-9-22 0 0,24 29 0 16,-24-29-51-16,46 23-206 0,-45-46-199 0,29 18-190 16,-11-11 59-16,-3-20 538 0</inkml:trace>
  <inkml:trace contextRef="#ctx0" brushRef="#br0" timeOffset="22097.4281">10319 5821 2047 0,'0'0'0'0,"-33"6"0"16,8 0 0-16,7-3 0 0,18-3 0 0,-18 6 0 16,18-6 0-16,0 0 0 0,0 0 0 0,0 0-25 15,0 0-62-15,35 4-27 0,-34-32-238 16,31 31-277-16,-10-13 59 0,5-1 301 0</inkml:trace>
  <inkml:trace contextRef="#ctx0" brushRef="#br0" timeOffset="22297.6704">10786 5748 1621 0,'-24'-7'401'0,"6"26"-376"16,-2 1-25-16,-1 4 0 0,1 1 0 0,3 4 0 15,-1 4 0-15,1 3 0 0,1 3 0 0,2 4 0 16,2 3 0-16,3 1 0 0,1 1 0 0,1-1 0 16,5 0 0-16,1-1 0 0,2-1 0 15,4-4 0-15,2-4 0 0,2-4 0 0,4-3 0 16,-1-7 0-16,4-1 0 0,-16-22-25 16,41 42-201-16,-41-42-212 0,0 0-214 0,26-7 60 15,-18-12 479-15</inkml:trace>
  <inkml:trace contextRef="#ctx0" brushRef="#br0" timeOffset="22440.7154">10579 6128 2047 0,'0'0'0'16,"0"0"0"-16,-11-17 0 0,11 17 0 0,16-19 0 16,-16 19 0-16,37-23 0 0,-11 9 0 0,8 2 0 15,1-1 0-15,7 6 0 0,-8-16-91 0,31 34-383 16,-34-27-185-16,16 15 28 0,-8-1 440 15</inkml:trace>
  <inkml:trace contextRef="#ctx0" brushRef="#br0" timeOffset="22770.1711">11794 6326 1865 0,'20'-19'182'15,"-20"19"-182"-15,0 0 0 0,0 0 0 0,0 0 0 16,0 0 0-16,-19 3 0 0,19-3 0 0,-15 27 0 16,4-4 0-16,2 5 0 0,-1 2 0 0,-2 3 0 15,2-1 0-15,-2-1 0 0,3-4 0 0,2-4 0 16,6-1 0-16,1-22 0 0,6 32 0 16,-6-32 0-16,22 13-19 0,-22-13-78 15,51 10-223-15,-46-33-284 0,25 11-21 0,-14-16 244 16</inkml:trace>
  <inkml:trace contextRef="#ctx0" brushRef="#br0" timeOffset="23156.4322">11902 5903 1953 0,'-30'-7'94'0,"8"12"-94"0,22-5 0 15,-20 8 0-15,20-8 0 0,0 0 0 0,0 0 0 16,26 18 0-16,-8-11 0 0,5-1 0 0,3 3-2 15,2-2-18-15,4 5-1 0,0-2 3 0,1 4 1 16,-3 2 7-16,3 2 4 0,-6 3 10 16,-4 1 1-16,-1 2 9 0,-6 0-1 15,-2 4 9-15,-5 0-6 0,-3 1 4 0,-6 0-20 16,-1 0 0-16,-5 0 0 0,-3 2 0 0,-3-1 0 16,-1 2 0-16,-1-3 0 0,1 0 0 0,-3-4 0 15,3-3 0-15,0-5 0 0,13-17 0 0,-17 23 0 16,17-23 0-16,0 0 0 0,0 0 0 0,0 0 0 15,0 0 0-15,0 0 0 0,22-16 0 16,-3-6 0-16,2-4 0 0,5-6 0 0,2-1 0 16,2-3 0-16,2 4 0 0,0-2 0 0,-2 5 0 15,-3 2 0-15,-2 6 0 0,-5 5 0 0,-20 16 0 16,25-18 0-16,-25 18 0 0,0 0 0 16,0 0 0-16,0 0 0 0,10 24 0 0,-12-4 0 15,-2 6 0-15,-2 3 0 0,-4 1 0 0,3 3 0 16,-2-1 0-16,3 2 0 0,0-2 0 15,6 0 0-15,0-5 0 0,10 2 0 0,-10-29-69 16,39 53-252-16,-39-53-111 0,31 15-192 0,-6-2 98 16,-25-13 452-16</inkml:trace>
  <inkml:trace contextRef="#ctx0" brushRef="#br0" timeOffset="24002.1393">13613 6906 1495 0,'-28'2'154'0,"28"-2"-64"16,0 0-12-16,0 0-12 0,0 0-14 0,0 0-16 16,0 0-12-16,0 0-11 0,0 0-4 0,0 0-1 15,0 0 4-15,0 0-2 0,24 6-10 0,-7-5 0 16,3 0 0-16,5 1 0 0,2-2 0 15,6 1 0-15,1-1 0 0,5 0 0 0,6-1 0 16,4-2 0-16,5 0 0 0,6-5 0 0,4 1 0 16,4-1 0-16,9-3 0 0,6 1 0 0,3-1 0 15,8 0 0-15,-2 0 0 0,4 2 0 0,3-1 0 16,-1 2 0-16,4-1 0 0,2 2 0 16,-3 0 0-16,1 2 0 0,0 1 0 0,-3 2 0 15,2 2 0-15,1-2 0 0,-4 4 0 16,1-1 0-16,0 1 0 0,0 2 0 0,1 0 0 15,1 0 0-15,-2 2 0 0,1 0 0 0,-1-1 0 16,-3 3 0-16,1-2 0 0,5-2 0 0,0 3 0 16,3-3 0-16,-1 1 0 0,0 1 0 0,0-2 0 15,3 1 0-15,0-3 0 0,0-1 0 0,2-1 0 16,-4 0 0-16,1 0 0 0,4-1 0 16,-3 1 0-16,0 0 0 0,-1 1 0 0,-6 1 0 15,0-1 0-15,-1 1 0 0,-4-1 0 16,-3 1 0-16,-6-1 0 0,-4 0 0 0,-1 1 0 15,-4-2 0-15,-3 0 0 0,-1-1 0 0,-7-1 0 16,-3-1 0-16,-5 1 0 0,-3-2 0 0,-5 1 0 16,-6-3 0-16,-5 2 0 0,-7-1 0 0,-4 2 0 15,-7-5 0-15,-3 5 0 0,-18 3-3 16,21 1-195-16,-44-29-135 0,23 28-271 0,-27-12 5 16,-8-1 290-16</inkml:trace>
  <inkml:trace contextRef="#ctx0" brushRef="#br0" timeOffset="25146.5483">1022 8127 1628 0,'0'0'63'0,"0"0"-8"15,-1-22-6-15,1 22-5 0,0 0 2 0,0 0-6 16,0 0-6-16,0 0-8 0,0 0-5 0,0 0-5 16,0 0 0-16,0 0-7 0,0 0-9 0,6 26 0 15,-7-6 0-15,1 3 0 0,-2 6 0 16,0 6 0-16,-1 4 0 0,-1 3 0 0,-1 2 0 15,2-1 0-15,-1 1 0 0,2-1 0 0,-2 0 0 16,0 1 0-16,1 0 0 0,-1-3 0 0,3-1 0 16,-2-5 0-16,5-1-5 0,-1-7-20 0,5-1-21 15,-6-26-5-15,17 34-30 0,-17-34-33 16,35 11-365-16,-35-11-144 0,16-16 61 16</inkml:trace>
  <inkml:trace contextRef="#ctx0" brushRef="#br0" timeOffset="25361.0451">774 8096 1873 0,'-4'30'174'0,"-15"-21"-174"0,19-9 0 16,-18 9 0-16,18-9 0 0,0 0 0 15,0 0 0-15,26-5 0 0,-9 1 0 0,6-3 0 16,6-1 0-16,4-2 0 0,7-1 0 0,6-1 0 15,5 0 0-15,1 1 0 0,2 1 0 0,-2 1 0 16,-1 1 0-16,0 6 0 0,-4 0 0 0,-2 5 0 16,-10 1-31-16,5 13-78 0,-40-17-232 15,44 17-280-15,-31 0-22 0,-1 6 342 0</inkml:trace>
  <inkml:trace contextRef="#ctx0" brushRef="#br0" timeOffset="25532.6793">822 8951 2047 0,'0'0'0'0,"0"0"0"0,0 0 0 0,19-5 0 16,7-5 0-16,4-3 0 0,9-5 0 0,6-4 0 16,6-4 0-16,5-3 0 0,4 2 0 0,-2-5 0 15,3 9-43-15,-11-11-89 0,25 33-205 0,-29-26-299 16,20 12 23-16,-6 0 328 0</inkml:trace>
  <inkml:trace contextRef="#ctx0" brushRef="#br0" timeOffset="25904.6505">2651 8434 1929 0,'6'-28'79'0,"-6"28"-54"0,0 0-11 0,0 0-14 15,0 0 0-15,5-17 0 0,-5 17 0 0,0 0 0 16,0 0 0-16,25 27 0 0,-15-8 0 0,0 6 0 16,1 1 0-16,-1 6 0 0,-1 3 0 0,-1 3 0 15,-1 5 0-15,-1-1 0 0,-1 2 0 16,-3-2 0-16,-1 0 0 0,-2-2 0 0,-2 1 0 16,-2-4 0-16,-4 0 0 0,-2-4 0 0,-2-2 0 15,-3-3 0-15,-1-3 0 0,-4-3 0 0,-1-4 0 16,-2-3 0-16,-1-6 0 0,-2-4 0 0,-1-5 0 15,0-3 0-15,0-8 0 0,2-3-21 0,-5-15-93 16,31 29-201-16,-42-47-289 0,34 13-38 16,-12-10 292-16</inkml:trace>
  <inkml:trace contextRef="#ctx0" brushRef="#br0" timeOffset="26062.0564">2523 8048 1780 0,'-1'26'267'0,"1"-26"-267"0,0 0 0 0,0 0 0 16,0 0 0-16,0 0 0 0,0 0 0 0,0 0-6 15,18 3-37-15,3-1-27 0,-21-2-47 0,58-6-396 16,-58 6-102-16,46-17 25 0</inkml:trace>
  <inkml:trace contextRef="#ctx0" brushRef="#br0" timeOffset="26376.6915">3364 8226 1528 0,'-13'-19'364'16,"33"19"-306"-16,-20 0-20 0,0 0-8 0,0 0-1 16,-21 3-29-16,21-3 0 0,-17 13 0 15,17-13 0-15,-22 22 0 0,22-22 0 16,-24 38 0-16,11-13 0 0,0 4 0 0,0 3 0 15,1 0 0-15,-2 1 0 0,2 0 0 0,3-4 0 16,1-4 0-16,5-3 0 0,3-4 0 0,0-18 0 16,12 27 0-16,-12-27 0 0,24 12 0 0,-7-13 0 15,3-4 0-15,1-4 0 0,6-6 0 0,0-5 0 16,1-6 0-16,2-5 0 0,0-2 0 16,-1-1 0-16,-2-3 0 0,-4 2 0 0,-5 4 0 15,-4-1 0-15,-5 2 0 0,-4 6 0 0,-6-3 0 16,-2 8 0-16,-4-3 0 0,-2 3 0 0,-2 2 0 15,11 17 0-15,-28-25 0 0,28 25-2 16,-30-8-50-16,30 8-36 0,-27 3-54 0,42 28-196 16,-36-28-242-16,21-3 33 0,8 26 250 0</inkml:trace>
  <inkml:trace contextRef="#ctx0" brushRef="#br0" timeOffset="26820.1059">3973 8198 1544 0,'2'26'407'0,"-33"-26"-331"0,31 0-56 0,-34-3-20 15,15 3 0-15,-3-1 0 0,1 1 0 16,-3 0 0-16,1 3 0 0,-1 0 0 0,1 4 0 16,0 2 0-16,0 4 0 0,1 0 0 0,1 7 0 15,4 0 0-15,3 0 0 0,1 5 0 0,7-2 0 16,1 0 0-16,7 0 0 0,2-4 0 0,5-2 0 15,-9-17 0-15,35 22 0 0,-10-17 0 16,3-5 0-16,3-5 0 0,2-2 0 0,0-6 0 16,1-4 0-16,-2-3 0 0,-3-3 0 0,-1-1 0 15,-4-3 0-15,-2 0 0 0,-3-1 0 0,0-1 0 16,-5 1 0-16,-4 4 0 0,-2 2 0 0,-1 2 0 16,-3 3 0-16,-4 17 0 0,5-22 0 0,-5 22 0 15,0 0 0-15,0 0 0 0,0 0 0 16,-8 17 0-16,2 3 0 0,-3 12 0 15,1 10 0-15,-2 9 0 0,0 9 0 0,-1 8 0 16,0 8 0-16,3 6 0 0,0 3 0 0,4 2 0 16,0-3 0-16,3-6 0 0,0-2 0 0,-1-9 0 15,1-5 0-15,0-9 0 0,-3-8 0 0,1-5 0 16,-2-7 0-16,-4-4 0 0,-1-3 0 0,-3-6 0 16,-2-1 0-16,15-19 0 0,-32 20 0 15,13-16 0-15,0-8 0 0,0-3 0 0,-3-9 0 16,2 0 0-16,-2-7 0 0,6 2 0 0,-2-8-5 15,12 10-148-15,-27-30-134 0,33 49-66 0,-26-64-88 16,18 20-58-16,8 10 191 0,-29-36 308 16</inkml:trace>
  <inkml:trace contextRef="#ctx0" brushRef="#br0" timeOffset="27636.2698">4760 8349 1544 0,'0'0'71'16,"5"-18"-14"-16,-5 18-10 0,-5-20-6 0,5 20-24 15,-8-26 37-15,8 26-45 0,-13-24 41 0,13 24-19 16,-17-18-6-16,17 18 1 0,-23-17-8 15,23 17 0-15,-31-13-6 0,12 9 5 0,0 4-7 16,-2 1-10-16,-2 5 0 0,-2 2 0 0,0 3 0 16,-6 4 0-16,1 5 0 0,0 1 0 15,-1 4 0-15,3-1 0 0,4-1 0 0,0-1 0 16,2-1 0-16,4 0 0 0,2-2 0 0,5-1 0 16,11-18 0-16,-11 25 0 0,11-25 0 15,0 0 0-15,17 19 0 0,-17-19 0 0,36 4 0 16,-10-6 0-16,2-2 0 0,5-6 0 0,1 0 0 15,3-4 0-15,1 0 0 0,0-1 0 0,-2-2 0 16,-2 1 0-16,-2 0 0 0,-3 1 0 0,-2 1 0 16,-5 1 0-16,-3 1 0 0,-19 12 0 0,23-16 0 15,-23 16 0-15,0 0 0 0,11-19 0 0,-11 19 0 16,0 0 0-16,0 0 0 0,-25-11 0 16,25 11 0-16,-28-3 0 0,11 5 0 0,-1 1 0 15,-2 3 0-15,-1 6 0 0,3 1 0 16,1 7 0-16,1-1 0 0,3 6 0 0,1 2 0 15,0 4 0-15,3 4 0 0,2 3 0 0,2 8 0 16,1 5 0-16,2 5 0 0,-1 4 0 0,0 2 0 16,-1 3 0-16,1 2 0 0,-1-4 0 0,-1-5 0 15,1-6 0-15,1-8 0 0,-2-5 0 16,2-5 0-16,-1-7 0 0,-1-3 0 0,-3-5 0 16,-1 1 0-16,9-20 0 0,-31 29 0 0,12-17 0 15,-2-5 0-15,-1-3 0 0,0-4 0 0,2-5 0 16,-3-5 0-16,3-6 0 0,-1-5 0 0,8-6 0 15,2-5 0-15,9-3 0 0,0-9-40 0,19 11-117 16,-25-38-139-16,43 37-98 16,-37-35-160-16,20-1 54 0,15 18 395 0</inkml:trace>
  <inkml:trace contextRef="#ctx0" brushRef="#br0" timeOffset="27993.9013">4946 8386 1975 0,'-17'7'72'0,"17"-7"-72"0,0 0 0 15,0 0 0-15,0 0 0 0,0 0 0 16,17 0 0-16,2-8 0 0,4-1 0 0,5-4 0 16,4-3 0-16,3-2 0 0,0 0 0 0,2-2 0 15,-3 4 0-15,-5-3 0 0,0 1 0 0,-3 3 0 16,-5 0 0-16,-3 0 0 0,-18 15 0 15,23-25 0-15,-23 25 0 0,10-25 0 0,-10 25 0 16,-2-23 0-16,2 23 0 0,-17-20 0 0,17 20 0 16,-29-15 0-16,11 11 0 0,-4 4 0 0,-1 2 0 15,0 2 0-15,-1 5 0 0,-4 1 0 0,1 5 0 16,-4 5 0-16,3 2 0 0,-1 6 0 0,0 4 0 16,2-2 0-16,1 6 0 0,2 0 0 15,5-2 0-15,3-1 0 0,9-5 0 16,6-4 0-16,4-6 0 0,-3-18 0 0,33 25 0 15,-6-16 0-15,6-6 0 0,7-4 0 0,4-5 0 16,8-2 0-16,1-4 0 0,6-2 0 0,-3-3 0 16,9 4-12-16,-4-11-92 0,19 28-144 0,-37-46-106 15,35 40-188-15,-26-15 4 0,-8-12 290 0</inkml:trace>
  <inkml:trace contextRef="#ctx0" brushRef="#br0" timeOffset="28308.7743">5872 8200 2003 0,'0'0'44'0,"-28"3"-44"0,-1 2 0 16,-2 1 0-16,1 1 0 0,-1 2 0 0,2 3 0 16,-1 1 0-16,4 5 0 0,-1 2 0 0,3 3 0 15,1-2 0-15,3 4 0 0,3-2 0 16,6 1 0-16,1-4 0 0,8-3 0 0,2-17 0 16,6 23 0-16,-6-23 0 0,26 9 0 0,-6-9 0 15,5-5 0-15,4-8 0 0,4-4 0 0,2-9 0 16,4-4 0-16,3-8 0 0,0-1 0 0,0-5 0 15,0 1 0-15,-2 0 0 0,-3 2 0 0,-3 2 0 16,-3 1 0-16,-6-1 0 0,-2 0 0 16,-4 1 0-16,-2 0 0 0,-5 5 0 0,-5 9 0 15,-2 7 0-15,-5 17 0 0,0 0 0 16,0 0 0-16,-18 6 0 0,4 11 0 0,-1 10 0 16,-5 9 0-16,-2 6 0 0,-2 6 0 0,1 2 0 15,-1 4 0-15,3 0 0 0,1 1 0 0,7-3 0 16,3-8 0-16,12-1 0 0,1-14 0 0,14 7-23 15,-17-36-181-15,50 46-104 0,-50-46-48 16,49 17-62-16,-23-5 6 0,-7-22 87 0,35 31 325 16</inkml:trace>
  <inkml:trace contextRef="#ctx0" brushRef="#br0" timeOffset="28652.0587">7208 8174 2044 0,'0'0'3'0,"-12"-22"-3"15,12 22 0-15,0 0 0 0,-15-18 0 0,15 18 0 16,0 0 0-16,0 0 0 0,-17-2 0 16,17 2 0-16,-13 18 0 0,4-1 0 0,1 6 0 15,-2 5 0-15,0 2 0 0,0 5 0 0,2 0 0 16,-1 0 0-16,3-1 0 0,3-6 0 0,3-3 0 15,0-7 0-15,9 4-61 0,-9-22-177 0,31 7-343 16,-31-7-53-16,26-7 102 0</inkml:trace>
  <inkml:trace contextRef="#ctx0" brushRef="#br0" timeOffset="28795.1074">6988 7680 1999 0,'0'0'-13'0,"0"0"-1"0,19 1-32 15,-1 0-18-15,-6-22-56 0,29 17-488 0,-20-11-11 16,11 0 105-16</inkml:trace>
  <inkml:trace contextRef="#ctx0" brushRef="#br0" timeOffset="29009.6938">7689 7406 1951 0,'-34'32'43'0,"12"-5"-29"0,2 4 0 0,3 5 6 16,0 4-15-16,2 3-5 0,2 3 0 0,0 6 0 15,3 3 0-15,1 0 0 0,2 1 0 16,1 1 0-16,2-1 0 0,0-2 0 0,3-2 0 15,2-4 0-15,1-3 0 0,0-3 0 0,4-4 0 16,-1-5 0-16,6-4 0 0,-11-29-87 16,39 53-314-16,-39-53-222 0,0 0-27 0,19 18 365 15</inkml:trace>
  <inkml:trace contextRef="#ctx0" brushRef="#br0" timeOffset="29167.0945">7383 7981 2016 0,'-42'-10'31'16,"42"10"-31"-16,-21-1 0 0,21 1 0 0,0 0 0 16,18-18 0-16,1 6 0 0,9-2 0 0,6 0 0 15,8-1 0-15,5 1 0 0,4-4 0 16,6 2 0-16,-3-4 0 0,10 17-29 16,-28-37-367-16,24 34-274 0,-17-10 23 0,6 3 343 15</inkml:trace>
  <inkml:trace contextRef="#ctx0" brushRef="#br0" timeOffset="29581.8719">9166 8108 1937 0,'0'0'110'0,"0"0"-110"16,0 0 0-16,0 0 0 0,0 0 0 0,0 0 0 16,0 0 0-16,0 0 0 0,-21 9 0 0,11 8 0 15,-1 5 0-15,-2 2 0 0,0 2 0 16,0 0 0-16,0-2 0 0,1 3 0 0,3-4 0 15,2-2 0-15,2-3 0 0,5-18 0 0,-2 24 0 16,2-24 0-16,0 0-64 0,0 0-92 0,41 8-394 16,-37-26-45-16,-4 18-9 0</inkml:trace>
  <inkml:trace contextRef="#ctx0" brushRef="#br0" timeOffset="29710.6104">9078 7777 1938 0,'-39'4'109'16,"10"3"-109"-16,29-7 0 0,-19 10 0 0,19-10 0 16,0 0-37-16,0 0-34 0,18 6-34 0,13 13-107 15,-31-19-352-15,31-4-21 0,-8 0 113 0</inkml:trace>
  <inkml:trace contextRef="#ctx0" brushRef="#br0" timeOffset="29968.1077">9404 7943 1236 0,'0'0'450'0,"16"40"-369"0,-21-17-39 15,7 5 4-15,-9-6-8 0,5 7 4 0,-7-5-9 16,3 4 3-16,-6-2-2 0,2 2-25 0,-1 0-9 16,0 0 0-16,2-2 0 0,0-2 0 15,2-4 0-15,7-20 0 0,-6 25 0 0,6-25 0 16,0 0 0-16,0 0 0 0,0 0 0 0,20 11 0 16,-20-11 0-16,25-13 0 0,-8-2 0 0,1-2 0 15,3-6 0-15,2-3 0 0,1-3 0 16,4-1 0-16,-2-2 0 0,-2 3 0 0,-1 2 0 0,-1 2 0 15,-4 2 0-15,0 3 0 0,-3 1 0 0,-2 2 0 16,-13 17 0-16,22-21 0 0,-22 21 0 16,0 0 0-16,18-3 0 0,-18 3 0 15,9 17 0-15,-9-17 0 0,7 30 0 0,-6-10 0 16,3 3 0-16,-4-3 0 0,5 7 0 0,-4-7-12 16,16 23-191-16,-17-43-213 0,12 26-186 0,-12-26-23 15,36 17 437-15</inkml:trace>
  <inkml:trace contextRef="#ctx0" brushRef="#br0" timeOffset="31112.4299">10731 8653 1481 0,'0'0'35'0,"19"-8"-19"0,-19 8-10 0,25-10 2 15,-25 10 5-15,29-9 9 0,-7 9 8 16,-22 0 10-16,40-3 2 0,-23-4-1 15,10 7-3-15,-4-6-8 0,6 4-4 0,0-4-3 16,6 3-4-16,2-3-1 0,4-2-5 0,3 0 0 16,6-1-6-16,1 1-1 0,4-1-3 0,3 0-1 15,2-1-1-15,0 2 0 0,4 0-3 0,1 2 3 16,2 0-2-16,5 3 3 0,2 0-2 0,0 2 0 16,2 0 1-16,-1 2-2 0,-1 0 0 15,2 0 1-15,-1 3 2 0,3 0 0 0,3 1 0 16,1-1 0-16,2 1 0 0,0 0-2 0,1 1 5 15,2-2 1-15,2 1 4 0,5-2-1 0,3 0 2 16,2-1-2-16,0-1 0 0,5 0-1 16,0 2 1-16,6-3-1 0,3 1 0 0,2-1-1 15,5 1-2-15,0-1-5 0,3 2 0 0,0-1 0 16,2 0 0-16,-1 1 0 0,-2 1 0 16,-1-2 0-16,3 1 0 0,-1 2 0 0,0-2 0 15,1 1 0-15,-3-1 0 0,5 1 0 0,0-1 0 16,2 1 0-16,-3-1 0 0,8-1 0 0,1 0 0 15,1-1 0-15,2-1 0 0,-2 0 0 0,2 0 0 16,1 0 0-16,-3-1 0 0,-3 1 0 0,0 0 0 16,0 1 0-16,2 0 0 0,-4 0 0 15,0 2 0-15,3 1 0 0,-4 0 0 16,2 1 0-16,2 1 0 0,-2 0 0 0,-1-2 0 16,4 3 0-16,1-2 0 0,-3 1 0 0,5-3 0 15,-1 1 0-15,1-2 0 0,2-1 0 0,-2-1 0 16,3-2 0-16,-1 0 0 0,-1-2 0 0,3 0 0 15,-1 0 0-15,3-2 0 0,-1 1 0 0,-1-3 0 16,0 2 0-16,-4-3 0 0,2 2 0 16,-3-2 0-16,-6 2 0 0,-4 1 0 0,-7 0 0 15,-6 3 0-15,-6 0 0 0,-6 0 0 0,-10 4 0 16,-13-2 0-16,2 12-94 0,-37-32-269 0,20 34-270 16,-28-18 23-16,-2 6 264 0</inkml:trace>
  <inkml:trace contextRef="#ctx0" brushRef="#br0" timeOffset="32128.8144">1162 9916 1188 0,'0'0'543'0,"0"0"-499"16,-8-19-8-16,8 19-9 0,0 0-3 0,0 0 1 15,0 0-5-15,0 0-3 0,0 0-3 0,0 0 0 16,0 0-2-16,10 19 2 0,-10-19-2 16,8 38 1-16,-2-11-6 0,0 6 4 0,0 2-5 15,2 3 6-15,-1 2-5 0,1 1-6 0,1 1-1 16,1 1 0-16,-3-1 0 0,0 1 0 0,-1-2 0 16,-1-2 0-16,-4-1 0 0,1 1 0 0,-6-2 0 15,-1 1 0-15,-2-2 0 0,-4 0 0 0,-2 0 0 16,-3-1 0-16,-4-3 0 0,-2 1 0 0,-2-5 0 15,0-3 0-15,-2-4 0 0,2-6 0 16,0-4 0-16,-3-6 0 0,0-4 0 16,0-6 0-16,4-5 0 0,-1-6 0 0,6-7 0 15,-1-7-3-15,6-3-52 0,1-11-1 0,9 12-79 16,-22-37-264-16,30 24-207 0,-17-14 15 0,7 0 390 16</inkml:trace>
  <inkml:trace contextRef="#ctx0" brushRef="#br0" timeOffset="32314.7841">680 9937 1886 0,'0'26'161'15,"0"-26"-161"-15,-19 9 0 0,19-9 0 0,0 0 0 16,0 0 0-16,0 0 0 0,22 4 0 16,-4-5 0-16,6-4 0 0,4-2 0 15,6-5 0-15,6-2 0 0,5-1 0 0,6-2 0 16,2 0 0-16,4-1 0 0,3 0 0 0,0 1 0 15,3 2 0-15,-5 2 0 0,2 6 0 0,-4-1-47 16,6 12-32-16,-14-14-54 0,31 36-303 0,-34-24-164 16,11 14 22-16,-13 3 405 0</inkml:trace>
  <inkml:trace contextRef="#ctx0" brushRef="#br0" timeOffset="32758.2078">2123 10258 1286 0,'-22'-22'441'0,"22"22"-388"0,-19-6-11 16,19 6-3-16,-26-7-4 0,26 7 3 0,-34-4-8 16,15 4 0-16,-8 1-6 0,0 4 1 0,-3 1-21 15,-3 3-4-15,-2 3 0 0,-2 4 0 0,1 2 0 16,-2 3 0-16,-1 6 0 0,1 2 0 0,1 3 0 15,1 3 0-15,4 1 0 0,4 3 0 0,3-3 0 16,7-2 0-16,5-4 0 16,7-3 0-16,7-4 0 0,5-4 0 0,-6-19 0 15,32 27 0-15,-6-21 0 0,6-5 0 0,7-6 0 16,7-7 0-16,1-6 0 0,6-5 0 0,0-5 0 16,1-5 0-16,-1-2 0 0,-3-1 0 0,-5-2 0 15,-6 1 0-15,-5 2 0 0,-5 2 0 0,-6 3 0 16,-3 3 0-16,-7 3 0 0,-3 4 0 0,-5 3 0 15,-5 17 0-15,1-26 0 0,-1 26 0 16,0 0 0-16,0 0 0 0,-19-13 0 0,19 13 0 16,-17 11 0-16,17-11 0 0,-22 31 0 0,11-8 0 15,-1 5 0-15,-1 2 0 0,4 3 0 16,0 0 0-16,4-1 0 0,3 1 0 0,2-3 0 16,3-3 0-16,6-1 0 0,2-5 0 0,4 0 0 15,2-7 0-15,6 2 0 0,-1-7 0 0,8 4-86 16,-9-18-44-16,29 25-155 0,-43-43-135 15,34 20-141-15,-15-7 10 0,-10-21 538 0</inkml:trace>
  <inkml:trace contextRef="#ctx0" brushRef="#br0" timeOffset="32944.1768">2607 10159 2046 0,'0'0'1'0,"-17"11"-1"0,17-11 0 16,-15 29 0-16,8-6 0 0,-1 4 0 0,0 7 0 15,1 3 0-15,1 2 0 0,0 3 0 0,1 0 0 16,1-1 0-16,1-3 0 0,0-2 0 0,3-6 0 16,2-3 0-16,0-4 0 0,4-5 0 0,-6-18 0 15,17 23 0-15,-17-23 0 0,23 7-78 0,-22-30-135 16,33 30-286-16,-31-31-135 0,13 5 47 16,-16 19 552-16</inkml:trace>
  <inkml:trace contextRef="#ctx0" brushRef="#br0" timeOffset="33459.12">2689 9965 1730 0,'19'14'310'0,"-19"-14"-303"0,0 0-7 0,10 22 0 16,-10-22 0-16,17 22 0 0,-17-22 0 0,20 27 0 15,-9-10 0-15,0 0 0 0,-2 2 0 0,-2 3 0 16,2 0 0-16,-6 2 0 0,-1 5 0 0,-2-1 0 15,-4 3 0-15,-1-1 0 0,-1-1 0 0,0 0 0 16,-1-2 0-16,-1 0 0 0,1-6 0 16,1-3 0-16,6-18 0 0,-6 23 0 0,6-23 0 15,0 0 0-15,0 0 0 0,0 0 0 16,0 0 0-16,0 0 0 0,23-18 0 0,-23 18 0 16,25-36 0-16,-9 12 0 0,1-3 0 0,2-2 0 15,-2 0 0-15,0-1 0 0,-3 0 0 0,0 2 0 16,0 1 0-16,-3 4 0 0,0 4 0 0,-2 2 0 15,-9 17 0-15,8-17 0 0,-8 17 0 16,0 0 0-16,0 0 0 0,0 0 0 0,0 0 0 16,-1 18 0-16,1-18 0 0,-1 29 0 0,-2-9 0 15,2-3 0-15,0 3 0 0,2-3 0 0,-1-17 0 16,6 32 0-16,-6-32 0 0,11 25 0 0,-11-25 0 16,15 17 0-16,-15-17 0 0,18 10 0 15,-18-10 0-15,24-2 0 0,-24 2 0 0,34-15 0 16,-14 4 0-16,3-6 0 0,0-1 0 15,0-3 0-15,-2 1 0 0,-2 1 0 0,1 2 0 16,-20 17 0-16,29-25 0 0,-29 25 0 0,18-16 0 16,-18 16 0-16,0 0 0 0,0 0 0 0,0 0 0 15,0 0 0-15,0 0 0 0,0 0 0 0,13 26 0 16,-11-7 0-16,-4 5 0 0,0 3 0 0,0 1 0 16,0 1 0-16,1-1 0 0,1-1 0 15,0 0 0-15,1 0 0 0,1-2 0 0,1-1 0 16,0-3 0-16,5 0 0 0,-8-21 0 0,17 34 0 15,-17-34-75-15,28 25-150 0,-36-44-77 0,42 38-34 16,-38-40 5-16,25 14-11 0,3 7-19 16,-19-31 287-16</inkml:trace>
  <inkml:trace contextRef="#ctx0" brushRef="#br0" timeOffset="33831.0407">3516 10241 2047 0,'0'0'0'16,"-2"29"0"-16,2-29 0 0,10 22 0 0,-10-22 0 16,21 17 0-16,-21-17 0 0,30 7 0 15,-13-7 0-15,3-2 0 0,2-3 0 16,1-4 0-16,0-2 0 0,0-1 0 0,1-2 0 16,-2-2 0-16,0-2 0 0,-3 0 0 0,-2 0 0 15,-2-1 0-15,-3 3 0 0,-12 16 0 0,16-33 0 16,-16 33 0-16,5-30 0 0,-5 30 0 0,-6-27 0 15,6 27 0-15,-17-22 0 0,17 22 0 0,-27-14 0 16,27 14 0-16,-35-4 0 0,14 7 0 16,-1 3 0-16,-1 3 0 0,0 6 0 0,0 4 0 15,-1 5 0-15,2 3 0 0,0 2 0 0,1 2 0 16,4 3 0-16,0 1 0 0,5 2 0 0,3-5 0 16,6 0 0-16,3-2 0 0,5-3 0 0,4-2 0 15,5-3 0-15,4-3 0 0,3-3 0 16,3-4 0-16,3-1 0 0,2-5 0 0,5 0 0 15,1-6 0-15,8 0 0 0,-2-6 0 16,5 1 0-16,-4-8-2 0,12 11-162 0,-27-30-110 16,36 37-56-16,-44-40-50 0,26 20-48 0,-2 11 26 15,-29-32 336-15</inkml:trace>
  <inkml:trace contextRef="#ctx0" brushRef="#br0" timeOffset="34174.336">3931 10316 1584 0,'-4'25'380'0,"4"-25"-345"0,0 0-3 15,7 17-16-15,-7-17-16 0,24 9 0 0,-6-8 0 16,6-2 0-16,4-2 0 0,3-4 0 0,4 0 0 16,2-5 0-16,2 0 0 0,-3-3 0 15,0 1 0-15,-4-2 0 0,-2-1 0 0,-4-1 0 16,-3 0 0-16,-3 0 0 0,-7-1 0 0,-13 19 0 15,14-31 0-15,-14 31 0 0,-3-32 0 0,3 32 0 16,-16-29 0-16,16 29 0 0,-31-23 0 0,9 15 0 16,-4 1 0-16,-3 3 0 0,-2 5 0 0,-3 4 0 15,-3 7 0-15,-1 5 0 0,1 6 0 0,-1 4 0 16,5 2 0-16,6 1 0 16,4 1 0-16,6 1 0 0,4-1 0 0,6 0 0 15,4-2 0-15,7-4 0 0,5-1 0 0,6-3 0 16,6-1 0-16,4-3 0 0,6-3 0 0,4-5 0 15,4 0 0-15,6-3 0 0,4-5 0 0,4 3 0 16,2-7 0-16,4 3 0 0,-1-5 0 0,11 13-61 16,-21-30-164-16,38 35-91 0,-46-43-46 15,40 30-23-15,-22-9-6 0,-14-20 85 0,33 33 306 16</inkml:trace>
  <inkml:trace contextRef="#ctx0" brushRef="#br0" timeOffset="35476.0335">5660 10217 2047 0,'0'0'0'15,"4"-20"0"-15,-4 20 0 0,-2-21 0 0,2 21 0 16,0 0 0-16,0 0 0 0,0 0 0 16,0 0 0-16,-21-14 0 0,21 14 0 15,0 0 0-15,-22 21 0 0,22-21 0 0,-19 29 0 16,10-10 0-16,-1 3 0 0,1 5 0 0,2 0 0 15,-1 2 0-15,2-1 0 0,1 1 0 0,1-2 0 16,1 1 0-16,3-2 0 0,0-3 0 0,1-1 0 16,1-4 0-16,-2-18 0 0,4 26 0 0,-4-26 0 15,0 0 0-15,0 0 0 0,0 0 0 0,19 13 0 16,-19-13 0-16,0 0 0 0,7-17 0 16,-7 17 0-16,9-35 0 0,-5 10 0 0,1-4 0 15,-1-1 0-15,-2 0 0 0,0 1 0 0,-1 0 0 16,0-1 0-16,0 0 0 0,2-2 0 15,-1 1 0-15,2-1 0 0,1 3 0 0,1 4 0 16,2 6 0-16,-1 2 0 0,-7 17 0 0,18-17 0 16,-18 17 0-16,20-5 0 0,-20 5 0 15,24 2 0-15,-24-2 0 0,35 6 0 0,-16-2 0 16,4-2 0-16,0 0 0 0,5 0 0 0,0-3 0 16,4 0 0-16,1-2 0 0,2 1 0 0,1-1 0 15,3 1 0-15,0-3 0 0,1 4 0 0,-2-3 0 16,1 2 0-16,-5 1 0 0,-2 1 0 0,-6 0 0 15,-1 1 0-15,-6 0 0 0,-19-1 0 0,27 5 0 16,-27-5 0-16,0 0 0 16,0 0 0-16,0 0 0 0,0 0 0 0,0 0 0 15,0 0 0-15,-26 4 0 0,26-4 0 0,-29-3 0 16,29 3 0-16,-33-2 0 0,14 1 0 0,1 2 0 16,-4 0 0-16,0 4 0 0,-1 1 0 0,0 1 0 15,-2 5 0-15,1 0 0 0,-2 4 0 0,1 3 0 16,-2 2 0-16,3 3 0 0,1 0 0 0,2 2 0 15,3-1 0-15,2 0 0 0,4 0 0 16,3-5 0-16,4-2 0 0,5-1 0 0,0-17 0 16,13 26 0-16,-13-26 0 0,29 15 0 0,-7-11 0 15,4-3 0-15,5-4 0 0,4-3 0 0,4-7 0 16,1-1 0-16,0-4 0 0,0-4 0 16,-2-2 0-16,-3-3 0 0,-1-1 0 0,-3 1 0 15,-4-1 0-15,-3 1 0 0,-5 4 0 16,-4 3 0-16,-4-1 0 0,-4 4 0 0,-7 17 0 15,5-31 0-15,-5 31 0 0,-5-22 0 0,5 22 0 16,0 0 0-16,-14-17 0 0,14 17 0 0,0 0 0 16,-23 11 0-16,23-11 0 0,-22 31 0 0,10-6 0 15,-1 4 0-15,1 3 0 0,1 3 0 0,3 2 0 16,2-1 0-16,2-1 0 0,3-2 0 0,3-3 0 16,3-5 0-16,6-3 0 0,1-1 0 15,5-6 0-15,1-1 0 0,6-2 0 16,0-9 0-16,4-2 0 0,1-7 0 0,3-3 0 15,-1-8 0-15,3 0 0 0,-1-6 0 0,1 1 0 16,-3-2-17-16,-1 1-12 0,-4-2-5 0,-2 2 12 16,-6-3-3-16,0 3 14 0,-4-1-2 0,-3 2-13 15,-3 2 43-15,-3 0-33 0,-5 20 44 0,1-29-3 16,-1 29-1-16,-6-18 13 0,6 18-5 16,0 0-2-16,0 0-30 0,-19 1 0 0,19-1 0 15,0 0 0-15,-23 29 0 0,23-29 0 0,-19 36 0 16,8-16 0-16,2 5 0 0,-2 1 0 0,2 2 0 15,-2-2 0-15,3 1 0 0,-1-3 0 0,3-2 0 16,1-3 0-16,5-19 0 0,-3 29 0 16,3-29 0-16,3 17 0 0,-3-17 0 15,0 0 0-15,0 0 0 0,26-6 0 0,-26 6 0 16,32-31 0-16,-11 5 0 0,2-4 0 0,3-3 0 16,0-2 0-16,-1 0 0 0,-1 1 0 0,0 2 0 15,-4 2 0-15,0 2 0 0,-3 3 0 0,0 5 0 16,-17 20 0-16,23-29 0 0,-23 29 0 0,0 0 0 15,0 0 0-15,0 0 0 0,17-9 0 0,-17 9 0 16,0 0 0-16,7 31 0 0,-3-14 0 16,-1 2 0-16,2 3 0 0,-1 1 0 0,1 3 0 15,-4-1 0-15,6 4 0 0,-3-4 0 0,6 4 0 16,-7-10 0-16,17 16-148 0,-20-35-71 16,25 48-40-16,-25-48 16 0,26 31 35 0,-26-31 31 15,40 19 10-15,-11-9-32 0,4-14-49 0,28 23 70 16,-32-40 178-16</inkml:trace>
  <inkml:trace contextRef="#ctx0" brushRef="#br0" timeOffset="35819.3353">8311 10113 2047 0,'26'-12'0'0,"-26"12"0"0,0 0 0 0,0 0 0 15,0 0 0-15,0 0 0 0,0 0 0 0,0 0 0 16,-10 31 0-16,2-10 0 0,-1 4 0 16,-2 4 0-16,-3 1 0 0,1 2 0 0,2-2 0 15,1-3 0-15,3-1 0 0,1-4 0 0,3-3 0 16,3-19 0-16,2 29 0 0,-2-29 0 16,14 17-84-16,-14-17-87 0,33 1-159 0,-40-27-149 15,27 11-114-15,-3 2 204 0,-13-29 389 0</inkml:trace>
  <inkml:trace contextRef="#ctx0" brushRef="#br0" timeOffset="35962.3819">8203 9634 1645 0,'-11'24'394'0,"11"-24"-389"0,0 0-11 0,0 0-11 15,0 0-11-15,14-17-16 0,10 13-12 0,-5-17-46 16,28 29-264-16,-21-27-224 0,13 4-29 0,-3 7 404 15</inkml:trace>
  <inkml:trace contextRef="#ctx0" brushRef="#br0" timeOffset="36134.0104">8740 9531 1883 0,'0'0'33'0,"-21"18"23"0,21-18-34 0,-15 26 30 15,7-6-51-15,1 3-1 0,-2 6 0 16,2 4 0-16,2 2 0 0,2 4 0 0,0 2 0 15,2 3 0-15,0 4 0 0,0 2 0 16,1 4 0-16,-2 1 0 0,2 0 0 0,-1-1 0 16,-1-2 0-16,0-4 0 0,-2-4 0 0,5-3 0 15,-2-9 0-15,5 1-44 0,-4-33-150 0,21 45-276 16,-21-45-170-16,6 17 31 0,-6-17 520 0</inkml:trace>
  <inkml:trace contextRef="#ctx0" brushRef="#br0" timeOffset="36291.37">8463 10005 2047 0,'-20'15'0'15,"20"-15"0"-15,-23-2 0 0,23 2 0 0,0 0 0 16,0 0 0-16,21-23 0 0,-2 11 0 0,8 1 0 16,5-2 0-16,7 0 0 0,4-4 0 15,7 2 0-15,0-4 0 0,7 12 0 0,-25-31-321 16,42 41-235-16,-31-20-103 0,9 4 149 0</inkml:trace>
  <inkml:trace contextRef="#ctx0" brushRef="#br0" timeOffset="36620.3768">9768 9985 2047 0,'0'0'0'15,"0"0"0"-15,0 0 0 0,-21 2 0 0,21-2 0 16,-11 19 0-16,5-2 0 0,-4 4 0 16,2 5 0-16,-3 5 0 0,0-1 0 0,1 3 0 15,-1 0 0-15,4 1 0 0,-2 0 0 0,3-2 0 16,3-5 0-16,1-2 0 0,2-4 0 0,4-1 0 16,-4-20 0-16,15 26 0 0,-15-26-101 0,40 18-229 15,-45-38-203-15,28 14-95 0,-10-12 174 0</inkml:trace>
  <inkml:trace contextRef="#ctx0" brushRef="#br0" timeOffset="37020.9358">9764 9699 2047 0,'-44'18'0'16,"44"-18"0"-16,-27 6 0 0,27-6 0 0,0 0 0 15,0 0 0-15,0 0 0 0,0 0 0 16,31 14 0-16,-10-13 0 0,5 1 0 0,6-1 0 15,3 3 0-15,3 1 0 0,1 2-15 0,1 2 4 16,-2 2 4-16,-2 3 8 0,-1 2 0 0,-3 3 7 16,-4-1 0-16,-2 5 7 0,-7 0-15 0,-2 3 0 15,-6 1 0-15,-4 2 0 0,-3 0 0 0,-3 1 0 16,-5-1 0-16,-2 1 0 0,-1-1 0 16,-3 0 0-16,-2-4 0 0,0 2 0 15,-1-5 0-15,0-1 0 0,3-4 0 0,10-17 0 16,-15 26 0-16,15-26 0 0,0 0 0 0,0 0 0 15,0 0 0-15,0 0 0 0,0 0 0 0,19-16 0 16,-19 16 0-16,27-34 0 0,-11 12 0 0,5-3 0 16,1-4 0-16,1 0 0 0,2-3 0 0,1 1 0 15,-1 1 0-15,0 2 0 0,-4 3 0 16,-2 2 0-16,-3 2 0 0,-1 4 0 0,-15 17 0 16,20-22 0-16,-20 22 0 0,0 0 0 0,0 0 0 15,0 0 0-15,0 0 0 0,14 18 0 0,-14-18 0 16,4 32 0-16,0-13 0 0,-4 2 0 15,2 4 0-15,-2 1 0 0,3 3 0 0,-3 0 0 16,4 3 0-16,-6-12-26 0,23 29-239 0,-40-44-102 16,47 39-139-16,-30-18-38 0,2-26 206 15,29 49 338-15</inkml:trace>
  <inkml:trace contextRef="#ctx0" brushRef="#br0" timeOffset="37965.0533">12520 10576 1756 0,'-32'-9'18'0,"2"0"-18"0,-1-2-10 15,5 1 2-15,-1 1 1 0,1-1 8 16,4 1 5-16,-2 0 6 0,6 1 1 0,-2-1 5 16,20 9 0-16,-31-17 6 0,31 17 1 0,-26-15 2 15,26 15-2-15,-20-11-2 0,20 11-1 0,0 0-4 16,-20-10-2-16,20 10 0 0,0 0-5 0,0 0-3 15,0 0-4-15,0 0-3 0,0 0 0 0,0 0 0 16,0 0 1-16,0 0 1 0,24 12 0 16,-24-12-3-16,34 7 0 0,-9-3 0 15,3-2 0-15,5-1 0 0,5 0 0 0,5-2 0 16,6 1 0-16,4-1 0 0,4-1 0 0,5-1 0 16,2 2 0-16,4-1 0 0,2 0 0 0,4 1 0 15,4 0 0-15,5 0 0 0,5 1 0 0,0 0 0 16,2 1 0-16,4-1 0 0,-3 0 0 0,8 1 0 15,2 0 0-15,1-1 0 0,4 2 0 0,-2-2 0 16,2 0 0-16,5 0 0 0,3 0 0 16,4 0 0-16,-1-2 0 0,2 1 0 0,-2 1 0 15,2 0 0-15,4 1 0 0,-2 1 0 16,2-1 0-16,4 1 0 0,0 1 0 0,1 1 0 16,1 0 0-16,-4 1 0 0,5 1 0 0,4-1 0 15,3 1 0-15,2-1 0 0,0-2 0 0,2 0 0 16,2-1 0-16,1-2 0 0,0 0 0 15,5-1 0-15,-1 0 0 0,2-3 0 0,1 3 0 16,1-4 0-16,0 3 0 0,2-3 0 0,3 1 0 16,-1-1 0-16,2 2 0 0,-1-2 0 0,-2 2 0 15,1 1 0-15,-4 1 0 0,-1 0 0 0,-3 1 0 16,-2 0 0-16,-2 1 0 0,-5 0 0 0,-1 3 0 16,-2-3 0-16,-3 4 0 0,0-4 0 0,0 3 0 15,-5-3 0-15,-3 0 0 0,-2 0 0 16,0 0 0-16,-4-2 0 0,-4 0 0 15,-9-1 0-15,-7-2 0 0,-5 3 0 0,-4-2 0 16,-6 4 0-16,-8-2 0 0,-9 1 0 0,-8-3 0 16,-5 3 0-16,-12-2 0 0,-2 2 0 0,-8-2 0 15,-2 6-54-15,-11-12-52 0,12 27-122 0,-39-40-62 16,33 37-67-16,-25-16-170 0,-24-18 104 0,24 18 362 16</inkml:trace>
  <inkml:trace contextRef="#ctx0" brushRef="#br1" timeOffset="42916.7743">13078 9220 1828 0,'4'-24'25'16,"-6"-4"6"-16,6 4-5 0,-4-4 6 16,2 3-5-16,0-2 2 0,0 3-10 0,-1 2-1 15,1 5-7-15,-2 17-10 0,1-20-1 0,-1 20 0 16,0 0 0-16,0 0 0 0,0 0 0 0,0 0 0 15,-1 23 0-15,-1 2 0 0,1 11 0 0,0 8 0 16,0 8 0-16,-2 5 0 0,3 6 0 0,0 8 0 16,3 5 0-16,2 8 0 15,-2 0 0-15,1 0 0 0,-2-6 0 0,-1-5 0 16,1-8 0-16,1-3 0 0,1-8 0 0,5-4 0 16,1-9 0-16,6-5 0 0,3-9 0 0,8-2-50 15,-27-25-261-15,56 8-323 0,-31-16 27 0,12 5 163 16</inkml:trace>
  <inkml:trace contextRef="#ctx0" brushRef="#br1" timeOffset="43288.7195">14458 8902 1716 0,'-27'12'318'0,"6"-6"-310"15,-1 3-3-15,-1 4-5 0,0 6 0 16,-4 4 0-16,-1 5 0 0,-4 4 0 0,-1 3 0 16,0 5 0-16,1 4 0 0,-1 5 0 0,0 4 0 15,0 5 0-15,3 6 0 0,-1 5 0 0,2 2 0 16,0 6 0-16,2-1 0 0,3 2 0 0,6 1 0 16,3-4 0-16,7-2 0 0,6-7 0 0,8-7 0 15,7-7 0-15,6-6 0 0,8-8 0 16,6-7 0-16,4-8 0 0,5-7 0 0,4-10 0 15,1-8 0-15,3-9 0 0,0-6 0 16,-3-7 0-16,-2-7 0 0,-6-4 0 0,-6-3 0 16,-6-4 0-16,-9 1 0 0,-6-1 0 0,-4 0 0 15,-11 3 0-15,-7 3 0 0,-8 4 0 0,-9 3 0 16,-7 3 0-16,-4-1 0 0,-7 4 0 0,-4 4 0 16,-2 3 0-16,1 5 0 0,1 9 0 15,3 2 0-15,4 7 0 0,4 3 0 0,7-1 0 16,6 2 0-16,25-11 0 0,-21 16-9 0,42 8-239 15,-30-46-150-15,41 28-217 0,-10-19 34 0,11-10 386 16</inkml:trace>
  <inkml:trace contextRef="#ctx0" brushRef="#br1" timeOffset="43460.301">14965 9735 1748 0,'-36'36'299'0,"2"-28"-299"15,2-1 0-15,4-4 0 0,3-1 0 0,2-1 0 16,1-2 0-16,5 1 0 0,17 0 0 0,-23-7 0 16,23 7 0-16,0 0-38 0,-20-39-320 15,41 38-279-15,-16-22 27 0,18 8 207 0</inkml:trace>
  <inkml:trace contextRef="#ctx0" brushRef="#br1" timeOffset="43932.3443">16343 9116 1989 0,'27'-18'58'0,"-27"18"-58"0,0 0 0 16,-23-22 0-16,23 22 0 0,-28-7 0 0,7 7 0 15,-4 4 0-15,-8 7 0 0,-5 3 0 16,-2 5 0-16,-6 4 0 0,0 6 0 0,-4 4 0 15,1 7 0-15,-1 6 0 0,3 5 0 0,-4 7 0 16,3 5 0-16,2 2 0 0,4 4 0 0,3 0 0 16,5 2 0-16,6-1 0 0,7-3 0 0,8-3 0 15,5-4 0-15,11-2 0 0,5-3 0 0,8-5 0 16,7-6 0-16,8-6 0 0,6-6 0 16,8-6 0-16,4-9 0 0,6-9 0 15,2-7 0-15,1-8 0 0,5-9 0 0,2-4 0 16,-3-7 0-16,-3-3 0 0,-8-4 0 0,-10-2 0 15,-7-2 0-15,-10-2 0 0,-8 2 0 0,-6 1 0 16,-8 2 0-16,-7 3 0 0,-6 0 0 0,-6 2 0 16,-7-1 0-16,-3 3 0 0,-7-4 0 0,-2 3 0 15,-6-1 0-15,3 4 0 0,-5-1 0 16,9 12-61-16,-6-6-56 0,23 32-103 0,-30-36-59 16,42 45-88-16,-19-23-136 0,6-4 79 0,24 24 349 15</inkml:trace>
  <inkml:trace contextRef="#ctx0" brushRef="#br1" timeOffset="44490.6986">16824 9044 2047 0,'-49'6'0'0,"49"-6"0"0,-22-5 0 0,22 5 0 16,0 0 0-16,0 0 0 0,0 0 0 0,0 0 0 15,0 0 0-15,0 0 0 0,27-10 0 0,-5 9 0 16,3 0 0-16,4-2 0 0,1 2 0 15,1 0 0-15,-2-1 0 0,1 0 0 0,-4 1 0 16,-1 0 0-16,-3 1 0 0,-4 1 0 0,-18-1 0 16,25 4 0-16,-25-4 0 0,0 0 0 0,0 0 0 15,13 24 0-15,-13-24 0 0,-17 28 0 0,-1-9 0 16,-5 3 0-16,-5 2 0 0,-2 3 0 0,-5 2 0 16,-1 1 0-16,-2 1 0 0,1 0 0 15,4-2 0-15,5-4 0 0,9-6 0 16,19-19 0-16,-15 26 0 0,15-26 0 0,0 0 0 15,31 19 0-15,-6-18 0 0,10-3 0 0,12-5 0 16,6-4 0-16,10 0 0 0,3-4 0 0,5 4 0 16,-5 3 0-16,-5 3 0 0,-5 4 0 0,-10 3 0 15,-8 4 0-15,-10 4 0 0,-8 3 0 0,-9 7 0 16,-7 4 0-16,-6 5 0 0,-8 5 0 0,-9 2 0 16,-7 2 0-16,-8 0 0 0,-6 2 0 15,-7 1 0-15,-4 0 0 0,-5 1 0 0,-4-1 0 16,2-5 0-16,0-1 0 0,4-4 0 15,4-4 0-15,4-2 0 0,3-3 0 0,5-5 0 16,10-4 0-16,11-5 0 0,17-8 0 0,0 0 0 16,0 0 0-16,0 0 0 0,3-22 0 0,14 12 0 15,-13-22-161-15,36 33-139 0,-44-42-109 16,37 23-177-16,-11 3 113 0,-14-22 356 0</inkml:trace>
  <inkml:trace contextRef="#ctx0" brushRef="#br1" timeOffset="45549.8567">18437 9392 1274 0,'24'10'492'0,"-24"-10"-416"0,7-17-22 0,-7 17-3 15,1-18-13-15,-1 18 0 0,0 0-14 0,-11-21-24 16,11 21 0-16,-19-7 0 0,19 7 0 0,-36 3 0 16,13 5 0-16,-6 3 0 0,-5 5 0 0,-4 6 0 15,-2 2 0-15,-2 5 0 0,0-1 0 0,2 0 0 16,5 0 0-16,3-4 0 0,8 1 0 15,4-5 0-15,8-2 0 0,12-18 0 0,-8 29 0 16,8-29 0-16,11 23 0 0,-11-23 0 0,30 22 0 16,-7-15 0-16,6 0 0 0,7-2 0 15,5-2 0-15,3-1 0 0,2 0 0 0,-1 1 0 16,1-2 0-16,-1 1 0 0,-5 1 0 0,-2 0 0 16,-10 1 0-16,-5 3 0 0,-6 1 0 0,-17-8 0 15,18 19 0-15,-18-19 0 0,3 28 0 16,-8-9 0-16,-2 3 0 0,-7 3 0 0,-3 2 0 15,-5 2 0-15,-6 0 0 0,-3 0 0 0,-4 1 0 16,-2-1 0-16,-3 0 0 0,2-1 0 0,2-3 0 16,0 0 0-16,4-4 0 0,2-2 0 0,4-1 0 15,5-5 0-15,4-2 0 0,17-11 0 0,0 0 0 16,0 0 0-16,-17 6 0 0,17-6 0 16,0 0 0-16,24-15 0 0,-15-10-48 15,29 27-229-15,-40-43-133 0,42 29-193 0,-16-7 60 16,-9-15 378-16</inkml:trace>
  <inkml:trace contextRef="#ctx0" brushRef="#br1" timeOffset="45964.6925">18733 9856 1820 0,'0'0'227'0,"0"0"-227"16,0 0 0-16,-6-18 0 0,6 18 0 0,22-5 0 16,-5-1 0-16,3 0 0 0,4-3 0 0,4-3 0 15,1-2 0-15,2-1 0 0,2-1 0 0,0-2 0 16,0 1 0-16,-3 0 0 0,-2 1 0 0,-2 0 0 15,-6 2 0-15,-1-1 0 0,-19 15 0 16,20-23 0-16,-20 23 0 0,8-18 0 16,-8 18 0-16,0 0 0 0,-11-17 0 0,11 17 0 15,-23-11 0-15,23 11 0 0,-33-6 0 0,11 5 0 16,-4 6 0-16,-3 2 0 0,-1 5 0 0,-3 3 0 16,2 3 0-16,-1 4 0 0,-1 3 0 0,0 4 0 15,3 0 0-15,3 1 0 0,4 2 0 0,4 2 0 16,6-3 0-16,6 1 0 0,2-3 0 15,7-4 0-15,8-1 0 0,5-2 0 0,8-4 0 16,7-1 0-16,4-6 0 0,10-1 0 0,1-10 0 16,11 0 0-16,-1-14-20 0,23 20-228 0,-35-43-113 15,45 32-124-15,-33-25-84 0,3-6 206 0,20 21 363 16</inkml:trace>
  <inkml:trace contextRef="#ctx0" brushRef="#br1" timeOffset="46150.6651">19775 9604 1761 0,'-18'13'286'16,"-30"4"-286"-16,10-5 0 0,-5 1 0 0,0 5 0 16,1 2 0-16,-1 2 0 0,1 2 0 0,3 1 0 15,0 2 0-15,4 2 0 0,3-1 0 0,4 1 0 16,6-3 0-16,6 1 0 0,8-3 0 16,5-1 0-16,8-3 0 0,7 1 0 0,8-2 0 15,4-3 0-15,9-3 0 0,6-4 0 16,6-4 0-16,4-8 0 0,8 2 0 0,-5-16-41 15,26 28-268-15,-42-47-131 0,31 29-149 0,-18-13 9 16,-8-14 493-16</inkml:trace>
  <inkml:trace contextRef="#ctx0" brushRef="#br1" timeOffset="46737.1181">20015 9716 2047 0,'-28'13'0'16,"1"6"0"-16,-1 0 0 0,2 4 0 0,1 3 0 15,2 2 0-15,1 1 0 0,2 4 0 0,3-3 0 16,4 3 0-16,5-3 0 0,3 0 0 0,6-3 0 16,6 0 0-16,2-3 0 15,4-4 0-15,4-4 0 0,1-4 0 0,5-3 0 16,2-6 0-16,2-3 0 0,2-3 0 0,0-6 0 16,0-5 0-16,-1-5 0 0,-4-2 0 0,0-4 0 15,-4 1 0-15,-3-1 0 0,0-2 0 0,-3 2 0 16,-3-3 0-16,-3 1 0 0,-4 0 0 0,-1 0 0 15,-3-1 0-15,-2 2 0 0,-3 0 0 16,-2 1 0-16,2 3 0 0,-1 3 0 0,6 19 0 16,-7-26 0-16,7 26 0 0,0 0 0 0,0 0 0 15,0 0 0-15,0 0 0 0,0 0 0 16,0 0 0-16,17 6 0 0,-17-6 0 0,26 9 0 16,-6-4 0-16,2-3 0 0,4 2 0 0,-2-1 0 15,-1 1 0-15,-3 0 0 0,0-1 0 0,-3 2 0 16,-17-5 0-16,24 9 0 0,-24-9 0 15,0 0 0-15,14 20 0 0,-14-20 0 0,3 17 0 16,-3-17 0-16,-2 24 0 0,2-24 0 0,-8 33 0 16,1-13 0-16,0 2 0 0,-4 4 0 0,-1-1 0 15,-2 0 0-15,-1 3 0 0,-1-1 0 0,-1-2 0 16,2-2 0-16,2-2 0 0,3-4 0 0,10-17 0 16,-11 24 0-16,11-24 0 0,0 0 0 0,0 0 0 15,0 0 0-15,20-4 0 0,-20 4 0 16,36-31 0-16,-13 8 0 0,3-5 0 15,2 0 0-15,0-1 0 0,1 1 0 0,-1-2 0 16,-3 3 0-16,1 2 0 0,-4 3 0 0,-2 4 0 16,-20 18 0-16,30-25 0 0,-30 25 0 0,18-9 0 15,-18 9 0-15,0 0 0 0,0 0 0 0,1 31 0 16,-6-12 0-16,-1 4 0 0,-4 3 0 16,1 2 0-16,0 1 0 0,1-3 0 0,6 2 0 15,1-7 0-15,8 2 0 0,2-5 0 0,8 1 0 16,0-7 0-16,13 6-80 0,-13-24-94 0,33 29-54 15,-33-40-37-15,36 31 27 0,-28-27 11 0,17 11-12 16,-4-2-34-16,-11-18-45 0,29 31 314 16</inkml:trace>
  <inkml:trace contextRef="#ctx0" brushRef="#br1" timeOffset="47109.0329">21243 9866 1965 0,'0'0'82'0,"4"-28"-82"0,-4 28 0 0,-10-23 0 16,10 23 0-16,-23-17 0 0,23 17 0 0,-34-7 0 15,12 8 0-15,-4 3 0 0,-2 3 0 0,-3 4 0 16,-1 4 0-16,-1 3 0 0,-1 2 0 0,-1 4 0 16,0 3 0-16,2 1 0 0,4 1 0 15,4-3 0-15,7-1 0 0,6-5 0 0,7-3 0 16,5-17 0-16,7 26 0 0,-7-26 0 16,25 14 0-16,-6-12 0 0,8-4 0 0,6-5 0 15,4-8 0-15,7-4 0 0,2-5 0 0,2-4 0 16,1-5 0-16,-1-1 0 0,0-3 0 0,0-1 0 15,0 0 0-15,-5-2 0 0,0 1 0 16,-4-3 0-16,-3-2 0 0,-3 0 0 0,-4-1 0 16,-5-1 0-16,-7 1 0 0,-5 4 0 0,-6 6 0 15,-4 12 0-15,-2 23 0 0,0 0 0 0,0 0 0 16,-31 5 0-16,10 19 0 0,-6 12 0 0,-6 8 0 16,-2 7 0-16,-3 3 0 0,2 4 0 0,2-1 0 15,2 1 0-15,5-6 0 0,6-2 0 0,5-7 0 16,10-2 0-16,3-5 0 15,11-2 0-15,1-5 0 0,11-3 0 0,2-9 0 16,18 10-90-16,-18-30-104 0,36 28-50 0,-36-42-29 16,38 25 79-16,-23-25 8 0,18 7 22 0,-6-6-48 15,-3-13-48-15,21 27 31 0,-32-37 229 0</inkml:trace>
  <inkml:trace contextRef="#ctx0" brushRef="#br1" timeOffset="47366.5294">21860 9751 2047 0,'-33'12'0'16,"1"2"0"-16,5-2 0 0,2 3 0 16,4-1 0-16,21-14 0 0,-29 29 0 0,29-29 0 15,-10 28 0-15,10-28 0 0,5 24 0 0,-5-24 0 16,20 23 0-16,-20-23 0 0,31 18 0 16,-10-10 0-16,1-2 0 0,1-1 0 0,0 0 0 15,-1 0 0-15,-1-2 0 0,-4 4 0 0,-17-7 0 16,29 12 0-16,-29-12 0 0,19 17 0 0,-19-17 0 15,5 21 0-15,-5-21 0 0,-4 27 0 0,4-27 0 16,-14 28 0-16,14-28 0 0,-27 29 0 0,10-16 0 16,-2 2 0-16,-3-2 0 0,-1 0 0 0,-2 3 0 15,0-5 0-15,3 3 0 0,-5-10 0 16,17 19-58-16,-27-34-223 0,37 39-48 0,-38-40-1 16,38 12 23-16,-19 23-2 0,-7-35-67 15,30 35 320-15</inkml:trace>
  <inkml:trace contextRef="#ctx0" brushRef="#br2" timeOffset="83201.3351">11705 3773 1445 0,'21'17'341'0,"-42"-25"-254"0,21 8-52 0,0 0 0 15,6-27-7-15,-6 27 3 0,5-28-5 0,-5 28-7 16,6-26-19-16,-6 26 0 0,5-20 0 15,-5 20 0-15,0 0 0 0,0 0 0 0,0 0 0 16,0 0 0-16,0 0 0 0,0 0 0 0,-1 20 0 16,-2 6 0-16,3 18 0 0,-2 16 0 0,-1 12 0 15,-2 1 0-15,-3 2 0 0,-5 0 0 16,-1-1 0-16,1 1 0 0,-1-2 0 0,5-8 0 0,0-8 0 16,10-9 0-16,3-12 0 0,16 13-125 15,-20-49-514-15,43 35-24 0,-17-35 44 16</inkml:trace>
  <inkml:trace contextRef="#ctx0" brushRef="#br2" timeOffset="83873.6517">12474 4291 1519 0,'0'0'257'0,"0"0"-218"16,0 0-8-16,0 0-3 0,-19 22-1 15,19-22 0-15,0 0-2 0,-20 17-3 16,20-17-3-16,-19 23-5 0,19-23-1 0,-19 35-2 16,9-15 3-16,-2 3-13 0,1 3-1 0,-1-3 0 15,2-1 0-15,0-1 0 0,1-3 0 0,9-18 0 16,-10 22 0-16,10-22 0 0,0 0 0 0,0 0 0 15,0 0 0-15,0 0 0 0,0 0 0 0,0 0 0 16,18-2 0-16,-18 2 0 0,17-19 0 16,-17 19 0-16,25-33 0 0,-14 11 0 0,1-1 0 15,0-1 0-15,0 1 0 0,-1 1 0 0,-1 0 0 16,-3 4 0-16,-7 18 0 0,10-24 0 0,-10 24 0 16,0 0 0-16,0 0 0 0,0 0 0 0,0 0 0 15,0 0 0-15,0 0 0 0,0 0 0 16,0 0 0-16,0 0 0 0,0 0 0 15,0 0 0-15,0 0 0 0,0 0 0 0,20 5 0 16,-20-5 0-16,0 0 0 0,24 12 0 0,-24-12 0 16,19 8 0-16,-19-8 0 0,26 6 0 0,-26-6 0 15,26 3 0-15,-26-3 0 0,29-2 0 0,-29 2 0 16,33-6 0-16,-16 3 0 0,-17 3 0 0,31-11 0 16,-31 11 0-16,29-12 0 0,-29 12 0 0,29-15 0 15,-29 15 0-15,27-15 0 0,-27 15 0 16,25-15 0-16,-25 15 0 0,22-8 0 15,-22 8 0-15,0 0 0 0,19 1 0 0,-19-1 0 16,0 0 0-16,0 0 0 0,14 26 0 0,-14-26 0 16,4 29 0-16,-4-10 0 0,-1 2 0 0,-1 0 0 15,1-1 0-15,-1 0 0 0,3-2 0 0,-1-18 0 16,6 30 0-16,-6-30 0 0,15 21-7 0,-15-21-37 16,23 9-26-16,-23-9-28 0,50-14-424 15,-36-7-120-15,15 7 65 0</inkml:trace>
  <inkml:trace contextRef="#ctx0" brushRef="#br2" timeOffset="84059.5954">13283 4122 1735 0,'0'0'180'0,"0"0"-140"15,0 0-9-15,0 0 1 16,0 0-3-16,0 0-29 0,0 0 0 0,-19 19 0 16,11 0 0-16,-3 7 0 0,-2 4 0 0,1 6 0 15,0 0 0-15,-3 4 0 0,3 0 0 0,-1 0 0 16,1-1 0-16,3-5 0 0,2-4 0 0,3-5 0 15,3-4 0-15,5-3 0 0,-4-18 0 0,16 25-31 16,-16-25-69-16,42 21-310 0,-42-21-211 0,38-24-22 16,-17 4 402-16</inkml:trace>
  <inkml:trace contextRef="#ctx0" brushRef="#br2" timeOffset="84445.7987">13449 4091 1785 0,'-3'39'262'0,"3"-39"-262"16,-14 28 0-16,14-28 0 0,-3 22 0 0,3-22 0 15,5 19 0-15,-5-19 0 0,10 19 0 0,-10-19 0 16,13 21 0-16,-13-21 0 0,17 19 0 0,-17-19 0 16,20 20 0-16,-20-20 0 0,16 18 0 0,-16-18 0 15,12 17 0-15,-12-17 0 0,10 17 0 16,-10-17 0-16,0 0 0 0,8 24 0 0,-8-24 0 15,1 18 0-15,-1-18 0 0,0 0 0 16,-3 22 0-16,3-22 0 0,0 0 0 0,0 0 0 16,0 0 0-16,0 0 0 0,0 0 0 0,0 0 0 15,0 0 0-15,0 0 0 0,0 0 0 0,0 0 0 16,18-11 0-16,-18 11 0 0,19-20 0 0,-19 20 0 16,30-33 0-16,-12 13 0 0,1 0 0 0,3-2 0 15,-1-1 0-15,1 0 0 0,0 0 0 16,-1 1 0-16,-1 3 0 0,-1 4 0 0,-19 15 0 15,27-13 0-15,-27 13 0 0,0 0 0 0,22 12 0 16,-22-12 0-16,11 30 0 0,-6-7 0 0,-3 6 0 16,-2 3 0-16,-2 0 0 0,-2 1 0 0,2 1 0 15,-3-3 0-15,1 0 0 0,2-10 0 16,5 1 0-16,-3-22 0 0,30 39-196 0,-30-39-465 16,29-1 39-16,-10-11 55 0</inkml:trace>
  <inkml:trace contextRef="#ctx0" brushRef="#br2" timeOffset="85346.9814">15937 3790 1750 0,'-19'-16'297'16,"19"16"-297"-16,-31 3 0 0,12 3 0 16,-4 4 0-16,-7 3 0 0,-1 6 0 15,-4 4 0-15,-2 6 0 0,-1 5 0 0,2 5 0 16,-2 3 0-16,5 5 0 0,-1 3 0 0,4 3 0 16,3 2 0-16,3 0 0 0,4-3 0 0,5-6 0 15,8-4 0-15,6-3 0 0,7-6 0 0,5-3 0 16,5-6 0-16,2-3 0 0,4-6 0 0,4-4 0 15,1-3 0-15,2-6 0 0,-1-3 0 16,0-4 0-16,-3-2 0 0,-3-3 0 0,-5-1 0 16,-17 11 0-16,21-24 0 0,-21 24 0 0,8-31 0 15,-9 11 0-15,-3 1 0 0,-3-5 0 16,-3 3 0-16,-4-7 0 0,14 28-224 0,-37-40-403 16,26 21-10-16,-13-10 79 0</inkml:trace>
  <inkml:trace contextRef="#ctx0" brushRef="#br2" timeOffset="85890.5674">16392 4124 1309 0,'0'0'588'0,"0"0"-560"0,-20 11 0 15,20-11-1-15,-31 8 2 0,10 0-4 0,-2 1-12 16,-1 2-13-16,-3 5 0 0,-1 2 0 0,0 0 0 15,0 3 0-15,3-1 0 0,0 1 0 0,3-2 0 16,3 0 0-16,4 1 0 0,15-20 0 0,-19 28 0 16,19-28 0-16,0 0 0 0,10 18 0 15,-10-18 0-15,27 7 0 0,-7-6 0 16,5-2 0-16,3-1 0 0,4-1 0 0,2-2 0 16,-1 2 0-16,0-1 0 0,-4 4 0 0,-6 4 0 15,-5 2 0-15,-18-6 0 0,19 22 0 0,-19-22 0 16,4 31 0-16,-7-10 0 0,-7 0 0 0,-2 1 0 15,-5 1 0-15,-3 0 0 0,-1 0 0 16,-3-2 0-16,5-3 0 0,-1-5 0 0,20-13-31 16,-29 5-109-16,49 1-498 0,-29-23 55 0,9 17-35 15</inkml:trace>
  <inkml:trace contextRef="#ctx0" brushRef="#br2" timeOffset="86190.9807">16574 4392 2013 0,'0'0'23'0,"-19"19"-12"15,19-19-11-15,0 0 0 0,0 0 0 0,27 6 0 16,-9-12 0-16,4-3 0 0,4-3 0 0,5-5 0 16,4-1 0-16,4-3 0 0,5 0 0 0,-4-2 0 15,-1-2 0-15,-5-1 0 0,-4 4 0 16,-8 3 0-16,-5 2 0 0,-17 17 0 0,16-20 0 15,-16 20 0-15,0 0 0 0,-11-16 0 16,11 16 0-16,-27-8 0 0,7 7 0 0,-6 2 0 16,-2 5 0-16,-5 3 0 0,-1 4 0 0,0 3 0 15,-2 3 0-15,4 5 0 0,2 2 0 0,4 3 0 16,3 0 0-16,5-1 0 0,4-2 0 16,7-2 0-16,5-1 0 0,8-2 0 0,5-2 0 15,-11-19 0-15,36 27 0 0,-7-16 0 0,-7-22-14 16,39 25-533-16,-34-35-138 0,13 6 37 0,-5 1 496 15</inkml:trace>
  <inkml:trace contextRef="#ctx0" brushRef="#br2" timeOffset="88294.944">14896 4036 1646 0,'-16'-18'348'16,"16"18"-341"-16,5-19-5 0,-5 19-1 0,26-27 7 15,-6 11 0-15,2-3 7 0,5 0-3 16,1 1-12-16,2 1 0 0,2 3 0 15,-2 0 0-15,1 5 0 0,-7 3 0 0,-1 3 0 16,-2 3 0-16,-21 0 0 0,27 11 0 0,-27-11 0 16,8 28 0-16,-12-4 0 0,-5 5 0 0,-11 4 0 15,-5 6 0-15,-8 2 0 0,-7 0 0 0,-3 2 0 16,-3 2 0-16,-4 0 0 0,4 0 0 0,0-2 0 16,4-2 0-16,6-3 0 0,5-2 0 15,8-5 0-15,8-3 0 0,6-6 0 0,7-3 0 16,2-19 0-16,19 28 0 0,2-17 0 0,8-4 0 15,9-4 0-15,4-6 0 0,11-5 0 0,2-5 0 16,11-1 0-16,-5-22-86 0,18 26-555 0,-15-19-31 16,12 9 37-16</inkml:trace>
  <inkml:trace contextRef="#ctx0" brushRef="#br2" timeOffset="88752.6808">17485 4190 1726 0,'0'0'157'0,"-18"-14"-121"0,18 14 3 15,-18-12 5-15,18 12 1 0,-25-4-45 0,25 4 0 16,-30 7 0-16,11 2 0 0,-1 4 0 0,-2 4 0 16,-1 3 0-16,0 1 0 0,2 0 0 0,2 1 0 15,4-2 0-15,6-2 0 0,5 2 0 16,5-3 0-16,5 1 0 0,-6-18 0 0,29 28 0 15,-4-19 0-15,4-3 0 0,7-2 0 0,2-8 0 16,9 7-31-16,-22-23-540 0,33 16-70 0,-12-19-17 16</inkml:trace>
  <inkml:trace contextRef="#ctx0" brushRef="#br2" timeOffset="88924.3526">18074 4067 2047 0,'-42'19'0'0,"42"-19"0"16,0 0 0-16,0 0 0 0,0 0 0 0,0 0 0 15,0 0 0-15,0 0 0 0,21-18 0 0,-1 11 0 16,5 1 0-16,4-4 0 16,4 2 0-16,-1-2 0 0,3 7-16 0,-13-17-138 15,28 29-474-15,-50-9 7 0,39-4-3 0</inkml:trace>
  <inkml:trace contextRef="#ctx0" brushRef="#br2" timeOffset="89067.3897">17907 4384 2047 0,'0'0'0'16,"-18"11"0"-16,18-11 0 0,0 0 0 0,0 0 0 15,32-3 0-15,-8-3 0 0,8-3 0 0,5-6 0 16,12-4 0-16,12 12-40 0,-15-24-632 15,26 16-1-15,-12-13 12 0</inkml:trace>
  <inkml:trace contextRef="#ctx0" brushRef="#br2" timeOffset="89610.9351">19641 3887 1587 0,'0'0'372'16,"-2"-24"-360"-16,2 24 34 0,-23-31-16 0,23 31-30 15,-29-21 0-15,9 11 0 0,-3 4 0 0,-4 0 0 16,-2 5 0-16,-1 1 0 0,-3 3 0 0,0 5 0 16,-1-1 0-16,2 4 0 0,1 1 0 0,4 1 0 15,3 0 0-15,3 1 0 0,4-2 0 0,17-12 0 16,-22 22 0-16,22-22 0 0,-6 19 0 16,6-19 0-16,10 25 0 0,-10-25 0 15,25 31 0-15,-8-16 0 0,8-1 0 0,1 1 0 16,6 1 0-16,5 0 0 0,0 1 0 0,6-3 0 15,-2 1 0-15,-1 0 0 0,-1-1 0 0,-2 0 0 16,-2 1 0-16,-5-2 0 0,-3 0 0 0,-4 1 0 16,-6-1 0-16,-17-13 0 0,18 24 0 0,-18-24 0 15,-1 30 0-15,-5-13 0 0,-4 2 0 0,-4 0 0 16,-4 0 0-16,-4 2 0 0,-5 1 0 16,-2-2 0-16,0 1 0 0,-2-4 0 0,1-2 0 15,1-3 0-15,2-2 0 0,1-3 0 0,3-4 0 16,6-2 0-16,17-1 0 0,-27-10 0 15,27 10 0-15,-13-24 0 0,13 4 0 0,5-8 0 16,8-5 0-16,7-4 0 0,6-6 0 0,7-3 0 16,6 0 0-16,4-1 0 0,1 2 0 15,-1 3 0-15,-1 3 0 0,-5 6 0 0,0 4 0 16,-5 4 0-16,-6 8 0 0,-5 3 0 0,-3 5 0 16,-18 9 0-16,18-7 0 0,-18 7-68 0,25 16-362 15,-25-16-220-15,0 0 3 0,0 0 396 0</inkml:trace>
  <inkml:trace contextRef="#ctx0" brushRef="#br2" timeOffset="89954.2384">20544 3668 2047 0,'-26'-5'0'16,"26"5"0"-16,0 0 0 0,0 0 0 0,-19-12 0 16,19 12 0-16,-26 6 0 0,7 3 0 0,-3 4 0 15,-2 4 0-15,-2 7 0 0,-3 5 0 0,-2 5 0 16,-1 6 0-16,-1 6 0 0,-3 2 0 16,1 8 0-16,2-1 0 0,-1 3 0 0,5-2 0 15,6-3 0-15,4-4 0 0,6-7 0 16,10-3 0-16,4-5 0 0,7-5 0 0,6-3 0 15,4-4 0-15,3-3 0 0,3-5 0 0,3-5 0 16,3-4 0-16,3-5 0 0,1-3 0 0,-2-5 0 16,-2-4 0-16,-4-4 0 0,-3 0 0 0,-5-5 0 15,-2-1 0-15,-5-1 0 0,-1 0 0 0,-6-1 0 16,-1 2 0-16,-6-1 0 0,-1 2 0 0,-5-4 0 16,-1 2 0-16,-4-3 0 0,2 6-33 15,-21-27-249-15,33 47-360 0,-21-45 15 0,11 27 165 16</inkml:trace>
  <inkml:trace contextRef="#ctx0" brushRef="#br2" timeOffset="90411.9759">21130 4021 1990 0,'0'0'46'0,"0"0"-35"0,-22 6-11 16,22-6 0-16,-32 15 0 0,11-3 0 0,-5 2 0 15,-4 3 0-15,-3 1 0 0,0 1 0 0,1-1 0 16,3-1 0-16,5 1 0 0,3-4 0 0,21-14 0 16,-24 24 0-16,24-24 0 0,0 0 0 15,-5 19 0-15,5-19 0 0,18 7 0 0,-18-7 0 16,37 7 0-16,-14-4 0 0,4-1 0 0,2 0 0 15,-1 1 0-15,0 2 0 0,-3-1 0 16,-4 4 0-16,-2-1 0 0,-19-7 0 0,22 19 0 16,-22-19 0-16,9 22 0 0,-9-22 0 0,-6 29 0 15,6-29 0-15,-22 30 0 0,22-30 0 0,-34 31 0 16,15-17 0-16,0 1 0 0,0-2 0 0,0-2 0 16,19-11 0-16,-23 12 0 0,23-12 0 0,0 0-62 15,0 0-435-15,0 0-159 16,21-16 66-16,-21 16 349 0</inkml:trace>
  <inkml:trace contextRef="#ctx0" brushRef="#br2" timeOffset="90741.0187">21298 4270 1712 0,'3'26'335'16,"-3"-26"-335"-16,0 0 0 0,0 0 0 0,0 0 0 15,23 0 0-15,-5-5 0 0,5-1 0 0,6-4 0 16,5-1 0-16,7-2 0 0,1-2 0 16,0 0 0-16,-2-1 0 0,-2 0 0 0,-5-1 0 15,-4 3 0-15,-6-1 0 0,-23 15 0 0,29-23 0 16,-29 23 0-16,10-18 0 0,-10 18 0 16,0 0 0-16,-13-24 0 0,13 24 0 0,-30-12 0 15,10 8 0-15,-3 4 0 0,-2 3 0 0,-5 2 0 16,-2 3 0-16,-3 4 0 0,-3 4 0 0,2 2 0 15,1 4 0-15,1-1 0 0,3 4 0 0,6-2 0 16,3 1 0-16,7 0 0 0,8-2 0 0,4-2 0 16,8 0 0-16,6-1 0 0,6-2 0 15,10-5 0-15,6-3 0 0,9-5 0 0,7-6 0 16,11 3 0-16,-13-23-103 0,37 33-361 16,-37-31-185-16,18 9 39 0,-6 1 390 0</inkml:trace>
  <inkml:trace contextRef="#ctx0" brushRef="#br2" timeOffset="90926.9741">22341 3935 1908 0,'-48'32'139'0,"0"-15"-139"16,1 1 0-16,0 6 0 0,-1 1 0 0,3 4 0 16,0 2 0-16,5 1 0 0,3-3 0 0,9 3 0 15,6-6 0-15,9-1 0 0,8-2 0 0,6-5 0 16,-1-18 0-16,32 30 0 0,-4-22 0 15,8 0 0-15,9-6 0 0,4-7 0 16,11-1 0-16,-3-10 0 0,6 4 0 0,-5-11 0 16,25 23-259-16,-39-32-317 0,32 15-68 0,-13-9 77 15</inkml:trace>
  <inkml:trace contextRef="#ctx0" brushRef="#br2" timeOffset="91828.1157">22871 4102 861 0,'19'16'477'16,"-39"-35"50"-16,20 19-440 0,0 0-32 0,-19-4-15 15,19 4-40-15,-25 0 0 0,25 0 0 0,-32 4 0 16,12-1 0-16,-2 3 0 0,2 1 0 15,-4 4 0-15,0 3 0 0,-1 3 0 0,-3 3 0 16,1 3 0-16,-1 3 0 0,4 1 0 16,-2 1 0-16,3 2 0 0,3-2 0 0,5-1 0 15,4-5 0-15,7-3 0 0,6-2 0 0,-2-17 0 16,22 23 0-16,-2-15 0 0,4-3 0 0,4-5 0 16,6-2 0-16,4-7 0 0,2-2 0 0,4-4 0 15,1-3 0-15,-3-4 0 0,0 0 0 0,-6-1 0 16,-3 1 0-16,-7 3 0 0,-6 0 0 15,-3 3 0-15,-6-1 0 0,-11 17 0 0,6-30 0 16,-6 30 0-16,-11-28 0 0,11 28 0 0,-20-24 0 16,20 24 0-16,-27-16 0 0,27 16 0 15,-28-4 0-15,28 4 0 0,-29 6 0 0,29-6 0 16,-23 9 0-16,23-9 0 0,0 0 0 0,0 0 0 16,0 0 0-16,0 0 0 0,0 0 0 0,29 13 0 15,-7-14 0-15,3-2 0 0,6 0 0 16,-1-1 0-16,2 2 0 0,-3-1 0 0,-2 5 0 15,-3-1 0-15,-6 2 0 0,-18-3 0 0,26 15 0 16,-26-15 0-16,9 21 0 0,-9-21 0 0,-1 25 0 16,1-25 0-16,-9 33 0 0,-2-17 0 0,-2 3 0 15,-1 0 0-15,-3 0 0 0,1 3 0 0,-1-1 0 16,1 0 0-16,3-1 0 0,1-2 0 0,12-18 0 16,-14 27 0-16,14-27 0 15,0 0 0-15,0 0 0 0,0 0 0 0,22 12 0 16,-22-12 0-16,33-16 0 0,-11 1 0 0,2-3 0 15,3-2 0-15,1-2 0 0,1-2 0 0,-2 1 0 16,0-1 0-16,-3 1 0 0,-3 1 0 0,-2-2 0 16,-4 3 0-16,-1 1 0 0,-14 20 0 0,20-30 0 15,-20 30 0-15,0 0 0 0,0 0 0 16,0 0 0-16,0 0 0 0,0 0 0 0,0 0 0 16,5 28 0-16,-9-6 0 0,-1 5 0 0,-2-3 0 15,2 4 0-15,-1-2 0 0,2 2 0 16,2-1 0-16,4-2 0 0,3-2 0 0,5 0 0 0,1-5 0 15,7 3 0-15,-18-21-12 0,46 42-174 16,-46-42-132-16,43 16-123 0,-43-16-130 0,35-7 79 16,-1 17 466-16</inkml:trace>
  <inkml:trace contextRef="#ctx0" brushRef="#br2" timeOffset="92157.1124">23673 4255 979 0,'-22'-34'372'0,"22"34"106"16,11-24-260-16,-11 24-218 0,-29-16 0 0,29 16 0 15,-36-1 0-15,17 8 0 0,-3 3 0 0,-1 5 0 16,-4 5 0-16,4 1 0 16,-1 2 0-16,3 2 0 0,4-3 0 0,3 0 0 15,5-2 0-15,5-3 0 0,4-17 0 0,8 26 0 16,-8-26 0-16,24 15 0 0,-5-13 0 0,6-4 0 16,3-7 0-16,5-3 0 0,2-6 0 0,3-6 0 15,2-3 0-15,2-4 0 0,-2-2 0 0,2-2 0 16,-5-1 0-16,-3-1 0 0,-4 1 0 15,-5-3 0-15,-2 0 0 0,-2-4 0 0,-3 1 0 16,-3 1 0-16,-2 4 0 0,-2 6 0 0,-7 8 0 16,-4 23 0-16,0-22 0 0,0 22 0 0,0 0 0 15,-23 10 0-15,6 6 0 0,-3 7 0 0,-4 8 0 16,-2 5 0-16,1 6 0 0,-1-1 0 16,2 2 0-16,3 0 0 0,5-2 0 0,4-1 0 15,10-3 0-15,3-3 0 0,10-3 0 16,5-6 0-16,8-3 0 0,2-8 0 0,15 6-55 15,-13-26-126-15,35 28-121 0,-38-39-149 0,30 9-82 16,-2-1 32-16,-16-23 478 0</inkml:trace>
  <inkml:trace contextRef="#ctx0" brushRef="#br2" timeOffset="92414.5735">24478 3976 1683 0,'-49'-14'364'15,"15"16"-364"-15,-1 6 0 0,-2 1 0 0,1 5 0 16,1 0 0-16,3 3 0 0,8-1 0 15,4-2 0-15,20-14 0 0,-18 28 0 0,18-28 0 16,5 27 0-16,-5-27 0 0,23 24 0 0,-5-13 0 16,5-2 0-16,7 1 0 0,0 0 0 0,2-3 0 15,-3 3 0-15,-5-2 0 0,-2 3 0 16,-22-11 0-16,19 27 0 0,-17-8 0 0,-6 2 0 16,-6 2 0-16,-7 3 0 0,-5 2 0 0,-4 3 0 15,-6 1 0-15,-1-1 0 0,-2 0 0 0,-2-2 0 16,2-3 0-16,2 0 0 0,4-5 0 0,4-4 0 15,3 0 0-15,0-5 0 0,22-12 0 0,-29 21 0 16,26-3-8-16,-20-27-206 0,35 36-216 0,-43-45-16 16,31 18-115-16,0 0 174 15,-31-25 387-15</inkml:trace>
  <inkml:trace contextRef="#ctx0" brushRef="#br2" timeOffset="96721.473">13220 5781 1386 0,'17'1'450'16,"-14"-20"-451"-16,0-2 37 0,0-2-12 0,5 6-2 15,-3-1 17-15,-5 18-5 0,11-18 2 0,-11 18-15 16,0 0-21-16,0 0 0 0,0 0 0 0,0 0 0 16,1 20 0-16,-3 0 0 0,-2 9 0 0,-1 10 0 15,-4 8 0-15,-4 7 0 0,-4 7 0 0,0 1 0 16,-1 5 0-16,-2-2 0 0,-2 4 0 16,0-2 0-16,2 2 0 0,6-2 0 0,2-2 0 15,3-5 0-15,8-6 0 0,1-9 0 0,17 8-77 16,-26-28-561-16,42 6-24 0,-11-18 21 15</inkml:trace>
  <inkml:trace contextRef="#ctx0" brushRef="#br2" timeOffset="97207.8082">13753 6250 2047 0,'-34'13'0'0,"8"4"0"16,1 3 0-16,2 0 0 0,1 4 0 0,1 2 0 16,2 2 0-16,-1 1 0 0,1 3 0 15,-1 0 0-15,1 2 0 0,1-3 0 16,3-4 0-16,5-7 0 0,10-20 0 0,-8 24 0 16,8-24 0-16,0 0 0 0,0 0 0 0,25 8 0 15,-25-8 0-15,29-17 0 0,-10 1 0 0,4-7 0 16,4-5 0-16,2-4 0 0,1-5 0 0,1 0 0 15,0 0 0-15,-3 2 0 0,-1 3 0 16,-4 3 0-16,-2 3 0 0,-4 6 0 0,-17 20 0 16,23-28 0-16,-23 28 0 0,0 0 0 0,0 0 0 15,0 0 0-15,0 0 0 0,0 0 0 0,0 18 0 16,-7 0 0-16,-1 4 0 0,-2 2 0 0,3 3 0 16,-1-3 0-16,2-1 0 0,2-6 0 0,4-17 0 15,5 25 0-15,-5-25 0 0,20 15 0 16,-20-15 0-16,35 1 0 0,-15-6 0 15,2-3 0-15,6-3 0 0,-1-4 0 0,2-3 0 16,3-2 0-16,-2-2 0 0,-1-1 0 0,0 1 0 16,-1 2 0-16,-3 1 0 0,-2 4 0 0,-5 3 0 15,-18 12 0-15,27-14 0 0,-27 14 0 0,0 0 0 16,0 0 0-16,0 0 0 0,12 27 0 0,-13-8 0 16,-4 7 0-16,-1 5 0 0,-5 7 0 0,-1 3 0 15,-3 2 0-15,-1 1 0 0,3-3 0 16,1-7 0-16,6-3 0 0,2-5 0 0,8-6 0 15,-4-20 0-15,24 27 0 0,-7-24 0 16,10 3-44-16,-5-15-67 0,25 22-138 0,-37-37-257 16,32 13-71-16,-11-11 24 0</inkml:trace>
  <inkml:trace contextRef="#ctx0" brushRef="#br2" timeOffset="97365.1526">14641 6222 1785 0,'-3'27'262'0,"-13"-8"-262"0,-2-1 0 0,0 5 0 15,-2 5 0-15,5 4 0 0,-2 3 0 0,1 1 0 16,0 5 0-16,0-2 0 0,3-1 0 0,1-1 0 16,4-3 0-16,4-5 0 0,2-3 0 0,7-3 0 15,2-6 0-15,-7-17 0 16,26 19 0-16,-3-9-20 0,-19-38-282 0,30 30-333 16,-20-24-12-16,12-2 205 0</inkml:trace>
  <inkml:trace contextRef="#ctx0" brushRef="#br2" timeOffset="97737.0899">14796 6163 1981 0,'10'29'66'0,"-10"-29"-66"0,0 0 0 0,22 13 0 15,-22-13 0-15,25 5 0 0,-25-5 0 16,26 1 0-16,-26-1 0 0,27 3 0 0,-27-3 0 15,27 7 0-15,-27-7 0 0,19 15 0 16,-19-15 0-16,12 27 0 0,-8-7 0 0,-5 3 0 16,-3 4 0-16,-3 2 0 0,-4 2 0 0,-1 3 0 15,-2-3 0-15,-3 0 0 0,5-4 0 0,2-6 0 16,3-4 0-16,7-17 0 0,0 18 0 0,0-18 0 16,0 0 0-16,19 3 0 0,-19-3 0 0,30-17 0 15,-12-1 0-15,5-3 0 0,2-6 0 0,3-2 0 16,-2 0 0-16,-2-1 0 0,-2-1 0 15,-2 5 0-15,-3-1 0 0,0 2 0 16,-4 2 0-16,2 0 0 0,-2 6 0 0,-13 17 0 16,18-24 0-16,-18 24 0 0,0 0 0 0,0 0 0 15,0 0 0-15,3 31 0 0,-8-4 0 0,-2 5 0 16,-1 6 0-16,-1-2 0 0,4 4 0 0,-1-5 0 16,8 6 0-16,-12-21-192 0,36 34-154 0,-41-35-262 15,31 10 13-15,-3 0 290 0</inkml:trace>
  <inkml:trace contextRef="#ctx0" brushRef="#br2" timeOffset="98294.9483">15922 5867 1833 0,'-15'19'211'0,"-7"-13"-208"16,1 3-3-16,0 4 0 0,1 3 0 15,-1 4 0-15,2 5 0 0,-3 7 0 0,0 4 0 16,1 7 0-16,0 4 0 0,3 4 0 16,1 2 0-16,5 1 0 0,5-2 0 0,7-1 0 15,5-5 0-15,7-5 0 0,2-7 0 0,9-9 0 16,8-7 0-16,5-7 0 0,8-9 0 0,6-9 0 16,4-8 0-16,3-8 0 0,3-7 0 0,3-8 0 15,-5-5 0-15,0-3 0 0,-7-5 0 0,-3-1 0 16,-8 0 0-16,-7 0 0 0,-7 1 0 15,-8 1 0-15,-9 4 0 0,-8 2 0 0,-7 6 0 16,-9-1 0-16,-9 7 0 0,-7 2 0 0,-6 5 0 16,-5 5 0-16,-4 7 0 0,-1 8 0 0,0 7 0 15,1 9 0-15,3 7 0 0,3 6 0 16,8 2 0-16,6-1 0 0,9 2 0 0,4-8-12 16,23 19-188-16,-10-38-184 0,0 0-253 0,18 13 59 15,9-23 343-15</inkml:trace>
  <inkml:trace contextRef="#ctx0" brushRef="#br2" timeOffset="98724.0554">16527 5944 1664 0,'-22'-4'383'0,"22"4"-383"15,0 0 0-15,0 0 0 0,5-23 0 0,12 10 0 16,5-3 0-16,6-1 0 0,6 2 0 0,5-1 0 16,1 2 0-16,2 3 0 0,-1 1 0 0,-3 5 0 15,-2 3 0-15,-6 4 0 0,-4 3 0 16,-7 1 0-16,-19-6 0 0,27 22 0 0,-27-22 0 16,12 29 0-16,-12-29 0 0,-2 34 0 0,-4-15 0 15,-3 0 0-15,-3 2 0 0,-2-1 0 0,-1 1 0 16,-4 0 0-16,2 0 0 0,-1-2 0 0,2-3 0 15,16-16 0-15,-24 27 0 0,24-27 0 16,-11 18 0-16,11-18 0 0,0 0 0 0,0 0 0 16,11 18 0-16,-11-18 0 0,23 0 0 15,-23 0 0-15,35-4 0 0,-13 1 0 0,1 2 0 16,-1 0 0-16,-1 2 0 0,-2 1 0 0,-19-2 0 16,28 12 0-16,-28-12 0 0,14 22 0 0,-14-22 0 15,3 32 0-15,-6-12 0 0,-6 3 0 0,-4 4 0 16,-4-2 0-16,-3 2 0 0,0-1 0 0,-1-1 0 15,-1-1 0-15,1-4 0 0,1 1 0 16,-1-4 0-16,21-17 0 0,-28 24 0 0,28-24 0 16,0 0 0-16,0 0 0 0,0 0-91 0,31 8-206 15,-35-44-128-15,39 20-202 0,-13-10 83 0,0-18 482 16</inkml:trace>
  <inkml:trace contextRef="#ctx0" brushRef="#br2" timeOffset="99010.1513">17478 5939 1955 0,'-12'34'92'0,"12"-34"-92"0,-45 27 0 0,13-13 0 15,3 4 0-15,0 0 0 0,0 2 0 0,2-2 0 16,4 1 0-16,3-2 0 0,6 0 0 0,14-17 0 16,-16 29 0-16,16-29 0 0,-3 27 0 15,3-27 0-15,11 26 0 0,-11-26 0 16,23 26 0-16,-23-26 0 0,31 22 0 0,-13-12 0 15,3-3 0-15,-1 0 0 0,2-1 0 0,-1-3 0 16,-2 2 0-16,0 0 0 0,-19-5 0 0,26 11 0 16,-26-11 0-16,0 0 0 0,19 23 0 0,-19-23 0 15,-5 27 0-15,-2-9 0 0,-6 1 0 0,-2 3 0 16,-5 1 0-16,-2 1 0 0,-2-2 0 16,0 2 0-16,-2-5 0 0,5-1 0 0,3-4 0 15,18-14 0-15,0 0 0 0,-12 17-14 0,6-40-221 16,35 35-123-16,-37-36-179 0,31 5-49 0,-3 1 270 15</inkml:trace>
  <inkml:trace contextRef="#ctx0" brushRef="#br2" timeOffset="99310.6976">17666 6214 1823 0,'-12'34'224'0,"12"-34"-224"0,0 0 0 0,1 21 0 16,-1-21 0-16,0 0 0 0,27 8 0 0,-7-10 0 31,4-4 0-31,4-1 0 0,2-5 0 0,1-2 0 16,0-2 0-16,0-2 0 0,-3 1 0 15,-3 0 0-15,-4 0 0 0,-4 2 0 0,-17 15 0 0,21-26 0 0,-21 26 0 0,5-23 0 0,-5 23 0 16,-7-18 0-16,7 18 0 0,0 0 0 16,-26-19 0-16,26 19 0 0,-28-3 0 0,9 5 0 15,0 4 0-15,-2 3 0 0,-2 3 0 0,1 4 0 16,-1 3 0-16,0 4 0 0,1 1 0 0,3 3 0 15,2-1 0-15,1 1 0 0,7-2 0 16,2 1 0-16,5-2 0 0,4-2 0 0,3-2 0 16,-5-20 0-16,27 32 0 0,-9-24 0 0,11 3 0 15,-1-12 0-15,22 15-106 0,-23-35-152 0,48 38-247 16,-26-36-117-16,14-2 98 0,16 11 493 0</inkml:trace>
  <inkml:trace contextRef="#ctx0" brushRef="#br2" timeOffset="99653.9994">18425 6099 1754 0,'-6'18'202'0,"-17"-16"-161"0,23-2-29 16,-24-13 2-16,24 13 2 0,-27-12-8 0,9 6-8 15,-2 1 0-15,0 4 0 0,-5 1 0 0,1 6 0 31,-3 0 0-31,3 7 0 0,-3 2 0 0,3 7 0 16,-1 4 0-16,4 6 0 0,1 4 0 0,3 5 0 16,4 4 0-16,4-2 0 0,6-2 0 0,4-4 0 15,7-7 0-15,7-5 0 0,8-5 0 0,7-6 0 0,11-5 0 0,2-9 0 0,14 1 0 16,-10-28-101-16,40 35-299 0,-31-41-244 16,18 10-5-16,-4-1 397 0</inkml:trace>
  <inkml:trace contextRef="#ctx0" brushRef="#br2" timeOffset="100011.6012">18743 6303 2047 0,'0'0'0'0,"13"-19"0"16,-13 19 0-16,35-29 0 0,-9 11 0 16,1 0 0-16,3 4 0 0,-1 1 0 0,4 2 0 15,-3 1 0-15,3 2 0 0,-4 3 0 0,1 5 0 16,-7-4-18-16,5 18-109 0,-28-35-239 0,26 36-260 16,-26-15 11-16,0 0 321 0</inkml:trace>
  <inkml:trace contextRef="#ctx0" brushRef="#br2" timeOffset="100140.4344">18889 6445 1731 0,'-8'43'316'0,"-15"-28"-316"15,6-6 0-15,17-9 0 0,0 0 0 0,0 0 0 16,0 0 0-16,0 0 0 0,0 0 0 0,24-10 0 16,0 1 0-16,4-4 0 15,7 1 0-15,-1-9-30 0,25 30-332 0,-29-37-284 16,16 16 4-16,-13-12 276 0</inkml:trace>
  <inkml:trace contextRef="#ctx0" brushRef="#br2" timeOffset="100598.1704">20456 5574 1088 0,'6'18'343'0,"-6"-18"109"15,0 0-415-15,-37 12-1 0,13-7-2 0,-8 4-4 16,-4 4-8-16,-5 6-17 0,-4 5-5 16,-2 4 0-16,-2 7 0 0,0 3 0 15,3 6 0-15,-1 5 0 0,7 3 0 0,-1 3 0 16,7 1 0-16,5 0 0 0,2 1 0 0,7-1 0 16,5 1 0-16,7-2 0 0,9-5 0 0,9-6 0 15,7-5 0-15,7-7 0 0,4-1 0 0,7-6 0 16,3-4 0-16,3-7 0 0,3-3 0 0,-1-3 0 15,-2-4 0-15,-2-3 0 0,-5-4 0 16,-4-5 0-16,-4 0 0 0,-8-3 0 0,-18 11 0 16,19-27 0-16,-17 9 0 0,-5-3 0 0,-3-4 0 15,-6 0 0-15,-4 0 0 0,-3 2 0 0,-8 1 0 16,1 1 0-16,-3 1 0 0,1 4 0 0,2-2 0 16,1 5 0-16,2-2 0 0,23 15 0 15,-25-22 0-15,25 22 0 0,-5-18-83 16,28 29-153-16,-34-41-111 0,35 27-244 0,-24 3 14 15,27-37 365-15</inkml:trace>
  <inkml:trace contextRef="#ctx0" brushRef="#br2" timeOffset="101027.2831">20664 5882 2047 0,'0'0'0'0,"22"-21"0"16,-4 6 0-16,5-1 0 0,7-1 0 16,0 1 0-16,3 1 0 0,2 2 0 0,3 1 0 15,2 3 0-15,-4 1 0 0,-2 2 0 0,-6 3 0 16,-2 2 0-16,-4 5 0 0,-4 2 0 0,-18-6 0 15,17 18 0-15,-17-18 0 0,-1 28 0 0,-8-10 0 16,-4 2 0-16,-6 3 0 0,-5 1 0 0,-2 3 0 16,-1-2 0-16,-1 0 0 15,2-4 0-15,5-2 0 0,2-4 0 0,19-15 0 16,-17 18 0-16,17-18 0 0,0 0 0 0,0 0 0 16,32 15 0-16,-9-15 0 0,5 1 0 0,6-2 0 15,2-1 0-15,5 0 0 0,-1 2 0 0,-1 4 0 16,-5 2 0-16,-9 4 0 0,-4 3 0 0,-21-13 0 15,18 36 0-15,-19-13 0 0,-8 1 0 0,-6 4 0 16,-8 2 0-16,-8 3 0 0,-3 0 0 16,-4-2 0-16,-1 1 0 0,3-6 0 0,3 1 0 15,5-3 0-15,5-3 0 0,5-3 0 0,18-18 0 16,-23 22 0-16,23-22 0 0,0 0-26 0,0 0-251 16,24-8-329-16,-18-13-32 0,16-4 139 15</inkml:trace>
  <inkml:trace contextRef="#ctx0" brushRef="#br2" timeOffset="101513.6481">22211 5840 1773 0,'-13'28'274'16,"13"-28"-274"-16,3-22 0 0,-3 22 0 0,0 0 0 15,3-17 0-15,-3 17 0 0,0 0 0 0,0 0 0 16,-15 17 0-16,15-17 0 0,-24 32 0 0,6-9 0 16,-2 4 0-16,-3 4 0 0,0 1 0 15,-4 1 0-15,3 0 0 0,-2-1 0 0,3 0 0 16,3-5 0-16,3-2 0 0,3-7 0 16,14-18 0-16,-7 22 0 0,7-22 0 0,0 0 0 15,22 15 0-15,-22-15 0 0,37 0 0 0,-12-6 0 16,4-2 0-16,1-2 0 0,3-1 0 0,1-1 0 15,-3 4 0-15,-5 0 0 0,-4 4 0 0,-22 4 0 16,26 0 0-16,-26 0 0 0,0 0 0 0,7 18 0 16,-7-18 0-16,-13 37 0 0,1-8 0 15,-9 1 0-15,-5 3 0 0,-4 1 0 0,-2 0 0 16,1-2 0-16,4 0 0 0,5-4 0 0,3-8 0 16,19-20 0-16,-16 24 0 0,16-24 0 15,0 0 0-15,27 14-67 0,-26-42-215 0,44 38-110 16,-29-43-222-16,19 9 44 0,5 4 449 0</inkml:trace>
  <inkml:trace contextRef="#ctx0" brushRef="#br2" timeOffset="101828.3224">22511 6105 1987 0,'8'27'60'0,"-8"-27"-60"0,0 0 0 16,0 0 0-16,0 0 0 0,0 0 0 15,29-5 0-15,-11 2 0 0,5-2 0 16,3-1 0-16,3-2 0 0,0-3 0 0,2 1 0 16,0-2 0-16,0 0 0 0,-3-1 0 0,-2 1 0 15,-6 0 0-15,-20 12 0 0,24-17 0 0,-24 17 0 16,0 0 0-16,5-18 0 0,-5 18 0 0,0 0 0 16,-24-19 0-16,24 19 0 0,-33-7 0 0,12 6 0 15,-2 5 0-15,-4 0 0 0,1 4 0 16,-4 3 0-16,0-1 0 0,0 6 0 0,-1 0 0 15,4 4 0-15,1 1 0 0,4 2 0 0,5 0 0 16,1 0 0-16,7 0 0 0,3-2 0 0,8-1 0 16,5 1 0-16,3-3 0 0,8-1 0 0,7-2 0 15,5-6 0-15,11-2 0 0,0-7 0 16,9 0 0-16,0-10 0 0,16 17-167 0,-30-43-171 16,43 39-134-16,-33-27-123 0,10-3 129 15,11 20 458-15</inkml:trace>
  <inkml:trace contextRef="#ctx0" brushRef="#br2" timeOffset="102014.2761">23189 5928 2034 0,'-37'40'13'16,"0"-24"-13"-16,4 5 0 0,1 0 0 0,3 5 0 16,1 3 0-16,4 0 0 0,3 1 0 15,4 1 0-15,6-4 0 0,4 1 0 0,6-3 0 16,5-3 0-16,10 0 0 0,5-4 0 0,7-4 0 15,5-4 0-15,8-5 0 0,5-5 0 0,8-5 0 16,3-5 0-16,7 2 0 0,-2-7 0 0,9 14-74 16,-25-30-192-16,35 43-131 0,-37-33-221 15,7 9 70-15,2 13 405 0</inkml:trace>
  <inkml:trace contextRef="#ctx0" brushRef="#br2" timeOffset="102143.0601">23803 6324 2047 0,'-41'17'0'16,"24"-9"0"-16,17-8 0 0,-22 15 0 0,22-15 0 15,0 0 0-15,-17 3 0 0,17-3 0 16,0 0 0-16,0 0 0 0,-4-17 0 16,4 17 0-16,-8-27-106 0,32 34-491 0,-36-29-83 15,12 22 58-15</inkml:trace>
  <inkml:trace contextRef="#ctx0" brushRef="#br2" timeOffset="106221.5192">11653 7710 1990 0,'0'0'57'0,"14"-27"-57"16,-5 8 0-16,10-5 0 0,8-3 0 0,8-3 0 15,7 0 0-15,0 0 0 0,3 6 0 0,-2 5 0 16,-3 7 0-16,-2 6 0 0,-4 2 0 0,-4 5 0 16,-3 5 0-16,-7 2 0 0,-20-8 0 0,25 31 0 15,-19-12 0-15,-5 4 0 0,-2 4 0 0,-6 3 0 16,-4 3 0-16,-6 1 0 0,-5 3 0 15,-4 1 0-15,-4 2 0 0,-3 2 0 0,-2-1 0 16,-2 1 0-16,2 1 0 0,0-1 0 0,3-2 0 16,5-4 0-16,4-3 0 0,7-4 0 15,5-4 0-15,7-4 0 0,5-4 0 0,-1-17 0 16,18 23 0-16,3-16 0 0,7-3 0 0,11-7 0 16,7-5 0-16,8-5 0 0,7-8 0 0,10-2 0 15,1-5 0-15,7 2 0 0,-2-5 0 16,6 5 0-16,-6-11-50 0,20 31-308 0,-30-32-275 15,10 14 14-15,-18-2 233 0</inkml:trace>
  <inkml:trace contextRef="#ctx0" brushRef="#br2" timeOffset="106507.5934">13259 7341 2031 0,'-31'24'16'0,"31"-24"-16"15,-30 13 0-15,11-1 0 0,-4 4 0 0,-3 6 0 16,-4 7 0-16,-4 6 0 0,-5 12 0 0,-4 9 0 16,-2 8 0-16,0 7 0 0,-1 3 0 0,4 5 0 15,1-3 0-15,7-2 0 0,6-4 0 16,9-7 0-16,12-9 0 0,9-4 0 0,9-10 0 16,6-8 0-16,7-8 0 0,2-7 0 0,6-5 0 15,3-8 0-15,2-6 0 0,4-6 0 0,1-7 0 16,0-6 0-16,-2-5 0 0,-4-4 0 0,-7-1 0 15,-6 1 0-15,-8 3 0 0,-9 1 0 16,-6 3 0-16,-6 2 0 0,-7 2 0 0,-7 1 0 16,-4 4 0-16,-8 0 0 0,-1 3 0 15,-4 0 0-15,0 3 0 0,0-2 0 0,7 13-21 16,-15-24-242-16,40 42-139 0,-26-25-227 0,31 4 53 16,-7 19 421-16</inkml:trace>
  <inkml:trace contextRef="#ctx0" brushRef="#br2" timeOffset="106979.6482">14670 7792 2002 0,'0'0'45'0,"0"0"-45"0,-17-19 0 15,17 19 0-15,0 0 0 16,-20-10 0-16,20 10 0 0,-17 0 0 0,17 0 0 15,-25 7 0-15,25-7 0 0,-33 15 0 0,33-15 0 16,-32 21 0-16,32-21 0 0,-29 25 0 0,29-25 0 16,-25 24 0-16,25-24 0 0,-20 25 0 0,20-25 0 15,-8 21 0-15,8-21 0 0,3 17 0 0,-3-17 0 16,0 0 0-16,28 20 0 0,-11-16 0 0,3 1 0 16,2-2 0-16,2 1 0 15,3-2 0-15,-1 1 0 0,-1 0 0 0,-2 2 0 0,-5 0 0 16,-18-5 0-16,26 17 0 0,-26-17 0 15,11 24 0-15,-11-24 0 0,-3 33 0 0,-3-14 0 16,-6 3 0-16,-4 2 0 0,-3-1 0 0,-3 1 0 16,0-1 0-16,1-3 0 0,1-3 0 0,20-17 0 15,-26 23 0-15,26-23 0 0,0 0 0 16,0 0 0-16,0 0 0 0,0 0 0 0,37-18 0 16,-28-18-214-16,40 35-166 0,-24-35-258 0,14 9 57 15,-2 6 348-15</inkml:trace>
  <inkml:trace contextRef="#ctx0" brushRef="#br2" timeOffset="107280.0203">15055 7971 1915 0,'-1'18'132'0,"-26"-2"-132"16,27-16 0-16,-20 16 0 0,20-16 0 0,0 0 0 16,0 0 0-16,0 0 0 0,0 0 0 0,33-3 0 15,-10-4 0-15,5-6 0 0,6-2 0 0,6-3 0 16,1-1 0-16,1-1 0 0,-2 1 0 0,-4 2 0 15,-4 1 0-15,-5 2 0 0,-6 2 0 0,-21 12 0 16,24-19 0-16,-24 19 0 0,0 0 0 16,3-23 0-16,-3 23 0 0,-16-18 0 0,16 18 0 15,-32-13 0-15,8 9 0 0,-1 6 0 0,-4 4 0 16,-4 6 0-16,-4 3 0 0,0 7 0 0,-1 4 0 16,0 4 0-16,5 4 0 0,2 0 0 15,4 1 0-15,5-1 0 0,5-4 0 0,6-1 0 16,8-4 0-16,4-2 0 0,5-3 0 15,8-1 0-15,7-6 0 0,10-1 0 0,0-6 0 16,13-1 0-16,-3-12 0 0,26 19-196 0,-30-42-152 16,37 26-278-16,-15-15 16 0,9-9 344 0</inkml:trace>
  <inkml:trace contextRef="#ctx0" brushRef="#br2" timeOffset="107652.7266">16189 7888 1856 0,'0'0'191'0,"0"0"-191"16,-31 7 0-16,31-7 0 0,-31-5 0 0,13 3 0 16,-2 3 0-16,-1 1 0 0,1 5 0 15,1 4 0-15,0 3 0 0,2 4 0 0,2 1 0 16,2 5 0-16,2 2 0 0,1 0 0 0,4 1 0 15,3-1 0-15,1-1 0 0,5-2 0 0,4-4 0 16,2-1 0-16,8-3 0 0,3-3 0 0,7-3 0 16,4-5 0-16,7-2 0 0,1-8 0 15,10-1 0-15,-4-17-113 0,33 25-324 0,-36-32-194 16,20 11 24-16,-12-3 349 0</inkml:trace>
  <inkml:trace contextRef="#ctx0" brushRef="#br2" timeOffset="108210.6242">16736 7855 1659 0,'-36'-11'376'0,"36"11"-364"16,-43 25-12-16,10-8 0 0,-1 0 0 0,1 6 0 15,-1 0 0-15,1 5 0 0,-1 1 0 0,4-1 0 16,4 1 0-16,7-1 0 0,3 0 0 0,8-2 0 16,3-2 0-16,5-2 0 0,7-5 0 0,4 0 0 15,6-5 0-15,6-2 0 0,5-5 0 0,6-4 0 16,3-6 0-16,0-5 0 0,5-3 0 15,-1-8 0-15,3 0 0 0,0-7 0 0,-3 0 0 16,-1-1 0-16,-6-1 0 0,-3 2 0 0,-7-4 0 16,-3 3 0-16,-7 2 0 0,-5 0 0 15,-5 4 0-15,-2 1 0 0,-6 3 0 0,-3 1 0 16,-3 1 0-16,10 17 0 0,-24-23 0 0,24 23 0 16,-27-6 0-16,27 6 0 0,-30 7 0 0,30-7 0 15,-22 11 0-15,22-11 0 0,0 0 0 16,0 0 0-16,-2 22 0 0,2-22 0 0,25 9 0 15,-7-6 0-15,4-1 0 0,2-1 0 0,2-1 0 16,2 2 0-16,0-2 0 0,-2 0 0 0,-2 0 0 16,-5 2 0-16,-19-2 0 0,28 6 0 0,-28-6 0 15,0 0 0-15,15 18 0 0,-15-18 0 0,0 22 0 16,0-22 0-16,-10 34 0 0,1-11 0 16,-2 1 0-16,-2 1 0 0,0 3 0 15,-3-2 0-15,0-3 0 0,3-2 0 0,13-21 0 16,-22 31 0-16,22-31 0 0,0 0 0 0,-9 18 0 15,9-18 0-15,0 0 0 0,17-5 0 0,-17 5 0 16,36-23 0-16,-11 2 0 0,5-3 0 0,6-5 0 16,-1 0 0-16,3-2 0 0,-5 0 0 0,-3 5 0 15,-3 3 0-15,-4 6 0 0,-5 5 0 16,-18 12 0-16,23-13 0 0,-23 13 0 0,0 0 0 16,0 0 0-16,0 0 0 0,0 0 0 0,1 25 0 15,-5-8 0-15,-3 5 0 0,0 1 0 0,2 0 0 16,2 1 0-16,-1-2 0 0,5 1 0 0,2-3 0 15,5 2 0-15,3-3 0 0,9-2 0 16,3-1 0-16,7-2 0 0,3-6 0 0,11 6-68 16,-11-21-93-16,27 25-75 0,-33-38-30 15,35 32-17-15,-32-28-51 0,7-3-56 0,15 17 82 16,-25-28 308-16</inkml:trace>
  <inkml:trace contextRef="#ctx0" brushRef="#br2" timeOffset="108525.3136">17917 7954 1422 0,'0'0'509'16,"-30"-2"-393"-16,9-13-116 0,-1 3 0 0,0 6 0 15,-3 1 0-15,-2 6 0 0,-2 3 0 16,1 6 0-16,-3 2 0 0,3 6 0 0,-2 5 0 16,3 2 0-16,0 5 0 0,4 1 0 15,3-1 0-15,5 0 0 0,4 0 0 0,6-2 0 16,6-6 0-16,7-4 0 0,-8-18 0 0,34 19 0 16,-8-16 0-16,6-6 0 0,5-5 0 0,1-6 0 15,3-6 0-15,-1-6 0 0,1-5 0 0,-2-3 0 16,-3-3 0-16,2-2 0 0,-5-2 0 15,0-1 0-15,-3-1 0 0,-5 0 0 0,-1 2 0 16,-3-1 0-16,-3-1 0 0,0 1 0 0,-5 2 0 16,0 6 0-16,-6 10 0 0,-7 24 0 0,4-19 0 15,-4 19 0-15,0 0 0 0,-24 29 0 0,9-3 0 16,-5 9 0-16,-3 6 0 0,-4 5 0 0,4 1 0 16,1 1 0-16,7-2 0 0,0-3 0 15,8-2 0-15,2-7 0 0,10 1 0 16,-1-9 0-16,10-1 0 0,-14-25-10 0,44 40-144 15,-44-40-51-15,60 18-50 0,-46-36-69 0,38 22-17 16,-13-12-80-16,-4-21 85 0,27 24 336 0</inkml:trace>
  <inkml:trace contextRef="#ctx0" brushRef="#br2" timeOffset="108797.095">18569 7740 2047 0,'0'0'0'0,"-29"16"0"0,8-10 0 16,0 2 0-16,1 4 0 0,-2 0 0 15,2 4 0-15,-2 1 0 0,4-1 0 0,18-16 0 16,-28 31 0-16,28-31 0 0,-10 23 0 0,10-23 0 16,9 21 0-16,-9-21 0 0,21 14 0 0,-21-14 0 15,34 1 0-15,-11-1 0 0,2-2 0 16,1-3 0-16,2 2 0 0,-4-2 0 0,-3 2 0 16,-1 5 0-16,-20-2 0 0,27 8 0 0,-27-8 0 15,0 0 0-15,17 27 0 0,-18-10 0 0,-3 2 0 16,-2 5 0-16,-6 1 0 0,-5 2 0 0,-4 0 0 15,1 1 0-15,-2-2 0 0,2-2 0 0,2-1 0 16,2-2 0-16,5-3 0 0,11-18 0 0,-13 28 0 16,13-28 0-16,0 0 0 15,23 26-94-15,-24-49-184 0,41 39-127 0,-35-45-50 16,34 5-50-16,7 15 196 0,-17-32 309 0</inkml:trace>
  <inkml:trace contextRef="#ctx0" brushRef="#br2" timeOffset="108925.8191">19050 8175 2047 0,'-18'39'0'0,"18"-39"0"16,-30 5 0-16,30-5 0 0,-32-6 0 0,32 6 0 15,-23-21 0-15,23 21 0 0,-11-35 0 0,11 35-40 16,-11-52-365-16,44 44-77 0,-38-27-100 0,-6-4 582 16,28 37 0-16,-47-27 0 0,30 29 0 15</inkml:trace>
  <inkml:trace contextRef="#ctx0" brushRef="#br2" timeOffset="257266.5407">2382 11743 1162 0,'-23'-24'316'0,"42"35"-45"0,-19-11-224 0,0 0-19 16,0 0-9-16,0 0-3 0,0 0 4 15,14-22 1-15,-14 22-4 0,16-22-5 0,-16 22-3 16,17-18-6-16,-17 18 0 0,0 0-2 0,0 0 3 16,0 0 3-16,17 6 5 0,-15 11 4 0,1 7-3 15,-2 9 1-15,-1 8-7 0,-3 5 6 0,0 10-14 16,-3 4-1-16,-4 7 15 0,-2 6-18 0,-4 3 16 16,-1 3-11-16,-3-2 0 0,1-5 0 0,1-6 0 15,2-6 0-15,4-8 0 0,3-8 0 0,7-11 0 16,3-9 0-16,-1-24 0 0,12 23 0 0,-12-23 0 15,17 0 0-15,-17 0 0 0,20-31 0 0,-11 3 0 16,1-6 0-16,-1-6 0 0,-1-5 0 16,1-3 0-16,0-3 0 0,-1-3 0 0,-1-3 0 15,-3-6 0-15,-2-6 0 0,-2-5 0 0,-2-5 0 16,-1-4 0-16,1 1 0 0,2 1 0 0,2 6 0 16,6 9 0-16,5 9 0 0,4 10 0 0,5 8 0 15,2 6 0-15,4 4 0 0,3 5 0 0,0 3 0 16,3 5 0-16,0 3 0 0,0 6 0 0,-1 4 0 15,1 4 0-15,0 5 0 0,-2 5 0 0,-3 4 0 16,-2 7 0-16,0 2 0 0,-7 7 0 0,-3 2 0 16,-6 5 0-16,-5 3 0 0,-3 0 0 0,-7 3 0 15,-6 0 0-15,-3 0 0 0,-7 3 0 0,-1-2 0 16,-5-2 0-16,-1 0 0 0,-1-3 0 16,2-5 0-16,-1-4 0 0,1-4 0 0,3-5 0 15,0-6 0-15,2-5 0 0,3-2 0 0,1-6 0 16,17-3 0-16,-29-1 0 0,29 1 0 0,-22-9 0 15,22 9 0-15,0 0 0 0,0 0 0 0,-13-22 0 16,13 22 0-16,0 0 0 0,0 0 0 0,0 0 0 16,26-5 0-16,-26 5 0 0,36 11 0 0,-16 0 0 15,3 2 0-15,3 4 0 0,2 4 0 0,1 2 0 16,3 0 0-16,1 4 0 0,-1-4 0 0,4 4 0 16,-2-8-68-16,11 15-73 0,-28-35-270 0,34 24-235 15,-12-11 24-15,5-7 464 0</inkml:trace>
  <inkml:trace contextRef="#ctx0" brushRef="#br2" timeOffset="257659.7865">3823 11909 1907 0,'-39'0'37'0,"15"2"-14"15,-4-1 2-15,0 7-2 0,-2 2-1 0,-2 5-12 16,-2 7-10-16,-3 4 0 0,0 7 0 16,-1 3 0-16,3 5 0 0,2 5 0 0,1-1 0 15,7 3 0-15,4-5 0 0,8-5 0 0,7-2 0 16,7-10 0-16,6-3 0 0,8-6 0 0,4-7 0 16,7-4 0-16,5-5 0 0,6-5 0 0,4-4 0 15,7-7 0-15,0-8 0 0,6-4 0 0,-2-6 0 16,-1-3 0-16,0-2 0 0,-5-2 0 0,-5-1 0 15,-7 1 0-15,-8 4 0 0,-2 2 0 0,-9 1 0 16,-2 4 0-16,-6 3 0 0,-6 4 0 0,-3 5 0 16,2 17 0-16,-15-18 0 0,15 18 0 15,-22 7 0-15,22-7 0 0,-30 39 0 0,11-11 0 16,0 7 0-16,0 5 0 0,-1 0 0 16,3 2 0-16,5-1 0 0,1-6 0 0,7-2 0 15,3-7 0-15,6 0 0 0,3-6 0 0,7 2 0 16,1-5 0-16,7-1-28 0,1-5-28 0,15 4-42 15,-13-30-149-15,36 20-369 0,-14-12-8 0,10 3 247 16</inkml:trace>
  <inkml:trace contextRef="#ctx0" brushRef="#br2" timeOffset="257901.7776">4845 11974 1881 0,'-44'-19'65'0,"21"9"-32"0,-5 1 1 15,1 5-6-15,-2 2-22 0,0 6-6 0,-2 3 0 16,0 7 0-16,-1 4 0 0,1 4 0 0,0 3 0 16,4 3 0-16,1 0 0 0,4 2 0 15,1 1 0-15,3 3 0 0,6-1 0 0,4-3 0 16,6-3 0-16,6-4 0 0,5-4 0 0,8-2 0 16,6-4 0-16,7-7 0 0,7-5 0 0,3-7 0 15,9-5 0-15,3-5 0 0,10-3 0 0,3-7 0 16,4-1-14-16,-7-18-122 0,26 30-281 0,-27-32-243 15,8 9 30-15,-11 1 441 0</inkml:trace>
  <inkml:trace contextRef="#ctx0" brushRef="#br2" timeOffset="258249.6559">5369 11483 2047 0,'-32'35'0'16,"4"3"0"-16,6 0 0 0,1 1 0 15,2 1 0-15,1 0 0 0,1 2 0 0,-1 4 0 16,1 2 0-16,0 4 0 0,3 2 0 0,3-1 0 16,3 0 0-16,2-2 0 0,2-3 0 0,3-2 0 15,1-7 0-15,4-3 0 0,2-7 0 0,3-6 0 16,4-6 0-16,4-6 0 0,1-4 0 16,3-4 0-16,0-6 0 0,1-4 0 0,1-6 0 15,-1-5 0-15,-1-7 0 0,0-5 0 16,2 0 0-16,-4-3 0 0,2 2 0 0,-3-2 0 15,-3 2 0-15,-2 2 0 0,-2 2 0 0,-1 3 0 16,-3 5 0-16,-7 19 0 0,11-23 0 0,-11 23 0 16,0 0 0-16,0 0 0 0,-2 19 0 0,-2 1 0 15,-1 6 0-15,-1 5 0 0,0 6 0 0,1-6 0 16,1 2 0-16,4-4 0 0,5-4 0 16,4-1 0-16,2-3 0 0,5-1 0 0,1-3 0 15,6-1 0-15,1-6 0 0,6-3 0 0,-2-6 0 16,8 6 0-16,-22-32-319 0,34 29-352 15,-23-18 3-15,8 2 280 0</inkml:trace>
  <inkml:trace contextRef="#ctx0" brushRef="#br2" timeOffset="258612.6369">5878 11996 2010 0,'-12'18'35'0,"5"1"-33"0,2-1-2 15,3 2 0-15,3-3 0 0,-1-17 0 16,11 29 0-16,-11-29 0 0,23 23 0 0,-6-16 0 16,1-2 0-16,3-4 0 0,1-2 0 15,2-3 0-15,3-3 0 0,1-5 0 0,3-3 0 16,-1-2 0-16,0-3 0 0,-4 0 0 0,-1-1 0 16,-3-4 0-16,-4 2 0 0,-3 1 0 0,-7 0 0 15,-2 1 0-15,-4 3 0 0,-4 0 0 0,2 18 0 16,-12-27 0-16,12 27 0 0,-25-11 0 0,8 11 0 15,-5 8 0-15,-2 6 0 0,-4 4 0 16,0 7 0-16,-4 6 0 0,0 3 0 0,2 3 0 16,2 2 0-16,2-4 0 0,5 1 0 0,5-4 0 15,6-3 0-15,5-3 0 0,8-3 0 0,4-3 0 16,-7-20 0-16,30 28 0 0,-7-19 0 16,8-4 0-16,5-6 0 0,8-2 0 0,7-6 0 15,10-2 0-15,2-7 0 0,10-2 0 0,-7-18-32 16,30 23-572-16,-33-24-58 0,17 9-13 15</inkml:trace>
  <inkml:trace contextRef="#ctx0" brushRef="#br2" timeOffset="258824.3829">6765 11214 2047 0,'-39'37'0'16,"5"4"0"-16,6 8 0 0,4 5 0 15,3 5 0-15,3 0 0 0,1 5 0 0,0-1 0 16,2 1 0-16,3-4 0 0,5-2 0 0,3-2 0 16,4-2 0-16,3 0 0 0,3-7 0 0,3-1 0 15,-1-3 0-15,5-5 0 0,-2-1 0 0,6-2 0 16,1-6 0-16,9 1 0 0,-6-24-151 16,30 18-513-16,-18-18 10 0,13 3 77 0</inkml:trace>
  <inkml:trace contextRef="#ctx0" brushRef="#br2" timeOffset="259187.3762">7585 11726 2047 0,'-25'9'0'0,"7"-9"0"15,0-2 0-15,1 2 0 0,-3 0 0 0,1 3 0 16,0 2 0-16,-6 2 0 0,2 4 0 16,0 4 0-16,-1 4 0 0,1 1 0 0,1 2 0 15,3 2 0-15,5-1 0 0,3 1 0 0,4 0 0 16,3-1 0-16,5-3 0 0,5-2 0 0,-6-18 0 16,28 29 0-16,-7-18 0 0,7-4 0 15,0-1 0-15,6-2 0 0,-1-2 0 0,3-1 0 16,-2 2 0-16,-1-1 0 0,-3 2 0 0,-3 1 0 15,-5 1 0-15,-5 2 0 0,-17-8 0 16,23 21 0-16,-23-21 0 0,5 34 0 0,-7-14 0 16,-4 3 0-16,-4 3 0 0,-5-3 0 0,-1 1 0 15,-3-4 0-15,1-2 0 0,0-5 0 0,18-13 0 16,-25 15 0-16,25-15 0 0,0 0 0 0,0 0-207 16,-31-11-418-16,39-6-40 0,-7-14 116 0</inkml:trace>
  <inkml:trace contextRef="#ctx0" brushRef="#br2" timeOffset="259323.5038">7267 11389 2047 0,'-50'52'0'0,"12"0"0"0,5 0 0 0,13-5 0 16,8-8 0-16,13-2 0 0,-1-37 0 15,23 44-679-15,-23-44-31 0,33 33 53 0</inkml:trace>
  <inkml:trace contextRef="#ctx0" brushRef="#br2" timeOffset="262833.0539">9226 11155 1460 0,'-37'11'204'16,"29"28"-111"-16,-11-5-42 0,8 10-9 0,-4 2-21 16,6 9-13-16,-2 0 27 0,2 7-29 0,0 0 22 15,2 1-8-15,0 0-21 0,0-2 12 16,3 0-16-16,-1-2 13 0,5-2-14 16,3-3-8-16,2-4 15 0,1-8-39 0,10 3-15 15,-14-28-96-15,31 15-490 0,-20-13 22 0,8-6 152 16</inkml:trace>
  <inkml:trace contextRef="#ctx0" brushRef="#br2" timeOffset="263196.0769">8750 11839 2047 0,'-25'13'0'0,"25"-13"0"0,-17 12 0 16,17-12 0-16,19 2 0 0,4-4 0 15,11-2 0-15,10-5 0 0,4-3 0 16,7-5 0-16,5-4 0 0,0-1 0 0,4-1 0 16,-1 0 0-16,-1-2 0 0,0 0 0 0,-3-3 0 15,-1 4 0-15,-5-2 0 0,-1 3 0 0,-8 3-9 16,-4 5-29-16,-7 3-1 0,-4 6 13 0,-4 4 6 16,-6 5 12-16,-19-3 4 0,27 16 2 0,-27-16 5 15,13 26-6-15,-12-9 5 0,-1 0-1 0,-2 0 7 16,2-17-2-16,-8 33 8 0,8-33 0 15,-15 34 7-15,6-17-2 0,3 1 9 16,-1 0-7-16,1-1-9 0,0 0-12 0,2 2 0 0,4-19 0 16,-3 34 0-16,3-15 0 0,2 2 0 15,-1 0 0-15,2 2 0 0,-1-1 0 0,-1 3 0 16,1-2 0-16,-1-2 0 0,0 0 0 0,-1-21 0 16,2 31 0-16,-2-31 0 0,9 31-129 15,-9-31-499-15,0 0-61 0,0 0 89 0</inkml:trace>
  <inkml:trace contextRef="#ctx0" brushRef="#br2" timeOffset="263770.7856">9980 11364 2047 0,'-38'17'0'0,"38"-17"0"0,-25 21 0 16,25-21 0-16,0 0 0 0,-11 22 0 0,11-22 0 15,8 18 0-15,-8-18 0 0,13 24 0 0,-13-24 0 16,22 28 0-16,-8-11 0 0,-14-17 0 0,28 34 0 16,-13-14 0-16,-3 4 0 0,0 2 0 0,-2 3 0 15,-4 1 0-15,0 0 0 0,-5 1 0 16,-2-2 0-16,-1-2 0 0,-3 0 0 0,0 0 0 16,-2-4 0-16,1-3 0 0,6-20 0 0,-12 28 0 15,12-28 0-15,0 0 0 0,0 0 0 16,0 0 0-16,0 0 0 0,0 0 0 0,0 0 0 15,7-23 0-15,3 4 0 0,0-7 0 0,5-3 0 16,1-3 0-16,1-2 0 0,1-1 0 16,0 0 0-16,1-2 0 0,-1 1 0 0,0 1 0 15,2 3 0-15,-5 7 0 0,-1 7 0 0,-14 18 0 16,0 0 0-16,0 0 0 0,0 0 0 0,0 0 0 16,0 0 0-16,13 23 0 0,-14-4 0 0,0 5 0 15,-3 4 0-15,-1-1 0 0,2-2 0 0,-1-3 0 16,4-1 0-16,0-2 0 0,2-2 0 0,-2-17 0 15,10 23 0-15,-10-23 0 16,17 14 0-16,-17-14 0 0,28 5 0 0,-11-8 0 16,3-5 0-16,3-3 0 0,2-8 0 0,3 1 0 15,1-6 0-15,3-4 0 0,-2 0 0 0,1-1 0 16,-3 0 0-16,-1 2 0 0,-4 3 0 0,-4 2 0 16,-3 4 0-16,-16 18 0 0,17-19 0 0,-17 19 0 15,0 0 0-15,0 0 0 0,0 0 0 0,0 0 0 16,-3 18 0-16,3-18 0 0,-9 39 0 15,1-8 0-15,0 9 0 0,-2 1 0 0,2-1 0 16,2-5 0-16,3-3 0 0,3-3 0 0,5-3 0 16,1-3 0-16,4 0 0 0,-10-23 0 0,27 32 0 15,-27-32 0-15,36 22-4 0,-36-22-184 16,54-10-455-16,-54 10-34 0,39-21 143 0</inkml:trace>
  <inkml:trace contextRef="#ctx0" brushRef="#br2" timeOffset="264119.1905">10949 11601 2047 0,'3'17'0'16,"-3"-17"0"-16,-5 22 0 0,5-22 0 16,0 0 0-16,23 20 0 0,-23-20 0 0,27 2 0 15,-9-4 0-15,4-3 0 0,4-3 0 16,4 0 0-16,1-4 0 0,0 0 0 0,1-4 0 15,-4 0 0-15,-1 2 0 0,-3-2 0 0,-5 2 0 16,-19 14 0-16,30-28 0 0,-30 28 0 0,12-24 0 16,-12 24 0-16,-1-20 0 0,1 20 0 0,-15-18 0 15,15 18 0-15,-24-20 0 0,24 20 0 16,-33-16 0-16,15 11 0 0,-4 5 0 0,0 2 0 16,-4 7 0-16,1 7 0 0,-1 3 0 0,2 6 0 15,-1 2 0-15,5 2 0 0,3 5 0 0,2 0 0 16,5 2 0-16,6-1 0 0,5-4 0 0,6 0 0 15,6-6 0-15,7-3 0 0,7-3 0 0,4-4 0 16,9-6 0-16,5-4 0 16,10-4 0-16,1-7 0 0,5 2 0 0,-4-11 0 15,11 13-134-15,-37-36-370 0,31 24-158 0,-16-15 7 16,-1-6 564-16</inkml:trace>
  <inkml:trace contextRef="#ctx0" brushRef="#br2" timeOffset="264407.0351">11837 11387 2047 0,'-49'14'0'0,"17"-2"0"0,4 2 0 0,1 0 0 16,3 1 0-16,3 2 0 0,4-1 0 0,17-16 0 15,-20 29 0-15,20-29 0 0,1 25 0 0,-1-25 0 16,18 27 0-16,-18-27 0 0,30 22 0 0,-9-14 0 16,3 2 0-16,1 0 0 0,0-3 0 0,-2 3 0 15,-1-3 0-15,0 1 0 0,-4 2 0 16,-18-10 0-16,30 16 0 0,-30-16 0 15,17 17 0-15,-17-17 0 0,11 21 0 0,-11-21 0 16,1 26 0-16,-1-26 0 0,-15 32 0 0,2-12 0 16,-4 3 0-16,-3 0 0 0,0 1 0 0,-2 1 0 15,0 0 0-15,0-1 0 0,0-3 0 0,4 0 0 16,-2-5 0-16,20-16 0 0,-25 20 0 0,26-3-31 16,-20-35-217-16,19 18-417 0,0 0-31 15,15-19 290-15</inkml:trace>
  <inkml:trace contextRef="#ctx0" brushRef="#br2" timeOffset="264528.0754">12099 11951 2047 0,'0'0'0'0,"-18"-4"0"16,18 4 0-16,-28 4 0 0,28-4 0 16,-20-6 0-16,20 6 0 0,-11-17 0 0,3 0 0 15,8 17-59-15,-12-40-359 0,12 40-265 0,15-18 5 16,-7 0 470-16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14:37.47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1638 1298 1228 0,'-23'-12'254'0,"23"12"-147"0,0 0-28 0,0 0-13 15,0 0-19-15,0 0 2 0,2-22-11 0,-2 22-2 16,16-22-21-16,-16 22 29 0,29-33-35 0,-7 14 27 15,2-3-21-15,4 3-9 0,4-2-2 0,-2 2-2 16,2 0 2-16,0 1-3 0,-3 3 2 0,0 4-4 16,-3 6-1-16,-6 0 1 0,-3 5-2 0,-17 0 4 15,21 14 3-15,-21-14-2 0,8 34 1 16,-6-11-2-16,-4 2-1 0,0 5 0 0,0 0 0 16,-2 6 0-16,3 2 0 0,-1 5 0 0,2 1-4 15,2 3 8-15,-1-2-8 0,1 1 8 0,4-5-9 16,1-3 8-16,2-6-6 0,2-3 6 0,4-4-4 15,4-4 3-15,2-7-2 0,3-5 1 0,2-6-1 16,-1-8 0-16,2-6 0 0,1-7 0 0,-1-5 0 16,1-7 0-16,-1-1 0 0,0-4 0 0,0-2 0 15,-1 1 0-15,-4-4 0 0,-3 1 0 0,-2 0 0 16,-5 3 0-16,-2 5 0 0,-4-2 0 0,-2 3 0 16,-3-2 0-16,-1 6 0 0,0 0 0 0,-1 3 0 15,2 3 0-15,0-1 0 0,2 4 0 16,-3 17 0-16,12-23 0 0,-12 23 0 0,20-12 0 15,-20 12 0-15,37-14 0 0,-9 6 0 0,2-1 0 16,10 1-49-16,-8-12-141 0,28 7-437 0,-15-2-13 16,8 5 100-16</inkml:trace>
  <inkml:trace contextRef="#ctx0" brushRef="#br0" timeOffset="196.6504">3201 1049 1980 0,'0'0'13'0,"0"0"-13"16,0 0 6-16,0 0 6 0,0 0 2 0,31-4 3 15,-11-2-12-15,4 2-5 0,4-2 0 0,1 1 0 16,4-2 0-16,1 1-7 0,0 1-9 0,3 0-12 16,-7 2-9-16,4 2-28 0,-15-7-42 0,23 12-246 15,-42-4-260-15,33 2 27 0,-33-2 352 0</inkml:trace>
  <inkml:trace contextRef="#ctx0" brushRef="#br0" timeOffset="332.7206">3281 1305 1969 0,'-22'22'35'15,"1"2"3"-15,4-5-33 0,17-19-5 16,-13 24 0-16,13-24 0 0,0 0 0 0,0 0 0 16,30 15 0-16,-13-19 0 0,9-5 0 0,8-6 0 15,7-4 0-15,5-7 0 0,12 6-26 0,-19-29-320 16,29 31-347-16,-12-8 25 0,8 9 355 0</inkml:trace>
  <inkml:trace contextRef="#ctx0" brushRef="#br0" timeOffset="1044.3991">5199 1237 762 0,'0'0'198'0,"0"0"-29"0,-23-23-10 16,23 23 1-16,-19-8-39 0,19 8 3 0,-18-9-54 15,18 9-1-15,-27-11-1 0,27 11-25 16,-31-9 0-16,14 6-13 0,0 2-8 0,0 0-13 16,0 1-9-16,0 5 0 0,0-2 0 15,17-3 0-15,-32 20 0 0,15-7 0 0,0 4 0 16,0 3 0-16,0 3 0 0,2 4 0 0,1 2 0 15,-1 1 0-15,4 2 0 0,3-2 0 0,3-6 0 16,5-1 0-16,3-6 0 0,-3-17 0 0,22 23 0 16,-5-16 0-16,6-7 0 0,5-6 0 15,4-6 0-15,3-8 0 0,4-7 0 0,4-9 0 16,3-7 0-16,4-5 0 0,2-4 0 0,-1-1 0 16,-1-2 0-16,-1 1 0 0,-6 7 0 0,-2 1 0 15,-7 6 0-15,-4 1 0 0,-7-1 0 0,-2 3 0 16,-8 1 0-16,-1-1 0 0,-6 16 0 0,-2-1 0 15,-4 22 0-15,0 0 0 16,0 0 0-16,-25-11 0 0,25 11 0 0,-34 29 0 16,12 5 0-16,-1 6 0 0,-2 6 0 0,3 0 0 15,2-3 0-15,1 2 0 0,5 1 0 0,4 0 0 16,8 0 0-16,4-4 0 0,10-2 0 0,3-5 0 16,8-1 0-16,0-9-39 0,22 22-309 0,-23-28-282 15,19 7-20-15,-10-6 271 0</inkml:trace>
  <inkml:trace contextRef="#ctx0" brushRef="#br0" timeOffset="1271.3106">4896 1844 2047 0,'0'0'0'0,"-16"20"0"16,16-20 0-16,35 4 0 0,-2-5 0 0,10-6 0 16,8-4 0-16,8-3 0 0,7-3 0 0,6-3 0 15,0 0 0-15,2 2 0 0,1-2 0 0,-2 7 0 16,-5-3 0-16,2 5 0 0,-11-7-67 16,13 29-165-16,-23-25-426 0,8 10 23 15,-16 0 181-15</inkml:trace>
  <inkml:trace contextRef="#ctx0" brushRef="#br0" timeOffset="1635.0015">5728 1937 1720 0,'0'0'77'0,"-28"-4"-23"0,28 4-27 16,-21 12 17-16,21-12-23 0,-28 23 35 0,12-2-19 15,-3 4-26-15,-1 4-11 0,-2 1 0 0,-1 1 0 16,0 3 0-16,0 2 0 0,-1 4 0 0,3 4 0 15,2-1 0-15,2 5 0 0,4-4 0 16,5 0 0-16,4-4 0 0,6-2 0 0,4-2 0 16,6-7 0-16,5-4 0 0,6-6 0 0,5-3 0 15,1-5 0-15,5-3 0 0,-1-5 0 0,3-2 0 16,-1-7 0-16,1-1 0 0,-6-9-8 16,7 16-167-16,-36-31-421 0,25 12-48 0,-19-7 21 0</inkml:trace>
  <inkml:trace contextRef="#ctx0" brushRef="#br0" timeOffset="1786.2485">5359 2366 2047 0,'-33'18'0'0,"8"-5"0"15,25-13 0-15,-17 17 0 0,17-17 0 0,0 0 0 16,29 16 0-16,-11-14 0 0,10-2 0 0,11-7 0 16,12-7 0-16,14-4 0 0,5-5 0 15,10 2 0-15,-9-17 0 0,25 42-326 0,-39-33-351 16,21 11-4-16,-7 7 319 0</inkml:trace>
  <inkml:trace contextRef="#ctx0" brushRef="#br0" timeOffset="2543.2196">2095 4286 1864 0,'-21'18'151'15,"21"-18"-133"-15,0 0-8 0,0 0-6 0,21-25-4 16,-3 8 0-16,8-5 0 0,3-3 0 15,3-2 0-15,4 2 0 0,-1 0 0 0,3 4 0 16,-3 1 0-16,-2 3 0 0,-6 4 0 0,-4 5 0 16,-6 2 0-16,-17 6 0 0,21 2 0 15,-21-2 0-15,10 17 0 0,-10-17 0 0,1 35 0 16,-1-11 0-16,-4 6 0 0,-1 4 0 0,0 3 0 16,-1 2 0-16,1 4 0 0,1-2 0 15,0-1 0-15,4-1 0 0,2-7 0 0,2-2 0 16,5-7 0-16,4-4 0 0,4-7 0 0,5-6 0 15,2-5 0-15,4-6 0 0,3-5 0 0,-2-3 0 16,1-5 0-16,-2-3 0 0,-2-3 0 0,-2 0 0 16,-3-1 0-16,-3 0 0 0,-2 0 0 0,-3-2 0 15,-6 3 0-15,1-1 0 0,-6-1 0 0,-2 3 0 16,-1-3 0-16,-2-1 0 0,1 1 0 16,-2-2 0-16,3 2 0 0,0 3 0 15,2-2 0-15,3 2 0 0,3 1 0 0,4 1 0 16,5 1 0-16,3 2 0 0,6 2 0 0,3 1 0 15,6 3 0-15,-2-2 0 0,10 8 0 0,-8-14-67 16,28 23-585-16,-29-16-23 0,10 12 38 0</inkml:trace>
  <inkml:trace contextRef="#ctx0" brushRef="#br0" timeOffset="2724.7972">3539 4014 2047 0,'-23'18'0'0,"23"-18"0"0,0 0 0 16,0 0 0-16,31-18 0 0,-5 6 0 0,3-3 0 15,5 1 0-15,4-1 0 0,-2 2 0 0,2 1 0 16,-3 2 0-16,0 3 0 0,-3-2 0 0,1 6 0 16,-9-2-49-16,7 22-111 0,-31-17-454 0,18 11-52 15,-18-11 109-15</inkml:trace>
  <inkml:trace contextRef="#ctx0" brushRef="#br0" timeOffset="2875.9793">3457 4362 2007 0,'-22'-9'40'16,"22"9"-40"-16,0 0 0 0,0 0 0 0,21 2 0 16,0-8 0-16,5-4 0 0,11-4 0 0,5-4 0 15,11-5 0-15,8-2 0 0,-2-4 0 0,21 33-303 16,-22-33-385-16,13 13 6 0,-7-7 309 15</inkml:trace>
  <inkml:trace contextRef="#ctx0" brushRef="#br0" timeOffset="3239.0404">5022 3788 1523 0,'6'-47'429'0,"-6"47"-406"0,4-17-5 0,-4 17-5 16,0 0 2-16,0 0-1 0,0 0-2 0,0 0-12 15,-1 21 0-15,-2 0 0 0,-3 8 0 16,-1 6 0-16,-3 3 0 0,1 4 0 0,-4 1 0 16,1 3 0-16,-1 0 0 0,2-1 0 0,1-3 0 15,5-2 0-15,7-5 0 0,1-6-10 0,11 0-37 16,-14-29-24-16,46 46-138 0,-46-46-430 0,53 9 22 15,-19-15 164-15</inkml:trace>
  <inkml:trace contextRef="#ctx0" brushRef="#br0" timeOffset="3541.4802">5612 3662 1973 0,'-28'5'30'0,"1"3"-2"16,2 8-12-16,-2 3-16 0,3 4 0 0,-2 6 0 15,2 5 0-15,2 2 0 0,3 7 0 16,3-2 0-16,4 2 0 0,3 0 0 0,4-2 0 16,5-4 0-16,4-3 0 0,6-5 0 0,3-3 0 15,6-5 0-15,6-2 0 0,3-6 0 0,5-7 0 16,2-6 0-16,3-6 0 0,0-7 0 0,3-6 0 16,-4-5 0-16,0-4 0 0,-3-3 0 15,-4-2 0-15,-3-3 0 0,-4-3 0 0,-3 1 0 16,-6-2 0-16,-3 1 0 0,-5 2 0 15,-3 2 0-15,-6 1 0 0,-2 2 0 0,-4 0 0 16,-1 6 0-16,-1 2 0 0,11 24 0 0,-21-28 0 16,21 28 0-16,-20-6 0 0,20 6 0 0,0 0-16 15,-17 29-70-15,17-29-98 0,-8 24-420 0,8-24-14 16,1 25 80-16</inkml:trace>
  <inkml:trace contextRef="#ctx0" brushRef="#br0" timeOffset="3874.2185">6371 3643 1683 0,'0'0'242'15,"-29"1"-207"-15,11-2-4 0,-3-2 4 0,1 6-14 16,-3-1-21-16,1 4 0 0,-1 3 0 16,1 0 0-16,2 2 0 0,3 2 0 0,17-13 0 15,-25 27 0-15,25-27 0 0,-11 27 0 0,11-27 0 16,8 27 0-16,-8-27 0 0,27 25 0 0,-8-16 0 15,4 1 0-15,5-3 0 0,2-1 0 0,2 0 0 16,2-1 0-16,1 0 0 0,-1 1 0 0,-1 1 0 16,-7 3 0-16,-3 1 0 0,-5 2 0 15,-18-13 0-15,25 34 0 0,-21-15 0 16,-1 3 0-16,-4 2 0 0,-5 2 0 0,-4 2 0 16,-4-2 0-16,-1 2 0 0,-2-3 0 0,-2 0 0 15,0-1 0-15,2-4 0 0,-1-3 0 0,18-17 0 16,-26 23 0-16,26-23 0 0,0 0 0 0,0 0 0 15,0 0-40-15,0 0-287 0,3-22-281 0,15 4-40 16,-6-8 225-16</inkml:trace>
  <inkml:trace contextRef="#ctx0" brushRef="#br0" timeOffset="4040.5819">6392 3676 2047 0,'0'0'0'0,"0"0"0"16,-19-6 0-16,19 6 0 0,0 0 0 0,0 0 0 15,0 0 0-15,21 4 0 0,-21-4 0 16,26-1 0-16,-9-3 0 0,6-1 0 0,2-1 0 16,3 0 0-16,3-1 0 0,4 2 0 0,1-2 0 15,8 5 0-15,-1-9-30 0,21 31-319 0,-26-28-321 16,14 13 19-16,-10-3 305 0</inkml:trace>
  <inkml:trace contextRef="#ctx0" brushRef="#br0" timeOffset="4191.8274">7108 3862 2047 0,'0'0'0'0,"-15"22"0"0,15-22 0 0,0 0 0 15,0 0 0-15,-17 15 0 0,17-15 0 0,0 0 0 16,0 0 0-16,0 0 0 0,30-15-8 0,-18-14-125 16,24 20-519-16,-13-18-24 0,14 7 99 15</inkml:trace>
  <inkml:trace contextRef="#ctx0" brushRef="#br0" timeOffset="4509.4401">7813 3395 2047 0,'-19'11'0'15,"-1"4"0"-15,1 5 0 0,1 4 0 0,-3 5 0 16,2 6 0-16,-5 5 0 0,3 5 0 0,0 2 0 15,5 1 0-15,4 1 0 0,3-1 0 0,5-2 0 16,2-3 0-16,8-4 0 0,8-5 0 0,6-5 0 16,5-6 0-16,3-6 0 0,0-4 0 15,0-4 0-15,1-6 0 0,-4-2 0 0,1-2 0 16,-4-5 0-16,-3-2 0 0,-19 8 0 16,30-27 0-16,-22 10 0 0,-4-3 0 0,-3-3 0 15,-5-3 0-15,-3 0 0 0,-4 0 0 0,-4 0 0 16,-2-1 0-16,-3 2 0 0,-5-3 0 0,1 4 0 15,-3 1 0-15,-1 6 0 0,0 5 0 0,-1 7 0 16,1 4 0-16,0 7 0 0,3 3 0 16,3 5 0-16,2 0 0 0,8 6 0 0,12-20 0 15,-3 45-203-15,-21-53-250 0,24 8-193 0,0 0-8 16,21 1 564-16</inkml:trace>
  <inkml:trace contextRef="#ctx0" brushRef="#br0" timeOffset="5311.0366">8457 3881 1009 0,'-10'-22'438'0,"29"32"-117"16,-19-10-265-16,0 0-16 0,6-22 2 15,-6 22-8-15,0 0 2 0,0 0-9 0,0 0 2 16,0 0-14-16,0 0-15 0,0 0 0 0,0 0 0 15,0 0 0-15,-6 25 0 0,-1-5 0 0,-4 3 0 16,0 2 0-16,0 4 0 0,0 1 0 0,0 1 0 16,2-4 0-16,0-1 0 0,3-6 0 15,2-3 0-15,4-17 0 0,0 22 0 0,0-22 0 16,0 0 0-16,0 0 0 0,24 6 0 0,-24-6 0 16,20-12 0-16,-20 12 0 0,25-25 0 0,-13 8 0 15,1-1 0-15,-1-2 0 0,-2-2 0 0,1 1 0 16,-4-2 0-16,0 0 0 0,0 2 0 15,-3 2 0-15,0 1 0 0,-4 18 0 0,0-26 0 16,0 26 0-16,0 0 0 0,-4-19 0 16,4 19 0-16,0 0 0 0,0 0 0 0,0 0 0 15,0 0 0-15,0 0 0 0,0 0 0 0,0 0 0 16,0 0 0-16,0 0 0 0,14 19 0 0,-14-19 0 16,19 8 0-16,-19-8 0 0,31 2 0 0,-11-4 0 15,2-2 0-15,1-1 0 0,2-2 0 0,-1 0 0 16,0-3 0-16,1 0 0 0,-5-1 0 0,0 0 0 15,-20 11 0-15,31-20 0 0,-31 20 0 16,26-18 0-16,-26 18 0 0,19-16 0 0,-19 16 0 16,0 0 0-16,17-8 0 0,-17 8 0 15,0 0 0-15,0 0 0 0,0 0 0 0,10 26 0 16,-6-6 0-16,-2 2 0 0,1 6 0 0,-5 4 0 16,1-1 0-16,0-2 0 0,0 1 0 0,1-5 0 15,3-1 0-15,2-5 0 0,6-1 0 16,-11-18 0-16,34 21 0 0,-14-26-14 0,25 20-227 15,-32-47-184-15,32 25-223 0,-11-10 50 0,-7-16 478 16</inkml:trace>
  <inkml:trace contextRef="#ctx0" brushRef="#br0" timeOffset="6114.3961">4602 4755 2047 0,'0'0'0'0,"0"0"0"0,0 0 0 16,25-1 0-16,-7-7 0 0,5-2 0 0,5 1 0 15,5 2 0-15,4-1 0 0,5-1 0 16,7 0 0-16,4-4 0 0,7 0 0 0,4-1 0 15,6-1 0-15,4-1 0 0,3 1 0 16,2 0 0-16,5 1 0 0,3-1 0 0,2 2 0 0,2 2 0 16,3-1-1-16,-2 2 2 0,7 2-3 15,3 0 4-15,-1 1-2 0,6 0 0 0,-3 1 0 16,3 1 0-16,5-1 0 0,3 1 0 0,1 2 0 16,4-3 0-16,-1-1 0 0,1 0 0 15,5-4 0-15,3 0 0 0,0-1 0 0,1-1 0 16,2-1 0-16,2-1 0 0,3-1 0 0,-1-1 0 15,-1 2 0-15,-1-1 0 0,2-1 0 0,2 1 0 16,-7 1 0-16,0-1 0 0,-6 1 0 0,-4 3 0 16,-5 1 0-16,-10 3 0 0,-9 2 0 0,-8 1 0 15,-7 3 0-15,-5 0 0 0,-10 6 0 16,-9-2 0-16,-5 12-49 0,-24-30-227 16,16 33-378-16,-21-12 2 0,2 6 237 0</inkml:trace>
  <inkml:trace contextRef="#ctx0" brushRef="#br0" timeOffset="8943.1539">6288 4971 906 0,'0'0'538'0,"0"0"-411"16,0 0-30-16,0 0-10 0,0 0-23 0,-23 0-18 16,23 0-13-16,-25 7-7 0,5 0-5 0,-7 1-2 15,-1 3 1-15,-3-1-1 0,-1 3 1 0,-3-1-4 16,0 3-8-16,2-1-8 0,2 2 0 15,5-3 0-15,4 1 0 0,4-3 0 16,18-11 0-16,-21 15 0 0,21-15 0 0,0 0 0 16,4 21 0-16,-4-21 0 0,25 19 0 0,-4-9 0 15,3-2 0-15,7 1 0 0,1-1 0 0,5 0 0 16,3 0 0-16,-1 1 0 0,0 0 0 0,-4 1 0 16,-6 2 0-16,-3 1 0 0,-8 3 0 0,-2 1 0 15,-5 0 0-15,-5 1 0 0,-4 0 0 16,-4 2 0-16,-5 0 0 0,-6 2 0 0,-1 1 0 15,-7-3 0-15,-3 1 0 0,-3-3 0 0,-1-5 0 16,0-2 0-16,4-5 0 0,2-3 0 0,5-3 0 16,17 0 0-16,-23-14 0 0,23 14 0 15,-6-32 0-15,9 6 0 0,5-5 0 0,3-5 0 0,4-5 0 16,5-2 0-16,2-2 0 0,2-2 0 16,2-1 0-16,2 0 0 0,0 4 0 15,1 8 0-15,-1 3 0 0,0 9 0 0,-3 5 0 16,1 5 0-16,-6 1-43 0,7 13-55 0,-23-27-314 15,29 33-195-15,-33-6-9 0,37-13 346 0</inkml:trace>
  <inkml:trace contextRef="#ctx0" brushRef="#br0" timeOffset="9290.9993">7114 4783 1714 0,'3'19'333'0,"-3"-19"-333"16,-26 3 0-16,26-3 0 0,-26 17 0 15,26-17 0-15,-36 36 0 0,15-9 0 0,-2 5 0 16,-2 6 0-16,0 5 0 0,1 4 0 0,-2 7 0 16,3 1 0-16,0 2 0 0,4 1 0 0,1-3 0 15,2-2 0-15,5-5 0 0,5-5 0 0,6-7 0 16,6-8 0-16,5-7 0 0,6-2 0 0,3-6 0 15,5-5 0-15,0-4 0 0,2-5 0 16,2-5 0-16,0-5 0 0,1-5 0 16,-2-3 0-16,-2-7 0 0,-3 0 0 0,-4-3 0 15,-5 0 0-15,-4 2 0 0,-4 0 0 0,-3 3 0 16,-6 1 0-16,-2 2 0 0,-3-1 0 0,-4 2 0 16,-2 2 0-16,14 18 0 0,-31-25 0 0,31 25 0 15,-33-13-20-15,33 13-92 0,-44-12-293 0,44 12-231 16,-26 16 34-16,26-16 331 0</inkml:trace>
  <inkml:trace contextRef="#ctx0" brushRef="#br0" timeOffset="9865.7524">8260 5023 1924 0,'0'0'41'0,"0"0"-20"15,-30-5-1-15,30 5-2 0,-30 5 0 0,12-1-13 16,-2 2-5-16,-2 3 0 0,-1 1 0 0,-1 0 0 16,1 4 0-16,1-1 0 0,3 0 0 15,2 3 0-15,17-16 0 0,-26 28 0 0,26-28 0 16,-13 28 0-16,13-28 0 0,-2 25 0 0,2-25 0 16,14 22 0-16,-14-22 0 0,27 19 0 0,-8-10 0 15,2-2 0-15,3-1 0 0,0 0 0 0,1-1 0 16,-1 0 0-16,-2 1 0 0,-3 0 0 0,-19-6 0 15,30 14 0-15,-30-14 0 0,0 0 0 16,17 27 0-16,-17-27 0 0,-3 23 0 0,3-23 0 16,-18 30 0-16,5-13 0 0,-3 0 0 0,-3-1 0 15,2-2 0-15,17-14 0 0,-26 24 0 16,26-24 0-16,0 0 0 0,-22 10-5 0,22-10-98 16,-5-20-143-16,24 22-372 0,-14-23 17 0,15 4 128 15</inkml:trace>
  <inkml:trace contextRef="#ctx0" brushRef="#br0" timeOffset="10183.3842">8437 5273 1467 0,'15'20'448'0,"-15"-20"-422"0,0 0-17 16,0 0 0-16,18-3 6 0,-18 3 4 0,28-12 0 15,-9 3-2-15,7-3-4 16,2-1-8-16,4-3-5 0,0-2 0 0,1 1 0 15,0-1 0-15,-4 1 0 0,-2-1 0 0,-4 1 0 16,-5 0 0-16,-18 17 0 0,27-30 0 0,-27 30 0 16,17-26 0-16,-17 26 0 0,5-20 0 0,-5 20 0 15,0 0 0-15,-15-22 0 0,15 22 0 0,-24-7 0 16,7 7 0-16,0 1 0 0,-5 4 0 16,2 3 0-16,-5 3 0 0,2 4 0 0,0 3 0 15,1 1 0-15,1 4 0 0,2 3 0 0,4-1 0 16,3 0 0-16,5-2 0 0,3-2 0 0,8-3 0 15,-4-18 0-15,21 30 0 0,-3-19 0 16,6-1 0-16,3-8 0 0,8 1 0 0,0-11 0 16,14 6-100-16,-22-36-224 0,30 30-330 0,-12-20 62 15,10 5 216-15</inkml:trace>
  <inkml:trace contextRef="#ctx0" brushRef="#br0" timeOffset="10364.9297">9355 4923 1723 0,'-41'-9'279'0,"41"9"-234"0,-46 26-45 16,13-8 0-16,0 3 0 0,3 4 0 0,1 0 0 16,2 0 0-16,4-2 0 15,6 0 0-15,5-4 0 0,7-2 0 0,5-17 0 0,6 27 0 16,-6-27 0-16,33 17 0 0,-4-15 0 16,6-5 0-16,9-4 0 0,3-9 0 0,15 16-88 15,-29-33-577-15,32 11 17 0,-17-8 3 0</inkml:trace>
  <inkml:trace contextRef="#ctx0" brushRef="#br0" timeOffset="11137.3267">2431 6745 1585 0,'6'-23'381'0,"-6"23"-354"16,19-26-8-16,-19 26-1 0,37-31-3 0,-15 14-13 15,2 0-2-15,0 2 0 0,-3 1 0 0,-2 3 0 16,-2 3 0-16,-17 8 0 0,26-10 0 0,-26 10 0 16,0 0 0-16,0 0 0 0,0 0 0 15,17 14 0-15,-17-14 0 0,2 29 0 0,-3-7 0 16,0 5 0-16,0 4 0 0,0 3 0 0,-1 2 0 16,2 1 0-16,0-2 0 0,4-1 0 0,0-2 0 15,4-3 0-15,4-3 0 0,3-5 0 0,4-4 0 16,2-4 0-16,2-5 0 0,3-7 0 0,0-1 0 15,1-8 0-15,2-2 0 0,-2-7 0 16,2-3 0-16,-4-6 0 0,-1-2 0 16,-2-1 0-16,-4-2 0 0,-2 1 0 0,-4-1 0 15,-5 1 0-15,-2 4 0 0,-3-1 0 0,-4 2 0 16,0 0 0-16,-1 0 0 0,1 2 0 0,1-1 0 16,1 1 0-16,2 2 0 0,2 1 0 0,3 3 0 15,4-1 0-15,-11 18 0 0,31-28 0 0,-12 13 0 16,2 6 0-16,-1-3 0 0,6 4 0 15,-4-1 0-15,11 16-99 0,-27-35-305 0,26 34-248 16,-32-6-2-16,38-22 417 0</inkml:trace>
  <inkml:trace contextRef="#ctx0" brushRef="#br0" timeOffset="11318.8285">3492 6606 2042 0,'10'19'5'0,"-10"-19"-5"16,0 0 0-16,0 0 0 0,0 0 0 0,0 0 0 16,29-11 0-16,-10 6 0 0,1-1 0 0,6 0 0 15,2-2 0-15,3-1 0 0,0 1 0 0,3 3 0 16,-5-1-18-16,4 8-59 0,-12-13-55 16,22 34-322-16,-43-23-162 0,33 9 5 0,-33-9 473 15</inkml:trace>
  <inkml:trace contextRef="#ctx0" brushRef="#br0" timeOffset="11454.9524">3547 6881 2046 0,'-22'15'1'0,"22"-15"-1"0,-20 17 0 0,20-17 0 15,0 0 0-15,0 0 0 0,30-3 0 16,-9-1 0-16,5-4 0 0,7-3 0 0,4-3 0 16,7 2 0-16,-4-9 0 0,14 21-115 0,-29-25-537 15,28 18-2-15,-14-18 29 0</inkml:trace>
  <inkml:trace contextRef="#ctx0" brushRef="#br0" timeOffset="40443.7886">4561 6248 1138 0,'0'0'510'0,"0"0"-441"0,0 0-18 16,2-19-9-16,-2 19-3 0,0 0-7 0,0 0-6 15,0 0-6-15,0 0-4 0,0 0-4 0,0 0 0 16,0 0-1-16,0 0 3 0,0 0 2 16,0 0 1-16,0 0-1 0,0 0-10 0,12 31-6 15,-9-11 0-15,1 4 0 0,-1 7 0 0,0 4 0 16,0 5 0-16,-2 4 0 0,0 4 0 0,-2 0 0 15,0 4 0-15,-1-1 0 0,2 2 0 0,-1-3 0 16,2-3 0-16,1-5 0 0,1-4 0 0,3-5 0 16,6-2-15-16,2-12-48 0,15 14-84 0,-29-33-506 15,35 12 23-15,-7-16 92 0</inkml:trace>
  <inkml:trace contextRef="#ctx0" brushRef="#br0" timeOffset="40625.2996">5104 6676 2047 0,'0'0'0'0,"-26"12"0"0,26-12 0 16,0 0 0-16,0 0 0 0,0 0 0 0,0 0 0 16,0 0 0-16,-16 18 0 0,16-18 0 0,0 0-27 15,0 0-71-15,38 17-388 0,-38-17-171 0,24-11 14 16,-24 11 508-16</inkml:trace>
  <inkml:trace contextRef="#ctx0" brushRef="#br0" timeOffset="41079.0522">5666 6369 1970 0,'-20'4'77'0,"20"-4"-77"0,0 0 0 16,18-17 0-16,-18 17 0 0,33-21 0 0,-10 6 0 15,2 2 0-15,1 0 0 0,0-1 0 0,2 1 0 16,1 1 0-16,0 1 0 0,2 3 0 16,-3 0 0-16,-2 2 0 0,-2 4 0 0,-1 1 0 15,-5 2 0-15,-18-1 0 0,27 8 0 0,-27-8 0 16,13 20 0-16,-13-20 0 0,1 31 0 16,-6-10 0-16,-3 4 0 0,-4 4 0 0,-5 2 0 0,-4 6 0 15,-2-1 0-15,-5 2 0 0,-1 0 0 0,0-3 0 16,-1 0 0-16,4-2 0 0,1-3 0 15,5 2 0-15,1-6 0 0,5-2 0 16,4-5 0-16,10-19 0 0,-7 20 0 0,7-20 0 16,0 0 0-16,0 0 0 0,29 21 0 0,-29-21 0 15,39 1 0-15,-14-5 0 0,6-1 0 0,3-3 0 16,4-2 0-16,2-2 0 0,4 3 0 0,-6-14-81 16,31 25-409-16,-32-27-175 0,13 9 15 0,-7-5 490 15</inkml:trace>
  <inkml:trace contextRef="#ctx0" brushRef="#br0" timeOffset="41563.5709">6461 6273 1733 0,'19'35'254'0,"-19"-35"-225"16,21-4-14-16,-21 4 1 0,31-10-16 0,-11 0 0 15,3-1 0-15,2-1 0 0,-1 1 0 0,0 1 0 16,2-1 0-16,-1 4 0 0,3-4 0 16,-2 3 0-16,2 1 0 0,-1-3 0 15,-2 4 0-15,-2 0 0 0,-2 2 0 0,-3 2 0 16,-18 2 0-16,24 2 0 0,-24-2 0 0,0 0 0 15,13 18 0-15,-13-18 0 0,-9 28 0 0,1-8 0 16,-7 1 0-16,-3 3 0 0,-2 2 0 0,-3-1 0 16,1-1 0-16,2-1 0 0,1-2 0 15,5-3 0-15,14-18 0 0,-16 28 0 0,16-28 0 16,0 0 0-16,9 21 0 0,-9-21 0 0,25 3 0 16,-5-4 0-16,3-1 0 0,5-5 0 0,2 3 0 15,0-2 0-15,1 2 0 0,-3 3 0 0,-4 2 0 16,-4 3 0-16,-20-4 0 0,25 15 0 0,-25-15 0 15,7 31 0-15,-9-12 0 0,-4 5 0 16,-5 0 0-16,-5 3 0 0,-2 1 0 16,-5-2 0-16,0 0 0 0,-2-2 0 0,1-1 0 15,2-5 0-15,3-1 0 0,2-4 0 0,17-13 0 16,-20 17 0-16,20-17 0 0,0 0 0 0,0 0-5 16,20 18-304-16,-20-18-365 0,39-25 14 0,-20 4 262 15</inkml:trace>
  <inkml:trace contextRef="#ctx0" brushRef="#br0" timeOffset="42274.4134">7774 6568 1409 0,'0'0'321'0,"0"0"-156"0,21-28-143 0,-21 28-5 16,12-30-8-16,-12 30 4 0,16-25 1 0,-16 25 2 16,0 0 4-16,0 0 0 0,0 0 1 0,0 0-21 15,0 0 0-15,0 0 0 0,0 0 0 0,0 0 0 16,-17 23 0-16,7-5 0 0,1 2 0 16,-2 3 0-16,-2 1 0 0,3 3 0 0,-3 0 0 15,1-1 0-15,4 1 0 0,-1-4 0 0,4-4 0 16,5-19 0-16,-2 24 0 0,2-24 0 15,0 0 0-15,0 0 0 0,19 9 0 0,-19-9 0 16,22-11 0-16,-22 11 0 0,34-34 0 0,-13 8 0 16,5-3 0-16,0-1 0 0,1 0 0 15,0 0 0-15,-3 1 0 0,-4 1 0 0,-2 2 0 16,-4 3 0-16,-1 3 0 0,-5 3 0 0,-8 17 0 16,10-21 0-16,-10 21 0 0,0 0 0 0,0 0 0 15,0 0 0-15,0 0 0 0,0 0 0 0,-11 24 0 16,5-7 0-16,0 1 0 0,0 1 0 0,2 1 0 15,4-20 0-15,2 29 0 0,-2-29 0 0,16 18 0 16,-16-18 0-16,33 8 0 0,-10-9 0 16,4-4 0-16,3-6 0 0,4-2 0 15,3-5 0-15,-1-3 0 0,1-1 0 0,-2 1 0 16,-1-1 0-16,-6 1 0 0,-4 4 0 0,-3 3 0 16,-21 14 0-16,28-19 0 0,-28 19 0 0,0 0 0 15,0 0 0-15,0 0 0 0,0 0 0 0,0 0 0 16,10 32 0-16,-14-8 0 0,-2 8 0 0,-5 4 0 15,-2 5 0-15,-4-1 0 0,0 1 0 16,0-1 0-16,2-1 0 0,0-5 0 0,6 0 0 16,-1-8 0-16,5 0 0 0,3-7 0 0,5 0 0 15,-3-19 0-15,23 35-153 0,-31-54-252 0,33 23-232 16,-25-4-9-16,33-41 441 0</inkml:trace>
  <inkml:trace contextRef="#ctx0" brushRef="#br0" timeOffset="42788.6581">9285 5985 1832 0,'-4'-20'32'16,"4"20"-13"-16,0 0 3 0,0 0 3 0,0 0 4 15,0 17-4-15,-6-1-3 0,-5 7-15 0,-7 9 3 16,-8 5-12-16,-6 5 10 0,-9 5-6 16,-4 3 14-16,-3 7-16 0,0 4 0 0,-3 0 0 15,1 5 0-15,4-6 0 0,2-1 0 0,8-4 0 16,6-8 0-16,10-5 0 0,7-7 0 0,9-4 0 16,5-7 0-16,9-4 0 0,-10-20-1 15,38 36-113-15,-38-36-312 0,41-7-212 0,-14-1-9 16,11-6 427-16</inkml:trace>
  <inkml:trace contextRef="#ctx0" brushRef="#br0" timeOffset="43181.9214">9512 6364 1955 0,'0'0'92'0,"0"0"-92"0,-28-16 0 15,11 15 0-15,17 1 0 0,-33 3 0 16,16 2 0-16,0 2 0 0,-1 4 0 0,-3 1 0 16,21-12 0-16,-32 32 0 0,16-15 0 0,2 1 0 15,1 0 0-15,1 0 0 0,3-1 0 0,2 0 0 16,7-17 0-16,-6 28 0 0,6-28 0 0,4 22 0 16,-4-22 0-16,17 15 0 0,-17-15 0 15,30 11 0-15,-8-8 0 0,6-4 0 0,2-2 0 16,7-3 0-16,2 0 0 0,1-1 0 0,0 2 0 15,-2 0 0-15,-4 4 0 0,-6 1 0 0,-6 2 0 16,-22-2 0-16,26 12 0 0,-26-12 0 0,8 25 0 16,-8-25 0-16,-9 36 0 0,-3-14 0 0,-3 5 0 15,-6 1 0-15,-4 1 0 0,-4 0 0 16,-1-2 0-16,-2-2 0 0,2 1 0 16,3-5 0-16,3-1 0 0,5-4 0 0,19-16 0 15,-22 18 0-15,22-18 0 0,0 0 0 0,0 0 0 16,0 0 0-16,0 0 0 0,27-5 0 0,-17-24-119 15,37 29-429-15,-24-27-130 0,10 8 38 0</inkml:trace>
  <inkml:trace contextRef="#ctx0" brushRef="#br0" timeOffset="43348.346">9950 6908 2030 0,'-30'-12'17'0,"30"12"-17"0,0 0 0 16,0 0 0-16,-15-20 0 0,15 20 0 16,0 0 0-16,-15-19 0 0,15 19 0 0,0 0 0 15,-21-19-18-15,40 28-533 0,-19-9-113 0,0 0 28 16</inkml:trace>
  <inkml:trace contextRef="#ctx0" brushRef="#br0" timeOffset="57252.1308">6722 1433 1577 0,'0'0'57'0,"0"0"-5"0,0 0-5 16,0 0-6-16,-10-17-4 0,10 17-8 0,0 0-6 16,0 0-2-16,0 0-5 0,0 0 0 0,0 0-6 15,0 0 3-15,0 0-4 0,-14 27 1 0,14-27-7 16,-10 29 7-16,4-11-5 0,1 3 4 0,-1-3-1 16,3 5 3-16,-2-4-5 0,2 0 6 0,1 1-9 15,2-20 2-15,1 26-5 0,-1-26 0 16,8 22-1-16,-8-22 2 0,0 0-2 0,21 16 2 15,-21-16 2-15,24-4-3 0,-24 4 3 0,28-14-3 16,-11 3 2-16,-17 11-1 0,34-27 2 0,-34 27-2 16,31-28 1-16,-31 28-2 0,28-26 1 15,-28 26-1-15,22-26 1 0,-22 26-1 0,16-21 0 16,-16 21 0-16,13-21 0 0,-13 21 0 16,0 0 0-16,14-19 0 0,-14 19-1 0,0 0 0 15,0 0 2-15,0 0-1 0,0 0 0 0,17-3 1 16,-17 3-2-16,0 0 1 0,9 18-1 0,-9-18 3 15,9 20-2-15,-9-20 0 0,10 20 0 0,-10-20 0 16,12 18-2-16,-12-18 3 0,17 19-1 0,-17-19 1 16,19 14-1-16,-19-14 0 0,21 10 0 0,-21-10 0 15,19 3 0-15,-19-3 0 0,22-3 0 16,-22 3 0-16,21-9 0 0,-21 9 0 16,18-18 0-16,-18 18 0 0,15-25 0 0,-15 25 0 15,12-30 0-15,-12 30 0 0,11-34 0 0,-7 17 0 16,0 0 0-16,0-1 0 0,1-2 0 0,0 0 0 15,1 2 0-15,0-1 0 0,-6 19-24 0,15-26-14 16,-15 26-9-16,18-20-20 0,-1 18-13 16,-17 2-46-16,35-2-306 0,-35 2-117 0,22 6-29 15,-22-6 473-15</inkml:trace>
  <inkml:trace contextRef="#ctx0" brushRef="#br0" timeOffset="57645.3545">7569 1384 1173 0,'0'0'542'0,"0"0"-507"0,-26-15-7 16,26 15 6-16,-19-1 6 0,19 1 9 0,-21 5-15 16,21-5-4-16,-27 14-7 0,27-14-1 0,-26 22-5 15,26-22 3-15,-27 27-20 0,27-27 0 0,-19 29 0 16,19-29 0-16,-14 24 0 0,14-24 0 15,-5 26 0-15,5-26 0 0,4 25 0 0,-4-25 0 16,0 0 0-16,22 20 0 0,-22-20 0 0,25 5 0 16,-6-7 0-16,-1-3 0 0,2-1 0 15,0-4 0-15,-1-1 0 0,1 0 0 0,-2-3 0 16,-1 0 0-16,-17 14 0 0,29-27 0 0,-29 27 0 16,23-25 0-16,-23 25 0 0,16-21 0 0,-16 21 0 15,10-17 0-15,-10 17 0 0,0 0 0 16,0 0 0-16,0 0 0 0,0 0 0 0,0 0 0 15,0 0 0-15,0 0 0 0,-19 11 0 0,19-11 0 16,-10 23 0-16,10-23 0 0,-5 21 0 0,5-21 0 16,0 0 0-16,6 21 0 0,-6-21 0 0,0 0 0 15,24 10-13-15,-24-10-27 0,25-2-18 0,-25 2-33 16,30-6-67-16,-35-11-329 0,25 9-120 16,-20 8 51-16</inkml:trace>
  <inkml:trace contextRef="#ctx0" brushRef="#br0" timeOffset="57857.1036">7953 902 1791 0,'-40'29'120'16,"40"-29"-95"-16,-21 12-5 0,21-12 8 0,-14 20-2 16,14-20 1-16,-11 30-17 0,6-10-10 0,0 6 0 15,1 3 0-15,2 2 0 0,2 3 0 0,1 2 0 16,3 3 0-16,1 2 0 0,2 0 0 15,0 1 0-15,1-3 0 0,0-2 0 0,1-3 0 16,3-3-6-16,-2-6-43 0,7 3-46 16,-17-28-38-16,40 41-304 0,-40-41-188 0,25 18 37 15,-6-7 475-15</inkml:trace>
  <inkml:trace contextRef="#ctx0" brushRef="#br0" timeOffset="58084.0181">8229 1001 1911 0,'0'0'27'15,"-20"22"-17"-15,20-22-1 0,-17 30 6 0,7-9 0 16,1 6 6-16,0-1-10 0,1 6 4 0,1 0-7 16,2 3-28-16,0 2 22 0,2-1-25 0,-2 0 18 15,2 2 8-15,1-3-9 0,1 1 5 0,-1-3-16 16,1-2 6-16,2-3-20 0,-2-9-19 15,12 10-60-15,-11-29-35 0,21 35-205 0,-21-35-247 16,0 0 57-16,24 17 400 0</inkml:trace>
  <inkml:trace contextRef="#ctx0" brushRef="#br0" timeOffset="58371.3882">8333 1236 1663 0,'0'0'50'0,"-30"23"-1"0,30-23 6 16,-24 23-6-16,24-23 2 0,-22 23-23 0,22-23 2 15,-19 24-15-15,19-24 6 0,-20 22-6 0,20-22 1 16,-15 24-11-16,15-24-5 0,-13 22 0 16,13-22 0-16,0 0 0 0,-3 19 0 0,3-19 0 15,0 0 0-15,0 0 0 0,11 17 0 0,-11-17 0 16,0 0 0-16,0 0 0 0,18 9 0 0,-18-9 0 15,0 0 0-15,21 1 0 0,-21-1 0 16,19 2 0-16,-19-2 0 0,22 5 0 0,-22-5 0 16,23 5 0-16,-23-5 0 0,24 14 0 0,-24-14 0 15,25 17 0-15,-25-17-43 0,26 15-22 16,-26-15-30-16,31 23-62 0,-31-23-231 0,0 0-223 16,27 2 37-16,-27-2 461 0</inkml:trace>
  <inkml:trace contextRef="#ctx0" brushRef="#br0" timeOffset="58764.5881">8509 1408 1724 0,'0'0'48'0,"0"0"-20"0,5 21 12 0,-5-21 7 15,17 9 2-15,-17-9-19 0,24 2-2 16,-24-2-11-16,33-9-1 0,-14 1-1 0,3-1-10 16,0-5-5-16,0 2 0 0,-2-1 0 0,-2-1 0 15,0 1 0-15,-18 13 0 0,27-25 0 0,-27 25 0 16,16-24 0-16,-16 24 0 0,5-21 0 16,-5 21 0-16,0 0 0 0,-9-21 0 0,9 21 0 15,0 0 0-15,-27-10 0 0,27 10 0 0,-25 1 0 16,25-1 0-16,-32 11 0 0,15-3 0 15,0 5 0-15,-1 1 0 0,1 4 0 0,1 4 0 16,1-5 0-16,3 5 0 0,1-4 0 0,4 0 0 16,3 0 0-16,4-18 0 0,5 27 0 0,-5-27 0 15,21 19 0-15,-21-19 0 0,35 12 0 0,-12-11 0 16,5-2-8-16,0-4-29 0,6 2-10 0,-6-9-29 16,11 10-37-16,-22-28-108 0,29 23-382 15,-21-8 43-15,-1 1 179 0</inkml:trace>
  <inkml:trace contextRef="#ctx0" brushRef="#br0" timeOffset="59082.2023">9004 1322 1621 0,'-30'-16'111'0,"30"16"-33"16,-22-4-21-16,22 4-3 0,-22-1-17 0,22 1-4 15,-22 4-11-15,22-4-1 0,-22 11-8 0,22-11-13 16,-19 24 0-16,10-3 0 0,0-1 0 16,2 4 0-16,1-1 0 0,4-2 0 0,3-3 0 15,1 0 0-15,-2-18 0 0,15 24 0 0,-15-24 0 16,19 14 0-16,-19-14 0 0,22 0 0 0,-22 0 0 15,23-10 0-15,-23 10 0 0,25-19 0 0,-13 0 0 16,2-2 0-16,1-7 0 0,1-1 0 16,-2-1 0-16,2 1 0 0,-1-2 0 0,-2-3 0 15,1 2 0-15,-2-2 0 0,0 4 0 16,0-2 0-16,0 4 0 0,2 2 0 0,-2 5 0 16,-12 21 0-16,17-19 0 0,-17 19 0 0,0 0 0 15,0 0 0-15,0 24 0 0,-1-2 0 0,-2 5 0 16,0 5 0-16,-4 1 0 0,1 2 0 0,1-1 0 15,-1 0 0-15,6-3 0 0,2 0 0 0,2-4 0 16,3-3-12-16,5-1-41 0,-12-23-33 16,33 38-67-16,-33-38-130 0,36 12-137 0,-36-12-123 15,23-9 47-15,6 18 496 0</inkml:trace>
  <inkml:trace contextRef="#ctx0" brushRef="#br0" timeOffset="59324.3631">9278 745 1853 0,'-8'18'194'0,"8"-18"-194"0,9 27 0 0,7-9 0 16,3-2 0-16,5 1 0 0,3-2 0 0,1 1 0 16,-1 1 0-16,3 2 0 0,-1 1 0 0,1 0 0 15,-4 3 0-15,-3 1 0 0,-2 4 0 16,-6 7 0-16,-6 6 0 0,-4 8 0 15,-5 4 0-15,-7 5 0 0,-4 4 0 0,-7 3 0 16,-6 0 0-16,-4 2 0 0,-3-7 0 0,-2-3 0 16,4-3 0-16,-4-12-52 0,14 12-127 0,-29-44-180 15,39 26-208-15,-24-18-53 0,1-12 351 0</inkml:trace>
  <inkml:trace contextRef="#ctx0" brushRef="#br0" timeOffset="59809.3297">6871 872 1121 0,'-26'1'287'0,"-13"-11"-169"0,19 13-2 16,-17-2-30-16,15 6-16 0,-7 3-13 0,8 8-5 15,-3 4-19-15,5 6 3 0,-4 8-13 0,2 12 8 16,0 15-14-16,2 12-17 0,-2 14 0 0,3 7 0 15,4 1 0-15,5 7 0 16,8-8 0-16,7-2 0 0,8-9 0 0,11-16 0 0,12-8 0 16,9-14 0-16,15-3-17 0,-10-44-283 15,30 20-376-15,-12-18 30 0,6-5 239 0</inkml:trace>
  <inkml:trace contextRef="#ctx0" brushRef="#br1" timeOffset="65303.3706">13647 533 302 0,'0'0'94'0,"0"0"-37"16,0 0-17-16,5-23-10 0,-5 23-10 16,0 0-7-16,8-18-5 0,-8 18-3 15,0 0-2-15,0 0 19 0,9-19 30 0,-9 19 53 16,0 0 36-16,0 0 4 0,0 0-11 0,0 0-35 16,0 0-20-16,0 0-10 0,0 0-15 0,0 0-10 15,0 0-16-15,0 0-8 0,0 0-8 0,0 0-6 16,7-17 0-16,-7 17 0 0,0 0 4 0,0 0 6 15,0 0 3-15,0 0 7 0,0 0-1 16,0 0 1-16,0 0-2 0,0 0 0 0,0 0 2 16,0 0-4-16,0 0 3 0,0 0-9 0,0 0 0 15,0 0 1-15,0 0-6 0,0 0 5 16,0 0 0-16,0 0-3 0,0 0 3 0,0 0 0 16,0 0-6-16,0 0-3 0,0 0-1 0,0 0-3 15,0 0 1-15,0 0-2 0,3 17-1 0,-3-17 0 16,0 0-2-16,0 0 4 0,0 0-2 15,0 0-3-15,0 0 3 0,0 0-4 0,0 0 4 16,0 0 5-16,0 0-1 0,0 0 6 0,0 0-9 16,0 0 2-16,0 0 4 0,0 0-5 0,0 0-3 15,0 0 0-15,0 0 0 0,0 0 0 0,0 0 0 16,0 0 0-16,0 0 0 0,0 0 0 0,0 0 0 16,0 0 0-16,0 0 0 0,0 0 0 15,0 0 0-15,-3 17 0 0,3-17 0 16,0 0 0-16,0 0 0 0,-3 23 0 0,3-23 0 15,-2 19 0-15,2-19 0 0,0 38 0 0,2-11 0 16,-1 2 0-16,0 5 0 0,0-1 0 0,-1-5-3 16,0 4-29-16,0-4 20 0,0 0 24 0,0 1-7 15,0 1 3-15,-1-1-13 0,-1-1 11 0,-3 0-10 16,1-4 9-16,-1-1-5 0,-1 0 6 16,1 0-8-16,-1 0 6 0,1-2-9 0,2-1 7 15,-1-3 0-15,3 0 2 0,1-17 1 0,-1 22-1 16,1-22-5-16,0 0 2 0,3 19-3 0,-3-19-2 15,0 0 2-15,0 0 1 0,0 0-3 16,0 0 4-16,0 0-5 0,17 3 6 0,-17-3 2 16,0 0 0-16,0 0 6 0,9-22-10 0,-9 22 4 15,2-20-3-15,-2 20 0 0,0-25 0 16,0 8 0-16,0 0 0 0,0-2 0 0,-1 0-1 16,2-1 2-16,-1-2-1 0,0 1 0 0,0-4-2 15,1 0 3-15,2-3-13 0,-1-2 14 0,2 1-12 16,1-2 10-16,0-3-8 0,3 6-18 0,2-7 60 15,2 6-21-15,0-5-5 0,0-2-8 0,1 2 0 16,0 0 0-16,-1 5 0 0,2 3 0 16,-1 6 0-16,-1 3 0 0,-12 17 0 0,21-18 0 15,-21 18 0-15,0 0 0 0,18-6 0 16,-18 6 0-16,0 0 0 0,0 0 0 0,22 16 0 16,-22-16 0-16,0 0 0 0,25 26 0 0,-25-26 0 15,21 26 0-15,-21-26 0 0,27 30 0 0,-27-30 0 16,30 36 0-16,-15-18 0 0,1 2 0 0,-1-2 0 15,-15-18 0-15,27 29 0 0,-27-29 0 16,18 29 0-16,-18-29 0 0,5 25 0 0,-5-25 0 16,-11 17 0-16,11-17 0 0,-28 18-7 0,8-5-6 15,-6 3 16-15,-4 1-1 0,-3-1 0 0,-1 0-3 16,0-6 6-16,1 1-5 0,1-3 1 0,4-2 0 16,3 0-7-16,4-1-10 0,3-3-5 0,18-2-18 15,-22 2-18-15,22-2-47 0,0 0-118 16,2-36-403-16,-2 36 32 0,22-5 237 15</inkml:trace>
  <inkml:trace contextRef="#ctx0" brushRef="#br1" timeOffset="66120.0474">14468 807 1575 0,'-19'14'42'0,"19"-14"-1"0,-22 15 2 16,22-15 10-16,-25 15-2 0,25-15-1 0,-25 16-11 15,25-16-8-15,-28 17-4 0,28-17-5 0,-31 21-7 16,31-21 3-16,-28 26 0 0,17-8-1 16,11-18-12-16,-23 35-5 0,14-16 0 0,0 1 0 15,3-2 0-15,4 3 0 0,2-3 0 0,0-18 0 16,11 29 0-16,-11-29 0 0,24 17 0 0,-6-12 0 15,4-5 0-15,2-4 0 0,3-4 0 0,1-3 0 16,2-4 0-16,-2-2 0 0,3-2 0 0,-3 0 0 16,-1-1 0-16,-1-1 0 0,-3 1 0 0,-1-3 0 15,-5 3 0-15,-4 3 0 16,-13 17 0-16,10-27 0 0,-10 27 0 0,0-25 0 16,0 25 0-16,-8-20 0 0,8 20 0 0,0 0 0 15,-27-15 0-15,27 15 0 0,-25-4 0 0,25 4 0 16,-22 2 0-16,22-2 0 0,0 0 0 0,-21 10 0 15,21-10 0-15,0 0 0 0,0 0 0 0,5 18 0 16,-5-18 0-16,24 4 0 0,-4-8 0 16,3 1 0-16,5-2 0 0,-1-1 0 0,3-2 0 15,0-1 0-15,0-1 0 0,-2 2 0 0,-4-1 0 16,-1 6 0-16,-6-3 0 0,-17 6 0 0,24-4 0 16,-24 4 0-16,0 0 0 0,0 0 0 0,15 18 0 15,-15-18 0-15,-4 19 0 0,4-19 0 16,-13 35 0-16,3-15 0 0,-2 3 0 0,-1-1 0 15,-2-1 0-15,0 0 0 0,3-1 0 16,0-1 0-16,12-19 0 0,-19 31 0 0,19-31 0 16,-10 24 0-16,10-24 0 0,0 0 0 0,0 0 0 15,27 15 0-15,-10-23 0 0,1-2 0 0,5-3 0 16,3-2 0-16,0-1 0 0,1-2 0 0,0 1 0 16,-2-4 0-16,0 2 0 0,-3 0 0 0,-4-1 0 15,-2 2 0-15,-16 18 0 0,20-26 0 0,-20 26 0 16,12-17 0-16,-12 17 0 0,0 0 0 15,0 0 0-15,0 0 0 0,0 0 0 0,0 0 0 16,0 0 0-16,-15 30 0 0,9-12 0 16,-2 3 0-16,1-1 0 0,1 3 0 0,1-2 0 15,1 0 0-15,2 1 0 0,2-1 0 0,0-1 0 16,2 0 0-16,-2-20 0 0,13 28 0 0,-13-28 0 16,23 14 0-16,-23-14 0 0,29 0 0 15,-29 0 0-15,35-19 0 0,-14 2 0 0,1-1 0 16,1-4 0-16,1-1 0 0,0 0 0 0,-2-1 0 15,-1 0 0-15,-3-4 0 0,-3 1 0 0,-4 0 0 16,-3 1 0-16,-2 2 0 0,-2 0 0 0,-3 1 0 16,0 3 0-16,-2-2 0 0,1 22 0 0,-5-26 0 15,5 26 0-15,0 0 0 0,0 0 0 16,-18-15 0-16,18 15-22 0,0 0-140 16,0 0-191-16,0 0-118 0,0 0-163 0,4 31 230 15,-15-10 404-15</inkml:trace>
  <inkml:trace contextRef="#ctx0" brushRef="#br1" timeOffset="66694.7593">15458 958 1704 0,'0'0'43'0,"0"0"-15"0,0 0 4 0,0 0 13 15,0 0-5-15,23-15-2 0,-2 8-6 16,-1-4-2-16,8 0-9 0,2-4 2 0,5 0-12 15,0-1-11-15,0-2 0 0,-2 2 0 0,-2 1 0 16,-5-2 0-16,-5 2 0 0,-3-3 0 16,-18 18 0-16,23-26 0 0,-23 26 0 0,0 0 0 15,0 0 0-15,0 0 0 0,0 0 0 0,-29-14 0 16,29 14 0-16,-38-1 0 0,18 3 0 0,-5-3 0 16,1 7 0-16,2 5 0 0,-3 7 0 0,-1 0 0 15,2 2 0-15,0 3 0 0,4-1 0 0,5 2 0 16,5-5 0-16,10-19 0 0,-4 32 0 0,4-32 0 15,17 31 0-15,-17-31 0 16,36 23 0-16,-11-18 0 0,3-4 0 0,3-2 0 16,3 0 0-16,0-3 0 0,2-2 0 0,-2 0 0 15,1-4 0-15,-1-1 0 0,-5-1 0 0,-1-1 0 16,-6 0 0-16,-2 2 0 0,-2-1 0 0,-18 12 0 16,20-14 0-16,-20 14 0 0,0 0 0 0,0 0 0 15,0 0 0-15,0 0 0 0,0 0 0 0,0 0 0 16,0 0 0-16,0 0 0 0,-4 29 0 15,-2-12 0-15,-2 4 0 0,1 1 0 0,-2-1 0 16,3 1 0-16,-1 1 0 0,1-2 0 0,2 2 0 16,1-5 0-16,0-1 0 0,3-17 0 0,-1 24 0 15,1-24 0-15,0 0 0 0,0 0 0 16,0 0 0-16,18-6 0 0,-18 6 0 0,20-27 0 16,-8 7 0-16,2-1 0 0,1-2 0 15,0 4 0-15,-1-3 0 0,-2 3 0 0,3-4 0 16,-2 0 0-16,1-1 0 0,0 1 0 0,1 2 0 15,-2-1 0-15,1 4 0 0,-1-1 0 0,-1 1 0 16,-12 18 0-16,23-22 0 0,-6 18 0 0,-17 4-31 16,45-7-171-16,-40-17-160 0,39 6-97 0,-22 19-120 15,5-6 166-15,23 24 413 0</inkml:trace>
  <inkml:trace contextRef="#ctx0" brushRef="#br1" timeOffset="67390.4953">17261 798 1734 0,'0'0'41'15,"21"-19"-11"-15,-21 19 1 0,0 0 4 0,0 0-1 16,0 0 2-16,0 0-5 0,0 0-4 0,0 0-7 15,0 0-7-15,-14 20-6 0,14-20 1 16,-20 29-8-16,9-9 0 0,-2 5 0 0,-2-2 0 16,-1 6 0-16,2-3 0 0,0 0 0 0,1 4 0 15,1-7 0-15,1 6 0 0,4-3 0 0,2-2 0 16,5-3 0-16,0-21 0 0,9 27 0 16,-9-27 0-16,26 12 0 0,-8-10 0 0,5-7 0 15,4-5 0-15,3-6 0 0,2-2 0 0,1-3 0 16,0-1 0-16,0-2 0 0,-1-3 0 15,-1 5 0-15,-2-3 0 0,-3 2 0 0,-3 2 0 16,-3 1 0-16,-4 3 0 0,-16 17 0 0,22-29 0 16,-22 29 0-16,0 0 0 0,10-18 0 0,-10 18 0 15,0 0 0-15,0 0 0 0,-14 19 0 0,14-19 0 16,-19 34 0-16,8-14 0 0,-1 2 0 0,2 1 0 16,0 0 0-16,3 0 0 0,3 1 0 15,3-1 0-15,1-2 0 0,5-1 0 16,-5-20 0-16,17 28 0 0,-17-28 0 0,29 16 0 15,-12-15 0-15,4-1 0 0,1-4 0 0,1-3 0 16,1-5 0-16,2-2 0 0,-2-5 0 0,0 0 0 16,0-1 0-16,-4-5 0 0,-3 5 0 0,-2-4 0 15,-4 4 0-15,-4 0 0 0,-1-2 0 0,-2 3 0 16,-2-8 0-16,1 9 0 0,-3 1 0 16,0 17 0-16,0-23 0 0,0 23 0 0,-4-19 0 15,4 19 0-15,0 0 0 0,0 0 0 0,0 0 0 16,0 0 0-16,0 0 0 0,18 13 0 0,-18-13-4 15,26 17-73-15,2-7-98 0,-28-10-95 16,46-8-31-16,-46 8-72 0,35-14-95 0,3 28 109 16,-19-14 340-16</inkml:trace>
  <inkml:trace contextRef="#ctx0" brushRef="#br1" timeOffset="67753.5174">18306 871 1786 0,'0'0'39'0,"-33"-9"-5"0,33 9-3 0,-31 0 7 15,14 1 0-15,-3 1-11 0,2 0 3 0,-2 1-6 16,1 6-24-16,0 2 0 0,0 1 0 16,0 5 0-16,3 0 0 0,-2 1 0 0,2 0 0 15,0 3 0-15,3-2 0 0,2 2 0 0,5 2 0 16,3-3 0-16,3 0 0 0,0-20 0 16,15 29 0-16,-15-29 0 0,27 18 0 0,-9-15 0 15,1 0 0-15,2-8 0 0,5 1 0 0,-1-4 0 16,3 0 0-16,1-7 0 0,-2-2 0 0,1-1 0 15,-1-3 0-15,-2 3 0 0,-3-1 0 16,-1 2 0-16,-2-2 0 0,-3 2 0 0,-1 0 0 16,-15 17 0-16,18-28 0 0,-18 28 0 0,0 0 0 15,5-19 0-15,-5 19 0 0,0 0 0 0,0 0 0 16,-22 9 0-16,22-9 0 0,-21 28 0 0,7-10 0 16,2 2 0-16,-1 0 0 0,4-2 0 0,1 3 0 15,5-2 0-15,-1 1 0 0,4-20 0 16,9 27 0-16,-9-27 0 0,24 17-26 15,-5-9-62-15,-19-8-83 0,50-20-99 0,-41-9-34 16,33 9-132-16,-15 6-46 0,-8-10 213 0</inkml:trace>
  <inkml:trace contextRef="#ctx0" brushRef="#br1" timeOffset="67950.1213">18819 481 2026 0,'0'0'21'0,"-20"11"-21"0,20-11 0 15,-21 27 0-15,9-2 0 0,-2 7 0 0,3 6 0 16,0 6 0-16,4-2 0 0,-1 4 0 16,0-5 0-16,2 2 0 0,1 0 0 0,5 1 0 15,2-4 0-15,-1 1 0 0,3-3 0 0,2 0 0 16,1-2 0-16,1 0 0 0,3-3 0 16,-2-6-4-16,8 1-90 0,-17-28-133 0,34 24-103 15,-34-24-60-15,0 0-196 0,35-4 171 0,-32-13 415 16</inkml:trace>
  <inkml:trace contextRef="#ctx0" brushRef="#br1" timeOffset="68162.3404">19229 463 1693 0,'-5'22'354'0,"-18"-12"-354"15,2 5 0-15,6 2 0 0,0 14 0 0,0 1 0 16,2 12 0-16,-3-1 0 0,4 2 0 0,0-1 0 15,2-2 0-15,4-1 0 0,3-2 0 0,4 1 0 16,2-7 0-16,5 1 0 0,-1-1 0 16,3 0 0-16,-1-3 0 0,5 1 0 0,-2-7 0 15,3 2 0-15,-15-26-120 0,34 35-184 0,-34-35-69 16,20-9-235-16,-20 9 36 0,0 0 503 0</inkml:trace>
  <inkml:trace contextRef="#ctx0" brushRef="#br1" timeOffset="68450.8508">19323 820 1841 0,'-44'33'205'0,"27"-19"-204"0,-15 4-1 0,6-2 0 16,0 0 0-16,7 1 0 0,2-6 0 0,17-11 0 15,-25 20 0-15,25-20 0 0,0 0 0 16,-5 22 0-16,5-22 0 0,20 11 0 0,-20-11 0 15,33 9 0-15,-10-9 0 0,5 4 0 0,3-3 0 16,1-2 0-16,1 1 0 0,1-2 0 0,-3-1 0 16,0 2 0-16,-4-1 0 0,-3 0 0 0,-3 4 0 15,-21-2 0-15,30 3 0 0,-30-3 0 0,17 4 0 16,-17-4 0-16,0 0 0 0,0 0 0 0,10 18 0 16,-10-18 0-16,0 0-25 15,0 0-155-15,0 0-118 0,-25 6-35 0,25-6-136 16,19 19-45-16,-19-19 287 0</inkml:trace>
  <inkml:trace contextRef="#ctx0" brushRef="#br1" timeOffset="69934.3317">13562 2239 1976 0,'0'0'47'16,"0"0"-41"-16,0 0-4 0,6-20 2 0,-6 20 7 15,18-14-10-15,-18 14-1 0,28-21 0 16,-11 9 0-16,2-1 0 0,2-1 0 0,1 4 0 16,0-3 0-16,-1 5 0 0,-3 1 0 15,-2-2 0-15,-16 9 0 0,30-11 0 0,-30 11 0 16,27-7 0-16,-27 7 0 0,22-6 0 0,-22 6 0 15,21-4 0-15,-21 4 0 0,19-1 0 0,-19 1 0 16,17 5 0-16,-17-5 0 0,0 0 0 0,24 12 0 16,-24-12 0-16,0 0 0 0,21 28 0 0,-21-28 0 15,12 29 0-15,-6-11 0 0,-1 1 0 16,-2 3 0-16,-1 0 0 0,1 0 0 0,0 1 0 16,1-1 0-16,2-1 0 0,0 1 0 0,3-4 0 15,-9-18 0-15,25 28 0 0,-25-28 0 16,33 13 0-16,-12-11 0 0,-1-5 0 0,2-3 0 15,1-6 0-15,-2-3 0 0,1-6 0 0,-2-3 0 16,1-2 0-16,0-2 0 0,-2-1 0 0,1-2 0 16,-3-2 0-16,0 1 0 0,-3-6 0 15,-1 7 0-15,-4-3 0 0,-1 1 0 0,-1 8 0 16,-2-4 0-16,0 6 0 0,-2 2 0 0,1 3 0 16,-4 18 0-16,6-28 0 0,-6 28 0 0,0 0 0 15,11-17 0-15,-11 17 0 0,0 0 0 0,19-2 0 16,-19 2 0-16,30 3 0 0,-13 0 0 0,11 4-28 15,-9-15-124-15,30 31-161 0,-38-44-40 0,35 25-208 16,-16 1 11-16,-14-24 461 16</inkml:trace>
  <inkml:trace contextRef="#ctx0" brushRef="#br1" timeOffset="70100.7401">14967 1904 1477 0,'-26'1'443'0,"26"-1"-402"0,0 0-25 0,0 0 0 16,0 0 11-16,23 0-1 0,-23 0-25 0,28-9-1 16,-8 6 0-16,3-3 0 0,1 0 0 0,0 2 0 15,3-1 0-15,-3 0 0 0,2 3-22 16,-4-4-28-16,8 13-61 0,-24-26-144 0,31 33-243 16,-37-14-100-16,23-2 86 0</inkml:trace>
  <inkml:trace contextRef="#ctx0" brushRef="#br1" timeOffset="70267.0935">15004 2190 2047 0,'0'0'0'15,"-25"21"0"-15,25-21 0 0,0 0 0 0,0 0 0 16,0 0 0-16,23 7 0 0,-6-11 0 0,6-3 0 16,5-3 0-16,4-3 0 0,5 2 0 15,-12-24-225-15,32 34-360 0,-23-21-48 0,10 6 30 16</inkml:trace>
  <inkml:trace contextRef="#ctx0" brushRef="#br1" timeOffset="70917.4614">16262 1985 1857 0,'0'0'66'0,"0"0"-74"16,-12-21 28-16,12 21-25 0,-21-16 28 15,21 16 6-15,-24-9-10 0,24 9-1 0,-30-2-5 16,30 2-6-16,-31 9 1 0,13-1-8 0,1 2 0 16,-3 3 0-16,-1 8 0 0,2 2 0 0,-1 3 0 15,1 3 0-15,1-1 0 0,2 0 0 0,0 0 0 16,4-1 0-16,2-2 0 0,4-3 0 0,5-2 0 16,1-20 0-16,11 27 0 0,-11-27 0 0,29 13 0 15,-8-13 0-15,4-5 0 16,5-6 0-16,4-7 0 0,4-3 0 0,4-8 0 15,3-5 0-15,3-6 0 0,2-9 0 0,1 1 0 16,0-3 0-16,-3 0 0 0,-3 5 0 0,-5-1 0 16,-5 5 0-16,-7 0 0 0,-5 2 0 0,-4 2 0 15,-6 3 0-15,-2 6 0 0,-5 10 0 0,-5 2 0 16,-1 17 0-16,0 0 0 0,0 0 0 0,-24-6 0 16,24 6 0-16,-29 34 0 0,9-5 0 15,-2 11 0-15,-1 4 0 0,0 7 0 0,0-2 0 16,2-2 0-16,4-1 0 0,3-2 0 0,9-1 0 15,2-7 0-15,12-1 0 0,4-12 0 16,10 1-1-16,-3-20-142 0,30 24-121 0,-32-46-31 16,43 26-201-16,-17-16-16 0,-5-24 177 0</inkml:trace>
  <inkml:trace contextRef="#ctx0" brushRef="#br1" timeOffset="71114.0797">17340 1426 1767 0,'-32'-26'251'0,"32"26"-222"0,-36 13-29 16,11 5 0-16,-4 5 0 0,-1 9 0 0,-5 6 0 16,-3 8 0-16,-3 11 0 0,-3 4 0 15,-1 6 0-15,0 3 0 0,-1-1 0 16,4 7 0-16,0-1 0 0,3 0 0 0,8-6 0 16,3-4 0-16,7-3 0 0,3-6 0 0,8-2 0 15,2-9 0-15,9 2 0 0,-6-16-107 0,29 29-211 16,-24-60-128-16,3 37-164 0,8-16 58 0,-11-21 539 15</inkml:trace>
  <inkml:trace contextRef="#ctx0" brushRef="#br1" timeOffset="71386.3051">17387 2017 1277 0,'0'0'565'16,"-21"17"-517"-16,21-17-2 0,-30 23-7 0,30-23 8 15,-30 32-22-15,15-13-25 0,-4 4 0 0,2 4 0 16,0-1 0-16,3 4 0 0,-3 2 0 0,3 2 0 16,0 2 0-16,3 1 0 0,2 0 0 0,6-3 0 15,1-4 0-15,5-2 0 0,4-3 0 16,3-2 0-16,4-2 0 0,2-5 0 0,3-2 0 15,0-6 0-15,3 0 0 0,-1-10 0 16,3 5-19-16,-11-23-156 0,29 35-169 0,-41-41-217 16,17 14-17-16,-18 12 209 0</inkml:trace>
  <inkml:trace contextRef="#ctx0" brushRef="#br1" timeOffset="71537.5497">17061 2367 1869 0,'5'24'178'0,"13"-34"-178"0,7-1 0 0,6-3 0 16,3 1 0-16,1-3 0 0,3 0 0 0,2 3 0 16,-2-3 0-16,3 6 0 0,-8-4 0 0,18 30-262 15,-41-39-291-15,26 19-104 16,-15-3 83-16</inkml:trace>
  <inkml:trace contextRef="#ctx0" brushRef="#br1" timeOffset="72369.4211">14017 3695 1954 0,'0'0'36'0,"18"-16"-15"0,-18 16 6 16,19-32-18-16,-4 12-9 0,2-1 0 0,3-2 0 15,0 0 0-15,1 2 0 0,0 1 0 0,-2 3 0 16,-19 17 0-16,30-25 0 0,-30 25 0 0,17-12 0 16,-17 12 0-16,0 0 0 0,0 0 0 0,0 0 0 15,0 0 0-15,0 0 0 0,4 26 0 16,-4-26 0-16,-7 36 0 0,2-15 0 0,0 5 0 16,0 2 0-16,0-1 0 0,2 6 0 0,0 0 0 15,2 3 0-15,1 1 0 0,0 1 0 16,3-2 0-16,1-3 0 0,4-2 0 0,3-4 0 15,3-5 0-15,4-5 0 0,6-5 0 0,1-4 0 16,3-3 0-16,0-5 0 0,1-4 0 0,-2-4 0 16,0-3 0-16,-4-6 0 0,-1-2 0 15,-3-3 0-15,2-3 0 0,-2-4 0 0,0-2 0 16,1-3 0-16,-5 1 0 0,-2 0 0 0,-2-1 0 16,-1 4 0-16,-3 0 0 0,-1 1 0 0,-1 0 0 15,-2 2 0-15,0 0 0 0,0 6 0 0,-2 2 0 16,-1 19 0-16,6-25 0 0,-6 25 0 0,0 0 0 15,0 0 0-15,11-17 0 0,-11 17 0 16,0 0 0-16,30 7 0 0,-30-7 0 16,40 14-76-16,-40-14-192 0,51 11-52 0,-33-14-274 15,12 6 40-15,9 9 320 0</inkml:trace>
  <inkml:trace contextRef="#ctx0" brushRef="#br1" timeOffset="72596.3577">14992 3698 2047 0,'0'0'0'0,"-18"20"0"16,18-20 0-16,0 0 0 0,28 4 0 0,-9-7 0 15,7-3 0-15,4-4 0 0,6-2 0 16,4-4 0-16,5-1 0 0,-2 0 0 0,1 2 0 15,-5 0 0-15,-2 3 0 0,-7 0 0 0,-1 7-4 16,-14-14-142-16,24 38-239 0,-39-19-193 0,0 0-27 16,0 0 277-16</inkml:trace>
  <inkml:trace contextRef="#ctx0" brushRef="#br1" timeOffset="72747.6093">15088 3944 1714 0,'-16'34'333'0,"16"-34"-333"0,0 0 0 15,0 0 0-15,20 2 0 0,-1-9 0 0,8-7 0 16,5-4 0-16,7-2 0 0,3-6 0 0,8 2 0 16,-4-8 0-16,25 25-295 0,-42-38-232 0,26 26-85 15,-13-6 0-15,-14-15 612 0</inkml:trace>
  <inkml:trace contextRef="#ctx0" brushRef="#br1" timeOffset="73278.0579">16471 3173 1814 0,'21'-9'65'16,"-21"9"-28"-16,0 0-7 0,-3-17 8 0,3 17-2 15,0 0-9-15,0 0-27 0,0 0 0 0,-10 18 0 16,10-18 0-16,-10 33 0 0,1-8 0 16,0 6 0-16,0 3 0 0,-1 3 0 0,2 0 0 15,-1-1 0-15,2 1 0 0,1-5 0 0,3 1 0 16,3-3 0-16,4 0 0 0,-1-4 0 16,7 2-26-16,-10-28-51 0,34 48-115 0,-34-48-281 15,29 12-83-15,-29-12-15 0,39-11 420 0</inkml:trace>
  <inkml:trace contextRef="#ctx0" brushRef="#br1" timeOffset="73610.8016">17060 3196 1577 0,'-53'-13'410'0,"35"13"-379"15,-8 2-7-15,3 3-19 0,-2 1-5 0,2 5 0 16,0 1 0-16,0 4 0 0,1 3 0 0,2 6 0 15,2-1 0-15,2 5 0 0,4-3 0 0,5 2 0 16,4-1 0-16,4-3 0 0,6 0 0 0,3-2 0 16,6-1 0-16,3-3 0 0,2-4 0 15,6 0 0-15,2-7 0 0,3-1 0 0,0-6 0 16,-1-1 0-16,-2-4 0 0,-1-4 0 0,-3 0 0 16,-5-5 0-16,1 0 0 0,-4-3 0 0,-1-1 0 15,-3-4 0-15,1-2 0 0,-3-3 0 0,-2-2 0 16,0 0 0-16,-3 3 0 0,-4 0 0 15,-2 4 0-15,-5 3 0 0,-2 1 0 16,7 18 0-16,-22-26 0 0,22 26 0 0,-26-12 0 16,26 12 0-16,-28 4 0 0,28-4 0 0,-30 21 0 15,30-21-30-15,-23 33-10 0,23-33-59 0,-9 43-25 16,-10-47-97-16,42 34-63 0,-23-30-7 0,0 0-208 16,30-1 125-16,-18-17 290 0</inkml:trace>
  <inkml:trace contextRef="#ctx0" brushRef="#br1" timeOffset="73958.6852">17655 3136 1390 0,'-15'-29'344'0,"15"29"-116"0,0 0-192 15,0 0-9-15,0 0-5 0,0 0-22 0,-21 0 0 16,21 0 0-16,-29 6 0 0,12 0 0 0,0 2 0 16,-2 1 0-16,0 2 0 0,1 3 0 0,-2 1 0 15,2 3 0-15,0 1 0 0,2 1 0 16,3-2 0-16,2 1 0 0,3 0 0 0,5 0 0 15,3-1 0-15,0-18 0 0,12 29 0 0,-12-29 0 16,30 23 0-16,-7-15 0 0,3-3 0 0,4-1 0 16,2-3 0-16,1 0 0 0,0-2 0 0,-2 1 0 15,-3 1 0-15,-2 0 0 0,-7 4 0 0,-19-5 0 16,28 15 0-16,-28-15 0 16,14 24 0-16,-14-24 0 0,1 33 0 0,-6-14 0 15,-4 3 0-15,-3 2 0 0,-4 0 0 0,-1 0 0 16,-1-1 0-16,0-3 0 0,1-1 0 0,0-3 0 15,17-16 0-15,-30 26 0 0,30-26 0 0,-22 17 0 16,22-17 0-16,0 0 0 0,0 0 0 0,0 0-101 16,0 0-161-16,-2-41-40 0,36 27-268 0,-20-11 14 15,-9-16 301-15</inkml:trace>
  <inkml:trace contextRef="#ctx0" brushRef="#br1" timeOffset="74125.0401">17551 3130 1803 0,'-29'3'244'0,"29"-3"-244"16,0 0 0-16,0 0 0 0,18 4 0 15,-18-4 0-15,25 0 0 0,-6-1 0 0,4-2 0 16,1 0 0-16,5 0 0 0,0-1 0 0,6 0 0 16,-4-2 0-16,8 2 0 0,-5-4-10 0,18 21-205 15,-28-38-124-15,42 40-87 0,-28-25-183 0,3-5 162 16,15 27 447-16</inkml:trace>
  <inkml:trace contextRef="#ctx0" brushRef="#br1" timeOffset="74276.3698">18189 3332 1910 0,'-29'12'137'0,"-10"-6"-137"16,39-6 0-16,-27 11 0 0,27-11 0 0,0 0 0 15,0 0 0-15,0 0 0 0,0 0 0 0,0 0 0 16,20-17 0-16,-1 12 0 0,-11-25-213 15,39 37-278-15,-43-31-124 0,26 9-12 0,-2 11 527 16</inkml:trace>
  <inkml:trace contextRef="#ctx0" brushRef="#br1" timeOffset="74593.9457">18794 3040 1728 0,'-3'33'301'15,"-40"-25"-283"-15,18 5-18 0,-2 1 0 0,2 3 0 16,-3 4 0-16,-1 4 0 0,-3 3 0 0,1 7 0 16,0 0 0-16,2 5 0 0,5 0 0 0,4 1 0 15,4-2 0-15,8-1 0 0,4-3 0 0,5-1 0 16,7-2 0-16,4-5 0 0,6-2 0 16,3-5 0-16,3-4 0 0,3-5 0 0,2-3 0 15,3-5 0-15,0-5 0 0,-1 0 0 0,-6-4 0 16,-3-1 0-16,-22 7 0 0,27-21 0 15,-27 21 0-15,11-29 0 0,-13 10 0 0,-2-1 0 16,-6 0 0-16,-3-1 0 0,-4 3 0 0,-6 0 0 16,-2 2 0-16,0-1 0 0,1 2 0 0,-2-2 0 15,4 3 0-15,1 1 0 0,21 13 0 16,-32-28-169-16,32 28-89 0,-17-13-38 0,35 24-166 16,-18-11-13-16,0 0 89 0,0 0 386 0</inkml:trace>
  <inkml:trace contextRef="#ctx0" brushRef="#br1" timeOffset="77908.857">19249 3292 1637 0,'31'16'256'0,"-56"-13"-220"0,25-3-24 0,0 0-3 15,0 0 8-15,0 0 0 0,-17 1 6 16,17-1-6-16,0 0 1 0,-20 26-13 0,14-9-5 15,-4 6 0-15,1 3 0 0,-2 3 0 0,0 3 0 16,0 0 0-16,0 2 0 0,0 0 0 0,1-2 0 16,2-5 0-16,0-6 0 0,8-21 0 15,-2 27 0-15,2-27 0 0,0 0 0 0,0 0 0 16,19 11 0-16,-19-11 0 0,0 0 0 0,27-25 0 16,-13 8 0-16,3-4 0 0,0-4 0 0,1-2 0 15,0-1 0-15,-2 0 0 0,1 1 0 0,-4 2 0 16,1 2 0-16,-3 1 0 0,-2 2 0 0,-1 2 0 15,-8 18 0-15,11-28 0 0,-11 28 0 0,0 0 0 16,0 0 0-16,0 0 0 16,0 0 0-16,0 0 0 0,0 0 0 0,0 0 0 15,0 0 0-15,0 0 0 0,0 0 0 0,0 0 0 16,0 0 0-16,0 0 0 0,19 14 0 0,-19-14 0 16,27 3 0-16,-8-3 0 0,4-3 0 0,3 1 0 15,1-3 0-15,1 0 0 0,0 2 0 0,-3-4 0 16,-1 5 0-16,-4-3 0 0,-2 3 0 0,-18 2 0 15,26-5 0-15,-26 5 0 0,0 0 0 16,20-5 0-16,-20 5 0 0,0 0 0 0,0 0 0 16,0 0 0-16,0 0 0 0,0 0 0 0,0 0 0 15,10 26 0-15,-10-26 0 0,1 31 0 0,-1-13 0 16,0 0 0-16,0-1 0 0,0 0 0 16,0-17 0-16,3 24 0 0,-3-24 0 0,9 17 0 15,-9-17 0-15,22 9 0 0,-22-9 0 16,36-4 0-16,-17-8 0 0,24 19-216 0,-40-44-240 15,33 28-204-15,-16-12 46 0,-8-11 514 0</inkml:trace>
  <inkml:trace contextRef="#ctx0" brushRef="#br1" timeOffset="78635.823">16188 4001 1946 0,'-8'-22'9'0,"8"22"-6"16,31-23-5-16,-8 11 6 0,2 0-5 0,2 0 4 15,3 2-2-15,3-1-19 0,3 3 18 16,1-1-17-16,5 2 36 0,-1 2-16 0,3 3 19 16,2-1-18-16,1 0 1 0,4 0 0 0,4 2 0 15,4-2 5-15,4 1-1 0,-1-3 5 0,6 0-3 16,2-1 1-16,1 0-12 0,3-1 0 0,3 1 0 16,2-1 0-16,4 1 0 0,0 1 0 0,4 0 0 15,-1 1 0-15,-1 1 0 0,4 2 0 16,-1-2 0-16,2 2 0 0,4-2 0 0,0 0 0 15,3-1 0-15,-1-1 0 0,1 2 0 0,1-2 0 16,3 0 0-16,-2-1 0 0,0 0 0 16,-1-1 0-16,0 2 0 0,-1-1 0 0,1 1 0 15,-5 3 0-15,0-1 0 0,-6 3 0 0,-2 0 0 16,-3 0 0-16,-3 1 0 0,-4 2 0 0,1-1 0 16,-5 1 0-16,-2-1 0 0,-4 0 0 15,-3 1 0-15,-3-1 0 0,-5 1 0 0,0-3 0 16,-3-1 0-16,0-1 0 0,-5-3 0 0,2 5 0 15,-16-22-181-15,18 24-461 0,-19-15-20 0,5 8 101 16</inkml:trace>
  <inkml:trace contextRef="#ctx0" brushRef="#br1" timeOffset="81403.6422">17535 4159 1416 0,'-6'-28'362'0,"27"23"-317"16,-21 5-36-16,0 0-1 0,0 0 19 0,0 0 5 15,0 0 3-15,0 0-5 0,0 0-18 0,-28 5-2 16,28-5-3-16,-34 22 5 0,12-6 0 0,1 3 5 16,-3 2-4-16,2 2-13 0,-2 1 0 0,2 1 0 15,0 4 0-15,2 4 0 0,2 3 0 16,1 4 0-16,4 1 0 0,-1 3 0 0,6-2 0 16,0 0 0-16,5-2 0 0,3-5 0 0,3-2 0 15,5-6 0-15,3-4 0 0,5-5 0 16,3-4 0-16,5-4 0 0,4-4 0 0,1-5 0 15,3-3 0-15,-2-4 0 0,0-4 0 0,-2-3 0 16,-3-3 0-16,-2-3 0 0,-3-2 0 0,-3-2 0 16,-5-2 0-16,-2 1 0 0,-5 1 0 15,-7 1 0-15,-4 1 0 0,-5 2 0 0,-3 2 0 16,-6 2 0-16,0 3 0 0,-6 1 0 0,0 4 0 16,0 4 0-16,-2 0 0 0,2 3 0 0,2 1 0 15,2 2 0-15,5 0 0 0,17-3 0 0,-18 8-12 16,6-30-207-16,29 28-376 0,-17-25-37 0,23 8 56 15</inkml:trace>
  <inkml:trace contextRef="#ctx0" brushRef="#br1" timeOffset="81872.9277">17885 4228 2047 0,'-26'31'0'0,"26"-31"0"0,0 0 0 15,0 0 0-15,18-15 0 0,-18 15 0 0,35-18 0 16,-11 7 0-16,4 2 0 0,3 0 0 16,4-1 0-16,-2 3 0 0,2-1 0 0,-4 6 0 15,-4 1 0-15,-3 1 0 0,-4 2 0 16,-20-2 0-16,28 10 0 0,-28-10 0 0,17 12 0 15,-17-12 0-15,0 0 0 0,8 17 0 0,-8-17 0 16,0 0 0-16,-16 25 0 0,16-25 0 0,-28 23 0 16,11-10 0-16,-1 1 0 0,-2 0 0 0,2 1 0 15,0-2 0-15,18-13 0 0,-27 22 0 0,27-22 0 16,0 0 0-16,-12 18 0 0,12-18 0 0,0 0 0 16,0 0 0-16,22 16 0 0,-22-16 0 15,29 1 0-15,-9-1 0 0,4 0 0 0,1 0 0 16,-1 1 0-16,-2 0 0 0,-3 1 0 0,-19-2 0 15,26 8 0-15,-26-8 0 0,12 17 0 16,-12-17 0-16,0 25 0 0,0-25 0 0,-13 34 0 16,0-13 0-16,-2-2 0 0,-2 1 0 0,-1-1 0 15,0-1 0-15,-1-2 0 0,19-16 0 16,-30 28 0-16,30-28 0 0,-17 15 0 0,17-15 0 16,0 0 0-16,0 0 0 0,0 0-138 0,36 9-453 15,-32-26-20-15,24 11-11 0</inkml:trace>
  <inkml:trace contextRef="#ctx0" brushRef="#br1" timeOffset="82205.9035">18825 4238 1652 0,'-11'19'377'0,"-8"-19"-359"0,-2 2-18 16,2 2 0-16,-1 0 0 0,1 2 0 0,-3 2 0 15,3 2 0-15,-1 1 0 0,2 1 0 0,18-12 0 16,-27 20 0-16,27-20 0 0,-11 19 0 16,11-19 0-16,3 19 0 0,-3-19 0 0,13 18 0 15,-13-18 0-15,24 17 0 0,-24-17 0 0,36 12 0 16,-18-7 0-16,4-1 0 0,0 0 0 0,-1 1 0 16,-1 0 0-16,-3 1 0 0,-17-6 0 0,21 12 0 15,-21-12 0-15,0 0 0 0,7 18 0 16,-7-18 0-16,-12 23 0 0,12-23 0 15,-28 32 0-15,7-14 0 0,-4 0 0 0,-1 0 0 16,-2-2 0-16,1-2 0 0,5-2 0 0,2-3 0 16,20-9 0-16,-22 10 0 0,22-10 0 0,0 0 0 15,0 0 0-15,0 0 0 0,29-12-36 0,-24-28-332 16,37 32-260-16,-18-24 15 0,17 10 212 0</inkml:trace>
  <inkml:trace contextRef="#ctx0" brushRef="#br1" timeOffset="82568.8876">19037 4442 1348 0,'0'0'522'15,"0"0"-462"-15,0 0-15 0,0 0-6 0,18-13-6 16,-18 13-33-16,27-6 0 0,-10 1 0 0,2-4 0 15,2 0 0-15,2-2 0 0,0-2 0 0,2-1 0 16,-2 1 0-16,0 0 0 0,-1-1 0 0,-3 2 0 16,-2 0 0-16,-17 12 0 0,23-22 0 0,-23 22 0 15,9-17 0-15,-9 17 0 16,0 0 0-16,-4-18 0 0,4 18 0 0,-17-7 0 16,17 7 0-16,-28 1 0 0,10 3 0 0,-4 6 0 15,-1 2 0-15,-3 2 0 0,0 3 0 0,0 2 0 16,1 2 0-16,0 0 0 0,5 2 0 0,1-2 0 15,6 0 0-15,3-1 0 0,4-3 0 0,6-17 0 16,4 32 0-16,-4-32 0 0,22 24 0 0,-3-17 0 16,3-2 0-16,7-1 0 0,3-6 0 15,9 2 0-15,-1-9 0 0,19 23-250 0,-33-37-362 16,32 23 13-16,-22-19 14 0</inkml:trace>
  <inkml:trace contextRef="#ctx0" brushRef="#br1" timeOffset="82765.872">19692 4294 2030 0,'0'0'17'16,"-29"-12"-17"-16,29 12 0 0,-22-7 0 0,22 7 0 15,-22 1 0-15,22-1 0 0,-26 14 0 0,26-14 0 16,-28 26 0-16,14-5 0 0,-3 1 0 0,4 3 0 16,-2 2 0-16,4 0 0 0,3 0 0 0,4-3 0 15,4-2 0-15,3-4 0 0,-3-18 0 0,24 28 0 16,-3-20 0-16,3-5 0 0,10-4 0 15,0-10 0-15,11 0 0 0,-6-22-30 16,29 25-551-16,-31-29-76 0,11 14 21 0</inkml:trace>
  <inkml:trace contextRef="#ctx0" brushRef="#br1" timeOffset="83673.4">14310 5778 1937 0,'-3'-29'110'0,"3"29"-110"0,9-21 0 16,-1 2 0-16,7-2 0 0,3-1 0 0,1 0 0 16,0 2 0-16,0 1 0 0,-2 3 0 0,2 1 0 15,-19 15 0-15,26-24 0 0,-26 24 0 16,18-14 0-16,-18 14 0 0,0 0 0 0,0 0 0 16,0 0 0-16,0 0 0 0,12 27 0 0,-11-10 0 15,-2 6 0-15,-2 5 0 0,-2 3 0 16,-2 6 0-16,2-1 0 0,0 3 0 0,0-1 0 15,2 0 0-15,3-3 0 0,0-3 0 0,5-5 0 16,3-5 0-16,2-4 0 0,-10-18 0 0,33 24 0 16,-13-17 0-16,5-4 0 0,3-3 0 0,2-6 0 15,2-4 0-15,-1-3 0 0,2-5 0 0,0-4 0 16,-3-2 0-16,0-4 0 0,-2-2 0 16,-6 1 0-16,-1-2 0 0,-4 1 0 0,-1 0 0 15,-4-2 0-15,-1 2 0 0,-3 0 0 16,-1 0 0-16,-3 2 0 0,-1 1 0 0,0 3 0 15,-1 2 0-15,-1 1 0 0,-1 2 0 0,2 1 0 16,-2 18 0-16,6-26 0 0,-6 26 0 0,7-17 0 16,-7 17 0-16,0 0 0 0,0 0 0 0,25-6 0 15,-25 6 0-15,30 3 0 0,-13 0 0 16,7 4 0-16,-5-13-42 0,24 33-279 0,-38-44-187 16,34 24-104-16,-19-12 58 0,1-13 545 0</inkml:trace>
  <inkml:trace contextRef="#ctx0" brushRef="#br1" timeOffset="83854.9011">15245 5665 1573 0,'-27'6'200'0,"27"-6"-170"0,-8 23-8 0,8-23 7 15,20 12 2-15,1-10-6 0,1-5-9 0,5-3-11 16,4-3-3-16,3-3-11 0,7 2-20 0,-5-9-32 15,16 18-77-15,-26-27-52 0,31 33-38 16,-35-21-265-16,8 0 34 0,11 15 134 0</inkml:trace>
  <inkml:trace contextRef="#ctx0" brushRef="#br1" timeOffset="84006.152">15449 5772 2047 0,'-24'29'0'0,"-8"0"0"0,8-4 0 0,7-2 0 16,17-23 0-16,-12 26 0 0,12-26 0 15,0 0 0-15,24 21 0 0,-4-19 0 0,5-4 0 16,7-6 0-16,8-5 0 0,4-5 0 0,7 1 0 16,-1-8 0-16,21 28-287 0,-34-34-391 0,15 19-20 15,-15-8 315-15</inkml:trace>
  <inkml:trace contextRef="#ctx0" brushRef="#br1" timeOffset="90896.5392">16398 5350 1262 0,'0'0'568'16,"0"0"-534"-16,0 0-7 0,15-22 5 0,-15 22 3 16,0 0 1-16,8-18 0 0,-8 18-19 0,0 0-17 15,0 0 0-15,0 0 0 0,0 0 0 0,0 0 0 16,0 0 0-16,0 0 0 0,0 0 0 0,0 0 0 16,0 0 0-16,0 0 0 0,0 0 0 0,-1 22 0 15,1-3 0-15,0 8 0 0,-1 8 0 0,-1 7 0 16,-2 6 0-16,-1 2 0 0,-4 2 0 15,-1 0 0-15,0 2 0 0,-1-2 0 0,-2-3 0 16,2-2 0-16,2-5 0 0,0-6 0 0,6-7 0 16,1-7 0-16,7-4 0 0,-5-18 0 0,23 24-39 15,-23-24-142-15,36-6-443 0,-24-11 6 0,18 8 34 16</inkml:trace>
  <inkml:trace contextRef="#ctx0" brushRef="#br1" timeOffset="91061.9313">16802 5708 1946 0,'-29'-9'101'0,"29"9"-101"15,-26 3 0-15,26-3 0 0,-18 1 0 0,18-1 0 16,0 0 0-16,0 0 0 0,0 0 0 0,0 0 0 16,0 0 0-16,0 0 0 0,19-13-79 0,-20-20-347 15,36 33-175-15,-21-21-11 0,14 4 284 0</inkml:trace>
  <inkml:trace contextRef="#ctx0" brushRef="#br1" timeOffset="91422.3146">17379 5359 1531 0,'0'0'382'0,"0"0"-248"15,-19 11-134-15,19-11 0 0,-29 21 0 0,29-21 0 16,-33 34 0-16,13-14 0 0,1 4 0 0,0 2 0 16,0 5 0-16,-1 2 0 0,1 5 0 0,-1 1 0 15,1 3 0-15,1 2 0 0,5-2 0 0,1-2 0 16,2-2 0-16,6-2 0 0,3-4 0 0,6-4 0 16,3-6 0-16,6-5 0 0,-14-17 0 0,36 23 0 15,-14-16 0-15,3-5 0 0,0-3 0 0,2-4 0 16,0-4 0-16,-2-2 0 0,1-3 0 0,-4-4 0 15,-3 0 0-15,-3-1 0 0,-4-1 0 16,-4 1 0-16,-4 1 0 0,-4 0 0 0,0 18 0 16,-14-30 0-16,14 30 0 0,-31-25 0 0,10 17 0 15,-2 2 0-15,-2 2 0 0,-1 4 0 0,1 0 0 16,0 4 0-16,4 0 0 0,4 3 0 0,17-7 0 16,-18 13-46-16,18-13-175 0,0 0-358 0,0 0-13 15,25-10-6-15</inkml:trace>
  <inkml:trace contextRef="#ctx0" brushRef="#br1" timeOffset="91835.1444">17973 5422 2011 0,'-22'1'21'0,"-1"-2"-6"0,1 2-15 0,-1 2 0 15,0 2 0-15,-2 3 0 0,0 2 0 16,-2 3 0-16,2 0 0 0,0 1 0 0,5 2 0 16,0-1 0-16,20-15 0 0,-27 27 0 0,27-27 0 15,-9 22 0-15,9-22 0 0,6 21 0 0,-6-21 0 16,20 20 0-16,-1-10 0 0,3-2 0 0,2 1 0 16,4-1 0-16,1 0 0 0,3 1 0 0,-2 1 0 15,2 1 0-15,-2 3 0 0,-2 1 0 0,-2 3 0 16,-7 1 0-16,-1 2 0 0,-6 2 0 0,-3 0 0 15,-5 1 0-15,-4 1 0 0,-5 3 0 0,-4-1 0 16,-3 2 0-16,-4 0 0 0,-3-2 0 0,-3 0 0 16,-2-2 0-16,-1-4 0 0,3-3 0 15,-1-4 0-15,5-5 0 0,0-4 0 0,18-5 0 16,-27-6 0-16,27 6 0 0,-16-23 0 0,13 5 0 16,1-7 0-16,2-6 0 0,5-6 0 15,4-5 0-15,2-6 0 0,3-2 0 0,2-1 0 16,2-1 0-16,2 5 0 0,-1 4 0 0,1 7 0 15,-1 7 0-15,-4 2 0 0,-1 8 0 0,-3 1 0 16,-11 18 0-16,14-36-139 0,12 44-422 0,-26-8-64 16,0 0 4-16</inkml:trace>
  <inkml:trace contextRef="#ctx0" brushRef="#br1" timeOffset="92667.005">18548 5662 1199 0,'18'8'597'0,"-37"-13"-508"0,19 5-56 0,0 0-4 16,0 0-6-16,0 0 5 0,0 0 0 0,0 0-7 16,0 0-21-16,0 0 0 0,0 0 0 0,0 0 0 15,0 0 0-15,-14 21 0 0,8-4 0 16,-1 2 0-16,-3 1 0 0,3 2 0 0,-3 0 0 15,2 1 0-15,1 1 0 0,-3-2 0 0,1-1 0 16,2-3 0-16,0-1 0 0,7-17 0 0,-6 23 0 16,6-23 0-16,0 0 0 0,0 0 0 0,0 0 0 15,0 0 0-15,0 0 0 0,0 0 0 0,20-18 0 16,-20 18 0-16,16-32 0 0,-7 10 0 0,2-2 0 16,0-2 0-16,-1 0 0 15,3-1 0-15,-1 2 0 0,-1 0 0 0,-2 2 0 16,0 3 0-16,-1 1 0 0,-1 2 0 0,-7 17 0 15,9-25 0-15,-9 25 0 0,0 0 0 0,0 0 0 16,0 0 0-16,0 0 0 0,0 0 0 0,0 0 0 16,0 0 0-16,0 0 0 0,0 0 0 0,17 26 0 15,-17-26 0-15,9 24 0 0,-9-24 0 0,13 19 0 16,-13-19 0-16,20 14 0 0,-20-14 0 16,30 3 0-16,-12-4 0 0,3-1 0 0,1-2 0 15,1-2 0-15,1-1 0 0,1-2 0 0,0 1 0 16,-2-2 0-16,0 2 0 0,-2 0 0 0,-21 8 0 15,30-10 0-15,-30 10 0 0,19-5 0 16,-19 5 0-16,0 0 0 0,0 0 0 0,0 0 0 16,18 2 0-16,-18-2 0 0,0 0 0 15,0 0 0-15,6 27 0 0,-6-27 0 0,2 31 0 16,-2-10 0-16,-1 0 0 0,-2 2 0 0,-1 3 0 16,-1-2 0-16,1-1 0 0,1 0 0 0,0-1 0 15,1-4 0-15,3-1 0 0,-1-17 0 0,6 24 0 16,-6-24 0-16,0 0 0 0,22 13 0 0,2 4-144 15,-30-45-221-15,29 30-282 0,-13-23 33 0,4-10 338 16</inkml:trace>
  <inkml:trace contextRef="#ctx0" brushRef="#br1" timeOffset="93619.8798">19719 5189 1703 0,'0'0'65'0,"-10"-23"-11"16,10 23-1-16,0 0-4 0,0 0 0 0,0 0-16 15,-19 8-9-15,19-8-15 0,-23 19-1 16,5-4-8-16,-3 4 0 0,-3 6 0 0,-2 6 0 16,-3 4 0-16,-3 6 0 0,-3 6 0 0,-1 4 0 15,-1 4 0-15,-2 2 0 0,1 1 0 0,1 0 0 16,3 0 0-16,5-2 0 0,4-5 0 0,6-4 0 16,4-6 0-16,4-6 0 0,6-2 0 15,3-10 0-15,6-2-32 0,-4-21-40 0,20 38-75 16,-20-38-297-16,0 0-138 0,20-2 25 0,-3-11 345 15</inkml:trace>
  <inkml:trace contextRef="#ctx0" brushRef="#br1" timeOffset="94013.1515">19829 5449 1365 0,'0'0'472'0,"0"0"-371"0,0 0-69 16,-23 0 1-16,23 0 3 0,-28 16-28 15,11-4-8-15,-2 2 0 0,-4 2 0 0,0 4 0 16,-2-1 0-16,0 4 0 0,-2 1 0 0,2 2 0 16,1-1 0-16,4 1 0 0,3-5 0 15,6-1 0-15,11-20 0 0,-11 25 0 0,11-25 0 16,0 0 0-16,21 23 0 0,-21-23 0 0,38 4 0 15,-13-7 0-15,6-4 0 0,3 0 0 0,2-3 0 16,3 0 0-16,-1 3 0 0,-2-1 0 16,-4 2 0-16,-4 1 0 0,-8 4 0 0,-3 3 0 15,-17-2 0-15,0 0 0 0,18 24 0 0,-18-24 0 16,-14 35 0-16,-2-9 0 0,-8 1 0 0,-3 4 0 16,-3 1 0-16,-2 0 0 0,-1-1 0 0,1-3 0 15,1-1 0-15,4-6 0 0,7-1 0 0,20-20 0 16,-25 22 0-16,25-22 0 0,0 0 0 15,0 0 0-15,19-21 0 0,-19 21 0 16,45-7-213-16,-47-30-325 0,33 18-129 0,-13-15 48 16,-1-11 610-16</inkml:trace>
  <inkml:trace contextRef="#ctx0" brushRef="#br2" timeOffset="100082.991">936 8290 1650 0,'0'0'78'0,"0"0"-62"15,0 0 39-15,0 0-46 0,0 0 17 0,-3-18-2 16,3 18-9-16,0 0-7 0,0 0-3 0,0 0 0 16,0 0-18-16,0 0 25 0,9 17-17 0,-9-17 36 15,11 19-14-15,-11-19 11 0,15 32-12 0,-7-12-8 16,1 3 5-16,-1 3-8 0,0 0 4 0,-4 3-7 16,1 2 6-16,-2 0-6 0,-3 3 6 0,-1 1-7 15,-4 0 7-15,-4 0-7 16,1-1 4-16,-5-1-5 0,1-1 0 0,-2-1 0 15,-2-2 0-15,0-3 0 0,-2-3 0 0,2-2 0 16,-1-3-2-16,17-18 4 0,-30 20-4 0,30-20-7 16,-22-2-36-16,22 2-50 0,-18-37-48 0,18 37-471 15,4-57 8-15,1 22 74 0</inkml:trace>
  <inkml:trace contextRef="#ctx0" brushRef="#br2" timeOffset="100249.3819">779 8070 1780 0,'-9'32'243'0,"-15"-20"-219"0,6 1-24 16,18-13 0-16,-23 22 0 0,23-22 0 0,-8 17 0 15,8-17 0-15,0 0-5 0,24 17-15 16,-1-16-21-16,0-8-17 0,17 7-52 0,-19-36-195 16,30 27-307-16,-10-11-13 0,8 1 355 0</inkml:trace>
  <inkml:trace contextRef="#ctx0" brushRef="#br2" timeOffset="100582.1202">1503 8191 1803 0,'-21'15'38'0,"7"5"-8"0,-2-1-7 0,4 4-20 15,-2-1 35-15,3 2-35 0,-2-1 25 0,2 0-11 16,0 2-10-16,1-1 7 0,1 0-6 0,1 1 7 15,1 0-5-15,2-1 0 0,1-3-10 16,1-1 0-16,3-20 0 0,0 29 0 0,0-29 0 16,6 19 0-16,-6-19 0 0,0 0 0 0,23 10 0 15,-23-10 0-15,27-9 0 0,-9-1 0 0,3-5 0 16,2-6 0-16,1-3 0 0,0-4 0 16,1-3 0-16,-1-3 0 0,-1 0 0 0,-2 0 0 15,-4 1 0-15,-3 2 0 0,-5 4 0 0,-2 1 0 16,-5 7 0-16,-2 19 0 0,-9-28 0 15,9 28 0-15,-23-15 0 0,23 15 0 0,-32 2 0 16,14 5-7-16,1 3-15 0,-2 3 5 0,19-13-5 16,-32 31 2-16,22-9 3 0,10-22-44 0,-12 38 11 15,12-38-80-15,16 36-181 0,-16-36-224 0,0 0-24 16,29 16 264-16</inkml:trace>
  <inkml:trace contextRef="#ctx0" brushRef="#br2" timeOffset="101066.0947">2034 8216 1678 0,'0'0'121'0,"0"0"-66"0,-23 7-9 0,6-9-1 16,17 2-13-16,-34 3-2 0,13 0-7 16,0 5-6-16,-1 0-17 0,0 4 0 0,-1 5 0 15,2 1 0-15,2 5 0 0,0 0 0 0,3 0 0 16,2 1 0-16,3 1 0 0,2-2 0 0,5-1 0 15,0-1 0-15,5-4 0 0,-1-17 0 0,11 24 0 16,-11-24 0-16,24 11 0 0,-7-11 0 0,3-2 0 16,1-4 0-16,0-4 0 0,4-5 0 0,2-2 0 15,-3-3 0-15,1-3 0 0,-1 1 0 16,-4-3 0-16,0 2 0 0,-5-1 0 16,0-2 0-16,-3 3 0 0,-2 0 0 0,-2 3 0 15,-3 3 0-15,-5 17 0 0,6-28 0 0,-6 28 0 16,0 0 0-16,0-18 0 0,0 18 0 0,0 0 0 15,0 0 0-15,0 0 0 0,-12 20 0 0,6 0 0 16,0 11 0-16,-1 8 0 0,-1 7 0 0,1 6 0 16,0 1 0-16,1 3 0 0,-1 3 0 15,-1-1 0-15,1 4 0 0,0 1 0 0,1-3 0 16,-1-1 0-16,0-4 0 0,-1-6 0 0,-2-5 0 16,-1-3 0-16,-1-7 0 0,0-5 0 15,-2-7 0-15,1-5 0 0,13-17 0 0,-28 19 0 16,28-19 0-16,-26 1 0 0,26-1 0 0,-25-20 0 15,14 3 0-15,-1-10 0 0,4-2 0 16,0-6 0-16,4-5 0 0,2-4 0 0,4-2-4 16,1-6-39-16,6 5-54 0,-13-19-68 0,30 33-135 15,-43-38-116-15,36 22-153 0,-11 13 117 0,-12-15 452 16</inkml:trace>
  <inkml:trace contextRef="#ctx0" brushRef="#br2" timeOffset="101595.4597">2616 8260 1630 0,'-19'-15'186'0,"19"15"-139"0,-15-25 3 16,15 25-12-16,-21-24 4 0,21 24-13 0,-27-21-4 15,27 21-25-15,-29-14 0 0,29 14 0 16,-33-9 0-16,15 9 0 0,-2 2 0 0,2 2 0 15,-2 4 0-15,-1 1 0 0,0 3 0 0,2 4 0 16,-1 2 0-16,2 5 0 0,2 0 0 0,3 5 0 16,1-1 0-16,3-1 0 0,4 1 0 0,4-4 0 15,5-4 0-15,3-2 0 0,-7-17 0 16,28 24 0-16,-9-15 0 0,3-6 0 16,3 0 0-16,1-4 0 0,2-4 0 0,-1-1 0 15,1-4 0-15,-2-2 0 0,-1-3 0 0,-2-1 0 16,-1-1 0-16,-4-2 0 0,-1 0 0 0,-3 0 0 15,-3-2 0-15,-3 1 0 0,-4 0 0 0,-2 1 0 16,-4 1 0-16,2 18 0 0,-6-32 0 0,6 32 0 16,-9-20 0-16,9 20 0 0,0 0 0 0,0 0 0 15,-20-3 0-15,20 3 0 16,-11 17 0-16,5 0 0 0,-2 6 0 0,1 9 0 0,-1 8 0 16,-1 6 0-16,-1 7 0 0,1 4 0 0,-1 2 0 15,0 3 0-15,0-1 0 0,1 1 0 16,1-2 0-16,1-4 0 0,1-4 0 0,0-1 0 15,-1-8 0-15,0-2 0 0,-2-5 0 0,0-6 0 16,-3-4 0-16,0-6 0 0,-1-3 0 0,13-17 0 16,-27 23 0-16,27-23 0 0,-31 4 0 15,14-10 0-15,17 6 0 0,-34-27 0 0,19 4 0 16,-4-4 0-16,5-3 0 0,0-5 0 0,3 0 0 16,3-5 0-16,4 0-47 0,-2-11-29 0,21 20-112 15,-31-35-104-15,44 43-66 0,-22-23-220 0,0-1 102 16,22 27 445-16</inkml:trace>
  <inkml:trace contextRef="#ctx0" brushRef="#br2" timeOffset="101837.5227">2927 8229 1765 0,'-2'23'282'16,"2"-23"-282"-16,-21 7 0 0,21-7 0 15,-26 13 0-15,26-13 0 0,-30 25 0 0,30-25 0 16,-29 34 0-16,15-13 0 0,3 2 0 0,0 1 0 16,3 1 0-16,1 0 0 0,4-2 0 0,1-3 0 15,3 0 0-15,-1-20 0 0,10 29 0 16,-10-29 0-16,17 19 0 0,-17-19 0 0,24 8-26 16,-24-8-70-16,39 6-143 0,-49-35-254 0,33 22-105 15,-13-13 20-15,-4-20 562 0</inkml:trace>
  <inkml:trace contextRef="#ctx0" brushRef="#br2" timeOffset="102245.8038">2988 8044 1787 0,'0'0'260'16,"0"0"-260"-16,0 0 0 0,0 0 0 15,0 0 0-15,0 0 0 0,17 4 0 0,-17-4 0 16,20 11 0-16,-20-11 0 0,24 15 0 0,-24-15 0 15,24 18 0-15,-24-18 0 0,21 25 0 0,-13-8 0 16,1 0 0-16,-3 3 0 0,-1 1 0 0,-2 1 0 16,0 1 0-16,-3 2 0 0,-2 1 0 0,0 2 0 15,-2-2 0-15,1-2 0 0,-1-2 0 16,-2-2 0-16,1-4 0 0,5-16 0 0,-7 25 0 16,7-25 0-16,0 0 0 0,0 0 0 0,0 0 0 15,0 0 0-15,0 0 0 0,0 0 0 0,0 0 0 16,7-25 0-16,-1 6 0 0,4-3 0 0,1-7 0 15,1 3 0-15,1-2 0 0,0 3 0 16,-3 3 0-16,1 0 0 0,-11 22 0 0,19-25 0 16,-19 25 0-16,0 0 0 0,0 0 0 15,18-8 0-15,-18 8 0 0,0 0 0 0,7 22 0 16,-7-22 0-16,11 29 0 0,-6-11 0 0,4-1 0 16,-1 3 0-16,3 0 0 0,1-3 0 0,5 4 0 15,0-7 0-15,4 2 0 0,0-5 0 0,3 1 0 16,0-4 0-16,4 1 0 0,0-7-15 0,9 7-76 15,-18-28-128-15,33 36-101 0,-42-44-95 16,30 18-158-16,-6 1 160 0,-22-24 413 0</inkml:trace>
  <inkml:trace contextRef="#ctx0" brushRef="#br2" timeOffset="102714.7024">3769 8167 1878 0,'0'0'101'16,"-28"-15"-48"-16,9 6-38 0,1 4-15 0,-1 1 0 15,-2 4 0-15,0 1 0 0,-1 5 0 0,0 2 0 16,3 1 0-16,0 4 0 0,2 1 0 15,17-14 0-15,-27 35 0 0,17-14 0 0,2 3 0 16,3-1 0-16,0 1 0 0,5-2 0 0,3-3 0 16,2-2 0-16,-5-17 0 0,17 25 0 0,-17-25 0 15,26 14 0-15,-9-12 0 0,1-2 0 0,0-2 0 16,-1-4 0-16,0-3 0 0,-17 9 0 16,32-28 0-16,-17 9 0 0,-2-1 0 0,0-3 0 15,-3-3 0-15,0 2 0 0,-3 0 0 16,-1 2 0-16,0 3 0 0,-1 2 0 0,-5 17 0 15,7-27 0-15,-7 27 0 0,0 0 0 0,0 0 0 16,0 0 0-16,0 0 0 0,0 0 0 0,-4 26 0 16,-1-1 0-16,-3 9 0 0,0 7 0 0,1 5 0 15,-2 3 0-15,3 3 0 0,0 4 0 0,2 5 0 16,1-1 0-16,0 0 0 0,2-3 0 16,0-6 0-16,1-1 0 0,-1-2 0 0,-1-7 0 15,1-2 0-15,0-9 0 0,-1-6 0 0,0-6 0 16,2-18 0-16,-2 19 0 0,2-19 0 0,0 0 0 15,0 0 0-15,0 0 0 0,0 0 0 16,-5-32 0-16,1 12 0 0,1-8 0 0,-1 0 0 16,2-5 0-16,-2-1 0 0,0-2 0 0,1-4 0 15,-1-3 0-15,3-7 0 0,1-4 0 16,2-2 0-16,4 3 0 0,4 4 0 0,1 11 0 16,1 6 0-16,3 6 0 0,-3 5 0 0,-12 21 0 15,28-31 0-15,-11 19 0 0,-17 12 0 0,35-17 0 16,-35 17-20-16,49 0-169 0,-42-20-39 0,31 43-133 15,-38-23-154-15,13-17-1 0,16 26 299 0</inkml:trace>
  <inkml:trace contextRef="#ctx0" brushRef="#br2" timeOffset="102881.0407">4118 8389 1969 0,'-5'20'78'0,"5"-20"-78"0,-22 5 0 15,22-5 0-15,0 0 0 0,-23-2 0 16,23 2 0-16,0 0 0 0,-17-8 0 0,17 8 0 16,0 0 0-16,0 0 0 0,0 0 0 0,-19-32-82 15,35 51-217-15,-40-28-351 0,24 9-27 0,0 0 339 16</inkml:trace>
  <inkml:trace contextRef="#ctx0" brushRef="#br2" timeOffset="103652.3983">1624 9665 1659 0,'20'-5'185'0,"-37"-2"-135"0,17 7-23 15,7-29-4-15,4 12-7 0,1 0 2 0,3-1-7 16,-15 18-19-16,30-28 27 0,-30 28-31 0,28-21 29 16,-28 21-13-16,26-19-3 0,-26 19 3 15,19-10-2-15,-19 10 0 0,0 0 1 0,19 0 0 16,-19 0 2-16,0 0 3 0,10 20 1 0,-10-20-8 15,4 28-1-15,-4-10 0 0,-1 4 0 16,-3 3 0-16,2 5 0 0,-2 3 0 0,2 1 0 16,-1 0 0-16,1 2 0 0,1-2 0 0,1-4 0 15,1-3 0-15,4-4 0 0,1-6 0 0,-6-17 0 16,19 25 0-16,-19-25 0 0,27 10 0 0,-9-13 0 16,2-3 0-16,4-5 0 0,2-5 0 0,2-5 0 15,-2-6 0-15,1 0 0 0,-3-5 0 0,1-1 0 16,-3-2 0-16,-2 0 0 0,-1 0 0 15,-5 0 0-15,-4 6 0 0,-2 1 0 0,-3 1 0 16,-1 1 0-16,-3-2 0 0,-1 3 0 16,-1 1 0-16,0 1 0 0,-2 5 0 0,2 1 0 15,1 17 0-15,0-25 0 0,0 25 0 0,0 0 0 16,0 0 0-16,0 0 0 0,0 0 0 0,21-14 0 16,-21 14 0-16,30 2 0 0,-7 3 0 15,0-7-56-15,19 19-147 0,-34-39-181 0,37 32-240 16,-21-14 5-16,1-9 459 0</inkml:trace>
  <inkml:trace contextRef="#ctx0" brushRef="#br2" timeOffset="103864.162">2633 9467 1948 0,'0'0'15'0,"0"0"2"0,0 0-2 0,0 0 5 15,0 0-1-15,23 0-6 0,-23 0-13 0,22-6 0 16,-22 6 0-16,28-11 0 0,-10 4 0 0,1-2 0 16,2 1 0-16,3-3 0 0,1 1-20 0,1 3-18 15,-3-5-15-15,7 14-40 0,-22-27-149 16,21 33-356-16,-29-8-10 0,20 0 214 0</inkml:trace>
  <inkml:trace contextRef="#ctx0" brushRef="#br2" timeOffset="104015.3915">2712 9703 1732 0,'0'0'224'16,"-22"-3"-133"-16,22 3-91 0,0 0 0 0,0 0 0 15,0 0 0-15,0 0 0 0,0 0 0 0,0 0 0 16,10-18 0-16,-10 18 0 0,30-18 0 0,-12 5 0 16,6 2 0-16,-4-4-22 0,10 15-102 0,-24-32-199 15,38 34-308-15,-35-20 108 0,25 12 100 0</inkml:trace>
  <inkml:trace contextRef="#ctx0" brushRef="#br2" timeOffset="104635.6312">4052 9289 1462 0,'-9'-18'214'0,"9"18"-162"16,-29-13 5-16,29 13-4 0,-34-10-6 0,16 10-9 15,-4-1-12-15,0 3 0 0,-3 2-2 16,0 3 0-16,0 0 0 0,0 5-24 0,1 3 0 15,0 2 0-15,2 2 0 0,1 3 0 0,2 1 0 16,4 1 0-16,3 0 0 0,3-1 0 0,6-6 0 16,3-17 0-16,5 26 0 0,-5-26 0 0,25 11 0 15,-7-11 0-15,4-5 0 0,5-5 0 16,3-7 0-16,5-3 0 0,1-7 0 0,0-4 0 16,3-5 0-16,0-1 0 0,-1-2 0 0,-1-1 0 15,-2 0 0-15,-4 3 0 0,-3-1 0 0,-2 3 0 16,-7 3 0-16,-3 4 0 0,-5 3 0 0,-6 3 0 15,-3 2 0-15,-2 20 0 0,-7-23 0 0,7 23 0 16,0 0 0-16,-25-3 0 16,25 3 0-16,-27 28 0 0,10-4 0 0,0 6 0 15,-3 4 0-15,3 0 0 0,1 2 0 0,3-3 0 16,7-1 0-16,1-5 0 0,8-2 0 0,1-4 0 16,10-3 0-16,-14-18 0 0,38 24 0 0,-12-21 0 15,10 2-75-15,-8-24-92 0,29 31-142 0,-40-43-145 16,24 13-131-16,-2 6 129 0,-16-28 456 0</inkml:trace>
  <inkml:trace contextRef="#ctx0" brushRef="#br2" timeOffset="104847.3606">4772 8676 2047 0,'0'0'0'0,"-25"6"0"0,25-6 0 0,-32 27 0 16,11-3 0-16,-2 9 0 0,-3 5 0 15,0 7 0-15,-4 6 0 0,1 3 0 0,-1 3 0 16,-1 1 0-16,1-1 0 0,-2 0 0 0,3-2 0 16,1 0 0-16,4-3 0 0,3-4 0 0,4-1 0 15,5-6 0-15,6-3 0 0,1-9-36 0,11 2-33 16,-6-31-116-16,28 34-317 0,-28-34-73 0,17 4-37 16,5 1 545-16</inkml:trace>
  <inkml:trace contextRef="#ctx0" brushRef="#br2" timeOffset="105104.669">4850 9209 1896 0,'0'0'79'0,"0"0"-34"15,0 0-18-15,-17 8-27 0,17-8 0 0,-15 17 0 16,15-17 0-16,-22 30 0 0,8-10 0 0,-1 5 0 15,0 4 0-15,1 2 0 0,-1 2 0 0,3 2 0 16,2 1 0-16,2-2 0 0,4-1 0 16,4-2 0-16,3-4 0 0,3-2 0 0,2-2 0 15,3-6 0-15,-11-17 0 0,30 25 0 16,-12-20 0-16,2-5 0 0,3-2 0 0,0-9 0 16,4 1 0-16,-5-8 0 0,1 1 0 0,-8-8-46 15,11 22-155-15,-41-39-168 0,32 32-271 0,-26-9 32 16,-7-7 426-16</inkml:trace>
  <inkml:trace contextRef="#ctx0" brushRef="#br2" timeOffset="105255.9832">4662 9443 1761 0,'-42'-4'273'15,"42"4"-260"-15,-22 3-13 0,22-3 0 0,0 0 0 16,0 0 0-16,0 0 0 0,0 0 0 16,0 0 0-16,27-10 0 0,-3 0 0 0,6-3 0 15,6 0 0-15,3-4 0 0,3 3 0 0,-2-3 0 16,5 10 0-16,-16-19-121 0,32 38-346 0,-40-27-224 15,13 8 37-15,-2 11 541 0</inkml:trace>
  <inkml:trace contextRef="#ctx0" brushRef="#br2" timeOffset="106057.5567">1806 10959 1798 0,'0'0'173'16,"0"0"-149"-16,13-18-8 0,-13 18-3 16,18-35-1-16,-6 13-1 0,4 1-11 0,1-4 0 15,3 5 0-15,-3-1 0 0,1 3 0 0,-1 5 0 16,-17 13 0-16,24-18 0 0,-24 18 0 0,0 0 0 16,19 0 0-16,-19 0 0 0,0 0 0 0,11 21 0 15,-11-21 0-15,2 34 0 0,-2-11 0 16,-1 1 0-16,-2 1 0 0,2 1 0 0,0 2 0 15,0 4 0-15,1 0 0 0,1 2 0 16,1 2 0-16,1-2 0 0,3 0 0 0,2-5 0 16,2-6 0-16,3-4 0 0,-13-19 0 0,32 21 0 15,-10-17 0-15,0-6 0 0,3-1 0 0,3-8 0 16,0-6 0-16,2-8 0 0,0-6 0 0,-1-5 0 16,0-3 0-16,-2 2 0 0,-3-3 0 0,-3 1 0 15,-4 1 0-15,-2-2 0 0,-6 3 0 16,-1 1 0-16,-3 2 0 0,-3 3 0 0,-1 1 0 15,-1 3 0-15,-1 2 0 0,-1 3 0 0,-1 2 0 16,3 20 0-16,-5-27 0 0,5 27 0 16,0 0 0-16,-2-21 0 0,2 21 0 0,0 0 0 15,19-11 0-15,-19 11 0 0,34-5 0 0,-9 5-4 16,-1-9-98-16,22 26-151 0,-35-42-200 0,28 27-165 16,-11-7 27-16,-6-16 566 0</inkml:trace>
  <inkml:trace contextRef="#ctx0" brushRef="#br2" timeOffset="106254.2095">3035 10626 1942 0,'-17'30'105'0,"17"-30"-105"0,-18 5 0 0,18-5 0 15,0 0 0-15,0 0 0 0,0 0 0 0,0 0 0 16,22-12 0-16,-22 12 0 0,27-13 0 0,-27 13 0 15,35-13 0-15,-18 7 0 0,2 2 0 0,0-2-24 16,1 8-47-16,-20-2-63 0,46 3-329 0,-46-3-162 16,20-1 45-16,-20 1 431 0</inkml:trace>
  <inkml:trace contextRef="#ctx0" brushRef="#br2" timeOffset="106390.2508">2957 10976 2047 0,'0'0'0'15,"-13"22"0"-15,13-22 0 0,0 0 0 0,30 7 0 16,-10-10 0-16,5-5 0 0,6-4 0 16,3-6 0-16,6-1 0 0,-1-5 0 0,2 2 0 15,-3-6-11-15,17 27-257 0,-37-29-400 0,18 14 3 16,-10-5 231-16</inkml:trace>
  <inkml:trace contextRef="#ctx0" brushRef="#br2" timeOffset="112077.6735">4111 10295 878 0,'0'0'489'0,"0"0"-408"0,0 0-23 16,3-27 3-16,-3 27-7 0,0 0-1 0,0 0-2 16,0 0-8-16,0 0-2 0,0 0-9 15,0 0-5-15,0 0-9 0,0 0 1 0,4 24-7 16,-4-24 4-16,-11 35-8 0,3-15 5 0,-1 3-8 15,-2 3 4-15,0 2-8 0,-1 2 5 16,2 1-8-16,0 2 6 0,4-2-7 0,1-3 5 16,4-1-13-16,2-4-5 0,8 3-36 0,-9-26-32 15,32 51-167-15,-32-51-371 0,28 19 50 0,-8-15 205 16</inkml:trace>
  <inkml:trace contextRef="#ctx0" brushRef="#br2" timeOffset="112395.3145">4558 10176 1397 0,'-33'14'223'0,"22"10"-184"16,-8-3 10-16,8 12 6 0,-6-3-13 0,7 7 9 16,-5 0-20-16,6 4 8 0,-2 0-17 15,6 1 7-15,0-2-12 0,4-1 5 0,4-7-9 16,3-3 3-16,4-3-14 0,5-7-2 0,2-4 0 15,1-6 0-15,4-6 0 0,0-4 0 0,2-7 0 16,0-4 0-16,1-5 0 0,0-3 0 0,0-7 0 16,0-2 0-16,-2-4 0 0,0-3 0 15,-1-3 0-15,-4 2 0 0,-2-1 0 0,-4 2 0 16,-3 4 0-16,-5-1 0 0,-4 3 0 16,-4 1 0-16,-1 4-10 0,-2 2-12 0,-3 7-11 15,10 16 24-15,-21-21-13 0,21 21 15 0,-22 1-31 16,22-1-15-16,-17 21-10 0,0-21-87 0,33 38-192 15,-33-25-163-15,21 11-31 0,-4 2 280 0</inkml:trace>
  <inkml:trace contextRef="#ctx0" brushRef="#br2" timeOffset="112712.9401">5180 10184 1129 0,'0'0'581'0,"0"0"-497"0,-19-11-33 15,19 11-35-15,-27 10 34 0,27-10-42 0,-33 22 34 16,33-22-20-16,-35 31-7 0,18-12 6 16,-1 2-7-16,2 0 0 0,1 0-14 0,4 0 0 15,3-3 0-15,8-18 0 0,-6 30 0 0,6-30 0 16,10 21 0-16,-10-21 0 0,26 11 0 0,-6-9 0 16,2-2 0-16,2 0 0 0,2-2 0 0,0-1 0 15,0 2 0-15,-2 0 0 0,-2 2 0 0,-4 2 0 16,-1 3 0-16,-17-6 0 0,26 19 0 0,-26-19 0 15,15 30 0-15,-13-11 0 16,-4 3 0-16,-3 1 0 0,-4 1 0 0,-2 2 0 16,-2-1 0-16,-1-1 0 0,0 1 0 0,-1-4 0 15,2-1 0-15,13-20 0 0,-22 26 0 0,22-26-20 16,0 0-41-16,0 0-19 0,0 0-66 0,-19-23-204 16,40 20-132-16,-19-25-65 0,9-7 187 0</inkml:trace>
  <inkml:trace contextRef="#ctx0" brushRef="#br2" timeOffset="112894.4101">5201 10173 1955 0,'-32'16'92'15,"32"-16"-92"-15,-26 17 0 0,26-17 0 16,0 0 0-16,0 0 0 0,0 0 0 0,0 0 0 16,0 0 0-16,25 2 0 0,-3-8 0 15,2-2 0-15,6-2 0 0,0-2 0 0,3 1 0 16,1-2 0-16,4 4 0 0,-3-8-89 0,17 30-158 15,-34-36-321-15,29 25-16 0,-14-8 26 0</inkml:trace>
  <inkml:trace contextRef="#ctx0" brushRef="#br2" timeOffset="113030.5285">5629 10370 2047 0,'-34'18'0'0,"16"-3"0"0,1-4 0 16,17-11 0-16,-22 13 0 0,22-13 0 0,0 0 0 15,0 0 0-15,0 0 0 0,0 0 0 0,0 0 0 16,27-17 0-16,-3 17-105 0,-26-36-321 0,37 28-211 16,-17-19 5-16,9-5 386 0</inkml:trace>
  <inkml:trace contextRef="#ctx0" brushRef="#br2" timeOffset="113681.0713">6363 9975 1589 0,'-9'-18'91'16,"9"18"-22"-16,0 0-24 0,-21 9-16 0,21-9-14 15,-29 22-1-15,8-5-1 0,1 7 8 0,-6 2 1 16,1 6 8-16,-4 2-3 0,2 7-7 0,0 2 26 16,3 4-30-16,-1 0-16 0,3-1 0 0,3 0 0 15,3-5 0-15,5-1 0 0,5-6 0 0,5-4 0 16,5-6 0-16,4-3 0 0,6-4 0 16,3-5 0-16,4-1 0 0,6-6 0 0,2-3 0 15,4-4 0-15,0-3 0 0,1-5 0 0,-2-3 0 16,-3-3 0-16,-2-2 0 0,-4-1 0 0,-4-1 0 15,-5 0 0-15,-5 0 0 0,-3 2 0 0,-4 1 0 16,-2 17 0-16,-9-28 0 0,9 28 0 16,-21-24 0-16,21 24 0 0,-29-16 0 0,29 16-20 15,-33-9-14-15,33 9-8 0,-31-1-21 16,31 1-29-16,-26-2-61 0,38 27-163 0,-33-36-76 16,21 11-34-16,9 17-14 0,-15-34 372 0</inkml:trace>
  <inkml:trace contextRef="#ctx0" brushRef="#br2" timeOffset="114165.2086">6803 10206 1437 0,'40'25'424'16,"-40"-25"-324"-16,0 0-58 0,-21 4-18 0,21-4-4 16,0 0-20-16,-25 13 0 0,25-13 0 0,-30 21 0 15,13-7 0-15,2 6 0 0,-2 0 0 0,1 2 0 16,0 1 0-16,1-1 0 0,2-2 0 0,1 1 0 15,2-4 0-15,10-17 0 0,-12 25 0 16,12-25 0-16,0 0 0 0,0 0 0 0,0 0 0 16,0 0 0-16,0 0 0 0,18 6 0 0,-18-6 0 15,18-19 0-15,-18 19 0 0,22-30 0 0,-8 13 0 16,0-3 0-16,0 1 0 0,0 0 0 0,-3-1 0 16,1 2 0-16,-2 1 0 0,-10 17 0 0,16-29 0 15,-16 29 0-15,11-20 0 0,-11 20 0 16,0 0 0-16,0 0 0 0,0 0 0 15,0 0 0-15,0 0 0 0,0 0 0 0,0 0 0 16,0 0 0-16,0 0 0 0,0 0 0 0,10 18 0 16,-10-18 0-16,0 0 0 0,9 22 0 0,-9-22 0 15,0 0 0-15,22 13 0 0,-22-13 0 0,21 3 0 16,-21-3 0-16,25-3 0 0,-25 3 0 0,30-7 0 16,-30 7 0-16,31-10 0 0,-31 10 0 15,32-12 0-15,-32 12 0 0,29-12 0 0,-29 12 0 16,23-10 0-16,-23 10 0 0,20-7 0 0,-20 7 0 15,0 0 0-15,24-1 0 0,-24 1 0 16,0 0 0-16,19 21 0 0,-19-21 0 0,10 32 0 16,-9-12 0-16,2 5 0 0,-4-1 0 0,-1 2 0 15,0 0 0-15,-1-2 0 0,-1-4 0 0,4 5 0 16,0-25-115-16,8 43-142 0,-30-54-124 16,22 11-219-16,0 0 39 0,0 0 429 0</inkml:trace>
  <inkml:trace contextRef="#ctx0" brushRef="#br2" timeOffset="114860.9156">4109 11193 1519 0,'26'28'277'15,"-26"-28"-226"-15,0 0-22 0,24 1-5 0,1-1 0 16,5-4 1-16,6 2-6 0,4-3-4 0,4-1-7 15,5 0 0-15,2-1-3 0,5-2 0 0,2-1-3 16,6-1 2-16,6-1-1 0,6-5 4 16,8-1-2-16,4-2 3 0,3-2-6 0,3 1 5 0,-2 2-7 15,3 0 0-15,4 2 0 0,-2 0 0 0,1 1 0 16,-3 3 0-16,-4 1 0 16,-1 2 0-16,-3 2 0 0,0 0 0 0,1 2 0 15,-3 1 0-15,0 1 0 0,-3-1 0 0,-3 1 0 16,1-1 0-16,-2 0 0 0,0-2 0 0,2 0 0 15,-5-1 0-15,1-2 0 0,-6-1 0 0,-2-1 0 16,-3-3 0-16,-6 2 0 0,0-1 0 0,-3-3 0 16,-4 3 0-16,-7-7-44 0,8 24-159 15,-39-33-330-15,26 24-70 0,-22-10-19 0</inkml:trace>
  <inkml:trace contextRef="#ctx0" brushRef="#br2" timeOffset="117613.8798">4824 11507 1699 0,'11'-20'226'0,"-11"20"-153"0,0 0-53 0,0 0-9 16,16-20-3-16,-16 20 2 0,0 0-10 0,0 0 0 15,0 0 0-15,21-8 0 0,-21 8 0 16,19 0 0-16,-19 0 0 0,33-4 0 0,-11 2 0 16,1-4 0-16,2 0 0 0,2-5 0 0,0 0 0 15,1-2 0-15,2 0 0 0,-4 0 0 0,-2 2 0 16,-2 2 0-16,-5 4 0 0,-17 5 0 0,18-5 0 15,-18 5 0-15,0 0 0 0,0 0 0 0,-6 28 0 16,-5-6 0-16,-7 3 0 0,-6 9 0 16,-4 3 0-16,-6 3 0 0,-2 3 0 15,0-1 0-15,-3 1 0 0,0 0 0 0,1-2 0 16,6 0 0-16,1-5 0 0,8-3 0 0,7-10 0 16,6-6 0-16,10-17 0 0,0 0 0 0,8 17 0 15,-8-17 0-15,31-5 0 0,-6-2 0 0,4-4 0 16,5-5 0-16,5-1 0 0,2-10-25 0,9 8-61 15,-10-20-54-15,33 30-322 0,-30-26-145 0,11 10 34 16,-7 3 420-16</inkml:trace>
  <inkml:trace contextRef="#ctx0" brushRef="#br2" timeOffset="117916.3967">5854 11205 1560 0,'-21'-16'356'0,"21"16"-326"16,-25 13-24-16,7-3 4 0,-3 1 3 0,2 3 6 16,-5 3 2-16,1 6 2 0,-3 3-14 0,0 5-9 15,-1 4 0-15,2 5 0 0,-1 4 0 0,2 3 0 16,1 1 0-16,1 2 0 0,4-3 0 0,2 0 0 16,2-2 0-16,6-5 0 0,4-6 0 15,6-6 0-15,5-8 0 0,6-3 0 0,4-5 0 16,4-1 0-16,2-9 0 0,3-2 0 15,0-6 0-15,2-5 0 0,-1-2 0 0,-3-3 0 16,-1 0 0-16,-1-3 0 0,0-1 0 0,-2-4 0 16,-3-1 0-16,-3 1 0 0,-4-1 0 0,-4 3 0 15,-3 3 0-15,-5-1 0 0,2 20 0 0,-8-31 0 16,8 31 0-16,-15-33 0 0,15 33-22 0,-19-35-95 16,19 35-351-16,0 0-143 0,-1-18-32 15,1 18 458-15</inkml:trace>
  <inkml:trace contextRef="#ctx0" brushRef="#br2" timeOffset="118416.0923">6727 11273 1254 0,'0'0'522'0,"0"0"-434"0,-9-17-25 16,9 17-13-16,-17 7-13 0,17-7-10 16,-37 19-21-16,13-5-6 0,-3 4 0 0,-1 2 0 15,-1 2 0-15,0 1 0 0,2 0 0 0,3 0 0 16,2-1 0-16,5 2 0 0,3-2 0 0,5-3 0 16,9-19 0-16,-8 28 0 0,8-28 0 0,0 0 0 15,29 17 0-15,-29-17 0 0,37 9 0 0,-15-5 0 16,3-3 0-16,2 0 0 15,0-1 0-15,0 2 0 0,-1 0 0 0,0-2 0 0,-4 3 0 16,-1 0 0-16,-21-3 0 0,27 12 0 16,-27-12 0-16,15 18 0 0,-15-18 0 0,-1 25 0 15,1-25 0-15,-16 30 0 0,16-30 0 0,-29 30 0 16,29-30 0-16,-33 25 0 0,33-25 0 0,-26 19 0 16,26-19 0-16,-18 4 0 0,18-4-103 0,-20-7-501 15,20 7-35-15,4-23 12 0</inkml:trace>
  <inkml:trace contextRef="#ctx0" brushRef="#br2" timeOffset="118748.8328">6984 11481 1655 0,'0'0'225'0,"0"0"-62"0,-20 14-159 15,20-14-4-15,0 0 0 0,0 0 0 0,0 0 0 16,0 0 0-16,0 0 0 0,0 0 0 0,0 0 0 15,28 11 0-15,-8-17 0 0,3-3 0 0,4-3 0 16,-2-1 0-16,2-1 0 0,0-2 0 0,1 1 0 16,-1 0 0-16,-3-1 0 0,-3 1 0 0,-21 15 0 15,29-24 0-15,-29 24 0 0,16-18 0 16,-16 18 0-16,0 0 0 0,1-18 0 0,-1 18 0 16,0 0 0-16,-22-6 0 0,22 6 0 0,-29 6 0 15,10 2 0-15,-1 4 0 0,-2 4 0 16,-2 2 0-16,0 3 0 0,1 1 0 0,3 1 0 15,0 0 0-15,1 0 0 0,4-2 0 0,1 1 0 16,4-3 0-16,4-2 0 0,6-17 0 0,1 27 0 16,-1-27 0-16,19 21 0 0,-19-21 0 15,37 10 0-15,-15-7 0 0,5-3 0 0,1-6 0 16,9 3-24-16,-15-33-307 0,27 34-327 0,-20-23 47 16,11 9 189-16</inkml:trace>
  <inkml:trace contextRef="#ctx0" brushRef="#br2" timeOffset="118960.5637">7667 11236 1368 0,'-26'-13'604'0,"3"25"-548"16,-2-2-37-16,2 4-19 0,1 2 0 0,2 3 0 16,-2 3 0-16,2 3 0 0,2 3 0 0,3 1 0 15,3 0 0-15,4 2 0 0,2-6 0 0,3 0 0 16,6-3 0-16,-3-22 0 0,19 28 0 15,-19-28 0-15,37 12 0 0,-16-12 0 0,7-2 0 16,0-12 0-16,19 22-156 0,-19-37-495 0,13 10-49 16,-16-13 161-16</inkml:trace>
  <inkml:trace contextRef="#ctx0" brushRef="#br2" timeOffset="120200.8582">2119 12784 1694 0,'-7'-29'229'0,"7"29"-173"16,24-28-50-16,-9 5 24 0,5-7-26 15,5-2 23-15,3-5-26 0,2 2-1 0,0 3 0 16,0 1 0-16,-3 10 0 0,-2 1 0 16,-4 8 0-16,-4 4 0 0,-17 8 0 0,23-2 0 15,-23 2 0-15,10 17 0 0,-10-17 0 0,-1 39 0 16,-3-8 0-16,-3 3 0 0,-3 6 0 0,-1 3 0 15,-1 1 0-15,1 4 0 0,0-1 0 16,2 0 0-16,3-2 0 0,4-2 0 0,3-1 0 16,4-3 0-16,2-7 0 0,7-7 0 0,3-7 0 15,5-7 0-15,3-4 0 0,2-6 0 0,3-4 0 16,2-6 0-16,0-5 0 0,-1-3 0 0,0-7 0 16,-3-2 0-16,-2-1 0 0,-1-4 0 0,-3 1 0 15,-2 0 0-15,-3-3 0 0,-2-1 0 0,-5 0 0 16,-2 1 0-16,-6-2 0 15,1 3 0-15,-3 1 0 0,-3 2 0 0,2 2 0 16,-4 2 0-16,3 2 0 0,-2 2 0 0,3 3 0 16,1 0 0-16,0 18 0 0,7-26 0 0,-7 26 0 15,16-18 0-15,-16 18 0 0,27-13-40 0,8 34-301 16,-35-21-319-16,37-7 4 0,-37 7 307 0</inkml:trace>
  <inkml:trace contextRef="#ctx0" brushRef="#br2" timeOffset="120397.5415">3270 12621 1776 0,'0'0'271'16,"17"4"-271"-16,-17-4 0 0,0 0 0 0,0 0 0 15,24-26 0-15,-7 15 0 0,4-2 0 0,3-4 0 16,3-2 0-16,1-2 0 0,4 2 0 0,-3-2 0 15,0 6-18-15,-3-4-41 0,4 15-39 0,-28-27-332 16,25 33-207-16,-27-2 11 0,0 0 448 0</inkml:trace>
  <inkml:trace contextRef="#ctx0" brushRef="#br2" timeOffset="120533.5957">3281 13072 2047 0,'0'0'0'15,"18"-5"0"-15,2-6 0 0,6-8 0 0,6-6 0 16,6-7 0-16,2-4 0 0,10 1 0 0,-2-17-44 16,25 18-635-16,-16-18-30 0,9 4 95 15</inkml:trace>
  <inkml:trace contextRef="#ctx0" brushRef="#br2" timeOffset="126741.1623">4412 12331 1361 0,'40'-1'389'0,"-40"1"-318"0,0 0-36 15,-4-21-4-15,4 21-6 0,0 0 2 0,16-21-1 16,-16 21-6-16,0 0-6 0,0 0-3 0,0 0-1 16,0 0-1-16,0 0 2 0,0 0-4 0,0 0-7 15,0 0 0-15,-8 20 0 0,8-20 0 0,-16 30 0 16,4-11 0-16,-2 3 0 0,0 4 0 0,-2 3 0 16,-1 1 0-16,0 1 0 0,-4 1 0 0,3 2 0 15,-2-3 0-15,3 0 0 0,0-2 0 0,3-1 0 16,3-4 0-16,4-3 0 0,4-4 0 0,3-17 0 15,7 20 0-15,-7-20 0 0,31 10 0 0,-6-10 0 16,8-3 0-16,7-7 0 0,8-6 0 0,2-3 0 16,4-4 0-16,2-3 0 0,1-1 0 15,-1-1 0-15,0 1 0 0,-3-2 0 0,-4 6 0 16,-4-2 0-16,-4 5 0 0,-11 0-32 0,5 14-104 16,-35-30-249-16,27 31-228 0,-26-16-6 0,-1 21 358 15</inkml:trace>
  <inkml:trace contextRef="#ctx0" brushRef="#br2" timeOffset="126922.6451">4775 12298 1847 0,'0'46'200'16,"-10"-28"-200"-16,-4 4 0 0,3 5 0 0,4 2 0 16,0 4 0-16,-1 7 0 0,-1 6 0 0,-4 8 0 15,0-2 0-15,0 3 0 0,0-3 0 0,3-5 0 16,2-4 0-16,6-9 0 0,5-5 0 0,5-8 0 15,9-4 0-15,0-14-53 0,22 15-139 0,-23-35-439 16,27 10-8-16,-10-14 108 0</inkml:trace>
  <inkml:trace contextRef="#ctx0" brushRef="#br2" timeOffset="127058.8323">5127 12646 2045 0,'-23'9'2'0,"6"-4"-2"0,17-5 0 16,-21 3-15-16,21-3-33 0,0 0-35 0,0 0-268 16,0 0-287-16,28-14 59 0,-28 14 247 0</inkml:trace>
  <inkml:trace contextRef="#ctx0" brushRef="#br2" timeOffset="127482.2413">5701 12279 1020 0,'0'0'571'0,"-27"8"-383"0,27-8-107 16,-29 17-20-16,29-17-12 0,-36 26-16 0,16-10-3 15,-3 3-16-15,2 1-14 0,-1 3 0 0,3 3 0 16,1 0 0-16,2 3 0 0,1 3 0 16,4-2 0-16,5 1 0 0,3 1 0 0,3-2 0 15,6 1 0-15,3-3 0 0,6-1 0 0,3-7 0 16,5-1 0-16,5-7 0 0,3-5 0 0,3-5 0 15,3-4 0-15,1-5 0 0,1-4 0 0,0-5 0 16,-5-2 0-16,-2-3 0 0,-6-2 0 0,-4-1 0 16,-3 0 0-16,-7 0 0 0,-3-2 0 0,-4 3 0 15,-2-2 0-15,-4 0 0 0,-4-1 0 0,-4 3 0 16,-4-1 0-16,1 1 0 0,-5-1 0 0,2 2 0 16,-3-2-23-16,18 24-88 0,-40-53-154 15,40 53-202-15,-20-23-71 0,20 23-12 0,0 0 458 16</inkml:trace>
  <inkml:trace contextRef="#ctx0" brushRef="#br2" timeOffset="128176.014">6696 12186 1091 0,'-16'-23'362'0,"16"23"-55"15,0 0-279-15,0 0-1 0,0 0 1 0,0 0 5 16,0 0-1-16,0 0-1 0,4-17-8 0,-4 17-3 16,0 0-6-16,-19 0-3 0,19 0-1 0,-19 7 2 15,19-7 1-15,-28 18-8 0,10-2-5 16,-2 2 0-16,-2 5 0 0,-1 2 0 0,-2 6 0 15,0 1 0-15,0 5 0 0,-1 2 0 0,-2 5 0 16,3 2 0-16,0 2 0 0,5 2 0 0,4-1 0 16,5-1 0-16,6-5 0 0,5-3 0 15,7-8 0-15,4-3 0 0,6-6 0 0,7-8 0 0,5-4 0 16,2-8 0-16,7-7 0 0,1-5 0 16,3-7 0-16,3-5 0 0,-1-8 0 15,0-5 0-15,-1-2 0 0,-3-5 0 0,-5 0 0 16,-5 2 0-16,-5 3 0 0,-8 2 0 0,-6 8 0 15,-8 3 0-15,-4 5 0 0,1 18 0 0,-23-23 0 16,4 15 0-16,-5 5 0 0,-5 1 0 0,-2 6-5 16,-6 0-40-16,6 7-14 0,-7-2 0 0,12 8-8 15,-7-10-3-15,19 18-49 0,-20-30-151 16,37 33-62-16,-22-30-94 0,19 2-43 0,0 0 344 16</inkml:trace>
  <inkml:trace contextRef="#ctx0" brushRef="#br2" timeOffset="128947.3732">7643 12349 1251 0,'15'28'412'0,"-32"-34"-180"0,17 6-182 16,-17 6-15-16,17-6-6 0,-17 5-3 0,17-5-14 16,0 0-12-16,-26 13 0 0,26-13 0 0,-22 18 0 15,22-18 0-15,-24 29 0 0,9-8 0 16,1 0 0-16,-2 4 0 0,1 1 0 0,1-2 0 15,0 0 0-15,2-3 0 0,4-4 0 0,8-17 0 16,-10 25 0-16,10-25 0 0,0 0 0 0,0 0 0 16,0 0 0-16,0 0 0 0,0 0 0 0,18 4 0 15,-18-4 0-15,18-22 0 0,-8 5 0 0,2-4 0 16,3-4 0-16,1-2 0 0,-1-1 0 16,1 1 0-16,1-3 0 0,-1 3 0 0,-1 2 0 15,-1-1 0-15,-2 7 0 0,-2 1 0 0,-10 18 0 16,15-24 0-16,-15 24 0 0,0 0 0 15,0 0 0-15,0 0 0 0,0 0 0 0,0 0 0 16,0 0 0-16,0 0 0 0,7 25 0 0,-7-25 0 16,-4 32 0-16,4-32 0 0,-2 30 0 0,2-30 0 15,4 23 0-15,-4-23 0 0,0 0 0 16,23 16 0-16,-23-16 0 0,30-4 0 0,-10-3 0 16,4-7 0-16,1 0 0 0,5-5 0 0,1-2 0 15,1-2 0-15,1 1 0 0,-2 2 0 0,-1 2 0 16,-5 2 0-16,-2 4 0 0,-6 2 0 0,-17 10 0 15,26-8 0-15,-26 8 0 0,0 0 0 0,0 0 0 16,17 15 0-16,-17-15 0 0,1 28 0 16,-2-10 0-16,-3 4 0 0,-2 1 0 15,-1 1 0-15,-3 2 0 0,0-1 0 0,2 0 0 16,-1 2 0-16,2-3 0 0,1 0 0 0,1-2 0 16,4-4 0-16,1-18 0 0,8 24 0 0,-8-24 0 15,20 13 0-15,-20-13-64 0,41 8-174 0,-43-38-151 16,41 24-214-16,-21-12 8 0,-2-15 438 0</inkml:trace>
  <inkml:trace contextRef="#ctx0" brushRef="#br2" timeOffset="129159.1033">8673 11767 2030 0,'-39'20'17'0,"21"-5"-17"0,-3 9 0 15,2 4 0-15,-3 7 0 0,-1 5 0 0,-4 7 0 16,-2 4 0-16,-1 5 0 0,-3 3 0 0,1 2 0 16,0 1 0-16,2 1 0 0,2-2 0 0,4-2 0 15,2-2 0-15,7-4 0 0,4-5 0 0,6-2 0 16,4-6 0-16,10-3-24 0,-4-16-77 0,25 23-166 16,-30-44-217-16,29 12-118 0,-4-10 45 0,-7-23 546 15</inkml:trace>
  <inkml:trace contextRef="#ctx0" brushRef="#br2" timeOffset="129491.8293">8865 12134 1624 0,'10'29'351'0,"-10"-29"-337"0,-38 15-2 15,16-5 0-15,3 3 7 0,-2 1-4 0,4 1-15 16,-1 2 0-16,1 3 0 0,2-2 0 0,4 1 0 15,11-19 0-15,-10 32 0 0,10-32 0 0,4 24 0 16,-4-24 0-16,20 17 0 0,-20-17 0 0,34 8 0 16,-12-5 0-16,1-6 0 0,2-2 0 15,2 0 0-15,-1-1 0 0,-2 3 0 16,-4 2 0-16,-20 1 0 0,27 4 0 0,-27-4 0 16,0 0 0-16,20 22 0 0,-20-22 0 0,2 26 0 15,-2-26 0-15,-6 30 0 0,0-10 0 0,-1 2 0 16,-3 2 0-16,-2 3 0 0,-1 0 0 0,-1 0 0 15,0-1 0-15,0-1 0 0,2-3 0 0,1-3 0 16,11-19 0-16,-14 27 0 0,14-27 0 0,0 0 0 16,-4 17 0-16,4-17 0 0,0 0-257 15,0 0-269-15,0 0-143 0,5-33 75 0,-10-2 594 16</inkml:trace>
  <inkml:trace contextRef="#ctx0" brushRef="#br3" timeOffset="139100.5743">11547 7693 1366 0,'-9'-30'109'0,"9"30"-24"0,2-38-46 0,-2 38 3 15,1-33 0-15,-1 33-2 0,1-21 8 0,-1 21-2 16,0 0 0-16,0 0-12 0,0 0-5 16,0 0-8-16,0 0-1 0,0 0-7 0,0 0-1 15,0 0-6-15,0 0-2 0,0 0-1 0,0 0 5 16,0 0 3-16,0 0 1 0,0 0-1 0,12 19-11 16,-12-19 0-16,15 29 0 0,-4-11 0 15,0 4 0-15,0 3 0 0,1 4 0 0,-1 3 0 16,1 3 0-16,-1-1 0 0,0 1 0 0,-2 1 0 15,0-1 0-15,-2 1 0 0,-4 1 0 0,-2-2 0 16,-5-1 0-16,-2 0 0 0,-4-2 0 0,-2 1 0 16,-1-3 0-16,-3-1 0 0,-3-2 0 0,-1-1 0 15,0-3 0-15,0-2 0 16,2-4 0-16,0-8 0 0,-1-4 0 0,1-6 0 16,0-3 0-16,-3-6 0 0,21 10-24 0,-39-43-63 15,39 43-330-15,-18-36-220 0,12 9 28 0,-6-3 337 16</inkml:trace>
  <inkml:trace contextRef="#ctx0" brushRef="#br3" timeOffset="139297.1766">11212 7594 1949 0,'-35'40'98'16,"35"-40"-98"-16,-17 0 0 0,17 0 0 0,0 0 0 15,0 0 0-15,0 0 0 0,0 0 0 0,18-8 0 16,-18 8 0-16,30-7 0 0,-7 3 0 15,7-2 0-15,5 0 0 0,5-1 0 0,4-3 0 16,5 1 0-16,0-1 0 0,8 4 0 16,-4-1 0-16,4 6 0 0,1-4-4 0,10 19-162 15,-33-21-421-15,34 18-38 0,-14-10-11 0</inkml:trace>
  <inkml:trace contextRef="#ctx0" brushRef="#br3" timeOffset="139720.6704">12577 7961 1825 0,'0'0'6'0,"-21"-3"-7"0,21 3 0 16,-17-14 2-16,17 14 0 0,-18-18-1 0,18 18 8 15,-23-17 1-15,6 9 14 0,0 4 9 16,-8-1 9-16,2 8 4 0,-6-1-6 0,0 7-20 15,-5 2-19-15,1 8 0 0,-3 4 0 0,2 5 0 16,0 2 0-16,-1-1 0 0,6 0 0 0,3 0 0 16,2-1 0-16,7-2 0 0,4-4 0 0,6-4 0 15,7-18 0-15,3 28 0 0,-3-28 0 0,26 18 0 16,-5-14 0-16,4-3 0 0,4-2 0 16,3-5 0-16,3-5 0 0,4-5 0 15,2-2 0-15,1-4 0 0,0-2 0 0,0-1 0 16,-3-1 0-16,-2 0 0 0,-4-1 0 0,-5 3 0 15,-4-1 0-15,-4 0 0 0,-3 5 0 0,-5 2 0 16,-12 18 0-16,13-21 0 0,-13 21 0 0,0 0 0 16,0 0 0-16,0 0 0 0,0 0 0 0,0 0 0 15,-8 23 0-15,1-5 0 0,-2 5 0 16,1 1 0-16,2 2 0 0,-1-3 0 0,5-1 0 16,1-2 0-16,4-1 0 0,4-2 0 15,5 0 0-15,-12-17 0 0,33 25-20 0,-33-25-138 16,58 15-281-16,-58-15-186 0,47-12 34 0,-19 9 378 15</inkml:trace>
  <inkml:trace contextRef="#ctx0" brushRef="#br3" timeOffset="139902.2449">13044 7880 2047 0,'-18'12'0'0,"1"4"0"15,2 2 0-15,0 4 0 0,4 3 0 0,-2 2 0 16,1 1 0-16,1 1 0 0,0-3 0 0,4 1 0 15,1-3 0-15,3-3 0 0,3-3 0 16,4-1 0-16,-4-17 0 0,19 26 0 16,-19-26 0-16,30 15 0 0,-30-15 0 0,40 6-74 15,-39-36-343-15,33 23-195 0,-15-16-37 0,8-4 355 16</inkml:trace>
  <inkml:trace contextRef="#ctx0" brushRef="#br3" timeOffset="140492.0264">13180 7715 2023 0,'-21'14'15'0,"21"-14"-17"0,-17 29 3 15,17-29 0-15,2 22 7 0,-2-22-7 0,0 0-1 16,24 18 0-16,-24-18 0 0,28 10 0 16,-28-10 0-16,33 5 0 0,-16-3 0 0,0-1 0 15,1 2 0-15,-18-3 0 0,33 6 0 16,-33-6 0-16,25 9 0 0,-25-9 0 0,0 0 0 15,21 26 0-15,-21-26 0 0,3 26 0 0,-5-6 0 16,-1 0 0-16,-2 4 0 0,-5 4 0 0,-1-2 0 16,0 1 0-16,-2 1 0 0,1-2 0 0,-1-1 0 15,3-2 0-15,0-2 0 0,4-4 0 0,6-17 0 16,-9 22 0-16,9-22 0 0,0 0 0 16,0 0 0-16,0 0 0 0,0 0 0 0,0 0 0 15,23-2 0-15,-23 2 0 0,25-34 0 16,-10 10 0-16,5-4 0 0,1-1 0 0,-3 0 0 15,1-2 0-15,-2-2 0 0,-1 3 0 0,-1 1 0 16,-1 3 0-16,0 5 0 0,-6 4 0 0,-8 17 0 16,15-23 0-16,-15 23 0 0,0 0 0 0,0 0 0 15,0 0 0-15,0 0 0 0,0 0 0 16,0 0 0-16,0 17 0 0,0-17 0 0,-6 27 0 16,6-27 0-16,-5 32 0 0,5-32 0 0,-1 27 0 15,1-27 0-15,7 19 0 0,-7-19 0 0,0 0 0 16,19 19 0-16,-19-19 0 0,17 5 0 0,-17-5 0 15,20-1 0-15,-20 1 0 0,22-9 0 0,-22 9 0 16,25-15 0-16,-25 15 0 0,29-23 0 16,-29 23 0-16,32-27 0 0,-32 27 0 15,32-27 0-15,-15 17 0 0,-17 10 0 0,29-21 0 16,-29 21 0-16,21-12 0 0,-21 12 0 0,0 0 0 16,0 0 0-16,0 0 0 0,13 18 0 0,-13-18 0 15,2 30 0-15,-2-10 0 0,-1 3 0 0,0 2 0 16,-1-1 0-16,0 2 0 0,0-3 0 0,3 0 0 15,-1-5 0-15,4 1 0 0,-4-19 0 16,9 32 0-16,-9-32 0 0,22 30-52 0,-22-30-163 16,33 18-151-16,-33-18-163 0,21-16-34 15,7 19 242-15</inkml:trace>
  <inkml:trace contextRef="#ctx0" brushRef="#br3" timeOffset="140870.3353">14095 7909 2037 0,'-19'14'10'16,"19"-14"-10"-16,-25 26 0 0,25-26 0 0,-18 29 0 15,18-29 0-15,-8 26 0 0,8-26 0 0,3 20 0 16,-3-20 0-16,0 0 0 0,23 20 0 0,-23-20 0 16,25 3 0-16,-25-3 0 0,32-6 0 0,-14 0 0 15,2-4 0-15,-1-2 0 0,5-2 0 16,0-2 0-16,-1-1 0 0,-3-1 0 15,-3 0 0-15,-2 1 0 0,-15 17 0 0,23-32 0 16,-23 32 0-16,13-29 0 0,-13 29 0 0,4-25 0 16,-4 25 0-16,-5-18 0 0,5 18 0 0,0 0 0 15,-26-9 0-15,26 9 0 0,-28 11 0 0,8 1 0 16,1 5 0-16,-2 3 0 0,-1 3 0 16,1 2 0-16,3 0 0 0,0 2 0 0,5 0 0 15,-1-2 0-15,4-2 0 0,4-2 0 0,3-3 0 16,3-18 0-16,5 28 0 0,-5-28 0 0,17 20 0 15,-17-20 0-15,30 12 0 0,-11-11 0 0,6-1 0 16,-1-3 0-16,5 0 0 0,-2-3 0 0,6 4 0 16,-22-21-216-16,42 39-239 0,-53-16-186 15,51-14 36-15,-15 20 476 0</inkml:trace>
  <inkml:trace contextRef="#ctx0" brushRef="#br3" timeOffset="141203.0783">14508 7953 1950 0,'0'0'37'0,"-25"16"-14"16,25-16 2-16,-10 18-13 0,10-18-12 15,0 0 0-15,7 21 0 0,-7-21 0 0,18 9 0 16,-18-9 0-16,33 4 0 0,-12-6 0 16,4 1 0-16,5-3 0 0,-2 0 0 0,0-5 0 15,-2 2 0-15,0-4 0 0,1-1 0 0,-2-1 0 16,-1-2 0-16,-3 1 0 0,-4 2 0 0,-17 12 0 15,22-25 0-15,-22 25 0 0,9-23 0 16,-9 23 0-16,0-21 0 0,0 21 0 0,-9-20 0 16,9 20 0-16,-22-11 0 0,22 11 0 0,-36-3 0 15,14 6 0-15,-5 3 0 0,-3 7 0 0,-1-1 0 16,-2 5 0-16,5 2 0 0,-1 3 0 0,2 3 0 16,7 0 0-16,2 1 0 0,4-2 0 0,6-2 0 15,3-2 0-15,5-3 0 0,3 0 0 0,-3-17 0 16,24 27 0-16,-1-16 0 15,11-2 0-15,3-5 0 0,13 2 0 0,0-10 0 16,28 21-222-16,-37-41-227 0,40 25-181 0,-21-13 2 16,-5-13 511-16</inkml:trace>
  <inkml:trace contextRef="#ctx0" brushRef="#br3" timeOffset="141656.8033">15395 7838 2047 0,'-21'1'0'0,"3"3"0"0,-2-1 0 0,3 3 0 16,-1 3 0-16,-3 1 0 0,1 2 0 0,-1 2 0 15,2 2 0-15,2 1 0 0,2 1 0 16,4 1 0-16,1-1 0 0,3 1 0 0,7-19 0 16,-6 27 0-16,6-27 0 0,5 22 0 15,-5-22 0-15,16 17 0 0,-16-17 0 0,24 11 0 16,-7-7 0-16,0-2 0 0,4-2 0 0,0 0 0 15,3 0 0-15,-1-1 0 0,-3 1 0 0,0 1 0 16,-2 0 0-16,-18-1 0 0,24 6 0 0,-24-6 0 16,0 0 0-16,14 23 0 0,-14-23 0 15,-4 32 0-15,-3-12 0 0,-5 3 0 0,-4 1 0 16,-1 1 0-16,-4-1 0 0,3 0 0 0,1-3 0 16,4-3 0-16,13-18 0 0,-15 20 0 0,15-20 0 15,0 0 0-15,0 0-184 0,19-2-248 0,-22-22-198 16,22 3 17-16,1 7 426 0</inkml:trace>
  <inkml:trace contextRef="#ctx0" brushRef="#br3" timeOffset="141792.9309">15142 7326 2047 0,'-53'45'0'16,"8"5"0"-16,9-2 0 0,8-2 0 15,6-12-39-15,33 19-481 0,-21-26-160 0,21 8 23 16,-3-7 507-16</inkml:trace>
  <inkml:trace contextRef="#ctx0" brushRef="#br3" timeOffset="142473.536">16160 7888 1949 0,'0'0'18'0,"11"-19"-13"0,-11 19 3 0,0 0 5 16,0 0 4-16,0 0 1 0,0 0-7 0,0 0-3 15,-24 23-8-15,24-23 0 0,-21 33 0 0,7-11 0 16,-2 3 0-16,2 2 0 0,-2-1 0 0,1 0 0 15,0 2 0-15,1 1 0 0,2-2 0 16,0 2 0-16,2-3 0 0,2-3 0 0,3-4 0 16,1-2 0-16,4-17 0 0,-1 23 0 15,1-23 0-15,0 0 0 0,0 0 0 0,18 7 0 16,-18-7 0-16,17-15 0 0,-17 15 0 0,20-32 0 16,-7 8 0-16,2-5 0 0,-1-1 0 0,2-4 0 15,-1 0 0-15,-1-1 0 0,-2 0 0 0,-1-1 0 16,-1 2 0-16,0-1 0 0,-2 2 0 15,1 4 0-15,-2 2 0 0,-1 6 0 0,0 4 0 16,-6 17 0-16,6-17 0 0,-6 17 0 0,0 0 0 16,0 0 0-16,0 0 0 0,0 0 0 0,10 19 0 15,-10-19 0-15,18 22 0 0,-18-22 0 0,31 22 0 16,-13-13 0-16,7 2-17 0,-1-7-62 0,14 14-55 16,-20-31-99-16,41 33-256 0,-27-20-69 15,7 0 38-15</inkml:trace>
  <inkml:trace contextRef="#ctx0" brushRef="#br3" timeOffset="142851.67">16811 7852 1691 0,'-28'17'315'0,"28"-17"-281"16,-31 5-27-16,31-5-7 0,-26 11 0 0,26-11 0 15,-26 22 0-15,26-22 0 0,-30 29 0 0,18-9 0 16,-1 1 0-16,1 1 0 0,1 1 0 0,1-1 0 15,0-2 0-15,3 3 0 0,2-5 0 16,3 2 0-16,2-20 0 0,2 29 0 0,-2-29 0 16,13 20 0-16,-13-20 0 0,27 15 0 0,-9-12 0 15,2-2 0-15,3-4 0 0,3-4 0 16,0-4 0-16,5-3 0 0,0-3 0 0,1-2 0 16,-2-1 0-16,2-2 0 0,-3 1 0 0,-2-1 0 15,-2 2 0-15,-4 1 0 0,-3 0 0 0,-4 2 0 16,-14 17 0-16,19-27 0 0,-19 27 0 0,0 0 0 15,12-18 0-15,-12 18 0 0,0 0 0 0,0 0 0 16,0 0 0-16,0 0 0 0,-7 18 0 16,7-18 0-16,-11 34 0 0,4-16 0 15,1 2 0-15,0-2 0 0,3-1 0 0,3-17 0 16,1 34 0-16,-1-34 0 0,15 28 0 0,-15-28 0 16,26 25 0-16,-26-25-27 0,41 26-112 0,-41-26-114 15,44 8-143-15,-44-8-197 0,33-14 99 0,-2 19 350 16</inkml:trace>
  <inkml:trace contextRef="#ctx0" brushRef="#br3" timeOffset="143199.5245">17468 7822 2002 0,'0'0'37'0,"0"0"-29"16,0 0-8-16,0 0 0 0,0 0 0 0,-23 26 0 15,23-26 0-15,-18 31 0 0,6-12 0 0,1 7 0 16,-3-1 0-16,3 3 0 0,2 0 0 15,-1-2 0-15,0 1 0 0,4-4 0 0,1-4 0 16,3 0 0-16,2-19 0 0,0 26 0 0,0-26 0 16,2 17 0-16,-2-17 0 0,0 0 0 0,0 0 0 15,17 1 0-15,-17-1 0 0,21-15 0 0,-21 15 0 16,34-36 0-16,-13 15 0 0,2-5 0 0,2 1 0 16,1-1 0-16,1 0 0 0,-2 2 0 15,-4-2 0-15,1 3 0 0,-4 6 0 0,-18 17 0 16,29-26 0-16,-29 26 0 0,20-14 0 15,-20 14 0-15,0 0 0 0,0 0 0 0,18 2 0 16,-18-2 0-16,0 0 0 0,6 29 0 0,-4-12 0 16,2 4 0-16,-2 5 0 0,1 0 0 0,1 3 0 15,-4-2 0-15,4 2 0 0,-4-4 0 0,8 5 0 16,-2-5 0-16,6 2 0 0,1-9 0 16,15 16-195-16,-28-34-122 0,39 24-107 0,-39-24-128 15,23-12 116-15,13 24 314 0</inkml:trace>
  <inkml:trace contextRef="#ctx0" brushRef="#br3" timeOffset="144622.6837">19431 7211 676 0,'0'0'286'0,"-33"-9"25"16,37 32 19-16,-46-26-226 0,25 12-32 0,-17-7-11 16,6 10-20-16,-6 2-11 0,-1 5-1 0,-3 5-8 15,1 5 5-15,-7 5-12 0,3 6 9 0,-4 5-12 16,2 6 1-16,2 5-12 0,3 5 0 0,6 1 0 15,6 2 0-15,7-3 0 0,8 0 0 0,9-3 0 16,9-5 0-16,10-2 0 0,10-4 0 16,8-2 0-16,7-8 0 0,10 7-63 0,-11-35-143 15,24 26-443-15,-13-20-13 0,9 3 196 0</inkml:trace>
  <inkml:trace contextRef="#ctx0" brushRef="#br3" timeOffset="145032.4482">19740 7507 1659 0,'0'0'250'16,"0"0"-223"-16,0 0-10 0,-18 21-3 0,18-21-1 16,-11 35 3-16,3-7-3 0,2 4-10 0,-3 5 23 15,0 7-26-15,-1 2 9 0,-1 2-9 0,0 2 0 16,2 2 0-16,-2-3 0 0,1 0 0 16,2-3 0-16,0-5 0 0,5-1-14 15,-1-4-8-15,10 3-47 0,-6-39-70 0,26 47-468 16,-26-47-41-16,23 21 101 0</inkml:trace>
  <inkml:trace contextRef="#ctx0" brushRef="#br3" timeOffset="145410.9406">20226 7612 1563 0,'-25'1'466'15,"25"-1"-448"-15,-23 14-18 0,23-14 0 16,-22 27 0-16,10-10 0 0,-2 6 0 16,0 2 0-16,-1 6 0 0,0 0 0 0,1 1 0 15,-1 0 0-15,2 3 0 0,0-1 0 0,2 0 0 16,2-1 0-16,1-2 0 0,3-2 0 0,3-2 0 16,4-3 0-16,4-4 0 0,2 0 0 0,-8-20 0 15,22 25 0-15,-22-25 0 0,28 14 0 0,-28-14 0 16,32 3 0-16,-16-8 0 0,1 0 0 0,-17 5 0 15,31-16 0-15,-31 16 0 0,25-22 0 16,-25 22 0-16,12-26 0 0,-12 26 0 0,-2-23 0 16,2 23 0-16,-10-19 0 0,10 19 0 15,-22-16 0-15,22 16 0 0,-33-11 0 0,15 8 0 16,1 0 0-16,0 2 0 0,17 1 0 0,-30 3 0 16,30-3 0-16,-18 6 0 0,18-6 0 0,0 0 0 15,0 0-31-15,0 0-130 0,35 21-281 16,-35-21-172-16,28-10 10 0,-6 8 410 0</inkml:trace>
  <inkml:trace contextRef="#ctx0" brushRef="#br3" timeOffset="145547.0461">20597 8001 1873 0,'-22'11'174'0,"22"-11"-174"15,0 0 0-15,-19 0 0 0,19 0 0 16,0 0 0-16,-21-6 0 0,21 6 0 0,0 0 0 15,-19-17-51-15,19 17-126 0,0 0-355 0,0 0-72 16,0-22 28-16</inkml:trace>
  <inkml:trace contextRef="#ctx0" brushRef="#br3" timeOffset="146061.2847">21350 7526 1118 0,'0'0'560'0,"0"0"-459"0,-19 8-47 16,19-8-7-16,-27 6-10 0,7 2-2 0,0 5-12 16,-6 3-1-16,-3 5 0 0,-4 1-2 0,0 8-12 15,-3 1-8-15,1 5 0 0,-1 4 0 0,1 0 0 16,2 2 0-16,3 0 0 0,2-3 0 0,6 0 0 15,4-4 0-15,7-4 0 0,6-2 0 16,4-3 0-16,8-2 0 0,3-3 0 0,4-3 0 16,3-4 0-16,4-2 0 0,1-4 0 0,5-4 0 15,-2-1 0-15,2-3 0 0,0-4 0 0,-2-2 0 16,0-1 0-16,-6-3 0 0,-19 10 0 0,28-25 0 16,-28 25 0-16,15-30 0 0,-15 30 0 15,3-31 0-15,-3 31 0 0,-7-27 0 16,7 27 0-16,-15-27 0 0,15 27 0 0,-18-29 0 15,18 29 0-15,-16-28 0 0,16 28 0 0,-12-20 0 16,12 20-42-16,0 0-75 0,-19-31-184 0,43 47-177 16,-24-16-100-16,-2-19 48 0,23 27 530 0</inkml:trace>
  <inkml:trace contextRef="#ctx0" brushRef="#br3" timeOffset="146515.0243">21557 7744 1721 0,'-53'-3'312'0,"53"3"-298"16,-19 4-14-16,19-4 0 0,0 0 0 0,0 0 0 15,17-13 0-15,-17 13 0 0,39-16 0 0,-15 6 0 16,3 0 0-16,1 1 0 0,0 0 0 0,-1 2 0 15,-2 0 0-15,0 3 0 0,-4-1 0 0,-1 4 0 16,-20 1 0-16,25 0 0 0,-25 0 0 0,0 0 0 16,0 0 0-16,0 0 0 0,11 18 0 15,-11-18 0-15,0 0 0 0,-17 27 0 16,17-27 0-16,-20 23 0 0,20-23 0 0,-28 25 0 16,28-25 0-16,-33 30 0 0,33-30 0 0,-30 33 0 15,19-16 0-15,11-17 0 0,-15 29 0 0,15-29 0 16,-2 25 0-16,2-25 0 0,10 22 0 0,-10-22 0 15,24 18 0-15,-7-10 0 0,1-2 0 0,3 0 0 16,-2-3 0-16,0 2 0 0,0-2 0 16,-1 1 0-16,-18-4 0 0,27 6 0 0,-27-6 0 15,0 0 0-15,18 9 0 0,-18-9 0 0,0 0 0 16,0 0 0-16,-12 22 0 0,12-22 0 0,-27 17 0 16,10-8 0-16,-2 3 0 0,-3 1 0 15,0 0 0-15,0 0 0 0,1 0 0 0,3 0 0 16,18-13 0-16,-22 23 0 0,22-23 0 0,0 0-97 15,10 32-249-15,-27-51-106 0,37 20-154 16,-20-1 61-16,11-29 545 0</inkml:trace>
  <inkml:trace contextRef="#ctx0" brushRef="#br3" timeOffset="146862.9118">22330 7724 2047 0,'0'0'0'16,"-31"6"0"-16,31-6 0 0,-28 8 0 0,28-8 0 15,-30 9 0-15,30-9 0 0,-29 16 0 0,29-16 0 16,-23 21 0-16,23-21 0 0,-13 21 0 0,13-21 0 16,-6 18 0-16,6-18 0 0,3 20 0 15,-3-20 0-15,13 20 0 0,-13-20 0 0,15 20 0 16,-15-20 0-16,22 15 0 0,-22-15 0 0,22 14 0 15,-22-14 0-15,18 15 0 0,-18-15 0 0,0 0 0 16,25 23 0-16,-25-23 0 0,12 19 0 0,-12-19 0 16,5 19 0-16,-5-19 0 0,-5 24 0 15,5-24 0-15,-11 27 0 0,11-27 0 0,-16 28 0 16,16-28 0-16,-22 29 0 0,22-29 0 16,-22 21 0-16,22-21 0 0,0 0 0 0,-19 20 0 15,19-20 0-15,0 0 0 0,0 0 0 0,0 0-4 16,25 4-218-16,-32-36-153 0,39 32-154 0,-24-23-80 15,7-7 302-15</inkml:trace>
  <inkml:trace contextRef="#ctx0" brushRef="#br3" timeOffset="147210.7916">22449 7880 1596 0,'31'39'451'15,"-31"-39"-451"-15,0 0 0 0,0 0 0 0,18 2 0 16,-18-2 0-16,27-2 0 0,-10-2 0 16,4 1 0-16,-1-2 0 0,2 0 0 0,2-2 0 15,0 0 0-15,-3 0 0 0,0-2 0 0,-3 2 0 16,-1-1 0-16,-17 8 0 0,25-17 0 0,-25 17 0 16,15-19 0-16,-15 19 0 0,7-21 0 0,-7 21 0 15,0-18 0-15,0 18 0 0,0 0 0 0,-16-21 0 16,16 21 0-16,-21-8 0 0,21 8 0 15,-28 1 0-15,28-1 0 0,-35 17 0 16,15-2 0-16,0 2 0 0,-1 2 0 0,3 3 0 16,-2 1 0-16,2 2 0 0,2 2 0 0,0 0 0 15,3-3 0-15,3 0 0 0,4-5 0 0,6 2 0 16,0-21 0-16,12 31 0 0,-12-31 0 0,33 21 0 16,-14-22-35-16,28 24-267 0,-40-44-113 0,26 22-200 15,-4-9 30-15,-2-18 491 0</inkml:trace>
  <inkml:trace contextRef="#ctx0" brushRef="#br3" timeOffset="147558.6279">23158 7765 1866 0,'0'0'93'16,"-28"0"-35"-16,28 0-28 0,-28 0-30 15,28 0 0-15,-26 8 0 0,26-8 0 0,-28 15 0 16,28-15 0-16,-29 26 0 0,29-26 0 0,-27 31 0 15,13-13 0-15,5 2 0 0,-1 0 0 0,4 0 0 16,3-1 0-16,2-1 0 0,2-1 0 0,-1-17 0 16,11 29 0-16,-11-29 0 0,20 23 0 15,-20-23 0-15,28 16 0 0,-28-16 0 0,38 8-28 16,-30-30-194-16,42 35-232 0,-33-33-166 0,16 6 19 16,4 8 480-16</inkml:trace>
  <inkml:trace contextRef="#ctx0" brushRef="#br3" timeOffset="147830.9037">23472 7389 1768 0,'-17'0'197'0,"17"0"-116"0,0 0-80 15,27 6-1-15,-27-6 0 0,33 17 0 0,-15-7 0 16,0 2 0-16,-1 0 0 0,1 4 0 15,0-2 0-15,-1 7 0 0,-3-2 0 0,-2 3 0 16,-4 1 0-16,-2 2 0 0,-4 3 0 0,-3 1 0 16,-4 1 0-16,-2 2 0 0,-7 1 0 0,-1 0 0 15,-6 1 0-15,-5-2 0 0,-2 0 0 16,-4-3 0-16,-5-1 0 0,-1 1 0 0,1-1 0 16,-2-5 0-16,5 2 0 0,-3-10 0 0,23 20-197 15,-39-42-216-15,44 26-236 0,-24-16 25 16,-4-11 461-16</inkml:trace>
  <inkml:trace contextRef="#ctx0" brushRef="#br3" timeOffset="148859.3519">12548 9289 1768 0,'8'-37'210'15,"-8"37"-170"-15,-5-21-18 0,5 21-15 16,14-33-7-16,-1 17 0 0,3-4 0 0,2 1 0 16,4 1 0-16,0 0 0 0,1 2 0 15,0 3 0-15,-1 3 0 0,-2 1 0 0,-3 5 0 16,-17 4 0-16,28 1 0 0,-28-1 0 0,17 13 0 16,-17-13 0-16,9 29 0 0,-6-8 0 0,-2 3 0 15,0 4 0-15,-1 4 0 0,-1 5 0 0,0 4 0 16,1 1 0-16,0 2 0 0,2 0 0 0,3-3 0 15,2-1 0-15,3-6 0 0,3-5 0 16,3-7 0-16,4-3 0 0,2-8 0 0,2-4 0 16,1-4 0-16,2-6 0 0,0-4 0 0,1-6 0 15,-4-4 0-15,2-4 0 0,-3-6 0 16,0-4 0-16,-2-4 0 0,-2-3 0 0,-2-2 0 16,-2 0 0-16,-2-1 0 0,-1 1 0 0,-2-1 0 15,0 1 0-15,-4 0 0 0,0 0 0 0,-2 4 0 16,-1 2 0-16,0 1 0 0,-3 7 0 15,-2 1 0-15,1 7 0 0,1 18 0 0,-2-22 0 16,2 22 0-16,0 0 0 0,0 0 0 0,0 0 0 16,0 0 0-16,0 0 0 0,19 15 0 0,-19-15-213 15,39 11-235-15,-39-11-207 0,39-4 8 0,-9 14 564 16</inkml:trace>
  <inkml:trace contextRef="#ctx0" brushRef="#br3" timeOffset="149071.1448">13806 9097 2020 0,'0'0'17'16,"0"0"-7"-16,0 0-10 0,0 0 0 0,0 0 0 15,21-7 0-15,-21 7 0 0,34-17 0 0,-13 7 0 16,3-3 0-16,4 1 0 0,-2-2-37 0,5 8-37 15,-16-20-92-15,30 31-406 0,-45-5-9 0,31-17-17 16</inkml:trace>
  <inkml:trace contextRef="#ctx0" brushRef="#br3" timeOffset="149222.3429">13844 9333 1796 0,'-23'-5'251'16,"23"5"-251"-16,6 18 0 0,-6-18 0 0,0 0 0 15,17 6 0-15,-17-6 0 0,27-5 0 0,-9-3 0 16,3-1 0-16,7-4 0 0,1-4 0 16,5 1 0-16,-4-5 0 0,9 15-94 0,-27-33-289 15,32 34-253-15,-16-18-1 0,11 0 341 16</inkml:trace>
  <inkml:trace contextRef="#ctx0" brushRef="#br3" timeOffset="150281.5229">15271 9015 1614 0,'-8'-25'70'0,"8"25"-31"15,-14-20-7-15,14 20 0 0,-21-18 5 0,21 18-2 16,-25-14-1-16,25 14-2 0,-31-2-5 15,31 2 0-15,-34 12-9 0,16-2 4 0,-2 4-6 16,1 2-4-16,-2 1-12 0,2 2 0 0,-1 2 0 16,5 2 0-16,-1 0 0 0,4-1 0 15,2-2 0-15,4 1 0 0,2-3 0 0,4-18 0 16,4 29 0-16,-4-29 0 0,14 20 0 0,-14-20 0 16,31 9 0-16,-9-12 0 0,6-5 0 15,4-5 0-15,4-7 0 0,1-5 0 0,4-5 0 16,-1-4 0-16,0-5 0 0,1-2 0 0,-1-4 0 15,-3 1 0-15,-1-2 0 0,-3 2 0 0,-4 2 0 16,-2 2 0-16,-8 2 0 0,0 3 0 0,-6 1 0 16,-3 2 0-16,-3 2 0 0,-2 3 0 0,-4 6 0 15,-1 21 0-15,-6-25 0 0,6 25 0 0,0 0 0 16,-23-1 0-16,23 1 0 16,-24 19 0-16,10 0 0 0,-2 8 0 0,1 8 0 15,0 4 0-15,0 3 0 0,3 3 0 0,3 0 0 16,0-1 0-16,4 0 0 0,4-3 0 0,6 0 0 15,1-6 0-15,10 2 0 0,-3-7 0 0,13 10-98 16,-26-40-212-16,54 44-233 0,-34-29-78 0,10 2 147 16</inkml:trace>
  <inkml:trace contextRef="#ctx0" brushRef="#br3" timeOffset="150538.6174">15109 9521 2012 0,'-34'16'35'0,"34"-16"-35"16,-21 11 0-16,21-11 0 0,0 0 0 0,23-2 0 15,-1-6 0-15,5-1 0 0,7-8 0 0,9-4 0 16,4-3 0-16,6-3 0 0,6 1 0 0,-1-2 0 15,3 3 0-15,0-1 0 0,-2 7 0 16,-1-3-38-16,4 15-75 0,-32-31-234 0,25 37-278 16,-21-11 5-16,1 7 317 0</inkml:trace>
  <inkml:trace contextRef="#ctx0" brushRef="#br3" timeOffset="150901.6419">15864 9467 1445 0,'-18'-18'366'16,"18"18"-300"-16,-17 9-26 0,17-9-9 0,-26 19-7 16,9-5-5-16,-3 3-1 0,-2 5-13 0,-3 1 28 15,0 6-33-15,-2 0 0 0,2 7 0 0,-2 2 0 16,2 2 0-16,0-1 0 0,3 1 0 16,3 0 0-16,3 0 0 0,5-1 0 0,4 0 0 15,4-3 0-15,7-3 0 0,4-3 0 16,7-5 0-16,2-2 0 0,6-5 0 0,3-4 0 15,1-6 0-15,8-4 0 0,-3-6 0 0,5-1 0 16,-3-8 0-16,0-2 0 0,-5-7 0 0,2 7-67 16,-22-31-180-16,30 35-259 0,-35-26-117 0,8 7 49 15,-12 28 545-15</inkml:trace>
  <inkml:trace contextRef="#ctx0" brushRef="#br3" timeOffset="151052.9386">15423 9890 1914 0,'-45'-8'133'0,"45"8"-133"0,0 0 0 0,0 0 0 16,29-9 0-16,-2 0 0 16,9-6 0-16,8-3 0 0,9-3 0 0,7-4 0 15,3 3 0-15,-2-3 0 0,3 12 0 0,-30-31-342 16,29 37-325-16,-27-13 19 0,4 8 259 0</inkml:trace>
  <inkml:trace contextRef="#ctx0" brushRef="#br3" timeOffset="151778.8591">12855 11142 1757 0,'-26'5'205'0,"26"-5"-144"16,0 0-37-16,-5-20-24 0,5 20 0 0,5-19 0 15,-5 19 0-15,17-30 0 0,-4 13 0 0,4-1 0 16,4-2 0-16,2-1 0 0,4-5 0 0,3 3 0 16,0-1 0-16,2 4 0 0,-3 1 0 15,-1 5 0-15,-3 2 0 0,-5 6 0 16,-3 5 0-16,-17 1 0 0,26 6 0 0,-26-6 0 16,12 24 0-16,-10-5 0 0,-2 6 0 0,-2 5 0 15,-3 5 0-15,-2 5 0 0,-4 4 0 0,-1 3 0 16,-1 4 0-16,0 0 0 0,1-1 0 0,1-3 0 15,1-2 0-15,4-4 0 0,6-6 0 0,1-5 0 16,7-6 0-16,4-5 0 0,-12-19 0 16,31 25 0-16,-9-22 0 0,3-4 0 0,1-6 0 15,4-6 0-15,0-8 0 0,3-1 0 0,2-9 0 16,-1-4 0-16,-1-4 0 0,0-5 0 0,-4 2 0 16,-1 0 0-16,-2 3 0 0,-6 2 0 15,-5 0 0-15,-2 3 0 0,-5 2 0 0,-5 2 0 16,-2 4 0-16,-1 2 0 0,-2 1 0 0,0 4 0 15,2 19 0-15,-7-28 0 0,7 28 0 16,0 0 0-16,-3-21 0 0,3 21 0 0,0 0 0 16,0 0 0-16,23-15 0 0,-23 15 0 0,39-13 0 15,-14 4 0-15,11 5 0 0,-16-24-200 0,40 40-182 16,-46-36-206-16,31 17-35 0,-2 3 370 0</inkml:trace>
  <inkml:trace contextRef="#ctx0" brushRef="#br3" timeOffset="151975.476">14089 11081 1947 0,'21'-21'100'0,"-21"21"-100"0,27-11 0 15,-5 2 0-15,2-2 0 0,3 1 0 0,1-4 0 16,1 1 0-16,-1 0 0 0,0 1 0 0,-1 1 0 15,-1 3-9-15,-6-4-60 0,13 28-139 0,-33-16-349 16,21-5-74-16,-21 5 59 0</inkml:trace>
  <inkml:trace contextRef="#ctx0" brushRef="#br3" timeOffset="152126.7116">14152 11397 1666 0,'-49'22'381'0,"49"-22"-381"0,-8 20 0 0,8-20 0 15,18 5 0-15,-1-11 0 0,8-2 0 0,5-9 0 16,9-5 0-16,4-6 0 0,8-3 0 0,3-2 0 16,4 7 0-16,-1-6 0 0,15 25-176 15,-35-40-327-15,28 24-149 0,-14-9 3 0,-1-8 583 16</inkml:trace>
  <inkml:trace contextRef="#ctx0" brushRef="#br3" timeOffset="153579.9046">15483 10603 1545 0,'17'3'119'0,"-17"-3"-48"0,0 0-13 15,-2-18-10-15,2 18-10 0,0 0-4 0,0 0-10 16,0 0-2-16,0 0 0 0,0 0 1 0,0 0-2 16,0 0-2-16,0 0-16 0,0 0-3 15,0 0 0-15,-8 27 0 0,3-8 0 0,-1 3 0 16,-1 4 0-16,0 5 0 0,-3 2 0 0,2 5 0 15,-1 2 0-15,1 3 0 0,2 1 0 16,-3 1 0-16,2-3 0 0,0-1 0 0,1-1 0 16,1-1-19-16,2-7-6 0,8 1-32 0,-5-33-64 15,29 33-418-15,-29-33-91 0,21 9 37 0</inkml:trace>
  <inkml:trace contextRef="#ctx0" brushRef="#br3" timeOffset="154018.8022">16022 10649 1611 0,'0'0'117'0,"0"0"-60"0,0 0-7 0,0 0-1 15,0 0-6-15,-18-4-8 0,18 4-12 0,0 0-4 16,-24 16-3-16,24-16-1 0,-23 20-3 0,23-20-12 16,-32 32 0-16,14-12 0 0,-1 4 0 0,1 4 0 15,1 4 0-15,1 3 0 0,2 0 0 16,3 1 0-16,1 0 0 0,4-1 0 16,4-1 0-16,2-2 0 0,3-2 0 0,3-1 0 15,5-4 0-15,3-3 0 0,4-6 0 0,5-4 0 16,-1-4 0-16,7-6 0 0,-1-5 0 0,4-6 0 15,0-6 0-15,4-8 0 0,-1-6 0 0,0-4 0 16,2-5 0-16,-3-2 0 0,0-3 0 0,-5 1 0 16,-2 0 0-16,-5-1 0 0,-4 2 0 15,-5 4 0-15,-4 3 0 0,-6 5 0 0,-5 4 0 16,-4 4 0-16,-5 3 0 0,11 18 0 0,-33-26 0 16,12 22 0-16,-3 2 0 0,-3 6 0 0,-2 4 0 15,0 7 0-15,0 1 0 0,2 2-13 16,3-1-1-16,7 0-14 0,0-9-20 0,19 15-92 15,-24-40-245-15,39 26-204 0,-17-9-13 0,26-28 375 16</inkml:trace>
  <inkml:trace contextRef="#ctx0" brushRef="#br3" timeOffset="154367.175">16743 10569 1790 0,'-22'29'257'16,"1"-23"-257"-16,1 0 0 0,3 2 0 0,17-8 0 16,-32 16 0-16,32-16 0 0,-26 21 0 15,26-21 0-15,-25 24 0 0,25-24 0 0,-19 29 0 16,19-29 0-16,-13 30 0 0,13-30 0 0,-4 29 0 16,4-29 0-16,8 24 0 0,-8-24 0 0,21 18 0 15,-21-18 0-15,30 15 0 0,-10-9 0 16,2-5 0-16,2 0 0 0,3 1 0 0,0-4 0 15,-1 2 0-15,1 2 0 0,0-1 0 0,-5 2 0 16,-1 2 0-16,-21-5 0 0,26 16 0 0,-26-16 0 16,14 24 0-16,-14-24 0 0,1 32 0 0,-5-12 0 15,-2 1 0-15,-4 2 0 0,-2 0 0 0,-1 1 0 16,-4 1 0-16,0 1 0 0,-1-1 0 0,-2 0 0 16,3-4 0-16,2 0 0 15,15-21 0-15,-18 23 0 0,18-23-18 0,0 0-125 16,-19-14-172-16,46 29-99 0,-42-41-118 0,19 7 19 15,-4 19 402-15</inkml:trace>
  <inkml:trace contextRef="#ctx0" brushRef="#br3" timeOffset="154563.7833">16790 10537 2047 0,'-31'41'0'0,"31"-41"0"0,0 0 0 0,0 0 0 16,0 0 0-16,0 0 0 0,0 0 0 15,29-14 0-15,-10 5 0 0,1-1 0 0,3 0 0 16,0-2 0-16,3 1 0 0,-2 1 0 0,2 0 0 16,-2 2 0-16,3 1 0 0,-3 0 0 15,5 14-33-15,-22-29-295 0,36 38-296 0,-43-16-13 16,30 9 213-16</inkml:trace>
  <inkml:trace contextRef="#ctx0" brushRef="#br3" timeOffset="154699.9216">17181 10859 2047 0,'9'-24'0'0,"-9"24"0"15,-17 5 0-15,17-5 0 0,0 0 0 0,0 0 0 16,-19 7 0-16,19-7 0 0,0 0 0 0,0 0 0 16,0 0-76-16,-4-26-311 0,23 30-255 0,-21-22 2 15,15-3 339-15</inkml:trace>
  <inkml:trace contextRef="#ctx0" brushRef="#br3" timeOffset="155259.5063">18111 10369 1844 0,'0'0'48'0,"-18"-3"-20"0,18 3 4 0,-29 3-9 15,11 4-1-15,-7 4-10 0,-2 6 1 16,-3 4-3-16,-2 5 5 0,-3 3-15 0,3 4 0 16,-1 3 0-16,1 2 0 0,1 2 0 0,1 2 0 15,4 2 0-15,2 3 0 0,5-2 0 0,6-3 0 16,2-3 0-16,7-7 0 0,5-3 0 15,4-5 0-15,6-3 0 0,5-4 0 0,2-4 0 0,5-1 0 16,3-4 0-16,2-4 0 0,0-2 0 0,-2-4 0 16,1-1 0-16,-2-3 0 15,-4-3 0-15,-1 0 0 0,-20 9 0 0,27-25 0 16,-20 8 0-16,-3-1 0 0,-3-2 0 0,-4-4 0 16,0 1 0-16,-3-3 0 0,-4 0 0 0,-1 0 0 15,-2 3 0-15,-3 1 0 0,-1 4 0 0,-1 3 0 16,-2 2 0-16,2 3 0 0,-2 5 0 0,3 1 0 15,17 4 0-15,-25 3 0 0,25-3 0 0,0 0-8 16,-10 29-113-16,10-29-139 0,11 23-188 16,-11-23-158-16,0 0 55 0,24 35 499 0</inkml:trace>
  <inkml:trace contextRef="#ctx0" brushRef="#br3" timeOffset="155925.0043">18557 10691 1349 0,'0'0'585'0,"0"0"-528"0,-6-18-24 16,6 18-13-16,0 0-17 0,0 0-3 0,0 0 0 16,0 0 0-16,0 0 0 0,-18 8 0 15,18-8 0-15,-17 26 0 0,7-7 0 0,-4 5 0 16,0 0 0-16,-1 3 0 0,0-1 0 0,3 0 0 15,0-2 0-15,4-3 0 0,0-4 0 0,8-17 0 16,-5 21 0-16,5-21 0 0,0 0 0 0,0 0 0 16,0 0 0-16,22 10 0 0,-22-10 0 15,20-15 0-15,-20 15 0 0,25-26 0 16,-10 8 0-16,1-5 0 0,-2-3 0 0,3 1 0 16,-1-2 0-16,-1 2 0 0,-2 2 0 0,-3 2 0 15,-3 3 0-15,-1 1 0 0,-6 17 0 0,5-25 0 16,-5 25 0-16,0-17 0 0,0 17 0 0,0 0 0 15,0 0 0-15,0 0 0 0,0 0 0 0,0 0 0 16,0 0 0-16,-11 19 0 0,11-19 0 0,-1 17 0 16,1-17 0-16,0 0 0 0,10 22 0 15,-10-22 0-15,0 0 0 0,26 16 0 0,-26-16 0 16,25 3 0-16,-25-3 0 0,30-2 0 0,-12-4 0 16,4-2 0-16,1-3 0 0,3-4 0 15,-1 1 0-15,1-1 0 0,-2 2 0 0,-3 1 0 16,-2 3 0-16,-19 9 0 0,27-9 0 0,-27 9 0 15,0 0 0-15,18 2 0 0,-18-2 0 0,0 0 0 16,0 0 0-16,16 24 0 0,-16-24 0 16,6 26 0-16,-5-10 0 0,-2 1 0 0,0 3 0 15,0-1 0-15,-2 0 0 0,0 2 0 0,2 1 0 16,-4-3 0-16,5 2 0 0,-2-4 0 0,5 3-7 16,-3-20-164-16,19 39-162 0,-36-46-105 0,31 24-190 15,-9-1 159-15,-5-16 469 0</inkml:trace>
  <inkml:trace contextRef="#ctx0" brushRef="#br3" timeOffset="156575.3567">15637 11535 1859 0,'0'0'32'0,"17"0"-22"0,-17 0-6 0,22 0 1 16,-22 0 0-16,36-5 1 0,-14 2-2 15,4 0 0-15,1-1 0 0,5 0-1 0,6-2 5 16,2 0 1-16,6-4 2 0,3 0 0 0,6-2-4 16,5-1-2-16,6-2-14 0,6 1 31 15,2 0-31-15,4 0 29 0,3 1-15 0,-1-1-4 0,4 1 2 16,2 2-2-16,1 1 2 0,3 1-3 15,0 0 2-15,0 2-3 0,-1 0 2 0,-2 1-1 16,3 1 1-16,3 0 2 0,-2-1 4 16,3 0 0-16,-3-1-4 0,0-1-3 0,4 1 0 15,-3-1 0-15,4-1 0 0,4 1 0 0,-3-3 0 16,4 0 0-16,-2-1 0 0,-1-1 0 0,1-1 0 16,1 0 0-16,-2-2 0 0,-3 0 0 0,-4 2 0 15,-3-1 0-15,-7 5 0 0,-2 0 0 0,-7 3 0 16,-5 1 0-16,-7 2 0 0,-8 1 0 15,-6 5 0-15,-8-1-13 0,-5 4-39 0,-14-10-42 16,11 29-104-16,-30-24-205 0,0 0-199 0,0 0 58 16,0 0 404-16</inkml:trace>
  <inkml:trace contextRef="#ctx0" brushRef="#br3" timeOffset="158226.1984">17148 11487 1604 0,'0'0'86'0,"0"0"-47"0,0 0 5 16,0 0-5-16,0 0 2 0,-11 19-16 0,3 0-5 16,-1 4-11-16,0 8 5 0,-2 1-12 15,1 6 12-15,-1 0-9 0,2 1 11 16,0 1-11-16,0 2 6 0,1 2-13 0,0 1 10 16,2-2-13-16,0 1 10 0,3-7 9 0,0-2-29 15,4-6 29-15,3-3-35 0,3-5 4 0,-7-21-15 16,26 33-43-16,-26-33-83 0,46 11-316 0,-46-11-86 15,41-16 7-15,-16 9 451 0</inkml:trace>
  <inkml:trace contextRef="#ctx0" brushRef="#br3" timeOffset="158604.988">17823 11419 1919 0,'0'0'35'0,"-28"22"-34"0,10-9 34 16,2 6-12-16,-2 1 8 0,-1 4-28 0,-2 1-3 16,-1 4 0-16,-1 3 0 0,2 2 0 0,1 1 0 15,0 2 0-15,1 1 0 0,3 0 0 0,0 2 0 16,4 0 0-16,3-1 0 0,4-3 0 0,4-3 0 16,5-4 0-16,2-4 0 0,6-7 0 0,-12-18 0 15,37 27 0-15,-12-21 0 0,1-2 0 16,0-4 0-16,1-5 0 0,0-2 0 0,-2-6 0 15,1-4 0-15,-4-3 0 0,-1-5 0 16,-4-2 0-16,-2-1 0 0,-4 2 0 0,-2 0 0 16,-7 3 0-16,-3 5 0 0,1 18 0 0,-22-28 0 15,4 20 0-15,-6 4 0 0,-4 3 0 0,-3 3 0 16,-2 6 0-16,-1 2 0 0,0 3 0 0,2 2 0 16,2 2 0-16,5 0 0 0,5-1 0 15,20-16 0-15,-19 24 0 0,19-24-22 0,0 0-45 16,31 27-145-16,-33-53-225 0,39 26-145 0,-12-17-26 15,2-15 490-15</inkml:trace>
  <inkml:trace contextRef="#ctx0" brushRef="#br3" timeOffset="158741.5244">18133 11783 2047 0,'-19'2'0'0,"2"-2"0"0,17 0 0 0,-26-3 0 15,26 3 0-15,0 0 0 0,0 0-111 0,-24-32-181 16,24 32-323-16,0 0 11 0,22-28 180 0</inkml:trace>
  <inkml:trace contextRef="#ctx0" brushRef="#br3" timeOffset="159301.6649">18920 11352 1524 0,'0'0'374'0,"-22"-1"-347"16,5 6-20-16,0 3 1 0,-2 2 2 0,-1 2 1 15,-3 5 1-15,0 3-14 0,-4 1 33 0,-2 8-26 16,-1 0 29-16,2 4-28 0,-1 1-6 0,4 2 0 16,0 2 0-16,-1 2 0 0,3 2 0 0,2 1 0 15,6 0 0-15,4-2 0 0,2-4 0 0,7-3 0 16,3-5 0-16,5-3 0 0,4-5 0 0,6-4 0 16,3-3 0-16,4-7 0 0,3-2 0 15,2-4 0-15,1-6 0 0,4 0 0 16,-2-6 0-16,0-1 0 0,-6-2 0 0,-2-3 0 15,-4 1 0-15,-5-1 0 0,-3-1 0 0,-5-1 0 16,-2 1 0-16,-7-1 0 0,3 19 0 0,-13-31 0 16,13 31 0-16,-29-29 0 0,9 18 0 0,-1 1 0 15,-1 3 0-15,-3 0 0 0,3 2 0 0,1-1 0 16,4 4 0-16,17 2 0 0,-24-3 0 16,24 3-46-16,0 0-103 0,-18-16-184 0,46 30-169 15,-28-14-101-15,9-22 190 0</inkml:trace>
  <inkml:trace contextRef="#ctx0" brushRef="#br3" timeOffset="159770.5704">19071 11490 1863 0,'-27'0'184'0,"27"0"-184"0,0 0 0 16,0 0 0-16,0 0 0 0,0 0 0 16,3-17 0-16,-3 17 0 0,30-19 0 0,-8 7 0 15,5-4 0-15,2 0 0 0,4 1 0 16,1-2 0-16,1 1 0 0,-1 2 0 0,-3 1 0 16,-2 4 0-16,-6 3 0 0,-4 2 0 0,-19 4 0 15,25 1 0-15,-25-1 0 0,0 0 0 0,4 18 0 16,-4-18 0-16,-9 26 0 0,-1-9 0 0,-2 1 0 15,-3 2 0-15,-2 3 0 0,-1 3 0 16,-1-1 0-16,-1 2 0 0,1-4 0 0,4-1 0 16,4-4 0-16,11-18 0 0,-8 29 0 0,8-29 0 15,9 17 0-15,-9-17 0 0,28 9 0 0,-8-6 0 16,3-3 0-16,5-1 0 0,0-2 0 0,1 1 0 16,0-1 0-16,-1 2 0 0,-1 0 0 0,-5 2 0 15,-5 3 0-15,-17-4 0 16,18 11 0-16,-18-11 0 0,4 19 0 0,-4-19 0 15,-12 31 0-15,-1-11 0 0,-5 0 0 0,-3 2 0 16,-4 2 0-16,-1 2 0 0,0-1 0 0,-1 0 0 16,1 0 0-16,2-4 0 0,5 0 0 0,19-21 0 15,-24 27 0-15,24-27 0 0,0 0 0 0,0 0 0 16,22 18-171-16,-33-49-202 0,49 39-95 0,-28-31-155 16,4-6 212-16,28 21 411 0</inkml:trace>
  <inkml:trace contextRef="#ctx0" brushRef="#br3" timeOffset="160330.214">20116 11413 1717 0,'0'0'81'0,"0"0"-35"0,-27-12-5 0,27 12-11 15,-23 0-2-15,23 0-5 0,-34 7 0 0,14 0-19 16,-4 4 19-16,1 1-17 0,-3 2 19 0,3 2-25 16,0 0 0-16,1 1 0 0,5 0 0 15,1 0 0-15,16-17 0 0,-22 29 0 0,22-29 0 16,-6 24 0-16,6-24 0 0,10 20 0 0,-10-20 0 15,21 16 0-15,-21-16 0 0,33 15 0 16,-13-9 0-16,2-1 0 0,1 0 0 0,0 1 0 16,-1-1 0-16,-1 2 0 0,-4 1 0 0,-17-8 0 15,28 18 0-15,-28-18 0 0,17 23 0 0,-17-23 0 16,2 26 0-16,-2-26 0 0,-10 31 0 0,0-11 0 16,-4 0 0-16,-3 0 0 0,-1-2 0 0,-1 1 0 15,-1-2 0-15,2-1 0 0,18-16 0 16,-28 23 0-16,28-23 0 0,0 0 0 0,0 0 0 15,-18 14 0-15,18-14 0 0,0 0-25 0,17 0-124 16,-26-30-157-16,43 42-86 0,-37-34-218 16,12 3 96-16,18 19 464 0</inkml:trace>
  <inkml:trace contextRef="#ctx0" brushRef="#br3" timeOffset="161525.057">13071 13110 1970 0,'0'0'26'0,"3"-28"-5"16,6 8 4-16,3 0-20 0,4-6-5 0,2 1 0 15,1-2 0-15,5 1 0 0,0-1 0 0,1 2 0 16,3 2 0-16,-2 2 0 0,-2 3 0 0,-4 5 0 15,-20 13 0-15,28-11 0 0,-28 11 0 0,0 0 0 16,0 0 0-16,16 29 0 16,-18-10 0-16,0 4 0 0,-3 4 0 0,-1 3 0 15,0 3 0-15,-1 6 0 0,-2 2 0 0,3 2 0 16,-1 0 0-16,3-1 0 0,3-1 0 0,1 0 0 16,5-2 0-16,1-3 0 0,5-6 0 0,2-4 0 15,4-8 0-15,4-4 0 0,2-4 0 0,1-4 0 16,2-5 0-16,0-3 0 0,1-7 0 15,0 0 0-15,-1-6 0 0,-2-2 0 0,-2-6 0 16,0-1 0-16,-5-5 0 0,2 0 0 0,-3-1 0 16,0-2 0-16,-4 2 0 0,-2-4 0 0,-3 0 0 15,-3 1 0-15,0-3 0 0,-1 1 0 16,1 2 0-16,-2-1 0 0,3 5 0 0,-2 1 0 16,5 1 0-16,-2 5 0 0,2 4 0 0,2 1 0 15,-10 17 0-15,20-21 0 0,-20 21 0 16,20-11 0-16,-20 11 0 0,23-3 0 0,-3 18-91 15,-24-35-207-15,41 48-128 0,-37-28-165 0,0 0 27 16,39 15 488-16</inkml:trace>
  <inkml:trace contextRef="#ctx0" brushRef="#br3" timeOffset="161721.7043">14091 12945 1675 0,'0'0'372'0,"0"0"-372"0,4-17 0 0,-4 17 0 15,35-18 0-15,-11 5 0 0,3-2 0 16,0-2 0-16,1 0 0 0,1 2 0 0,-1-2 0 16,-1 5 0-16,-3 0 0 0,-3 4 0 0,-21 8-48 15,35-5-52-15,-36-16-132 0,30 28-386 0,-29-7 21 16,0 0 146-16</inkml:trace>
  <inkml:trace contextRef="#ctx0" brushRef="#br3" timeOffset="161872.9629">14171 13116 2018 0,'-25'24'29'0,"14"-2"-29"0,11-22 0 0,-8 27 0 16,8-27 0-16,0 0 0 0,24 17 0 0,-24-17 0 15,31-2 0-15,-6-5 0 0,2-7 0 0,5-4 0 16,5 0 0-16,-5-10 0 0,24 29-372 0,-33-34-294 15,21 17 4-15,-11-7 316 0</inkml:trace>
  <inkml:trace contextRef="#ctx0" brushRef="#br3" timeOffset="170928.3669">15493 12488 1178 0,'-3'-23'530'16,"3"23"-469"-16,0 0-33 0,0 0-7 0,0 0 0 15,0 0 0-15,15-24 5 0,-15 24-4 0,0 0 1 16,12-20-2-16,-12 20-4 0,0 0-2 0,0 0 2 16,0 0 4-16,0 0 4 0,0 0-25 0,0 0 0 15,0 0 0-15,-8 22 0 0,8-22 0 0,-26 38 0 16,8-8 0-16,-2 5 0 0,-4 5 0 0,-1 5 0 15,-1 2 0-15,1 1 0 0,2 4 0 0,-2 1 0 16,5 1 0-16,1-4 0 0,2 2 0 0,4 0 0 16,3-2 0-16,4-4 0 0,4-5 0 0,5-5 0 15,7-7 0-15,7-4 0 0,4-4 0 0,7-6 0 16,1-4 0-16,5-8 0 0,3-5 0 16,2-7 0-16,2-5 0 0,0-5 0 0,3-4 0 15,-5-4 0-15,-1-2 0 0,-7-2 0 0,-3-2 0 16,-2 0 0-16,-6 1 0 0,-3-1 0 0,-4 4 0 15,-9 2 0-15,-4 6 0 0,-3 1 0 0,3 20 0 16,-22-29 0-16,22 29 0 0,-38-20 0 0,14 15 0 16,-4 2 0-16,-4 6 0 0,-2 3 0 0,0 5 0 15,-2 2 0-15,0 3 0 0,5 1 0 0,0-2 0 16,7-1 0-16,5-3 0 0,19-11 0 0,-23 9 0 16,23-9-46-16,-5-17-176 0,25 21-407 0,-12-23 22 15,20 5 65-15</inkml:trace>
  <inkml:trace contextRef="#ctx0" brushRef="#br3" timeOffset="171064.4952">16138 12910 1979 0,'-26'2'68'16,"1"12"-68"-16,4-3 0 0,0-2 0 0,3-4 0 16,1-2 0-16,17-3 0 0,-30-3 0 0,30 3 0 15,-25-8 0-15,25 8 0 0,-17-17 0 0,17 17 0 16,-8-27 0-16,32 31-505 0,-35-28-148 0,11 24-28 15,3-27 474-15</inkml:trace>
  <inkml:trace contextRef="#ctx0" brushRef="#br3" timeOffset="172652.9142">16531 12704 1542 0,'3'-29'245'0,"-3"29"-156"0,0 0-71 16,16-23-13-16,-16 23 7 0,19-23 1 0,-19 23 11 15,33-27-3-15,-13 11 7 0,3 1-9 0,2 1 0 16,2-1-8-16,4 2-10 0,1 1-1 0,1 2 0 16,0 1 0-16,-1 3 0 0,-3 2 0 0,-2 2 0 15,-3 0 0-15,-2 5 0 0,-4 0 0 16,-18-3 0-16,27 17 0 0,-27-17 0 15,11 26 0-15,-11-26 0 0,-6 34 0 0,-3-14 0 16,-2 2 0-16,-5 2 0 0,-3 1 0 0,-3 3 0 16,-2 1 0-16,-3 0 0 0,0 0 0 0,-1-1 0 15,2 0 0-15,0-4 0 0,5-2 0 0,4-3 0 16,17-19 0-16,-20 22 0 0,20-22 0 0,0 0 0 16,0 0 0-16,0 0 0 0,26 11 0 15,-9-13 0-15,6-3 0 0,3-3 0 0,3 0 0 16,4-2 0-16,2 1 0 0,2 0 0 0,-2 3 0 15,0 0 0-15,-3 4 0 0,-5 2 0 0,-3 3 0 16,-5 3 0-16,-19-6 0 0,27 20 0 0,-27-20 0 16,11 30 0-16,-12-10 0 0,-4 3 0 15,-6 3 0-15,-3 5 0 0,-5 1 0 0,-3 2 0 16,-1-1 0-16,-2 0 0 0,-1 1 0 16,-1-4 0-16,1-1 0 0,1-5 0 0,2-1 0 15,6-6 0-15,17-17 0 0,-23 23 0 0,23-23 0 16,0 0 0-16,0 0-15 0,0 0-72 0,15-42-157 15,19 30-378-15,-17-22 8 0,16 0 150 0</inkml:trace>
  <inkml:trace contextRef="#ctx0" brushRef="#br3" timeOffset="173015.8866">17682 12656 2047 0,'0'0'0'0,"-30"9"0"16,30-9 0-16,-26 9 0 0,26-9 0 16,-26 17 0-16,26-17 0 0,-27 29 0 0,13-12 0 15,3 1 0-15,0 3 0 0,3-2 0 0,-2 4 0 16,4 0 0-16,1 0 0 0,3-1 0 0,2-3 0 16,2-1 0-16,-2-18 0 0,12 29 0 0,-12-29 0 15,27 25 0-15,-5-17 0 0,2 0 0 0,6-5 0 16,1-4 0-16,6-5 0 0,2-2 0 15,1 2 0-15,0-3 0 0,-2 4 0 16,-1 0 0-16,-3 1 0 0,-3 3 0 0,-6 2 0 16,-8 3 0-16,-17-4 0 0,23 17 0 0,-23-17 0 15,8 28 0-15,-11-9 0 0,-2 2 0 0,-3 4 0 16,-7 2 0-16,0 2 0 0,-7 3 0 0,-3 1 0 16,0 1 0-16,-3 0 0 0,-1 0 0 0,1-3 0 15,2-3 0-15,3-5 0 0,2-7 0 16,21-16 0-16,-24 12 0 0,24-12-80 0,-18-25-378 15,18 25-202-15,11-30 29 0,1 0 414 0</inkml:trace>
  <inkml:trace contextRef="#ctx0" brushRef="#br3" timeOffset="173197.4054">17788 12672 1980 0,'-36'9'67'0,"10"4"-67"0,26-13 0 15,-23 10 0-15,23-10 0 0,0 0 0 0,0 0 0 16,22-8 0-16,-5 1 0 0,8-3 0 0,5-6 0 16,6-2 0-16,4-4 0 0,5 1 0 0,4-4 0 15,3 2 0-15,2-2 0 0,2 5 0 16,-4-7-38-16,31 22-547 0,-34-22-63 0,18 18 6 16</inkml:trace>
  <inkml:trace contextRef="#ctx0" brushRef="#br3" timeOffset="173923.4529">18881 12804 1782 0,'0'0'176'0,"0"0"-101"0,-9 20-61 0,9-20-14 16,0 0 0-16,-16 17 0 0,16-17 0 15,-9 19 0-15,9-19 0 0,-12 28 0 0,4-11 0 16,-1 3 0-16,-1 0 0 0,2 3 0 0,-2-1 0 16,0 1 0-16,3 1 0 0,1-5 0 0,2 1 0 15,4-20 0-15,-5 26 0 0,5-26 0 16,0 0 0-16,0 0 0 0,17 17 0 0,-17-17 0 15,22-5 0-15,-22 5 0 0,26-17 0 0,-26 17 0 16,32-31 0-16,-14 9 0 0,0-3 0 0,-1-2 0 16,1 1 0-16,-1 0 0 0,-2 4 0 0,0 3 0 15,-5 1 0-15,-10 18 0 0,17-27 0 0,-17 27 0 16,0 0 0-16,9-18 0 0,-9 18 0 0,0 0 0 16,0 0 0-16,0 0 0 15,0 0 0-15,-1 17 0 0,1-17 0 0,-3 26 0 16,2-9 0-16,1-17 0 0,-1 30 0 0,1-30 0 15,7 22 0-15,-7-22 0 0,21 14 0 0,-21-14 0 16,36 6 0-16,-14-8 0 0,4-4 0 0,3-4 0 16,3-3 0-16,2-4 0 0,3-1 0 0,2-2 0 15,-1-2 0-15,0 1 0 0,-5-1 0 16,-3-1 0-16,-3 5 0 0,-4 2 0 0,-5 4 0 16,-18 12 0-16,23-15 0 0,-23 15 0 0,0 0 0 15,0 0 0-15,0 0 0 0,0 0 0 0,0 0 0 16,1 23 0-16,-1-23 0 0,-12 34 0 15,2-11 0-15,-2 3 0 0,-1 3 0 0,0 1 0 16,-2 3 0-16,2 0 0 0,0 0 0 0,2-3 0 16,3-2 0-16,2-7 0 0,6-1 0 15,0-20 0-15,8 27 0 0,-8-27 0 0,27 20-72 16,-29-38-223-16,35 24-320 0,-33-6-14 0,31-32 194 16</inkml:trace>
  <inkml:trace contextRef="#ctx0" brushRef="#br3" timeOffset="174165.4287">20236 12240 2047 0,'-21'30'0'0,"-1"9"0"0,-2 6 0 0,-6 6 0 16,-4 4 0-16,-9 7 0 0,-2 6 0 15,-3 5 0-15,0 6 0 0,1 2 0 0,0 2 0 16,4 0 0-16,1-6 0 0,8-7 0 0,6-12 0 16,10-6 0-16,6-8 0 0,11-4 0 0,3-11 0 15,11-4 0-15,-13-25-88 0,56 41-306 0,-56-41-217 16,54-11-14-16,-24-4 297 0</inkml:trace>
  <inkml:trace contextRef="#ctx0" brushRef="#br3" timeOffset="174588.908">20538 12634 2018 0,'0'0'29'16,"0"0"-29"-16,0 0 0 0,0 0 0 0,-22 2 0 15,22-2 0-15,-21 16 0 0,21-16 0 16,-27 28 0-16,13-10 0 0,-2 1 0 0,-2 0 0 16,2 1 0-16,1 1 0 0,1 1 0 0,3-2 0 15,0 0 0-15,11-20 0 0,-11 29 0 16,11-29 0-16,5 17 0 0,-5-17 0 0,0 0 0 16,26 15 0-16,-26-15 0 0,26 6 0 0,-26-6 0 15,33 0 0-15,-16 0 0 0,0-1 0 0,-17 1 0 16,29-2 0-16,-29 2 0 0,29 1 0 0,-29-1 0 15,22 6 0-15,-22-6 0 0,0 0 0 0,11 24 0 16,-11-24 0-16,-6 32 0 0,1-12 0 0,-5 4 0 16,0 3 0-16,-5-2 0 15,0 1 0-15,0-2 0 0,-1-1 0 0,-1-1 0 16,2-2 0-16,0-2 0 0,15-18 0 0,-23 29 0 16,23-29 0-16,-13 19 0 0,13-19 0 0,0 0 0 15,0 0 0-15,0 0 0 0,0 0 0 0,0 0 0 16,0 0 0-16,18-5-303 0,-31-22-352 0,13 27 10 15,14-29 202-15</inkml:trace>
  <inkml:trace contextRef="#ctx0" brushRef="#br4" timeOffset="187405.8333">12328 13569 916 0,'0'0'122'0,"6"-31"-29"16,-6 31-16-16,-16-17 4 0,16 17-68 15,-15-22 16-15,15 22 34 0,-28 0-7 0,28 0 57 16,-51 22-31-16,28-11-36 0,-8-4-3 0,6 10 3 16,-8-1-18-16,5 9 6 0,-4-1-5 0,4 9 5 15,-3 2-10-15,3 5 6 0,-2 3-17 0,2 7 10 16,2 4 2-16,3 4-27 0,4 3 20 0,3 2-22 16,4-4 3-16,6-2 10 0,6-5-10 0,7-4 5 15,6-3-9-15,7-5 4 16,7 0-16-16,4-6 0 0,8-1-28 0,-1-12-15 15,15 10-79-15,-25-38-273 0,31 18-181 0,-12-12-22 16,3-14 477-16</inkml:trace>
  <inkml:trace contextRef="#ctx0" brushRef="#br4" timeOffset="187662.9224">12753 13796 2016 0,'0'0'11'0,"0"0"-14"0,0 0-3 15,0 0-1-15,0 0 5 0,-17 27 2 16,14-9 3-16,-2 6-4 0,-1 4 6 0,1 5 10 16,-1 4-27-16,1 2 25 0,-1 3-25 0,-2 3 6 15,4 0 11-15,-1 1-11 0,0 0 8 0,1 0-11 16,-1-4 6-16,3-1-15 0,-2-4 3 0,5-1-26 15,-2-8-7-15,12 7-53 0,-11-35-75 0,20 30-411 16,-20-30-30-16,19 16 218 0</inkml:trace>
  <inkml:trace contextRef="#ctx0" brushRef="#br4" timeOffset="188177.1627">12493 13891 2047 0,'0'0'0'15,"0"0"0"-15,0 0 0 0,2-29 0 0,15 9 0 16,7-4 0-16,5-1 0 0,4-4 0 0,3 2 0 16,3-1 0-16,5 2 0 0,-2-1 0 0,1 2 0 15,-1 1 0-15,0 5 0 0,-2 3 0 16,1 3 0-16,-3 5 0 0,-2 1 0 15,-5 8 0-15,-4 4 0 0,-7 6 0 0,-3 3 0 16,-5 3 0-16,-2 4 0 0,-2 2 0 0,-2 0 0 16,-3 3 0-16,-2 0 0 0,-3 3 0 0,0 3 0 15,-2 5 0-15,-2 3 0 0,0 3 0 0,-3 2 0 16,0 2 0-16,-2-1 0 0,-2 0 0 0,0-1 0 16,1-7 0-16,2 0 0 0,0-6 0 0,3-3 0 15,2-2 0-15,4-5 0 0,1-22 0 16,5 25 0-16,-5-25 0 0,0 0 0 15,23 5 0-15,-23-5 0 0,26-13 0 0,-26 13 0 16,32-28 0-16,-13 9 0 0,1-7 0 0,2-2 0 16,-1-1 0-16,0-2 0 0,-1 2 0 0,0 1 0 15,-3 1 0-15,-1 5 0 0,-3 3 0 0,-13 19 0 16,19-24 0-16,-19 24 0 0,0 0 0 16,0 0 0-16,0 0 0 0,13 29 0 0,-16-7 0 15,1 2 0-15,-3 4 0 0,0 3 0 0,-1 1 0 16,0 1 0-16,0-2 0 0,1-1 0 0,2-4 0 15,1-3 0-15,6-4 0 0,-4-19 0 0,14 27 0 16,-14-27 0-16,26 10-5 0,-26-10-29 0,36-1-11 16,-19-10-25-16,23 25-279 0,-25-37-257 0,18 11 0 15,-11-10 275-15</inkml:trace>
  <inkml:trace contextRef="#ctx0" brushRef="#br4" timeOffset="188358.6776">13760 13991 1794 0,'15'21'112'0,"-15"-21"-69"16,-22 36-7-16,10-15-16 0,3 3 3 0,1 1-14 16,-1 2 1-16,2 3-10 0,0-1 0 15,2-1 0-15,0-4 0 0,2-3 0 0,3-21 0 16,0 30 0-16,0-30 0 0,13 19 0 0,-13-19 0 16,18 6-1-16,-18-6-28 0,19-7-12 0,-19 7-20 15,27-16-66-15,-34-21-291 0,24 22-196 16,-10-11 17-16,4-3 439 0</inkml:trace>
  <inkml:trace contextRef="#ctx0" brushRef="#br4" timeOffset="188479.685">13798 13767 1327 0,'0'0'78'0,"0"0"-81"15,8 20-35-15,-8-20-105 0,19 0-297 0,0 8-60 16,-19-8 220-16</inkml:trace>
  <inkml:trace contextRef="#ctx0" brushRef="#br4" timeOffset="188782.1523">14176 13921 1767 0,'-12'17'70'0,"-8"-9"1"16,20-8-46-16,-29 26 27 0,29-26-23 0,-25 26-9 15,25-26-7-15,-20 25-13 0,20-25 0 0,-8 19 0 16,8-19 0-16,0 0 0 0,6 21 0 0,-6-21 0 16,18 10 0-16,-18-10 0 0,27 5 0 0,-27-5 0 15,31-2 0-15,-12-2 0 0,-2-1 0 16,1 2 0-16,0 0 0 0,-1 3 0 16,-17 0 0-16,25 9 0 0,-25-9 0 0,8 17 0 15,-8-17 0-15,0 30 0 0,-2-11 0 0,-4 2 0 16,-3-1 0-16,-4 3 0 0,-3 2 0 0,1-1 0 15,-1 0 0-15,2-1 0 0,1-1 0 0,0 0 0 16,4-4 0-16,0-1 0 0,9-17 0 0,-6 20 0 16,6-20 0-16,0 0-57 0,0 0-172 0,34-12-395 15,-34 12-28-15,33-27 168 0</inkml:trace>
  <inkml:trace contextRef="#ctx0" brushRef="#br4" timeOffset="189205.6713">15150 14147 1707 0,'-2'-20'133'0,"2"20"-95"16,1-25-8-16,-1 25-1 0,5-21-1 15,-5 21-2-15,0 0-5 0,0 0 2 0,6-17-11 16,-6 17-12-16,0 0 0 0,0 0 0 0,0 0 0 16,0 0 0-16,0 0 0 0,-1 17 0 0,1-17 0 15,0 28 0-15,0-10 0 0,0 2 0 16,-1 0 0-16,1 0 0 0,-2 2 0 0,2 1 0 16,0 0 0-16,-1-1 0 0,1-1 0 0,-1-4 0 15,2 0 0-15,-1-17-17 0,6 27-34 16,-6-27-32-16,22 28-202 0,-22-28-328 0,0 0 7 15,20-14 215-15</inkml:trace>
  <inkml:trace contextRef="#ctx0" brushRef="#br4" timeOffset="189387.2199">15156 13748 1934 0,'-23'19'26'0,"23"-19"-17"0,-24 7-4 15,24-7-2-15,0 0-2 0,0 0 0 0,0 0-1 16,0 0-5-16,0 0-7 0,19-7-13 0,-2 7-19 16,-17 0-26-16,44-4-67 0,-39-22-119 0,25 26-295 15,-9-6-16-15,1-3 256 0</inkml:trace>
  <inkml:trace contextRef="#ctx0" brushRef="#br4" timeOffset="189765.5931">15781 13997 1615 0,'0'0'62'0,"0"0"-9"0,0 0-19 16,0 0-9-16,0 0 10 0,0 0-3 0,0 0 1 16,0 0-4-16,0 0-8 0,0 0-11 0,0 0 0 15,0 0-2-15,0 0 2 0,-19 3-3 0,19-3 2 16,0 0-1-16,-22 15 4 0,22-15-2 0,-17 21 5 15,17-21-6-15,-22 28-9 0,22-28 0 16,-21 32 0-16,13-13 0 0,2-1 0 0,0-1 0 16,2 0 0-16,4-17 0 0,-1 27 0 0,1-27 0 15,6 22 0-15,-6-22 0 0,0 0 0 16,27 18 0-16,-27-18 0 0,25 5 0 0,-25-5 0 16,29 0 0-16,-29 0 0 0,27-2 0 0,-27 2 0 15,22 0 0-15,-22 0 0 0,17 7 0 0,-17-7 0 16,0 0 0-16,16 24 0 0,-16-24 0 15,0 29 0-15,-2-9 0 0,-5-2 0 0,3 0 0 16,-4 0 0-16,0 0 0 0,-1 0 0 0,9-18 0 16,-17 32 0-16,17-32 0 0,-14 23 0 0,14-23 0 15,-13 18 0-15,13-18 0 0,0 0 0 0,-7 18-11 16,7-18-179-16,0 0-430 0,0 0-49 0,0 0 113 16</inkml:trace>
  <inkml:trace contextRef="#ctx0" brushRef="#br4" timeOffset="197074.5769">16894 14035 992 0,'0'0'158'0,"-13"-17"-42"0,13 17-23 0,0 0-13 16,-17-13-14-16,17 13-10 0,-21-14-9 0,21 14 0 15,-23-7-1-15,23 7-3 0,-26-1 1 0,26 1-6 16,-25 2 2-16,25-2-10 0,-24 10-2 0,24-10-11 15,-25 16-2-15,25-16-8 0,-23 23 3 16,23-23-6-16,-19 29 3 0,19-29-5 0,-15 31 2 16,15-31-4-16,-10 31 3 0,10-31-2 15,-5 29 2-15,5-29-3 0,2 25 4 0,-2-25-4 0,8 19 3 16,-8-19-2-16,0 0 1 0,26 13 1 16,-26-13 1-16,28-2 3 0,-11-3 1 0,2-5 1 15,3-1 0-15,1-3-9 0,2-3 0 0,-2 0 0 16,1-1 0-16,-1-1 0 0,-2 2 0 15,-2 0 0-15,-1 3 0 0,-18 14 0 0,27-21 0 16,-27 21 0-16,18-12 0 0,-18 12 0 0,0 0 0 16,0 0 0-16,0 0 0 0,0 0 0 0,10 19 0 15,-10-19 0-15,-2 29 0 0,-1-10 0 0,0 1 0 16,-1 3 0-16,2-2 0 0,-2 1 0 0,1-1-2 16,1-4-5-16,2-17-4 0,2 25-10 0,-2-25-12 15,0 0-30-15,0 0-55 16,48 23-283-16,-48-23-210 0,24-21 22 0,-24 21 399 15</inkml:trace>
  <inkml:trace contextRef="#ctx0" brushRef="#br4" timeOffset="197528.3247">17342 13613 1863 0,'-15'18'32'0,"-2"-2"-21"15,4 4 5-15,-3 1-2 0,5 3 7 0,0-1-4 16,2 5 3-16,1 1-7 0,2 3 3 16,1 2-7-16,3 1-13 0,-1 0 23 0,4 2-21 15,1-4 4-15,0 0-2 0,0-3 0 16,2-2 0-16,1-4 0 0,1-2 0 0,-6-22 0 16,13 29 0-16,-13-29 0 0,15 18 0 0,-15-18 0 15,0 0 0-15,18 12 0 0,-18-12 0 0,0 0 0 16,0 0 0-16,17-9 0 0,-17 9 0 0,0 0 0 15,14-26 0-15,-14 26 0 0,8-26 0 0,-4 9 0 16,1-3 0-16,0 1 0 0,1-1 0 0,1-1 0 16,0 2 0-16,3-1 0 0,0 3 0 15,-10 17 0-15,26-21 0 0,-26 21-11 0,34-9 12 16,-15 8-1-16,0 2 1 0,-1 4 8 0,2 3-9 16,-1 2 0-16,0 2 0 0,-1 3 0 15,-1 0 0-15,-17-15 0 0,28 33 0 0,-28-33 0 16,19 31 0-16,-19-31 0 0,12 31 0 0,-12-31 0 15,-1 28 0-15,1-28 0 0,-11 24 0 16,11-24 0-16,-23 20 0 0,5-11 0 0,-3-1 0 16,-3-1 0-16,0-3 0 0,-1-1 0 0,0-3 0 15,0-3 0-15,0-2 0 0,2-2-16 0,0-3-16 16,4 1-1-16,0-6-16 0,19 15-20 0,-27-29-51 16,27 29-105-16,0 0-279 0,-2-25-75 0,2 25 160 15</inkml:trace>
  <inkml:trace contextRef="#ctx0" brushRef="#br4" timeOffset="198269.4222">18056 13965 1195 0,'0'0'564'15,"0"0"-467"-15,-16-20-84 0,16 20 39 0,-23-7-19 16,23 7-7-16,-25-1 1 0,25 1-22 16,-30 6 14-16,30-6-15 0,-34 16 8 0,17-1-12 15,0 1 0-15,0 6 0 0,2 2 0 0,2 3 0 16,1 2 0-16,2-2 0 0,1 0 0 16,6-4 0-16,3-2 0 0,2-2 0 0,-2-19 0 15,16 29 0-15,-16-29 0 0,26 19 0 0,-26-19 0 16,35 11 0-16,-13-12 0 0,0-4 0 0,4-3 0 15,0-4 0-15,-2-3 0 0,3-2 0 0,-2-2 0 16,0-4 0-16,-3-3 0 0,-2 1 0 0,-4-2 0 16,-2 2 0-16,-3 0 0 0,-4 0 0 0,-2 4 0 15,-3-1 0-15,-3 5 0 0,-4 0 0 16,5 17 0-16,-16-29 0 0,16 29 0 16,-19-19 0-16,19 19 0 0,-23-5 0 0,23 5 0 15,-26 7 0-15,26-7 0 0,-21 16 0 0,21-16 0 16,-15 20 0-16,15-20 0 0,-8 22 0 0,8-22 0 15,4 19 0-15,-4-19 0 0,17 16 0 0,-17-16 0 16,27 9 0-16,-9-8 0 0,1-2 0 0,1-2 0 16,2 0 0-16,-2-2 0 0,2-3 0 15,1 2 0-15,-2-1 0 0,0 1 0 0,0-1 0 16,-4 1 0-16,-17 6 0 0,26-6 0 0,-26 6 0 16,0 0 0-16,20 1 0 0,-20-1 0 0,0 0 0 15,0 0 0-15,2 19 0 0,-2-19 0 0,-5 20 0 16,5-20 0-16,-9 26 0 0,3-9 0 15,1 0 0-15,-3 3 0 0,3 0 0 16,2 1 0-16,-1-1 0 0,3 0 0 0,1-20 0 16,0 29 0-16,0-29 0 0,10 19 0 0,-10-19 0 15,19 11 0-15,-19-11 0 0,23 1 0 0,-23-1 0 16,32-11 0-16,-14 1 0 0,3-4 0 0,-1-4 0 16,1-5 0-16,1-1 0 0,0-2 0 0,0 0 0 15,-4 3 0-15,0 0 0 0,-4 5 0 0,-2-1 0 16,-12 19 0-16,13-21 0 0,-13 21 0 15,0 0 0-15,8-17 0 0,-8 17 0 0,0 0 0 16,0 0 0-16,0 0 0 0,0 0 0 16,-11 20 0-16,11-20 0 0,-10 29 0 0,4-8 0 15,1 1 0-15,1 1 0 0,1 1 0 0,0-2 0 16,2 1 0-16,0-5 0 0,3 0 0 0,-2-18 0 16,9 23 0-16,-9-23-41 0,25 20-148 0,-33-45-224 15,39 36-112-15,-25-28-55 0,11-7 282 16</inkml:trace>
  <inkml:trace contextRef="#ctx0" brushRef="#br4" timeOffset="198450.9515">19142 13517 1597 0,'-42'-7'334'0,"36"24"-240"0,-12 6-72 15,1 3-22-15,1 5 0 0,1 2 0 0,1 4 0 16,-1 0 0-16,2 3 0 0,1 0 0 0,3 0 0 15,2-3 0-15,2 0 0 0,4-5 0 0,2-3 0 16,-1-8-63-16,13 14-84 0,-13-35-145 0,-1 25-349 16,1-25 72-16,0 0 235 0</inkml:trace>
  <inkml:trace contextRef="#ctx0" brushRef="#br4" timeOffset="198632.4154">18925 13754 1734 0,'-23'-7'311'16,"23"7"-309"-16,0 0-2 0,-19 5 0 0,19-5 0 16,0 0 0-16,0 0 0 0,0 0 0 15,0 0 0-15,0 0 0 0,29 14 0 0,-10-16 0 16,5-2 0-16,3-2 0 0,5 1 0 0,-1-4 0 16,10 4 0-16,-5-13-63 0,33 26-410 0,-33-33-131 15,29 20-8-15,-9-7 318 0</inkml:trace>
  <inkml:trace contextRef="#ctx0" brushRef="#br4" timeOffset="199207.1883">19820 13657 1484 0,'26'21'415'0,"-26"-21"-364"15,0 0-31-15,0 0-4 0,0 0 1 0,18-21 7 16,-1 13-4-16,1-3-20 0,8-1 0 0,3 0 0 15,3-1 0-15,2-2 0 0,1 2 0 0,-1 1 0 16,-4 1 0-16,0 5 0 0,-5 2 0 0,-4 3 0 16,-21 1 0-16,28 5 0 0,-28-5 0 0,13 17 0 15,-13-17 0-15,-2 30 0 0,-6-11 0 16,-6 7 0-16,-3 0 0 0,-3 6 0 0,-8 0 0 16,-1 1 0-16,1 2 0 0,-5-1 0 0,4 1 0 15,-1-1 0-15,2-1 0 0,3-6 0 0,6 0 0 16,4-6 0-16,6-2 0 0,9-19 0 0,-8 28 0 15,8-28 0-15,8 19 0 0,-8-19 0 0,23 11 0 16,-5-9 0-16,5-2 0 0,5-5 0 16,4-4 0-16,4-3 0 0,4-4 0 15,2-2 0-15,0-3 0 0,6 3 0 0,-8-5 0 16,4 7-41-16,-18-25-180 0,28 30-384 0,-32-20-25 16,12 10 81-16</inkml:trace>
  <inkml:trace contextRef="#ctx0" brushRef="#br4" timeOffset="199721.4659">20549 13495 1768 0,'6'29'279'0,"-6"-29"-279"16,0 0 0-16,0 0 0 0,23-10 0 0,-23 10 0 16,27-11 0-16,-27 11 0 0,35-16 0 0,-17 7 0 15,5 0 0-15,-1-1 0 0,0 2 0 0,1-1 0 16,-3 2 0-16,-1 2 0 0,-19 5 0 0,29-6 0 16,-29 6 0-16,20 0 0 0,-20 0 0 15,0 0 0-15,0 0 0 0,0 0 0 0,12 18 0 16,-12-18 0-16,0 0 0 0,-14 26 0 15,14-26 0-15,-23 29 0 0,23-29 0 0,-31 33 0 16,12-14 0-16,1 0 0 0,-1 3 0 0,3-2 0 16,1-2 0-16,15-18 0 0,-19 29 0 0,19-29 0 15,-4 19 0-15,4-19 0 0,0 0 0 0,20 14 0 16,-20-14 0-16,26 0 0 0,-7-4 0 16,3-3 0-16,-1 0 0 0,3-3 0 0,0 2 0 15,-2-1 0-15,1 2 0 0,-5 1 0 0,-18 6 0 16,24-4 0-16,-24 4 0 0,0 0 0 0,0 0 0 15,0 0 0-15,2 28 0 0,-2-28 0 0,-20 32 0 16,6-12 0-16,-5 1 0 0,-1 2 0 0,-2 2 0 16,-1-2 0-16,0 3 0 0,-1-1 0 15,4-2 0-15,0 0 0 0,3-4 0 16,17-19 0-16,-22 26 0 0,22-26 0 0,0 0 0 16,2 17 0-16,-2-17 0 0,0 0 0 0,22-13-96 15,10 29-251-15,-38-45-167 0,28 22-80 0,-22 7 99 16</inkml:trace>
  <inkml:trace contextRef="#ctx0" brushRef="#br4" timeOffset="200129.8333">21570 13269 1219 0,'0'0'605'0,"0"0"-550"0,0 0-27 0,-7 20-7 16,7-20-26-16,-14 19 32 0,6-2-39 0,-4 2 36 16,1 7-10-16,-3 3-5 0,2 3 7 15,0 3-6-15,1 2 6 0,1 1-9 0,0 1 6 16,2 0-13-16,1 1 0 0,3-3 0 0,3 1 0 15,0-5 0-15,2-1 0 0,4-3-13 0,0-5-9 16,6 6-61-16,-11-30-167 0,17 22-372 0,-17-22-5 16,17 11 198-16</inkml:trace>
  <inkml:trace contextRef="#ctx0" brushRef="#br4" timeOffset="200417.2325">21857 13396 1926 0,'-24'9'24'0,"-3"0"-13"0,-3 3-6 0,-1 4 5 15,0 2-4-15,-2 5 9 0,-1 0-3 16,0 0 9-16,1 0-4 0,1-1-17 16,4-3 0-16,5 1 0 0,5-6 0 0,18-14 0 15,-20 23 0-15,20-23 0 0,0 0 0 0,0 0 0 16,14 20 0-16,-14-20 0 0,31-2 0 0,-9-1 0 15,3-3 0-15,1-3 0 0,4 2 0 0,-2 0 0 16,1-2 0-16,-1 3 0 0,-1 0 0 16,-2 1 0-16,-2 3 0 0,-3-1 0 0,-2 6 0 15,-18-3 0-15,28 7 0 0,-28-7-12 0,25 17-85 16,-25-17-116-16,22 11-336 0,-22-11-22 0,0 0 37 16</inkml:trace>
  <inkml:trace contextRef="#ctx0" brushRef="#br4" timeOffset="200931.4406">22119 13568 1885 0,'0'0'55'16,"-28"11"-19"-16,28-11-7 0,-25 16-3 0,25-16-10 16,-24 16-16-16,24-16 0 0,-23 22 0 0,23-22 0 15,-21 26 0-15,21-26 0 0,-17 26 0 0,17-26 0 16,-12 29 0-16,12-29 0 0,-10 30 0 15,10-30 0-15,-8 32 0 0,8-32 0 0,-6 28 0 16,6-28 0-16,0 0 0 0,2 19 0 0,-2-19 0 16,0 0 0-16,20-2 0 0,-20 2 0 15,19-16 0-15,-19 16 0 0,28-29 0 0,-13 11 0 16,2-2 0-16,-3 0 0 0,0-1 0 0,-2 1 0 16,-1 0 0-16,1 1 0 0,-2 2 0 15,-10 17 0-15,15-26 0 0,-15 26 0 0,0 0 0 16,13-17 0-16,-13 17 0 0,0 0 0 0,0 0 0 15,0 0 0-15,0 0 0 0,0 0 0 0,0 0 0 16,0 0 0-16,3 18 0 0,-3-18 0 0,0 0 0 16,11 22 0-16,-11-22 0 0,0 0 0 0,21 15 0 15,-21-15 0-15,22 4 0 0,-22-4 0 0,27-3 0 16,-27 3 0-16,29-7 0 0,-29 7 0 16,28-16 0-16,-28 16 0 0,29-20 0 15,-29 20 0-15,27-23 0 0,-27 23 0 0,24-25 0 16,-24 25 0-16,22-26 0 0,-22 26 0 0,19-23 0 15,-19 23 0-15,0 0 0 0,20-17 0 0,-20 17 0 16,0 0 0-16,0 0 0 0,0 0 0 0,0 0 0 16,6 24 0-16,-6-24 0 0,-4 37 0 0,-2-14 0 15,-2 3 0-15,-2 1 0 0,0 1 0 16,0-3 0-16,1 0 0 0,1-4 0 0,5-3 0 16,3-18 0-16,1 23 0 0,-1-23 0 0,0 0 0 15,0 0-110-15,44 11-194 0,-50-34-280 0,31 13-17 16,-7-7 154-16</inkml:trace>
  <inkml:trace contextRef="#ctx0" brushRef="#br4" timeOffset="201388.7483">23405 12836 2047 0,'0'0'0'16,"-22"6"0"-16,22-6 0 0,-28 20 0 15,8-2 0-15,-5 4 0 0,-6 7 0 0,-6 9 0 16,-4 8 0-16,-5 6 0 0,-4 8 0 0,-4 4 0 15,1 9 0-15,-3 6 0 0,-2 4 0 0,0 2 0 16,2-5 0-16,2-3 0 0,8-4 0 0,2-7 0 16,8-5 0-16,10-10 0 0,6-9 0 0,7-7 0 15,10-7 0-15,5-9 0 0,-2-19-21 0,20 15-89 16,19 10-205-16,-28-42-249 0,27 15-36 16,-8-14 164-16</inkml:trace>
  <inkml:trace contextRef="#ctx0" brushRef="#br4" timeOffset="201851.3568">23424 13045 1906 0,'4'21'141'0,"-4"-21"-141"0,0 0 0 15,-17 6 0-15,17-6 0 0,0 0 0 0,-18 24 0 16,18-24 0-16,-21 34 0 0,8-11 0 0,-2 4 0 15,1 3 0-15,-3 1 0 0,0 6 0 0,-3-1 0 16,2 4 0-16,-1-1 0 0,0 2 0 16,1-1 0-16,0 0 0 0,0-1 0 15,1 0 0-15,1 0 0 0,0-2 0 0,3 1 0 16,-1-4 0-16,5-4 0 0,1-2 0 0,3-5 0 16,4-3 0-16,1-20 0 0,4 29 0 0,-4-29 0 15,0 0 0-15,17 20 0 0,-17-20 0 0,19-4 0 16,-19 4 0-16,30-17 0 0,-12 3 0 0,0-5 0 15,3-1 0-15,-1-4 0 0,2-1 0 16,0 1 0-16,-1 1 0 0,-2 4 0 0,1 1 0 16,-20 18 0-16,29-27 0 0,-29 27 0 0,21-18 0 15,-21 18 0-15,0 0 0 0,19-5 0 0,-19 5 0 16,0 0 0-16,4 21 0 0,-4-21 0 16,-5 32 0-16,0-12 0 0,-1 0 0 0,0 1 0 15,-1-2 0-15,3 1 0 0,0-3 0 0,4-17 0 16,-1 26 0-16,1-26 0 0,0 0 0 15,18 20 0-15,-18-20 0 0,27-4-8 0,-27 4-49 16,38-12-50-16,-33-20-113 0,37 38-146 0,-37-38-109 16,29 18 25-16,-6 0 87 0,-13-19 363 0</inkml:trace>
  <inkml:trace contextRef="#ctx0" brushRef="#br4" timeOffset="202144.3566">23702 13644 1639 0,'-27'-7'201'0,"27"7"-114"0,0 0-31 15,-18 20-13-15,18-20-22 0,-18 15-21 0,18-15 0 16,-17 20 0-16,17-20 0 0,-16 26 0 15,16-26 0-15,-12 30 0 0,8-13 0 0,0 1 0 16,2-1 0-16,1 0 0 0,1-17 0 0,0 32 0 16,0-32 0-16,5 27 0 0,-5-27 0 0,3 21 0 15,-3-21 0-15,0 0 0 0,0 0 0 0,10 17 0 16,-10-17 0-16,0 0 0 0,0 0 0 16,0 0 0-16,11-27 0 0,-11 27 0 0,11-31 0 15,-6 10 0-15,1-1 0 0,0-1 0 0,1 0 0 16,-1 0 0-16,0-1 0 0,2-1 0 0,-5 0 0 15,2-2 0-15,0 3 0 0,1 2 0 0,2 5 0 16,-8 17 0-16,12-21 0 0,-12 21 0 0,0 0 0 16,17-6 0-16,-17 6 0 0,0 0 0 15,30 4 0-15,-30-4 0 0,37-1 0 16,-16-4 0-16,7 1 0 0,0-4 0 0,9 8-67 16,-14-23-120-16,39 39-171 0,-43-39-130 0,29 18-93 15,-4 6 216-15,-22-26 365 0</inkml:trace>
  <inkml:trace contextRef="#ctx0" brushRef="#br4" timeOffset="202622.3611">24180 12756 1892 0,'6'33'155'16,"-6"-33"-155"-16,0 0 0 0,0 0 0 0,0 0 0 15,16 25 0-15,5-9 0 0,5 5 0 0,7 2 0 16,4 3 0-16,2 5 0 0,2 4 0 0,4 3 0 16,-3 2 0-16,0 3 0 0,-5 1 0 15,-5 5 0-15,-8 5 0 0,-7 8 0 0,-7 2 0 16,-7 4 0-16,-9 1 0 0,-7 2 0 0,-7 1 0 15,-8 5 0-15,-8 2 0 0,-4-1 0 0,-5-1 0 16,-2-2 0-16,-1-8 0 0,3-6 0 16,5-9 0-16,6-8 0 0,6-10 0 0,8-9 0 15,5-7 0-15,15-18 0 0,0 0 0 0,0 0 0 16,0 0 0-16,1-37-361 0,31 18-305 16,-14-24-3-16,15 1 319 0</inkml:trace>
  <inkml:trace contextRef="#ctx0" brushRef="#br4" timeOffset="202761.1117">24790 14106 2047 0,'-26'51'0'0,"26"-51"0"0,-25 8 0 16,25-8 0-16,0 0 0 0,0 0 0 0,-15-18 0 16,15 18 0-16,-8-42-29 0,30 35-584 15,-32-24-54-15,12 10-18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3T03:20:26.33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2861 905 1787 0,'-19'-6'172'0,"19"6"-153"0,0 0-17 0,0 0-1 16,0 0 5-16,0 0 3 0,-17 8 4 0,17-8-1 15,-6 23-5-15,0 0 8 0,-3 8-11 16,-4 17-4-16,-1 6 0 0,-4 11 0 0,0 9 0 16,0 0 0-16,-2 0 0 0,2 2 0 0,2-6 0 15,2 1 0-15,4-7 0 0,4-7 0 0,7-6 0 16,4-10 0-16,8-3 0 0,1-9-28 0,10 0-54 15,-7-24-45-15,30 13-506 0,-17-20-33 0,8-2 156 16</inkml:trace>
  <inkml:trace contextRef="#ctx0" brushRef="#br0" timeOffset="308.8056">3479 885 1298 0,'0'0'199'0,"3"21"-27"0,-3-21-62 0,-21 28-39 15,5-10-23-15,3 11 2 0,-7 5-16 0,1 9-1 16,-4 4-12-16,1 10-21 0,0 0 11 0,2 2-11 16,1 1 0-16,4-2 0 0,2-3 0 0,3 0 0 15,4-5 0-15,5 1 0 0,5-5 0 0,3-2 0 16,4-7 0-16,5-5 0 0,3-8 0 0,4-4 0 16,5-6 0-16,5-6 0 0,5-9 0 0,5-9 0 15,5-9 0-15,4-10 0 0,0-10 0 0,1-4 0 16,-5-4 0-16,-4-3 0 0,-7 0 0 0,-6 0 0 15,-6-1 0-15,-8-1 0 0,-8 1 0 0,-6 4 0 16,-10 1 0-16,-8 0 0 0,-8 2 0 0,-8 0 0 16,-1 4 0-16,-5 3 0 0,2 11 0 15,1 6 0-15,5 13-9 0,2 5-9 0,9 4-11 16,18-2-15-16,-17 10-42 0,17-10-36 0,24 10-480 16,-24-10-4-16,41 20 76 0</inkml:trace>
  <inkml:trace contextRef="#ctx0" brushRef="#br0" timeOffset="632.5788">4585 1061 2042 0,'-43'7'5'0,"21"-7"-5"16,-5-1 0-16,-1 2 0 0,-3-1 0 0,0 0 0 16,-2 5 0-16,-2 0 0 0,-2 5 0 0,-1 4 0 15,1 0 0-15,3 4 0 0,3-1 0 0,4 4 0 16,4-3 0-16,6-1 0 0,17-17 0 0,-15 30 0 15,15-30 0-15,15 28 0 0,4-12 0 0,6-1 0 16,9 0 0-16,7-2 0 0,5-4 0 0,6-1 0 16,2-3 0-16,2 2 0 0,-4-1 0 0,-2 4 0 15,-6 2 0-15,-8 1 0 0,-4 6 0 0,-7-3 0 16,-5 3 0-16,-8 2 0 0,-7 4 0 0,-5 1 0 16,-9 6 0-16,-4 1 0 0,-8 3 0 0,-5 3 0 15,-4-1 0-15,-2-4 0 0,-1-3 0 0,1-5 0 16,1-6 0-16,3-2 0 0,7-7 0 15,4-7 0-15,17-4 0 0,0 0 0 0,0 0-119 16,-15-64-335-16,35 41-198 0,-1-18-11 0,7-8 505 16</inkml:trace>
  <inkml:trace contextRef="#ctx0" brushRef="#br0" timeOffset="786.8101">4546 986 2047 0,'-27'6'0'0,"3"1"0"16,7-3 0-16,17-4 0 0,0 0 0 0,0 0 0 15,0 0 0-15,0 0 0 0,17 10 0 0,11-8 0 16,7-5 0-16,11 0 0 0,5-5 0 16,10 4 0-16,2-5 0 0,8 4 0 0,-4 2 0 15,4 5-50-15,-16-9-132 0,30 4-378 0,-34 6-82 16,3 4 54-16</inkml:trace>
  <inkml:trace contextRef="#ctx0" brushRef="#br0" timeOffset="925.6222">5244 1390 2047 0,'-20'-9'0'16,"-3"18"0"-16,23-9 0 0,-24 6 0 0,24-6 0 16,0 0 0-16,0 0 0 0,0 0 0 0,0 0 0 15,28-22 0-15,-5 6 0 0,13 4 0 16,-10-33-261-16,23 30-431 0,-11-8 49 0,9 3 193 16</inkml:trace>
  <inkml:trace contextRef="#ctx0" brushRef="#br0" timeOffset="1249.4421">6330 926 2047 0,'-42'-2'0'0,"18"0"0"16,2 3 0-16,-2 2 0 0,-1 2 0 0,-3 5 0 16,-1 3 0-16,-4 7 0 0,-1 3 0 0,0 7 0 15,0 10 0-15,0 1 0 0,1 11 0 0,1 6 0 16,0 5 0-16,2 3 0 0,0 4 0 15,5-7 0-15,5-1 0 0,8-10 0 0,10-2 0 16,9-8 0-16,6-6 0 0,9-6 0 16,6-10 0-16,6-9 0 0,5-5 0 0,5-10 0 15,1-4 0-15,3-7 0 0,0-8 0 0,-2-7 0 16,-2-5 0-16,-6-2 0 0,-9 2 0 0,-7 3 0 16,-9 0 0-16,-7 3 0 0,-7-1 0 0,-7 2 0 15,-7 0 0-15,-4 4 0 0,-8 1 0 0,-6 10 0 16,-7 4 0-16,-3 9 0 0,-4 8 0 15,-1 6 0-15,1 3 0 0,6 5 0 0,2-1 0 16,17 12-109-16,-24-39-298 0,44 26-246 0,2-20 5 16,0 0 419-16</inkml:trace>
  <inkml:trace contextRef="#ctx0" brushRef="#br0" timeOffset="1974.203">7534 1364 1584 0,'0'0'335'15,"0"0"-288"-15,1-26-15 0,-1 26-1 16,0 0-13-16,-14-20-18 0,14 20 0 0,-18-1 0 16,18 1 0-16,-30 10 0 0,10-2 0 0,-3 4 0 15,0 5 0-15,-1 4 0 0,0 5 0 0,0-1 0 16,4 1 0-16,-1 1 0 0,3 1 0 15,1-1 0-15,3-1 0 0,5-2 0 0,1-2 0 16,8-22 0-16,-1 32 0 0,1-32 0 0,11 20 0 16,-11-20 0-16,21 9 0 0,-21-9 0 15,25-3 0-15,-25 3 0 0,31-23 0 0,-31 23 0 16,30-36 0-16,-16 16 0 0,-2-3 0 0,0-2 0 16,-5-2 0-16,0-1 0 0,-2 1 0 0,-2 1 0 15,-2 2 0-15,-1-1 0 0,-1 0 0 0,-3 2 0 16,3 3 0-16,1 20 0 0,-4-28 0 0,4 28 0 15,0 0 0-15,0 0 0 0,0 0 0 0,0 0 0 16,0 0 0-16,4 18 0 0,-4-18 0 16,13 24 0-16,-3-7 0 0,-10-17 0 15,29 27 0-15,-12-15 0 0,1-1 0 0,2-3 0 16,3 1 0-16,1-3 0 0,5-3 0 0,1 0 0 16,1-4 0-16,1-4 0 0,-3-1 0 0,-1-3 0 15,-2 2 0-15,-2-4 0 0,-2 0 0 0,-3-1 0 16,0-1 0-16,-19 13 0 0,29-17 0 15,-29 17 0-15,20-10 0 0,-20 10 0 0,0 0 0 16,0 0 0-16,0 0 0 0,0 0 0 0,13 17 0 16,-13-17 0-16,3 37 0 0,0-11 0 0,-2 2 0 15,-1 5 0-15,-3-1 0 0,1 0 0 0,-2 0 0 16,2-1 0-16,-1-1 0 0,3-2 0 16,3-1 0-16,4-2 0 0,2-6 0 0,7-1 0 15,-16-18 0-15,43 27 0 0,-33-47-297 16,42 37-104-16,-41-48-33 0,38 26 51 0,-20-13 75 15,-19-27 85-15,38 35 223 0</inkml:trace>
  <inkml:trace contextRef="#ctx0" brushRef="#br0" timeOffset="2729.7716">10955 1517 1504 0,'0'0'15'0,"0"0"-15"0,-24-25 5 0,24 25 13 15,-15-19 24-15,15 19 8 0,-12-19 8 0,12 19-5 16,-14-18-2-16,14 18-2 0,-19-16 1 16,19 16-4-16,-23-14-6 0,23 14-3 15,-32-7-8-15,32 7-29 0,-37 3 0 0,17-1 0 16,-2 3 0-16,-1 2 0 0,-2 3 0 0,0 4 0 15,-2 1 0-15,-1 4 0 0,1 3 0 0,1 2 0 16,-1 4 0-16,3 1 0 0,2 0 0 0,3 4 0 16,5-3 0-16,3 0 0 0,2-3 0 0,7-8 0 15,4-2 0-15,-2-17 0 0,17 24 0 16,-17-24 0-16,37 9 0 0,-10-8 0 0,2-7 0 16,5 0 0-16,2-10 0 0,1-2 0 0,3-7 0 15,1-3 0-15,-2-2 0 0,-1-4 0 0,-3 6 0 16,-4-1 0-16,-6 3 0 0,-2 6 0 15,-6 1 0-15,-17 19 0 0,25-25 0 0,-25 25 0 16,0 0 0-16,0 0 0 0,0 0 0 0,0 0 0 16,0 0 0-16,0 0 0 0,6 18 0 15,-7 2 0-15,-1 3 0 0,0 3 0 0,-2 0 0 16,2 3 0-16,1-6 0 0,3 1 0 0,4-3 0 16,-6-21 0-16,26 26 0 0,-3-22 0 0,7-7 0 15,8-8 0-15,9-9 0 0,6-12 0 0,7-3 0 16,2-12 0-16,10 6-65 0,-18-29-173 0,34 30-161 15,-43-33-35-15,28 18-112 0,-8 15 182 16,-32-24 364-16</inkml:trace>
  <inkml:trace contextRef="#ctx0" brushRef="#br0" timeOffset="2883.9992">11803 845 2047 0,'-53'40'0'15,"30"-1"0"-15,3 3 0 0,5 8 0 0,1 3 0 16,4 6 0-16,1 3 0 0,1 0 0 15,2 3 0-15,1-2 0 0,1-6 0 0,1-3 0 16,2-8 0-16,0-2 0 0,4-4 0 0,-1-4 0 16,1-1 0-16,-2-12 0 0,6 5-88 0,-7-28-100 15,14 29-255-15,-14-29-196 0,0 0 76 0,0 0 438 16</inkml:trace>
  <inkml:trace contextRef="#ctx0" brushRef="#br0" timeOffset="3038.1721">11326 1235 2047 0,'-27'7'0'0,"27"-7"0"0,-26 7 0 0,26-7 0 16,0 0 0-16,0 0 0 0,17 14 0 0,4-6 0 15,11-1 0-15,11-2 0 0,12-4 0 0,8-3 0 16,13-4 0-16,-2-10 0 0,18 14-128 16,-31-32-331-16,33 24-243 0,-10 1 39 0,-8-7 569 15</inkml:trace>
  <inkml:trace contextRef="#ctx0" brushRef="#br0" timeOffset="3439.096">13608 1045 2047 0,'20'-24'0'0,"-20"24"0"0,0 0 0 0,15-18 0 16,-15 18 0-16,0 0 0 0,0 0 0 0,-1 33 0 15,-7-5 0-15,-3 11 0 0,-3 7 0 0,1 5 0 16,-3 3 0-16,0 5 0 0,2 1 0 16,-1-1 0-16,7-2 0 0,0-4 0 0,7-6 0 15,5-1 0-15,4-2 0 0,5-6 0 0,6-1-19 16,0-16-49-16,18 16-87 0,-37-37-387 15,47 19-91-15,-9-12 4 0</inkml:trace>
  <inkml:trace contextRef="#ctx0" brushRef="#br0" timeOffset="3901.6968">13985 943 2047 0,'0'0'0'0,"0"0"0"16,17 6 0-16,6-6 0 0,9-3 0 0,7-2 0 15,3 0 0-15,5 1 0 0,1 2 0 0,1 3 0 16,-4 0 0-16,-3 4 0 0,-5 1 0 16,-5-1 0-16,-4 4 0 0,-8-1 0 0,-20-8 0 15,27 21 0-15,-27-21 0 0,6 25 0 0,-6-25 0 16,-17 36 0-16,-1-15 0 0,-5 5 0 0,-7 2 0 15,-2-1 0-15,-5 1 0 0,-1 0 0 16,1-4 0-16,2 1 0 0,3-4 0 0,6-2 0 16,9-4 0-16,17-15 0 0,-13 16 0 0,13-16 0 15,0 0 0-15,34 14 0 0,-4-14 0 16,13-5 0-16,9-2 0 0,11-4 0 0,9-1 0 16,4 2 0-16,-1 0 0 0,-4 3 0 0,-9 2 0 15,-9 4 0-15,-12 5 0 0,-8 3 0 0,-12 3 0 16,-21-10 0-16,17 30 0 0,-21-8 0 0,-5 5 0 15,-10 5 0-15,-10 1 0 0,-7 3 0 0,-11 0 0 16,-5 0 0-16,-5 1 0 0,-1 0 0 16,-2-2 0-16,4-2 0 0,5-2 0 0,8-5 0 15,9-7 0-15,10-4 0 0,24-15 0 0,-22 16 0 16,22-16 0-16,0 0 0 0,39 14-103 0,-30-44-261 16,48 30-159-16,-15-23-132 0,9-4 254 15</inkml:trace>
  <inkml:trace contextRef="#ctx0" brushRef="#br0" timeOffset="4055.897">15234 1455 1722 0,'-27'20'325'16,"-4"-18"-325"-16,2-2 0 0,8-3 0 0,21 3 0 16,-27-6 0-16,27 6 0 0,0 0 0 0,-18-9 0 15,18 9 0-15,0 0 0 0,40-14-6 0,-24-18-300 16,30 25-364-16,-6-8 33 0,8-1 210 15</inkml:trace>
  <inkml:trace contextRef="#ctx0" brushRef="#br0" timeOffset="4487.659">16150 1117 2047 0,'8'-25'0'0,"-21"8"0"0,1 0 0 0,12 17 0 15,-26-25 0-15,9 14 0 0,-5 1 0 0,-3 4 0 16,-3 4 0-16,-4 2 0 0,-2 5 0 0,-3 1 0 16,-2 5 0-16,-4 1 0 0,0 7 0 15,2 3 0-15,2 2 0 0,3 0 0 0,3 0 0 16,9-2 0-16,7 0 0 0,6 0 0 16,8-2 0-16,9 1 0 0,8-1 0 0,10-4 0 15,9-1 0-15,7-5 0 0,7-1 0 0,8-2 0 16,2 0 0-16,3-3 0 0,-3 1 0 0,-1-3 0 15,-6 4 0-15,-6 2 0 0,-10-1 0 0,-12 5 0 16,-5-1 0-16,-17-11 0 0,13 34 0 0,-14-17 0 16,-7 6 0-16,-7 0 0 0,-10 3 0 0,-6 2 0 15,-8 0 0-15,-4-2 0 0,-2 5 0 16,1-4 0-16,3 0 0 0,2-5 0 0,7-4 0 16,5-7 0-16,6-3 0 0,21-8 0 15,-21 2 0-15,21-2 0 0,0 0 0 0,0-25 0 16,7 8 0-16,9-8 0 0,6-10 0 0,9-1 0 15,3-9 0-15,3 1 0 0,2-3 0 0,0-2 0 16,-1-6 0-16,-2 1 0 0,-3-4 0 16,1 3 0-16,-6 3 0 0,3 11 0 0,-23-10-192 15,30 27-185-15,-49-11-56 0,32 21-55 0,-21 14 3 16,0 0 414-16</inkml:trace>
  <inkml:trace contextRef="#ctx0" brushRef="#br0" timeOffset="5073.6476">17282 1055 2009 0,'-24'-8'26'16,"-9"1"-14"-16,0 5-12 0,-3 2 0 0,-7 4 0 15,-2 5 0-15,-7 3 0 0,-4 5 0 0,-3 2 0 16,0 3 0-16,0 2 0 0,5 3 0 0,5-3 0 16,8 4 0-16,9-4 0 0,10 0 0 0,9-3 0 15,7-3 0-15,9-1 0 0,5 1 0 0,11-3 0 16,4 3 0-16,11-7 0 0,10-3 0 16,4-4 0-16,12-7 0 0,2-3 0 15,2-3 0-15,1-4 0 0,-3-1 0 0,-3-1 0 16,-5-2 0-16,-7 2 0 0,-7-2 0 0,-5-3 0 15,-6 1 0-15,-4-1 0 0,-6-1 0 0,-4 2 0 16,-4-2 0-16,-11 21 0 0,8-30 0 0,-8 30 0 16,-5-18 0-16,5 18 0 0,0 0 0 0,-20-1 0 15,20 1 0-15,-22 19 0 0,3 3 0 16,-4 9 0-16,-3 7 0 0,-6 6 0 0,-3 8 0 16,-1 2 0-16,0 6 0 0,-2 0 0 0,2 7 0 15,3-4 0-15,2 1 0 0,8-4 0 0,5-10 0 16,11 1 0-16,2-15 0 0,28 21-168 0,-23-57-185 15,45 52-48-15,-45-52-63 0,52-19-3 16,4 32 274-16,-23-46 193 0</inkml:trace>
  <inkml:trace contextRef="#ctx0" brushRef="#br0" timeOffset="5752.1309">17964 1508 1914 0,'0'0'113'0,"0"0"-93"0,0 0-20 16,0 0 0-16,-22-10 0 0,22 10 0 0,-25 9 0 16,7-2 0-16,-3 3 0 0,-2 3 0 0,-1 3 0 15,-1 3 0-15,-2 2 0 0,2 1 0 0,-2-1 0 16,4 5 0-16,2-1 0 0,3-1 0 0,5-2 0 16,13-22 0-16,-16 29 0 15,16-29 0-15,0 0 0 0,0 23 0 0,0-23 0 16,0 0 0-16,24 5 0 0,-24-5 0 0,25-7 0 15,-25 7 0-15,29-17 0 0,-12 2 0 0,2-3 0 16,1-4 0-16,0-4 0 0,1-1 0 0,-1 0 0 16,-2 2 0-16,-1 4 0 0,-1 0 0 0,-2 0 0 15,2-1 0-15,-1 3 0 0,-2 2 0 0,-13 17 0 16,21-19 0-16,-21 19 0 0,0 0 0 16,0 0 0-16,0 0 0 0,0 0 0 0,0 0 0 15,9 26 0-15,-10-7 0 0,-1-3 0 0,-2 4 0 16,-1-2 0-16,2-1 0 0,3-17 0 0,-9 29 0 15,9-29 0-15,-1 18 0 0,1-18 0 16,0 0 0-16,16 18 0 0,-16-18 0 0,31 0 0 16,-8-8 0-16,8-6 0 0,5-4 0 0,4-4 0 15,5-2 0-15,0-1 0 0,-3 2 0 16,-3 1 0-16,-5 3 0 0,-5 3 0 0,-5 4 0 16,-4 4 0-16,-20 8 0 0,19-8 0 0,-19 8 0 15,0 0 0-15,0 0 0 0,0 0 0 0,-11 22 0 16,-2-4 0-16,-8 9 0 0,-4 5 0 0,-7 2 0 15,2 3 0-15,0 0 0 0,4-5 0 0,4-1 0 16,6-3 0-16,5-6 0 0,10-2 0 16,1-20 0-16,23 30 0 0,-1-24 0 15,17-1 0-15,2-17 0 0,30 12-172 0,-24-43-135 16,44 38-54-16,-40-46-2 0,33 24 114 0,-16-7 51 16,-2-9 30-16,15 20-60 0,-29-35 228 0</inkml:trace>
  <inkml:trace contextRef="#ctx0" brushRef="#br0" timeOffset="5906.3211">19346 901 2047 0,'-59'18'0'0,"21"6"0"0,-6 10 0 0,-1 11 0 15,-5 8 0-15,-6 10 0 0,-1 10 0 0,-4 4 0 16,-1 6 0-16,4-2 0 0,0 5 0 16,5-5 0-16,6-2 0 0,9 0 0 0,6-11 0 15,15 7-10-15,-8-35-224 0,45 39-193 0,-21-35-192 16,18-5 13-16,7 10 456 0</inkml:trace>
  <inkml:trace contextRef="#ctx0" brushRef="#br0" timeOffset="6199.2896">19356 1461 2047 0,'-24'10'0'16,"-27"4"0"-16,4 4 0 0,2 4 0 0,2 3 0 15,4-2 0-15,5 5 0 0,4-2 0 16,11 1 0-16,6 1 0 0,11-4 0 0,11-1 0 16,6-3 0-16,11-3 0 0,3-3 0 0,12-1 0 15,3-2 0-15,7-5 0 0,4-1 0 0,-2-5 0 16,-3 4 0-16,-8 0 0 0,-9-1 0 16,-12 3 0-16,-21-6 0 0,20 12 0 0,-20-12 0 15,-9 23 0-15,9-23 0 0,-39 37 0 0,5-16 0 16,-8 4 0-16,-4 2 0 0,-8-2 0 0,2 2 0 15,3-2 0-15,4-6 0 0,9 3 0 0,4-10 0 16,11 1 0-16,2-13 0 0,31 28-288 0,-33-48-118 16,49 40-79-16,-28-20-77 0,16-27 257 15,24 32 305-15</inkml:trace>
  <inkml:trace contextRef="#ctx0" brushRef="#br0" timeOffset="6692.7307">20725 804 1969 0,'-38'6'13'0,"5"4"3"0,-1 6 9 0,-3 2-1 16,1 6-24-16,-1 4 0 0,-1 3 0 15,3 7 0-15,-2 8 0 0,2 6 0 0,3 8 0 16,3 4 0-16,6 4 0 0,7 1 0 0,5 1 0 15,10-2 0-15,7 2 0 0,6 0 0 0,8-5 0 16,5-2 0-16,3-6 0 0,9-5 0 0,0-10-50 16,18 21-126-16,-28-48-323 0,34 21-141 15,-9-13 34-15,0-25 531 0</inkml:trace>
  <inkml:trace contextRef="#ctx0" brushRef="#br0" timeOffset="7047.4152">21036 1230 1682 0,'-12'30'365'0,"-10"-18"-365"16,3 4 0-16,19-16 0 0,-28 33 0 0,28-33 0 16,-17 35 0-16,11-16 0 0,3 2 0 15,4-1 0-15,7-2 0 0,1-1 0 0,-9-17 0 16,32 32 0-16,-11-17 0 0,3-2 0 0,2 1 0 15,3-2 0-15,1-1 0 0,-1 0 0 0,1 0 0 16,-4 1 0-16,-1 0 0 0,-5 0 0 16,0 0 0-16,-2 1 0 0,-18-13 0 0,29 31 0 15,-18-13 0-15,-2-1 0 0,-6 0 0 0,-3-17 0 16,4 24 0-16,-4-24 0 0,-9 23 0 0,9-23 0 16,-21 26 0-16,21-26 0 0,-32 26 0 0,14-13 0 15,-3 3 0-15,-1-2 0 0,0 0 0 0,0-5 0 16,1 0 0-16,3-1 0 0,0 0 0 0,18-8 0 15,-27 12 0-15,27-12-35 16,-24-15-175-16,41 33-172 0,-35-38-222 0,18 20 15 16,19-20 363-16</inkml:trace>
  <inkml:trace contextRef="#ctx0" brushRef="#br0" timeOffset="7463.739">21211 1301 2047 0,'20'-3'0'15,"-20"3"0"-15,0 0 0 0,0 0 0 0,0 0 0 16,0 0 0-16,0 0 0 0,0 0 0 0,23 3 0 16,0-4 0-16,7 0 0 0,8-3 0 0,2-3 0 15,4 2 0-15,4-2 0 0,0 1 0 16,-2 1 0-16,1 0 0 0,-6 2 0 0,-3 3 0 16,-6 0 0-16,-4 1 0 0,-4 2 0 15,-7 0 0-15,-17-3 0 0,0 0 0 0,18 8 0 16,-18-8 0-16,0 0 0 0,0 0 0 0,-22 21 0 15,22-21 0-15,-34 19 0 0,12-6 0 0,-1 4 0 16,-3 2 0-16,1 4 0 0,-2 1 0 0,4 1 0 16,-4 2 0-16,7 2 0 0,-1-3 0 0,5 5 0 15,4 0 0-15,6 3 0 0,3-3 0 0,6 1 0 16,4-3 0-16,6-4 0 0,7-1 0 16,3-7 0-16,6-3 0 0,3-4 0 15,3-6 0-15,3-4 0 0,3-5 0 0,0-6 0 16,1-3 0-16,-2-5 0 0,-4-9 0 0,-4-3 0 15,-3-2 0-15,-3-5 0 0,-6 5 0 0,-5-4 0 16,-4 2 0-16,-6-1 0 0,-3-2 0 0,-4-3 0 16,-3 2 0-16,-5-1 0 0,2 7 0 15,-3 1 0-15,4 9-44 0,-7-3-46 0,14 26-150 16,-22-28-59-16,22 28-41 0,0 0-27 0,0 0-4 16,-1 28 76-16,1-28 295 0</inkml:trace>
  <inkml:trace contextRef="#ctx0" brushRef="#br0" timeOffset="7695.0363">22509 1029 2047 0,'-19'-2'0'16,"19"2"0"-16,-26-3 0 0,26 3 0 0,-26 8 0 15,26-8 0-15,-28 29 0 0,15-4 0 0,0 6 0 16,-1 7 0-16,2 4 0 0,0 3 0 0,2 2 0 15,3 3 0-15,3-1 0 0,2 3 0 16,3-4 0-16,3-4 0 0,3-3 0 0,0-2 0 16,4-3 0-16,-3-13-45 0,23 28-310 0,-31-51-179 15,6 27-112-15,-6-27 180 0</inkml:trace>
  <inkml:trace contextRef="#ctx0" brushRef="#br0" timeOffset="7957.1778">22779 1213 2047 0,'-41'1'0'0,"18"4"0"0,1 4 0 15,-3-1 0-15,3 4 0 0,-2 1 0 0,1 3 0 16,-3 0 0-16,3 1 0 0,-1 1 0 0,3 1 0 16,2-2 0-16,3 4 0 15,16-21 0-15,-24 29 0 0,24-29 0 0,-12 24 0 16,12-24 0-16,-2 21 0 0,2-21 0 0,0 0 0 15,23 19 0-15,-23-19 0 0,30 7 0 0,-12-6 0 16,4-2 0-16,2-3 0 0,2 0 0 0,-2-4 0 16,0 5 0-16,-3-2 0 0,1 3 0 0,-22 2 0 15,33-2 0-15,-33 2-13 0,33 15-169 0,-42-33-145 16,39 41-73-16,-30-23-39 0,0 0-52 16,0 0 297-16,0 0 194 0</inkml:trace>
  <inkml:trace contextRef="#ctx0" brushRef="#br0" timeOffset="8543.1423">22960 1369 2020 0,'0'0'27'16,"-27"11"-27"-16,27-11 0 0,-17 8 0 0,17-8 0 15,0 0 0-15,-17 25 0 0,17-25 0 0,-15 29 0 16,5-11 0-16,0 2 0 0,0 3 0 16,-1 0 0-16,2 1 0 0,-2-2 0 0,2-1 0 15,1-3 0-15,0 1 0 0,8-19 0 16,-7 28 0-16,7-28 0 0,0 0 0 0,0 0 0 16,0 0 0-16,0 0 0 0,0 0 0 0,0 0 0 15,0 0 0-15,18-13 0 0,-18 13 0 0,31-37 0 16,-11 16 0-16,4-2 0 0,-3-3 0 0,-1 3 0 15,-2 0 0-15,-2 3 0 0,-3-1 0 16,0 4 0-16,-13 17 0 0,15-26 0 0,-15 26 0 16,0 0 0-16,0 0 0 0,0 0 0 0,0 0 0 15,0 0 0-15,0 0 0 0,0 0 0 0,-19 29 0 16,9-12 0-16,10-17 0 0,-17 31 0 0,17-31 0 16,-7 29 0-16,7-29 0 0,0 23 0 15,0-23 0-15,0 0 0 0,16 17 0 16,-16-17 0-16,22 1 0 0,-22-1 0 0,31-7 0 15,-11 0 0-15,0-3 0 0,1-2 0 0,0-1 0 16,-3-1 0-16,-18 14 0 0,25-23 0 0,-25 23 0 16,15-17 0-16,-15 17 0 0,0 0 0 0,0 0 0 15,0 0 0-15,0 0 0 0,0 0 0 0,0 0 0 16,0 0 0-16,0 0 0 0,0 0 0 0,-13 20 0 16,13-20 0-16,-13 32 0 0,9-15 0 15,4-17 0-15,-4 31 0 0,4-31 0 0,5 27 0 16,-5-27 0-16,12 23 0 0,-12-23 0 15,24 13 0-15,-24-13 0 0,42 4-75 0,-34-27-176 16,38 32-69-16,-40-45-37 0,38 28 53 0,-24-15 89 16,8-1 36-16,2 6 4 0,-19-21 5 0,30 22 170 15</inkml:trace>
  <inkml:trace contextRef="#ctx0" brushRef="#br0" timeOffset="8712.762">23672 965 2047 0,'0'0'0'0,"0"0"0"0,-23 6 0 0,23-6 0 15,-26 23 0-15,8-5 0 0,-4 9 0 0,-1 4 0 16,-2 9 0-16,0 5 0 0,-1 0 0 0,-3 2 0 16,0 4 0-16,0-1 0 0,-2 4 0 15,3-4 0-15,0-1 0 0,3-3 0 16,1-4 0-16,5 2 0 0,1-12-22 0,19 20-208 16,-26-48-147-16,45 25-164 0,-20-29-85 0,0 0 376 15</inkml:trace>
  <inkml:trace contextRef="#ctx0" brushRef="#br0" timeOffset="9422.095">24100 953 2047 0,'-68'28'0'15,"41"-15"0"-15,-4 3 0 0,2 8 0 0,-1 3 0 16,-2 4 0-16,1 5 0 0,0 3 0 0,1 1 0 15,3 5 0-15,3-2 0 0,2 6 0 16,1-3 0-16,2 4 0 0,0-5 0 0,4-4 0 16,1-3 0-16,2 0 0 0,2-5 0 0,1-1 0 15,1-6 0-15,5-9 0 0,3-17 0 0,-3 22 0 16,3-22 0-16,0 0 0 0,0 0 0 0,19 9 0 16,-19-9 0-16,19-7 0 0,-19 7 0 0,34-22 0 15,-13 3 0-15,1-1 0 0,-2 0 0 16,0 0 0-16,-3 4 0 0,-17 16 0 0,31-27 0 15,-31 27 0-15,23-18 0 0,-23 18 0 16,0 0 0-16,0 0 0 0,0 0 0 0,0 0 0 16,0 0 0-16,14 23 0 0,-14-23 0 0,-6 32 0 15,1-14 0-15,0 0 0 0,-1 0 0 0,1-1 0 16,5-17 0-16,-6 28 0 0,6-28 0 0,-1 18 0 16,1-18 0-16,0 0 0 0,8 17 0 15,-8-17 0-15,0 0 0 0,20 1 0 0,-20-1 0 16,25-10 0-16,-3 7-91 0,-15-21-83 0,30 32-82 15,-37-41-31-15,38 41 7 0,-29-30 47 0,17 15 74 16,-7-4 11-16,-2-1 14 0,8 16-84 0,-25-25 152 16,23 28 237-16,-34-31 264 0,29 30 145 15,-18-6 42-15,0 0-491 0,0 0-65 0,0 0-25 16,0 0-41-16,0 0 0 0,0 0 0 16,0 0 0-16,0 0 0 0,0 0 0 0,0 0 0 15,-17 20 0-15,17-20 0 0,-12 23 0 0,12-23 0 16,-15 29 0-16,6-12 0 0,9-17 0 0,-19 32 0 15,19-32 0-15,-18 26 0 0,18-26 0 0,-12 25 0 16,12-25 0-16,-7 20 0 0,7-20 0 0,0 0 0 16,0 0 0-16,0 0 0 0,2 17 0 15,-2-17 0-15,0 0 0 0,0 0 0 0,17-16 0 16,-17 16 0-16,16-19 0 0,-16 19 0 0,18-24 0 16,-18 24 0-16,21-27 0 0,-21 27 0 15,21-31 0-15,-9 11 0 0,2 3 0 0,5-3 0 16,-2-2 0-16,1 6 0 0,-18 16 0 0,29-23 0 15,-29 23 0-15,17-8 0 0,-17 8 0 0,0 0 0 16,0 0 0-16,23-1-31 0,-28-16-174 16,34 36-102-16,-38-43-45 0,40 36 5 0,-31-12 74 15,16-23 55-15,11 32-78 0,-23-36 279 0</inkml:trace>
  <inkml:trace contextRef="#ctx0" brushRef="#br0" timeOffset="9715.069">24520 863 2047 0,'0'0'0'0,"-15"31"0"0,12-12 0 16,2 4 0-16,3 0 0 0,1 1 0 0,1 4 0 16,-2 0 0-16,5 3 0 0,2 2 0 0,4 1 0 15,3 1 0-15,-1 0 0 0,2-2 0 16,-3 4 0-16,1-3 0 0,-3 3 0 0,-4 0 0 15,-1 1 0-15,-6 1 0 0,-5 1 0 0,-3-1 0 16,-7 2 0-16,-5-2 0 0,-4 3 0 0,-6-2 0 16,-3-2 0-16,-4-2 0 0,-3-3 0 0,-1-4 0 15,1 0 0-15,6-1 0 0,-1-7 0 16,8 1 0-16,-2-8 0 0,16 19 0 0,-21-40-274 16,44 44-81-16,-34-51-47 0,41 27 54 15,-18-13 72-15,15-24-27 0,23 32 215 0</inkml:trace>
  <inkml:trace contextRef="#ctx0" brushRef="#br0" timeOffset="9823.0095">24394 1835 2047 0,'-32'-19'0'0,"9"1"0"0,1-2 0 16,7 3 0-16,-5-9 0 0,20 26 0 0,-46-61-355 16,46 61-156-16,-7-26-162 0,-4 2 166 15,11 24 507-15</inkml:trace>
  <inkml:trace contextRef="#ctx0" brushRef="#br0" timeOffset="12028.093">1314 2759 1303 0,'-3'-27'256'0,"3"27"-174"16,7-21-14-16,-7 21-10 0,6-18-4 16,-6 18-2-16,0 0-12 0,0 0-5 0,0 0-12 15,0 0-4-15,0 0-9 0,6 23-2 0,-6 1-4 16,1 12 6-16,-2 9-9 0,0 4 11 0,0 5-12 15,-2-1 9-15,1 4-10 0,-2 0 5 16,1-1-5-16,-2-1-9 0,1-4 18 0,0-2-20 16,1-7 20-16,3-2-8 0,1-5-11 0,1-7-2 15,6-3-22-15,-2-8-17 0,8 6-42 16,-14-23-183-16,0 0-367 0,26 1 21 0,-26-1 333 16</inkml:trace>
  <inkml:trace contextRef="#ctx0" brushRef="#br0" timeOffset="12213.2061">1327 3254 1994 0,'0'0'43'0,"-20"4"-33"15,20-4-10-15,0 0 0 0,0 0 0 16,0 0 0-16,0 0 0 0,0 0 0 0,0 0 0 16,21 12 0-16,-3-11 0 0,3-3 0 0,5-4 0 15,7-4 0-15,4-6 0 0,4-4 0 0,3-3 0 16,1-6 0-16,5 2-33 0,-7-9-64 0,18 28-187 15,-18-29-378-15,6 9 34 0,-12-2 286 16</inkml:trace>
  <inkml:trace contextRef="#ctx0" brushRef="#br0" timeOffset="12398.1788">1954 2651 1983 0,'0'0'44'0,"-34"25"-24"15,17-5-20-15,1 1 0 0,3 8 0 0,-2 5 0 16,2 4 0-16,-1 5 0 0,1 3 0 15,0 4 0-15,2-1 0 0,0 2 0 0,0 0 0 16,4-1 0-16,0-2 0 0,6 0 0 0,2-3 0 16,7-3 0-16,1-4 0 0,7-3-42 0,0-11-7 15,8 0-15-15,-3-18-38 0,29 22-363 0,-22-25-156 16,8 0 3-16,0 0 533 0</inkml:trace>
  <inkml:trace contextRef="#ctx0" brushRef="#br0" timeOffset="13138.4084">2312 3077 2047 0,'-22'-3'0'0,"1"3"0"15,-1 3 0-15,1 3 0 0,0 2 0 0,-1 3 0 16,1 4 0-16,0 1 0 0,2 3 0 16,3 2 0-16,1 0 0 0,3 1 0 0,7-2 0 15,2 1 0-15,4-2 0 0,5-1 0 0,3 0 0 16,4-1 0-16,-13-17 0 0,35 28 0 0,-12-18 0 15,3-3 0-15,1-3 0 0,1-3 0 0,0-3 0 16,0-4 0-16,-3-3 0 0,-1-3 0 16,-2-3 0-16,-2-3 0 0,-2-3 0 0,-2-2 0 15,-2-4 0-15,-3 0 0 0,0-2 0 16,-2-1 0-16,-3 0 0 0,-1-2 0 0,-2 3 0 16,-1 2 0-16,-4 2 0 0,0 2 0 0,0 3 0 15,-3 2 0-15,5 18 0 0,-10-26 0 0,10 26 0 16,0 0 0-16,0 0 0 0,-20-14 0 0,20 14 0 15,0 0 0-15,0 0 0 0,0 0 0 0,-10 24 0 16,10-24 0-16,7 18 0 0,-7-18 0 0,18 19 0 16,-18-19 0-16,32 13 0 0,-12-10 0 15,2-2 0-15,4-1 0 0,2-2 0 0,1 0 0 16,3-2 0-16,-2-1 0 0,-2 0 0 0,-4 2 0 16,-3-2 0-16,-3 2 0 0,-18 3 0 15,22-2 0-15,-22 2 0 0,0 0 0 0,0 0 0 16,0 0 0-16,0 0 0 0,0 0 0 0,0 0 0 15,-1 18 0-15,1-18 0 0,-14 21 0 16,14-21 0-16,-18 30 0 0,9-11 0 0,-1 2 0 16,1 1 0-16,1 2 0 0,3-2 0 0,1-2 0 15,3-1 0-15,5-2 0 0,-4-17 0 0,13 26 0 16,-13-26 0-16,22 15 0 0,-22-15 0 0,33 4 0 16,-13-8 0-16,2-3 0 0,1-2 0 0,2-5 0 15,-2 0 0-15,2-3 0 0,-3 0 0 0,-1-1 0 16,-3 0 0-16,-18 18 0 0,27-32 0 15,-27 32 0-15,21-26 0 0,-21 26 0 16,12-17 0-16,-12 17 0 0,0 0 0 0,0 0 0 16,0 0 0-16,0 0 0 0,0 0 0 0,0 0 0 15,6 20 0-15,-5-2 0 0,0 5 0 0,2 3 0 16,-2 0 0-16,1 0 0 0,3-2 0 0,0-1 0 16,4-4 0-16,0-2 0 0,-9-17 0 0,25 24 0 15,-25-24 0-15,28 10 0 0,-28-10 0 16,29-2 0-16,-29 2 0 0,33-19 0 0,-14 3 0 15,-1-5 0-15,2-4 0 0,-3-3 0 0,0-4 0 16,1 1 0-16,-2-1 0 0,-4 1 0 0,-2 1 0 16,-3 1 0-16,-2 0 0 0,-4-2 0 0,3 5 0 15,-7-6 0-15,6 9 0 0,-12-14-77 16,9 37-201-16,-12-36-286 0,12 36-75 16,-6-22 151-16</inkml:trace>
  <inkml:trace contextRef="#ctx0" brushRef="#br0" timeOffset="13585.7954">4470 2634 1606 0,'-13'-47'303'0,"15"26"-256"0,6-3-21 16,1 1-11-16,1 3 4 0,-10 20-7 16,17-28-1-16,-17 28-3 0,0 0-8 0,0 0 0 15,0 0 0-15,0 0 0 0,-1 23 0 0,-6-2 0 16,-1 11 0-16,0 4 0 0,-3 7 0 0,2 5 0 16,-2 4 0-16,2 4 0 0,-2 0 0 0,0 0 0 15,1 0 0-15,3-4 0 0,3-2 0 0,2-5 0 16,6-4 0-16,4-4 0 0,6-6 0 15,5-7-29-15,9-2-14 0,-5-14-69 0,23 23-156 16,-19-37-352-16,14 9 4 0,-11-14 258 0</inkml:trace>
  <inkml:trace contextRef="#ctx0" brushRef="#br0" timeOffset="14218.4365">4980 2834 1447 0,'0'0'474'0,"-36"15"-392"0,17-9-49 0,-3 3-22 15,1 3-11-15,0 1 0 0,-3 5 0 0,3 3 0 16,-3 3 0-16,3 3 0 0,2 0 0 0,1 3 0 16,4-1 0-16,3-2 0 0,3 0 0 0,3-2 0 15,4-2 0-15,4-2 0 0,4-2 0 0,3-2 0 16,-10-17 0-16,32 24 0 0,-8-15 0 16,4-6 0-16,4-1 0 0,2-6 0 0,4-3 0 15,1-4 0-15,-2-4 0 0,0-3 0 0,-3-1 0 16,-2-2 0-16,-3-2 0 0,-3 2 0 15,-7-5 0-15,-1 2 0 0,-4 1 0 0,-7 1 0 16,-2 0 0-16,-5 3 0 0,-3-1 0 0,-3 1 0 16,-3 1 0-16,-5 1 0 0,14 17 0 0,-28-29 0 15,28 29 0-15,-33-17 0 0,33 17 0 16,-29-8 0-16,29 8 0 0,-22-1 0 0,22 1 0 16,0 0 0-16,0 0 0 0,0 0 0 0,0 0 0 15,-2 18 0-15,2-18 0 0,22 14 0 0,-22-14 0 16,35 14 0-16,-14-9 0 0,2-1 0 0,0 0 0 15,1-2 0-15,1 1 0 0,-1-2 0 0,0 0 0 16,-3 2 0-16,1-1 0 0,-4 2 0 16,-18-4 0-16,28 12 0 0,-28-12 0 15,15 18 0-15,-15-18 0 0,5 28 0 0,-7-10 0 16,-1 5 0-16,-3 1 0 0,-4 1 0 0,-1 2 0 16,-1 0 0-16,-2-2 0 0,3-1 0 0,-1-3 0 15,3-3 0-15,9-18 0 0,-13 23 0 0,13-23 0 16,0 0 0-16,0 0 0 0,0 0 0 0,0 0 0 15,0 0 0-15,21-12 0 0,-6-5 0 16,4-4 0-16,2-3 0 0,2-4 0 0,1 1 0 16,-1-2 0-16,0 1 0 0,1 1 0 0,-3 2 0 15,0 2 0-15,-1 1 0 0,-2 1 0 0,-18 21 0 16,28-29 0-16,-28 29 0 0,0 0 0 16,18-11 0-16,-18 11 0 0,0 0 0 0,0 0 0 15,-1 27 0-15,0-8 0 0,-1 7 0 0,-1 2 0 16,-1 2 0-16,2 0 0 0,0 0 0 15,4-1 0-15,4 2 0 0,0-5 0 0,10 2 0 16,1-5 0-16,7-2 0 0,1-7 0 0,10 4-72 16,-14-21-101-16,28 28-103 0,-49-25-316 0,50-8-9 15,-20 8 269-15</inkml:trace>
  <inkml:trace contextRef="#ctx0" brushRef="#br0" timeOffset="14681.0388">6085 2928 1652 0,'0'0'288'0,"0"0"-181"15,-25-22-107-15,5 10 0 0,1 5 0 0,-3 2 0 16,0 5 0-16,-1 4 0 0,1 4 0 0,0 4 0 16,1 4 0-16,2 4 0 0,2 6 0 0,4 2 0 15,3 1 0-15,1 2 0 0,6 1 0 0,0-3 0 16,7-2 0-16,2-2 0 0,2-4 0 16,6-4 0-16,-14-17 0 0,35 24 0 0,-12-18 0 15,0-4 0-15,2-5 0 0,-2-4 0 16,0-4 0-16,-1-3 0 0,0-6 0 0,-3-1 0 0,1-2 0 15,-3-3 0-15,-2 0 0 0,0-2 0 0,-3 0 0 16,-2 0 0-16,-2 3 0 0,0-1 0 0,-2 5 0 16,-1 2 0-16,-5 19 0 0,5-21 0 15,-5 21 0-15,0 0 0 0,0 0 0 16,0 0 0-16,-14 36 0 0,4-6 0 0,-3 10 0 16,-3 11 0-16,-2 6 0 0,-1 7 0 0,-2 10 0 15,1 4 0-15,1 4 0 0,-2 3 0 0,2-3 0 16,1-2 0-16,1-4 0 0,2-7 0 0,3-7 0 15,1-13 0-15,2-7 0 0,2-10 0 0,1-8 0 16,2-5 0-16,4-19 0 0,0 0 0 16,0 0 0-16,0 0 0 0,0 0 0 0,-12-26 0 15,10 0 0-15,-1-6 0 0,2-2 0 0,2-4 0 16,0-4 0-16,1-6 0 0,1-5 0 0,5-6 0 16,0-8 0-16,7 1 0 0,-2-6 0 15,7 4 0-15,-2 3 0 0,1 11 0 0,0 7 0 16,-1 14 0-16,-10-2-93 0,15 29-106 0,-36-29-103 15,13 35-304-15,0 0 20 0,-1-30 326 16</inkml:trace>
  <inkml:trace contextRef="#ctx0" brushRef="#br0" timeOffset="15375.0062">7283 2993 1498 0,'-8'-30'362'15,"42"18"-310"-15,-34 12-32 0,15-28-7 0,-15 28 1 16,17-23-1-16,-17 23 7 0,0 0 4 16,0 0 7-16,0 0-31 0,0 0 0 0,0 0 0 15,0 0 0-15,-14 18 0 0,2-1 0 0,-2 4 0 16,-1 3 0-16,0 2 0 0,-2 2 0 0,2 4 0 15,1-1 0-15,2 2 0 0,1 0 0 0,2-3 0 16,4-2 0-16,3-4 0 0,2-2 0 0,2-3 0 16,-2-19 0-16,14 28 0 0,-14-28 0 0,26 17 0 15,-7-15 0-15,3-3 0 0,1-5 0 16,2-4 0-16,1-3 0 0,0-4 0 0,0-1 0 16,-3-2 0-16,-2 0 0 0,-1-1 0 15,-3 2 0-15,-2-2 0 0,-2 3 0 0,-4 1 0 16,-9 17 0-16,15-28 0 0,-15 28 0 0,0 0 0 15,10-18 0-15,-10 18 0 0,0 0 0 0,0 0 0 16,0 0 0-16,0 0 0 0,5 20 0 16,-5-20 0-16,6 27 0 0,1-8 0 0,-3 1 0 15,4 1 0-15,1-1 0 0,2 1 0 0,2-4 0 16,1 0 0-16,-14-17 0 0,32 25 0 0,-13-14 0 16,-1-4 0-16,1-2 0 0,-1-1 0 0,0-4 0 15,2-3 0-15,-1-2 0 0,-1-2 0 0,-18 7 0 16,31-22 0-16,-31 22 0 0,23-27 0 0,-13 10 0 15,-3-1 0-15,0-2 0 16,-2-3 0-16,1 3 0 0,-1-5 0 0,0 3 0 16,-2-3 0-16,2 5 0 0,0-3 0 0,2 2 0 15,0-1 0-15,5 3 0 0,-1-3-33 0,6 9-40 16,-8-14-43-16,22 27-78 0,-35-33-148 0,35 27-195 16,-31 6 9-16,19-27 305 0</inkml:trace>
  <inkml:trace contextRef="#ctx0" brushRef="#br0" timeOffset="15590.8567">8357 2927 2047 0,'0'0'0'0,"-26"25"0"16,13-8 0-16,0 1 0 0,-1 4 0 15,-2 3 0-15,1 3 0 0,-1 2 0 0,1 2 0 16,4-2 0-16,2 0 0 0,0-2 0 0,7-4 0 15,2-2 0-15,2-4 0 0,-2-18 0 0,17 26 0 16,-17-26 0-16,30 10 0 0,-9-10 0 0,1-8 0 16,7-2-54-16,-12-26-124 0,33 25-334 0,-32-25-114 15,14 4 15-15,-5 6 546 0</inkml:trace>
  <inkml:trace contextRef="#ctx0" brushRef="#br0" timeOffset="15714.2167">8390 2443 1362 0,'0'0'648'0,"0"0"-611"0,-25-4-37 16,25 4 0-16,0 0 0 0,0 0-11 0,0 0-27 16,0 0-33-16,16-32-110 0,11 34-429 0,-27-2-7 15,40-14 99-15</inkml:trace>
  <inkml:trace contextRef="#ctx0" brushRef="#br0" timeOffset="15930.1023">8908 2309 1970 0,'0'0'77'0,"-16"31"-77"16,3-8 0-16,-2 4 0 0,2 3 0 0,-3 4 0 15,0 6 0-15,0 4 0 0,2 6 0 0,-1 2 0 16,4 5 0-16,-2 2 0 0,2 5 0 0,1 3 0 16,0-2 0-16,2-2 0 0,1-5 0 0,2-8 0 15,3-8 0-15,6-8 0 0,3-8 0 0,4-4 0 16,-11-22 0-16,28 21 0 0,-28-21 0 0,39-9 0 15,-18-10-31-15,17 7-148 0,-30-38-348 16,33 14-95-16,-6-15-16 0</inkml:trace>
  <inkml:trace contextRef="#ctx0" brushRef="#br0" timeOffset="16068.8808">9361 2230 1654 0,'9'46'393'0,"-21"-23"-393"0,-5 8 0 0,-3 8 0 16,2 7 0-16,-3 6 0 0,-2 6 0 15,-1 5 0-15,1 4 0 0,1 0 0 0,3 0 0 16,3-6 0-16,1-4 0 0,9-3 0 0,-1-10 0 16,10 7 0-16,-21-38-328 0,29 29-335 0,-15-18-23 15,9-5 317-15</inkml:trace>
  <inkml:trace contextRef="#ctx0" brushRef="#br0" timeOffset="16485.2537">10382 2780 2022 0,'0'0'25'16,"0"0"-25"-16,0 0 0 0,0 0 0 0,0 0 0 15,-7 27 0-15,2-8 0 0,-3 7 0 0,-1 4 0 16,-1 4 0-16,-2 0 0 0,0 1 0 16,1 0 0-16,0-1 0 0,2-3 0 15,2-2 0-15,3-3 0 0,3-5 0 0,3-1 0 16,-2-20 0-16,14 26 0 0,-14-26-67 0,38 24-169 16,-38-24-417-16,37-18 50 0,-22-2 116 0</inkml:trace>
  <inkml:trace contextRef="#ctx0" brushRef="#br0" timeOffset="16639.5101">10412 2395 1784 0,'-57'-9'263'0,"40"10"-263"0,17-1-4 16,0 0-42-16,0 0-24 0,4-19-48 0,32 32-334 15,-36-13-159-15,43-15 33 0,-20 10 411 0</inkml:trace>
  <inkml:trace contextRef="#ctx0" brushRef="#br0" timeOffset="16839.8828">10980 2312 1559 0,'-18'0'286'15,"8"21"-138"-15,-6 2-129 0,1 7 6 0,-1 3-15 16,2 8-10-16,-3 5 0 0,3 7 0 15,-5 4 0-15,4 5 0 0,-1 0 0 0,4 0 0 16,2-1 0-16,0-3 0 0,2-4 0 0,0-3 0 16,4-4 0-16,1-6 0 0,4-3 0 0,2-7 0 15,4-2 0-15,-2-11-44 0,12 11-95 0,-17-29-453 16,4 21-45-16,-4-21 39 0</inkml:trace>
  <inkml:trace contextRef="#ctx0" brushRef="#br0" timeOffset="16978.6832">10683 2814 1843 0,'-25'-14'204'16,"25"14"-204"-16,0 0 0 0,0 0 0 15,0 0 0-15,0 0 0 0,29-18 0 16,-1 9 0-16,8 1 0 0,8-3 0 0,11 1 0 16,-1-4 0-16,14 11 0 0,-33-15-665 0,35 6-53 15,-12-6 55-15</inkml:trace>
  <inkml:trace contextRef="#ctx0" brushRef="#br0" timeOffset="17487.5577">12324 2366 1664 0,'15'21'370'0,"-15"-21"-358"0,0 0-11 0,0 0-3 16,0 0 4-16,0 0-2 0,0 0 0 0,-5 23 0 15,1 1 0-15,-1 12 0 0,-2 5 0 0,-3 5 0 16,0 3 0-16,-1 2 0 0,2 2 0 0,-3 2 0 16,-1 1 0-16,1 3 0 0,-1-4 0 15,1 2 0-15,0-4 0 0,1-1 0 0,2-3 0 16,4-5 0-16,2-5 0 0,5-3 0 16,-1-8-44-16,8 0-14 0,-9-28-58 0,30 43-241 15,-30-43-232-15,18 4-10 0,-18-4 316 0</inkml:trace>
  <inkml:trace contextRef="#ctx0" brushRef="#br0" timeOffset="17996.4205">12013 2893 1947 0,'0'0'100'0,"0"0"-100"16,0 0 0-16,0 0 0 0,0 0 0 0,22 3 0 15,-22-3 0-15,29 3 0 0,-7-1 0 0,7 2 0 16,2-2 0-16,8 2 0 0,3-3 0 0,6 3 0 15,3-3 0-15,4 1 0 0,2 0-12 0,5 1-36 16,-5-4-7-16,7 8-16 0,-14-12-20 16,14 20-45-16,-28-23-17 0,19 20 20 0,-22-16 31 15,6 8 58-15,-10-6 33 0,-5 2 12 0,-5-1 20 16,-19 1 70-16,20-3 36 0,-20 3 24 0,0 0-3 16,-20-20-52-16,20 20-25 0,-31-8-14 0,12 5-6 15,-9-2-9-15,2 4-42 0,-2 0 0 0,-1 3 0 16,-1 2 0-16,-1 3 0 0,0 2 0 15,-2 4 0-15,1 3 0 0,1 3 0 16,0 5 0-16,5 2 0 0,-1 0 0 0,4 3 0 16,4-2 0-16,4 1 0 0,5-5 0 0,6-4 0 15,5-2 0-15,-1-17 0 0,17 26 0 0,-17-26 0 16,37 15 0-16,-13-11 0 0,5-7 0 0,3-3 0 16,3-6 0-16,2-5 0 0,1-2 0 0,-2-3 0 15,-1-2 0-15,1 1 0 0,-4-1 0 16,-1 0 0-16,-4 2 0 0,-4-1 0 0,-4 2 0 15,-3 1 0-15,-3 2 0 0,-13 18 0 0,19-28 0 16,-19 28 0-16,0 0 0 0,0 0 0 0,0 0 0 16,0 0 0-16,0 0 0 0,0 0 0 15,0 0 0-15,-11 33 0 0,2-9 0 0,-1 5 0 16,3 1 0-16,0-1 0 0,4-2 0 0,3-2 0 16,5-2 0-16,2-5 0 0,-7-18 0 15,32 26 0-15,-6-19 0 0,0-10-4 0,13 7-122 16,-18-38-132-16,31 21-354 0,-24-21-19 0,11-5 216 15</inkml:trace>
  <inkml:trace contextRef="#ctx0" brushRef="#br0" timeOffset="18196.8813">13515 2276 2047 0,'0'0'0'0,"-13"48"0"16,-4-5 0-16,2 5 0 0,-1 5 0 0,1 3 0 15,1 4 0-15,1 0 0 0,5 3 0 0,2-4 0 16,5 0 0-16,2-3 0 0,1-3 0 0,4-2 0 16,2-5 0-16,0-5 0 0,-1-5 0 15,3-2 0-15,-1-7 0 0,3-1 0 0,-2-9 0 16,7 5-32-16,-20-39-304 0,24 27-320 0,-21-10-15 16,23-20 320-16</inkml:trace>
  <inkml:trace contextRef="#ctx0" brushRef="#br0" timeOffset="18444.0187">13692 2687 1685 0,'-28'4'362'0,"-1"12"-362"0,1 2 0 16,1 0 0-16,0 0 0 0,3 0 0 0,1 0 0 15,2 0 0-15,4-2 0 0,17-16 0 0,-24 29 0 16,24-29 0-16,-9 21 0 0,9-21 0 0,9 18 0 15,-9-18 0-15,26 16 0 0,-6-9 0 16,5-4 0-16,5 1 0 0,2-3 0 0,4 1 0 16,2-4 0-16,-1 4 0 0,1-4 0 0,-1 4 0 15,-5-2 0-15,5 3 0 0,-9-4 0 16,13 19-176-16,-41-18-360 0,36-5-136 0,-18 4 53 16,-18 1 576-16</inkml:trace>
  <inkml:trace contextRef="#ctx0" brushRef="#br0" timeOffset="18814.0836">14001 2935 1817 0,'0'0'230'16,"0"0"-230"-16,0 0 0 15,0 0 0-15,0 0 0 0,0 0 0 0,18 13 0 16,-18-13 0-16,26 10 0 0,-7-6 0 0,3-2 0 15,5-3 0-15,4-3 0 0,4-3 0 0,0-3 0 16,0 0 0-16,-2-3 0 0,-1 1 0 0,-6-1 0 16,0-1 0-16,-6 0 0 0,-1 0 0 0,-19 14 0 15,24-29 0-15,-24 29 0 0,10-32 0 0,-10 32 0 16,-4-31 0-16,4 31 0 0,-16-30 0 16,16 30 0-16,-24-21 0 0,24 21 0 0,-33-7 0 15,11 9 0-15,0 5 0 0,-4 7 0 0,-2 5 0 16,-2 5 0-16,-1 5 0 0,0 5 0 0,3 2 0 15,3 2 0-15,3-1 0 0,6-2 0 16,3-1 0-16,8-2 0 0,5-3 0 0,5-3 0 16,5-1 0-16,7-6 0 0,6-6 0 15,7-2 0-15,7-10 0 0,10-2 0 0,2-13 0 16,18 10-101-16,-27-41-283 0,27 22-290 0,-15-13 33 16,-1-6 395-16</inkml:trace>
  <inkml:trace contextRef="#ctx0" brushRef="#br0" timeOffset="19091.6304">14762 2280 1894 0,'3'31'153'16,"-3"-31"-153"-16,22-12 0 0,-4 2 0 0,9 2 0 15,1-1 0-15,2 3 0 0,-1 0 0 0,2 3 0 16,-2 0 0-16,-1 3 0 0,-4 1 0 0,-3 2 0 15,-21-3 0-15,30 11 0 0,-30-11 0 16,20 14 0-16,-20-14 0 0,11 22 0 0,-11-22 0 16,3 29 0-16,-4-11 0 0,-1 2 0 0,-3 0 0 15,-3 2 0-15,0 0 0 0,1-2 0 0,-2 3 0 16,1-1 0-16,0 1 0 0,-3 0 0 0,3 0 0 16,-2-4 0-16,2 5 0 0,8-24 0 0,-11 52-58 15,-16-54-296-15,26 25-333 16,1-23 49-16,-21 16 329 0</inkml:trace>
  <inkml:trace contextRef="#ctx0" brushRef="#br0" timeOffset="19245.8432">14834 3331 2047 0,'-17'9'0'0,"17"-9"0"16,-24 4 0-16,24-4 0 0,0 0 0 15,-2-23 0-15,2 23 0 0,-1-23 0 0,0 6 0 16,1 17 0-16,6-42 0 0,23 49-354 0,-18-34-351 15,-11 27 47-15,25-25 329 0</inkml:trace>
  <inkml:trace contextRef="#ctx0" brushRef="#br1" timeOffset="22994.6924">20650 2944 784 0,'0'0'273'0,"-19"30"-163"0,19-30-40 0,-24 24-15 31,7-11-29-31,2 7-3 0,-4-1-15 15,-1 4 1-15,-3 2-12 0,-2 4 8 0,-3 4-8 16,-4 3 12-16,-7 5 24 0,0 7-19 0,-10-5 60 16,5 15-15-16,-17-14 15 0,10 16 6 0,-11-9-35 15,2 10 4-15,-7-2-30 0,2 6 12 0,-6 3-1 16,3 6-31-16,-6 1 19 0,-3 4-25 0,-7 4-1 16,-8 1 24-16,-5 6-22 0,-4 3 1 0,-5 6 18 15,0 4-16-15,-2 0 18 0,-3 2 14 16,-1-4-26-16,5 3 7 0,-2 0 13 0,8 2-15 15,1-6 12-15,2 0 2 0,8-6-25 0,3-4 18 16,8-4-6-16,8-5-15 0,5-7 15 16,5-4-19-16,5-9 3 0,5-6 8 0,6-4-22 15,1-8-6-15,11 2-46 0,-10-27-126 0,21 21-418 16,-15-20-9-16,9 6 161 0</inkml:trace>
  <inkml:trace contextRef="#ctx0" brushRef="#br1" timeOffset="23488.1974">17311 6425 1724 0,'0'0'48'0,"0"0"-11"15,0 0-31-15,0 0 24 0,5-19-26 0,-5 19 42 16,0 0-23-16,0 0 10 0,9-17-19 0,-9 17-8 16,0 0 2-16,0 0-4 0,0 0-1 15,22-12 0-15,-22 12-3 0,19-2 3 0,-19 2 1 16,29-2-2-16,-11 1 4 0,4 0-5 0,4 0 1 16,3-2-1-16,3 1 0 0,4 1 1 0,3-1 1 15,2 1 0-15,6 1 3 0,1 1 1 0,6-1 3 16,5 0-3-16,7-1-7 0,7 0 0 15,6 0 0-15,11 0 0 0,7-1 0 16,8 1 0-16,7-1 0 0,5 1 0 0,7 1 0 16,6 0 0-16,5 1 0 0,5 0 0 0,4 1 0 15,3 1 0-15,3-1 0 0,0 2 0 0,4 0 0 16,-2-1 0-16,4 1 0 0,2-1 0 0,4 0 0 16,2-2 0-16,0 0 0 0,5-2 0 0,0-1 0 15,1-1 0-15,3-2 0 0,-5 1 0 0,-5-1 0 16,-4 1 0-16,-4 0 0 0,-8 2 0 15,-6 1 0-15,-5 0 0 0,-7 1 0 16,-9 0 0-16,-9 1 0 0,-10 1 0 0,-9 2 0 16,-5-1 0-16,-13 1 0 0,-6 0 0 0,-8 1-15 15,-14-3-10-15,-5 5-22 0,-15-13-38 0,13 32-287 16,-39-26-268-16,25-3 57 0,-25 3 304 0</inkml:trace>
  <inkml:trace contextRef="#ctx0" brushRef="#br1" timeOffset="23919.9422">23353 6190 1485 0,'0'0'217'0,"4"-19"-181"0,-4 19-9 0,0 0-3 15,2-21 10-15,-2 21-1 0,0 0 8 0,11-17-7 16,-11 17-9-16,0-17-4 0,0 17-1 0,-6-23-8 15,6 23 1-15,-10-30-5 0,10 30 1 0,-14-35-7 16,4 15 3-16,-2 0-4 0,-2-3-1 0,0 0 0 16,-3-3 0-16,-2-2 0 0,-2-3 0 0,-4-2 0 15,-3-3 0-15,-2 1 0 0,-1-3 0 16,0 0 0-16,-2-5 0 0,0-2 0 0,-1-4 0 16,0-3 0-16,-1-1 0 0,-2-4 0 0,2-1 0 15,-3-4 0-15,-1-3 0 0,1-1 0 0,-5-3 0 16,-1 2 0-16,-2-2 0 0,-5 0 0 15,-1 1 0-15,-3 0 0 0,-2 0 0 0,0 0 0 16,-4-1 0-16,-1 3 0 0,-4 0 0 0,-3 3 0 16,1 2 0-16,-4-2 0 0,1 1 0 15,3 1 0-15,0-1 0 0,9 0 0 0,0-1 0 16,6 2 0-16,3-2 0 0,4 2 0 0,3 1 0 16,8 1 0-16,3-1 0 0,5 1 0 0,7 2 0 15,0 0 0-15,8 4 0 0,-1 1 0 0,4 5-27 16,-3 0-15-16,8 18-77 0,-31-12-488 0,28 14-7 15,-17-4-4-15</inkml:trace>
  <inkml:trace contextRef="#ctx0" brushRef="#br1" timeOffset="24382.5437">18793 4807 2047 0,'0'0'0'0,"30"-29"0"0,3 14 0 16,9-1 0-16,12 0 0 0,7 2 0 15,7 0 0-15,10 3 0 0,8 5 0 0,9 4 0 16,9 3 0-16,7 4 0 0,3 1 0 0,6 1 0 16,4 2 0-16,6 3 0 0,-1 0 0 0,6 1 0 15,0 1 0-15,-2-1 0 0,1-1 0 16,0-1 0-16,-4-4 0 0,-2-1 0 0,1-2 0 16,-2-2 0-16,-3-2 0 0,-7-3 0 0,-3 1-13 15,-11-15-109-15,21 21-503 0,-37-17-18 0,1 9 13 16</inkml:trace>
  <inkml:trace contextRef="#ctx0" brushRef="#br1" timeOffset="24968.516">20774 5019 1956 0,'14'-18'73'0,"-14"18"-55"0,-17-22-18 0,17 22 0 16,0 0 0-16,0 0 0 0,0 0 0 0,0 0 0 15,0 0 0-15,-11 21 0 0,10 15 0 0,-1 18 0 16,-2 13 0-16,-1 8 0 0,-5 5 0 0,-3 2 0 16,-2 1 0-16,0 3 0 0,-2-2 0 15,3 1 0-15,0-5-10 0,10 9-117 16,-28-30-359-16,37 21-136 0,-21-22 29 0,14 0 385 16</inkml:trace>
  <inkml:trace contextRef="#ctx0" brushRef="#br1" timeOffset="25585.3115">18902 5729 1947 0,'0'0'100'0,"0"-21"-100"16,8 4 0-16,10-4 0 0,8-5 0 0,7-3 0 16,6-1 0-16,1 0 0 0,0 3 0 15,0 3 0-15,-4 3 0 0,-5 7 0 0,-4 2 0 16,-5 6 0-16,-22 6 0 0,27-4 0 0,-27 4 0 15,0 0 0-15,12 18 0 0,-12-18 0 16,-4 33 0-16,-1-8 0 0,-2 5 0 0,-1 7 0 16,-5 3 0-16,2 6 0 0,-1 0 0 0,1 1 0 15,5 0 0-15,1-1 0 0,4-3 0 0,6-2 0 16,2-4 0-16,5-9 0 0,6-2 0 16,3-6 0-16,7-5 0 0,5-4 0 0,4-6 0 15,3-6 0-15,4-8 0 0,-1-4 0 0,-1-8 0 16,0-3 0-16,-5-2 0 0,-4-1 0 0,-5-2 0 15,-7-1 0-15,-2 0 0 0,-6-2 0 0,-1-1 0 16,-4 1 0-16,-2-2 0 0,0-1 0 0,-3 0 0 16,3-3 0-16,1 3 0 0,0-1 0 0,3-2 0 15,-1 1 0-15,6 3 0 0,-3-1 0 16,6 10 0-16,-6-10-64 0,30 24-546 16,-35-11-33-16,17 9-12 0</inkml:trace>
  <inkml:trace contextRef="#ctx0" brushRef="#br1" timeOffset="26325.4942">20592 4132 1103 0,'26'8'332'0,"-37"-42"54"16,11 34-353-16,-9-27-5 0,9 27-1 0,-10-25 6 16,10 25 1-16,-19-20-5 0,19 20-4 0,-30-9-8 15,10 8-17-15,-3 2 0 0,0 5 0 0,-4 1 0 16,1 5 0-16,-2 3 0 16,0 2 0-16,0 3 0 0,1 2 0 0,4 3 0 15,2 1 0-15,2-1 0 0,5-1 0 0,0-2 0 16,9-1 0-16,3-2 0 0,6-2 0 0,-4-17 0 15,21 29 0-15,-3-18 0 0,3 0 0 0,6-5 0 16,3-1 0-16,4-4 0 0,3-5 0 0,2-2 0 16,1-4 0-16,0-3 0 0,1-5 0 0,1-5 0 15,0-5 0-15,1-6 0 0,-1-4 0 16,0-6 0-16,-2-7 0 0,1 1 0 0,-2-4 0 16,-3 0 0-16,-4 2 0 0,-6 0 0 0,-4 4 0 15,-8 2 0-15,-4 4 0 0,-4 5 0 0,-5 6 0 16,-3 5 0-16,-2 8 0 0,4 18 0 15,0 0 0-15,-23-12 0 0,23 12 0 0,-22 24 0 16,7 0 0-16,-2 10 0 0,0 10 0 16,-1 8 0-16,-1 2 0 0,0 7 0 0,2-2 0 15,5 3 0-15,3-6 0 0,6 2 0 0,2-9 0 16,23 18-205-16,-26-31-442 0,27 6-14 0,-9-12 128 16</inkml:trace>
  <inkml:trace contextRef="#ctx0" brushRef="#br1" timeOffset="27066.5714">21719 5261 1655 0,'24'3'200'0,"-24"-3"-138"16,0 0-37-16,0 0-5 0,-17-3 3 0,17 3 2 15,0 0 6-15,0 0-25 0,0 0-6 0,0 0 0 16,-22 12 0-16,22-12 0 0,-20 23 0 16,8-4 0-16,-1 5 0 0,-5 7 0 0,-1 4 0 15,-4 5 0-15,3 6 0 0,-3 3 0 0,1 4 0 16,-1 2 0-16,1 2 0 0,2-2 0 0,1 2 0 15,7-5 0-15,2-2 0 0,5-3 0 16,6-5 0-16,5-3 0 0,8-4 0 0,3-5 0 16,3-6 0-16,6-3 0 0,-2-8 0 0,7-1 0 15,-3-7 0-15,4-1 0 0,-2-9 0 0,2 5-74 16,-22-38-286-16,24 32-254 0,-26-23 9 0,5 5 212 16</inkml:trace>
  <inkml:trace contextRef="#ctx0" brushRef="#br1" timeOffset="27236.1934">21283 5749 2047 0,'-36'2'0'0,"36"-2"0"0,0 0 0 0,0 0 0 16,23-13 0-16,4 7 0 0,8-2 0 0,9-2 0 16,7-2 0-16,11-2 0 0,2-2 0 15,9 4 0-15,-2-3 0 0,6 8 0 0,-7-13 0 16,27 22-643-16,-40-20-22 0,6 15 7 0</inkml:trace>
  <inkml:trace contextRef="#ctx0" brushRef="#br1" timeOffset="92223.7691">2923 4430 1236 0,'27'-5'288'0,"-22"-23"-149"16,5 11-113-16,-5-4 14 0,-5 21 1 0,18-34 7 15,-18 34-4-15,14-21-1 0,-14 21-9 0,0 0 1 16,0 0-7-16,0 0-3 0,0 0-8 0,0 0-14 16,-24 9-3-16,24-9 0 0,-34 29 0 15,12-5 0-15,-3 7 0 0,-2 7 0 0,-2 5 0 16,-2 4 0-16,1 8 0 0,-2 2 0 0,3 4 0 15,2 4 0-15,2 0 0 0,2 1 0 0,4 1 0 16,2-2 0-16,5 2 0 0,4-4 0 0,3-2 0 16,6-4 0-16,4-6 0 0,3-6 0 0,5-7 0 15,2-5 0-15,5-4 0 0,4-5 0 0,3-8 0 16,3-5 0-16,2-9-27 0,6-3-35 0,-9-20-57 16,29 17-409-16,-32-29-97 0,11 3 2 0</inkml:trace>
  <inkml:trace contextRef="#ctx0" brushRef="#br1" timeOffset="92377.9787">2584 4802 2003 0,'-29'16'44'0,"-11"3"-44"0,8 0 0 0,14-5 0 16,18-14 0-16,-9 21 0 0,9-21 0 0,27 15 0 16,2-9 0-16,10-2 0 0,10-5 0 0,12-5 0 15,7-6 0-15,16-6 0 0,4-5 0 0,7-2 0 16,1-6 0-16,6 16-148 0,-30-22-467 0,29 18-41 15,-18-8 29-15</inkml:trace>
  <inkml:trace contextRef="#ctx0" brushRef="#br1" timeOffset="92563.0137">3874 4963 2047 0,'-30'6'0'0,"30"-6"0"15,0 0 0-15,0 0 0 0,0 0 0 0,0 0 0 16,27-19 0-16,-7 8 0 0,8-2 0 0,3-1 0 16,5 0 0-16,3-2 0 0,4 4 0 0,-2-2 0 15,2 6-20-15,-11-16-131 0,24 27-463 0,-29-15-32 16,7 14 31-16</inkml:trace>
  <inkml:trace contextRef="#ctx0" brushRef="#br1" timeOffset="92717.2016">3714 5385 2047 0,'-31'18'0'16,"12"-5"0"-16,19-13 0 0,0 0 0 0,21 2 0 15,5-9 0-15,10-7 0 0,7-5 0 0,13-8 0 16,8-5 0-16,13-4 0 0,6-10-4 0,39 26-456 16,-26-34-213-16,14 11 14 0,-6-5 409 0</inkml:trace>
  <inkml:trace contextRef="#ctx0" brushRef="#br1" timeOffset="93442.0147">6946 4374 1498 0,'0'0'379'0,"0"0"-339"16,-24-14-21-16,0 4 5 0,2 2-5 0,-4 3 3 15,1 2-4-15,-6 5-5 0,0 4-3 0,-5 3-5 16,0 7-5-16,-2 3 0 0,2 6 0 0,-2 1 0 16,3 4 0-16,3 2 0 0,2 3 0 0,5 0 0 15,5 0 0-15,3-2 0 0,7-4 0 0,6-3 0 16,8-3 0-16,7-3 0 0,6-3 0 15,7-4 0-15,10-5 0 0,8-6 0 16,7-6 0-16,11-11 0 0,7-5 0 0,7-10 0 16,5-9 0-16,1-8 0 0,0-5 0 0,-1-5 0 15,-6-1 0-15,-4 0 0 0,-7 1 0 0,-9 1 0 16,-6 1 0-16,-8 3 0 0,-10 1 0 0,-9 5 0 16,-5 2 0-16,-9 5 0 0,-5 0 0 0,-6 5 0 15,-4 5 0-15,-6 6 0 0,-2 7 0 0,-2 9 0 16,-5 6 0-16,3 7 0 0,-3 7 0 15,-1 11 0-15,-1 9 0 0,1 8 0 0,2 7 0 16,2 4 0-16,4 4 0 0,5 1 0 0,6-4 0 16,7 0 0-16,4-3 0 0,8-2 0 0,4-3 0 15,8 1 0-15,1-7 0 0,7 3 0 16,-5-18-67-16,28 36-364 0,-35-34-196 0,19 9-34 16,-12 1 401-16</inkml:trace>
  <inkml:trace contextRef="#ctx0" brushRef="#br1" timeOffset="93673.3034">6630 5169 2047 0,'-28'3'0'0,"28"-3"0"0,0 0 0 16,37-12 0-16,4-1 0 0,14-9 0 0,14-4 0 15,11-6 0-15,7 0 0 0,9-2 0 0,-2 1 0 16,4 3 0-16,-2 0 0 0,-2 5 0 0,-8 1 0 16,-3 10 0-16,-13-4 0 0,7 22-123 0,-36-25-446 15,28 19-86-15,-18-6 8 0</inkml:trace>
  <inkml:trace contextRef="#ctx0" brushRef="#br1" timeOffset="94151.3836">6780 5587 2047 0,'30'-7'0'0,"-30"7"0"0,0 0 0 16,33-25 0-16,-10 13 0 0,3-3 0 0,1 1 0 16,1-1 0-16,2 4 0 0,-1 1 0 0,-2 4 0 15,-1 2 0-15,-5 2 0 0,-2 4 0 16,-19-2 0-16,30 8 0 0,-30-8 0 0,23 21 0 16,-23-21 0-16,17 32 0 0,-11-9 0 0,-4 4 0 15,0 4 0-15,-4 4 0 0,0 4 0 0,-2 2 0 16,1 1 0-16,0-2 0 0,3-2 0 15,3-5 0-15,3-4 0 0,3-6 0 0,6-7 0 16,3-2 0-16,7-8 0 0,3-7 0 0,6-5 0 16,2-10 0-16,7-6 0 0,-3-8 0 0,1-5 0 15,-3-5 0-15,-5 0 0 0,-4-2 0 0,-5 1 0 16,-4-1 0-16,-3 2 0 0,-4 4 0 0,-3 1 0 16,-2 1 0-16,-2 4 0 15,2 1 0-15,-1 4 0 0,0 2 0 0,2 1 0 16,0 1 0-16,2 2 0 0,3-2 0 0,2 2 0 15,2-2 0-15,3 1 0 0,3 3 0 0,-2 0 0 16,7 7 0-16,-10-9 0 0,20 24-151 0,-30-33-119 16,36 43-160-16,-45-15-110 0,40-15-16 0,10 25 457 15</inkml:trace>
  <inkml:trace contextRef="#ctx0" brushRef="#br1" timeOffset="94891.5351">3123 6636 1369 0,'26'-6'564'0,"-26"6"-523"16,13-34-6-16,-4 17-10 0,-9 17-12 0,14-25-13 15,-14 25 0-15,0 0 0 0,0 0 0 16,0 0 0-16,0 0 0 0,0 0 0 0,0 0 0 16,-16 9 0-16,16-9 0 0,-18 34 0 15,7-6 0-15,-1 8 0 0,-1 8 0 0,-1 4 0 16,0 5 0-16,0 4 0 0,1 4 0 0,-1 2 0 16,4-1 0-16,3 0 0 0,3-5 0 0,3-3 0 15,2-6 0-15,6-7 0 0,2-6 0 0,3-4 0 16,3-4 0-16,0-7 0 0,3-2 0 0,-18-18 0 15,34 21 0-15,-17-17 0 0,1-3-10 0,-18-1-63 16,40-6-98-16,-49-27-297 0,29 21-144 16,-14-15 0-16,-3-8 512 0</inkml:trace>
  <inkml:trace contextRef="#ctx0" brushRef="#br1" timeOffset="95030.3253">2967 6996 1950 0,'-44'-5'73'0,"4"9"-49"0,4 2-24 0,6 1 0 16,6 2 0-16,24-9 0 0,-21 8 0 15,21-8 0-15,0 0 0 0,0 0 0 0,31 11 0 16,-2-10 0-16,10-2 0 0,11-5 0 0,8-5 0 16,8-3 0-16,8-2 0 0,-1-6 0 0,10 3 0 15,-3-11-52-15,29 30-402 0,-33-29-207 0,8 14 17 16,-11 2 409-16</inkml:trace>
  <inkml:trace contextRef="#ctx0" brushRef="#br1" timeOffset="95230.783">3848 7030 1960 0,'0'0'87'0,"0"0"-87"0,0 0 0 0,2-24 0 16,-2 24 0-16,39-32 0 0,-11 9 0 0,5-1 0 16,4-1 0-16,6 2 0 0,2 2 0 15,-1 4 0-15,-3 3 0 0,-6 8 0 0,-7 0 0 16,-2 8 0-16,-8 1 0 0,4 16-135 0,-22-19-443 15,5 19-57-15,-5-19-20 0</inkml:trace>
  <inkml:trace contextRef="#ctx0" brushRef="#br1" timeOffset="95384.9715">3781 7335 2047 0,'0'0'0'15,"0"0"0"-15,-20 14 0 0,20-14 0 0,0 0 0 16,32-17 0-16,-8 5 0 0,9-5 0 0,8-3 0 15,12-6 0-15,4-5 0 0,11 1 0 0,0-7 0 16,13 25-108-16,-29-38-400 0,35 28-181 0,-13-10 20 16,8-9 597-16</inkml:trace>
  <inkml:trace contextRef="#ctx0" brushRef="#br1" timeOffset="95987.119">6040 6535 1558 0,'21'26'382'15,"-21"-26"-330"-15,-1 22-12 0,-1-4-25 16,0 1-15-16,0 4 0 0,-2 6 0 0,-2 3 0 16,-3 1 0-16,-2 5 0 0,-2 1 0 15,-3 3 0-15,0 1 0 0,1 2 0 0,-1 1 0 16,2-1 0-16,5 0 0 0,3-5 0 0,4-2 0 15,7-3 0-15,3-7 0 0,7 0-7 0,-15-28-98 16,65 44-323-16,-35-48-217 0,16 4 9 0,-3-10 411 16</inkml:trace>
  <inkml:trace contextRef="#ctx0" brushRef="#br1" timeOffset="96311.2154">6889 6589 1772 0,'-33'-38'275'0,"13"31"-275"0,-1 4 0 0,-6 5 0 15,-1 6 0-15,-6 5 0 0,-2 9 0 16,-4 6 0-16,-1 7 0 0,0 5 0 16,3 5 0-16,3 1 0 0,3 2 0 0,6-2 0 15,5 0 0-15,5-4 0 0,9-4 0 0,6-4 0 16,6-4 0-16,5-5 0 0,9-3 0 0,4-3 0 16,6-5 0-16,6-7 0 0,4-6 0 0,6-7 0 15,5-7 0-15,1-8 0 0,4-4 0 0,-4-8 0 16,0-3 0-16,-5-3 0 0,-4-1 0 15,-6 0 0-15,-7-1 0 0,-6 3 0 0,-4 0 0 16,-8 1 0-16,-7 2 0 0,-6 2 0 0,-8 0 0 16,-3 5 0-16,-4 2 0 0,-5 4 0 0,-4 4 0 15,-2 6 0-15,-2 6 0 0,1 6 0 0,-2 3 0 16,3 7 0-16,2 0 0 0,5 6 0 16,4-3 0-16,10 4 0 0,7-17-43 0,16 42-249 15,-16-42-290-15,21 6-54 0,1-6 143 16</inkml:trace>
  <inkml:trace contextRef="#ctx0" brushRef="#br1" timeOffset="96650.8078">7710 6475 1833 0,'-28'5'214'16,"28"-5"-214"-16,-21 3 0 0,-4 1 0 0,-2-2 0 15,-1 5 0-15,-1-1 0 0,0 3 0 0,-3 2 0 16,3 4 0-16,-2-1 0 0,8 6 0 15,1-2 0-15,5 0 0 0,5 0 0 0,5-1 0 16,6 0 0-16,1-17 0 0,14 32 0 0,3-17 0 16,5-1 0-16,3-3 0 0,7-1 0 0,1-4 0 15,3-1 0-15,0 0 0 0,1 0 0 16,-2 1 0-16,-2-2 0 0,-4 4 0 0,-4-1 0 16,-4 3 0-16,-21-10 0 0,26 24 0 0,-26-24 0 15,9 35 0-15,-9-15 0 0,-3 5 0 0,-5-1 0 16,-4 2 0-16,-4 1 0 0,-1 0 0 0,-2-1 0 15,-2 0 0-15,1-3 0 0,-2-2 0 0,2-1 0 16,2-6 0-16,18-14 0 0,-26 21 0 16,26-21 0-16,0 0 0 0,0 0 0 15,0 0-33-15,0 0-276 0,-7-38-213 0,28 20-124 16,-13-11 110-16</inkml:trace>
  <inkml:trace contextRef="#ctx0" brushRef="#br1" timeOffset="96789.5995">7658 6609 1851 0,'-20'-16'196'0,"20"16"-196"0,-28 14 0 0,28-14 0 16,0 0 0-16,0 0 0 0,0 0 0 0,21 12 0 15,-3-11 0-15,4-3 0 0,7-2 0 0,4-3 0 16,6-3 0-16,1 0 0 0,5 1 0 16,0-5 0-16,10 12-41 0,-24-31-380 0,31 33-234 15,-17-12 18-15,2 7 345 0</inkml:trace>
  <inkml:trace contextRef="#ctx0" brushRef="#br1" timeOffset="96959.2893">8312 6758 2047 0,'-29'53'0'16,"3"-44"0"-16,26-9 0 0,-24 7 0 0,24-7 0 16,0 0 0-16,0 0 0 0,0 0 0 0,0 0 0 15,0 0 0-15,-6-19 0 16,6 19 0-16,27-20 0 0,-1 17 0 0,-15-34-258 15,40 37-254-15,-29-26-141 0,12 6 54 0,8 14 575 16</inkml:trace>
  <inkml:trace contextRef="#ctx0" brushRef="#br1" timeOffset="97267.6088">9016 6298 1632 0,'11'23'415'0,"-11"-23"-415"0,-35 12 0 0,12-1 0 15,2 5 0-15,-9 3 0 0,2 8 0 0,-4 3 0 16,-1 5 0-16,2 6 0 0,-1 3 0 16,0 7 0-16,4 3 0 0,2 3 0 0,2 0 0 15,4-3 0-15,5-3 0 0,7-4 0 16,5-3 0-16,7-8 0 0,4-3 0 0,6-9 0 16,2-4 0-16,3-5 0 0,3-4 0 0,2-6 0 15,3-5 0-15,-1-6 0 0,-1-5 0 0,-3-5 0 16,-3-3 0-16,-2-3 0 0,-4-1 0 0,-4-4 0 15,-4 1 0-15,-5 0 0 0,-3 0 0 0,-3 0 0 16,-7 2 0-16,0 1 0 0,-6 1 0 0,-1 3 0 16,-4 0 0-16,2 5 0 0,-4 2 0 15,6 10 0-15,-11-10-99 0,29 35-234 0,-42-40-117 16,44 17-163-16,-28 22 62 0,5-33 551 0</inkml:trace>
  <inkml:trace contextRef="#ctx0" brushRef="#br1" timeOffset="97992.3736">9478 6727 2046 0,'0'0'1'0,"0"0"-1"0,0 0 0 0,0 0 0 16,-19-7 0-16,19 7 0 0,-21 14 0 16,21-14 0-16,-32 31 0 0,11-8 0 0,-1 4 0 15,-1 2 0-15,1 3 0 0,1-1 0 0,3 0 0 16,1-3 0-16,5-1 0 0,2-4 0 16,4-3 0-16,6-20 0 0,-3 26 0 0,3-26 0 15,0 0 0-15,17 13 0 0,-17-13 0 0,20-7 0 16,-20 7 0-16,27-20 0 0,-10 7 0 0,0-5 0 15,1-4 0-15,-1-3 0 0,1-2 0 0,-1-1 0 16,-1 0 0-16,-3 2 0 0,-2 2 0 0,-3 1 0 16,-2 0 0-16,-3 3 0 0,-1 2 0 0,-2 18 0 15,-2-24 0-15,2 24 0 0,0 0 0 16,0 0 0-16,0 0 0 0,0 0 0 16,0 0 0-16,-19 14 0 0,19-14 0 0,-9 27 0 15,9-27 0-15,-6 33 0 0,6-33 0 0,4 26 0 16,-4-26 0-16,15 21 0 0,-15-21 0 0,27 13 0 15,-7-10 0-15,2-5 0 0,1 0 0 0,2-3 0 16,1-6 0-16,2 0 0 0,-1-4 0 0,1-1 0 16,-3-1 0-16,1-4 0 0,-3 3 0 15,-2-3 0-15,-1 0 0 0,-3 3 0 0,-2 0 0 16,-15 18 0-16,19-22 0 0,-19 22 0 0,0 0 0 16,0 0 0-16,0 0 0 0,0 0 0 0,0 0 0 15,0 0 0-15,0 0 0 0,4 20 0 0,-4-3 0 16,0 8 0-16,0 1 0 0,0 4 0 15,0-2 0-15,1 0 0 0,0 0 0 16,5 1 0-16,1-2 0 0,5 0 0 0,-1-7 0 16,11 6 0-16,-22-26-129 0,42 37-78 0,-42-37-133 15,27 12-81-15,-27-12-120 0,0 0 133 0,38 21 408 16</inkml:trace>
  <inkml:trace contextRef="#ctx0" brushRef="#br1" timeOffset="98516.6543">5821 7792 971 0,'0'0'517'0,"23"-1"-344"0,-23 1-96 16,24 2-8-16,-24-2-12 0,42-1-3 0,-14-1-15 16,9 2-7-16,4-3-9 0,8 1-2 0,4-4-7 15,9 1-14-15,4-4 0 0,6 0 0 16,8-3 0-16,4-2 0 0,9-1 0 0,9-2 0 16,7 0 0-16,7 0 0 0,5-1 0 0,4 2 0 15,5-2 0-15,5 1 0 0,4 2 0 0,0 0 0 16,4 4 0-16,-1 0 0 0,1 4 0 15,0 1 0-15,-1 1 0 0,2 1 0 0,-2 0 0 16,2 0 0-16,-2 0 0 0,-3-1 0 0,-1-1 0 16,1 0 0-16,-7-1 0 0,-4 0 0 15,0-1 0-15,-10 0 0 0,-5 1 0 0,-6-2 0 16,-12 3 0-16,-9-1 0 0,-6 4 0 0,-15-11-88 16,20 28-386-16,-41-23-185 0,2 11 25 0,-14 3 443 15</inkml:trace>
  <inkml:trace contextRef="#ctx0" brushRef="#br1" timeOffset="99148.8621">6767 8179 1936 0,'-23'-4'66'0,"23"4"-33"16,0 0-21-16,0 0-12 0,0 0 0 0,0 0 0 15,0 0 0-15,0 0 0 0,0 0 0 0,-7 33 0 16,5-10 0-16,-2 7 0 0,-2 5 0 16,0 4 0-16,-3 0 0 0,2 2 0 15,1-1 0-15,1 0 0 0,0-2 0 0,3 0 0 16,-1-4 0-16,5-3 0 0,2-3 0 0,3-6 0 16,5-2 0-16,-12-20 0 0,35 33-93 0,-35-33-387 15,33-7-167-15,-13-3-2 0,7-6 472 0</inkml:trace>
  <inkml:trace contextRef="#ctx0" brushRef="#br1" timeOffset="99703.9832">7198 8226 1588 0,'0'0'459'16,"24"-20"-459"-16,-24 20 0 0,0 0 0 0,0 0 0 16,0 0 0-16,21-13 0 0,-21 13 0 0,27-9 0 15,-10 5 0-15,0 1 0 0,3-1 0 0,2 0 0 16,3-1 0-16,-1 1 0 0,0 0 0 0,3 0 0 16,-3 2 0-16,1 0 0 0,-1-1 0 15,2 2 0-15,-2 0 0 0,0 1 0 16,-1-2 0-16,-2 4 0 0,-4-1 0 0,-17-1 0 15,26 7 0-15,-26-7 0 0,0 0 0 0,0 0 0 16,15 23 0-16,-15-23 0 0,-7 21 0 0,7-21 0 16,-17 28 0-16,4-12 0 0,-3 3 0 0,-2 0 0 15,-2 1 0-15,1 1 0 0,-2-2 0 0,4 1 0 16,0-3 0-16,17-17 0 0,-24 27 0 16,24-27 0-16,-14 17 0 0,14-17 0 0,0 0 0 15,0 0 0-15,0 0 0 0,0 0 0 0,0 0 0 16,20 6 0-16,-20-6 0 0,17-2 0 0,-17 2 0 15,17-1 0-15,-17 1 0 0,0 0 0 0,22 2 0 16,-22-2 0-16,0 0 0 0,18 10 0 0,-18-10 0 16,0 0 0-16,12 27 0 0,-12-27 0 15,6 26 0-15,-6-26 0 0,1 30 0 16,-2-10 0-16,-1-2 0 0,-2 2 0 0,0 0 0 16,0-1 0-16,-3-1 0 0,3 2 0 0,-2-3 0 15,6-17 0-15,-11 29 0 0,11-29 0 0,-10 25 0 16,10-25 0-16,-9 23 0 0,9-23 0 0,0 0 0 15,-3 23 0-15,3-23 0 0,0 0 0 0,0 0 0 16,37 6-258-16,-45-35-202 0,31 20-168 16,-23 9 16-16,24-47 524 0</inkml:trace>
  <inkml:trace contextRef="#ctx0" brushRef="#br1" timeOffset="99858.1843">8286 8359 1806 0,'-19'34'241'0,"-5"-27"-241"0,-4 1 0 0,2-2 0 16,3-2 0-16,1 2 0 0,3-1 0 0,19-5 0 15,-30 5 0-15,30-5-95 0,-17-16-220 0,17 16-335 16,0 0 48-16,28-15 218 0</inkml:trace>
  <inkml:trace contextRef="#ctx0" brushRef="#br1" timeOffset="100305.4514">8830 8023 2047 0,'-19'1'0'0,"2"0"0"0,-2 1 0 0,1 1 0 16,-3 2 0-16,1 4 0 0,-5 0 0 0,2 3 0 15,-2 4 0-15,-1 2 0 0,2 0 0 0,2 4 0 16,1-1 0-16,3 0 0 0,2 1 0 16,4 0 0-16,5-3 0 0,3 4 0 0,4-6 0 15,6 3 0-15,-6-20 0 0,27 27 0 0,-5-15 0 16,5-4 0-16,4-2 0 0,7-1 0 16,1-2 0-16,1 0 0 0,-1-1 0 0,-1 2 0 15,-2 1 0-15,-3 1 0 0,-3 3 0 0,-4 1 0 16,-3 3 0-16,-6 4 0 0,-5 2 0 0,-5 2 0 15,-4 2 0-15,-7 1 0 0,-3 3 0 0,-5 3 0 16,-5-1 0-16,-5-1 0 0,-1 0 0 0,-3-7 0 16,2 0 0-16,0-3 0 0,2-6 0 0,2-1 0 15,20-11 0-15,-28 9 0 0,28-9 0 16,-19-8 0-16,19 8 0 0,-16-23 0 0,11 5 0 16,4-5 0-16,3-8 0 0,6-4 0 15,3-4 0-15,2-4 0 0,5-3 0 0,-1-3 0 16,6 0 0-16,2-3 0 0,1 3 0 0,2 6 0 15,2 5 0-15,-5 6 0 0,2 17-18 0,-23-26-263 16,33 45-179-16,-31-23-205 0,-6 19 72 16,26-4 564-16</inkml:trace>
  <inkml:trace contextRef="#ctx0" brushRef="#br1" timeOffset="100953.4254">9979 8040 1846 0,'0'0'76'0,"0"0"-37"0,-25-16-4 16,4 9 3-16,0 3-25 0,-3-2-13 0,0 4 0 15,-3-1 0-15,1 5 0 0,-2-1 0 0,2 2 0 16,-1 2 0-16,3 3 0 0,1-1 0 0,2 4 0 16,3 0 0-16,18-11 0 0,-28 23 0 0,28-23 0 15,-15 26 0-15,15-26 0 0,-4 28 0 0,4-28 0 16,8 30 0-16,-8-30 0 0,18 27 0 16,-18-27 0-16,29 22 0 0,-11-13 0 0,1-3 0 15,0-1 0-15,2-4 0 0,-3-1 0 16,0-2 0-16,0-3 0 0,-18 5 0 0,32-19 0 15,-32 19 0-15,30-30 0 0,-14 9 0 0,1-1 0 16,0-2 0-16,0-1 0 0,0-1 0 0,-1 2 0 16,-1 1 0-16,-1 5 0 0,-14 18 0 0,17-24 0 15,-17 24 0-15,0 0 0 0,0 0 0 16,0 0 0-16,0 0 0 0,3 23 0 0,-8-3 0 16,-2 6 0-16,-4 6 0 0,-4 2 0 0,-2 2 0 15,-1 3 0-15,1-1 0 0,1 0 0 0,4-3 0 16,1-1 0-16,5-6 0 0,3-5 0 0,7-2 0 15,-4-21 0-15,17 33 0 0,-17-33 0 16,27 28 0-16,-27-28-3 0,34 23-161 16,-34-23-108-16,29 10-115 0,-29-10-52 0,4-17-97 15,20 28 291-15,-29-33 245 0</inkml:trace>
  <inkml:trace contextRef="#ctx0" brushRef="#br1" timeOffset="101601.0574">10886 8088 1481 0,'4'-19'305'0,"-4"19"-197"0,0 0-38 0,0 0-11 15,0 0-35-15,0 0-24 0,0 0 0 0,0 0 0 16,0 0 0-16,0 0 0 0,0 0 0 16,-12-18 0-16,12 18 0 0,0 0 0 0,-24-1 0 15,24 1 0-15,-21 8 0 0,21-8 0 0,-28 17 0 16,28-17 0-16,-27 29 0 0,14-8 0 0,-2 0 0 15,2 5 0-15,0-1 0 0,0-2 0 16,5 0 0-16,1 0 0 0,7-23 0 0,-8 31 0 16,8-31 0-16,3 20 0 0,-3-20 0 0,18 8 0 15,-18-8 0-15,35-6 0 0,-9-6 0 16,5-2 0-16,7-4 0 0,1-4 0 0,4 2 0 16,-5 5 0-16,0 3 0 0,-3 2 0 0,-8 7 0 15,-4 3 0-15,-23 0 0 0,26 14 0 0,-26-14 0 16,6 37 0-16,-11-13 0 0,-6 10 0 0,-7 3 0 15,-5-1 0-15,-4 4 0 0,-2-5 0 0,0-2 0 16,-1-3 0-16,2-2 0 0,2-2 0 16,4-3 0-16,2-3 0 0,20-20 0 0,-26 25 0 15,26-25 0-15,0 0 0 0,0 0 0 16,0 0 0-16,0 0 0 0,0 0-22 0,18-6-224 16,-30-32-185-16,37 26-169 0,-19-6 28 0,-3-17 397 15</inkml:trace>
  <inkml:trace contextRef="#ctx0" brushRef="#br1" timeOffset="102187.0391">9928 8364 1073 0,'0'-17'310'16,"0"17"-187"-16,0 0-18 0,18-11-8 0,-18 11-15 16,0 0-12-16,2-28-16 0,-2 28-6 15,0 0-26-15,5-20 12 0,-5 20-23 16,0 0 7-16,0 0-18 0,-3-17 0 0,3 17 0 16,0 0 0-16,0 0 0 0,0 0 0 0,0 0 0 15,-18 10 0-15,18-10 0 0,-15 30 0 0,7-10 0 16,-4 2 0-16,-1 2 0 0,2 0 0 0,2 1 0 15,-1-2 0-15,1-2 0 0,1 1 0 0,2-2 0 16,-1-2 0-16,2 0 0 0,5-18 0 16,-9 32 0-16,9-32 0 0,-2 43-68 0,-24-53-348 15,34 29-220-15,-8-19-13 0,0 0 372 0</inkml:trace>
  <inkml:trace contextRef="#ctx0" brushRef="#br1" timeOffset="102988.8838">3482 9376 1464 0,'19'11'394'0,"-19"-11"-351"0,1-19-10 16,-1 19 3-16,0 0-5 0,-2-17 6 0,2 17-28 15,0 0-9-15,0 0 0 0,0 0 0 0,-21 20 0 16,21-20 0-16,-25 40 0 0,6-6 0 0,-1 7 0 15,-3 8 0-15,-2 6 0 16,0 5 0-16,0 2 0 0,2 5 0 0,1-4 0 16,3-1 0-16,3-2 0 0,4-3 0 0,6-2 0 15,5-3 0-15,3-3 0 0,5-4 0 0,4-5 0 16,4-3 0-16,1-8 0 0,4-4 0 0,0-5 0 16,3-6 0-16,-1-8 0 0,3-2 0 0,-6-16-109 15,27 23-309-15,-36-34-212 0,13 7-22 16,-12-7 415-16</inkml:trace>
  <inkml:trace contextRef="#ctx0" brushRef="#br1" timeOffset="103143.0607">3207 9895 1856 0,'-33'28'191'0,"11"-16"-191"0,22-12 0 0,-20 6 0 16,20-6 0-16,0 0 0 0,26-7 0 15,-4 1 0-15,11-5 0 0,6-5 0 0,12-3 0 16,3-4 0-16,10-4 0 0,1-3 0 0,6 1 0 15,-1-6 0-15,3 7 0 0,-4-8-58 0,16 32-279 16,-38-25-294-16,18 17-34 0,-18-4 310 0</inkml:trace>
  <inkml:trace contextRef="#ctx0" brushRef="#br1" timeOffset="103312.7014">4041 9842 2047 0,'0'0'0'0,"0"0"0"15,0 0 0-15,0 0 0 0,0 0 0 0,0 0 0 16,27-28 0-16,-3 12 0 0,6-1 0 0,7-3 0 16,3-1 0-16,1 1 0 0,1-1 0 15,-2 7 0-15,-6-2 0 0,2 9-52 0,-14-13-96 16,28 36-345-16,-33-23-132 0,6 13-9 0,-23-6 540 16</inkml:trace>
  <inkml:trace contextRef="#ctx0" brushRef="#br1" timeOffset="103451.4642">4057 10139 1774 0,'-32'61'273'16,"32"-61"-273"-16,0 0 0 0,0 0 0 0,0 0 0 15,37-28 0-15,-5 4 0 0,10-8 0 0,10-5 0 16,10-1 0-16,3-6 0 0,12 18-20 0,-19-31-276 16,33 31-364-16,-17-10-14 0,10-2 278 0</inkml:trace>
  <inkml:trace contextRef="#ctx0" brushRef="#br1" timeOffset="111113.6267">5292 9489 1485 0,'0'0'432'0,"0"0"-367"15,0 0-24-15,0 0-17 0,0 0-24 0,0 0 0 16,19-3 0-16,-19 3 0 0,18-3 0 0,-18 3 0 16,29-4 0-16,-11 2 0 0,3-2 0 0,3 0 0 15,5 0 0-15,2 0 0 0,4-3 0 0,4-2 0 16,2 0 0-16,4-4 0 0,4 0 0 0,4-4 0 16,1-1 0-16,4 0 0 0,2-1 0 0,3 0 0 15,2 4 0-15,-5-1 0 0,-2 3 0 0,-9 2 0 16,-10 7 0-16,-8 4 0 0,-11 6 0 0,-20-6 0 15,21 29 0-15,-17-3 0 0,-5 6 0 0,-7 8 0 16,-4 7 0-16,-7 5 0 0,-3 4 0 0,-4 2 0 16,-3 5 0-16,-3 2 0 0,-2-1 0 15,-1 0 0-15,-1 2 0 0,-3-1 0 0,2-1 0 16,7-5 0-16,2-3 0 0,11-9 0 0,3-7 0 16,11-2 0-16,2-15 0 0,24 19-226 0,-23-42-261 15,18 8-177-15,-18-8 35 0,34-21 589 0</inkml:trace>
  <inkml:trace contextRef="#ctx0" brushRef="#br1" timeOffset="111283.2462">6607 9922 2034 0,'-28'-3'13'0,"6"11"-13"0,4-1 0 0,1-2 0 15,17-5 0-15,-23 4 0 0,23-4 0 0,0 0 0 16,-21 4 0-16,21-4 0 0,0 0 0 0,0 0 0 15,0 0 0-15,30 18-171 0,-37-41-331 0,33 24-155 16,-26-1 3-16,35-31 592 0</inkml:trace>
  <inkml:trace contextRef="#ctx0" brushRef="#br1" timeOffset="111853.7735">8065 9413 1632 0,'22'-15'119'0,"-20"-4"-74"16,-2 19-5-16,11-32 8 0,-11 32-5 0,8-23 1 15,-8 23-8-15,-4-17-2 0,4 17-28 0,-17-8-6 16,17 8 0-16,-30 1 0 0,9 5 0 0,-3 6 0 15,-6 4 0-15,-2 7 0 0,-3 8 0 0,-1 7 0 16,0 7 0-16,-3 5 0 0,1 12 0 0,-1 5 0 16,1 6 0-16,1 6 0 0,1-2 0 15,5 2 0-15,3-3 0 0,6-5 0 0,7-3 0 16,7-10 0-16,7-6 0 0,9-8 0 16,7-9 0-16,9-10 0 0,6-5 0 0,7-8 0 15,3-7 0-15,5-8 0 0,1-4 0 0,2-8 0 16,0-5 0-16,1-6 0 0,-3-5 0 0,-5-4 0 15,-4 0 0-15,-10 1 0 0,-5 1 0 0,-10 3 0 16,-6 2 0-16,-5 2 0 0,-7 3 0 16,-6 2 0-16,-4 1 0 0,-6 3 0 0,-2 0 0 15,-4 5 0-15,-4 3 0 0,-2 6 0 0,-1 5 0 16,1 4 0-16,0 6 0 0,5 4 0 0,2 0 0 16,7 4 0-16,2-3 0 0,8 2 0 0,10-19-71 15,9 46-284-15,-26-57-124 0,35 20-139 0,-18-9 95 16,15-21 523-16</inkml:trace>
  <inkml:trace contextRef="#ctx0" brushRef="#br1" timeOffset="112424.335">9387 9627 1539 0,'0'0'460'0,"0"0"-446"0,0 0 1 16,-30-15 3-16,13 13-17 16,-4 2-1-16,-3 1 0 0,-6 6 0 0,-5 4 0 15,-1 4 0-15,-6 3 0 0,1 3 0 0,-3 5 0 16,3 0 0-16,-2 1 0 0,4 3 0 0,2-3 0 15,5-3 0-15,8-3 0 0,24-21 0 0,-25 27 0 16,25-27 0-16,5 20 0 0,-5-20 0 0,31 17 0 16,-7-11 0-16,9-3 0 0,3-4 0 15,6-1 0-15,3-2 0 0,3 1 0 0,3-2 0 16,-1 2 0-16,0 2 0 0,-6 0 0 0,-4 2 0 16,-8 3 0-16,-7 3 0 0,-7 3 0 0,-18-10 0 15,19 25 0-15,-19-25 0 0,-3 33 0 0,-4-12 0 16,-9 2 0-16,-3 0 0 0,-4 2 0 15,-5-1 0-15,-4-2 0 0,3-2 0 0,-3-1 0 16,3-3 0-16,5-4 0 0,1-3 0 16,23-9 0-16,-27 6 0 0,27-6 0 0,0 0 0 15,0 0-285-15,-20-22-149 0,20 22-190 0,10-24 10 16,-9-9 525-16</inkml:trace>
  <inkml:trace contextRef="#ctx0" brushRef="#br1" timeOffset="112809.8481">9783 9865 1357 0,'0'0'446'0,"10"28"-211"0,-10-28-226 16,0 0-9-16,-14 19 0 0,14-19 0 0,0 0 0 16,0 0 0-16,23 8 0 0,-23-8 0 0,31-6 0 15,-8-2 0-15,7-2 0 0,1-3 0 16,5-2 0-16,0-1 0 0,-2-3 0 0,0-1 0 15,-1-1 0-15,-4 2 0 0,-2 1 0 0,-6-2 0 16,-2 5 0-16,-6-2 0 0,-13 17 0 0,17-30 0 16,-17 30 0-16,2-25 0 0,-2 25 0 0,-11-21 0 15,11 21 0-15,-23-21 0 0,6 14 0 0,-5 2 0 16,-4 5 0-16,-3 5 0 0,-4 7 0 16,-2 5 0-16,-3 6 0 0,-3 7 0 15,-2 3 0-15,2 4 0 0,1 2 0 0,6 0 0 16,3-1 0-16,9-1 0 0,9-5 0 0,7-2 0 15,8-2 0-15,8-5 0 0,7 1 0 0,7-4 0 16,10-7 0-16,9-1 0 0,7-9 0 0,10-2 0 16,2-7 0-16,10 3 0 0,-7-18-65 0,30 30-254 15,-38-47-109-15,35 23-180 0,-5-4 53 0,-11-20 484 16</inkml:trace>
  <inkml:trace contextRef="#ctx0" brushRef="#br1" timeOffset="113025.7018">10968 9598 2047 0,'-51'4'0'0,"13"1"0"15,0 1 0-15,4 3 0 0,2 0 0 0,-1 5 0 16,-1 1 0-16,1 6 0 0,-1 1 0 0,6 2 0 16,0-1 0-16,7 0 0 0,5 0 0 0,7 0 0 15,5-3 0-15,4 0 0 0,5-2 0 0,5 0 0 16,-10-18 0-16,34 30 0 0,-9-18 0 0,3-2 0 15,7-4 0-15,1-3 0 0,7-2 0 0,0-7 0 16,11 8-17-16,-24-33-302 16,42 37-189-16,-31-28-151 0,11 0 116 0,10 16 543 15</inkml:trace>
  <inkml:trace contextRef="#ctx0" brushRef="#br1" timeOffset="113657.9322">11418 9565 1751 0,'-11'39'296'0,"-34"-29"-296"0,23 0 0 15,-1 3 0-15,2 2 0 0,-2 1 0 16,1 2 0-16,2 1 0 0,0 2 0 0,2 2 0 16,5 0 0-16,-1 0 0 0,7-2 0 0,2 2 0 15,4-2 0-15,4-2 0 0,4 3 0 0,-7-22 0 16,21 33 0-16,-21-33 0 0,28 23 0 16,-11-14 0-16,2-3 0 0,1-3 0 0,0-3 0 15,0-4 0-15,0-3 0 0,1-4 0 16,-1-3 0-16,2-7 0 0,0-2 0 0,0-2 0 15,-3-3 0-15,1-1 0 0,-3-1 0 0,0-2 0 16,-4 1 0-16,-2 0 0 0,-2 1 0 0,-4 1 0 16,-3 1 0-16,-1 5 0 0,-3 4 0 0,2 19 0 15,-10-24 0-15,10 24 0 0,-19-6 0 0,19 6 0 16,-30 11 0-16,30-11 0 0,-30 25 0 0,30-25 0 16,-28 34 0-16,16-17 0 0,5 1 0 15,7-18 0-15,-2 30 0 0,2-30 0 16,15 23 0-16,-15-23 0 0,29 17 0 0,-8-13 0 15,2-3 0-15,5-3 0 0,1-2 0 0,3-2 0 16,-2 0 0-16,-1 1 0 0,-1-1 0 0,-2 2 0 16,-2 3 0-16,-6 1 0 0,-18 0 0 0,25 1 0 15,-25-1 0-15,0 0 0 0,0 0 0 0,16 17 0 16,-16-17 0-16,-3 21 0 0,3-21 0 16,-8 31 0-16,0-13 0 0,-1 2 0 0,-2-1 0 15,0 2 0-15,0-3 0 0,1 0 0 0,10-18 0 16,-13 29 0-16,13-29 0 0,-4 25 0 0,4-25 0 15,0 0 0-15,11 17 0 0,-11-17 0 0,21-4 0 16,-21 4 0-16,31-20 0 0,-11 6 0 16,-1-6 0-16,3 0 0 0,-3-1 0 15,2-2 0-15,-1 0 0 0,0-2 0 0,1-1 0 16,0 1 0-16,-1 1 0 0,-3 2 0 0,0 5 0 16,-17 17 0-16,21-20 0 0,-21 20 0 0,0 0 0 15,0 0 0-15,0 0 0 0,1 21 0 0,-4-4 0 16,-3 6 0-16,-1 1 0 0,0 1 0 0,2-4 0 15,4 1 0-15,4-2 0 0,5-1 0 0,-8-19 0 16,28 34 0-16,-9-23 0 0,12 4 0 16,-8-16-102-16,30 23-140 0,-35-40-87 0,39 37-62 15,-33-30 2-15,12-2-36 0,16 25 257 0,-27-33 168 16</inkml:trace>
  <inkml:trace contextRef="#ctx0" brushRef="#br1" timeOffset="114074.2944">12641 9628 1512 0,'0'0'535'0,"0"0"-535"0,-26 5 0 15,26-5 0-15,-33 4 0 0,12 5 0 0,-6 2 0 16,-1 6 0-16,-4 1 0 0,-3 5 0 0,0 1 0 16,0 3 0-16,0 2 0 0,4-1 0 0,2-2 0 15,6-2 0-15,6-3 0 0,5-2 0 16,12-19 0-16,0 24 0 0,0-24 0 15,20 14 0-15,0-12 0 0,5-2 0 0,7-7 0 16,6-4 0-16,4-6 0 0,5-4 0 0,0-3 0 16,3-2 0-16,-2-3 0 0,0-3 0 0,-3-2 0 15,-4-1 0-15,-4-2 0 0,-6 1 0 0,-4-2 0 16,-1-1 0-16,-6-1 0 0,0-2 0 0,-3-4 0 16,-3-1 0-16,-4 5 0 0,-1 1 0 15,-6 7 0-15,-5 8 0 0,2 26 0 0,0 0 0 16,-23 0 0-16,9 20 0 0,-4 6 0 0,-3 8 0 15,-3 7 0-15,1 4 0 0,-1 5 0 0,1-1 0 16,1-3 0-16,3 1 0 0,4-2 0 16,0-4 0-16,7 1 0 0,0-6 0 0,8 0 0 15,0-6 0-15,9 1 0 0,2-5 0 0,8 2 0 16,-19-28-131-16,45 43-107 0,-45-43-82 16,46 15-45-16,-46-15 18 0,47-11 44 0,-11 19-24 15,-15-34 312-15</inkml:trace>
  <inkml:trace contextRef="#ctx0" brushRef="#br1" timeOffset="114398.7547">13213 9485 1700 0,'6'28'347'0,"-23"-23"-347"16,0 3 0-16,-2 1 0 0,-2 0 0 15,0 2 0-15,2 4 0 0,2-2 0 0,2 5 0 16,15-18 0-16,-21 33 0 0,21-33 0 0,-8 24 0 15,8-24 0-15,11 18 0 0,-11-18 0 0,29 11 0 16,-10-9 0-16,2-3 0 0,3-1 0 16,1-3 0-16,2-1 0 0,-1 1 0 0,0 1 0 15,-2 1 0-15,-2 2 0 0,-2-1 0 0,-20 2 0 16,29 8 0-16,-29-8 0 0,17 15 0 0,-17-15 0 16,7 26 0-16,-8-8 0 0,-4 1 0 0,-5 4 0 15,-1 1 0-15,-3 1 0 0,-5 1 0 0,-2 1 0 16,-5-1 0-16,0 0 0 0,1-3 0 15,1-1 0-15,1-2 0 0,3-2 0 0,1-1 0 16,19-17 0-16,-28 26 0 0,28-26 0 16,-22 13-88-16,33 11-203 0,-44-46-125 0,33 22 7 15,0 0-63-15,-28-15 102 0,28 15 370 0</inkml:trace>
  <inkml:trace contextRef="#ctx0" brushRef="#br2" timeOffset="118378.923">8492 4767 1603 0,'0'0'102'15,"0"0"-21"-15,0 0-13 0,0 0-10 0,0 0-8 16,0 0-7-16,4 20-13 0,-4-20-18 0,-5 24-12 15,1-4 0-15,0 3 0 0,0 4 0 0,-1 0 0 16,1-4 0-16,0-4 0 0,4-19 0 0,4 23 0 16,-4-23 0-16,22 6 0 0,-1-11 0 0,9-9 0 15,11-12 0-15,12-14 0 0,10-15 0 32,14-13 0-32,6-11 0 0,15-3 0 0,-1-6 0 0,5 7 0 0,-17-22-242 0,22 35-415 0,-35-10-6 15,-7 9 179-15</inkml:trace>
  <inkml:trace contextRef="#ctx0" brushRef="#br2" timeOffset="120076.1838">10038 6242 318 0,'-28'1'70'16,"-6"-2"-12"-16,1-2-67 0,-2 1-35 0,-1-2-11 15,2 3-17-15,-5-5 213 0,5 7 84 0,-13-12 25 16,13 16 31-16,-19-17-170 0,12 12-46 0,-11-7-35 16,2 2-24-16,-2 1-6 0,-4 1-3 15,-1 1-2-15,-4-1-6 0,-1 2-4 0,0-1-4 16,0 2-1-16,0-1 1 0,3 1 0 0,-5-1-2 15,5 3-11-15,-7-4-14 0,7 6-6 16,-9-7 2-16,7 6 17 0,0-3 23 0,-3 1 25 16,7 2 24-16,-5-5 18 0,5 10 13 0,-8-11 4 15,8 12-3-15,-9-7-14 0,6 6-9 0,-9-3-15 16,7 5-7-16,-7-1-10 0,6 5-1 16,-5-1-8-16,-2 5 1 0,0 0-7 0,-4 2 5 15,0 3-9-15,-1-2 6 0,2 3 18 0,4 3-43 16,0 0 43-16,3-1-40 0,-2 1 14 0,2 1 10 15,3 0-9-15,-1 1 7 0,2 1-9 0,1 1 11 16,1 2-10-16,3 3 11 0,-1-1 5 0,3 4 12 16,-2-2-13-16,3 6 13 0,-2 2-29 0,-1 2 13 15,2 3 12-15,0 2-36 16,0 2 34-16,4 0-33 0,1 1 5 0,4 0 20 16,3 1-18-16,2-1 16 0,4 2-18 0,1-1 20 15,3 2-20-15,3 1-1 0,3-1 30 0,2 2-31 16,5-4 31-16,2 1-8 0,3 0-16 0,3-4 16 15,5 0-17-15,2-1 17 0,3-1-20 0,5 1 17 16,4 1 8-16,4-1-35 0,4-1 35 0,4-1-34 16,4-4 9-16,4-3 14 0,6 0-16 15,3-5 13-15,7 2-14 0,4-6 9 0,8 0-12 16,5-5 7-16,13-2-6 0,1-4 9 0,8 0-6 16,4-4 8-16,1 0-8 0,6-3 8 0,6 0-4 15,3-3 5-15,7 2-4 0,1-3 4 0,1 0-5 16,2 0 9-16,5 0 22 0,0-1-21 15,1 0 24-15,2 0-23 0,-5-2-5 16,2 1-21-16,0-2 23 0,2 0-19 0,-4-2 25 16,5 0 11-16,-6-5 8 0,7 3 5 0,-3-9 3 15,7 2-1-15,-5-9 3 0,8 3 1 0,-5-12-12 16,6 3 40-16,-2-10-48 0,4 3 34 0,-8-9-19 16,4-1-14-16,-3-4 10 0,2-2-19 0,-6-6 10 15,0-2-16-15,-2-4 10 0,-4-2-13 0,-2-2 10 16,-1-1-12-16,-8-4-7 0,-5-3 22 15,-1 1-20-15,-6-2 18 0,-3 3-5 0,-5 0-17 16,-10 1 10-16,-6-4-18 0,-7 2 17 16,-6-1 1-16,-8-2-22 0,-7 0 25 0,-4 0-20 15,-10 1 8-15,-5 0 20 0,-8 1-15 0,-10-2 20 16,-6 0-12-16,-10-3 0 0,-7 1 25 0,-7-4-20 16,-6 4 23-16,-10-1-2 0,-4 2-17 15,-10 1 4-15,-7 0-15 0,-6-1 0 0,-7 4 0 16,-4 0 0-16,-7 4 0 0,-4 4 0 0,-4 5 0 15,-5 8 0-15,-4 5 0 0,-3 10 0 0,-5 5 0 16,-4 10 0-16,-3 5 0 0,-3 6-8 0,-6 6-26 16,2 9-13-16,-4-5-17 0,16 21-67 0,-22-34-204 15,38 22-250-15,-7-4-17 0,16-9 362 16</inkml:trace>
  <inkml:trace contextRef="#ctx0" brushRef="#br2" timeOffset="120461.7147">11619 6534 1836 0,'17'-5'35'0,"-17"5"-33"0,0 0-1 16,0 0 0-16,0 0-1 0,0 0 6 15,0 0 7-15,0 0 5 0,0 0 3 0,0 0-1 16,-6 27 2-16,-1-10-5 0,1 8 9 0,-5 4-6 16,0 8-11-16,-3 4-9 0,-2 1 0 0,-2 0 0 15,-3 2 0-15,-1-4 0 0,3-3 0 0,-1-5 0 16,6-10 0-16,14-22 0 0,0 0 0 0,0 0 0 15,25-17 0-15,15-16 0 16,18-19 0-16,19-22 0 0,23-19 0 0,17-19 0 16,17-14 0-16,16-5 0 0,9-1 0 0,6 5 0 15,-6-1 0-15,-2 16 0 0,-45-31-393 0,12 33-286 16,-34-10 20-16,-19 8 344 0</inkml:trace>
  <inkml:trace contextRef="#ctx0" brushRef="#br2" timeOffset="121479.4756">6045 11073 1207 0,'27'31'260'0,"-27"-31"83"0,0 0-294 0,0 0-10 15,0 0 3-15,33-16 3 0,-2 13-5 0,8-4-18 16,11-2-22-16,10-5 0 0,9-3 0 16,9-5 0-16,8-2 0 0,10-1 0 0,6-3 0 15,4 1 0-15,2 2 0 0,-2 2 0 16,-4 1 0-16,-2 1 0 0,-4 7 0 0,-7 1 0 16,-3 1-6-16,-7 9-58 0,-18-13-37 0,21 39-284 15,-36-29-258-15,4 14 48 0,-11-1 343 0</inkml:trace>
  <inkml:trace contextRef="#ctx0" brushRef="#br2" timeOffset="121818.6977">7270 11282 1958 0,'0'0'43'16,"0"0"-9"-16,0 0-22 0,0 0-12 0,-8 34 0 15,-3-6 0-15,-1 11 0 0,-6 5 0 16,-1 10 0-16,-6 2 0 0,0-1 0 15,2-6 0-15,4-7 0 0,10-16 0 0,7-9 0 16,2-17 0-16,31-1 0 0,5-16 0 0,17-12 0 16,15-16 0-16,13-13 0 0,10-12 0 0,7-10 0 15,6-1 0-15,-2-1 0 0,9 3 0 0,-5 1 0 16,16 27-257-16,-39-28-394 0,11 19-29 0,-20-9 222 16</inkml:trace>
  <inkml:trace contextRef="#ctx0" brushRef="#br2" timeOffset="122389.2421">9805 10976 1357 0,'0'0'347'16,"0"0"-332"-16,0 0-12 0,0 0-8 0,0 0-1 15,0 0 8-15,34-2 3 0,-10-4 6 16,8 2 4-16,2-4 9 0,11 3 0 0,3-6 3 15,10 4 1-15,2-5 2 0,9 2-1 16,5-5-1-16,8 5-2 0,5-5-5 0,8 2-2 16,2-1-4-16,4 1-3 0,5-1-11 0,1 0 9 15,4 1-10-15,7 1 9 0,2 2-9 0,6 2 0 16,4-1 0-16,2 2 0 0,4 1 0 0,3-1 0 16,-2-1 0-16,1 0 0 0,1-3 0 0,-1-1 0 15,-2-4 0-15,-1 1 0 0,-5-2 0 16,-5 0 0-16,-5 1 0 0,-6 0 0 0,-8 3 0 15,-11-2 0-15,-3 9-24 0,-22-18-138 0,14 29-460 16,-39-12-29-16,-5 10 64 0</inkml:trace>
  <inkml:trace contextRef="#ctx0" brushRef="#br2" timeOffset="122714.325">11681 11263 1145 0,'17'-35'380'0,"0"40"-281"15,-17-5-15-15,0 0-7 0,0 0-8 0,18 11 1 16,-18-11-15-16,1 33-12 0,-3-6-18 15,-4 7-25-15,-3 5 0 0,-2 3 0 0,-2 0 0 16,1-2 0-16,3-10 0 0,5-9 0 0,4-21 0 16,19 12 0-16,6-20 0 0,17-11 0 15,11-16 0-15,16-14 0 0,10-19 0 0,8-11 0 16,14-10 0-16,5-7 0 0,10 1 0 0,0-10 0 16,-1 9 0-16,-28-25-204 0,21 27-452 0,-47-10-19 15,-13 8 164-15</inkml:trace>
  <inkml:trace contextRef="#ctx0" brushRef="#br2" timeOffset="123254.5268">4541 5165 1963 0,'-26'17'84'0,"26"-17"-84"15,-7 18 0-15,7-18 0 0,2 29 0 0,2-12 0 16,1 3 0-16,-1 0 0 0,3 6-40 0,-7-26-83 16,12 43-542-16,-17-21-3 0,5 7 118 0</inkml:trace>
  <inkml:trace contextRef="#ctx0" brushRef="#br2" timeOffset="123393.2227">4265 6670 2042 0,'-8'44'-3'0,"5"-1"4"0,4-2-13 0,3-4-3 16,4 3-28-16,-7-7-18 0,13 17-49 15,-14-50-278-15,-4 58-250 0,6-19 28 0,2-5 448 16</inkml:trace>
  <inkml:trace contextRef="#ctx0" brushRef="#br2" timeOffset="123547.751">4362 8050 1844 0,'1'37'25'16,"3"3"2"-16,-3-1-21 0,3 2 7 0,-2 1 2 15,1 0-27-15,-2 1 27 0,-1-2-31 0,0-1 10 16,-1-2-3-16,2 6-39 0,-10-17-64 0,30 27-344 16,-23-20-171-16,4 3 24 0,3 6 548 0</inkml:trace>
  <inkml:trace contextRef="#ctx0" brushRef="#br2" timeOffset="123686.5077">4409 9540 2020 0,'-14'41'20'0,"4"-4"-13"0,4-1-7 0,4-2 0 16,2-6 0-16,3 0-7 0,-2-8-44 0,12 16-89 15,-13-36-499-15,-5 36-30 0,5-36 129 16</inkml:trace>
  <inkml:trace contextRef="#ctx0" brushRef="#br2" timeOffset="123840.7337">4433 10563 2047 0,'-35'38'0'16,"18"-5"0"-16,8-9 0 0,4-7 0 15,5-17 0-15,7 21 0 0,-7-21 0 0,18 9 0 16,-18-9 0-16,25-3 0 0,-6 6-93 0,-27-24-492 15,30 13-77-15,-13-10-7 0</inkml:trace>
  <inkml:trace contextRef="#ctx0" brushRef="#br2" timeOffset="124241.6233">4553 11785 1956 0,'0'0'91'0,"-1"21"-91"0,-15 7 0 0,-1 2 0 16,2 6 0-16,1 2 0 0,0-1 0 0,2-4 0 16,5-8 0-16,1-8 0 0,6-17 0 0,0 0 0 15,19 9 0-15,7-26 0 0,9-14 0 0,17-18 0 16,13-16 0-16,16-16 0 0,13-13 0 15,13-6 0-15,4-11 0 0,14 4 0 0,-21-23-199 16,37 39-326-16,-35-17-148 0,-10 14 26 0,-3 20 645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06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255227"/>
              </p:ext>
            </p:extLst>
          </p:nvPr>
        </p:nvGraphicFramePr>
        <p:xfrm>
          <a:off x="214283" y="762000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speed triangle and how it can be used to make 3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formulae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one thing to remember three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how to get five points in a marked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question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set out our questions and answers thoroughly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Do, then mark,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106 and 107 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of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the pages were done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the idea of a Distance/Time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people handle pictures better than a heap of numbers SO… we draw a picture of the numbers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Interpret stories from Distance/Time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graphs AND match movements to planned sketch graphs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Distance/Time graphs actually ARE and 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them to get info.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2360" y="337680"/>
              <a:ext cx="7413480" cy="4447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840" y="323640"/>
                <a:ext cx="7418520" cy="447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74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3720" y="162000"/>
              <a:ext cx="8528760" cy="5047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600" y="145440"/>
                <a:ext cx="8546400" cy="507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79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678240"/>
              <a:ext cx="8874360" cy="3893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60" y="661680"/>
                <a:ext cx="8893800" cy="392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58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0920" y="157680"/>
              <a:ext cx="8673840" cy="507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360" y="141120"/>
                <a:ext cx="8706960" cy="510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32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8000" y="289440"/>
              <a:ext cx="8404920" cy="4052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440" y="273240"/>
                <a:ext cx="8438040" cy="408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519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7119</TotalTime>
  <Words>177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407</cp:revision>
  <dcterms:created xsi:type="dcterms:W3CDTF">2006-08-16T00:00:00Z</dcterms:created>
  <dcterms:modified xsi:type="dcterms:W3CDTF">2015-08-05T05:33:44Z</dcterms:modified>
</cp:coreProperties>
</file>