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510" r:id="rId4"/>
    <p:sldId id="511" r:id="rId5"/>
    <p:sldId id="512" r:id="rId6"/>
    <p:sldId id="513" r:id="rId7"/>
    <p:sldId id="51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106" d="100"/>
          <a:sy n="106" d="100"/>
        </p:scale>
        <p:origin x="79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01:38:59.0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2388 9787 440 0,'0'0'128'16,"0"0"-45"-16,-18-9 16 0,18 9-29 0,0 0-6 16,0 0 7-16,0 0 0 0,0 0-5 0,0 0-10 15,0 0-4-15,0 0-10 0,0 0-7 16,-1-21-1-16,1 21-11 0,0 0-1 0,-8-17-3 16,8 17 7-16,0 0 4 0,-24-9 1 0,24 9-2 15,-25 0-5-15,8 4-4 0,-5 0-1 0,1 6 4 16,-7-2 3-16,2 7 9 0,-3-2-4 0,1 5 1 15,2-2-11-15,1 0-3 0,6-3-11 0,19-13-1 16,-28 20-5-16,28-20 1 0,0 0-4 0,-15 17 0 16,15-17-1-16,0 0-1 0,0 0 1 0,0 0 2 15,15 20-1-15,-15-20 2 0,0 0-1 0,24 17 1 16,-24-17-1-16,24 13 2 0,-24-13-2 0,26 14 2 16,-26-14-1-16,18 16 1 0,-18-16-2 15,14 20 3-15,-14-20-2 0,4 24 3 0,-4-24-3 16,-4 29 3-16,4-29-3 0,-15 32 4 0,3-15-4 15,-3 1 4-15,-1 1-4 0,-2-4 3 0,0 0-3 16,0-1-10-16,-2-2 29 0,3-1-29 0,0 0 30 16,17-11-19-16,-28 12-11 0,28-12-22 0,0 0-37 15,-28-1-41-15,28 1-108 0,0 0-108 0,0 0-217 16,22-11 75-16,-15-6 468 0</inkml:trace>
  <inkml:trace contextRef="#ctx0" brushRef="#br0" timeOffset="312.5259">2811 9947 885 0,'0'0'205'0,"-17"-4"-168"16,17 4-7-16,-23 4 8 0,23-4 11 0,-25 5 12 15,25-5-5-15,-28 7-6 0,8-4-6 0,20-3-1 16,-37 13 0-16,18-2 3 0,-5-5-1 0,6 7-3 16,-5-2-11-16,2 5-6 0,0-2-12 0,3 3-1 15,1 1-8-15,4-1 2 0,2 1-7 16,2 1 3-16,9-19-6 0,-5 31-8 0,5-31 24 16,11 29-34-16,1-12 19 0,-12-17-34 0,37 25-14 15,-15-21-15-15,13 4-12 0,-6-12-15 0,15 7-27 16,-11-16-29-16,18 12-54 0,-10-13-93 0,4-7-141 15,17 18 231-15,-17-21 206 0</inkml:trace>
  <inkml:trace contextRef="#ctx0" brushRef="#br0" timeOffset="484.4168">3249 10053 311 0,'32'-15'42'0,"-5"1"25"0,-10 5 17 15,-17 9 35-15,0 0 24 0,22-16 2 0,-22 16-7 16,0 0-9-16,0 0-39 0,-19-6-24 0,19 6-14 16,-22 6-6-16,22-6-7 0,-30 19 1 15,9-5-7-15,4 5 1 0,-3 0-11 0,0 6 0 16,1 1-14-16,4 1 0 0,0 1 11 0,3-1-31 15,4 0 28-15,1-3-31 0,4 0-7 0,-1-7-24 16,12 5-11-16,-8-22-17 0,22 26-31 0,-22-26-56 16,36 7-113-16,-19-16-32 0,1-6-148 0,24 12 290 15,-23-26 163-15</inkml:trace>
  <inkml:trace contextRef="#ctx0" brushRef="#br0" timeOffset="609.4127">3424 9719 1450 0,'-25'-14'89'0,"8"13"-27"0,-6-4-33 16,2 6-14-16,2 1-6 0,0 0-5 0,19-2-11 16,-31 4-17-16,31-4-25 0,-19-2-38 0,19 2-69 15,0 0-65-15,0 0-122 0,30 11-130 0,-30-11 176 16,40 9 297-16</inkml:trace>
  <inkml:trace contextRef="#ctx0" brushRef="#br0" timeOffset="1203.1606">3612 10022 1121 0,'-22'27'372'0,"0"-20"-316"16,22-7-4-16,-32 23-21 0,32-23 6 16,-23 22-4-16,23-22 1 0,-16 19-15 0,16-19-12 15,0 0-6-15,-13 21-1 0,13-21 0 0,0 0 0 16,0 0-2-16,0 0 0 0,1 18-1 0,-1-18 1 15,0 0 1-15,0 0-1 0,0 0 0 0,0 0-1 16,0 0 3-16,17-4-1 0,-17 4 2 0,0 0 0 16,9-25 1-16,-9 25-1 0,6-32 2 0,-4 15-4 15,1-2 4-15,-2 0-5 0,1-2 5 16,1-2-3-16,0 0 2 0,1-2-3 0,1-3 5 16,0-2-7-16,2-2 6 0,3 0-8 0,2 3 7 15,3 1-7-15,0 5 7 0,0 5-5 16,-15 18 5-16,30-25-3 0,-30 25 3 0,31-14-1 15,-31 14 1-15,31-6 0 0,-31 6 0 0,27 2-1 16,-27-2 0-16,27 10 1 0,-27-10-2 16,24 19 2-16,-24-19-3 0,20 26 3 0,-20-26-3 15,14 32 4-15,-9-12-4 0,-1 0 4 0,-4 2-5 16,-1 1 5-16,-4 1-5 0,-4 2 4 0,-1 0-4 16,-4 2 4-16,-2 0-5 0,-2-2 6 0,0 0-6 15,-2-3 6-15,1-3-3 0,-2-2 4 0,0-3-4 16,3-3 3-16,1-5-2 0,17-7 1 0,-28 10 1 15,28-10-1-15,-19 1-1 16,19-1-1-16,0 0 0 0,0 0-1 0,-20-12 1 16,20 12 0-16,0 0 1 0,0 0 0 0,0 0 1 15,0 0 1-15,0 0 2 0,0 0-1 0,0 0-1 16,0 0 2-16,0 0-3 0,0 33-8 0,-1-9 29 16,0 7-26-16,-5 5 24 0,-2 3-12 0,-3 4-11 15,-2 1 6-15,-4 5-9 0,-1-2 9 0,-3 0-11 16,-1-4 5-16,4-4-15 0,0-7 0 15,6-3-24-15,1-11-17 0,13 5-43 0,-2-23-52 16,11 24-113-16,-11-24-192 0,18-6-36 0,10 7 249 16</inkml:trace>
  <inkml:trace contextRef="#ctx0" brushRef="#br0" timeOffset="1671.9453">4164 10034 753 0,'13'-19'263'0,"-13"2"-207"16,0 17-1-16,5-30 14 0,-5 30 7 15,4-25 7-15,-4 25-5 0,0 0-6 0,0 0-5 16,-5-21-5-16,5 21-11 0,0 0-12 0,-17 6-13 15,17-6-12-15,-23 17-1 0,23-17-1 0,-33 34 7 16,11-12-1-16,1 6 6 0,-2 0-5 0,0 2 5 16,1-1-5-16,3 0-10 0,2-4 21 0,4-4-30 15,6-2 21-15,7-19-17 0,-5 27-4 16,5-27 1-16,6 20-4 0,-6-20 2 0,0 0-1 16,28 13 1-16,-9-14 1 0,4-4 0 0,3-6 1 15,5-3-3-15,4-6-12 0,0-3 26 0,3-1-24 16,0-1 22-16,-4-1-7 0,-1 2-8 0,-7 2 4 15,-2 2-5-15,-6 3 6 0,-18 17-2 16,25-27 2-16,-25 27 0 0,0 0 2 16,0 0 1-16,0 0 0 0,0 0-1 0,0 0-2 15,0 0-1-15,0 0-3 0,-20 11 2 0,20-11-1 16,-30 30 1-16,16-12-7 0,-2 1-3 0,5 0-14 16,0-1-2-16,6 1-14 0,5-19-18 0,-6 37 8 15,6-37-50-15,9 36-5 0,-9-36-59 0,22 29-77 16,-22-29-39-16,30 10-137 0,3 9 21 0,-12-23 393 15</inkml:trace>
  <inkml:trace contextRef="#ctx0" brushRef="#br0" timeOffset="2046.9484">4825 9939 1440 0,'-45'-4'138'0,"19"11"-68"15,-10-1-16-15,8 8-5 0,-3-2-14 0,3 6-5 16,-1 1-8-16,4 4 2 0,2 0-5 0,4 1 1 16,3 0-6-16,4 1-1 0,6-5-9 0,6 1-10 15,0-21 22-15,17 30-27 0,0-19 28 0,3-3-17 16,7-5 1-16,6-4 0 0,5-7 1 0,4-5-2 16,4-4-11-16,1-3 27 15,-2-8-19-15,1-1 24 0,-4-6-5 0,-1 0-9 16,-4-2 3-16,-2 0-7 0,-7 1 5 0,-1-2-6 15,-5-2 6-15,-5 0-6 0,-2-1 5 0,-6-1-8 16,-1 1 5-16,-2 2-5 0,-4 7 5 0,-2 10-1 16,0 22-3-16,-8-20 0 0,8 20 0 0,-17 4 0 15,17-4 0-15,-32 30 0 0,8 1 0 0,-3 11 0 16,-2 7 0-16,-3 3 0 0,2 3 0 16,-1-2 0-16,7-1 0 0,3-5 0 0,9-2-28 15,5-10-36-15,14 6-66 0,-7-21-64 0,32 25-155 16,-11-21-242-16,9-3 53 0,13 6 386 0</inkml:trace>
  <inkml:trace contextRef="#ctx0" brushRef="#br0" timeOffset="3519.3114">5751 9883 397 0,'0'0'99'0,"0"0"-2"0,0 0 0 15,0 0-1-15,0 0-10 0,14 23-9 0,-14-23-14 16,4 24-6-16,-4-24-7 0,0 30 5 16,0-30-3-16,-2 37 4 0,2-37-8 0,-5 38-1 15,0-20-12-15,2 7-1 0,-1-5-11 0,1 4 5 16,-3-3 13-16,2 3-36 0,-2-3 35 0,1 1-34 16,1-4 8-16,0 0 4 0,4-18-13 15,-4 23 0-15,4-23-5 0,0 0-1 0,0 0 1 16,0 0-1-16,0 0 0 0,0 0 2 0,0 0 4 15,0 0 5-15,0 0 6 0,0 0 2 0,19-22 1 16,-13 5-8-16,-2-5-23 0,3 1 28 0,-3-4-31 16,3 2 32-16,-1-1-4 0,1 0-6 0,0 0 2 15,3 0-7-15,1-1 3 0,0 2-7 0,1 3 5 16,1 1-5-16,3 2 4 0,-16 17-3 16,32-28 2-16,-32 28-3 0,31-16 2 0,-31 16-1 15,31-8 2-15,-31 8-2 0,30-2 0 0,-30 2 0 16,29 5 0-16,-29-5-1 0,26 11-1 0,-26-11 0 15,19 16-2-15,-19-16 6 0,15 20-3 0,-15-20 1 16,11 25-2-16,-11-25 0 0,0 24-2 0,0-24 2 16,-12 24-1-16,12-24 3 0,-18 24-2 15,18-24 6-15,-24 21-3 0,24-21 3 0,-31 17-3 16,14-10 3-16,-1-1-2 0,-1 0 1 0,1-2-1 16,0 0 2-16,0 0-1 0,-1 0 4 15,19-4 2-15,-30 7 3 0,30-7 4 0,-28 8 0 16,28-8-2-16,-22 13-3 0,22-13-6 0,-15 19 0 15,15-19 18-15,-9 35-28 0,5-12 31 0,0 6-26 16,2 0 6-16,-2 2 5 0,3 1-9 16,-1-1 4-16,0 1-8 0,2-2 7 0,-1 0-7 15,2-1 5-15,1-2-6 0,-2-5-3 0,3-1-12 16,-1-4-18-16,6 4-24 0,-8-21-18 0,15 31-48 16,-15-31-76-16,0 0-218 0,26 23-105 0,-26-23 138 15</inkml:trace>
  <inkml:trace contextRef="#ctx0" brushRef="#br0" timeOffset="3994.973">6541 9916 883 0,'-1'-25'339'16,"1"25"-193"-16,0 0-58 0,0 0-21 0,-27-4-11 15,27 4-9-15,-18 4-12 0,18-4-7 0,-24 13-9 16,24-13 0-16,-34 21 0 0,17-6 4 0,-4-1-1 16,2 4 3-16,-2 1-7 0,3 2 2 15,-2 0-7-15,4 2 1 0,3-3-5 0,2 1 0 16,3-2-6-16,3-2 1 0,5-17-5 0,-3 25 2 15,3-25-3-15,0 0-9 0,18 21 8 0,-18-21-9 16,27 8 11-16,-9-8 0 0,2-4 2 0,2-3 9 16,1-3-8-16,-1-3 9 0,1-4-8 0,-1-3-5 15,0 0 5-15,-3-2-5 0,-1 0 5 16,-1 3-3-16,-3 0 3 0,-2 2-3 16,-12 17 4-16,15-26-4 0,-15 26 2 0,0 0 0 15,4-19 4-15,-4 19 2 0,0 0 1 0,0 0 0 16,0 0-5-16,0 0-1 0,0 0-5 0,-11 27 2 15,11-27-3-15,-10 36 3 0,3-13-4 0,3-1-1 16,0 2-12-16,0-3-3 0,5 4-15 0,-1-6-4 16,8 4-1-16,-8-23-47 0,19 36 8 0,-19-36-52 15,32 32-22-15,-32-32-37 0,40 19-74 16,-19-6-114-16,-1-15-33 0,18 15 315 0</inkml:trace>
  <inkml:trace contextRef="#ctx0" brushRef="#br0" timeOffset="4416.867">7034 9928 1329 0,'-25'-15'119'0,"25"15"-34"0,-32-11-13 15,32 11-8-15,-34-2-8 0,34 2-11 0,-33 5-12 16,33-5-6-16,-32 13-9 0,32-13-1 0,-29 22-4 16,29-22-1-16,-26 25-4 0,17-8 1 0,1 0-5 15,2 1 2-15,3-1-4 0,3-17 3 0,-2 30-5 16,2-30 3-16,8 25-4 0,-8-25 2 0,14 18-2 15,-14-18 1-15,23 9-1 16,-23-9 1-16,33 0 0 0,-13-3 1 0,-1-3 0 16,2-3-1-16,-2-2 2 0,2-2-3 0,-2-1 4 15,0-2-3-15,-2-1 3 0,-17 17-3 0,24-29 1 16,-24 29-1-16,18-24 1 0,-18 24-2 0,11-17 3 16,-11 17-2-16,0 0 2 0,0 0-1 0,0 0 1 15,0 0-2-15,0 0 1 0,0 0-1 0,0 0-1 16,-5 19 1-16,-1-1-3 0,-1 5 5 15,-4 5-4-15,1 3 5 0,-2 5-6 0,0 1-5 16,-3 5 22-16,1 2-19 0,-1 2 19 0,1 0-9 16,-1 0-9-16,0 0 8 0,1-3-8 0,-1 1 7 15,2-5-6-15,1-6 6 0,0-2-6 16,-1-5 5-16,4-4-5 0,-1-4 3 0,10-18-9 16,-15 24-4-16,15-24-18 0,0 0 0 15,0 0-14-15,0 0-18 0,0 0-17 0,-23-2-36 16,23 2-48-16,-6-28-83 0,13 3-240 0,0 8 4 15,-9-16 299-15</inkml:trace>
  <inkml:trace contextRef="#ctx0" brushRef="#br0" timeOffset="4807.5291">7227 10095 1545 0,'0'18'127'16,"0"-18"-78"-16,0 0-19 0,0 0-7 0,0 0-1 16,0 0-2-16,0 0-4 0,20 8-3 0,-20-8-4 15,25-9-3-15,-8 0-4 0,4-3 0 16,3-3-3-16,2 0 1 0,3-2-1 0,-4-1 3 16,5-2-3-16,-2 3 3 0,-3-1-4 0,-2 1 4 15,-3 2-2-15,-20 15 3 0,28-27-3 0,-28 27 5 16,13-19 4-16,-13 19 7 0,0 0 5 15,-6-20 3-15,6 20-2 0,0 0-3 0,-22-7-2 16,22 7-5-16,-24 2 0 0,24-2-3 16,-34 14 1-16,13-1-7 0,0 4-3 0,-2 0 0 15,4 3 0-15,1 1 0 0,1 0 0 0,2 0 0 16,4 1 0-16,2-3 0 0,6 0 0 0,2-2 0 16,1-17 0-16,9 30 0 0,-9-30 0 0,22 22 0 15,-22-22 0-15,34 13 0 0,-15-11-27 0,9 0-18 16,-4-6-6-16,11 0-26 0,-7-10-33 0,18 13-76 15,-23-26-150-15,15 12-215 0,-1 3 16 16,-12-13 407-16</inkml:trace>
  <inkml:trace contextRef="#ctx0" brushRef="#br0" timeOffset="5166.9046">7898 9830 1274 0,'-12'18'381'0,"-8"-17"-280"16,20-1-34-16,-21 12-18 0,21-12-12 15,0 0-11-15,-22 21-4 0,22-21-6 0,0 0-5 16,-13 17-4-16,13-17-1 0,0 0-2 0,-6 20 2 16,6-20-3-16,0 0-1 0,-4 17-2 0,4-17 0 15,0 0 1-15,0 0-1 0,1 20 2 0,-1-20 0 16,0 0-2-16,0 0 2 0,5 21-3 0,-5-21 2 16,0 0-2-16,10 20 2 15,-10-20-2-15,0 0 1 0,14 24-1 0,-14-24 0 16,0 0 0-16,20 20 1 0,-20-20-1 0,0 0 2 15,13 19-1-15,-13-19 1 0,0 0-1 0,7 19 2 16,-7-19-1-16,0 0 3 0,-4 24 0 0,4-24 3 16,-11 24 0-16,11-24-1 0,-20 26-6 0,20-26 0 15,-28 26 0-15,28-26 0 0,-30 28 0 0,30-28 0 16,-26 25 0-16,26-25 0 0,-18 17 0 16,18-17 0-16,0 0 0 0,0 0-17 0,0 0-33 15,0 0-28-15,0 0-45 0,0 0-82 0,0 0-215 16,13-25-141-16,-8 6 20 0,-5 19 490 0</inkml:trace>
  <inkml:trace contextRef="#ctx0" brushRef="#br0" timeOffset="19890.216">8449 9876 1125 0,'-36'-10'261'0,"36"10"-237"0,0 0-13 0,0 0-10 15,0 0-3-15,8-24 0 0,-8 24 6 0,32-27-2 16,-13 9 7-16,6 1-4 0,2-1 5 0,3-1-4 16,2-1 3-16,2 1-5 0,-2 1 3 0,1 2-6 15,-1 3 2-15,-4 4-4 0,-3 3 2 0,-4 4-1 16,-21 2-2-16,26 2 1 0,-26-2 0 0,0 0 1 15,9 21 0-15,-9-21 4 0,-11 30-6 16,-1-9 5-16,-2 0-6 0,-7 4 6 0,-3 0-5 16,-3 0 5-16,-2 2-4 0,1 0 7 0,0-1-7 15,3 0 12-15,1-5 1 0,8 0 6 0,16-21-6 16,-23 23-2-16,23-23-12 0,0 0 0 0,-3 18-1 16,3-18 1-16,0 0-1 0,24 12 3 0,-24-12-2 15,32 4 1-15,-12-3 1 0,5-1 0 0,1 0 0 16,2-1 2-16,0 1-2 0,-1 1 1 0,0 1-1 15,-3 3 0-15,-4 3 0 0,-20-8 1 0,26 16-1 16,-26-16 3-16,8 23-3 0,-8-23 6 0,-8 34 0 16,0-12 2-16,-4 1 17 0,-4 1-33 0,-4-1 28 15,0 1-31-15,-2-4 10 0,1-2 1 16,5-1-20-16,16-17-27 0,-18 22-89 0,18-22-98 16,0 0-288-16,7-19 46 0,-1-4 328 0</inkml:trace>
  <inkml:trace contextRef="#ctx0" brushRef="#br0" timeOffset="20218.3623">9338 9761 1489 0,'-29'7'31'0,"5"4"-25"0,0 1-8 0,2 1 4 15,1 2-1-15,3-1 11 0,-3 1 2 16,0 2 5-16,-1-1-6 0,2 3 0 0,2-1-7 15,2 0 6-15,16-18-4 0,-23 28 3 0,23-28-8 16,-6 21-1-16,6-21-5 0,13 18 1 0,-13-18 0 16,27 18 3-16,-7-12-2 0,3 1 3 0,5-2-2 15,2-1 1-15,2 0 0 0,0 0 2 0,-3 1-2 16,2 1 1-16,-5 2-3 0,-2 2 2 0,-5 1-1 16,-19-11 2-16,23 23-2 0,-23-23 3 0,10 33-4 15,-10-14-12-15,-3 2 32 0,-4-1-31 0,-5 2 31 16,-3 0-15-16,-2-1-7 0,-2 0 6 0,-1 1-7 15,0-2 5-15,0-2-8 0,0-3-4 0,3-2-19 16,0-8-14-16,17-5-36 0,-19 5-56 16,19-5-114-16,0 0-244 0,3-18 17 0,-3 18 346 15</inkml:trace>
  <inkml:trace contextRef="#ctx0" brushRef="#br0" timeOffset="20405.8687">9383 9790 1412 0,'0'0'237'0,"-26"12"-193"0,26-12-25 16,0 0-11-16,0 0-5 0,0 0-2 15,0 0 2-15,0 0 1 0,0 0-1 0,25-4 1 16,-8 1-4-16,4-1-1 0,3-3-18 0,7 4-30 16,-6-9-45-16,16 15-79 0,-16-20-82 0,17 6-252 15,-3 11 35-15,-10-11 305 0</inkml:trace>
  <inkml:trace contextRef="#ctx0" brushRef="#br0" timeOffset="20624.6388">9719 10104 1801 0,'0'0'11'0,"18"0"-5"0,3-3 14 16,11-2 9-16,3-6 8 0,6-2-8 0,-1-3-7 16,2-1-18-16,-1 1-1 0,-1 1-7 0,0 2-10 15,-2 0-20-15,2 10-51 0,-14-14-92 0,17 13-329 16,-19-3-98-16,-4 3 67 0</inkml:trace>
  <inkml:trace contextRef="#ctx0" brushRef="#br0" timeOffset="21836.6384">10764 9871 1165 0,'0'0'58'0,"0"0"-28"15,0 0-20 1,0 0-4-16,0 0 17 0,23-5 12 0,-5-5 10 15,11 2-2-15,-1-5-8 0,7-1-14 0,2-3-4 0,3 2-9 0,1 0-2 0,1 2-5 16,-3 2 4-16,-4 2-4 0,-3 2 2 16,-6 2-2-16,-6 3 0 0,-20 2-1 0,23-1-1 15,-23 1 3-15,0 0 0 0,0 0 1 16,-7 23-1 0,7-23 0-16,-30 30-4 0,8-12 4 0,-3 1-4 15,1 3 10-15,-6-1-3 0,5 2 17 0,-4-3 5 16,6 3 5-16,0-5-3 0,5 1-7 0,18-19-15 15,-19 24-6-15,19-24-5 0,1 18 1 0,-1-18-2 16,20 14 3-16,-20-14 0 0,34 10 0 16,-10-7 1-16,3-3 2 0,2-2 1 0,1 0 0 15,2 1 0-15,0-1 1 0,-3 4-1 0,-4-1 0 16,-3 1-1-16,-2 3-1 0,-20-5-1 16,24 15 4-16,-24-15-1 0,6 21 6 0,-6-21-1 15,-11 31 2-15,-1-11-5 0,-4 1 2 0,-3 1 12 16,-6-1-30-16,-1 0 29 0,-2-1-31 15,-1 0 11-15,2-3 3 0,2-3-2 0,5-2 1 16,20-12-11-16,-28 14-14 0,28-14-36 0,0 0-46 16,0 0-70-16,0 0-87 0,2-20-245 0,15 11 64 15,-8-20 342-15</inkml:trace>
  <inkml:trace contextRef="#ctx0" brushRef="#br0" timeOffset="22217.0651">11478 9804 1498 0,'0'0'86'0,"0"0"-75"0,0 0-12 15,24-11 4-15,-24 11 6 0,28-21 16 0,-5 11 6 16,-1-6 6-16,6 4-6 0,1-3-5 0,1 2-7 15,4 0 1-15,2 2-1 0,-2 2 0 0,1 2-4 16,-3 3-4-16,-3 1-5 0,-5 3-2 0,-2 3 2 16,-5 0-1-16,-17-3 4 0,21 12 1 0,-21-12 1 15,9 26-4-15,-6-7 4 0,-3 5-2 16,-3 5 4-16,-3 5-8 0,-5 4 6 0,-4 3-14 16,-5 4 6-16,-3 2-7 0,-4 4 8 0,-2-1-10 15,-4-1-3-15,2-3 19 0,1-2-19 16,3-2 20-16,5-4-7 0,3-5-8 0,4-7-1 15,8-5-14-15,7-21-11 0,-3 28-26 0,3-28-33 16,13 19-61-16,-13-19-136 0,17-14-286 0,3 5 41 16,-4-14 307-16</inkml:trace>
  <inkml:trace contextRef="#ctx0" brushRef="#br0" timeOffset="31390.9424">13027 9936 1293 0,'29'3'207'0,"-29"-3"-187"0,0 0-13 0,0 0-6 16,0 0-2-16,0 0 1 0,18-15-2 0,-18 15 0 0,0 0 0 16,0 0 2-16,0 0 1 0,12 18 1 0,-12-18 7 15,-6 28-3-15,2-7 7 0,-5 4-5 0,2 4 8 16,-5 5-4-16,2 3 12 0,-5 1 15 0,2 2-29 16,-3-5 28-16,1 2-30 0,1-5 4 0,0-4 7 31,4-8-10-31,10-20 4 0,-11 24-8 0,11-24-1 15,0 0-4-15,0 0-1 0,0 0 3 0,0 0 0 16,0 0 6-16,23-27 0 0,-12 4 6 0,3-6-6 0,2-7 3 16,0-1 4-16,1-4-26 0,2-1 24 0,1-2-21 15,2 0 9-15,-4 1 12 0,0 2-8 0,0-2 7 16,-1 4-10-16,-1-3 7 0,0 5-8 0,-1 2 7 16,-2 3-7-16,0 6 3 0,2 5-6 0,-15 21 4 15,19-25-2-15,-19 25 1 0,0 0 0 0,0 0 0 16,19 1 4-16,-19-1-2 0,7 28 3 0,-2-6-4 15,-2 4 3-15,0 7-5 0,-3 0 5 0,0 4-7 16,-1 3 6-16,-2 2-9 0,1 1 7 0,1-2-7 16,1-1 7-16,1-3-7 0,0-2 8 0,3-3 8 15,-1-3-32-15,3-3 11 0,-2-4-45 0,5 3-17 16,-9-25-44-16,12 39-56 0,-12-39-54 0,0 0-197 16,12 18-31-16,-12-18 84 0</inkml:trace>
  <inkml:trace contextRef="#ctx0" brushRef="#br0" timeOffset="31547.2098">13119 10067 1609 0,'0'0'44'16,"0"0"-39"-16,0 0-11 0,0 0 0 0,0 0 3 16,33 8 1-16,-10-13-2 0,5 1-15 0,-2-7-20 15,8 7-20-15,-6-10-17 0,12 10 0 0,-10-9-9 16,12 10-24-16,-13-10-74 0,7 0-206 15,2 14-23-15,-12-13 223 0</inkml:trace>
  <inkml:trace contextRef="#ctx0" brushRef="#br0" timeOffset="31765.9811">13763 9972 1518 0,'0'0'43'16,"-28"9"-35"-16,28-9 1 0,-26 16 8 0,26-16 10 15,-25 21 10-15,25-21-3 0,-27 32 0 0,12-13-10 16,3 7 3-16,-1 0-9 0,2 2-14 16,0 0 26-16,1 2-33 0,3-3 23 0,2 1-13 15,1-4-9-15,5-3 3 0,4-1-19 0,-5-20-5 16,25 25-9-16,-8-21-16 0,9-1-14 0,-4-16-65 16,23 13-130-16,-19-23-148 0,14 1-104 0,6 1 138 15,-13-19 371-15</inkml:trace>
  <inkml:trace contextRef="#ctx0" brushRef="#br0" timeOffset="31953.5016">14155 9949 1539 0,'0'31'77'16,"-18"1"-74"-16,1 6 8 0,1 2-3 16,5 1-5-16,0-2 28 0,3 1-36 0,-2-3 22 15,4-1-12-15,2-2-9 0,3-5 6 0,2-3-7 16,3-8-3-16,6 2-51 0,-10-20-9 0,19 26-12 15,-19-26-32-15,28 11-49 0,-28-11-203 0,17-16-95 16,2 10 89-16</inkml:trace>
  <inkml:trace contextRef="#ctx0" brushRef="#br0" timeOffset="32094.1148">14097 9650 1615 0,'0'0'23'15,"-28"7"-19"-15,28-7-7 0,0 0-11 0,0 0-9 16,-6 25-21-16,6-25-26 0,18 23-42 0,-18-23-47 16,32 24-99-16,-14-9-174 0,4-9 25 0,13 15 288 15</inkml:trace>
  <inkml:trace contextRef="#ctx0" brushRef="#br0" timeOffset="32484.7579">14607 10049 1428 0,'-19'-6'126'16,"19"6"-98"-16,-37-8 0 0,37 8 10 0,-36-9 11 15,36 9 0-15,-36-5-5 0,18 7-3 0,-7 1-5 16,3 5-3-16,-2 3-3 0,3 4-2 0,0 1-4 16,1 4-5-16,4 2-10 0,2 1-10 0,5 1 18 15,2 0-22-15,6 0 21 0,2 0-13 0,3-2-5 16,5-4 4-16,-9-18-4 0,32 29 3 0,-9-20-2 15,3-6 0-15,0-4 3 0,3-5-3 0,3-5 2 16,2-5-1-16,0-4 2 0,1-8-4 0,2-3-10 16,-4-4 20-16,0-3-18 0,-4-1 19 0,-2-1-4 15,-4 2-7-15,-3 2 7 0,-1 0-6 0,-5 4 7 16,-4 3-7-16,-3 1 2 0,-3 5-1 16,-3 1 0-16,-1 22 0 0,0-25 0 15,0 25 0-15,0 0 0 0,0 0 0 0,0 0 0 16,-23 12 0-16,12 7 0 0,0 7 0 0,-4 4 0 15,1 3 0-15,1 2 0 0,0-2 0 0,6 3 0 16,1-4 0-16,6 0-24 0,4-5-17 0,7 5-22 16,-2-9-23-16,13 6-1 0,-22-29-68 0,49 45-41 15,-49-45-132-15,45 15-187 0,-14-3 78 0,-6-15 323 16</inkml:trace>
  <inkml:trace contextRef="#ctx0" brushRef="#br0" timeOffset="32781.6608">15109 9927 1504 0,'0'0'174'0,"-26"6"-115"0,8 1-7 0,-4-1 0 15,5 6-5-15,0-1-18 0,17-11-12 16,-27 29-11-16,27-29-3 0,-12 26-5 0,12-26 3 16,6 21-3-16,-6-21 4 0,23 16-3 0,-4-9 1 15,1-2 0-15,5-2 0 0,1-1 0 0,2 0 0 16,-1-1 1-16,-1 3-2 0,-4 1 1 0,-3 1 0 15,-19-6 0-15,24 13 1 0,-24-13-1 0,10 17 2 16,-10-17-1-16,0 19 3 0,0-19-1 16,-10 23-9-16,10-23 26 0,-20 28-26 15,20-28 25-15,-30 29-14 0,13-15-5 0,-1-2 1 16,18-12-2-16,-30 20 2 0,30-20-7 0,-21 16-6 16,21-16-18-16,0 0-37 0,0 0-53 0,-17 4-89 15,34 0-290-15,-17-4-36 0,0 0 30 0</inkml:trace>
  <inkml:trace contextRef="#ctx0" brushRef="#br0" timeOffset="33391.0308">16241 10260 1243 0,'-15'-18'286'0,"15"18"-256"0,0 0-20 15,-19-12 0-15,19 12 7 0,0 0 6 0,-27-17 2 16,27 17-1-16,-22-11-2 0,22 11-1 0,-31-11-20 16,11 8 34-16,-2-5-32 0,1 1 29 0,-3-1-15 15,0-2-7-15,1-2 3 0,0 0 1 0,1-5 2 16,4-1-5-16,-3-3-1 0,3-3-12 16,3-4 7-16,3-2-9 0,4-1 8 0,1-3-8 15,3-3 6-15,2 0-5 0,5-2 5 0,2 1-9 16,4-1 8-16,2-1-10 0,3 2 10 0,2 1-8 15,-1 4-7-15,1 4 27 0,1 5-27 0,-3 4 28 16,-1 3-12-16,-13 17-4 0,22-21 1 0,-22 21-1 16,0 0 0-16,17 1 1 0,-17-1-1 15,0 18 4-15,-4-1-2 0,-2 3-14 16,-4 5 30-16,-3 8-28 0,-4 3 26 0,-5 8-8 16,-5 2-7-16,-3 4 16 0,-4 2-3 0,-1 4 17 15,-2-2-9-15,1 3 10 0,-1 0-13 0,4-3-4 16,3-2 14-16,4-3-20 0,5-6 15 0,2-4-21 15,8-6-1-15,5-7 0 0,9-6 0 0,9-3 0 16,7-7 0-16,12-2 0 0,9-8 0 16,7-8 0-16,9-7 0 0,6-9-16 0,8-5-3 15,3-8-17-15,6 0-21 0,-3-7 11 0,7 4-49 16,-10-10-4-16,8 16-46 0,-20-20-56 16,15 25-74-16,-22-6-209 0,-6-1 61 0,3 17 273 15</inkml:trace>
  <inkml:trace contextRef="#ctx0" brushRef="#br0" timeOffset="33594.2149">16578 9987 961 0,'0'0'114'0,"15"-24"-83"15,-15 24 0-15,25-29 5 0,-25 29-3 16,28-28-19-16,-28 28-32 0,20-22-18 15,-20 22-20-15,0 0-14 0,6-19-6 0,-6 19-16 16,0 0-20-16,0 0-29 0,0 0-36 0,-26-5-14 16,26 5-1-16,-18 1 134 0</inkml:trace>
  <inkml:trace contextRef="#ctx0" brushRef="#br0" timeOffset="34234.8179">16591 9877 504 0,'0'0'141'0,"0"0"-55"16,0 0-14-16,0 0-4 0,0 0 6 15,0 0 7-15,19-2-4 0,-19 2-9 0,0 0-4 16,12-21-3-16,-12 21 0 0,0 0 5 0,19-16-1 15,-19 16-2-15,0 0-5 0,9-22-7 0,-9 22-5 16,0 0-1-16,0 0-4 0,11-16-2 16,-11 16-4-16,0 0-6 0,0 0-6 0,0 0-6 15,0 0-5-15,0 0-7 0,-3 25 0 0,1-3-6 16,-2 7 7-16,-2 7-5 0,-2 4 6 16,-2 2-7-16,-2 2 6 0,1-1-11 0,0 0-3 15,1-3 22-15,3-3-21 0,-1-3 23 0,4-3-12 16,2-3-6-16,2-4 5 0,4-2-6 0,0-5 4 15,-4-17-4-15,11 24 3 0,-11-24-2 0,0 0 2 16,21 18-2-16,-21-18 0 0,0 0 1 0,0 0 0 16,21-18 2-16,-21 18-2 0,14-35 2 15,-7 12-4-15,-1-5 4 0,-1-2-6 0,-2 1-12 16,-3-2 24-16,-1-1-22 0,-2 1 23 0,-2-3-4 16,-1-1-6-16,0-3 4 0,-1-2-7 15,1-1 7-15,2-1-7 0,0 2 8 0,4 3-6 16,2 5 6-16,3 7-5 0,2 5 4 0,-7 20-4 15,16-25 2-15,-16 25-1 0,23-21 2 0,-23 21-1 16,31-18 2-16,-13 11-3 0,3 0 1 16,-1 1-1-16,2 2 0 0,-2 3 0 0,-20 1 1 15,31 5 0-15,-31-5-1 0,26 14 0 0,-26-14-2 16,18 26 4-16,-13-9-4 0,-1 0 6 0,-7 4-5 16,0 2 4-16,-7 5-5 0,-4 1 4 0,-4 3-3 15,-4 1 5-15,-3 0-7 0,-6 2 8 0,2-1-6 16,0-1 8-16,1-3-2 0,1-4 6 0,5-3-5 15,5-6 1-15,17-17-5 16,-18 22-2-16,18-22-1 0,0 0-11 0,0 0 11 16,17 7 1-16,1-9 0 0,7-4 11 0,6-6-10 15,6-1-1-15,5-3-1 0,7 0-8 0,0 4 3 16,1 0-5-16,-5 3 2 0,-5 2 1 0,-8 5-1 16,-6 2 2-16,-7 2-1 0,-19-2 4 0,18 16 0 15,-18-16 4-15,-9 33 0 0,-4-12-10 16,-7 4 29-16,-8 4-23 0,-6-2 28 0,-4 5-7 15,-5-2-4-15,1 0 6 0,2-4-9 0,4-2-1 16,4-5-9-16,7-2-1 0,5-5-11 0,20-12-9 16,-19 15-33-16,19-15-22 0,0 0-38 15,0 0-54-15,41-15-116 0,-18-2-229 0,11-6 24 16,9 6 271-16</inkml:trace>
  <inkml:trace contextRef="#ctx0" brushRef="#br0" timeOffset="34625.4603">17405 9960 1672 0,'-28'-7'61'0,"28"7"-39"0,-35-5 1 0,15 8 8 15,-3 0 2-15,1 6-2 0,-5 2-7 0,2 4-2 16,-2 1-3-16,3 5 2 0,-4-1-5 16,4 3 3-16,-1 1-6 0,3 1 0 15,3 1-5-15,2 0-7 0,2-2 17 0,4 2-18 16,2-3 0-16,4 0 0 0,2-2 0 0,5-4 0 15,-2-17 0-15,14 28 0 0,-14-28 0 0,28 18 0 16,-7-12 0-16,3-4 0 0,3-5 0 0,2-5 0 16,3-5 0-16,-2-4 0 0,0-1 0 15,0-3 0-15,-5 1 0 0,-2-1-3 0,-2 0-17 16,-5-1 23-16,-2 1-22 0,-1 1 24 0,-4-2-4 16,0 1-3-16,-3 0 2 0,-3 1-3 0,-3 20 3 15,4-29-2-15,-4 29 3 0,-4-18-2 0,4 18 2 16,0 0 0-16,-18 1-3 0,18-1 2 15,-19 22-2-15,7-4 2 0,-1 6-2 0,0 3 3 16,0 1-5-16,1 1-6 0,2 0 15 16,1-3-33-16,6 2 8 0,0-6-35 0,8 2-25 15,-5-24-18-15,22 34-21 0,-22-34-10 0,39 18-14 16,-17-21 16-16,19 7-77 0,0-5-214 0,-4-16 14 16,14 11 235-16</inkml:trace>
  <inkml:trace contextRef="#ctx0" brushRef="#br0" timeOffset="34959.9853">17772 9971 1590 0,'-28'9'218'0,"-11"-8"-161"0,5 6-15 0,3-1-6 16,1 4-6-16,4 1-14 0,1 0-6 0,2 0-5 16,4 1 2-16,2 1-2 0,17-13 1 0,-23 25-4 15,23-25 1-15,-8 26-3 0,8-26 1 16,10 23-2-16,-10-23 1 0,24 20-1 0,-7-12-11 15,2-2 10-15,4-2-9 0,1-1 9 0,4-3 1 16,0 0 2-16,2 0-2 0,-2-1 1 0,0 1-1 16,-1 1 0-16,-4 1 0 0,-3 1-2 0,-20-3-7 15,30 11 14-15,-30-11-12 0,17 18 15 0,-17-18-4 16,4 21 0-16,-4-21 2 0,-9 30-4 0,3-14 8 16,-5 3-5-16,-1-1 3 15,-4 1-4-15,0-1 0 0,1-1-4 0,15-17 3 16,-30 30-1-16,30-30-2 0,-19 22-8 0,19-22-10 15,0 0-22-15,0 0-28 16,-6 21-32-16,6-21-36 0,0 0-67 0,0 0-127 0,19-24-188 0,-19 24 48 0,26-33 349 0</inkml:trace>
  <inkml:trace contextRef="#ctx0" brushRef="#br0" timeOffset="35291.9332">17957 10178 1709 0,'-24'10'117'15,"24"-10"-69"-15,-19 9 1 0,19-9-24 0,0 0-11 16,0 0-7-16,0 0-5 0,0 0-2 0,0 0-15 16,28-4 16-16,-7-4-13 0,6-3 26 0,4-3-9 15,5-1 7-15,4-2-12 0,1 1-3 16,1 0 3-16,-1-1-3 0,-3-1 4 0,-4-2-3 16,-4 2 2-16,-3-1-1 0,-6 3 3 0,-21 16-3 15,24-28 4-15,-24 28-2 0,3-24 1 16,-3 24 0-16,-13-19 1 0,13 19 0 0,-29-12 2 15,7 9 1-15,-3 6 2 0,-5 4 0 0,-3 5 0 16,-2 4 2-16,-4 3-1 0,0 5 1 16,-1 4-10-16,3 4 0 0,0 3 0 0,5 0 0 15,3 0 0-15,6 0 0 0,5-6 0 0,9-1 0 16,8-4 0-16,6-4 0 0,10 0 0 0,2-6 0 16,8-2 0-16,6-3 0 0,9-7-6 0,6-4-15 15,12-1-44-15,1-11-26 0,12 6 1 0,-6-15-54 16,18 14-69-16,-25-11-305 0,11-2-32 0,-5 1 202 15</inkml:trace>
  <inkml:trace contextRef="#ctx0" brushRef="#br0" timeOffset="35589.7898">18819 9911 1747 0,'-23'5'132'16,"-18"-4"-76"-16,3 7-10 0,-3 1-10 0,3 2-8 15,-1 1-26-15,3 1-2 0,2-1 0 0,4 3 0 16,5-3 0-16,4 0 0 0,21-12 0 15,-27 20 0-15,27-20 0 0,0 0 0 0,-9 20 0 16,9-20 0-16,0 0 0 0,24 13 0 0,-6-12 0 16,3-2 0-16,5-1 0 0,0-2 0 0,3 0 0 15,2 1 0-15,-2 2 0 0,-3 2 0 0,-5 1 0 16,-3 4 0-16,-18-6 0 0,24 16 0 0,-24-16 0 16,11 29 0-16,-9-10 0 0,-2 4 0 15,-3 1 0-15,-5 3 0 0,-5 2 0 0,-4 3 0 16,-4 1 0-16,-1 0 0 0,0 0 0 15,-2-4 0-15,2-3 0 0,2-3 0 0,2-2 0 16,18-21 0-16,-18 28 0 0,18-28 0 0,0 0-38 16,0 0-103-16,25 21-185 0,-25-21-297 0,34-25 27 15,-8 8 274-15</inkml:trace>
  <inkml:trace contextRef="#ctx0" brushRef="#br0" timeOffset="35757.979">19161 10230 2047 0,'0'0'0'0,"-32"10"0"0,13-8 0 0,19-2 0 0,-29 1 0 0,29-1 0 0,-26-3 0 16,26 3 0-16,-27-10 0 0,27 10 0 16,-21-17 0-16,21 17 0 0,-16-23 0 15,2 3-93-15,14 20-280 0,-9-21-284 0,9 21 46 16,-20-31 299-16</inkml:trace>
  <inkml:trace contextRef="#ctx0" brushRef="#br0" timeOffset="69591.2511">2934 11052 1013 0,'14'-20'144'15,"-14"20"-121"-15,0-30-3 0,0 30 5 0,6-28 7 16,-6 28 21-16,9-21 10 0,-9 21 1 0,0 0-2 15,0 0-6-15,0 0-7 0,0 0-11 0,0 0-11 16,0 0-14-16,0 0-6 0,0 0-8 0,-24 34 3 16,13-11-3-16,-2 3 6 0,-1 1-4 15,2 5 7-15,-1-2-5 0,3 0 8 0,2-2-9 0,3-3 5 16,1 0-8-16,2 0 6 0,2-1-6 16,2 2 6-16,3-1-7 0,1-1 5 0,1-1-6 15,2-2 5-15,1-2 14 0,2-1-32 0,0-1 31 16,-12-17-29-16,28 23 11 0,-28-23 5 0,25 12-3 15,-25-12 1-15,26 0 0 0,-26 0 1 0,28-11 2 16,-28 11 14-16,28-30-31 0,-12 10 28 0,0-6-27 16,-2 2 11-16,0-3 6 0,-1 0-6 0,-2 0 5 15,-1 0-5-15,-1 4 5 0,0 2-4 0,-2 4 5 16,-7 17-5-16,10-25 2 0,-10 25-1 0,0 0 0 16,0 0-1-16,0 0-1 0,0 0-1 0,0 0 1 15,0 0 0-15,0 0-1 0,14 20 5 16,-8-3-5-16,-1 3 6 0,-1 4-6 0,2 2 5 15,-1 2-5-15,0 0 6 0,2-2-6 0,0 0 5 16,1-3 14-16,1 1-29 0,1-3 30 0,1-1-30 16,1-1 10-16,0-2 5 0,-12-17-2 0,26 27 3 15,-26-27-1-15,23 14 1 0,-23-14-1 0,21 3 3 16,-21-3 2-16,23-8 7 0,-23 8 7 0,19-21-2 16,-10 1 2-16,-1-5-11 0,2-8-18 0,2-3 23 15,-1-4-25-15,3 0 21 0,-5-1-6 0,0 0-10 16,-1 2 7-16,-2 2-6 0,0-2 4 0,-2 3-12 15,1 2-2-15,-4 2-12 0,3 11-9 0,-5-2-15 16,1 23-10-16,-2-26-34 0,2 26-54 16,0 0-89-16,0 0-124 0,0 0-133 0,0 0 172 15,6 32 322-15</inkml:trace>
  <inkml:trace contextRef="#ctx0" brushRef="#br0" timeOffset="69992.0327">3663 11379 1552 0,'0'0'47'0,"0"0"-47"0,0 0-5 16,0 0 0-16,0 0 5 0,25 5 10 0,-25-5 11 16,31-10 8-16,-11 3 1 0,1-8-1 0,6 0-19 15,3-2 0-15,3-1-2 0,-1-3 5 0,-1 0-3 16,-4 0 3-16,-1-1-9 0,-5 3 6 0,-2-1-3 15,-5 3 6-15,-14 17 0 0,17-29 9 0,-17 29 0 16,6-23 1-16,-6 23 0 0,0 0-8 0,-11-20-4 16,11 20-2-16,-23-8-7 0,23 8 0 0,-34 4-1 15,14 2-2-15,-2 5 2 0,-3 5-1 0,1 2 2 16,-2 5-3-16,1 0 3 0,2 1-3 0,1 1 4 16,4 2-4-16,2-3 7 0,5 2-6 15,4-5 1-15,4-1-3 0,4-3 2 0,-1-17-3 16,13 27 4-16,-13-27-4 0,26 22 2 0,-7-13-2 15,3-4-11-15,3-3 7 0,4-4-7 0,5-2-14 16,0-5 5-16,9 2-56 0,-5-10-3 16,11 8-8-16,-8-14-33 0,12 9 6 0,-14-14-32 15,13 15-12-15,-14-13-14 0,8 7-39 0,-3 9-137 16,-14-21 30-16,17 22 321 0</inkml:trace>
  <inkml:trace contextRef="#ctx0" brushRef="#br0" timeOffset="70335.5577">4515 11129 1135 0,'-25'-4'148'0,"25"4"-41"15,-39 12-19-15,22 1-10 0,-9-7-11 0,7 8-7 16,-8-2-13-16,3 7-6 0,-3-2-8 16,3 5-2-16,-2 0-7 0,4 1 2 0,1 1-6 15,3 2 0-15,2 0-9 0,3 2 1 0,5-3-8 16,1 2-10-16,6-6 23 0,5 0-24 16,1-4 21-16,-5-17-10 0,24 23-5 0,-6-18 4 15,7-3 0-15,5-7 1 0,4-4 2 0,4-7 2 16,1-7-9-16,0-5 17 0,0-7-20 0,-1-2 15 15,-1-6-6-15,1-3-7 0,-3 0 6 0,-1-1-6 16,0-2 7-16,-4-1-8 0,-3 2 8 0,-4-1-6 16,-6 3 9-16,-3 2-5 0,-7-1-5 0,-6 2 10 15,-3 6-9-15,-4 6 2 0,-4 9-1 16,10 22 0-16,-26-20 0 0,26 20 0 16,-31 9 0-16,10 9 0 0,-1 13 0 0,-1 12 0 15,-1 9 0-15,2 7 0 0,2 3 0 0,5 1 0 16,1-2 0-16,6-3 0 0,5-4 0 0,6-7 0 15,6-3 0-15,2-4-4 0,9 0-48 0,1-6-26 16,10 7-45-16,-11-26-178 0,16 10-321 0,-1-9 30 16,4-11 318-16</inkml:trace>
  <inkml:trace contextRef="#ctx0" brushRef="#br0" timeOffset="72471.9657">6094 11003 881 0,'0'0'106'16,"9"-18"-20"-16,-9 18-11 0,0 0-13 0,17-17-4 15,-17 17 1-15,0 0-6 0,0 0-5 16,0 0-9-16,0 0-2 0,0 0-7 0,0 0-7 16,0 20 1-16,-6 0-8 0,2 8 3 0,-6 7-11 15,-4 4 1-15,-1 5-13 0,-2 0 8 0,0-1-13 16,1 1 15-16,0-2-11 0,1-1 10 0,2-2 7 15,3-4-34-15,4 0 17 0,0-5-47 16,9 2-14-16,-5-14-22 0,17 8-43 0,-15-26-42 16,28 23-76-16,-9-8-144 0,-2-22-13 15,20 14 350-15</inkml:trace>
  <inkml:trace contextRef="#ctx0" brushRef="#br0" timeOffset="72806.3827">6556 10968 1142 0,'0'0'118'0,"0"0"-44"0,0 0-23 0,-22 3-17 16,22-3-2-16,-24 23-5 0,13-2 3 0,-4 1-2 15,2 6 6-15,-3 2-10 0,3 6 6 0,-3-1-8 16,5 3 5-16,-1-3-9 0,4 1 3 0,1-2-14 16,6 2 5-16,2-2-9 0,4 0-8 0,3-6 27 15,3-2-29-15,5-5 26 0,1-3-17 16,4-5-2-16,2-4 1 0,3-4 0 0,1-8 1 15,4-4 0-15,-2-6-2 0,0-6 6 0,0-4 14 16,-1-6-23-16,0-1 25 0,-3-5-27 16,-2 0 7-16,-5-4 5 0,-2-1-10 0,-2 1 9 31,-3-1-9-31,-2-1 8 0,-4 2-8 0,-5 3 8 16,-3 2-7-16,-3 5 5 0,-2 2-8 0,-2 4 0 15,-1 2-11-15,11 21-4 0,-23-24-10 16,23 24-6-16,-23-3-9 0,23 3-12 0,-23 15-19 15,19 11-38-15,-14-10-33 0,18 19-24 0,-12-3-221 16,3-8-52-16,18 15 175 0</inkml:trace>
  <inkml:trace contextRef="#ctx0" brushRef="#br0" timeOffset="73312.594">7807 10968 1070 0,'0'0'194'0,"0"0"-161"0,0 0-28 0,0 0-6 16,17-12 3-16,-17 12 9 0,0 0 11 0,0 0 10 15,20-3 7-15,-20 3 4 0,0 0 1 0,19 10-1 16,-19-10 0-16,23 22-6 0,-9-4-2 15,-3 1-13-15,1 7-2 0,-2 4-7 16,-2 4 7-16,-2 1-5 0,-2 2 10 0,-5-4-10 16,-2 3 4-16,-5-2-6 0,-2 2 9 0,-5-1-7 15,-2 0-10-15,-2-3 22 0,-3-1-30 0,-1-3 22 16,-3-1-11-16,1-4-7 0,0-4 1 0,1-2-4 16,0-4 1-16,-2-1-8 0,1-6-6 0,0-2-13 15,-1-9-15-15,5 2-16 0,-5-13-21 0,26 16-23 16,-39-38-41-16,39 38-75 0,-21-50-170 15,13 7-90-15,14 9 141 0</inkml:trace>
  <inkml:trace contextRef="#ctx0" brushRef="#br0" timeOffset="73500.1034">7642 10890 1380 0,'-18'-1'316'15,"18"1"-234"-15,-23 22-33 0,23-22-12 16,0 0-12-16,-13 19-2 0,13-19-9 0,0 0-4 15,0 0-3-15,19 11-2 0,-19-11-4 0,30 5-1 16,-7-6-1-16,5-3-1 0,5-1-8 0,2-4-10 16,7 0-9-16,-2-5-22 0,7 5-14 0,-6-7-31 15,13 14-30-15,-14-14-52 0,17 24-124 0,-8-6-196 16,-11-2 13-16,7 18 400 16</inkml:trace>
  <inkml:trace contextRef="#ctx0" brushRef="#br0" timeOffset="74406.4206">8324 11189 1533 0,'0'0'107'16,"0"0"-34"-16,0 0-13 0,0 0-11 0,0 0-13 15,0 0-11-15,0 0-8 0,-23 25-2 0,23-25-2 16,-19 34-1-16,6-12 0 0,4 2 4 15,-2 0-4-15,2 2 4 0,2-1-11 0,2-1-16 16,1-1 10-16,6-2-13 0,1-3 21 0,-3-18-6 16,17 27 7-16,-17-27-8 0,28 15 0 15,-8-12-1-15,2-6 0 0,1-3-5 0,3-7 4 16,4-3-3-16,-1-4-10 0,0-4 28 0,0-2-24 16,-2 0 24-16,-1-2-10 0,-5 2-5 0,-2 2 4 15,-1 0-6-15,-5 5 6 0,1 1-6 0,-14 18 3 16,18-29 1-16,-18 29-1 0,14-21 0 0,-14 21 3 15,0 0 2-15,0 0 2 0,0 0 0 16,0 0 2-16,0 0-4 0,0 0-3 16,-3 30 2-16,-2-8-1 0,0 1 3 0,-2 4-1 15,-2 0 6-15,1 1-10 0,0 0 7 0,4-3-8 16,0 0-12-16,3-5 22 0,2-2-23 0,-1-18 22 16,8 29-12-16,-8-29 0 0,20 16-4 0,-20-16-2 15,34 4 4-15,-12-9-2 0,3-7 5 0,3-4-7 16,4-5 23-16,2-3-24 0,1-2 24 15,1-3-11-15,-1 0-3 0,-1-2 5 0,-5 5-5 16,-2 0 4-16,-4 5-4 0,-4 2 4 0,-2 5-2 16,-17 14 3-16,20-19 2 0,-20 19 6 0,0 0 4 15,0 0 0-15,0 0-16 0,0 0 0 0,0 0 0 16,-18 23 0-16,4-5 0 0,1 4 0 0,-3 3 0 16,0 4 0-16,2-1 0 0,0 0 0 15,2-4 0-15,4-2 0 0,3-4 0 16,5-18 0-16,0 24 0 0,0-24 0 0,0 0 0 15,0 0 0-15,24 12 0 0,-24-12-9 0,28-13 18 16,-11-2-20-16,3-5 22 0,1-5-11 0,1 0 0 16,0-3 0-16,0-1 0 0,0 1 0 0,-1 2 0 15,-3 0 0-15,0 5 0 0,-3-2 0 0,-1 3 0 16,-1 1 0-16,-13 19 0 0,23-27 0 16,-23 27 0-16,0 0 0 0,0 0 0 0,0 0 0 15,0 0 0-15,0 0 0 0,9 20 0 16,-10 1 0-16,-1 2 0 0,-3 5 0 0,1-4 0 0,1 2 0 15,1-2 0-15,5-2 0 0,3-3 0 16,2-2 0-16,-8-17 0 0,30 27 0 0,-11-19 0 16,4-4 0-16,1-3 0 0,4-5 0 0,3-3 0 15,0-4 0-15,3-3 0 0,-1-6 0 16,0 0 0-16,-1-2 0 0,-4-2 0 0,-4 1 0 16,-2-3 0-16,-4 3 0 0,-4 0 0 0,-6 0 0 15,-3 3 0-15,-5-1 0 0,-1 3 0 0,1 18 0 16,-11-29 0-16,11 29 0 0,-22-18 0 0,22 18 0 15,-32 0 0-15,12 7 0 0,-6 5 0 0,-6 5 0 16,0 5 0-16,-2 5 0 0,-1 2 0 16,6-1 0-16,6-2 0 0,5-2 0 15,7-1 0-15,5 0 0 0,5-2 0 0,6-2 0 16,3-1 0-16,7-1 0 0,7-2 0 0,7-3 0 16,8-5 0-16,13-3 0 0,4-10-75 0,21 8-106 15,-18-26-298-15,27 12-148 0,-3-6 7 0,-4-10 556 16</inkml:trace>
  <inkml:trace contextRef="#ctx0" brushRef="#br0" timeOffset="75312.7119">10347 10981 1674 0,'0'0'89'16,"0"0"-63"-16,0 0-21 0,0 0-2 0,17-17 8 15,4 4 3-15,4-4 6 0,3 1-5 0,0 2-2 16,1 0-8-16,0 3-1 0,0 2-4 0,-3 3 2 16,-4 2-2-16,-5 3-1 0,-17 1 2 15,25 6 1-15,-25-6 0 0,0 0 0 16,16 25 2-16,-16-25-3 0,-2 35 5 0,-6-12-6 16,-4 4 3-16,-4 3-1 0,-2 2 10 0,-6 0 1 15,-1 5 9-15,-2-2-8 0,2 1 2 0,0-3-10 16,3-2 1-16,2-3-5 0,3-3 1 0,3-3-4 15,2-1 3-15,4-3-4 0,8-18 2 0,-9 29-2 16,9-29 1-16,0 20-2 0,0-20-4 16,0 0-8-16,19 16-4 0,-19-16-11 0,30 0-2 15,-8-5-3-15,4-7-9 0,7 0-21 0,-2-12-23 16,15 8-31-16,-11-18-37 0,19 15-22 16,-16-19-18-16,17 15 16 0,-13-13 22 0,7 7 64 15,-7-3 37-15,-3 1 41 0,-5 5 21 0,-4-1 19 16,-6 5 21-16,-5 1 25 0,-3 4 11 0,-9-2 20 15,-7 19-1-15,3-21 11 0,-3 21-1 16,0 0-5-16,-23-3-12 0,0 1-5 0,23 2-4 16,-44 18-9-16,21 1-1 0,-8-3-17 0,5 8-3 15,-6-1-13-15,4 9 1 0,-2-1-10 0,5 5 3 16,1 1-13-16,8-3 3 0,2-3-6 0,5-2 0 16,5-5-6-16,6-2-4 0,5-1-8 0,5-5 1 15,6 0-2-15,4-3 2 0,4-4-2 0,5-4 0 16,2-6 2-16,4-4 0 15,2-6 0-15,0-5-2 0,-1-3 0 0,-1-4 0 16,-3-1 0-16,-1-2 0 0,-4 1 0 0,-3-1 0 16,-6 0 0-16,-4 0 0 0,-6-3 0 0,-4 0 0 15,-4 3 0-15,-3 0 0 0,-4 6-4 0,-5-1-8 16,-2 4-1-16,-5 0-7 0,-1 3-2 0,-4-1-8 16,1 4 3-16,0 3 0 0,2 6 6 15,1 0-2-15,18 2-5 0,-30 8-18 0,30-8-27 16,-19 13-32-16,27 4-65 0,-8-17-60 0,0 0-123 15,28 23-128-15,-28-23 120 0,42 10 361 0</inkml:trace>
  <inkml:trace contextRef="#ctx0" brushRef="#br0" timeOffset="75500.1911">11482 10954 1579 0,'0'0'108'0,"-23"19"-54"16,23-19-9-16,-26 20-16 0,26-20-7 0,-30 30-12 15,16-9 2-15,-2 4-7 0,0 7 4 0,2 2-10 16,1 1 5-16,2-1-9 0,3-3 6 0,3-1-15 16,3-4-8-16,5 3-48 0,-3-29-37 0,15 43-41 15,-15-43-86-15,27 22-190 0,-9-7-91 16,-18-15 178-16</inkml:trace>
  <inkml:trace contextRef="#ctx0" brushRef="#br0" timeOffset="75828.3358">11801 10939 1668 0,'-49'0'127'0,"31"5"-56"0,-6 1-25 0,4 5-7 16,2 1-11-16,18-12-6 0,-29 26-9 0,29-26-2 16,-17 26-6-16,17-26 0 0,-1 25-5 0,1-25 1 15,11 27-2-15,-11-27 1 0,19 24-1 0,-19-24 3 16,34 22-5-16,-16-14 6 0,4 1-3 15,0-3 2-15,0 1 1 0,1-1-1 16,-2 0-1-16,-2 1 0 0,-19-7-2 0,31 13 1 16,-31-13-1-16,20 19-1 0,-20-19-2 0,13 23 3 15,-13-23-3-15,2 27 4 0,-3-10-7 0,-4 1 4 16,0 1-4-16,-2-1 4 0,-2 0 2 0,-2-1 2 16,-2 0-7-16,-1 0-3 0,14-17-4 0,-24 26-11 15,24-26 8-15,-19 16-16 0,19-16 14 0,0 0-25 16,-17 6-4-16,17-6-13 0,0 0-35 15,-8-27-20-15,8 27-103 0,10-32-155 0,-1 4-132 16,9 7 68-16,-13-20 437 0</inkml:trace>
  <inkml:trace contextRef="#ctx0" brushRef="#br0" timeOffset="75969.0508">11880 10871 1414 0,'-24'-16'505'15,"24"16"-411"-15,0 0-60 0,-17 9-34 0,17-9 0 16,0 0 0-16,0 0 0 0,30 12 0 0,-10-12 0 15,8-1 0-15,7-3 0 0,6-2 0 0,4 0 0 16,-2-3 0-16,4 7-5 0,-7-10-111 0,14 22-132 16,-24-16-380-16,15 7-6 0,-8 5 219 0</inkml:trace>
  <inkml:trace contextRef="#ctx0" brushRef="#br0" timeOffset="76125.2187">12347 11298 1848 0,'-39'8'199'16,"39"-8"-199"-16,-22 5 0 0,22-5 0 0,0 0 0 16,0 0 0-16,0 0 0 0,11-19 0 0,-11 19 0 15,22-33-96-15,10 31-217 0,-13-24-347 16,9 6 33-16,-2 1 277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12.14063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3T01:12:53.00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12354 1793 1098 0,'17'-15'126'0,"-15"-19"-11"0,15 16-12 16,-17-14-6-16,16 15-21 0,-15-10-6 0,-1 27-15 15,10-26-6-15,-10 26-7 0,0 0-2 16,0 0-7-16,0 0-7 0,0 0-8 0,0 0-7 16,-6 22 0-16,1 0-2 0,-3 8 1 0,-2 11-3 15,1 6 8-15,-2 8-12 0,3 5-1 0,0 9 19 16,0 0-23-16,3 2 14 0,2 2-12 0,0-4 0 15,2 1 0-15,2-1 0 0,-1 1 0 0,5-3 0 16,0-6-3-16,2-4 2 0,1-7-36 0,5-1-6 16,-6-20-70-16,29 21-360 0,-36-50-127 0,42 31 11 15,-16-23 402-15</inkml:trace>
  <inkml:trace contextRef="#ctx0" brushRef="#br0" timeOffset="609.3844">13171 2345 1445 0,'22'16'472'15,"-22"-16"-452"-15,0 0-14 0,0 0-3 0,0 0 5 16,-11 23 4-16,11-23 3 0,-11 26-5 0,3-6 0 15,-1 3-8-15,2 2 5 0,-4 3-4 16,0 1 7-16,0 1-3 0,0 0-8 0,-2-3 19 16,5-2-18-16,-3-5 0 0,5-3 0 0,6-17 0 15,-5 21 0-15,5-21 0 0,0 0 0 0,0 0 0 16,0 0 0-16,0 0 0 0,17 4 0 0,-17-4 0 16,17-16 0-16,-17 16 0 0,23-32 0 0,-10 11 0 15,4-1 0-15,-4-3 0 0,1 1 0 0,2-2 0 16,-4 2 0-16,1 4 0 0,-3 0 0 0,-2 3 0 15,-8 17 0-15,15-20 0 0,-15 20 0 0,0 0 0 16,0 0 0-16,0 0 0 0,0 0 0 0,0 0 0 16,0 0 0-16,0 0 0 0,18 15 0 0,-18-15 0 15,5 26 0-15,-5-26 0 0,10 29 0 16,-10-29 0-16,12 25 0 0,-12-25 0 0,19 23 0 16,-19-23 0-16,24 17 0 0,-24-17 0 0,33 12 0 15,-12-9 0-15,-2-2 0 0,2-2 0 0,1-4 0 16,2-2 0-16,1-3 0 0,3-2 0 0,-1-4 0 15,1-1 0-15,3-1 0 0,-5 0 0 0,2 1 0 16,-5 1 0-16,-2 3 0 0,-21 13 0 16,27-18 0-16,-27 18 0 0,0 0 0 0,0 0 0 0,16-6 0 15,-16 6 0-15,0 0 0 0,0 0 0 0,0 0 0 16,-5 25 0-16,2-8 0 0,-3 5 0 0,2 2 0 16,-3 0 0-16,3-1 0 0,3 0 0 15,-2-3 0-15,7 0 0 0,3-3 0 0,-7-17 0 16,17 29 0-16,-17-29 0 0,29 22-24 0,-3-9-52 15,-9-14-17-15,14 14-26 0,-31-13-43 0,54-2-68 16,-54 2-247-16,39-24-27 0,-10 18 143 0</inkml:trace>
  <inkml:trace contextRef="#ctx0" brushRef="#br0" timeOffset="765.6372">14171 2490 657 0,'0'0'368'0,"18"-43"-151"0,-18 43-96 0,6-27-8 16,-6 27 5-16,0 0 3 0,0 0-25 0,0 0-33 15,0 0-26-15,-24 17-17 0,13 0-3 0,0 5-7 16,0 5 9-16,0 5-7 0,3 2-9 0,-3 0 29 15,1-1-34-15,4 1 25 0,-1-1-21 16,3-3-2-16,1-2 0 0,5-5 0 16,2-6 0-16,-4-17 0 0,12 23-6 0,-12-23-7 15,20 8-8-15,-20-8-22 0,22-17-69 0,16 13-466 16,-32-24-13-16,17 4-20 0</inkml:trace>
  <inkml:trace contextRef="#ctx0" brushRef="#br0" timeOffset="1171.8948">14423 2205 1727 0,'0'0'203'0,"0"0"-142"0,0 0-60 16,0 0 3-16,21 7 13 0,-21-7 8 0,17 4-16 16,-17-4-9-16,17 3 0 0,-17-3 0 0,20 6 0 15,-20-6 0-15,22 10 0 0,-22-10 0 16,21 17 0-16,-21-17 0 0,12 30 0 0,-3-7 0 15,-8 5 0-15,0 5 0 0,-3 2 0 0,-7 5 0 16,0 1 0-16,-2 3 0 0,-2 2 0 0,0-1 0 16,0-1 0-16,1-6 0 0,1-7 0 0,3-6 0 15,6-8 0-15,2-17 0 0,6 17 0 0,-6-17 0 16,18-3 0-16,-18 3 0 0,37-26 0 16,-8 0 0-16,0-9 0 0,5-7 0 15,3-8 0-15,-2 1 0 0,0-2 0 0,-3 4 0 16,-2 5 0-16,1 2 0 0,-7 3 0 0,2 5 0 15,-6 5 0-15,-1 5 0 0,-19 22 0 0,24-21 0 16,-24 21 0-16,0 0 0 0,0 0 0 0,0 0 0 16,7 31 0-16,-8-6 0 0,-3 8 0 0,-3 3 0 15,4 3 0-15,-3-3 0 0,4 3 0 16,2-5 0-16,6 3 0 0,-1-8 0 0,10 6-16 16,-4-16-120-16,30 28-176 0,-41-47-221 0,44 34-65 15,-14-20 147-15</inkml:trace>
  <inkml:trace contextRef="#ctx0" brushRef="#br0" timeOffset="1578.154">16430 2062 1783 0,'0'0'264'0,"0"0"-264"15,0-22 0-15,0 22 0 0,12-24 0 0,-12 24 0 16,0 0 0-16,0 0 0 0,0 0 0 0,19 5 0 16,-16 13 0-16,2 3 0 0,-3 11 0 0,-1 3 0 15,-2 5 0-15,-1 6 0 0,-6 4 0 0,5 2 0 16,-7 1 0-16,3-1 0 0,3-4 0 0,-2-2 0 16,5-3 0-16,2-6 0 0,7-5 0 15,1-6 0-15,4-4 0 0,-13-22-67 16,51 37-358-16,-51-37-178 0,44-9-22 0,-22-9 299 15</inkml:trace>
  <inkml:trace contextRef="#ctx0" brushRef="#br0" timeOffset="1937.5369">16808 2127 2047 0,'0'0'0'0,"16"-2"0"16,-16 2 0-16,39-15 0 0,-12 6 0 0,2-1 0 16,1-3 0-16,2 2 0 0,-2-6 0 0,-1 6 0 15,2-1 0-15,-2 6 0 0,-4 1 0 16,-3 4 0-16,0 2 0 0,-3 1 0 0,-19-2 0 16,23 13 0-16,-23-13 0 0,14 20 0 0,-11-3 0 15,-3-17 0-15,4 33 0 0,-5-12 0 0,-7 2 0 16,-3 4 0-16,-6 2 0 0,-4 4 0 15,-4 1 0-15,0 5 0 0,-3 3 0 0,0-1 0 0,0 0 0 16,3 0 0-16,2-5 0 0,1-1 0 0,5-2 0 16,5-5 0-16,9-5 0 0,2-4 0 15,1-19 0-15,12 27 0 0,-12-27 0 16,35 14 0-16,-11-14 0 0,6-6 0 0,4-4 0 16,3-9 0-16,3-1 0 0,1-6 0 0,1 2 0 15,-5-6 0-15,17 24-181 0,-37-38-351 0,20 30-87 16,-21-13 5-16,-2-3 514 0</inkml:trace>
  <inkml:trace contextRef="#ctx0" brushRef="#br0" timeOffset="2562.5538">18330 2098 1426 0,'18'3'337'0,"-18"-3"-138"15,0 0-179-15,-28-21-10 0,28 21 2 0,-25-5 3 16,8 6 2-16,-6 3-7 0,-4 5-9 0,-5 0-1 16,-3 6 0-16,0 0 0 0,1 4 0 0,-1-2 0 15,3 2 0-15,2-1 0 16,6 0 0-16,2-1 0 0,5 0 0 0,17-17 0 16,-19 23 0-16,19-23 0 0,0 0 0 0,7 22 0 15,-7-22 0-15,26 11 0 0,-6-8 0 0,4-3 0 16,2 0 0-16,5-2 0 0,3-3 0 0,0 1 0 15,0 1 0-15,-4 2 0 0,-2 1 0 0,-8 2 0 16,-3 3 0-16,-17-5 0 0,18 13 0 0,-18-13 0 16,4 20 0-16,-4-20 0 0,-8 32 0 15,-1-10 0-15,-6 2 0 0,-1 2 0 0,-6 1 0 16,-5 2 0-16,2-3 0 0,-2-1 0 0,3-2 0 16,7-4 0-16,17-19 0 0,-25 28 0 0,25-28 0 15,0 0 0-15,0 0-181 0,20 11-373 16,-20-28-65-16,22 8 38 0</inkml:trace>
  <inkml:trace contextRef="#ctx0" brushRef="#br0" timeOffset="2921.9359">18554 2422 1777 0,'-28'-12'246'0,"28"12"-222"0,0 0-24 0,0 0 0 16,0 0 0-16,0 0 0 0,0 0 0 15,17 0 0-15,-17 0 0 0,27-15 0 16,-3 2 0-16,3-1 0 0,3-4 0 0,3 1 0 16,0-2 0-16,1 0 0 0,-4 4 0 0,0-2 0 15,-4 2 0-15,-4 2 0 0,-3 2 0 0,-19 11 0 16,19-18 0-16,-19 18 0 0,0 0 0 0,2-21 0 16,-2 21 0-16,-18-17 0 0,18 17 0 0,-34-14 0 15,11 10 0-15,-3 2 0 0,-2 3 0 16,-1 3 0-16,0 3 0 0,1 3 0 0,-1 2 0 15,1 2 0-15,4 3 0 0,2 4 0 0,0 0 0 16,2 7 0-16,7 0 0 0,0 0 0 0,5 0 0 16,4-6 0-16,5-1 0 0,4-4 0 15,-5-17 0-15,27 28 0 0,-5-20 0 0,3-3 0 16,10-2 0-16,2-8 0 0,7 1 0 0,0-7 0 16,13 10-63-16,-28-33-243 0,39 37-230 15,-31-25-76-15,7 5 90 0</inkml:trace>
  <inkml:trace contextRef="#ctx0" brushRef="#br0" timeOffset="3171.9446">19328 2079 1970 0,'-10'20'77'0,"-7"-17"-77"0,-1 1 0 0,-1 4 0 15,-3 3 0-15,0 6 0 0,-3 1 0 16,1 4 0-16,0 1 0 0,3 1 0 0,3 0 0 15,5 4 0-15,2-3 0 0,4 2 0 0,7-2 0 16,2-2 0-16,6-1 0 0,3-4 0 0,5-3 0 16,6-6 0-16,5-3 0 0,8-3 0 15,7-4 0-15,4-11 0 0,11-4 0 0,4-12 0 16,13 7-12-16,-16-31-282 0,35 27-334 0,-26-20-2 16,10 5 148-16</inkml:trace>
  <inkml:trace contextRef="#ctx0" brushRef="#br0" timeOffset="4140.7142">13019 4164 1940 0,'0'0'35'0,"-24"13"-6"0,24-13 1 0,0 0-17 16,0 0-13-16,0 0 0 0,0 0 0 0,0 0 0 16,0 0 0-16,0-19 0 0,0 19 0 0,32-15 0 15,-8 7 0-15,9-2 0 0,2-1 0 0,6 0 0 16,0 1 0-16,-3 0 0 0,2 0 0 0,-3 3 0 15,-1 2 0-15,-6 3 0 0,-3 2 0 16,-5 2 0-16,-3 2 0 0,-19-4 0 0,24 13 0 16,-24-13 0-16,13 21 0 0,-13-21 0 15,-1 35 0-15,-6-10 0 0,-2 2 0 0,-6 3 0 16,1 1 0-16,-7 0 0 0,-1-1 0 0,1 0 0 16,-1-1 0-16,0-2 0 0,1-3 0 0,2-2 0 15,19-22 0-15,-25 29 0 0,25-29 0 0,0 0 0 16,0 0 0-16,0 0 0 0,0 0 0 15,0 0 0-15,0 0 0 0,32 12 0 0,-12-16 0 16,4-2 0-16,-1 0 0 0,2-1 0 0,2-1 0 16,-3 1 0-16,-1 2 0 0,-1 3 0 0,-3 2 0 15,-19 0 0-15,27 6 0 0,-27-6 0 0,0 0 0 16,19 24 0-16,-19-24 0 0,-2 34 0 0,-6-11 0 16,-2 4 0-16,-3 0 0 0,-6 2 0 15,1 2 0-15,-6-1 0 0,-2 1 0 16,2 0 0-16,-3-1 0 0,3-2 0 0,4-2 0 15,4-2 0-15,5-3 0 0,11-21 0 0,-11 29 0 16,11-29 0-16,0 0 0 0,15 15 0 0,4-13-18 16,-6-20-121-16,32 29-252 0,-28-39-208 0,18 9 14 15,-3-6 271-15</inkml:trace>
  <inkml:trace contextRef="#ctx0" brushRef="#br0" timeOffset="4468.862">14208 4189 1862 0,'-15'17'37'16,"-7"3"-1"-16,-3-1-5 0,1 6 8 0,-1 2-4 15,1 6-28-15,0 2-7 0,-1 5 0 16,1 4 0-16,5 1 0 0,2 1 0 0,1 1 0 16,6-3 0-16,5-2 0 0,7-6 0 0,5-4 0 15,4-6 0-15,4-3 0 0,6-6 0 0,1-2 0 16,7-8 0-16,-1-3 0 0,4-9 0 15,0-4 0-15,1-5 0 0,2-6 0 0,-5-4 0 0,2-5 0 16,-4-7 0-16,5-6 0 0,-9-7 0 0,4-2 0 16,-6-2 0-16,-7 1 0 0,1 1 0 15,-8 4 0-15,-5 4 0 0,-3 3 0 16,-5 1 0-16,-6 3 0 0,-2 2 0 0,-5 0 0 16,1 8 0-16,-5 3 0 0,0 7 0 0,-1 7 0 15,0 12 0-15,-2 5 0 0,1 10 0 0,-1 5 0 16,0 9 0-16,1 2-16 0,11 14-119 0,-16-27-130 15,39 32-250-15,-24-25-83 0,14-3 83 16</inkml:trace>
  <inkml:trace contextRef="#ctx0" brushRef="#br0" timeOffset="5015.7296">15564 4565 1264 0,'-5'-27'541'16,"5"27"-483"-16,0-21-30 0,0 21 38 0,0 0-39 15,-12-19 29-15,12 19-49 0,-26-4-7 0,4 5 0 16,0 5 0-16,-2 3 0 0,-1 2 0 16,-3 2 0-16,0 1 0 0,0 2 0 0,3 1 0 15,2 0 0-15,1-1 0 0,3-2 0 0,19-14 0 16,-30 27 0-16,30-27 0 0,-12 20 0 0,12-20 0 15,0 0 0-15,10 21 0 0,-10-21 0 0,23 12 0 16,-6-8 0-16,1-1 0 0,4-1 0 0,1-2 0 16,3 0 0-16,-1-2 0 0,-1 1 0 15,4 1 0-15,-4 1 0 0,-3 2 0 16,-4 2 0-16,-17-5 0 0,24 8 0 0,-24-8 0 16,0 0 0-16,17 22 0 0,-17-22 0 0,0 22 0 15,0-22 0-15,-7 26 0 0,-3-9 0 0,-1 1 0 16,-2 3 0-16,-4-1 0 0,-2 1 0 0,0-2 0 15,1 2 0-15,1-3 0 0,1 0 0 0,16-18 0 16,-24 30 0-16,24-30 0 0,-11 21 0 0,11-21 0 16,0 0-36-16,0 0-124 0,34 12-265 15,-34-33-161-15,23 13 29 0,-3-8 275 0</inkml:trace>
  <inkml:trace contextRef="#ctx0" brushRef="#br0" timeOffset="5359.4878">15895 4823 1346 0,'-24'-13'288'16,"35"34"51"-16,-11-21-320 0,0 0-6 0,21-9 7 16,-1 0 2-16,0-3-22 0,4-4 0 0,4-3 0 15,1-3 0-15,1-1 0 0,5-2 0 0,-5 0 0 16,1 0 0-16,-5 1 0 0,-1 1 0 15,-7 3 0-15,-4 0 0 0,-5 3 0 16,-9 17 0-16,5-27 0 0,-5 27 0 0,-6-22 0 16,6 22 0-16,-26-15 0 0,8 13 0 0,-6 3 0 15,-3 6 0-15,-5 5 0 0,-3 7 0 0,0 5 0 16,-1 2 0-16,2 6 0 0,0 2 0 0,1 2 0 16,5 0 0-16,2-2 0 0,6-1 0 0,6-4 0 15,6-3 0-15,6 0 0 0,4-6 0 16,9 0 0-16,-11-20 0 0,40 26 0 0,-14-21 0 15,11-1 0-15,0-9 0 0,10 0 0 0,-2-14-30 16,26 25-272-16,-38-42-207 0,32 23-92 0,-16-12 52 16,-4-11 494-16</inkml:trace>
  <inkml:trace contextRef="#ctx0" brushRef="#br0" timeOffset="5593.8695">16777 4471 1793 0,'-15'38'254'0,"-15"-20"-254"0,-3 0 0 0,4 6 0 16,-2 1 0-16,3 3 0 0,-3 2 0 0,2 2 0 15,3 1 0-15,3-1 0 0,4 0 0 16,5-2 0-16,4-4 0 0,4-5 0 0,11-2 0 16,-5-19 0-16,25 27 0 0,-3-19 0 15,7-3 0-15,4-5 0 0,10-5 0 0,0-8 0 16,14-4 0-16,0-12 0 0,14 18-123 0,-33-38-300 15,34 34-181-15,-28-17 15 0,10 0 282 0</inkml:trace>
  <inkml:trace contextRef="#ctx0" brushRef="#br0" timeOffset="6187.6324">17149 4643 1907 0,'-54'15'140'16,"26"13"-140"-16,-1 1 0 0,6 4 0 15,0 0 0-15,1 2 0 0,3-1 0 0,6-3 0 16,5-2 0-16,5-4 0 0,6-2 0 16,5-2 0-16,6-4 0 0,4 0 0 0,2-4 0 15,4-3 0-15,1-5 0 0,4-7 0 0,6-5 0 16,6-6 0-16,-3-6 0 0,0-4 0 0,0-3 0 16,0-2 0-16,-5-1 0 0,-6-1 0 0,-1 1 0 15,-6-2 0-15,-7 2 0 0,-2-2 0 0,-9 5 0 16,-2-2 0-16,-7 3 0 0,0 0 0 15,-8 4 0-15,-2 1 0 0,-1 5 0 0,-1 4 0 16,3 3 0-16,-4 5 0 0,2 3 0 0,18 0 0 16,-26 6 0-16,26-6 0 0,0 0 0 15,0 0 0-15,-11 19 0 0,11-19 0 0,20 9 0 16,-3-6 0-16,7-2 0 0,2-1 0 0,4-2 0 16,3 0 0-16,2-3 0 0,1 2 0 0,-1 0 0 15,-1 2 0-15,-6 2 0 0,-3 1 0 16,-8 2 0-16,-17-4 0 0,23 14 0 0,-23-14 0 15,9 26 0-15,-10-9 0 0,-7 4 0 0,2 2 0 16,-9 4 0-16,-4 2 0 0,-3 2 0 0,-3 2 0 16,-1 1 0-16,-4-1 0 0,6-1 0 0,-1-2 0 15,1-3 0-15,7-2 0 0,5-5 0 0,12-20 0 16,-12 26 0-16,12-26 0 0,0 0 0 16,0 0 0-16,28-4 0 0,-10-11 0 15,6-8 0-15,11-8 0 0,4-9 0 0,6-4 0 16,-4-1 0-16,-3 2 0 0,2 3 0 0,-4 5 0 15,1 2 0-15,-4 4 0 0,-5 4 0 0,-7 7 0 16,-2 4 0-16,-19 14 0 0,14-9 0 0,-14 9 0 16,0 0 0-16,0 0 0 0,0 26 0 0,-5-6 0 15,-4 6 0-15,-5 1 0 0,-2 4 0 16,1-3 0-16,4 2 0 0,-1-4 0 0,9 6 0 16,3-32-94-16,8 52-113 0,-8-52-20 0,25 40-3 15,-25-40-165-15,29 12-47 0,10 3 20 0,-10-25 393 16</inkml:trace>
  <inkml:trace contextRef="#ctx0" brushRef="#br0" timeOffset="6687.6419">18488 4719 1970 0,'0'0'77'0,"-15"-25"-77"0,-3 10 0 0,-4-1 0 16,-2 1 0-16,0 1 0 0,-3 3 0 0,-3 3 0 15,-1 6 0-15,0 5 0 0,-1 8 0 0,-1 6 0 16,2 5 0-16,0 4 0 0,4 5 0 15,-3 1 0-15,6 3 0 0,1 2 0 0,4-1 0 16,4-2 0-16,7-4 0 0,8-5 0 0,2-4 0 16,-2-21 0-16,41 23 0 0,-6-23 0 0,9-7 0 15,5-7 0-15,5-6 0 0,1-6 0 0,3-6 0 16,-1-7 0-16,0-4 0 0,-1-6 0 0,-3-3 0 16,0-1 0-16,-6 0 0 0,-4 1 0 15,-3 1 0-15,-10 3 0 0,-5 2 0 16,-6 0 0-16,-6 2 0 0,-5 2 0 0,-8 3 0 15,-5 4 0-15,-1 7 0 0,-5 10 0 0,11 18 0 16,-34-8 0-16,14 18 0 0,-6 12 0 0,-2 8 0 16,-4 9 0-16,-1 7 0 0,0 4 0 0,3 4 0 15,4 5 0-15,4 1 0 0,8 0 0 0,2-3 0 16,9-1 0-16,3-6 0 0,8 0 0 16,4-7 0-16,10-1 0 0,-2-16-47 0,29 18-181 15,-32-39-47-15,44 26-204 0,-28-24-77 0,6-8 134 16,16 13 383-16</inkml:trace>
  <inkml:trace contextRef="#ctx0" brushRef="#br0" timeOffset="7015.7738">19156 4632 1483 0,'-42'-6'448'15,"42"6"-332"-15,-43 28-116 0,16-10 0 0,0 1 0 16,1 3 0-16,3-2 0 0,2 1 0 0,6-3 0 15,4 0 0-15,11-18 0 0,-7 26 0 0,7-26 0 16,0 0 0-16,26 20 0 0,-26-20 0 16,36 1 0-16,-11-4 0 0,1-2 0 0,5-2 0 15,-1 0 0-15,-1-2 0 0,-1 3 0 16,-4 2 0-16,-6 2 0 0,-18 2 0 0,22 4 0 16,-22-4 0-16,0 0 0 0,6 21 0 0,-6-21 0 15,-13 28 0-15,-1-10 0 0,-2 3 0 0,-6 2 0 16,-2 0 0-16,-1 0 0 0,1 0 0 0,-1-1 0 15,4-3 0-15,3-2 0 0,18-17 0 16,-22 24 0-16,22-24 0 0,0 0 0 0,0 0 0 16,21 22-25-16,-22-40-211 0,39 29-235 0,-27-33-167 15,13 2 103-15,9 7 394 0</inkml:trace>
  <inkml:trace contextRef="#ctx0" brushRef="#br0" timeOffset="7156.4068">19659 4949 2047 0,'-40'-14'0'0,"40"14"0"0,-35 2 0 16,16-5 0-16,-3-4 0 0,2 0 0 0,0-7 0 15,20 14 0-15,-33-43-39 0,33 43-282 0,-6-33-344 16,6 9 8-16,-9 5 293 0</inkml:trace>
  <inkml:trace contextRef="#ctx0" brushRef="#br0" timeOffset="15339.9755">1127 8491 877 0,'0'0'46'0,"18"-21"-61"16,-18 21 95-16,19-12-18 0,-23-5 124 0,22 26 17 15,-18-9-145-15,0 0-16 0,0 0-13 16,0 0-2-16,1-17 7 0,-1 17 4 0,0 0 3 16,0 0 0-16,0 0-5 0,0 0-4 0,0 0-6 15,0 0-4-15,0 0-3 0,0 0-2 0,0 0-5 16,0 0-1-16,0 0-5 0,0 0 3 0,0 0 2 15,0 0 3-15,11 17-2 0,-8 2 2 16,3 5-9-16,-4 5 2 0,4 5-7 0,-2 5 7 16,-3 5-8-16,2 1 9 0,0 4-9 15,-2 0 8-15,-1 5-9 0,-1-1-8 0,-4-2 17 16,4 1-16-16,0-5 18 0,-3-2-6 0,-1-3-6 16,2-5 4-16,0-4-5 0,-2-5 3 0,4-4-10 15,1-24-7-15,6 29-24 0,-6-29-24 0,0 0-60 16,0 0-151-16,25-10-310 0,-22-7 17 0,7-3 255 15</inkml:trace>
  <inkml:trace contextRef="#ctx0" brushRef="#br0" timeOffset="15558.7278">1247 8469 1816 0,'0'0'25'0,"0"0"-7"16,0 0-9-16,0 0 3 0,0 0 8 0,31-17 1 16,-9 4 0-16,5-3-3 0,3-2-3 0,7-2-7 15,1-3 0-15,5-2-6 0,4 0-12 0,1 0 26 16,-3 2-30-16,0 1 23 0,-4 9-30 0,-9-6-36 16,10 32-127-16,-42-13-445 0,39-4 16 15,-39 4 124-15</inkml:trace>
  <inkml:trace contextRef="#ctx0" brushRef="#br0" timeOffset="15855.6136">1300 8764 1469 0,'0'0'308'0,"0"0"-239"16,0 0-22-16,0 0-16 0,0 0-2 0,0 0-2 15,0 0 2-15,8-19-4 0,-8 19-12 16,25-16-13-16,-5 7 0 0,2-2 0 0,3-3 0 16,4 1 0-16,0-1 0 0,0-1 0 0,4 1 0 15,4-1 0-15,-2 1 0 0,0 0 0 0,1 5 0 16,-1-2 0-16,0 6 0 0,-3-4-32 0,7 21-137 15,-39-12-460-15,46 0-6 0,-46 0 54 0</inkml:trace>
  <inkml:trace contextRef="#ctx0" brushRef="#br0" timeOffset="16339.9953">2072 8716 1250 0,'-16'-10'107'0,"16"10"-19"0,0 0-2 0,0 0-1 16,0 0-7-16,0 0-17 0,-16 10-14 0,16-10-7 16,0 0-8-16,0 0-9 0,0 0-3 0,0 0-6 15,0 0-1-15,0 0 2 0,-3 22-3 16,3-22 1-16,3 19-1 0,-3-19 1 0,5 28-4 15,-2-11 1-15,-2 1-4 0,-1 1 2 16,-1 1-3-16,0 1-10 0,-3 1 10 0,1 2-5 16,0 2 0-16,-1-1 0 0,0 2 0 0,-2-3 0 15,1 0 0-15,2-2 0 0,-2-2 0 0,2-1 0 16,3-19 0-16,-4 26 0 0,4-26 0 16,0 0 0-16,2 17 0 0,-2-17-33 0,0 0-41 15,0-17-102-15,0 17-454 0,13-24 21 0,-2 5 85 16</inkml:trace>
  <inkml:trace contextRef="#ctx0" brushRef="#br0" timeOffset="16511.876">2168 8357 1929 0,'-31'31'104'0,"12"-27"-94"0,19-4-8 16,-24 7-1-16,24-7 0 0,0 0-1 0,-16 6 0 15,16-6 0-15,0 0-7 0,0 0-3 0,0 0-7 16,0 0-13-16,18 18-24 0,-18-18-63 0,41 22-231 16,-41-22-245-16,33 6-19 0,-15 3 354 15</inkml:trace>
  <inkml:trace contextRef="#ctx0" brushRef="#br0" timeOffset="16871.2596">2392 8616 1589 0,'-5'25'49'16,"5"-25"-12"-16,-7 19 4 0,7-19 2 0,-10 26 4 16,10-26-9-16,-8 30-5 0,8-30-4 0,-11 34-5 15,6-17 0-15,3 2 1 0,-4 2-9 0,3-1 4 16,0 0-5-16,1-1-1 0,-2-1-11 0,2-1-3 16,2-17 0-16,-2 29 0 0,2-29 0 0,2 18 0 15,-2-18 0-15,0 0 0 0,0 0 0 0,0 0 0 16,22 1 0-16,-22-1 0 0,19-18 0 15,-19 18 0-15,26-35 0 0,-10 11 0 16,1-3 0-16,-1 1 0 0,-2-3 0 0,2 1 0 16,-2 1 0-16,0 3 0 0,-2 2 0 0,-1 3 0 15,-1 2 0-15,-10 17 0 0,19-23 0 0,-19 23 0 16,0 0 0-16,0 0 0 0,16 0 0 0,-16 0 0 16,7 21 0-16,-7-21 0 0,9 33 0 0,-4-10 0 15,0 3 0-15,-1 2 0 0,2 1 0 16,-1 1 0-16,-1 1 0 0,2 0 0 0,-1-1 0 15,1-1 0-15,5-1 0 0,-3-5-31 0,5 2-40 16,-13-25-83-16,38 38-356 0,-38-38-88 16,30 12 1-16</inkml:trace>
  <inkml:trace contextRef="#ctx0" brushRef="#br0" timeOffset="17246.2663">2970 8750 1759 0,'0'0'84'0,"8"26"-47"0,-8-26-5 0,-2 23-4 15,2-23-3-15,0 0-3 0,22 21-4 16,-22-21-1-16,26 4-1 0,-8-4-7 0,4-3-9 16,0 0 0-16,0-4 0 0,2-1 0 15,1-2 0-15,-2-2 0 0,1 0 0 0,-4-1 0 16,1-3 0-16,-2 0 0 0,-2-1 0 0,1 1 0 15,-18 16 0-15,20-32 0 0,-20 32 0 0,8-30 0 16,-8 30 0-16,-4-24 0 0,4 24 0 0,-16-18 0 16,16 18 0-16,-26-9 0 0,7 11 0 15,-4 3 0-15,0 6 0 0,-4 4 0 0,2 3 0 16,-2 4 0-16,0 1 0 0,3 1 0 0,2 2 0 16,3 1 0-16,5 0 0 0,3-3 0 0,4 0 0 15,7-2 0-15,4-3 0 0,3-1 0 0,-7-18 0 16,32 27 0-16,-10-17 0 0,7-6 0 15,-2-1 0-15,6-4 0 0,2-5 0 16,3 2 0-16,-3-18-54 0,28 37-366 0,-34-36-240 16,25 17 37-16,-15-4 334 0</inkml:trace>
  <inkml:trace contextRef="#ctx0" brushRef="#br0" timeOffset="18074.4093">4258 8767 1070 0,'-4'-27'166'16,"4"27"-47"-16,0 0-13 0,0 0-6 0,0 0-3 15,0 0-17-15,0 0-13 0,0 0-13 0,0 0-16 16,0 0-10-16,11 23-8 0,-11-23-4 0,-1 30 0 16,1-12 1-16,-1 3-3 0,-1 2 3 0,2 1-5 15,-2 2-14-15,1 0 14 0,-3 1-12 16,2-2 0-16,2-1 0 0,0-1 0 0,0-3 0 16,2-3 0-16,-2-17 0 0,7 24 0 0,-7-24 0 15,0 0 0-15,0 0 0 0,0 0 0 0,0 0 0 16,19 3 0-16,-19-3 0 0,5-16 0 0,-5 16 0 15,10-32 0-15,-3 9 0 0,-4-3 0 16,0-2 0-16,3-3 0 0,-4 0 0 0,-2 0 0 16,0-3 0-16,0-1 0 0,3-2 0 15,2 1 0-15,-2 0 0 0,7-2 0 0,0 4 0 16,2 3 0-16,2 3 0 0,5 6 0 0,-1 4 0 16,2 4 0-16,4 2 0 0,1 3 0 0,-1 1 0 15,6 2 0-15,-3 1 0 0,1 1 0 0,3 4 0 16,0 3 0-16,-3 0 0 0,1 5 0 0,0 0 0 15,-2 3 0-15,-4 3 0 0,-5 5 0 16,3 1 0-16,-8 2 0 0,-3 3 0 0,-4 1 0 16,-4 0 0-16,-4 3 0 0,-5-2 0 15,-3 1 0-15,-6 1 0 0,-2 0 0 0,-4 0 0 16,-6-1 0-16,0-1 0 0,-1-2 0 0,-2-1 0 16,0-2 0-16,2-2 0 0,0-2 0 0,-3-4 0 15,1-2 0-15,5-3 0 0,-4-1 0 0,5-2 0 16,-1-3 0-16,4 2 0 0,3-2 0 15,19-3 0-15,-28 6 0 0,28-6 0 0,-21 7 0 16,21-7 0-16,0 0 0 0,-14 29 0 0,12-11 0 16,0 5 0-16,0 5 0 0,2 4 0 0,-1 5 0 15,0 1 0-15,-1 4 0 0,1 0 0 0,-3 0 0 16,1 1 0-16,3-2 0 0,-1-6 0 16,2-3 0-16,0-5-15 0,8 8-100 0,-9-35-222 15,11 30-292-15,-11-30 32 0,9 20 244 16</inkml:trace>
  <inkml:trace contextRef="#ctx0" brushRef="#br0" timeOffset="18965.0581">5268 8657 1951 0,'0'0'68'0,"0"0"-48"0,-23-16-12 16,23 16-8-16,0 0 0 0,-24-11 0 0,24 11 0 16,0 0 0-16,-24-1 0 0,24 1 0 0,0 0 0 15,-22 13 0-15,22-13 0 0,-16 20 0 16,16-20 0-16,-19 32 0 0,8-11 0 0,0 4 0 16,0 2 0-16,2 3 0 0,0 0 0 0,2 0 0 15,3-2 0-15,2 1 0 0,3-3 0 0,3-3 0 16,4-3 0-16,2-3 0 0,-10-17 0 0,25 24 0 15,-6-15 0-15,-3-3 0 0,6-6 0 0,-1-3 0 16,0-4 0-16,2-5 0 0,4-4 0 16,-1-4 0-16,2-4 0 15,-1-3 0-15,-2-2 0 0,-1-2 0 0,-2-2 0 0,0-1 0 16,0 1 0-16,-6 2 0 0,-1 1 0 0,-5 1 0 16,-3-2 0-16,-2 0 0 0,-3 2 0 0,-4 2 0 15,-1 4 0-15,-2 5 0 0,5 18 0 0,-14-23 0 16,14 23 0-16,-20-9 0 0,20 9 0 0,-26-2 0 15,26 2 0-15,-24 14 0 0,24-14 0 16,-22 21 0-16,22-21 0 0,-16 27 0 0,16-27 0 16,-3 31 0-16,6-12 0 0,5-2 0 0,0 1 0 15,-8-18 0-15,28 29 0 0,-6-17 0 0,1-3 0 16,6-1 0-16,2-2 0 0,5-5 0 0,3-3 0 16,3-3 0-16,4-4 0 0,-2 1 0 15,-2-3 0-15,0 0 0 0,-5-2 0 0,-2 1 0 16,-4-2 0-16,-3 1 0 0,-4 1 0 15,-3-1 0-15,-3 1 0 16,-18 12 0-16,22-21 0 0,-22 21 0 0,0 0 0 0,0 0 0 0,0 0 0 16,-8-17 0-16,8 17 0 0,-22 5 0 0,22-5 0 15,-27 20 0-15,8-1 0 0,1 4 0 0,3 3 0 16,-3 4 0-16,3 2 0 0,2-2 0 0,2-1 0 16,3 0 0-16,3-2 0 0,3-3 0 15,4-5 0-15,4-1 0 0,-6-18 0 0,21 27 0 16,-21-27 0-16,28 15 0 0,-11-14 0 15,3-4 0-15,2-3 0 0,0-3 0 0,2-5 0 16,3-3 0-16,-3-4 0 0,3-5 0 0,0 2 0 16,-5-3 0-16,-2 1 0 0,-2 2 0 0,-1 1 0 15,-3 1 0-15,-2 0 0 0,-3 3 0 0,1 1 0 16,-10 18 0-16,11-25 0 0,-11 25 0 16,0 0 0-16,0 0 0 0,0 0 0 0,0 0 0 15,0 0 0-15,-10 33 0 0,8-11 0 0,-2 3 0 16,1 2 0-16,3-2 0 0,0 2 0 0,1-3 0 15,5-1 0-15,-4 0 0 0,6-4 0 16,2-1 0-16,-10-18 0 0,22 25 0 0,-22-25 0 0,33 11 0 16,-17-10 0-16,1-4 0 0,1-3 0 15,-1-3 0-15,-17 9 0 0,33-33 0 16,-15 10 0-16,-3-2 0 0,0-3 0 0,1-1 0 16,-1 0 0-16,2-3 0 0,-6 0 0 0,-2-3 0 15,2 6 0-15,-8-7 0 0,2 9 0 0,-5-12-15 16,18 27-243-16,-36-43-116 0,43 52-61 0,-36-25-75 15,5 4 84-15,6 24 398 0</inkml:trace>
  <inkml:trace contextRef="#ctx0" brushRef="#br0" timeOffset="19590.0663">7441 8565 1912 0,'0'0'43'15,"-21"-10"-20"-15,21 10-4 0,-25-16-3 0,25 16-4 16,-31-11-3-16,13 8 1 0,-3 2-7 0,-3 3-3 16,1 4 0-16,-1 3 0 0,-6 3 0 15,5 1 0-15,-7 6 0 0,5 2 0 0,2 3 0 16,-4 1 0-16,7 1 0 0,-2-1 0 0,6 2 0 15,1-3 0-15,5-1 0 0,2-2 0 0,4-4 0 16,6-17 0-16,6 25 0 0,-6-25 0 0,25 13 0 16,-4-12 0-16,4-3 0 0,7-8 0 15,7-4 0-15,-2-8 0 0,11-6 0 0,-2-3 0 16,3-3 0-16,1-6 0 0,3-1 0 16,-7-1 0-16,-2-2 0 0,-3 3 0 0,-4 1 0 15,-6 3 0-15,-1-1 0 0,-8 2 0 16,-3 4 0-16,-6 1 0 0,-4 3 0 0,-5 4 0 0,-3 1 0 15,-1 23 0-15,-4-28 0 0,4 28 0 0,0 0 0 16,-21-5 0-16,21 5 0 0,-21 26 0 0,5-2 0 16,0 8 0-16,-4 10 0 0,4 4 0 0,-4 1 0 15,2 3 0-15,3 0 0 0,2 2 0 16,2-2 0-16,4-3 0 0,3-5 0 16,4-2 0-16,4-6 0 0,3-3 0 0,3-3 0 15,7-4 0-15,0-5 0 0,7 3-90 0,-24-22-125 16,55 20-146-16,-54-40-74 0,30 18-96 0,0 2 117 15,-22-28 414-15</inkml:trace>
  <inkml:trace contextRef="#ctx0" brushRef="#br0" timeOffset="20199.4555">7779 8628 2010 0,'-26'12'34'0,"26"-12"-31"0,-6 20-3 0,6-20 0 16,10 17 0-16,-10-17 0 0,18 14 0 0,-18-14 0 15,35 7 0-15,-13-10 0 16,6 0 0-16,1-5 0 0,6-2 0 0,0-4 0 16,3 1 0-16,-3-4 0 0,0 0 0 0,-4-1 0 15,-5 0 0-15,-4 2 0 0,-6 0 0 0,-16 16 0 16,22-26 0-16,-22 26 0 0,8-21 0 0,-8 21 0 16,-9-18 0-16,9 18 0 0,-16-16 0 0,16 16 0 15,-29-11 0-15,9 9 0 0,0 1 0 0,-2 3 0 16,-2 4 0-16,-1 5 0 0,-1 1 0 15,0 5 0-15,2 4 0 0,-1 1 0 0,4 3 0 16,4 3 0-16,1-2 0 0,9 2 0 0,-2-4 0 16,8-1 0-16,4-2 0 0,5-4 0 15,-8-17 0-15,30 26 0 0,-6-16 0 0,2-6 0 16,7-3 0-16,1-6 0 0,4-2 0 0,0-3 0 16,-1-2 0-16,-1-1 0 0,3-2 0 15,-7 2 0-15,-1 1 0 0,-5 1 0 0,-5 1 0 16,-2 4 0-16,-19 6 0 0,25-8 0 0,-25 8 0 15,0 0 0-15,0 0 0 0,0 0 0 0,0 0 0 16,0 0 0-16,5 22 0 0,-5-22 0 0,-14 35 0 16,4-12 0-16,2 1 0 0,-3 2 0 0,2 0 0 15,-1 2 0-15,3-2 0 0,3-4 0 0,3-1 0 16,1-21 0-16,3 25 0 16,-3-25 0-16,0 0 0 0,11 19 0 0,-11-19 0 15,0 0 0-15,21-6 0 0,-21 6 0 0,17-24 0 16,-1 5 0-16,-5-3 0 0,1-5 0 0,-1 0 0 15,-1-1 0-15,1-4 0 0,-3 3 0 0,2-1 0 16,-1 2 0-16,-1 2 0 0,0-2 0 0,3-2 0 16,0 2 0-16,1 0 0 0,0 3 0 0,4 4 0 15,0 3 0-15,0 3 0 0,4 3 0 16,-1 1 0-16,10 5 0 0,-1-1 0 0,4 7 0 16,8-2 0-16,20 17-127 0,-29-34-178 15,44 42-87-15,-39-41-20 0,29 23 61 0,2 7-9 0,-15-28 261 16,34 31 99-16</inkml:trace>
  <inkml:trace contextRef="#ctx0" brushRef="#br0" timeOffset="24621.4293">9927 8528 1176 0,'20'0'559'0,"-20"0"-487"15,20-22-19-15,-20 22-3 0,14-19-11 0,-14 19-6 16,0 0-1-16,0 0-5 0,0 0-21 0,0 0-6 15,0 0 0-15,0 0 0 0,0 0 0 16,-15 10 0-16,15-10 0 0,0 0 0 0,-25 27 0 16,25-27 0-16,-17 31 0 0,9-12 0 15,2 7 0-15,-1-1 0 0,-2 3 0 0,3 2 0 16,-1-3 0-16,1 3 0 0,1-1 0 0,-2 0 0 16,3 1 0-16,-3-2 0 0,3-1 0 0,2-5 0 15,-2-3 0-15,4-19 0 0,6 21 0 0,-6-21 0 16,0 0 0-16,0 0 0 0,0 0 0 15,22-4 0-15,-22 4 0 0,15-27 0 0,-4 7 0 16,-2-6 0-16,2 0 0 0,0-3 0 0,0 1 0 16,0 1 0-16,-4 2 0 0,4 2 0 0,-5-1 0 15,1 0 0-15,2 1 0 0,-5 0 0 0,3-2 0 16,-2 5 0-16,3-1 0 0,-8 21 0 16,14-28 0-16,-14 28 0 0,0 0 0 0,21-20 0 15,-21 20 0-15,19-6 0 0,-19 6 0 16,29-1 0-16,-12-1 0 0,5 1 0 0,2-1 0 15,4 1 0-15,2-3 0 0,-1 3 0 0,1-4 0 16,8 10-57-16,-23-28-209 0,30 30-357 0,-26-15 22 16,13 10 102-16</inkml:trace>
  <inkml:trace contextRef="#ctx0" brushRef="#br0" timeOffset="25012.0654">10496 8657 1710 0,'-20'-10'298'0,"20"10"-266"0,-17 18-25 0,17-18-7 16,0 0 0-16,0 0 0 0,19 18 0 0,-19-18 0 15,22 4 0-15,-22-4 0 0,34-3 0 16,-13-1 0-16,2-2 0 0,-2-3 0 0,3 1 0 16,-2-2 0-16,2-1 0 0,-5 1 0 0,0 0 0 15,-3-1 0-15,-16 11 0 0,28-21 0 0,-28 21 0 16,16-16 0-16,-16 16 0 0,0 0 0 0,8-23 0 15,-8 23 0-15,0 0 0 0,-8-21 0 0,8 21 0 16,-16-12 0-16,16 12 0 0,-30-6 0 16,11 7 0-16,2 4 0 0,-7 1 0 0,-2 4 0 15,1 4 0-15,-5 3 0 0,0 2 0 16,3 5 0-16,-2 2 0 0,1 1 0 0,1 1 0 16,5-2 0-16,7-2 0 0,-2-1 0 0,12-1 0 15,-1-3 0-15,8-1 0 0,6-1 0 0,-8-17 0 16,33 29 0-16,-8-18 0 0,9-3 0 0,4-3 0 15,8-4 0-15,7-3 0 0,1-5 0 16,7-2 0-16,-4-4 0 0,6 6-9 0,-11-15-125 16,26 33-179-16,-39-38-232 0,25 24-3 0,-12-11 51 15</inkml:trace>
  <inkml:trace contextRef="#ctx0" brushRef="#br0" timeOffset="25418.3223">11366 8587 1540 0,'-13'18'240'16,"-12"-9"27"-16,6-9-267 0,1-1 0 0,1 1 0 16,1 0 0-16,-1 0 0 0,-1 1 0 0,18-1 0 15,-33 4 0-15,33-4 0 0,-33 12 0 0,33-12 0 16,-30 22 0-16,30-22 0 0,-33 29 0 0,19-12 0 16,1 1 0-16,0 1 0 0,2 2 0 15,2-1 0-15,3 1 0 0,2-3 0 0,3-1 0 16,1-17 0-16,10 28 0 0,-10-28 0 15,19 23 0-15,-19-23 0 0,27 14 0 0,-8-11 0 16,5-3 0-16,-2-3 0 0,6-3 0 0,1-5 0 16,0-3 0-16,4-3 0 0,0-4 0 0,-1 1 0 15,-1-2 0-15,-1-1 0 0,-3 1 0 16,-4 2 0-16,-1 2 0 0,-3 1 0 0,-8 0 0 16,-11 17 0-16,18-27 0 0,-18 27 0 0,0 0 0 15,0-17 0-15,0 17 0 0,-16 4 0 0,16-4 0 16,-32 24 0-16,10-2 0 0,0 0 0 0,0 3 0 15,3 0 0-15,3 1 0 0,2-2 0 0,7 0 0 16,3-3 0-16,8 0 0 0,-1-2 0 0,-3-19 0 16,24 29 0-16,-5-18 0 0,7-3-12 15,2 0-40-15,-4-17-65 0,28 28-148 16,-38-45-103-16,36 32-170 0,-17-15 20 0,-7-14 342 16</inkml:trace>
  <inkml:trace contextRef="#ctx0" brushRef="#br0" timeOffset="25637.0753">11974 8631 1564 0,'-26'-31'348'16,"26"31"-295"-16,-21-28-9 0,21 28-6 16,-23-17-38-16,23 17 0 0,-31-6 0 0,13 10 0 15,0 3 0-15,-1 4 0 0,-2 5 0 0,1 3 0 16,2 5 0-16,0 3 0 0,-2 3 0 0,5 0 0 16,0-1 0-16,6 1 0 0,4-2 0 15,1 0 0-15,8-3 0 0,1-3 0 0,7-4 0 16,-12-18 0-16,37 22 0 0,-9-18 0 0,5-7 0 15,4-5 0-15,7-5 0 0,-1-9 0 16,11-1 0-16,-4-13-9 0,24 22-287 0,-38-37-300 16,30 16-26-16,-15-17 99 0</inkml:trace>
  <inkml:trace contextRef="#ctx0" brushRef="#br0" timeOffset="25824.5814">12515 8133 1669 0,'-38'12'378'15,"25"5"-378"-15,-17 14 0 0,3 1 0 16,-1 5 0-16,4 3 0 0,2 0 0 0,-1 1 0 16,3-1 0-16,1-1 0 0,6 0 0 0,2-1 0 15,2 0 0-15,6-1 0 0,-1 0 0 0,4-5 0 16,0 1 0-16,0-5 0 0,5 0 0 0,-3-7 0 16,6 2 0-16,-8-23-15 0,23 39-179 15,-23-39-292-15,0 0-105 0,0 0-10 0,13-19 442 16</inkml:trace>
  <inkml:trace contextRef="#ctx0" brushRef="#br0" timeOffset="26262.0907">12259 8470 1395 0,'-2'26'267'0,"5"-2"118"15,-3-24-385-15,0 0 0 0,22 22 0 0,-22-22 0 16,37 7 0-16,-12-7 0 0,7 1 0 0,3-3 0 15,3-2 0-15,5-1 0 0,-1 2 0 0,-1-2 0 16,1 0 0-16,-3 0 0 0,-1-1 0 0,-6 3 0 16,-2-2 0-16,-8 2 0 0,-6 1 0 0,-16 2 0 15,21-3 0-15,-21 3 0 0,0 0 0 16,0 0 0-16,0 0 0 0,0 0 0 0,0 0 0 16,0 0 0-16,0 0 0 0,-23 9 0 15,23-9 0-15,-23 11 0 0,23-11 0 0,-23 20 0 16,23-20 0-16,-20 25 0 0,20-25 0 0,-14 31 0 15,6-13 0-15,5 1 0 0,3-19 0 0,0 32 0 16,0-32 0-16,7 24 0 0,-7-24 0 16,22 18 0-16,-22-18 0 0,31 11 0 0,-12-8 0 15,1-2 0-15,-4 0 0 0,-16-1 0 0,30 0 0 16,-30 0 0-16,18 2 0 0,-18-2 0 0,0 0 0 16,0 0 0-16,0 0 0 0,0 23 0 0,0-23 0 15,-22 27 0-15,4-11 0 0,-1-1 0 0,-3 2 0 16,4-2 0-16,-2-1 0 0,1 0 0 0,19-14 0 15,-24 20 0-15,24-20 0 16,0 0 0-16,0 0 0 0,1 32-191 0,-20-54-110 16,37 27-302-16,-18-5-12 0,0-37 279 0</inkml:trace>
  <inkml:trace contextRef="#ctx0" brushRef="#br0" timeOffset="26824.6059">14272 8418 1235 0,'0'0'175'0,"2"-47"-40"0,-2 47-21 0,-2-54-30 15,3 28 18-15,-14-9-49 0,5 8 22 16,-8-4-24-16,3 6-28 0,-6 1-23 0,1 3 0 16,2 5 0-16,-5 4 0 0,4 4 0 0,-2 2 0 15,1 3 0-15,-1 5 0 0,0 2 0 0,2 6 0 16,-4 2 0-16,2 5 0 0,-2 5 0 0,3 5 0 15,-1 5 0-15,-1 7 0 0,1 4 0 16,3 5 0-16,-3 2 0 0,1 1 0 16,0 4 0-16,1-1 0 0,3 2 0 0,-3-3 0 15,4-1 0-15,2-4 0 0,2-2 0 0,3-2 0 16,6-6 0-16,0-4 0 0,5-3 0 0,1-6 0 16,5-1 0-16,-11-24-40 0,34 39-92 0,-34-39-150 15,26 7-269-15,-26-7-7 0,0 0 75 0</inkml:trace>
  <inkml:trace contextRef="#ctx0" brushRef="#br0" timeOffset="27387.1148">13648 8723 1825 0,'0'0'222'16,"0"0"-222"-16,0 0 0 0,0 0 0 0,0 0 0 15,21-9 0-15,-4 10 0 0,5-2 0 0,4-1 0 16,1 0 0-16,3-1 0 0,5 0 0 15,4-1 0-15,-2-1 0 0,3 1 0 0,5 0 0 16,0-2 0-16,3 2 0 0,-1-1 0 0,-1 1 0 16,2-1 0-16,-3-1 0 0,1 1 0 0,-3-1 0 15,1 0 0-15,-4-2 0 0,-5 1 0 0,-2-1 0 16,-5 1 0-16,-4 0-9 0,-8 0-5 0,-16 7 3 16,22-12 5-16,-22 12 7 15,0 0 3-15,0 0 6 0,0 0 2 0,-17-16 1 16,17 16-13-16,-28 2 0 0,11 2 0 0,-3 1 0 15,-1 4 0-15,-2-1 0 0,-3 4 0 0,2 3 0 16,-1-1 0-16,-3 2 0 0,5 2 0 0,-3 0 0 16,2 3 0-16,2-1 0 0,3 3 0 0,1 0 0 15,5 2 0-15,4-2 0 0,0-2 0 0,8-1 0 16,1-2 0-16,0-18 0 0,13 30 0 16,-13-30 0-16,27 22 0 0,-9-15 0 0,-1-1 0 15,5-5 0-15,0-1 0 0,0-1 0 0,-1-6 0 16,1-2 0-16,2-3 0 0,0-5 0 0,1-2 0 15,-1-4 0-15,0-1 0 0,2-2 0 16,-2 0 0-16,2-2 0 0,-4 1 0 0,-4 3 0 16,-1 0 0-16,-3 2 0 0,-3 5 0 0,0 0 0 15,-11 17 0-15,11-19 0 0,-11 19 0 16,0 0 0-16,0 0 0 0,0 0 0 0,0 0 0 16,-6 22 0-16,6-22 0 0,-16 39 0 0,5-16 0 15,-2 2 0-15,4-2 0 0,0 0 0 0,3-1 0 16,5 1 0-16,1-4 0 0,5 2 0 0,2-5 0 15,8 1 0-15,-15-17 0 16,41 26 0-16,-41-26-162 0,62 16-84 0,-51-39-75 0,38 23-270 16,-12-9 83-16,-6-15 290 0</inkml:trace>
  <inkml:trace contextRef="#ctx0" brushRef="#br0" timeOffset="27715.246">15157 8625 1638 0,'0'0'297'0,"-18"-30"-185"0,18 30-112 15,-33 1 0-15,16 3 0 0,-1-1 0 16,0 4 0-16,18-7 0 0,-28 15 0 0,28-15 0 16,-19 16 0-16,19-16 0 0,-9 18 0 0,9-18 0 15,0 0 0-15,6 24 0 0,-6-24 0 0,0 0 0 16,27 22 0-16,-27-22 0 0,22 15 0 0,-22-15 0 16,26 13 0-16,-26-13 0 0,27 12 0 15,-27-12 0-15,23 12 0 0,-23-12 0 0,22 12 0 16,-22-12 0-16,0 0 0 0,17 17 0 15,-17-17 0-15,0 0 0 0,7 19 0 0,-7-19 0 16,0 0 0-16,-7 22 0 0,7-22 0 0,0 0 0 16,-17 24 0-16,17-24 0 0,0 0 0 0,-20 21 0 15,20-21 0-15,0 0 0 0,0 0 0 0,-19 18 0 16,19-18 0-16,0 0 0 0,0 0 0 0,0 0 0 16,0 0 0-16,0 0 0 0,22-11 0 15,-22 11 0-15,29-28-41 0,5 26-173 0,-29-40-75 16,40 32-122-16,-28-23-168 0,8-5 152 0,14 16 342 15</inkml:trace>
  <inkml:trace contextRef="#ctx0" brushRef="#br0" timeOffset="27934.003">15724 8177 2047 0,'-18'13'0'0,"-4"5"0"15,0 5 0-15,0 5 0 0,-3 1 0 0,3 6 0 16,0 0 0-16,5 2 0 0,-2 3 0 0,2-1 0 15,3 2 0-15,1 0 0 0,-1 0 0 0,3 1 0 16,0-3 0-16,1-1 0 0,-1-3 0 0,5-2 0 16,-2-2 0-16,0-2 0 0,3-2 0 15,-1-4 0-15,3-4 0 0,3-19 0 16,2 30 0-16,-2-30-151 0,11 20-198 0,-32-40-146 16,21 20-106-16,0 0 151 0,0-26 450 0</inkml:trace>
  <inkml:trace contextRef="#ctx0" brushRef="#br0" timeOffset="28121.5083">15309 8675 1786 0,'27'19'261'0,"-27"-19"-261"0,0 0 0 0,0 0 0 16,18-5 0-16,-18 5 0 0,29-6 0 16,-7 1 0-16,2-2 0 0,5-1 0 0,1-1 0 15,3 1 0-15,0 1 0 0,-1 0 0 0,3 1 0 16,-1 4 0-16,-4-2 0 0,4 7 0 0,-6-3 0 15,6 8-10-15,-34-8-173 0,56 15-147 16,-56-15-163-16,23-5-77 0,-23 5 110 0,0 0 460 16</inkml:trace>
  <inkml:trace contextRef="#ctx0" brushRef="#br0" timeOffset="28746.5197">15884 8709 1976 0,'-9'24'65'0,"9"-24"-59"0,0 0-6 0,8 20 0 15,-8-20 0-15,0 0 0 0,16 19 0 16,-16-19 0-16,22 7 0 0,-22-7 0 0,31 3 0 16,-9 0 0-16,-4-4 0 0,6-2 0 0,-2-2 0 15,0-1 0-15,-3-2 0 0,-1 1 0 0,-18 7 0 16,28-17 0-16,-28 17 0 0,22-18 0 0,-22 18 0 16,16-21 0-16,-16 21 0 0,8-23 0 15,-8 23 0-15,2-23 0 0,-2 23 0 0,-4-27 0 16,4 27 0-16,-11-27 0 0,11 27 0 0,-17-26 0 15,17 26 0-15,-29-14 0 0,9 13 0 0,-2 5 0 16,-4 4 0-16,-2 5 0 0,2 1 0 0,-2 6 0 16,1 2 0-16,5 1 0 0,-3-1 0 0,5 3 0 15,3-2 0-15,4 0 0 0,7 0 0 16,3-3 0-16,7 0 0 0,-4-20 0 16,24 27 0-16,-5-16 0 0,7-4 0 0,0-2 0 15,2-3 0-15,7-2 0 0,0-5 0 0,4-4 0 16,1 0 0-16,2-6 0 0,-2 1 0 0,3-1 0 15,-7-2 0-15,-1 1 0 0,-4 1 0 0,-3-1 0 16,-6 1 0-16,-6 2 0 0,-16 13 0 0,27-19 0 16,-27 19 0-16,0 0 0 0,0 0 0 15,0 0 0-15,0 0 0 0,0 0 0 0,0 0 0 16,0 0 0-16,-8 20 0 0,-2-3 0 0,1 3 0 16,-1 3 0-16,0 0 0 0,3 3 0 15,-3 0 0-15,5-1 0 0,2-3 0 0,-1-1 0 16,4-2 0-16,0-19 0 0,1 29 0 0,-1-29 0 15,0 0 0-15,0 0 0 0,21 12 0 0,-21-12 0 16,0 0 0-16,14-22 0 0,-14 22 0 16,13-31 0-16,-7 10 0 0,-1-2 0 0,1-2 0 15,-1 0 0-15,1 0 0 0,-1 1 0 0,4 1 0 16,-1-1 0-16,3 1 0 0,2 1 0 16,2-2 0-16,2 3 0 0,2 1 0 0,-2 1 0 0,2 7 0 15,-19 12 0-15,32-19 0 0,-32 19 0 0,35-13 0 16,-35 13 0-16,41-5-12 0,-41 5-181 15,43-4-75-15,-39-22-59 0,38 28-10 16,-22-20-10-16,10-5-65 0,29 28 262 0,-29-32 150 16</inkml:trace>
  <inkml:trace contextRef="#ctx0" brushRef="#br0" timeOffset="29387.159">17631 8172 1485 0,'23'2'477'0,"-23"-2"-462"0,0 0 1 16,0 0 1-16,0 0 8 0,0 0-13 0,0 0-12 15,-6 19 0-15,3 4 0 0,-5 9 0 0,1 5 0 16,-2 6 0-16,-4 3 0 0,-1 1 0 0,-1 2 0 16,-3 6 0-16,1-1 0 0,-1 2 0 0,-1 0 0 15,3-4 0-15,-3-2 0 0,3-3 0 0,-1-2 0 16,4-4 0-16,2-4 0 0,5-6 0 0,1-6 0 15,4-3 0-15,2-2 0 0,-1-20 0 16,11 26-17-16,-11-26-92 0,33 23-175 0,-33-23-264 16,0 0-42-16,11-20 92 0</inkml:trace>
  <inkml:trace contextRef="#ctx0" brushRef="#br0" timeOffset="29574.6628">17415 8730 1186 0,'-33'-3'510'15,"-8"-7"-159"-15,41 10-351 0,-19 5 0 0,19-5 0 16,0 0 0-16,0 0 0 0,0 0 0 0,0 0 0 16,22 7 0-16,-3-4 0 0,3-3 0 0,6-3 0 15,4 0 0-15,4-2 0 0,4-1 0 0,1-4 0 16,5 0 0-16,-2-2 0 0,3 1 0 0,-3-4-24 16,10 11-107-16,-30-33-188 15,37 33-241-15,-34-21-16 0,10 4 140 0</inkml:trace>
  <inkml:trace contextRef="#ctx0" brushRef="#br0" timeOffset="29965.2957">18172 8154 1757 0,'0'0'290'0,"-34"15"-290"0,16 6 0 0,1-1 0 15,-4 9 0-15,2-3 0 0,-3 5 0 0,0 4 0 16,3 2 0-16,-3 4 0 0,4-3 0 0,-1 2 0 15,2-1 0-15,-1 0 0 0,7 2 0 16,-2-1 0-16,2 0 0 0,2-3 0 0,-1-2 0 16,1-2 0-16,7-4 0 0,-1-2 0 15,1-4 0-15,4-7 0 0,-2-16 0 0,11 26 0 16,-11-26 0-16,20 13 0 0,-20-13 0 0,26 3 0 16,-8-6 0-16,0-2 0 0,0-3 0 0,0-3 0 15,-1-1 0-15,-17 12 0 0,32-29 0 0,-32 29 0 16,29-30 0-16,-29 30 0 0,24-28 0 0,-24 28 0 15,18-22 0-15,-18 22 0 0,0 0 0 0,17-16 0 16,-17 16 0-16,0 0 0 0,0 0 0 16,0 0 0-16,18 17 0 0,-18-17 0 15,20 22 0-15,-20-22 0 0,18 27 0 0,-18-27 0 16,25 29 0-16,-9-15 0 0,3-3 0 0,5 1 0 16,-4-3 0-16,11 0 0 0,-6-3-3 0,13 6-76 15,-15-22-80-15,23 30-93 0,-33-43-87 0,29 28-163 16,-14-9 22-16,-10-15 248 15</inkml:trace>
  <inkml:trace contextRef="#ctx0" brushRef="#br0" timeOffset="30637.1898">18689 8756 966 0,'-27'-28'582'16,"-10"-8"-85"-16,37 36-495 0,-29-14-2 0,29 14 0 16,-31-1 0-16,31 1 0 0,-31 9 0 15,31-9 0-15,-33 19 0 0,16-4 0 16,-3 1 0-16,1 6 0 0,1 1 0 0,-2 3 0 15,0-1 0-15,4 2 0 0,0-1 0 0,3-2 0 16,8-1 0-16,-1-2 0 0,6-21 0 0,6 29 0 16,-6-29 0-16,15 18 0 0,-15-18 0 0,29 9 0 15,-12-9 0-15,3-4 0 0,6-4 0 16,-1-5 0-16,5-5 0 0,-3 0 0 0,6-5 0 0,0-1 0 16,-4 0 0-16,4-2 0 15,-9 1 0-15,3 0 0 0,-5 2 0 0,-6 0 0 0,0 3 0 16,-5 3 0-16,-11 17 0 0,13-26 0 15,-13 26 0-15,0 0 0 0,-7-18 0 0,7 18 0 16,0 0 0-16,-23 1 0 0,23-1 0 0,-24 14 0 16,24-14 0-16,-28 23 0 0,28-23 0 0,-26 32 0 15,15-15 0-15,0 1 0 0,2 0 0 0,4-1 0 16,5-17 0-16,-7 29 0 0,7-29 0 16,8 25 0-16,-8-25 0 0,19 17 0 0,-19-17 0 15,30 11 0-15,-12-8 0 0,4-2 0 0,1-2 0 16,3-4 0-16,1-3 0 0,1 0 0 0,-1-3 0 15,1 0 0-15,-2-1 0 0,-2 0 0 0,-2 0 0 16,-4 0 0-16,-18 12 0 0,28-20 0 0,-28 20 0 16,17-14 0-16,-17 14 0 0,0 0 0 15,0 0 0-15,0 0 0 0,0 0 0 16,0 0 0-16,0 0 0 0,0 0 0 0,0 0 0 16,-3 21 0-16,-6-2 0 0,-4 5 0 0,-1 1 0 15,-2 3 0-15,3 1 0 0,-1-2 0 0,5-3 0 16,-1-2 0-16,4-4 0 0,6-18 0 0,-5 24 0 15,5-24 0-15,0 0 0 0,0 0 0 0,25 10 0 16,-25-10 0-16,32-18 0 0,-10 1 0 16,5-7 0-16,2-1 0 0,2-5 0 0,2 1 0 15,-2 0 0-15,2-1 0 0,-3 2 0 0,0 1 0 16,-1 3 0-16,-5 4 0 0,-3 3 0 0,-21 17 0 16,28-21 0-16,-28 21 0 0,0 0 0 15,0 0 0-15,0 0 0 0,0 0 0 0,3 20 0 16,-3-20 0-16,-16 35 0 0,7-15 0 0,2 1 0 15,-1-1 0-15,7 2 0 0,0-4 0 16,8 5 0-16,-7-23-108 0,19 37-78 0,-19-37-303 16,22 21 109-16,-22-21-115 0,0 0 107 0,29 18 388 15</inkml:trace>
  <inkml:trace contextRef="#ctx0" brushRef="#br0" timeOffset="32340.3522">20366 8736 1300 0,'7'19'455'0,"-7"-19"-384"16,-17-15-19-16,17 15-11 0,-22-14-4 16,22 14-2-16,-27-16-8 0,11 9-1 0,16 7-23 15,-32-10-3-15,12 9 0 0,5 1 0 16,-5 1 0-16,0 3 0 0,0 2 0 0,0 2 0 15,0 4 0-15,-3 1 0 0,6 6 0 0,-4-1 0 16,4 2 0-16,2 1 0 0,3 2 0 0,1 0 0 16,1 1 0-16,5-1 0 0,4-1 0 0,2-3 0 15,-1-19 0-15,15 28 0 0,-15-28 0 16,35 17 0-16,-12-13 0 0,5-4 0 0,0-5 0 16,3-3 0-16,4-4 0 0,-2-3 0 0,5-2 0 15,-6-1 0-15,0-2 0 0,-4 1 0 0,-1-1 0 16,-6 2 0-16,0 1 0 0,-5 3 0 15,-16 14 0-15,23-24 0 0,-23 24 0 0,0 0 0 16,18-18 0-16,-18 18 0 0,0 0 0 0,0 0 0 16,0 0 0-16,0 0 0 0,0 0 0 15,0 0 0-15,-6 21 0 0,6-21 0 0,0 33 0 16,1-12 0-16,4 0 0 16,-1 1 0-16,3-1 0 0,2 2 0 0,2-5 0 0,5 4 0 0,-16-22 0 15,41 36 0-15,-21-37-120 0,25 31-144 0,-45-30-119 16,46-5-221-16,-17 10 107 0,-7-18 319 0</inkml:trace>
  <inkml:trace contextRef="#ctx0" brushRef="#br0" timeOffset="32871.6141">21887 8663 1964 0,'-17'-16'51'0,"17"16"-26"0,-16-6-18 0,16 6-7 16,-23-4 0-16,23 4 0 0,-33 5 0 0,13 0 0 16,-6 3 0-16,2 2 0 0,-2 2 0 0,-3 0 0 15,4 2 0-15,-4-1 0 0,5 1 0 0,-1 1 0 16,5 1 0-16,3-2 0 0,17-14 0 0,-21 21 0 16,21-21 0-16,0 0 0 0,0 0 0 15,20 17 0-15,-20-17 0 0,31 11 0 0,-11-5 0 16,0-3 0-16,4 0 0 0,1-3 0 15,-2 1 0-15,2 0 0 0,-3 0 0 0,-3 3 0 16,-19-4 0-16,32 8 0 0,-32-8 0 0,18 15 0 16,-18-15 0-16,7 18 0 0,-7-18 0 0,-6 24 0 15,6-24 0-15,-16 30 0 0,16-30 0 16,-30 32 0-16,8-18 0 0,4 1 0 0,-4-2 0 16,5 2 0-16,-1-3 0 0,18-12 0 0,-29 23 0 15,29-23 0-15,0 0 0 0,0 0 0 0,0 0 0 16,0 0 0-16,0 0 0 0,32 7-35 0,-32-7-54 15,48 0-98-15,-37-33-92 0,44 37-123 0,-36-38-18 16,19 5-31-16,10 18 268 0,-18-27 183 0</inkml:trace>
  <inkml:trace contextRef="#ctx0" brushRef="#br0" timeOffset="33199.7468">22237 8736 1355 0,'-16'-18'540'0,"16"18"-455"0,0 0-49 0,0 0-11 0,-30-8-19 0,30 8-6 16,-32 6 0-16,12 1 0 0,3 0 0 0,-1 6 0 15,0-1 0-15,1 2 0 0,0 3 0 0,1 1 0 16,3 2 0-16,2 0 0 0,5 2 0 16,1-2 0-16,4 2 0 0,7-2 0 0,-1-2 0 15,6-1 0-15,-11-17 0 0,31 26 0 0,-9-16 0 16,1-4 0-16,1-2 0 0,3-3 0 0,-2-5 0 16,3-1 0-16,-2-2 0 0,-3-4 0 15,-1-1 0-15,-7-1 0 0,-15 13 0 0,27-30 0 16,-17 13 0-16,1 0 0 0,-4-3 0 15,-2 2 0-15,-5 18 0 0,1-34 0 0,-1 34 0 16,-6-29 0-16,6 29 0 0,-9-26 0 0,9 26 0 16,-11-20 0-16,11 20 0 0,0 0 0 0,0 0 0 15,-21-11 0-15,21 11 0 0,0 0 0 0,0 0 0 16,0 0 0-16,-3 23 0 0,3-23-67 16,22 25-121-16,-22-25-62 0,28 7-72 0,-28-7-253 0,21-25 126 15,8 25 254-15</inkml:trace>
  <inkml:trace contextRef="#ctx0" brushRef="#br0" timeOffset="33418.4975">22916 8268 1875 0,'-37'5'172'0,"10"7"-172"0,0 8 0 15,0 3 0-15,2 5 0 0,1 9 0 0,0 2 0 16,1 3 0-16,2 2 0 0,0 2 0 0,4 1 0 15,1 1 0-15,4-1 0 0,2-1 0 0,7-1 0 16,3-5 0-16,6-3 0 0,2-4 0 0,6-5 0 16,2-2 0-16,0-4 0 0,6 0 0 15,-4-11-30-15,9 15-116 0,-27-26-144 16,47 10-159-16,-42-28-16 0,19 5-67 0,10 15 398 16</inkml:trace>
  <inkml:trace contextRef="#ctx0" brushRef="#br0" timeOffset="33621.6315">23090 8632 1588 0,'0'39'389'16,"-26"-18"-319"-16,26-21-70 0,-33 29 0 15,19-9 0-15,-2 3 0 0,0 4 0 0,2 2 0 16,-1 1 0-16,0 3 0 0,5-1 0 0,-1 0 0 16,3-1 0-16,1-2 0 0,3-3 0 0,3-6 0 15,2-3 0-15,-1-17 0 0,10 20 0 16,-10-20 0-16,18 4 0 0,-18-4 0 0,27-10 0 15,-10 0 0-15,-3-12-68 0,19 23-165 0,-33-49-171 16,40 37-111-16,-23-25-67 0,-1-14 338 16</inkml:trace>
  <inkml:trace contextRef="#ctx0" brushRef="#br0" timeOffset="33746.6303">23188 8308 1638 0,'-35'21'235'16,"20"-4"-90"-16,15-17-145 0,-16 22-4 15,16-22-8-15,3 25-12 0,8-8-29 16,-11-17-65-16,39 35-239 0,-39-35-140 0,29 23-39 16,-12-5 120-16</inkml:trace>
  <inkml:trace contextRef="#ctx0" brushRef="#br0" timeOffset="34137.2632">23651 8646 1349 0,'-7'20'380'0,"-15"-9"-62"0,-7-16-318 16,-2-1 0-16,7 2 0 0,-6-1 0 0,3 6 0 16,-4 1 0-16,3 6 0 0,2 2 0 15,-1 5 0-15,3 3 0 0,2 4 0 0,4 3 0 16,4 3 0-16,0 2 0 0,6 3 0 0,3 1 0 16,2 2 0-16,6-6 0 0,8-2 0 15,6-10 0-15,7-6 0 0,8-3 0 0,4-8 0 16,3-7 0-16,3-5 0 0,6-8 0 0,-4-4 0 15,2-6 0-15,0-6 0 0,-1-5 0 0,1-4 0 16,-7 1 0-16,-3-2 0 0,-7 3 0 0,-2 1 0 16,-11-1 0-16,1 0 0 0,-7 2 0 0,-1 0 0 15,-2 0 0-15,-6 3 0 0,1-1 0 16,-6 7 0-16,-3 7 0 0,7 24 0 0,-25-15 0 16,6 25 0-16,-4 12 0 0,-4 8 0 15,-1 10 0-15,-2 3 0 0,2 5 0 0,0 2 0 16,5 4 0-16,1-1 0 0,7-1 0 0,7-5 0 15,12-4 0-15,3-3 0 0,12 0 0 0,-1-8 0 16,19 10-47-16,-37-42-207 0,70 58-53 0,-70-58-94 16,53 11-147-16,-7 7 107 0,-23-24 393 15</inkml:trace>
  <inkml:trace contextRef="#ctx0" brushRef="#br0" timeOffset="35121.6615">1060 10053 1380 0,'-10'-24'302'0,"10"24"-183"15,0 0-85-15,19 3-6 0,-19-3 2 0,0 0-2 16,0 0-3-16,3 17-7 0,-3-17-3 0,5 20-2 15,-5-3-5-15,-3 5 1 0,1 3-3 0,0 4-5 16,-5 4 24-16,2 1-22 0,-5 3 0 0,3 1-3 16,-2-1 0-16,2 1 0 0,-3-2 0 0,-1 2 0 15,2-5 0-15,2-1 0 0,1-7 0 16,-1-5 0-16,7-20 0 0,0 23 0 16,0-23 0-16,0 0 0 0,0 0 0 0,0 0 0 15,20-2 0-15,-20 2 0 0,20-27 0 0,-9 2 0 16,0-6 0-16,8-7 0 0,-4-1 0 0,-3-4 0 15,4 0 0-15,-2 2 0 0,-4-2 0 0,1 2 0 16,-1 4 0-16,-3 2 0 0,-2 2 0 0,3 4 0 16,-5 2 0-16,4 4 0 0,-3 5 0 15,-4 18 0-15,8-24 0 0,-8 24 0 0,0 0 0 16,18-19 0-16,-18 19 0 0,22-8 0 0,-22 8 0 16,33-2 0-16,-11 3 0 0,4 0 0 15,2 3 0-15,1-3 0 0,6 2 0 0,4-3 0 16,3 0 0-16,0-3 0 0,8 6 0 0,1-7-62 15,5 14-62-15,-17-28-117 0,31 37-64 0,-37-41-86 16,30 22-74-16,-6 6 48 0,-23-24 376 16</inkml:trace>
  <inkml:trace contextRef="#ctx0" brushRef="#br0" timeOffset="35465.4204">2040 9989 1429 0,'3'37'379'0,"-31"-20"-227"16,9-4-107-16,-5 1-9 0,4 2-30 15,1-1-6-15,1-1 0 0,-1 3 0 16,3 1 0-16,-1 2 0 0,1 1 0 0,2 4 0 16,1 2 0-16,-2 4 0 0,3 1 0 0,1 1 0 15,4 1 0-15,-2-2 0 0,9-1 0 0,0-4 0 16,9-2 0-16,-2-4 0 0,4-2 0 0,-11-19 0 16,38 24 0-16,-17-21 0 0,3-1 0 0,7-6 0 15,-2-5 0-15,1-3 0 0,3-7 0 16,-3-4 0-16,1-4 0 0,-3-3 0 0,-1-2 0 15,-5-2 0-15,0-1 0 0,0-3 0 0,-7 3 0 16,-1 1 0-16,-8 2 0 0,-3-1 0 0,-3 3 0 16,-7 1 0-16,0 2 0 0,-6 3 0 15,-2 2 0-15,-3 3 0 0,1 4 0 0,-1 6 0 16,1 1 0-16,1 8 0 0,16 0 0 0,-30 10 0 16,30-10 0-16,-18 24 0 0,18-24-19 15,-3 41-114-15,3-41-85 0,15 35-77 0,-15-35-152 16,0 0-80-16,39 20 120 0,-39-20 407 0</inkml:trace>
  <inkml:trace contextRef="#ctx0" brushRef="#br0" timeOffset="35746.6769">2755 10125 1713 0,'-29'-6'284'16,"0"-1"-255"-16,5 4-8 0,-2-1-21 0,3 4 0 15,-3 0 0-15,2 4 0 0,0 3 0 0,2 3 0 16,0 2 0-16,0 4 0 0,3 3 0 0,1 4 0 16,1 3 0-16,3 3 0 0,1 0 0 15,7 1 0-15,1 1 0 0,8-3 0 0,3-4 0 16,5-1 0-16,4-3 0 0,6-5 0 0,4-1 0 16,8-6 0-16,0-4 0 0,7-4 0 15,3-6 0-15,-2-6 0 0,5-2 0 0,-1-5 0 0,2 1 0 16,-2-9 0-16,2 3 0 0,-3-12-5 0,13 15-193 15,-31-39-81-15,39 36-166 0,-40-30-161 16,8-4 112-16,12 24 475 0</inkml:trace>
  <inkml:trace contextRef="#ctx0" brushRef="#br0" timeOffset="35934.1822">3257 9526 1674 0,'-26'7'373'0,"26"-7"-373"16,-16 32 0-16,6-13 0 0,4 5 0 15,0 3 0-15,0 4 0 0,2 5 0 0,1 1 0 16,0 3 0-16,2 1 0 0,1 4 0 0,0 2 0 16,0 3 0-16,-1 4 0 0,-2 0 0 0,6 1 0 15,-2-3 0-15,-1-1 0 0,4-2 0 16,-4-5 0-16,3 2 0 0,1-12 0 0,5 8-78 16,-9-42-178-16,15 52-51 0,-15-52-209 0,0 0-54 15,23 22 251-15</inkml:trace>
  <inkml:trace contextRef="#ctx0" brushRef="#br0" timeOffset="36231.0625">3493 9964 1633 0,'-47'-13'363'0,"47"13"-312"15,-33 23-51-15,9-9 0 0,2-1 0 0,0 2 0 16,2-3 0-16,2 1 0 0,3 1 0 0,15-14 0 15,-30 23 0-15,30-23 0 0,0 0 0 0,-16 23 0 16,16-23 0-16,0 0 0 0,3 17 0 0,-3-17 0 16,0 0 0-16,22 15 0 0,-22-15 0 0,32 8 0 15,-14-5 0-15,4 1 0 0,3 1 0 16,-1-1 0-16,6 4 0 0,-1-1 0 0,-1 1 0 16,1 3 0-16,-1 0 0 0,1 3 0 0,2 0 0 15,-1-2 0-15,-1 3 0 0,1-3 0 0,2 1 0 16,-5-6 0-16,8 5 0 0,-10-14 0 15,18 24-228-15,-43-22-60 0,54 7-119 0,-54-7-93 16,21-14 22-16,11 23 333 0</inkml:trace>
  <inkml:trace contextRef="#ctx0" brushRef="#br0" timeOffset="36387.3138">4110 10395 2047 0,'-47'-11'0'0,"47"11"0"0,-27 1 0 16,27-1 0-16,-18-10 0 0,18 10 0 0,0 0 0 15,-21-25 0-15,21 25 0 0,3-23 0 0,23 30-220 16,-37-43-187-16,43 27-239 0,-32 9 50 16,23-38 419-16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2T00:08:37.94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2619 1046 1339 0,'0'0'93'0,"0"0"-44"0,0 0-18 0,0 0 3 16,6-17 9-16,-6 17 1 0,0 0 0 0,0 0-8 16,11-23-4-16,-11 23-9 0,0 0 6 0,12-20-12 15,-12 20 7-15,0 0-7 0,0 0 2 0,0 0 5 16,0 0-1-16,0 0 0 0,0 0-2 0,0 0-4 16,0 0-3-16,0 0-2 0,0 0-2 0,0 0-2 15,-13 17-1-15,13-17 0 0,-6 31-5 0,4-7 3 16,0 6-5-16,2 8 0 0,2 3 0 0,-1 4 0 15,0 1 0-15,1 2 0 0,0-1 0 0,-2 3 0 16,0-4 0-16,-2 1 0 0,1-3 0 0,-2-2 0 16,0 0 0-16,1-1 0 0,0 0 0 15,0-6 0-15,0-5 0 0,0-5 0 0,1-3 0 16,1-4 0-16,0-18 0 0,-1 20 0 0,1-20 0 16,0 0 0-16,0 0 0 0,0 0 0 0,0 0 0 15,1-18 0-15,-3-2 0 0,1-8 0 0,-2-7 0 16,3-5 0-16,0-4 0 0,1-3 0 0,1 1 0 15,-1-1 0-15,-1 0 0 0,-1-6 0 0,-2-4 0 16,2-2 0-16,-2-2 0 0,1-1 0 0,2 4 0 16,2 3 0-16,3 8 0 0,4 5 0 0,3 12 0 15,3 4 0-15,2 5 0 0,3 7 0 0,2 0 0 16,4 3 0-16,2 4 0 0,3-3 0 16,5 3 0-16,0 4 0 0,2 0 0 0,3 6 0 15,-1 0 0-15,3 2 0 0,-4 1 0 0,-3 1 0 16,-2 4 0-16,-3 1 0 0,-7 5 0 0,-2 0 0 15,-4 0 0-15,-6 2 0 0,-4 0 0 0,-6 4 0 16,-6-2 0-16,-2 4 0 0,-7-1 0 0,-3 1 0 16,-3 1 0-16,-4 0 0 0,-4-2 0 0,-2-1 0 15,-4 0 0-15,-1-1 0 0,-5-4 0 0,-1 2 0 16,1-5 0-16,-1 2 0 0,2-2 0 0,4 0 0 16,1-5 0-16,5 1 0 0,6-7 0 0,4 2 0 15,18-6 0-15,-21 9 0 0,21-9 0 0,0 0 0 16,0 0 0-16,5 22 0 0,-5-22 0 15,29 22 0-15,-6-9 0 0,8 2 0 0,0 0 0 16,2 1 0-16,3-1 0 0,1-1 0 0,0 3 0 16,-1-1 0-16,-2 1 0 0,-3 1 0 0,-2 0 0 15,-4 3 0-15,-2-1 0 0,-3 2 0 0,1 3-15 16,-8-5-61-16,11 17-84 0,-31-18-516 0,28 7 34 16,-6-7 165-16</inkml:trace>
  <inkml:trace contextRef="#ctx0" brushRef="#br0" timeOffset="812.526">3737 1351 1742 0,'0'0'17'0,"-27"7"-2"0,27-7 3 0,-24 13 13 16,7-4 1-16,17-9 4 0,-29 29-12 0,14-9 3 16,-1 2-8-16,3 8 6 0,-2 0-7 0,2 3 5 15,1 2-10-15,2 4-6 0,4 1-7 0,1-1 0 16,5-2 0-16,4-5 0 0,3-3 0 0,5-3 0 16,4-3 0-16,3-6 0 0,4-3 0 15,3-6 0-15,1-6 0 0,0-3 0 0,2-5 0 16,-1-6 0-16,0-6 0 0,1-4 0 0,0-6 0 15,-3-4 0-15,-1-7 0 0,-5-3 0 0,-2-1 0 16,-5 0 0-16,-2 3 0 0,-2 1 0 0,-7 3 0 16,-1 1 0-16,-6 2 0 0,-1 2 0 0,-3 0 0 15,-5 2 0-15,-2 6 0 0,-2 2 0 0,-1 5 0 16,-1 3 0-16,2 5 0 0,1 7 0 16,17 1 0-16,-28 7 0 0,28-7 0 0,-17 19 0 15,17-19 0-15,-6 25 0 0,6-25 0 0,7 30 0 16,-7-30 0-16,22 29 0 0,-5-17 0 15,3-2 0-15,3 1 0 0,2-3 0 0,3 0 0 16,0-4 0-16,3-1 0 0,0-1 0 0,0-2 0 16,0 2 0-16,0-4 0 0,-2 0 0 0,0-2 0 15,-2 1 0-15,-4-2 0 0,-1 0 0 16,-22 5 0-16,29-8 0 0,-29 8 0 0,0 0 0 16,17-5 0-16,-17 5 0 0,0 0 0 0,0 0 0 15,0 0 0-15,0 0 0 0,0 0 0 0,0 0 0 16,0 0 0-16,-15 25 0 0,15-25 0 0,-12 34 0 15,2-7 0-15,1 5 0 0,-1 2 0 0,0 6 0 16,2-3 0-16,-2 7 0 0,4-3 0 16,1-2 0-16,3-3 0 0,2-7 0 15,3-6 0-15,5-4 0 0,-8-19 0 0,25 23 0 16,-7-17 0-16,3-4 0 0,5-7 0 0,0-7 0 16,5-8 0-16,0-6 0 0,3-8 0 0,3-4 0 15,-1-6 0-15,-2-2 0 0,1-3 0 0,-6 3 0 16,-3 5 0-16,-1 0 0 0,-5 5 0 0,-1 0 0 15,-6 5 0-15,-2 2 0 0,-4 9 0 16,-2 2 0-16,-5 18 0 0,-1-20 0 0,1 20 0 16,0 0 0-16,-19 11 0 0,19-11 0 0,-22 30 0 15,9-1 0-15,-1 7 0 0,0 5 0 0,4-1 0 16,-1 1 0-16,6-5 0 0,1 1 0 0,5 0 0 16,3-2 0-16,3-1 0 0,4-4 0 15,4-4 0-15,3-9 0 0,5 0 0 0,1-9 0 16,9-2-12-16,-4-15-86 0,20 16-94 15,-32-37-294-15,29 18-125 0,-4-6-1 0,-9-22 577 16</inkml:trace>
  <inkml:trace contextRef="#ctx0" brushRef="#br0" timeOffset="1157.4442">5236 1275 1600 0,'-1'30'442'15,"1"-30"-437"-15,-24 27-5 0,12-8 0 0,0 4 0 16,-3 1 0-16,2 6 0 0,-2 2 0 15,3 2 0-15,-2-1 0 0,5 4 0 0,-2-2 0 16,3 2 0-16,2-2 0 0,0-2 0 0,4-2 0 16,1-6 0-16,1-6 0 0,0-19 0 0,7 25 0 15,-7-25 0-15,0 0 0 0,22 11 0 0,-22-11 0 16,28-20 0-16,-10-3 0 0,1-5 0 16,3-8 0-16,1-4 0 0,-1 0 0 0,0-3 0 15,-2 6 0-15,-1-2 0 0,-1 2 0 0,1 1 0 16,-2-1 0-16,0 2 0 0,-4 3 0 0,-1 4 0 15,-2 7 0-15,-3 4 0 0,-7 17 0 0,0 0 0 16,0 0 0-16,0 0 0 0,6 21 0 0,-8 3 0 16,-3 7 0-16,0 8 0 0,-1 0 0 15,1 2 0-15,4-2 0 0,-1-1 0 16,6 0 0-16,1-3 0 0,6-1 0 0,5-4 0 16,8-3 0-16,6-10 0 0,13 5-86 0,-13-36-147 15,34 24-391-15,-13-14-47 0,3-7 239 0</inkml:trace>
  <inkml:trace contextRef="#ctx0" brushRef="#br0" timeOffset="1657.46">6344 1387 1605 0,'0'0'121'0,"-6"-26"-43"0,6 26-11 0,-23-28-6 16,23 28-12-16,-36-23-9 0,12 15-14 0,-3 4-26 16,-1 4 0-16,-4 4 0 0,-1 6 0 0,0 5 0 15,0 4 0-15,1 4 0 0,0 4 0 16,2 3 0-16,-1 5 0 0,3 4 0 0,3 2 0 15,3 0 0-15,4 4 0 0,3-5 0 0,5-3 0 16,5-3 0-16,5-10 0 0,9-3 0 0,-9-21 0 16,31 24 0-16,-5-21 0 0,4-5 0 0,7-5 0 15,3-8 0-15,1-5 0 0,4-11 0 16,2-5 0-16,-1-7 0 0,0-5 0 0,0 1 0 16,-2-5 0-16,-1 0 0 0,-3-2 0 15,-3 1 0-15,-5-1 0 0,-4 4 0 0,-5 0 0 16,-2 7 0-16,-5-2 0 0,-4 9 0 0,-4-2 0 15,-2 11 0-15,-4 7 0 0,-2 20 0 0,0 0 0 16,0 0 0-16,-21 2 0 0,21-2 0 0,-31 43 0 16,12-2 0-16,-3 11 0 0,0 7 0 0,0 3 0 15,2 3 0-15,0 0 0 0,2-1 0 0,3-1 0 16,6-10 0-16,5 2 0 0,10-7 0 16,5-4 0-16,15-2 0 0,-3-15-43 15,24 17-156-15,-25-41-184 0,34 23-238 0,-4-4-15 16,-2-19 472-16</inkml:trace>
  <inkml:trace contextRef="#ctx0" brushRef="#br0" timeOffset="2402.4691">8064 1056 1730 0,'8'-18'111'16,"-10"-1"-71"-16,4 3-27 0,-2-3 6 0,3 2-6 15,-3 17 5-15,1-24-2 0,-1 24 2 0,0 0 4 16,-11-18 5-16,11 18-7 0,0 0-20 0,-17 7 0 16,17-7 0-16,-19 17 0 0,19-17 0 0,-26 34 0 15,11-10 0-15,2 10 0 0,-2 4 0 0,3 5 0 16,-1 6 0-16,1 1 0 0,1 4 0 16,0 3 0-16,1-4 0 0,4 4 0 0,1-4 0 15,4-1 0-15,2-5 0 0,5-1 0 0,4-6 0 16,3-6 0-16,4-8 0 0,4-8 0 0,5-4 0 15,4-8 0-15,4-6 0 0,3-9 0 16,3-8 0-16,0-8 0 0,0-8 0 0,1-8 0 16,2-5 0-16,-3-5 0 0,1-2 0 0,1-4 0 15,-2 1 0-15,1-2 0 0,-3 2 0 16,-4 3 0-16,-7 4 0 0,-5 3 0 0,-7 8 0 16,0 1 0-16,-6 10 0 0,-2 2 0 0,-7 25 0 15,3-24 0-15,-3 24 0 0,0 0 0 0,0 0 0 16,0 0 0-16,-25 16 0 0,12 4 0 0,-2 11 0 15,-2 11 0-15,-3 4 0 0,2 6 0 0,1-5 0 16,4-1 0-16,4-5 0 0,3 2 0 0,6-5 0 16,1 0 0-16,8-4 0 0,-1-4 0 15,10-2 0-15,0-7 0 0,4 2 0 0,2-8-17 16,10 7-92-16,-13-26-68 0,33 34-227 0,-27-30-225 16,7-2 52-16,6 9 444 0</inkml:trace>
  <inkml:trace contextRef="#ctx0" brushRef="#br0" timeOffset="2980.6132">9062 1352 1811 0,'-31'2'54'0,"31"-2"-24"16,0 0-9-16,-11 20 6 0,11-20-8 0,-8 34 10 16,5-11-6-16,-2 5 6 0,1-1-25 0,1 4-4 15,0 0 0-15,1 0 0 0,-2 1 0 0,3 2 0 16,-2-4 0-16,2 1 0 0,-1-4 0 15,2-5 0-15,0-2 0 0,0-2 0 0,0-18 0 16,2 26 0-16,-2-26 0 0,0 0 0 0,0 0 0 16,0 0 0-16,0 0 0 0,0 0 0 15,21-17 0-15,-14 0 0 0,3-5 0 0,1-3 0 16,1-8 0-16,1-4 0 0,2-2 0 0,0-1 0 16,-1 3 0-16,0-2 0 0,-1-1 0 0,2-2 0 15,-2-2 0-15,3-1 0 0,1 3 0 16,1 3 0-16,-1 8 0 0,-2 8 0 0,-2 6 0 15,-13 17 0-15,23-16 0 0,-23 16 0 0,22 0 0 16,-22 0 0-16,23 11 0 0,-23-11 0 0,28 22 0 16,-28-22 0-16,32 29 0 0,-16-11 0 0,1 3 0 15,-2 0 0-15,1 2 0 0,1 3 0 0,-2-2 0 16,-1 1 0-16,-1 0 0 16,-4-1 0-16,0-1 0 0,-4 1 0 0,-5 0 0 15,-4 3 0-15,-5-3 0 0,-3 1 0 0,-5-2 0 16,-3 4 0-16,-3-2 0 0,-3-1 0 0,-2-2 0 15,0-4 0-15,-2-2 0 0,-1-3 0 0,1 1 0 16,2-6 0-16,2-1 0 0,2-1 0 0,2-2 0 16,4 0 0-16,18-4 0 0,-29 1 0 0,29-1 0 15,-19 4 0-15,19-4 0 0,0 0 0 16,-19 19 0-16,19-19 0 0,-9 29 0 0,6-8 0 16,-1 5 0-16,-1 4 0 0,-1 14 0 0,-1 3 0 15,-3 7 0-15,-4 8 0 0,-3-3 0 16,-4 8 0-16,-3-1 0 0,-1 0 0 0,0-5 0 15,0-7 0-15,7-6 0 0,2-9 0 0,8-5 0 16,2-13 0-16,12 4-76 0,-6-25-135 0,27 9-307 16,-27-9-116-16,34-37 48 0,2 21 565 15</inkml:trace>
  <inkml:trace contextRef="#ctx0" brushRef="#br0" timeOffset="3168.1139">9845 1703 2047 0,'-37'17'0'0,"11"-4"0"0,2-1 0 16,4-3 0-16,2-3 0 0,18-6 0 0,-28 2 0 16,28-2 0-16,0 0-18 0,0 0-384 0,23-11-309 15,-23 11 38-15,27-20 431 0</inkml:trace>
  <inkml:trace contextRef="#ctx0" brushRef="#br1" timeOffset="10732.3054">2590 689 1183 0,'-23'2'301'0,"4"-12"-95"0,1 9-165 16,-7 4-12-16,7 1 2 0,-5 1-1 0,2 1 0 15,-6 2-38-15,0 3 44 0,-5 1-49 0,-1 4 0 16,-3 0 50-16,0 5-66 0,-3 2 61 0,3 4-18 16,-2 2-5-16,3 0 11 0,1 1-11 0,3 2 10 15,4-1-13-15,3 7 11 0,0 0-12 0,4 5 10 16,5 3-12-16,4-2-13 0,4 2 20 15,5-2-24-15,6 1 21 0,4 2-4 16,4-5-12-16,4 4 12 0,4-6-10 0,0-4 9 16,3-3-6-16,3-3 5 0,2-4-5 0,1-1 6 15,3-4-7-15,1-5 5 0,1-3-3 0,0-6 4 16,-1-5 0-16,1-2 0 0,-5-5-1 0,-1-2-2 16,-5-7 3-16,-4-2-4 0,-2-2 5 0,-2-3-5 15,-4 4 3-15,-4-1-1 0,-7 18 3 0,5-30-3 16,-5 30 3-16,-10-24-2 0,10 24 2 15,-25-17-3-15,8 13 2 0,-3 3-2 0,0 6 0 16,-4 4 3-16,0 7-6 0,0 5 6 0,0 5-4 16,0 9 7-16,0 5-3 0,2 4 8 15,3 4-8-15,3-1 7 0,4 3-9 0,3-3 1 16,6 5 24-16,4-2-25 0,4-4 13 0,3 0-13 16,6-9 0-16,3-3 0 0,3-3 0 15,6-2 0-15,4-4 0 0,7-1 0 0,4-6 0 16,5-2 0-16,7-7 0 0,1-5 0 0,6-4 0 15,-1-6 0-15,5-5 0 0,-2-5 0 0,3-3 0 16,1-4 0-16,-1-1 0 0,-1 0 0 0,-2-4 0 16,-1 1 0-16,-4-1 0 0,-6 3 0 0,-2 1 0 15,-6 3 0-15,-2 0 0 0,-6 0 0 0,-4 4 0 16,-3 4-1-16,-4 7-2 0,-5 3-1 16,-19 3 1-16,24 8 2 0,-24-8 0 15,10 29 4-15,-9-6-4 0,-3 4 7 0,-2 5-7 16,-1-1 7-16,-2 2-6 0,2 2 0 0,2 0 0 15,0 0 0-15,4-1 0 0,3 1 0 0,4-4 0 16,6-1 0-16,4-4 0 0,5-3 0 0,5-2 0 16,4-2 0-16,4-2 0 0,2-3 0 0,5-4 0 15,0-1 0-15,5-5 0 0,0-2 0 16,3-6 0-16,1-4 0 0,2-5 0 0,3-2 0 16,2-5 0-16,2-1 0 0,-3-5 0 0,2-2 0 15,-3-1 0-15,-3-1 0 0,0 1 0 16,-4-1 0-16,-3 3 0 0,-3 3 0 0,-5 4 0 15,-3 3 0-15,-5 2 0 0,-4 5 0 0,-8 4 0 16,-2 5 0-16,-17 1 0 0,21 9 0 16,-21-9 0-16,8 26 0 0,-7-5 0 0,-2 5 0 15,-1 5 0-15,-2 5 0 0,-1 3 0 0,2 2 0 16,1 0 0-16,2 0 0 0,4-1 0 0,3-4 0 16,6-1 0-16,2-5 0 0,7-4 0 0,6-3 0 15,5-5 0-15,5-4 0 0,6-3 0 0,3-2 0 16,8-7 0-16,2-3 0 0,4-4 0 0,1-3 0 15,6-7 0-15,2-3 0 0,2-2 0 16,1-5 0-16,0-1 0 0,-4-2 0 16,1 0 0-16,-3-2 0 0,-2 2 0 0,-2 0 0 15,-3 2 0-15,0 1 0 0,-8 4 0 0,-2 0 0 16,-6 3 0-16,-7 3 0 0,-5 2 0 0,-3 2 0 16,-5 5 0-16,-3 3 0 0,-21 3 0 0,27 2 0 15,-27-2 0-15,17 16 0 0,-17-16 0 0,7 32 0 16,-6-11 0-16,-2 2 0 0,0 2 0 15,-2 2 0-15,0 0 0 0,2 2 0 0,-1-2 0 16,4 1 0-16,1-2 0 0,2-2 0 0,5-4 0 16,2-2 0-16,-12-18 0 0,38 31 0 0,-14-22 0 15,6-1 0-15,6-6 0 0,4-2 0 0,5-5 0 16,4-6 0-16,4-3 0 0,3-4 0 16,1-5 0-16,0-3 0 0,2-2 0 0,-1-2 0 15,0 0 0-15,0-1 0 0,-3 0 0 16,0 1 0-16,-4 2 0 0,-2 0 0 0,-4 2 0 15,-6 2 0-15,-3 3 0 0,-4 3 0 0,-5 5 0 16,-3 4 0-16,-5 4 0 0,-19 5 0 0,27 0 0 16,-27 0 0-16,0 0 0 0,20 27 0 0,-18-10 0 15,-1 6 0-15,1 2 0 0,-1 2 0 0,1 2 0 16,2-5 0-16,2 0 0 0,2-2 0 16,5-1 0-16,2-4 0 0,6-2 0 0,5-4 0 15,4-2 0-15,5-3 0 0,8-5 0 16,3-2 0-16,5-4 0 0,6-2 0 0,3-4 0 15,2-1 0-15,2-3 0 0,0-1 0 0,1 1 0 16,2-3 0-16,0 1 0 0,1-4 0 0,-2 2 0 16,0-3 0-16,-3-1 0 0,-2 1 0 0,-3-1 0 15,-6 1 0-15,-1 3 0 0,-4 1 0 16,-6 2 0-16,-2 2 0 0,-4 2 0 0,-6 2 0 16,-6 3 0-16,-2 3 0 0,-21 4 0 0,28-1 0 15,-28 1 0-15,0 0 0 0,17 13 0 0,-17-13 0 16,4 19 0-16,-4-19 0 0,5 32 0 0,-3-13 0 15,2 1 0-15,0 1 0 0,3 1 0 0,1 0 0 16,3-2 0-16,2 0 0 16,6-3 0-16,1-3 0 0,6-3 0 0,1-4 0 15,5-3 0-15,4-2 0 0,3-2 0 0,2-4 0 16,5-4 0-16,2-1 0 0,3-6 0 0,3-1 0 16,5-3 0-16,2-1 0 0,-1-2 0 0,0 0 0 15,-2 0 0-15,-3-2 0 0,-3 1 0 0,-3-4 0 0,-6 1 0 16,-4-2 0-16,-4-2 0 0,-4-3 0 15,-1-4 0-15,-6-2 0 0,-5-2 0 16,-3 1 0-16,-5 5-3 0,-2 3 6 0,-7 5-3 16,-1 1 0-16,-6 3 0 0,-1 3 0 0,-1-1 0 15,-3 3 0-15,2-1 0 0,8 19 0 0,-16-26 0 16,16 26 0-16,0 0 0 0,0 0 0 0,0 0 0 0,0 0 0 16,0 0 0-16,-6 28 0 0,12-9 0 15,2 2 0-15,5-2 0 0,-13-19 0 16,32 29 0-16,-7-19 0 0,4-6 0 0,6-3 0 15,4-7 0-15,4-5 0 0,4-6 0 0,2-5 0 16,2-9 0-16,0-7 0 0,-1-5 0 0,-3-6 0 16,-1 0 0-16,-2-6 0 0,-1-1 0 0,-3-3 0 15,-6 1 0-15,-5 4 0 0,-9 2 0 0,-9 1 0 16,-9 5 0-16,-7 3 0 0,-7 4 0 0,-5 3 0 16,-6 5 0-16,-5 0 0 0,-1 1 0 15,-2 2 0-15,0 3 0 0,0 2 0 0,1 3 0 31,1 2 0-31,1 2 0 0,1 3 0 0,3 6 0 16,3-2 0-16,3 3 0 0,18 6 0 0,-21-7 0 16,21 7 0-16,0 0 0 0,0 0 0 0,16-42-301 15,-25 3-316-15,24 11-77 0,6 9 260 0</inkml:trace>
  <inkml:trace contextRef="#ctx0" brushRef="#br2" timeOffset="17256.1603">774 3144 1276 0,'-18'-18'82'0,"18"18"-26"0,-7-19 1 16,7 19 3-16,-4-23 10 0,4 23-9 15,-3-22 0-15,3 22-12 0,-4-23-3 0,4 23-11 16,-4-22-2-16,4 22-10 0,-5-19-1 0,5 19-6 15,0 0-2-15,-2-18-5 0,2 18-2 0,0 0-1 16,0 0-4-16,0 0 2 0,0 0 1 0,0 0 1 16,1 19 1-16,-1-19 0 0,0 38-5 15,0-10 4-15,0 4-7 0,-1 6 6 0,-1 4-8 16,-1 3-8-16,1 3 21 0,2 3-20 16,0 0 19-16,1 0-3 0,-1-2-11 0,1-3 10 15,-1-2-7-15,3-4 9 0,-1-7-7 0,0-6 7 16,3-6-6-16,-5-21 3 0,14 27-4 0,-14-27 1 15,23 17-2-15,-23-17 3 0,24 0-2 0,-24 0 1 16,30-15-1-16,-30 15 0 0,35-36 0 0,-16 11 0 16,2-8 0-16,1-3 0 0,2-4 0 15,0 0 0-15,1-2 0 0,1 0 0 0,-3 2 0 16,-1 2 0-16,0 4 0 0,-2 5 0 0,-5 5 0 16,0 4 0-16,-15 20 0 0,19-23 0 15,-19 23 0-15,0 0 0 0,0 0 0 0,0 0 0 16,11 26 0-16,-11-5 0 0,0 4 0 0,-1 4 0 15,0 3 0-15,-1 3 0 0,-1 0 0 0,1 1 0 16,2-1 0-16,1-1 0 0,1-2 0 16,3-5 0-16,1-4 0 0,4-3 0 0,-10-20 0 15,27 23 0-15,-27-23 0 0,33 6 0 0,-13-10 0 16,2-4 0-16,0-7 0 0,1-5 0 0,0-8 0 16,-1-5 0-16,1-4 0 0,2-3 0 0,-4-3 0 15,1-1 0-15,-1 0 0 0,-3 2 0 0,-3-1 0 16,-3 6 0-16,-6 1 0 0,-1 4 0 15,-5 7 0-15,-2 2 0 0,-3 5 0 16,-4 1 0-16,9 17 0 0,-18-23 0 0,18 23 0 16,-21-10 0-16,21 10 0 0,-19 4-12 0,19-4-38 15,0 0-9-15,-14 32-32 0,14-32-10 0,13 39-289 16,-13-39-222-16,6 23 45 0,-6-23 403 0</inkml:trace>
  <inkml:trace contextRef="#ctx0" brushRef="#br2" timeOffset="17599.9051">1757 3495 1739 0,'0'0'35'0,"12"24"-7"15,-12-24-1-15,29 15 8 0,-10-15 5 0,6 0-1 16,1-7-7-16,4-2-6 0,3-5 0 0,1-2-6 15,0-5-20-15,-2-2 0 0,-2-3 0 0,-2 0 0 16,-4-2 0-16,-1 1 0 0,-4 0 0 0,-6 3 0 16,-4 2 0-16,-5 4 0 0,-5 1 0 0,1 17 0 15,-18-30 0-15,18 30 0 0,-38-21 0 0,14 15 0 16,-3 5 0-16,-3 3 0 16,-1 6 0-16,-1 4 0 0,-1 5 0 0,1 4 0 15,2 6 0-15,2 4 0 0,3 5 0 0,5 2 0 16,2 2 0-16,4-2 0 0,4-1 0 0,7-4 0 15,4-2 0-15,6-4 0 0,8-4 0 0,3-6 0 16,8-4 0-16,3-6 0 0,6-3 0 0,3-8 0 16,8 3-20-16,-9-27-164 0,17 23-470 15,-10-13-12-15,11 4 144 0</inkml:trace>
  <inkml:trace contextRef="#ctx0" brushRef="#br2" timeOffset="18131.1933">3586 3002 1815 0,'-29'-28'61'0,"22"11"-30"16,-4-4-3-16,1 2-4 0,-3-3 6 0,-1 4-7 15,-2-1-2-15,-2 2-7 0,-3 1-14 0,1 4 0 16,-2 2 0-16,1 5 0 0,1 4 0 0,-1 2 0 16,0 7 0-16,1 3 0 15,-2 6 0-15,1 4 0 0,-1 8 0 0,0 8 0 16,1 4 0-16,3 5 0 0,4 3 0 0,0 2 0 15,3 2 0-15,3-1 0 0,4-1 0 0,2-1 0 16,3-6 0-16,4-1 0 0,2-3 0 0,2-5 0 16,3 0 0-16,-1-4 0 0,2 1 0 0,-2-6 0 15,4 3-47-15,-6-9-19 0,10 9-52 0,-19-29-292 16,0 0-193-16,19 18-8 0,-19-18 420 16</inkml:trace>
  <inkml:trace contextRef="#ctx0" brushRef="#br2" timeOffset="18990.5439">3068 3412 1831 0,'0'0'76'0,"0"0"-30"0,0 0-15 0,0 0-9 16,0 0-6-16,0 0-7 0,0 0-4 0,0 0 0 16,0 0 1-16,23-11-6 0,-23 11 0 0,34-5 0 15,-11 0 0-15,3-2 0 0,2 0 0 0,2-3 0 16,2 0 0-16,3-2 0 0,-1 0 0 0,3-2 0 15,0-1 0-15,1 0 0 0,-3 2 0 0,-1 1 0 16,-2 1 0-16,-4 3 0 0,-4 0 0 16,-4 4 0-16,-20 4 0 0,24-3 0 15,-24 3 0-15,0 0 0 0,0 0 0 0,0 0 0 16,5 23 0-16,-5-23 0 0,-16 30 0 0,3-9 0 16,-2 2 0-16,-3 4 0 0,0 2 0 0,-2 2 0 15,2 3 0-15,1-1 0 0,0 2 0 0,2-3 0 16,4 0 0-16,3-4 0 0,3-4 0 0,5-4 0 15,0-20 0-15,10 28 0 0,-10-28 0 16,24 17 0-16,-7-13 0 0,5-4 0 0,3-6 0 16,3-6 0-16,3-4 0 0,0-7 0 0,0-3 0 15,-1-5 0-15,-2-3 0 0,-1 0 0 0,-3-1 0 16,-3 1 0-16,-4 0 0 0,-5 2 0 0,-3 2 0 16,-4 3 0-16,-4 3 0 0,-5 2 0 15,-3 3 0-15,-3 2 0 0,10 17 0 16,-25-24 0-16,25 24 0 0,-28-11 0 0,28 11 0 15,-25-3 0-15,25 3 0 0,0 0 0 0,-19 9 0 16,19-9 0-16,0 0 0 0,0 0 0 0,2 23 0 16,-2-23 0-16,18 13 0 0,-18-13 0 0,30 11 0 15,-11-7 0-15,2-3 0 0,2-2 0 0,-1-1 0 16,3-1 0-16,-2-2 0 0,2-1 0 0,0-1 0 16,0-2 0-16,-1 2 0 0,-2 0 0 15,-3-1 0-15,-19 8 0 0,27-8 0 0,-27 8 0 16,0 0 0-16,17-4 0 0,-17 4 0 0,0 0 0 15,0 0 0-15,0 0 0 0,-7 21 0 16,7-21 0-16,-12 31 0 0,3-10 0 0,-2 3 0 16,-1 4 0-16,0-2 0 0,-2 3 0 0,4-2 0 15,-1 0 0-15,3-3 0 0,3-2 0 0,4-3 0 16,4-2 0-16,-3-17 0 0,11 26 0 16,-11-26 0-16,19 19 0 0,-19-19 0 0,28 7 0 15,-10-8 0-15,3-4 0 0,2-5 0 0,1-3 0 16,4-3 0-16,0-3 0 0,1-3 0 0,1-1 0 15,-2-4 0-15,-4 2 0 0,-2 0 0 0,-4 0 0 16,-3 2 0-16,-4 2 0 0,-2 0 0 0,-3 3 0 16,-6 18 0-16,8-31 0 15,-8 31 0-15,2-21 0 0,-2 21 0 0,0 0 0 16,0 0 0-16,0 0 0 0,0 0 0 0,0 0 0 16,-18 10 0-16,18-10 0 0,-10 36 0 0,5-11 0 15,0 3 0-15,1 0 0 0,1 0 0 0,2-3 0 16,2-1 0-16,3-2 0 0,1-4 0 0,3-1 0 15,-8-17 0-15,22 26 0 0,-22-26 0 0,35 13 0 16,-15-12 0-16,7-1 0 0,-3-6 0 16,6-1-1-16,-5-8-71 0,6 8-24 0,-17-30-140 15,32 32-268-15,-29-19-88 0,7 3 47 0</inkml:trace>
  <inkml:trace contextRef="#ctx0" brushRef="#br2" timeOffset="19334.3037">4733 3248 1792 0,'0'0'97'0,"-18"-1"-60"0,18 1 13 15,0 0-30-15,-20 10 8 0,20-10-7 16,-10 17-19-16,10-17-2 0,-9 29 0 0,5-10 0 16,0 2 0-16,2 0 0 0,0 4 0 0,0 1 0 15,0 0 0-15,2-2 0 0,-3-1 0 0,2-1 0 16,2-3 0-16,-1 0 0 0,0-19 0 0,5 24 0 16,-5-24 0-16,0 0 0 0,0 0 0 0,0 0 0 15,23 4 0-15,-23-4 0 0,19-17 0 16,-19 17 0-16,22-34 0 0,-10 10 0 15,1-1 0-15,1-2 0 0,-2 1 0 0,0 0 0 16,-1 1 0-16,-1-1 0 0,-2 3 0 0,1 2 0 16,-2 2 0-16,-7 19 0 0,13-27 0 0,-13 27 0 15,0 0 0-15,0 0 0 0,0 0 0 0,17-12 0 16,-17 12 0-16,0 0 0 0,12 29 0 0,-7-10 0 16,1 3 0-16,0 1 0 0,2 1 0 15,3-2 0-15,1 1 0 0,4-5 0 0,3 0 0 16,2-5 0-16,4 0 0 0,1-4 0 0,5-1-4 15,0-8-67-15,14 11-63 0,-28-35-219 0,33 24-277 16,-16-12 32-16,4-5 342 0</inkml:trace>
  <inkml:trace contextRef="#ctx0" brushRef="#br2" timeOffset="19678.0825">5499 3257 1744 0,'-27'12'201'16,"5"-1"-150"-16,-1 0 0 0,3 3-51 0,-2 3 0 15,1 1 0-15,2 2 0 0,2 1 0 0,2 1 0 16,4 0 0-16,3-2 0 0,5-1 0 0,3-19 0 16,0 30 0-16,0-30 0 0,13 23 0 15,-13-23 0-15,30 13 0 0,-10-12 0 0,6-4 0 16,-1-6 0-16,6-4 0 0,-1-4 0 0,3-2 0 16,-1-7 0-16,-2 0 0 0,-1-8 0 15,-2 0 0-15,-1-2 0 0,-5-2 0 0,0-1 0 16,-3 2 0-16,-4 1 0 0,-2 2 0 0,-5 1 0 15,-3 1 0-15,-3-1 0 0,-2 1 0 0,-4 3 0 16,0 6 0-16,-2 7 0 0,7 16 0 16,-18-14 0-16,18 14 0 0,-25 14 0 0,11 2 0 15,-2 10 0-15,0 6 0 0,1 7 0 0,1 2 0 16,3 3 0-16,2 1 0 0,5-3 0 0,1 1 0 16,6-1 0-16,0-5 0 0,7-1 0 0,0-7 0 15,9 2 0-15,-2-16-51 0,24 28-221 0,-41-43-269 16,48 18-110-16,-13-5 120 0</inkml:trace>
  <inkml:trace contextRef="#ctx0" brushRef="#br2" timeOffset="21027.1044">6789 3072 1694 0,'-19'14'175'16,"19"-14"-147"-16,0 0-11 0,0 0-7 0,0 0 6 15,19-21 1-15,-2 8 4 0,5 3-6 0,4-6-1 16,4 0-7-16,5-1 3 0,3-1-6 0,4 0 3 16,-1 2-3-16,3 0 0 0,-4 4-3 15,0 3 1-15,-2 0-3 0,-3 4 1 16,-3 3 0-16,-6 2 1 0,-4 4-1 0,-22-4-1 16,29 13 3-16,-29-13-2 0,11 23 0 0,-11-23 0 15,-7 36 0-15,-5-13 0 0,-4 3 0 0,-6 3 0 16,-2 0 0-16,-3 1 0 0,-1 1 0 0,0 0 0 15,1-2 0-15,3-3 0 0,6-2 0 16,3-4 0-16,15-20 0 0,-14 26 0 0,14-26 0 16,0 0 0-16,11 21 0 0,-11-21 0 0,32 8 0 15,-7-6 0-15,4-4 0 0,5-3 0 0,2 1 0 16,2-4 0-16,2 0 0 0,-2-1 0 0,-3 2 0 16,-1 0 0-16,-5 2 0 0,-4 0 0 0,-6 3 0 15,-19 2 0-15,20-1 0 0,-20 1 0 16,0 0 0-16,0 0 0 0,0 0 0 15,-26 26 0-15,4-10 0 0,-7 3 0 0,-6 4 0 16,-3 1 0-16,-2 3 0 0,-3 1 0 0,2 0 0 16,5-2 0-16,3-2 0 0,7-2 0 0,4-1 0 15,7-4 0-15,15-17 0 0,-17 24 0 0,17-24 0 16,0 0 0-16,6 18 0 0,-6-18-17 0,26 1-59 16,6 16-152-16,-32-17-408 0,45-20 6 0,-17 6 171 15</inkml:trace>
  <inkml:trace contextRef="#ctx0" brushRef="#br2" timeOffset="21506.0083">8925 2907 1608 0,'4'-32'246'0,"-4"32"-215"16,1-20-7-16,-1 20-4 0,0 0 6 0,0 0 7 31,0 0-4-31,0 0-3 0,-1 18-22 0,-2 3-4 16,1 8 0-16,-2 6 0 0,0 4 0 0,1 4 0 0,-1 5 0 0,0 1 0 15,0 2 0-15,-1 1 0 0,-1-1 0 0,0-3 0 16,-1-2 0-16,3-4 0 0,0-4 0 16,2-3 0-16,0-5 0 0,2-2 0 0,4-3 0 15,-2-8-12-15,7 3-46 0,-9-20-49 0,28 30-243 16,-28-30-286-16,0 0 10 0,23-5 369 16</inkml:trace>
  <inkml:trace contextRef="#ctx0" brushRef="#br2" timeOffset="21693.5446">8678 3393 1990 0,'0'0'49'0,"0"0"-41"15,-17 0-8-15,17 0 0 0,0 0 0 0,0 0 0 16,21-3 0-16,-21 3 0 0,37-5 0 0,-10-1 0 16,4-1 0-16,3-4 0 0,2-4 0 0,4 0 0 15,0-6 0-15,4 0-29 0,-3-5-19 16,11 8-78-16,-23-33-130 0,25 27-352 15,-10-9-35-15,-1-2 307 0</inkml:trace>
  <inkml:trace contextRef="#ctx0" brushRef="#br2" timeOffset="22068.5254">9445 2809 1926 0,'3'20'55'16,"-3"-20"-32"-16,-20 29 1 0,11-11-5 0,1 5-19 15,-3 5 0-15,3 2 0 0,-4 4 0 0,1 2 0 16,0 2 0-16,0 1 0 0,0 4 0 0,1 0 0 16,-1 1 0-16,3 1 0 0,-1-4 0 15,3-1 0-15,1-5 0 0,3-3 0 16,2-4 0-16,2-6 0 0,2-4 0 0,-4-18 0 16,16 25 0-16,-16-25 0 0,23 13 0 0,-23-13 0 15,29-4 0-15,-29 4 0 0,35-16 0 0,-16 3 0 16,0-3 0-16,2-2 0 0,-2-5 0 0,1 1 0 15,-1-2 0-15,-3 2 0 0,-2 2 0 0,-1 2 0 16,-13 18 0-16,18-29 0 0,-18 29 0 0,0 0 0 16,14-19 0-16,-14 19 0 0,0 0 0 15,0 0 0-15,0 0 0 0,2 30 0 0,-2-11 0 16,0 3 0-16,0 4 0 0,-2-2 0 16,2 2 0-16,2-4 0 0,1 1 0 0,2-5 0 15,5 0 0-15,-10-18 0 0,23 25 0 0,-23-25 0 16,34 15-21-16,-16-16-57 0,14 10-64 0,-28-34-261 15,30 20-221-15,-11-8 27 0,3-10 416 0</inkml:trace>
  <inkml:trace contextRef="#ctx0" brushRef="#br2" timeOffset="22240.4922">9971 3248 1896 0,'-17'2'63'0,"17"-2"-27"0,-25 4-3 0,25-4-14 15,-23 15-19-15,23-15 0 0,-22 33 0 0,11-12 0 16,2 4 0-16,0 1 0 15,3 1 0-15,1 1 0 0,3-1 0 0,-1-1 0 16,3-3 0-16,3-1 0 0,2-3 0 0,3-1 0 16,-8-18 0-16,21 27 0 0,-21-27 0 0,28 12 0 15,-28-12-22-15,39 6-109 0,-44-27-440 0,33 12-91 16,-10-12 18-16</inkml:trace>
  <inkml:trace contextRef="#ctx0" brushRef="#br2" timeOffset="22631.0614">10188 3121 2047 0,'0'0'0'0,"0"0"0"0,0 0 0 16,0 0 0-16,7 19 0 0,-7-19 0 0,0 0 0 16,13 24 0-16,-13-24 0 0,12 21 0 15,-12-21 0-15,9 28 0 0,-7-11 0 0,-2 1 0 16,-2 3 0-16,-1 3 0 0,-1 0 0 0,-2 2 0 15,-2 0 0-15,1 0 0 0,-2-2 0 0,2-1 0 16,-1-1 0-16,4-4 0 0,4-18 0 0,-9 26 0 16,9-26 0-16,0 0 0 0,3 17 0 0,-3-17 0 15,0 0 0-15,0 0 0 0,19-11 0 16,-19 11 0-16,24-26 0 0,-8 5 0 16,2-2 0-16,-1-2 0 0,0-1 0 0,0 2 0 15,-1 1 0-15,-1 2 0 0,-2 1 0 0,-13 20 0 16,20-28 0-16,-20 28 0 0,0 0 0 0,14-17 0 15,-14 17 0-15,0 0 0 0,0 0 0 0,0 0 0 16,4 22 0-16,-4-22 0 0,4 30 0 0,-1-11 0 16,2 2 0-16,0-1 0 0,5 1 0 15,-1-1 0-15,8 0 0 0,-17-20 0 0,39 35-13 16,-18-27-90-16,22 26-181 0,-43-34-316 0,47 17-42 16,-14-8 238-16</inkml:trace>
  <inkml:trace contextRef="#ctx0" brushRef="#br2" timeOffset="23177.9309">10922 3235 1958 0,'-32'-11'48'0,"11"5"-22"0,-2 1-11 16,1 4-15-16,-3 1 0 0,1 5 0 0,-2 2 0 15,1 4 0-15,1 2 0 0,3 6 0 0,0 0 0 16,3 5 0-16,-1 1 0 0,6 3 0 15,2-1 0-15,4-3 0 0,3-1 0 0,3-2 0 16,5-4 0-16,-4-17 0 0,17 24 0 0,-17-24 0 16,30 14 0-16,-12-10 0 0,2-3 0 15,-1-3 0-15,2-4 0 0,1-3 0 0,0-1 0 16,-1-4 0-16,0-1 0 0,-1-2 0 0,-5-2 0 16,0 0 0-16,-2-3 0 0,0 0 0 0,-4 2 0 15,0-1 0-15,-2 2 0 0,-2 2 0 16,-5 17 0-16,6-28 0 0,-6 28 0 0,0 0 0 15,0 0 0-15,0 0 0 0,0 0 0 0,0 0 0 16,0 0 0-16,-8 17 0 0,1 4 0 0,1 6 0 16,-3 7 0-16,1 2 0 0,-1 4 0 0,0 3 0 15,2 3 0-15,-1 2 0 0,2 3 0 0,2 0 0 16,-3-1 0-16,4-1 0 0,-3-1 0 16,2-1 0-16,0-4 0 0,2-5 0 15,1-5 0-15,0-4 0 0,-1-6 0 0,1-6 0 16,1-17 0-16,0 23 0 0,0-23 0 0,0 0 0 15,0 0 0-15,0 0 0 0,0 0 0 0,0 0 0 16,-6-29 0-16,4 7 0 0,-1-4 0 0,3-6 0 16,3-1 0-16,-1 0 0 0,3-4 0 0,0-1 0 15,3-4 0-15,2-1 0 0,2 1 0 16,2-2 0-16,0 4 0 0,1 3 0 0,1 5 0 16,-2 3 0-16,1 10 0 0,-1 0 0 0,-14 19 0 15,30-23 0-15,-13 18 0 0,-17 5 0 0,37 0-114 16,-34-22-164-16,37 40-190 0,-40-18-150 15,27-12 50-15,1 25 568 0</inkml:trace>
  <inkml:trace contextRef="#ctx0" brushRef="#br2" timeOffset="23537.3131">11332 3269 1986 0,'20'-5'61'0,"-20"5"-61"0,-22-8 0 0,22 8 0 16,-26-2 0-16,26 2 0 0,-34 8 0 0,15-2 0 15,19-6 0-15,-33 17 0 0,33-17 0 16,-29 24 0-16,29-24 0 0,-25 26 0 0,25-26 0 16,-17 23 0-16,17-23 0 0,-6 19 0 15,6-19 0-15,2 16 0 0,-2-16 0 0,0 0 0 16,17 22 0-16,-17-22 0 0,22 10 0 0,-22-10 0 16,28 8 0-16,-28-8 0 0,28 10 0 0,-28-10 0 15,25 11 0-15,-25-11 0 0,22 11 0 0,-22-11 0 16,0 0 0-16,21 20 0 0,-21-20 0 15,0 0 0-15,2 22 0 0,-2-22 0 0,-4 20 0 16,4-20 0-16,-16 21 0 0,16-21 0 0,-27 26 0 16,27-26 0-16,-34 26 0 0,17-14 0 0,0-2 0 15,17-10 0-15,-32 18 0 0,32-18 0 16,-26 11 0-16,26-11 0 0,-21 9 0 0,21-9 0 16,0 0 0-16,-17 9 0 0,17-9-146 0,0 0-182 15,-18-3-209-15,18 3-80 0,0 0 199 16</inkml:trace>
  <inkml:trace contextRef="#ctx0" brushRef="#br2" timeOffset="23990.476">12236 3225 1528 0,'0'0'449'16,"0"0"-406"-16,0 0-23 0,0 0-13 0,0 0-7 15,0 0 0-15,-7 20 0 0,7-20 0 0,-10 22 0 16,4-2 0-16,3 3 0 0,-2 5 0 0,0 2 0 15,0 2 0-15,1-1 0 0,0 0 0 16,1 0 0-16,1-4 0 0,-1 0 0 0,2-3 0 16,2-3 0-16,2-4 0 0,-3-17-37 0,9 22-28 15,11-1-104-15,-20-21-466 0,0 0-6 0,24-12 142 16</inkml:trace>
  <inkml:trace contextRef="#ctx0" brushRef="#br2" timeOffset="24396.711">12351 3114 1998 0,'18'3'32'0,"-18"-3"-23"0,0 0-1 0,22 6-8 16,-22-6 0-16,28 7 0 0,-28-7 0 0,29 11 0 16,-29-11 0-16,28 18 0 0,-28-18 0 0,27 26 0 15,-16-9 0-15,0 0 0 16,-3 3 0-16,-1 0 0 0,-2 3 0 0,-1 3 0 15,-4-1 0-15,-1 4 0 0,-3-1 0 0,-1 0 0 16,-1-1 0-16,-1 1 0 0,0 0 0 0,-1 0 0 16,1-3 0-16,0-2 0 0,1-2 0 0,1-3 0 15,5-18 0-15,-4 23 0 0,4-23 0 0,0 0 0 16,0 0 0-16,0 0 0 0,0 0 0 16,22-8 0-16,-22 8 0 0,28-33 0 0,-10 9 0 15,4-5 0-15,1-2 0 0,0 0 0 0,0 0 0 16,0 2 0-16,-1-1 0 0,-1 5 0 0,-2 2 0 15,-1 4 0-15,-18 19 0 0,26-29 0 0,-26 29 0 16,19-16 0-16,-19 16 0 0,0 0 0 16,20-1 0-16,-20 1 0 0,0 0 0 0,22 24 0 15,-22-24 0-15,20 29 0 0,-10-10 0 16,0 0 0-16,1 3 0 0,-2-2-8 0,6 11-115 16,-15-31-154-16,26 27-335 0,-26-27-4 0,19 29 206 15</inkml:trace>
  <inkml:trace contextRef="#ctx0" brushRef="#br2" timeOffset="24802.1154">13524 3300 1553 0,'0'0'178'0,"1"-25"-74"0,-1 25-24 16,0 0-50-16,-24-7 3 0,7 6-12 15,-4 4 1-15,-2 1 4 0,-2 5-26 0,-3 4 0 16,0 2 0-16,-3 3 0 0,1 2 0 15,1 0 0-15,1 2 0 0,2-1 0 0,3-1 0 16,4 1 0-16,3-4 0 0,16-17 0 0,-17 26 0 16,17-26 0-16,0 21 0 0,0-21 0 0,15 17 0 15,-15-17 0-15,30 13 0 0,-8-9 0 0,2-3 0 16,5-2 0-16,3-4 0 0,4 0 0 0,0-5 0 16,4 1 0-16,-2-5 0 0,3 5-17 0,-3-8-62 15,8 13-35-15,-27-30-158 0,29 26-344 16,-20-8 20-16,-2-2 244 0</inkml:trace>
  <inkml:trace contextRef="#ctx0" brushRef="#br2" timeOffset="25132.9058">13741 3317 1759 0,'18'9'146'0,"-18"-9"-89"0,0 0-2 16,-21 7-25-16,21-7-30 0,0 0 0 16,-17 22 0-16,17-22 0 0,-9 23 0 0,9-23 0 15,-9 32 0-15,5-12 0 0,1 0 0 0,-1 3 0 16,-1 1 0-16,2 1 0 0,-1 1 0 0,-1 0 0 15,1-1 0-15,-2-2 0 0,4-4 0 0,-1 0 0 16,3-19 0-16,3 21 0 0,-3-21 0 0,0 0 0 16,0 0 0-16,18 6 0 0,-18-6 0 0,0 0 0 15,26-23 0-15,-14 6 0 0,1-4 0 16,1-6 0-16,-1-1 0 0,-1-1 0 0,0 1 0 16,-3 3 0-16,-3 0 0 0,-2 3 0 0,-2-1 0 15,-1 2 0-15,-1 1 0 0,0-1 0 0,-1 4 0 16,1 17 0-16,0-28 0 0,0 28 0 0,0 0 0 15,0-16 0-15,0 16 0 0,0 0 0 0,0 0 0 16,0 0 0-16,0 0 0 0,23 13 0 16,-23-13 0-16,27 10 0 0,-10-6 0 15,2 0 0-15,2-3 0 0,3 2 0 0,-1-5 0 16,7 5-2-16,-8-15-122 0,20 30-141 0,-37-40-240 16,27 21-127-16,-9-4 114 0</inkml:trace>
  <inkml:trace contextRef="#ctx0" brushRef="#br2" timeOffset="25495.9269">14089 3385 1681 0,'-11'30'366'0,"11"-30"-366"0,-8 17 0 0,8-17 0 16,0 0 0-16,9 21 0 0,-9-21 0 0,18 8 0 16,-18-8 0-16,33 3 0 0,-11-5 0 0,1-1 0 15,4-1 0-15,-1-2 0 0,4-1 0 0,-1-2 0 16,2 0 0-16,-1-2 0 0,-1-1 0 15,-2-2 0-15,-4 2 0 0,-3-1 0 0,-20 13 0 16,28-24 0-16,-28 24 0 0,14-22 0 0,-14 22 0 16,0-20 0-16,0 20 0 0,-11-19 0 0,11 19 0 15,-22-13 0-15,4 9 0 0,-2 4 0 0,-1 3 0 16,-3 2 0-16,1 4 0 0,-1 3 0 0,-2 5 0 16,1 5 0-16,0 1 0 0,1 4 0 15,2-1 0-15,3 2 0 0,2-1 0 16,3-2 0-16,4-1 0 0,3-2 0 0,4-1 0 15,4-2 0-15,-1-19 0 0,12 30 0 0,-12-30 0 16,27 21 0-16,-8-15 0 0,12-1 0 0,3-8 0 16,12 1 0-16,2-9 0 0,16 9-75 0,-16-32-169 15,36 36-242-15,-22-26-142 0,4 0 64 0,7 18 515 16</inkml:trace>
  <inkml:trace contextRef="#ctx0" brushRef="#br2" timeOffset="25981.1462">15092 3297 1780 0,'0'0'145'0,"-7"-17"-95"0,7 17-4 0,-34-16-20 16,16 12-26-16,-1 2 0 0,-2 3 0 16,-2 3 0-16,-1 3 0 0,0 2 0 0,0 4 0 15,0 0 0-15,1 3 0 0,1 2 0 0,1 1 0 16,1 2 0-16,3 3 0 0,1 0 0 0,1 1 0 16,2 0 0-16,3 0 0 0,4-3 0 0,3-1 0 15,3-4 0-15,0-17 0 0,8 29 0 16,-8-29 0-16,23 19 0 0,-6-13 0 0,3-5 0 15,2-1 0-15,1-5 0 0,3-1 0 16,1-6 0-16,2 0 0 0,-1-4 0 0,-1-2 0 16,-3 0 0-16,-2-1 0 0,-2-2 0 0,-2 2 0 15,-1 0 0-15,-5 2 0 0,-12 17 0 0,21-29 0 16,-21 29 0-16,11-17 0 0,-11 17 0 0,0 0 0 16,0 0 0-16,0 0 0 0,0 0 0 0,0 0 0 15,-3 24 0-15,-1-7 0 0,-3 5 0 16,0 2 0-16,0 2 0 0,1 1 0 0,1 0 0 15,2-4 0-15,3 1 0 0,3-5 0 16,4 0 0-16,-7-19-36 0,26 32-85 0,-26-32-117 16,41 10-221-16,-24-15-150 0,9-7 64 0,6 15 507 15</inkml:trace>
  <inkml:trace contextRef="#ctx0" brushRef="#br2" timeOffset="26324.9541">15442 3130 1712 0,'-28'0'274'0,"28"0"-234"0,-30 12-19 16,30-12-21-16,-27 27 0 0,14-11 0 0,0 5 0 15,1 1 0-15,1 0 0 0,2 3 0 16,-1-2 0-16,5 1 0 0,0-1 0 16,3-4 0-16,2-2 0 0,0-17 0 0,3 29 0 15,-3-29 0-15,10 20 0 0,-10-20 0 0,0 0 0 16,22 9 0-16,-22-9 0 0,23-2 0 0,-23 2 0 15,26-8 0-15,-26 8 0 0,26-14 0 0,-26 14 0 16,22-11 0-16,-22 11 0 0,0 0 0 0,22-6 0 16,-22 6 0-16,0 0 0 0,0 0 0 15,0 0 0-15,17 25 0 0,-17-25 0 0,-1 25 0 16,-1-8 0-16,-6 2 0 0,1 2 0 0,-2 2 0 16,0 0 0-16,-1 0 0 0,1-2 0 15,2-2 0-15,2-2 0 0,5-17 0 0,-5 24 0 16,5-24 0-16,0 0 0 0,0 0 0 0,21 17-30 15,-20-42-175-15,38 33-276 0,-25-28-157 0,6 3 29 16,6 10 526-16</inkml:trace>
  <inkml:trace contextRef="#ctx0" brushRef="#br2" timeOffset="26668.7154">15623 3432 2027 0,'0'0'20'0,"-14"21"-20"0,14-21 0 15,0 0 0-15,19 15 0 16,-19-15 0-16,27 0 0 0,-8-3 0 0,4-2 0 16,2-5 0-16,3 1 0 0,0-6 0 0,0 2 0 15,-2-3 0-15,1 0 0 0,-4 1 0 0,-1-1 0 16,-5 0 0-16,-17 16 0 0,20-25 0 0,-20 25 0 16,3-23 0-16,-3 23 0 0,-8-22 0 0,8 22 0 15,-20-17 0-15,20 17 0 0,-30-8 0 16,13 8 0-16,-4 3 0 0,-2 3 0 0,0 5 0 15,-2 6 0-15,-3 4 0 0,1 5 0 0,-1 3 0 16,0 3 0-16,1 2 0 0,4-2 0 0,5 1 0 16,4-4 0-16,8-1 0 0,4-3 0 0,6-2 0 15,4-3 0-15,-8-20 0 0,29 26 0 16,-7-17 0-16,4-7 0 0,6-1 0 0,3-6 0 16,5-1 0-16,1-6 0 0,8 4 0 15,-13-18-123-15,33 31-210 0,-42-34-241 0,28 12-41 16,-6 2 214-16</inkml:trace>
  <inkml:trace contextRef="#ctx0" brushRef="#br2" timeOffset="27106.1794">16403 3423 1790 0,'0'0'73'0,"-10"-21"-23"0,10 21 2 15,-12-18-7-15,12 18-13 0,-21-13-27 0,21 13-5 16,-30-10 0-16,12 9 0 0,-2 2 0 0,-1 1 0 16,0 7 0-16,-4 0 0 0,3 6 0 15,-2 1 0-15,1 2 0 0,0 1 0 0,0 2 0 16,2 2 0-16,3 2 0 0,1-2 0 0,3 2 0 16,2-2 0-16,5-2 0 0,5-3 0 0,2-18 0 15,10 23 0-15,-10-23 0 0,31 12 0 0,-8-11 0 16,4-4 0-16,2-3 0 0,4-6 0 0,1-4 0 15,0-6 0-15,5-4 0 0,0-6 0 16,0-2 0-16,0 0 0 0,-2-2 0 16,-1 1 0-16,-5 0 0 0,-2 1 0 0,-6-2 0 15,-1 1 0-15,-5 0 0 0,-2-2 0 0,-3 4 0 16,-5-1 0-16,-1 2 0 0,-3 7 0 0,-3 5 0 16,0 20 0-16,0 0 0 0,-17-13 0 0,17 13 0 15,-29 27 0-15,10-3 0 0,-2 7 0 0,-1 7 0 16,1 4 0-16,0 1 0 0,2 2 0 0,-1-1 0 15,5-3 0-15,2-3 0 0,7-3 0 16,3-9 0-16,11 1 0 0,-8-27 0 0,29 43-128 16,-29-43-193-16,48 20-154 0,-26-19-130 15,7-7 88-15,18 18 517 0</inkml:trace>
  <inkml:trace contextRef="#ctx0" brushRef="#br2" timeOffset="27699.9453">17552 2934 1806 0,'0'0'54'0,"0"0"-20"0,0 0-5 16,11 18 3-16,-9 0 5 0,-2 6-9 16,2 4-2-16,-4 6-25 0,0 6-1 15,0 5 0-15,-2 4 0 0,-2 2 0 0,0 5 0 16,-3-3 0-16,1 0 0 0,-3-2 0 0,0-5 0 31,0-4 0-31,2-5 0 0,2-7 0 0,2-5 0 0,4-3 0 0,0-5 0 0,1-17 0 0,6 23 0 16,-6-23 0-16,0 0-11 0,24 11-39 0,-24-11-19 15,23-5-72-15,-36-23-349 0,13 28-119 16,15-30 7-16,-15 2 528 0</inkml:trace>
  <inkml:trace contextRef="#ctx0" brushRef="#br2" timeOffset="27887.4483">17365 3396 1684 0,'0'0'292'0,"-20"7"-230"0,20-7-53 15,0 0-9-15,0 0 0 0,0 0 0 16,0 0 0-16,0 0 0 0,0 0 0 0,0 0 0 15,0 0 0-15,22 12 0 0,-22-12 0 0,28 3 0 16,-11-3 0-16,1-3 0 0,3 0 0 0,2-2 0 31,2-2 0-31,0-1 0 0,1-4 0 0,4 3 0 16,-3-8-53-16,8 7-30 0,-14-24-80 0,30 23-425 16,-23-13-32-16,5 3 81 0</inkml:trace>
  <inkml:trace contextRef="#ctx0" brushRef="#br2" timeOffset="28262.4631">18015 2850 1984 0,'0'0'28'0,"-30"33"-9"0,14-10-3 0,2 0-16 16,-1 5 0-16,0 1 0 0,1 4 0 16,-1 2 0-16,2 3 0 0,1 0 0 0,2 2 0 15,0-2 0-15,4 2 0 0,-2-1 0 0,2 1 0 16,1-3 0-16,1 0 0 0,2-6 0 0,0-3 0 15,4-4 0-15,0-4 0 0,-2-20 0 0,10 27 0 16,-10-27 0-16,18 16 0 0,-18-16 0 0,22 4 0 16,-22-4 0-16,24-8 0 15,-24 8 0-15,28-18 0 0,-28 18 0 0,28-26 0 16,-28 26 0-16,25-31 0 0,-25 31 0 0,18-31 0 16,-18 31 0-16,14-28 0 0,-14 28 0 0,10-18 0 15,-10 18 0-15,0 0 0 0,0 0 0 0,0 0 0 16,0 0 0-16,0 0 0 0,0 0 0 0,10 21 0 15,-8-4 0-15,1 2 0 0,2 4 0 0,-3 1 0 16,4 0 0-16,0-1 0 0,3 1 0 16,0-2 0-16,6-1 0 0,0-4 0 0,6 0 0 15,0-8 0-15,13 9-115 0,-34-18-198 0,56-6-272 16,-34 0-37-16,6-2 211 0</inkml:trace>
  <inkml:trace contextRef="#ctx0" brushRef="#br2" timeOffset="28621.8863">18366 3410 2047 0,'-20'2'0'0,"20"-2"0"15,0 0 0-15,0 0 0 0,0 0 0 0,0 0 0 32,-3 23 0-32,3-23 0 0,15 17 0 0,-15-17 0 15,25 18 0-15,-25-18 0 0,29 14 0 0,-29-14 0 16,31 10 0-16,-13-8 0 0,-18-2 0 0,32 0 0 0,-32 0 0 0,30-8 0 0,-30 8 0 15,28-15 0-15,-28 15 0 0,19-21 0 16,-19 21 0-16,11-26 0 0,-11 26 0 0,4-30 0 31,-4 13 0-31,0 17 0 0,-5-33 0 0,-1 16 0 16,6 17 0-16,-21-30 0 0,21 30 0 0,-27-22 0 0,27 22 0 0,-31-7 0 0,12 11 0 0,0 3 0 16,-2 5 0-16,-2 5 0 0,-1 4 0 15,1 4 0-15,0 4 0 0,2 2 0 0,3 2 0 16,3 0 0-16,3 1 0 0,6-4 0 0,3-1 0 15,6-5 0-15,5-3 0 0,-8-21 0 0,39 27 0 16,-7-18 0-16,4-7 0 0,9-2 0 0,0-6 0 16,11 8 0-16,-13-30-229 0,36 36-265 0,-32-24-151 15,8 3 42-15,3 16 528 0</inkml:trace>
  <inkml:trace contextRef="#ctx0" brushRef="#br2" timeOffset="29543.7594">19500 3378 1980 0,'0'0'35'0,"0"0"-22"16,0 0 2-16,0 0-11 0,0 0-4 0,-18 13 0 15,18-13 0-15,-12 24 0 0,12-24 0 0,-15 35 0 16,8-14 0-16,0 3 0 0,-1 0 0 15,1 2 0-15,2-1 0 0,-2-1 0 16,2 2 0-16,1-3 0 0,2-4 0 0,0-2 0 31,2-17 0-31,2 28 0 0,-2-28 0 0,5 19 0 16,-5-19 0-16,0 0 0 0,0 0 0 0,0 0 0 16,0 0 0-16,17 0 0 0,-17 0 0 0,0 0 0 15,17-30 0-15,-7 10 0 0,1-2 0 0,1-4 0 0,-1 0 0 0,0-1 0 0,-2 0 0 16,0 2 0-16,-2-1 0 0,0 2 0 0,1 1 0 15,-1-1 0-15,2 1 0 0,-2 3 0 0,0 1 0 16,-7 19 0-16,14-23 0 0,-14 23 0 0,0 0 0 16,18-10 0-16,-18 10 0 0,0 0 0 0,27 8 0 15,-27-8 0-15,31 13 0 0,-10-3 0 16,-2-3 0-16,4 2 0 0,1-4 0 0,4 1 0 16,-2-2 0-16,7 3-32 0,-5-7-34 15,9 7-2-15,-8-10-6 0,11 14-20 0,-21-24-76 16,29 31-84-16,-48-18 5 0,47-5 53 0,-29 4 153 15,-18 1 182-15,36 2 68 0,-44-22 41 0,33 34-32 16,-25-14-60-16,0 0-45 0,-15-21-44 0,15 21-16 16,0 0-12-16,-22-17-27 0,22 17-12 0,-22-11 0 15,22 11 0-15,-28-6 0 0,28 6 0 16,-28-3 0-16,28 3 0 0,-29 3 0 0,29-3 0 16,-29 11 0-16,29-11 0 0,-32 24 0 15,14-8 0-15,1 3 0 0,-1 4 0 0,1 1 0 16,1 1 0-16,3 3 0 0,1-2 0 0,3-2 0 15,3-1 0-15,3-4 0 0,5-2 0 0,-2-17 0 16,12 24 0-16,-12-24 0 0,28 15 0 0,-10-13 0 16,5-2 0-16,2-3 0 0,0-6 0 15,4-3 0-15,0-4 0 0,3-2 0 0,-3-5 0 16,-2 1 0-16,-4 0 0 0,-1 0 0 0,-4 2 0 16,-4 2 0-16,-14 18 0 0,19-28 0 0,-19 28 0 15,10-17 0-15,-10 17 0 0,0 0 0 0,0 0 0 16,0 0 0-16,0 0 0 0,0 0 0 0,-5 20 0 15,5-20 0-15,-10 36 0 0,5-13 0 16,2 1 0-16,0-2 0 0,2-1 0 16,3-3 0-16,-2-18 0 0,13 25 0 0,-13-25 0 15,28 15 0-15,-8-13 0 0,3-6 0 0,5-3 0 16,3-7 0-16,6-6 0 0,0-7 0 0,9-2 0 16,-6-14-111-16,21 23-78 0,-33-41-125 0,38 38-138 15,-30-20-83-15,-2-8 90 0,16 23 445 0</inkml:trace>
  <inkml:trace contextRef="#ctx0" brushRef="#br2" timeOffset="29715.9363">20682 2964 2047 0,'-4'33'0'0,"-20"6"0"0,5 5 0 16,2 5 0-16,1 3 0 0,0 1 0 15,3 1 0-15,0-1 0 0,3-1 0 0,4-2 0 16,1-3 0-16,5-4 0 0,1-5 0 15,5-3 0-15,0-7 0 0,5-1 0 0,-2-9 0 16,7 2-9-16,-16-20-107 0,40 36-248 0,-40-36-285 16,0 0 54-16,22-3 282 0</inkml:trace>
  <inkml:trace contextRef="#ctx0" brushRef="#br2" timeOffset="29903.4212">20479 3322 2047 0,'-28'6'0'0,"28"-6"0"16,0 0 0-16,0 0 0 0,0 0 0 0,0 0 0 16,20 18 0-16,-20-18 0 0,30 6 0 0,-8-3 0 15,5-3 0-15,1-1 0 0,2 1 0 0,1-4 0 16,3 5 0-16,-3-7-9 0,9 17-142 16,-32-29-337-16,25 23-178 0,-12-9 55 0,3-3 490 15</inkml:trace>
  <inkml:trace contextRef="#ctx0" brushRef="#br2" timeOffset="30219.1124">20943 3476 1912 0,'-16'18'56'16,"16"-18"-30"-16,-1 20 1 0,1-20-5 0,0 0-18 16,14 19-4-16,-14-19 0 0,21 2 0 0,-21-2 0 15,30-5 0-15,-11-1 0 0,0-4 0 0,2 0 0 16,1-3 0-16,2 0 0 0,-1-1 0 0,0-2 0 15,-1-1 0-15,-5 1 0 0,-4-1 0 0,-4 0 0 16,-4 0 0-16,-5 17 0 0,2-31 0 16,-2 31 0-16,-8-27 0 0,8 27 0 15,-23-20 0-15,23 20 0 0,-36-6 0 0,16 9 0 16,-6 6 0-16,1 3 0 0,-5 6 0 0,1 4 0 16,-1 3 0-16,1 4 0 0,-1 2 0 0,2-1 0 15,4 1 0-15,2-2 0 0,6-1 0 0,4-4 0 16,7-2 0-16,4-4 0 0,1-18 0 0,11 27 0 15,-11-27 0-15,22 18 0 0,-4-12 0 16,2-2 0-16,8 0 0 0,1-6 0 0,10 8-5 16,-11-24-184-16,35 30-195 0,-37-31-194 0,25 4-2 15,6 10 270-15</inkml:trace>
  <inkml:trace contextRef="#ctx0" brushRef="#br2" timeOffset="30960.3895">21954 3443 1938 0,'0'0'36'0,"-1"-18"-15"0,1 18-1 0,0-19 0 16,0 19-8-16,3-20-12 0,-3 20 0 0,0-17 0 15,0 17 0-15,0 0 0 0,-8-18 0 0,8 18 0 16,0 0 0-16,-18-2 0 0,18 2 0 16,-23 9 0-16,23-9 0 0,-32 25 0 15,13-7 0-15,1 4 0 0,-3 2 0 0,0 1 0 16,3 2 0-16,1-2 0 0,4-1 0 0,2-1 0 16,2-2 0-16,4-3 0 0,5-18 0 0,3 31 0 15,-3-31 0-15,19 25 0 0,-19-25 0 0,37 14 0 16,-10-14 0-16,3-2 0 0,5-6 0 0,4-1 0 15,0-5 0-15,0-2 0 0,-3-4 0 16,-3 1 0-16,-6-2 0 0,-5 1 0 0,-5 0 0 16,-6 1 0-16,-4 2 0 0,-3 0 0 0,-4 17 0 15,-5-31 0-15,5 31 0 0,-21-29 0 0,21 29 0 16,-34-25 0-16,12 16 0 0,-1-1 0 16,-1 3 0-16,0 0 0 0,2-1 0 0,0 4 0 15,22 4 0-15,-28-5 0 0,28 5 0 16,0 0 0-16,0 0 0 0,0 0 0 0,0 0 0 15,23-11 0-15,4 7 0 0,-1-10-16 0,21 21-179 16,-30-42-219-16,33 28-233 0,-15-9 30 0,-4-13 460 16</inkml:trace>
  <inkml:trace contextRef="#ctx0" brushRef="#br2" timeOffset="31210.4073">22440 2713 2040 0,'0'0'7'0,"-15"-23"-7"0,15 23 0 0,-17-5 0 16,17 5 0-16,-17 12 0 0,17-12 0 0,-23 35 0 15,8-5 0-15,1 9 0 0,-2 7 0 0,0 5 0 16,0 4 0-16,-1 2 0 0,0 4 0 16,-1 0 0-16,1 2 0 0,-1-2 0 0,1-1 0 15,3-4 0-15,2-7 0 0,5-5 0 0,2-9 0 16,5-5 0-16,1-6 0 0,7-2 0 0,-8-22 0 15,19 27 0-15,-19-27-129 0,35 13-277 0,-35-13-228 16,17-22 12-16,-17 22 367 0</inkml:trace>
  <inkml:trace contextRef="#ctx0" brushRef="#br2" timeOffset="31351.0243">22103 3312 2047 0,'-23'8'0'0,"23"-8"0"15,0 0 0-15,0 0 0 0,0 0 0 0,0 0 0 16,12-21 0-16,12 15 0 0,9-2 0 0,6 0 0 15,5 0 0-15,2 1 0 0,4 2 0 0,0-4 0 16,2 7 0-16,-5-9 0 0,17 29-233 16,-36-27-447-16,19 10 19 0,-12-4 189 0</inkml:trace>
  <inkml:trace contextRef="#ctx0" brushRef="#br2" timeOffset="32397.9277">1078 4502 1337 0,'21'19'198'16,"-21"-19"180"-16,0 0-350 0,0 0-18 0,0 0 14 16,0 0-17-16,0 0 12 0,5-20-4 0,-5 20 11 15,0 0-21-15,0 0-5 0,-4-19 0 0,4 19 0 16,0 0 0-16,0 0 0 0,0 0 0 0,0 0 0 16,0 0 0-16,0 0 0 0,0 0 0 0,-9 30 0 15,6-6 0-15,0 9 0 0,0 7 0 16,-1 3 0-16,1 3 0 0,-1-1 0 15,-1 0 0-15,2-3 0 0,-2-3 0 0,4-6 0 0,-2-4 0 16,3-8 0-16,0-21 0 0,3 26 0 0,-3-26 0 16,0 0 0-16,0 0 0 0,0 0 0 15,0 0 0-15,7-20 0 0,-5 1 0 0,2-8 0 16,1-5 0-16,0-8 0 0,0-2 0 0,1-2 0 16,0 0 0-16,0 3 0 0,-3 1 0 15,1 2 0-15,-3 3 0 0,2 2 0 0,-1 2 0 16,-1 3 0-16,1 2 0 0,-1 3 0 0,0 6 0 15,-1 17 0-15,4-25 0 0,-4 25 0 0,0 0 0 16,0 0 0-16,0 0 0 0,0 0 0 0,18-8 0 16,-18 8 0-16,21 8 0 0,-21-8 0 0,31 11 0 15,-13-9 0-15,6 2 0 0,-3-4 0 16,9 0 0-16,-2-5 0 0,7 4-87 0,-8-21-68 16,32 33-219-16,-32-29-263 0,17 6 48 15,-5 3 385-15</inkml:trace>
  <inkml:trace contextRef="#ctx0" brushRef="#br2" timeOffset="32757.3178">1682 4453 1938 0,'-44'18'48'0,"35"-1"-34"16,9-17 7-16,-7 22-13 0,7-22 10 0,0 0-18 15,0 0 0-15,28 17 0 0,-10-17 0 16,5-4 0-16,7-3 0 0,2-5 0 0,5-3 0 0,1-3 0 15,-1 0 0-15,1-1 0 0,-3-2 0 16,-1 2 0-16,-3-1 0 0,-6 1 0 16,-4 2 0-16,-3 2 0 0,-18 15 0 0,22-24 0 15,-22 24 0-15,0 0 0 0,2-23 0 0,-2 23 0 16,-18-11 0-16,1 8 0 0,-2 3 0 0,-6 2 0 16,-1 4 0-16,-4 3 0 0,-1 4 0 0,-2 3 0 15,0 4 0-15,2 5 0 0,-2 2 0 0,1 6 0 16,2 1 0-16,3 3 0 0,3 0 0 15,4 1 0-15,6-1 0 0,3-1 0 0,6-2 0 16,6-4 0-16,8-3 0 0,4-4 0 0,6-5 0 16,7-3 0-16,5-5 0 0,5-4 0 15,8-2 0-15,-1-7 0 0,8 0 0 0,-2-8 0 16,7 5-69-16,-11-21-98 0,33 34-241 0,-32-28-220 16,14 5 0-16,-3 6 482 0</inkml:trace>
  <inkml:trace contextRef="#ctx0" brushRef="#br2" timeOffset="33147.9889">2534 4403 1958 0,'-23'-1'40'0,"2"2"-12"0,-1 2-7 16,3 2-21-16,-3 2 0 0,1 3 0 0,0 2 0 16,0 3 0-16,0 3 0 15,3 4 0-15,-1 0 0 0,1 5 0 0,3-1 0 16,0 3 0-16,2-1 0 0,2 1 0 0,1-2 0 15,3-2 0-15,4-3 0 0,3-5 0 0,0-17 0 16,12 24 0-16,-12-24 0 0,27 12 0 0,-9-11 0 16,7-4 0-16,0-3 0 0,5-5 0 0,0-5 0 15,0-2 0-15,1-4 0 0,0-2 0 16,-1-4 0-16,-3 0 0 0,-2-2 0 0,-5 1 0 16,0-1 0-16,-4 3 0 0,-4 1 0 0,-4 5 0 15,-1 3 0-15,-7 18 0 0,4-24 0 0,-4 24 0 16,0 0 0-16,0 0 0 0,0 0 0 15,0 0 0-15,0 0 0 0,-17 8 0 0,17-8 0 16,-9 36 0-16,4-9 0 0,0 3 0 0,2 3 0 16,1-3 0-16,4 3 0 0,0-5 0 15,6-1 0-15,-1-4 0 0,9-1 0 0,-2-5 0 16,8 1-52-16,-22-18-74 0,51 34-78 0,-51-34-150 16,53 0-172-16,-24 1-25 0,-2-16 318 0</inkml:trace>
  <inkml:trace contextRef="#ctx0" brushRef="#br2" timeOffset="33382.3313">3188 4423 1910 0,'0'0'31'0,"-28"-27"-1"0,28 27-2 16,-26-14 6-16,26 14-20 0,-32-3-14 0,32 3 0 16,-34 15 0-16,17-3 0 0,-2 5 0 0,2 3 0 15,-2 6 0-15,3 5 0 0,1 2 0 0,1 2 0 16,5 1 0-16,1 0 0 0,5-1 0 15,4-1 0-15,5-2 0 0,2-6 0 0,6-3 0 16,3-3 0-16,3-6 0 0,5-4 0 0,6-4 0 16,2-10 0-16,9-3 0 0,-2-11 0 0,6 0 0 15,-2-12-69-15,12 4-8 0,-15-26-104 0,36 32-234 16,-31-28-171-16,7 4-43 0,0 10 540 0</inkml:trace>
  <inkml:trace contextRef="#ctx0" brushRef="#br2" timeOffset="33570.9824">3745 3998 1965 0,'-54'21'82'0,"54"-21"-82"0,-31 31 0 16,15-8 0-16,2 6 0 0,-2 5 0 0,0 5 0 15,2 2 0-15,0 4 0 0,5-1 0 0,1 4 0 16,2 0 0-16,3 3 0 0,0 2 0 0,3-2 0 16,1-3 0-16,3-1 0 0,1-3 0 15,2-4 0-15,-1-6 0 0,4-3 0 0,-2-7 0 16,5 2-19-16,-13-26-56 0,24 41-76 0,-41-53-266 15,17 12-200-15,0 0 1 0,0 0 465 0</inkml:trace>
  <inkml:trace contextRef="#ctx0" brushRef="#br2" timeOffset="33914.7435">3416 4509 1794 0,'-32'-27'243'0,"32"27"-233"0,0 0-10 0,-19 4 0 16,19-4 0-16,0 0 0 0,0 0 0 0,0 0 0 15,0 0 0-15,20-2 0 0,-3 0 0 0,7-3 0 16,4-1 0-16,3-2 0 0,4-2 0 0,3-1 0 16,1-1 0-16,2 0 0 0,0-1 0 15,-4 0 0-15,0 1 0 0,-3 1 0 0,-4 2 0 16,1-1 0-16,-6 3 0 0,-2-2 0 0,-1 3 0 16,-4 0 0-16,-18 6 0 0,31-9 0 15,-31 9 0-15,18-4 0 0,-18 4 0 0,0 0 0 16,0 0 0-16,0 0 0 0,13 18 0 0,-13-18 0 15,0 35 0-15,-2-9 0 0,-2 5 0 0,-2 3 0 16,0 5 0-16,-1 2 0 0,1 2 0 16,-2 2 0-16,4-4 0 0,-1-2 0 0,3-3 0 15,1-6 0-15,2-3 0 0,2-6 0 0,-3-21 0 16,8 27 0-16,-8-27 0 0,0 0 0 0,22 11 0 16,-22-11-47-16,31-17-133 0,-39-26-139 0,41 23-226 15,-25-18-58-15,1-9 251 0</inkml:trace>
  <inkml:trace contextRef="#ctx0" brushRef="#br2" timeOffset="34039.7448">3985 4124 2039 0,'-39'21'8'0,"21"-23"-8"16,18 2 0-16,-28-1 0 0,28 1 0 0,-23 1 0 16,23-1 0-16,0 0-93 0,-45-7-319 0,45 7-209 15,0 0-22-15,0 0 366 0</inkml:trace>
  <inkml:trace contextRef="#ctx0" brushRef="#br2" timeOffset="34873.6676">4683 4389 1258 0,'-33'-3'615'0,"16"3"-556"0,-4-2-14 0,3 4-8 15,-4 2-4-15,2 3-33 0,-5 3 0 16,2 3 0-16,-3 2 0 0,1 3 0 0,2 2 0 16,1 2 0-16,5 0 0 0,3 2 0 0,3-1 0 15,2 1 0-15,4 2 0 0,2-2 0 16,1 1 0-16,5 0 0 0,2-4 0 0,2 0 0 16,3-4 0-16,-10-17 0 0,31 23 0 0,-10-17 0 15,5-3 0-15,0-3 0 0,2-4 0 0,0-2 0 16,0-5 0-16,0-3 0 0,-1-1 0 0,-3-5 0 15,-1-3 0-15,-3-1 0 0,-2-4 0 0,-1-3 0 16,-1-1 0-16,-2 0 0 0,-1 0 0 16,-4 5 0-16,-3 0 0 0,-2 4 0 15,-4 4 0-15,-1 0 0 0,1 19 0 0,-12-27 0 0,12 27 0 16,-17-22 0-16,17 22 0 0,0 0 0 0,-23-12 0 16,23 12 0-16,0 0 0 0,0 0 0 15,0 0 0-15,0 0 0 0,0 0 0 0,0 0 0 16,-2 20 0-16,2-20 0 0,17 11 0 0,-17-11 0 15,26 6 0-15,-8-3 0 0,3-2 0 16,2 0 0-16,-1-1 0 0,2 0 0 0,-1 1 0 16,-1 2 0-16,-1 0 0 0,-4 2 0 0,-17-5 0 15,28 16 0-15,-28-16 0 0,21 24 0 0,-21-24 0 16,9 33 0-16,-9-13 0 0,-1 2 0 0,-3 2 0 16,0 0 0-16,-3 2 0 0,-1-1 0 0,-2 1 0 15,0-1 0-15,0-1 0 0,1-1 0 16,2-2 0-16,-1-3 0 0,8-18 0 0,-8 27 0 15,8-27 0-15,0 0 0 0,0 0 0 16,0 0 0-16,0 0 0 0,18-8 0 0,-18 8 0 16,24-36 0-16,-7 9 0 0,2-4 0 0,0-3 0 15,2-2 0-15,1 1 0 0,-2 0 0 0,1 0 0 16,-1 2 0-16,-2 3 0 0,-1 2 0 0,0 6 0 16,-4 4 0-16,-13 18 0 0,20-17 0 15,-20 17 0-15,0 0 0 0,0 0 0 0,18 25 0 16,-14-3 0-16,0 7 0 0,0 7 0 0,-3 4 0 15,1 0 0-15,0 1 0 0,2-1 0 0,2-2 0 16,2-1 0-16,1-4 0 0,4-2 0 0,-3-5 0 16,7-1 0-16,-17-25 0 0,44 40-119 0,-44-40-56 15,52 28-154-15,-52-28-107 0,28-23-113 16,1 21 111-16,-19-29 438 0</inkml:trace>
  <inkml:trace contextRef="#ctx0" brushRef="#br2" timeOffset="35005.0428">5666 4702 1944 0,'-25'25'103'0,"8"-21"-103"16,17-4 0-16,-30 1 0 0,30-1 0 15,-27-1 0-15,27 1 0 0,-24-1 0 0,24 1 0 16,0 0-184-16,-35-18-218 0,35 18-269 0,0 0 48 16,-24-18 457-16</inkml:trace>
  <inkml:trace contextRef="#ctx0" brushRef="#br2" timeOffset="35801.8447">991 5745 1236 0,'21'7'512'0,"-21"-7"-465"0,1-18 2 15,-1 18-2-15,0 0-9 0,0 0 3 0,0 0-10 16,0 0-2-16,0 0-12 0,0 0-17 16,0 0 0-16,-20 9 0 0,20-9 0 0,-13 39 0 15,4-10 0-15,1 5 0 0,-1 2 0 0,3 0 0 16,0 1 0-16,3-3 0 0,0-4 0 0,6-1 0 16,-1-4 0-16,7-1-35 0,-2-5-7 0,6 0-25 15,-13-19-37-15,46 30-301 0,-46-30-239 16,33-1 24-16,-15 1 491 0</inkml:trace>
  <inkml:trace contextRef="#ctx0" brushRef="#br2" timeOffset="36317.4852">1093 5426 1376 0,'0'0'107'0,"0"0"-54"0,-22-6-4 15,5 0 7-15,17 6 5 0,-30-1-4 0,30 1-5 16,-42 3-9-16,20 1-2 0,-7 1-8 0,4 6-1 16,-4 2-6-16,2 4-1 0,0 6-9 0,0 3 2 15,2 4-16-15,0 6-2 0,2 4 0 16,3 6 0-16,1 6 0 0,6 5 0 16,2 2 0-16,6 4 0 0,6 1 0 0,6 2 0 15,6-1 0-15,5-2 0 0,6-3 0 0,6-5 0 16,5-8 0-16,6-6 0 0,7-11 0 0,4-9 0 15,3-13 0-15,6-8 0 0,-2-10 0 0,4-9 0 16,1-10 0-16,-2-8 0 0,-5-11 0 0,-3-4 0 16,-5-4 0-16,-8-5 0 0,-8-3 0 15,-3-1 0-15,-10-1 0 0,-6 1 0 0,-11 3 0 16,-6 6 0-16,-11 4 0 0,-4 6 0 0,-8 5 0 16,-6 2 0-16,-4 6 0 0,-5 0 0 0,-2 7 0 15,-2 0 0-15,0 7 0 0,-1 3-22 16,0 8-22-16,-1 1-13 0,9 14-9 0,-7 0 5 15,17 25-42-15,-24-23-183 0,31 34-290 0,-5-3-19 16,12-4 359-16</inkml:trace>
  <inkml:trace contextRef="#ctx0" brushRef="#br2" timeOffset="36864.3736">1080 7060 1967 0,'-16'17'24'0,"16"-17"-17"15,0 0-7-15,6-24-2 0,-6 24-8 0,19-28 27 16,-19 28-26-16,27-31 26 0,-11 14-11 0,1 0-5 15,1 2 5-15,0 2-4 0,1 1 5 0,-19 12-2 16,30-16 1-16,-30 16-3 0,23-6-3 0,-23 6 0 16,0 0 0-16,0 0 0 0,17 14 0 0,-17-14 0 15,-1 21 0-15,1-21 0 0,-12 38 0 16,2-14 0-16,-3 1 0 0,-2 6 0 0,1 0 0 16,-3 5 0-16,0 1 0 0,1-2 0 0,1 0 0 15,2-1 0-15,1-3 0 0,4-3 0 16,2-3 0-16,4-3 0 0,3-4 0 0,0-1 0 15,-1-17 0-15,11 26 0 0,-11-26 0 0,23 15 0 16,-5-10 0-16,1-4 0 0,3-2 0 0,1-6 0 16,3-2 0-16,0-5-49 0,9 7-65 15,-27-36-255-15,27 29-272 0,-12-13-1 0,2-1 411 16</inkml:trace>
  <inkml:trace contextRef="#ctx0" brushRef="#br2" timeOffset="37223.755">1212 6551 1774 0,'-48'34'58'0,"4"-5"-33"0,1 4-14 16,4 8 11-16,0 2-5 0,7 7 13 0,-1 2-6 16,5 4 11-16,3 3-11 0,7 4-7 0,7 1-7 15,6 5-10-15,8 1 0 0,7 1 0 0,7 1 0 16,6-3 0-16,6-2 0 0,6-5 0 15,8-8 0-15,4-10 0 0,7-16 0 0,4-13 0 16,4-12 0-16,1-14 0 0,2-10 0 0,0-8 0 16,-1-12 0-16,-1-7 0 0,-2-9 0 0,-2-6 0 15,-8-5 0-15,-4-2 0 0,-12-2 0 0,-8-1 0 16,-10 3 0-16,-10 4 0 0,-8 4 0 16,-9 6 0-16,-7 4 0 0,-7 6 0 0,-9 1 0 15,-4 4 0-15,-5 3 0 0,-7 1 0 16,-1 7 0-16,-6 2 0 0,2 7 0 0,-2 2 0 15,0 11-23-15,2 7-15 0,3 10 4 0,1 10 3 16,8 10-4-16,2 2-4 0,16 21-85 0,-22-31-215 16,40 27-267-16,-7-9-6 0,10-9 447 0</inkml:trace>
  <inkml:trace contextRef="#ctx0" brushRef="#br2" timeOffset="37864.3989">1154 8295 1826 0,'0'0'14'0,"23"-24"27"0,-23 24-22 15,24-26 13-15,-24 26-17 0,27-22-9 0,-27 22-1 16,26-17-5-16,-26 17-1 0,21-9 1 0,-21 9-1 15,17-1 1-15,-17 1 5 0,0 0 4 16,0 0 4-16,21 12 3 0,-21-12 0 0,0 0-3 16,6 24-2-16,-6-24-3 0,-1 24-8 0,1-24-3 15,-7 35 6-15,1-15-3 0,-2-1 0 16,0 0 0-16,-1 2 0 0,0 1 0 0,0 1 0 16,-1 1 0-16,3 0 0 0,0-2 0 0,1 0 0 15,1-4 0-15,5-18 0 0,-3 28 0 0,3-28 0 16,0 0 0-16,10 19 0 0,-10-19 0 15,17 2 0-15,-17-2 0 0,26-7 0 0,-26 7 0 16,31-18 0-16,-11 5 0 0,0 1 0 0,2-3 0 16,0 2 0-16,1 2 0 0,-1 2 0 0,-2 3 0 15,-2 4 0-15,-18 2 0 0,27 4 0 0,-27-4 0 16,0 0 0-16,19 25 0 0,-19-25 0 0,-2 33 0 16,-4-13 0-16,-5 6 0 0,-6 0 0 0,-2 3 0 15,-3 3 0-15,-1-2 0 16,-1 0 0-16,-1 2 0 0,0-2 0 0,1 0 0 15,2-2 0-15,3-4 0 0,2-3 0 0,3-4 0 16,14-17 0-16,-17 18 0 0,17-18 0 0,0 0 0 16,0 0-32-16,0 0-11 0,12-18-57 0,-21-22-161 15,33 22-354-15,-18-14-42 0,6-2 319 0</inkml:trace>
  <inkml:trace contextRef="#ctx0" brushRef="#br2" timeOffset="38255.0408">1314 7840 1852 0,'-31'-7'8'0,"-3"-1"4"0,2 4 2 0,-2 3 3 16,1 4 0-16,-3 7-3 0,-1 5 3 0,2 4-5 15,1 9 8-15,-1 6-5 0,2 9 10 0,2 7-7 16,5 8-12-16,1 6-6 0,6 11 0 0,2 6 0 15,5 6 0-15,6 2 0 0,4 1 0 0,8-1 0 16,7-1 0-16,6-6 0 0,7-4 0 0,8-10 0 16,6-7 0-16,8-13 0 0,6-14 0 15,4-11 0-15,4-10 0 0,3-10 0 0,2-8 0 16,1-10 0-16,0-9 0 0,1-10 0 16,1-9 0-16,-4-11 0 0,0-5 0 0,-8-6 0 15,-5-3 0-15,-11-1 0 0,-10-1 0 0,-11 2 0 16,-8 2 0-16,-8 2 0 0,-8 1 0 0,-8 0 0 15,-7 2 0-15,-7 3 0 0,-8 3 0 16,-6 6 0-16,-7 2 0 0,-5 5 0 0,-5 1 0 16,0 3 0-16,-4 6 0 0,3 6 0 0,1 6 0 15,1 5-5-15,1 7-38 0,6 10-15 0,-7-2-30 16,24 33-133-16,-31-30-229 0,35 24-173 0,-1-3 65 16,4-12 558-16</inkml:trace>
  <inkml:trace contextRef="#ctx0" brushRef="#br2" timeOffset="39259.0925">2710 5515 1514 0,'-18'-28'86'0,"18"28"-22"0,-9-23 0 0,9 23-9 16,-14-17 0-16,14 17-8 0,-22-11-8 0,22 11-7 16,-33-1-2-16,12 6-6 0,-5 1-3 0,-2 6-5 15,-4 5-16-15,0 5 0 0,-6 4 0 0,-1 6 0 16,-1 3 0-16,-2 5 0 16,4 2 0-16,1 4 0 0,4-3 0 0,5 5 0 15,5-6 0-15,6 1 0 0,5-1 0 0,5-3 0 16,5-1 0-16,5-2 0 0,4-1 0 0,5-2 0 15,7-3 0-15,1-6 0 0,8-4 0 0,4-5 0 16,4-5 0-16,6-4 0 0,4-5 0 0,1-8 0 16,6-3 0-16,-1-6 0 0,3-3 0 0,-3-6-48 15,5 3-25-15,-11-15-46 0,26 31-192 16,-34-29-303-16,10 9 1 0,-5 3 345 0</inkml:trace>
  <inkml:trace contextRef="#ctx0" brushRef="#br2" timeOffset="39930.986">2966 5861 1518 0,'-3'17'241'0,"-16"-17"-174"16,19 0-16-16,-18 9-11 0,18-9-4 0,0 0-8 15,0 0 0-15,-20 11-7 0,20-11-4 0,0 0-17 16,0 0 0-16,-22 15 0 0,22-15 0 0,-12 19 0 16,12-19 0-16,-16 30 0 0,8-10 0 0,-1 1 0 15,2 5 0-15,0 0 0 0,2 3 0 0,1-1 0 16,3-1 0-16,2-2 0 0,3-2 0 0,2-4 0 15,3-2 0-15,-9-17 0 0,25 25 0 16,-25-25 0-16,35 10 0 0,-14-10 0 16,2-4 0-16,1-5 0 0,1-4 0 0,-1-2 0 15,-1-4 0-15,0-3 0 0,-3-1 0 0,-1-5 0 16,-2 1 0-16,-1-4 0 0,-3 1 0 0,-2 1 0 16,-1 0 0-16,-5 3 0 0,-3 0 0 0,-4 4 0 15,-2 3 0-15,-3 2 0 0,7 17 0 0,-21-24 0 16,21 24 0-16,-28-17 0 0,28 17 0 15,-30-6 0-15,30 6 0 0,-26 4 0 0,26-4 0 16,-19 9 0-16,19-9 0 0,0 0 0 0,-13 17 0 16,13-17 0-16,0 0 0 0,0 0 0 0,18 17 0 15,-18-17 0-15,27 2 0 0,-8-4 0 0,2-2 0 16,2-2 0-16,2-2 0 0,1-1 0 16,-1 2 0-16,1 1 0 0,-2 3 0 15,-2 1 0-15,0 4 0 0,-4 0 0 0,-1 3 0 16,-17-5 0-16,25 14 0 0,-25-14 0 0,14 21 0 15,-14-21 0-15,8 29 0 0,-7-12 0 0,-2 1 0 16,-3 4 0-16,-1 1 0 0,-1 2 0 0,-1 2 0 16,-3-1 0-16,0 1 0 0,2 0 0 0,-2-3 0 15,3-3 0-15,1-4 0 0,6-17 0 0,-6 21 0 16,6-21 0-16,0 0 0 0,0 0 0 16,0 0 0-16,23-10 0 0,-23 10 0 0,30-31 0 15,-12 7 0-15,2-3 0 0,0-3 0 0,-1 0 0 16,1-1 0-16,-1 2 0 0,0 2 0 15,-2 0 0-15,-1 2 0 0,0 0 0 0,-3 4 0 16,-1 1 0-16,-12 20 0 0,16-25 0 0,-16 25 0 16,0 0 0-16,0 0 0 0,0 0 0 0,0 0 0 15,0 0 0-15,7 30 0 0,-7-9 0 16,0 0 0-16,3 6 0 0,-2-2 0 0,3 2 0 16,0-3 0-16,5 2 0 0,1-5 0 0,4 2 0 15,2-5-15-15,6 3-45 0,-3-11-25 0,17 18-79 16,-36-28-149-16,50 9-223 0,-26-2-61 0,0-11 321 15</inkml:trace>
  <inkml:trace contextRef="#ctx0" brushRef="#br2" timeOffset="40180.9887">4071 5842 2002 0,'-17'15'40'15,"-9"2"-35"-15,1 1-5 0,2 3 0 16,0 2 0-16,2 1 0 0,2 1 0 0,2 1 0 16,3-3 0-16,6 0 0 0,2-2 0 0,3 0 0 15,6-3 0-15,-3-18 0 0,13 30 0 0,-13-30 0 16,28 21 0-16,-10-14 0 0,6-3 0 16,1-4 0-16,3-3 0 0,1-4 0 0,4-1 0 15,-2-5 0-15,3 3-3 0,-8-13-110 0,27 29-212 16,-41-29-293-16,22 8-32 0,-6 2 313 15</inkml:trace>
  <inkml:trace contextRef="#ctx0" brushRef="#br2" timeOffset="40868.5542">4307 6055 1774 0,'0'0'156'0,"-8"21"-132"16,8-21-5-16,0 0 1 0,0 0-3 0,26 4-2 16,-26-4-1-16,31-14-6 0,-13 5-8 0,4-4 0 15,1-1 0-15,0-3 0 0,-1 1 0 0,-2-2 0 16,-1 0 0-16,-2 0 0 0,-1-2 0 16,-4 4 0-16,-12 16 0 0,11-31 0 0,-11 31 0 15,-2-23 0-15,2 23 0 0,-15-21 0 0,15 21 0 16,-26-16 0-16,26 16 0 0,-35-9 0 0,14 8 0 15,1 2 0-15,-2 3 0 0,1 4 0 0,2 2 0 16,-1 2 0-16,2 4 0 0,1 2 0 0,0 3 0 16,2 2 0-16,3 2 0 0,1 0 0 15,4 1 0-15,2-2 0 0,5-2 0 16,4-2 0-16,2-1 0 0,-6-19 0 0,25 27 0 16,-6-17 0-16,3-6 0 0,1-3 0 0,2-5 0 15,3-2 0-15,0-5 0 0,0-1 0 0,0-4 0 16,-1-2 0-16,1-1 0 0,-1-3 0 0,-2 0 0 15,1 1 0-15,-3-1 0 0,-4 1 0 0,-2 3 0 16,-3 1 0-16,-14 17 0 0,17-22 0 16,-17 22 0-16,0 0 0 0,0 0 0 0,8-16 0 15,-8 16 0-15,0 0 0 0,0 0 0 0,0 0 0 16,-7 19 0-16,7-19 0 0,-11 34 0 16,5-11 0-16,-1 3 0 0,-1 2 0 0,1 1 0 15,0 1 0-15,2-1 0 0,2-1 0 0,1-2 0 16,2-5 0-16,2-2 0 0,-2-19 0 0,10 24 0 15,-10-24 0-15,0 0 0 0,21 8 0 16,-21-8 0-16,22-13 0 0,-22 13 0 0,29-34 0 16,-12 10 0-16,1-3 0 0,-1 1 0 0,0-2 0 15,-1 1 0-15,0 2 0 0,-3 2 0 0,-2 1 0 16,0 3 0-16,-11 19 0 0,13-29 0 0,-13 29 0 16,0 0 0-16,8-18 0 0,-8 18 0 0,0 0 0 15,0 0 0-15,0 0 0 0,1 25 0 16,-1-25 0-16,1 35 0 0,3-16 0 15,1 1 0-15,3-2 0 0,2-1 0 0,-10-17 0 16,27 30 0-16,-27-30 0 0,35 22 0 0,-14-17 0 16,4-2 0-16,1-6 0 0,7-1-7 0,-7-14-99 15,19 17-73-15,-28-40-159 0,39 33-148 0,-23-18-95 16,-4-11 232-16</inkml:trace>
  <inkml:trace contextRef="#ctx0" brushRef="#br2" timeOffset="41071.6567">5332 5429 2047 0,'-11'17'0'0,"-1"5"0"15,1 3 0-15,0 4 0 0,1 5 0 0,0 3 0 16,0 6 0-16,4 3 0 0,0 1 0 16,2 2 0-16,3 1 0 0,0-2 0 0,2-1 0 15,0-4 0-15,2-2 0 0,0-5 0 0,5 1 0 16,-1-8 0-16,4-2 0 0,-11-27-43 0,23 43-146 15,-23-43-271-15,0 0-180 0,0 0 7 0,-1-22 552 16</inkml:trace>
  <inkml:trace contextRef="#ctx0" brushRef="#br2" timeOffset="41243.6075">5152 5770 1889 0,'0'0'158'0,"0"0"-158"0,0 0 0 15,0 0 0-15,0 0 0 0,26-6 0 0,-9 2 0 16,5-3 0-16,6 0 0 0,1-5 0 16,8 3 0-16,-3-4 0 0,12 14-79 0,-26-35-258 15,41 27-303-15,-23-9-36 0,6-6 362 0</inkml:trace>
  <inkml:trace contextRef="#ctx0" brushRef="#br2" timeOffset="42227.9498">5706 5885 1770 0,'-22'-1'121'16,"22"1"-70"-16,0 0-17 0,0 0 4 0,-23 24-10 15,23-24-23-15,-15 24-5 0,15-24 0 0,-16 33 0 16,8-14 0-16,1 0 0 16,1 4 0-16,-2-1 0 0,5 2 0 0,-2-1 0 15,2-3 0-15,1-3 0 0,2-17 0 0,1 24 0 16,-1-24 0-16,0 0 0 0,0 0 0 0,15 18 0 15,-15-18 0-15,0 0 0 0,0 0 0 0,17-15 0 16,-17 15 0-16,11-20 0 0,-11 20 0 0,13-33 0 16,-7 14 0-16,0-3 0 0,-1 1 0 15,-1 2 0-15,-1 1 0 0,0 1 0 0,-1 0 0 16,2 0 0-16,-4 17 0 0,7-29 0 0,-7 29 0 16,10-24 0-16,-10 24 0 0,17-19 0 0,-17 19 0 15,23-10 0-15,-23 10 0 0,30-4 0 0,-13 4 0 16,3 3 0-16,-1-2 0 0,3 4 0 15,3-2 0-15,1 2 0 0,3-1 0 0,4-2 0 16,1-1 0-16,0-2 0 0,3 0 0 16,-3 0 0-16,0-2 0 0,-4 3 0 0,-2-1 0 15,-3 1 0-15,-3-1 0 0,-22 1 0 0,28 0 0 16,-28 0 0-16,0 0 0 0,0 0 0 0,0 0 0 16,0 0 0-16,0 0 0 0,0 0 0 0,0 0 0 15,-19-5 0-15,19 5 0 0,-29-3 0 0,29 3 0 16,-33-4 0-16,14 4 0 0,1 0 0 0,-2 2 0 15,-2 3 0-15,2 4 0 0,-4 2 0 16,1 4 0-16,0 2 0 0,1 4 0 16,-1 0 0-16,3 2 0 0,0 2 0 0,4 0 0 15,2-2 0-15,5 0 0 0,3-4 0 0,5 0 0 16,1-19 0-16,7 25 0 0,-7-25 0 0,23 14 0 16,-6-10 0-16,4-6 0 0,5-4 0 0,4-5 0 15,3-7 0-15,3-3 0 0,2-4 0 16,0-2 0-16,-1-1 0 0,-4-1 0 0,-1 1 0 15,-5 2 0-15,-4 0 0 0,-4 5 0 0,-4 0 0 16,-3 4 0-16,-12 17 0 0,11-25 0 0,-11 25 0 16,0 0 0-16,-6-17 0 0,6 17 0 0,0 0 0 15,-17 6 0-15,17-6 0 0,-16 20 0 0,6-2 0 16,2 4 0-16,0 2 0 0,2 3 0 16,4-2 0-16,1 1 0 0,3-1 0 15,3-3 0-15,2-3 0 0,3-2 0 0,-10-17 0 16,32 22 0-16,-12-15 0 0,2-7 0 0,6-5 0 15,-2-5 0-15,7-6 0 0,-2-8 0 0,7 0 0 16,-4-13-63-16,12 12-75 0,-25-32-113 0,35 39-107 16,-42-33-149-16,14 8-19 0,9 17 323 0</inkml:trace>
  <inkml:trace contextRef="#ctx0" brushRef="#br2" timeOffset="42415.4243">6865 5335 1858 0,'-39'-2'116'0,"39"2"-53"16,-15 18-53-16,15-18-10 0,-19 39 0 15,9-9 0-15,0 5 0 0,2 4 0 0,1 6 0 16,2 2 0-16,0 5 0 0,2 3 0 0,2 1 0 16,0 1 0-16,2-2 0 0,0-1 0 15,2-4 0-15,0-4 0 0,2-5 0 0,0-5 0 16,1-5 0-16,0-4 0 0,3-4 0 0,-6-6-10 16,4 0-57-16,-7-17-29 0,17 30-185 0,-36-36-312 15,19 6-27-15,0 0 241 0</inkml:trace>
  <inkml:trace contextRef="#ctx0" brushRef="#br2" timeOffset="42727.934">6615 5826 2047 0,'0'0'0'0,"0"0"0"0,22 2 0 0,-22-2 0 15,37-9 0-15,-13 2 0 0,4-2 0 0,3-2 0 16,1-1 0-16,2 1 0 0,-1-3 0 0,-1 5 0 15,-4-1 0-15,-1 3 0 0,-4 1 0 16,-1 1 0-16,-4 2 0 0,-18 3 0 0,25 0 0 16,-25 0 0-16,0 0 0 0,17 13 0 0,-17-13 0 15,0 0 0-15,9 26 0 0,-9-26 0 0,-1 33 0 16,-2-13 0-16,0 3 0 0,-1 3 0 0,-1 3 0 16,0 1 0-16,0 3 0 0,2-3 0 15,-1 1 0-15,2-2 0 0,0-3 0 16,2-3 0-16,3-3 0 0,-1-3 0 0,-2-17 0 15,10 23 0-15,-10-23 0 0,0 0 0 0,27 6 0 16,-27-6 0-16,25-15-56 0,-21-18-120 0,31 29-159 16,-42-39-138-16,23 13-115 0,0 7 170 0,-20-27 418 15</inkml:trace>
  <inkml:trace contextRef="#ctx0" brushRef="#br2" timeOffset="42852.9632">7005 5551 2047 0,'17'-12'0'0,"-17"12"0"0,-23-13 0 0,23 13 0 15,0 0 0-15,0 0 0 0,-17-15 0 0,17 15 0 16,0 0 0-16,0 0 0 0,0 0-47 0,23 11-274 16,-23-11-342-16,0 0 7 0,0 0 297 0</inkml:trace>
  <inkml:trace contextRef="#ctx0" brushRef="#br2" timeOffset="43693.8083">7559 5789 1854 0,'0'0'51'0,"0"0"-4"16,0 0-23-16,0 0 14 0,0 0-9 0,-23-5-25 15,23 5-4-15,-22 6 0 0,22-6 0 0,-29 15 0 16,11-4 0-16,1 3 0 0,-3 2 0 15,3 3 0-15,1 4 0 0,1 2 0 16,-1 2 0-16,2 1 0 0,1 1 0 0,2 0 0 16,1-3 0-16,4-1 0 0,4-4 0 0,2-2 0 15,0-19 0-15,11 27 0 0,-11-27 0 0,22 17 0 16,-22-17 0-16,34 9 0 0,-15-8 0 0,1-3 0 16,3-5 0-16,2-2 0 0,1-5 0 0,-1-2 0 15,1-5 0-15,-1 0 0 0,-3-3 0 0,0-2 0 16,-2 0 0-16,-3 0 0 0,-1 1 0 15,-3 1 0-15,-5 1 0 0,-1 2 0 0,-6 4 0 16,-1 17 0-16,-4-28 0 0,4 28 0 0,-15-22 0 16,15 22 0-16,-19-13 0 0,19 13 0 15,-22-2 0-15,22 2 0 0,-18 6 0 0,18-6 0 16,0 0 0-16,-21 22 0 0,21-22 0 0,-5 19 0 16,5-19 0-16,5 17 0 0,-5-17 0 0,17 12 0 15,-17-12 0-15,28 4 0 0,-10-6 0 16,3 0 0-16,2-2 0 0,2 2 0 0,-1-2 0 15,0 3 0-15,-1 0 0 0,-1 2 0 0,-2 0 0 16,-3 3 0-16,-17-4 0 0,25 12 0 0,-25-12 0 16,16 17 0-16,-16-17 0 0,9 23 0 0,-9-23 0 15,1 33 0-15,-4-15 0 0,0 2 0 0,-3 0 0 16,0 1 0-16,-2 1 0 16,1-1 0-16,1-1 0 0,0 0 0 0,6-20 0 0,-9 26 0 0,9-26 0 15,0 0 0-15,0 0 0 0,0 0 0 0,0 0 0 16,18 4 0-16,-18-4 0 0,30-33 0 15,-11 8 0-15,4-5 0 0,3-2 0 0,1-1 0 16,-2 1 0-16,1 2 0 0,-2 1 0 0,-2 3 0 16,-1 2 0-16,-2 3 0 0,-19 21 0 0,29-27 0 15,-29 27 0-15,17-9 0 0,-17 9 0 16,0 0 0-16,0 0 0 0,10 30 0 0,-8-9 0 16,-2 3 0-16,0 4 0 0,0-1 0 0,2 0 0 15,-2-1 0-15,4 2 0 0,0-4 0 0,6 2 0 16,-4-4 0-16,8 8-9 0,-14-30-147 0,24 46-91 15,-24-46-83-15,12 21-66 0,-12-21-105 0,0 0 94 16,25 23 407-16</inkml:trace>
  <inkml:trace contextRef="#ctx0" brushRef="#br2" timeOffset="47698.8131">2595 6828 1379 0,'0'0'77'15,"0"0"-4"-15,8-25-10 0,-8 25-3 0,0 0-1 16,0 0-6-16,0 0-3 15,0 0-7-15,0 0-8 0,0 0-11 0,0 0-12 16,0 0-6-16,-2 21-3 0,2-21 4 0,-7 34-4 16,3-11 5-16,-2 2-4 0,1 1 7 0,0 1-6 15,-1-1-12-15,1 0 26 0,3-1-29 0,-1 2 25 16,3 2-11-16,2 0-8 0,0 2 7 0,1 1-7 16,0-1 7-16,1-1-6 0,-2 1 4 0,1-2-8 15,-1-3 3-15,2 0-11 0,-2-6 3 16,-2-20-12-16,6 27-2 0,-6-27-15 0,0 0-19 15,21 9-52-15,-34-40-207 0,13 31-290 0,13-36 13 16,-12 1 430-16</inkml:trace>
  <inkml:trace contextRef="#ctx0" brushRef="#br2" timeOffset="47918.3164">2404 6777 1912 0,'-22'10'47'0,"1"-2"-9"0,21-8-8 15,-21 13-10-15,21-13-20 0,0 0 0 0,0 0 0 16,0 0 0-16,0 0 0 0,0 0 0 0,23 3 0 16,-3-5 0-16,8-4 0 0,4-4 0 0,4-2 0 15,6-3 0-15,2-2 0 0,-1 1 0 16,0-1 0-16,-1 2 0 0,-3 2 0 0,3 6 0 16,-7 1 0-16,0 7-40 0,-4 1-13 0,1 16-39 15,-32-18-200-15,35 20-334 0,-25-1-7 16,1 4 323-16</inkml:trace>
  <inkml:trace contextRef="#ctx0" brushRef="#br2" timeOffset="48311.2919">2927 7126 1873 0,'0'0'32'0,"0"0"-19"15,17 0 3-15,-17 0 4 0,26 0 3 0,-26 0-5 16,34-2 0-16,-15 0-9 0,2 1 1 16,2-3-4-16,-1 1-3 0,0-4 1 0,1 0-2 15,-3-1-2-15,1-2 0 0,0 0 0 0,-2 1 0 16,-19 9-2-16,29-22 3 0,-29 22-10 0,16-22 19 16,-16 22-10-16,6-20 0 0,-6 20 0 0,-3-20 0 15,3 20 0-15,-14-19 0 0,14 19 0 0,-24-16 0 16,24 16 0-16,-32-9 0 0,14 6 0 0,0 3 0 15,-4 1 0-15,0 4 0 0,1 4 0 16,1 2 0-16,0 2 0 0,2 4 0 16,1 3 0-16,2 1 0 0,3 3 0 0,2 3 0 15,3-1 0-15,5 2 0 0,1-3 0 0,3-2 0 16,5-2 0-16,4-4 0 0,-11-17 0 0,37 22 0 16,-11-17 0-16,2-4 0 0,5-2 0 0,1-7 0 15,2 0 0-15,-1-4 0 0,6-2 0 16,-3-4-32-16,6 3-41 0,-13-23-87 0,34 30-401 15,-32-23-48-15,9 11-2 0</inkml:trace>
  <inkml:trace contextRef="#ctx0" brushRef="#br2" timeOffset="48860.8602">3580 7011 1895 0,'-19'20'50'15,"19"-20"-37"-15,-20 16 25 0,20-16-15 0,-12 17 5 0,12-17-28 16,-7 22 0-16,7-22 0 0,-4 25 0 0,4-25 0 15,1 29 0-15,-1-29 0 0,3 32 0 0,-1-16 0 16,0 1 0-16,-2-17 0 0,4 29 0 0,-4-29 0 16,4 20 0-16,-4-20 0 0,0 0 0 15,0 0 0-15,0 0 0 0,0 0 0 0,0 0 0 16,18 8 0-16,-18-8 0 0,15-19 0 16,-7 2 0-16,3-2 0 0,1-6 0 0,0 0 0 15,2-2 0-15,-2 2 0 0,-2 1 0 0,-2 0 0 16,-1 1 0-16,1 1 0 0,-3-1 0 0,0 4 0 15,-2 0 0-15,-3 19 0 0,6-26 0 0,-6 26 0 16,0 0 0-16,0 0 0 0,0 0 0 0,0 0 0 16,0 0 0-16,0 0 0 0,0 0 0 15,5 22 0-15,-5-22 0 0,3 35 0 0,0-16 0 16,0-1 0-16,-3-18 0 0,12 30 0 0,-12-30 0 16,16 25 0-16,-16-25 0 0,21 17 0 15,-21-17 0-15,24 7 0 0,-24-7 0 0,28-5 0 16,-28 5 0-16,32-16 0 0,-15 4 0 0,-17 12 0 15,33-30 0-15,-16 12 0 0,0-3 0 0,-2 1 0 16,-2-1 0-16,-1 2 0 0,-1 1 0 16,-11 18 0-16,16-31 0 0,-16 31 0 0,10-23 0 15,-10 23 0-15,0 0 0 0,6-17 0 0,-6 17 0 16,0 0 0-16,0 0 0 0,0 0 0 0,0 0 0 16,0 0 0-16,-1 28 0 0,1-10 0 0,0 5 0 15,1 4 0-15,0 2 0 0,0 0 0 0,3-1 0 16,-1 0 0-16,1-2 0 0,0 0 0 15,2 0 0-15,0-4 0 0,4-1 0 16,-10-21 0-16,23 31 0 0,-23-31 0 0,32 19 0 16,-15-14-12-16,5-1-41 0,-5-8-20 0,9 10-45 15,-24-35-146-15,39 37-189 0,-25-27-123 0,2 0 79 16,11 15 497-16</inkml:trace>
  <inkml:trace contextRef="#ctx0" brushRef="#br2" timeOffset="49454.6249">4325 6974 1844 0,'0'0'33'16,"-10"26"-8"-16,7-9-17 0,-2 0 30 15,4 4-36-15,-3 1 32 0,3 5-9 0,0-2-9 16,0 1 6-16,2 0-22 0,-1 1 0 0,1-3 0 16,0 0 0-16,-1-2 0 0,2 0 0 15,-1-4 0-15,-1-18 0 0,2 27 0 0,-2-27 0 16,0 0 0-16,5 18 0 0,-5-18 0 0,0 0 0 15,0 0 0-15,0 0 0 0,7-17 0 0,-7 17 0 16,10-33 0-16,-3 13 0 0,1-5 0 0,0 0 0 16,0-3 0-16,-1 0 0 0,-1-1 0 0,0 0 0 15,-1 1 0-15,1-2 0 0,0 2 0 16,-1 1 0-16,0-1 0 0,1 2 0 0,-1 2 0 16,1 4 0-16,-1 1 0 0,-5 19 0 15,12-26 0-15,-12 26 0 0,0 0 0 0,20-16 0 16,-20 16 0-16,18-1 0 0,-18 1 0 0,21 5 0 15,-21-5 0-15,27 13 0 0,-27-13 0 0,29 17 0 16,-29-17 0-16,30 21 0 0,-30-21 0 0,27 23 0 16,-27-23 0-16,26 25 0 0,-26-25 0 15,23 29 0-15,-23-29 0 0,14 33 0 0,-14-33 0 16,3 33 0-16,-6-13 0 0,-4 0 0 0,-2 3 0 16,-3-2 0-16,-3 2 0 0,-1-3 0 0,-1 1 0 15,0-2 0-15,-1-3 0 0,1 0 0 16,-1-4 0-16,-1-1 0 0,1-3 0 0,0 0 0 15,1-2 0-15,-1-4 0 0,18-2 0 0,-31 2 0 16,31-2 0-16,-25-2 0 0,25 2 0 16,-17-5 0-16,17 5 0 0,0 0 0 0,0 0 0 15,-20 1 0-15,20-1 0 0,0 0 0 0,-14 29 0 16,9-9 0-16,-3 8 0 0,0 5 0 0,-1 9 0 16,-2 5 0-16,2 7 0 0,-3 3 0 0,-1 1 0 15,2 1 0-15,-1-3 0 0,-1-4 0 0,2-4 0 16,0-5 0-16,4-5 0 0,1-7 0 15,7 0-38-15,-1-31-110 0,17 45-202 0,-17-45-243 16,0 0-24-16,0 0 317 0</inkml:trace>
  <inkml:trace contextRef="#ctx0" brushRef="#br2" timeOffset="50720.3056">4923 7128 1864 0,'0'0'34'0,"-11"18"-8"0,11-18-5 16,0 0 3-16,5 21-7 0,-5-21 2 0,18 7-4 15,-18-7 4-15,35 0-11 0,-12-6-8 16,4-3 0-16,2-4 0 0,3-4 0 0,1-2 0 16,-1-3 0-16,-1-1 0 0,-2 0 0 15,-2 0 0-15,-4 0 0 0,-2-1 0 0,-6 1 0 16,-3 1 0-16,-4 3 0 0,-3 1 0 0,-7 0 0 16,2 18 0-16,-12-31 0 0,12 31 0 0,-26-25 0 15,5 15 0-15,-2 4 0 0,-4 3 0 0,-1 3 0 16,-1 3 0-16,-3 6 0 0,1 2 0 0,0 4 0 15,2 5 0-15,1 3 0 0,4 2 0 0,1 4 0 16,4 1 0-16,5 1 0 0,4-1 0 16,4-1 0-16,6-1 0 0,4-2 0 15,5-2 0-15,7-2 0 0,5-4 0 0,4-3 0 16,5-4 0-16,5-4 0 0,1-3 0 0,7-7 0 16,-3-2 0-16,5-3 0 0,-2-5 0 0,0-1 0 15,1-4 0-15,-1 0 0 0,-2 0 0 0,-3-3 0 16,-4 2 0-16,-5 1 0 0,-4 0 0 15,-3 1 0-15,-5 1 0 0,-17 16 0 0,22-25 0 16,-22 25 0-16,0 0 0 0,11-21 0 0,-11 21 0 16,0 0 0-16,0 0 0 0,0 0 0 0,-20-4 0 15,20 4 0-15,0 0 0 0,-24 28 0 0,17-10 0 16,0 5 0-16,0 4 0 0,0 2 0 16,3 1 0-16,-1 2 0 0,1-2 0 0,0 0 0 15,2-3 0-15,0-3 0 0,2-1 0 16,0-5 0-16,1-1 0 0,-1-17 0 0,2 23 0 15,-2-23 0-15,0 0 0 0,0 0 0 0,0 0 0 16,0 0 0-16,22-10 0 0,-22 10 0 0,21-35 0 16,-9 11 0-16,0-4 0 0,2-1 0 0,-1 0 0 15,-1-1 0-15,-1-1 0 0,-1-1 0 0,-3 3 0 16,0 0 0-16,-2 2 0 0,1 3 0 0,-1 2 0 16,0 6 0-16,-5 16 0 0,8-22 0 15,-8 22 0-15,0 0 0 0,0 0 0 0,0 0 0 16,19-9 0-16,-19 9 0 0,0 0 0 15,28 16 0-15,-28-16 0 0,29 13 0 0,-11-5 0 16,3-2 0-16,1 1 0 0,1-2 0 0,4-2 0 16,1 0 0-16,2-2 0 0,2-1 0 0,-2 0 0 15,-1 0 0-15,0-2 0 0,-2-2 0 16,-1-1 0-16,-6 0 0 0,-3 2 0 0,-17 3 0 16,17-5 0-16,-17 5 0 0,0 0 0 0,0 0 0 15,0 0 0-15,-20-14 0 0,20 14 0 0,-30-4 0 16,13 2 0-16,-2 1 0 0,-2 4 0 0,-1-1 0 15,1 5 0-15,-3 1 0 0,0 4 0 0,1 1 0 16,-1 3 0-16,2 2 0 0,0 2 0 0,2 1 0 16,2 3 0-16,4 0 0 15,3 2 0-15,2-2 0 0,6-1 0 0,1-3 0 16,5-3 0-16,3 0 0 0,-6-17 0 0,23 20 0 16,-23-20 0-16,36 7 0 0,-14-8 0 0,4-4 0 15,2-5 0-15,2-4 0 0,1-4 0 0,0-5 0 16,1-3 0-16,-5 1 0 0,-1-2 0 0,-3 3 0 15,-6 1 0-15,-2 2 0 0,-15 21 0 0,17-31 0 16,-17 31 0-16,4-19 0 0,-4 19 0 16,0 0 0-16,0 0 0 0,0 0 0 0,0 0 0 15,-18-4 0-15,18 4 0 0,-11 21 0 0,11-21 0 16,-11 36 0-16,6-13 0 0,2-1 0 16,3 1 0-16,0-3 0 0,4-2 0 0,1-1 0 15,-5-17 0-15,17 26 0 0,-17-26 0 0,25 12 0 16,-25-12 0-16,36-3 0 0,-16-8 0 15,7-1 0-15,1-9 0 0,7-2 0 0,-2-14-90 16,12 14-81-16,-24-31-61 0,30 38-113 0,-39-36-68 16,20 9-78-16,3 18 187 0,-27-30 304 0</inkml:trace>
  <inkml:trace contextRef="#ctx0" brushRef="#br2" timeOffset="50876.5378">6647 6568 1678 0,'-19'4'303'0,"5"20"-246"0,-2 4-48 16,3 4-9-16,0 6 0 0,1 3 0 15,-2 3 0-15,3 0 0 0,1 2 0 0,3 0 0 16,1 3 0-16,4-2 0 0,0-4 0 0,2 0 0 16,2-6 0-16,-1-3 0 0,4-3 0 0,-2-4 0 15,2-2 0-15,0-5 0 0,1-2-53 0,-6-18-33 16,22 34-188-16,-39-42-282 0,17 8-86 0,0 0 207 16</inkml:trace>
  <inkml:trace contextRef="#ctx0" brushRef="#br2" timeOffset="51423.4515">6463 6883 1827 0,'-20'25'220'0,"20"-25"-220"0,0 0 0 16,3 23 0-16,-3-23 0 0,0 0 0 0,25 22 0 16,-25-22 0-16,24 11 0 0,-6-8 0 0,1-2 0 15,1-1 0-15,2-3 0 0,0-2 0 0,2-1 0 16,1-3 0-16,1 0 0 0,4-1 0 0,-2-1 0 15,0 0 0-15,-2 2 0 0,-1 0 0 0,-6 3 0 16,-2 1 0-16,-17 5 0 0,18-5 0 0,-18 5 0 16,0 0 0-16,0 0 0 0,0 0 0 15,0 0 0-15,0 0 0 0,-11 22 0 0,11-22 0 16,-17 24 0-16,17-24 0 0,-20 34 0 0,10-13 0 16,0 2 0-16,0 1 0 0,2 1 0 15,2 3 0-15,1-2 0 0,3-1 0 0,2-1 0 16,2-2 0-16,2-2 0 0,1-1 0 0,-5-19 0 15,17 27 0-15,-17-27 0 0,25 16 0 0,-8-13 0 16,3-3 0-16,3-6 0 0,1-7 0 16,4-3 0-16,2-6 0 0,3-5 0 0,0-1 0 15,1-1 0-15,-7-1 0 0,-2 2 0 0,-3 2 0 16,-2-1 0-16,-4 2 0 0,-3 0 0 0,-2 2 0 16,-4 4 0-16,-7 19 0 0,6-28 0 0,-6 28 0 15,0 0 0-15,0 0 0 0,0 0 0 0,-20-2 0 16,20 2 0-16,-20 29 0 15,10-9 0-15,1 2 0 0,0 2 0 0,1 1 0 16,3-1 0-16,0 0 0 0,4-2 0 0,2-2 0 16,1 0 0-16,-2-20 0 0,11 27 0 0,-11-27 0 15,20 17 0-15,-20-17 0 0,29 4 0 0,-10-10 0 16,5-1 0-16,1-7 0 0,4-1 0 0,0-6-28 16,7 5-35-16,-11-14-32 0,19 25-87 0,-37-37-107 15,38 38-135-15,-33-13-127 0,-3-10 137 16,21 29 414-16</inkml:trace>
  <inkml:trace contextRef="#ctx0" brushRef="#br2" timeOffset="51673.4345">7506 6926 1405 0,'0'0'461'16,"0"0"-378"-16,-26 6-29 0,26-6-17 0,-19 26-30 16,8-10-7-16,0 5 0 0,2 1 0 0,2 2 0 15,0 4 0-15,1 1 0 0,1 2 0 16,0 1 0-16,1-2 0 0,2-1 0 0,2-2 0 16,0-2 0-16,2-4 0 0,1-5 0 15,-3-16 0-15,7 23 0 0,-7-23 0 0,0 0 0 16,0 0 0-16,0 0 0 0,0 0 0 0,0 0 0 15,18-21 0-15,-13 1 0 0,0-3 0 0,-1-2 0 16,2-2 0-16,-1-1 0 0,-1 2 0 0,-1-3 0 16,2 1 0-16,-3-1 0 0,1 1 0 0,0-2 0 15,1 1 0-15,1 0 0 0,0 1 0 16,1 5 0-16,0 3 0 0,-6 20 0 16,13-27 0-16,-13 27 0 0,0 0 0 0,21-11 0 15,-21 11 0-15,17 1 0 0,-17-1 0 0,27 10-56 16,-27-10-115-16,40 17-139 0,-40-17-135 0,17-16-112 15,7 20 50-15,-9-21 507 0</inkml:trace>
  <inkml:trace contextRef="#ctx0" brushRef="#br2" timeOffset="52158.2875">7799 7100 1301 0,'0'0'622'0,"20"12"-575"16,-20-12-12-16,30-5-4 0,-10-2-20 0,6-1-11 16,1-4 0-16,-1 0 0 0,7-3 0 15,-2-1 0-15,0-1 0 0,0-1 0 0,-5 0 0 16,-1 0 0-16,-5 0 0 0,-4 1 0 0,-16 17 0 16,17-29 0-16,-17 29 0 0,0-23 0 0,0 23 0 15,-17-17 0-15,17 17 0 0,-36-11 0 16,13 10 0-16,-7 3 0 0,0 6 0 0,-2 2 0 15,1 6 0-15,-2 6 0 0,2 5 0 0,0 3 0 16,4 4 0-16,4-2 0 0,6 3 0 0,5-2 0 16,6-2 0-16,6-3 0 0,7-2 0 0,8-5 0 15,4-5 0-15,8-3 0 0,4-6 0 0,6-5 0 16,3-6 0-16,6-2 0 0,-2-8 0 16,12 9-60-16,-24-33-220 0,36 40-245 15,-28-29-105-15,0-1 79 0,10 19 551 0</inkml:trace>
  <inkml:trace contextRef="#ctx0" brushRef="#br2" timeOffset="52966.0101">2920 8126 1226 0,'32'2'461'0,"-24"-21"-388"0,-8 19-16 0,18-27-1 16,-18 27-11-16,4-19-1 0,-4 19-9 15,0 0-3-15,-28-21-14 0,9 16-18 0,-2 4 0 16,-6 1 0-16,-2 3 0 0,-5 2 0 0,0 2 0 15,-5 2 0-15,0 2 0 0,0 3 0 0,0 3 0 16,-1 2 0-16,0 4 0 0,1 1 0 16,2 1 0-16,2 3 0 0,3 4 0 0,2-2 0 15,4 0 0-15,6-1 0 0,5-5 0 0,5-2 0 16,6-1 0-16,5-4 0 0,4 0 0 16,-5-17 0-16,24 30 0 0,-3-18 0 0,3-2 0 15,5-3 0-15,1-2 0 0,5-3 0 0,-1-3 0 16,3 1 0-16,1-2 0 0,0 0 0 0,-3 1 0 15,-3 1 0-15,-3 3 0 0,-5 0 0 0,-3 4 0 16,-21-7 0-16,28 16 0 0,-28-16 0 0,11 17 0 16,-11-17 0-16,-4 27 0 0,4-27 0 15,-19 34 0-15,2-14 0 0,-3-1 0 0,-2 3 0 16,-2 0 0-16,-2 1 0 0,1 1 0 0,-2-1 0 16,4 0 0-16,2 0 0 0,3-4 0 0,5-2 0 15,13-17 0-15,-19 29 0 0,19-29 0 0,-3 20 0 16,3-20 0-16,0 0-56 0,18-1-83 0,18 17-144 15,-36-46-143-15,35 17-143 0,-9 0 5 16,-12-24 555-16</inkml:trace>
  <inkml:trace contextRef="#ctx0" brushRef="#br2" timeOffset="53389.6628">3157 8484 1831 0,'20'-1'85'0,"-20"1"-42"15,0 0 0-15,0 0-4 0,0 0-33 16,-17-7-6-16,17 7 0 0,0 0 0 0,-17 10 0 16,17-10 0-16,-14 17 0 0,14-17 0 0,-18 27 0 15,8-10 0-15,1 3 0 0,1 0 0 16,-1 4 0-16,1-3 0 0,2 2 0 0,0-1 0 16,3-2 0-16,3-3 0 0,0-17 0 0,8 29 0 15,-8-29 0-15,17 20 0 0,-17-20 0 31,26 11 0-31,-9-11 0 0,3-4 0 0,2-3 0 16,0-4 0-16,2-2 0 0,0-3 0 0,1-2 0 0,-1-4 0 0,0 1 0 0,-2-4 0 0,-1 0 0 31,-3 1 0-31,-1-2 0 0,-1 5 0 0,-3 1 0 0,-2 2 0 0,-11 18 0 0,16-29 0 0,-16 29 0 16,7-17 0-16,-7 17 0 0,0 0 0 0,0 0 0 16,0 0 0-16,0 0 0 15,0 0 0-15,0 0 0 0,0 29 0 0,-1-8 0 16,0 2 0-16,-2 5 0 0,2-3 0 0,1 2 0 15,3-1 0-15,0-2 0 0,5-1 0 0,-1-3 0 16,4-2 0-16,-11-18 0 0,25 26 0 0,-8-16 0 16,3-3 0-16,0-4 0 0,6-2-33 0,-4-8-30 31,8 8-37-31,-15-23-46 0,29 31-131 16,-41-42-107-16,29 18-133 0,-9 2 8 0,-17-22 492 15</inkml:trace>
  <inkml:trace contextRef="#ctx0" brushRef="#br2" timeOffset="53684.7769">3841 8504 1409 0,'0'0'432'0,"0"0"-358"0,0 0-26 0,0 0-11 15,3-20-10-15,-3 20-7 0,0 0-20 0,0 0 0 16,0 0 0-16,0 0 0 0,-3 20 0 16,3-20 0-16,-1 38 0 0,0-12 0 15,0 6 0-15,-2 0 0 0,3 4 0 0,-1-4 0 32,1-2 0-32,1-2 0 0,1-2 0 0,1-3 0 15,1-4 0-15,-4-19 0 0,7 25 0 0,-7-25 0 0,0 0 0 0,0 0 0 0,0 0 0 0,0 0 0 16,0 0 0-16,16-19 0 0,-10-2 0 0,1-6 0 15,1-5 0-15,1 0 0 0,1-4 0 16,-1 1 0-16,-2 0 0 0,0 1 0 0,1 2 0 16,-1 4 0-16,-1 1 0 0,0 2 0 15,0 2 0-15,-1 0 0 0,1 1 0 0,0 3 0 16,1 2 0-16,-7 17 0 0,16-25 0 0,-16 25 0 16,17-12 0-16,-17 12 0 0,21-5-25 0,3 16-125 15,-19-32-101-15,40 44-135 0,-45-23-134 0,35-17-55 16,9 32 436-16</inkml:trace>
  <inkml:trace contextRef="#ctx0" brushRef="#br2" timeOffset="54184.7009">5177 7949 1705 0,'-33'-31'62'16,"33"31"-9"-16,-33-38-2 0,17 21-10 0,-6-3-6 31,3 3-11-31,-2 0-3 0,1 4-2 0,-2 4 0 16,2 3-2-16,0 5-17 0,1 5 0 0,1 4 0 15,0 4 0-15,1 5 0 0,-1 4 0 0,-3 4 0 16,0 6 0-16,1 7 0 0,-2 4 0 0,1 5 0 0,2 7 0 0,-2 2 0 0,0 7 0 0,3 4 0 16,-3-1 0-16,3-2 0 0,2-6 0 15,3-3 0-15,1-4 0 0,6-7 0 16,2-4 0-16,6-5 0 0,2-8 0 0,6-5 0 16,2-5 0-16,5-5 0 0,0-6-9 0,7-2-56 15,-7-14-23-15,19 23-143 0,-38-39-251 0,28 17-119 16,-26 9 31-16,17-48 570 0</inkml:trace>
  <inkml:trace contextRef="#ctx0" brushRef="#br2" timeOffset="54356.5935">4532 8427 1976 0,'0'0'62'16,"-19"13"-53"-16,19-13-9 0,0 0 0 0,0 0 0 15,0 0 0-15,28 4 0 0,-10-7 0 0,4-1 0 16,3-2 0-16,5-2 0 0,2 0 0 31,4 1 0-31,0-1 0 0,3 1 0 0,2-1 0 16,4 0 0-16,0-1-3 0,7 7-71 0,-14-16-77 0,31 36-305 0,-31-24-171 0,7 10-11 0,-1 6 541 15</inkml:trace>
  <inkml:trace contextRef="#ctx0" brushRef="#br2" timeOffset="54747.2346">5436 8330 1834 0,'-28'-3'51'0,"28"3"-11"0,-31-20-18 0,31 20 11 16,-35-14-20-16,14 11 16 0,-2 2-4 0,3 2-25 15,-5 5 0-15,4 3 0 0,-4 3 0 0,3 2 0 16,-3 6 0-16,0 3 0 0,0 4 0 0,1 4 0 16,0 1 0-16,4 3 0 0,2-1 0 31,4 3 0-31,4-6 0 0,4-2 0 0,5-5 0 15,5-7 0-15,-4-17 0 0,19 26 0 0,-19-26 0 16,37 12 0-16,-15-11 0 0,3-4 0 0,3-4 0 16,0-2 0-16,3-5 0 0,-2-3 0 0,0-4 0 0,0-4 0 0,-3-2 0 0,0-2 0 15,-1 1 0-15,-2 0 0 0,-4 0 0 16,-2 1 0-16,-1 2 0 0,-4 3 0 0,-1 2 0 16,-11 20 0-16,14-31 0 0,-14 31 0 0,4-16 0 15,-4 16 0-15,0 0 0 0,0 0 0 0,0 0 0 16,0 0 0-16,0 0 0 0,-1 30 0 0,-2-8 0 15,-2 2 0-15,0 4 0 0,0-2 0 0,3 2 0 16,0-3 0-16,6 2 0 0,0-2 0 0,5 1 0 16,1-6-24-16,10 5-61 0,-20-25-40 15,47 36-114-15,-47-36-104 0,45 2-122 0,-17 1-73 16,-10-18 311-16</inkml:trace>
  <inkml:trace contextRef="#ctx0" brushRef="#br2" timeOffset="54997.2406">5943 8265 1613 0,'-5'25'349'15,"-12"-27"-298"-15,0 4-17 0,-2 4-34 0,0 3 0 16,-1 5 0-16,-1 4 0 0,-1 3 0 0,0 3 0 16,0 3 0-16,4 1 0 0,0-1 0 0,2 2 0 15,5-1 0-15,3-2 0 0,5-5 0 0,4 1 0 16,7-2 0-16,3-4 0 0,-11-16 0 15,35 23 0-15,-12-18 0 0,2-5 0 16,6-2 0-16,-1-7 0 0,6-3 0 0,-5-3 0 31,6 0 0-31,-7-10-49 0,15 26-166 0,-35-41-180 0,36 30-195 0,-17-9 4 0,-8-14 375 0</inkml:trace>
  <inkml:trace contextRef="#ctx0" brushRef="#br2" timeOffset="55356.6252">6112 8512 2022 0,'0'0'25'0,"-22"25"-25"0,22-25 0 15,-5 19 0-15,5-19 0 0,0 0 0 0,15 17 0 16,-15-17 0-16,28 1 0 0,-8-5 0 0,4-2 0 16,2-7 0-16,1 0 0 0,1-3 0 15,-1-2 0-15,-2-2 0 0,1-1 0 0,-4-2 0 16,-3 1 0-16,-2 2 0 0,-3-2 0 0,-5 3 0 15,-3 1 0-15,-2 1 0 0,-4 17 0 0,-1-29 0 16,1 29 0-16,-11-20 0 0,11 20 0 0,-22-14 0 31,22 14 0-31,-33 0 0 0,14 8 0 0,-4 7 0 16,-2 5 0-16,0 7 0 0,-1 1 0 0,1 3 0 0,0 4 0 0,2 2 0 0,4-1 0 16,2 1 0-16,5-2 0 0,4-1 0 15,7-5 0-15,5-5 0 0,3-4 0 0,-7-20 0 16,28 25 0-16,-10-18 0 0,4-4 0 0,5-4 0 15,-2-7 0-15,10-1 0 0,-5-8 0 0,10 1 0 16,-7-15-112-16,20 25-112 0,-31-43-183 0,35 21-176 16,-13-1 27-16,-4-19 392 0</inkml:trace>
  <inkml:trace contextRef="#ctx0" brushRef="#br2" timeOffset="56200.4055">7490 7941 981 0,'0'0'442'0,"0"0"-280"16,0 0-95-16,-24 11-10 0,24-11-15 0,-16 24-14 15,7-5-2-15,-5 0-7 0,1 7 6 16,-1 2-5-16,0 7 11 0,-1 1-8 0,3 8 11 16,-4 3-8-16,5 2-8 0,-1 1 20 0,1 0-30 15,1-5-8-15,3-2 0 0,1-3 0 0,-1-4 0 16,4-5 0-16,2-3 0 0,-1-5 0 0,2-23 0 15,4 27 0-15,-4-27 0 0,0 0 0 16,0 0 0-16,22 6 0 0,-22-6 0 0,16-18 0 16,-16 18 0-16,17-34 0 0,-6 8 0 15,0-1 0-15,1-5 0 0,-1-3 0 0,1 0 0 16,-1-4 0-16,-1 1 0 0,-2-3 0 0,2-2 0 16,-3 0 0-16,3 2 0 0,-3-1 0 0,-1 5 0 15,2 1 0-15,-2 3 0 0,0 3 0 0,1 4 0 16,-2 6 0-16,-5 20 0 0,10-23 0 0,-10 23 0 15,0 0 0-15,0 0 0 0,19 10 0 16,-19-10 0-16,19 35 0 0,-6-10 0 0,-1 8 0 16,1 4 0-16,2 4 0 0,-1 3 0 15,1 2 0-15,0 3 0 0,2 0 0 0,-3-1 0 16,4-3 0-16,-1-4 0 0,2-2 0 0,-2-3 0 16,1-1 0-16,-1-2 0 0,0-2 0 0,-2-7 0 15,0 0 0-15,-15-24 0 0,25 31 0 0,-25-31 0 16,14 17-43-16,-14-17-99 0,0 0-145 15,0 0-115-15,-12-21-159 0,12 21 20 0,-38-43 471 16</inkml:trace>
  <inkml:trace contextRef="#ctx0" brushRef="#br2" timeOffset="56653.5195">7435 8386 1945 0,'0'0'102'15,"0"0"-102"-15,0 0 0 16,20 0 0-16,-3-9 0 0,4 0 0 0,6-3 0 15,1 1 0-15,3 0 0 0,3 2 0 0,-1-2 0 32,-1 4 0-32,0-3 0 0,-3 6 0 0,-2 0 0 0,-3 2 0 0,1 0 0 0,-5 2 0 0,0 3 0 15,-3-1 0-15,-17-2 0 0,26 10 0 0,-26-10 0 16,19 17 0-16,-19-17 0 0,8 28 0 31,-8-28 0-31,3 34 0 0,-6-16 0 0,0 1 0 0,-1 2 0 0,-2-1 0 0,1 1 0 0,-1-1 0 16,1 1 0-16,1-1 0 0,1 1 0 0,0-1 0 15,1 0 0-15,2-3 0 0,0-17 0 16,4 26 0-16,-4-26 0 0,8 17 0 0,-8-17 0 16,0 0 0-16,17 10 0 0,-17-10 0 0,0 0 0 15,17-10 0-15,-17 10 0 0,13-20 0 16,-13 20 0-16,16-34 0 0,-7 13 0 0,-2 0 0 31,-1-1 0-31,-1 0 0 0,-3 0 0 0,2 0 0 16,-4 1 0-16,0-2 0 0,-1 0 0 0,-2 0 0 0,1 0 0 0,0 2 0 0,-1 2 0 0,3 19 0 15,0-28 0-15,0 28 0 0,0 0 0 0,0 0 0 16,0 0 0-16,0 0 0 0,0 0 0 0,22-8 0 16,-22 8 0-16,24 7 0 0,-7-1 0 15,2-4 0-15,4 4 0 0,-3-6 0 16,10 8 0-16,-11-19-86 0,25 28-155 0,-36-45-103 16,40 35-184-16,-18-12-69 0,-10-19 347 0</inkml:trace>
  <inkml:trace contextRef="#ctx0" brushRef="#br2" timeOffset="57028.558">8283 8401 1990 0,'9'17'57'0,"-9"-17"-57"0,0 0 0 0,2 21 0 16,-2-21 0-16,0 0 0 0,29 5 0 15,-12-8 0-15,5-4 0 0,2-3 0 0,7-2 0 16,0-3 0-16,4-1 0 0,1-1 0 31,-2 0 0-31,-3-1 0 0,1 1 0 0,-5-1 0 16,-2 1 0-16,-4 1 0 0,-5-1 0 0,-16 17 0 15,19-28 0-15,-19 28 0 0,8-24 0 0,-8 24 0 16,-7-20 0-16,7 20 0 0,-18-20 0 0,18 20 0 0,-30-13 0 0,12 9 0 0,-3 3 0 0,-1 6 0 16,-2 2 0-16,-1 5 0 0,-1 4 0 0,0 2 0 15,-1 4 0-15,2 3 0 0,-1 6 0 16,3 1 0-16,2 2 0 0,6-1 0 0,1-3 0 15,8-1 0-15,4-4 0 0,5 0 0 0,5-2 0 16,5-3 0-16,4-3 0 0,5-4 0 16,5-3 0-16,3-3 0 0,3-5 0 0,6-2 0 15,0-8 0-15,6 2 0 0,0-7 0 0,6 8-47 16,-15-19-123-16,30 31-164 0,-44-36-144 16,19 12-129-16,5 6 197 0,-25-24 410 0</inkml:trace>
  <inkml:trace contextRef="#ctx0" brushRef="#br2" timeOffset="57373.6553">9034 8209 2014 0,'-26'7'33'15,"0"1"-33"-15,2 3 0 16,-5 3 0 0,1 5 0-16,-3 3 0 0,4 4 0 0,1 0 0 15,4 2 0-15,0 0 0 0,4 1 0 16,1 0 0-16,4-4 0 0,5-2 0 0,5-3 0 15,3-20 0-15,7 27 0 0,-7-27 0 0,23 16 0 16,-5-13 0-16,1-3 0 0,4-5 0 0,2-4 0 16,2-3 0-16,1-5 0 0,0-2 0 0,-1-4 0 15,0-4 0-15,-2 1 0 0,-4-3 0 16,1 0 0-16,-2-2 0 0,-2 5 0 0,-1-3 0 16,-2 3 0-16,-3 3 0 0,0 0 0 0,-4 7 0 15,-8 16 0-15,13-23 0 0,-13 23 0 0,0 0 0 16,0 0 0-16,0 0 0 0,0 0 0 0,-3 29 0 15,-2-4 0-15,-1 8 0 0,0 5 0 0,-1 2 0 16,1-1 0-16,1 2 0 0,1-5 0 16,4 1 0-16,2-6 0 0,5-2 0 15,-1-5 0-15,10 0 0 0,-16-24 0 0,39 33-115 16,-39-33-51-16,51 16-126 0,-50-38-59 0,35 23-95 16,-4-6-79-16,-16-21 374 0</inkml:trace>
  <inkml:trace contextRef="#ctx0" brushRef="#br2" timeOffset="57529.8789">9605 8526 2046 0,'-39'1'1'0,"39"-1"-1"0,-18 15 0 15,18-15 0-15,0 0 0 0,-20 11 0 0,20-11 0 16,0 0 0-16,0 0 0 0,0 0-102 0,-19-23-272 16,19 23-302-16,0 0 40 0,-3-35 378 15</inkml:trace>
  <inkml:trace contextRef="#ctx0" brushRef="#br2" timeOffset="150235.5403">9184 5422 917 0,'22'-11'317'0,"-22"11"-270"0,6-26-49 16,-6 26 0-16,13-17-1 0,-13 17 4 15,0 0-2-15,22-19 0 0,-22 19 3 0,0 0 14 16,0 0 18-16,0 0 21 0,16 17 10 0,-16-17-2 16,0 0-3-16,-2 17-13 0,2-17-3 0,4 24-11 15,1-7-2-15,-4 0-7 0,7 6 5 16,-5 1-7-16,7 9 7 0,-4-1-12 0,5 8 8 15,-4 1-13-15,2 7 8 0,-2 1 7 0,-1 6-29 16,-1-1 25-16,-2 3-29 0,-2-4 5 0,-2 0 14 16,-3-4-10-16,-1-2 15 0,-1-7-9 0,2-5 8 15,1-10-7-15,3-4 2 0,0-21-7 16,5 22 1-16,-5-22-4 0,0 0 2 0,0 0 2 16,24-3-6-16,-24 3 0 0,19-24 0 15,-6 5 0-15,-1-6 0 0,1-1 0 0,3-4 0 16,0-3 0-16,1-1 0 0,2 0 0 0,2-1 0 15,0 1 0-15,-1 0 0 0,0 2 0 0,-1 2 0 16,-1 3 0-16,-1 5 0 0,0 4 0 0,0 5 0 16,0 5 0-16,-17 8 0 0,32-2 0 0,-32 2 0 15,28 18 0-15,-28-18 0 0,21 34 0 16,-13-13 0-16,-2 2 0 0,-3 0 0 0,-2 1 0 16,-3 0 0-16,-3 1 0 0,-4-1 0 0,-2 2 0 15,-2-2 0-15,-5 0 0 0,-3 0 0 16,-2 1 0-16,-1-2 0 0,-2-2 0 0,-2-1 0 15,-1-2 0-15,0-1 0 0,1-4 0 0,1-2 0 16,6-5 0-16,2-2 0 0,19-4 0 0,-26-3 0 16,26 3-39-16,-7-17-58 0,24 31-201 15,-15-34-360-15,15 5 33 0,3-4 296 0</inkml:trace>
  <inkml:trace contextRef="#ctx0" brushRef="#br2" timeOffset="150577.1368">9863 6040 1640 0,'-7'21'230'0,"7"-21"-205"0,-14 29-5 0,14-29-4 16,5 17 7-16,-5-17 2 0,24 6-1 0,-7-7-3 16,6-1-4-16,1-6-11 0,6-2-6 0,1-5 0 15,3-3 0-15,4-3 0 0,-1-2 0 0,-1-1 0 16,-1-1 0-16,-2 1 0 0,-5-1 0 15,-5 2 0-15,-5 2 0 0,-4 1 0 0,-3 3 0 16,-11 17 0-16,6-29 0 0,-6 29 0 0,-12-21 0 16,12 21 0-16,-27-12 0 0,9 8 0 0,-4 5 0 15,-4 4 0-15,-1 3 0 0,-2 6 0 0,1 1 0 16,0 6 0-16,3 0 0 0,0 3 0 16,5 1 0-16,2 2 0 0,3-1 0 0,3 1 0 15,3 0 0-15,4-2 0 0,5-1 0 16,5-1 0-16,4-4 0 0,4 0 0 0,-13-19 0 15,38 26 0-15,-16-20 0 0,9 6-42 0,-11-26-150 16,19 22-459-16,-11-13-11 0,11 1 163 0</inkml:trace>
  <inkml:trace contextRef="#ctx0" brushRef="#br2" timeOffset="150874.4969">10911 5789 1807 0,'-26'-9'59'15,"26"9"-40"-15,-28-8 25 0,28 8 2 16,-28-2-6-16,10 4-13 0,-1 4-22 0,-1 3-5 16,-2 2 0-16,0 3 0 0,2 3 0 0,-2 3 0 15,2 1 0-15,0 3 0 0,1 4 0 0,2 0 0 16,2 0 0-16,2 0 0 0,4-4 0 0,4-4 0 15,6-1 0-15,-1-19 0 0,16 25 0 0,1-17 0 16,4-3 0-16,5-6 0 0,6-4 0 0,4-4 0 16,5-7 0-16,4-1 0 0,0-5 0 15,4 4-28-15,-6-5-42 0,7 13-20 16,-20-22-89-16,15 24-441 0,-12-11 34 0,0 2 113 16</inkml:trace>
  <inkml:trace contextRef="#ctx0" brushRef="#br2" timeOffset="151265.1609">11270 5832 1789 0,'0'0'58'15,"-24"-26"-21"-15,24 26 6 0,0 0-13 0,-19-19 18 16,19 19-29-16,-21-4 4 0,21 4-23 16,-28 5 0-16,28-5 0 0,-34 17 0 0,15-4 0 15,-2 5 0-15,-1 4 0 0,2 1 0 0,-2 4 0 16,2 1 0-16,2-1 0 0,2 1 0 15,3 0 0-15,3-1 0 0,2-3 0 0,4-2 0 16,5-5 0-16,-1-17 0 0,14 24 0 0,-14-24 0 16,24 15 0-16,-7-12 0 0,4-6 0 0,2-1 0 15,2-6 0-15,2-3 0 0,0-4 0 0,2-4 0 16,-1-1 0-16,-1-2 0 0,-3 0 0 0,-3 1 0 16,-3 0 0-16,-5 1 0 0,-2 2 0 0,-2 0 0 15,-4 3 0-15,-5 17 0 0,3-25 0 16,-3 25 0-16,0 0 0 0,0 0 0 0,0 0 0 15,0 0 0-15,0 0 0 0,0 0 0 16,-19 17 0-16,19-17 0 0,-14 35 0 0,7-13 0 16,-1 1 0-16,0-1 0 0,3-2 0 0,2-2 0 15,4 0 0-15,-1-18 0 0,5 31 0 0,-5-31 0 16,21 23-62-16,-21-23-37 0,36 26-158 16,-36-26-361-16,24-6 14 0,-4-1 198 0</inkml:trace>
  <inkml:trace contextRef="#ctx0" brushRef="#br2" timeOffset="151624.5249">11582 5765 1543 0,'-1'38'461'0,"1"-38"-418"0,-26 14-43 0,26-14 0 16,-18 21 0-16,18-21 0 0,-16 30 0 0,8-11 0 15,2 3 0-15,0 1 0 0,1 0 0 0,1 1 0 16,2-1 0-16,-1-1 0 0,3 0 0 0,3-5 0 15,-3-17 0-15,12 26 0 0,-12-26 0 0,21 16 0 16,-21-16 0-16,25 5 0 0,-25-5 0 0,32-10 0 16,-15 0 0-16,1-3 0 0,0-3 0 15,-1-3 0-15,3-4 0 0,-2-1 0 16,-1 0 0-16,-2-2 0 0,-2 3 0 0,-2 2 0 0,-1 0 0 16,-2 3 0-16,1 0 0 0,-9 18 0 15,11-26 0-15,-11 26 0 0,0 0 0 0,0 0 0 16,0 0 0-16,0 0 0 0,0 0 0 0,0 0 0 15,-3 23 0-15,1-1 0 0,-3 2 0 16,0 4 0-16,0-3 0 0,1 2 0 0,1-5 0 16,5 1 0-16,1-5 0 0,3 0 0 0,-6-18 0 15,18 30 0-15,-18-30-7 0,34 21-93 0,-34-21-116 16,44-10-410-16,-44 10 5 0,44-18 145 0</inkml:trace>
  <inkml:trace contextRef="#ctx0" brushRef="#br2" timeOffset="151937.0306">12128 5752 2010 0,'-17'5'26'15,"17"-5"-15"-15,-28 8-11 0,28-8 0 0,-22 12 0 16,22-12 0-16,-16 17 0 0,16-17 0 0,-10 22 0 16,10-22 0-16,0 23 0 0,0-23 0 0,10 20 0 15,-10-20 0-15,21 16 0 0,-21-16 0 16,29 12 0-16,-29-12 0 0,33 7 0 0,-33-7 0 15,32 7 0-15,-32-7 0 0,30 6 0 0,-30-6 0 16,22 9 0-16,-22-9 0 0,0 0 0 0,18 24 0 16,-18-24 0-16,5 20 0 0,-5-20 0 15,-1 22 0-15,1-22 0 0,-10 26 0 0,10-26 0 16,-19 28 0-16,19-28 0 0,-23 29 0 16,23-29 0-16,-27 27 0 0,27-27 0 0,-28 26 0 15,28-26 0-15,-29 24 0 0,29-24 0 0,-23 20 0 16,23-20 0-16,0 0 0 0,0 0 0 0,-10 20-74 15,-1-37-119-15,37 23-412 0,-26-6-31 0,0 0 98 16</inkml:trace>
  <inkml:trace contextRef="#ctx0" brushRef="#br2" timeOffset="152265.1743">12399 5893 2018 0,'-29'8'29'0,"29"-8"-29"0,0 0 0 0,-12 20 0 16,12-20 0-16,0 0 0 0,0 0 0 0,12 17 0 16,-12-17 0-16,22 2 0 0,-5-4 0 15,3-5 0-15,3-2 0 0,3-3 0 0,2-2 0 16,0-3 0-16,-3 0 0 0,-5 0 0 0,-20 17 0 16,25-27 0-16,-25 27 0 0,9-23 0 0,-9 23 0 15,-4-21 0-15,4 21 0 0,-14-20 0 0,14 20 0 16,-22-13 0-16,22 13 0 0,-30 1 0 15,12 5 0-15,-2 6 0 0,1 4 0 16,-2 5 0-16,2 4 0 0,-1 3 0 0,3 2 0 16,1 1 0-16,4-2 0 0,1 2 0 0,5-6 0 15,4-1 0-15,2-2 0 0,8-3 0 0,-8-19 0 16,31 27 0-16,-10-20 0 0,11 0 0 0,-3-17-94 16,35 30-299-16,-22-31-263 0,15 9 0 0,-2 2 409 15</inkml:trace>
  <inkml:trace contextRef="#ctx0" brushRef="#br2" timeOffset="152593.2952">13493 6127 2011 0,'8'-23'36'0,"-8"23"-36"0,0 0 0 0,27-16 0 16,-6 5 0-16,5 1 0 0,-4-5 0 0,11 24-176 16,-33-9-485-16,40-13-15 0,-20 7 143 0</inkml:trace>
  <inkml:trace contextRef="#ctx0" brushRef="#br2" timeOffset="152733.9652">14693 6000 2047 0,'0'0'0'0,"0"0"0"0,1 19 0 16,-1-19 0-16,0 0-39 0,-22-6-342 15,22 6-299-15,0 0 16 0,-18 6 382 0</inkml:trace>
  <inkml:trace contextRef="#ctx0" brushRef="#br2" timeOffset="152874.5663">15588 5896 2047 0,'0'0'0'0,"19"24"0"0,-19-24 0 15,19 23 0-15,-19-23 0 0,13 22 0 0,-13-22 0 16,15 23-38-16,-20-42-248 0,28 29-381 0,-23-10 20 16,36-10 239-16</inkml:trace>
  <inkml:trace contextRef="#ctx0" brushRef="#br2" timeOffset="153687.0743">9296 6728 1476 0,'2'-23'316'0,"-2"23"-266"15,0 0-12-15,0 0 1 0,0 0-1 0,0 0 0 16,0 0-7-16,17 12-10 0,-17-12-21 0,0 22 0 16,0-2 0-16,-1 4 0 0,-1 5 0 0,-2 5 0 15,-1 1 0-15,1 3 0 0,0 1 0 0,-1-2 0 16,0-1 0-16,1 2 0 0,2-4 0 0,1-2 0 15,-1-3 0-15,4-5 0 0,0-2 0 16,3-4 0-16,-5-18 0 0,10 26 0 0,-10-26 0 16,0 0 0-16,17 16 0 0,-17-16 0 0,0 0 0 15,0 0 0-15,19-8 0 0,-19 8 0 0,12-19 0 16,-12 19 0-16,18-34 0 0,-7 13 0 0,2 0 0 16,-2-1 0-16,1-1 0 0,-1 1 0 0,1 2 0 15,-1 0 0-15,-11 20 0 0,23-30 0 16,-23 30 0-16,28-25 0 0,-28 25 0 15,30-20 0-15,-30 20 0 0,28-12 0 0,-28 12 0 16,26-3 0-16,-26 3 0 0,18 3 0 0,-18-3 0 16,0 0 0-16,16 17 0 0,-16-17 0 0,0 18 0 15,0-18 0-15,-9 23 0 0,9-23 0 0,-22 31 0 16,5-13 0-16,-5 2 0 0,-1 2 0 0,-3 1 0 16,-2 1 0-16,0 2 0 0,0-2 0 15,1-2 0-15,3-3 0 0,4-1 0 0,3-3 0 16,17-15 0-16,-19 15-15 0,26 6-174 15,-24-27-448-15,17 6-25 0,22-10 119 0</inkml:trace>
  <inkml:trace contextRef="#ctx0" brushRef="#br2" timeOffset="154046.4929">9766 7091 1958 0,'0'0'32'0,"0"0"-16"0,21 12 10 16,-21-12-11-16,38-9-15 0,-14-2 0 0,4-2 0 15,-1 2 0-15,0 0 0 16,-4 3 0-16,-3 0 0 0,0-1 0 0,-20 9 0 16,30-18 0-16,-30 18 0 0,21-20 0 0,-21 20 0 15,12-20 0-15,-12 20 0 0,4-20 0 0,-4 20 0 16,-6-18 0-16,6 18 0 0,-19-13 0 0,19 13 0 15,-29-6 0-15,11 6 0 0,-4 4 0 0,-1 4 0 16,-3 4 0-16,1 4 0 0,-2 4 0 16,0 5 0-16,-1 0 0 0,4 5 0 0,-1-2 0 15,4 2 0-15,3-1 0 0,2-1 0 0,4 0 0 16,3-3 0-16,6-3 0 0,4-5 0 0,-1-17 0 16,23 24 0-16,0-19 0 0,5-4 0 15,10-3 0-15,3-8 0 0,8 0 0 0,0-6 0 16,11 7-62-16,-20-36-238 0,22 31-366 0,-11-15 42 15,4 0 230-15</inkml:trace>
  <inkml:trace contextRef="#ctx0" brushRef="#br2" timeOffset="154336.7986">10610 6982 1610 0,'0'0'94'0,"0"0"-12"0,0 0 0 16,8-21 5-16,-8 21-21 0,0 0-40 0,0 0-26 16,-25-14 0-16,25 14 0 0,-26-2 0 15,7 7 0-15,0 1 0 0,-3 5 0 0,-1 2 0 16,0 2 0-16,-1 4 0 0,0 1 0 0,3 1 0 16,0 4 0-16,3-1 0 0,1 0 0 15,4 0 0-15,4-2 0 0,4-1 0 0,5-21 0 16,3 30 0-16,-3-30 0 0,27 19 0 0,-9-14 0 15,7-1 0-15,0-6 0 0,8 1 0 0,-4-11-23 16,21 28-250-16,-19-36-378 0,12 13-8 0,-6-9 219 16</inkml:trace>
  <inkml:trace contextRef="#ctx0" brushRef="#br2" timeOffset="154727.4333">10916 6949 1975 0,'-20'4'67'0,"-5"3"-62"0,0-1-5 0,1 4 0 16,-3 2 0-16,3 2 0 0,-2 2 0 15,2 3 0-15,1-1 0 0,4 5 0 0,-1-2 0 16,4 4 0-16,0 1 0 0,4-1 0 0,3-1 0 16,5-3 0-16,3-4 0 0,1-17 0 0,12 25 0 15,-12-25 0-15,25 16 0 0,-25-16 0 0,37 2 0 16,-16-5 0-16,0-3 0 0,5-4 0 15,-2-2 0-15,1-4 0 0,-1-2 0 0,-1-2 0 16,-3-2 0-16,-3 0 0 0,-3 0 0 16,-3 0 0-16,-2 2 0 0,-3 1 0 0,-1 0 0 15,-1 2 0-15,-4 17 0 0,4-27 0 0,-4 27 0 16,0 0 0-16,1-18 0 0,-1 18 0 0,0 0 0 16,0 0 0-16,0 0 0 0,-2 20 0 0,2-20 0 15,2 33 0-15,-2-10 0 0,-1 2 0 0,3 1 0 16,0-2 0-16,1 1 0 0,1-4 0 15,2 2 0-15,-1-5 0 0,3 0 0 0,-8-18 0 16,21 35-61-16,-21-35-75 0,38 29-116 0,-38-29-366 16,25 2 12-16,-2 0 233 0</inkml:trace>
  <inkml:trace contextRef="#ctx0" brushRef="#br2" timeOffset="155156.1581">11293 7026 1685 0,'-31'8'243'0,"31"-8"-215"0,-19 13 23 15,19-13-14-15,0 0-34 0,0 0-3 0,0 0 0 16,0 0 0-16,0 0 0 0,0 0 0 0,0 0 0 16,0 0 0-16,0 0 0 0,23 2 0 15,-23-2 0-15,0 0 0 0,18-3 0 0,-18 3 0 16,0 0 0-16,0 0 0 0,3 17 0 0,-3-17 0 15,-5 24 0-15,1-6 0 0,-2 1 0 0,0 7 0 16,-3 0 0-16,2 1 0 0,1 1 0 0,1-4 0 16,3-2 0-16,1-4 0 0,1-18 0 15,6 24 0-15,-6-24 0 0,20 12 0 0,-20-12 0 16,32 1 0-16,-13-5 0 0,2-5 0 0,1-4 0 16,0-2 0-16,0-3 0 0,0-2 0 0,-2-2 0 15,0-1 0-15,-2-3 0 0,-2 1 0 16,-2 1 0-16,1 0 0 0,-3 2 0 0,-1 1 0 15,-4 3 0-15,-1 1 0 0,-6 17 0 0,7-23 0 16,-7 23 0-16,0 0 0 0,0 0 0 0,0 0 0 16,0 0 0-16,0 0 0 0,0 0 0 0,-5 18 0 15,1 1 0-15,-1 4 0 0,0 1 0 16,-2-2 0-16,3 2 0 0,-1-6 0 0,5 2 0 16,0-20 0-16,3 45-65 0,-3-45-163 0,6 22-375 15,-6-22-31-15,0 0 118 0</inkml:trace>
  <inkml:trace contextRef="#ctx0" brushRef="#br2" timeOffset="155641.6671">12252 6908 2047 0,'-25'14'0'15,"4"-8"0"-15,3 1 0 0,1 1 0 0,17-8 0 16,-31 11 0-16,14-5 0 0,-1 2 0 15,1 4 0-15,17-12 0 0,-30 25 0 0,30-25 0 16,-19 18 0-16,19-18 0 0,0 0 0 0,-12 19 0 16,12-19 0-16,0 0 0 0,0 0 0 0,9 22 0 15,-9-22 0-15,0 0 0 0,17 17 0 0,-17-17 0 16,19 10 0-16,-19-10 0 0,22 7 0 0,-22-7 0 16,22 7 0-16,-22-7 0 0,18 7 0 15,-18-7 0-15,0 0 0 0,20 14 0 16,-20-14 0-16,8 18 0 0,-8-18 0 0,5 22 0 0,-5-22 0 15,4 25 0-15,-5-8 0 0,1-17 0 0,-5 34 0 16,0-16 0-16,-1 0 0 0,-2 1 0 16,0-2 0-16,8-17 0 0,-13 27 0 0,13-27 0 15,-10 18 0-15,10-18 0 0,0 0 0 0,0 0 0 16,0 0 0-16,0 0 0 0,0 0 0 16,0 0-117-16,42-2-228 0,-36-21-302 0,16 6 9 15,-2 1 339-15</inkml:trace>
  <inkml:trace contextRef="#ctx0" brushRef="#br2" timeOffset="155969.7801">12399 7136 2003 0,'0'0'44'16,"0"0"-44"-16,-1 20 0 0,1-20 0 0,26 5 0 16,-8-7 0-16,0-1 0 0,2-1 0 0,2-2 0 15,1-1 0-15,1-2 0 0,-1-1 0 0,-1-1 0 16,-1 0 0-16,-4 0 0 0,0 0 0 0,-17 11 0 15,25-22 0-15,-25 22 0 0,15-23 0 0,-15 23 0 16,7-28 0-16,-7 28 0 0,5-30 0 16,-5 30 0-16,-5-29 0 0,5 29 0 0,-16-25 0 15,16 25 0-15,-22-20 0 0,22 20 0 0,-25-14 0 16,25 14 0-16,-29-2 0 0,12 5 0 16,0 6 0-16,-2 3 0 0,1 5 0 0,-1 6 0 0,-1 2 0 15,1 4 0-15,1 2 0 0,-1 2 0 16,3 3 0-16,3-2 0 0,1 0 0 0,6-4 0 15,3-4 0-15,7-3 0 0,3-6 0 16,-7-17 0-16,31 25 0 0,-8-14 0 0,2-9 0 16,18 14-95-16,-21-35-190 0,31 24-378 0,-14-11 15 15,-1-11 293-15</inkml:trace>
  <inkml:trace contextRef="#ctx0" brushRef="#br2" timeOffset="156219.7876">13543 7188 1634 0,'-8'-31'413'15,"39"19"-413"-15,-31 12 0 0,0 0 0 0,15-22 0 16,-15 22 0-16,33-19 0 0,-13 2 0 0,15 28-209 16,-20-31-447-16,13 16-44 0,-7-5 219 0</inkml:trace>
  <inkml:trace contextRef="#ctx0" brushRef="#br2" timeOffset="156376.0531">14711 7179 1728 0,'0'0'319'0,"0"0"-319"16,0 0 0-16,18 13 0 0,-18-13 0 15,0 0 0-15,0 0 0 0,24 12 0 0,-24-12 0 16,21 0-78-16,-32-24-420 0,31 19-182 0,-7-12 43 16,3-3 484-16</inkml:trace>
  <inkml:trace contextRef="#ctx0" brushRef="#br2" timeOffset="156501.0446">15505 7072 2047 0,'17'10'0'0,"0"-1"0"0,-17-9 0 15,31 18 0-15,-31-18 0 0,30 15 0 0,-30-15 0 16,33 15 0-16,-31-39-345 0,25 30-352 0,-27-6 34 16,37-18 322-16</inkml:trace>
  <inkml:trace contextRef="#ctx0" brushRef="#br2" timeOffset="156641.6735">16424 7097 1874 0,'19'27'173'0,"-19"-27"-173"15,17 11 0-15,-17-11 0 0,0 0 0 0,0 0 0 16,0 0 0-16,0 0 0 0,27 10-3 0,-47-40-520 16,20 30-192-16,16-33 47 0,-17 4 531 0</inkml:trace>
  <inkml:trace contextRef="#ctx0" brushRef="#br2" timeOffset="157610.4793">10383 7788 1504 0,'13'17'199'16,"-13"-17"-159"-16,-2 21-5 0,2-21-5 0,1 32 7 15,-2-13-3-15,6 6 4 0,-8-1-10 16,6 9 7-16,-6-3-10 0,3 4 5 0,-2 0-18 15,0 1-12-15,-1 1 0 0,1 2 0 0,-2 0 0 16,0 2 0-16,-2-2 0 0,3 0 0 0,-2-2 0 16,0-6 0-16,2-5 0 0,2-4 0 0,1-4 0 15,0-17 0-15,4 24 0 0,-4-24 0 0,0 0 0 16,0 0 0-16,0 0 0 0,17 10 0 0,-17-10 0 16,0 0 0-16,13-23 0 0,-13 23 0 15,15-31 0-15,-7 13 0 0,1-1 0 0,-2-3 0 16,2 0 0-16,0-1 0 0,1-1 0 15,4 0 0-15,-1 0 0 0,2 1 0 0,-1 2 0 16,3 2 0-16,-17 19 0 0,33-28 0 0,-16 20 0 16,-17 8 0-16,32-4 0 0,-32 4 0 0,30 13 0 15,-30-13 0-15,24 29 0 0,-13-9 0 0,-2 1 0 16,-2 6 0-16,-4 0 0 0,-2 2 0 16,-4-3 0-16,-2 0 0 0,-2-1 0 0,-4-1 0 15,-3 0 0-15,-5 1 0 0,-2-2 0 0,-3-2 0 16,-2-3 0-16,0-2 0 0,1-2 0 0,-1-5 0 15,4-4 0-15,1-3 0 0,21-2 0 0,-29-7 0 16,29 7 0-16,-13-24 0 0,13 24 0 16,2-35 0-16,10 18-10 0,-7-19-155 15,26 20-498-15,-13-14 12 0,9 3 94 0</inkml:trace>
  <inkml:trace contextRef="#ctx0" brushRef="#br2" timeOffset="157969.837">10857 8365 1963 0,'0'0'78'0,"-13"21"-72"0,13-21-6 16,0 0 0-16,0 0 0 0,25 9 0 0,-25-9 0 16,33-2 0-16,-12-2 0 0,3-2 0 0,5-1 0 15,3-4 0-15,0 0 0 0,1-1 0 0,-1-1 0 16,-4-3 0-16,0 4 0 0,-6-2 0 0,-2 0 0 15,-20 14 0-15,25-26 0 0,-25 26 0 16,14-29 0-16,-14 29 0 0,1-32 0 0,-1 32 0 16,-11-30 0-16,11 30 0 0,-24-25 0 0,24 25 0 15,-36-16 0-15,13 11 0 0,0 3 0 0,-2 3 0 16,-1 6 0-16,-1 4 0 0,-1 5 0 0,2 4 0 16,-1 6 0-16,2 4 0 0,2 6 0 0,3 2 0 15,1 2 0-15,4-4 0 16,2-4 0-16,10-2 0 0,5-8 0 0,9-1 0 15,-11-21 0-15,39 28 0 0,-12-21 0 0,8-2 0 16,2-6 0-16,8 0 0 0,-2-13 0 0,18 17-146 16,-32-32-357-16,35 19-159 0,-10-5 43 0,-1-6 503 15</inkml:trace>
  <inkml:trace contextRef="#ctx0" brushRef="#br2" timeOffset="158266.721">11822 8209 1657 0,'-26'-16'221'0,"26"16"-119"16,0 0-35-16,0 0-67 0,-22 9 0 0,22-9 0 15,-28 6 0-15,11 0 0 0,-3 1 0 0,-1 4 0 16,-3 1 0-16,0 5 0 0,0 0 0 0,-1 5 0 15,0 1 0-15,2 0 0 0,1 3 0 0,5 0 0 16,1-2 0-16,4-2 0 0,4-3 0 0,8-19 0 16,-6 30 0-16,6-30 0 0,12 25 0 15,-12-25 0-15,24 15 0 0,-24-15 0 16,38 4 0-16,-16-9 0 0,8 0 0 0,-2-9-1 16,17 16-200-16,-35-26-376 0,37 16-80 0,-4-7 51 15</inkml:trace>
  <inkml:trace contextRef="#ctx0" brushRef="#br2" timeOffset="158766.7297">12376 8203 1915 0,'-17'-3'59'0,"17"3"-20"0,-30-3-5 16,13 3-34-16,-4 1 0 0,-1 2 0 0,-2 2 0 16,0 3 0-16,-1 1 0 0,1 3 0 0,0 2 0 15,1 3 0-15,-4-1 0 0,5 4 0 16,0 1 0-16,3 1 0 0,0 3 0 0,5-2 0 15,2-1 0-15,3 1 0 0,4-1 0 0,4-2 0 16,3-1 0-16,4 0 0 0,-6-19 0 16,25 25 0-16,-6-17 0 0,6-4 0 0,3-3 0 15,1-3 0-15,5-5 0 0,0-2 0 0,2-4 0 16,4-5 0-16,2-5 0 0,-1-3 0 0,0-5 0 16,0-2 0-16,-6 1 0 0,-1 1 0 15,-6 1 0-15,-5 4 0 0,-5 3 0 0,-6 0 0 16,-12 23 0-16,15-31 0 0,-15 31 0 0,0 0 0 15,-2-17 0-15,2 17 0 0,0 0 0 0,-25 10 0 16,25-10 0-16,-29 32 0 0,11-11 0 0,0 8 0 16,-2 0 0-16,1 5 0 0,2 0 0 0,0-1 0 15,6-2 0-15,1-4 0 0,7-2 0 16,5-7 0-16,7 0 0 0,-9-18 0 16,36 29-129-16,-36-29-160 0,47 2-238 0,-27-10-82 15,5-2 117-15</inkml:trace>
  <inkml:trace contextRef="#ctx0" brushRef="#br2" timeOffset="159115.3522">12882 8224 1326 0,'-38'-18'460'16,"38"18"-207"-16,-14 19-245 0,14-19-8 0,-26 19 0 16,15-2 0-16,-1 0 0 0,1 5 0 0,0 2 0 15,3 0 0-15,1 2 0 0,0-2 0 0,5-1 0 16,2 1 0-16,0-2 0 0,1 0 0 0,3-3 0 15,1-2 0-15,-5-17 0 0,17 25 0 0,-17-25 0 16,23 14 0-16,-23-14 0 0,30 2 0 16,-30-2 0-16,31-11 0 0,-31 11 0 0,30-23 0 15,-30 23 0-15,30-34 0 0,-16 12 0 16,-1-1 0-16,1-2 0 0,-1 0 0 0,-1-2 0 0,0 0 0 16,-3 1 0-16,2 0 0 0,-2 2 0 15,0 3 0-15,1 2 0 0,-10 19 0 0,13-25 0 16,-13 25 0-16,0 0 0 0,0 0 0 15,0 0 0-15,0 0 0 0,0 0 0 0,7 30 0 16,-9-7 0-16,-3 4 0 0,0 3 0 0,-2 1 0 16,3 3 0-16,-2-6 0 0,6 1 0 0,-3-7 0 15,9 5-70-15,-6-27-75 0,18 48-149 0,-18-48-193 16,0 0-101-16,2 29 126 0</inkml:trace>
  <inkml:trace contextRef="#ctx0" brushRef="#br2" timeOffset="159516.1261">13457 8227 1663 0,'-12'-21'261'0,"12"21"-219"15,0 0-2-15,4-21 1 0,-4 21-41 0,0 0 0 16,0 0 0-16,0 0 0 0,0 0 0 0,0 0 0 15,0 0 0-15,-22-5 0 0,22 5 0 0,-23 22 0 16,23-22 0-16,-29 36 0 0,12-15 0 0,1 4 0 16,0-1 0-16,3 1 0 0,4-2 0 0,2-4 0 15,3-2 0-15,4-17 0 0,5 25 0 16,-5-25 0-16,16 20 0 0,-16-20 0 0,25 14 0 16,-8-10 0-16,2 1 0 0,0-3 0 15,2-1 0-15,-2 0 0 0,1-1 0 0,-1 0 0 16,-1 2 0-16,-1-1 0 0,-17-1 0 0,25 6 0 15,-25-6 0-15,0 0 0 0,0 0 0 0,14 23 0 16,-14-23 0-16,-8 19 0 0,8-19 0 0,-23 27 0 16,6-11 0-16,-3 0 0 0,1 5 0 15,-3-4 0-15,4 2 0 0,1-7 0 0,17-12 0 16,-25 12-105-16,37 14-186 0,-36-48-72 0,24 22-241 16,0 0 48-16,-2-23 429 0</inkml:trace>
  <inkml:trace contextRef="#ctx0" brushRef="#br2" timeOffset="159889.73">13780 8365 1440 0,'-4'26'607'16,"4"-26"-607"-16,0 0 0 0,-21 14 0 0,21-14 0 15,0 0 0-15,-3 18 0 0,3-18 0 0,0 0 0 16,18 14 0-16,-18-14 0 0,33 1 0 15,-13-4 0-15,4-4 0 0,-3-3 0 0,3 0 0 16,0-3 0-16,-2 0 0 0,0 0 0 0,-5-2 0 16,-17 15 0-16,25-30 0 0,-25 30 0 0,16-33 0 15,-10 17 0-15,-6 16 0 0,1-32 0 16,-1 32 0-16,-9-25 0 0,9 25 0 0,-16-21 0 16,16 21 0-16,-25-10 0 0,25 10 0 15,-31 8 0-15,13 4 0 0,-2 4 0 0,-1 4 0 16,0 5 0-1,1 4 0-15,2 2 0 0,0-1 0 16,3-1 0-16,2-4 0 0,3 0 0 0,4-4 0 16,6-21 0-16,2 31 0 0,-2-31 0 0,22 18 0 15,-22-18 0-15,35 11 0 0,-11-10 0 0,7 0 0 16,1-6 0-16,15 11-15 0,-21-31-265 0,41 33-238 16,-32-21-142-16,3-8 87 0,11 20 573 15</inkml:trace>
  <inkml:trace contextRef="#ctx0" brushRef="#br2" timeOffset="160218.7786">14694 8507 2047 0,'0'0'0'0,"21"-18"0"15,-2 3 0-15,7 1 0 0,-1-5 0 0,6 9 0 16,-12-29-173-16,17 34-501 16,-13-17 32-16,8 5 85 0</inkml:trace>
  <inkml:trace contextRef="#ctx0" brushRef="#br2" timeOffset="160359.3639">15336 8480 2047 0,'0'0'0'0,"0"0"0"0,0 0 0 0,0 0 0 0,0 0 0 16,0 0 0-16,0 0 0 0,0 0-249 0,0 0-401 15,26-14-6-15,-26 14 165 0</inkml:trace>
  <inkml:trace contextRef="#ctx0" brushRef="#br2" timeOffset="160499.9929">16043 8404 2046 0,'6'28'1'0,"-6"-28"-1"0,17 23 0 0,-17-23 0 16,18 17 0-16,-18-17 0 0,21 12 0 0,-21-12 0 15,28 9 0-15,-28-9-79 0,42-4-591 0,-42 4 27 16,33-16-11-16</inkml:trace>
  <inkml:trace contextRef="#ctx0" brushRef="#br2" timeOffset="160624.9939">17050 8484 2047 0,'36'22'0'0,"-15"-16"0"0,-21-6 0 0,30 13 0 15,-30-13 0-15,19 11 0 0,-19-11 0 16,0 0 0-16,28 28-109 0,-28-28-550 0,0 0 25 16,0 0-3-16</inkml:trace>
  <inkml:trace contextRef="#ctx0" brushRef="#br2" timeOffset="160781.2459">17756 8520 2009 0,'61'40'38'0,"-61"-40"-38"0,20-2 0 0,-20 2 0 16,0 0 0-16,0 0 0 0,0 0 0 0,0 0 0 16,0 0 0-16,0 0-1 0,-37-32-481 0,37 32-208 15,-11-18 16-15,-5-1 475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12.14063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3T00:37:35.33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FF00"/>
    </inkml:brush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1885 888 1639 0,'4'-20'37'16,"-4"20"-18"-16,6-20-2 0,-6 20-2 0,0 0 8 15,0 0 7-15,0 0 8 0,0 0-4 16,0 0-8-16,0 0-11 0,0 0-13 0,0 0 0 16,0 0-1-16,-21 15 5 0,21-15-3 15,-19 28 3-15,8-11-2 0,4 4 7 0,1 2-7 16,0 2 12-16,1 4-9 0,1 7 8 0,0 2-10 16,3 9 8-16,1 2-3 0,-2-1-25 0,2-1 21 15,1-2-24-15,-1-3 11 0,1-1 9 0,3-4-12 16,-2-5-4-16,7-3-20 0,-2-9-25 15,15 15-122-15,-22-35-392 0,21 19-22 0,-21-19 96 16</inkml:trace>
  <inkml:trace contextRef="#ctx0" brushRef="#br0" timeOffset="234.3776">1410 938 1923 0,'0'0'19'16,"0"0"1"-16,0 0-9 0,17-20-3 0,-17 20 3 16,29-15 3-16,-4 6 1 0,7-3 1 0,4 1-6 15,8-5-10-15,2 2 0 0,7 0 0 0,-1-3 0 16,3 4 0-16,1-3 0 0,-2 2 0 16,1 0 0-16,-1 4-15 0,-5 1-3 0,-1 9-17 15,-7-1-33-15,6 12-54 0,-47-11-307 0,53 6-145 16,-33 10 14-16,-4-2 335 0</inkml:trace>
  <inkml:trace contextRef="#ctx0" brushRef="#br0" timeOffset="640.6362">2289 1122 1891 0,'0'0'11'0,"0"0"-9"15,0 0-3-15,-5 17 0 0,5-17 4 0,13 17 1 16,-13-17 3-16,0 0-1 0,27 22 1 16,-27-22-3-16,31 11 2 0,-31-11 1 0,32 5-1 15,-11-5 1-15,1-2-2 0,2-1 1 16,-2-1-1-16,2-3 1 0,2-3 1 0,-2-1-2 16,-1-1-2-16,0-2 4 0,-5-1-8 0,-1 0 6 15,-2-2-6-15,-3 0 9 0,-12 17-4 0,16-31 3 16,-16 31-4-16,7-23 2 0,-7 23-7 0,-2-21 7 15,2 21-5-15,0 0 2 0,-24-20 0 16,24 20 0-16,-33 2 3 0,9 2-5 0,-1 6 0 16,-9 5 0-16,1 4 0 0,-3 5 0 0,-3 5 0 15,0 4 0-15,2 4 0 0,4 0 0 0,0-1 0 16,11-4 0-16,4 1 0 0,7-6 0 0,5 1 0 16,6-8 0-16,6-2 0 0,-6-18 0 0,28 30 0 15,-5-17 0-15,4-6 0 0,8-2 0 16,5-9 0-16,6-4 0 0,5-7 0 15,7-4-18-15,-1-5-43 0,11 3-35 0,-18-23-79 16,27 23-429-16,-26-13 9 0,10 7 98 0</inkml:trace>
  <inkml:trace contextRef="#ctx0" brushRef="#br0" timeOffset="1156.2799">3167 1047 1885 0,'-24'31'53'16,"10"-15"-32"-16,-5 3-8 0,6 1 9 15,-4 3 0-15,3-1 1 0,-4 3-15 0,1 0-8 16,-1 0 0-16,3 0 0 0,0-2 0 0,1 1 0 16,1-2 0-16,2 0 0 0,0 0 0 0,3 1 0 15,2-6 0-15,0 0 0 0,6-17 0 0,-2 17 0 16,2-17 0-16,0 0 0 0,0 0 0 16,0 0 0-16,17 0 0 0,-17 0 0 0,0 0 0 15,27-31 0-15,-13 11 0 0,3-7 0 0,1-3 0 16,1-2 0-16,-1 0 0 0,-1-1 0 0,-1 3 0 15,-3 1 0-15,-1 2 0 0,-2 2 0 0,-1 7 0 16,-2 1 0-16,-7 17 0 0,0 0 0 0,8-18 0 16,-8 18 0-16,0 0 0 0,0 0 0 15,0 0 0-15,0 0 0 0,-3 18 0 16,3-18 0-16,-2 23 0 0,2-23 0 0,-3 31 0 16,3-31 0-16,4 28 0 0,-4-28 0 0,12 22 0 15,-12-22 0-15,23 14 0 0,-23-14 0 0,35 5 0 16,-13-6 0-16,2-3 0 0,1-2 0 0,3-5 0 15,0-1 0-15,2-3 0 0,-1-2 0 0,-2 2 0 16,3 1 0-16,-6-1 0 0,-2 3 0 16,-3 2 0-16,-19 10 0 0,27-17 0 0,-27 17 0 15,0 0 0-15,20-8 0 0,-20 8 0 0,0 0 0 16,0 0 0-16,0 0 0 0,0 0 0 0,0 0 0 16,0 0 0-16,0 23 0 0,0-23 0 15,-1 31 0-15,-1-11 0 0,1 2 0 0,-4 0 0 16,2 3 0-16,1-1 0 0,2 0 0 0,0-2 0 15,0 0 0-15,2-3 0 0,2 0 0 16,3-2 0-16,-7-17 0 0,20 28-7 0,-20-28-66 16,32 22-82-16,-38-44-254 0,36 29-195 0,-30-7 26 15,36-25 358-15</inkml:trace>
  <inkml:trace contextRef="#ctx0" brushRef="#br0" timeOffset="1703.1676">3879 1111 1591 0,'0'0'189'0,"-19"29"-151"0,9-8 1 16,-3 0 3-16,4 4-31 0,-4 2 24 0,4 2-41 15,-1 1 28-15,5 1 0 0,-3-1-7 0,5 3 7 16,-4-1-14-16,5-1 8 0,0-1-13 0,2-4-3 16,0-3 0-16,2-4 0 0,-2-19 0 15,3 29 0-15,-3-29 0 0,8 17 0 0,-8-17 0 16,0 0 0-16,0 0 0 0,0 0 0 0,22-12 0 15,-22 12 0-15,19-38 0 0,-9 9 0 0,1-3 0 16,4-5 0-16,-3-1 0 0,0-1 0 0,-1 2 0 16,0-2 0-16,-2-2 0 0,0-2 0 0,2 1 0 15,-1 1 0-15,1 3 0 0,1 3 0 16,-1 8 0-16,2 4 0 0,-13 23 0 16,22-26 0-16,-22 26 0 0,0 0 0 0,19-12 0 15,-19 12 0-15,0 0 0 0,0 0 0 0,21 9 0 16,-21-9 0-16,27 13 0 0,-9-6 0 0,0 3 0 15,-2-1 0-15,3 1 0 0,2 2 0 0,-7 0 0 16,7 3 0-16,-21-15 0 0,28 30 0 0,-17-12 0 16,-5 0 0-16,0 0 0 0,-10 4 0 15,0 2 0-15,-8 2 0 0,-7 2 0 0,-5-1 0 16,1-1 0-16,-9 4 0 0,0-3 0 0,-4 4 0 16,-1-3 0-16,2-3 0 0,2 0 0 0,0-5 0 15,9-2 0-15,-1-1 0 0,6-4 0 16,1 1 0-16,18-14 0 0,-29 30 0 0,18-13 0 15,4 4 0-15,-1 0 0 0,0 3 0 0,5 3 0 16,0 1 0-16,-3 2 0 0,4 2 0 16,-1 3 0-16,-3-2 0 0,2 3 0 0,-5-3 0 15,-1 1 0-15,-2 4 0 0,-1-2 0 0,-5-1 0 16,6-1 0-16,-7-5 0 0,4 1 0 0,-5-4 0 16,12 21-216-16,-30-39-273 0,28 25-155 0,-17-14 26 15,5-10 539-15</inkml:trace>
  <inkml:trace contextRef="#ctx0" brushRef="#br0" timeOffset="12090.558">4549 1275 1759 0,'17'0'84'0,"-17"0"-50"0,0 0-9 15,0 0-11-15,0 0-1 0,0 0-1 0,0 0 1 16,0 0-4-16,0 0 5 0,0 0-1 0,24 20 0 15,-24-20-1-15,33 6 1 0,-9-6-3 0,3-3-1 16,8-3-9-16,1-3 0 0,1-4 0 0,6 0 0 16,-4-3 0-16,2-4 0 0,-1 2 0 0,-6-2 0 15,-1 2 0-15,-3-1 0 0,-8 4 0 0,-5-1 0 16,-17 16 0-16,18-28 0 0,-18 28 0 0,-5-26 0 16,5 26 0-16,-22-22 0 0,5 15 0 15,-6 1 0-15,-1 3 0 0,-3 1 0 0,-2 0 0 16,-3 4 0-16,-3 1 0 0,-2 6 0 0,-2 3 0 15,0 7 0-15,-1 3 0 0,0 5 0 0,2 3 0 16,6 4 0-16,2 0 0 0,6-2 0 0,7-2 0 16,6-2 0-16,6-4 0 0,5-2 0 0,10-4 0 15,-10-18 0-15,34 27 0 0,-2-20 0 0,9-4 0 16,7-8 0 0,10-5 0-16,3-8 0 0,13 0 0 0,-7-5 0 0,10 7-82 0,-23-29-252 0,21 30-300 15,-20-14 8-15,9 7 256 0</inkml:trace>
  <inkml:trace contextRef="#ctx0" brushRef="#br0" timeOffset="12731.2029">5430 1238 1963 0,'-25'21'4'16,"7"0"20"-16,2 1-15 0,1-1 0 0,2 4 11 16,-3-3-4-16,3 4-14 0,-2-5-2 0,2 1 0 15,2-2 0-15,1-4 0 0,10-16 0 0,-13 32 0 16,13-32 0-16,-9 23 0 0,9-23 0 0,0 0 0 15,0 0 0-15,0 0 0 0,0 0 0 0,0 0 0 16,0 0 0-16,14-21 0 0,-4 1 0 0,1-8 0 16,5-6 0-16,-4-1 0 0,3 0 0 15,-1-1 0-15,-1 3 0 0,-1-1 0 0,-2 5 0 16,1 1 0-16,-3 8 0 0,1 3 0 0,-9 17 0 16,0 0 0-16,18-12 0 0,-18 12 0 0,0 0 0 15,20 19 0-15,-20-19 0 0,24 23 0 0,-24-23 0 16,33 28 0-16,-12-14 0 0,0-2 0 0,5-1 0 15,2-3 0-15,3 0 0 0,-1-2 0 0,4-2 0 16,0-2 0-16,0-2 0 0,-1-3 0 0,-1-1 0 16,-5-1 0-16,3 0 0 0,-8 0 0 0,-4 1-13 15,-18 4-10-15,25-13 0 0,-25 13 25 0,0 0-15 16,0 0 20-16,0-19 0 0,0 19 5 0,-26-1-1 16,9 0 1-16,-8 2 3 0,-1 1-9 15,-1 2-6-15,-3 3 0 0,-3 2 0 0,-2 0 0 16,1 2 0-16,-2 1 0 0,0 2 0 0,1 0 0 15,0 2 0-15,5 2 0 0,0 3 0 0,4 2 0 16,4-2 0-16,5 3 0 0,6-3 0 0,6-2 0 16,9-2 0-16,-4-17 0 0,23 28 0 0,1-17 0 15,7-3 0-15,8-4 0 0,7-6 0 0,4-6 0 16,4-4 0-16,0-3 0 0,1-5 0 0,0-1 0 16,-7-1 0-16,-2-2 0 0,-4 1 0 0,-6-2 0 15,-6 2 0-15,0-2 0 0,-9 3 0 0,-5-2 0 16,-7 3 0-16,-6 2 0 0,-4 2 0 15,1 17 0-15,-16-28 0 0,16 28 0 0,-24-15 0 16,24 15 0-16,-36 5 0 0,15 3 0 0,-2 9 0 16,-3 2 0-16,2 5 0 0,1 5 0 0,2 0 0 15,2 4 0-15,5-4 0 0,5 0 0 0,5-6 0 16,8-2 0-16,-4-21 0 0,24 30 0 0,-4-22 0 16,6-4 0-16,5-3 0 15,4-7 0-15,7-5 0 0,6-6 0 0,6-4 0 0,1-10 0 16,4 2-48-16,-12-18-122 0,28 13-363 0,-31-13-93 15,11 6 39-15</inkml:trace>
  <inkml:trace contextRef="#ctx0" brushRef="#br0" timeOffset="12918.7063">6736 776 1546 0,'-9'-29'449'16,"9"29"-405"-16,-23 8-36 0,23-8-8 16,-25 19 0-16,25-19 0 0,-33 42 0 0,11-9 0 15,-4 2 0-15,1 4 0 0,1-1 0 0,-2 4 0 16,4 5 0-16,0 4 0 0,3 2 0 0,-3 1 0 15,4 1 0-15,1 1 0 0,-1-4 0 0,-2 0 0 16,7-3 0-16,2-6 0 0,2-2 0 0,4-5 0 16,1-5 0-16,2-8-31 0,15 18-183 0,-13-41-394 15,-2 21-14-15,2-21 51 0</inkml:trace>
  <inkml:trace contextRef="#ctx0" brushRef="#br0" timeOffset="13403.0942">6276 1203 2047 0,'-28'22'0'0,"28"-22"0"16,-23 9 0-16,23-9 0 0,0 0 0 15,0 0 0-15,0 0 0 0,23 14 0 0,-3-13 0 16,6 0 0-16,8-3 0 0,5-5 0 0,6 0 0 16,3-4 0-16,-3 1 0 0,1 0 0 0,-2 1 0 15,-2 0 0-15,-2 2 0 0,-5 2 0 0,-9 5 0 16,-6 0 0-16,-20 0 0 0,22 5 0 15,-22-5 0-15,0 0 0 0,0 0 0 16,0 0 0-16,-3 18 0 0,3-18 0 0,-19 13 0 16,19-13 0-16,-24 20 0 0,24-20 0 0,-33 29 0 15,12-9 0-15,2 1 0 0,0 5 0 0,1 0 0 16,1 0 0-16,3 0 0 0,5-1 0 0,2-3 0 16,4-3 0-16,9-2 0 0,-6-17 0 0,13 27 0 15,-13-27 0-15,33 14 0 0,-12-11 0 0,2-7 0 16,6-3 0-16,0-5 0 0,6-6 0 15,3 0 0-15,-2-4 0 0,2-6 0 0,-5 1 0 16,-1 0 0-16,-1-1 0 0,-5 1 0 0,-5-1 0 16,1 5 0-16,-3-2 0 0,-6 4 0 15,-2 2 0-15,-11 19 0 0,11-24 0 0,-11 24 0 16,0 0 0-16,0 0 0 0,0 0 0 0,-20-1 0 16,20 1 0-16,-26 25 0 0,13-4 0 0,-6 4 0 15,2 0 0-15,1 2 0 0,0 0 0 16,5-3 0-16,3 4 0 0,0-4 0 0,8-1 0 15,0-1 0-15,4-5 0 0,-4-17 0 0,26 25 0 16,-7-17 0-16,3-8 0 16,7 0 0-16,1-11 0 0,13 7-116 0,-19-34-139 0,32 25-307 0,-21-17-39 15,4 1 89-15</inkml:trace>
  <inkml:trace contextRef="#ctx0" brushRef="#br0" timeOffset="13715.6042">7417 1176 1877 0,'0'0'116'0,"-17"20"-76"0,3-3-26 15,-3 4-14-15,3 2 0 0,-5 3 0 0,5 4 0 16,-3-3 0-16,4 6 0 0,2-3 0 0,2 0 0 16,3 0 0-16,-1-3 0 0,4-4 0 0,3 0 0 15,0-23 0-15,0 30 0 0,0-30 0 16,0 0 0-16,9 19 0 0,-9-19 0 0,0 0 0 16,0 0 0-16,18-6 0 0,-18 6 0 0,20-32 0 15,-4 6 0-15,0-3 0 0,2-2 0 16,-3-3 0-16,-2-1 0 0,-4 0 0 0,-1-1 0 15,-3 3 0-15,0-2 0 0,-2 5 0 0,3-1 0 16,-4 6 0-16,-1 6 0 0,-1 2 0 0,0 17 0 16,0 0 0-16,1-18 0 0,-1 18 0 15,0 0 0-15,0 0 0 0,23 4 0 0,-23-4 0 16,30 11 0-16,-9-3 0 0,-3-4 0 0,2 2 0 16,0-1 0-16,8 1 0 0,-3-2 0 0,8 1 0 15,-3-11-50-15,21 13-209 0,-35-25-241 0,26 18-118 16,-10-4 26-16,-6-5 565 0</inkml:trace>
  <inkml:trace contextRef="#ctx0" brushRef="#br0" timeOffset="14043.7375">7929 1176 2047 0,'-41'16'0'16,"22"-1"0"-16,19-15 0 0,-26 28 0 0,26-28 0 15,-11 26 0-15,11-26 0 0,0 23 0 0,0-23 0 16,24 20 0-16,-3-15 0 0,2-2 0 15,6-3 0-15,4-1 0 0,0-3 0 0,1-1 0 16,-1-4 0-16,-1-1 0 0,-2-4 0 0,-5-3 0 16,-4 0 0-16,-5-4 0 0,-1 3 0 0,-8-2 0 15,1-2 0-15,-5 2 0 0,-6 2 0 0,3 18 0 16,-14-23 0-16,14 23 0 0,-36-6 0 0,9 11 0 16,-4 7 0-16,-4 10 0 0,-4 5 0 15,1 6 0-15,-3 6 0 0,9 3 0 16,3 1 0-16,9 3 0 0,6-8 0 0,9 0 0 15,5-5 0-15,8-3 0 0,6-6 0 0,5-3 0 16,8-7 0-16,3-5 0 0,13-7 0 0,2-8 0 16,11-1 0-16,-4-15 0 0,15 6-107 0,-15-23-89 15,23 23-35-15,-36-35-80 0,20 16-256 0,0 4 56 16,-15-18 388-16</inkml:trace>
  <inkml:trace contextRef="#ctx0" brushRef="#br0" timeOffset="19700.1484">10089 854 1381 0,'14'-22'32'15,"-14"22"-2"-15,0 0 23 0,18-10 20 0,-18 10 2 16,0 0-4-16,-24 5-21 0,24-5-19 16,-40 6-10-16,16 0 7 0,-10 3 0 0,-3 2 5 15,-7-2 1-15,3 7-1 0,-8-1-3 0,3 3 2 16,-3 0-20-16,2 2-12 0,2 2 0 15,-1 0 0-15,3 2 0 0,3 3 0 0,8-2 0 16,7 2 0-16,8-5 0 0,7-4 0 0,10-18 0 16,1 26 0-16,-1-26 0 0,24 27 0 0,-6-14 0 15,9-3 0-15,3-3 0 0,5-4 0 0,4-2 0 16,4 0 0-16,2-2 0 0,4 0 0 0,-5-1 0 16,1 1 0-16,-4 1 0 0,-7 4 0 15,-7 1 0-15,-1 1 0 0,-26-6 0 0,25 18 0 16,-25-18 0-16,8 30 0 0,-13-11 0 0,-1 3 0 15,-13 2 0-15,0 4 0 0,-6-3 0 16,-5 3 0-16,-2-3 0 0,5-3 0 0,-3 0 0 16,3-1 0-16,2-3 0 0,4-5 0 0,21-13 0 15,-25 21 0-15,25-21 0 0,0 0-55 0,0 0-31 16,0 0-51-16,25 19-265 0,-25-19-210 16,37-16 31-16,-12 12 408 0</inkml:trace>
  <inkml:trace contextRef="#ctx0" brushRef="#br0" timeOffset="20090.7894">10295 1213 1775 0,'0'0'26'0,"0"0"3"0,0 0-9 0,0 0-23 16,-16 7 51-16,16-7-10 0,0 0-6 0,-14 21-3 15,14-21-9-15,-13 20 3 0,13-20-13 0,-8 28-10 16,5-11 0-16,1 1 0 0,2-1 0 0,0 4 0 15,0-4 0-15,2 2 0 0,-2-19 0 0,11 29 0 16,-11-29 0-16,24 18 0 0,-24-18 0 16,38 10 0-16,-16-13 0 0,4 1 0 0,4-6 0 15,3-3 0-15,-1-1 0 0,1-5 0 0,0-3 0 16,1 1 0-16,-3-3 0 0,-4 3 0 0,-1-1 0 16,-6 1 0-16,-4 3 0 0,-1-1 0 15,-15 17 0-15,20-25 0 0,-20 25 0 0,10-17 0 16,-10 17 0-16,0 0 0 0,0 0 0 0,0 0 0 15,0 0 0-15,0 0 0 0,-15 18 0 16,15-18 0-16,-19 34 0 0,12-13 0 0,-2 3 0 16,2 1 0-16,3-4 0 0,2 2 0 0,4-3 0 15,1-3 0-15,3 1 0 0,-6-18 0 0,22 27 0 16,-22-27 0-16,37 16 0 0,-15-14 0 0,4-1-55 16,1-8-22-16,12 12-68 0,-23-39-220 0,25 24-259 15,-6-6 47-15,0-10 374 0</inkml:trace>
  <inkml:trace contextRef="#ctx0" brushRef="#br0" timeOffset="20606.4275">11247 1131 1783 0,'-20'17'173'0,"20"-17"-130"0,-26 12-2 16,26-12-34-16,-19 16-7 0,19-16 0 0,-20 26 0 16,12-9 0-16,-4 4 0 0,1 4 0 15,-1-2 0-15,1 1 0 0,3-1 0 0,-2 0 0 16,1 0 0-16,4-1 0 0,-2-2 0 0,5-3 0 15,2-17 0-15,-4 25 0 0,4-25 0 0,0 0 0 16,0 0 0-16,0 0 0 0,18 12 0 0,-18-12 0 16,22-15 0-16,-22 15 0 0,30-30 0 15,-14 8 0-15,3-4 0 0,2-4 0 0,-2 1 0 16,-3 0 0-16,1 3 0 0,-6 0 0 16,0 0 0-16,0 2 0 0,-4 2 0 0,-2 4 0 15,-5 18 0-15,7-21 0 0,-7 21 0 0,0 0 0 16,0 0 0-16,0 0 0 0,0 0 0 0,0 0 0 15,0 0 0-15,-8 20 0 0,8-20 0 0,-1 26 0 16,1-26 0-16,0 34 0 0,0-34 0 0,6 30 0 16,-6-30 0-16,14 23 0 0,-14-23 0 0,24 17 0 15,-24-17 0-15,32 11 0 16,-13-9 0-16,6 0 0 0,-1-4 0 0,6-4 0 0,3-2 0 16,-4-4 0-16,1 2 0 15,0-2 0-15,0 1 0 0,-6 0 0 0,1-1 0 0,-4 4 0 16,-2-1 0-16,-19 9 0 0,27-12 0 0,-27 12 0 15,0 0 0-15,16-9 0 0,-16 9 0 0,0 0 0 16,0 0 0-16,0 0 0 0,-11 19 0 16,11-19 0-16,-10 20 0 0,10-20 0 0,-17 33 0 15,8-12 0-15,2-2 0 0,1 0 0 0,2-1 0 16,3 4 0-16,1-4 0 0,2 1 0 0,5-3 0 16,-7-16 0-16,19 28 0 0,-19-28 0 0,34 18 0 15,-11-18 0-15,8 3-46 0,-9-18-89 0,25 25-134 16,-34-41-94-16,33 23-210 0,-17-5 65 15,-9-10 356-15</inkml:trace>
  <inkml:trace contextRef="#ctx0" brushRef="#br0" timeOffset="21152.2241">12117 1185 1917 0,'-17'-9'76'0,"17"9"-41"0,-17-8-16 0,17 8-19 0,0 0 0 16,-23 0 0-16,23 0 0 0,0 0 0 0,-20 21 0 15,20-21 0-15,-13 28 0 0,13-28 0 0,-13 35 0 16,7-17 0-16,0 2 0 0,-2 1 0 15,3-2 0-15,-1 4 0 0,4-3 0 0,1 1 0 16,-1-2 0-16,2-19 0 0,2 24 0 0,-2-24 0 16,0 0 0-16,0 0 0 0,0 0 0 15,16 12 0-15,-16-12 0 0,0 0 0 0,17-17 0 16,-17 17 0-16,18-32 0 0,-6 11 0 0,-1-2 0 16,2-1 0-16,-2 4 0 0,-2-2 0 15,-1 1 0-15,-3 1 0 0,1 2 0 0,-6 18 0 16,7-29 0-16,-7 29 0 0,9-22 0 0,-9 22 0 15,0 0 0-15,0 0 0 0,0 0 0 0,0 0 0 16,0 0 0-16,0 0 0 0,0 0 0 0,0 0 0 16,19 10 0-16,-19-10 0 0,14 19 0 0,-14-19 0 15,15 22 0-15,-15-22 0 0,17 18 0 0,-17-18 0 16,19 16 0-16,-19-16 0 16,29 7 0-16,-12-3 0 0,1-8 0 0,2 2 0 15,2-2 0-15,-1-4 0 0,1-1 0 0,2 1 0 16,-2-3 0-16,1 0 0 0,-5 0 0 0,0 0 0 15,1-1 0-15,-19 12 0 0,31-24 0 0,-31 24 0 16,23-21 0-16,-23 21 0 0,0 0 0 0,17-15 0 16,-17 15 0-16,0 0 0 0,0 0 0 0,0 0 0 15,0 0 0-15,-11 23 0 0,11-23 0 16,-11 28 0-16,3-9 0 0,-2 3 0 16,4-1 0-16,-3 1 0 0,2 0 0 0,5-2 0 15,-2 3 0-15,4 0 0 0,5-1 0 0,1 0 0 16,4-4 0-16,-10-18 0 0,25 28 0 0,-25-28 0 15,37 16 0-15,-17-15 0 0,8-1-20 0,-7-12-79 16,20 13-93-16,-30-35-119 0,38 29-77 16,-30-24-60-16,5-1-18 0,11 22 344 0</inkml:trace>
  <inkml:trace contextRef="#ctx0" brushRef="#br0" timeOffset="21730.3644">12892 1073 1249 0,'0'0'102'0,"0"0"-37"16,0 0 15-16,0 0-6 0,0 24-2 15,0-24-9-15,0 0-3 0,-3 20 1 16,3-20-8-16,3 19-3 0,-3-19-10 0,0 0-5 16,5 20-5-16,-5-20-17 0,0 0-13 0,0 0 0 15,0 0 0-15,0 0 0 0,11 17 0 0,-11-17 0 16,0 0 0-16,0 0 0 0,0 0 0 0,0 0 0 16,0 0 0-16,0 0 0 0,16-18 0 0,-16 18 0 15,0 0 0-15,0 0 0 0,0 0 0 0,0 0 0 16,0 0 0-16,0 0 0 0,0 0 0 15,0 0 0-15,0 0 0 0,0 0 0 0,0 0 0 16,0 0 0-16,0 0 0 0,0 0 0 0,0 0 0 16,0 0 0-16,0 0 0 0,0 0 0 15,0 0 0-15,0 0 0 0,0 0 0 0,0 0 0 16,0 0 0-16,0 0 0 0,-21-1 0 0,21 1 0 16,-26 6 0-16,8 0 0 0,-3 5 0 15,-2 1 0-15,1 4 0 0,-1 3 0 0,1 1 0 16,0 2 0-16,4 2 0 0,1-2 0 0,4 4 0 15,4-3 0-15,6 0 0 0,4-3 0 0,6-1 0 16,3-2 0-16,-10-17 0 0,31 23 0 0,-11-15 0 16,1-5 0-16,1 1 0 15,2-4 0-15,1-5 0 0,1-3 0 0,-4-6 0 0,0-1 0 0,0-2 0 16,-4-4 0-16,1-3 0 16,1-2 0-16,-1-1 0 0,-4-2 0 0,2-2 0 15,-6 4 0-15,0-1 0 0,-3 1 0 0,-3 5 0 16,1 5 0-16,-6 17 0 0,3-21 0 0,-3 21 0 15,0 0 0-15,0 0 0 0,-20 2 0 0,20-2 0 16,-26 29 0-16,9-6 0 0,-4 2 0 0,-1 3 0 16,4-1 0-16,3 0 0 0,2-3 0 0,5 2 0 15,5-5 0-15,-2 4 0 0,10-4 0 16,-1-4 0-16,7 2 0 0,-11-19 0 0,34 21 0 16,-13-18 0-16,11-1 0 0,-1-9 0 0,7 1 0 15,-3-15-118-15,16 18-106 0,-29-38-85 0,39 28-21 16,-39-27 27-16,20 7-19 0,-7 15 71 15,-22-19 62-15</inkml:trace>
  <inkml:trace contextRef="#ctx0" brushRef="#br0" timeOffset="22542.8871">13430 1109 1606 0,'0'0'386'0,"-21"23"-331"15,21-23-55-15,-22 0 0 0,22 0 0 0,-24 12 0 16,24-12 0-16,-30 24 0 0,13-7 0 0,2 3 0 16,3 1 0-16,1 5 0 0,-1 2 0 0,1 2 0 15,2 4 0-15,2-3 0 0,1 3 0 0,0-4 0 16,1-3 0-16,2-4 0 0,3-4 0 0,0-19 0 15,1 29 0-15,-1-29 0 0,5 17 0 16,-5-17 0-16,0 0 0 0,0 0 0 0,0 0 0 16,0 0 0-16,19-24 0 0,-11 7 0 15,3-6 0-15,3-1 0 0,-2-4 0 0,0-4 0 16,2 0 0-16,-1-1 0 0,0-1 0 0,1 3 0 16,-2 1 0-16,0 1 0 0,0 0 0 0,-2 7 0 15,-3 4 0-15,-7 18 0 0,7-18 0 0,-7 18 0 16,0 0 0-16,0 0 0 0,0 0 0 15,0 0 0-15,0 0 0 0,18 14 0 0,-18-14 0 16,19 19 0-16,-19-19 0 0,22 21 0 0,-22-21 0 16,24 21 0-16,-24-21 0 0,31 15 0 0,-15-14-26 15,13 4-56-15,-29-5 14 0,47-5-57 16,-47 5 8-16,51-15-41 0,-37-2 28 0,15 8 83 16,-5 5 90-16,-24 4 79 0,39-15 36 15,-39 15-13-15,24-18-21 0,-24 18-15 0,11-19-57 16,-11 19-52-16,2-21 0 0,-2 21 0 0,0 0 0 15,-14-17 0-15,14 17 0 0,0 0 0 0,-28 0 0 16,28 0 0-16,-25 11 0 0,6 2 0 0,19-13 0 16,-35 35 0-16,21-12 0 0,-5 1 0 0,6 5 0 15,2-1 0-15,4 0 0 0,3-1 0 0,4 1 0 16,0-8 0-16,3 3 0 0,5-4 0 16,-8-19 0-16,16 28 0 0,-16-28 0 15,32 14 0-15,-12-13 0 0,4-2 0 0,3-4 0 16,1-5 0-16,1-3 0 0,1-5 0 0,-1-4 0 15,2-1 0-15,1-3 0 0,1 2 0 0,-1-2 0 16,-2 0 0-16,-1 0 0 0,-4 4 0 0,-4 0 0 16,-2 4 0-16,-1 1 0 0,-18 17 0 0,29-25 0 15,-29 25 0-15,0 0 0 0,0 0 0 16,0 0 0-16,0 0 0 0,0 0 0 0,-20 32 0 16,4-1 0-16,-5 1 0 0,-4 8 0 0,-1 5 0 15,-4 6 0-15,-3 7 0 0,1 9 0 0,-6 5 0 16,-3 4 0-16,0-1 0 0,5-4 0 0,2-5 0 15,1-8 0-15,6-6 0 0,5 0 0 0,2-8 0 16,5-4 0-16,2-7 0 16,4-11 0-16,9-22 0 0,-9 26 0 0,9-26 0 15,0 0 0-15,0 0 0 0,0 0 0 0,0 0 0 16,12-24 0-16,-1-5 0 0,6-1 0 0,-2-10 0 16,4-1 0-16,-5 3 0 0,-3-6 0 0,2 1 0 15,-1-4 0-15,1-6 0 0,3-4 0 0,2 1 0 16,3 2 0-16,-2 14 0 0,-2 5 0 0,1 11 0 15,-3 1 0-15,4 7 0 0,-19 16 0 16,41-23 0-16,-27 6-91 0,27 26-129 0,-28-31-32 16,31 33-30-16,-23-25 62 0,20 22 33 0,-9-9 27 15,14 4 25-15,0 3 5 0,-5-6-65 0,19 21 21 16,-25-25 174-16</inkml:trace>
  <inkml:trace contextRef="#ctx0" brushRef="#br0" timeOffset="22667.8923">14573 1514 2015 0,'0'0'32'0,"0"0"-32"16,0 0 0-16,0 0 0 0,-31-14 0 15,31 14 0-15,-24-26 0 0,24 26 0 0,-20-28 0 16,20 28 0-16,-11-26 0 0,11 26 0 0,-10-34-32 16,10 34-307-16,-10-30-78 0,10 30-195 0,0 0 64 15,-23-23 450-15</inkml:trace>
  <inkml:trace contextRef="#ctx0" brushRef="#br1" timeOffset="27543.034">2148 1885 793 0,'0'0'318'0,"0"0"-156"0,29 14-22 0,-29-14-43 16,17-1-22-16,-17 1-18 0,24-3-13 0,-24 3-9 15,25 0-10-15,-25 0-7 0,24 0-8 16,-24 0-4-16,31 4-3 0,-31-4-5 0,24 6 0 15,-24-6-4-15,27 8-1 0,-27-8-2 0,27 9 1 16,-27-9-1-16,27 12 6 0,-27-12-1 0,34 8 4 16,-17-7 39-16,5 1-37 0,0-2 1 15,2 0 2-15,4-3-35 0,1 3 36 0,3-3 4 16,1 0-4-16,2 0 1 0,0-1-2 0,1-1-2 16,3 3 0-16,0-2 0 0,1 2-8 15,-4 0 3-15,4 2-4 0,-1 0 0 0,0 0 5 16,2 0-2-16,-4 3 2 0,3-1 0 0,-4 1-1 15,3-1-1-15,-3 1 1 0,1 0 0 0,0-2 2 16,3 2 0-16,-1-2 1 0,5-1-1 0,0 0 3 16,4-2 2-16,-1 0-2 0,7-1 1 0,1-2-3 15,-2 1 1-15,2-1-1 0,2-1 4 0,0 3-2 16,0-2 1-16,0 1-2 0,-2 2 4 16,1-1-2-16,-2 2 0 0,3 0-2 15,-3 2-2-15,-2 2 1 0,2-1-1 0,-5 3 1 16,-1 0-2-16,-4 0 1 0,0 1-2 0,-1 0 2 15,0-1-1-15,2-1 8 0,-1 0 1 0,3-2-1 16,3 1-1-16,-1-2-7 0,4 0 0 0,-3-2 1 16,3-1 2-16,-3 0 0 0,-1 0 1 15,5 0-1-15,-5-3 3 0,5 2-1 0,-2-2 4 16,2 3-2-16,0 0 1 0,-2-2-3 0,0 3 0 16,-2 0-1-16,0-1-1 0,-3 1 0 0,0 1-1 15,1 0-2-15,-4 0 1 0,2 1 0 0,-2 2-1 16,0-1 3-16,2 1-1 0,-1-2 1 15,2 0-1-15,-1 0-1 0,2 0 0 0,1-1 1 16,3-1-1-16,-3-1 0 0,5-2 1 16,-1-1-2-16,3 1 2 0,1-1 2 0,2-1 1 15,1 1 0-15,1-1 2 0,0 0-3 0,-1-2 5 16,-1 1-5-16,1 2 3 0,-4-1-4 0,1 1 1 16,-2 1-2-16,4-1 2 0,-5 1-2 0,2 3-1 15,-3 0 0-15,-3 1 0 0,1 0 0 0,1 0-1 16,-5 1 2-16,3 0-2 0,-5 0-1 0,4 1 3 15,0-2-2-15,-3 0 1 0,2 1-10 16,-1 0 0-16,1 1 1 0,-1 0-1 0,1-1 11 16,-3 1-1-16,2-1 1 0,-1 2-2 15,0-3 0-15,-2 1 0 0,4-1 1 0,0 0 1 16,-1 0-1-16,5-1 2 0,0 0-1 0,0-1 2 16,-1 1-2-16,2 0-1 0,-4 1-1 0,0 0 0 15,2 0 2-15,-1 0-1 0,-2 0 2 16,-1 1-2-16,0 0 0 0,0 2-2 0,-1-2 8 15,-2 3 1-15,4-2 0 0,-5 2-1 0,1-1-6 16,-4 3-3-16,1 1 3 0,-2-1-1 0,3 0 3 16,-4-2-3-16,1 3 2 0,3-4-1 0,-3 1 0 15,2-1 1-15,4 0 1 0,0-1-1 0,3 1 2 16,-4-2-2-16,5 0 2 0,-1 0-3 16,0 0 1-16,1-1 0 0,0 0 0 15,0-1 0-15,-2 1-1 0,0 0 1 0,2 1-1 16,-3 1 2-16,1-2-1 0,1 1 0 0,-1 0 1 15,2 2-2-15,-3 0-11 0,0 1 10 0,-3-1-12 16,6 2 12-16,-6-1 2 0,3 0-1 0,-2-1 0 16,-1 1 29-16,3-2-29 0,-3 1 29 0,7-1-27 15,-2-1 0-15,6 0-1 0,-5 1 1 0,2-2 0 16,2 0 0-16,-3 0 1 0,3-2 1 16,-3 2 1-16,3-1 0 0,-5 0 0 0,2 2-1 15,3-2 0-15,-2 0 0 0,4 1 0 0,-2-1-2 16,2 1-1-16,0 1 0 0,-3 0-1 15,1 0 0-15,-2 0 1 0,0 1-2 0,-2-1 0 16,0 1 1-16,3-1 1 0,-1 2-1 0,-2-2 2 16,3 2-1-16,1-1 0 0,0-1-1 15,-1 2 0-15,-2-2 1 0,1 1-2 0,-2-1 2 16,1 2-1-16,-1-2-1 0,-1 0 2 0,2 0-1 16,2-1 1-16,-2 2 0 0,-2-2 0 0,3 0-1 15,-6 1 0-15,1-1 0 0,-2 1 0 0,3-1 0 16,-2 1 0-16,-1-1 0 0,0 2 0 0,0-1 0 15,4 1 0-15,-4 1 0 0,5 4 0 0,-5-5 0 16,-2 5 0-16,3-5 0 0,-5 0 0 16,0 1 0-16,1-2 0 0,-3 1 0 15,1-2 0-15,-3 1 0 0,-1-1 0 0,1 2 0 16,-6-2 0-16,2 0 0 0,0 0 0 0,-4-3 0 16,2 2 0-16,-5 1 0 0,-1-1 0 0,0 0 0 15,-3-1 0-15,-4 1 0 0,-17 1 0 0,30-1 0 16,-30 1 0-16,22-1 0 0,-22 1 0 0,0 0 0 15,0 0 0-15,0 0 0 0,0 0 0 16,0 0 0-16,0 0 0 0,0 0 0 0,0 0 0 16,0 18-31-16,0-18-20 0,-11 19-41 0,-14-41-194 15,25 22-324-15,0 0 41 0,-22 10 162 0</inkml:trace>
  <inkml:trace contextRef="#ctx0" brushRef="#br2" timeOffset="460899.9281">995 2825 714 0,'0'0'70'0,"0"0"-73"0,-4-20-15 0,4 20-17 16,0 0-11-16,0 0-5 0,0 0-4 0,-5-21 5 15,5 21-3-15,0 0 12 0,0 0 15 16,0 0 25-16,-11-17 27 0,11 17 14 0,0 0 17 16,0 0 2-16,0 0 3 0,-17-11-5 0,17 11 3 15,0 0-2-15,0 0 7 0,0 0-7 0,-16-17 2 16,16 17-9-16,0 0 0 0,0 0-3 0,-6-18 2 15,6 18-2-15,0 0 0 0,0 0-6 0,-10-17-1 16,10 17-6-16,0 0 0 0,0 0-7 0,0 0-2 16,0 0-4-16,-11-18-2 0,11 18 1 0,0 0-2 15,0 0-1-15,0 0-2 0,0 0 1 0,0 0-1 16,0 0-1-16,0 0 0 0,0 0-1 0,0 0-1 16,0 0-1-16,0 0-1 0,0 0 0 15,0 0-1-15,0 0 2 0,0 0-2 0,0 0 0 16,0 0-3-16,0 0-2 0,0 0 0 0,0 0-2 15,0 0-1-15,0 0 2 0,0 0-2 0,0 0 1 16,0 0 1-16,0 0 0 0,-6 21-1 0,6-21 3 16,0 0-3-16,1 17 3 0,-1-17-2 0,0 0 3 15,0 20-1-15,0-20 3 0,0 17-3 0,0-17 2 16,1 18-3-16,-1-18 1 0,3 19-4 0,-3-19 3 16,1 17-4-16,-1-17 2 0,2 17-2 0,-2-17 1 15,0 0-2-15,1 23 3 0,-1-23-3 0,2 17 2 16,-2-17-2-16,2 17 2 0,-2-17-3 15,0 0 3-15,7 24-2 0,-7-24 2 0,3 19-1 16,-3-19 1-16,6 19-1 0,-6-19 3 0,4 20-2 16,-4-20 2-16,5 25-3 0,-5-25 1 0,2 25-1 15,-2-25 3-15,4 24-1 0,-4-24 4 0,5 27-5 16,-5-27 3-16,3 28-3 0,-3-28 2 0,8 27-2 16,-8-27 3-16,5 31-4 0,-5-31 3 0,8 31-4 15,-4-14 4-15,-4-17-2 0,7 33-16 0,-7-33 29 16,6 31-29-16,-6-31 28 0,7 30-11 0,-7-30-2 15,9 29 1-15,-9-29-2 0,3 27 2 0,-3-27-3 16,8 25 4-16,-8-25-4 0,9 26 3 0,-9-26-3 16,10 25 2-16,-10-25-1 15,11 23 2-15,-11-23-3 0,13 21 3 0,-13-21-4 16,12 18 4-16,-12-18-3 0,11 18 1 0,-11-18 0 16,11 18 1-16,-11-18-2 0,10 18 2 0,-10-18-1 15,10 20 1-15,-10-20-1 0,10 18 2 0,-10-18-3 16,0 0 2-16,12 22-2 0,-12-22 2 0,0 0-2 15,0 0 1-15,11 19-1 0,-11-19 1 0,0 0 0 16,0 0 1-16,0 0-2 0,0 0 2 16,19 14-1-16,-19-14 0 0,0 0 1 0,0 0-1 15,0 0 0-15,0 0 2 0,0 0-1 0,16 5 1 16,-16-5-1-16,0 0 1 0,0 0-1 0,0 0 1 16,21-8 0-16,-21 8 0 0,0 0-1 15,0 0 0-15,12-17 1 0,-12 17-1 0,0 0 1 16,12-18-2-16,-12 18 1 0,0 0-1 0,10-24 2 15,-10 24-2-15,8-20 1 0,-8 20-3 16,8-24 4-16,-8 24-3 0,7-25 2 0,-7 25-2 16,9-26 3-16,-9 26-3 0,11-25 3 0,-11 25-3 15,10-24 2-15,-10 24-3 0,11-26 4 0,-11 26-3 16,12-28 3-16,-12 28-3 0,13-27 1 0,-13 27-1 16,16-28 2-16,-16 28-1 0,13-28 2 0,-13 28-3 15,11-23-10-15,-11 23 10 0,11-21-11 16,-11 21 27-16,6-18-15 0,-6 18 16 15,0 0-16-15,8-24-1 0,-8 24 2 0,0 0-2 16,8-18 2-16,-8 18-1 0,0 0 0 0,10-17 0 16,-10 17 0-16,0 0-1 0,0 0 1 0,0 0 0 15,11-18 0-15,-11 18-1 0,0 0 2 0,0 0-2 16,0 0 1-16,0 0 0 0,0 0 0 0,0 0-1 16,0 0 1-16,0 0 0 0,0 0 0 15,0 0 0-15,0 0 1 0,0 0-1 0,0 0 1 16,0 0 0-16,0 0-1 0,12 18 0 0,-12-18 0 15,0 0 1-15,8 23-1 0,-8-23 2 0,7 17-1 16,-7-17-16-16,7 19 14 0,-7-19-14 16,10 21 27-16,-10-21-10 0,5 22 10 0,-5-22-10 0,8 24-4 15,-8-24 4-15,10 26-2 0,-10-26 1 16,9 27-2-16,-9-27 2 0,11 27-2 16,-11-27 3-16,11 29-3 0,-11-29 2 0,11 27-2 15,-11-27 2-15,11 25-3 0,-11-25 4 0,11 23-3 16,-11-23 2-16,12 23-2 0,-12-23 3 0,16 20-3 15,-16-20 2-15,13 20-2 0,-13-20 4 0,14 18-4 16,-14-18 2-16,13 18-1 0,-13-18 0 0,0 0 0 16,22 20 0-16,-22-20 0 0,0 0 0 15,19 16 0-15,-19-16 0 0,0 0 0 16,0 0 0-16,21 19 0 0,-21-19 0 0,0 0 0 0,0 0 0 16,19 21 0-16,-19-21 0 0,0 0 0 15,0 0 0-15,20 18 0 0,-20-18 0 0,0 0 0 16,0 0 0-16,0 0 0 0,17 11 0 0,-17-11 0 15,0 0 0-15,0 0 0 0,0 0 0 0,0 0 0 16,0 0 0-16,0 0 0 0,0 0 0 16,0 0 0-16,14-18 0 0,-14 18 0 0,0 0 0 15,4-22 0-15,-4 22 0 0,0-19 0 0,0 19 0 16,1-22 0-16,-1 22 0 0,0-25 0 0,0 25 0 16,1-28 0-16,-1 28 0 0,3-30 0 0,-3 30 0 15,6-30 0-15,-6 30 0 0,2-29 0 0,-2 29 0 16,0-30 0-16,0 30 0 0,0-30 0 15,0 30 0-15,2-31 0 0,-2 31 0 16,1-31 0-16,-1 31 0 0,2-29 0 0,-2 29 0 16,0-28 0-16,0 28 0 0,-3-26 0 0,3 26 0 15,-2-26 0-15,2 26 0 0,-2-25 0 0,2 25 0 16,-4-25 0-16,4 25 0 0,0-23 0 0,0 23 0 16,-2-22 0-16,2 22 0 0,-1-21 0 0,1 21 0 15,-2-20 0-15,2 20 0 0,-2-20 0 16,2 20 0-16,-4-19 0 0,4 19 0 0,-5-19 0 15,5 19 0-15,-1-21 0 0,1 21 0 0,-7-20 0 16,7 20 0-16,-3-20 0 0,3 20 0 0,-5-20 0 16,5 20 0-16,-4-22 0 0,4 22 0 15,-2-19 0-15,2 19 0 0,-5-17 0 0,5 17 0 16,-5-17 0-16,5 17 0 0,0 0 0 0,-3-22 0 16,3 22 0-16,0 0 0 0,-6-19 0 15,6 19 0-15,0 0 0 0,0 0 0 0,-2-20 0 16,2 20 0-16,0 0 0 0,0 0 0 0,0 0 0 15,0 0 0-15,0 0-20 0,-14-19-22 0,14 19-32 16,0 0-113-16,0 0-429 0,0 0 0 0,0 0 125 16</inkml:trace>
  <inkml:trace contextRef="#ctx0" brushRef="#br2" timeOffset="462165.582">2055 2985 1543 0,'0'0'112'0,"0"0"-103"0,0 0-7 0,0 0-5 16,0 0 3-16,-8-18-2 0,8 18 2 0,0 0 0 15,0 0 1-15,9-19-2 0,-9 19 3 16,0 0-2-16,0 0 1 0,11-18 0 0,-11 18 2 15,0 0 2-15,0 0 2 0,0 0 2 0,0 0 4 16,0 0 2-16,0 0 2 0,0 0 3 0,0 0 4 16,0 0 2-16,0 0 1 0,0 0-3 0,0 0-7 15,0 0-4-15,0 0-5 0,0 0-1 0,0 0-4 16,0 0 4-16,-12 21-3 0,12-21 1 0,0 0-2 16,-4 22-1-16,4-22-1 15,0 0 1-15,3 24-2 0,-3-24 3 0,2 17-4 16,-2-17 3-16,5 18-2 0,-5-18 2 0,4 17-1 15,-4-17 3-15,2 22-3 0,-2-22 3 0,5 26-2 16,-5-26 3-16,3 30-3 0,-3-30 4 0,3 32-3 16,-1-15 3-16,0 0-4 0,-1 2-14 0,2-1 30 15,-3 2-31-15,4-1 31 0,-3 0-12 16,-1-1-6-16,2 2 6 0,-1-1-6 0,-1-1 5 16,0 0-4-16,0 1 3 0,0-1-4 0,0 0 4 15,0-18-3-15,0 31 2 0,0-31-3 0,2 30 3 16,-2-30-2-16,0 27 3 0,0-27-4 0,-2 26 2 15,2-26-2-15,0 21 2 0,0-21-1 16,-1 17 1-16,1-17 0 0,0 0 0 0,1 18-2 16,-1-18 1-16,0 0-1 0,0 0 0 15,0 0 0-15,0 0 1 0,0 0-1 0,5 17-1 16,-5-17 0-16,0 0 1 0,0 0 0 0,0 0 0 16,0 0 1-16,0 0 0 0,0 0-2 0,0 0 1 15,0 0 2-15,0 0-2 0,0 0 4 0,8-21-2 16,-8 21 1-16,0-23-1 0,0 23 2 0,-3-32-4 15,0 15 0-15,-2-2 0 0,3-1 0 0,-1 0 0 16,3 1 0-16,0-1 0 0,2 1 0 16,-1 1 0-16,4 0 0 0,-2 1 0 15,2-2 0-15,1 0 0 0,-1 1 0 0,3-1 0 16,1 1-10-16,-2-1 20 0,3 1-20 0,-3 1 20 16,4-1-10-16,0 1 0 0,-11 17 0 0,26-31 0 15,-26 31 0-15,23-28 0 0,-23 28 0 0,24-23 0 16,-24 23 0-16,23-18 0 0,-23 18 0 15,23-16 0-15,-23 16 0 0,30-13 0 0,-30 13 0 16,29-12 0-16,-29 12 0 0,32-9 0 0,-32 9 0 16,28-5 0-16,-28 5 0 0,28-1 0 0,-28 1 0 15,22 1 0-15,-22-1 0 0,19 5 0 0,-19-5 0 16,0 0 0-16,23 15 0 0,-23-15 0 0,0 0 0 16,17 23 0-16,-17-23 0 0,7 23 0 15,-7-23 0-15,6 26 0 0,-3-9 0 16,-1 0 0-16,1 1 0 0,-1 2 0 0,-2-1 0 15,3 2 0-15,0-1 0 0,2 1 0 0,-1 0 0 16,1 1 0-16,1 0 0 0,-1 0 0 0,2 0 0 16,0-1 0-16,-1 1 0 0,-1-1 0 0,1-1 0 15,-2 0 0-15,-1-2 0 0,2 1 0 0,-2 0 0 16,0 1 0-16,1-1 0 0,0 0 0 0,-4-2 0 16,3 2 0-16,-3-3 0 0,0-16 0 15,5 31 0-15,-5-31 0 0,2 26 0 0,-2-26 0 16,6 22 0-16,-6-22 0 0,3 17 0 15,-3-17 0-15,0 0 0 0,2 17 0 0,-2-17 0 16,0 0 0-16,0 0-16 0,0 0-27 0,0 0-40 16,0 0-79-16,0 0-422 0,0 0-51 0,11-21 112 15</inkml:trace>
  <inkml:trace contextRef="#ctx0" brushRef="#br2" timeOffset="463087.4785">2930 3511 1684 0,'0'0'27'15,"0"0"-16"-15,0 0-8 0,0 0-2 0,0 0-2 16,0 0-1-16,0 0 1 0,0 0 1 0,0 0 0 16,0 0 2-16,0 0 2 0,0 0 4 15,0 0 0-15,0 0 3 0,0 0 2 0,0 0-1 16,17-10 1-16,-17 10-1 0,0 0-3 15,19-1-1-15,-19 1-3 0,0 0-3 0,17-4 2 16,-17 4-1-16,0 0 0 0,0 0 1 0,19-3-1 16,-19 3 2-16,0 0 0 0,0 0 0 0,22-9 2 15,-22 9-1-15,0 0 1 0,0 0-1 0,18-17 0 16,-18 17-2-16,0 0 1 0,15-18-2 0,-15 18 1 16,0 0-2-16,18-24 0 0,-18 24-1 0,13-17 1 15,-13 17-2-15,13-17 3 0,-13 17-3 16,0 0 3-16,20-24-4 0,-20 24 3 0,0 0-1 15,19-21 0-15,-19 21 0 0,0 0 1 16,10-18-1-16,-10 18 1 0,0 0-2 0,0 0 2 16,4-22-1-16,-4 22 1 0,0 0-1 0,3-17 1 15,-3 17 0-15,0 0 1 0,1-20 0 0,-1 20-17 16,0 0 19-16,-4-22-16 0,4 22 34 0,0 0-16 16,-11-18 14-16,11 18-17 0,0 0-2 15,-14-18 1-15,14 18-2 0,0 0 0 0,-24-15-1 16,24 15 0-16,-19-6 0 0,19 6 1 0,-22-3-1 15,22 3 0-15,-26 0 0 0,26 0 0 0,-25 1 0 16,25-1 1-16,-19 6-1 0,19-6 0 0,-20 8 2 16,20-8-3-16,-18 10 2 0,18-10-2 15,-19 15 1-15,19-15 0 0,-17 17-15 16,17-17 33-16,-18 18-31 0,18-18 29 0,-12 20-15 16,12-20-3-16,-15 23 2 0,15-23-1 0,-11 28 3 15,11-28-3-15,-6 33 4 0,4-15-3 0,-1 0 2 16,1 1-2-16,0 1 3 0,2-2-5 0,0-1 4 15,2 1-4-15,0 0 5 0,2-1-5 0,-3 0 5 16,3 0-4-16,-4-17 2 0,7 31-1 0,-7-31 4 16,10 29-5-16,-10-29 6 0,9 27-4 15,-9-27 4-15,10 25 0 0,-10-25 1 0,12 23 0 16,-12-23 1-16,11 23-5 0,-11-23-2 0,18 22 0 16,-18-22 0-16,22 16 0 0,-22-16 0 15,27 15 0-15,-27-15 0 0,32 14 0 0,-14-9 0 16,0-2 0-16,1-2 0 0,3 1 0 0,-1-4 0 15,-3 1 0-15,0-2 0 0,4-1 0 0,-4 0 0 16,1-1 0-16,-3-1 0 0,3 0 0 16,-19 6-5-16,29-15-3 0,-29 15-3 0,28-21-4 15,-28 21-3-15,29-23-3 0,-29 23-8 0,31-23-14 16,-21 3-27-16,15 17-75 0,-30-34-199 0,23 22-246 16,-7-3 15-16,-3-9 403 0</inkml:trace>
  <inkml:trace contextRef="#ctx0" brushRef="#br2" timeOffset="463853.1181">3534 3308 1859 0,'0'0'43'0,"0"0"-39"0,0 0-5 15,0 0-4-15,0 0-4 0,0 0-4 16,0 0-8-16,0 0-4 0,0 0-2 0,0 0 0 16,0 0 6-16,0 0 6 0,0 0 7 15,0 0 8-15,18 17 6 0,-18-17 4 0,0 0 6 16,11 18 0-16,-11-18 6 0,4 18-1 0,-4-18 4 15,6 28-3-15,-3-9 5 0,-3 0-9 0,6 3 7 16,-4 0-10-16,0 2 4 0,2-1-9 0,3 1 4 16,-4 0-7-16,5-1 3 0,-4-1-6 0,3-2 1 15,2-1-5-15,-6-2 3 0,5 0-5 16,-5 0 4-16,-3-17-3 0,10 29 2 0,-10-29-2 16,3 21 2-16,-3-21-2 0,0 0 1 15,0 0 0-15,0 0 0 0,0 0-1 0,0 0 1 16,0 0 1-16,0 0-2 0,0 0 2 0,0 0-1 15,0 0 1-15,-7-18-1 0,7 18 1 0,-9-21-2 16,9 21 2-16,-7-25-2 0,7 25 1 0,-2-25-1 16,2 25 1-16,0-28-2 0,0 28 4 15,1-31-4-15,-1 31 4 0,10-33-4 0,-7 15 3 16,6 0-4-16,-1 1 4 0,1-1-4 0,-2 0 5 16,3 1-5-16,1 0 4 0,-2 0-3 0,1 0 3 15,0-1-2-15,-10 18 1 16,22-33-2-16,-22 33 2 0,22-30-2 0,-22 30 4 0,22-29-3 0,-22 29 3 15,22-26-3-15,-22 26-15 0,22-21 14 16,-22 21-14-16,23-16 30 0,-23 16-13 16,22-10 14-16,-22 10-14 0,22-6 0 0,-22 6-1 15,21 0 1-15,-21 0 0 0,22 4-1 0,-22-4 1 16,22 7-14-16,-22-7 13 0,21 12-12 0,-21-12 30 16,21 17-17-16,-21-17 17 0,15 23-17 0,-15-23-1 15,17 30 3-15,-17-30-4 0,19 32 3 0,-19-32-4 16,16 32 5-16,-8-15-2 0,0 0 4 15,-3 1-4-15,5 2 2 0,-1-2-3 0,-2 1 0 16,0 2 0-16,3 2 0 0,-1 0 0 0,1 2 0 16,-4-1 0-16,3-1 0 0,1 0 0 15,-1-2 0-15,1-1 0 0,-5 1 0 0,3-3 0 16,0 0 0-16,-8-18 0 0,11 28 0 0,-11-28 0 16,4 17 0-16,-4-17-16 0,0 0-23 0,9 22-74 15,-32-45-304-15,23 23-210 16,0 0-18-16,-3-35 456 0</inkml:trace>
  <inkml:trace contextRef="#ctx0" brushRef="#br2" timeOffset="466196.9197">5289 2994 1547 0,'0'0'26'0,"0"0"-17"16,0 0-5-16,0 0 1 0,0 0 1 0,0 0 0 15,0 0-3-15,0 0-2 0,0 0-2 0,-16-17 0 16,16 17 1-16,0 0 2 0,0 0 0 0,0 0 1 16,0 0 1-16,0 0 3 0,0 0 2 0,0 0 5 15,0 0 3-15,0 0 5 0,0 0 4 16,0 0 2-16,0 0-2 0,0 0-1 0,0 0-4 16,0 0-4-16,-2 21-1 0,2-21-5 15,0 0 2-15,-3 19-4 0,3-19 1 0,0 0-3 16,-1 19 0-16,1-19 0 0,0 0 0 0,0 0-1 15,1 19 1-15,-1-19-1 0,0 0 0 0,0 0-1 16,5 20 2-16,-5-20-3 0,0 0 3 0,2 19-1 16,-2-19 1-16,1 16-2 0,-1-16 2 0,2 19-3 15,-2-19 2-15,0 19-3 0,0-19 3 16,0 23-2-16,0-23 1 0,4 28-1 16,-4-28 0-16,0 29 0 0,0-29-16 0,-4 31 29 15,4-31-28-15,-2 32 27 0,2-14-13 0,0-18-3 16,-3 32 3-16,3-32-3 0,-2 32 3 0,-1-15-3 15,0 1 0-15,1-1 0 0,1 0 0 0,-4 0 0 16,2 0 0-16,1 1 0 0,1 1 0 0,-1 1 0 16,-2 1 0-16,1 1 0 0,2 0 0 15,1 0 0-15,0-1 0 0,0 1 0 0,0-1 0 16,0 1 0-16,0-2 0 0,1 1 0 0,0-2 0 16,2 0 0-16,0-1 0 0,0 1 0 0,1-1 0 15,0-1 0-15,0 0 0 0,-4-17 0 0,9 27 0 16,-9-27 0-16,13 27 0 0,-13-27 0 15,13 25 0-15,-13-25 0 0,12 21 0 0,-12-21 0 16,0 0 0-16,16 22 0 0,-16-22 0 16,0 0 0-16,0 0 0 0,0 0 0 0,0 0-19 15,0 0-10-15,0 0-15 0,0 0-8 0,0 0-18 16,21 14-41-16,-34-34-65 0,37 25-292 0,-24-5-91 16,3-27 41-16</inkml:trace>
  <inkml:trace contextRef="#ctx0" brushRef="#br2" timeOffset="466462.5555">5202 3641 1350 0,'-17'-3'39'0,"17"3"-28"0,0 0-8 16,-21-15-1-16,21 15 2 0,0 0-4 0,0 0-6 15,-19-24-16-15,19 24-18 0,0 0-30 0,0 0-31 16,-19-31-48-16,19 31-89 0,0 0-87 0,-14-26-27 16,14 26 247-16</inkml:trace>
  <inkml:trace contextRef="#ctx0" brushRef="#br2" timeOffset="466775.0588">5107 3504 710 0,'0'0'222'0,"-9"-17"-55"15,9 17-42-15,0 0-31 0,0 0-18 0,0 0-9 16,0 0-10-16,0 0-13 0,0 0-11 0,0 0-12 16,0 0-8-16,0 0-3 0,0 0-1 0,0 0 1 15,0 0 0-15,0 0 1 0,0 0 0 16,0 0 0-16,20-10 0 0,-20 10 0 0,17 0 1 16,-17 0 0-16,20 1 0 0,-20-1-1 0,19 0 0 15,-19 0-1-15,21 1-1 0,-21-1 0 0,19 0-2 16,-19 0 0-16,23 0-3 0,-23 0 0 0,23 2-1 15,-23-2 0-15,22 2 1 0,-22-2 0 16,17 2 3-16,-17-2-3 0,0 0 1 0,23 3-1 16,-23-3-1-16,19 1 1 0,-19-1-1 15,19 0-1-15,-19 0 0 0,22-2 0 0,-22 2-1 16,21-4 1-16,-21 4 0 0,22-5 1 0,-22 5-2 16,24-3-1-16,-24 3 1 0,22-5 0 0,-22 5-1 15,21-5 1-15,-21 5-1 0,18-5-1 0,-18 5 0 16,0 0-2-16,17-7-6 0,-17 7-9 0,0 0-14 15,17-6-30-15,-20-11-53 0,27 29-115 0,-24-12-304 16,3-21-30-16,-3 21 241 0</inkml:trace>
  <inkml:trace contextRef="#ctx0" brushRef="#br2" timeOffset="467618.8288">5579 3237 1609 0,'-24'-13'5'0,"24"13"-16"0,0 0-7 0,-17-13-2 15,17 13-3-15,0 0-4 0,-10-17-9 0,10 17-3 16,0 0 4-16,0 0 12 0,0 0 17 0,0 0 16 16,0 0 13-16,0 0 11 0,0 0 7 0,0 0-1 15,0 0-2-15,0 0-3 0,0 0 1 0,0 0-1 16,11 21-4-16,-11-21-6 0,2 16-3 0,-2-16 22 16,-2 21-41-16,2-21 44 0,-1 28-41 15,1-28 13-15,-5 35 5 0,2-16-10 0,1 4 5 16,-2-1-9-16,2 1 5 0,-1 1-9 15,1-1 5-15,1 0-7 0,-1 0 4 0,-1 0-8 16,3 1 5-16,3 0-7 0,-3 1 5 0,3-1-6 16,-1-1 6-16,1 1-6 0,2-1 6 0,-2 0-5 15,0 0 5-15,2-1-5 0,-2-1 4 16,0 0-3-16,-1 0 4 0,2-3-4 0,-2 1-14 16,1-2 31-16,-3 0-31 0,0-17 31 0,8 28-12 15,-8-28-2-15,5 21 1 0,-5-21-2 16,0 0 1-16,16 25-1 0,-16-25 1 0,0 0-2 0,0 0 2 15,16 19-1-15,-16-19 0 0,0 0 0 0,0 0 1 16,0 0 0-16,0 0 0 0,0 0 0 0,0 0-1 16,0 0-1-16,7-17-1 15,-7 17 1-15,-4-28-4 0,1 10-11 0,3 0 28 16,-1-3-29-16,-2 1 28 0,0-1-12 0,2 1-3 16,1 0 5-16,0 2-3 0,3 0 3 0,0 1-4 15,-1-2 4-15,3 0-5 0,1 0 4 0,3 1-4 16,2-1 4-16,0 1-4 0,0-2 5 0,4 1-5 15,1 0 4-15,-1 1-3 0,-15 18 3 0,32-32-3 16,-13 19 3-16,-19 13-2 0,31-22 2 16,-31 22-1-16,26-14 1 0,-26 14-2 0,24-10 2 15,-24 10-1-15,20-5 1 0,-20 5 0 0,16 0 2 16,-16 0-1-16,0 0 1 0,22 7 2 0,-22-7-1 16,0 0 2-16,20 22-1 0,-20-22 0 15,16 23-2-15,-16-23 2 0,16 28-4 0,-16-28 3 16,18 32-4-16,-8-15 3 0,-1 2-3 15,-1-3 0-15,2 1 0 0,-2 0 0 0,-3 0 0 16,2 1 0-16,-2 1 0 0,1-1 0 0,-4 1 0 16,4-1 0-16,-4-1 0 0,0 2 0 0,-1-2 0 15,1 3 0-15,0-3 0 0,-2-17 0 0,4 30 0 16,-4-30 0-16,3 27 0 0,-3-27 0 0,5 22 0 16,-5-22 0-16,6 19 0 0,-6-19-18 0,0 0-8 15,0 0-16-15,23 21-16 0,-23-21-59 16,28 9-228-16,-28-9-256 0,19-16-16 0,-19 16 395 15</inkml:trace>
  <inkml:trace contextRef="#ctx0" brushRef="#br2" timeOffset="468306.3421">6255 3796 1883 0,'0'0'11'0,"0"0"-13"0,0 0-8 0,0 0-1 15,0 0-2-15,0 0-2 16,20-3-5-16,-20 3-2 0,0 0-2 0,22-9 4 16,-22 9 9-16,22-5 6 0,-22 5 4 0,33-7 0 15,-14 3 3-15,-3 0-2 0,5-2 3 0,-2 2 2 16,-2-2 2-16,1 2 2 0,-1-2 3 0,-1 3 0 15,-16 3 6-15,33-11-1 0,-33 11 3 0,24-10-3 16,-24 10 2-16,22-11-4 0,-22 11 2 0,0 0-5 16,19-17 1-16,-19 17-4 0,0 0 0 15,0 0-3-15,11-20 1 0,-11 20-3 0,0 0-1 16,3-21-2-16,-3 21 1 0,0-17-2 0,0 17 1 16,-1-17-3-16,1 17 3 0,-3-17-3 15,3 17 3-15,0 0-2 0,-10-23 2 0,10 23-2 16,0 0 0-16,-13-18 0 0,13 18 0 0,0 0-1 15,-22-12 1-15,22 12-3 0,-19-6 4 0,19 6-2 16,-23-4 3-16,23 4 0 0,-28-1 1 16,28 1 0-16,-28 0 1 0,28 0 0 0,-30 0 0 15,30 0 1-15,-29 0-1 0,29 0-1 0,-25 1 0 16,25-1 1-16,-24 5 0 0,24-5-1 0,-20 6 1 16,20-6 0-16,-18 12-2 0,18-12 2 0,-17 20-3 15,17-20 3-15,-18 25-2 0,18-25 2 0,-15 29-4 16,15-29 3-16,-16 33-3 0,16-33 3 15,-12 32-3-15,9-13 4 0,-1-3-5 16,1 1 3-16,2 2-1 0,0-3 2 0,2 3-2 16,0-1 3-16,2 0-3 0,1 0-11 0,-2 1 28 15,1 2-28-15,3-2 27 0,-1 1-10 0,3-2-5 16,0 0 5-16,0-1-6 0,1 0 0 0,-9-17 0 16,24 31 0-16,-24-31 0 0,26 28 0 0,-26-28 0 15,31 23 0-15,-13-13 0 0,-18-10 0 16,33 14 0-16,-16-8 0 0,-17-6 0 0,31 5 0 15,-31-5 0-15,32-1 0 0,-32 1 0 0,32-10 0 16,-17 3 0-16,2-4-4 0,-1 0-10 0,5-3-9 16,-1-2-5-16,2-7-24 0,9 13-48 0,-25-34-169 15,21 27-376-15,-3-10 51 0,0-2 277 16</inkml:trace>
  <inkml:trace contextRef="#ctx0" brushRef="#br2" timeOffset="469806.38">7344 3608 1406 0,'-6'-31'407'0,"6"31"-390"0,0 0-11 15,0 0-5-15,-13-19-1 0,13 19-2 16,0 0-2-16,0 0 0 0,0-19-2 0,0 19-2 15,0 0 1-15,8-17-2 0,-8 17 4 0,0 0 0 16,0 0 4-16,11-20 1 0,-11 20 2 0,0 0 1 16,0 0 3-16,7-17 1 0,-7 17 4 0,0 0 2 15,0 0 5-15,0 0 0 0,-7-19 3 16,7 19 0-16,0 0-1 0,0 0-1 0,0 0-4 16,0 0 1-16,0 0-6 0,0 0 0 0,-19-1-5 15,19 1-2-15,0 0-2 0,0 0 0 0,0 0 0 16,-8 24 1-16,8-24-2 0,-5 21 3 0,5-21-2 15,-3 23 2-15,3-23-1 0,-7 27 2 16,6-10-2-16,0 0 4 0,-1 0-5 0,2 1 3 16,0 2-2-16,-4-1 2 0,2-1-2 15,2 2 2-15,0-2-4 0,2 1 0 0,2-2 0 16,-2 0 0-16,-2-17 0 0,3 31 0 0,-3-31 0 16,9 28 0-16,-9-28 0 0,10 27 0 0,-10-27 0 15,11 19-6-15,-11-19 12 0,0 0-6 0,13 22 0 16,-13-22 0-16,0 0 0 0,18 11 0 0,-18-11 0 15,0 0 0-15,20 0 0 0,-20 0 0 16,0 0 0-16,19-11 0 0,-19 11 0 16,0 0 0-16,22-23-9 0,-22 23 18 0,14-21-9 15,-14 21 0-15,12-25 0 0,-12 25 0 0,12-30 0 16,-7 13 0-16,3-1 0 0,1-1 0 0,2 0 0 16,-4-3 0-16,1 2 0 0,1-2 0 0,1 0 0 15,-1 0 0-15,1-2 0 0,-1-1 0 0,-1 1 0 16,2-2 0-16,-1 2 0 0,2 1 0 15,-1-1 0-15,-1 2 0 0,2 0 0 0,-1 1 0 16,-5 0 0-16,3 3 0 0,-1 1 0 0,-7 17 0 16,7-27 0-16,-7 27 0 0,6-21 0 0,-6 21 0 15,0 0 0-15,3-18 0 0,-3 18-3 0,0 0 5 16,0 0-1-16,0 0-1 0,0 0 0 0,0 0 0 16,0 0 0-16,0 0 0 0,2 26 0 15,-2-26 0-15,4 29 0 0,-2-11 0 16,-2 0 0-16,4 1 0 0,1-1 0 0,-1 1 0 15,1 0 0-15,1 1 0 0,1-1 0 0,-2 0 0 16,1 2 0-16,-2-2 0 0,3 0 0 0,-4 0 0 16,6-1 0-16,-7-1 0 0,7 0 0 0,-9-17 0 15,12 30 0-15,-12-30 0 0,17 29 0 0,-17-29 0 16,14 23 0-16,-14-23 0 0,21 19 0 16,-21-19 0-16,16 15 0 0,-16-15 0 15,20 8 0-15,-20-8 0 0,22 2 0 0,-22-2 0 0,20 0 0 16,-20 0 0-16,22-4 0 0,-22 4 0 0,20-8 0 15,-20 8 0-15,19-14 0 0,-19 14 0 16,20-18 0-16,-20 18 0 0,18-22 0 0,-18 22 0 16,19-26 0-16,-19 26 0 0,11-29 0 0,-11 29 0 15,4-34 0-15,-5 16 0 0,0-2 0 16,-1 1 0-16,-1 0 0 0,0-1 0 0,0 2 0 16,1 0 0-16,-1-1 0 0,2-2 0 0,-3 1 0 15,4-1 0-15,-1-1 0 0,0 2 0 0,-3-1 0 16,1 1 0-16,1 1 0 0,2 19 0 0,-7-30 0 15,7 30 0-15,-5-24 0 0,5 24 0 0,-4-19 0 16,4 19 0-16,0 0 0 0,-7-20 0 0,7 20-28 16,0 0-12-16,0 0-38 15,0 0-73-15,0 0-262 0,0 0-225 0,21 8 71 16,-21-8 436-16</inkml:trace>
  <inkml:trace contextRef="#ctx0" brushRef="#br2" timeOffset="470650.1461">8763 3350 1483 0,'0'0'101'16,"0"0"-51"-16,-2-19-16 0,2 19-9 0,0 0-10 15,0-21-5-15,0 21-4 0,0 0 0 16,2-22-3-16,-2 22 1 0,-2-17-2 0,2 17 2 15,0 0 22-15,-8-24-42 0,8 24 47 0,-7-17-39 16,7 17 21-16,-17-17 9 0,17 17-4 16,-19-14 4-16,19 14-3 0,-19-14 2 0,19 14-2 15,-22-10 3-15,22 10-5 0,-24-11-1 0,24 11-4 16,-27-10-1-16,27 10-3 0,-23-6 0 16,23 6-4-16,-31-2-1 0,15 3-1 0,-2 0-3 15,1 1 2-15,0 3-2 0,-3 0 1 0,4 0-1 16,-3 0 0-16,3 1-1 0,1 1 3 0,15-7-2 15,-32 18 4-15,32-18-2 0,-29 24-14 0,29-24 30 16,-27 33-30-16,13-15 30 0,2 3-13 0,0-1-5 16,1 3 4-16,2 0-5 0,1 1 6 15,-1 3-7-15,3-3 6 0,1 2-5 16,4-3 5-16,-4 0-5 0,5 0 5 0,0-2-6 16,0 2 6-16,6-2-5 0,-2 1 6 0,3-2-5 15,3 0 4-15,0-1-3 0,2 0 4 0,2-2-3 16,1 0 3-16,-15-17-3 0,30 27 1 0,-13-18-2 15,2-1 0-15,-19-8 0 0,35 7 1 0,-19-7-1 16,0-1 0-16,1-3-1 0,-17 4 0 0,29-14 1 16,-29 14 0-16,31-21 2 0,-31 21-3 15,26-29 2-15,-26 29-1 0,25-34 0 0,-11 16 0 16,-2-3 0-16,0 1 0 0,3-2 0 0,-1-1 0 16,-1 1 0-16,-1 1 0 0,1-2 0 0,-2 1 0 15,0 0 0-15,0 1 0 0,-3 0 0 16,3 0 0-16,-1 2 0 0,-4-2 0 0,0 3 0 15,1 1 0-15,-7 17 0 0,10-29 0 16,-10 29 0-16,7-22 0 0,-7 22-7 0,0 0 9 16,0 0-15-16,3-17 15 0,-3 17 1 0,0 0 3 15,0 0 1-15,0 0-7 0,-5 17 0 0,5-17 0 16,-4 28 0-16,3-10 0 0,0 4 0 0,1 1 0 16,0 1 0-16,1 0 0 0,3 1 0 0,-1 0 0 15,1 0 0-15,0 1 0 0,-1-1 0 0,0-2 0 16,-1 0 0-16,2-1 0 0,0-1 0 15,-1-3 0-15,3 0-13 0,-6-18-40 16,18 39-90-16,-18-39-249 0,0 0-239 0,0 0-1 16,21 4 450-16</inkml:trace>
  <inkml:trace contextRef="#ctx0" brushRef="#br2" timeOffset="471853.295">9185 3113 305 0,'0'0'52'0,"0"0"1"15,0 0 25-15,0 0 4 0,0 0 3 0,0 0-11 16,0 0 11-16,2-17 2 0,-2 17 8 0,0 0-9 16,0 0-10-16,16-17-18 0,-16 17-11 15,0 0-10-15,0 0-6 0,0 0-1 0,19-14 3 16,-19 14 5-16,0 0 0 0,0 0-2 0,0 0-2 16,0 0-2-16,3-17-2 0,-3 17 1 0,0 0-4 15,0 0 1-15,0 0-2 0,0 0-3 0,0 0-2 16,0 0 1-16,0 0-1 0,0 0 3 0,0 0 2 15,0 0-1-15,0 0-3 0,0 0-3 16,0 0-5-16,0 0-5 0,0 0 1 16,0 0-3-16,-3 20 1 0,3-20-3 0,4 24 2 15,-4-24-5-15,5 33 5 0,-1-14-4 0,-2 1 3 16,4 0-2-16,-2 2 3 0,-2 0-3 0,2 1-13 16,1-1 27-16,-3 1-28 0,2 0 26 0,2 1-9 15,-3 0-6-15,0 1 6 0,2-1-7 0,-2-1 6 16,0 0-6-16,3 0 1 0,-5-1-1 0,0 0 0 15,2 0 0-15,0-3 0 0,0 2 0 16,-1-3 0-16,1 0 0 0,0-1 0 0,-3-17 0 16,7 31 0-16,-7-31 0 0,9 32 0 0,-9-32 0 15,10 30 0-15,-10-30 0 0,13 28 0 16,-13-28 0-16,11 26 0 0,-11-26 0 0,12 23-10 16,-12-23-13-16,11 17-5 0,-11-17-21 0,0 0-21 15,18 26-71-15,-36-34-396 0,18 8-53 16,0 0-8-16</inkml:trace>
  <inkml:trace contextRef="#ctx0" brushRef="#br2" timeOffset="472197.0682">8970 3496 1910 0,'0'0'12'15,"0"0"-12"-15,0 0-2 0,0 0-3 0,0 0 3 16,27-18-4-16,-8 13 1 0,2-1-4 16,4 1 2-16,0-2-2 0,4 1 5 0,-4 0 0 15,4 0 4-15,-2-1 0 0,-2 1 3 0,1-2-1 16,-1 1 2-16,-1 1 0 0,-1-2 2 0,-2 0-2 15,4 1 1-15,-4 0-1 0,0-2 1 16,0 2-4-16,-3 0 2 0,1 0-3 0,-3-1 0 16,3 2-2-16,-19 6-1 0,29-10-6 15,-29 10-10-15,26-11-22 0,-6 14-40 0,-20-22-65 16,31 16-438-16,-31 3 18 0,23-12 108 0</inkml:trace>
  <inkml:trace contextRef="#ctx0" brushRef="#br2" timeOffset="473322.0804">9545 3568 1944 0,'-34'9'8'15,"34"-9"-8"-15,0 0-4 0,0 0-8 16,-10 17-4-16,10-17-4 0,22 6-1 0,-6-2 0 16,3-4 3-16,3 2-1 0,0-4 1 0,1 3 4 15,0-2 2-15,3 0 5 0,-4-2 4 0,2 1 4 16,0-2 0-16,-1 1 4 0,-1-2 2 0,-1-2 6 16,-2 2 3-16,-19 5 8 0,37-15-1 15,-37 15 3-15,28-16-3 0,-28 16-1 16,22-16-5-16,-22 16 1 0,19-20-5 0,-19 20-1 15,16-20-4-15,-16 20-1 0,16-20-4 0,-16 20 2 16,11-20-3-16,-11 20 2 0,6-21-3 0,-6 21 1 16,7-20-2-16,-7 20 1 0,1-21-1 0,-1 21 0 15,-1-18-3-15,1 18 2 0,-9-18-4 0,9 18 3 16,-13-17-1-16,13 17 3 0,-18-16-1 0,18 16 1 16,-24-12 0-16,24 12 2 0,-24-10 1 15,24 10 1-15,-33-5 0 0,33 5-1 0,-31 3-1 16,12-1-2-16,3 3 1 0,-5 1 0 0,3 1 0 15,-2 1-1-15,4 1 2 0,-3 1-3 16,19-10 3-16,-29 21-1 0,29-21 0 0,-28 21 0 16,28-21 1-16,-22 27-3 0,22-27 3 0,-20 31-2 15,20-31 3-15,-18 36-3 0,9-17 5 0,1 0-5 16,1 4 3-16,3 0-3 0,-1 1 0 16,3-1 0-16,4 0 0 0,3-1 0 0,-2 1 0 15,5-1 0-15,-2-2 0 0,3 1 0 0,2-2 0 16,-1-1 0-16,6 1 0 0,-16-19 0 0,28 31 0 15,-10-16 0-15,1-2 0 0,0-1 0 0,1-2 0 16,1-2-1-16,-2-1-14 0,2-3 14 0,-1 0-1 16,-2-4 1-16,3-2 0 0,-3 1 0 15,4-4-1-15,-2 0-3 0,0-1 12 16,2-3-19-16,1-1 15 0,-1-2-15 0,0-1 2 16,0-2 5-16,-5-1-4 0,4 2 0 0,-2-3-8 15,0 3-3-15,-3-6-8 0,2 4-3 0,-7-4-6 16,-11 20-2-16,23-39-8 0,-23 39 0 0,24-36-9 15,-24 36 0-15,19-36-4 0,-19 36 13 0,13-35 8 16,-13 35 24-16,6-33 11 0,-9 16 24 16,3 17 11-16,-5-28 23 0,5 28 6 0,-2-17 4 15,2 17-10-15,0 0-14 0,0 0-12 0,0 0-9 16,-4-18-5-16,4 18-2 0,0 0 2 0,0 0 1 16,0 0 1-16,0 0-2 0,0 0-2 0,0 0-4 15,0 0 0-15,0 0-2 0,0 0 0 16,0 0-3-16,0 0 2 0,-11 23-1 0,11-23 3 15,0 0-2-15,-5 25 4 0,5-25-2 16,-2 25 3-16,2-25-4 0,-4 27 3 0,4-27-6 16,4 33 4-16,-2-15-5 0,1 3 4 0,3 1-5 15,-2-2 3-15,3 1-4 0,-3 2 4 0,2-3-4 16,-3 2 4-16,5-3-4 0,-5-1 3 0,-3-18-4 16,13 33 5-16,-13-33-4 0,12 26 3 0,-12-26-1 15,15 19 2-15,-15-19 0 0,0 0-14 16,17 17 15-16,-17-17-14 0,0 0 13 0,0 0 15 15,0 0-19-15,18-3 0 0,-18 3 0 16,0 0 0-16,0-20 0 0,0 20 0 0,-2-26 0 16,2 26 0-16,-9-31 0 0,7 13 0 0,-5 0 0 15,5 0 0-15,-3-2 0 0,3 1 0 0,-1 0 0 16,3-1 0-16,-1 1 0 0,1-1 0 0,0 2 0 16,0-1 0-16,1 0 0 0,1-1 0 15,-1 1 0-15,4 1 0 0,-1 0 0 0,5 0 0 16,0-1 0-16,2 1 0 0,0 0 0 0,2-1 0 15,-2 1 0-15,3-1 0 0,-1 3 0 0,3-1 0 16,-16 17 0-16,25-32 0 0,-25 32 0 0,26-29 0 16,-26 29-33-16,25-26 14 0,-25 26-33 0,22-29-5 15,2 32-115-15,-33-36-248 0,28 24-175 16,-19 9-11-16,21-36 514 0</inkml:trace>
  <inkml:trace contextRef="#ctx0" brushRef="#br2" timeOffset="474150.2195">11537 3069 1573 0,'0'0'67'0,"0"0"-37"0,0 0-11 0,8-19-4 16,-8 19-9-16,0 0-2 0,0 0-4 15,-4-21 2-15,4 21-2 0,0 0 2 0,0 0 2 16,-15-16 7-16,15 16 7 0,0 0 9 0,0 0 1 15,-17-7 0-15,17 7-6 0,0 0-6 0,0 0-6 16,0 0-4-16,0 0 0 0,0 0-1 0,-6 25 4 16,6-25-3-16,-8 20 5 0,8-20-5 0,-4 26 1 15,4-26-3-15,-4 30 0 0,2-13-2 16,2 0 5-16,0-17-4 0,0 34 4 0,0-16-1 16,3 1 3-16,0 0-2 0,-3 3-14 15,2-2 29-15,3 3-29 0,0-2 28 0,-4 2-12 16,4 0-7-16,0 1 6 0,-4 2-7 0,3-3 5 15,-3 0-4-15,3-1 1 0,-3-2-3 0,-1 2 0 16,1-2 0-16,-1 2 0 0,0 0 0 0,4 1 0 16,-3 0 0-16,-1-1 0 0,5 1 0 15,-5 0 0-15,1 0 0 0,2 1 0 0,-2 0 0 16,0-1 0-16,-1-1 0 0,0-2 0 0,-1 0 0 16,-3-2 0-16,4-18 0 0,-6 29 0 0,6-29 0 15,-2 19 0-15,2-19 0 0,0 0 0 0,0 0 0 16,-4 17 0-16,4-17-38 0,0 0-15 0,0 0-16 15,0 0-51-15,0 0-129 0,0 0-336 16,0 0-23-16,0 0 284 0</inkml:trace>
  <inkml:trace contextRef="#ctx0" brushRef="#br2" timeOffset="474478.3522">11171 3571 1894 0,'0'0'135'16,"0"0"-120"-16,0 0-12 0,0 0-5 0,2-19-4 16,-2 19-7-16,27-11-2 0,-9 5-6 0,4 2 3 15,0 0 2-15,0 0 4 0,-2 1 3 16,0 0 5-16,-2 0 1 0,0 1 3 0,1 0 1 15,-19 2 1-15,36-3 1 0,-18 2 2 0,0 0 0 16,2 0 0-16,0-2-1 0,-5 2 0 0,4 0-1 16,-3-1-1-16,-16 2 0 0,30-3 0 0,-30 3-1 15,31-1-1-15,-31 1 0 0,32-3-1 16,-32 3-1-16,33-1-1 0,-16-1-4 0,1 3-7 0,-18-1-9 16,37 0-16-16,-37 0-31 15,41 2-54-15,-40-21-114 0,16 21-336 0,-17-2 18 16,23-7 241-16</inkml:trace>
  <inkml:trace contextRef="#ctx0" brushRef="#br2" timeOffset="475150.2424">11645 3808 1973 0,'0'0'12'15,"0"0"-16"-15,0 0-6 0,0 0-3 0,32-11-2 16,-14 5-5-16,8 4-5 0,-2-5-3 0,6 5-4 16,-3-4 3-16,1 4 7 0,-2-3 6 0,2 0 10 15,-5-1 4-15,0-1 9 0,-2 1 2 0,-2-4 7 16,2 3 0-16,-5-4 6 0,3 3-4 0,-2-3 3 15,2 1-4-15,-19 10 4 0,33-20-6 0,-33 20 2 16,33-23-4-16,-33 23 0 0,28-22-4 16,-28 22 1-16,22-19-5 0,-22 19 2 0,16-20-3 15,-16 20 1-15,0 0-1 0,12-23 0 16,-12 23-1-16,0 0-1 0,0-20-1 0,0 20 1 16,0 0-3-16,-6-19 1 0,6 19-1 0,0 0 1 15,0 0-1-15,-13-16 1 0,13 16 0 0,0 0 0 16,-20-11 0-16,20 11 1 0,-16-8-2 15,16 8 2-15,-23-6-1 0,23 6 2 0,-28-3 0 16,28 3 1-16,-27 1 1 0,27-1-3 0,-31 2 1 16,31-2-1-16,-31 4 1 0,31-4 0 0,-31 7-1 15,31-7 0-15,-32 12 0 0,32-12-2 0,-29 14 3 16,29-14-2-16,-26 17 2 0,26-17-2 0,-24 19 0 16,24-19 0-16,-19 23 0 0,19-23 0 15,-21 27 0-15,21-27 0 0,-19 30 0 16,19-30 0-16,-13 31 0 0,13-31 0 0,-11 33 0 15,11-33 0-15,-6 32 0 0,6-32 0 0,0 32 0 16,0-32 0-16,6 31 0 0,-6-31 0 0,11 32 0 16,-11-32 0-16,17 31 0 0,-17-31 0 0,20 28 0 15,-20-28 0-15,27 24 0 0,-27-24 0 0,30 18 0 16,-13-12 0-16,2 0 0 0,0-1 0 0,0-2 0 16,-3-2 0-16,6 0 0 0,-3-2 0 15,-1 0 0-15,0-3 0 0,0 0 0 0,1 1 0 16,-19 3 0-16,33-13 0 0,-33 13-16 0,35-19-33 15,-35 19 24-15,35-20-51 0,-24-2 5 0,15 22-83 16,-30-36-130-16,22 24-262 0,-18 12-25 16,22-37 317-16</inkml:trace>
  <inkml:trace contextRef="#ctx0" brushRef="#br2" timeOffset="476150.2645">12231 3510 1552 0,'0'19'383'0,"0"-19"-352"0,0 0-17 15,0 0-5-15,0 0-5 0,0 0-3 16,0 0-3-16,0 0-1 0,0 0-2 0,0 0 2 16,0 0 0-16,0 0 2 0,0 0 2 0,0 0 1 15,0 0 2-15,-15 18 0 0,15-18 2 0,0 0 1 16,-5 23 1-16,5-23 2 0,-2 21 1 0,2-21-3 15,-4 25 1-15,4-25-9 0,1 29 0 0,-1-29 0 16,5 28 0-16,-5-28 0 0,9 28 0 16,-9-28 0-16,11 27 0 0,-11-27 0 0,7 26 0 15,-7-26 0-15,10 22 0 0,-10-22 0 0,6 20 0 16,-6-20 0-16,4 18 0 0,-4-18 0 0,0 0 0 16,0 0 0-16,6 20 0 0,-6-20 0 15,0 0 0-15,0 0 0 0,0 0 0 0,0 0 0 16,0 0 0-16,0 0 0 0,0 0 0 15,0 0 0-15,0 0 0 0,0 0 0 0,0 0 0 16,0 0 0-16,0 0 0 0,0 0 0 0,6-21 0 16,-6 21 0-16,-2-23 0 0,2 23 0 0,-4-32 0 15,0 12 0-15,2-2 0 0,-1 1 0 0,2-2 0 16,-1 1 0-16,2 0 0 0,2 0 0 0,1 2 0 16,0 0 0-16,1 2 0 0,2 1 0 0,-6 17 0 15,11-29 0-15,-11 29 0 0,12-25 0 16,-12 25 0-16,22-22 0 0,-22 22 0 0,24-20 0 15,-24 20 0-15,27-16 0 0,-27 16 0 16,24-10 0-16,-24 10 0 0,22-2 0 0,-22 2 0 16,21 6 0-16,-21-6 0 0,0 0 0 0,24 24 0 15,-24-24 0-15,14 25 0 0,-14-25 0 0,13 28 0 16,-13-28 0-16,14 33 0 0,-8-15 0 0,5 1 0 16,-1 2 0-16,1 0 0 0,1 0 0 15,-1 1 0-15,2 0 0 0,-2 1 0 0,-1 0 0 16,-1 2 0-16,-4-1 0 0,4 1 0 0,-3-2 0 15,-2-1 0-15,-1-1 0 0,-1-2 0 0,-2-19 0 16,3 31 0-16,-3-31 0 0,-1 21 0 0,1-21 0 16,0 0 0-16,0 0 0 0,-4 17 0 0,4-17 0 15,0 0 0-15,0 0 0 16,0 0 0-16,-2-21 0 0,2 21 0 0,-7-27 0 16,7 27 0-16,-5-33 0 0,3 15 0 0,2-2 0 15,-2-2 0-15,2 1 0 0,0-2 0 0,2 2 0 16,1-1 0-16,-1 2 0 0,6 1 0 0,-3 2 0 15,-5 17 0-15,14-31 0 0,-14 31 0 0,16-28 0 16,-16 28 0-16,16-22 0 0,-16 22 0 0,12-18 0 16,-12 18 0-16,0 0 0 0,19-16 0 15,-19 16 0-15,0 0 0 0,0 0 0 0,22-13 0 16,-22 13 0-16,0 0 0 0,20-9 0 0,-20 9 0 16,20-2 0-16,-20 2 0 0,19 1 0 0,-19-1 0 15,18 3 0-15,-18-3 0 0,22 6 0 16,-22-6 0-16,27 7 0 0,-27-7 0 0,23 7 0 15,-23-7 0-15,20 10 0 0,-20-10 0 0,20 14 0 16,-20-14 0-16,16 17 0 0,-16-17 0 16,17 22 0-16,-17-22 0 0,12 27 0 0,-12-27 0 15,10 32 0-15,-6-12 0 0,2-2 0 0,-2 2 0 16,3 0 0-16,-3-1 0 0,2 0 0 0,0 0 0 16,2-1 0-16,0-1 0 0,-2 0 0 0,-6-17 0 15,17 29 0-15,-17-29 0 0,12 23 0 0,-12-23 0 16,0 0 0-16,17 18 0 0,-17-18-29 15,0 0-16-15,0 0-10 0,0 0-48 16,24 18-60-16,-41-42-149 0,38 23-272 0,-21 1 63 16,-4-21 287-16</inkml:trace>
  <inkml:trace contextRef="#ctx0" brushRef="#br2" timeOffset="476556.5237">13097 3663 1833 0,'11'-20'53'15,"-11"20"-26"-15,6-22-5 0,-6 22-9 0,13-22-4 16,-13 22-6-16,14-19 0 0,-14 19-1 0,0 0 0 16,23-18 0-16,-23 18 2 0,0 0-1 0,0 0 3 15,18-4 1-15,-18 4 3 0,0 0 1 16,0 0 0-16,13 19-1 0,-13-19-4 0,7 17 2 16,-7-17-6-16,9 23-2 0,-9-23 0 15,8 26 0-15,-8-26 0 0,9 31 0 0,-4-14 0 16,0 2 0-16,-2 2 0 0,2 1 0 0,-1-1 0 15,3 2 0-15,-3 2 0 0,1 0 0 0,-1 2 0 16,-1-1 0-16,2 2 0 0,-4-1 0 0,3 0 0 16,2 1 0-16,-2 0 0 0,3-3 0 0,-2 2 0 15,4-3 0-15,0-1 0 0,1 1 0 16,-5-1 0-16,3-2 0 0,1 0 0 0,-6-3 0 16,5-1 0-16,-8-17 0 0,11 27 0 0,-11-27 0 15,5 23 0-15,-5-23 0 0,5 20 0 16,-5-20 0-16,0 0 0 0,6 23 0 0,-6-23 0 15,0 0 0-15,0 0 0 0,0 0 0 0,4 18 0 16,-4-18-28-16,0 0-13 0,0 0-7 0,0 0-23 16,-5-21-36-16,5 21-65 0,-5-23-172 15,5 23-216-15,3-21 24 0,-7-5 397 0</inkml:trace>
  <inkml:trace contextRef="#ctx0" brushRef="#br2" timeOffset="476962.7892">13182 3870 1584 0,'0'0'178'0,"0"0"-160"0,3-31-1 15,-7 10 2-15,4 2-8 0,0-3 6 0,5 1-11 16,2-2 5-16,4 2-10 0,1-2 3 0,2 0-6 16,3 1 5-16,2 0-6 0,0 0 7 0,2 1-7 15,4-1 7-15,-1 0-4 0,-2 1 6 0,-1 2-3 16,1 1 9-16,2 2-1 0,-2 0 7 15,2 6 2-15,-4-2 2 0,-1 4 0 0,-3 1-1 16,3 3-2-16,-19 4-3 0,31 2-8 0,-14 1-8 16,3 4 0-16,-1 3 0 0,2 1 0 0,1 4 0 15,0-1 0-15,1 3 0 0,-2 1 0 16,-3 1 0-16,1 2 0 0,-3 1 0 0,-3-2 0 16,-2 2 0-16,-2 0 0 0,-5-2 0 0,0 1 0 15,-4 0 0-15,-4-2 0 0,-1 1 0 16,-5 1 0-16,-2 0 0 0,-5-2 0 0,-3 0 0 15,-4 1 0-15,-1-3 0 0,1 0 0 0,-7-1 0 16,1 0 0-16,4-3 0 0,-5 1 0 0,4-3 0 16,1-2 0-16,1-1 0 0,-5-2 0 0,2-3 0 15,-1-2-10-15,1-1-14 0,-5-6-10 0,5 4-6 16,-10-9-25-16,14 15-40 0,-20-30-59 16,44 26-289-16,-33-3-131 0,13-12 32 15,20 15 537-15</inkml:trace>
  <inkml:trace contextRef="#ctx0" brushRef="#br2" timeOffset="477915.9294">14045 3766 1575 0,'-27'-6'173'0,"27"6"-156"0,0 0-19 15,0 0-3-15,0 0-1 0,4-22-1 0,-4 22 3 16,0 0 0-16,19-10 5 0,-19 10 2 0,18-6 3 16,-18 6 3-16,22-7 6 0,-22 7 2 0,28-7 6 15,-7 6-2-15,-2-4 0 0,2 2-3 0,-2 0-1 16,3 2-3-16,-3-3 2 0,3 2-2 0,-1-1 0 16,-1 1-3-16,2-1-2 0,-2 1-2 15,0-1-1-15,-4 3-1 0,-16 0 0 16,30-3-1-16,-30 3-1 0,31-4 0 0,-31 4-2 15,29-3 0-15,-29 3-1 0,23-5-1 0,-23 5 1 16,17-5-1-16,-17 5 0 0,0 0-1 0,0 0 1 16,17-9-1-16,-17 9 0 0,0 0 1 0,0 0 2 15,0 0-1-15,11-21 1 0,-11 21-1 0,0 0 1 16,1-18-2-16,-1 18 3 0,0 0-3 16,-6-19 1-16,6 19-2 0,0 0 1 0,-12-17-1 15,12 17 2-15,0 0 0 0,-23-18 1 0,23 18-1 16,-20-9 2-16,20 9-1 0,-24-6 2 0,24 6-1 15,-23-3 0-15,23 3 1 0,-30-2-1 16,30 2 1-16,-26 1-1 0,26-1-1 0,-31 1 1 16,31-1 0-16,-29 5-1 0,29-5 3 0,-27 6-2 15,27-6 0-15,-24 7 0 0,24-7-1 16,-25 10-1-16,25-10 2 0,-24 13-2 0,24-13 3 16,-24 16 0-16,24-16 2 0,-19 18-1 0,19-18 0 15,-14 18-4-15,14-18 0 0,-11 21 0 0,11-21 0 16,-8 22 0-16,8-22 0 0,-6 23 0 0,6-23 0 15,-2 26 0-15,2-26 0 0,5 32 0 0,-5-32 0 16,10 30 0-16,-10-30 0 0,12 33 0 0,-4-17 0 16,-8-16 0-16,19 31 0 0,-19-31 0 15,24 28 0-15,-24-28 0 0,26 23 0 16,-26-23 0-16,32 19 0 0,-12-12 0 0,-2-1 0 16,1-1 0-16,0-1 0 0,0-2 0 0,-3-1 0 15,3 0 0-15,-1-2 0 0,3 0 0 0,-3-1 0 16,3-2 0-16,-2-2 0 0,3 0 0 0,-3-4 0 15,3 2 0-15,0-4-20 0,2 2-34 16,-5-6 19-16,11 13-86 0,-22-31-77 0,34 19-372 16,-24-5-48-16,3-3 188 0</inkml:trace>
  <inkml:trace contextRef="#ctx0" brushRef="#br2" timeOffset="479290.959">15047 3644 1294 0,'-17'17'188'16,"17"-17"-204"-16,-24 2-30 0,24-2-21 0,0 0-18 16,0 0-30-16,-25 4-105 0,25-4-146 0,0 0-26 15,0 0 218-15</inkml:trace>
  <inkml:trace contextRef="#ctx0" brushRef="#br2" timeOffset="480040.9772">15036 3676 1272 0,'-17'2'58'0,"17"-2"-50"0,0 0-18 0,0 0-6 15,0 0-4-15,0 0 1 0,0 0 8 0,0 0 2 16,0 0 4-16,0 0-2 0,19-17 0 0,-19 17 2 16,0 0 10-16,0 0 18 0,0 0 20 15,0 0 8-15,0-21-1 0,0 21-15 16,0 0-11-16,0 0-9 0,0 0 1 0,0 0 2 15,-19-16 2-15,19 16 1 0,0 0 1 0,0 0 0 16,0 0 1-16,0 0-1 0,-18-7-4 0,18 7-5 16,0 0-5-16,0 0-1 0,0 0 0 0,0 0 5 15,0 0 4-15,0 0 3 0,0 0 3 0,0 0 1 16,0 0-1-16,0 0 1 0,0 0-2 16,0 0-1-16,0 0-2 0,0 0-2 0,0 0-3 15,0 0 0-15,0 0-1 0,0 0 0 0,0 0 0 16,0 0 0-16,0 0-1 0,0 0 2 0,0 0-1 15,0 0 0-15,0 0-2 0,0 0 0 0,0 0-9 16,0 0-1-16,0 0 0 0,0 0 0 16,0 0 0-16,13 20 0 0,-13-20 0 0,13 19 0 15,-13-19 0-15,16 19 0 0,-16-19 0 16,20 18 0-16,-20-18 0 0,15 17 0 0,-15-17 0 16,0 0 0-16,17 21 0 0,-17-21 0 0,0 0 0 15,0 0 0-15,0 0 0 0,0 0 0 0,0 0 0 16,0 0 0-16,0 0 0 0,0 0 0 0,0 0 0 15,0 0 0-15,10 22 0 0,-10-22 0 0,1 24 0 16,2-5 0-16,2 4 0 0,-2 3 0 16,4-1 0-16,0 0 0 0,1-2 0 0,-1-2 0 15,3-4 0-15,-10-17 0 0,11 20 0 16,-11-20 0-16,0 0 0 0,0 0 0 0,0 0 0 16,0 0 0-16,-1-27 0 0,-3 6 0 0,-2-2 0 15,-4-2 0-15,3-2 0 16,-4 0 0-16,0 2 0 0,0 0 0 0,0-1 0 0,1 2 0 0,-1 0 0 15,0 0 0-15,2 0 0 0,4 2 0 16,3 1 0-16,-3 3 0 0,4 1 0 0,1 17 0 16,0-25 0-16,0 25 0 0,2-21 0 0,-2 21 0 15,9-17 0-15,-9 17 0 0,0 0 0 0,22-22 0 16,-22 22 0-16,19-9 0 0,-19 9 0 0,21-11 0 16,-21 11 0-16,23-10 0 0,-23 10 0 0,26-9 0 15,-26 9 0-15,30-9 0 0,-30 9 0 16,27-7 0-16,-27 7 0 0,25-6 0 15,-25 6 0-15,25-6 0 0,-25 6 0 0,20-8 0 16,-20 8-26-16,22-10-24 0,-22 10-17 0,19-17-54 16,8 30-104-16,-27-13-332 0,12-21-33 0,-12 21 180 15</inkml:trace>
  <inkml:trace contextRef="#ctx0" brushRef="#br2" timeOffset="480962.8728">15952 3650 1703 0,'0'0'28'0,"0"0"-22"0,0 0-12 0,19-3-5 0,-19 3-2 16,0 0-9-16,26-8-4 0,-26 8-6 15,17-11 3-15,-17 11 6 0,0 0 18 16,19-20 11-16,-19 20 17 0,0 0 9 0,3-22 11 16,-3 22 1-16,0 0-1 0,0 0-5 0,1-17-4 15,-1 17-5-15,0 0-4 0,0 0-6 0,-7-17-3 16,7 17-2-16,0 0-1 0,0 0-3 0,-19-17 0 15,19 17 0-15,0 0-1 0,-26-11 0 0,26 11 0 16,-21-7-2-16,21 7-3 0,-24-5-1 16,24 5-2-16,-27-4-2 0,27 4 1 0,-27-1-2 15,27 1 2-15,-24 0 0 0,24 0 0 0,-22 3 2 16,22-3-1-16,-21 6 3 0,21-6-2 0,0 0 1 16,-25 17-2-16,25-17 0 0,0 0-1 0,-24 23 1 15,24-23-1-15,-13 18 2 0,13-18-3 16,-12 19 2-16,12-19-2 0,-11 22 3 0,11-22-2 15,-11 25 2-15,11-25-2 0,-10 28 2 16,7-11-2-16,-1 0 4 0,-1 3-3 0,4 2 1 16,-2 2-2-16,3 2 0 0,2-1 0 0,0-1-10 15,3 1 20-15,0-2-23 0,5-2 25 0,0 1-11 16,2-3-3-16,-12-19 2 0,24 29-2 0,-24-29 2 16,29 20-1-16,-29-20 2 0,33 12-1 0,-16-10 1 15,1-2-1-15,1-1 0 0,0-3-1 16,0-2-1-16,1-1 1 0,-1-1-2 0,1-3 3 15,1 1-2-15,-1-1 4 0,-3 0-2 16,3-1 1-16,0 1-1 0,-4-1 3 0,2 1-4 16,-18 11-11-16,31-25 29 0,-31 25-29 0,28-28 26 15,-28 28-14-15,22-31 0 0,-22 31 0 0,19-34 0 16,-19 34 0-16,16-33 0 0,-11 16 0 0,-5 17 0 16,8-31 0-16,-8 31-2 0,-2-28 3 15,2 28-4-15,-8-27 4 0,8 27-2 0,-8-24 2 16,8 24-1-16,-9-18 3 0,9 18-3 0,0 0 0 15,0 0 0-15,-17-16 0 0,17 16 0 0,0 0 0 16,0 0 0-16,0 0 0 0,0 0 0 0,0 0 0 16,0 0 0-16,-11 19 0 0,11-19 0 15,0 0 0-15,5 24 0 0,-5-24 0 0,9 22 0 16,-9-22 0-16,15 25 0 0,-15-25 0 16,18 30 0-16,-5-13 0 0,-1 1 0 0,2 2 0 15,-4-1 0-15,4-1 0 0,-3 1 0 0,-1 2 0 16,1-2 0-16,0-1 0 0,-1 2 0 0,1-3 0 15,0 0 0-15,0 0 0 0,-11-17 0 0,14 29 0 16,-14-29 0-16,19 25 0 0,-19-25 0 0,21 21 0 16,-21-21 0-16,0 0-7 0,22 21-8 15,-22-21-5-15,0 0-7 0,21 14-11 0,-21-14-18 16,0 0-35-16,0 0-37 0,33 6-100 0,-33-6-299 16,-4-18-14-16,4 18 173 0</inkml:trace>
  <inkml:trace contextRef="#ctx0" brushRef="#br2" timeOffset="481416.006">16545 3314 1714 0,'-6'-17'45'0,"6"17"-26"16,-5-24-2-16,5 24 12 0,-3-22-48 0,3 22 41 16,0-18-47-16,0 18 23 0,3-17 1 0,-3 17-1 15,0 0 5-15,11-21-1 0,-11 21 5 0,0 0 1 16,0 0 3-16,0 0 5 0,0 0 6 0,0 0 2 16,0 0 3-16,0 0-4 0,11 20-5 0,-11-20-18 15,-3 29 31-15,3-10-34 0,-2-1 30 16,2 5-14-16,2 0-9 0,1 1 6 0,-3 0-7 15,2 1 1-15,2-1-4 0,1 1 0 0,-3-1 0 16,2 0 0-16,1-1 0 0,-1 3 0 0,3-1 0 16,-3-1 0-16,3 2 0 0,-3-2 0 15,3-1 0-15,-2 1 0 0,2 0 0 0,-2-1 0 0,2 0 0 16,1-1 0-16,-1-3 0 0,2 0 0 16,0-2 0-16,-2-1 0 0,-7-16 0 15,17 28 0-15,-17-28 0 0,18 22 0 0,-18-22 0 16,21 17 0-16,-21-17 0 0,17 12 0 0,-17-12 0 15,0 0 0-15,0 0 0 0,18 12-7 0,-18-12-8 16,0 0-12-16,0 0-9 0,0 0-21 0,0 0-24 16,0 0-38-16,21 3-66 0,-41-16-265 0,20 13-116 15,0 0 63-15</inkml:trace>
  <inkml:trace contextRef="#ctx0" brushRef="#br2" timeOffset="482291.0245">16393 3699 1722 0,'0'0'63'16,"-13"-18"-41"-16,13 18-12 0,0 0-3 0,0 0-5 16,-18-17-1-16,18 17-3 0,0 0-2 0,0 0-1 15,0 0 2-15,21-15 1 0,-21 15 4 0,23-6 1 16,-23 6 0-16,31-6-1 0,-15 3 1 0,3 0-1 15,-1-1 0-15,4 0 0 0,-5-1 2 16,5 1 0-16,-3-2 4 0,1 1 1 16,-4-3 2-16,2 2-1 0,-18 6 3 0,32-12-2 15,-32 12 3-15,24-11-1 0,-24 11 2 0,0 0-2 16,19-16 2-16,-19 16-3 0,0 0 0 0,0 0-3 16,21-17-2-16,-21 17-2 0,0 0-3 0,21-11-1 15,-21 11-1-15,0 0 0 0,18-8 0 0,-18 8 0 16,0 0 1-16,17-2 0 0,-17 2 1 0,0 0 1 15,0 0-1-15,0 0 1 0,0 0 0 16,0 0 1-16,0 0 1 0,0 0 0 0,0 0-5 16,0 0 0-16,0 0 0 0,8 19 0 0,-8-19 0 15,0 0 0-15,-11 23 0 0,11-23 0 16,-7 26 0-16,7-26 0 0,-6 29 0 0,5-12 0 16,-2 0 0-16,3 1 0 0,3 1 0 0,0 0 0 15,-1 2 0-15,0 1 0 0,3 0 0 16,0-2 0-16,2 1 0 0,-2-1 0 0,2-2 0 15,0 3 0-15,2-3 0 0,-1-1 0 0,3 0 0 16,-11-17 0-16,22 27 0 0,-22-27 0 0,24 20 0 16,-24-20 0-16,27 15 0 0,-27-15 0 0,24 6 0 15,-24-6 0-15,26-2 0 0,-26 2 0 0,28-4 0 16,-28 4 0-16,22-9 0 0,-22 9 0 16,22-13 0-16,-22 13 0 0,20-20 0 0,-20 20 0 15,22-24 0-15,-22 24 0 0,25-30 0 16,-25 30 0-16,31-34 0 0,-18 15 0 0,0-2 0 15,-2 1 0-15,0-2 0 0,-1 1 0 0,-3 0 0 16,1-1 0-16,-3 1 0 0,0 2 0 0,0 0 0 16,-2 0 0-16,-2 1 0 0,1 1 0 0,-2 0 0 15,0 17 0-15,-2-30 0 0,2 30 0 0,-3-26 0 16,3 26 0-16,-8-22 0 0,8 22 0 16,-8-17 0-16,8 17 0 0,0 0 0 0,0 0 0 15,-17-16 0-15,17 16 0 0,0 0 0 0,0 0 0 16,0 0 0-16,0 0 0 0,0 0 0 0,0 0 0 15,0 0 0-15,0 0 0 0,0 0 0 16,-6 22 0-16,6-22 0 0,6 23 0 0,-6-23 0 16,12 30 0-16,-4-12 0 0,3 2 0 15,-4 0 0-15,4 1 0 0,0 1 0 0,2-2 0 16,-2 2 0-16,0 0 0 0,2-2 0 0,-1 3 0 16,-1-1 0-16,-1-1 0 0,-1-1 0 0,-4-1 0 15,2 1 0-15,-1-2 0 0,-6-18 0 0,8 30 0 16,-8-30 0-16,7 24 0 0,-7-24 0 0,2 18 0 15,-2-18-23-15,0 0-13 0,11 20-12 0,-11-20-32 16,0 0-41-16,0 0-64 0,0 0-161 16,0 0-183-16,0 0 7 0,0 0 366 0</inkml:trace>
  <inkml:trace contextRef="#ctx0" brushRef="#br2" timeOffset="482900.4184">17296 3661 2029 0,'0'0'17'0,"0"0"-19"0,0 0-2 0,0 0-2 15,16-10-2-15,-16 10-1 0,0 0 1 0,22 9-2 16,-22-9 5-16,0 0 3 0,19 13 4 0,-19-13 1 16,0 0 2-16,13 19 1 0,-13-19 2 0,11 20-1 15,-11-20 3-15,11 23-3 0,-11-23 0 0,16 25-7 16,-16-25 0-16,17 27 0 0,-17-27 0 0,22 30 0 16,-22-30 0-16,20 28 0 0,-20-28 0 15,22 26 0-15,-22-26 0 0,22 24 0 0,-22-24 0 16,17 21 0-16,-17-21 0 0,0 0 0 0,16 23 0 15,-16-23 0-15,0 0 0 0,8 17 0 16,-8-17 0-16,0 0 0 0,0 0 0 0,0 0 0 16,0 0 0-16,11 18 0 0,-11-18 0 0,0 0 0 15,0 0 0-15,0 0 0 0,0 0 0 0,0 0 0 16,0 0 0-16,0 0 0 0,0 0 0 16,0 0 0-16,0 0 0 0,0 0 0 0,0 0 0 15,11-19 0-15,-11 19 0 0,-6-27 0 0,6 27 0 16,-5-34 0-16,4 15 0 0,1-2 0 0,0 1 0 15,0-3 0-15,0 0 0 0,1-3 0 0,-1 2 0 16,3-1 0-16,-1-2 0 0,3 2 0 0,1-2 0 16,0 1 0-16,1-1 0 0,0 0 0 15,0 4 0-15,3 2 0 0,-2 2 0 16,-8 19 0-16,16-30 0 0,-16 30 0 0,17-22 0 16,-17 22 0-16,0 0 0 0,24-21 0 0,-24 21 0 15,0 0 0-15,23-14 0 0,-23 14 0 0,0 0-9 16,24-3-24-16,-24 3-10 0,19 2-10 0,-19-2-30 15,23 9-40-15,-23-9-61 0,20 9-174 0,-20-9-174 16,0 0 25-16,30 27 386 0</inkml:trace>
  <inkml:trace contextRef="#ctx0" brushRef="#br2" timeOffset="483525.4291">17744 3782 1877 0,'0'0'25'15,"0"0"-17"-15,0 0-3 0,0 0-4 0,0 0-2 16,0 0 0-16,0 0 0 0,0 0-1 0,24 8 0 16,-24-8 0-16,18-8 2 0,-18 8-1 0,22-10 2 15,-22 10 0-15,22-11 4 0,-22 11 2 16,22-12 5-16,-22 12-1 0,27-12 5 0,-11 6-3 15,-16 6 1-15,36-16-3 0,-18 9-2 16,1-2-3-16,-3 2 2 0,3 1-3 0,-19 6 4 16,33-13-3-16,-33 13 1 0,24-13-7 0,-24 13 0 15,22-14 0-15,-22 14 0 0,0 0 0 0,22-23 0 16,-22 23 0-16,0 0 0 0,11-20 0 0,-11 20 0 16,0 0 0-16,2-17 0 0,-2 17 0 15,0 0 0-15,0 0 0 0,-8-20 0 0,8 20 0 16,0 0 0-16,0 0 0 0,-22-12 0 0,22 12 0 15,0 0 0-15,-27-7 0 0,27 7 0 0,-24-4 0 16,24 4 0-16,-33-1 0 0,33 1 0 0,-35-1 0 16,19 1 0-16,-3 0 0 0,3 1 0 0,-4-1 0 15,20 0 0-15,-32 1 0 0,32-1 0 16,-29 4 0-16,29-4 0 0,-28 5 0 16,28-5 0-16,-25 8 0 0,25-8 0 0,-22 15 0 15,22-15 0-15,-18 17 0 0,18-17 0 0,-15 23 0 16,15-23 0-16,-10 28 0 0,10-28 0 0,-2 32 0 15,4-14 0-15,2 2 0 0,3-1 0 0,2 3 0 16,3-2 0-16,2 2 0 0,1-1 0 0,3 1 0 16,-2-2 0-16,1 1 0 0,2-1 0 15,0 1 0-15,0-4 0 0,4 1 0 0,2-2 0 16,0-1 0-16,-1-1 0 0,6-2 0 0,0-3 0 16,-1 0 0-16,5-3 0 0,1-4 0 15,0 0 0-15,2-5 0 0,2 1 0 0,-4-4 0 16,0-2 0-16,1-1 0 0,-1-1 0 0,-2-6 0 15,4 4-47-15,-13-19-104 0,33 34-227 0,-43-29-248 16,27 4 28-16,-1 3 352 0</inkml:trace>
  <inkml:trace contextRef="#ctx0" brushRef="#br2" timeOffset="486228.612">19310 3698 1590 0,'17'-2'93'15,"-17"2"-73"-15,0 0-21 0,0 0 0 0,0 0-2 16,5-21 1-16,-5 21 0 0,0 0-3 0,0 0 1 16,16-18 1-16,-16 18-1 0,0 0 5 0,0 0 0 15,11-22 4-15,-11 22-1 0,0 0 8 0,0 0 0 16,2-17 6-16,-2 17 1 0,0 0 4 16,0 0-2-16,0 0 0 0,0 0 0 15,0 0-3-15,0 0-1 0,13-16-4 0,-13 16 1 16,0 0-1-16,0 0 0 0,0 0-2 0,0 0-2 15,0 0-4-15,0 0 0 0,11 21-3 0,-11-21 1 16,0 0-2-16,16 22 3 0,-16-22-2 0,11 17 3 16,-11-17-1-16,12 17 1 0,-12-17-3 0,13 20 3 15,-13-20-1-15,16 26 1 16,-16-26-1-16,14 29 2 0,-14-29-3 0,16 28 3 0,-16-28-1 16,14 31 4-16,-14-31-3 0,11 32-16 0,-11-32 14 15,8 30-15-15,-8-30 28 0,5 28-12 16,-5-28 2-16,10 27-7 0,-10-27 0 0,9 26 0 15,-9-26 0-15,11 22 0 0,-11-22 0 0,0 0 0 16,11 18 0-16,-11-18 0 0,0 0 0 0,0 0 0 16,0 0 0-16,0 0 0 0,0 0 0 0,0 0 0 15,0 0 0-15,0 0 0 0,3-22 0 16,-3 22 0-16,-9-19 0 0,9 19 0 0,-5-25 0 16,5 25 0-16,-6-29 0 0,6 29 0 0,-3-26 0 15,3 26 0-15,-2-28 0 0,2 28 0 0,0-30 0 16,0 30 0-16,0-30 0 0,0 30 0 0,3-28 0 15,-3 28 0-15,2-28 0 0,-2 28 0 16,6-29 0-16,-6 29 0 0,11-29 0 16,-11 29 0-16,11-28 0 0,-11 28 0 0,11-28 0 15,-11 28 0-15,18-28 0 0,-18 28 0 0,25-27 0 16,-25 27 0-16,29-25 0 0,-29 25 0 0,30-21-11 16,-30 21-27-16,33-17-14 0,-33 17-41 0,39-9-71 15,-48-16-217-15,28 22-216 0,-19 3 55 0,19-18 374 16</inkml:trace>
  <inkml:trace contextRef="#ctx0" brushRef="#br2" timeOffset="486806.7503">20031 3749 1451 0,'-22'-12'57'0,"22"12"-15"16,0 0-15-16,0 0-7 0,0 0 0 0,0 0-2 16,-8-19 0-16,8 19 2 0,0 0 8 0,0 0 6 15,0 0 7-15,0 0-2 0,0 0-5 0,0 0-8 16,0 0-6-16,0 0-5 0,0 0-4 16,0 0-4-16,0 0-2 0,0 0-1 0,0 0-2 15,0 0 3-15,-8 21 0 0,8-21 2 0,0 0-1 16,5 25 1-16,-5-25 0 0,3 20 1 0,-3-20-1 15,3 23 2-15,-3-23-3 0,6 25 2 0,-6-25-2 16,6 30-18-16,-6-30 31 0,6 29-31 16,-6-29 28-16,9 29-11 0,-9-29-4 0,6 27 3 15,-6-27-4-15,5 26 4 0,-5-26-3 16,4 20 0-16,-4-20-1 0,0 0 0 0,9 23 0 16,-9-23 0-16,0 0 0 0,10 25 0 0,-10-25 0 15,0 0 0-15,11 22 0 0,-11-22 0 0,0 0 0 16,11 23 0-16,-11-23 0 0,0 0 0 0,11 21 0 15,-11-21 0-15,0 0 0 0,0 0-3 0,13 19-10 16,-13-19-5-16,0 0-6 0,0 0-8 16,0 0-5-16,0 0-17 0,27-3-39 0,-35-19-55 15,28 29-251-15,-20-7-165 0,-6-31 26 16,6 31 415-16</inkml:trace>
  <inkml:trace contextRef="#ctx0" brushRef="#br2" timeOffset="487072.382">20182 3465 2013 0,'-18'-9'17'0,"18"9"-11"0,0 0-8 0,-19-6-8 16,19 6-7-16,0 0-14 0,0 0-11 0,0 0-9 15,0 0-11-15,0 0-15 0,11 17-33 0,-11-17-61 16,0 0-248-16,0 0-102 0,0 0 25 0,12 24 470 16</inkml:trace>
  <inkml:trace contextRef="#ctx0" brushRef="#br2" timeOffset="488103.6574">20642 3876 1041 0,'0'0'10'0,"0"0"-35"0,0 0-21 0,1-17-20 15,-1 17-24-15,0 0-13 0,0 0-8 16,20-16 21-16,-20 16 38 0,0 0 38 0,0 0 54 15,18-17 35-15,-18 17 46 0,0 0 16 16,0 0-15-16,0 0 2 0,0-23-41 0,0 23 8 16,0 0-12-16,0 0-8 0,0 0-14 0,0 0-7 15,-23-13-7-15,23 13-9 0,0 0-7 0,-20-5-8 16,20 5-4-16,0 0-3 0,-26-5-1 0,26 5-2 16,0 0-1-16,-24-1-1 0,24 1-2 0,-21 1 2 15,21-1-1-15,-21 3 0 0,21-3-1 16,-22 4-2-16,22-4-1 0,-21 4 0 0,21-4-1 15,-23 4-1-15,23-4 0 0,-26 2 1 0,26-2 0 16,-30 3 1-16,30-3 0 0,-27 2 1 16,27-2 1-16,-29 4 1 0,29-4 0 0,-28 4-1 15,28-4-2-15,-17 4 0 0,17-4-2 0,0 0 0 16,-17 9-3-16,17-9 0 0,0 0-2 0,0 0 0 16,0 0-1-16,0 0 4 0,0 19 0 15,0-19 5-15,0 0 2 0,0 0 1 0,20 11 1 16,-20-11 1-16,0 0 1 0,25 6-2 0,-25-6 0 15,21 4-3-15,-21-4-2 0,24 3 0 0,-24-3-1 16,30 3 2-16,-11-1-2 0,-3-1 1 0,3 2-1 16,1-1 1-16,-2 1 23 0,3-1-46 0,-3 0 47 15,2 2-46-15,-1 0 23 0,1-1 2 16,-20-3 1-16,35 12 3 0,-21-5-3 16,-14-7 2-16,33 13-7 0,-33-13 4 0,27 16-3 15,-27-16 3-15,21 16-4 0,-21-16 3 0,18 19-3 16,-18-19 2-16,0 0-2 0,20 23 2 0,-20-23-3 15,0 0 2-15,11 21-2 0,-11-21 2 0,0 0 0 16,5 20 2-16,-5-20 0 0,0 0 2 0,-5 18-2 16,5-18 2-16,0 0-2 0,-6 19 3 15,6-19-1-15,0 0 2 0,-21 22-3 0,21-22 0 16,-17 18-4-16,17-18 2 0,-15 19-2 0,15-19 1 16,-20 17-2-16,20-17 2 0,-17 16-1 0,17-16 2 15,-21 13-2-15,21-13 1 0,-25 9-2 16,25-9 2-16,-30 6-1 0,14-5 0 0,-3 0-1 15,1-2 1-15,-2 0-1 0,-2-3 1 0,-1 1 1 16,-1-2-1-16,-1 0 2 0,1-1-3 16,2 0 2-16,1 0-1 0,-2 0-1 0,2 1 0 15,3-1 0-15,-2 1-2 0,20 5 1 0,-32-10-4 16,32 10-3-16,-27-10-7 0,27 10-5 0,-27-11-12 16,27 11-16-16,-19-12-32 0,19 12-63 0,0 0-279 15,0 0-155-15,-7-25 49 0,10 7 440 0</inkml:trace>
  <inkml:trace contextRef="#ctx0" brushRef="#br2" timeOffset="488791.1714">20926 3985 1971 0,'0'0'20'15,"-20"-4"-13"-15,20 4-10 0,0 0-7 16,0 0-12-16,0 0-19 0,0 0-9 0,0 0-9 16,22 11-4-16,-22-11-2 0,27 3 1 15,-27-3 5-15,26-4 18 0,-26 4 20 0,29-6 23 16,-12 5 12-16,-17 1 11 0,33-5 7 0,-33 5 8 15,33-7 4-15,-33 7 1 0,27-13-3 0,-27 13-7 16,28-10-5-16,-28 10-7 0,20-13-4 0,-20 13-3 16,0 0-4-16,20-20 0 0,-20 20-3 0,0 0-1 15,16-19-2-15,-16 19-19 0,0 0 39 0,13-22-40 16,-13 22 39-16,0 0-20 0,3-18-2 16,-3 18 0-16,0 0-1 0,1-18 0 0,-1 18-1 15,0 0 2-15,-4-17-2 0,4 17 1 16,0 0-3-16,-19-17 3 0,19 17-3 0,0 0 3 15,-26-14-2-15,26 14 0 0,-20-6 0 0,20 6-1 16,-21-5 0-16,21 5-1 0,-24-2 1 0,24 2-1 16,-27 0 1-16,27 0 0 0,-29 0 0 15,29 0-1-15,-28 2 1 0,28-2 0 0,-28 4 1 16,28-4 1-16,-27 5 0 0,27-5 0 0,-24 10 1 16,24-10 0-16,-23 13 2 0,23-13-3 0,-23 18 1 15,23-18-2-15,-25 21 1 0,25-21-3 0,-21 23-17 16,21-23 36-16,-16 23-37 0,16-23 37 0,-17 24-15 15,17-24-2-15,-9 28 5 0,9-28-2 0,-5 31 7 16,5-31-4-16,-2 34 6 16,2-15-5-16,3 1 4 0,-1 1-6 0,4 0 3 15,-2-1-5-15,3 0 3 0,4-1-6 0,0-1 3 16,0 0-4-16,6-1 1 0,-1-2-3 0,2-3 1 16,4 0-1-16,0-3 2 0,-1-3 0 0,3 0 0 15,-1-3 0-15,1 0 1 0,3-2 0 0,-2-1 1 16,0 0 0-16,2-3-2 0,-4 3-5 0,1-3-4 15,3 0-8-15,-5-3-11 0,5 5-14 16,-6-11-26-16,12 15-51 0,-25-30-92 0,30 24-343 16,-19-10-8-16,0-3 164 0</inkml:trace>
  <inkml:trace contextRef="#ctx0" brushRef="#br2" timeOffset="489713.0718">21730 3859 1568 0,'22'10'99'0,"-22"-10"-78"16,0 0-24-16,0 0-13 0,0 0-6 0,18-7-5 15,-18 7-5-15,0 0 1 0,20-7 4 0,-20 7 8 16,0 0 11-16,19-3 12 0,-19 3 9 16,0 0-10-16,0 0 38 0,0 0-16 0,0 0 24 15,0 0 1-15,0 0-11 0,-18-22-2 0,18 22-6 16,0 0-7-16,-23-6-8 0,23 6-4 0,-17-5-3 15,17 5-2-15,-18-2 0 0,18 2-3 0,-22-4-1 16,22 4-1-16,-24-1-3 0,24 1 1 16,-25-1-2-16,25 1 1 0,-30-1-2 15,13 1 2-15,-1 0-1 0,-1 0 1 0,0 1 2 16,0 0-1-16,2-1 1 0,-1 1 0 0,2 2-1 16,16-3 1-16,-31 3 0 0,31-3 0 0,-24 6 1 15,24-6-2-15,-16 9 1 0,16-9-2 0,-19 8 1 16,19-8 0-16,-17 10 1 0,17-10-1 0,0 0 1 15,-18 16-2-15,18-16-20 0,0 0 21 0,-7 16-21 16,7-16 42-16,0 0-19 0,2 19 18 16,-2-19-19-16,0 0 0 0,21 20 1 0,-21-20-2 15,19 13 2-15,-19-13-2 0,22 13 1 16,-22-13-2-16,24 10 2 0,-24-10-1 0,25 8 2 16,-25-8-1-16,29 7 1 0,-29-7-1 0,33 5 0 15,-17-4-1-15,3 0 1 0,-1-1-2 0,2 1 2 16,-4-1 0-16,4 2 0 0,-2-1 0 0,-2 0 2 15,3-1 0-15,-2 1 1 0,1 1-1 16,-1-1 1-16,0 0-1 0,0 1 1 0,1 0 1 16,-18-2 0-16,29 6-1 0,-29-6 0 0,32 7-2 15,-32-7 0-15,23 10-1 0,-23-10 0 0,24 14-2 16,-24-14 3-16,26 17-2 0,-26-17 2 0,26 18-1 16,-26-18 2-16,25 18-2 0,-25-18 4 15,18 20-3-15,-18-20 3 0,19 20-3 16,-19-20 3-16,11 20-3 0,-11-20 4 0,7 18-3 15,-7-18 2-15,3 18-2 0,-3-18 1 0,0 0 0 16,-7 24 0-16,7-24-1 0,0 0 3 0,-10 21-3 16,10-21 1-16,0 0-1 0,0 0 0 0,-12 20-1 15,12-20 0-15,0 0-2 0,-16 15 2 0,16-15-2 16,-18 7 1-16,18-7-2 0,-23 7 0 0,23-7 1 16,-30 5 0-16,13-3-1 0,-1 0 2 15,-1-1-2-15,-3 1 1 0,0-1-1 0,0 1 0 16,-2-1 2-16,2-1 0 0,1 0-1 0,-1 0 1 15,1-1-2-15,4-2 1 0,17 3-1 0,-31-6-1 16,31 6 0-16,-32-7-2 0,32 7 0 16,-34-10-2-16,18 5 3 0,-3-2-1 0,3 2 0 15,-3-1-1-15,3 1-3 0,16 5-4 0,-30-9-6 16,30 9-8-16,-25-6-12 0,25 6-27 16,-19-3-51-16,-8-20-130 0,27 23-308 0,0 0-3 15,-19-7 205-15</inkml:trace>
  <inkml:trace contextRef="#ctx0" brushRef="#br2" timeOffset="499830.8394">23318 3604 380 0,'0'0'118'16,"0"0"-33"-16,0 0-11 0,0 0-1 0,0 0-7 16,0 0 34-16,0 0 10 0,0 0 0 15,0 0 11-15,0 0-37 0,0 0-21 16,0 0-20-16,0 0-14 0,0 0-6 0,0 0-1 16,0 0 0-16,0 0-1 0,0 0-6 0,0 0-2 15,0 0-3-15,0 0 1 0,0 0 2 0,0 0 1 16,0 0-1-16,0 0-1 0,0 0-2 0,0 0-2 15,0 0-2-15,0 0 1 0,0 0-2 0,0 0 2 16,0 0 1-16,0 0 1 0,0 0 1 16,0 0-1-16,0 0-1 0,11 17 1 0,-11-17-1 15,0 0-1-15,0 0-1 0,0 0 0 0,-2 20-1 16,2-20 2-16,0 0-2 0,-1 17 0 0,1-17-3 16,0 0 1-16,0 0-1 0,-3 17 0 15,3-17-1-15,0 0 1 0,0 0-1 0,0 18 3 16,0-18-1-16,0 0 1 0,0 0 1 0,0 22 0 15,0-22-1-15,0 0 2 0,0 0-2 16,0 0 2-16,3 20-2 0,-3-20 0 0,0 0-1 16,0 0 0-16,0 0-1 0,1 19 0 0,-1-19 0 15,0 0 0-15,0 0-1 0,2 22 2 0,-2-22-2 16,0 0 0-16,2 17-1 0,-2-17 2 0,0 0-2 16,0 20 3-16,0-20-3 0,-2 17 3 0,2-17-4 15,0 18 3-15,0-18-1 0,-2 17-21 16,2-17 43-16,-4 19-43 0,4-19 42 0,-3 20-19 15,3-20-3-15,-4 17 2 0,4-17-2 16,0 0 2-16,-6 24-2 0,6-24 2 0,0 0 0 16,-5 19 0-16,5-19 0 0,0 0 1 0,0 0-2 15,-2 20 3-15,2-20-3 0,0 0 3 0,0 0-3 16,1 18 2-16,-1-18-2 0,0 0 3 0,3 23-2 16,-3-23 2-16,0 19-1 0,0-19 2 15,-2 23-4-15,2-23 3 0,-1 22-3 0,1-22 3 16,-2 22-3-16,2-22 1 0,-4 21-2 0,4-21 2 15,-2 25-2-15,2-25 4 0,-3 24-4 0,3-24 3 16,-2 25-2-16,2-25 2 0,-3 24-2 0,3-24 3 16,-1 21-3-16,1-21 2 0,-1 19-1 15,1-19 1-15,0 0-1 0,0 24 1 0,0-24-3 16,0 0 2-16,2 22-2 0,-2-22 1 16,0 0 1-16,0 0-1 0,6 21-1 0,-6-21 2 15,0 0-3-15,0 0 3 0,3 22-2 0,-3-22 1 16,0 0-1-16,2 18 1 0,-2-18 0 0,0 0 0 15,-1 24-1-15,1-24 3 0,-2 20-3 0,2-20 3 16,-4 20-3-16,4-20 2 0,0 0-3 0,-5 23 2 16,5-23-2-16,0 0 1 0,-4 17-1 15,4-17 1-15,0 0-4 0,0 0 1 0,0 0-9 16,0 0-5-16,0 0-18 0,0 0-14 16,0 0-27-16,0 0-48 0,0 0-279 0,0 0-176 15,0 0 65-15,19-16 329 0</inkml:trace>
  <inkml:trace contextRef="#ctx0" brushRef="#br2" timeOffset="500830.8599">23136 4091 1032 0,'0'0'149'0,"-10"17"-150"16,10-17-9-16,0 0 4 0,0 0 19 15,0 0 37-15,0 0 16 0,0 0 5 0,0 0-9 16,0 0-23-16,0 0-16 0,0 0-10 0,0 0 0 15,0 0 1-15,0 0 1 0,0 0 4 0,0 0-1 16,0 0 0-16,0 0 1 0,0 0-3 0,0 0 2 16,0 0-1-16,0 0 2 0,0 0 0 15,0 0 2-15,0 0 1 0,0 0 0 0,0 0 0 16,0 0 0-16,0 0-2 0,0 0-3 0,0 0-2 16,0 0-3-16,0 0-3 0,0 0-2 0,0 0-2 15,0 0 1-15,0 0 0 0,0 0 0 0,0 0-2 16,19-8 2-16,-19 8 1 0,0 0-1 0,0 0 3 15,21-7-2-15,-21 7 2 0,0 0 0 16,0 0 0-16,23-9-1 0,-23 9-1 16,0 0-1-16,21-7-1 0,-21 7 1 0,0 0-1 15,22-7 0-15,-22 7 0 0,18-5-1 0,-18 5-1 16,22-6 0-16,-22 6-1 0,25-8 1 0,-25 8-2 16,26-4-1-16,-26 4 0 0,22-5 0 0,-22 5 0 15,21-5 0-15,-21 5 0 0,19-4 0 0,-19 4 0 16,0 0 0-16,23-7 0 0,-23 7 0 15,0 0 0-15,18-7 0 0,-18 7 0 0,0 0 0 16,17-10 0-16,-17 10 0 0,0 0 0 0,0 0 0 16,21-14 0-16,-21 14 0 0,0 0 0 15,0 0 0-15,0 0 0 0,17-10 0 0,-17 10 0 16,0 0 0-16,0 0 0 0,0 0 0 0,16-10 0 16,-16 10 0-16,0 0 0 0,0 0 0 0,19-11 0 15,-19 11 0-15,0 0 0 0,22-15 0 16,-22 15 0-16,0 0 0 0,24-17 0 0,-24 17 0 15,16-14 0-15,-16 14 0 0,0 0 0 0,25-14 0 16,-25 14 0-16,0 0 0 0,0 0 0 0,0 0 0 16,18-1 0-16,-18 1 0 0,0 0 0 0,0 0 0 15,12 21 0-15,-12-21 0 0,7 23-12 0,-7-23-52 16,5 26-46-16,-26-40-218 0,21 14-287 0,-1 19 47 16,1-19 219-16</inkml:trace>
  <inkml:trace contextRef="#ctx0" brushRef="#br2" timeOffset="501815.2605">23828 3587 1096 0,'0'0'222'0,"0"0"-107"0,0 0-57 0,0 0-20 16,0 0-1-16,0 0-1 0,0 0-3 0,0 0-2 15,0 0-3-15,0 0-3 0,0 0-4 0,0 0-3 16,0 0 1-16,0 0 0 0,0 0 1 15,0 0 2-15,0 0 1 0,0 0 3 0,0 0-1 16,0 0-5-16,0 0-5 0,0 0-8 0,-5 21 0 16,5-21 1-16,0 0 1 0,-12 16 1 0,12-16 0 15,0 0-4-15,-10 17-1 0,10-17 0 0,0 0-1 16,-4 22 0-16,4-22 1 0,-4 18-2 0,4-18 2 16,-3 22-2-16,3-22 2 0,-1 29-2 15,0-12-2-15,1 1-1 0,-2 3 0 16,2-2 0-16,2 2 0 0,-2 0 0 0,1 0 0 15,0 0 0-15,-1-1 0 0,2 1 0 0,1-1 0 16,-3 1 0-16,0-1 0 0,0 2 0 0,2-1 0 16,-1-1 0-16,1 1 0 0,-2-1 0 0,1 1 0 15,-1-1 0-15,0 3 0 0,0 2 0 0,0-1 0 16,2 0 0-16,-1-1 0 0,1-2 0 0,-2-2 0 16,0-1 0-16,2 0 0 0,-2-18 0 15,0 32 0-15,0-32 0 0,-4 29 0 0,4-29 0 16,-6 21 0-16,6-21 0 0,0 0 0 0,-10 21 0 15,10-21 0-15,0 0 0 0,0 0 0 16,0 0 0-16,0 0 0 0,-20 11 0 0,20-11 0 16,0 0 0-16,0 0 0 0,0 0 0 0,0 0 0 15,0 0 0-15,0 0 0 0,0 0 0 16,-15-10 0-16,15 10 0 0,0 0 0 0,-11-18 0 16,11 18 0-16,-7-17 0 0,7 17 0 0,-3-22 0 15,3 22 0-15,1-25 0 0,-1 25 0 0,4-28 0 16,-4 28 0-16,9-25 0 0,-9 25 0 0,14-27 0 15,-14 27 0-15,21-30 0 0,-21 30 0 0,25-33 0 16,-8 16 0-16,0 3 0 0,1-1 0 0,0 3 0 16,1 3 0-16,-2 1 0 15,1 2 0-15,-1 4 0 0,-17 2 0 0,29 0 0 16,-29 0 0-16,27 11 0 0,-27-11 0 0,25 23 0 16,-25-23 0-16,22 32 0 0,-14-12 0 0,-3 0 0 15,1 0 0-15,-2 0 0 0,1-2 0 0,-3 0 0 16,-2 2 0-16,0-2 0 0,0 2 0 0,-1-1 0 15,-4-1 0-15,5-18 0 0,-5 32 0 0,5-32 0 16,-8 31 0-16,8-31 0 0,-5 25 0 16,5-25 0-16,-6 17 0 0,6-17 0 0,0 0-5 15,0 0-11-15,0 0-18 0,0 0-1 0,0 0-34 16,0 0-164-16,0 0-337 0,0-21-16 0,-5 3 88 16</inkml:trace>
  <inkml:trace contextRef="#ctx0" brushRef="#br2" timeOffset="502268.3929">24396 4155 1444 0,'23'21'112'0,"-23"-21"-26"0,2 27-21 0,-2-27-17 15,11 19-4-15,-11-19-14 0,0 0-9 16,21 14-9-16,-21-14-3 0,0 0 1 0,19 2 2 16,-19-2 3-16,0 0 1 0,19-17-1 0,-19 17-3 15,15-26-1-15,-15 26-6 0,15-32 3 0,-7 15-5 16,-3-1 2-16,-5 18-4 0,7-31 3 0,-7 31-2 16,5-29 2-16,-5 29-1 0,-2-24 1 15,2 24-1-15,-7-18 3 0,7 18-1 0,0 0 1 16,0 0-1-16,-19-16-1 0,19 16-2 0,-25 4-1 15,7 2 0-15,-4 5 0 0,-2 3 2 0,-1 4-1 16,0 3 4-16,-1 2-5 0,2 4-1 0,2 0 0 16,5 4 0-16,-1-1 0 0,5-1 0 15,2 0 0-15,5-1 0 0,1 0 0 16,4-2 0-16,5 0 0 0,1-2 0 0,6 1 0 16,5-1 0-16,3-1 0 0,6-1 0 0,1-4 0 15,6-1 0-15,2-4 0 0,4-4 0 0,2-3 0 16,4-4 0-16,0-3 0 0,4-4 0 0,-5-3 0 15,1-3 0-15,-1-3 0 0,-7-7 0 0,1 3-60 16,-11-21-51-16,16 23-471 0,-26-20-62 0,11 10 50 16</inkml:trace>
  <inkml:trace contextRef="#ctx0" brushRef="#br2" timeOffset="516278.3535">1123 4898 1395 0,'0'0'83'0,"0"0"-53"15,11-17-16-15,-11 17-4 0,0 0-4 0,0 0-2 16,0 0-3-16,22-17 0 0,-22 17-1 0,0 0-1 15,0 0-1-15,0 0 0 0,19-2-1 16,-19 2 4-16,0 0 8 0,0 0 6 0,8 20 5 16,-8-20 2-16,-3 21 1 0,3-21-6 0,-1 26 1 15,1-26-6-15,-1 31 2 0,1-31-5 0,0 35 4 16,1-17-7-16,-1 2 3 0,1 2-7 0,4 1 6 16,-2 3 17-16,-1 0-40 0,-1-3 37 0,1 3-39 15,2-5 15-15,-1 1 6 0,-2-1-6 0,0-1 6 16,1-3-7-16,2 0 6 0,-4-17-5 0,0 30 5 15,0-30-2-15,-1 27 4 0,1-27-2 0,-5 20 3 16,5-20-4-16,0 0 4 0,-2 20-4 16,2-20 1-16,0 0-1 0,0 0-1 0,0 0-2 15,0 0 1-15,0 0 3 0,0 0 2 0,0 0 2 16,0 0-1-16,0 0 0 0,0 0-5 0,1-23 0 16,-1 23-2-16,3-18 1 0,-3 18-2 0,8-23 2 15,-8 23-3-15,6-28 4 0,-6 28-4 0,6-30 5 16,-6 30-5-16,10-32 5 0,-5 15-4 0,-5 17 4 15,9-31-2-15,-9 31 3 0,8-27-3 0,-8 27-19 16,8-26 40-16,-8 26-40 0,3-26 38 0,-3 26-16 16,0-25-3-16,0 25 2 0,1-29-3 0,-1 29 4 15,2-29-4-15,-2 29 3 0,0-29-3 0,0 12 4 16,0 17-5-16,0-30 5 0,0 30-5 16,-1-26 5-16,1 26-4 0,0-23 5 0,0 23-3 15,0-19 2-15,0 19-2 0,0 0 1 0,1-23-1 16,-1 23 2-16,0 0-2 0,8-24 2 0,-8 24-2 15,0 0 1-15,11-26-1 0,-11 26 1 0,13-19-3 16,-13 19 3-16,17-19-3 0,-17 19 2 0,18-17-3 16,-18 17 2-16,16-12 0 0,-16 12 0 0,0 0 0 15,23-11 0-15,-23 11 0 0,0 0 0 0,21-5 1 16,-21 5 0-16,0 0 1 0,22 2-1 0,-22-2 1 16,0 0 0-16,24 10 2 0,-24-10-1 0,22 12 2 15,-22-12-1-15,26 19 1 0,-26-19-3 0,23 26 4 16,-23-26-4-16,23 31 3 0,-12-14-5 15,-1 0 4-15,0 1-4 0,-1 0 5 0,-2 1-5 16,2 0 4-16,-1-1-5 0,-1 1 6 0,0 1-7 16,1-1 7-16,-1 0-4 0,1 1 2 0,1-2-3 15,-4 1 3-15,4-2-5 0,-1 1-14 0,-8-18 32 16,21 31-33-16,-21-31 33 0,19 25-14 16,-19-25-4-16,16 19 3 0,-16-19-2 0,0 0 1 15,21 20-2-15,-21-20 2 0,0 0-1 0,0 0 0 16,19 9 0-16,-19-9 1 0,0 0 0 0,0 0 2 15,0 0 1-15,0 0 0 0,6-17 1 0,-6 17-3 16,0 0 1-16,0-21-2 0,0 21 1 0,-2-19-1 16,2 19 1-16,2-19-2 15,-2 19-16-15,5-22 33 0,-5 22-32 0,6-25 32 16,-6 25-14-16,13-30-4 0,-13 30 3 0,17-32-3 16,-7 15 3-16,-1 0-4 0,-9 17 3 0,19-32-2 15,-19 32 2-15,21-24-2 0,-21 24 2 16,18-20-2-16,-18 20 3 0,18-17-2 0,-18 17 2 0,0 0-1 15,23-20 2-15,-23 20-1 0,0 0 0 0,22-21-1 16,-22 21 1-16,0 0-2 0,25-22 2 16,-25 22-1-16,19-14 0 0,-19 14-1 0,19-13 2 15,-19 13-2-15,22-10 1 0,-22 10 0 0,19-6-1 16,-19 6 1-16,21-6-1 0,-21 6 0 0,24-3 1 16,-24 3-1-16,23-2 1 0,-23 2 0 15,22-1-2-15,-22 1 2 0,21 2 0 0,-21-2-1 16,14 5 1-16,-14-5 0 0,0 0-1 0,22 16 2 15,-22-16 0-15,0 0 1 0,15 24-1 16,-15-24 2-16,9 22-1 0,-9-22 4 0,14 23-5 16,-14-23 5-16,15 29-3 0,-15-29 2 0,17 32-3 15,-7-11 2-15,-4-1-5 0,5 3 5 0,0-1-5 16,-1 1 4-16,-4 0-5 0,0 1-13 0,2 1 29 16,-5-1-30-16,1 0 29 0,-1-1-11 0,0 0-5 15,-2-1 3-15,1 2-5 0,-2-2 3 16,2-1-7-16,-2 0 3 0,0 0-9 15,0-3-4-15,6 2-14 0,-6-20-7 0,3 36-24 16,-3-36-31-16,13 39-122 0,-13-39-337 0,-5 18-7 16,5-18 234-16</inkml:trace>
  <inkml:trace contextRef="#ctx0" brushRef="#br2" timeOffset="518730.4239">2994 4985 408 0,'0'0'103'15,"0"0"-28"-15,0 0 23 0,0 0 8 0,0 0 11 16,0 0-7-16,0 0-5 0,0 0-19 0,0 0-20 16,0 0-22-16,0 0-15 0,0 0-13 15,0 0-4-15,0 0-5 0,0 0-1 0,0 0-1 16,0 0 0-16,0 0 8 0,0 0 8 0,0 0 8 15,0 0 5-15,0 0-6 0,0 0-8 16,0 0-10-16,0 0-5 0,0 0-3 0,0 0 1 16,0 0-1-16,0 0 1 0,-16 18 0 0,16-18 0 15,0 0 0-15,-19 10 0 0,19-10 1 16,0 0 3-16,-23 11 0 0,23-11 2 0,-16 8-1 16,16-8 0-16,-21 10 1 0,21-10 3 0,-27 12 1 15,27-12 6-15,-23 16-1 0,23-16 3 0,-24 19-4 16,24-19 0-16,-24 21-7 0,24-21-23 0,-22 25 38 15,22-25-43-15,-20 27 40 0,20-27-19 0,-20 26-4 16,20-26 4-16,-16 28-6 0,16-28 4 16,-11 29-3-16,11-29 3 0,-9 30-4 15,9-30 5-15,-5 33-5 0,5-33 5 0,0 30-3 16,0-30 3-16,5 28-3 0,-5-28 3 0,9 28-4 16,-9-28 4-16,11 26-3 0,-11-26 4 0,18 27-4 15,-18-27 5-15,20 24-4 0,-20-24 3 0,27 21-3 16,-27-21 2-16,30 15-3 0,-13-8 3 15,1-1 0-15,0-2 2 0,2 0-1 0,1-2 1 0,-3 0-1 16,2-1 0-16,2-2 1 0,0-1 0 16,-3 0 1-16,2 0-1 0,0-2-1 0,-1-1 0 15,2 0 1-15,-4 0-2 0,1-1 3 0,1-1-3 16,-2 0 0-16,3-2-1 0,-3-1 1 0,0 0-4 16,2-1 3-16,-5-1-4 0,-15 12 2 15,31-25-2-15,-31 25 3 0,28-26-2 0,-28 26 4 16,25-25-3-16,-25 25 4 0,21-29-5 15,-21 29 5-15,20-32-5 0,-20 32 5 0,11-30-5 16,-11 30 6-16,8-30-2 0,-8 30 4 0,2-32-3 16,-2 32 4-16,-7-27-5 0,7 27 4 0,-8-27-4 15,8 27-18-15,-14-25 37 0,14 25-39 0,-21-20 33 16,21 20-24-16,-25-16-8 0,25 16-11 0,-23-14-17 16,23 14-36-16,-29-16-56 0,29 16-193 0,0 0-232 31,-21 1 48-31,21-1 362 0</inkml:trace>
  <inkml:trace contextRef="#ctx0" brushRef="#br2" timeOffset="519417.9482">3717 4702 1292 0,'-28'0'395'16,"28"0"-357"-16,0 0-23 0,0 0-5 0,0 0-6 15,-15 7-6-15,15-7-3 0,0 0 0 0,0 0 0 16,0 0 4-16,-3 20 1 0,3-20 4 15,0 0 1-15,3 23 6 0,-3-23 4 0,0 23 7 16,0-23 1-16,-3 29 6 0,3-29-5 0,0 36 6 16,0-16-8-16,3 3 2 0,-3-1-8 0,3 1 2 15,-3 1-8-15,7 3 4 0,-4 1-8 0,2 1 3 16,-1 1-6-16,-2 1-12 0,4 1 23 0,-3 1-25 16,1-2 23-16,0-1-8 0,-2-1-6 0,-2-1 5 15,0-1-6-15,3-4 4 0,-3 0-4 16,1-2 3-16,-2 0-2 0,2 1 3 0,-1-3-5 15,0 2 1-15,1-2-9 0,-1-19-4 16,5 33-16-16,-5-33-13 0,9 26-41 0,-9-26-91 16,0 0-405-16,0 0-35 0,0 0 166 0</inkml:trace>
  <inkml:trace contextRef="#ctx0" brushRef="#br2" timeOffset="520199.2133">4024 5274 1879 0,'0'0'22'0,"0"0"-23"0,-17-7-4 0,17 7-4 16,0 0-4-16,0 0 0 0,23-20-4 16,-23 20 3-16,23-12 0 0,-23 12 7 0,32-13 0 15,-32 13 6-15,29-12-1 0,-29 12 4 0,30-12-1 16,-30 12 3-16,29-11-2 0,-29 11 5 0,22-11 0 16,-22 11 1-16,23-12 0 0,-23 12 0 0,22-16-3 15,-22 16-19-15,19-18 39 0,-19 18-41 0,17-19 38 16,-17 19-21-16,18-20-2 0,-18 20 2 15,11-19-3-15,-11 19 3 0,11-19-3 16,-11 19 1-16,3-21-2 0,-3 21 0 0,3-20-3 16,-3 20 1-16,-3-21-1 0,3 21 4 0,-5-19 0 15,5 19 6-15,0 0-2 0,-16-21 4 0,16 21-1 16,0 0 1-16,-18-11-1 0,18 11 1 0,0 0-4 16,-26-6 0-16,26 6-2 0,-19-3 0 0,19 3-1 15,-22-2-1-15,22 2 1 0,-22 4 0 16,22-4 1-16,-19 6 0 15,19-6 2-15,-27 10-1 0,27-10 3 0,-21 14-3 0,21-14 2 0,-25 21-3 16,25-21 4-16,-21 23-3 0,21-23 2 0,-16 25-2 16,16-25 2-16,-16 30-4 0,16-30 3 15,-10 32-5-15,6-15-15 0,4 2 34 0,-3 0-34 16,0 2 35-16,3 2-14 0,0-1-5 0,3 0 5 16,-2-2-6-16,1 1 5 0,-2-2-4 15,4-1 3-15,1-1-3 0,0 0 5 0,-5-17-3 16,17 30 4-16,-17-30-4 0,22 28 4 0,-22-28-2 15,25 27 3-15,-25-27-4 0,34 24 3 0,-34-24-4 16,34 20 2-16,-15-10-2 0,2-3 0 0,1-2-3 16,-1-1-2-16,1-2-4 0,0-3-4 0,0 2-7 15,-1-7-11-15,4 7-19 0,-25-1-34 16,44-2-93-16,-45-17-257 0,1 19-136 0,30-10 54 16,-24-12 516-16</inkml:trace>
  <inkml:trace contextRef="#ctx0" brushRef="#br2" timeOffset="520777.3516">4906 4967 1819 0,'-36'-5'118'15,"36"5"-97"-15,-21-8-12 0,21 8-6 0,0 0-9 16,-22-11-7-16,22 11-7 0,0 0-2 0,-17-11 2 16,17 11 4-16,0 0 6 0,-22-5 5 15,22 5 5-15,-18 2 3 0,18-2 4 0,-24 8 3 16,24-8-1-16,-26 9 4 0,26-9 0 0,-25 16 1 16,25-16-1-16,-28 18-2 0,28-18-3 0,-24 21-2 15,24-21-3-15,-23 23 0 0,23-23-3 16,-21 25 2-16,21-25-4 0,-19 28 3 0,19-28-3 15,-15 31-15-15,15-31 31 0,-18 33-32 0,13-16 32 16,-2 0-12-16,3 1-4 0,1 0 5 0,0 0-4 16,3 0 4-16,0-1-5 0,6 0 6 0,-6-17-6 15,5 32 5-15,-5-32-4 0,17 29 3 0,-17-29-3 16,18 24 3-16,-18-24-3 0,22 23 2 16,-22-23-1-16,27 23 0 0,-27-23-1 15,32 18-1-15,-15-11-3 0,-17-7 0 0,35 10-5 16,-19-9-2-16,6 0-7 0,-3-5-7 0,2 2-9 15,-21 2-9-15,41-9-20 0,-30-8-39 0,21 25-89 16,-37-26-253-16,5 18-116 0,35-13 113 0</inkml:trace>
  <inkml:trace contextRef="#ctx0" brushRef="#br2" timeOffset="521980.51">5330 5048 276 0,'-8'-21'107'0,"8"21"-27"16,0 0 22-16,0 0 18 0,0 0 17 0,0 0-18 15,0 0-11-15,-18-17-24 0,18 17-3 16,0 0-5-16,0 0-1 0,0 0-9 0,0 0-9 16,0 0-11-16,0 0-7 0,0 0-9 0,0 0-4 15,0 0-4-15,0 0-3 0,0 0-2 0,0 0-4 16,-20 4-2-16,20-4-1 0,0 0 0 0,0 0 2 15,0 0 2-15,0 0-2 0,0 0-1 0,0 0 0 16,-19 16-4-16,19-16 1 0,0 0-1 0,0 0 3 16,-11 19-2-16,11-19 1 15,0 0-2-15,-5 19 0 0,5-19-3 0,0 0 1 16,-6 19-1-16,6-19 0 0,0 0-1 0,-2 21 1 16,2-21-1-16,-1 19-20 0,1-19 37 0,-3 21-38 15,3-21 38-15,-1 21-17 0,1-21-3 0,0 23 2 16,0-23-4-16,0 25 4 0,0-25-3 0,0 23 3 15,0-23-3-15,0 23 4 0,0-23-4 16,1 24 3-16,-1-24-2 0,1 25 3 0,-1-25-4 16,2 23 4-16,-2-23-3 0,2 21 3 0,-2-21-2 15,7 23 2-15,-7-23-2 0,3 23 1 0,-3-23-2 16,8 21 2-16,-8-21-3 16,7 19 3-16,-7-19-4 0,8 18 3 0,-8-18-2 0,11 17 2 15,-11-17 0-15,0 0 1 0,22 23 0 0,-22-23 1 16,18 11-2-16,-18-11 1 0,20 10-1 15,-20-10 0-15,20 6 0 0,-20-6 0 0,21 2 0 16,-21-2 1-16,21-1 0 0,-21 1 0 0,27-2 0 16,-27 2-2-16,24-5 1 0,-24 5-3 0,25-9 2 15,-25 9-2-15,27-9 1 0,-27 9 1 0,24-15-1 16,-24 15-2-16,25-17 2 0,-25 17-2 0,22-20 3 16,-22 20 0-16,18-22 4 0,-18 22-2 0,11-21 3 15,-11 21-2-15,5-21 3 0,-5 21-3 16,2-22 3-16,-2 22-4 0,2-22 2 15,-2 22-3-15,0-21 2 0,0 21-4 0,-2-23 1 16,2 23-2-16,0-23 1 0,0 23-3 0,0-21 1 16,0 21-1-16,-2-18 2 0,2 18-2 0,0 0 2 15,-4-20-2-15,4 20 0 0,0 0-2 0,0 0 2 16,0 0-3-16,0 0-1 0,0 0-4 16,-16-11-4-16,16 11-8 0,0 0-22 0,0 0-55 15,0 0-191-15,0 0-282 0,0 0-27 0,0 0 361 16</inkml:trace>
  <inkml:trace contextRef="#ctx0" brushRef="#br2" timeOffset="522496.1418">5961 4854 1778 0,'0'0'65'0,"0"0"-65"16,0 0-4-16,0 0-4 0,0 0 0 0,8 23-5 15,-8-23 0-15,0 0-1 0,14 23 5 0,-14-23 1 16,9 22 8-16,-9-22 0 0,10 22 3 0,-10-22-2 16,5 27 4-16,-5-27-3 0,2 30 5 0,-2-30-3 15,0 32 7-15,0-15-2 0,0 4 5 16,-1-3-6-16,2 3 3 0,-1-1 14 0,4 2-38 15,-4-2 34-15,2 2-35 0,-2 0 13 16,0 0 7-16,1-2-5 0,-1 2 6 0,0 0-7 16,0-3 3-16,2 1-5 0,-2-2 4 0,0-18-4 15,2 32 4-15,-2-32-5 0,1 29 4 0,-1-29-7 16,3 25 2-16,-3-25-3 0,2 23 1 0,-2-23-4 16,1 18-1-16,-1-18-8 0,0 0-4 0,4 25-15 15,-4-25-17-15,6 17-38 0,-6-17-48 16,3 17-107-16,-3-17-176 0,0 0-47 0,-2 18 154 15</inkml:trace>
  <inkml:trace contextRef="#ctx0" brushRef="#br2" timeOffset="523183.6558">6244 5297 1454 0,'11'24'435'0,"-11"-24"-425"0,0 0-17 0,0 0-9 16,16-18-23-16,3 23-44 0,-17-26-83 15,33 36-178-15,-35-15-124 0,22-15-32 0,-22 15 225 16,27-9 275-16,-27 9 260 0,31-8 173 0,-16 18-58 15,-17-28-103-15,26 30-96 0,-24-12-60 0,20-11-37 16,-20 11-30-16,24-9-17 0,-24 9-12 0,29-13-8 16,-29 13-4-16,35-14-5 0,-18 5-1 15,-1 1-2-15,3 0 0 0,0-2-2 0,-19 10 4 16,31-16-4-16,-31 16 5 0,28-12-4 0,-28 12-20 16,29-16 39-16,-29 16-44 0,23-17 42 0,-23 17-20 15,21-15-1-15,-21 15 4 0,16-17-1 0,-16 17 2 16,0 0-2-16,17-23 2 0,-17 23-3 15,0 0 3-15,1-17-2 0,-1 17 1 16,0 0-2-16,0 0-1 0,-18-15-2 0,18 15-1 16,-17-2-1-16,17 2-2 0,-28-1 1 0,28 1 1 15,-27 2 4-15,8-1 4 0,2 2 4 0,0 0 0 16,-3 2 4-16,1 1-2 0,3 3 4 0,-6-2-1 16,5 3 2-16,-1-2-2 0,0 3 1 0,1-1-4 15,1 3-20-15,16-13 38 0,-30 23-41 0,30-23 38 16,-28 22-21-16,28-22-2 0,-28 24 2 15,28-24-2-15,-26 24 4 0,26-24-3 0,-25 24 3 16,25-24-2-16,-18 26 4 0,18-26-4 0,-14 26 5 16,14-26-6-16,-9 29 5 0,9-29-4 15,-5 27 4-15,5-27-3 0,3 28 3 0,-3-28-4 16,8 25 4-16,-8-25-2 0,17 24 4 0,-17-24-3 16,24 23 3-16,-24-23-3 0,33 21 1 0,-15-13-3 15,-1-2 2-15,5 0-4 0,-4-2 0 16,5-2-4-16,-5 0-1 0,4-2 1 0,2-2 1 15,-2 1 1-15,2-2 0 0,1 0 1 0,-1 0-1 16,2 0 2-16,-1-1-7 0,3 3-11 0,-11-7-21 16,11 14-42-16,-25-25-83 0,35 28-272 0,-38-9-136 15,24-13 43-15,-3 19 530 0</inkml:trace>
  <inkml:trace contextRef="#ctx0" brushRef="#br2" timeOffset="523964.9264">7496 5091 1712 0,'0'0'298'0,"0"0"-307"0,0 0-11 0,0 0-17 16,0 0-7-16,0 0-17 0,0 0-3 0,0 0 2 15,2-19 13-15,-2 19 23 0,0 0 24 16,0 0 19-16,0 0 5 0,0 0 4 0,0 0 0 16,0 0 3-16,-21-10-2 0,21 10 2 15,-20 2-6-15,20-2-2 0,-21 1-5 0,21-1-6 16,-22 2-3-16,22-2-4 0,-27 5-1 0,27-5-1 16,-24 6-1-16,24-6-1 0,-30 6-1 0,11-1 0 15,3-1 2-15,-3 0-1 0,19-4 0 0,-33 10 0 16,15-4 2-16,1 0 0 0,0 0 1 15,1 0-1-15,-2 4-17 0,18-10 39 0,-30 16-38 16,30-16 37-16,-17 14-19 0,17-14-3 0,0 0 1 16,-21 23-2-16,21-23 3 0,-11 17-4 0,11-17 5 15,-6 17-3-15,6-17 3 0,0 0-1 0,8 23 1 16,-8-23-3-16,0 0 2 0,20 21-3 0,-20-21 3 16,22 13-3-16,-22-13 0 0,26 8-1 15,-10-4-2-15,5-2-2 0,-4 0 0 16,2-1 0-16,2-1 2 0,1 1 1 0,0-1 4 15,0 1-1-15,0 2 1 0,0-2 0 0,-1 0-1 16,2 2 0-16,0-2 1 0,1 0-1 0,2 1 0 16,-3 1-1-16,-1-1 1 0,-3 1 0 0,0-1-1 15,1 0 2-15,-2 1-1 0,1-1-1 0,-3 1 2 16,-16-3-1-16,31 6 1 0,-31-6-1 16,23 8 1-16,-23-8-2 0,19 9 2 0,-19-9-1 15,0 0 2-15,17 17 0 0,-17-17 2 0,0 0 1 16,8 25 2-16,-8-25 1 0,-3 22 4 15,3-22-3-15,-6 24 2 0,6-24-6 0,-10 30 3 16,10-30-5-16,-16 30 3 0,16-30-5 0,-22 29 2 16,22-29-4-16,-30 25 1 0,14-16-1 0,-3 1 2 15,-3-2-3-15,0 0 1 0,3-2-6 16,-4-3-4-16,1 1-9 0,-6-8-12 0,6 7-17 16,-10-15-34-16,32 12-163 0,-39 9-364 0,16-12 24 15,-4 2 254-15</inkml:trace>
  <inkml:trace contextRef="#ctx0" brushRef="#br2" timeOffset="527371.2472">9073 5383 1398 0,'26'4'157'16,"-26"-4"-142"-16,0 0-19 0,0 0-5 0,13-19-5 16,-13 19-2-16,0 0-1 0,21-10 4 15,-21 10 4-15,0 0 5 0,18-15 5 0,-18 15 9 16,0 0 4-16,13-17 10 0,-13 17 5 16,0 0 8-16,0 0 2 0,6-18-2 0,-6 18-5 15,0 0-9-15,0 0-10 0,-5-19-6 0,5 19-5 16,0 0-2-16,-11-19-2 0,11 19 1 0,0 0-4 15,-17-18 2-15,17 18-1 0,0 0 2 0,-20-14-1 16,20 14 2-16,-18-10-1 0,18 10 2 0,-18-7-2 16,18 7 1-16,-22-7 1 0,22 7 2 0,-27-5 3 15,27 5 2-15,-24-4 2 0,24 4 3 16,-28-2 2-16,28 2 2 0,-26 0 1 0,26 0-2 16,-24 2 0-16,24-2-4 0,-22 4-1 15,22-4-5-15,-22 8-1 0,22-8-4 0,-20 11 1 16,20-11-2-16,-21 12 2 0,21-12-1 0,0 0 3 15,-22 26-4-15,22-26 3 0,-15 21-3 0,15-21 5 16,-14 26-3-16,14-26 5 0,-13 28-2 0,13-28 2 16,-7 26-2-16,7-26 1 0,-4 29-5 15,4-29 3-15,2 30-4 0,-2-30 3 0,8 31-3 16,-8-31 3-16,11 30-4 0,-11-30 4 0,16 30-3 16,-16-30 3-16,22 27-5 0,-22-27 4 0,26 24-3 15,-26-24 2-15,29 20-2 0,-29-20 2 0,32 20-2 16,-32-20 3-16,32 18-3 0,-15-11 4 15,-17-7-2-15,32 11 2 0,-14-7-1 16,-1-1-1-16,2-1 0 0,-3-1 0 0,1-1 0 16,4-3 0-16,-21 3-1 0,32-6 0 0,-32 6 2 15,31-11-2-15,-31 11 1 0,30-13-1 0,-30 13 1 16,28-17-3-16,-28 17 4 0,25-19-3 0,-25 19 3 16,24-19-2-16,-24 19 3 0,22-21-3 0,-22 21 3 15,19-21-3-15,-19 21 4 0,12-19 0 0,-12 19 2 16,11-18-2-16,-11 18 2 0,8-18-3 15,-8 18 1-15,4-18-3 0,-4 18 2 0,5-20-2 16,-5 20 1-16,1-18-1 0,-1 18 0 0,0 0-3 16,4-23 2-16,-4 23-2 0,0 0 2 15,0 0-1-15,-4-18 0 0,4 18 0 0,0 0 1 16,0 0 1-16,0 0 0 0,0 0 0 0,0 0-1 16,0 0 0-16,0 0 0 0,0 0 1 0,0 0 1 15,0 0 1-15,0 0 0 0,0 0 1 16,17 17-1-16,-17-17 1 0,0 0-2 0,15 21 4 15,-15-21-3-15,11 16 2 0,-11-16-1 0,8 22 1 16,-8-22-4-16,9 24 3 0,-9-24-2 0,8 28 2 16,-8-28-3-16,11 32 4 0,-5-15-4 0,0 0 3 15,1 2-3-15,2 3 4 0,-3-1-6 0,3 2 6 16,0 2-5-16,-2 0 4 0,2 2-5 16,1 0-11-16,-1 1 30 0,1 0-29 15,-2 1 29-15,0 0-12 0,1 3-8 0,0-2 8 16,-2 0-8-16,-1-1 8 0,1 0-8 0,-3-2 8 15,0-1-8-15,-3 0 6 0,-1-2-5 0,-1 0 5 16,-4-1-3-16,0-1 4 0,-3 0-4 0,0-2 3 16,-3 1-3-16,-2-2 4 0,-5-2-6 0,2 0 5 15,-4-4-4-15,-2-1 2 0,0 0-3 16,-2-3 1-16,-3-2-3 0,-1-2 0 0,-1-1-4 16,-2-4-1-16,4-2-5 0,-3-3-2 0,1-1-4 15,2-4-4-15,2 2-10 0,0-10-17 0,25 18-45 16,-46-35-108-16,46 35-343 0,-12-27-42 15,2 6 220-15</inkml:trace>
  <inkml:trace contextRef="#ctx0" brushRef="#br2" timeOffset="528371.2716">10271 5298 1786 0,'23'5'74'0,"-23"-5"-69"16,0 0-8-16,0 0 1 0,15-8-3 0,-15 8-3 15,21-4-6-15,-21 4-2 0,28-1-2 16,-28 1 5-16,22-3 3 0,-22 3 8 0,0 0 4 15,17-2 6-15,-17 2 7 0,0 0 3 0,0 0 2 16,0 0-3-16,0 0-6 0,0 0-5 0,0 0-1 16,-23-12-1-16,23 12-1 0,-19-6 1 0,19 6-2 15,-25-6 1-15,25 6-1 0,-24-7 0 0,24 7-2 16,-23-8 0-16,23 8 0 0,-26-7-1 16,26 7-1-16,-27-6 1 0,27 6-1 0,-30-6 2 15,30 6 0-15,-27-6 2 0,8 5-1 0,2-1 1 16,-1 2 1-16,1 0 2 0,0 2 4 0,-3-1 1 15,1 2 3-15,-1 0-4 0,-1 2 2 16,5 0-6-16,-6-1 0 0,1 2-3 0,-1 2-1 16,1-1-1-16,-1 1 1 0,0 2-2 0,0 0 1 15,1 1-2-15,1 0 2 0,0 1-1 16,-1 0 3-16,4 1-4 0,-1 0 3 0,18-13-2 16,-30 26 2-16,30-26-2 0,-24 24 1 0,24-24-2 15,-11 24 2-15,11-24-3 0,-2 23 2 0,2-23-2 16,3 22 2-16,-3-22-3 0,10 19 4 0,-10-19-3 15,0 0 2-15,27 23 0 0,-27-23 2 0,26 13-2 16,-26-13 2-16,30 9-2 0,-30-9 1 16,33 7 0-16,-16-3 1 0,1-2-1 0,2 2 4 15,-4-3-3-15,3 0 1 0,1-1-1 16,-2 0-2-16,1-2 0 0,-1-2 0 0,1-1-1 16,-19 5-1-16,28-12 0 0,-28 12-2 0,28-17 3 15,-28 17-3-15,22-19 5 0,-22 19-3 0,15-22 5 16,-15 22-2-16,16-20 2 0,-16 20-2 0,21-21 2 15,-21 21-2-15,18-20 1 0,-18 20-3 16,16-20 2-16,-16 20-3 0,21-22 0 0,-21 22-4 16,14-21 2-16,-14 21-3 0,11-22 3 0,-11 22-4 15,10-19 6-15,-10 19-1 0,3-17 5 0,-3 17 0 16,0 0 3-16,0-17-1 0,0 17 1 0,0 0 0 16,0 0 0-16,0 0 2 0,0 0-1 15,0 0 2-15,0 0-1 0,0 0 0 0,0 0 0 16,0 0-1-16,0 0-3 0,0 0 3 15,6 19-2-15,-6-19 1 0,5 21-2 0,-5-21 0 16,13 23-2-16,-13-23 1 0,15 25-3 0,-15-25 4 16,15 27-4-16,-15-27 5 0,14 27-4 0,-14-27 4 15,17 29-5-15,-17-29 4 0,18 32-3 0,-18-32 3 16,17 29-4-16,-17-29 2 0,24 28-4 0,-24-28 1 16,22 25-7-16,-22-25-1 0,20 26-8 15,-20-26-3-15,27 24-16 0,-27-24-25 0,26 26-89 16,-26-26-285-16,0 0-143 0,0 0-2 15,0 0 534-15</inkml:trace>
  <inkml:trace contextRef="#ctx0" brushRef="#br2" timeOffset="528730.6537">10691 5264 1827 0,'0'0'51'0,"0"0"-44"0,0 0-6 15,0 0-3-15,0 0 0 0,16-1 0 0,-16 1-2 16,0 0 2-16,0 0 2 0,0 0 4 0,15 17 0 15,-15-17 6-15,1 17 2 0,-1-17 6 0,0 24-1 16,0-24 2-16,-3 27-6 0,3-27 1 16,-9 28-6-16,9-28 1 0,-9 29-5 0,9-29 1 15,-6 31-5-15,6-14 2 0,0 1-5 0,0-18 2 16,0 33-6-16,0-33 1 0,6 28-8 0,-6-28-3 16,8 27-21-16,-8-27-18 0,19 25-57 15,-19-25-100-15,16-2-342 0,-16 2-39 0,0 0 199 16</inkml:trace>
  <inkml:trace contextRef="#ctx0" brushRef="#br2" timeOffset="529402.5462">10983 5286 1808 0,'0'0'62'16,"0"0"-55"-16,0 0-9 0,0 0-9 0,0 0-4 16,0 0 1-16,0 0 2 0,0 0 3 15,0 0 4-15,0 0 1 0,18 21 3 0,-18-21 0 16,7 21 4-16,-7-21 0 0,4 27 8 0,-4-27-3 15,1 34 9-15,-2-17-5 0,0 3 5 0,-4 0-4 16,4 0 4-16,-3-3-5 0,3 1 0 0,1-18-5 16,-5 28-2-16,5-28-4 0,0 23 2 0,0-23-6 15,2 17 1-15,-2-17-5 0,0 0-5 16,0 0-6-16,0 0-2 0,0 0 0 16,0 0 4-16,0 0 9 0,0 0 4 0,0 0 9 15,4-24 1-15,-4 24 2 0,0-19-5 0,0 19 1 16,0-17-3-16,0 17 1 0,2-17-3 0,-2 17 2 15,0 0-2-15,8-26 1 0,-8 26-2 0,2-18 3 16,-2 18-3-16,6-18 1 0,-6 18-1 0,5-17 1 16,-5 17-2-16,11-20 2 0,-11 20-4 0,13-22 2 15,-13 22-3-15,17-21 5 0,-17 21-4 16,14-18 3-16,-14 18-2 0,13-18 2 0,-13 18-2 16,0 0 2-16,23-22-2 0,-23 22 1 15,0 0 1-15,23-13 3 0,-23 13 1 0,19-5 3 16,-19 5-1-16,20-4-1 0,-20 4-2 0,20-2 1 15,-20 2-1-15,22-1 1 0,-22 1 1 0,21-1-1 16,-21 1 1-16,22-2 2 0,-22 2-1 16,22 0 0-16,-22 0 2 0,22 3-3 0,-22-3 1 15,22 5-2-15,-22-5 2 0,16 8-2 0,-16-8 5 16,19 11-1-16,-19-11 4 0,18 18-3 0,-18-18 2 16,13 21-2-16,-13-21 3 0,12 24-3 0,-12-24 1 15,11 30-5-15,-11-30 1 0,10 32-5 0,-9-14 3 16,4 0-4-16,-2 0 3 0,-1 0-9 0,-2-18 1 15,7 33-13-15,-7-33-7 16,5 29-23-16,-5-29-35 0,10 31-124 0,-31-28-382 16,21-3-3-16,0 0 157 0</inkml:trace>
  <inkml:trace contextRef="#ctx0" brushRef="#br2" timeOffset="531621.3427">12520 5249 1216 0,'0'0'303'0,"0"0"-268"0,0 0-41 15,0 0-8-15,0 0-13 0,0 0-9 0,5-21-6 16,-5 21-2-16,0 0 1 0,0 0 2 0,0 0 5 15,8-18 12-15,-8 18 32 0,0 0 1 0,0 0 33 16,-5-18-10-16,5 18 6 0,0 0 5 16,0 0 1-16,-21-16 4 0,21 16-7 0,-17-7 1 15,17 7-6-15,-19-5-2 0,19 5-20 0,-24-2 10 16,24 2-10-16,-25-2-9 0,25 2 15 16,-27 2-23-16,9-1-3 0,18-1-5 0,-33 3-22 15,16 1 21-15,-2-2-16 0,-2 2 27 0,2 1 6 16,-3-1 3-16,1 2 3 0,-1-2 0 0,6 4 2 15,-8-3-1-15,6 3 1 0,1-2-5 16,17-6 0-16,-30 17-7 0,30-17 1 0,-22 18-4 16,22-18 3-16,-17 19-4 0,17-19 4 0,-11 21-4 15,11-21 4-15,-2 21-2 0,2-21 3 0,2 18-3 16,-2-18 3-16,0 0-3 0,19 19 2 0,-19-19-2 16,22 10 2-16,-22-10-1 0,33 6 1 0,-16-4-1 15,1-1 0-15,3-1-2 0,-1 0 0 16,2-1 0-16,0 0-1 0,5 0 1 15,-3-2-1-15,2 2 2 0,-1-1 0 0,2 1 4 16,-2-1-1-16,-1 0 2 0,3 2-1 0,-5-1 0 16,2 1 1-16,-2-1-2 0,0 1 1 0,0 0-1 15,1 0-1-15,-3 0 0 0,-2 1 0 0,1-1 0 16,-2 1 1-16,-17-1 1 0,33 5 1 0,-33-5-1 16,25 9 1-16,-25-9-3 0,22 14 3 15,-22-14-2-15,0 0 1 0,20 23-1 0,-20-23 2 16,2 19-1-16,-2-19 5 0,0 24-1 0,0-24 4 15,-4 29-4-15,4-29 4 0,-9 31-4 0,9-31 4 16,-13 31-4-16,13-31 4 0,-17 30-6 0,17-30 3 16,-24 26-5-16,24-26 3 0,-27 23-5 15,11-14 2-15,-3-1-2 0,-1-2 2 0,-2-2 0 16,0 1 0-16,-2-2-1 0,1-2-1 16,-2-1 0-16,1-3-4 0,1 1-2 0,0-2-1 15,1 1-6-15,0-2-2 0,6 4-10 0,-3-5-13 16,19 6-22-16,-29-11-32 0,29 11-78 0,-25-4-306 15,25 4-60-15,0 0 66 0</inkml:trace>
  <inkml:trace contextRef="#ctx0" brushRef="#br2" timeOffset="531996.3494">12934 5308 1928 0,'0'0'41'0,"0"0"-51"0,0 0-20 0,0 0-18 15,0 0-20-15,7 17-30 0,-7-17-12 0,0 0 21 16,2 18 38-16,-2-18 53 0,9 28 46 15,-9-28 12-15,2 34 4 0,-4-17-11 16,6 10-1-16,-8-2-13 0,6 5 2 0,-7-2-17 16,5 3 2-16,-4-1-15 0,2 4 7 0,2 1-10 15,0 2 5-15,2 0 9 0,2 2-35 0,1-2 26 16,-1 0-31-16,3 0 7 0,-3-3 6 0,3 0-11 16,-5-4 2-16,6 3-17 0,-7-9 0 0,9 7-21 15,-12-14-12-15,16 16-50 0,-14-33-103 16,-4 20-301-16,4-20-27 0,0 0 236 0</inkml:trace>
  <inkml:trace contextRef="#ctx0" brushRef="#br2" timeOffset="532543.2399">12960 5350 1927 0,'-17'-12'36'16,"17"12"-36"-16,-6-19-12 0,6 19-5 0,0-22-14 16,0 22-4-16,6-19-8 0,-6 19 11 15,0 0 7-15,11-22 17 0,-11 22 11 0,0 0 11 16,0 0 3-16,13-22 5 0,-13 22-3 0,0 0-5 16,0 0-4-16,24-22-3 0,-24 22-3 0,25-9 1 15,-8 4-3-15,1 2 0 0,3 0-2 0,2 2 1 16,1-1-2-16,4 1-1 0,-2 1-3 15,3 3-4-15,2-2-5 0,-3 2-1 0,0 0 0 16,-1 3 3-16,1 1 5 0,-4 3 3 16,-1 1 7-16,-2 2-1 0,-2 2 6 0,-2 0-2 15,0 5 5-15,-5-2-6 16,1 4 6-16,-5-1-7 0,0 2 6 0,-7-1-8 0,-1-1 4 0,-6-2-7 16,3 0 6-16,-7-1-4 0,1-1 6 0,9-17-4 15,-21 31 4-15,21-31-6 0,-27 25 2 0,27-25-9 16,-30 19-1-16,30-19-15 0,-34 11-3 0,34-11-9 15,-34 6-2-15,34-6-7 0,-41-1-13 16,41 1-18-16,-34-1-9 0,34 1 0 0,-25 1 4 16,25-1-13-16,-24 0-74 0,24 0-243 15,0 0-52-15,0 0 248 0</inkml:trace>
  <inkml:trace contextRef="#ctx0" brushRef="#br2" timeOffset="533262.0025">13718 5491 1776 0,'0'0'63'15,"0"0"-56"-15,19 0-8 0,-19 0-5 0,0 0-9 16,19-11-9-16,-19 11-3 0,19-11 6 16,-19 11 8-16,20-9 10 0,-20 9 5 0,24-7 1 15,-24 7-2-15,27-8 0 0,-27 8-4 0,24-9-1 16,-24 9-3-16,28-12 1 0,-28 12 1 0,22-10 5 15,-22 10 1-15,23-8 2 0,-23 8-2 16,25-7 0-16,-25 7-1 0,26-9 0 0,-26 9-2 16,25-10-5-16,-25 10-11 0,24-9-13 15,-24 9-20-15,19-13-13 0,-19 13-6 0,6-19 11 16,-6 19 9-16,5-19 19 0,-5 19 7 0,-10-22 12 16,10 22 9-16,-12-24 25 0,12 24 16 0,-22-22 20 15,22 22 1-15,-23-13-1 0,23 13-12 0,-27-8-10 16,27 8-10-16,-36-7-10 0,19 5-10 0,-1 0-7 15,-3-1-2-15,2 1 2 0,-1 2 1 0,2-1 2 16,0 2 0-16,-3 0-2 16,3 1 2-16,-1 1 2 0,-1 0 2 0,1 0-2 0,-2 2 2 15,2 0-7-15,2-1 3 0,-4 1 0 16,21-5 2-16,-33 14 2 0,33-14 5 0,-29 15 1 16,29-15 7-16,-22 23-3 0,22-23 0 0,-13 27-7 15,13-27 1-15,-11 28-6 0,11-28 1 0,2 29-6 16,-2-29 3-16,9 29-5 0,-9-29 4 0,21 30-5 15,-21-30 4-15,33 29-5 0,-17-15 5 16,4-1-5-16,0-3 5 0,0 0-3 0,2-1 3 16,-1-2-4-16,-5-1 0 0,9-1-3 0,-1-2 2 15,-1 1-1-15,0 0 2 0,1-2-1 0,0 0 0 16,2 0 0-16,-8-1 1 0,4 0 0 0,-3 0-2 16,0 1-1-16,-19-2 0 0,30 2 0 15,-30-2 3-15,23 2 0 0,-23-2-5 16,16 3-19-16,-16-3-34 0,18 6-77 0,-29-24-170 15,11 18-193-15,0 0-16 0,10-20 389 0</inkml:trace>
  <inkml:trace contextRef="#ctx0" brushRef="#br2" timeOffset="533949.5181">14221 5477 1500 0,'22'14'194'0,"-22"-14"-153"16,17 3-19-16,-17-3-9 0,24 4-8 0,-24-4-8 15,24 1-1-15,-24-1 4 0,17 0 3 0,-17 0 4 16,20-1 1-16,-20 1 3 0,0 0-2 0,24-4-1 15,-24 4-3-15,23-1-9 0,-23 1-7 0,33-4-8 16,-33 4-8-16,36-7 0 0,-36 7 2 0,29-8 7 16,-29 8 6-16,28-8 8 15,-28 8 4-15,30-7 2 0,-30 7 0 0,29-7 0 16,-29 7-2-16,30-9 1 0,-30 9 0 0,24-7 0 16,-24 7-3-16,25-10-6 0,-25 10-8 0,21-10 1 15,-21 10 3-15,0 0 10 0,22-16 7 0,-22 16 2 16,0 0-4-16,0 0 0 0,16-21-2 0,-16 21 1 15,0 0-1-15,0 0-2 0,0-18-4 0,0 18 4 16,0 0 1-16,0 0 6 0,0 0 0 16,-26-13-3-16,26 13-2 0,-18-3-1 0,18 3 4 15,-22-2 5-15,22 2 1 0,-19 1-3 0,19-1-3 16,-21 1-1-16,21-1-2 0,-23 0 3 0,23 0 0 16,-22 3 1-16,22-3 1 0,-16 3-3 15,16-3 0-15,0 0 1 0,-18 8 2 0,18-8 3 16,0 0 2-16,-21 11-1 0,21-11 1 0,0 0-2 15,0 0 2-15,-19 21-4 0,19-21 1 16,0 0-5-16,-17 22 1 0,17-22-4 0,0 0 2 16,-17 23-4-16,17-23 0 0,-6 17-3 0,6-17 3 15,0 0 0-15,-7 25 5 0,7-25-1 0,0 19 4 16,0-19-1-16,6 17 2 0,-6-17 0 0,9 16 2 16,-9-16-1-16,13 20 5 0,-13-20 0 0,14 19 1 15,-14-19-5-15,22 17-1 0,-22-17-6 16,30 16 1-16,-30-16-2 0,31 17 0 15,-31-17-2-15,30 14 2 0,-30-14-2 0,31 11 1 16,-31-11 0-16,31 9 0 0,-31-9-1 0,33 8 0 16,-15-3-2-16,-1-1-2 0,3 0-7 0,-1-4-7 15,0 5-19-15,-19-5-17 0,39 4-37 0,-39-4-49 16,39 2-151-16,-39-2-247 0,22-13 33 16,-2 19 299-16</inkml:trace>
  <inkml:trace contextRef="#ctx0" brushRef="#br2" timeOffset="534699.537">15315 5414 1859 0,'-17'0'67'0,"17"0"-58"16,0 0-17-16,0 0-13 0,22-15-9 0,-22 15-9 16,0 0 2-16,0 0 6 0,0 0 14 15,0 0 14-15,0 0 16 0,0 0 8 0,-16-21 5 16,16 21-2-16,-16-1-6 0,16 1-3 0,-22-3-3 15,22 3-2-15,-24 0-1 0,24 0-1 0,-26 3-3 16,26-3-2-16,-23 3-3 0,23-3-1 16,-25 7 0-16,25-7 0 0,-22 8-1 0,22-8 0 15,-22 10 1-15,22-10 2 0,-19 11-1 0,19-11 1 16,-20 12-2-16,20-12 0 0,-20 11-1 16,20-11 0-16,-17 10 1 0,17-10 1 0,0 0 1 0,-23 19 2 15,23-19 0-15,0 0 1 0,-11 24-3 0,11-24 3 78,-6 19-3-78,6-19 2 0,0 21-3 0,0-21 2 0,0 21-3 0,0-21 3 0,6 21-3 0,-6-21 2 0,13 21-1 0,-13-21 1 0,15 21-3 0,-15-21 2 0,21 21-4 0,-21-21 2 0,23 17-3 0,-23-17 3 0,23 13-1 0,-23-13 3 16,26 9 0-16,-26-9 1 0,32 6-1 0,-14-4 1 16,2 0 0-16,0 2 1 0,0-1-2 0,1-2-1 15,-1 0-4-15,-2-2-1 0,3 0-2 16,-4-3 1-16,0 0 0 0,-17 4 0 0,31-14 4 15,-31 14 1-15,26-20 7 0,-26 20-1 0,18-24 4 16,-18 24-2-16,17-29 4 0,-17 29-2 0,15-28 4 16,-15 28-6-16,14-29 1 0,-6 12-7 15,-5-1 3-15,2 0-3 0,-2-2 3 0,-3-1-4 16,0 0 2-16,-3 0-6 0,-2-1 6 0,-1 1-5 16,-2-2 8-16,-3-1-6 0,0 0 5 15,-2 0-6-15,0 1 9 0,-4 2-3 0,3 1 7 16,1 2-5-16,-2-2-16 0,3 2 31 0,1 0-35 15,0 1 32-15,11 17-15 0,-17-31-3 0,17 31 2 16,-11-26-4-16,11 26 0 0,-4-19-4 0,4 19-3 16,0 0-4-16,5-18-5 0,-5 18-6 0,0 0-12 15,0 0-24-15,22 0-58 0,-33-18-159 16,11 18-287-16,19 14-10 0,-19-14 324 0</inkml:trace>
  <inkml:trace contextRef="#ctx0" brushRef="#br2" timeOffset="537139.7251">16617 5516 1395 0,'-5'-18'22'0,"5"18"-15"0,10-17-5 0,-10 17-3 16,0 0-8-16,15-21 0 0,-15 21 2 0,0 0 9 15,19-17 6 1,-19 17 12-16,16-9 6 0,-16 9 5 0,0 0-1 0,20-15-2 0,-20 15-5 0,0 0 0 16,24-9-1-16,-24 9-3 0,0 0-3 15,0 0-7-15,0 0-5 0,14-19-1 0,-14 19-4 16,0 0 2-16,0 0 0 0,-5-20 4 0,5 20 2 16,0 0 4-16,0 0-3 0,-21-13 0 0,21 13-2 15,0 0 1-15,-18-8 0 0,18 8 2 0,-18-3 0 16,18 3 1-16,-20-2 2 0,20 2 1 0,-16 4 1 15,16-4-6-15,-19 7-1 16,19-7-5-16,-14 10-1 0,14-10-1 0,-21 13 2 0,21-13-3 16,-27 12 2-16,27-12-1 0,-24 14 3 15,24-14-2-15,-23 11 6 0,23-11-1 0,-22 9 3 16,22-9 0-16,-19 12-1 0,19-12-3 0,-16 17 1 16,16-17-3-16,-18 21 2 0,18-21-4 0,-12 23 2 15,12-23-5-15,-10 25 4 0,10-25-3 0,-3 24 3 16,3-24-4-16,0 23 3 0,0-23-3 15,3 21 4-15,-3-21-4 0,7 20 3 0,-7-20-2 16,12 21 2-16,-12-21-2 0,22 18 1 0,-22-18-2 16,31 13 1-16,-14-9-2 0,0 0 0 15,4-3 0-15,-5 0 1 0,1-1 1 0,1 0 1 0,-1 0 1 16,3 0 0-16,-3 0-1 0,3-1 0 16,1 0 0-16,-3-2 0 0,0 0 1 0,-2-2-1 15,-16 5 4-15,30-12-1 0,-30 12 4 16,25-17-3-16,-25 17 4 0,19-21-4 0,-19 21 0 15,16-23-2-15,-16 23 0 0,16-23-3 0,-16 23 2 16,14-23-3-16,-14 23 4 0,11-24-3 0,-11 24 2 16,7-23-2-16,-7 23 3 0,6-22-3 0,-6 22 3 15,3-19 1-15,-3 19 2 0,0 0 1 0,-4-23 1 16,4 23-2-16,0 0 1 0,0 0-2 16,-7-18 2-16,7 18-2 0,0 0-1 0,0 0 0 15,0 0-2-15,0 0-1 0,0 0-1 0,0 0 0 16,0 0 0-16,0 0 3 0,0 0-2 15,2 17 2-15,-2-17-3 0,6 17 4 0,-6-17-4 16,13 23 3-16,-13-23-3 0,14 26 2 0,-14-26-1 16,13 29 3-16,-3-12-4 15,-10-17 4-15,16 33-5 0,-16-33 4 0,18 31-3 0,-18-31 2 16,22 32-5-16,-22-32 3 0,21 26-8 0,-21-26-1 16,14 20-11-16,-14-20-4 0,0 0-13 0,13 17-7 15,-13-17-18-15,0 0-10 0,0 0-28 0,0 0-24 16,0 0-31-16,0 0-42 0,0 0-64 0,0 0-122 15,-2-20 48-15,2 20 223 0</inkml:trace>
  <inkml:trace contextRef="#ctx0" brushRef="#br2" timeOffset="537764.7397">17223 5425 1657 0,'0'0'46'0,"27"-15"-22"15,-27 15-8-15,18-8-5 0,-18 8-5 16,17-5-6-16,-17 5-1 0,0 0 0 0,19-3 1 16,-19 3 1-16,0 0 0 0,0 0 3 0,0 0 2 15,16 7 4-15,-16-7-1 0,0 0 2 0,0 0-2 16,20 22 0-16,-20-22-3 0,4 19 2 16,-4-19-4-16,3 23 2 0,-3-23-5 0,6 26 4 15,-6-26-5-15,9 25 4 0,-9-25-4 0,9 27 4 16,-9-27-5-16,11 27 5 0,-11-27-5 15,11 29 4-15,-11-29-3 0,11 29 3 0,-11-29-4 16,10 27 4-16,-10-27-5 0,7 21 5 0,-7-21-4 16,0 0 3-16,0 0 2 0,7 17 3 0,-7-17 3 15,0 0-1-15,0 0 0 0,0 0-3 0,0 0 0 16,-7-19-1-16,7 19 2 0,0 0-3 0,-2-23 2 16,2 23-4-16,0 0 2 0,1-20-2 15,-1 20 1-15,0 0-2 0,6-23 1 16,-6 23-3-16,5-17 2 0,-5 17-3 0,3-18 3 15,-3 18-2-15,0-18 1 0,0 18-2 0,3-20 3 16,-3 20-3-16,2-17 3 0,-2 17-3 0,0 0 1 16,10-21 0-16,-10 21 0 0,0 0-1 0,0 0 3 15,23-19-2-15,-23 19 2 0,22-4-1 0,-22 4 0 16,27-5 0-16,-27 5 1 0,29-5-1 16,-29 5 1-16,29-2 1 0,-29 2 1 0,26 1 1 15,-26-1 0-15,26 6 0 0,-26-6-2 0,17 8 1 16,-17-8-1-16,0 0 0 0,24 17-1 0,-24-17 1 15,22 15-2-15,-22-15 1 0,20 13-2 0,-20-13 2 16,18 17-1-16,-18-17 2 0,14 18-1 0,-14-18 3 16,15 18 0-16,-15-18 2 0,10 22-2 15,-10-22 2-15,8 23-3 0,-8-23 1 16,7 22-3-16,-7-22 0 0,0 20-2 0,0-20 2 16,0 18-3-16,0-18 0 0,0 17-4 0,0-17 0 15,0 0-6-15,-8 17 2 0,8-17-5 0,0 0 2 16,0 0-6-16,-21 16-1 0,21-16-14 0,0 0-19 15,0 0-51-15,-25-8-116 0,25 8-295 0,0 0-64 16,0 0 177-16</inkml:trace>
  <inkml:trace contextRef="#ctx0" brushRef="#br2" timeOffset="538452.2546">18293 5504 1952 0,'0'0'11'0,"0"0"-12"0,16-11-6 16,-16 11-6-16,0 0-13 0,0 0-14 0,0 0-10 16,0 0 4-16,0 0 12 0,0 0 19 0,0 0 20 15,-18-2 8-15,18 2 6 0,0 0 2 0,-20-3-2 16,20 3-2-16,-16-4-1 15,16 4-1-15,-22-3-1 0,22 3-1 0,-22-5-2 16,22 5-1-16,-21-2 0 0,21 2-3 0,-16 0-1 16,16 0-3-16,0 0-2 0,-24 3 1 0,24-3-1 15,0 0 0-15,-20 10-1 0,20-10 0 0,0 0 0 16,-18 17 1-16,18-17-2 0,0 0 3 0,-19 20-3 16,19-20 2-16,0 0-2 0,-22 25 2 15,22-25-1-15,-11 19 3 0,11-19-1 0,-6 22 2 16,6-22-3-16,-2 26 3 0,2-26-4 0,5 32 2 15,-5-32-3-15,3 31 3 0,-3-31-4 0,9 32 5 16,-9-32-5-16,11 31 5 0,-11-31-3 0,11 29-19 16,-11-29 35-16,17 28-36 0,-17-28 34 15,23 25-14-15,-23-25-4 0,27 22 1 0,-27-22-2 16,32 18 2-16,-32-18 0 0,33 14 1 16,-12-10-1-16,-4 0 3 0,2-2-1 0,0 0 0 15,1-2 0-15,-2 0 0 0,4-2 0 0,-4-1-4 16,1-1-1-16,-3-2-2 0,-16 6 4 0,28-16 1 15,-28 16 5-15,22-19-1 0,-22 19 4 0,12-27-1 16,-12 27-15-16,6-29 36 0,-6 11-36 0,0 1 34 16,-1-3-18-16,-1-1-6 0,-2-1 5 0,-1 2-5 15,-1-2 5-15,0 0-6 0,-3 2 5 16,2-1-6-16,-4-1 6 0,2 1-6 16,0-2 5-16,-3-1-5 0,-1-1 6 0,1 1-5 15,-1-1 5-15,0-1-6 0,-4 3 7 0,3 0-7 16,0 2 6-16,-1 0-6 0,1 1 6 0,1 0-4 15,1 3 4-15,-1 0-5 0,13 17 4 0,-20-29-4 16,20 29 4-16,-16-24-3 0,16 24 3 16,-11-20-3-16,11 20-15 0,0 0 13 0,0 0-19 15,-10-17 8-15,10 17-11 0,0 0 13 0,0 0-25 16,0 0-37-16,30 21-227 0,-30-21-297 0,0 0 16 16,29 16 321-16</inkml:trace>
  <inkml:trace contextRef="#ctx0" brushRef="#br2" timeOffset="539233.5204">19252 5663 1619 0,'0'0'51'0,"17"-6"-18"0,-17 6-5 0,17 3-5 15,-17-3-6-15,21 11-4 0,-21-11-4 0,20 19 1 16,-20-19-3-16,20 27 2 0,-20-27-5 16,18 31-19-16,-12-13 38 0,3 2-40 15,-4-3 38-15,3 1-18 0,-8-18-4 0,9 28 3 16,-9-28-3-16,7 21 3 0,-7-21-2 0,0 0 3 15,0 0-1-15,0 0 2 0,0 0 2 0,0 0-1 16,0 0 1-16,0 0-3 0,0 0 0 0,17-1-3 16,-17 1 0-16,9-17-2 0,-9 17 2 0,7-23-2 15,-7 23 4-15,0-29-2 0,0 29-14 16,-5-31 39-16,3 14-36 0,1 0 37 16,-2-1-16-16,3 1-7 0,-5-1 3 0,5 1-7 15,-2-1 4-15,2 1-4 0,-1-3 4 0,0 3-4 0,1 0 4 16,0 17-2-16,0-26 4 0,0 26-2 15,2-22 1-15,-2 22-3 0,7-19 1 0,-7 19-3 16,11-17 2-16,-11 17-2 0,0 0 2 16,24-17-2-16,-24 17 2 0,24-5-1 0,-24 5 1 15,29 4 1-15,-29-4 0 0,32 9 1 0,-32-9-3 16,29 14 3-16,-11-7-3 0,0 3 3 0,-2-1-1 16,1 2 2-16,-17-11-1 0,32 25 5 0,-13-11-2 15,0 1 3-15,2 4-3 0,-1 1 2 0,2 2-6 16,0 1 4-16,-4 1-6 0,1 0 4 0,-1 2 10 15,-5-2-29-15,-1-1 29 0,-1 0-29 16,-3-4 13-16,0 1 4 0,-5-4-3 0,-3-16 3 16,0 26-4-16,0-26 3 0,-2 18-4 15,2-18 1-15,0 0-3 0,0 0-1 0,-7 18-6 16,7-18-6-16,0 0-7 0,0 0-6 0,0 0-4 16,0 0-8-16,28 5-15 0,-28-5-61 0,35-1-301 15,-35 1-138-15,24-11-6 0,-24 11 457 0</inkml:trace>
  <inkml:trace contextRef="#ctx0" brushRef="#br2" timeOffset="539780.4149">20120 5794 1761 0,'0'0'225'16,"0"0"-248"-16,22-17 2 0,-22 17 0 0,19 0-24 15,-1 12-51-15,-18-12-28 0,20-1-10 0,-20 1 39 16,0 0 75-16,20-1 68 0,-20 1 32 0,19 1-18 16,-19-1 16-16,18-2-42 0,-18 2 5 0,21-5-11 15,-21 5-10-15,25-6-2 0,-25 6-23 0,21-10 41 16,-21 10-44-16,24-14 42 0,-24 14-22 16,28-19-5-16,-28 19 2 0,26-24-5 0,-26 24 2 15,22-22-4-15,-22 22 5 0,16-19-2 0,-16 19 4 16,0 0-1-16,17-22 3 0,-17 22-3 15,0 0-1-15,10-19-4 0,-10 19 0 0,0 0-4 16,3-21 0-16,-3 21-3 0,0 0 1 0,-3-19-3 16,3 19 0-16,0 0-1 0,-18-16 3 0,18 16-2 15,-20-7 3-15,20 7 1 0,-27-4 0 16,27 4 0-16,-34 0 1 0,12 2 0 0,3 0 0 16,-3 2 2-16,-1 2-1 0,1 2 3 0,0 2 0 15,0 3 3-15,5 2-3 0,1 3 5 16,0 2-5-16,3 1 4 0,-2 1-5 0,2 0 4 0,0-2-6 15,2-1-17-15,5-2 33 0,-2 2-34 0,8-19 33 16,-8 31-11-16,8-31-5 0,6 28 3 16,-6-28-2-16,16 22 2 0,-16-22-3 15,26 18 2-15,-8-10-3 0,1-1 3 0,1 2-2 16,2-2 2-16,2 2-2 0,0-2 2 0,2 1-2 16,-2 0 2-16,0-2-5 0,0-2 0 0,-1 1-2 15,-1-2 0-15,-1-1 2 0,-2-2 0 0,0-1 0 16,-19 1-1-16,33-5-1 0,-33 5-4 0,29-8-4 15,-29 8-16-15,28-9-26 0,-23-8-51 16,24 31-194-16,-29-14-249 0,12-20-20 0,-12 20 280 16</inkml:trace>
  <inkml:trace contextRef="#ctx0" brushRef="#br2" timeOffset="540389.8017">20882 5731 1757 0,'21'-28'248'0,"-21"28"-243"0,6-24-9 16,-6 24-9-16,11-17-11 0,-11 17-17 0,8-19-17 16,-8 19-8-16,5-21 4 0,-5 21 18 15,-1-17 22-15,1 17 25 0,0 0 9 0,-23-21 11 16,23 21 1-16,-22-8 3 0,22 8-2 15,-29-3 1-15,29 3-3 0,-33 1-3 0,15 3-4 16,-3-2-5-16,3 2-4 0,-6 0-2 0,1 3-1 16,-1-1 0-16,0 2 2 0,-1 1-1 0,4 0 2 15,-1 2-1-15,3 1 2 0,0 1-5 0,19-13 3 16,-27 32-3-16,16-14 3 0,0 3-2 16,0-2-18-16,4 2 33 0,3-2-33 0,1-1 31 15,2 3-10-15,2-3-7 0,5 1 6 0,-1-1-5 16,6 0 3-16,3 0-4 0,-14-18 1 0,33 32-4 15,-15-20 4-15,2 0-6 0,2-2 2 0,-1-2-1 16,3-2 0-16,1-1-2 0,-1-2-2 0,3-1-3 16,-2-4-5-16,2-1-4 0,-3-3-4 15,4 0 5-15,-7-1 5 0,1-2 11 16,-3 1 3-16,0-3 5 0,-3 1-1 0,-16 10 1 16,27-24-1-16,-27 24 1 0,19-28-5 0,-19 28 2 15,15-26-3-15,-15 26 4 0,7-26-2 0,-7 26 6 16,2-25-3-16,-2 25 4 0,-2-21 0 0,2 21 0 15,0 0 1-15,0 0-2 0,0 0-2 0,0 0-3 16,0 0-1-16,0 0-1 0,0 0 0 16,0 0 1-16,0 0 2 0,0 0-1 0,0 0 5 15,-7 22-3-15,7-22 2 0,5 22-3 0,-5-22 1 16,11 28-4-16,-11-28 4 0,13 29-5 16,-13-29 4-16,17 30-5 0,-17-30 4 0,21 30-5 15,-21-30 3-15,21 28-7 0,-21-28-2 0,24 27-12 16,-24-27-10-16,22 23-28 0,-22-23-43 0,27 23-159 15,-27-23-286-15,0 0-15 0,0 0 194 16</inkml:trace>
  <inkml:trace contextRef="#ctx0" brushRef="#br2" timeOffset="540733.5591">21300 5431 2006 0,'0'0'0'0,"0"0"-2"0,0 0-2 15,0 0-3-15,0 0 1 0,0 0 0 0,15 18 2 16,-15-18 2-16,9 21 3 0,-9-21-2 0,10 30 5 16,-4-13-5-16,2 1 5 0,0 2-5 15,-2-1 5-15,1-1-4 0,-2 3 4 0,-2-1-5 16,3 2 5-16,-1 1-4 0,3 0 3 0,-3 0-4 15,1 0-14-15,-3 1 31 0,3 0-29 0,-1 0 28 16,0 2-11-16,-2-1-6 0,0-1 5 16,-1 1-6-16,-2-4 5 0,0 1-5 0,-3-2 3 15,1-1-5-15,-1-2 3 0,3-17-8 0,-7 28-2 16,7-28-10-16,-11 20-2 0,11-20-8 16,0 0-2-16,-17 21-6 0,17-21-6 0,0 0-13 15,-27-6-30-15,27 6-108 0,0 0-239 0,0 0-89 16,-19-4 61-16</inkml:trace>
  <inkml:trace contextRef="#ctx0" brushRef="#br2" timeOffset="540952.3106">21012 5732 2007 0,'28'-6'24'0,"-28"6"-17"0,34-7-2 16,-7 7-3-16,2 1-1 0,2 2-1 0,2-2-1 15,0 1 1-15,1 0-1 0,6-1 1 0,-4 0-1 16,4 0 1-16,2 0-1 0,-1 1-2 16,0-1-5-16,-2-2-4 0,2 2-10 0,-4-4-9 15,4 7-25-15,-13-14-28 0,23 27-123 0,-51-17-378 16,51-11 28-16,-26 8 81 0</inkml:trace>
  <inkml:trace contextRef="#ctx0" brushRef="#br2" timeOffset="543139.857">19255 5268 1203 0,'-2'-25'82'0,"2"25"-15"15,5-17-17-15,-5 17-13 0,0 0-16 0,14-20-17 16,-14 20-7-16,0 0-5 0,15-18 3 0,-15 18 0 16,0 0 5-16,0 0 2 0,0 0 1 0,0 0 2 15,0 0 0-15,0 0-2 0,0 0 1 0,20-14-1 16,-20 14 1-16,0 0 3 0,0 0 2 0,16 8 2 15,-16-8-2-15,0 0 3 0,0 0 1 0,15 18 5 16,-15-18 2-16,0 0 2 0,9 21-5 16,-9-21 2-16,7 17-5 0,-7-17 3 0,2 17-3 15,-2-17 2-15,2 17-4 0,-2-17 0 0,0 18-3 16,0-18 0-16,0 18-2 0,0-18 1 16,0 18-3-16,0-18 4 0,-2 18-2 0,2-18 3 15,0 17-2-15,0-17 0 0,2 19-3 0,-2-19 2 16,1 19-4-16,-1-19 3 0,6 19-3 0,-6-19 4 15,7 23-5-15,-7-23 4 0,11 24-4 16,-11-24 3-16,13 23-3 0,-13-23 2 0,16 22-3 16,-16-22 1-16,11 19-2 0,-11-19 2 0,5 18-2 15,-5-18 2-15,0 0-2 0,0 23 4 0,0-23-1 16,0 0 4-16,-11 23-1 0,11-23 3 0,-12 21-3 16,12-21 2-16,-16 23-4 0,16-23 2 0,-18 20-4 15,18-20 1-15,-15 21-3 0,15-21 1 16,-11 21-2-16,11-21 3 0,-6 20-3 15,6-20 2-15,0 22-2 0,0-22 2 0,0 20-1 16,0-20-20-16,0 20 38 0,0-20-38 0,-2 19 37 16,2-19-15-16,-3 19-3 0,3-19 3 0,-6 19-2 15,6-19 2-15,-1 17-3 0,1-17 1 0,-4 16-1 16,4-16 2-16,-3 17-2 0,3-17 3 0,-2 19-2 16,2-19 1-16,2 20-1 0,-2-20 1 15,1 23-3-15,-1-23 2 0,4 22-4 0,-4-22-3 16,7 17-18-16,-7-17-21 0,6 23-45 0,-6-23-114 15,0 0-350-15,-6 17-7 0,6-17 145 0</inkml:trace>
  <inkml:trace contextRef="#ctx0" brushRef="#br2" timeOffset="549001.5326">1242 6768 1334 0,'0'0'38'0,"0"0"-27"0,3-21-13 0,-3 21-5 16,0 0 0-16,0 0-2 0,22-17-3 16,-22 17-7-16,0 0-9 0,16-7-2 0,-16 7 5 15,0 0 11-15,17-3 18 0,-17 3 9 0,0 0 6 16,20 0 1-16,-20 0 2 0,0 0 4 0,17-4 3 16,-17 4 3-16,0 0 3 0,25 0 0 0,-25 0-1 15,16-5-2-15,-16 5-3 0,21-9-6 16,-21 9-2-16,31-12-6 0,-15 5-5 0,3 1-4 15,2-3-1-15,-2 1-6 0,3-2 3 16,0 1-5-16,0-2 2 0,-3 0-3 0,-1 0 3 16,-1-1-4-16,-17 12 5 0,30-24-5 0,-30 24 4 15,23-24-3-15,-23 24 2 0,17-25-3 0,-17 25 4 16,11-24-3-16,-11 24 5 0,5-23-2 0,-5 23 3 16,-2-19-2-16,2 19 2 0,-9-20-1 0,9 20 1 15,-21-20 20-15,21 20-21 0,-24-19 19 16,24 19-46-16,-30-19 21 0,30 19-24 0,-32-13 23 15,12 9 1-15,4 2 0 0,-5 2 3 0,-1 1 3 16,0 2 2-16,-1 3 2 0,-5-1 25 16,6 3-21-16,0-1 23 0,0 3-46 0,-2-2 21 15,2 3-23-15,-3-1 21 0,1 2 5 0,0-1-3 16,3 2 8-16,-1-1-2 0,6 3 5 0,-2-3-5 16,18-12 0-16,-30 28-8 0,30-28 2 15,-23 32-6-15,14-15 4 0,2 2-7 0,1 0 5 16,1 1-5-16,2 1 5 0,1 2-6 0,4 0 7 15,4-1-6-15,-3 1 6 0,5-3-6 0,2 0 5 16,1-3-5-16,3-1 4 0,-14-16-3 0,32 32 4 16,-12-18-4-16,-2 1 3 0,1-3-3 0,2-2 2 15,1-3-3-15,0-1 3 0,0-1-4 0,0-3 3 16,0-1-3-16,-1-1 0 16,2-2-1-16,-1 0-4 0,2 0-2 0,-4 0 0 15,5 1-4-15,-6-2-3 0,5 5-6 0,-8-6-3 16,6 5-8-16,-22-1-8 0,41 0-23 0,-41 0-63 15,40 3-148-15,-40-3-224 0,17-11 22 0,3 19 369 16</inkml:trace>
  <inkml:trace contextRef="#ctx0" brushRef="#br2" timeOffset="549673.4188">2102 6664 1284 0,'0'0'277'15,"0"0"-260"-15,0 0-12 0,-19-6-3 0,19 6-1 16,0 0-1-16,-3 17-4 0,3-17 5 0,3 21-3 15,-3-21 4-15,5 29-3 16,0-12 3-16,1 0-4 0,-1 1 6 0,3-1-5 16,-4 0 7-16,-4-17-7 0,10 32 5 0,-10-32-3 15,5 29 5-15,-5-29-1 0,4 24 5 0,-4-24 1 16,0 0 5-16,0 18 3 0,0-18 0 0,0 0-1 16,0 0-2-16,0 0-2 0,0 0 0 0,0 0 1 15,0 0-1-15,0 0-1 0,0 0-6 16,0 0-3-16,0 0-3 0,-1-21 0 0,1 21-3 15,0 0 3-15,-8-23-4 0,8 23 2 0,-5-18-3 16,5 18 3-16,-6-18-2 0,6 18 3 0,-8-18-2 16,8 18 3-16,-3-19-3 0,3 19 3 0,0-20-4 15,0 20 3-15,6-18-3 0,-6 18 3 16,11-19-4-16,-11 19 4 0,10-20-2 0,-10 20 2 16,15-18-1-16,-15 18 2 0,16-14-1 15,-16 14 2-15,19-15-3 0,-19 15 2 0,22-17-3 16,-22 17 3-16,22-14-1 0,-22 14 2 0,20-11 0 15,-20 11 1-15,0 0 1 0,22-8-1 0,-22 8 1 16,0 0 2-16,0 0-1 0,22-2 2 0,-22 2-2 16,0 0-1-16,17 3 0 0,-17-3-1 0,0 0 1 15,21 7-3-15,-21-7 1 0,21 7-2 0,-21-7 1 16,22 11-2-16,-22-11 3 0,31 17-4 16,-31-17 3-16,30 22-2 0,-30-22 2 0,26 30-2 15,-18-13 4-15,3 1-5 0,-3-1 6 0,0 1-4 16,-2 2 3-16,-4-1-3 0,3-1 3 15,-4 3-5-15,2-2 6 0,-3 0-6 0,1 1 5 16,-1-3-7-16,1 0 1 0,4 1-13 0,-5-18-4 16,5 31-2-16,-5-31-38 0,12 29-43 15,-12-29-168-15,0 0-283 0,18 5 10 0,-18-5 297 16</inkml:trace>
  <inkml:trace contextRef="#ctx0" brushRef="#br2" timeOffset="550189.0569">2723 6968 1548 0,'0'0'22'0,"0"0"-10"15,0 0-6-15,10-19-2 0,-10 19-3 0,0 0 0 16,0 0 0-16,21-8 2 0,-21 8 1 0,0 0 4 16,19 1 0-16,-19-1 3 0,17 1 0 0,-17-1 1 15,22 2-2-15,-22-2-1 0,24 2-2 0,-24-2-3 16,32-2 0-16,-13 1 0 0,-2-1-1 0,0-1-1 15,1 0 0-15,-1-1-1 0,1-1-2 16,-18 5 2-16,33-11-2 0,-33 11 2 0,33-14-2 16,-17 5 2-16,3 0-3 0,-3-1 3 0,1-1-5 15,1 2 2-15,-18 9-3 0,33-20 0 16,-33 20-5-16,29-18-1 0,-29 18-5 0,20-18 1 16,-20 18 1-16,0 0 6 0,14-23 4 0,-14 23 5 15,0 0 2-15,-6-22 4 0,6 22 0 16,0 0 5-16,-22-19 1 0,22 19 4 0,-19-9-1 15,19 9 0-15,-23-2-3 0,23 2-3 0,-29 1-1 16,29-1-1-16,-26 6 0 0,26-6-1 0,-33 10 1 16,17-5-2-16,16-5 1 0,-28 14-5 0,28-14 2 15,-29 17-3-15,29-17 1 0,-24 18-2 0,24-18 2 16,-20 22-4-16,20-22 4 0,-15 23-4 0,15-23 3 16,-11 28-3-16,11-28 3 0,-7 29-3 15,7-29 4-15,-2 30-1 0,2-30 2 0,3 33-4 16,2-16 5-16,-1 0-5 0,-4-17 5 15,12 29 18-15,-12-29-40 0,20 24 39 0,-20-24-40 16,27 23 17-16,-27-23 3 0,33 20-2 0,-17-9 1 16,5-1-2-16,-5-2 2 0,5 2-3 0,-1-2 1 15,1 0-6-15,-2-3-8 0,6 3-18 0,-25-8-24 16,43 11-70-16,-40-32-186 0,18 17-257 16,-1-1 45-16,-9-15 395 0</inkml:trace>
  <inkml:trace contextRef="#ctx0" brushRef="#br2" timeOffset="550704.6934">3541 6924 1414 0,'0'0'410'0,"0"0"-405"0,-17-5-10 16,17 5-2-16,0 0-4 0,0 0-1 16,6 19-2-16,-6-19-2 0,11 21-8 0,-11-21 0 15,19 24-6-15,-19-24 9 0,18 28 24 16,-18-28-35-16,19 31 49 0,-19-31-41 0,11 29 23 16,-11-29 5-16,9 28-3 0,-9-28 5 0,0 24-2 15,0-24 5-15,-2 20-2 0,2-20 3 0,0 0-3 16,-6 16 1-16,6-16-3 0,0 0-1 0,0 0-1 15,0 0 1-15,0 0-1 0,0 0 2 16,0 0 1-16,0 0-2 0,0 0 1 0,0 0-4 16,-1-19 0-16,1 19-3 0,0 0 0 0,-4-22-2 15,4 22 2-15,-6-17-2 0,6 17 3 0,0-19-2 16,0 19 4-16,-1-19-2 0,1 19 4 0,0-17 21 16,0 17-43-16,0 0 43 0,3-23-44 0,-3 23 21 15,0 0 1-15,12-18-2 16,-12 18 3-16,0 0-1 0,21-14 0 0,-21 14-2 15,21-7 1-15,-21 7-1 0,27-7 1 0,-27 7-1 16,29-6 0-16,-11 3 0 0,1 1 1 0,-3 1-2 16,4-2 0-16,0 1-2 0,-4 0 0 0,2-1-4 15,0 3 0-15,-18 0-4 0,33-2-3 0,-33 2-5 16,26 1-10-16,-26-1-14 0,23 6-34 0,-23-6-60 16,21 6-139-16,-21-6-218 0,0 0 26 15,0 0 327-15</inkml:trace>
  <inkml:trace contextRef="#ctx0" brushRef="#br2" timeOffset="551485.9624">4565 7098 1686 0,'0'0'63'0,"0"0"-51"0,0 0-9 16,0 0-6-16,0 0-3 0,-7-17-10 15,7 17-5-15,-3-22 11 0,3 22-23 16,-6-20 22-16,6 20-10 0,-7-19 10 0,7 19-10 16,0 0 29-16,-28-21-16 0,28 21 26 0,-22-11 8 15,22 11 1-15,-24-8 3 0,24 8-5 0,-27-3-3 16,27 3-7-16,-35-3-1 0,35 3-2 0,-27 0 0 15,27 0-1-15,-31 3-1 0,31-3-3 0,-26 6-2 16,26-6 0-16,-26 10-2 0,26-10-1 16,-20 14-2-16,20-14-20 0,-18 19 39 0,18-19-39 15,-18 23 38-15,18-23-17 0,-13 26-4 0,13-26 3 16,-9 29-3-16,9-29 4 0,-10 26-4 0,10-26 4 16,0 25-4-16,0-25 3 0,10 23-1 15,-10-23 4-15,12 25-4 0,-12-25 4 0,20 23-4 16,-20-23 3-16,26 19-3 0,-26-19 1 0,31 16-4 15,-12-11 0-15,-4 0-3 0,3-4-1 16,2 0-4-16,-20-1-4 0,32-8-4 0,-32 8-2 16,34-18 2-16,-34 18 1 0,33-25 10 0,-33 25 1 15,29-29 11-15,-29 29-1 0,26-27 5 0,-26 27 0 16,16-25 4-16,-16 25 1 0,11-21 5 0,-11 21-2 16,6-19 3-16,-6 19-2 0,0 0 0 0,2-19-1 15,-2 19-2-15,0 0-3 0,0 0-3 16,0 0-3-16,0 0-2 0,0 0-1 0,0 0-2 15,0 0 1-15,0 0-1 0,0 0 1 0,9 17 0 16,-9-17 0-16,5 22-1 0,-5-22 2 16,11 30-4-16,-4-13 6 0,1 2-6 0,-4 2 6 15,4-1-6-15,0 2 6 0,-2 0-5 0,1 1 6 16,-4 0-6-16,5-1 7 0,-3 2-6 0,1-1 5 16,-3 3-5-16,0 1 6 0,1 0-7 15,-3 2 8-15,-1-2-8 0,0 3 7 0,2-1-8 16,-2 0 8-16,1-2 14 0,2 0-33 0,-3-2 34 15,0 0-35-15,-2-4 13 0,1 0 5 0,-2-3-5 16,3-18 4-16,-12 29-4 0,12-29 3 16,-20 18-1-16,20-18 0 0,-27 6-1 0,27-6 2 0,-29-3-1 15,29 3-1-15,-32-12 2 0,11 2-5 16,2 0 2-16,3 1-4 0,-4-1 1 16,-1-2-7-16,5 3-4 0,-3-4-11 0,19 13-10 15,-27-24-17-15,27 24-17 0,-14-32-44 0,14 32-230 16,0 0-208-16,14-27 19 0,-14 27 413 0</inkml:trace>
  <inkml:trace contextRef="#ctx0" brushRef="#br2" timeOffset="552126.6017">5076 7120 1670 0,'0'0'17'0,"13"-19"-17"15,-13 19-6-15,0 0-12 0,0 0-7 0,16-24-9 16,-16 24-1-16,0 0 5 0,19-6 9 0,-19 6 13 16,0 0 18-16,0 0 18 0,0 0 13 0,5 21 10 15,-5-21-4-15,-11 22-1 0,11-22-16 0,-16 30 1 16,16-30-11-16,-15 34 2 0,6-17-9 15,8 1 2-15,-1-1-8 0,2 0 1 0,0-17-5 16,7 30 2-16,-7-30-4 0,18 26 1 16,-18-26-3-16,24 23 2 0,-24-23-5 0,31 11 0 15,-12-7-3-15,-19-4-1 0,34 1 0 0,-34-1-3 16,35-7-2-16,-15-2-6 0,0 1 3 0,-4-5 1 16,2-1 9-16,-2 0 2 0,-16 14 8 0,28-30-4 15,-13 13 8-15,-15 17-4 0,20-32 7 16,-20 32-3-16,18-31 4 0,-18 31-4 0,11-32 3 15,-11 32-6-15,5-30 2 0,-5 30-3 0,3-28 3 16,-3 28-2-16,-4-22 4 0,4 22 0 0,0 0-16 16,0 0 21-16,-13-16-20 0,13 16 16 0,0 0-1 15,0 0-4-15,0 0-2 0,0 0-1 0,0 0 15 16,0 0-17-16,0 0 17 0,-13 25-16 16,13-25-2-16,0 25 2 0,0-25-2 15,8 29 3-15,-8-29-4 0,8 33 5 0,-3-16-5 16,-4 0 5-16,4 2-4 0,1 1 4 0,-4 0-3 15,3 2 4-15,-1-2-3 0,2 2 6 0,0 1-4 16,-1 1 5-16,1 2-4 0,-1 3 5 0,0 0-5 16,-3 2 5-16,-2 1-5 0,0 0 4 0,-2 1-5 15,-4-3 6-15,1 0-4 0,-5 1-5 16,3-2 12-16,-4-3-12 0,-1 1 0 0,-3-4 0 16,-1-2 0-16,0-3 0 0,-4-1 0 0,2-4 0 15,-1-1 0-15,-2-4 0 0,1 1 0 16,-1-4 0-16,3 1-19 0,-8-9-57 0,23 29-236 15,-29-36-324-15,12 11-10 0,-11-8 289 0</inkml:trace>
  <inkml:trace contextRef="#ctx0" brushRef="#br2" timeOffset="559251.7568">6894 7022 907 0,'0'0'165'0,"0"0"-68"15,0 0-37-15,0 0-13 0,0 0-11 16,0 0-9-16,0 0-5 0,0 0-3 0,0 0-2 16,0 0-4-16,14-21-26 0,-14 21 23 0,0 0-26 15,0 0 24-15,0 0 0 0,19-17 0 0,-19 17 1 16,0 0 0-16,0 0 2 0,0 0 0 16,0 0 2-16,0 0 1 0,11-17 5 0,-11 17 5 15,0 0 5-15,0 0 4 0,0 0 0 16,0 0-4-16,0 0-4 0,0 0-5 0,0 0 0 15,0 0-1-15,0 0 3 0,0 0-3 0,0 0-1 16,0 0-4-16,0 0-1 0,0 0-2 0,0 0-2 16,0 0-2-16,0 0 1 0,0 0-1 0,0 0 0 15,0 0-1-15,0 0 1 0,0 0-1 0,0 0 1 16,0 0 0-16,0 0 0 0,0 0 1 0,0 0 1 16,0 0 0-16,0 0 2 0,0 0-1 15,0 0-1-15,0 0-2 0,0 0-3 0,0 0-1 16,0 0 0-16,0 21 2 0,0-21-1 15,-6 22-14-15,6-22 12 0,-3 29-14 0,3-29 29 16,-8 33-13-16,7-13 13 0,0-1-14 0,0 3-4 16,1 0 4-16,0 2-5 0,1-1 4 0,-1 0-4 15,1-1 4-15,0-1-3 0,5 0 3 0,-4-3-3 16,1-1 3-16,-3-17-5 0,12 29 4 16,-12-29-3-16,12 23 2 0,-12-23-2 15,14 19 3-15,-14-19-3 0,0 0 3 0,13 21-2 0,-13-21 2 16,0 0-2-16,0 0 2 0,14 18-1 0,-14-18 1 15,0 0-1-15,0 0 1 0,0 0-1 0,0 0-1 16,0 0 1-16,0 0 0 0,0 0-2 16,19 12 3-16,-19-12 0 0,0 0 0 15,0 0 3-15,16-23-3 0,-16 23 3 0,14-29-4 16,-14 29 2-16,15-34-3 0,-7 17 4 0,-3-1-4 16,2-1 3-16,-2 2-3 0,-5 17 3 0,10-32-3 15,-10 32 4-15,9-29-3 0,-9 29 2 0,10-29-2 16,-10 29 3-16,9-29-4 0,-9 29 4 0,6-25-3 15,-6 25 1-15,8-22-1 0,-8 22 2 0,9-17-2 16,-9 17 1-16,0 0 1 0,0 0-1 16,4-17-1-16,-4 17 2 0,0 0-3 0,0 0 2 15,0 0-3-15,0 0 1 0,0 0 0 0,0 0 1 16,0 0 4-16,0 0-2 0,0 0-1 16,5 26-1-16,-5-26 0 0,10 29 0 0,-9-12 0 15,5 0 0-15,-1 0 0 0,1 1 0 0,-1-1 0 16,5 0 0-16,-10-17 0 0,14 32 0 0,-14-32 0 15,20 32 0-15,-20-32 0 0,22 30 0 16,-22-30 0-16,23 29 0 0,-23-29 0 0,27 29 0 16,-27-29 0-16,28 23 0 0,-28-23 0 0,31 18 0 15,-31-18 0-15,33 13 0 0,-33-13 0 0,31 8 0 16,-31-8 0-16,26 4 0 0,-26-4 0 0,25 2 0 16,-25-2 0-16,22-5 0 0,-22 5 0 0,0 0 0 15,19-12 0-15,-19 12 0 16,0 0 0-16,15-28 0 0,-15 28 0 0,4-32 0 15,-4 14 0-15,0-1 0 0,-1-2 0 0,-4 1 0 16,2-2 0-16,-2 0 0 0,-1-1 0 0,-2 2 0 16,3-2 0-16,-5 1 0 0,-1-1 0 0,3 2 0 15,-2 1 0-15,5 2 0 0,-5 1 0 0,10 17 0 16,-13-31 0-16,13 31 0 0,-11-23 0 0,11 23 0 16,-9-20 0-16,9 20 0 0,-8-17 0 15,8 17 0-15,0 0 0 0,-3-18 0 0,3 18-22 16,0 0-33-16,0 0-27 0,0 0-104 0,0 0-428 15,0 0 24-15,0 0 93 0</inkml:trace>
  <inkml:trace contextRef="#ctx0" brushRef="#br2" timeOffset="560986.5719">7712 6705 1279 0,'0'0'36'0,"-7"-20"-25"0,7 20-9 0,0 0 0 16,0 0-5-16,0 0-12 0,-14-20-15 0,14 20-28 15,0 0-30-15,0 0-17 0,13-26 1 16,-13 26 27-16,19-12 35 0,-19 12 34 0,23-12 17 15,-23 12 15-15,23-9 7 0,-23 9 14 0,23-8 7 16,-23 8 7-16,18-5-2 0,-18 5 3 0,0 0-6 16,0 0 1-16,21-2-2 0,-21 2-1 0,0 0-3 15,0 0-2-15,0 0 0 0,0 0-3 0,0 0 0 16,0 0-7-16,-6 24-6 0,6-24-11 16,0 0-4-16,-4 22-7 0,4-22 0 15,0 19-4-15,0-19 4 0,0 21-4 0,0-21 5 16,2 25-2-16,-2-25 3 0,5 31-3 0,-1-15 4 15,-4-16-3-15,0 34 6 0,2-16-5 0,0 2 5 16,-2 0-5-16,3 2 4 16,0 1-5-16,-2 4 7 0,1-3-7 0,0 4 6 0,1-2-6 0,2 2-15 15,-2-2 33-15,4 3-34 0,-5-4 30 16,5 3-13-16,-3 0-9 0,3-3 6 0,-3 0-7 16,3 0 4-16,-3-2-5 0,3-3 4 0,-1 1-5 15,1-3 5-15,-1-1-5 0,-1 0 5 0,-5-17-5 16,11 31 6-16,-11-31-6 0,9 29 5 0,-9-29-4 15,8 26 4-15,-8-26-2 0,5 23 1 16,-5-23-1-16,6 18 0 0,-6-18 0 0,0 0 1 16,0 20-2-16,0-20 1 0,0 0 0 15,0 0 1-15,0 0 2 0,0 0 0 0,0 0 4 16,0 0 0-16,0 0 1 0,0 0-3 0,0 0-2 16,-8-25-2-16,8 25 0 0,0-27-1 0,0 27 3 15,4-31-5-15,2 13 3 0,-3 0-5 0,6-2 3 16,-1 0-4-16,5-2 5 0,-2 1-5 0,2 0 5 15,1-1-4-15,2 0 5 0,0 1-4 0,2 1 4 16,0-1-4-16,-2 3 4 0,2 0-4 16,-2 4 4-16,-16 14-4 0,29-27 4 15,-29 27-2-15,23-18 0 0,-23 18 1 0,17-14 0 16,-17 14-2-16,0 0-15 0,21-10 14 0,-21 10-14 16,0 0 16-16,0 0 1 0,20-3-1 0,-20 3 0 15,0 0 1-15,0 0 16 0,19 9-14 0,-19-9 13 16,0 0-14-16,12 20-2 0,-12-20 2 15,9 21-2-15,-9-21 2 0,8 29-2 0,-8-29 1 16,6 32-2-16,-3-13 4 0,2 0-4 0,-5 0 3 16,3 1-3-16,-1-2 3 0,1 2-4 0,-1 0 4 15,-1-1-3-15,-1-1 2 0,0-1-3 0,3 0 3 16,-1 0-3-16,-2-17 2 0,6 31-3 0,-6-31 2 16,8 27-5-16,-8-27-2 0,5 23-9 15,-5-23-3-15,8 19-15 0,-8-19-9 16,6 18-28-16,-6-18-35 0,12 20-110 0,-12-20-343 15,0 0 5-15,0 0 162 0</inkml:trace>
  <inkml:trace contextRef="#ctx0" brushRef="#br2" timeOffset="561408.4558">8526 7060 1815 0,'0'0'11'0,"-18"-5"-12"16,18 5-2-16,0 0-3 0,0 0-4 0,0 0 0 15,0 0-1-15,0 0 0 0,0 0 3 0,0 0 0 16,10 19 5-16,-10-19 2 0,0 0 2 0,15 18 1 15,-15-18 2-15,0 0-2 0,11 25 5 0,-11-25-1 16,4 21 6-16,-4-21-3 0,2 24 5 0,-2-24-3 16,0 30 6-16,0-30-4 15,0 34 6-15,-2-17-5 0,2 1 5 0,-2-1-6 16,4 1 3-16,-2-18-6 0,2 33 1 0,-2-33-5 16,5 30 1-16,-5-30-6 0,11 30 3 0,-11-30-3 15,17 29 2-15,-17-29-3 0,12 27 3 0,-12-27-4 16,15 24 2-16,-15-24-3 0,13 23 2 0,-13-23-4 15,11 17-2-15,-11-17-6 0,0 0-7 0,0 0-21 16,0 0-11-16,21 14-17 0,-21-14-28 16,0 0-88-16,-11-21-289 0,11 21-70 0,-2-21 63 15</inkml:trace>
  <inkml:trace contextRef="#ctx0" brushRef="#br2" timeOffset="561611.5842">8594 6891 1615 0,'-9'-18'290'0,"9"18"-272"16,0-19-11-16,0 19-7 0,0 0 2 0,10-19-3 16,-10 19 1-16,0 0-4 0,17-8-2 0,-17 8-11 15,0 0-17-15,0 0-28 0,27 8-68 16,-27-8-246-16,0 0-206 0,0 0 4 0,0 0 437 15</inkml:trace>
  <inkml:trace contextRef="#ctx0" brushRef="#br2" timeOffset="562299.1014">9078 7176 1417 0,'0'0'93'0,"0"0"-73"0,0 0-16 16,0 0 1-16,0 0-1 0,0 0 0 15,3-19-4-15,-3 19 1 0,0 0-1 0,0 0 3 16,8-18 0-16,-8 18 2 0,0 0 0 0,0 0 2 15,0 0 0-15,-5-22 5 0,5 22 1 0,0 0 4 16,0 0 0-16,-18-19 2 0,18 19-1 16,0 0 1-16,-16-10 2 0,16 10 3 0,0 0 0 15,-25-11 2-15,25 11-1 0,0 0-4 0,-18-5 0 16,18 5-5-16,0 0 1 0,-21-2-5 0,21 2-3 16,0 0-5-16,-21 6-1 0,21-6-3 0,0 0 1 15,-18 15-2-15,18-15 2 0,0 0-3 0,-21 23 4 16,21-23-3-16,-13 19 2 0,13-19-2 15,-11 23 1-15,11-23-2 0,-13 26 4 16,13-26-3-16,-10 28 3 0,10-28-3 0,-6 29 4 16,6-29-4-16,-6 29 3 0,6-29-4 0,0 32 6 15,0-15-5-15,0 0 6 0,0-17-5 0,6 32 4 16,-6-32-4-16,6 33 4 0,-1-16-6 0,-5-17 6 16,12 31-5-16,-12-31 3 0,17 29-3 0,-17-29 3 15,19 27-3-15,-19-27 4 0,27 20-3 16,-27-20 2-16,27 15-2 0,-27-15 2 0,33 10-2 15,-33-10 0-15,32 5 0 0,-16-4-1 0,1 0 0 16,-17-1 0-16,33-1-1 0,-33 1-3 0,33-5-6 16,-33 5-8-16,31-6-16 0,-31 6-25 15,41-6-61-15,-41-23-178 0,24 23-273 0,-6-4-9 16,-3-11 346-16</inkml:trace>
  <inkml:trace contextRef="#ctx0" brushRef="#br2" timeOffset="563064.741">9209 6910 1601 0,'0'0'267'0,"0"0"-256"0,0 17-12 15,0-17-1-15,0 0 1 0,0 0-1 0,-3 22 2 16,3-22-2-16,8 17 2 0,-8-17-2 0,12 19 3 16,-12-19-2-16,18 21 4 0,-18-21 17 0,20 28-39 15,-20-28 38-15,20 31-37 0,-11-14 16 0,-1 1 6 16,-1 2-6-16,0 0 7 0,-2 1-7 0,0 0 8 15,-2 2-5-15,2 0 6 0,-2-1-3 16,-1 1 4-16,0-1-5 0,-1 0 5 16,-1-1-6-16,4-1 4 0,-2-2-5 15,-2 0 3-15,0-18-6 0,3 32 6 0,-3-32-5 0,2 25 4 16,-2-25-4-16,3 19 3 0,-3-19-3 0,0 0 1 16,2 18 1-16,-2-18-2 0,0 0 2 0,0 0 0 15,0 0 1-15,0 0 1 0,0 0 1 0,0 0-1 16,0 0 1-16,0 0-4 0,6-20 2 15,-6 20-3-15,-6-22 3 0,6 22-3 0,-5-28 3 16,5 28-3-16,-5-30 3 0,5 30-4 0,0-30 4 16,0 30-3-16,10-29 2 0,-10 29-3 15,17-30 3-15,-17 30-5 0,26-32 5 0,-26 32-4 16,25-29 4-16,-25 29-3 0,28-29 4 0,-28 29-4 16,23-29 4-16,-23 29-3 0,19-27 3 0,-19 27-3 15,20-24 4-15,-20 24-3 0,18-23 2 16,-18 23-2-16,15-19 3 0,-15 19-1 0,0 0 1 15,21-17 0-15,-21 17 0 0,0 0-1 0,0 0 1 16,22 0 0-16,-22 0-1 0,0 0 2 0,24 16-3 16,-24-16 2-16,24 20-3 0,-24-20 3 0,27 24-3 15,-27-24 2-15,30 26-2 0,-30-26 2 0,27 28-3 16,-27-28 3-16,26 30-4 0,-26-30 3 16,23 28-2-16,-23-28 3 0,17 30-2 15,-17-30 2-15,15 31-2 0,-15-31 4 0,11 31-4 16,-11-31 4-16,3 29-3 0,-3-29 4 0,2 27-5 15,-2-27 3-15,0 26-3 0,0-26 3 0,-2 23-4 16,2-23 3-16,-1 18-3 0,1-18 1 0,0 0-2 16,-2 23 1-16,2-23-4 0,0 0-3 0,3 17-12 15,-3-17-13-15,0 0-37 0,0 0-60 16,43 13-338-16,-43-13-152 0,24-8 49 0,-4 8 485 16</inkml:trace>
  <inkml:trace contextRef="#ctx0" brushRef="#br2" timeOffset="564221.0168">10795 7133 281 0,'0'0'201'0,"0"0"-16"0,0 0 8 0,0 0-42 16,1-19-15-16,-1 19-27 0,0 0-14 0,0 0-16 16,0 0-20-16,0 0-19 0,0 0-15 0,0 0-11 15,0 0-4-15,0 0-2 0,0 0-4 0,0 0 1 16,0 0 0-16,0 0 0 0,0 0 1 0,0 0 3 15,0 0 3-15,0 0 4 0,0 0 2 16,0 0 4-16,0 0 0 0,0 0 0 0,0 0-4 16,-18 18-2-16,18-18-3 0,0 0 0 0,-27 7-2 15,27-7 2-15,-22 6 0 0,22-6 0 0,-27 5-1 16,27-5 0-16,-26 5-4 0,26-5 0 0,-31 6-3 16,31-6-2-16,-30 3-1 0,30-3 1 15,-27 5 1-15,27-5 0 0,-28 6 0 0,28-6 0 16,-22 9-2-16,22-9 0 0,-17 11-3 15,17-11 2-15,-20 10-3 0,20-10 3 0,-18 14-3 16,18-14 2-16,-20 13-1 0,20-13 1 0,-16 16 0 16,16-16 1-16,-17 18-2 0,17-18 4 15,-16 22-5-15,16-22 4 0,-11 24-3 0,11-24 3 0,-10 24-4 16,10-24 4-16,-1 25-3 0,1-25 3 0,1 26-3 16,-1-26 3-16,10 23-2 0,-10-23 3 0,12 22-3 15,-12-22 4-15,18 19-3 16,-18-19 3-16,20 18-2 0,-20-18 3 0,25 17-3 15,-25-17 4-15,23 17-3 0,-23-17 1 0,32 16-1 16,-16-9 0-16,4-1 0 0,1 0 0 0,1 0 0 16,0-2-1-16,2 1-2 0,-1-3 2 0,3 0-2 15,-4 1 1-15,2-2-2 0,0 1 0 0,-1-2 0 16,1 2-2-16,-2-1-4 0,-1-4-6 16,4 5-15-16,-10-8-21 0,15 12-48 0,-24-26-81 15,34 25-306-15,-20-11-110 0,-1-4 80 0</inkml:trace>
  <inkml:trace contextRef="#ctx0" brushRef="#br2" timeOffset="565049.1606">11394 7366 1753 0,'0'0'23'0,"0"0"-21"16,-15-17-1-16,15 17-4 0,0 0-4 0,0 0-5 16,0 0-7-16,0 0-3 0,0-21-3 15,0 21 9-15,0 0 4 0,0 0 9 0,-5-19 7 16,5 19 5-16,0 0 4 0,-14-19 8 0,14 19 1 15,0 0 3-15,-21-16-4 0,21 16-1 16,-19-11-3-16,19 11 0 0,-23-9-3 0,23 9 3 16,-26-10-2-16,26 10 0 0,-27-7-1 0,27 7-2 15,-25-6-2-15,25 6-3 0,-25-6-2 0,25 6 0 16,-28-5-3-16,28 5-1 0,-28-4 0 0,28 4-2 16,-27-1 0-16,27 1 1 0,-26 1 0 0,26-1 1 15,-27 4-2-15,27-4 1 0,-24 6 0 0,24-6 0 16,-26 10 1-16,26-10-2 15,-25 13 3-15,25-13 0 0,-24 17 3 0,24-17-2 16,-27 23 3-16,27-23-4 0,-21 26 1 0,21-26-3 16,-18 28 2-16,18-28-3 0,-12 32 4 0,5-15-5 15,3 0 3-15,4 0-3 0,0-17 3 0,0 31-3 16,0-31 4-16,6 33-4 0,0-16 4 0,1-1-4 16,1 1 4-16,-8-17-3 0,25 31 3 0,-25-31-2 15,28 27 3-15,-8-14-3 0,-1-3 2 16,0 0-3-16,3-3 1 0,1-1-1 0,0-1 2 15,1-1-2-15,-2-2-15 0,-1 0 18 0,1-2-19 16,-4-2 19-16,0 0 14 16,2-1-16-16,-20 3 18 0,33-6-17 0,-33 6-2 0,32-10 2 15,-32 10-2-15,32-17 2 0,-32 17-3 0,25-21 3 16,-25 21-2-16,28-23 3 0,-28 23-4 16,24-28 3-16,-24 28-3 0,27-29 3 0,-27 29-3 15,27-30 4-15,-27 30-5 0,25-28 5 0,-25 28-4 16,24-28 3-16,-24 28-2 0,21-25 3 0,-21 25-3 15,12-21 3-15,-12 21-2 0,0 0 2 0,9-23-2 16,-9 23 0-16,0 0-1 0,0 0 2 0,2-16 0 16,-2 16 0-16,0 0 0 0,0 0-1 0,0 0 0 15,0 0-1-15,0 0 1 0,0 0-1 16,0 0 1-16,-17 9-2 0,17-9 3 16,0 0-2-16,-11 26 2 0,11-26-1 0,-5 23 2 15,5-23-4-15,-1 26 3 0,1-26-3 0,1 28 2 16,-1-28-2-16,5 31 3 0,-4-12-4 0,1-3 4 15,1 3-4-15,2-2 2 0,-1 1-6 16,-2-1-1-16,3 1-13 0,-5-18-4 0,5 30 5 0,-5-30-30 16,5 29-6-16,-5-29-59 0,11 29-135 15,-11-29-273-15,0 0-38 0,3 19 226 0</inkml:trace>
  <inkml:trace contextRef="#ctx0" brushRef="#br2" timeOffset="565814.805">11625 7283 1874 0,'0'0'17'16,"-18"-6"-15"-16,18 6-3 0,0 0 0 15,0 0-6-15,0 0-3 0,0 0-3 0,0 0-2 16,0 0 3-16,0 0 6 0,0 0 4 0,0 0 3 16,0 0 4-16,-19 6-1 0,19-6 3 0,0 0 2 15,0 0 4-15,0 0-1 0,-9 20 2 16,9-20-3-16,0 0 1 0,-5 23-1 0,5-23 2 15,0 21-4-15,0-21 2 0,1 22-5 0,-1-22 1 16,4 25-5-16,-4-25 2 0,6 25-5 0,-6-25 4 16,7 25-5-16,-7-25 3 0,11 21-2 0,-11-21 2 15,11 20-3-15,-11-20 2 0,15 17-3 0,-15-17 2 16,0 0-1-16,21 19 0 0,-21-19-1 16,17 11 2-16,-17-11-2 0,21 8 3 15,-21-8-2-15,23 8 1 0,-23-8-3 0,26 3 3 16,-26-3 0-16,32 3 1 0,-32-3 1 15,33-3-1-15,-33 3 0 0,30-6 0 0,-30 6 0 0,30-7-1 16,-30 7 2-16,27-11-1 0,-27 11 1 0,27-12-1 16,-27 12 1-16,28-16-2 0,-28 16 3 0,25-19-3 15,-25 19 2-15,22-21-2 0,-22 21 2 16,20-23-2-16,-20 23 4 0,15-29-5 0,-15 29 5 16,11-32-4-16,-8 15 4 0,-2-1-4 0,-1 0 5 15,-1-1-5-15,-1 1 5 0,2 1-5 0,0 17 6 16,-2-29-3-16,2 29 4 0,-1-25-3 0,1 25 2 15,-3-21-4-15,3 21 2 0,0-18-3 16,0 18 2-16,0 0-2 0,0-17 1 0,0 17-1 16,0 0 1-16,0 0 0 0,0 0-3 15,0 0 1-15,0 0-1 0,0 0 0 0,0 0 2 16,0 0 1-16,-5 21 0 0,5-21 2 0,-3 25-3 16,3-25 4-16,-6 29-4 0,4-12 3 0,0 1-4 15,2 2 4-15,4 0-5 0,-2 1 5 0,2-1-5 16,-1 1 5-16,1-1-5 0,1 1 5 0,0-2-5 15,1 0 4-15,0-1-3 0,0-1 2 16,-6-17-2-16,12 30 2 0,-12-30-3 0,10 23 2 16,-10-23-3-16,11 18 0 0,-11-18-8 0,0 0-6 15,17 20-28-15,-17-20-37 0,18 20-139 16,-18-20-400-16,0 0 39 0,0 0 164 0</inkml:trace>
  <inkml:trace contextRef="#ctx0" brushRef="#br2" timeOffset="566627.3202">12691 7276 1594 0,'0'0'30'16,"0"0"-33"-16,0 0-12 0,0 0-14 0,0 0-18 15,-6-20-13-15,6 20 1 0,0 0 7 0,0 0 20 16,0 0 16-16,-21-16 26 0,21 16 13 0,-24-7 17 15,24 7 10-15,-27-3 0 0,27 3-3 16,-31-2-9-16,12 4-10 0,-3-6-7 0,2 4-5 16,-6-1-2-16,2 1-2 0,-1 0 1 0,1 1-1 15,-2-1 2-15,4 2 1 0,-2-2-1 16,4 3 1-16,-2-2-4 0,1 1-4 0,3 1-3 16,-2 0-1-16,2 0-1 0,1 2 1 15,17-5-2-15,-27 6 0 0,27-6-2 0,-24 7 1 0,24-7 0 16,0 0 0-16,-18 10-2 0,18-10 2 0,0 0-1 15,0 0 3-15,6 17 0 0,-6-17 3 0,0 0 2 16,22 15 3-16,-22-15-1 0,19 9-1 16,-19-9-3-16,28 8-2 0,-28-8-2 15,35 10 1-15,-16-6-2 0,-1-1 2 0,2 0-1 16,0 0 1-16,0-1 0 0,1 0 2 0,-4 0 0 16,4 1 3-16,-1 0 1 0,2 2 1 0,-1-1-2 15,0-1 0-15,2 1-3 0,0 0 0 0,0 1-1 16,1-1 0-16,1 1-2 0,1 1 1 0,-1 0-3 15,2 0 3-15,0 0-2 0,0 0 1 16,-3 2-1-16,-1 0 3 0,0-1-5 0,-1 1 4 16,-2 0-3-16,2-1 2 0,-4 1-1 0,2-1 2 15,-3 1-3-15,-17-8 3 0,31 17-4 0,-31-17 4 16,22 17-2-16,-22-17 2 0,13 20-1 0,-13-20 2 16,5 19-1-16,-5-19 5 0,0 22-3 15,0-22 4-15,-6 23-2 0,6-23 0 16,-11 20-1-16,11-20 1 0,-14 17-3 0,14-17-17 15,-20 15 16-15,20-15-18 0,-27 13 37 0,27-13-20 16,-35 11 19-16,13-6-19 0,1-3-1 0,-4 1 2 16,1-2-2-16,-4-2 0 0,-1-1 0 0,-2-1 0 15,-1-1 1-15,0-1-1 0,-1 2-19 0,0-3 18 16,-1 1-20-16,3 0 37 0,0-2-19 0,-2 1 15 16,2-3-23-16,-1-1-3 0,4 2-3 15,-4-2-1-15,7 4-4 0,-3-3-8 0,9 6-20 16,-8-11-31-16,27 14-60 0,-39-20-197 0,39 20-189 15,-18-4-18-15,18 4 382 0</inkml:trace>
  <inkml:trace contextRef="#ctx0" brushRef="#br2" timeOffset="567346.0859">12943 7428 1961 0,'0'0'21'0,"0"0"-14"0,0 0-7 15,-19 2-3-15,19-2-5 0,0 0-4 0,0 0-3 16,0 0-2-16,0 0-1 0,0 0 1 16,23 10-6-16,-23-10-3 0,27 4-7 0,-27-4-1 15,28 1 6-15,-28-1 10 0,31 1 10 0,-31-1 8 16,32-1 3-16,-32 1 5 0,30-1 4 16,-11 2 5-16,-19-1 3 0,25-3 1 0,-25 3-1 15,21-4-6-15,-21 4-1 0,21-6-4 0,-21 6-1 16,17-8-3-16,-17 8 1 0,0 0-4 0,21-12 1 15,-21 12-1-15,0 0 1 0,20-14-3 16,-20 14 3-16,0 0-4 0,22-14 2 0,-22 14-1 16,0 0 1-16,21-13-1 0,-21 13 2 0,0 0-1 15,0 0 3-15,18-14 0 0,-18 14 2 0,0 0 0 16,0 0 0-16,0 0 0 0,0 0 0 0,-11-17-2 16,11 17 0-16,0 0-2 0,-23-9 1 0,23 9 1 15,0 0 1-15,-22-3 0 0,22 3-1 0,-20-2-1 16,20 2 0-16,-23 2-1 0,23-2 1 15,-30 3-1-15,30-3 0 0,-32 4-1 16,32-4-1-16,-33 5 0 0,16-2-1 0,-1 1 2 16,18-4-2-16,-33 7 1 0,33-7 0 0,-28 7 0 15,28-7 0-15,-26 11 1 0,26-11-1 0,-21 15 2 16,21-15-1-16,-22 18 4 0,22-18-1 0,-20 22 3 16,20-22-1-16,-13 28 1 0,13-28-3 15,-11 33 2-15,11-13-6 0,0-1 5 0,0 2-5 16,3-2 4-16,5-1-5 0,-2 0 4 0,3-1-5 15,-9-17-12-15,23 30 12 0,-23-30-12 0,30 22 29 16,-11-12-12-16,2-3 15 0,-2-1-16 0,2 0-1 16,1-2-1-16,0-2 0 0,3 0 0 0,-3-4 0 15,1 1-3-15,0-1-1 0,1-2-3 16,0 0 1-16,1 0-3 0,-1 0 1 16,0-1-4-16,0 3-1 0,-4-4-10 0,4 6-11 15,-24 0-13-15,38-2-92 0,-43-22-272 0,23 23-208 16,-18 1 27-16,17-19 473 0</inkml:trace>
  <inkml:trace contextRef="#ctx0" brushRef="#br2" timeOffset="568111.7279">13783 7451 1689 0,'-21'4'144'0,"21"-4"-130"0,0 0-19 0,18-10-10 16,-18 10-17-16,21-9-25 0,-4 14-28 0,-17-5-18 16,22-8-6-16,-22 8 10 0,0 0 34 0,19-17 29 15,-19 17 38-15,0 0 31 0,0 0 29 0,19-11 18 16,-19 11 9-16,0 0-7 0,-10-18-16 15,10 18-18-15,0 0-13 0,0 0-8 16,-18-15-3-16,18 15-5 0,0 0-2 0,-24-9-2 16,24 9-3-16,-22-5 0 0,22 5 0 0,-20-5-3 15,20 5 0-15,-22-4-2 0,22 4 0 0,-23-2-2 16,23 2 0-16,-25-4-2 0,25 4 0 0,-32-2 0 16,32 2 0-16,-34 0-1 0,16 1 0 0,18-1-2 15,-33 4 0-15,13-1 0 0,3-1-1 0,-3 1 2 16,3 1-2-16,1-1 0 0,-3 3 1 15,19-6 0-15,-27 11 0 0,27-11 1 0,-20 14-3 16,20-14 2-16,-17 14-3 0,17-14 2 0,0 0-3 16,-16 22 3-16,16-22-1 0,0 0 2 15,-4 19-2-15,4-19 2 0,0 0 0 0,15 18 1 16,-15-18 0-16,17 11 1 0,-17-11 0 0,27 10 1 16,-27-10-1-16,33 8 2 0,-11-4-2 15,-1 1 1-15,0-1-1 0,2 0-1 0,0 0 0 16,3 0-1-16,1 0-1 0,0 0 1 0,2 1-1 15,-2 0 2-15,2-2-1 0,0 2 1 0,-2 0-1 16,0-1 2-16,0 1-2 0,2 1 2 0,-6 0-1 16,3 0 2-16,-1 1-1 0,-1 0 0 0,-3 2 0 15,1 0 2-15,-5 1-2 0,2 1 3 16,1-1-3-16,-3 0-15 0,-17-10 36 0,30 20-37 16,-30-20 35-16,23 22-19 0,-23-22-3 15,17 20 3-15,-17-20-3 0,12 21 4 0,-12-21-3 16,10 19 2-16,-10-19-2 0,5 18 2 0,-5-18-1 15,0 0 4-15,-9 22 0 0,9-22 3 0,-19 13-3 16,19-13 0-16,-30 10-4 0,13-6 2 0,-5-1-1 16,-4 0 2-16,1 0-2 0,-4-2 0 0,1 1-1 15,-2-1 0-15,-2 0 0 0,2 0 0 16,0-1 0-16,1 2-1 0,-1-2 0 0,-1-2-1 16,0 1-1-16,0-3-4 0,3 2-2 0,-3-4-4 15,1 1-6-15,3-3-11 0,2 5-14 0,-5-10-37 16,30 13-77-16,-62-11-323 0,41 7-126 0,-2-3 60 15</inkml:trace>
  <inkml:trace contextRef="#ctx0" brushRef="#br2" timeOffset="570658.6595">15401 7093 1235 0,'-18'0'8'0,"18"0"-1"16,0 0-43-16,0 0 12 0,0 0-35 0,12-19-15 16,-12 19-10-16,0 0-2 0,17-10 17 0,-17 10 24 15,0 0 33-15,0 0 36 0,0 0 41 0,0 0 30 16,0-23 24-16,0 23-1 0,0 0-13 0,0 0-20 15,0 0-14-15,0 0-12 0,-22-11-7 0,22 11-7 16,0 0-12-16,0 0-10 0,0 0-12 0,0 0-6 16,0 0-5-16,0 0 1 0,0 0 4 15,0 0 3-15,0 0 3 0,0 0-21 0,0 0 26 16,5 23-23-16,-5-23 23 0,1 17 1 0,-1-17-4 16,0 21 1-16,0-21-4 0,2 23 3 0,-2-23-3 15,2 24 3-15,-2-24-3 0,1 25 6 16,-1-25-4-16,4 28 6 0,-4-28-2 0,4 31 6 15,-4-31-5-15,3 31 2 0,2-14-8 0,-2 1 1 16,0 0-8-16,3 1 4 0,1-1-6 16,1 0 4-16,-1 1-5 0,-1-2 4 0,1 1-5 15,-2 0 3-15,3-1-4 0,-5 1 4 0,0 0-4 16,0 0 4-16,-1 0-3 0,-4 2 3 0,-1-2-4 16,0 0 6-16,-3 0-4 0,1 1 3 0,-1-2-3 15,0 0-13-15,6-17 31 0,-7 31-31 0,7-31 30 16,-6 26-16-16,6-26-4 15,-3 22 2-15,3-22-3 0,0 0 1 0,1 22-5 16,-1-22-2-16,0 0-8 0,0 0-13 0,0 0-16 16,0 0-47-16,20 21-93 0,-41-36-279 0,21 15-132 15,0 0 77-15,-12-29 483 0</inkml:trace>
  <inkml:trace contextRef="#ctx0" brushRef="#br2" timeOffset="571018.0478">15023 7423 1924 0,'-26'-11'16'15,"26"11"-12"-15,0 0-4 0,0 0 0 0,0 0-1 16,0 0 1-16,17-17-1 0,-17 17 2 0,24-5-1 15,-4 3 0-15,0 0 0 0,6-1 0 0,1 1 0 16,4-1-1-16,3 0 0 0,3 0 1 0,0-2-2 16,1 2 0-16,-4-1 0 0,1 1 1 0,0-1 0 15,-3 0 2-15,-2 0-1 0,-1-1 2 16,-3 1-1-16,-1-1 2 0,3 2 0 0,-5-2 0 16,1 1-1-16,-4-1 2 0,-2 2-2 15,0 0 1-15,-18 3-2 0,30-6 0 0,-30 6-1 16,27-3-1-16,-27 3-1 0,22-4-1 0,-22 4-6 15,22-2-8-15,-22 2-11 0,23-2-17 0,-23 2-36 16,28 8-102-16,-28-8-300 0,0 0-95 0,0 0 50 16</inkml:trace>
  <inkml:trace contextRef="#ctx0" brushRef="#br2" timeOffset="571674.3133">15662 7116 1523 0,'-11'-19'424'0,"11"19"-411"0,0 0-12 16,0 0-4-16,0-17 1 0,0 17 0 0,0 0-1 16,0 0 0-16,24-10 0 0,-24 10-2 0,0 0 1 15,20 0 0-15,-20 0 1 0,0 0 3 0,0 0-1 16,0 0 2-16,13 23 0 0,-13-23 2 15,0 18-1-15,0-18 4 0,0 27-2 0,0-27 4 16,-2 32-5-16,2-12 7 0,0 0-6 0,1 2 8 16,-1 1-4-16,3 1 4 0,0 0-6 15,2 1 4-15,0-1-8 0,2 0 3 0,-3-1-5 16,3 1 4-16,-2-1-6 0,2 1 5 0,-1 2-6 16,3-2 7-16,-1 1-7 0,-1-2 5 0,2 0-4 15,-2-1 3-15,-2-4-2 0,2-1-12 16,-7-17 29-16,11 28-29 0,-11-28 30 15,5 19-15-15,-5-19-3 0,0 0 1 0,0 0-1 0,6 17 0 16,-6-17 1-16,0 0 0 0,0 0 0 0,0 0 0 16,7-17-17-16,-7 17 16 0,5-26-16 0,-4 9 29 15,1-1-13-15,1-2 12 0,1 0-12 0,-2-2-4 16,3-2 4-16,1-1-4 0,-1 1 5 16,6-1-5-16,0 1 4 0,1 1-5 15,4 1 4-15,1 1-4 0,-1 3 5 0,1 0-4 16,-3 1 6-16,1 0-4 0,-15 17 6 0,28-29-4 15,-28 29 4-15,24-23-3 0,-24 23 3 0,16-17-1 16,-16 17 2-16,0 0-1 0,19-13 0 0,-19 13 1 16,0 0 1-16,0 0 1 0,0 0 1 0,16 7 0 15,-16-7-2-15,14 18 0 0,-14-18-3 16,17 25 1-16,-17-25-2 0,22 30 0 0,-11-13-1 16,-11-17 0-16,24 32 0 0,-13-15 0 0,-11-17 0 15,22 33 0-15,-22-33 0 0,24 33 0 0,-24-33 0 16,19 32 0-16,-9-14 0 0,-1-1 0 0,1 2 0 15,-3-1 0-15,-7-18-1 0,12 31-1 16,-12-31-7-16,6 28 0 0,-6-28-9 0,0 24-1 16,0-24-13-16,4 17-5 0,-4-17 7 15,0 0-51-15,15 27-71 0,-34-41-332 0,19 14-117 16,0 0 34-16</inkml:trace>
  <inkml:trace contextRef="#ctx0" brushRef="#br2" timeOffset="572330.5709">16393 7452 1770 0,'-2'17'149'0,"2"-17"-146"16,0 0-15-16,0 0-1 0,18-10-3 0,-18 10-5 16,28-4-7-16,-28 4-8 0,34-8-4 0,-34 8 2 15,30-8 11-15,-30 8 13 0,28-11 13 0,-28 11 5 16,29-10 5-16,-12 4 1 0,-17 6 5 0,35-13 2 16,-35 13 5-16,33-16-3 0,-33 16 2 0,32-17-2 15,-32 17 1-15,29-17-3 16,-29 17 3-16,23-17-4 0,-23 17-1 0,18-19-3 15,-18 19 1-15,14-18-5 0,-14 18 0 0,7-17-3 16,-7 17-1-16,4-19-3 0,-4 19 2 0,3-17-3 16,-3 17 2-16,0 0-2 0,0-21 0 0,0 21-1 15,0 0 1-15,0-17-2 0,0 17 2 0,0 0 0 16,0 0 2-16,-13-19-1 0,13 19 1 16,0 0 0-16,-28-9 0 0,28 9 1 0,-24 0 0 15,24 0 1-15,-29 4-1 0,29-4-1 0,-31 4-1 16,31-4 0-16,-24 7 1 0,24-7 0 15,-22 12 0-15,22-12 1 0,-17 16-2 0,17-16 2 16,-18 17-2-16,18-17 2 0,-19 21-2 0,19-21 3 16,-19 25-3-16,19-25 3 0,-17 25-2 0,17-25 2 15,-18 24-1-15,18-24 2 0,-13 27-3 16,13-27 2-16,-12 28-4 0,12-28 3 0,-10 27-2 16,10-27 3-16,-9 31-3 0,7-14 3 0,2-17-3 15,-1 31 4-15,1-31-3 0,1 33-2 0,3-15 0 16,3-1 0-16,-2 0 0 0,6 0 0 0,1 0 0 15,-12-17 0-15,31 31 0 0,-13-18 0 0,2-1 0 16,2-2 0-16,-1-1 0 0,1-1 0 0,0-3 0 16,-1 0 0-16,1-3 0 15,2-1 0-15,-2-1 0 0,2-2 0 0,3-1 0 16,-2-3 0-16,1 0 0 0,-1-2 0 0,3-1-53 16,-4-6 5-16,13 17-98 0,-37-32-367 0,33 21-82 15,-17-9-20-15</inkml:trace>
  <inkml:trace contextRef="#ctx0" brushRef="#br2" timeOffset="573986.8625">17772 7354 1103 0,'0'0'80'16,"0"0"-53"-16,0 0-20 0,-4-18-2 0,4 18-4 15,0 0 2-15,0 0 4 0,-11-17 8 0,11 17 7 16,0 0 11-16,0 0 9 0,-7-17 8 15,7 17 2-15,0 0-2 0,0 0-9 16,0 0-9-16,0 0-9 0,3-17-4 0,-3 17-3 16,0 0 0-16,0 0 4 0,0 0 4 0,0 0 1 15,0 0 2-15,0 0-2 0,0 0-2 0,0 0-3 16,0 0-5-16,0 0-2 0,0 0-4 0,0 0 4 16,0 0 0-16,0 0 4 0,0 0-1 0,13 17 1 15,-13-17-5-15,-2 17-1 0,2-17-5 0,2 22 2 16,-2-22-5-16,0 26 2 0,0-26-4 15,1 28 4-15,-1-28-4 0,5 28 3 0,-5-28-3 16,7 28 3-16,-7-28-2 0,10 30 2 0,-10-30-1 16,8 33 2-16,-8-33-4 0,11 30 3 15,-11-30-2-15,8 30 2 0,-8-30-4 0,5 26 3 16,-5-26-4-16,4 21 4 0,-4-21-2 0,3 17 1 16,-3-17-1-16,0 0 0 0,0 0 0 15,-4 19-12-15,4-19 12 0,0 0-12 0,0 0 11 16,0 0 1-16,0 0 0 0,0 0 11 0,0 0-11 15,0 0 10-15,-16-20-9 0,16 20-3 0,-9-28 2 16,4 9-3-16,-3-3 4 0,3-2-4 0,-1-3 5 16,-2 0-6-16,2-1 6 0,2 0-6 0,0 1 5 15,6 3-5-15,-1 0 6 0,0 2-6 0,6 0 5 16,-3 2-5-16,1 2 3 0,1 0-2 16,-6 18 2-16,15-29-3 0,-15 29 4 15,14-22-2-15,-14 22 2 0,14-18-1 0,-14 18 1 16,0 0-1-16,21-14 1 0,-21 14 1 0,0 0-1 15,26 2 1-15,-26-2-1 0,18 10 2 0,-18-10-1 16,22 17 1-16,-22-17-1 0,24 22 1 0,-24-22 0 16,24 28 1-16,-24-28-2 0,27 31-2 0,-11-12 0 15,-2-2 0-15,1 1 0 0,1 0 0 16,-3 1 0-16,2 1 0 0,-1 0 0 0,1-1 0 16,-3 2 0-16,0 1 0 0,0 1 0 0,-2-2 0 15,0 2 0-15,0-1 0 0,-1-1 0 0,-1-1 0 16,-3-3 0-16,-5-17 0 0,10 26 0 0,-10-26 0 15,0 0 0-15,11 20 0 0,-11-20 0 16,0 0 0-16,0 0 0 0,0 0 0 16,0 0 0-16,0 0 0 0,0 0 0 0,-5-29 0 15,-1 12 0-15,2-1 0 0,-3-2 0 0,2-2 0 16,-3 1 0-16,0-2 0 0,3 2 0 0,-1-1 0 16,3 2 0-16,1 1 0 0,3 1 0 0,0 0 0 15,2 1 0-15,3 0 0 0,-6 17 0 16,13-29 0-16,-13 29 0 0,16-24 0 0,-16 24 0 0,22-20 0 15,-22 20 0-15,27-15 0 0,-27 15 0 16,28-14 0-16,-28 14 0 0,30-9 0 0,-30 9 0 16,26-5 0-16,-26 5 0 0,22-1 0 0,-22 1 0 15,18 3 0-15,-18-3 0 0,0 0 0 16,22 17 0-16,-22-17 0 0,11 17 0 0,-11-17 0 16,9 22 0-16,-9-22 0 0,11 25 0 0,-11-25 0 15,11 28 0-15,-11-28 0 0,13 33 0 0,-13-33 0 16,16 32 0-16,-7-15 0 0,-1 0 0 15,2 0 0-15,-1 0 0 0,1 0 0 0,-10-17 0 16,17 30 0-16,-17-30 0 0,16 29 0 0,-16-29 0 16,17 28 0-16,-17-28 0 0,16 24 0 0,-16-24 0 15,15 23 0-15,-15-23 0 0,13 20 0 0,-13-20 0 16,0 0 0-16,16 21 0 0,-16-21 0 0,0 0 0 16,0 0 0-16,0 0 0 0,0 0-39 15,18 16-12-15,-18-16-35 0,0 0-125 16,0 0-377-16,0 0-31 0,0 0 167 0</inkml:trace>
  <inkml:trace contextRef="#ctx0" brushRef="#br2" timeOffset="574502.4982">18586 7433 1982 0,'0'0'17'0,"-5"-17"-9"0,5 17-6 16,17-19 1-16,-17 19-3 0,31-21 1 0,-14 11-3 15,-1 2 2-15,0-3-4 0,-16 11 4 16,33-18-2-16,-33 18 3 0,29-17-2 0,-29 17 3 16,24-17-3-16,-24 17 4 0,22-17-3 0,-22 17 2 15,19-13 1-15,-19 13 0 0,22-11 2 16,-22 11 0-16,21-7 0 0,-21 7 2 0,23-3-1 16,-23 3-4-16,24 3-2 0,-24-3 0 0,29 4 0 15,-29-4 0-15,28 11 0 0,-12-3 0 0,3-1 0 16,-19-7 0-16,32 16 0 0,-32-16 0 0,30 18 0 15,-30-18 0-15,28 15 0 0,-28-15 0 0,24 17 0 16,-24-17 0-16,18 18 0 0,-18-18 0 16,14 20 0-16,-14-20 0 0,8 25 0 15,-8-25 0-15,10 29 0 0,-7-12 0 0,3 2 0 16,-3 1 0-16,5 2 0 0,-3-1 0 0,2 2 0 16,-3 0 0-16,2 0 0 0,-4-1 0 0,-1-1 0 15,-3-3 0-15,-1 0 0 0,-4-1 0 0,-3 0 0 16,10-17 0-16,-22 31 0 0,22-31 0 0,-29 27 0 15,12-15 0-15,17-12 0 0,-33 23 0 16,15-13 0-16,1-1 0 0,1-1 0 0,0-2 0 16,-3-3 0-16,3 0 0 0,-3-3 0 0,-1-2 0 15,-2-1 0-15,-2-3 0 0,-2-3 0 0,-2 0 0 16,-1-2 0-16,-4-1 0 0,4-3 0 0,-4 1 0 16,3-3 0-16,3 0 0 0,1-1 0 0,5-1 0 15,2 0 0-15,4 2-9 0,1-1-17 16,14 18-23-16,-19-35-8 0,19 35-23 15,-6-40-58-15,25 45-190 0,-27-26-260 0,8 21 46 16,12-17 313-16</inkml:trace>
  <inkml:trace contextRef="#ctx0" brushRef="#br2" timeOffset="574955.629">19266 7277 1727 0,'0'0'33'0,"25"-14"-21"0,-25 14-9 0,27-14-4 15,-27 14-8-15,29-16-1 0,-29 16-4 0,22-15 7 16,-22 15 2-16,20-17 7 0,-20 17 2 16,13-19 5-16,-13 19 1 0,0 0 6 0,13-18 2 15,-13 18 5-15,0 0 3 0,0 0 1 0,0 0 2 16,0-20-5-16,0 20 1 0,0 0-7 0,0 0-3 15,0 0-6-15,0 0-3 0,0 0-2 0,0 0 1 16,0 0-2-16,-13 22 5 0,13-22-2 0,-9 24 4 16,9-24-5-16,-9 30 4 0,5-12-5 15,4-1-1-15,-2 2-3 0,2 1 0 16,2-1 0-16,0 0 0 0,1 2 0 0,3-2 0 16,-1 1 0-16,1-1 0 0,-2 2 0 0,2 0 0 15,-2 1 0-15,2 1 0 0,-4 0 0 0,0 1 0 16,3 0 0-16,-1 2 0 0,-2-1 0 0,6-1 0 15,-3-1 0-15,2 0 0 0,0-1 0 0,1-1 0 16,1-1 0-16,0 0 0 0,2-2 0 16,-2-1 0-16,-9-17 0 0,20 29 0 0,-20-29 0 15,17 21 0-15,-17-21 0 0,0 0 0 0,18 16 0 16,-18-16-23-16,0 0-20 0,0 0-18 16,0 0-50-16,-20-19-206 0,20 19-293 0,0 0 28 0,-24-29 283 15</inkml:trace>
  <inkml:trace contextRef="#ctx0" brushRef="#br2" timeOffset="575580.6444">19602 7666 1961 0,'-16'-6'10'0,"16"6"3"15,0 0-6-15,22-3-4 0,-22 3 9 0,35-2-17 16,-16 1 9-16,3 0-18 0,-3-2 1 0,4 2-3 16,-2-1 4-16,-4-1 3 0,-17 3 5 0,33-4 5 15,-33 4 0-15,31-8 3 0,-13 3-1 0,-1 1 2 16,1-2-1-16,1-2 3 0,-1 1-3 0,0-1 2 16,1 0-1-16,-19 8 0 0,27-18 0 15,-27 18 2-15,22-17-4 0,-22 17 4 0,18-19-4 16,-18 19 0-16,11-19-1 0,-11 19 1 0,8-21-3 15,-8 21 2-15,2-21-3 0,-2 21 3 0,-2-19-1 16,2 19 2-16,-8-18-1 0,8 18 2 0,-7-18-2 16,7 18 2-16,0 0-3 0,-16-22 1 15,16 22-2-15,0 0 0 0,-23-18-1 0,23 18-1 16,-17-10 1-16,17 10 1 0,-23-6-1 16,23 6 3-16,-27-3-1 0,27 3 1 0,-28 1 0 15,28-1-2-15,-29 5 3 0,29-5 0 0,-28 8-1 16,28-8-2-16,-27 11 0 0,27-11 0 0,-26 16 0 15,26-16 0-15,-24 17 0 0,24-17 0 0,-26 20 0 16,26-20 0-16,-24 22 0 0,24-22 0 0,-22 25 0 16,22-25 0-16,-16 32 0 0,8-14 0 15,2 3 0-15,1-1 0 0,3 1 0 0,2 0 0 16,0 1 0-16,2 0 0 0,3 1 0 0,1 1 0 16,4 0 0-16,1 0 0 0,1 1 0 0,1-1 0 15,5-2 0-15,-2-2 0 0,2-2 0 16,3 0 0-16,-2-2 0 0,1-1 0 0,1-2 0 15,5-3 0-15,-3-1 0 0,3-1 0 0,2-2 0 16,-1-3 0-16,3-3 0 0,-1 0 0 16,-2-2 0-16,3-2 0 0,-3-2 0 0,1 0 0 15,-4-4 0-15,1 3-13 0,-6-4-24 0,2 4-8 16,-2-9-19-16,6 14-36 0,-24-31-122 0,32 24-355 16,-25-10 10-16,2 3 146 0</inkml:trace>
  <inkml:trace contextRef="#ctx0" brushRef="#br2" timeOffset="576127.5333">20425 7424 1597 0,'0'0'215'0,"0"0"-191"0,-4-19-15 0,4 19-10 15,18-15 0-15,-18 15-2 0,20-13-1 16,-20 13 0-16,0 0 3 0,22-17 0 0,-22 17 2 16,0 0 2-16,0 0 3 0,10-19 0 15,-10 19 6-15,0 0 1 0,-9-17 5 0,9 17 1 16,0 0 2-16,-19-13 0 0,19 13-3 0,-18-5-1 15,18 5-4-15,-19-3-1 0,19 3-4 0,-22 2 0 16,22-2-3-16,-24 3-1 0,24-3-1 0,-25 5 1 16,25-5-1-16,-27 9-1 0,27-9-2 0,-26 9 0 15,26-9 0-15,-27 15 0 0,27-15 0 0,-22 17 0 16,22-17 0-16,-23 19 0 0,23-19 0 16,-23 25 0-16,23-25 0 0,-19 28 0 15,19-28 0-15,-17 32 0 0,10-15 0 0,3 1 0 16,0 0 0-16,1-1 0 0,3 1 0 0,0-1 0 15,0-17 0-15,5 33 0 0,-5-33 0 0,6 31 0 16,-6-31 0-16,11 28 0 0,-11-28 0 0,16 25 0 16,-16-25 0-16,22 26 0 0,-22-26 0 15,32 24 0-15,-14-13 0 0,2-3 0 0,1 2 0 16,-2-3 0-16,3 0 0 0,-1-2 0 0,-2 0 0 16,-2-1 0-16,2-2 0 0,-3-1 0 0,3 0 0 15,-1-2-10-15,0 1-18 0,-18 0-13 0,34-5-15 16,-34 5-35-16,38-1-101 0,-47-23-266 0,27 19-139 15,-18 5 65-15,12-32 491 0</inkml:trace>
  <inkml:trace contextRef="#ctx0" brushRef="#br2" timeOffset="576846.2959">20726 7382 2000 0,'-18'0'22'0,"18"0"-16"0,0 0-6 0,0 0-5 16,0 0-2-16,0 0-1 0,0 0 1 0,0 0 1 15,0 0 4-15,0 0 1 0,-9 21 2 16,9-21-1-16,0 0 1 0,-2 25 0 0,2-25 2 15,-3 19-3-15,3-19 4 0,0 22-3 0,0-22 3 16,0 28-2-16,0-28 3 0,-3 33-4 0,1-15 4 16,0 0-4-16,2 0 4 0,0 1-4 0,4 1 3 15,-1-1-4-15,5 0-11 0,0 0 28 0,2 0-28 16,2-1 28-16,2-1-14 0,2 0-5 0,3 0 4 16,3-4-4-16,0 2 2 0,0-3-3 15,2-1 2-15,0-1-2 0,0-1 1 16,-1-2 0-16,-1-2 1 0,-2 0-1 0,1-3 1 15,-3-1-1-15,3-1 0 0,-3 0 1 0,2-1 0 16,0-1 0-16,-2-2-1 0,3 1 1 0,-1-3-3 16,-1 0 2-16,2-2-3 0,-1 0 3 0,1-2-1 15,-2 0 2-15,2 0-4 0,-1 0 4 0,-2-2-3 16,-1-2 3-16,-17 14 0 0,29-27 2 16,-29 27-3-16,22-32-16 0,-14 15 33 0,-5 0-32 15,2 0 34-15,-4-2-12 0,1 1-4 0,-2-1 4 16,-2-1-5-16,0 1 4 0,-3 0-4 0,1 0 3 15,4 19-3-15,-7-30 3 0,7 30-2 16,-7-23 2-16,7 23 0 0,-6-18 2 0,6 18-3 16,0 0 3-16,0 0-2 0,-13-19 4 15,13 19-3-15,0 0 1 0,0 0-3 0,0 0-2 16,0 0 0-16,0 0 0 0,0 0 0 0,0 0 0 16,0 0 0-16,-10 17 0 0,10-17 0 0,0 0 0 15,5 26 0-15,-5-26 0 0,3 27 0 0,-3-27 0 16,7 32 0-16,-1-12 0 0,-3-1 0 0,4 2 0 15,-1 2 0-15,0 0 0 0,-1 0 0 0,1 0 0 16,-1-3 0-16,0 3 0 0,1-1 0 16,0 0 0-16,-1 1 0 0,3-3 0 0,-3 1 0 15,1-2 0-15,-1-1 0 0,4 0 0 16,-4-1 0-16,-5-17 0 0,14 31 0 0,-14-31-9 16,13 24-16-16,-13-24-14 0,11 19-14 0,-11-19-46 15,0 0-116-15,29 6-364 0,-29-6-12 0,0 0 155 16</inkml:trace>
  <inkml:trace contextRef="#ctx0" brushRef="#br2" timeOffset="577252.5566">21616 7267 2025 0,'0'0'20'15,"0"0"-18"-15,-8-22-7 0,8 22-5 0,0 0-7 16,0 0-1-16,0 0-3 0,0 0 4 0,0 0 5 16,18-7 6-16,-18 7 5 0,0 0 1 15,3 18 2-15,-3-18 1 0,1 21 4 0,-1-21-3 16,6 26 5-16,-4-9-3 0,2 0 6 0,1 1-4 15,0 3 3-15,0-2-4 0,0 4 5 16,0 1-4-16,0 2 4 0,-1 2-6 0,1-1-6 16,-2 4 0-16,2-2 0 0,0 1 0 0,-1-1 0 15,0-2 0-15,0-2 0 0,1-1 0 0,-3-1 0 16,4-1 0-16,-2-1 0 0,0-3 0 16,-1-1 0-16,-3-17 0 0,9 27 0 0,-9-27 0 15,7 21-15-15,-7-21-10 0,0 0-6 0,13 25-13 16,-13-25-12-16,0 0-37 0,0 0-82 0,28 17-330 15,-28-17-68-15,0 0 44 0</inkml:trace>
  <inkml:trace contextRef="#ctx0" brushRef="#br2" timeOffset="577893.1943">21920 7724 1919 0,'-1'26'110'0,"1"-26"-101"16,0 0-11-16,12-17-10 0,-12 17-4 0,24-10-11 16,-6 6 2-16,-18 4-5 0,28-7 7 15,-28 7-2-15,29-6 7 0,-29 6 2 0,28-6 9 16,-28 6 3-16,28-7 8 0,-28 7 0 0,31-9 5 15,-12 6 0-15,0-3-20 0,4 2 43 16,-5-2-43-16,4 2 41 0,-1-3-18 0,-2 2-3 16,0-3 5-16,-19 8-3 0,32-12 2 0,-32 12-4 15,23-15 2-15,-23 15-6 0,21-17 2 0,-21 17-4 16,12-18 1-16,-12 18-2 0,6-18 2 0,-6 18-4 16,1-17 2-16,-1 17-3 0,-1-18 1 0,1 18-2 15,-4-18 0-15,4 18 0 0,-7-17 2 16,7 17 0-16,0 0 2 0,-21-17-1 15,21 17 1-15,-18-6 0 0,18 6 0 0,-19 0 0 16,19 0 0-16,-23 3 0 0,23-3-1 0,-26 8 0 16,26-8 0-16,-27 8 0 0,27-8-1 0,-26 12 0 15,26-12 0-15,-26 15 1 0,26-15-1 16,-22 17 1-16,22-17-2 0,-24 18 1 0,24-18 0 0,-22 20 2 16,22-20-1-16,-22 22 3 0,22-22-1 15,-20 24 3-15,20-24-3 0,-20 25-12 0,20-25 13 16,-21 27-12-16,21-27 29 0,-22 31-19 0,22-31-2 15,-16 31 0-15,9-14 0 0,3 1 0 0,-2 0 0 16,4 2 0-16,1-1 0 0,2-1 0 0,1 1 0 16,4 0 0-16,4 0 0 0,1 2 0 0,1-1 0 15,3 2 0-15,4 0 0 0,-2-2 0 16,2 0 0-16,2-5 0 0,-2 1 0 16,5-3 0-16,-2-1 0 0,0-2 0 0,3-3 0 15,-1 1 0-15,0-4 0 0,1 0 0 0,1-3 0 16,-1-1 0-16,2 0-17 0,0-3-4 0,-2 0-8 15,0-3-9-15,3 5-20 0,-28 1-41 0,55-6-104 16,-55-16-283-16,24 14-82 0,-4-1 41 0</inkml:trace>
  <inkml:trace contextRef="#ctx0" brushRef="#br2" timeOffset="578643.2109">23037 7481 1926 0,'-36'-8'38'0,"36"8"-30"0,-17-15-11 15,17 15-6-15,-18-11-11 0,18 11-9 16,-19-9-5-16,19 9 0 0,-25-10 10 0,25 10 12 16,-34-7 13-16,14 4 6 0,-1 2 3 0,2 1 1 15,-4-1 0-15,2 3-1 0,-3-2-1 0,4 3 0 16,-4-2 0-16,0 1 0 0,0 1-1 0,-1 0-1 16,-2 0-1-16,4-1 1 0,-3 1-2 0,2-1 2 15,0 0-4-15,2 1 1 0,0-1-1 16,3 1 1-16,-2-1-1 0,4 2 2 0,17-4-2 15,-29 8 0-15,29-8-2 0,-22 12 2 0,22-12-4 16,-17 15 2-16,17-15-3 0,-7 17 2 0,7-17-3 16,0 0 3-16,2 23-2 0,-2-23 1 0,0 0-1 15,22 19 1-15,-22-19 0 0,25 12 1 16,-7-5 1-16,0-1 1 0,0 1-1 0,5-3 2 16,-1 1 0-16,1 0 0 0,3 0 0 15,-1 1 0-15,1-1-1 0,2 0 3 0,-1 1-1 16,-1 0 1-16,2 0-2 0,-1 0 2 0,0-1-3 15,1 1-15-15,1 1 15 0,-1-2-16 0,1 2 34 16,-1-1-16-16,-1 1 15 0,1 2-14 0,0-1-4 16,1 1 4-16,2 2-3 0,-2-2 3 0,-1 3-4 15,1-1 3-15,-2 1-2 0,0-1 1 16,-4 1-1-16,-4 0-1 0,-1 1-1 0,-18-13 0 16,28 24 0-16,-28-24 0 0,19 21 0 15,-19-21 0-15,10 23 0 0,-10-23 0 0,1 25 0 16,-1-25 0-16,-4 25 0 0,4-25 0 0,-6 29 0 15,6-29 0-15,-10 30 0 0,10-30 0 0,-13 28 0 16,13-28 0-16,-18 26 0 0,18-26 0 0,-25 22 0 16,25-22 0-16,-31 17 0 0,10-9 0 15,-1-3 0-15,1-1 0 0,-4-1 0 0,-2-1 0 16,2-1 0-16,-4-1 0 0,4-1 0 0,-4-1 0 16,3-1 0-16,-2 0 0 0,-1-2 0 0,1 0 0 15,-2-1 0-15,3-1 0 0,-2-1 0 0,-2 0 0 16,5 1 0-16,-3 0-6 0,5 0-18 15,-3-2-17-15,10 12-48 0,-25-30-234 0,42 27-288 16,-41-5-6-16,25-2 282 0</inkml:trace>
  <inkml:trace contextRef="#ctx0" brushRef="#br2" timeOffset="581127.6431">23885 7351 1533 0,'-24'-5'55'16,"24"5"-24"-16,0 0-18 0,0 0-3 0,0 0 0 15,0 0-2-15,0 0 1 0,0 0-2 0,0 0 0 16,17-8 1-16,-17 8 1 0,0 0 2 0,0 0 0 16,22 8 2-16,-22-8 0 0,0 0 1 0,0 0 0 15,22 20 2-15,-22-20-3 0,0 0 3 0,11 24-3 16,-11-24 3-16,6 23-2 0,-6-23 3 16,3 28-5-16,3-10 3 0,-6-18-7 15,7 35 2-15,-2-15-5 0,0-1 3 0,1-1-5 16,0 2 4-16,2-2-5 0,-1 2 4 0,2 0-6 15,2 0-12-15,0 0 32 0,2 0-33 0,0 1 34 16,1-1-17-16,1 3-5 0,-2-1 4 0,2 1-5 16,-2-2 6-16,1-1-6 0,-2-1 6 0,2 1-7 15,-3-1 4-15,2 1-3 0,1-1 4 16,-1 0-4-16,0 1 5 16,1-2-6-16,-14-18 4 0,30 30-4 0,-30-30 4 0,29 24-4 0,-29-24 2 15,28 19-5-15,-28-19-2 0,27 15-12 0,-27-15-10 16,24 10-28-16,-24-10-45 0,29 14-214 0,-29-14-282 15,0 0 31-15,0 0 304 0</inkml:trace>
  <inkml:trace contextRef="#ctx0" brushRef="#br2" timeOffset="582002.6601">23754 7774 1452 0,'0'0'344'0,"0"0"-321"0,17-10-20 0,-17 10-4 16,0 0-1-16,26-8 2 0,-26 8 0 0,22-3 1 15,-22 3 0-15,20-2-1 0,-20 2 1 0,19-3 0 16,-19 3 0-16,19-2 2 0,-19 2-2 0,21-5 3 16,-21 5-2-16,25-6 0 0,-25 6 1 15,29-8 0-15,-29 8-1 0,25-10 2 16,-25 10-2-16,29-12 3 0,-29 12 0 0,32-11 3 15,-14 6 0-15,-18 5-1 0,35-9 0 0,-19 2-24 16,-16 7 38-16,30-10-40 16,-30 10 40-16,29-13-18 0,-29 13 0 0,24-12 0 0,-24 12-1 0,20-14 2 15,-20 14-3-15,21-15 4 0,-21 15-4 0,16-14 4 16,-16 14-3-16,0 0 2 0,22-21-2 16,-22 21 0-16,0 0-2 0,17-14 1 0,-17 14-2 15,0 0 1-15,20-11-1 0,-20 11 0 0,0 0 0 16,22-9 1-16,-22 9 0 0,0 0 1 0,24-3-1 15,-24 3 2-15,21 0-1 0,-21 0 0 16,21 2-1-16,-21-2 2 0,22 4 0 0,-22-4 0 16,25 5 2-16,-25-5-2 0,24 6 1 0,-24-6 0 15,23 6-1-15,-23-6 1 0,22 7 0 16,-22-7 1-16,23 8 2 0,-23-8 2 0,23 13 1 16,-23-13 0-16,28 15 0 0,-28-15-4 0,34 21 1 15,-15-10-4-15,1 1-13 0,-2 0 12 0,1 0-13 16,-2 1 30-16,0-1-16 0,-17-12 16 0,29 26-15 15,-29-26-1-15,28 26 4 0,-28-26-5 0,18 28-1 16,-18-28 0-16,13 28 0 0,-13-28 0 0,7 32 0 16,-6-16 0-16,-1 1 0 15,-1 0 0-15,-2 1 0 0,0-1 0 0,-2 2 0 16,0-3 0-16,-4 3 0 0,9-19 0 0,-19 30 0 16,19-30 0-16,-20 24 0 0,20-24 0 0,-20 19 0 15,20-19 0-15,-23 15 0 0,23-15 0 0,-27 7 0 16,9-4 0-16,1-3 0 0,-2-2 0 0,-3 0 0 15,-1-2 0-15,-2-2 0 0,-2-1 0 16,0-1 0-16,3-2 0 0,-1-1 0 0,1-1 0 16,2 0 0-16,0-2 0 0,3 0 0 0,2 1 0 15,-1-2 0-15,18 15 0 0,-28-25 0 0,28 25 0 16,-26-26 0-16,26 26 0 0,-21-24 0 16,21 24 0-16,-17-23 0 0,17 23 0 0,-8-24 0 15,8 24 0-15,2-23 0 0,-2 23 0 0,12-24 0 16,-12 24-11-16,18-21-23 0,0 15-12 15,-18 6-35-15,38-8-69 0,-44-18-332 0,26 23-133 16,-20 3 67-16</inkml:trace>
  <inkml:trace contextRef="#ctx0" brushRef="#br2" timeOffset="584362.0879">1351 8289 899 0,'0'0'134'0,"0"0"-57"0,-3-17-40 15,3 17-21-15,0 0-8 0,0 0-5 16,16-11-1-16,-16 11-3 0,0 0 0 0,19-8-3 16,-19 8-1-16,0 0-1 0,0 0 3 0,16-10 1 15,-16 10 3-15,0 0 4 0,0 0 3 16,0 0 4-16,0 0-12 0,0 0 34 0,0 0-11 16,0 0 29-16,0 0-2 0,0 0-1 0,0 0-3 15,0 0-3-15,0 0-4 0,0 0-5 16,0 0-6-16,0 0-4 0,0 0-2 0,0 0-3 15,0 0 0-15,0 0-3 0,0 0-1 0,0 0 0 16,0-17 0-16,0 17 0 0,0 0 1 0,0 0-1 16,-18 0-1-16,18 0-1 0,0 0-3 0,-19 3-2 15,19-3-1-15,0 0-1 0,-27 1 0 0,27-1-2 16,-19 0 0-16,19 0-1 0,-19 0 0 0,19 0 0 16,-19 0-1-16,19 0-1 0,0 0-1 15,-24 0 1-15,24 0-1 0,0 0 2 16,-23 1-1-16,23-1-1 0,0 0 0 0,-23 0-1 15,23 0 0-15,0 0 1 0,-22 0 0 0,22 0 1 16,-19 2 0-16,19-2 0 0,-18 3 0 0,18-3 1 16,-20 2 1-16,20-2-1 0,-16 4 1 0,16-4 0 15,-20 6-2-15,20-6 0 0,-21 7 0 0,21-7 1 16,-16 10-1-16,16-10-20 0,-19 10 19 16,19-10-19-16,-20 16 37 0,20-16-13 0,-15 19 14 15,15-19-16-15,0 0-2 0,-20 20-1 0,20-20 0 16,0 0 2-16,-13 24-3 0,13-24 3 0,-8 21-2 15,8-21 1-15,-8 22-1 0,8-22 2 16,-6 26-3-16,6-26 3 0,-7 30-4 0,7-30 4 16,0 31-4-16,0-31 4 0,-4 30-2 15,4-30 1-15,0 30-2 0,0-30 3 0,4 27-5 16,-4-27 4-16,4 24-3 0,-4-24 2 0,14 23-1 16,-14-23 2-16,14 21-1 0,-14-21 2 15,21 15 0-15,-21-15 1 0,24 14-1 0,-24-14 1 0,29 13-1 16,-29-13 3-16,26 13-2 0,-6-7 1 0,-20-6-1 15,31 14 0-15,-9-8-2 0,-3-2 1 0,2 1-3 16,-2-1 2-16,1 1-1 0,2-2 1 16,-1 0 0-16,1-2-2 0,-1 0 1 0,-2-1 0 15,-2-1 0-15,1 0 0 0,-18 1 0 16,31-8-2-16,-31 8 2 0,24-10-4 0,-24 10 0 16,26-14-1-16,-26 14 2 0,25-18-4 0,-25 18-4 15,22-19-14-15,-22 19-19 0,23-24-33 0,-1 24-59 16,-32-31-292-16,30 19-157 0,-20 12 26 0,15-41 523 15</inkml:trace>
  <inkml:trace contextRef="#ctx0" brushRef="#br2" timeOffset="585705.8674">1941 8507 1108 0,'0'0'77'0,"0"0"-59"15,0 0-23-15,0 0-12 0,0 0-12 0,0 0-9 16,0 0-6-16,0 0 5 0,6-24 12 0,-6 24 16 16,0 0 13-16,5-23 14 0,-5 23 9 0,0 0 15 15,0 0 6-15,0-21 9 0,0 21-2 16,0 0 1-16,0 0-6 0,-1-17-3 16,1 17-7-16,0 0-3 0,0 0-4 0,1-24 0 15,-1 24-2-15,0 0 1 0,11-22-6 0,-11 22-1 16,11-17-6-16,-11 17-1 0,14-18-5 0,-14 18 0 15,17-19-5-15,-17 19 1 0,20-21 20 0,-20 21-45 16,20-23 43-16,-20 23-44 0,24-19 20 0,-24 19 3 16,25-17-1-16,-25 17 6 0,30-17-2 15,-30 17 5-15,29-13-1 0,-29 13 3 0,31-9-1 16,-31 9 3-16,26-1-2 0,-26 1 2 0,22 4-2 16,-22-4-2-16,19 7-1 0,-19-7-2 15,16 12-1-15,-16-12-2 0,20 17-2 0,-20-17-3 16,19 19 2-16,-19-19 14 0,21 26-35 0,-21-26 36 15,19 31-37-15,-10-14 18 0,-9-17 4 0,13 33-4 16,-8-15 4-16,-2 0-3 0,0 0 5 16,-2 0-4-16,-1 0 5 0,-1-1-5 0,-2 0 5 15,-3 0-5-15,6-17 4 0,-15 32-5 0,15-32 3 16,-23 27-3-16,23-27 3 0,-32 27-3 0,32-27 2 16,-34 24-4-16,13-14 2 0,3-2-2 0,-2-2 4 15,-1-2-1-15,2-3 1 0,-3-2 0 0,-2-1-1 16,-1-2 0-16,4-1 0 0,-3-2-1 15,2-2-1-15,0 0 2 0,-2-3-3 16,2 0 4-16,2-3-2 0,-1-1 1 0,5 1-3 16,-1-2 3-16,4 0-5 0,2-1 4 0,0-2-5 15,4 0 0-15,3-3-9 0,2 2-1 0,0-4-18 16,9 5-7-16,-7-11-3 0,0 31-39 0,14-51-17 16,11 44-101-16,-32-29-183 0,25 13-140 0,-3 9 40 15,-9-20 483-15</inkml:trace>
  <inkml:trace contextRef="#ctx0" brushRef="#br2" timeOffset="586330.8844">2674 8065 1533 0,'-3'21'297'16,"3"-21"-257"-16,-24 3-18 0,24-3-11 0,0 0-5 15,0 0-6-15,-16 7-2 0,16-7-2 16,0 0-1-16,0 0-2 0,0 0 0 16,-6 20-1-16,6-20 3 0,0 0 1 0,-1 24 5 15,1-24-2-15,1 18 3 0,-1-18-2 0,3 23 4 16,-3-23-3-16,3 28 4 0,-3-28-2 0,8 32 4 16,-5-15-4-16,2 4-17 0,0 2 35 0,2 0-34 15,-1 1 32-15,0 1-12 0,3-4-6 0,-1 2 6 16,0-1-6-16,0-1 4 0,2-1-5 15,-1 0 5-15,1-2-7 0,0 1 7 0,-3 1-6 16,3-1 4-16,-1 0-4 0,-2-1 2 0,0 2-3 16,0-3 3-16,-2 0-3 0,1-1 3 0,-6-16-3 15,9 28 0-15,-9-28-5 0,7 24 1 16,-7-24-10-16,6 21-4 0,-6-21-23 0,0 0-28 16,19 27-66-16,-39-44-269 0,20 17-171 0,0 0 0 15,0 0 508-15</inkml:trace>
  <inkml:trace contextRef="#ctx0" brushRef="#br2" timeOffset="586737.1396">3264 8186 1864 0,'0'0'24'0,"0"0"-8"0,0 0-13 0,0 0-6 15,0 0-1-15,0 0-8 0,0 0-2 16,0 0-3-16,0 0 0 0,0 0 0 0,0 0 8 16,0 0 0-16,6 26 7 0,-6-26 3 0,0 23 6 15,0-23 3-15,-8 31-16 0,8-31 40 0,-5 35-36 16,-1-17 35-16,4 0-14 0,-2 2-10 0,-1 0 4 15,3 1-8-15,-2 1 4 0,-2 1-5 16,4 0 3-16,-6-2-6 0,6 0 5 0,-3-2-6 16,1 1 3-16,2-2-3 0,-1 1 2 15,0-1-3-15,2-1 2 0,2 0-4 0,-1-17 4 16,1 28-2-16,-1-28 2 0,5 24-3 0,-5-24 0 16,8 22-5-16,-8-22 0 0,5 18-7 0,-5-18-4 15,0 0-16-15,0 0-19 0,20 25-36 0,-20-25-61 16,15 4-302-16,-15-4-137 0,0 0 54 0</inkml:trace>
  <inkml:trace contextRef="#ctx0" brushRef="#br2" timeOffset="587080.8994">3532 8360 1910 0,'0'0'21'0,"0"0"-11"0,0 0-6 15,22-2-1-15,-22 2-4 0,19 2-1 0,-19-2-1 16,17 9-3-16,-17-9-1 0,18 12-1 0,-18-12 0 16,12 17 5-16,-12-17 1 0,10 20 4 15,-10-20 1-15,3 23 2 0,-3-23-2 16,8 26 3-16,-8-26-4 0,3 26 5 0,-3-26-4 15,6 27 4-15,-6-27-5 0,3 27 0 0,-3-27-2 16,2 25 2-16,-2-25-3 0,6 25 5 0,-6-25-5 16,2 22 1-16,-2-22-1 0,1 18 0 0,-1-18-3 15,0 0-1-15,2 20-8 0,-2-20-9 0,0 0-16 16,0 0-19-16,10 17-34 0,-10-17-36 0,0 0-82 16,0 0-146-16,-2-20-143 0,2 20 7 15,0 0 450-15</inkml:trace>
  <inkml:trace contextRef="#ctx0" brushRef="#br2" timeOffset="587299.6564">3511 8207 1943 0,'18'-12'22'0,"-18"12"-10"0,1-21-3 0,-1 21-8 15,15-23 2-15,-15 23-6 0,20-20-4 0,-20 20-3 16,22-15-10-16,-22 15-7 0,20-7-15 0,-20 7-21 16,0 0-41-16,0-18-104 0,0 18-348 15,0 0-30-15,0 0 223 0</inkml:trace>
  <inkml:trace contextRef="#ctx0" brushRef="#br2" timeOffset="588205.9243">4555 8525 1346 0,'0'0'67'15,"22"-17"-36"-15,-22 17-16 0,18-13-7 0,-18 13-3 16,20-14-6-16,-20 14 4 0,0 0-4 0,22-19 4 16,-22 19-1-16,0 0 5 0,7-18 4 0,-7 18 13 15,0 0 6-15,-10-23 9 0,10 23-2 16,0 0-3-16,-19-16-7 0,19 16-1 0,-25-12-4 15,25 12 0-15,-26-11-4 0,6 5-3 16,20 6-4-16,-35-7-5 0,15 3-2 0,-2 1-2 16,-4-1-3-16,-1 3 2 0,2 0 0 0,-2 1 0 15,3 1 2-15,1 0 0 0,-1 1 1 0,-2 1-1 16,4 0 0-16,-2 0 0 0,2 0 2 0,-2 2-2 16,4 0 1-16,-1 0-3 0,3 1 1 15,1 0 0-15,-2 1 2 0,4 2-1 0,15-9 4 16,-27 19-3-16,27-19 5 0,-21 26-5 0,21-26 2 15,-13 27-4-15,13-27 3 0,-3 31-5 0,1-14 5 16,2-17-7-16,3 31 3 0,-3-31-2 0,11 33 1 16,-11-33-2-16,18 30 4 0,-18-30-6 0,24 26 5 15,-24-26-3-15,34 22 3 0,-14-12-1 16,0-2 2-16,4 0-3 0,-2-2 2 16,0-1 0-16,2-2-1 0,-2-2 1 0,2 1-1 15,2-5 0-15,-3 1 0 0,0-2 0 0,-1-1 1 16,0-1 0-16,1-2-1 0,-2-1 2 0,3 1-3 15,-3-2 3-15,0 0-3 0,-1 1 3 0,-6-2-3 16,-14 11 3-16,32-25-2 0,-32 25 1 0,23-28-3 16,-23 28 3-16,21-28-3 0,-21 28 5 15,16-30-6-15,-16 30 6 0,14-33-5 0,-11 15 5 16,4-2-4-16,-5-1 5 0,-1-2-5 0,-1-1 5 16,0-1-4-16,-2-2-12 0,-1 0 32 0,-4 0-30 15,1 1 30-15,-3 3-12 0,1 0-8 16,-1 2 6-16,2 2-7 0,0 2 4 0,7 17-5 15,-10-30 3-15,10 30-2 0,-10-24 3 0,10 24-4 16,-6-17 3-16,6 17-3 0,0 0 0 16,0 0 0-16,-3-17 1 0,3 17 0 0,0 0 0 15,0 0 1-15,0 0 0 0,0 0 0 0,0 0 3 16,0 0-1-16,20 18 0 0,-20-18 2 16,0 0-1-16,20 28 2 0,-20-28-1 0,15 29 4 0,-5-12-4 15,0 2 3-15,1 0-4 0,1 4 3 0,0 1-4 16,1 4-13-16,2 1 25 0,-3 2-26 15,4-2 25-15,1-2-7 0,-1 0-8 0,-1 0 7 16,2-2-5-16,-1 0 3 0,1 0-4 16,-1-2 3-16,-3-3-5 0,3 2 4 0,-2-2-8 15,-1-1 0-15,-2-1-7 0,-11-18-1 0,20 25-12 16,-20-25-7-16,18 22-27 0,-18-22-34 0,20 22-112 16,-20-22-327-16,0 0-39 0,0 0 143 0</inkml:trace>
  <inkml:trace contextRef="#ctx0" brushRef="#br2" timeOffset="588768.4347">5094 8570 1816 0,'0'0'42'0,"0"0"-23"16,0 0-9-16,0 0-4 0,0 0-2 0,24-4-1 15,-24 4-2-15,26-4-3 0,-26 4-2 0,29-6-3 16,-29 6 0-16,30-7-1 0,-30 7 2 0,29-8 2 16,-29 8 2-16,32-11 2 0,-32 11 2 0,31-11-1 15,-31 11 4-15,27-12 0 0,-27 12 4 16,27-11-1-16,-27 11 3 0,22-12-1 0,-22 12 1 16,18-15-2-16,-18 15 1 0,14-17-1 0,-14 17-3 15,15-19-1-15,-15 19 1 0,12-22-5 16,-12 22 4-16,11-24-4 0,-11 24 1 0,10-28-3 15,-10 28 3-15,7-30-4 0,-6 13-12 0,-1 17 29 16,-1-30-30-16,1 30 33 0,-7-27-16 0,7 27 0 16,-11-22 1-16,11 22-1 0,0 0 2 15,-26-17-1-15,26 17 3 0,-22-6-2 0,22 6 0 16,-25-3 0-16,25 3-1 0,-26 2-2 0,26-2 1 16,-24 9 0-16,24-9 0 15,-28 14 1-15,28-14-1 0,-29 23 3 0,29-23-4 0,-31 29-14 0,16-12 28 16,15-17-29-16,-28 36 27 0,15-19-10 0,-1 3-4 15,4-2 2-15,-1 1-3 0,2 1 6 16,2 0-6-16,1 1 4 0,1-1-3 16,5 1 3-16,0-1-4 0,2 2 5 0,6-1-5 15,0-1 5-15,3 1-4 0,2-2 3 0,3 0-1 16,-16-19 0-16,34 32-1 0,-16-18 0 0,3-1 0 16,1-3 0-16,3-1-4 0,1-3-3 0,3-1-3 15,-1-4 2-15,3 0-4 0,2-2 0 0,1-1-7 16,-4-5-8-16,5 4-14 0,-9-8-14 15,12 10-30-15,-17-19-43 0,28 26-277 0,-25-20-178 16,7 1 37-16,4 5 442 0</inkml:trace>
  <inkml:trace contextRef="#ctx0" brushRef="#br2" timeOffset="592206.0127">6663 8426 96 0,'-6'-18'5'0,"6"18"-25"0,0 0 1 16,0 0 13-16,0 0 20 0,4-19 15 16,-4 19 20-16,0 0 10 0,0 0 31 0,0 0 12 15,0 0 24-15,0 0-6 0,-4-20 9 16,4 20-29-16,0 0-2 0,0 0-23 0,0 0-10 16,0 0-14-16,0 0-3 0,0 0-6 0,-10-17 3 15,10 17 4-15,0 0 5 0,0 0 0 0,0 0-3 16,0 0-4-16,0 0-5 0,0 0-3 0,0 0-3 15,0 0-2-15,0 0-6 0,0 0 0 0,0 0-5 16,0 0-2-16,0 0-7 0,0 0-3 16,0 0-4-16,0 0 1 0,0 0-3 0,0 0 1 15,0 23-3-15,0-23 3 0,0 20-4 0,0-20 5 16,3 23-5-16,-3-23 5 0,2 26-3 16,-2-26 4-16,5 28-3 0,-5-28 5 0,6 27-5 15,-6-27 4-15,6 31-3 0,-3-14 4 0,-3-17-4 16,5 33 3-16,-5-33-5 0,5 33 4 0,-2-16-6 15,-3-17 4-15,7 32-7 0,-7-32 5 16,9 29-5-16,-9-29 3 0,11 25-1 0,-11-25 0 16,11 22-1-16,-11-22 0 0,10 20-1 0,-10-20 1 15,0 0-2-15,10 21 3 0,-10-21 0 0,0 0-1 16,0 0 1-16,0 0-1 0,0 0 0 0,0 0-1 16,0 0 0-16,0 0 1 0,0 0-2 15,0 0 2-15,0 0 1 0,0 0-2 0,-9-21 2 16,9 21-1-16,-7-19 0 0,7 19-1 15,-2-24 1-15,2 24-3 0,1-31 5 0,1 15-5 16,4-3 5-16,-3 1-4 0,5 0 4 0,-3-1-4 16,3 1 4-16,2 1-5 0,-10 17 6 0,22-31-4 15,-22 31 3-15,23-26-3 0,-23 26 3 0,24-26-4 16,-24 26 3-16,26-25-1 0,-26 25 1 0,24-25-2 16,-24 25 2-16,25-23-3 0,-25 23 4 15,28-20-2-15,-28 20 1 0,22-18 1 0,-22 18 0 16,21-12 0-16,-21 12 3 0,17-6 0 0,-17 6 2 15,0 0 0-15,21 1-3 0,-21-1 0 16,0 0-1-16,18 15 1 0,-18-15-1 0,15 17 2 16,-15-17-4-16,18 19 3 0,-18-19-4 0,19 24 3 15,-19-24-4-15,14 26 4 0,-14-26-4 0,20 24 2 16,-20-24-3-16,15 23 3 0,-15-23-3 16,16 23 4-16,-16-23-1 0,14 24 1 0,-14-24-2 15,10 28 1-15,-10-28-2 0,9 28 3 0,-9-28-2 16,10 26 2-16,-10-26-4 0,6 26 3 0,-6-26-3 15,6 19 3-15,-6-19-1 0,0 0 1 0,10 23-1 16,-10-23 0-16,0 0-1 0,0 0 1 0,0 0 0 16,0 0-1-16,0 0 2 0,0 0-2 15,0 0 1-15,0 0 0 0,0 0-1 0,0 0 0 16,0 0 0-16,0 0 1 0,0 0 0 16,0 0-1-16,5-17 1 0,-5 17-2 0,2-22 3 15,-2 22-3-15,5-31 4 0,-4 13-3 0,0-2 2 16,-1 0-3-16,2 0 3 0,-2 1-3 0,3 0 4 15,1-1-4-15,-2 0 5 0,6 0-4 0,-5 2 2 16,6-1-3-16,-9 19 3 0,15-31-3 16,-15 31 4-16,20-31-1 0,-20 31 1 15,23-28-3-15,-23 28-13 0,24-25 12 0,-24 25-13 0,28-20 30 16,-28 20-15-16,24-13 15 0,-24 13-13 0,22-3-2 16,-22 3 3-16,19 2-1 0,-19-2 0 0,21 6-2 15,-21-6 0-15,21 12-8 0,-21-12 9 16,24 14-14-16,-24-14 29 0,28 14-14 0,-28-14 0 15,30 18-2-15,-30-18 0 0,30 22 0 16,-30-22 0-16,31 24 0 0,-31-24 0 0,28 29 0 16,-28-29 0-16,22 33 0 0,-14-16 0 0,-1 0 0 15,2 0 0-15,-5 0 0 0,1 0 0 0,-2 0 0 16,-3-17 0-16,3 33 0 0,-3-33 0 0,2 34 0 16,1-16 0-16,-1-1 0 0,-1 0 0 0,-1-17 0 15,3 33 0-15,-3-33 0 0,5 28 0 16,-5-28 0-16,4 25 0 0,-4-25 0 0,1 24 0 15,-1-24 0-15,0 24 0 0,0-24 0 16,0 21 0-16,0-21 0 0,-1 18 0 0,1-18 0 16,0 17 0-16,0-17 0 0,-1 18-4 0,1-18-8 15,-1 18-5-15,1-18-1 0,0 19-9 0,0-19-5 16,2 20-3-16,-2-20-41 0,0 21-28 0,-17-33-129 16,17 12-357-16,11 17 34 0,-11-17 214 15</inkml:trace>
  <inkml:trace contextRef="#ctx0" brushRef="#br2" timeOffset="595346.7056">8127 8525 879 0,'0'0'154'0,"0"0"-56"0,0 0-11 16,0-17-7-16,0 17-8 0,0 0-5 0,0 0-6 15,0 0-6-15,0 0-9 0,0 0-9 0,0 0-7 16,0 0-7-16,0 0-6 0,0 0-4 0,0 0-5 16,16-17-2-16,-16 17 0 0,0 0 1 15,0 0-1-15,17-16 2 0,-17 16-2 0,0 0 3 16,26-19 0-16,-26 19 2 0,26-15-2 0,-26 15 3 16,24-14-1-16,-24 14 2 0,27-16 0 15,-27 16-1-15,27-14-3 0,-27 14 0 0,24-14-3 16,-24 14 1-16,22-8-3 0,-22 8 1 0,21-7-1 15,-21 7-1-15,22-3-1 0,-22 3 0 0,22 1-1 16,-22-1 1-16,24 5 1 0,-24-5-1 16,27 9 1-16,-27-9-3 0,24 9 3 0,-24-9 0 15,28 10 3-15,-28-10 0 16,27 13 2-16,-27-13-2 0,30 17 3 0,-30-17-3 0,27 22 3 0,-27-22-5 16,30 28 6-16,-30-28-5 0,29 34 3 0,-16-15-6 15,1 2 4-15,1-1-5 0,-2 3 4 0,-5 0-7 16,2-1 4-16,-1 1-4 0,-2-4 5 15,-3 1-3-15,-2-2 4 0,2-1-5 16,-8 0 3-16,2 0-1 0,2-17 3 0,-14 31-2 16,14-31 4-16,-24 25-4 0,24-25 0 0,-31 23-2 15,10-13 0-15,2 0 0 0,-5-2 0 0,2-2 0 16,0 0 0-16,0-3 0 0,-1-2 0 0,0-1 0 16,-1-3 0-16,0 0 0 0,0-1 0 0,1-2 0 15,0 0 0-15,0 0 0 0,-3-1 0 16,4 0 0-16,0-2 0 0,1 2 0 0,1-3 0 15,20 10 0-15,-30-20 0 0,30 20 0 0,-27-23 0 16,27 23 0-16,-16-27 0 0,16 27 0 0,-10-28 0 16,10 28 0-16,-10-26 0 0,10 26 0 15,-4-29 0-15,4 29 0 16,3-29-3-16,-3 29-2 0,8-33-5 0,-1 16-1 0,1 0-9 0,-8 17 1 16,20-31-11-16,-20 31-5 0,22-34-22 15,-3 25-28-15,-22-21-65 0,32 29-299 0,-24-17-116 16,1 0 6-16,-6 18 511 0</inkml:trace>
  <inkml:trace contextRef="#ctx0" brushRef="#br2" timeOffset="595986.7441">8812 8504 1660 0,'0'0'74'0,"0"0"-54"16,0 0-17-16,22-8-3 0,-22 8-6 0,17-11-4 15,-17 11-7-15,22-12-1 0,-22 12-3 0,21-12 6 16,-21 12 3-16,19-10 7 0,-19 10 5 15,0 0 6-15,22-8 7 0,-22 8 8 0,0 0 8 16,0 0 4-16,0 0 2 0,0 0-2 16,0 0-5-16,0 0-5 0,19 18-2 0,-19-18-8 15,0 0 3-15,7 24-7 0,-7-24 1 0,11 19-3 16,-11-19 4-16,13 24-5 0,-13-24 3 0,13 30-5 16,-4-12 3-16,-9-18-5 0,17 34 2 0,-9-16-3 15,3-1 1-15,-3 1-2 0,-8-18 2 0,25 31-3 16,-25-31 4-16,23 29-5 0,-23-29 4 15,22 28-3-15,-22-28 1 0,20 25-1 0,-20-25 3 16,22 21-2-16,-22-21 4 0,13 19-2 0,-13-19 0 16,0 0 0-16,21 22 0 0,-21-22-1 15,0 0 0-15,0 0-1 0,0 0-2 0,0 0 3 16,0 0 0-16,0 0 1 0,0 0 1 0,0 0 1 16,0 0-2-16,1-23 3 0,-1 23-1 0,-11-22 3 15,11 22-3-15,-13-25-2 0,13 25-2 16,-18-28 0-16,18 28 0 0,-19-30 0 0,19 30 0 15,-18-34 0-15,9 15 0 0,4-3 0 0,-5 0 0 16,4 2 0-16,1-1 0 0,5 21 0 0,-3-31 0 16,3 31 0-16,2-26-2 0,-2 26-1 0,6-20-5 15,-6 20 2-15,16-21-4 0,-16 21 2 16,24-18-3-16,-24 18 1 0,30-18-5 0,-11 12 1 0,-2-3-4 16,2 4 1-16,2-2-5 15,-1 2 1-15,-2-2-11 0,4 6-9 0,-22 1-22 16,41-6-25-16,-41 6-41 15,38-4-102-15,-38 4-204 0,18-16-96 0,7 21 200 0</inkml:trace>
  <inkml:trace contextRef="#ctx0" brushRef="#br2" timeOffset="596643.0135">9571 8555 1856 0,'0'0'25'0,"0"0"-15"0,0 0-7 16,0 0-2-16,0 0-5 0,0 0-2 0,0 0-6 16,17 10-5-16,-17-10-4 0,0 0-2 0,24-5 6 15,-24 5 5-15,19-7 8 0,-19 7 6 0,22-8 2 16,-22 8 1-16,24-9 4 0,-24 9-1 0,24-12 4 15,-24 12 1-15,28-14 1 0,-28 14 0 0,21-15 2 16,-21 15-4-16,22-16 2 16,-22 16-4-16,19-19 1 0,-19 19-3 0,14-19 0 15,-14 19-3-15,10-17-1 0,-10 17-1 0,0 0-1 16,11-21-1-16,-11 21 1 0,0 0-2 0,2-21 2 16,-2 21-2-16,0 0 1 0,0 0 1 0,1-19-1 15,-1 19 0-15,0 0 0 0,0 0-2 0,0 0 2 16,0 0-2-16,0 0 3 0,-12-17-2 15,12 17 0-15,0 0 2 0,-21 1 0 0,21-1 1 16,-19 2 2-16,19-2 0 0,-24 5 1 0,24-5 0 16,-24 8-1-16,24-8 0 0,-30 8-1 0,30-8 2 15,-25 11-1-15,25-11 2 0,-24 13-4 0,24-13 2 16,-22 15-3-16,22-15-1 0,-21 15 0 0,21-15 2 16,-17 20-2-16,17-20 4 0,-21 25-5 15,21-25 0-15,-17 28 0 0,17-28 0 16,-16 33 0-16,10-13 0 0,1 0 0 0,2 3 0 15,3-2 0-15,0 1 0 0,1 0 0 0,4-3 0 16,1-1 0-16,-6-18 0 0,18 31 0 0,-18-31 0 16,22 29 0-16,-22-29 0 0,28 26 0 0,-28-26 0 15,31 20 0-15,-11-13 0 0,1-2 0 0,1 1 0 16,1-3 0-16,1 1 0 0,0-2 0 0,2 1 0 16,-1-3 0-16,5 0 0 0,-5-1 0 15,5-2 0-15,-6 2 0 0,0-3 0 0,2 2 0 16,-9-2 0-16,4-1 0 0,-3 1 0 15,-18 4-4-15,26-11-26 0,-26 11-21 0,20-17-37 16,3 26-106-16,-23-9-410 0,1-18 8 0,-1 18 117 16</inkml:trace>
  <inkml:trace contextRef="#ctx0" brushRef="#br2" timeOffset="598830.5583">11395 8461 1370 0,'0'0'55'0,"0"0"-29"0,-1-21-14 16,1 21-2-16,0 0 0 0,0 0-3 0,0 0-2 15,0 0-3-15,12-19 2 0,-12 19-2 0,0 0 3 16,0 0 1-16,0 0 5 0,8-17 4 16,-8 17 4-16,0 0 4 0,0 0 0 15,0 0 1-15,0 0-2 0,-8-18-3 0,8 18-5 16,0 0-4-16,0 0-1 0,-17-10-2 0,17 10 3 16,-18-5-1-16,18 5 0 0,-25-3 1 0,25 3-1 15,-27-5-1-15,27 5 1 0,-33-4-2 0,12 3 2 16,3 2 1-16,-4-1 0 0,1 4 0 0,-4-3-4 15,3 3-2-15,-2 0-4 0,2 1 1 16,-2 1-3-16,1-1 2 0,0 0-2 0,1 1 1 16,0 0-1-16,-2-1 2 0,5 1-1 0,2 0 2 15,-2 0 0-15,19-6 1 0,-25 12 1 0,25-12 1 16,-23 12-2-16,23-12 2 0,0 0-3 16,0 0 1-16,-11 21-3 0,11-21 2 0,0 0-1 15,0 0 2-15,15 20-2 0,-15-20 3 0,19 11-4 16,-19-11 3-16,22 9 0 0,-22-9 1 15,31 6 0-15,-16-3 1 0,5-1 2 0,-1 1 1 16,0 0 0-16,3 0 0 0,0 1-2 0,1 1 2 16,2-2-2-16,-3 3 3 15,0 1-2-15,5 0 1 0,-4-2-2 0,1 2-1 0,-2 0-2 0,0 2 2 16,-4-1-2-16,3 2 2 0,-2-1-1 0,-1 1 1 16,4 0-1-16,-5-2 1 0,-1 2-3 15,2-2 2-15,-18-8-4 0,30 21 3 0,-30-21-3 16,30 22 3-16,-30-22-2 0,22 20 1 15,-22-20-3-15,21 20 5 0,-21-20-3 0,12 19 3 16,-12-19-2-16,9 23 2 0,-9-23-4 0,4 22 5 16,-4-22-2-16,-2 21 2 0,2-21 0 0,-3 21 2 15,3-21-3-15,-9 19 2 0,9-19-2 0,0 0 1 16,-27 21 0-16,27-21-22 0,-22 11 20 16,22-11-21-16,-29 8 19 0,12-5 3 0,1-1-2 15,-5-2 2-15,-1 1 12 0,0-2-13 0,1 0 0 16,-6 0-1-16,0-3-11 0,0-1 11 0,-2-1 1 15,-2 0 19-15,1-1-20 0,4 1 18 0,-5-1-19 16,6-1-1-16,-3 1-1 0,4-1 1 0,2 0-3 16,0-1-3-16,2 0 0 0,-1 0-4 15,21 9 1-15,-33-20-3 0,33 20-2 16,-27-18-5-16,27 18-10 0,-25-19-13 0,25 19-27 16,-21-17-27-16,21 17-54 0,-17-17-137 0,17 17-243 15,0 0-4-15,0-26 332 0</inkml:trace>
  <inkml:trace contextRef="#ctx0" brushRef="#br2" timeOffset="599705.5824">11829 8545 1809 0,'-20'0'160'0,"20"0"-151"0,-23-2-14 0,23 2-8 15,0 0-14-15,-22-5-18 0,22 5-24 16,0 0-25-16,0 0-11 0,0 0 3 15,0 0 24-15,0 0 33 0,0 0 35 0,0 0 20 16,0 0 21-16,19-14 11 0,-19 14 13 0,0 0 6 16,0 0 2-16,24-14-6 0,-24 14-4 0,0 0-6 15,0 0-7-15,0 0-3 0,0 0-7 0,0 0-5 16,0 0-6-16,0 0-2 0,0 0-6 0,0 0-2 16,0 0-4-16,0 0-1 0,0 0-3 15,0 0 2-15,0 0-3 0,0 0 3 0,9 23-1 16,-9-23 0-16,2 17 0 0,-2-17 0 0,2 21-2 15,-2-21 3-15,5 25-4 0,-5-25 4 0,6 30-4 16,-6-30 3-16,9 31-3 0,-6-14 3 0,5 1-2 16,-3 0 2-16,1 0-3 0,4 1 3 15,-4 1-4-15,5-1 3 0,0 2-2 0,0-2 3 16,0-1-3-16,0 0 2 0,1-1-3 16,-12-17-17-16,24 28 30 0,-24-28-30 0,23 22 31 15,-23-22-12-15,28 13-3 0,-28-13 2 0,29 5-3 16,-29-5 0-16,29-2 2 0,-29 2-3 0,33-10 4 15,-33 10 0-15,30-16-14 0,-30 16 35 0,30-19-33 16,-30 19 33-16,27-23-18 0,-27 23-3 0,22-26 3 16,-22 26-4-16,24-30 4 0,-24 30-4 0,25-34 4 15,-12 16-4-15,-2 0 4 0,2 0-4 16,0-1 4-16,-2-1-4 0,0 1 5 16,-2-1-4-16,-1 0 3 0,1-2-4 0,-2 2 4 15,-3 0-4-15,2 2 4 0,-6 18-3 0,5-30 3 16,-5 30-3-16,1-26 3 0,-1 26-3 0,0-21 4 15,0 21-4-15,0-18 2 0,0 18 0 0,0 0 0 16,-2-21 1-16,2 21 1 0,0 0-1 16,0 0 1-16,0 0-3 0,0 0 1 0,0 0-1 15,0 0 0-15,0 0 2 0,0 0 1 0,0 0 2 16,0 0 1-16,0 0 2 0,8 21-7 0,-8-21-1 16,5 24 0-16,-5-24 0 0,5 28 0 0,-5-28 0 15,6 31 0-15,-1-14 0 0,-2 0 0 0,-1 2 0 16,1 2 0-16,1-2 0 0,-2 3 0 0,3-4 0 15,1 3 0-15,-1-3 0 16,4 1 0-16,-1-1 0 0,2 0 0 0,-2 2 0 16,2-3 0-16,-3 0 0 0,-7-17 0 0,18 31 0 15,-18-31 0-15,17 27 0 0,-17-27 0 0,16 21-19 16,-16-21 14-16,0 0-20 0,21 22 0 0,-21-22-40 16,0 0-58-16,0 0-128 0,0 0-376 0,0 0 37 15,1-17 274-15</inkml:trace>
  <inkml:trace contextRef="#ctx0" brushRef="#br2" timeOffset="600314.9668">13114 8532 1832 0,'0'0'25'0,"-6"-17"-16"15,6 17-12-15,0-17-1 0,0 17-9 0,0 0-4 16,0-23-4-16,0 23 3 0,0 0 2 0,-2-19 9 16,2 19 4-16,0 0 7 0,-14-18 3 0,14 18 5 15,0 0 3-15,-27-17 4 0,27 17 0 16,-24-10 1-16,24 10-3 0,-30-7-2 0,30 7-2 16,-31-6 0-16,15 5 0 0,-5-1 1 0,2 2 2 15,1 2-3-15,-4 0 2 0,0 2-5 0,0 1 1 16,0-1-4-16,2 2 1 0,0 2-2 0,0-1 1 15,2 1-4-15,1 3 1 0,17-11-4 16,-32 21 2-16,32-21-2 0,-28 20 0 16,28-20 0-16,-23 23 0 0,23-23 0 0,-17 26 0 15,17-26 0-15,-10 28 0 0,10-28 0 0,-4 33 0 16,6-13 0-16,0-1 0 0,3 2 0 0,5-3 0 16,1 1 0-16,1-2 0 0,1 1 0 0,1 0 0 15,-14-18 0-15,34 33 0 0,-17-17 0 0,0 0 0 16,4-2 0-16,-5-1 0 0,3-1 0 0,2 1 0 15,-1-4 0-15,1 1 0 0,1-2 0 16,0 0-9-16,2-1 2 0,-2-2-3 16,2 0 8-16,3-3-18 0,-1 3 6 0,-3-6-24 15,6 5-17-15,-9-11-9 0,13 22-89 0,-30-36-236 16,23 21-218-16,-4-1 27 0,-22 1 482 0</inkml:trace>
  <inkml:trace contextRef="#ctx0" brushRef="#br2" timeOffset="600861.851">13696 8626 1725 0,'30'-13'116'0,"-30"13"-81"16,-8-20-22-16,8 20-2 0,0-21-8 16,0 21-1-16,-2-18-5 0,2 18 4 0,-2-18-4 15,2 18 4-15,-9-17-2 0,9 17 4 0,-13-17 0 16,13 17 3-16,-20-15 0 0,20 15 5 15,-22-13 0-15,22 13 4 0,-24-10-1 0,24 10-2 16,-29-7-1-16,11 2-2 0,2 3 2 0,-3-1-1 16,3 3 1-16,-5 0-3 0,4 2-2 15,1-1-6-15,16-1 0 0,-30 10 0 0,30-10 0 16,-30 13 0-16,30-13 0 0,-32 17 0 0,32-17 0 16,-32 23 0-16,32-23 0 0,-27 30 0 0,16-13 0 15,0 1 0-15,2 1 0 0,0 2 0 0,5 2 0 16,3-1 0-16,0-2 0 0,2 1 0 0,0-3 0 15,5 0 0-15,1 0 0 16,2 0 0-16,1 1 0 0,-10-19 0 0,25 31 0 0,-6-17 0 16,-3 1 0-16,4-2 0 0,-2-1-3 15,3 2-1-15,1-5-20 0,0 3 29 0,-2-2-15 16,4 0 11-16,-2 0-15 0,2-2-6 0,1-3-4 16,1 6-8-16,-4-9-9 0,2 7-7 0,-4-11-7 15,6 11-1-15,-10-13-1 0,11 9 2 0,-27-5-10 16,41 0-45-16,-36-19-124 0,14 16-270 0,1 2 26 15,-20 1 260-15</inkml:trace>
  <inkml:trace contextRef="#ctx0" brushRef="#br2" timeOffset="601580.6199">14054 8779 1901 0,'-22'9'97'0,"22"-9"-80"0,0 0-14 16,-9-19-5-16,9 19-6 0,0 0-7 15,0 0-6-15,12-23-7 0,-12 23-5 0,0 0-2 16,27-12 1-16,-27 12 4 0,0 0 8 15,23-19 9-15,-23 19 9 0,20-11 4 0,-20 11 9 16,22-12 0-16,-22 12 6 0,27-14 0 0,-27 14 3 16,27-13-1-16,-27 13 2 0,24-13-2 0,-24 13 0 15,23-12-5-15,-23 12-3 0,22-14-4 0,-22 14 1 16,21-16-3-16,-21 16 2 0,19-17-3 16,-19 17 0-16,16-14-2 0,-16 14 1 0,19-13-3 15,-19 13 3-15,21-12-1 0,-21 12 0 0,18-11 0 16,-18 11 1-16,0 0-1 0,18-15 1 0,-18 15 0 15,0 0 1-15,0 0-1 0,9-20 2 0,-9 20-1 16,0 0 3-16,0 0 0 0,-14-22 3 16,14 22 0-16,0 0 0 0,-22-13-3 0,22 13 0 15,-22-7-1-15,22 7 0 0,-27-8-2 16,27 8 1-16,-27-3 0 0,27 3-3 0,-24 0 1 16,24 0-1-16,-27 2-1 0,27-2 1 0,-25 4 1 15,25-4-1-15,-30 7 1 0,30-7 0 0,-27 8 3 16,27-8 0-16,-30 14 2 0,30-14-2 0,-27 17-2 15,27-17-2-15,-24 19 0 0,24-19 0 0,-24 22 0 16,24-22 0-16,-22 28 0 0,22-28 0 16,-19 34 0-16,14-16 0 0,-2 1 0 0,3 2 0 15,-1-2 0-15,5 0 0 0,0 2 0 0,0-2 0 16,4 2 0-16,-1-2 0 0,0 0 0 16,6 0 0-16,1-1 0 0,1-1 0 0,0 0 0 15,-11-17 0-15,27 29 0 0,-9-16 0 0,-1-1 0 16,2-1 0-16,2-1 0 0,-2-2 0 0,4-1 0 15,-2-1 0-15,5-1 0 16,0-2 0-16,-4-1 0 0,4-1 0 0,2-1 0 0,-4 0 0 16,3-2 0-16,-2-1 0 0,-3-1-10 0,0 0-9 15,-2-3-10-15,2 3-4 0,-3-6-15 0,3 9-10 16,-22 1-4-16,33-11-52 0,-33-12-45 0,32 32-252 16,-32-9-146-16,18-18 34 0,4 22 500 0</inkml:trace>
  <inkml:trace contextRef="#ctx0" brushRef="#br2" timeOffset="602330.6341">14956 8625 1533 0,'0'0'134'0,"-1"-18"-114"0,1 18-23 16,0 0-9-16,-14-17-12 0,14 17-8 0,0 0 1 15,-19-8 9-15,19 8 12 0,-22-4 12 0,22 4 5 16,-25-2 7-16,25 2 5 0,-32 0 8 0,32 0 4 15,-29 1 4-15,29-1 1 0,-33 2-4 0,33-2-3 16,-30 3-4-16,30-3-1 0,-27 2-1 0,27-2 3 16,-24 3-3-16,24-3-1 0,-22 4-7 15,22-4-4-15,-18 8-3 0,18-8-1 0,0 0-4 16,-17 18 0-16,17-18-3 0,0 0 1 16,-9 23-2-16,9-23 1 0,-5 17-3 0,5-17 3 15,1 17-4-15,-1-17 2 0,7 17-3 0,-7-17 2 16,14 16-3-16,-14-16 4 0,18 14-2 0,-18-14 3 15,22 13-1-15,-22-13 4 0,25 15-2 0,-25-15 3 16,30 14-2-16,-12-8 2 16,-1 1-2-16,5-1 2 0,0 0-1 0,-1 1 2 0,4-1-2 15,-1 1 0-15,2 0-1 0,-1 0-1 0,0-1-1 16,1 2 3-16,-4-2-3 0,1 1 2 0,-1-1-1 16,-1 1 1-16,-1 2 0 0,-1-2 2 0,-19-7-2 15,33 18-19-15,-33-18 19 0,32 17-19 0,-32-17 34 16,27 18-15-16,-27-18 15 0,20 18-14 15,-20-18-2-15,21 17 3 0,-21-17-3 16,13 17 2-16,-13-17-2 0,0 0 4 0,4 23-2 16,-4-23 5-16,0 0-2 0,-16 20 3 0,16-20 0 15,-19 10 4-15,19-10-4 0,-23 11 1 0,23-11-4 16,-26 9-5-16,26-9 0 0,-23 7 0 0,23-7 0 16,-25 7 0-16,25-7 0 0,-26 4 0 0,26-4 0 15,-31 2 0-15,14-2 0 0,-3-1 0 16,-1 0 0-16,-3-2 0 0,0 1 0 0,0-2 0 15,-4 1 0-15,1-2 0 0,-2 1 0 0,1-2 0 16,0 3 0-16,-1-3 0 16,2 1 0-16,3-1-2 0,0-2-9 0,1 0-9 0,0 2-1 0,0-5-15 15,6 5-5-15,-6-7-18 0,23 13-12 16,-36-20-27-16,36 20-45 0,-29-19-88 0,29 19-203 16,0 0-45-16,-21-16 79 0</inkml:trace>
  <inkml:trace contextRef="#ctx0" brushRef="#br2" timeOffset="603846.2935">15582 8646 274 0,'0'0'129'0,"0"0"-26"0,20-4-39 16,-20 4-22-16,16 0-12 0,-16 0 2 0,20-1 12 15,-20 1 12-15,17-1 9 0,-17 1 6 0,0 0-1 16,23 2 3-16,-23-2 1 0,0 0 6 0,0 0 2 15,0 0-2-15,0 0-5 0,0 0-13 0,0 0-11 16,17-6-9-16,-17 6-10 0,0 0-6 16,0 0-8-16,0 0-2 0,0 0-2 15,18-11-3-15,-18 11 1 0,0 0-3 0,0 0 1 16,19-11 3-16,-19 11 6 0,0 0 4 0,0 0 2 16,0 0-5-16,0 0-3 0,0 0-5 0,-11-18-2 15,11 18-2-15,0 0 0 0,-24-11-3 0,24 11 1 16,-20-6-3-16,20 6-1 0,-21-6-1 15,21 6-1-15,-23-5-1 0,23 5 2 0,-26-4-2 16,26 4 4-16,-27-4-2 0,27 4-1 0,-32-4 1 16,32 4-1-16,-30-1 0 0,30 1 2 0,-30 1 0 15,30-1 0-15,-30 5 1 0,30-5-1 0,-24 7 0 16,24-7-2-16,-18 8 0 0,18-8 0 0,-18 8 1 16,18-8-2-16,0 0 1 0,-19 17-1 15,19-17 0-15,0 0-2 0,-7 17 2 16,7-17-2-16,0 0 1 0,4 17 1 0,-4-17 0 15,0 0 0-15,18 14 3 0,-18-14-2 0,17 11 2 16,-17-11-1-16,22 12 1 0,-22-12-1 0,31 16 1 16,-15-7-3-16,3-2 3 0,3 1-4 0,0 1 3 15,-1-2-2-15,1 1 2 0,-1 1-2 0,1-1 1 16,-2 1-1-16,-2-1 1 0,4 1 0 0,-3-2 0 16,-1 2 1-1,1-2 0-15,0-1-2 0,-2 1 2 0,-17-7-1 0,30 15 2 0,-30-15-2 16,31 15 3-16,-31-15-4 0,30 16 2 15,-30-16-3-15,25 18 3 0,-25-18-2 0,22 20-21 16,-22-20 40-16,16 19-39 0,-16-19 38 0,14 20-14 16,-14-20-4-16,5 22 3 0,-5-22-2 0,0 21 3 15,0-21-3-15,-5 22 4 0,5-22-5 16,-10 23 5-16,10-23-3 0,-12 20 2 0,12-20-4 16,-13 21 3-16,13-21-2 0,-12 19 1 0,12-19-1 15,-19 17 1-15,19-17-2 0,-19 14 3 0,19-14-2 16,-20 13 2-16,20-13-3 0,-28 9 1 0,28-9 0 15,-29 7 2-15,29-7-2 0,-33 4 1 0,16-3 0 16,1-1-1-16,-4 0 0 0,3-1 1 0,-3 0-1 16,1-2 0-16,1 1 0 15,-2-2-2-15,0 1 0 0,0-1-2 0,1-1 2 16,0 2-2-16,3-2 2 0,-4 0-3 0,20 5-1 16,-31-8-5-16,31 8-5 0,-29-10-11 0,29 10-13 15,-27-11-29-15,27 11-50 0,-27-18-178 0,27 18-280 16,0 0 41-16,-13-24 301 0</inkml:trace>
  <inkml:trace contextRef="#ctx0" brushRef="#br2" timeOffset="604549.433">16501 8389 1862 0,'-19'-10'37'0,"19"10"-24"16,-3-17-13-16,3 17-10 0,0 0-8 0,-7-23-17 16,7 23-12-16,0 0-10 0,0 0 9 15,-19-26 37-15,19 26 2 0,-16-13 41 0,16 13-8 16,-28-13 4-16,12 3-18 0,16 10 22 0,-37-7-23 15,19 5 18-15,-4-2-4 0,-1 2-6 0,2 0-4 16,1 1-2-16,-4 1-2 0,2 1-1 0,-2 0 0 16,3 3-1-16,1 1-2 0,2 0-22 15,0 2 19-15,0 2-21 0,18-9 37 16,-32 23-16-16,32-23 15 0,-28 26-15 0,28-26-4 16,-18 26 2-16,18-26-1 0,-8 29 3 0,8-29-3 15,-4 31 4-15,4-31-3 0,6 31 4 0,0-14-1 16,1 0 4-16,3 0-3 0,1 1 4 0,1 0-6 15,-1 2 6-15,5-2-5 0,1 3 7 0,-2 1-4 16,5 0 4-16,-1 0-5 0,2-3 4 0,-2 0-7 16,5 1 4-16,-2-1-4 0,0 1 2 15,0-2-4-15,0 0 4 0,-1-1-3 0,-2 0 2 16,2-2-3-16,-4 2 0 0,-17-17 0 0,30 31-5 16,-30-31 10-16,30 30-9 0,-30-30 8 15,22 26-4-15,-22-26 0 0,15 25 0 0,-15-25 0 16,11 19 0-16,-11-19 0 0,9 17 0 0,-9-17 0 15,0 0-11-15,0 0-7 0,4 17-6 0,-4-17-6 16,0 0-9-16,0 0-11 0,0 0-24 16,0 0-29-16,-29-6-53 0,35 23-96 0,-31-31-156 15,25 14-107-15,-21-1 149 0,-8-19 366 0</inkml:trace>
  <inkml:trace contextRef="#ctx0" brushRef="#br2" timeOffset="605440.0777">15873 8807 1821 0,'-27'-4'48'0,"27"4"-34"15,-21-21-3-15,21 21-9 0,-14-19-2 0,14 19-5 16,-2-19-1-16,2 19-1 0,5-18 2 0,-5 18-1 16,5-17 5-16,-5 17-1 0,0 0 5 0,14-23-2 15,-14 23 3-15,18-14 0 0,-18 14 2 16,26-13-2-16,-26 13 3 0,36-12-3 0,-19 6 1 15,4 0-3-15,-1 0 1 0,1 0-2 0,1-1 3 16,2-1-1-16,0 1 3 0,3 1 0 0,-4 1 2 16,3 0 0-16,-1 2 3 0,3 0 0 15,-5-2 1-15,2 3-1 0,-3-2-1 0,-4 2-2 16,-1 1-2-16,-17 1-1 0,31-4 1 0,-31 4-1 16,23-2-1-16,-23 2 2 0,22 0 0 15,-22 0-3-15,0 0-3 0,0 0 0 0,0 0 0 16,19 8 0-16,-19-8 0 0,0 0 0 0,0 0 0 15,0 0 0-15,0 21 0 0,0-21 0 0,0 0 0 16,-9 25 0-16,9-25 0 0,-14 19 0 0,14-19 0 16,-13 23 0-16,13-23 0 0,-16 29 0 0,16-29 0 15,-16 32 0-15,10-15 0 0,-1 0 0 16,2 1 0-16,-2 2 0 0,2 0 0 0,0 2 0 16,3-2 0-16,1 1 0 0,-2 0 0 15,3 1 0-15,3-2 0 0,-1 0 0 0,1 0 0 16,6-4 0-16,-1 1 0 0,-8-17 0 0,16 28 0 15,-16-28 0-15,26 22 0 0,-26-22 0 0,25 16 0 16,-25-16 0-16,30 9 0 0,-30-9 0 16,33 8 0-16,-12-6 0 0,-4-1 0 0,4 0 0 15,1-1 0-15,-1-1 0 0,0-1 0 0,1-1 0 16,-2 0 0-16,2-2 0 0,2-1 0 0,-2-1 0 16,0-1 0-16,-1 0 0 0,-2-1 0 0,2 0 0 15,-1-1 0-15,2 0 0 0,1 0 0 0,-3-3 0 16,-3 1 0-16,1-1 0 0,-1-1 0 0,-17 14 0 15,28-33-8-15,-17 16 16 0,-2-1-8 16,-1-2 0-16,-3 1 0 0,1 0 0 16,-4-2 0-16,-2 2 0 0,0 1 0 0,-2 0 0 15,2 18 0-15,-8-29 0 0,8 29 0 0,-8-23 0 16,8 23 0-16,-11-19 0 0,11 19 0 0,0 0 0 16,-21-15 0-16,21 15 0 0,0 0 0 0,-25-9 0 15,25 9 0-15,0 0 0 0,-21-1 0 0,21 1 0 16,0 0 0-16,-20 6 0 0,20-6 0 15,0 0 0-15,-19 17 0 0,19-17 0 0,0 0 0 16,-13 25 0-16,13-25 0 0,-3 27 0 0,3-27 0 16,-2 30 0-16,4-13 0 0,-2 0 0 0,4 2 0 15,2 0 0-15,-2 0 0 0,3-1 0 16,2 0 0-16,-2 0 0 0,3 1 0 0,-2-1 0 16,-8-18 0-16,18 31 0 0,-18-31 0 0,19 30 0 15,-19-30 0-15,19 27 0 0,-19-27 0 16,22 24 0-16,-22-24 0 0,29 22 0 0,-29-22 0 15,25 16 0-15,-25-16 0 0,30 9 0 0,-30-9 0 16,25 4 0-16,-25-4-15 0,23 0-3 0,-23 0-1 16,23-4-7-16,-23 4-4 0,20-8-14 0,-20 8-19 15,20-12-24-15,-1 17-32 0,-19-28-68 0,26 30-194 16,-26-7-126-16,15-23 3 0,3 25 458 16</inkml:trace>
  <inkml:trace contextRef="#ctx0" brushRef="#br2" timeOffset="605846.3424">17304 8614 1137 0,'0'0'272'0,"-8"-29"-260"0,8 29-18 15,-8-27 10-15,8 27 3 0,-3-21 5 0,3 21-4 16,0 0-2-16,0-22 1 0,0 22 11 0,0 0 7 15,-11-19 9-15,11 19-1 0,0 0 0 16,0 0-4-16,0 0 1 0,0 0 1 0,0 0 3 16,0 0 1-16,0 0-1 0,0 0-2 15,0 0-6-15,0 0 0 0,0 0-4 0,0 0 1 16,0 0-6-16,-5 26 0 0,5-26-4 0,5 22 1 16,-5-22-5-16,6 30 1 0,-1-13-4 0,1 4 6 15,1-1-5-15,-1 2 4 0,-1 0-6 0,1-1-3 16,-3 0-2-16,2 1 0 0,2 0 0 0,-1 1 0 15,0 0 0-15,3 0 0 0,-2-1 0 16,-1-1 0-16,1 0 0 0,-1-1-14 0,-1 0 25 16,1-1-12-16,-1-1 5 0,1-1-4 15,-6-17-10-15,11 30 0 0,-11-30-4 0,9 25-4 16,-9-25-4-16,2 18-3 0,-2-18-6 0,0 0-6 16,7 19-11-16,-7-19-18 0,0 0-30 0,0 0-73 15,0 0-281-15,0 0-85 0,0 0 20 0</inkml:trace>
  <inkml:trace contextRef="#ctx0" brushRef="#br2" timeOffset="606236.9714">17702 8483 1474 0,'-3'-37'474'16,"3"37"-448"-16,0 0-17 0,6-20-7 0,-6 20-3 16,0 0-6-16,0 0-2 0,0 0-5 0,0 0 0 15,0 0 3-15,0 0 4 0,0 0 3 0,0 0 4 16,0 0 5-16,-16 7 1 0,16-7 7 16,0 0-2-16,-20 24 4 0,20-24-3 0,-13 21 1 15,13-21-3-15,-8 28 3 0,8-28-4 16,-3 33 4-16,0-14-7 0,-2 2-3 0,4 1-3 15,0 0 0-15,1 1 0 0,0-4 0 0,1 2 0 16,0-2 0-16,4-1 0 0,-2 2 0 0,-1-2 0 16,-1 0 0-16,5 0 0 0,-2-1 0 0,2 0-1 15,-3 0-2-15,-3-17-7 0,11 29 3 16,-11-29-8-16,11 24-17 0,-11-24 32 0,8 19-38 16,-8-19 32-16,0 0-27 0,13 25-11 0,-13-25-20 15,0 0-15-15,0 0-16 0,12 19-24 0,-12-19-11 16,0 0-137-16,0 0-130 0,0 0-82 0,0 0 252 15</inkml:trace>
  <inkml:trace contextRef="#ctx0" brushRef="#br2" timeOffset="607080.7438">17899 8677 1911 0,'0'0'40'0,"21"-20"-26"0,-21 20-4 15,0 0-8-15,18-17-3 0,-18 17-1 0,0 0-1 16,0 0 1-16,0 0 0 0,0 0 1 16,0 0 0-16,0 0 3 0,0 0 0 0,0 0 2 15,8 20-4-15,-8-20 3 0,-3 18-4 0,3-18 3 16,-5 22-3-16,5-22 3 0,-2 22-2 15,2-22 6-15,-1 28-1 0,1-28 3 0,1 31-2 16,1-14 0-16,1 0-4 0,2 1 2 0,-2-1-2 16,5 1 1-16,-2 0-3 0,-1-1-16 0,-5-17 29 15,20 29-31-15,-20-29 31 0,21 22-14 0,-21-22-3 16,24 20 3-16,-24-20-4 0,25 14 2 0,-25-14-1 16,24 7 0-16,-24-7 1 0,27 2 0 0,-27-2 3 15,24-4-1-15,-24 4 2 0,22-7-1 16,-22 7 0-16,24-12 1 0,-24 12 1 15,22-17-2-15,-22 17 2 0,27-20-3 0,-27 20-15 16,25-25 34-16,-25 25-31 0,21-28 32 0,-21 28-16 16,19-28-2-16,-19 28 2 0,19-28-3 0,-19 28 2 15,14-31-3-15,-14 31 2 0,11-31-3 0,-11 31 4 16,5-32-4-16,-5 32 5 0,-1-30-3 16,1 30 4-16,-7-32-3 0,3 15 3 0,-6 1-4 15,5-1 4-15,-4 0-4 0,9 17 5 0,-13-26-1 16,13 26 3-16,0 0-1 0,-15-18-1 0,15 18-4 15,0 0-1-15,0 0 0 0,0 0 0 0,-20-3 0 16,20 3 0-16,0 0 0 0,0 0 0 0,-9 24 0 16,9-24 0-16,6 25 0 0,-6-25 0 15,11 33 0-15,-4-14 0 0,0-1 0 16,1 4 0-16,3 0 0 0,-1 2 0 0,1 1 0 16,3 2 0-16,0 1 0 0,-2 1 0 0,0 1 0 15,1-1 0-15,-2 1 0 0,0 1 0 0,2-1 0 16,-4 0 0-16,0-1 0 0,-2 1 0 0,-1 0 0 15,-1 1 0-15,-3-2 0 0,2-1 0 0,-4 1 0 16,0 0 0-16,-1 0 0 0,-2 2 0 0,0 2 0 16,-1 1 0-16,-3-2 0 0,-3 1 0 15,3-2 0-15,-4 0 0 0,-1-4 0 0,-2 0 0 16,-1-2 0-16,-1-2 0 16,-4-1 0-16,0-3 0 0,-2 0 0 0,-3-6 0 0,-1 0 0 15,0-4 0-15,-4-4 0 0,1-4 0 0,-1-5 0 16,-3-2 0-16,0-5 0 0,-2 0 0 0,-1-4 0 15,-1-2 0-15,-3-1 0 0,-1-3 0 16,3 0 0-16,-3 3 0 0,-3-1 0 0,-1 1 0 16,-4 0 0-16,3-3 0 0,-3-1 0 0,-2 3-9 15,-1-2-16-15,4 3-1 0,-2-1-6 0,5 6-11 16,-4-8-26-16,19 20-51 0,-21-29-94 0,51 30-260 16,-50-10-96-16,23-3 106 0</inkml:trace>
  <inkml:trace contextRef="#ctx0" brushRef="#br2" timeOffset="609924.5549">19616 8721 1295 0,'-22'-9'59'0,"22"9"-19"0,0 0-18 16,0 0-7-16,-16-17-5 0,16 17-3 0,0 0-3 15,0 0-4-15,0 0 2 0,-1-19-1 0,1 19 3 16,0 0 0-16,0 0 5 0,-1-17 0 15,1 17 8-15,0 0 2 0,0 0 9 16,0 0 5-16,-10-20 5 0,10 20 3 0,0 0 0 16,0 0-1-16,0 0-4 0,0 0-3 0,0 0-6 15,-15-15-4-15,15 15-3 0,0 0-2 0,0 0-3 16,0 0-4-16,0 0-1 0,0 0-1 0,0 0-2 16,0 0 1-16,0 0-1 0,0 0 0 0,0 0-3 15,0 0 2-15,0 0 0 0,0 0 1 0,0 0 0 16,0 0 1-16,0 0-2 0,0 0 2 15,0 0-2-15,4 17 0 0,-4-17-4 0,0 0 0 16,7 19-1-16,-7-19 2 0,7 17-2 16,-7-17 4-16,8 26-5 0,-8-26 0 0,9 30 0 15,-6-13 0-15,2 0 0 0,-1 0 0 0,0 1 0 16,2-1 0-16,2 1 0 0,-1-1 0 0,2 0 0 16,-1 0 0-16,-8-17 0 0,19 32 0 0,-19-32 0 15,20 27 0-15,-20-27 0 0,18 23 0 16,-18-23 0-16,19 18 0 0,-19-18 0 0,16 16 0 15,-16-16 0-15,21 11 0 0,-21-11 0 0,20 6 0 16,-20-6 0-16,22 3 0 0,-22-3 0 0,27-1 0 16,-27 1 0-16,26-5 0 0,-26 5 0 0,26-8 0 15,-26 8 0-15,26-12 0 0,-26 12 0 0,20-17 0 16,-20 17 0-16,16-20 0 0,-16 20 0 16,16-23 0-16,-16 23 0 0,13-24 0 15,-13 24 0-15,10-24 0 0,-10 24 0 0,5-24 0 16,-5 24 0-16,2-22 0 0,-2 22 0 0,4-20 0 15,-4 20 0-15,0 0 0 0,-4-23 0 0,4 23 0 16,0 0 0-16,0 0 0 0,-6-21 0 0,6 21 0 16,0 0 0-16,0 0 0 0,0 0 0 0,0 0 0 15,0 0 0-15,0 0 0 0,0 0 0 16,0 0 0-16,0 0 0 0,0 0 0 0,0 0 0 16,0 0 0-16,0 0 0 0,0 0 0 0,17 28 0 15,-17-28 0-15,15 28 0 0,-7-11 0 0,2 2 0 16,0 1 0-16,2 2 0 0,-3 0 0 0,6 0 0 15,-3 1 0-15,0-1 0 0,1-2 0 16,0-1 0-16,0 1 0 0,1-2 0 0,1-1 0 16,-15-17 0-16,29 30 0 15,-29-30 0-15,33 28 0 0,-11-16 0 0,-6-1 0 0,3 0 0 16,0-3 0-16,0 0 0 0,-1-4 0 0,-18-4 0 16,30 5 0-16,-30-5 0 0,30-2 0 0,-30 2 0 15,32-10 0-15,-32 10 0 0,25-17 0 0,-25 17 0 16,24-23 0-16,-24 23 0 0,17-29 0 0,-10 12 0 15,-7 17 0-15,9-34 0 0,-7 16 0 16,1-1 0-16,-3-2 0 0,0 1 0 0,-2-2 0 16,1-1 0-16,-3 1 0 0,1-1 0 15,-1 1 0-15,-1-2 0 0,-2 0 0 0,1 1 0 16,-2-1 0-16,0 1 0 0,-1 0 0 0,1 1 0 16,-2 2 0-16,-1 0 0 0,0 2 0 0,0-1 0 15,0 1 0-15,1 0 0 0,10 18 0 0,-21-29 0 16,21 29 0-16,-18-23 0 0,18 23 0 15,-18-19 0-15,18 19 0 0,-17-12 0 0,17 12-23 16,0 0-14-16,-24-15-22 0,24 15-31 0,0 0-49 16,4 17-184-16,-4-17-246 15,0 0 16-15,0 0 300 0</inkml:trace>
  <inkml:trace contextRef="#ctx0" brushRef="#br2" timeOffset="611783.9749">20607 8469 1515 0,'0'0'75'0,"5"-17"-34"0,-5 17-21 16,0 0-8-16,0 0-1 0,20-19-1 0,-20 19 0 15,0 0-4-15,20-12 0 0,-20 12-2 0,0 0 1 16,0 0 7-16,0 0 5 0,0 0 7 0,0 0 2 16,0 0-3-16,0 0-5 0,0 0-2 15,0 0-5-15,-1 23 2 0,1-23-4 0,-8 24 3 16,8-24-6-16,-1 33 5 0,0-15-8 16,2 1 4-16,0 3-7 0,3 0 6 0,0 2-7 15,-3 0 6-15,1 0-5 0,6-1 5 0,-6-1-4 16,3 0 7-16,0 0-4 0,-1-1 6 0,1 1-4 15,-1 0 4-15,0-2-3 0,-1 2 5 0,-3 0-5 16,4 2-13-16,-3-2 28 0,0 1-32 0,-1-3 30 16,0 1-13-16,-3-2-5 0,0 1 4 0,1-3-6 15,-3 0 3-15,5-17-3 0,-6 24 0 16,6-24 0-16,-3 17 0 0,3-17 0 0,0 0 0 16,0 0 0-16,0 0 0 0,0 0 0 15,0 0 0-15,0 0 0 0,0 0 0 0,3-26 0 16,-3 26 0-16,2-32 0 0,1 12 0 0,-3 0 0 15,0-1 0-15,0-2 0 0,-3-1 0 0,3 1 0 16,-2 0 0-16,-1-1 0 0,1 1 0 16,1 0 0-16,1 0 0 0,1 2 0 15,3 1 0-15,-1 0 0 0,5 2 0 0,-1 1 0 0,-7 17 0 16,21-29 0-16,-21 29 0 0,27-21 0 0,-11 12 0 16,4 1 0-16,-1 3 0 0,-2-2 0 0,1 3 0 15,-18 4 0-15,32-7 0 0,-32 7 0 0,30-4 0 16,-30 4 0-16,28 2 0 0,-28-2 0 0,29 9 0 15,-29-9 0-15,24 14 0 16,-24-14 0-16,24 22 0 0,-24-22 0 0,20 27 0 16,-20-27 0-16,21 32 0 0,-10-13 0 0,2 1 0 15,1 1 0-15,5 2 0 0,-1 0 0 0,2 1 0 16,0-1 0-16,0 2 0 0,-3-2 0 0,1 3 0 16,-3-2 0-16,1 0 0 0,-3-1 0 0,0 0 0 15,-2-2 0-15,-2-1 0 0,-1 1 0 0,-3-4 0 16,1-1 0-16,-6-16 0 0,8 26 0 15,-8-26 0-15,10 23 0 0,-10-23 0 0,9 18-9 16,-9-18-20-16,0 0-15 0,0 0-18 0,22 25-36 16,-22-25-44-16,21 12-190 0,-21-12-242 15,0 0 25-15,0 0 342 0</inkml:trace>
  <inkml:trace contextRef="#ctx0" brushRef="#br2" timeOffset="612143.353">21377 8857 2002 0,'-19'-4'17'16,"19"4"-5"-16,0 0-9 0,6-19-2 0,-6 19-3 15,0 0 0-15,29-10 0 0,-29 10 0 16,25 0 0-16,-25 0 1 0,20 4 0 0,-20-4 1 15,18 10 0-15,-18-10-1 0,0 0 2 0,17 21-1 16,-17-21 1-16,7 18 0 0,-7-18 3 0,9 23-1 16,-9-23-14-16,8 26 29 0,-8-26-28 0,5 33 28 15,-2-15-18-15,0 2 0 0,-1-2 0 16,0 0 0-16,-1-1 0 0,4 0 0 0,-5-17 0 16,4 32 0-16,-4-32 0 0,5 26 0 0,-5-26 0 15,3 20 0-15,-3-20 0 0,0 0 0 0,5 21 0 16,-5-21-17-16,0 0-7 0,0 0-8 0,0 0-15 15,0 0-24-15,0 0-32 0,0 0-47 16,-14-29-100-16,14 29-145 0,0 0-58 16,-9-27-20-16,9 27 442 0</inkml:trace>
  <inkml:trace contextRef="#ctx0" brushRef="#br2" timeOffset="612362.1068">21346 8658 1560 0,'-22'-27'116'0,"22"27"-37"0,-14-36-14 16,14 36-19-16,-8-28-7 0,8 28-12 0,-2-20-7 16,2 20-8-16,1-19-4 0,-1 19-4 0,0 0 0 15,6-21-4-15,-6 21 1 0,0 0-2 16,19-11 2-16,-19 11-3 0,21-5 2 0,-21 5-4 16,23 0-1-16,-23 0-6 0,29 5-12 0,-29-5-17 15,35 8-32-15,-35-8-49 0,39 17-195 0,-39-17-255 16,18 4 3-16,-18-4 321 0</inkml:trace>
  <inkml:trace contextRef="#ctx0" brushRef="#br2" timeOffset="612924.6189">22117 8876 1395 0,'15'-21'330'15,"-15"21"-296"-15,0 0-20 0,21-10-12 0,-21 10-3 16,18-9-5-16,-18 9-3 0,0 0-5 16,22-15-4-16,-22 15 2 0,0 0 3 0,7-17 5 15,-7 17 10-15,0 0 3 0,-1-17 8 0,1 17 2 16,0 0 5-16,-8-17 0 0,8 17 2 0,0 0-2 15,-20-20 1-15,20 20-3 0,-19-12 2 16,19 12-3-16,-24-9 3 0,24 9-2 0,-26-6-2 16,26 6-3-16,-28-6-1 0,28 6-3 0,-32-3 0 15,32 3-2-15,-33-3-1 0,33 3-2 16,-32 0 0-16,16 1-1 0,-2 2-1 0,1-1 0 16,0 1-2-16,0 0 2 0,-1 1-1 0,18-4 2 15,-33 9-2-15,16-2 2 0,17-7-2 0,-26 15 1 16,26-15 0-16,-22 21 3 0,22-21-2 0,-17 23 3 15,17-23-2 1,-14 30 2-16,7-12-6 0,2 2 0 0,0 1 0 0,4 1 0 0,-2-1 0 16,3 0 0-16,3 0 0 0,0 0 0 15,6-1 0-15,-2-1 0 0,7 0 0 0,2 0 0 16,0-1 0-16,6 0 0 0,1-2 0 0,0 1 0 16,3-3 0-16,0 1 0 0,1-1 0 0,-1 0 0 15,3-1 0-15,-3-1 0 0,3 1 0 0,-1-2 0 16,-1 1 0-16,-3-3 0 0,4 0-9 0,-4-1 0 15,2-2-3-15,-4-4-4 0,1 1-6 16,-5-7-8-16,7 4-12 0,-25 0-9 0,40-10-13 16,-40 10-9-16,36-15-1 0,-26-4-20 0,17 21-54 15,-27-30-143-15,0 28-202 0,33-22 1 0,-31-6 366 16</inkml:trace>
  <inkml:trace contextRef="#ctx0" brushRef="#br2" timeOffset="613596.5106">22310 8554 1916 0,'0'0'25'0,"0"0"-5"15,0 0-16-15,0 0-5 0,0 0-1 0,0 0-1 16,0 0 2-16,0 0 1 0,0 0 0 15,0 0 0-15,0 0-1 0,21 24 2 0,-21-24-1 16,12 27 4-16,-12-27-3 0,13 31 4 0,-4-14-4 16,-2 1 7-16,1 2-2 0,1 3 4 0,-2-1-4 15,4 6 4-15,0 0-4 0,0 2 5 0,0 3-4 16,5 0-12-16,-2-1 24 0,2 1-24 16,-1-3 10-16,0 0-5 0,1-1 0 0,1-2 0 15,-2-2 0-15,1-3 0 0,-3-2 0 0,-1-2 0 16,-12-18 0-16,22 29 0 0,-22-29 0 0,18 22 0 15,-18-22 0-15,0 0 0 0,15 20 0 0,-15-20 0 16,0 0 0-16,0 0 0 0,0 0 0 0,0 0 0 16,0 0 0-16,0 0 0 0,0 0 0 15,0 0 0-15,0 0 0 0,0 0 0 16,5-19 0-16,-5 19 0 0,-5-28 0 0,5 28 0 16,-4-34 0-16,-1 16 0 0,4-3 0 0,-1 2 0 15,2-3 0-15,0 2 0 0,2-1 0 0,4 1 0 16,-2 1 0-16,4 0 0 0,2 1 0 0,-2 1 0 15,3 0 0-15,-11 17 0 0,22-30 0 0,-22 30 0 16,27-27 0-16,-27 27 0 0,30-24 0 16,-13 14 0-16,1 1 0 0,-1 3 0 0,1 0 0 15,1 1 0-15,-19 5 0 0,31-4 0 0,-31 4 0 16,27 4 0-16,-27-4 0 0,27 11 0 0,-27-11 0 16,29 19 0-16,-12-6 0 0,-17-13 0 15,32 31 0-15,-32-31 0 0,32 33 0 0,-18-13 0 16,2 0 0-16,-1 1 0 0,-2 1 0 0,3-1 0 15,-5 1 0-15,2 1 0 16,-2-1 0-16,0 0 0 0,0-2 0 0,0 1 0 0,-1-1 0 16,-1 1 0-16,2-1 0 0,-2 0 0 0,2-1 0 15,0 1 0-15,1-1 0 0,1 1 0 0,4 1 0 16,0-2 0-16,1 1 0 0,-2-1 0 0,5-2 0 16,-1-1 0-16,2 1-29 0,-4-10-33 0,13 18-104 15,-31-25-355-15,23 1-96 0,-23-1-9 16</inkml:trace>
  <inkml:trace contextRef="#ctx0" brushRef="#br2" timeOffset="615580.931">1463 9490 1345 0,'0'0'141'15,"0"0"-91"-15,0 0-21 0,-20-9-9 0,20 9-7 16,0 0-6-16,0 0-6 0,0 0-4 0,0 0-2 15,-5-16 1-15,5 16 0 0,0 0 5 0,0 0-1 16,0 0 3-16,5-20 1 0,-5 20 3 0,0 0 4 16,0 0 5-16,0 0 1 0,-2-18 3 0,2 18-4 15,0 0 1-15,0 0-1 0,-23-14 1 16,23 14-2-16,-21-7 1 0,21 7-2 16,-27-3 0-16,27 3-2 0,-30-1 0 0,30 1-1 15,-35 0 0-15,19 2 0 0,-5 0-1 0,5 2-2 16,-4 0 0-1,1 1-2-15,2-1-2 0,-1 2 0 0,-4 1-1 0,4 1 2 0,-2-1-1 0,4 2 2 16,-4 2-3-16,1-1 3 0,3 4-2 0,-3 0 3 16,4 2-6-16,15-16-14 0,-30 28 29 15,30-28-30-15,-19 30 30 0,13-13-14 0,1 1-3 16,3-1 3-16,2 0-3 0,0 1 6 0,2 1-4 16,6 1 6-16,2-1-4 0,-1 1 5 15,4-1-3-15,0 0 2 0,2 2-4 0,3-2 3 16,3-1-5-16,-1 0 3 0,2-2-6 0,-1 0 4 15,1-2-4-15,2 0 4 0,0-2-3 0,1-4 2 16,0-1-2-16,1 0 2 0,2-4-1 16,-3 1 1-16,4-3-1 0,-4-2-1 0,4 0-1 15,-4-2 0-15,-1 0-2 0,2-1-2 0,-3 0-4 16,1-3-9-16,6 3-15 0,-8-6-19 0,11 12-47 16,-26-31-142-16,21 25-360 0,-6-8 0 0,-1-2 292 15</inkml:trace>
  <inkml:trace contextRef="#ctx0" brushRef="#br2" timeOffset="616418.7235">2344 9652 1545 0,'0'0'263'0,"0"0"-243"0,18-11-16 15,-18 11-2-15,17-18-8 0,-17 18-7 16,24-24-14-16,-8 14-7 0,-16 10 7 0,29-23-26 16,-23 6 17-16,-6 17-9 0,15-20 11 15,-15 20-1-15,4-20 39 0,-4 20-6 0,-8-18 34 16,8 18 13-16,-14-17 1 0,14 17 4 0,-26-18-9 15,9 7-1-15,17 11-9 0,-27-14 0 16,27 14-10-16,-30-14-1 0,30 14-5 0,-35-11-2 16,19 8-4-16,-3-1-3 0,0 4-3 0,0-1-1 15,-1 1-1-15,0 1-1 0,-3 2 2 0,0 0-3 16,0 1 1-16,-4 1 0 0,6 1 1 16,0 0 0-16,0 2 4 0,3 2-2 0,-1 1 4 15,0 1-1-15,19-12 0 0,-31 30 0 0,16-13-15 16,3 1 10-16,-1-1-13 0,2 1 26 0,0 2-12 15,1 0 12-15,5 2-13 0,-1 1-4 0,6 0 5 16,0 0-4-16,2-1 4 0,2-1-4 0,1 0 3 16,4 1-3-16,-1 0 5 15,4 1-6-15,0-3 6 0,3-1-5 0,-1 0 4 16,3-1-4-16,-3 0 3 0,3 0-4 0,-2-1 4 16,3-3-5-16,-18-14 4 0,31 27-5 0,-12-17 4 15,-1-1-1-15,2-3 2 0,2-2-1 0,-1-1-1 16,-2-5 1-16,2 0 1 0,-1-2 1 0,-2-3 0 15,2 0 1-15,-2-3-1 0,-18 10 0 0,32-20-1 16,-32 20 1-16,31-25-2 0,-31 25 2 16,24-29-3-16,-24 29 2 15,21-31-4-15,-21 31 4 0,15-30-2 0,-15 30 4 0,8-33-5 0,-3 12 7 16,1 1-6-16,-1 1 5 0,0 0-4 0,1 1 4 16,-1 1-3-16,0 0 3 0,-2 0-3 15,-3 17 2-15,11-27-3 0,-11 27 3 0,6-22-4 16,-6 22 3-16,7-18-2 0,-7 18 1 0,0 0 0 15,0 0 1-15,0 0-2 0,21-16 1 16,-21 16 0-16,0 0 0 0,0 0 2 0,0 0 1 16,0 0 0-16,18 21 0 0,-18-21 3 0,11 21-2 15,-11-21 2-15,5 28-5 0,0-11 4 0,-2 1-6 16,1 0 3-16,2 3-1 0,-1-2 2 0,1 2-4 16,0 1 3-16,3-1-3 0,-1-3 3 0,3 1-4 15,-4-1 3-15,-7-18-4 0,17 32 2 16,-9-15-2-16,-8-17 1 0,16 31-5 15,-16-31-3-15,16 25-10 0,-16-25-4 0,15 21-13 16,-15-21-4-16,17 16-17 0,-17-16-10 0,20 17-55 16,-20-17-130-16,0 0-306 0,0 0-19 0,20-18 359 15</inkml:trace>
  <inkml:trace contextRef="#ctx0" brushRef="#br2" timeOffset="617078.9216">2752 9552 1907 0,'0'0'34'0,"0"0"-15"15,0 0-11-15,0 0 9 0,0 0-23 0,-4-19 11 16,4 19-20-16,0 0 0 0,0 0-4 0,0 0 5 15,0 0 2-15,18 8-14 0,-18-8 42 0,0 0-34 16,10 20 39-16,-10-20-14 0,3 21-2 0,-3-21 5 16,4 32-4-16,-2-15 4 0,0 4-7 15,-1-2 5-15,1 3-5 0,2 0 4 0,-2 1-3 16,3 0 3-16,0 0-8 0,0 0 6 0,2-1-7 16,0-4 4-16,4-1-3 0,-11-17 1 15,24 30-2-15,-24-30 5 0,31 30-3 0,-13-17 2 16,-2-2-1-16,3-1-2 0,-2-2 0 0,2 0 0 15,-1-2 0-15,1 0 1 0,-2-3 0 0,2 2 0 16,2-2-1-16,-5-2 1 0,4-1-1 16,0-1-1-16,-2-3 1 0,1-2-5 0,0-1-3 15,0-3 1-15,-2-1-2 0,-17 11-2 0,29-24 5 16,-29 24-4-16,28-30 8 0,-16 13-2 0,-12 17 8 16,17-34-3-16,-11 17 6 0,1 0-4 0,-3-3 4 15,0 0-5-15,1-2 5 0,-4-1-5 0,2-2 5 16,-3 0-6-16,2-4 6 0,-2 1-4 15,-2 1 4-15,4 3-3 0,-2 2-12 16,3 4 30-16,-3 18-29 0,5-29 29 0,-5 29-14 16,1-20-5-16,-1 20 3 0,0 0-1 0,0 0-2 15,0 0 1-15,0 0-2 0,0 0-1 0,0 0 0 16,0 0 1-16,0 0-1 0,0 0 2 0,0 0-1 16,9 16 1-16,-9-16-1 0,10 23-13 0,-10-23 27 15,13 29-26-15,-13-29 26 0,18 34-12 16,-7-14-4-16,-2 1 5 0,4 2-5 0,-1 2 5 15,0-1-6-15,-1 0 5 0,1 0-6 0,1-2 6 16,-2 0-4-16,4 1 4 0,-3-3-4 16,-2 0 2-16,2-3-5 0,-12-17 1 0,22 30-6 15,-22-30-1-15,21 25-8 0,-21-25-3 0,14 18-9 16,-14-18-4-16,0 0-15 0,0 0-14 0,23 14-41 16,-35-36-118-16,33 18-345 0,-21 4-16 15,1-23 279-15</inkml:trace>
  <inkml:trace contextRef="#ctx0" brushRef="#br2" timeOffset="617735.1824">4021 9565 1784 0,'0'0'25'0,"0"0"18"0,15-23-52 0,-15 23 28 16,12-21-26-16,-12 21-9 0,16-24-2 0,-16 24-3 16,14-25 5-16,-14 25 2 0,9-21 7 15,-9 21 4-15,1-17 6 0,-1 17 1 0,0 0 5 16,-13-18 1-16,13 18 5 0,-17-11 1 0,17 11 2 16,-29-6-6-16,10 4 1 0,-2 2-5 0,-1-1 1 15,0 1 2-15,0 1 0 0,3 1-2 0,-4-1 1 16,1 5 0-16,0 1-3 0,0 0 1 15,0 1-3-15,2 1-1 0,-1 2-3 0,7-1 1 16,14-10-3-16,-31 25 3 0,31-25-3 16,-22 23 1-16,22-23-2 0,-14 21-15 0,14-21 14 15,-5 20-14-15,5-20 32 0,0 0-16 0,15 20 15 16,-15-20-13-16,22 16-3 0,-22-16 3 16,28 15 0-16,-9-8 1 0,2 0-1 0,1 2 2 0,2-1-2 15,-1-1 0-15,3 2-1 0,-2-1 2 0,-2-1-2 16,3 2 1-16,0-2-2 0,1 0 2 15,-2-1-2-15,1 2 2 0,2-1-2 0,-3-1 3 16,1 0-1-16,0 0 3 0,-1 1-1 0,-2 1 1 16,1 0 0-16,-3 1 1 0,-4-1-3 0,2 2 4 15,-18-10-3-15,31 21 2 0,-31-21-4 16,23 23 2-16,-23-23-1 0,18 26 2 0,-18-26-2 16,14 24 2-16,-14-24-2 0,7 25 2 0,-7-25-1 15,3 27 3-15,-3-27-3 0,-3 27 2 16,3-27-3-16,-7 25 1 0,7-25 0 0,-14 25 1 15,14-25-3-15,-25 25 0 0,25-25-1 0,-28 20 0 16,9-11 0-16,-1-2 0 0,-3-1 0 0,0 0 0 16,0-2 0-16,-4-3 0 0,2-2 0 0,-3-2 0 15,0-2-1-15,0-1-1 0,3 0 1 0,-6-1-2 16,7 0-1-16,-4-2-4 0,4 0-1 0,-1 0-3 16,1-1-5-16,-3 0-10 15,6 2-14-15,-3-7-20 0,24 15-46 0,-47-29-125 16,47 29-245-16,0 0-120 0,-25-17 150 0</inkml:trace>
  <inkml:trace contextRef="#ctx0" brushRef="#br2" timeOffset="618407.0836">4549 9800 1945 0,'0'0'25'16,"0"0"-7"-16,0 0-11 0,20 10-2 0,-1-6-9 15,4-4-7-15,0 1-9 0,1-2-8 0,3 3-6 16,-5-3 0-16,1 2 5 0,0-1 11 0,1 0 12 15,2 0 6-15,-2-1 6 0,-1 1-2 0,4-2 4 16,0-1 2-16,-3 0 1 0,3 2 0 16,-3-4-1-16,-1 1-4 0,0-2 1 15,-3 1-2-15,2-1 1 0,-1 0-2 0,-5 0-1 16,2-1-1-16,-18 7 0 0,29-15 0 0,-29 15 3 16,24-15-1-16,-24 15 1 0,22-17-1 0,-22 17 1 15,21-17-2-15,-21 17 1 0,0 0-1 0,14-23 0 16,-14 23 0-16,0 0 0 0,2-21 0 15,-2 21 3-15,0 0-3 0,-11-17 4 0,11 17-3 16,0 0 0-16,-26-14 0 0,26 14-1 0,-23-10-2 16,23 10 1-16,-30-7-1 0,12 4-1 0,2 0 1 15,-5 0 0-15,-1 2 2 16,3 0 0-16,2 1 1 0,-2 1-1 0,-2 2 0 0,5-1-1 0,-3 2 2 16,-2 0-2-16,1 4 0 0,-2-1 0 15,0 1 0-15,1 3 0 0,3-1 1 16,-2 1-5-16,1 0 3 0,2 1-3 0,17-12 3 15,-26 26 0-15,26-26 3 0,-26 28-4 0,26-28 2 16,-18 29-2-16,18-29 2 0,-16 31-2 0,11-15 4 16,3 1-3-16,2-17 3 0,0 33-3 0,0-33-1 15,7 31 0-15,4-14 0 0,1 2 0 0,-12-19 0 16,29 32 0-16,-10-16 0 0,1-2 0 0,0 1 0 16,0-2 0-16,-2-1 0 0,4-2 0 15,1-2 0-15,0 1 0 0,3-3 0 0,-1-1 0 16,1 0 0-16,2-3 0 0,0-1 0 0,-1-1 0 15,6-2 0-15,0-1 0 0,-4-3-10 16,5 2-7-16,-4-5-7 0,4 3-16 0,-6-6-16 16,11 8-35-16,-22-23-96 0,35 20-374 0,-23-8-49 15,-1-2 160-15</inkml:trace>
  <inkml:trace contextRef="#ctx0" brushRef="#br2" timeOffset="619110.2159">6091 9683 1885 0,'0'0'47'16,"25"-15"-22"-16,-25 15-10 0,26-16-12 0,-26 16-8 16,25-17-11-16,-25 17-4 0,22-21-9 0,-22 21 8 15,14-19 2-15,-14 19 11 0,2-18 7 0,-2 18 10 16,0 0 5-16,-16-23-15 0,16 23 38 0,-22-12-39 15,22 12 35-15,-27-9-22 0,27 9-3 0,-30-6-2 16,11 4-3-16,1-2 1 0,-2 2-3 16,-2 1 3-16,-1 1-2 0,-2 1 2 0,1 1 0 15,-3 2-1-15,1-2 1 0,0 1 1 0,-1 0-3 16,2 2 0-16,-3-1-17 0,4 2 16 16,-2 0-14-16,2 0 29 0,2 1-12 0,0 2 12 15,3-1-14-15,3 2-2 0,16-10 0 0,-25 16-2 16,25-16 2-16,0 0-2 0,-19 21 1 15,19-21-1-15,0 0 1 0,-3 17-2 0,3-17 2 16,0 0-1-16,12 17 3 0,-12-17 0 0,0 0 2 16,24 16-1-16,-24-16 1 0,26 11-2 0,-26-11-1 15,33 11 0-15,-15-5-1 0,0-3-1 0,3 1 0 16,1 1 0-16,-1-1 0 0,1-1 1 0,0 0 1 16,1 0-1-16,0 1 3 0,-2-1-1 0,4 2 0 15,-2 1 0-15,1 0 0 0,0 0 0 16,0 2 4-16,-1-1-2 0,0 3 1 0,-1-1-1 15,0 1-3-15,-3 1-1 16,2 0 3-16,-1 1-2 0,-4-1 2 0,3 1-3 0,-19-12 3 16,29 25-3-16,-29-25 2 0,24 26 0 0,-24-26 2 15,15 24-2-15,-15-24 5 0,11 24-3 0,-11-24-2 16,7 23-1-16,-7-23 0 0,0 23 0 0,0-23 0 16,-3 19 0-16,3-19 0 0,0 0 0 15,-15 21 0-15,15-21 0 0,0 0 0 0,-24 13 0 16,24-13 0-16,-26 6 0 0,26-6 0 0,-35 5 0 15,16-4 0-15,-5-1 0 0,-1 0 0 0,1 0 0 16,-3-2 0-16,0-1 0 0,-3 1 0 0,-1-2 0 16,2 0 0-16,-3-1 0 0,2 0 0 0,-4-1 0 15,3 0 0-15,0 0 0 16,0 0 0-16,-1-2 0 0,2 2 0 0,0 3-8 16,0-3-6-16,3 2-8 0,-3-2-4 0,6 4-7 15,-7-6-5-15,10 10-8 0,-9-8-11 0,14 14-35 16,-22-21-77-16,38 13-364 0,-22 6-54 0,3-9 166 15</inkml:trace>
  <inkml:trace contextRef="#ctx0" brushRef="#br2" timeOffset="621360.2665">7355 9527 1719 0,'0'0'36'16,"19"-17"-13"-16,-19 17 0 0,0 0-5 15,5-18-5-15,-5 18-4 0,0 0-1 0,0 0-3 16,0 0 2-16,0 0-2 0,18-14 1 0,-18 14 3 16,0 0 2-16,0 0 1 0,0 0 3 0,0 0 0 15,20 12 5-15,-20-12 0 0,0 0 4 0,15 22-4 16,-15-22-5-16,12 20-19 0,-12-20 22 0,17 27-24 16,-17-27 12-16,13 36-6 15,-3-14 0-15,-4 0 0 0,4 1 0 0,-1-2 0 16,2 4 0-16,-1-4 0 0,-1 2 0 0,2-1 0 15,-1 0 0-15,1 0 0 0,0-2 0 0,-1 2 0 16,-3 0 0-16,1 0 0 0,0 1 0 0,-1-1 0 16,-1 0 0-16,2 1 0 0,-3-1 0 0,2 1 0 15,1-1 0-15,-3-2 0 0,3 1 0 0,3-3 0 16,-7 0 0-16,-4-18 0 0,17 26 0 16,-17-26 0-16,19 19 0 0,-19-19 0 0,16 12 0 15,-16-12-5-15,21 4-47 0,-21-4-17 0,23 4-107 16,-23-4-431-16,0 0-6 0,5-25 89 15</inkml:trace>
  <inkml:trace contextRef="#ctx0" brushRef="#br2" timeOffset="621657.1475">7292 9946 1982 0,'0'0'22'16,"0"0"-14"-16,0 0-7 0,0 0 1 0,22-9-3 15,-22 9 1-15,38-6-1 0,-14 4 1 16,6 1-1-16,3-3 0 0,2 0-3 0,-2 2 1 16,1-3-3-16,1 2 1 0,-3-2-2 0,5 1 0 15,-4-1 3-15,0 0 2 0,-3-1 0 0,-2 2 3 16,2-1-3-16,-1 0 2 0,-2-1-1 0,0 0-1 15,-4 0-4-15,3-2-5 0,-4 1-8 16,0 1-8-16,-1-5-10 16,1 9-16-16,-11-15-34 0,19 24-83 0,-32-26-276 0,21 12-134 0,-1 2 50 15,-8-16 530-15</inkml:trace>
  <inkml:trace contextRef="#ctx0" brushRef="#br2" timeOffset="622266.5359">8195 9550 1946 0,'-23'3'24'16,"23"-3"-14"-16,0 0-8 0,0 0 14 15,0 0-18-15,0 0 17 0,7 23-15 0,-7-23-2 16,13 20 4-16,-13-20-4 0,21 26 4 0,-21-26-2 15,17 29 1-15,-11-12-2 0,5 0 4 16,-6 2-3-16,0 0 4 0,3 4-4 0,-2 0 4 16,2 1-6-16,0 3 9 0,1 0-6 0,1 2 8 15,1 0-5-15,0 2 2 0,4 1-6 0,-4-2 0 16,1 1 0-16,-2 0 0 0,-3-2 0 16,2-2 0-16,-2-1 0 0,-2-2 0 0,-3-3 0 15,1-1 0-15,-2-3 0 0,-1-17 0 0,1 28 0 16,-1-28 0-16,0 17 0 0,0-17 0 0,0 0 0 15,0 0 0-15,0 0 0 0,0 0 0 0,0 0 0 16,0 0 0-16,-6-23 0 0,6 23 0 0,-5-30 0 16,4 11 0-16,-3 1 0 0,3-1 0 15,2-3 0-15,3-1 0 0,-2-2 0 16,2-2 0-16,1 1 0 0,2-1 0 0,3 2 0 16,1 0 0-16,2 2 0 0,-1 3 0 0,1 0 0 15,4 4 0-15,-17 16 0 0,30-29 0 0,-30 29 0 16,30-23 0-16,-30 23 0 0,30-20 0 0,-30 20 0 15,24-13 0-15,-24 13 0 0,25-7 0 0,-25 7 0 16,24-4 0-16,-24 4 0 0,26 5 0 16,-26-5 0-16,31 10 0 0,-31-10 0 0,29 16 0 15,-29-16 0-15,30 22 0 0,-30-22 0 0,29 27 0 16,-29-27 0-16,31 32 0 0,-18-15 0 0,7 2 0 16,-5 1 0-16,5-2 0 0,-1 3 0 15,-2-2 0-15,1-1 0 0,-2 2 0 0,0-3 0 16,-16-17 0-16,29 31 0 0,-29-31 0 0,25 29 0 15,-25-29 0-15,27 25-13 0,-27-25-44 16,28 21 9-16,-28-21-67 0,38 23-251 0,-38-23-253 16,19 2-3-16,-19-2 416 0</inkml:trace>
  <inkml:trace contextRef="#ctx0" brushRef="#br2" timeOffset="622860.2973">9271 10105 2019 0,'0'0'23'0,"0"0"-18"0,0 0-5 0,23-6 0 16,-23 6 0-16,22-4-5 0,-5 2-9 15,1-1-4-15,5 2-6 0,-2-4 0 0,1 2-1 16,-3-2 8-16,0-1 5 0,-3 0 6 0,4-1 8 15,0 0 0-15,-5-3 6 0,4 1-1 0,-1-4 6 16,-1 4-4-16,1-5 4 0,1 4-5 0,-19 10 4 16,31-23-7-16,-31 23 4 0,29-26-6 15,-29 26 3-15,32-26-4 0,-32 26 3 0,27-23-4 16,-27 23 4-16,20-21-2 0,-20 21 1 16,16-17-2-16,-16 17 3 0,8-17-3 0,-8 17 2 15,3-17-2-15,-3 17-1 0,0 0 0 0,-5-23 1 16,5 23-1-16,0 0 2 0,-17-20-1 0,17 20 1 15,-22-10-3-15,22 10 0 0,-21-7 0 0,21 7 0 16,-25-3 0-16,25 3 0 0,-24 0 0 0,24 0 0 16,-24 5 0-16,24-5 0 0,-26 7 0 15,26-7 0-15,-29 10 0 0,29-10 0 0,-32 16 0 16,32-16 0-16,-28 23 0 0,28-23 0 0,-29 28 0 16,29-28 0-16,-24 32 0 0,12-12 0 15,0 0 0-15,0 2 0 0,2 0 0 0,2 0 0 16,2 0 0-16,0 1 0 0,3 0 0 0,3 2 0 15,0-1 0-15,5 1 0 0,0-2 0 0,1 0 0 16,4 0 0-16,-2-2 0 0,3 2 0 16,2-3 0-16,1 1 0 0,1-3 0 0,5 0 0 15,2-2 0-15,3-2 0 0,0 0 0 0,5-5 0 16,-2 0 0-16,4-3 0 0,3-4 0 0,2-2 0 16,-3-1 0-16,3-4 0 0,2-1 0 0,-4-2 0 15,5-2 0-15,-7-6-30 0,10 4-16 0,-14-10-34 16,22 22-99-16,-38-32-333 0,27 16-121 0,-7-7 67 15</inkml:trace>
  <inkml:trace contextRef="#ctx0" brushRef="#br2" timeOffset="623657.1933">11296 9875 1701 0,'-3'-26'53'0,"3"26"-26"0,0 0-12 0,-19-16-4 16,19 16-7-16,0 0-3 0,0 0-3 15,0 0 1-15,-9-17 0 0,9 17 2 0,0 0 2 16,0 0 1-16,0 0 5 0,0 0 6 0,0 0 6 16,0 0 4-16,0 0-2 0,0 0-5 0,11 19-3 15,-11-19-5-15,0 0 4 0,11 21-3 0,-11-21 3 16,9 25-4-16,-7-7 1 0,-2 0-6 15,3 1 4-15,0 2-6 0,0-1 4 0,-3 1-5 16,1 1 4-16,0-3-5 0,-1-2 1 16,0 1-2-16,3-1 0 0,-3-17 0 0,0 29 0 15,0-29 0-15,0 22 0 0,0-22 0 0,0 0-1 16,-4 19 2-16,4-19-9 0,0 0 10 0,0 0 0 16,0 0-2-16,0 0 1 0,0 0 0 0,0 0 0 15,0 0 0-15,0 0-1 0,0 0 0 0,0 0 0 16,0 0 0-16,20 5 0 0,-20-5 0 0,0 0 0 15,0 0 0-15,0 0 0 0,13-24 0 16,-13 24 0-16,0-32 0 0,-2 11 0 0,0-4 0 16,-3 0 0-16,1-2 0 0,-2 0 0 0,2 0 0 15,-1 0 0-15,-1 2 0 0,-3 1 0 16,6-2 0-16,-5 1 0 0,5-2 0 16,0 1 0-16,-2-1 0 0,5 3 0 0,0 0 0 0,5 1 0 15,0 3 0-15,4 1 0 0,0 2 0 16,-9 17 0-16,24-25 0 0,-24 25 0 0,26-17 0 15,-26 17 0-15,35-10 0 0,-18 7-18 0,5 1-2 16,-1 0-11-16,4 4-2 0,-3-3-14 0,7 7-7 16,-9-8-29-16,17 28-127 0,-37-26-327 0,30 14-63 15,-8-3 187-15</inkml:trace>
  <inkml:trace contextRef="#ctx0" brushRef="#br2" timeOffset="624266.5809">11731 9981 1598 0,'0'29'416'15,"0"-29"-395"-15,0 0-13 0,0 0-4 0,0 0-4 16,0 0-6-16,0 0-3 0,22-12-3 0,-22 12-2 15,35-4-2-15,-14 2 0 0,4 2-1 16,-1-1 2-16,2-1 3 0,-2 0 4 0,3 0 4 16,-3-1 2-16,2 0 4 0,-3 0 1 15,1-2 5-15,1 0 2 0,-4 1 2 0,1-2-1 16,0-2 0-16,-3 1-3 0,1-1 2 0,-3-1-3 16,-17 9-1-16,25-18-2 0,-25 18 1 0,21-23-4 15,-21 23 3-15,12-21-3 0,-12 21 5 0,2-18-3 16,-2 18 2-16,0-19-2 0,0 19 0 0,-2-22-2 15,2 22 2-15,-5-19-3 0,5 19 2 0,-9-17-2 16,9 17 1-16,0 0-2 0,-19-19 3 16,19 19-2-16,-16-9 0 0,16 9 0 0,-25-5 0 15,25 5 0-15,-34-1 0 0,12 1 0 16,0 0 0-16,-2 2 0 0,0 1 0 16,-1 0 0-16,3 2 0 0,0 1 0 0,1 0 0 0,2 2 0 15,-3-1 0-15,5 3 0 0,1-1 0 0,-3 2 0 16,19-11 0-16,-27 24 0 0,27-24 0 0,-22 25 0 15,22-25 0-15,-16 27 0 0,16-27 0 16,-13 37 0-16,12-16 0 0,-3 1 0 0,4 1 0 16,5 3 0-16,1-2 0 0,-1 0 0 0,7 1 0 15,0-1 0-15,7-1 0 0,-3-1 0 0,8-4 0 16,2 2 0-16,0-5 0 0,1 2 0 0,1-1 0 16,-1-1 0-16,1-3 0 0,0-3 0 0,0 1 0 15,-2-4 0-15,2-1 0 16,-2-1 0-16,-1-3 0 0,-1-4-11 0,2 3-21 15,-2-6-19-15,7 9-19 0,-16-20-60 0,35 35-220 16,-28-30-228-16,6 6-17 0,4 3 366 0</inkml:trace>
  <inkml:trace contextRef="#ctx0" brushRef="#br2" timeOffset="624996.8713">13108 9953 1836 0,'-25'-2'44'0,"25"2"-26"16,9-17-15-16,-9 17-9 0,13-20-2 0,-13 20-6 15,14-21 0-15,-14 21-2 0,9-21 1 0,-9 21-4 16,1-19 9-16,-1 19 4 0,-10-20 14 0,10 20 4 0,-16-19 5 0,16 19-1 0,-30-18-1 15,30 18-1-15,-32-13 0 0,13 7-1 16,-3-2 1-16,6 3-1 0,-5-1 3 0,0 4-1 16,0 0 0-16,2 0 0 0,-3 1-4 15,-1 1-1-15,1 0-1 0,0 1 1 0,-2 1-1 16,2 1-1-16,-5 1-8 0,2 2 0 0,-1 0 0 16,1 2 0-16,0 1 0 0,1 1 0 0,-3-1 0 15,3 2 0-15,-1 1 0 0,3-2 0 0,0 3 0 16,3-1 0-16,-1 2 0 0,3 1 0 0,17-15 0 15,-32 33 0-15,20-15 0 0,-1 0 0 16,5 2 0-16,2 0 0 0,5 2 0 0,5 1 0 16,2 1 0-16,2 0 0 0,5-2 0 0,1 0 0 15,7 0 0-15,1-3 0 0,2 0 0 0,1-1 0 16,4 1 0-16,-3-5 0 0,3 1-3 16,-2-5 1-16,-2-1 0 0,1-1 3 0,-3-3-1 15,1-2 2-15,-1-3 0 0,0-4-2 0,0 0 2 16,-1-3-5-16,-2-1 3 0,2-2-4 15,-2-1 4-15,0-2-3 0,2-1 4 0,-6-1-1 16,3 0-15-16,1-2 14 16,-3 0-14-16,2 0 28 0,-2-2-11 0,0 0 11 0,-1-4-10 0,-3 0-4 15,3 0 4-15,-4 1-4 0,1 3 2 0,-5-1-3 16,0 2 5-16,-8 18-4 0,17-29 4 0,-17 29-3 16,11-23 2-16,-11 23-1 0,0 0 0 15,5-18-1-15,-5 18 0 0,0 0 0 16,0 0 0-16,0 0 0 0,0 0 0 0,0 0 0 15,0 0 0-15,7 21 0 0,-7-21 0 0,4 24 0 16,-4-24 0-16,8 29 0 0,-8-29 0 0,13 35 0 16,-5-16 0-16,-3 2 0 0,4 1 0 0,-2-2 0 15,2 1 0-15,2-1 0 0,-5 1 0 0,5-2 0 16,-3-1 0-16,2 0 0 0,0-1 0 16,-5 0 0-16,2 0 0 0,-7-17 0 0,13 27-4 15,-13-27-16-15,9 19-10 0,-9-19-10 0,0 0-14 16,0 0-27-16,22 32-102 0,-40-40-293 0,18 8-125 15,0 0 55-15</inkml:trace>
  <inkml:trace contextRef="#ctx0" brushRef="#br2" timeOffset="625481.2632">13987 9937 1964 0,'0'0'27'0,"0"0"-20"0,12-24-7 0,-12 24-7 15,0 0-7-15,12-20-2 0,-12 20-1 0,0 0 5 16,-3-21 5-16,3 21 8 0,0 0 2 0,-29-16 4 15,29 16 1-15,-32-7 1 0,16 5 0 16,-5-1 1-16,0 1 0 0,-1-1 0 0,-2 3-2 16,-1 0 0-16,-2 0-1 0,3 0 2 0,-4 3-1 15,2-1 0-15,-2 2-1 0,2 1-7 0,-1 0 0 16,2 2 0-16,1 4 0 0,1 0 0 0,-3 4 0 16,3 1 0-16,0 1 0 0,1 0 0 0,6 0 0 15,-3 1 0-15,7 1 0 0,2-1 0 16,-1 2 0-16,6-1 0 0,3 1 0 15,2-2 0-15,2 1 0 0,7-1 0 0,-9-18 0 16,23 33 0-16,-23-33 0 0,30 32 0 0,-10-13 0 16,1-2 0-16,3-1 0 0,1 3 0 0,2-2 0 15,5 1 0-15,1-1 0 0,0 0 0 0,2-3 0 16,2-1-19-16,-1-3-6 0,4 1-6 0,-4-6-3 16,2 4-7-16,-5-7-8 0,7 7-24 15,-16-18-43-15,27 24-117 0,-51-15-214 0,44-20-100 16,-12 19 116-16</inkml:trace>
  <inkml:trace contextRef="#ctx0" brushRef="#br2" timeOffset="625840.6405">14391 9679 2027 0,'0'0'20'16,"0"0"-20"-16,0 0 0 0,-10-19 0 0,10 19 0 16,0 0 0-16,0 0 0 0,18-2 0 0,-18 2 0 15,0 0 0-15,18 17 0 0,-18-17 0 16,17 24 0-16,-17-24 0 0,15 32 0 16,-8-14 0-16,0 1 0 0,2 3 0 0,1 0 0 15,-2 2 0-15,0 1 0 0,1 1 0 0,2 1 0 16,-3 2 0-16,1 0 0 0,0 3 0 0,2-2 0 15,0 2 0-15,3-1 0 0,-1 0 0 0,1-2 0 16,-2-1 0-16,1-1 0 0,0-4 0 16,0-1 0-16,0-3 0 0,-2-2 0 15,-11-17 0-15,20 27 0 0,-20-27-17 0,13 18-18 0,-13-18-13 16,0 0-24-16,0 0-59 0,23 21-252 0,-23-21-199 16,0 0-4-16,0 0 394 0</inkml:trace>
  <inkml:trace contextRef="#ctx0" brushRef="#br2" timeOffset="626278.1498">14120 10150 1833 0,'-39'-1'146'0,"39"1"-110"16,-22-5-21-16,22 5-11 0,0 0-6 0,0 0-7 15,0 0-1-15,0 0 4 0,14-18 1 0,-14 18 4 16,24-5 0-16,-5 3 0 0,3-1 0 15,3 0-1-15,6-1 2 0,2-1-1 0,1-1 4 16,5 1-2-16,-3-2 2 0,5 0-2 0,-1-2 4 16,3 2-1-16,-2-1 4 0,0-1 0 15,0 1 2-15,-1 1-2 0,-2-3-7 0,3 1-1 16,-5 1 0-16,-1-2 0 0,-1 2 0 0,-3-1 0 16,-2 2 0-16,-1 0 0 0,-6 1 0 15,-1 1 0-15,-4 1 0 0,-17 4 0 0,29-6 0 16,-29 6 0-16,22 0 0 0,-22 0 0 0,19 4 0 15,-19-4 0-15,0 0 0 0,18 14 0 0,-18-14 0 16,9 17 0-16,-9-17 0 0,6 22 0 0,-6-22 0 16,-4 29 0-16,3-12 0 0,-3 2 0 0,-2 2 0 15,4 2 0-15,-3 1 0 0,2 0 0 0,0 3 0 16,0 0 0-16,1-1 0 16,4 2 0-16,1-1 0 0,-3-1 0 0,6 1 0 15,-1-3 0-15,-3 0 0 0,4-1 0 0,-2-2 0 16,3-2 0-16,-2-1 0 0,-5-18 0 0,13 27-5 15,-13-27-41-15,0 0-22 0,0 0-54 0,33 22-281 16,-33-22-204-16,0-20 17 0,0 20 385 0</inkml:trace>
  <inkml:trace contextRef="#ctx0" brushRef="#br2" timeOffset="626481.2806">14878 9685 1837 0,'6'-17'210'16,"-6"17"-210"-16,7-21 0 0,-7 21 0 0,20-18 0 15,-20 18 0-15,23-12 0 0,-23 12 0 0,25-6-67 16,-3 20-89-16,-22-14-377 0,0 0-111 0,0 0 58 16</inkml:trace>
  <inkml:trace contextRef="#ctx0" brushRef="#br2" timeOffset="626981.2916">15257 10161 1834 0,'17'-19'154'0,"-17"19"-126"0,22-18-20 0,-22 18-3 16,34-28-7-16,-12 13-5 0,0-2-6 0,4 2-2 16,-3-5-4-16,1 2 5 0,0-2-3 0,-2 1 9 15,0 1 1-15,0 1 9 0,4 0 0 0,-3 3 6 16,4 2-3-16,0 1 5 0,0 4-1 16,2 1 3-16,-1 2-3 0,0 3 2 15,-2 1-1-15,1 1 0 0,0 3 1 0,-2 1-2 16,-3 3 1-16,1 3-8 0,-2 1-2 0,-1 1 0 15,-1 2 0-15,-3 0 0 0,2 4 0 0,-3 1 0 16,1 3 0-16,0 3 0 0,-1 1 0 0,-2 4 0 16,0 1 0-16,0 0 0 0,2 3 0 0,-4 0 0 15,2 1 0-15,-2-1 0 0,0-1 0 0,0-2 0 16,-4-1 0-16,3-2 0 0,-5 0 0 16,1-4 0-16,-6-2 0 0,1-3 0 0,-4-3 0 15,3-17 0-15,-11 26 0 0,11-26 0 16,-19 17 0-16,19-17 0 0,-29 10 0 0,12-9 0 15,-2-2 0-15,-5-4 0 0,-4-1 0 0,-1-5 0 16,-3-1 0-16,-3-1 0 0,1-3 0 0,-1-1 0 16,-2 0 0-16,5-1 0 0,-4 0 0 0,1 0 0 15,2 0 0-15,0 1 0 0,0 0 0 16,4 1 0-16,-1-2 0 0,4 0-27 0,-1-3-17 16,5 5 1-16,-3-7-20 0,25 23-15 0,-44-38-55 15,44 38-208-15,-29-17-198 0,29 17-26 0,-22-18 352 16</inkml:trace>
  <inkml:trace contextRef="#ctx0" brushRef="#br2" timeOffset="627590.6816">16195 10102 2047 0,'24'-15'0'0,"-24"15"0"0,0 0 0 0,14 6 0 15,-14-6 0-15,22 10 0 0,-22-10 0 0,21 17 0 16,-21-17 0-16,12 21 0 0,-12-21 0 16,5 25 0-16,-5-25-3 0,0 33 6 0,3-14-3 15,-3 4 0-15,0 1 0 0,2 3 0 0,0 1 0 16,-1 2 0-16,5 0 0 0,-2 1 0 15,1 1 0-15,0-1 0 0,1-2 0 0,-1-2 0 16,1-3 0-16,-1-2 0 0,1-4 0 0,-6-18 0 16,6 22 0-16,-6-22 0 0,0 0 0 0,0 0 0 15,0 0 0-15,0 0 0 0,0 0 0 0,-2-29 0 16,-1 9 0-16,-3-3 0 0,0-1 0 0,1-2 0 16,-1-2 0-16,2-1 0 0,2 0 0 15,2-1 0-15,1-3 0 0,0 2 0 16,7 0 0-16,-1 2 0 0,0 3 0 0,3 3 0 15,1 1 0-15,1 3 0 0,3 0 0 0,-2 2 0 16,-13 17 0-16,31-29 0 0,-15 19 0 0,3 1 0 16,1 1 0-16,0 0 0 15,2 4 0-15,0-1 0 0,0 1 0 0,0 0 0 0,0 1 0 0,-1 0 0 16,4 3 0-16,-2 0 0 0,-1 3 0 16,-3 0 0-16,2 3 0 0,-3 3 0 0,2 1 0 15,0 1 0-15,-1 3 0 0,3 2 0 0,-2-1 0 16,0 6 0-16,-1-2 0 0,0 3 0 0,-1 2 0 15,-2 2 0-15,1 3 0 0,-3 1 0 0,5 0 0 16,-5 2 0-16,1-2 0 0,-2 0 0 0,-2 0 0 16,1 1 0-16,-1-2 0 0,2 0 0 15,0-4 0-15,0-1 0 0,0-3 0 16,0-2 0-16,-13-19 0 0,19 29 0 0,-19-29 0 16,18 17-20-16,-18-17-89 0,30 16-250 0,-30-16-275 15,0 0 39-15,14-20 266 0</inkml:trace>
  <inkml:trace contextRef="#ctx0" brushRef="#br2" timeOffset="628434.4477">18448 9953 1625 0,'0'0'67'16,"7"-19"-47"-16,-7 19-13 0,0 0-7 15,-4-21-4-15,4 21 1 0,0 0-2 0,11-22 4 16,-11 22-2-16,0 0 3 0,18-20-1 16,-18 20 3-16,0 0 2 0,0 0 6 0,22-17 5 15,-22 17 10-15,0 0 5 0,0 0 4 0,0 0 3 16,0 0-1-16,0 0-3 0,0 0-5 0,0 0-3 15,8 19-7-15,-8-19-1 0,5 24-3 0,-3-7 0 16,2 3-11-16,1-1-3 0,-3 2 0 16,2 0 0-16,1 4 0 0,0-2 0 0,-2 1 0 15,0 1 0-15,5-1 0 0,-3 1 0 0,2-2 0 16,-3 1 0-16,2-1 0 0,-1 0 0 0,1 1 0 16,-2-1 0-16,0-1 0 0,2-2 0 0,-2 1 0 15,-1-2 0-15,1-1 0 0,-2-1 0 0,2 0 0 16,-4-17 0-16,5 30 0 0,-5-30 0 15,4 26 0-15,-4-26 0 0,3 20 0 16,-3-20 0-16,3 17 0 0,-3-17 0 0,0 0-7 16,0 0-22-16,9 20-11 0,-9-20-7 0,0 0-17 15,0 0-21-15,0 0-81 0,0 0-187 0,0 0-204 16,0 0 14-16,-23-14 388 0</inkml:trace>
  <inkml:trace contextRef="#ctx0" brushRef="#br2" timeOffset="629090.7116">18060 10328 1758 0,'-59'0'78'16,"59"0"-35"-16,-33-13-17 0,33 13-6 15,-24-14-4-15,24 14-6 0,0 0-4 0,-8-18-5 16,8 18 0-16,0 0-2 0,10-17 1 0,-10 17-1 15,20-8 1-15,-20 8-1 0,29-10 1 0,-7 5-1 16,0 2 0-16,4-2 1 0,0 0 1 0,2 0 0 16,1 0 1-16,0-1-1 0,3 0 2 0,0 1 1 15,-4-2 2-15,2 1 1 0,-3 1-19 0,2-2 19 16,-1 1-18-16,-4 0 31 16,2-4-11-16,-4 4 10 0,1-3-14 0,-1-1-2 15,-1 0 0-15,1-2-1 0,2 2 0 0,1-2-2 16,2 3 3-16,0-2-4 0,0 0 3 15,1 2-3-15,1 1 2 0,-1 0 0 0,0 0 1 0,0 2-3 16,-4 0 1-16,4 1-1 0,-1 2 2 0,1-2-1 16,2 2 0-16,-1 1-1 0,2-2 2 15,1 3-1-15,0-1 2 0,-3 1-2 0,0 1 2 16,0 1-1-16,-3 0 2 0,3 1 2 0,-4 2-3 16,-1 1-2-16,2 1 0 0,-3 2 0 0,0 1 0 15,0 1 0-15,-4 0 0 0,3 2 0 0,-4 1 0 16,-18-13 0-16,33 29 0 0,-20-12 0 15,1 2 0-15,-2 0 0 0,-1 4 0 0,-2 0 0 16,0 3 0-16,0 0 0 0,1 3 0 16,-5 1 0-16,3-1 0 0,-3-1 0 0,-1 0 0 15,-2-4 0-15,-2-2 0 0,-2 0 0 0,-4-3 0 16,1-2 0-16,5-17 0 0,-16 26 0 0,16-26 0 16,-25 16 0-16,7-11 0 0,1 0 0 0,-3-2 0 15,-1-3 0-15,-4 0 0 0,-1-2 0 16,-1-1 0-16,-1-2 0 0,1-1 0 0,1-3 0 0,1-2 0 15,1-2 0-15,-4-3 0 0,3-2 0 16,-1-2 0-16,-4-2 0 0,3-1 0 0,-3 0 0 16,3-4 0-16,0 2 0 0,-3-2 0 15,5 1 0-15,-1 0 0 0,4 1 0 0,1 1 0 16,1-2 0-16,2 3 0 0,1-1 0 0,5 4-41 16,-5-7-34-16,17 27-185 0,-18-23-356 0,18 23 15 15,7-28 148-15</inkml:trace>
  <inkml:trace contextRef="#ctx0" brushRef="#br2" timeOffset="631200.1331">21161 10294 1437 0,'-2'-25'78'15,"2"25"-33"-15,0-18-8 0,0 18-5 0,0-17-2 16,0 17-4-16,1-17-4 0,-1 17-7 0,0 0-5 16,4-21 17-16,-4 21-23 0,0 0 22 0,0-23-43 15,0 23 27-15,0 0-20 0,-3-17 28 16,3 17 7-16,0 0-3 0,0 0 3 0,-13-19-5 15,13 19-3-15,0 0-5 0,-20-10-3 0,20 10-3 16,-19-5 0-16,19 5-2 0,-24-2 0 0,24 2 0 16,-29 2 0-16,29-2 0 0,-33 5 1 0,15-1-1 15,0 0-2-15,-3 0 1 0,1 2-1 0,-1-1 1 16,2 1-2-16,-3 0 0 16,2 2-2-16,0 0-14 0,1 2 36 0,-1 1-33 15,-1 3 35-15,5 2-15 0,-1 2-4 0,2 1 3 16,1 2-6-16,2 1 5 0,1 1-8 0,1 1 6 15,2 1-7-15,1-1 6 0,0 2-6 0,3 0 5 16,0 0-5-16,1-1 6 0,1-1-6 16,4-2 6-16,1-2-6 0,2-2 4 0,4-1-3 0,-9-17 4 15,20 30-3-15,-20-30 3 0,31 23-3 16,-15-12 3-16,5-3-1 0,0 1 0 0,2-5-2 16,0 0 0-16,1-1-2 0,0-3 3 0,1-3-2 15,-2-1 1-15,0-2 1 0,-2-2-1 0,0-3 2 16,-4-1-2-16,0-3 3 0,0-1-3 15,-2-3 4-15,-2 0-3 0,-2-2 3 0,0 0-5 16,-4-3 5-16,0-1-4 0,-2 2 4 0,1-1-4 16,-2 2 5-16,-3-1-5 0,-1 2 5 15,0-1-5-15,-1 1 5 0,-3 3-4 0,-2 1 4 16,6 17 0-16,-5-24 1 0,5 24 0 0,0 0-4 16,0 0-1-16,-11-17 0 0,11 17 0 0,0 0 0 15,0 0 0-15,-19 15 0 0,19-15 0 0,-12 21 0 16,12-21 0-16,-10 34 0 0,7-14 0 0,-1 0 0 15,3 1 0-15,-2 2 0 0,2 2 0 16,0 2 0-16,0 1 0 0,-2-1 0 16,-2 2 0-16,2-1 0 0,-3 2 0 0,-3 1 0 15,3 0 0-15,-1 2 0 0,-2-2 0 0,3 3 0 16,0-1 0-16,2-2 0 0,-2-1 0 0,6-2 0 16,2-2 0-16,4-1 0 0,1-1 0 0,2-2 0 15,5-1 0-15,1-2 0 0,2-1 0 0,1-2 0 16,2-1 0-16,1-2 0 0,1 0 0 15,1-5 0-15,-1 0 0 0,0-5 0 0,-1-2 0 16,3-3 0-16,0 0 0 0,0-3 0 0,-1-4 0 16,1 1 0-16,0-3 0 0,1 0 0 0,-3-1-18 15,2 0-14-15,-5-6-15 0,3 7-13 0,-11-17-42 16,18 29-149-16,-29-27-307 0,17 5-37 0,-6-1 212 16</inkml:trace>
  <inkml:trace contextRef="#ctx0" brushRef="#br2" timeOffset="631903.2797">21366 10182 1895 0,'0'0'47'0,"0"0"-32"0,0 0 5 0,0 0-19 16,-16-17-3-16,16 17 0 0,0 0 0 0,0 0 1 15,0 0-13-15,-22 17 38 0,22-17-32 0,-15 19 35 16,15-19-15-16,-13 29-2 0,7-11 5 0,3 2-7 15,2 0-6-15,2 2-2 0,1 0 0 16,4 1 0-16,-3-4 0 0,5 2 0 0,0-1 0 16,3 1 0-16,2-1 0 0,3 0 0 15,-2-1 0-15,-14-19 0 0,33 30 0 0,-17-18 0 16,3-3 0-16,-3 0-5 0,6-3-1 0,-3 0-1 16,3-2 2-16,-1-1-2 0,1-2 1 0,-1 0 1 15,-1-1 2-15,2-1 3 0,-1 0 1 0,-3-2 0 16,1-2-1-16,-2 0 0 0,2-1-1 0,-3-1 2 15,1-1-2-15,-17 8 2 0,31-21-3 16,-31 21 2-16,26-25-1 0,-26 25 3 0,16-32-2 16,-16 32 3-16,11-32-4 0,-9 15 4 0,-2-1-4 15,0-1 4-15,0 1-3 0,0-2 5 0,0 2-3 16,-2-2 5-16,-1 1-5 0,1 1 3 0,-2 1-2 16,1 0 3-16,3 17-1 0,-4-23-4 15,4 23-1-15,0 0 0 0,0-17 0 0,0 17-14 16,0 0 14-16,0 0-1 0,0 0-1 15,0 0 2-15,0 0 0 0,0 0 17 0,0 0-17 16,0 0 0-16,0 23 0 0,0-23 0 0,-3 22 0 16,3-22 0-16,-3 29 0 0,3-12 0 15,0 1 0-15,0 2 0 0,0 0 0 0,0 0 0 0,0 1 0 16,3-1 0-16,0 2 0 0,1-1 0 0,-1 0 0 16,6 1 0-16,-2-1 0 0,-1-1 0 15,5-2 0-15,-11-18 0 0,17 32 0 0,-17-32 0 16,15 25 0-16,-15-25 0 0,12 20-16 15,-12-20-24-15,0 0-10 0,17 25-39 0,-17-25-91 16,0 0-362-16,0 0-65 0,18-12 85 0</inkml:trace>
  <inkml:trace contextRef="#ctx0" brushRef="#br2" timeOffset="632215.7807">22196 10289 2005 0,'33'-27'42'0,"-33"27"-42"16,0 0 0-16,0 0 0 0,0 0 0 0,21-14 0 16,-21 14 0-16,0 0 0 0,0 0 0 0,0 0 0 15,0 0 0-15,0 0 0 0,-11 20 0 0,11-20 0 16,-10 18 0-16,10-18 0 0,-11 24 0 0,11-24 0 15,-7 29 0-15,3-11 0 0,3 1 0 0,0 4 0 16,1 0 0-16,0 2 0 0,1 0 0 16,-1 0 0-16,1 1 0 0,-1-2 0 0,4-2 0 15,-2-2 0-15,-2 0 0 0,3-2 0 0,-3-18 0 16,2 29-12-16,-2-29-15 0,3 20-24 16,-3-20-16-16,0 0-75 0,0 0-299 0,0 0-143 15,0 0-12-15,-17-25 470 0</inkml:trace>
  <inkml:trace contextRef="#ctx0" brushRef="#br2" timeOffset="632434.5361">22174 10159 2047 0,'5'-23'0'16,"-5"23"0"-16,0 0 0 15,0 0 0-15,0 0 0 0,0 0 0 0,0 0 0 16,0 0 0-16,0 0 0 0,17 23-68 0,-17-23-72 16,30 12-452-16,-30-12-60 0,18 8 58 0</inkml:trace>
  <inkml:trace contextRef="#ctx0" brushRef="#br2" timeOffset="632856.4199">22624 10323 1958 0,'22'-40'89'0,"-22"40"-89"0,0 0 0 0,11-23 0 16,-11 23 0-16,0 0 0 0,22-12 0 0,-22 12-9 15,0 0 1-15,0 0 5 0,0 0 2 0,0 0 3 16,0 0 1-16,-17-17 0 0,17 17 1 0,-22-1-1 16,22 1 2-16,-31 2-4 0,11 1-1 0,1 1 0 15,0 2 0-15,-2-2 0 0,1 2 0 16,2 3 0-16,1 2 0 0,-1 1 0 0,18-12 0 16,-28 28 0-16,28-28 0 0,-27 32 0 15,17-13 0-15,0-1 0 0,3 0 0 0,-1 0 0 16,2 4 0-16,4-2 0 0,1 2 0 0,2-1 0 15,4-1 0-15,0 1 0 0,4-2 0 0,2 2 0 16,2-1 0-16,3 1 0 0,6 1 0 16,0-1 0-16,2 1 0 0,4-1 0 15,0-2 0-15,0-1 0 0,1 0 0 0,-1-3 0 0,-1-2-30 16,0-2 25-16,-1-6-18 0,2 2 9 0,-5-8-21 16,1 3-1-16,-2-10 17 0,2 9-37 0,-8-18-16 15,17 28-155-15,-31-30-282 0,20 6-47 0,-3 6 92 16</inkml:trace>
  <inkml:trace contextRef="#ctx0" brushRef="#br2" timeOffset="633606.4397">22909 10066 2019 0,'32'-4'23'0,"-32"4"-18"16,0 0-6-16,0 0-4 0,0 0-3 0,0 0 2 16,0 0 1-16,22 7 2 0,-22-7 1 15,8 21 3-15,-8-21-1 0,4 26 4 0,-3-9-6 16,2 1-8-16,0 3 30 0,1 0-29 0,2 2 30 15,-3 0-16-15,-1 1-6 0,2 2 2 0,-2 1-1 16,-1 0 0-16,2-1 0 0,-2 1 0 0,0-2 0 16,2 2 0-16,-1-1 0 0,-1 0 0 15,1-2 0-15,-1-1 0 0,0-1 0 0,2-2 0 16,1 0 0-16,-2-3 0 0,-2-17 0 0,11 30 0 16,-11-30 0-16,13 18 0 0,-13-18 0 15,0 0 0-15,23 10 0 0,-23-10 0 0,0 0 0 16,25-16 0-16,-25 16 0 0,14-21 0 0,-14 21 0 15,12-29 0-15,-12 29 0 0,16-30 0 16,-16 30 0-16,24-31 0 0,-11 14 0 0,1-1 0 0,3-1 0 16,-2 1 0-16,2 0 0 0,4-1 0 0,2 2-4 15,-2 0-6-15,4 2 4 0,-2 1-3 16,0 2 7-16,0 1-1 0,-1 1 5 0,-2 2 0 16,-2 0 3-16,-18 8-1 0,31-10 2 0,-31 10 1 15,22-8-3-15,-22 8 0 0,0 0-4 0,0 0 0 16,16 0 0-16,-16 0 0 0,0 0 0 15,0 0 0-15,-16 17 0 0,16-17 0 0,-33 17 0 16,11-8 0-16,-5 2 0 0,-1-1 0 16,-1 3 0-16,4 1 0 0,-3 1 0 0,2 1 0 15,0 1 0-15,2 0 0 0,1 1 0 0,-1-2 0 16,2 1 0-16,1-1 0 0,-1-2 0 0,6 1 0 16,16-15 0-16,-25 24 0 0,25-24 0 0,-17 22 0 15,17-22 0-15,-5 19 0 0,5-19 0 0,4 18 0 16,-4-18 0-16,0 0 0 0,30 21 0 0,-13-16 0 15,1-2 0-15,6 0 0 0,0-1 0 16,1-1 0-16,-1 2 0 0,6-2 0 0,-3 0 0 16,2 0 0-16,2-1 0 0,-1 0 0 15,1 0 0-15,0 2 0 0,1-2 0 0,-2-3 0 16,0 2 0-16,-6-3 0 0,3 1 0 0,-2-2-6 16,-1 3-18-16,-5-6-8 0,8 7-14 0,-10-11-21 15,14 18-69-15,-36-33-243 0,29 24-202 0,-24 3-6 16,17-26 399-16</inkml:trace>
  <inkml:trace contextRef="#ctx0" brushRef="#br2" timeOffset="634137.7008">23701 10518 1878 0,'20'-10'133'0,"-20"10"-104"16,0 0-22-16,25-7-7 0,-8 5-7 0,4 0-4 15,3 2 1-15,2 0 0 0,-2 0 3 0,5 2 1 16,-2-4 1-16,0 2 2 0,-2-1 1 16,1 0 3-16,-1-2 1 0,1 0 3 0,0-1 0 15,-4-2 2-15,2 1 1 0,-3-3 2 0,-2 1 0 16,-2-2 1-16,-17 9-9 0,30-19-2 15,-30 19 0-15,21-20 0 0,-21 20 0 0,19-20 0 16,-19 20 0-16,9-23 0 0,-9 23 0 0,3-23 0 16,-3 23 0-16,-6-24 0 0,6 24 0 0,-14-26 0 15,14 26 0-15,-24-25 0 0,8 13 0 16,-3 1 0-16,-5 1 0 0,-2 1 0 0,-3-1 0 16,1 3 0-16,-3 1 0 0,3 2 0 0,-1 3 0 15,-1 1 0-15,2 3 0 0,-1 2 0 0,1 1 0 16,-1 3 0-16,4 0 0 15,-2 4 0-15,1 0 0 0,0 1 0 0,1 0 0 0,2 3 0 0,1 0 0 16,5 1 0-16,1-1 0 16,4 1 0-16,3 0 0 0,4 2 0 0,2 3 0 15,6 3 0-15,1-1 0 0,3 2 0 0,3-2 0 16,5 2 0-16,0-2 0 0,4 2 0 0,2-1 0 16,5 1 0-16,1 1 0 0,3-3 0 0,-1 2 0 15,4-4 0-15,-3-3 0 0,2 0 0 0,-2-7-26 16,3 2 2-16,-5-11-33 0,5 10-25 0,-19-34-98 15,31 28-415-15,-25-17 19 0,4 2 70 16</inkml:trace>
  <inkml:trace contextRef="#ctx0" brushRef="#br2" timeOffset="634778.3385">24416 10495 1974 0,'0'0'37'16,"0"0"-20"-16,-17-17-12 0,17 17-4 15,0 0-5-15,0 0-2 0,0 0-1 0,0 0-1 16,0 0 2-16,0 0 3 0,0 0 3 15,0 0 1-15,-3 17 2 0,3-17 2 0,0 0 1 16,-4 25 3-16,4-25 0 0,-1 21 2 0,1-21-8 16,-5 26-3-16,5-26 0 0,-3 33 0 0,0-15 0 15,0 3 0-15,1-2 0 0,0 2 0 0,-1-2 0 16,1-1 0-16,-2-1 0 0,4-17 0 16,-6 29 0-16,6-29 0 0,-6 22 0 0,6-22 0 15,0 0 0-15,-7 17 0 0,7-17 0 0,0 0 0 16,0 0 0-16,0 0 0 0,-5-18 0 0,5 18 0 15,-5-28 0-15,5 28 0 0,-6-34 0 0,5 15 0 16,0-2 0-16,-2 1 0 0,3-2 0 16,0 0 0-16,0-1 0 0,4 0 0 0,-3 0 0 15,4-1 0-15,0 0 0 0,-2 0 0 16,5 1 0-16,-1 0 0 0,3 2 0 0,3 2 0 16,1 1 0-16,1-2 0 0,2 2 0 0,-1 1 0 15,3 1 0-15,-2 4 0 0,2 1 0 0,-1 3 0 16,0 0 0-16,-2 1 0 0,-16 7 0 0,32-8 0 15,-16 6 0-15,-16 2 0 0,28 0 0 0,-28 0 0 16,29 7 0-16,-29-7 0 0,24 16 0 16,-24-16 0-16,22 24 0 0,-12-7 0 0,0 2 0 15,-2 0 0-15,-1 4 0 0,4 0 0 0,-1 2 0 16,0 2 0-16,0 0 0 0,-2 1 0 16,-2 1 0-16,0-3 0 0,-4 2 0 0,0 0 0 15,-2 1 0-15,-2-1 0 0,2 1 0 0,0-1 0 16,-2-2 0-16,-2 2 0 0,2-2 0 15,0-5 0-15,1 5-10 0,1-26-81 0,9 57-191 16,-31-49-267-16,27 16-85 0,-5-24 154 0</inkml:trace>
  <inkml:trace contextRef="#ctx0" brushRef="#br2" timeOffset="636122.1172">25315 10821 498 0,'-20'6'66'0,"20"-6"-128"0,0 0 72 15,-21 19 15-15,21-19-39 0,0 0-122 0,3 24-101 16,-3-24 88-16</inkml:trace>
  <inkml:trace contextRef="#ctx0" brushRef="#br2" timeOffset="636622.1283">25132 11086 1439 0,'0'0'225'16,"0"0"-157"-16,0 0-36 15,0 0-14-15,0 0-6 0,0 0-4 0,0 0-3 16,0 0-3-16,0 0-1 0,-18 8-2 0,18-8-1 16,0 0-1-16,0 0-1 0,0 0-10 0,0 0-12 15,12 26-33-15,-12-26-55 0,27 12-211 0,-27-12-234 16,17 0 17-16,2 9 382 0</inkml:trace>
  <inkml:trace contextRef="#ctx0" brushRef="#br2" timeOffset="636825.2575">25156 11074 1967 0,'0'0'39'0,"0"0"-12"16,0 0-16-16,0 0-8 0,0 0-3 0,0 0-2 15,0 0-6-15,-7-17-6 0,7 17-3 16,0 0-5-16,0 0-3 0,0 0-3 0,0 0-5 16,0 0-5-16,0 0-11 0,0 0-27 0,0 0-55 15,-13-28-137-15,13 28-274 0,0 0 9 0,0 0 273 16</inkml:trace>
  <inkml:trace contextRef="#ctx0" brushRef="#br2" timeOffset="637028.3874">25134 10994 1703 0,'0'0'228'0,"0"0"-190"0,0 0-24 0,0 0-10 15,0 0-4-15,0 0-3 0,0 0-4 0,0 0-4 16,0 0-8-16,0 0-9 0,18 6-13 0,-18-6-24 16,0 0-44-16,26 11-106 0,-41-28-171 15,15 17-161-15,17 5 41 0,-17-5 457 0</inkml:trace>
  <inkml:trace contextRef="#ctx0" brushRef="#br2" timeOffset="637247.1429">25210 10982 1668 0,'0'0'109'15,"0"0"-45"-15,-19-11-24 0,19 11-8 0,0 0-11 16,0 0-5-16,0 0-8 0,0 0-6 16,0 0-1-16,0 0-6 0,0 0-2 0,0 0-6 15,0 0-5-15,0 0-5 0,0 0-11 0,0 0-10 16,15 17-22-16,-15-17-31 0,0 0-59 0,1-17-109 15,-1 17-210-15,17 5-16 0,-17-5 225 0</inkml:trace>
  <inkml:trace contextRef="#ctx0" brushRef="#br2" timeOffset="637465.9022">25160 10956 1970 0,'0'0'66'0,"0"0"-55"0,0 0-11 16,-17 7 0-16,17-7 0 0,0 0 0 0,0 0 0 15,0 0 0-15,0 0 0 0,0 0 0 0,0 0 0 16,0 0 0-16,0 0 0 0,0 0-16 16,0 0-42-16,0 0-24 0,0 0-88 0,35-2-408 15,-35 2-18-15,0 0 50 0</inkml:trace>
  <inkml:trace contextRef="#ctx0" brushRef="#br2" timeOffset="637497.1484">25115 10981 1887 0,'0'0'83'0,"0"0"-36"16,0 0-24-16,0 0-16 0,0 0-7 0,0 0 0 16,0 0 0-16,0 0 0 0,0 0 0 0,0 0 0 15,0 0 0-15,0 0 0 0,11 17 0 0,-11-17-7 16,0 0-26-16,0 0-14 0,0 0-20 0,0 0-38 16,0 0-118-16,0 0-354 0,6-19 2 0,-6 19 163 15</inkml:trace>
  <inkml:trace contextRef="#ctx0" brushRef="#br2" timeOffset="637794.0326">25072 10967 1790 0,'0'0'126'0,"0"0"-54"0,0 0-35 15,0 0-15-15,0 0-22 0,0 0 0 0,0 0 0 16,0 0 0-16,0 0 0 0,0 0 0 0,0 0 0 16,0 0 0-16,0 0 0 0,0 0-10 15,-9 16-22-15,9-16-12 0,0 0-5 0,0 0-15 16,17-1-12-16,-17 1-28 0,19-2-44 0,-30-15-61 15,33 29-70-15,-22-12 15 0,0 0 48 0,0 0 126 16,0 0 171-16,0 0 105 0,2-18 82 0,-2 18-9 16,0 0-45-16,0 0-64 0,0 0-55 0,0 0-25 15,0 0-16-15,0 0-2 0,0 0-6 16,0 0-1-16,0 0-10 0,0 0-5 16,0 0-30-16,0 0 0 0,0 0 0 0,0 0 0 15,0 0 0-15,0 0 0 0,0 0 0 0,0 0 0 16,0 0 0-16,0 0 0 0,0 0 0 0,0 0 0 15,0 0 0-15,12 17 0 0,-12-17 0 0,0 0-18 16,19 13-53-16,-19-13-78 0,31-4-443 0,-31 4-23 16,0 0 14-16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1T23:28:02.13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537D9151-4308-462D-923A-B03392661EED}" emma:medium="tactile" emma:mode="ink">
          <msink:context xmlns:msink="http://schemas.microsoft.com/ink/2010/main" type="inkDrawing"/>
        </emma:interpretation>
      </emma:emma>
    </inkml:annotationXML>
    <inkml:trace contextRef="#ctx0" brushRef="#br0">1893 664 395 0,'0'0'187'0,"0"0"-61"0,0 0 1 15,3-21 3-15,-3 21-28 0,0 0 38 0,0 0-70 16,0 0-11-16,0 0 0 0,12-20-7 0,-12 20-1 15,0 0 1-15,17-21-4 0,-17 21-6 0,0 0-9 16,10-17-6-16,-10 17-9 0,0 0 7 0,0 0-2 16,0 0 6-16,0 0 3 0,0 0-8 0,0 0 4 15,0 0-4-15,0 0-4 0,0 0-3 0,0 0-1 16,0 0-6-16,0 0 2 0,0 0 2 0,4 20-5 16,-4-20-2-16,-9 24-1 0,3-7-5 0,-3 6 2 15,1-1-11-15,-3-2-16 0,0 4 24 0,-1-1-22 16,-3 4 31-16,0 4 1 0,0-3-11 15,-1 1 13-15,-4-1-8 0,2-1 2 0,-3 2-6 16,-1 0 9-16,1 1-11 0,-1 3 14 0,1-3-10 16,3 2 8-1,1-3-10-15,2-1 5 0,3-4-4 0,1-3-17 0,11-21 30 0,-15 28-29 16,15-28 30-16,-8 17-13 0,8-17 0 0,0 0-3 16,0 0 2-16,0 0 1 0,0 0 0 0,27 8-2 15,-27-8 0-15,39-9 0 0,-11-1 0 0,6-2 0 16,3-2 0-16,5-1 0 0,1 0 0 15,2 1 0-15,2-1 0 0,-2 1 0 0,-2-1 0 16,0 2 0-16,0 0 0 0,-4 3 0 0,2 5-12 16,-6-2-34-16,5 7-26 0,-15-15-70 0,32 3-453 15,-28 11-62-15,0 3 135 0</inkml:trace>
    <inkml:trace contextRef="#ctx0" brushRef="#br0" timeOffset="671.8874">2771 919 1327 0,'-37'-7'99'0,"37"7"-37"0,0 0-13 16,0 0 0-16,0 0 5 0,0 0 3 0,-21 0-5 16,21 0-7-16,0 0-7 0,0 0-9 0,0 0-7 15,0 0-6-15,-23 17-8 0,23-17 3 0,-16 18-1 16,16-18 3-16,-22 27-2 0,10-11 7 0,-1 3-8 16,-2 1 7-16,-1 0-5 0,3 3-1 0,-1-3-4 15,5 1 1-15,3-2-4 0,1-2 4 16,5-17-8-16,5 30 0 0,-5-30 0 0,19 23-9 15,-19-23 11-15,33 16-18 0,-12-11 32 0,2-3-13 16,2-3-1-16,3-4 0 0,3-3-13 16,3-7 22-16,2-2-11 0,-1-1 0 0,-1-4 0 15,2-1 0-15,-3-1 0 0,1-3 0 0,-4 3 0 16,-2 0 0-16,-2 5 0 0,-6-1 0 0,-4 3 0 16,-16 17 0-16,21-29 0 0,-21 29 0 0,0 0 0 15,6-17 0-15,-6 17 0 0,0 0 0 0,0 0 0 16,0 0 0-16,-22 3 0 0,22-3 0 15,-21 19 0-15,21-19 0 0,-25 35 0 0,10-15 0 16,2-1 0-16,-1 4 0 0,5-2 0 16,1 3 0-16,3-1 0 0,4-3 0 0,4-3 0 15,-3-17 0-15,19 24 0 0,-19-24-16 0,37 16-28 16,-17-16-3-16,13 3-44 0,-13-20-46 0,28 15-112 16,-26-12-362-16,15-1 44 0,6 8 283 0</inkml:trace>
    <inkml:trace contextRef="#ctx0" brushRef="#br0" timeOffset="1220.7203">3511 954 1666 0,'0'0'40'16,"-27"24"-20"-16,27-24 6 0,-26 29-2 16,18-9 9-16,-5 0-6 0,4 5 6 15,-2 0-7-15,5 0 1 16,-3 1-6-16,6-1-2 0,-2-2-4 0,3 1-29 0,-1-3 27 0,3 1-33 0,0-4 30 15,0-1 0-15,0-17-8 0,4 23 5 0,-4-23-6 16,0 0 0-16,0 0 1 0,0 0 0 16,19 8 0-16,-19-8 4 0,16-17 1 0,-5 0 0 15,-1-3 5-15,3-5-6 0,-1-1-4 16,-1-2 12-16,1 1-14 0,-2 1 0 0,-1 0 0 16,-3 0 0-16,-2 0 0 0,1 1 0 0,-2 4 0 15,0 3 0-15,-3 18 0 0,2-23 0 0,-2 23 0 16,0 0 0-16,0 0 0 0,0 0 0 0,0 0 0 15,0 0 0-15,0 0 0 0,0 0 0 0,0 0 0 16,-17 22 0-16,17-22 0 0,-3 29 0 0,3-29 0 16,1 30 0-16,-1-30 0 0,11 23 0 15,-11-23 0-15,23 16 0 0,-23-16 0 16,33 9 0-16,-11-11 0 0,3 0 0 0,1-4 0 16,3-5 0-16,4-6 0 0,1 0 0 0,0-2 0 15,3 1 0-15,-2 1 0 0,-3 1 0 0,-2 0 0 16,-2 2 0-16,-4-1 0 0,1 0 0 0,-5 2 0 15,-3 3 0-15,-17 10 0 0,26-16 0 16,-26 16 0-16,0 0 0 0,0 0 0 0,0 0 0 16,0 0 0-16,0 0 0 0,0 0 0 0,-8 29 0 15,-1-10 0-15,-2 3 0 0,-1 2 0 0,-1 5 0 16,-1 0 0-16,2 3 0 0,2-2 0 0,3-2 0 16,3-4 0-16,4-1 0 0,4-6 0 0,-4-17 0 15,16 29 0-15,-16-29 0 0,29 17 0 0,-11-12-28 16,7-4-8-16,-2-7-16 15,9 3-26-15,-12-21-51 0,33 10-372 0,-23-6-116 16,2 0 32-16</inkml:trace>
    <inkml:trace contextRef="#ctx0" brushRef="#br0" timeOffset="1830.0702">4412 1010 1810 0,'-51'5'48'0,"51"-5"-32"0,0 0-3 16,0 0-2-16,-18 17-4 0,18-17 6 0,-7 23 0 15,5-6 3-15,-2 3-1 0,2 2 1 16,-2 0-4-16,3 5 4 0,-1 0 3 0,0 4-31 16,0 3 22-16,0-2-27 0,-1-2 17 0,1 1 9 15,-1-2-9-15,3-2 8 0,1-4-9 0,1-5 3 16,-2-18-2-16,6 23 0 0,-6-23 1 16,0 0-1-16,0 0 1 0,0 0 1 0,0 0 2 15,18 0 4-15,-18 0-1 0,11-29-7 0,-3 5 0 16,1-5 0-16,2-5 0 0,1 0 0 0,0-1 0 15,-2 1 0-15,0 0 0 0,-2-1 0 0,0-2 0 16,-1-3 0-16,-1 4 0 0,1-3 0 0,0 6 0 16,3 3 0-16,2 2 0 0,-1 6 0 0,3 3 0 15,-3 1 0-15,-11 18 0 0,23-23 0 16,-23 23 0-16,22-10 0 0,-22 10 0 16,23-4 0-16,-23 4 0 0,25 1 0 0,-25-1 0 15,32 14 0-15,-14-3 0 0,-1 0 0 0,1 0 0 16,1 2 0-16,-1 2 0 0,0-1 0 0,-2 4 0 15,-16-18 0-15,28 33 0 0,-16-16 0 0,-3 0 0 16,-3 1 0-16,-4 3 0 0,-4-1 0 0,-4 3 0 16,-4 1 0-16,-5 2 0 0,-3-2 0 15,-5 1 0-15,-3-2-1 0,-2-2 2 0,-2 3-17 16,0-3 13-16,-2 0 7 0,2 0-5 0,-2-2 4 16,2-2-2-16,2-1 1 0,1-4-1 0,3 0 3 15,4-3-3-15,3-2 3 0,17-7-4 0,-26 8 0 16,26-8 0-16,0 0 0 0,-17 3 0 15,17-3 0-15,0 0 0 0,0 0 0 16,0 0 0-16,0 0 0 0,7 28 0 0,-3-12 0 16,0 5 0-16,0 4 0 0,-2 3 0 0,-3 6 0 15,-3 4 0-15,-2 3 0 0,-4 5 0 0,0-2 0 16,-6 4 0-16,-3-4 0 0,1 1 0 0,-2-4 0 16,3-3 0-16,-1-1 0 0,5-1 0 0,-1-7-24 15,12 10-96-15,-23-44-255 0,33 22-294 0,-8-17 39 16,0 0 402-16</inkml:trace>
    <inkml:trace contextRef="#ctx0" brushRef="#br0" timeOffset="2533.2154">6170 665 1676 0,'-19'-1'12'0,"-2"0"2"15,-4 1 11-15,5 3 11 0,-10 7 13 0,9-1 4 16,-12 4-11-16,4-2-39 0,-6-2 18 0,1 1-23 16,-3 1 23-16,2 3 10 0,-1-4-13 0,0 7 5 15,1-2-7-15,1 0-7 0,4 6-9 0,2-5 0 16,3-3 0-16,5 1 0 0,20-14 0 0,-26 21 0 15,26-21 0-15,-7 19 0 0,7-19 0 16,11 18 0-16,-11-18 0 0,29 14 0 16,-10-9 0-16,4 2 0 0,4-2 0 0,4 1 0 15,1-1 0-15,3-2 0 0,-1 2 0 0,-3 1 0 16,-2 0 0-16,-1 0 0 0,-5 1 0 0,-2 1 0 16,-21-8 0-16,28 14 0 0,-28-14 0 0,0 0 0 15,11 24 0-15,-11-24 0 0,-10 27 0 0,10-27 0 16,-24 30 0-16,6-14 0 0,-2-2 0 15,-3 2 0-15,-1 0 0 0,-2 1 0 0,1 0 0 16,0 0 0-16,2-2 0 0,4-1 0 0,19-14 0 16,-27 17 0-16,27-17 0 0,0 0-14 0,0 0-36 15,0 0-20-15,18 14-28 0,-14-36-49 0,36 13-385 16,-18-5-86-16,5-7 101 0</inkml:trace>
    <inkml:trace contextRef="#ctx0" brushRef="#br0" timeOffset="2736.3657">6384 929 1652 0,'-21'23'117'0,"21"-23"-76"0,-26 22-11 15,26-22 3-15,-28 27 2 0,15-6 0 0,-6 1-11 16,4 4 7-16,-5 3-12 0,4-1 1 16,-1-1-10-16,3 1-10 0,2-4 0 0,3-1 0 15,3-4 0-15,6-19 0 0,-6 28 0 16,6-28 0-16,5 17 0 0,-5-17 0 0,17 8 0 15,-17-8-13-15,34-7-22 0,-18-11-35 0,20 9-120 16,-25-17-463-16,22-2 7 0,-2 0 207 0</inkml:trace>
    <inkml:trace contextRef="#ctx0" brushRef="#br0" timeOffset="2876.9722">6338 746 1920 0,'0'0'17'15,"0"0"20"-15,0 0-48 0,0 0-6 16,0 0-10-16,0 0-32 0,0 0-65 16,23-20-374-16,-23 20-111 0,31-8-16 0</inkml:trace>
    <inkml:trace contextRef="#ctx0" brushRef="#br0" timeOffset="3267.6072">6669 908 1902 0,'0'0'30'15,"0"0"-11"-15,0 0-5 0,0 0-2 0,22 11 8 16,-4-12-4-16,3 0-1 0,3-2-4 16,3 1-3-16,2-1-8 0,0 0 0 0,0 2 0 15,-2-1 0-15,-3 2 0 0,-2 3 0 0,-2 0 0 16,-20-3 0-16,30 6 0 0,-30-6 0 15,18 10 0-15,-18-10 0 0,0 0 0 0,0 0 0 16,0 22 0-16,0-22 0 0,-18 18 0 0,18-18 0 16,-30 21 0-16,10-9 0 0,-2 0 0 0,-3 2 0 15,-2 3 0-15,-2 3 0 0,-3 1 0 0,0 2 0 16,0 2 0-16,-2-4 0 0,3 1 0 0,2-1 0 16,5-2 0-16,3-3 0 0,21-16 0 15,-24 26 0-15,24-26 0 0,0 0 0 0,4 21 0 16,-4-21 0-16,34 5 0 0,-8-6 0 15,10-6 0-15,5-1 0 0,6-3 0 0,3 0 0 16,1-1 0-16,0 1 0 0,-3-2 0 0,-1 2 0 16,-4-1-2-16,-2 5-66 0,-14-14-82 0,27 18-327 15,-29-6-196-15,1 5 60 0,0 12 550 0</inkml:trace>
    <inkml:trace contextRef="#ctx0" brushRef="#br0" timeOffset="3666.6388">7254 1057 1920 0,'16'18'39'16,"-16"-18"-17"-16,0 0-5 0,0 0 5 0,26 6 4 15,-26-6-25-15,24 1-1 0,-24-1 0 0,34-4 0 16,-10-2 0-16,5-2 0 0,0 0 0 0,4-4 0 15,-1 2 0-15,-1-3 0 0,0 2 0 0,0-1 0 16,-1-2 0-16,-2 2 0 0,-3-1 0 0,-4 2 0 16,-4-1 0-16,-17 12 0 0,18-22 0 15,-18 22 0-15,0 0 0 0,-8-23 0 0,8 23 0 16,-31-15 0-16,7 9 0 0,-4 2 0 0,-5 4 0 16,-3 2 0-16,-5 7 0 0,-2 2 0 15,-4 3 0-15,-1 4 0 0,-2 3 0 0,1 3 0 16,1 0 0-16,3 5 0 0,6 2 0 0,6 0 0 15,7-2 0-15,9-2 0 0,8-6 0 0,5 1 0 16,8 2 0-16,7-4 0 0,6-6 0 16,9-1 0-16,8-8 0 0,9-1 0 0,8-3 0 15,6-8 0-15,6-4 0 0,2-5 0 0,5-1 0 16,-3-3 0-16,6 3 0 0,-8-6-54 0,19 12-196 16,-42-24-207-16,19 18-186 0,-6 5 3 0,-22-7 638 15</inkml:trace>
    <inkml:trace contextRef="#ctx0" brushRef="#br0" timeOffset="3808.2172">7992 1128 1623 0,'-19'33'424'0,"-2"-23"-424"15,21-10 0-15,-23 14 0 0,23-14 0 0,0 0 0 16,0 0 0-16,0 0 0 0,0 0 0 0,0 0 0 16,0 0 0-16,0 0 0 0,11-22 0 0,-11 22 0 15,17-18 0-15,6 17-247 0,-23 1-457 16,10-22 31-16,-10 22 251 0</inkml:trace>
    <inkml:trace contextRef="#ctx0" brushRef="#br0" timeOffset="4923.7281">2421 1754 952 0,'0'0'59'16,"-23"-15"-47"-16,23 15-11 0,0 0-4 0,-24-22 6 15,24 22-2-15,0 0 1 0,-25-17-1 16,25 17-1-16,-18-8 4 0,18 8 15 15,-18-5 15-15,18 5 21 0,-21-1 10 0,21 1 2 16,-22-1-1-16,5-3-9 0,17 4 1 0,-23 2-9 16,23-2 2-16,-24 4-7 0,24-4 0 0,-21 7-5 15,21-7-4-15,0 0-8 0,-17 6-7 0,17-6-5 16,0 0-9-16,0 0-4 0,0 0-3 0,0 0 2 16,0 0 2-16,0 0 6 0,20 3 1 15,-20-3-3-15,26 5 1 0,-26-5-4 0,36 1 1 16,-17-1 0-16,4 1 0 0,1 3-1 0,3-3-4 15,2 1 0-15,2 0 0 0,0-1-1 16,3 0 3-16,2 0-2 0,1 0-1 0,2-1 1 0,1 3 0 16,2-3 1-16,0 2 0 0,5-1 1 0,4-1-1 15,1-1-6-15,3 0 2 0,1 0-2 16,2 0 1-16,2-3 7 0,2-1-2 16,1 0 3-16,1 0-3 0,4 1 0 0,2-5 0 15,3-1 1-15,2 2-2 0,1 0 3 0,0-1-3 16,0 3 3-16,-1-1-2 0,0 2 2 0,0 1-3 15,-1 2 4-15,2 1 0 0,-2 2-1 0,-1 0 0 16,-2-1-3-16,0 1 0 0,-3 0 0 0,-1 1-1 16,2 0 0-16,-1 1 7 0,2-3 0 15,3 1 2-15,-2-1-2 0,2-1-6 0,-1-1 1 16,-2 0 0-16,3-1-2 0,-3 1 2 0,2-2 0 16,4 0-1-16,-2-1 2 0,1 0-2 0,1-1 2 15,-2 0-3-15,0 0 3 0,-2 0-3 0,0 2 2 16,1-1 0-16,-3 0 0 0,0 4 0 15,-2-1-1-15,-3-1-2 0,-1 2 4 0,-4 1-2 16,0-1 2-16,-4 3-1 0,0 0-1 16,-1 0 1-16,-3-2 0 0,0 1 1 0,-2 2 0 15,0-2-1-15,-4-2 2 0,0 1 0 0,-2-4 1 16,-1 0-1-16,-3 3-1 0,-1-2 0 0,-3 1 1 16,-1 0-1-16,0-2 2 0,-3 2-1 0,-2-3 0 15,-1 3-1-15,-5-2 1 0,0 0-2 0,-4 3 3 16,-2 0-2-16,-18 1-2 0,29 1-2 0,-29-1 2 15,21 3 0-15,-21-3 1 0,0 0 1 16,0 0-4-16,19 3 2 0,-19-3 0 16,0 0 0-16,0 0 1 0,0 0 0 0,0 0-1 15,0 0 1-15,0 0-1 0,0 0 1 0,0 0 0 16,0 0-1-16,0 0-1 0,0 0-7 0,0 0-14 16,0 0-30-16,0 0-99 0,0 0-461 0,0 0-27 15,-18-19 162-15</inkml:trace>
    <inkml:trace contextRef="#ctx0" brushRef="#br1" timeOffset="9888.1375">846 2156 960 0,'-7'-23'104'0,"7"23"-27"0,0 0 11 0,0 0 6 16,-4-17 1-16,4 17-11 0,0 0-27 16,0 0-21-16,0 0-6 0,0 0 2 0,0 0 1 15,0 0 0-15,0 0-5 0,0 0-3 0,0 0-5 16,0 0 0-16,0 0-4 0,0 0-1 0,0 0-3 16,0 0 1-16,4 17-1 0,-4-17 1 0,0 21-5 15,0-21 3-15,-1 36-8 0,1-8 4 0,-2 5-9 16,1 7 8-16,-2 6-10 0,-1 3 11 15,-2 6-13-15,1 0 15 0,0 3 4 0,0 3-28 16,-1-6 27-16,3 0-29 0,-1-7 8 16,3-7 5-16,4-2-23 0,0-14-10 0,11 8-47 15,-14-33-48-15,36 41-188 0,-36-41-277 0,32 7 33 16,-6-1 410-16</inkml:trace>
    <inkml:trace contextRef="#ctx0" brushRef="#br1" timeOffset="10106.9084">937 2577 1605 0,'0'0'110'0,"-17"-5"-43"15,17 5-16-15,-17 2-5 0,17-2-7 0,0 0-6 16,0 0-13-16,0 0-8 0,0 0-7 0,0 0 0 16,0 0-2-16,19-7 2 0,-19 7-3 15,37-13 2-15,-12 4-2 0,3-2 1 0,4-1-3 16,0-2-2-16,4 0-9 0,3-2-9 0,-2-3-11 15,3 4-16-15,-8-9-23 0,10 18-38 0,-21-30-71 16,30 36-194-16,-26-25-183 0,3-4 31 0,8 21 436 16</inkml:trace>
    <inkml:trace contextRef="#ctx0" brushRef="#br1" timeOffset="10325.6217">1470 2044 1678 0,'0'0'129'15,"-30"11"-98"-15,30-11-8 0,-23 28-6 0,14-9 8 16,-1-1-6-16,3 7 5 0,-2 0-12 0,2 4 3 16,0 2-12-16,1 4 7 0,2 5-11 15,-1 1 9-15,3 3-10 0,1-2 8 0,-1 0-10 16,2 3 9-16,3-1 5 0,0-2-29 0,4-1 22 16,0-6-37-16,6-1-1 0,-3-11-23 0,17 11-58 15,-27-34-106-15,36 19-383 0,-13-9 21 0,2-11 247 16</inkml:trace>
    <inkml:trace contextRef="#ctx0" brushRef="#br1" timeOffset="10856.8884">1719 2532 1675 0,'0'0'50'16,"-26"27"-13"-16,9-14-4 0,8 8-16 15,9-21 44-15,-22 35-48 0,22-35 29 0,-16 35-18 16,16-35-15-16,-8 31 4 0,8-31-5 0,2 23 0 16,-2-23-4-16,0 0 4 0,26 20-1 15,-26-20 0-15,33 3 2 0,-14-5-4 0,3-2 1 16,2-4-2-16,1-3 1 0,-1-3-3 0,1-3-2 16,1-3 0-16,-2-2-4 0,2 1 8 0,-3-3-9 15,-2 1 10-15,-1-2-5 0,-4 2 0 16,-1 4 0-16,-3 0 0 0,-4 1 0 0,-8 18-2 15,14-28 1-15,-14 28 0 0,3-18 0 0,-3 18 0 16,0 0-1-16,0 0-4 0,0 0-2 0,0 0 0 16,0 0 0-16,-13 31 8 0,7-8-1 0,-1 10 6 15,-1 5-6-15,-1 5-10 0,-1 5 26 0,0 5-24 16,-1 3 22-16,3 3-4 0,-2 3-14 0,2-2 12 16,-1 2-11-16,0-2 13 0,3-3-13 15,-1-3-4-15,2-5 20 0,0-3-22 16,3-6 23-16,0-4-8 0,0-6-5 0,0-3 3 15,1-5-3-15,-2-5 0 0,3-17 0 0,-6 18 0 16,6-18 0-16,0 0 0 0,0 0 0 0,-14-17 0 16,14 17 0-16,-13-34 0 0,6 10 0 0,0-3 0 15,1 0 0-15,0-4 0 0,0-3 0 16,-1 1 0-16,3-4 0 0,1-1 0 0,2-1 0 16,3-2 0-16,3 1 0 0,1 0 0 0,5 4 0 15,3-1 0-15,1 6 0 0,4 1 0 0,1 3 0 16,2 2 0-16,4 3-22 0,-2-1-15 0,5 7-9 15,-8-10-59-15,19 27-71 0,-35-19-378 16,27 6-85-16,-3 4 172 0</inkml:trace>
    <inkml:trace contextRef="#ctx0" brushRef="#br1" timeOffset="11435.0209">2427 2565 1466 0,'0'0'285'0,"-23"9"-236"15,23-9-14-15,0 0 2 0,0 0-6 0,0 0-8 16,-15 24-23-16,15-24 14 0,-6 24-16 16,6-24 34-16,-3 33-18 0,0-13 14 0,3 2-14 15,-2 2-8-15,-1 1 8 0,1 1-13 16,-2-1-1-16,2 1 0 0,-1-3 0 0,0 0 0 16,2 0 0-16,-3-4 0 0,3 0 0 0,1-19 0 15,-4 28 0-15,4-28 0 0,-1 19 0 0,1-19 0 16,0 0 0-16,0 0 0 0,0 0 0 15,0 0 0-15,0 0 0 0,0 0 0 0,13-29 0 16,-8 10 0-16,1-3 0 0,0-2 0 0,0-2 0 16,2-2 0-16,-2-1 0 0,0-2 0 0,-1 0 0 15,0-3 0-15,-1-1 0 0,2 1 0 0,-1 2 0 16,3 1 0-16,-2 6 0 0,1 4 0 0,0 3 0 16,-7 18 0-16,14-23 0 0,-14 23 0 15,0 0 0-15,22-18 0 0,-22 18 0 16,20-6 0-16,-20 6 0 0,28 0 0 0,-28 0 0 15,33 5 0-15,-33-5 0 0,34 10 0 0,-34-10 0 16,31 15 0-16,-31-15 0 0,27 24 0 0,-27-24 0 16,26 31 0-16,-16-13 0 0,-3 1 0 0,-2 3 0 15,-3 1 0-15,-5 4 0 0,-2-1 0 0,-5 2-1 16,-2 0-6-16,-4 0 7 0,-2-2-2 0,0 1 7 16,-4-3-5-16,1-2 3 0,-1-2-4 15,-1 0 4-15,1-2-3 0,0 0 0 0,2-1 0 16,0-4 0-16,1-2 0 0,-1-1 0 0,2-2 0 15,18-8 0-15,-29 12 0 0,29-12 0 0,-22 9 0 16,22-9 0-16,0 0 0 0,-21 12 0 16,21-12 0-16,-9 18 0 0,9-18 0 0,-8 35 0 15,5-9 0-15,-1 6 0 0,0 6 0 16,-1 4 0-16,-1 5 0 0,0 4 0 0,-1 2 0 16,-2-2 0-16,1-3 0 0,-3-5 0 0,7-2-53 15,-8-22-73-15,34 13-504 0,-28-14-38 0,12 1 99 16</inkml:trace>
    <inkml:trace contextRef="#ctx0" brushRef="#br1" timeOffset="11997.5202">3181 2630 1024 0,'0'0'164'0,"11"-18"-53"0,-11 18 3 16,0 0-14-16,0 0 20 0,0 0-55 0,0 0 0 16,0 0-19-16,-22-9-13 0,5 10-3 0,17-1-23 15,-33 13 44-15,15-2-44 0,-3 0 37 0,0 3-18 16,-3 1-10-16,4 3 7 0,-2 0-22 0,2 3-1 16,2-1 0-16,2 1 0 0,3-1 0 0,2 1 0 15,4-2 0-15,2-2 0 0,5-17 0 16,-1 30 0-16,1-30 0 0,14 25 0 0,-14-25 0 15,32 18 0-15,-13-12 0 0,4-1 0 16,4-4 0-16,2-1 0 0,1-5 0 0,1-1 0 16,0-5 0-16,0-2 0 0,-2-3 0 0,-1-3 0 15,-2-2 0-15,-4-3 0 0,-2 0 0 0,-6 0 0 16,-3-2 0-16,-4 1 0 0,-3-1 0 0,-4 2 0 16,-5 2 0-16,-4 3 0 0,9 19 0 15,-33-30 0-15,12 18 0 0,-5 3 0 0,-2 4 0 16,-2 3 0-16,0 4 0 0,0 5 0 0,2 2-2 15,3 3-15-15,4 2 10 0,3-2-16 0,18-12 25 16,-19 23-31-16,19-23 6 0,0 0-49 0,26 32-59 16,-25-52-138-16,26 19-372 0,3-7 69 0,4-13 310 15</inkml:trace>
    <inkml:trace contextRef="#ctx0" brushRef="#br1" timeOffset="12231.8927">3817 2069 1910 0,'-18'-5'35'16,"18"5"-8"-16,-32 2-3 0,32-2 6 15,-31 15-9-15,14 0-21 0,-2 5 0 0,0 6 0 16,-1 5 0-16,3 8 0 0,0 2 0 0,4 6 0 16,0 3 0-16,3 2 0 0,4 2 0 15,1-1 0-15,3 1 0 0,2-2 0 0,1-3 0 16,1 0 0-16,3-5 0 0,0-3 0 0,2-4 0 15,-1-6 0-15,3-2 0 0,-2-6-23 0,4 3-43 16,-11-26-69-16,32 21-491 0,-32-21-28 16,0 0 112-16</inkml:trace>
    <inkml:trace contextRef="#ctx0" brushRef="#br1" timeOffset="12403.8514">3542 2554 1975 0,'-22'15'32'0,"22"-15"-26"0,0 0-8 0,0 0 1 16,0 0 1-16,0 0 4 0,27-12 2 0,-5 0-3 15,7-4 2-15,5-4-7 0,6-4 0 0,2-2-18 16,5 0-10-16,-3-9-33 0,14 23-105 0,-28-24-478 16,19 6 9-16,-8 1 178 0</inkml:trace>
    <inkml:trace contextRef="#ctx0" brushRef="#br1" timeOffset="12804.9532">4158 2014 1614 0,'-19'27'279'0,"-5"1"-255"0,5 4 11 16,-2-1-6-16,3 7 12 0,-1-1-16 0,1 7-25 16,0 2 0-16,3 2 0 0,2 2 0 15,2 0 0-15,3 0 0 0,0-2 0 0,3-1 0 16,2-1 0-16,2-4 0 0,1-3 0 0,1-3 0 15,0-6 0-15,0-4 0 0,2-4 0 0,0-4 0 16,-3-18 0-16,10 24 0 0,-10-24 0 0,0 0 0 16,0 0 0-16,19 3 0 0,-19-3 0 0,17-17 0 15,-6 0 0-15,3-4 0 0,-2-4 0 16,1-4 0-16,1-1 0 0,-2 0 0 0,0-1 0 16,-1 1 0-16,-1 1 0 0,-1 1 0 0,1 4 0 15,-1 1 0-15,-2 6 0 0,-7 17 0 0,10-19 0 16,-10 19 0-16,0 0 0 0,0 0 0 0,0 0 0 15,1 23 0-15,-2-5 0 0,0 9 0 0,-2 2 0 16,1 3 0-16,-2 1 0 0,3 1 0 0,1 0 0 16,2 1 0-16,1-4 0 0,3-2 0 15,0-2 0-15,5-3 0 0,0-4-13 16,5 0-32-16,-16-20-14 0,46 35-94 0,-46-35-325 16,25-5-164-16,-2 0 20 0,-6-13 588 0</inkml:trace>
    <inkml:trace contextRef="#ctx0" brushRef="#br1" timeOffset="13124.7736">4367 2678 1745 0,'0'0'180'0,"-17"9"-170"0,17-9-2 0,0 0 1 16,10 17 8-16,-10-17-1 0,21 5 3 15,-21-5-3-15,34-2-1 0,-12-3-5 0,4-1-8 16,-1-3-2-16,3-2 0 0,2-1 0 15,-1-1 0-15,2-2 0 0,0 0 0 0,0-3 0 16,-1-1 0-16,-5 0 0 0,-2 1 0 0,-6 2 0 16,-17 16 0-16,20-29 0 0,-20 29 0 0,5-20 0 15,-5 20 0-15,-11-17 0 0,11 17 0 0,-23-10 0 16,6 10 0-16,-4 2 0 0,-2 4 0 0,-4 5 0 16,-1 3 0-16,0 3 0 0,-1 3 0 0,1 1 0 15,0 4 0-15,2 1 0 0,2-1 0 16,3 0 0-16,3-1 0 0,6 1 0 0,5-2 0 15,3-3 0-15,4 0 0 0,5-2 0 0,-5-18 0 16,23 26 0-16,-5-18 0 0,7-2 0 16,0-9-10-16,10 6-72 0,-13-30-134 0,23 20-457 15,-7-11 30-15,8-2 221 0</inkml:trace>
    <inkml:trace contextRef="#ctx0" brushRef="#br1" timeOffset="13482.4306">5003 2473 1856 0,'-27'5'62'16,"3"7"-14"-16,-5-1-1 0,2 3-13 0,-2 3-34 15,1 2 0-15,1 0 0 0,4 0 0 16,5 1 0-16,5-3 0 0,13-17 0 0,-12 29 0 16,12-29 0-16,5 24 0 0,-5-24 0 0,20 20 0 15,-20-20 0-15,32 12 0 0,-11-9 0 0,3-2 0 16,3-3 0-16,0-2 0 0,0 0 0 0,-2 0 0 15,0-1 0-15,-4 0 0 0,-2 1 0 0,-2 2 0 16,-17 2 0-16,22-3 0 0,-22 3 0 0,0 0 0 16,0 0 0-16,17 8 0 15,-17-8 0-15,0 0 0 0,0 18 0 0,0-18 0 16,-5 23 0-16,5-23 0 0,-11 32 0 0,1-12 0 16,-1-1 0-16,-1-2 0 0,1 0 0 0,11-17 0 15,-17 30 0-15,17-30 0 0,-7 27 0 0,7-27 0 16,1 19 0-16,-1-19 0 0,0 0 0 0,24 10-42 15,-4-5-54-15,-17-31-134 0,31 20-426 16,-13-11 14-16,5-2 262 0</inkml:trace>
    <inkml:trace contextRef="#ctx0" brushRef="#br1" timeOffset="13687.8664">5494 2432 1969 0,'0'0'50'0,"-22"11"-24"0,22-11-24 16,-30 22-2-16,10-5 0 0,0 6 0 15,-2 3 0-15,1 2 0 0,3 2 0 0,2 2 0 16,3 0 0-16,2 3 0 0,2 2 0 0,2-2 0 16,3-1 0-16,2-5 0 0,3-3 0 15,2-3 0-15,4-1 0 0,-1-4 0 0,-6-18 0 16,21 26 0-16,-21-26 0 0,29 6 0 0,-11-9 0 16,-1-10-51-16,18 15-155 0,-35-23-447 0,23-2-12 15,-7-9 194-15</inkml:trace>
    <inkml:trace contextRef="#ctx0" brushRef="#br1" timeOffset="13812.8777">5392 2178 1782 0,'0'0'21'0,"-7"23"-28"16,7-23-8-16,19 24-39 0,-19-24-98 15,17 6-461-15,-17-6 9 0,33 15 247 0</inkml:trace>
    <inkml:trace contextRef="#ctx0" brushRef="#br1" timeOffset="14156.6431">5931 2427 1961 0,'-28'-1'17'0,"28"1"-12"0,-29-5 0 0,29 5 8 15,-31-3 3-15,13 3 5 0,1 3-12 0,-3 2-9 16,3 2 0-16,-1 2 0 0,18-9 0 15,-33 26 0-15,18-8 0 0,-2 2 0 0,2-1 0 16,2 2 0-16,2-2 0 0,3 0 0 0,5-2 0 16,3-17 0-16,2 28 0 0,-2-28 0 15,12 17 0-15,-12-17 0 0,27 7 0 0,-8-8 0 16,5-2 0-16,0-4 0 0,4-2 0 0,0-2 0 16,-1 0 0-16,-2 0 0 0,-2 1 0 0,-4 4 0 15,-19 6 0-15,27-6 0 0,-27 6 0 0,0 0 0 16,0 0 0-16,15 19 0 0,-15-19 0 0,-10 30 0 15,-2-6 0-15,-5 3 0 0,-6 4 0 16,0 2 0-16,-4-2 0 0,2 1 0 0,2-2 0 16,2-4 0-16,4-1 0 0,6-5 0 0,11-20 0 15,-10 30 0-15,10-30 0 0,7 21 0 16,-7-21 0-16,27 7-38 0,-21-32-195 0,31 14-449 16,-13-7 8-16,9-4 255 0</inkml:trace>
    <inkml:trace contextRef="#ctx0" brushRef="#br1" timeOffset="14344.1974">6335 2226 2047 0,'0'0'0'0,"-22"-2"0"0,22 2 0 16,-19 2 0-16,19-2 0 0,-25 5 0 15,25-5 0-15,-26 12 0 0,26-12 0 16,-18 16 0-16,18-16 0 0,-8 23-70 0,-9-27-120 15,31 23-482-15,-14-19 4 0,4 24 222 0</inkml:trace>
    <inkml:trace contextRef="#ctx0" brushRef="#br1" timeOffset="14516.0102">6192 2773 2047 0,'-23'22'0'0,"1"-5"0"16,5-3 0-16,17-14 0 0,-29 21 0 0,29-21 0 15,-22 10 0-15,22-10 0 0,0 0 0 16,0 0 0-16,0 0 0 0,0 0 0 0,0 0 0 16,0 0 0-16,18-39-52 0,21 30-639 0,-19-5-9 15,3 4 97-15</inkml:trace>
    <inkml:trace contextRef="#ctx0" brushRef="#br2" timeOffset="19041.9541">7097 2222 1591 0,'-13'-26'52'15,"13"26"-13"-15,0 0-11 0,0 0 3 0,8-24 8 16,-8 24 1-16,0 0-4 16,0 0 0-16,0 0-8 0,0 0 0 0,0 0-6 15,0 0-6-15,5 17-5 0,-5-17 1 0,2 34-7 16,-2-9 2-16,0 7-6 0,0 3 6 0,0 3-10 15,0 4 9-15,0 4-8 0,0-2 8 0,0 5-9 16,-1-2-8-16,1-2 24 0,-1-2-24 0,1-2 23 16,0 0-8-16,1-3-11 0,-1-3 4 0,3-5-10 15,-2-4-1-15,4-2-19 0,-5-24-13 16,11 32-23-16,-11-32-50 0,24 26-239 0,-24-26-262 16,19-8 18-16,-19 8 447 0</inkml:trace>
    <inkml:trace contextRef="#ctx0" brushRef="#br2" timeOffset="19291.978">6892 2229 1960 0,'0'0'22'16,"-19"1"-8"-16,19-1-6 0,0 0-2 0,0 0 2 15,0 0 3-15,0 0 4 0,17-7-12 16,-17 7-3-16,32-7 0 0,-7-1 0 0,5 2 0 16,2-2 0-16,4-1 0 0,-1 2 0 15,2-3 0-15,-1 3 0 0,0 0 0 0,2 1 0 16,-1 2 0-16,-6-2-22 0,5 10-30 0,-11-13-55 16,20 36-148-16,-21-25-380 0,6 8-5 0,-6 6 305 15</inkml:trace>
    <inkml:trace contextRef="#ctx0" brushRef="#br2" timeOffset="19495.141">6884 2871 1981 0,'-23'6'10'0,"23"-6"-8"16,0 0-4-16,0 0 4 0,29 12 8 0,-10-13 3 15,6-1 1-15,3-6-1 0,5 0-9 0,3-4-4 16,3-2 0-16,4 2-14 0,-4-3-24 0,7 5-23 16,-11-18-73-16,31 31-342 0,-26-20-158 0,3 2-3 15,0 13 585-15</inkml:trace>
    <inkml:trace contextRef="#ctx0" brushRef="#br2" timeOffset="20010.8511">8511 2160 1477 0,'0'0'114'0,"4"-21"-23"15,-4 21-13-15,0 0-10 0,0 0-6 0,0 0-17 16,0 0-14-16,0 0-20 0,-22 23-1 16,22-23-9-16,-19 33 5 0,9-9-2 0,3 5 7 15,-2 5-4-15,3 6 8 0,-1 1-8 0,2 3 2 16,0 0-9-16,1-1 0 0,1-1 0 15,2-3 0-15,-2-3 0 0,2-1 0 0,1-3 0 16,0-3 0-16,2-3 0 0,2-2 0 0,1-2-14 16,-2-5-11-16,6 1-19 0,-9-18-27 0,24 30-88 15,-24-30-403-15,0 0-82 0,0 0 117 0</inkml:trace>
    <inkml:trace contextRef="#ctx0" brushRef="#br2" timeOffset="20198.343">8268 2639 1885 0,'0'0'64'0,"0"0"-22"16,0 0-6-16,-18 3-16 0,18-3-20 0,0 0 0 15,0 0 0-15,0 0 0 0,0 0 0 0,0 0 0 16,0 0 0-16,30-7 0 0,-9 1 0 16,6-2 0-16,1-3 0 0,7-1 0 0,0-3 0 15,5 1 0-15,2-3 0 0,3 1 0 0,-3-3-21 16,6 7-55-16,-15-21-82 0,32 18-457 0,-28-6-46 15,3 1 146-15</inkml:trace>
    <inkml:trace contextRef="#ctx0" brushRef="#br2" timeOffset="20604.5971">9019 2091 1932 0,'-21'13'22'15,"4"1"-8"-15,5 4 6 0,-3 0 0 0,4 5 12 16,-3 0-25-16,1 5-7 0,1 1 0 16,0 7 0-16,0 3 0 0,1 2 0 0,2 0 0 15,1 0 0-15,1-1 0 0,1 0 0 0,-1-3 0 16,4-2 0-16,-1-2 0 0,2-4 0 16,1-4 0-16,2-4 0 0,-1-21 0 0,8 29 0 15,-8-29 0-15,0 0 0 0,27 17 0 0,-27-17 0 16,26 0 0-16,-26 0 0 0,32-13 0 0,-15 2 0 15,4-5 0-15,-1-3 0 0,-1-3 0 16,2-1 0-16,-2 0 0 0,1 2 0 0,-1-2 0 16,-3 4 0-16,0 1 0 0,-16 18 0 0,22-24 0 15,-22 24 0-15,0 0 0 0,17-9 0 0,-17 9 0 16,0 0 0-16,6 18 0 0,-6-18 0 0,3 34 0 16,-1-13 0-16,-2 2 0 0,2-3 0 0,0 0 0 15,1-2 0-15,5-1 0 0,-8-17 0 0,22 25 0 16,-22-25 0-16,39 12-37 0,-15-14-27 15,13 10-55-15,-24-37-208 0,26 23-334 16,-7-6 53-16,-1-8 378 0</inkml:trace>
    <inkml:trace contextRef="#ctx0" brushRef="#br2" timeOffset="20792.1008">9597 2563 1971 0,'0'0'36'16,"-32"26"-9"-16,32-26-16 0,-27 30-9 0,17-13-2 15,-1 2 0-15,-1 0 0 0,2 0 0 0,-1 1 0 16,6 0 0-16,1 0 0 0,1 0 0 16,3-1 0-16,1 2 0 0,-1-21 0 0,10 33 0 15,-10-33 0-15,17 26 0 0,-17-26-25 0,28 23-74 16,-30-40-184-16,22 21-386 0,-20-4 20 16,30-16 328-16</inkml:trace>
    <inkml:trace contextRef="#ctx0" brushRef="#br2" timeOffset="21213.9675">9678 2314 1832 0,'30'8'59'0,"-30"-8"-35"0,0 0 3 15,24 21 6-15,-24-21 5 0,30 14-4 0,-30-14-34 16,31 13 0-16,-31-13 0 0,32 14 0 0,-32-14 0 15,30 14 0-15,-30-14 0 0,27 16 0 0,-27-16 0 16,23 19 0-16,-23-19 0 0,15 27 0 16,-10-9 0-16,-4 0 0 0,0 3 0 0,-3 0 0 15,-2 4 0-15,-3 0 0 0,-1 2 0 0,-3-2 0 16,0 2 0-16,2-3 0 0,-3 0 0 0,2-3 0 16,1-4 0-16,9-17 0 0,-11 25 0 0,11-25 0 15,0 0 0-15,0 0 0 0,0 0 0 0,0 0 0 16,0 0 0-16,0 0 0 0,0 0 0 15,26-9 0-15,-26 9 0 0,28-29 0 16,-11 13 0-16,1-4 0 0,-1 2 0 0,0 1 0 16,-1-1 0-16,-16 18 0 0,28-29 0 0,-28 29 0 15,22-21 0-15,-22 21 0 0,0 0 0 0,19-13 0 16,-19 13 0-16,0 0 0 0,0 0 0 0,0 0 0 16,0 0 0-16,16 25 0 0,-16-25 0 0,9 23 0 15,-9-23 0-15,9 32 0 0,-9-32 0 0,10 35 0 16,-10-35 0-16,16 35-14 0,-16-35-69 15,33 40-114-15,-33-40-269 0,0 0-196 0,35 7 53 16,-35-7 594-16</inkml:trace>
    <inkml:trace contextRef="#ctx0" brushRef="#br2" timeOffset="21448.3772">10509 2178 1721 0,'0'0'100'15,"-2"-27"-29"-15,2 27 1 0,0 0-9 0,0 0-43 16,-18 3-20-16,18-3 0 0,-14 25 0 0,7-4 0 16,-1 3 0-16,-1 6 0 0,2 3 0 0,0 4 0 15,0 3 0-15,3 4 0 0,-1 2 0 0,0 0 0 16,2 0 0-16,2-3 0 16,2 1 0-16,3-6 0 0,3 0 0 0,2-7 0 15,2-3 0-15,-3-6 0 0,9 3-52 0,-17-25-113 16,44 19-474-16,-44-19-18 0,37 7 124 0</inkml:trace>
    <inkml:trace contextRef="#ctx0" brushRef="#br2" timeOffset="21708.0908">10691 2438 2047 0,'0'0'0'16,"-51"34"0"-16,14-15 0 0,3 3 0 0,1-1 0 15,4 3 0-15,2-5 0 0,5-1 0 0,22-18 0 16,-25 26 0-16,25-26 0 0,-3 17 0 16,3-17 0-16,17 15 0 0,-17-15 0 0,36 12 0 15,-12-7 0-15,6-4 0 0,5-2 0 0,2-1 0 0,1-2 0 16,0-2 0-16,1 3 0 0,-4-2 0 0,0 4 0 16,-2-2 0-16,-3 3 0 0,-4 0 0 0,-3 4 0 15,-2-2 0-15,1 4 0 0,-22-6 0 0,42 28-142 16,-42-28-404-16,0 0-157 0,18 15 55 15</inkml:trace>
    <inkml:trace contextRef="#ctx0" brushRef="#br2" timeOffset="22243.6738">12024 2112 1730 0,'2'-17'69'16,"-2"17"-40"-16,0 0-9 0,-17-14 2 0,17 14 9 15,0 0-1-15,-21 11-2 0,21-11-12 16,-24 20-2-16,24-20-6 0,-27 36 5 0,14-12-6 16,1 4 5-16,0 2-7 0,2 6 6 15,0 2-9-15,3 3-2 0,-1 1 0 0,2 2 0 16,2 1 0-16,0-2 0 0,1 1 0 0,2-3 0 15,0-3 0-15,1 0 0 0,4-5 0 0,-2-2 0 16,4-1-19-16,-2-8-14 0,7 6-31 16,-11-28-69-16,29 35-346 0,-29-35-160 0,18 13 14 15,-1-2 571-15</inkml:trace>
    <inkml:trace contextRef="#ctx0" brushRef="#br2" timeOffset="22432.4589">11778 2577 1955 0,'-22'5'52'0,"22"-5"-22"0,-24 5-20 0,24-5-10 16,0 0 0-16,0 0 0 0,0 0 0 0,0 0 0 15,0 0 0-15,0 0 0 0,30 10 0 0,-8-10 0 16,7-4 0-16,5-3 0 0,6-3 0 16,3-3 0-16,7-3 0 0,0-6-37 0,7 8-34 15,-12-23-82-15,33 17-463 0,-26-6-44 0,3 0 151 16</inkml:trace>
    <inkml:trace contextRef="#ctx0" brushRef="#br2" timeOffset="22855.0978">12557 1950 1858 0,'-23'16'90'16,"5"1"-59"-16,0 0-11 0,4 11 13 15,-1 1-18-15,0 6-15 0,-1 0 0 0,2 0 0 16,-1-1 0-16,3 4 0 0,0-2 0 0,2 3 0 16,0-2 0-16,3 3 0 0,0-5 0 0,2 1 0 15,0-2 0-15,1-1 0 0,2-2 0 0,1-4 0 16,1-3 0-16,0-4 0 0,0-20 0 16,6 30 0-16,-6-30 0 0,12 19 0 0,-12-19 0 15,0 0 0-15,21 10 0 0,-21-10 0 0,0 0 0 16,25-7 0-16,-25 7 0 0,22-16 0 0,-22 16 0 15,24-24 0-15,-24 24 0 0,25-27 0 0,-25 27 0 16,20-27 0-16,-20 27 0 0,19-25 0 16,-19 25 0-16,13-17 0 0,-13 17 0 0,0 0 0 15,0 0 0-15,0 0 0 0,17-4 0 16,-17 4 0-16,0 0 0 0,12 17 0 0,-12-17 0 16,10 26 0-16,-3-9 0 0,-7-17 0 0,14 34 0 15,-8-16 0-15,2 1 0 0,3 0 0 0,4 2 0 16,-15-21 0-16,37 34 0 0,-16-22 0 0,7 1-17 15,-2-5-39-15,8 5-20 0,-16-24-83 0,37 34-270 16,-24-26-189-16,3 0 2 0,6 11 541 16</inkml:trace>
    <inkml:trace contextRef="#ctx0" brushRef="#br2" timeOffset="23245.7361">13071 2578 1729 0,'-16'-20'79'0,"16"20"-25"0,-20-24 11 16,20 24-10-16,-20-16-7 0,20 16-31 0,-29-5-17 15,11 7 0-15,-1 3 0 0,-2 3 0 16,1 2 0-16,-1 6 0 0,-2 2 0 0,1 3 0 16,1 3 0-16,1 1 0 0,3 1 0 0,2 2 0 15,2-3 0-15,4 0 0 0,2-3 0 0,3-2 0 16,4-3 0-16,0-17 0 0,11 29 0 0,-11-29 0 16,23 19 0-16,-23-19 0 0,34 7 0 0,-12-7 0 15,3-3 0-15,0-5 0 0,3-1 0 16,0-6 0-16,-1-2 0 0,0-1 0 0,-4-1 0 15,0-2 0-15,-3 1 0 0,0-2 0 0,-2 1 0 16,-5 2 0-16,0 2 0 0,-13 17 0 16,13-30 0-16,-13 30 0 0,4-23 0 0,-4 23 0 15,0 0 0-15,-4-17 0 0,4 17 0 0,0 0 0 16,0 0 0-16,0 0 0 0,0 0 0 0,-21 16 0 16,21-16 0-16,-9 26 0 0,3-9 0 15,1 1 0-15,1 2 0 0,2-2 0 0,2 1 0 16,0-19 0-16,7 31 0 0,-7-31 0 0,17 25 0 15,-17-25 0-15,24 15 0 0,-7-11 0 0,5-4 0 16,0-5 0-16,5-1-10 0,-4-13-87 0,23 26-182 16,-36-38-240-16,26 12-126 0,-5-2 149 0</inkml:trace>
    <inkml:trace contextRef="#ctx0" brushRef="#br2" timeOffset="23433.2137">13588 2114 1993 0,'-22'28'42'0,"-1"6"-30"0,-1 4-12 0,0 5 0 16,0 4 0-16,-1 2 0 0,2 3 0 15,4 2 0-15,3-1 0 0,3-2 0 0,2-2 0 16,2 0 0-16,4-5 0 0,2-4 0 0,1-2 0 16,4-7 0-16,0-4 0 0,4-3 0 0,-1-6 0 15,6 0-22-15,-11-18-134 0,26 1-521 16,-26-1 8-16,0 0 147 0</inkml:trace>
    <inkml:trace contextRef="#ctx0" brushRef="#br2" timeOffset="23605.0889">13322 2557 2047 0,'-29'-2'0'0,"29"2"0"16,0 0 0-16,0 0 0 0,0 0 0 0,0 0 0 15,0 0 0-15,0 0 0 0,0 0 0 0,37-7 0 16,-11 5 0-16,5-2 0 0,0 2 0 0,4-4 0 15,2 4 0-15,-3-5 0 0,12 17-13 16,-31-31-575-16,33 18-103 0,-8-5-13 16</inkml:trace>
    <inkml:trace contextRef="#ctx0" brushRef="#br2" timeOffset="27307.0372">14633 2078 978 0,'23'19'160'0,"-23"-19"-45"0,0 0-26 0,0 0-5 16,0 0-4-1,0 0-9-15,0 0-8 0,0 0-22 0,0 0-10 16,0 0-5-16,0 0-2 0,0 0-3 0,0 0 1 15,0 0-6-15,0 0-1 0,10 27-4 0,-6-6 5 16,-4 4-8-16,1 6 10 0,-2 2-11 16,1 7 11-16,-1 3-14 0,-2 3 9 0,1 2-13 15,-3 1 11-15,0-1-13 0,0-1-7 0,-2-1 30 16,1-1-31-16,0-6 31 0,1-2-14 0,1-5-13 16,3-4 6-16,1-5-18 0,0-23-14 0,12 35-50 15,-12-35-69-15,27 13-334 0,-27-13-120 0,21-9 29 16</inkml:trace>
    <inkml:trace contextRef="#ctx0" brushRef="#br2" timeOffset="27512.2253">14442 2597 1932 0,'0'0'34'15,"-31"15"-26"-15,31-15 5 0,-17 9-2 0,17-9-3 16,0 0-1-16,0 0 1 0,17-2-1 0,0 0 3 15,6-3-1-15,6-4-9 0,8-5 0 16,4-3 0-16,6-3 0 0,2-2 0 0,-2-1 0 16,5 0 0-16,-5-2-12 0,5 7-37 0,-8-10-31 15,11 23-68-15,-33-31-277 0,20 21-194 0,-6 1 16 16,-12-12 493-16</inkml:trace>
    <inkml:trace contextRef="#ctx0" brushRef="#br2" timeOffset="27965.3048">15209 2127 1912 0,'0'0'29'15,"0"0"-9"-15,0 0-6 0,0 0 6 0,0 0 2 16,0 0 0-16,0 0-14 0,-21 31-8 0,11-11 0 15,0 4 0-15,-2 4 0 0,-1 2 0 0,2 3 0 16,-1 4 0-16,0 2 0 0,1 0 0 0,-1 2 0 16,1-1 0-16,0 0 0 0,2-2 0 15,1-2 0-15,2-4 0 0,1-4 0 0,2-4 0 16,3-4 0-16,0-20 0 0,8 26 0 0,-8-26 0 16,0 0 0-16,26 21 0 0,-26-21 0 15,22 0 0-15,-22 0 0 0,26-14 0 0,-26 14 0 16,29-27 0-16,-12 6 0 0,0 0 0 0,-1-1 0 15,1-1 0-15,-1 0 0 0,-2 0 0 0,0 1 0 16,-3 4 0-16,-11 18 0 0,14-27 0 16,-14 27 0-16,0 0 0 0,0 0 0 0,0 0 0 15,0 0 0-15,0 0 0 0,0 0 0 0,0 0 0 16,0 0 0-16,16 27 0 0,-14-9 0 0,0 1 0 16,1 2 0-16,1 0 0 0,1 0 0 0,0 0 0 15,2-1 0-15,0-2 0 0,4 0 0 0,-11-18 0 16,31 29 0-16,-31-29-62 0,51 34-147 15,-51-34-433-15,34 14-16 0,-12-12 183 16</inkml:trace>
    <inkml:trace contextRef="#ctx0" brushRef="#br2" timeOffset="28340.3294">15603 2558 1994 0,'-8'22'14'16,"8"-22"-12"-16,0 0 2 0,0 0 5 0,0 0 4 16,3 20-15-16,-3-20 12 0,20 11-16 15,-20-11 13-15,36 6-5 0,-13-7-2 0,2-2 0 16,2-1 0-16,1-2 0 0,0 0 0 0,0-2 0 16,-1 0 0-16,0-1 0 0,-4 1 0 15,-3-2 0-15,-3 1 0 0,-17 9 0 0,23-19 0 16,-23 19 0-16,0 0 0 0,8-23 0 0,-8 23 0 15,-11-17 0-15,11 17 0 0,-27-14 0 0,9 9 0 16,-5 1 0-16,-3 6 0 0,-2 1 0 0,-2 2 0 16,1 5 0-16,-3 2 0 0,3 0 0 0,-2 5 0 15,3 2 0-15,2 3 0 0,1 1 0 16,3 1 0-16,3 2 0 0,4-3 0 0,4 1 0 16,7-4 0-16,4 0 0 0,6-3 0 0,-6-17 0 15,26 24 0-15,-4-14 0 0,6-6 0 16,3-4 0-16,8-3 0 0,0-9 0 0,10 3 0 15,-16-32-318-15,22 28-382 0,-8-11 40 0,11-1 292 16</inkml:trace>
    <inkml:trace contextRef="#ctx0" brushRef="#br2" timeOffset="34635.5989">17226 2133 1228 0,'34'-18'117'16,"-36"-11"46"-16,22 24 2 0,-17-16-117 0,5 2-4 15,-8-6 9-15,0 25-3 0,4-40-32 0,-4 40 23 16,-7-31-38-16,7 31 34 0,-16-31-13 16,16 31 4-16,-22-31-6 0,22 31-16 0,-24-25-6 15,24 25 0-15,-27-16 0 0,27 16 0 0,-29-3 0 16,29 3 0-16,-33 14 0 0,13 0 0 0,1 7 0 16,-3 7 0-16,0 9 0 0,2 12 0 0,0 6 0 15,4 8 0-15,-1 2 0 0,3 3 0 16,-1 1 0-16,2 0 0 0,2 1 0 0,1-5 0 15,3-4 0-15,1-6 0 0,2-5 0 16,3-4 0-16,3-6 0 0,2-7 0 0,4-4 0 16,1-6 0-16,4-4 0 0,-13-19 0 0,26 28-60 15,-26-28-45-15,35 29-209 0,-35-29-304 0,0 0 2 16,0 0 283-16</inkml:trace>
    <inkml:trace contextRef="#ctx0" brushRef="#br2" timeOffset="34838.7083">16578 2628 2047 0,'0'0'0'0,"0"0"0"15,0 0 0-15,0 0 0 0,0 0 0 0,17 11 0 16,-17-11 0-16,36 2 0 0,-11-4 0 0,8-4 0 16,6-3 0-16,4-3 0 0,8-2 0 15,0-2 0-15,2-1 0 0,0 3 0 0,-3-1 0 16,2 7 0-16,-4-3 0 0,-1 8-49 0,-11-8-52 15,16 33-137-15,-30-27-396 0,17 14 32 0,-9-1 180 16</inkml:trace>
    <inkml:trace contextRef="#ctx0" brushRef="#br2" timeOffset="35041.8381">17503 2473 2013 0,'0'0'30'0,"0"0"-26"16,0 0-4-16,0 0 0 0,0 0 0 0,0 0 0 15,0 0 0-15,-17 20 0 0,17-20 0 0,-3 37 0 16,-1-8 0-16,-2 1 0 0,-1 3 0 0,-1 1 0 16,0 0 0-16,2 1 0 0,0-5 0 15,1-2 0-15,4-4 0 0,-1-6 0 0,6-1 0 16,-4-17-18-16,20 29-101 0,-20-29-356 0,0 0-160 16,24-16 13-16,-6-1 445 0</inkml:trace>
    <inkml:trace contextRef="#ctx0" brushRef="#br2" timeOffset="35198.0995">17455 2289 1971 0,'0'0'24'0,"-23"-3"-11"16,23 3-9-16,-25-3-1 0,25 3 0 0,0 0-8 16,0 0-6-16,0 0 0 0,0 0-4 0,30-12-5 15,-11 3-18-15,14 11-49 0,-12-24-82 0,33 29-335 16,-23-15-97-16,4-1 45 0</inkml:trace>
    <inkml:trace contextRef="#ctx0" brushRef="#br2" timeOffset="35541.8503">17880 2355 1610 0,'0'0'224'16,"-14"20"-165"-16,14-20-18 0,-12 33 2 0,12-33-2 16,-14 36-12-16,6-18-29 0,2 3 0 0,-2-2 0 15,2 2 0-15,1-2 0 0,2 0 0 16,0 1 0-16,2-1 0 0,0-1 0 0,1 0 0 15,0-18 0-15,-2 32 0 0,2-32 0 0,2 24 0 16,-2-24 0-16,0 0 0 0,0 0 0 0,0 0 0 16,19 10 0-16,-19-10 0 0,0 0 0 0,17-14 0 15,-17 14 0-15,24-27 0 0,-10 6 0 0,6-4 0 16,-1-3 0-16,2-1 0 0,1 0 0 16,-2 0 0-16,-3 3 0 0,2 2 0 15,-2 2 0-15,-3 4 0 0,-14 18 0 0,28-26 0 16,-28 26 0-16,0 0 0 0,21-10 0 0,-21 10 0 15,0 0 0-15,0 0 0 0,8 27 0 0,-8-27 0 16,4 36 0-16,-5-13 0 0,0 1 0 0,-4 3 0 16,2-1 0-16,-2 1 0 0,7-1 0 0,-2-4 0 15,4 1 0-15,0-2 0 0,2-2 0 0,1-2 0 16,-7-17-10-16,19 13-121 0,20 2-510 16,-39-15 26-16,31-3-30 0</inkml:trace>
    <inkml:trace contextRef="#ctx0" brushRef="#br2" timeOffset="35886.6129">18322 2505 1691 0,'-18'13'285'16,"18"-13"-270"-16,0 0-7 0,0 0 4 0,0 0 10 16,-2 22-8-16,2-22-14 0,17 8 0 0,-17-8 0 15,32 5 0-15,-12-4 0 0,3 0 0 0,1-3 0 16,0 1 0-16,2-3 0 0,-1-1 0 0,0-1 0 15,-2-1 0-15,-3 0 0 0,-1-2 0 0,-19 9 0 16,30-19 0-16,-30 19 0 0,16-22 0 16,-16 22 0-16,2-22 0 0,-2 22 0 0,-11-25 0 15,11 25 0-15,-23-23 0 0,6 13 0 16,-2 4 0-16,-4 1 0 0,0 2 0 0,-1 4 0 16,-1 4 0-16,-1 3 0 0,1 6 0 0,-3 4 0 15,2 4 0-15,0 3 0 0,3 4 0 0,3 1 0 16,5-1 0-16,5 0 0 0,5-3 0 0,3-3 0 15,4-2 0-15,5-2 0 0,3-3 0 16,-10-16 0-16,34 26 0 0,-10-18 0 0,5-5 0 16,6-3 0-16,1-7 0 0,10 0 0 0,-7-23-99 15,22 24-588-15,-13-20 12 0,19 9 90 0</inkml:trace>
    <inkml:trace contextRef="#ctx0" brushRef="#br2" timeOffset="36980.1995">19393 2574 1117 0,'9'-17'219'16,"15"36"158"-16,-24-19-291 0,0 0-37 0,0 0-13 15,0 0-3-15,0 0 1 0,0 0-8 16,0 0 0-16,0 0-10 0,-17 18-4 0,17-18-20 16,-11 27 29-16,8-8-27 0,-2 0 15 0,1 4-9 15,-2 0 0-15,0 0 0 0,0 0 0 0,1 2 0 16,-1 0 0-16,2-1 0 0,-1-1 0 0,2-1 0 16,-1-3 0-16,0-2 0 0,2 0 0 0,2-17 0 15,-4 24 0-15,4-24 0 0,0 0 0 16,1 17 0-16,-1-17 0 0,0 0 0 0,0 0 0 15,0 0 0-15,0 0 0 0,10-18 0 16,-10 18 0-16,6-28 0 0,0 8 0 0,3-5 0 16,-1 0 0-16,3-2 0 0,-1 0 0 0,0-1 0 15,0-1 0-15,0 0 0 0,1-1 0 0,0-1 0 16,0 0 0-16,0-1 0 0,3 1 0 0,0 1 0 16,2 1 0-16,0 3 0 0,1 5 0 15,2 2 0-15,1 6 0 0,-1 3 0 0,3 2 0 16,1 2 0-16,0 1 0 0,0 4 0 0,1 2 0 15,-4 4 0-15,2 2 0 0,-2 2 0 0,-2 3 0 16,-1 0 0-16,-17-12 0 0,28 31 0 0,-28-31 0 16,16 35 0-16,-13-14 0 0,-2 1 0 0,-4 1 0 15,-2 1 0-15,-5 0 0 0,-1 1 0 16,-5 0 0-16,-2-2 0 0,-1-2 0 16,-1-1 0-16,1-5 0 0,-3 1 0 0,-4-3 0 15,1 1 0-15,-3-3 0 0,-1 0 0 0,0-3 0 16,-1-3 0-16,0 0 0 0,3-3 0 0,0-1 0 15,2-2 0-15,2 0 0 0,2-2 0 0,2 0 0 16,19 3 0-16,-31-7 0 0,31 7 0 0,-18-5 0 16,18 5 0-16,0 0 0 0,0 0 0 15,0 0 0-15,-17 13 0 0,17-13 0 0,-7 33 0 16,3-8 0-16,-2 5 0 0,-1 5 0 0,1 2 0 16,-3 1 0-16,-2 1 0 0,0 1 0 0,-3 1 0 15,0-1 0-15,2-1 0 0,-1-1 0 0,-2-3 0 16,3 2 0-16,-4-5 0 0,5 0 0 15,0-4 0-15,4-4 0 0,1-7 0 0,8 3-90 16,-2-20-215-16,0 0-324 0,0 0 8 16,28-24 220-16</inkml:trace>
    <inkml:trace contextRef="#ctx0" brushRef="#br2" timeOffset="37870.8787">19986 2536 2012 0,'0'0'33'0,"-21"4"-31"0,21-4-2 16,0 0 0-16,-18 13 0 0,18-13 0 0,-19 25 0 16,7-8 0-16,0 3 0 0,-1 1 0 0,-1 5 0 15,1 0 0-15,0 3 0 0,-1 0 0 16,3 2 0-16,-1-2 0 0,4-1 0 0,1-4 0 15,3-2 0-15,2-4 0 0,2-18 0 0,8 27 0 16,-8-27 0-16,22 21 0 0,-22-21 0 0,30 8 0 16,-9-8 0-16,3-6 0 0,5-2 0 15,0-7 0-15,4-4 0 0,0-3 0 0,2-4 0 0,-1-1 0 16,-2-3 0-16,0-2 0 0,-4 0 0 16,-3-1 0-16,-4 0 0 0,-5 3 0 15,-4 2 0-15,-7 2 0 0,-4 0 0 0,-1 0 0 16,-4 2 0-16,-1 1 0 0,-3 3 0 0,8 20 0 15,-26-26 0-15,26 26 0 0,-27-10 0 0,27 10 0 16,-24 2 0-16,24-2 0 0,-24 14 0 0,24-14 0 16,-22 20 0-16,22-20 0 0,-11 23 0 0,11-23 0 15,1 23 0-15,-1-23 0 0,15 21 0 16,-15-21 0-16,29 16 0 0,-8-9 0 0,-2-2 0 16,5-1 0-16,4 0 0 0,-1-3 0 0,2 2 0 15,2-4 0-15,-2 1 0 0,0-3 0 0,-2-1 0 16,-3 1 0-16,-1-2 0 0,-3 3 0 15,-3-1 0-15,-17 3 0 0,18-5 0 0,-18 5 0 16,0 0 0-16,0 0 0 0,0 0 0 0,0 0 0 16,0 0 0-16,0 0 0 0,0 0 0 15,0 0 0-15,0 0 0 0,-25 28 0 0,10-11 0 16,-1 4 0-16,2 3 0 0,-1 0 0 0,0 3 0 16,4-3 0-16,2 0 0 0,1-3 0 0,5-2 0 15,2-1 0-15,1-18 0 0,6 29 0 0,-6-29 0 16,13 19 0-16,-13-19 0 0,26 10 0 0,-8-9 0 15,2-4 0-15,5-5 0 0,0-5 0 0,4-4 0 16,-1-5 0-16,4-1 0 16,0-2 0-16,-1-2 0 0,1 1 0 0,-5-1 0 15,-2 2 0-15,-3 1 0 0,-4 1 0 0,1 2 0 16,-8 2 0-16,-11 19 0 0,15-29 0 0,-15 29 0 16,6-17 0-16,-6 17 0 0,0 0 0 0,0 0 0 15,0 0 0-15,0 0 0 0,0 0 0 0,-8 17 0 16,8-17 0-16,-7 34 0 0,2-10 0 15,1 0 0-15,-1 1 0 0,2 2 0 0,1-4 0 16,0 2 0-16,3 0 0 0,2-4 0 0,1 0 0 16,4-3 0-16,-8-18 0 0,20 25 0 0,-20-25 0 15,31 16 0-15,-13-13 0 0,2-3 0 0,-1-6 0 16,0-3 0-16,2-4 0 0,0-4 0 16,-2-4 0-16,2-2 0 0,-2-3 0 0,0-3 0 15,-2-2 0-15,-4 2 0 0,-1-1 0 16,-2 2 0-16,-2 1 0 0,-1 0 0 0,-4 3 0 15,0-3 0-15,-2 7 0 0,0-1 0 0,-1 21 0 16,2-28 0-16,-2 28 0 0,0 0 0 0,0 0-25 16,4-19-64-16,16 45-163 0,-20-26-374 0,0 0 14 15,3 27 170-15</inkml:trace>
    <inkml:trace contextRef="#ctx0" brushRef="#br2" timeOffset="38292.7735">21711 2549 2041 0,'0'0'6'16,"-23"-9"-6"-16,-2 6 0 0,-3 1 0 0,1 2 0 16,-4 2 0-16,2 3 0 0,-4 4 0 0,2 3 0 15,0 2 0-15,0 7 0 0,3 2 0 0,1 5 0 16,3-2 0-16,5 2 0 0,5-4 0 0,7 0 0 15,4-2 0-15,3-4 0 0,6 0 0 0,-6-18 0 16,25 26 0-16,-4-17 0 0,6-4 0 16,4-4 0-16,3-7 0 0,3-3 0 15,2-8 0-15,1-5 0 0,3-5 0 0,0-4 0 16,0-4 0-16,-1 0 0 0,-1-1 0 0,-2 1 0 16,-9-2 0-16,1 2 0 0,-7 1 0 0,-2 0 0 15,-4 1 0-15,-3-2 0 0,-3 2 0 0,-4 1 0 16,-1 5 0-16,-4 4 0 0,-3 23 0 0,-2-23 0 15,2 23 0-15,0 0 0 0,-25 1 0 0,25-1 0 16,-32 30 0-16,9 0 0 0,-2 5 0 16,2 3 0-16,0 2 0 0,2-2 0 0,5 6 0 15,1 0 0-15,7-3 0 0,1-1 0 0,7-1 0 16,-1-3 0-16,9-1 0 0,2-5 0 16,7 3 0-16,-17-33-137 0,52 58-292 0,-52-58-201 15,43 25-1-15,-17-9 412 0</inkml:trace>
    <inkml:trace contextRef="#ctx0" brushRef="#br2" timeOffset="38933.3909">21965 2699 1817 0,'0'0'230'16,"0"0"-230"-16,0 0 0 0,0 0 0 0,0 0 0 15,0 0 0-15,9 18 0 0,-9-18 0 16,33 9 0-16,-11-5 0 0,4-3 0 15,1-1 0-15,2-3 0 0,2 1 0 0,0-2 0 16,1-1 0-16,0-2 0 0,-3-1 0 0,0-2 0 16,-2-2 0-16,-2 0 0 0,-3 0 0 0,-5 0 0 15,-17 12 0-15,23-27 0 0,-23 27 0 0,10-28 0 16,-10 28 0-16,0-31 0 0,0 31 0 0,-11-32 0 16,11 32 0-16,-25-24 0 0,6 15 0 15,0 5 0-15,-4 0 0 0,0 5 0 0,-3 4 0 16,-1 5 0-16,3 2 0 0,-3 4 0 0,-1 2 0 15,2 4 0-15,1 1 0 0,5 1 0 0,5-1 0 16,5 0 0-16,7-1 0 0,3-3 0 16,6 0 0-16,-6-19 0 0,25 28 0 0,-4-17 0 15,2-3 0-15,4-1 0 0,2-5 0 16,4-4 0-16,0-3 0 0,3-4 0 0,1 0 0 16,3-4 0-16,2 1 0 0,2-2 0 0,0-1 0 15,-5 1 0-15,-4-1 0 0,-5 3 0 0,-4 1 0 16,-8 4 0-16,-18 7 0 0,20-10 0 0,-20 10 0 15,0 0 0-15,0 0 0 0,0 0 0 0,0 0 0 16,0 0 0-16,-15 26 0 0,15-26 0 0,-24 36 0 16,10-13 0-16,0 1 0 0,0 2 0 15,3-1 0-15,2-2 0 0,3-1 0 0,1-2 0 16,0 0 0-16,5-20 0 0,-4 27 0 16,4-27 0-16,4 17 0 0,-4-17 0 0,0 0 0 15,0 0 0-15,0 0 0 0,0 0 0 0,0 0 0 16,22-23 0-16,-15 7 0 0,4-5 0 0,0-3 0 15,1-3 0-15,3-2 0 0,-2-2 0 0,2-2 0 16,0 3 0-16,-1 2 0 0,-1 0 0 16,1 4 0-16,0 1 0 0,-2 1 0 0,1 5 0 15,-13 17 0-15,17-25 0 0,-17 25 0 0,0 0 0 16,0 0 0-16,23-13 0 0,-23 13 0 0,23 9-16 16,-23-9-186-16,42 9-276 0,-42-9-184 0,42-6 79 15,-3 15 478-15</inkml:trace>
    <inkml:trace contextRef="#ctx0" brushRef="#br2" timeOffset="39855.3126">23488 2580 1531 0,'0'0'260'0,"0"0"-202"15,0 0-29-15,0 0 1 0,17-21-5 16,-17 21 5-16,0 0-7 0,0 0 7 0,0 0-8 15,0 0-13-15,0 0-9 0,0 0 0 0,0 0 0 16,0 0 0-16,-18 18 0 0,18-18 0 16,-25 35 0-16,10-11 0 0,-1 3 0 0,-2 1 0 15,1 3 0-15,0-2 0 0,1 0 0 0,4-3 0 16,2-3 0-16,4-3 0 0,3-2 0 0,3-18 0 16,3 27 0-16,-3-27 0 0,11 17 0 0,-11-17 0 15,22 6 0-15,-22-6 0 0,34-4 0 0,-12-3 0 16,-1-4 0-16,4-3 0 0,0-3 0 15,2-3 0-15,-3 1 0 0,-1-1 0 0,-2-1 0 16,-1 2 0-16,-5-1 0 0,1 3 0 0,-16 17 0 16,21-30 0-16,-21 30 0 0,10-20 0 15,-10 20 0-15,0 0 0 0,0 0 0 0,0 0 0 16,0 0 0-16,0 0 0 0,0 0 0 0,0 0 0 16,0 0 0-16,-5 21 0 0,5-21 0 0,-5 35 0 15,4-15 0-15,1 0 0 0,1 0 0 16,1 0 0-16,3-2 0 0,-1-1 0 0,-4-17 0 15,17 29 0-15,-17-29 0 0,21 23 0 0,-21-23 0 16,26 14 0-16,-26-14 0 0,29 1 0 0,-29-1 0 16,32-9 0-16,-32 9 0 0,29-15 0 0,-29 15 0 15,23-23 0-15,-23 23 0 0,16-32 0 0,-9 14 0 16,-2-3 0-16,0 1 0 0,-4-3 0 16,1 1 0-16,-2-1 0 0,-3 1 0 15,2 3 0-15,1-3 0 0,0 22 0 0,-1-31 0 16,1 31 0-16,2-21 0 0,-2 21 0 0,0 0 0 15,16-18 0-15,-16 18-53 0,26 6-75 0,-36-29-317 16,33 24-162-16,-23-1-31 0,29-18 463 0</inkml:trace>
    <inkml:trace contextRef="#ctx0" brushRef="#br2" timeOffset="40058.4897">24169 2606 1885 0,'0'0'79'0,"0"0"-33"0,0 0-23 0,-19-1-9 16,19 1-14-16,0 0 0 0,0 0 0 15,-19 6 0-15,19-6 0 0,0 0 0 0,0 0 0 16,-23 24 0-16,23-24 0 0,-14 28 0 0,5-9 0 16,2 2 0-16,-2 1 0 0,1 1 0 15,-2-2 0-15,0 2 0 0,2-2 0 0,1 0 0 16,-1-2 0-16,3-1 0 0,5-18 0 0,-3 27 0 16,3-27 0-16,0 0 0 0,8 18 0 0,-8-18-4 15,0 0-71-15,37 7-103 0,-47-26-436 0,29 7-19 16,-5-9 91-16</inkml:trace>
    <inkml:trace contextRef="#ctx0" brushRef="#br2" timeOffset="40231.9156">24157 2255 2034 0,'0'0'13'0,"-20"-1"-13"0,20 1 0 0,0 0 0 15,0 0 0-15,0 0 0 0,0 0 0 16,0 0 0-16,17-19 0 0,-17 19 0 15,28-11 0-15,-9 4 0 0,3 4 0 0,-5-9-83 16,25 22-437-16,-42-10-132 0,40-15 8 0,-22 11 497 16</inkml:trace>
    <inkml:trace contextRef="#ctx0" brushRef="#br2" timeOffset="40483.5398">24513 2080 2007 0,'-14'18'40'0,"14"-18"-40"16,-20 18 0-16,20-18 0 0,-12 29 0 0,7-8 0 15,-1 3 0-15,-1 4 0 0,-2 5 0 0,1 5 0 16,-3 5 0-16,2 1 0 0,-3 4 0 16,1 0 0-16,-2 0 0 0,1 3 0 0,-2-1 0 15,3-2 0-15,-1-4 0 0,4-3 0 0,3-7 0 16,2-8 0-16,8-2 0 0,-5-24 0 0,21 29 0 15,-21-29 0-15,35 11 0 0,-11-18-11 0,13 12-149 16,-26-33-468-16,31 8-35 0,-6-14 79 0</inkml:trace>
    <inkml:trace contextRef="#ctx0" brushRef="#br2" timeOffset="40656.5828">24832 2031 2047 0,'-15'19'0'0,"-1"1"0"15,2 12 0-15,0 1 0 0,1 3 0 0,1 4 0 16,-3 0 0-16,4 3 0 0,-1 2 0 16,4-2 0-16,3 0 0 0,1-3 0 15,4-4 0-15,0 0 0 0,4 1 0 0,-3-7 0 16,6 2 0-16,-4-6 0 0,21 25-244 0,-24-33-430 16,12 8-18-16,-11-7 256 0</inkml:trace>
    <inkml:trace contextRef="#ctx0" brushRef="#br2" timeOffset="42005.4548">2658 4198 1445 0,'18'0'152'0,"-26"-20"-69"0,8 20-24 16,0-30-4-16,0 30-10 0,1-35-1 15,2 18-11-15,-3-3-3 0,1 1-8 0,0 0-1 16,0 0-5-16,-1 1 2 0,0 18-2 0,0-32-8 15,0 32-8-15,0-23 0 0,0 23 0 0,0 0 0 16,-2-17 0-16,2 17 0 0,0 0 0 0,0 0 0 16,0 0 0-16,0 0 0 0,0 0 0 15,-6 18 0-15,6-18 0 0,-4 33 0 0,3-8 0 16,-2 6 0-16,2 0 0 0,-1 4 0 0,1 3 0 16,1 2 0-16,0-1 0 0,2 1 0 0,0-3 0 15,1-3 0-15,0-4 0 0,2-5 0 0,0-3 0 16,-5-22 0-16,10 27 0 0,-10-27 0 15,0 0 0-15,0 0 0 0,18 4 0 0,-18-4 0 16,0 0 0-16,14-29 0 0,-8 10 0 16,1-6 0-16,-1-6 0 0,1-2 0 0,1-1 0 15,-1-1 0-15,0 0 0 0,2 1 0 0,-4 0 0 16,-1 2 0-16,3 3 0 0,-4-1 0 0,3 2 0 16,-1 0 0-16,1 3 0 0,-1 1 0 0,0 2 0 15,0 3 0-15,-5 19 0 0,10-28 0 0,-10 28 0 16,0 0 0-16,18-22 0 0,-18 22 0 15,18-6 0-15,-18 6 0 0,32-1 0 0,-12 3 0 16,3-2 0-16,5 4 0 0,0-4 0 0,8 4 0 16,-5-7-53-16,20 24-177 0,-17-31-434 0,11 12 50 15,-8-8 129-15</inkml:trace>
    <inkml:trace contextRef="#ctx0" brushRef="#br2" timeOffset="42380.4772">3377 4011 1858 0,'0'0'38'0,"-5"31"-8"0,5-31-5 15,0 23 8-15,0-23-3 0,0 0 1 0,23 15-29 16,-23-15-2-16,34-1 0 0,-9-4 0 16,3-7 0-16,2-2 0 0,3-6 0 0,2-1 0 15,0-4 0-15,2 0 0 0,-1-3 0 16,-3 2 0-16,-5-3 0 0,-5 2 0 0,-6 3 0 15,-2 0 0-15,-7 4 0 0,-2 2 0 0,-6 18 0 16,-3-28 0-16,3 28 0 0,-19-23 0 0,19 23 0 16,-34-15 0-16,11 13 0 0,-2 4 0 0,-6 5 0 15,0 4 0-15,-3 4 0 0,-2 5 0 16,1 5 0-16,1 4 0 0,1 1 0 0,2 7 0 16,4-2 0-16,4 0 0 0,2-1 0 0,8-2 0 15,3-1 0-15,6-5 0 0,7-2 0 0,4-3 0 16,9-3 0-16,3-3 0 0,8-3 0 0,5-5 0 15,7-2 0-15,4-6 0 0,6-1 0 16,2-4 0-16,5 2 0 0,-1-6-33 0,9 15-112 16,-30-26-371-16,28 19-150 0,-12-9 29 15</inkml:trace>
    <inkml:trace contextRef="#ctx0" brushRef="#br2" timeOffset="42755.4838">4256 3901 1775 0,'-58'-25'68'0,"58"25"4"0,-34-18-43 16,34 18 10-16,-34-9 0 0,17 8-14 0,-2 4-25 16,2 3 0-16,0 2 0 0,0 5 0 0,0 6 0 15,0 2 0-15,-2 6 0 0,2 3 0 16,1 0 0-16,0 3 0 0,4 0 0 0,2-2 0 16,4-3 0-16,3-1 0 0,4-6 0 0,4 0 0 15,-5-21 0-15,19 27 0 0,-19-27 0 0,32 13 0 16,-12-12 0-16,5-2 0 0,0-6 0 15,2-3 0-15,0-6 0 0,1-3 0 0,-1-2 0 16,2-4 0-16,-4 1 0 0,1-2 0 0,-4 0 0 16,-3-2 0-16,-4 2 0 0,-2 1 0 0,-3 3 0 15,-3 4 0-15,-2 0 0 0,-5 18 0 0,2-23 0 16,-2 23 0-16,0 0 0 0,0 0 0 0,0 0 0 16,0 0 0-16,0 0 0 0,0 0 0 15,0 0 0-15,-12 24 0 0,11-3 0 16,0 3 0-16,1 1 0 0,0 0 0 0,3 0 0 15,2-2 0-15,4 1 0 0,-1-3 0 0,6 0 0 16,-1-2 0-16,4-1-25 0,1-5-27 0,9 4-24 16,-27-17-41-16,59 25-151 0,-59-25-340 0,43-4 7 15,-12 6 302-15</inkml:trace>
    <inkml:trace contextRef="#ctx0" brushRef="#br2" timeOffset="43005.4682">4741 3889 1755 0,'0'0'107'15,"-7"-38"-74"-15,7 38 34 0,-16-31-9 16,16 31-31-16,-18-15-27 0,18 15 0 0,-25-2 0 16,25 2 0-16,-33 15 0 0,14 1 0 0,1 3 0 15,-1 8 0-15,-2 0 0 0,4 6 0 16,-1 1 0-16,3 0 0 0,2 1 0 0,3-2 0 16,4-3 0-16,5-4 0 0,4 0 0 0,5-4 0 15,4-3 0-15,3-2 0 0,3-4 0 0,4-4 0 16,4-5 0-16,5-5 0 0,5-4 0 0,2-7 0 15,6-3 0-15,3-10 0 0,7 1 0 0,-1-6 0 16,6 0 0-16,-7-10-69 0,22 22-178 0,-35-31-380 16,19 11-47-16,-11-7 245 0</inkml:trace>
    <inkml:trace contextRef="#ctx0" brushRef="#br2" timeOffset="43177.3443">5369 3496 2007 0,'-24'18'40'0,"2"5"-40"0,0 5 0 15,1 4 0-15,-1 3 0 0,0 2 0 16,4 3 0-16,1 0 0 0,4 4 0 0,4-1 0 16,2 1 0-16,4-1 0 0,3 3 0 0,3-2 0 15,3-2 0-15,-1-3 0 0,1-5 0 0,2-3 0 16,1-3 0-16,2-2 0 0,-3-5 0 0,5 0 0 16,-13-21-3-16,28 35-140 0,-28-35-439 15,0 0-83-15,0 0 12 0</inkml:trace>
    <inkml:trace contextRef="#ctx0" brushRef="#br2" timeOffset="43364.8635">5086 3904 2047 0,'0'0'0'0,"0"0"0"0,0 0 0 16,0 0 0-16,0 0 0 0,0 0 0 0,0 0 0 15,20 10 0-15,-20-10 0 0,36-4 0 16,-10-2 0-16,7-1 0 0,2-4 0 0,4-3 0 15,1 2 0-15,3-3 0 0,1 4 0 0,-2-6 0 16,5 10 0-16,-9-16-29 0,32 23-571 16,-33-11-121-16,7 7 49 0</inkml:trace>
    <inkml:trace contextRef="#ctx0" brushRef="#br2" timeOffset="47465.8018">10790 3408 625 0,'0'0'145'15,"0"0"37"-15,0 0-101 0,0 0 13 0,0 0 2 16,0 0-3-16,0 0-17 15,0 0-25-15,11 21-3 0,-11-21 0 0,0 0 6 16,-8 20-5-16,8-20 0 0,-1 24-8 0,4-6 3 16,-3-18-5-16,-1 38 3 0,-4-14-11 0,4 5 3 15,-4 4-16-15,1 4 2 0,-2 3-12 0,0 4 4 16,-1 3-9-16,-3 2-8 0,1 3 24 0,-2 1-25 16,0-1 22-16,-1-3-8 0,1-2-14 0,0-2 12 15,2-5-12-15,1-1 10 0,2-4-12 16,1-6 6-16,2-3-16 0,1-8-13 0,8 5-37 15,-6-23-35-15,12 29-93 0,-12-29-399 0,0 0 8 16,0 0 183-16</inkml:trace>
    <inkml:trace contextRef="#ctx0" brushRef="#br2" timeOffset="47684.6237">10644 4034 1831 0,'-27'-3'72'16,"27"3"-18"-16,-18 1-18 0,18-1-1 0,0 0-16 15,0 0-19-15,0 0 0 0,0 0 0 0,0 0 0 16,0 0 0-16,0 0 0 0,24 2 0 0,-5-5 0 16,4-6 0-16,5-2 0 0,3-3 0 0,4-4 0 15,1-4 0-15,6-2 0 0,-5-3 0 16,3-1-44-16,1-1 24 0,2 2-15 16,-1-10-18-16,11 19-73 0,-36-30-316 0,25 22-180 15,-12 0-2-15,-8-8 544 0</inkml:trace>
    <inkml:trace contextRef="#ctx0" brushRef="#br2" timeOffset="48044.0061">11281 3383 1762 0,'20'4'84'15,"-20"-4"-44"-15,0 0-7 0,-17 8-5 0,17-8 5 16,-8 17-7-16,8-17 1 0,-11 27-13 0,3-8-14 16,2 1 0-16,0 4 0 0,0 2 0 0,1 3 0 15,-1 2 0-15,0 2 0 0,-2 1 0 0,2 2 0 16,-3 0 0-16,2 2 0 0,-2 0 0 15,2 0 0-15,0-2 0 0,-1-1 0 0,1-2 0 16,0-2 0-16,-1-3 0 0,4-2 0 16,-1-3 0-16,2-6 0 0,3-17 0 0,0 25 0 15,0-25 0-15,0 0 0 0,0 0 0 0,0 0 0 16,25 13 0-16,-25-13 0 0,19-11 0 0,-19 11 0 16,29-29 0-16,-13 10 0 0,2-3 0 0,1-1 0 15,-2 1 0-15,-2 2 0 0,0 2 0 0,-15 18 0 16,21-26 0-16,-21 26 0 0,0 0 0 15,20-13 0-15,-20 13 0 0,0 0 0 0,0 0 0 16,14 19 0-16,-14-19 0 0,7 32 0 0,-2-12 0 16,-1 3 0-16,0 3 0 0,2-3 0 15,1 1 0-15,0-2 0 0,5-2 0 0,1-2 0 16,6 2 0-16,-1-9-49 0,10 10-55 0,-28-21-189 16,39-3-357-16,-17 2 17 0,6-4 316 0</inkml:trace>
    <inkml:trace contextRef="#ctx0" brushRef="#br2" timeOffset="48762.7505">11842 3883 1678 0,'-41'3'217'16,"22"-1"-174"-16,-6-1-12 0,3 5 4 16,-2 2 8-16,1 3-43 0,0 2 0 15,0 3 0-15,0 0 0 0,2 4 0 0,1 0 0 16,2 2 0-16,4 0 0 0,1-2 0 0,5 1 0 15,3-2 0-15,1 0 0 0,4-3 0 0,0-16 0 16,9 31 0-16,-9-31 0 0,19 21 0 0,-19-21 0 16,31 14 0-16,-12-12 0 0,3-3 0 0,1-3 0 15,-1-2 0-15,2-3 0 0,1-5 0 16,-3 1 0-16,1-4 0 0,-1-1 0 0,-2-1 0 16,1-2 0-16,-4 0 0 0,-2 0 0 0,-4-1 0 15,-3 1 0-15,-2 3 0 0,-2 0 0 0,-4 18 0 16,2-29 0-16,-2 29 0 0,-2-18 0 0,2 18 0 15,0 0 0-15,0 0 0 0,0 0 0 16,0 0 0-16,0 0 0 0,0 0 0 0,-20 25 0 16,16-7 0-16,-3 4 0 0,3 1 0 15,-1 1 0-15,2-2 0 0,2 1 0 0,1-2 0 16,2-2 0-16,2-1 0 0,1-1 0 0,-5-17 0 16,17 28 0-16,-17-28 0 0,24 18 0 0,-24-18 0 15,36 7 0-15,-18-8 0 0,4-2 0 0,-2-6 0 16,4 1 0-16,-1-6 0 0,-1 0 0 0,-2-2-19 15,1 0 4-15,0-2-2 0,-2 1 9 16,-4 0-1-16,-1 0 8 0,-14 17 0 0,18-29 3 16,-18 29 1-16,8-21 4 0,-8 21 2 15,0 0 5-15,-4-20 2 0,4 20-1 0,0 0-11 16,0 0-4-16,0 0 0 0,-17 1 0 0,17-1 0 16,0 0 0-16,-18 29 0 0,18-29 0 0,-15 34 0 15,8-14 0-15,0 0 0 0,1 1 0 0,-2-1 0 16,3-1 0-16,2 0 0 0,3-19 0 15,-3 28 0-15,3-28 0 0,0 0 0 0,8 17 0 16,-8-17 0-16,0 0 0 0,24-6 0 0,-24 6 0 16,25-25 0-16,-10 6 0 0,2-4 0 0,1-2 0 15,2-1 0-15,-3 0 0 0,0 0 0 0,-1 0 0 16,-1 1 0-16,-1 2 0 0,-2 2 0 0,-1 1 0 16,-3 3 0-16,-8 17 0 0,14-23 0 15,-14 23 0-15,0 0 0 0,0 0 0 16,0 0 0-16,0 0 0 0,0 0 0 0,0 0 0 15,3 29 0-15,-4-7 0 0,1 5 0 0,-2 2 0 16,2-1 0-16,0 2 0 0,1-3 0 0,5-1 0 16,-1-5 0-16,5 0 0 0,-1-2 0 0,6 2-7 15,-15-21-163-15,45 29-371 0,-45-29-100 0,41 10 9 16</inkml:trace>
    <inkml:trace contextRef="#ctx0" brushRef="#br2" timeOffset="49544.1153">13708 3935 1223 0,'-3'-30'193'0,"23"34"-77"0,-29-22 0 16,9 18-16-16,0 0-44 0,0 0 28 0,-3-20-59 15,3 20 13-15,-22-9-3 0,22 9-10 0,-33-7-4 16,11 7-8-16,-3 4-11 0,0 5-2 0,-5-2 0 16,3 5 0-16,-2 0 0 0,-1 4 0 0,0 2 0 15,1 2 0-15,1 3 0 0,1 4 0 16,1 1 0-16,1 1 0 0,3-1 0 15,4-3 0-15,6-1 0 0,4-2 0 0,5-4 0 16,3-18 0-16,7 27 0 0,-7-27 0 0,26 17 0 16,-7-14 0-16,6-4 0 0,4-4 0 0,3-7 0 15,4-2 0-15,2-6 0 0,1-3 0 0,1-1 0 16,1-1 0-16,-4-2 0 0,0-2 0 16,-1 0 0-16,-4 3 0 0,-1-1 0 0,-6 3 0 15,-5 3 0-15,-3 4 0 0,-17 17 0 0,18-20 0 16,-18 20 0-16,0 0 0 0,0 0 0 0,0 0 0 15,0 0 0-15,0 0 0 0,0 0 0 0,-6 17 0 16,6-17 0-16,-11 37 0 0,4-10 0 0,-2-1 0 16,3 1 0-16,3-2 0 0,3 1 0 15,1-3 0-15,5 0 0 0,1-5 0 16,8 1 0-16,-15-19 0 0,37 34-15 0,-37-34-285 16,33 2-356-16,-10-4-8 0,9-3 253 0</inkml:trace>
    <inkml:trace contextRef="#ctx0" brushRef="#br2" timeOffset="50146.5326">15086 3760 1615 0,'17'-5'96'0,"-17"5"-33"15,0 0-21-15,-22-7-10 0,22 7-11 0,-32 8-9 16,12 2 5-16,-6 0 6 0,2 5 6 0,-7-1 4 16,2 4-2-16,-1 0-4 0,2 1-21 15,0-1-6-15,3 3 0 0,4-3 0 0,1 0 0 16,7-1 0-16,13-17 0 0,-16 22 0 0,16-22 0 15,0 0 0-15,6 19 0 0,-6-19 0 0,21 11 0 16,-4-8 0-16,2-2 0 0,4-2 0 0,3-1 0 16,2 0 0-16,1-2 0 0,-1 1 0 0,1-1 0 15,-1 2 0-15,-2 1 0 0,-4 2 0 0,-3 0 0 16,-19-1 0-16,26 8 0 16,-26-8 0-16,0 0 0 0,15 22 0 0,-15-22 0 15,-3 21 0-15,3-21 0 0,-11 25 0 0,11-25 0 16,-23 26 0-16,23-26 0 0,-31 24 0 0,31-24 0 15,-26 20 0-15,26-20 0 0,-18 14 0 0,18-14 0 16,0 0 0-16,0 0 0 0,0 0 0 0,0 0-12 16,20 12-35-16,-20-12-17 0,44-3-64 15,-41-27-215-15,30 24-290 0,-5-7 29 0,0-7 389 16</inkml:trace>
    <inkml:trace contextRef="#ctx0" brushRef="#br2" timeOffset="50475.1714">15543 3866 1847 0,'0'0'91'0,"-21"-6"-40"16,21 6-3-16,-23-3-38 0,23 3-10 16,-30 3 0-16,13 2 0 0,-1 4 0 0,-2 0 0 15,2 3 0-15,-2 3 0 0,2-1 0 0,2 3 0 16,3 0 0-16,1 3 0 0,3-1 0 0,2 0 0 16,2 2 0-16,3-3 0 0,1-1 0 0,1-17 0 15,9 30 0-15,-9-30 0 0,18 22 0 0,-18-22 0 16,30 13 0-16,-12-9 0 0,3-3 0 0,-1-3 0 15,2-3 0-15,0-2 0 0,2-6 0 16,-2 0 0-16,0-3 0 0,-4-3 0 0,1-1 0 16,-6-2 0-16,0-1 0 0,-4 1 0 0,-2 0 0 15,-3 2 0-15,-7 2 0 0,1 1 0 16,2 17 0-16,-17-29 0 0,17 29 0 0,-23-21 0 16,23 21 0-16,-26-10 0 0,26 10 0 0,-24-1 0 15,24 1 0-15,0 0 0 0,-19 13 0 16,19-13 0-16,0 0-36 0,13 28-43 0,-13-28-196 15,17-5-356-15,-17 5-2 0,39-8 241 0</inkml:trace>
    <inkml:trace contextRef="#ctx0" brushRef="#br2" timeOffset="50710.3448">16149 3213 1701 0,'-22'11'346'0,"22"-11"-346"0,-31 29 0 16,17-5 0-16,-2 8 0 0,-1 7 0 0,0 5 0 16,-1 3 0-16,-1 5 0 0,4 2 0 0,1-1 0 15,2 3 0-15,1-2 0 0,1 0 0 0,2 1 0 16,-1-3 0-16,5-3 0 0,0-4 0 16,3-3 0-16,3-3 0 0,-1-7 0 0,5-2 0 15,0-7 0-15,7-1-11 0,-13-22-65 0,37 39-114 16,-37-39-452-16,27 5 3 0,-7-12 151 0</inkml:trace>
    <inkml:trace contextRef="#ctx0" brushRef="#br2" timeOffset="50907.3267">16357 3760 1978 0,'-44'5'68'0,"44"-5"-67"15,-17 13-1-15,17-13 0 0,-21 29 0 0,10-8 0 16,-1 2 0-16,-1 3 0 0,2 2 0 15,0 4 0-15,1-2 0 0,4 1 0 0,-3 1 0 16,3-3 0-16,3 0 0 0,-1-4 0 16,4-2 0-16,-1-2 0 0,2-4 0 0,-1-17 0 15,10 27 0-15,-10-27 0 0,18 20-70 0,-23-44-200 16,22 25-389-16,-11-18 9 0,10-1 253 0</inkml:trace>
    <inkml:trace contextRef="#ctx0" brushRef="#br2" timeOffset="51063.6032">16358 3415 2047 0,'0'0'0'0,"0"0"0"0,0 0 0 16,-18 4 0-16,18-4 0 0,0 0 0 0,6 20 0 16,-6-20-18-16,14 19-54 0,9 6-75 0,-23-25-370 15,15 22-124-15,2-5 36 0</inkml:trace>
    <inkml:trace contextRef="#ctx0" brushRef="#br2" timeOffset="51469.8465">16818 3824 2047 0,'-22'2'0'0,"-4"0"0"15,4 2 0-15,-3 4 0 0,0 4 0 0,1 1 0 16,0 6 0-16,1 3 0 0,1 2 0 0,0 2 0 16,5 0 0-16,0 0 0 0,3-1 0 0,3-3 0 15,5-3 0-15,6-19 0 0,-1 27 0 0,1-27 0 16,0 0 0-16,27 14 0 0,-27-14 0 16,32-2 0-16,-12-8 0 0,5-5 0 0,1-7 0 15,3-7 0-15,3-4 0 0,0-4 0 16,1-1 0-16,1-2 0 0,-3-1 0 0,0 0 0 15,-3-1 0-15,-2 1 0 0,-1-3 0 0,-1 3 0 16,-2-4 0-16,-1 2 0 0,-4-1 0 0,-3 5 0 16,-3 7 0-16,-2 6 0 0,-9 26 0 0,6-23 0 15,-6 23 0-15,0 0 0 0,0 0 0 16,-15 26 0-16,5-4 0 0,-4 11 0 0,-4 9 0 16,-4 7 0-16,1 3 0 0,-2 4 0 0,1-2 0 15,3-1 0-15,2-2 0 0,4-5 0 0,6-3 0 16,7-4 0-16,0-6 0 0,10 1 0 0,-5-13 0 15,23 21-212-15,-28-42-358 0,19 25-88 0,2-14 52 16</inkml:trace>
    <inkml:trace contextRef="#ctx0" brushRef="#br2" timeOffset="52016.7465">17732 3577 1445 0,'-8'-26'152'0,"26"25"-34"0,-19-18-24 16,1 19-22-16,0 0-16 0,0 0-11 0,17-19-13 15,-17 19-7-15,0 0-17 0,0 0-8 0,0 0 0 16,0 0 0-16,0 0 0 0,0 0 0 16,-5 27 0-16,2-8 0 0,-2 5 0 0,-1 4 0 15,0 3 0-15,-2 1 0 0,0 2 0 0,1-2 0 16,-1 5 0-16,-1-1 0 0,1 3 0 0,-1 1 0 15,3-4 0-15,-1-1 0 0,2-4 0 0,1-2 0 16,4 0 0-16,3-3 0 0,3 0 0 16,1-5 0-16,5 2-17 0,-12-23-79 0,42 46-190 15,-42-46-359-15,41 17 12 0,-18-11 264 16</inkml:trace>
    <inkml:trace contextRef="#ctx0" brushRef="#br2" timeOffset="52422.9989">18039 3868 1881 0,'0'0'43'0,"-19"9"-35"0,19-9 16 15,0 0-17-15,-24 16 32 0,24-16-21 0,-13 22 9 16,13-22-27-16,-14 29 0 0,14-29 0 0,-12 34 0 16,6-16 0-16,2 0 0 0,2 1 0 15,-2 1 0-15,4-1 0 0,1 0 0 0,1 1 0 16,1-3 0-16,1 0 0 0,-4-17 0 0,13 25 0 15,-13-25 0-15,22 17 0 0,-22-17 0 16,28 10 0-16,-28-10 0 0,31-2 0 0,-31 2 0 16,32-13 0-16,-13 3 0 0,0-4 0 0,2-2 0 15,-2-3 0-15,1-1 0 0,-3 0 0 0,0-2 0 16,0 0 0-16,-1 1 0 0,-2-1 0 0,-2 1 0 16,-2 2 0-16,-3 2 0 0,-7 17 0 0,11-25 0 15,-11 25 0-15,0 0 0 0,0 0 0 16,0 0 0-16,0 0 0 0,0 0 0 15,0 0 0-15,0 0 0 0,0 0 0 0,0 0 0 16,-6 25 0-16,6-25 0 0,-8 31 0 0,8-31 0 16,-6 31 0-16,6-31 0 0,1 30 0 0,-1-30 0 15,11 25 0-15,-11-25 0 0,18 20 0 0,-18-20 0 16,26 12-55-16,0 1-77 0,-28-35-232 0,29 27-282 16,-27-5 32-16,36-17 379 0</inkml:trace>
    <inkml:trace contextRef="#ctx0" brushRef="#br2" timeOffset="52969.869">18611 3883 1865 0,'0'0'28'15,"0"0"12"-15,-22-7 0 0,22 7-5 0,0 0-12 16,-18 10-7-16,18-10-16 0,-16 17 0 16,16-17 0-16,-17 26 0 0,17-26 0 0,-15 35 0 15,8-14 0-15,-1 2 0 0,1-1 0 0,-1 1 0 16,2-3 0-16,0-2 0 0,6-18 0 0,-6 28 0 15,6-28 0-15,0 17 0 0,0-17 0 0,0 0 0 16,0 0 0-16,0 0 0 0,0 0 0 0,0 0 0 16,0 0 0-16,24-16 0 0,-24 16 0 15,22-31 0-15,-8 12 0 0,0-2 0 0,0-1 0 16,-1-1 0-16,2 0 0 0,-2 1 0 0,-1 0 0 16,-1 1 0-16,-1 2 0 0,0 2 0 15,-10 17 0-15,15-31 0 0,-15 31 0 0,11-19 0 16,-11 19 0-16,0 0 0 0,0 0 0 0,0 0 0 15,0 0 0-15,0 0 0 0,0 0 0 0,3 18 0 16,-3-18 0-16,-1 26 0 0,-1-9 0 16,2-17 0-16,-1 33 0 0,0-14 0 0,1-3 0 15,0-16 0-15,2 31 0 0,-2-31 0 0,8 21 0 16,-8-21 0-16,0 0 0 0,22 19 0 0,-22-19 0 16,19 1 0-16,-19-1 0 0,30-9 0 0,-10 1 0 15,1-3 0-15,-1-3 0 0,0-1 0 0,0-2 0 16,-1 1 0-16,0-1 0 0,-2 3 0 15,-17 14 0-15,27-26 0 0,-27 26 0 16,0 0 0-16,20-20 0 0,-20 20 0 0,0 0 0 16,0 0 0-16,0 0 0 0,0 0 0 0,0 0 0 15,0 0 0-15,3 22 0 0,-3-22 0 0,-3 34 0 16,1-11 0-16,0 1 0 0,-1-1 0 0,1 2 0 16,-1-1 0-16,5 0 0 0,-1-3 0 0,5 0 0 15,-6-21 0-15,17 33 0 0,-17-33 0 16,27 28 0-16,-27-28 0 0,39 24-98 0,-39-24-128 15,48 5-265-15,-48-5-118 0,42-15 20 0,-12 19 556 16</inkml:trace>
    <inkml:trace contextRef="#ctx0" brushRef="#br2" timeOffset="53547.9943">19281 3860 1793 0,'0'0'72'0,"-19"21"-53"0,19-21 36 0,0 0-46 15,-18 26 34-15,12-9-14 0,-2 3-7 0,2 0-17 16,1 2-5-16,-1 0 0 0,3 2 0 0,-1 0 0 16,0 0 0-16,3 2 0 0,-3-3 0 0,1-1 0 15,2-2 0-15,-2-2 0 0,3-18 0 0,-2 29 0 16,2-29 0-16,0 18 0 16,0-18 0-16,0 0 0 0,0 0 0 0,0 0 0 15,0 0 0-15,0 0 0 0,17-13 0 0,-17 13 0 16,16-34 0-16,-7 12 0 0,2 0 0 0,-1-4 0 15,0 1 0-15,-2-1 0 0,1 0 0 0,2 0 0 16,-2 1 0-16,1 0 0 0,-1-1 0 0,0 0 0 16,1-4 0-16,0 3 0 0,2-2 0 15,1 2 0-15,3 4 0 0,1 1 0 0,1 8 0 16,0 0 0-16,-1 6 0 0,1 3 0 0,-18 5 0 16,33-1 0-16,-33 1 0 0,26 10 0 0,-26-10 0 15,23 20 0-15,-23-20 0 0,25 28 0 0,-25-28 0 16,19 34 0-16,-10-15 0 0,-3 1 0 15,0 0 0-15,-1-1 0 0,-2 2 0 0,-3 1 0 16,-3 0 0-16,-3-1 0 0,-6 2 0 16,-2 0 0-16,0-1 0 0,-5 0 0 0,0 0 0 15,-2-2 0-15,-2 0 0 0,-1-2 0 0,1-1 0 16,1 0 0-16,0-3 0 0,1-1 0 0,1-3 0 16,0-2 0-16,2-1 0 0,1-4 0 0,17-3 0 15,-26 4 0-15,26-4 0 0,-22-4 0 0,22 4 0 16,-18-10 0-16,18 10 0 0,0 0 0 0,-21-10 0 15,21 10 0-15,0 0 0 0,0 0 0 16,0 0 0-16,0 0 0 0,0 0 0 0,-20 26 0 16,14-5 0-16,0 3 0 0,-2 5 0 15,1 5 0-15,0 6 0 0,-1 2 0 0,0 2 0 16,-3-2 0-16,5 0 0 0,-7-8 0 0,16 18-119 16,-33-45-299-16,30 25-260 0,-9-13 34 0,9-19 457 15</inkml:trace>
    <inkml:trace contextRef="#ctx0" brushRef="#br2" timeOffset="54273.5878">20423 3845 1504 0,'30'-8'97'0,"-30"8"-48"0,4-17-9 16,-4 17 15-16,3-18-1 0,-3 18-4 16,0 0-12-16,-17-23 2 0,17 23-5 0,0 0-1 15,-23-3-6-15,23 3-5 0,-26 7-23 0,9 0 0 16,17-7 0-16,-34 27 0 0,17-12 0 16,-1 4 0-16,2 1 0 0,-2 2 0 0,1 2 0 15,3 0 0-15,3 2 0 0,0-3 0 0,7-3 0 16,0-2 0-16,2-1 0 0,2-17 0 15,4 27 0-15,-4-27 0 0,15 21 0 0,-15-21 0 16,23 12 0-16,-23-12 0 0,33 2 0 0,-14-6 0 16,3-3 0-16,1-4 0 0,4-4 0 0,1-5 0 15,0-3 0-15,0-1 0 0,-2-3 0 0,-3 2 0 16,-3 1 0-16,-4 1 0 0,-5 3 0 0,-2 1 0 16,-6 2 0-16,-4 0 0 0,-3 0 0 0,4 17 0 15,-18-29 0-15,18 29 0 0,-27-18 0 16,27 18 0-16,-31-9 0 0,31 9 0 0,-33-3 0 15,33 3 0-15,-28 7 0 0,28-7 0 0,-19 15 0 16,19-15 0-16,-8 17 0 0,8-17 0 0,6 18 0 16,-6-18 0-16,23 17 0 0,1-5-49 0,-24-12-116 15,68 2-402-15,-40-8-97 0,13 6 65 0</inkml:trace>
    <inkml:trace contextRef="#ctx0" brushRef="#br2" timeOffset="54523.9101">21204 3416 1925 0,'-18'-23'5'16,"0"3"-3"-16,2 3 5 0,16 17 13 16,-31-23 7-16,14 18 4 0,17 5-1 0,-35 9-30 15,16 4 0-15,-2 4 0 0,2 8 0 0,-2 7 0 16,1 4 0-16,1 8 0 0,-1 4 0 0,2 3 0 15,1 2 0-15,1 3 0 0,5-2 0 16,2-1 0-16,3 0 0 0,3-3 0 0,2-3 0 16,5-3 0-16,2-8 0 0,3-3 0 0,1-7 0 15,4-2 0-15,-2-7 0 0,5 0-27 16,-17-17-66-16,37 29-205 0,-37-29-345 0,21-8 8 16,-21 8 285-16</inkml:trace>
    <inkml:trace contextRef="#ctx0" brushRef="#br2" timeOffset="54683.2943">20777 3876 2047 0,'0'0'0'0,"-28"-6"0"16,28 6 0-16,0 0 0 0,0 0 0 0,0 0 0 15,0 0 0-15,0 0 0 0,0 0 0 0,31-17 0 16,-1 11 0-16,7 1 0 0,5-1 0 0,2-2 0 16,5 2 0-16,-4-5 0 0,6 7 0 0,-11-19-128 15,25 23-539-15,-23-12-24 0,6 8 131 0</inkml:trace>
    <inkml:trace contextRef="#ctx0" brushRef="#br2" timeOffset="55229.2762">21948 3484 1955 0,'0'0'45'0,"0"0"-24"16,0 0-6-16,0 0-4 0,0 0-11 0,0 0 0 16,0 0 0-16,-12 21 0 0,6-3 0 0,-1 7 0 15,-2 6 0-15,0 2 0 0,-2 4 0 16,-2 1 0-16,1 2 0 0,0 1 0 0,1 3 0 16,4-2 0-16,-2 1 0 0,3-2 0 0,0-3 0 15,3-4 0-15,1-2 0 0,5-3 0 0,2-4 0 16,2-1 0-16,1-6 0 0,1 1 0 0,-9-19 0 15,23 32-78-15,-23-32-81 0,35 1-471 0,-35-1-12 16,0 0 105-16</inkml:trace>
    <inkml:trace contextRef="#ctx0" brushRef="#br2" timeOffset="55404.3538">21719 3995 1942 0,'0'0'91'0,"0"0"-77"0,-13-17-14 0,13 17 0 16,0 0 0-16,0 0 0 0,0 0 0 0,0 0 0 15,0 0 0-15,13-17 0 0,-13 17 0 16,40-14 0-16,-12 7 0 0,4 0 0 0,4-3 0 16,3 1 0-16,-2-2 0 0,5 1 0 15,-2-2 0-15,2 1 0 0,-3-6-44 0,14 21-136 16,-34-26-491-16,24 10 43 0,-14-6 105 0</inkml:trace>
    <inkml:trace contextRef="#ctx0" brushRef="#br2" timeOffset="55795.0267">22457 3397 1988 0,'0'0'33'0,"-22"11"-7"0,22-11-26 0,-20 21 0 16,20-21 0-16,-23 32 0 0,12-12 0 0,-1 3 0 16,0 2 0-16,1 4 0 15,0 0 0-15,1 4 0 0,2-1 0 0,-3 3 0 16,2-1 0-16,1 1 0 0,-1-1 0 0,3 2 0 15,-1-4 0-15,0 1 0 0,2-6 0 0,0-1 0 16,4-3 0-16,1-4 0 0,0-19 0 0,7 29 0 16,-7-29 0-16,0 0 0 0,23 18 0 0,-23-18 0 15,20 0 0-15,-20 0 0 0,26-12 0 0,-26 12 0 16,31-24 0-16,-15 7 0 0,-1-1 0 16,1 0 0-16,-1-2 0 0,-15 20 0 0,25-33 0 15,-25 33 0-15,19-29 0 0,-19 29 0 0,11-20 0 16,-11 20 0-16,0 0 0 0,0 0 0 15,0 0 0-15,0 0 0 0,0 0 0 0,0 0 0 16,7 21 0-16,-7-4 0 0,-1 1 0 0,-1 1 0 16,1 2 0-16,0-3 0 0,2 4 0 15,2-4 0-15,3 1 0 0,-6-19 0 0,17 33 0 16,-17-33 0-16,20 29 0 0,-20-29-47 0,38 29-136 16,-44-46-221-16,33 25-218 0,-27-8 17 0,24-14 420 15</inkml:trace>
    <inkml:trace contextRef="#ctx0" brushRef="#br2" timeOffset="56154.4049">22729 3941 1970 0,'0'0'50'0,"0"0"-26"16,0 0-21-16,0 0-3 0,-10 20 0 0,10-20 0 15,0 0 0-15,23 18 0 0,-23-18 0 0,28 7 0 16,-9-6 0-16,0-1 0 0,2 0 0 0,2-3 0 15,0 0 0-15,-1-3 0 0,1 0 0 16,-2-2 0-16,-2-2 0 0,-2-2 0 0,-17 12 0 16,27-24 0-16,-27 24 0 0,15-24 0 0,-15 24 0 15,4-26 0-15,-4 26 0 0,-4-26 0 0,4 26 0 16,-17-25 0-16,17 25 0 0,-28-15 0 16,8 11 0-16,-1 4 0 0,0 5 0 0,-4 3 0 15,2 7 0-15,-5 3 0 0,1 4 0 16,1 4 0-16,0 5 0 0,4 2 0 0,0 3 0 15,4-1 0-15,5-3 0 0,3-3 0 0,8-3 0 16,3-5 0-16,5-1 0 0,6-3 0 0,-12-17 0 16,35 21 0-16,-10-16 0 0,6-3 0 0,2-9 0 15,8 4 0-15,1-10 0 0,10 8 0 0,-19-30-271 16,45 30-319-16,-28-17-74 0,3-1 143 0</inkml:trace>
    <inkml:trace contextRef="#ctx0" brushRef="#br2" timeOffset="57279.5802">3271 5041 1545 0,'0'0'145'0,"0"0"-71"0,0 0-23 16,-23-20-2-16,23 20-9 0,-23-9-6 0,23 9-11 16,-32-5-8-16,13 6-5 0,-2 3-2 15,-2 3 1-15,-2 4 2 0,-1 2 3 0,-1 4-3 16,0 1-3-16,1 0-8 0,0 4 0 0,5-5 0 15,2 0 0-15,19-17 0 0,-24 27 0 0,24-27 0 16,-9 16 0-16,9-16 0 0,0 0 0 16,0 0 0-16,23 19 0 0,-23-19 0 0,32 7 0 15,-10-5 0-15,1-1 0 0,4 1 0 0,-2 0 0 16,2-1 0-16,-1 2 0 0,-3 0 0 0,0 1 0 16,-3 2 0-16,-3 1 0 0,-17-7 0 0,25 16 0 15,-25-16 0-15,9 22 0 0,-9-22 0 0,-6 31 0 16,-5-10 0-16,-3 1 0 0,-6 1 0 15,-4 2 0-15,-3 0 0 0,1 0 0 16,-4-4 0-16,2-1 0 0,3-5 0 0,3-1 0 16,5-3 0-16,17-11 0 0,-23 10 0 0,23-10 0 15,0 0 0-15,0 0-5 0,0 0-44 0,18-12 0 16,5 10-23-16,-12-20-77 0,39 22-371 0,-24-13-121 16,9 1 80-16</inkml:trace>
    <inkml:trace contextRef="#ctx0" brushRef="#br2" timeOffset="57748.3245">3912 5149 1271 0,'0'0'331'16,"-16"-32"-229"-16,16 32-18 0,-17-17-12 15,17 17-20-15,-28-11-9 0,11 10-14 0,-5-2-3 16,-1 6-6-16,-2 0-3 0,-1 5-17 0,-1 1 0 15,1 3 0-15,-2 1 0 0,0 3 0 0,0 3 0 16,2 0 0-16,-1 3 0 0,4 0 0 0,0-2 0 16,4 1 0-16,2-1 0 0,3-2 0 0,5 0 0 15,9-18 0-15,-9 27 0 0,9-27 0 16,6 21 0-16,-6-21 0 0,26 15 0 0,-4-11 0 16,2-3 0-16,6-2 0 0,3-4 0 15,4-2 0-15,0-3 0 0,1-2 0 0,0-2 0 16,-2-1 0-16,-1-2 0 0,-2-1 0 0,-2 0 0 15,-3-1 0-15,-5-1 0 0,-4 1 0 0,-3 0 0 16,-4-1 0-16,-2 3 0 0,-10 17 0 0,11-29 0 16,-11 29 0-16,2-20 0 0,-2 20 0 15,0 0 0-15,0 0 0 0,0 0 0 0,-20-12 0 16,20 12 0-16,-17 13 0 0,17-13 0 0,-20 29 0 16,9-7 0-16,0 2 0 0,0 2 0 0,0 1 0 15,3-2 0-15,2 0 0 0,3-2 0 0,3-4 0 16,6-1 0-16,-6-18 0 0,21 25 0 15,-21-25 0-15,35 16-2 0,-12-15-41 0,7 1-8 16,-4-12-17-16,18 14-66 0,-28-38-194 16,28 23-307-16,-5-9 36 0,-4-10 413 0</inkml:trace>
    <inkml:trace contextRef="#ctx0" brushRef="#br2" timeOffset="58295.2198">4445 5038 1542 0,'-17'-31'378'0,"17"31"-338"0,-28 5-10 15,28-5-5-15,-27 12-1 0,27-12-16 0,-26 19-8 16,26-19 0-16,-24 30 0 0,12-9 0 0,1 1 0 16,0 3 0-16,2 2 0 0,2 0 0 15,1 1 0-15,1 0 0 0,3 1 0 0,-1-2 0 16,2-2 0-16,2-3 0 0,1-4 0 0,-1-1 0 16,-1-17 0-16,7 27 0 0,-7-27 0 0,0 0 0 15,13 19 0-15,-13-19 0 0,0 0 0 16,21-6 0-16,-21 6 0 0,21-22 0 0,-9 5 0 15,0-3 0-15,2-6 0 0,-1 0 0 0,-1-3 0 16,0 1 0-16,0 0 0 0,-2 3 0 0,0-2 0 16,-2 3 0-16,-3 2 0 0,1 3 0 0,-3 2 0 15,-3 17 0-15,5-21 0 0,-5 21 0 0,0 0 0 16,0 0 0-16,0 0 0 0,0 0 0 0,0 0 0 16,0 0 0-16,0 0 0 15,13 29 0-15,-13-29 0 0,11 33 0 0,-5-16 0 16,1 0 0-16,2 0 0 0,-9-17 0 0,19 29 0 15,-19-29 0-15,22 20 0 0,-22-20 0 0,25 14 0 16,-25-14 0-16,25 4 0 0,-25-4 0 0,29-3 0 16,-29 3 0-16,32-16 0 0,-15 3 0 0,0-3 0 15,0-3 0-15,0-3 0 0,0 0 0 16,-1-1 0-16,-2 1 0 0,-3 1 0 0,0 1 0 16,-2 3 0-16,-2 0 0 0,-7 17 0 0,12-29 0 15,-12 29 0-15,9-20 0 0,-9 20 0 0,0 0 0 16,0 0 0-16,0 0 0 0,0 0 0 0,0 0 0 15,0 0 0-15,9 34 0 0,-9-10 0 16,-1 6 0-16,-1 4 0 0,-3 1 0 0,3 2 0 16,-1 1 0-16,2 1 0 0,2-3 0 15,0-2 0-15,2-3 0 0,3-1 0 0,-1-3 0 16,4-2 0-16,1-4 0 0,4-2 0 0,-14-19-21 16,36 26-77-16,-31-43-130 0,40 33-229 0,-45-16-171 15,40-28 26-15,-6 27 590 0</inkml:trace>
    <inkml:trace contextRef="#ctx0" brushRef="#br2" timeOffset="58672.9518">5114 5186 1530 0,'0'0'370'0,"0"0"-331"0,-20 16-15 0,20-16 8 15,4 29-7-15,-4-29 2 0,17 24-27 0,-17-24 0 16,27 15 0-16,-8-9 0 0,4-4 0 15,3-4 0-15,5-1 0 0,5-4 0 0,0-3 0 16,4-1 0-16,-2-5 0 0,0 1 0 0,-6-2 0 16,0-1 0-16,-4-1 0 0,-6 0 0 0,-4 1 0 15,-5 1 0-15,-13 17 0 0,13-30 0 0,-13 30 0 16,-3-26 0-16,3 26 0 0,-17-23 0 16,17 23 0-16,-30-14 0 0,9 11 0 0,-4 5 0 15,-2 4 0-15,-4 5 0 0,0 4 0 16,-1 7 0-16,1 5 0 0,0 4 0 0,3 3 0 15,3 2 0-15,2 1 0 0,3 0 0 0,5-2 0 16,5-2 0-16,3-3 0 0,6-5 0 0,6-3 0 16,2-3 0-16,-7-19 0 0,30 28 0 0,-9-20 0 15,10-6 0-15,10-4 0 0,10-9 0 0,15-1 0 16,4-13 0-16,16 5 0 0,-10-21-174 0,39 32-264 16,-36-27-198-16,25 3-20 0,4 8 514 15</inkml:trace>
    <inkml:trace contextRef="#ctx0" brushRef="#br2" timeOffset="59450.1212">6705 5122 1800 0,'42'-16'67'0,"-42"16"-45"15,17-30-9-15,-17 30 8 0,12-20 0 0,-12 20 11 16,0 0-4-16,0 0 6 0,0 0-25 16,0 0-9-16,0 0 0 0,-22 10 0 0,22-10 0 15,-23 31 0-15,8-6 0 0,0 4 0 0,-2 5 0 16,-2 2 0-16,2 3 0 0,-1-2 0 16,2 1 0-16,2-6 0 0,1-2 0 0,4-4 0 15,3-3 0-15,1-6 0 0,5-17 0 0,-3 25 0 16,3-25 0-16,0 0 0 0,0 0 0 0,0 0 0 15,0 0 0-15,23-2 0 0,-23 2 0 16,24-28 0-16,-10 5 0 0,1-1 0 0,2-4 0 16,-1-1 0-16,1-1 0 0,-3-1 0 0,1 2 0 15,-2 0 0-15,-2 2 0 0,-1 0 0 0,-4 2 0 16,-1 3 0-16,0 1 0 0,-3 4 0 0,-2 17 0 16,4-23 0-16,-4 23 0 0,0 0 0 0,0 0 0 15,0 0 0-15,0 0 0 0,0 0 0 16,0 0 0-16,5 21 0 0,-5-21 0 0,8 29 0 15,-2-12 0-15,2 0 0 0,-8-17 0 0,19 31 0 16,-19-31 0-16,29 26 0 0,-29-26 0 0,35 15 0 16,-15-10 0-16,2-1 0 0,3-3 0 15,1-2 0-15,2-3 0 0,1-2 0 0,1-4 0 16,0-2 0-16,-2 0 0 0,1-3 0 0,-1-1 0 16,0-1 0-16,-4-2 0 0,-3 0 0 15,-1 1 0-15,-6 0 0 0,0 1 0 0,-14 17 0 16,17-29 0-16,-17 29 0 0,11-25 0 0,-11 25 0 15,0 0 0-15,6-17 0 0,-6 17 0 0,0 0 0 16,0 0 0-16,0 0 0 0,0 0 0 0,-4 25 0 16,1-5 0-16,-1 5 0 0,-2 8 0 0,2 3 0 15,-4 3 0-15,2-1 0 0,2-1 0 16,2 0 0-16,2-4 0 0,2-1 0 0,2-5 0 16,6 1 0-16,0-5 0 0,7 0 0 0,1-8-13 15,10 8-95-15,-28-23-117 0,62 16-203 0,-62-16-176 16,46-12 14-16,-3 17 512 0</inkml:trace>
    <inkml:trace contextRef="#ctx0" brushRef="#br2" timeOffset="59840.1144">7824 5054 1845 0,'0'0'58'16,"0"0"-15"-16,-20-18-3 0,20 18 4 15,-21-3-27-15,21 3-17 0,-24 12 0 0,24-12 0 16,-30 27 0-16,13-8 0 0,0 6 0 0,-2 1 0 15,1 3 0-15,-3 3 0 0,4-2 0 16,-2 1 0-16,1 0 0 0,4-4 0 0,4 0 0 16,3-3 0-16,3-3 0 15,3-4 0-15,1-17 0 0,10 23 0 0,-10-23 0 16,23 11 0-16,-5-11 0 0,4-6 0 0,5-7 0 16,2-3 0-16,0-7 0 0,3-4 0 0,1-3 0 15,-1-2 0-15,0 1 0 0,-3-2 0 0,-2 2 0 16,-3-1 0-16,-3 2 0 0,-4 2 0 15,-2 4 0-15,-6 3 0 0,-1 5 0 0,-8 16 0 16,6-22 0-16,-6 22 0 0,0 0 0 0,0 0 0 16,0 0 0-16,0 0 0 0,0 0 0 0,-17 11 0 15,9 7 0-15,2 5 0 0,-2 6 0 0,3 2 0 16,0 2 0-16,3-2 0 0,2 0 0 0,2 0 0 16,-1-4 0-16,7 3 0 0,-2-6 0 15,6 0 0-15,0-4 0 0,5-1 0 16,2-6 0-16,8 1-53 0,-9-19-74 0,31 26-145 15,-40-46-129-15,42 23-150 0,-17-3-8 0,-10-27 476 16</inkml:trace>
    <inkml:trace contextRef="#ctx0" brushRef="#br2" timeOffset="60176.505">8497 4958 1978 0,'17'-1'60'0,"-34"4"-51"16,0 1-9-16,-4 4 0 0,0 3 0 0,-2 2 0 15,-1 4 0-15,-2 2 0 0,2 3 0 0,0 1 0 16,2 2 0-16,2 0 0 0,5 0 0 0,2-5 0 16,7 1 0-16,3-4 0 0,3-17 0 0,5 29 0 15,-5-29 0-15,20 22 0 0,-20-22 0 16,37 12 0-16,-14-10 0 0,4-1 0 0,1-4 0 16,1-1 0-16,1-1 0 0,-3-1 0 0,0 3 0 15,-5-1 0-15,-3 2 0 0,-19 2 0 0,23-2 0 16,-23 2 0-16,0 0 0 0,0 0 0 0,0 0 0 15,0 0 0-15,-8 23 0 0,8-23 0 0,-27 23 0 16,27-23 0-16,-33 29 0 0,16-14 0 16,17-15 0-16,-30 27 0 0,30-27 0 0,-21 24 0 15,21-24 0-15,-11 20 0 0,11-20 0 16,-1 18 0-16,1-18 0 0,0 0 0 0,18 14 0 16,0-8-51-16,-12-24-146 0,37 35-186 0,-41-42-121 15,24 15-121-15,7 7 339 0</inkml:trace>
    <inkml:trace contextRef="#ctx0" brushRef="#br2" timeOffset="60488.9906">9084 4909 1924 0,'-61'20'74'16,"38"-6"-36"-16,-3 0-27 0,0 7-11 0,-7-1 0 15,3 5 0-15,-1-3 0 0,5 3 0 16,1-4 0-16,5 1 0 0,6-4 0 15,14-18 0-15,-14 28 0 0,14-28 0 0,3 21 0 16,-3-21 0-16,19 9 0 0,-19-9 0 0,34 0 0 16,-10-4 0-16,3-2 0 0,1-4 0 0,1-1 0 15,-1 4 0-15,-3-1 0 0,-3 4 0 0,-5 0 0 16,-17 4 0-16,27 0 0 0,-27 0 0 0,0 0 0 16,18 17 0-16,-18-17 0 0,0 27 0 15,-2-8 0-15,-6 1 0 0,-1 3 0 0,-3 0 0 16,-2 0 0-16,0-1 0 0,1 1 0 0,0-5 0 15,3 3 0-15,10-21 0 0,-19 35 0 0,19-35 0 16,-10 46-264-16,-21-52-203 0,29 24-187 16,2-18 27-16,-30 5 593 0</inkml:trace>
    <inkml:trace contextRef="#ctx0" brushRef="#br3" timeOffset="65333.9566">6318 3280 512 0,'0'0'17'15,"17"-7"-83"-15,-17 7-35 0,0 0 189 0,10-20 76 16,-10 20 26-16,0 0 12 0,-1-29-81 0,1 29-60 16,-1-19-27-16,1 19 36 0,0-23-12 0,0 23 27 15,2-21-7-15,-2 21-17 16,-1-19-10-16,1 19-13 0,-5-17-1 0,5 17-7 15,0 0-1-15,-7-17-5 0,7 17 0 0,0 0-4 16,0 0 1-16,0 0-3 0,-23-5-3 0,23 5-3 16,0 0-2-16,-24 20-3 0,24-20-3 0,-21 29 2 15,10-10-7-15,0 4 7 0,-2 4 13 0,-1 4-33 16,-1 2 32-16,1 2-32 0,1 1 10 0,-1 0 10 16,3 1-11-16,2-1 8 0,1-4-11 15,2 0 1-15,6-1-23 0,-2-8-10 0,12 9-38 16,-10-32-43-16,20 48-147 0,-20-48-309 0,16 23 17 15,1-6 316-15</inkml:trace>
    <inkml:trace contextRef="#ctx0" brushRef="#br3" timeOffset="65552.7196">6097 3512 1682 0,'-17'-8'76'16,"17"8"-25"-16,0 0-9 0,-17-2-5 0,17 2-5 15,0 0-10-15,0 0-11 0,0 0-8 0,0 0-4 16,0 0-1-16,0 0 1 0,20 0 1 0,-20 0 0 16,28 4 0-16,-10-3-3 0,3-1-3 15,4 0-9-15,1-3-9 0,5 5-14 0,-4-12-25 16,16 18-45-16,-23-29-86 0,33 22-331 16,-16-3-48-16,-7-10 171 0</inkml:trace>
    <inkml:trace contextRef="#ctx0" brushRef="#br3" timeOffset="65927.7049">6668 3421 1637 0,'-17'-2'74'16,"17"2"-30"-16,-25 2 1 0,25-2 1 0,-25 5-1 16,25-5-12-16,-24 7-1 0,24-7-10 0,-24 14-1 15,24-14-8-15,-21 18 0 0,21-18-5 16,-21 24 4-16,21-24-10 0,-20 27-2 15,20-27 0-15,-13 21 0 0,13-21 0 0,-7 20 0 16,7-20 0-16,0 0 0 0,2 18 0 0,-2-18 0 16,0 0 0-16,21 11 0 0,-21-11 0 0,27-1 0 15,-10-2 0-15,2-3 0 0,3-2 0 0,1-2 0 16,0-2 0-16,0-1 0 0,-1-1 0 0,-1 0 0 16,-3 2 0-16,-1 0 0 0,-17 12 0 0,26-22 0 15,-26 22 0-15,15-17 0 0,-15 17 0 16,0 0 0-16,0 0 0 0,8-18 0 0,-8 18 0 15,0 0 0-15,0 0 0 0,0 0 0 0,0 0 0 16,-17 13 0-16,17-13 0 0,-11 23 0 0,11-23 0 16,-14 29 0-16,14-29 0 0,-8 31-2 15,8-31-15-15,-3 31-2 0,3-31-7 0,8 24-5 16,-8-24-12-16,18 17-12 0,3-1-44 0,-21-16-65 16,41-6-372-16,-24 4-69 0,1-5 156 15</inkml:trace>
    <inkml:trace contextRef="#ctx0" brushRef="#br3" timeOffset="66255.8529">7095 3372 1408 0,'-33'-8'232'16,"33"8"-152"-16,-28 13-29 0,28-13 0 0,-28 19-8 15,28-19-2-15,-26 24-12 0,26-24 1 0,-22 22-12 16,22-22 0-16,-13 20-8 0,13-20 1 0,-5 20-3 15,5-20 0-15,0 0-2 0,14 20-3 0,-14-20-3 16,23 5 0-16,-23-5 0 0,32 1 0 0,-12-4 0 16,-1-1 0-16,3-1 0 0,-2-1 0 15,-1 0 0-15,1 1 0 0,-20 5 0 0,30-8 0 16,-30 8 0-16,0 0 0 0,18 0 0 0,-18 0 0 16,0 0 0-16,0 0 0 0,-12 28 0 0,12-28 0 15,-23 30 0-15,7-13 0 0,-1 0 0 0,0 0 0 16,0-2 0-16,17-15 0 0,-28 27 0 15,28-27 0-15,-17 18 0 0,17-18-6 0,0 0-17 16,0 0-12-16,0 0-17 0,0 0-33 16,38 12-119-16,-38-12-439 0,40-31 20 0,-14 14 248 15</inkml:trace>
    <inkml:trace contextRef="#ctx0" brushRef="#br3" timeOffset="66474.6024">7491 3177 1869 0,'0'0'32'0,"-21"27"-14"0,21-27 2 16,-17 26-16-16,17-26 37 0,-18 37-40 15,10-16 26-15,-1 3-16 0,2 2-11 0,2-1 4 16,-1 1-6-16,2 0 5 0,2 1-6 0,-1-1 5 16,1 2-6-16,-1-2 6 0,1 0-10 0,0-3-5 15,0 0-7-15,0-3-4 0,6 0-29 16,-4-20-50-16,14 34-318 0,-14-34-233 0,0 0 39 15,11 22 502-15</inkml:trace>
    <inkml:trace contextRef="#ctx0" brushRef="#br3" timeOffset="66662.0896">7369 3425 1855 0,'-20'14'130'16,"20"-14"-93"-16,0 0-17 0,0 0-15 0,0 0-5 15,0 0 0-15,0 0 0 0,0 0 0 0,0 0 0 16,0 0 0-16,29-8 0 0,-10 3 0 0,3 0 0 16,3-3 0-16,3 1 0 0,0-3-30 0,2 3-7 15,-2-3-16-15,8 14-44 0,-19-30-114 16,32 41-266-16,-28-24-98 0,4 2 9 0,11 22 566 16</inkml:trace>
    <inkml:trace contextRef="#ctx0" brushRef="#br3" timeOffset="67224.6442">7650 3569 1766 0,'0'0'37'0,"0"0"-12"0,0 0 3 0,21 1-1 16,-21-1-1-16,20-6-9 0,-20 6 1 0,24-12-4 15,-24 12 0-15,29-18-2 0,-29 18 0 0,30-22-3 16,-30 22 2-16,30-23-3 0,-30 23 0 0,24-22-2 15,-24 22-1-15,21-22-2 0,-21 22-2 16,14-24-1-16,-14 24 0 0,4-20 0 16,-4 20 0-16,0 0 0 0,-11-18 0 0,11 18 0 15,0 0 0-15,-22-9 0 0,22 9 0 0,-21 3 0 16,21-3 0-16,-23 10 0 0,23-10 0 0,-25 20 0 16,25-20 0-16,-23 24 0 0,23-24 0 0,-20 29 0 15,20-29 0-15,-14 31 0 0,14-31 0 0,-7 31 0 16,7-31 0-16,4 26 0 0,-4-26 0 15,11 20 0-15,-11-20 0 0,21 14 0 0,-21-14 0 16,26 7 0-16,-26-7 0 0,35 3 0 0,-17-4 0 16,0-1 0-16,0 0 0 0,-1 0 0 0,-17 2 0 15,31-5 0-15,-31 5 0 0,26-3 0 0,-26 3 0 16,19 3 0-16,-19-3 0 0,0 0 0 16,0 0 0-16,0 0 0 0,0 0 0 0,11 22 0 15,-11-22 0-15,-3 18 0 0,3-18 0 16,-8 23 0-16,8-23 0 0,-10 19 0 0,10-19 0 15,-11 17 0-15,11-17 0 0,0 0 0 0,-15 18 0 16,15-18 0-16,0 0 0 0,0 0 0 0,0 0 0 16,0 0 0-16,0 0 0 0,0 0 0 0,16-27 0 15,-16 27 0-15,22-32 0 0,-9 11 0 0,1-1 0 16,0 1 0-16,1-1 0 0,-2 3 0 16,0-1 0-16,-4 3 0 0,-9 17 0 0,17-30 0 15,-17 30 0-15,16-24 0 0,-16 24 0 0,16-19 0 16,-16 19 0-16,0 0 0 0,27-21 0 15,-27 21 0-15,22-9 0 0,-22 9-117 0,42-3-459 16,-42 3-85-16,21-4-8 0</inkml:trace>
    <inkml:trace contextRef="#ctx0" brushRef="#br3" timeOffset="67849.6573">6300 3995 1379 0,'0'0'437'0,"0"0"-386"0,0 0-16 15,0 0-2-15,0 0 1 0,5-17-3 0,-5 17-1 16,0 0-13-16,4-20-17 0,-4 20 0 15,0 0 0-15,0 0 0 0,0 0 0 0,0 0 0 16,-19-14 0-16,19 14 0 0,-19 9 0 0,19-9 0 16,-25 23 0-16,8-7 0 0,0 5 0 0,-2 0 0 15,1 4 0-15,0-2 0 0,2-2 0 0,2-2 0 16,4-3 0-16,10-16 0 0,-11 26 0 0,11-26 0 16,1 17 0-16,-1-17 0 0,0 0 0 0,22 13 0 15,-22-13 0-15,27 0 0 16,-10-4 0-16,2 0 0 0,2-4 0 0,0 2 0 15,-1-3 0-15,0 1 0 0,-3 2 0 0,-17 6 0 16,25-8 0-16,-25 8 0 0,0 0 0 0,0 0 0 16,0 0 0-16,0 0 0 0,0 0 0 0,6 23 0 15,-6-23 0-15,-17 28 0 0,5-11 0 0,-1 2 0 16,-2-2 0-16,-1 1 0 0,2-1 0 16,-1 0 0-16,15-17 0 0,-24 28 0 0,24-28 0 15,-15 17 0-15,15-17 0 0,0 0 0 0,0 0 0 16,0 0 0-16,0 0-20 0,33-11-35 0,-18-10-32 15,22 24-204-15,-18-30-363 0,12 4 24 0,-3-4 321 16</inkml:trace>
    <inkml:trace contextRef="#ctx0" brushRef="#br3" timeOffset="68073.7834">6607 3768 1861 0,'18'-3'78'0,"-18"3"-37"0,0 0-11 0,0 0 5 15,0 0-33-15,-17 2-2 0,17-2 0 0,0 0 0 16,-13 24 0-16,13-24 0 0,-11 33 0 0,6-10 0 16,-1 1 0-16,0 5 0 0,1 3 0 15,-1-1 0-15,0 3 0 0,0 1 0 0,0-1 0 16,1 1 0-16,0-2 0 0,1 0 0 0,3-1 0 16,1-2 0-16,0-3 0 0,5-3 0 0,1-5-5 15,4-2-34-15,-10-17-3 0,28 27-27 16,-28-27-77-16,46 1-462 0,-46-1-38 0,40-12 155 0</inkml:trace>
    <inkml:trace contextRef="#ctx0" brushRef="#br3" timeOffset="68840.5447">6831 4073 1849 0,'-20'-2'51'0,"20"2"-13"0,-33 2-2 0,33-2-2 15,-30 7-10-15,30-7-9 0,-28 11-15 0,28-11 0 16,-23 15 0-16,23-15 0 0,-17 18 0 0,17-18 0 15,-11 23 0-15,11-23 0 0,-4 25 0 16,4-25 0-16,4 29 0 0,-4-29 0 0,13 28 0 16,-13-28 0-16,23 18 0 0,-6-10 0 0,3-4 0 15,1 0 0-15,3-5 0 0,1-3 0 0,2-2 0 16,0-4 0-16,1-2 0 0,-1-1 0 0,-2-5 0 16,3-1 0-16,-2-2 0 0,-3-1 0 15,-2 0 0-15,-4 1 0 0,-3 0 0 16,-4 2 0-16,-4-1 0 0,-2 4 0 0,-4 16 0 15,-3-28 0-15,3 28 0 0,-16-20 0 0,16 20 0 16,-23-12 0-16,23 12 0 0,-25-2 0 0,25 2 0 16,-26 6 0-16,26-6 0 0,-20 11 0 0,20-11 0 15,0 0 0-15,-18 23 0 0,18-23 0 0,-1 18 0 16,1-18 0-16,11 17 0 0,-11-17 0 0,26 12 0 16,-26-12 0-16,35 4 0 0,-14-4 0 15,1-3 0-15,-1 0 0 0,1-1 0 0,1-1 0 16,-1-1 0-16,0 1 0 0,-2 2 0 15,-3-1 0-15,-17 4 0 0,25-4 0 0,-25 4 0 16,0 0 0-16,0 0 0 0,0 0 0 0,0 0 0 16,0 0 0-16,0 0 0 0,0 0 0 0,0 0 0 15,0 0 0-15,1 20 0 0,-1-20 0 0,-13 21 0 16,13-21 0-16,-17 32 0 0,7-15 0 16,2 3 0-16,-1 1 0 0,2 1 0 0,2-1 0 15,0 0 0-15,3-4 0 0,2-17 0 0,2 27 0 16,-2-27 0-16,0 0 0 0,17 19 0 0,-17-19 0 15,20 2 0-15,-20-2 0 0,24-8 0 0,-24 8 0 16,33-23 0-16,-15 6 0 0,0-2 0 0,2-3 0 16,-2-1 0-16,2-1 0 15,-3 2 0-15,0 0 0 0,-4 2 0 0,0 1 0 0,-2 2 0 16,-11 17 0-16,16-26 0 0,-16 26 0 16,0 0 0-16,0 0 0 0,0 0 0 0,0 0 0 15,0 0 0-15,0 0 0 0,0 0 0 0,-13 25 0 16,8-7 0-16,1 2 0 0,1-1 0 0,1 0 0 15,1 0 0-15,2-1 0 0,-1-18 0 0,6 31 0 16,-6-31 0-16,11 24 0 0,-11-24 0 16,15 17 0-16,-15-17 0 0,21 8 0 0,-21-8 0 15,24-7 0-15,-24 7 0 0,30-19 0 0,-13 5 0 16,2-5 0-16,-2-1 0 0,1-2 0 0,-2-1 0 16,-2 1 0-16,0 1 0 0,-6-1 0 0,1 1 0 15,-4 1 0-15,-5 20 0 0,3-34 0 16,-3 34 0-16,-1-27 0 0,1 27-6 0,-7-23-83 15,7 23-135-15,0 0-369 0,0 0-76 16,-18 2 204-16</inkml:trace>
    <inkml:trace contextRef="#ctx0" brushRef="#br3" timeOffset="69494.9957">7763 4062 1492 0,'0'32'465'15,"0"-32"-435"-15,0 0-5 0,0 0 3 0,0 0-21 16,0 0-7-16,0 0 0 0,19 7 0 0,-19-7 0 16,20-7 0-16,-20 7 0 0,30-15 0 15,-13 7 0-15,0-4 0 16,2 0 0-16,3-3 0 0,2-1 0 0,-2 1 0 15,-1 0 0-15,-4-1 0 0,-17 16 0 0,22-23 0 16,-22 23 0-16,12-17 0 0,-12 17 0 0,0 0 0 16,0 0 0-16,-5-18 0 0,5 18 0 0,0 0 0 15,-23-1 0-15,23 1 0 0,-26 10 0 0,26-10 0 16,-29 19 0-16,29-19 0 0,-31 29 0 16,14-11 0-16,0 0 0 0,1 4 0 0,0 0 0 15,1 0 0-15,3 0 0 0,2-2 0 0,4-2 0 16,6-18 0-16,-3 30 0 0,3-30 0 0,11 23 0 15,-11-23 0-15,23 15 0 0,-6-13 0 0,5-2 0 16,1-4 0-16,5-4 0 0,1-1 0 16,3-4 0-16,-1 0 0 0,1-1 0 15,-2-1 0-15,-2 1 0 0,-1 0 0 0,-1 1 0 16,-5 2 0-16,-1 1 0 0,-20 10 0 0,28-12 0 16,-28 12 0-16,0 0 0 0,0 0 0 0,0 0 0 15,0 0 0-15,0 0 0 0,0 0 0 0,0 0 0 16,0 0 0-16,0 25 0 0,0-25 0 0,-15 27 0 15,15-27 0-15,-14 33 0 0,9-16 0 0,-1 0 0 16,2 0 0-16,-1 0 0 0,5-17 0 16,-6 28 0-16,6-28 0 0,0 0 0 0,-2 19 0 15,2-19 0-15,0 0 0 0,0 0 0 0,0 0 0 16,18-9 0-16,-18 9 0 0,18-25 0 16,-7 6 0-16,1-3 0 0,3-1 0 0,-2 0 0 15,1 1 0-15,-1 0 0 0,-3 2 0 0,-2-1 0 16,1 2 0-16,-3 1 0 0,-6 18 0 0,11-30 0 15,-11 30 0-15,9-28 0 0,-9 28 0 16,18-32 0-16,6 31-160 0,-27-36-227 0,30 28-262 16,-4-4 0-16,0-9 448 0</inkml:trace>
    <inkml:trace contextRef="#ctx0" brushRef="#br3" timeOffset="70010.6411">8893 3195 1852 0,'0'0'35'0,"-11"-22"-11"15,11 22 2-15,-6-18-3 0,6 18 6 0,0 0-6 16,-7-22 2-16,7 22-15 0,0 0-10 0,0 0 0 15,0 0 0-15,0 0 0 0,0 0 0 0,0 0 0 16,25-1 0-16,-25 1 0 0,36 24 0 0,-12-5 0 16,3 2 0-16,3 6 0 0,1 3 0 15,1 4 0-15,1 4 0 0,-1 4 0 0,-2 1 0 16,-3 2 0-16,-4 4 0 0,-2 0 0 16,-8 6 0-16,-4-1 0 0,-7 4 0 0,-7 0 0 15,-7 3 0-15,-5-1 0 0,-7 0 0 0,-3 0 0 16,-5-5 0-16,-2 0 0 0,-2-4 0 0,-1-4 0 15,1-5 0-15,1-2 0 0,-2-6 0 0,4-5 0 16,3-4 0-16,2-5 0 0,6-5 0 16,0-5 0-16,22-10-69 0,-42-16-230 0,42 16-358 15,-10-26-22-15,14-1 337 0</inkml:trace>
    <inkml:trace contextRef="#ctx0" brushRef="#br3" timeOffset="70713.7531">6270 3092 1125 0,'0'0'60'0,"12"-21"-49"0,-12 21-6 0,5-21 15 16,-5 21 10-16,5-21 20 0,-5 21 13 0,4-16 11 15,-4 16 5-15,0 0 3 0,0 0-7 16,-8-20-7-16,8 20-14 0,0 0-13 0,-25 5-11 15,7 1-11-15,-2 6-4 0,-4 3-3 0,-4 9 7 16,-5 6-2-16,0 9 8 0,-5 7-8 16,1 8-9-16,-2 5 23 0,1 9-18 0,2 5-9 15,2 7-4-15,4 2 0 0,5 4 0 0,4 4 0 16,5 1 0-16,7 1 0 0,6-3 0 0,9-6 0 16,6-7 0-16,9-10 0 0,6-4 0 0,8-9 0 15,6-6 0-15,11-5 0 0,1-9 0 0,9-4 0 16,1-8-2-16,9 2-73 0,-18-38-298 15,22 29-321-15,-10-14 50 0,6-4 386 0</inkml:trace>
    <inkml:trace contextRef="#ctx0" brushRef="#br3" timeOffset="71792.1424">9459 5521 2047 0,'45'-1'0'15,"-45"1"0"-15,0 0 0 0,-12-19 0 0,12 19 0 16,-8-19 0-16,8 19 0 0,-3-22 0 0,3 22 0 16,-3-19 0-16,-2-3-56 0,30 20-644 0,-25 2 6 15,12-18 98-15</inkml:trace>
    <inkml:trace contextRef="#ctx0" brushRef="#br1" timeOffset="98903.7542">639 5821 1268 0,'28'-5'71'0,"-28"5"-9"16,0 0-15-16,0 0 3 0,0 0 9 16,0 0-4-16,0 0-4 0,0 0-23 0,8 26-9 15,-7-7-11-15,1 5 3 0,1 1-7 0,-1 5 8 16,-1 2-8-16,2 4 10 0,-2 4-12 0,1 4 12 15,-2 2-13-15,0 4 14 0,-3 1-13 16,0 2 14-16,-1 2 7 0,0-1-30 0,-2-3 27 16,1-3-31-16,0-5 6 0,3-8 8 0,0-6-12 15,4-9-1-15,7 1-44 0,-9-21-47 16,27 31-201-16,-27-31-284 0,22-4-1 0,-1 5 401 16</inkml:trace>
    <inkml:trace contextRef="#ctx0" brushRef="#br1" timeOffset="99356.9037">1094 6260 1667 0,'0'0'54'0,"0"0"-35"0,-8 23-7 15,8-23 6-15,0 0 7 0,-8 19 4 0,8-19-1 16,0 0-7-16,-1 23-5 0,1-23-4 0,0 0-2 15,1 22-3-15,-1-22 1 0,0 0 0 16,7 24 0-16,-7-24 0 0,3 19-18 0,-3-19 32 16,6 20-33-16,-6-20 33 0,0 0-15 0,11 21-2 15,-11-21-1-15,0 0-2 0,0 0 0 0,0 0 1 16,21 5 1-16,-21-5 2 0,0 0 3 0,21-15-15 16,-21 15 14-16,19-23-15 0,-19 23 24 15,21-33-10-15,-10 16 6 0,0-1-13 0,1-2 0 16,-1 2 0-16,0 1 0 0,-3 0 0 15,-8 17 0-15,16-24 0 0,-16 24 0 0,0 0 0 16,15-19 0-16,-15 19 0 0,0 0 0 0,0 0 0 16,0 0-1-16,0 0-5 0,0 0 1 0,0 0 3 15,14 19 2-15,-14-19 0 0,9 26 2 0,-9-26-2 16,11 31 2-16,-11-31-4 0,12 32 2 0,-12-32-7 16,18 27-2-16,-18-27-9 0,27 26 1 15,-27-26-10-15,34 19-17 0,-12-12 30 0,-2-5-45 16,8 4 28-16,-8-14-18 0,15 18-58 0,-25-32-98 15,36 34-184-15,-23-20-177 0,0-9 74 16,16 21 492-16</inkml:trace>
    <inkml:trace contextRef="#ctx0" brushRef="#br1" timeOffset="99731.9144">1801 6225 1508 0,'-23'-11'106'0,"23"11"-51"0,0 0-9 0,-21-5-5 15,21 5 0-15,-17-5-7 0,17 5-3 0,-17-2-5 16,17 2-1-16,-18-2-5 0,18 2-3 0,0 0-2 15,-23 3 0-15,23-3-3 0,0 0-3 0,-21 13-1 16,21-13-3-16,-13 20 2 0,13-20-3 0,-14 31 4 16,8-10-6-16,1 1 5 0,3 1-3 15,1 2-10-15,-1-6 12 0,4-2-12 16,-2-17 13-16,6 24-7 0,-6-24 0 0,0 0 0 16,23 18 0-16,-23-18 0 0,23 0 0 0,-23 0 0 15,28-14 0-15,-28 14 0 0,33-33 0 0,-15 10 0 16,3-6 0-16,1-5 0 0,-1-3 0 0,1-4 0 15,1 0 0-15,2-2 0 0,-3 1 0 0,-2 1 0 16,-3 3 0-16,-3 6 0 0,-3 1 0 16,-4 4 0-16,-1 2 0 0,-4 4 0 0,1 4 0 15,-3 17 0-15,0-17 0 0,0 17 0 0,0 0 0 16,0 0 0-16,0 0 0 0,-16 26 0 0,9-3 0 16,-1 8 0-16,0 6 0 0,-1 4 0 0,1 5 0 15,-1 1 0-15,1 0 0 0,2 1 0 16,1-2 0-16,1-4 0 0,6 0 0 0,0-3-21 15,6-3-8-15,1-6-36 0,8 2 15 16,-6-14-37-16,19 22-121 0,-30-40-370 0,30 24-43 16,-7-15 234-16</inkml:trace>
    <inkml:trace contextRef="#ctx0" brushRef="#br1" timeOffset="100122.5217">2186 6284 1735 0,'-26'7'43'0,"26"-7"-30"0,0 0-4 15,0 0 4-15,3 17 6 0,-3-17 2 0,0 0 1 16,27 12 1-16,-27-12 1 0,30-1-2 0,-11-4 0 16,5-2-8-16,0-3-1 0,5-2-8 15,1-2 0-15,1-2-3 0,1-1 2 0,-4-1-4 16,0 0 4-16,-3-2-5 0,0 2 3 0,-5 0-4 15,-1 1 5-15,-19 17-3 0,20-29 4 0,-20 29-1 16,5-23 4-16,-5 23-1 0,-7-17 0 0,7 17-4 16,-23-11 2-16,4 9-4 0,-4 3 0 0,-2 5 0 15,-4 4 0-15,-1 3 0 0,0 3 0 0,0 2 0 16,-1 3 0-16,2 1 0 16,1 4 0-16,4 0 0 0,2 2 0 0,2 0 0 15,6-1 0-15,3-2 0 0,6-1 0 0,5-2 0 16,4-1 0-16,4-3 0 0,-8-18 0 0,32 28 0 15,-9-19 0-15,4-4 0 0,3-1 0 0,3-7 0 16,5 0-24-16,-2-9-37 0,10 7-37 0,-26-36-256 16,25 26-291-16,-11-8 15 0,4-1 396 15</inkml:trace>
    <inkml:trace contextRef="#ctx0" brushRef="#br1" timeOffset="101599.6199">3244 6377 1510 0,'-14'39'293'0,"14"-39"-248"16,0 0-30-16,0 0-2 0,2 18 6 0,-2-18-2 16,18 3 4-16,-18-3-3 0,31-7 2 0,-9-2-18 15,1-4 29-15,5-2-33 16,3-3 25-16,3-4-12 0,3-1-7 0,1-3 3 15,-1 2-7-15,-1 0 0 0,-4 0 0 0,-5 1 0 16,-2 1 0-16,-7 3 0 0,-5 2 0 0,-13 17 0 16,14-27 0-16,-14 27 0 0,-5-18 0 0,5 18 0 15,-21-13 0-15,21 13 0 0,-36-3 0 0,12 6 0 16,-2 4 0-16,-4 4 0 0,0 2 0 0,-2 3 0 16,1 1 0-16,2 2 0 0,1 3 0 15,2 1 0-15,3 1 0 0,2 2 0 0,4 0 0 16,3 1 0-16,5-3 0 0,1-1 0 0,5-1 0 15,6-3 0-15,0-1 0 0,-3-18 0 0,21 30 0 16,-21-30 0-16,33 21 0 0,-11-15 0 0,5-4 0 16,3 0 0-16,4-5 0 0,1-3 0 0,5-3 0 15,0-5 0-15,2 0 0 0,-2-1 0 16,-2 0 0-16,-3-1 0 0,-2-1 0 0,-4-1 0 16,-1 0 0-16,-4 1 0 0,-2 1 0 0,-4 1 0 15,-18 15 0-15,26-26 0 0,-26 26 0 0,13-17 0 16,-13 17 0-16,0 0 0 0,0 0 0 0,0 0 0 15,0 0 0-15,0 0 0 0,-18-6 0 0,18 6 0 16,-17 14 0-16,17-14 0 0,-22 27 0 0,10-9 0 16,0 0 0-16,1 0 0 15,-1 4 0-15,3 0 0 0,1-2 0 0,2 2 0 16,0-1 0-16,1-4 0 0,5-17 0 0,-6 29 0 16,6-29 0-16,0 0 0 0,3 20 0 0,-3-20 0 15,0 0 0-15,21-1 0 0,-21 1 0 0,25-17 0 16,-8 1 0-16,3-4 0 0,-1-3 0 0,1-1 0 15,-1-2 0-15,0-2 0 0,0 3 0 16,-2 1 0-16,0 0 0 0,-1 2 0 0,-3 3 0 16,-13 19 0-16,22-31 0 0,-22 31 0 0,14-19 0 15,-14 19 0-15,0 0 0 0,0 0 0 0,0 0 0 16,0 0 0-16,0 0 0 0,0 0 0 16,10 19 0-16,-7-2 0 0,-1 1 0 0,1 4 0 15,0 0 0-15,3 1 0 0,2-1-7 0,3-1-32 16,1-2-17-16,7 4 17 0,-19-23-62 15,48 40-42-15,-48-40-350 0,29 19-121 0,-5-11 60 16</inkml:trace>
    <inkml:trace contextRef="#ctx0" brushRef="#br1" timeOffset="101980.7496">4440 6199 1952 0,'-23'11'42'16,"-2"1"-11"-16,3 5-9 0,2 1-22 0,0 3 0 16,1 2 0-16,3 1 0 0,3 1 0 0,4 3 0 15,4-2 0-15,4-1 0 0,4-3 0 0,1-3 0 16,-4-19 0-16,21 27 0 0,-21-27 0 0,34 12 0 16,-11-12 0-16,3-5 0 15,1-6 0-15,2-5 0 0,-1-5 0 0,1-5 0 16,-1-4 0-16,-1-1 0 0,-1-7 0 0,-1 1 0 15,-1-2 0-15,-2-1 0 0,-3 2 0 0,-2 0 0 16,-4 0 0-16,-4 2 0 0,-1 1 0 0,-4 0 0 16,1 1 0-16,-2 1 0 0,-1 4 0 0,-2 5 0 15,-2 6 0-15,2 18 0 0,0 0 0 0,-19-13 0 16,19 13 0-16,-18 18 0 0,9 1 0 16,-4 5 0-16,0 9 0 0,1 4 0 0,0 6 0 15,-1 0 0-15,6 3 0 0,-1-3 0 0,4 1 0 16,2-2 0-16,3-3 0 0,2 1 0 0,5-2-1 15,3-6-60-15,8 4 9 0,-3-13-47 16,23 21-89-16,-39-44-407 0,49 38-17 0,-18-23 174 16</inkml:trace>
    <inkml:trace contextRef="#ctx0" brushRef="#br1" timeOffset="102762.0024">4994 6395 1742 0,'0'0'20'0,"0"0"17"0,-3 20-45 0,3-20 23 16,0 0 5-16,0 0 3 0,30 12 9 0,-30-12-4 15,35-4 0-15,-13-2-28 0,4 0 16 0,1-4-20 16,-2 1 32-16,3-2-14 0,-2-3 8 0,-1 1-14 15,-2-1-4-15,-3-1 1 0,-3 0-3 16,-17 15 5-16,23-27-3 0,-23 27 0 0,10-27-4 16,-10 27 0-16,-2-27 0 0,2 27 0 0,-9-26 0 15,9 26 0-15,-23-22 0 0,23 22 0 0,-32-18 0 16,12 12 0-16,0 3 0 0,-2 3 0 16,-1 3 0-16,-3 4 0 0,3 3 0 0,-4 2 0 15,2 4 0-15,2 2 0 0,1 4 0 16,2 1 0-16,5 2 0 0,1 0 0 0,6 0 0 15,2-1 0-15,6-1 0 0,4-4 0 0,4 0 0 16,-8-19 0-16,29 28 0 0,-10-19 0 0,7-4 0 16,3-3 0-16,5-4 0 0,1-6 0 0,3-1 0 15,-1-5 0-15,0-3 0 0,0-1 0 0,-1-1 0 16,1-2 0-16,-3 1 0 0,-4 2 0 0,1-1 0 16,-6 3 0-16,-4 1 0 0,-4 0 0 15,-17 15 0-15,21-21 0 0,-21 21 0 0,0 0 0 16,9-18 0-16,-9 18 0 0,0 0 0 0,0 0 0 15,0 0 0-15,0 0 0 0,0 0 0 16,-20 0 0-16,20 0 0 0,-16 17 0 0,16-17 0 16,-21 32 0-16,10-12 0 0,1 1 0 0,1 1 0 15,0 1 0-15,3-1 0 0,2-2 0 0,1 1 0 16,2-4 0-16,1-17 0 0,2 28 0 16,-2-28 0-16,11 18 0 0,-11-18 0 0,18 6 0 15,-18-6 0-15,27-9 0 0,-27 9 0 0,33-27 0 16,-15 6 0-16,0-3 0 0,1-4 0 0,0-1 0 15,-1 0 0-15,1-2 0 0,0 0 0 0,-2 2 0 16,0 3 0-16,-2 1 0 0,-2 5 0 0,-1 1 0 16,-12 19 0-16,16-27 0 15,-16 27 0-15,0 0 0 0,0 0 0 0,0 0 0 16,0 0 0-16,0 0 0 0,0 0 0 0,-7 28 0 16,2-8 0-16,-1 5 0 0,1 0 0 0,0 0 0 15,4-2 0-15,0-2 0 0,3-3 0 0,3-1 0 16,-5-17 0-16,16 24 0 0,-16-24 0 0,25 11 0 15,-25-11 0-15,33-4 0 0,-14-4 0 0,5-4 0 16,1-9 0-16,4-2 0 0,2-7 0 16,5 2-13-16,-8-14-106 0,23 31-241 0,-28-33-282 15,11 13 26-15,-10-4 320 0</inkml:trace>
    <inkml:trace contextRef="#ctx0" brushRef="#br1" timeOffset="102918.2607">6246 5709 1904 0,'-17'34'50'16,"-3"0"2"-16,2 7-30 0,0 2-3 0,0 4-19 16,1 2 0-16,2 2 0 0,0 2 0 0,4-2 0 15,2-1 0-15,0-3 0 0,4-2 0 0,2-2 0 16,0 0 0-16,3-6 0 0,1-2 0 0,-1-5-17 16,9 4-63-16,-9-34-105 0,17 29-467 0,-17-29 10 15,0 0 172-15</inkml:trace>
    <inkml:trace contextRef="#ctx0" brushRef="#br1" timeOffset="103105.7621">6027 5974 2047 0,'0'0'0'0,"0"0"0"16,0 0 0-16,0 0 0 0,0 0 0 15,0 0 0-15,0 0 0 0,19 14 0 0,-2-11 0 16,5-2 0-16,3 2 0 0,3-3 0 0,3 0 0 15,3-1 0-15,9-1 0 0,-1-5 0 0,12 7-3 16,-18-30-368-16,30 29-310 0,-10-11 14 0,8 1 343 16</inkml:trace>
    <inkml:trace contextRef="#ctx0" brushRef="#br1" timeOffset="104168.2919">7011 5873 1240 0,'0'0'307'16,"0"0"-266"-16,0 0 4 0,0 0 3 0,0 0 4 16,0 0-2-16,0 0-12 0,0 0-19 0,0 0-7 15,-9 25-10-15,8-8 6 0,-1 4-5 0,0 3 10 16,1 1-6-16,2 4 6 0,1 3-7 0,1 2 7 15,0 1-7-15,1 1 9 0,0-1-10 16,1 0 8-16,1-2-8 0,0 1 7 16,0-4-7-16,2-2 8 0,-1-5-8 0,4-4-11 15,-11-19 11-15,20 25-11 0,-20-25 17 0,22 9 5 16,-22-9 2-16,25-10-5 0,-25 10-13 0,25-28 0 16,-10 5 0-16,-1-5 0 0,1-3 0 0,0-3 0 15,-1-1 0-15,0-2 0 0,-2 0 0 0,0 1 0 16,-1 0 0-16,-1 1 0 0,-2 2 0 15,-1 0 0-15,-1 2 0 0,1-1 0 0,-4 2 0 16,2 0 0-16,-1 2 0 0,-1 3 0 0,1 3 0 16,0 5 0-16,-4 17 0 0,7-20 0 0,-7 20 0 15,0 0 0-15,0 0 0 0,23 1 0 16,-23-1 0-16,23 18-32 0,-6-4-1 0,-17-14-58 16,40 42-37-16,-40-42-381 0,22 35-132 0,-4-11 60 15</inkml:trace>
    <inkml:trace contextRef="#ctx0" brushRef="#br1" timeOffset="104965.1896">7867 6176 1655 0,'-14'-19'44'0,"14"19"-8"0,-21-22 7 0,2 9 11 15,19 13-4-15,-31-9-9 0,14 9-10 0,-6 2-1 16,3 4-1-16,-3 2-5 0,0 4-14 0,-1 4-10 16,-1 1 0-16,0 3 0 0,0 3 0 0,4 0 0 15,1 3 0-15,3-1 0 0,4-1 0 16,3-2 0-16,4-1 0 0,3-3 0 0,3-18 0 16,6 28 0-16,-6-28 0 0,18 20 0 0,-18-20 0 15,29 12 0-15,-11-8 0 0,3-3 0 0,2-3 0 16,2-3 0-16,2-4 0 0,-1 0 0 0,-2-2 0 15,0-4 0-15,1 0 0 0,-2-4 0 16,-3 0 0-16,1 0 0 0,-3-1 0 0,-2 2 0 16,0 0 0-16,-4 0 0 0,-2 0 0 15,-10 18 0-15,14-30 0 0,-14 30 0 0,6-25 0 16,-6 25 0-16,0 0 0 0,0 0 0 0,-4-17 0 16,4 17 0-16,0 0 0 0,0 0 0 0,-16 17 0 15,16-17 0-15,-14 27 0 0,6-10 0 0,-1 5 0 16,3-2 0-16,-2 2 0 0,3 0 0 0,1-3 0 15,3-1 0-15,1-1 0 0,0-17 0 0,10 27 0 16,-10-27 0-16,18 18 0 0,-18-18 0 16,27 12 0-16,-27-12 0 0,34 3 0 0,-15-7 0 15,3-3 0-15,2-2 0 0,0-3-4 16,1 1-39-16,-2-6-6 0,4 5-12 0,-8-8-7 16,9 11-21-16,-18-17-34 0,19 28-58 0,-30-30-40 15,27 31 20-15,-26-3 42 0,8-22 125 0,-8 22 122 16,0 0 80-16,0 0 35 0,0 0-16 15,0 0-49-15,0 0-51 0,0 0-24 0,-18 6-22 16,18-6-7-16,-11 18-9 0,11-18-4 0,-10 24-5 16,10-24-1-16,-7 30-6 0,5-11 5 0,2-19 0 15,-5 33-15-15,5-33 17 0,-3 31-19 0,3-31 34 16,1 26-15-16,-1-26 15 0,3 20-14 0,-3-20-14 16,0 0-3-16,0 0 0 0,0 0 0 15,0 0 0-15,0 0 0 0,0 0 0 16,19-3 0-16,-19 3 0 0,12-25 0 0,-4 5 0 15,0 0 0-15,1-6 0 0,-1 2 0 0,1-1 0 16,-1 1 0-16,0-1 0 0,-2 1 0 0,0 0 0 16,-1 1 0-16,0 1 0 0,-1 2 0 0,0 0 0 15,1 4 0-15,-5 16 0 0,6-28 0 0,-6 28 0 16,0 0 0-16,0 0 0 0,0 0 0 0,0 0 0 16,0 0 0-16,0 0 0 0,21-4 0 15,-21 4 0-15,0 0 0 0,28 18-28 0,-28-18-16 16,31 12-19-16,-31-12-45 0,54 14-282 0,-36-20-218 15,12 7 3-15,0 2 405 0</inkml:trace>
    <inkml:trace contextRef="#ctx0" brushRef="#br1" timeOffset="105179.97">8755 6105 1922 0,'-19'14'57'0,"6"6"-12"0,-3-1-22 0,2 3-23 15,0 1 0-15,2 1 0 0,0 1 0 0,3 0 0 16,3-2 0-16,3 0 0 0,0-4 0 0,6 1 0 16,-3-20 0-16,11 31 0 0,-11-31 0 0,18 25 0 0,-18-25 0 15,24 17 0-15,-24-17 0 0,26 4 0 0,-9-8 0 16,-17 4-36-16,40-12-97 0,-45-15-508 0,29 9-7 16,-9-10 60-16</inkml:trace>
    <inkml:trace contextRef="#ctx0" brushRef="#br1" timeOffset="105292.2067">8790 5840 1695 0,'-37'-35'102'0,"37"35"-28"0,-19-8-29 0,19 8-12 16,0 0-15-16,0 0-13 0,0 0-15 0,0 0-9 16,0 0-8-16,11 16-20 0,12 6-61 0,-23-22-502 15,27 12-41-15,-3-4 152 0</inkml:trace>
    <inkml:trace contextRef="#ctx0" brushRef="#br1" timeOffset="105731.9024">9291 6122 1916 0,'-24'1'51'0,"-1"-5"-12"0,6 2-6 16,-3-2-25-16,2 2-8 0,-1 0 0 0,-1 3 0 15,1-1 0-15,0 3 0 0,2 3 0 0,-2 2 0 16,2 1 0-16,1 5 0 0,-1 0 0 0,2 6 0 16,0-1 0-16,1 4 0 0,3 0 0 0,1 0 0 15,3 0 0-15,5-1 0 0,2-3 0 16,5 0 0-16,-3-19 0 0,12 29 0 0,-12-29 0 16,24 18 0-16,-24-18 0 0,34 9 0 15,-13-12 0-15,2 0 0 0,3-4 0 0,0-7 0 16,2 0 0-16,0-6 0 0,0 0 0 0,-1-2 0 15,-4-1 0-15,0 0 0 0,-5 3 0 0,-1-1 0 16,-3 4 0-16,-14 17 0 0,17-29 0 0,-17 29 0 16,6-17 0-16,-6 17 0 0,0 0 0 0,0 0 0 15,0 0 0-15,0 0 0 0,0 0 0 16,0 0 0-16,-18 16 0 0,18-16 0 0,-16 29 0 16,7-11 0-16,2 3 0 0,0-1 0 0,4-1 0 15,0-2 0-15,6 2 0 0,-3-19 0 16,13 27 0-16,-13-27 0 0,21 18 0 0,-21-18 0 15,36 3 0-15,-17-12-35 0,15 12-122 0,-27-43-234 16,31 24-225-16,-11-15-13 0,3-10 411 0</inkml:trace>
    <inkml:trace contextRef="#ctx0" brushRef="#br1" timeOffset="105919.4402">9820 5682 2047 0,'0'0'0'0,"-34"33"0"0,13-7 0 0,1 4 0 15,-1 6 0-15,-3 2 0 0,0 5 0 16,3 2 0-16,0 4 0 0,3-1 0 16,3 0 0-16,2-3 0 0,3-3 0 0,3-2 0 15,3-5 0-15,5-2 0 0,2-4 0 0,5-2 0 16,1-7 0-16,4 2 0 0,-13-22-22 0,40 47-283 16,-40-47-376-16,32 10 27 0,-12-8 270 0</inkml:trace>
    <inkml:trace contextRef="#ctx0" brushRef="#br1" timeOffset="106805.1281">9603 6191 1340 0,'0'0'209'16,"0"0"-132"-16,0 0-23 0,-10-29-1 0,10 29-9 15,12-27 2-15,-12 27-12 0,18-30 1 16,-18 30-7-16,25-32 2 0,-25 32-1 0,32-27 0 15,-14 17-4-15,-1 0-11 0,0 5-14 0,-17 5 0 16,32-6 0-16,-32 6 0 0,29 6 0 16,-29-6 0-16,27 16 0 0,-27-16 0 0,25 26 0 15,-12-9 0-15,-1 2 0 0,0 1 0 0,0 2 0 16,-1 2 0-16,0-1 0 0,0-1 0 0,-1 1 0 16,-1-2 0-16,-1-2 0 0,-3 0 0 15,-2-1 0-15,-3-1 0 0,-2 2 0 0,-5-3 0 16,7-16 0-16,-24 32 0 0,6-18 0 0,-3-1 0 15,-4-1 0-15,-4-3 0 0,-2 0 0 0,-3-3 0 16,3-3 0-16,0 0 0 0,2-4 0 0,4-2 0 16,3-2 0-16,3-1 0 0,19 6 0 0,-24-19 0 15,24 19 0-15,-7-25 0 0,7 25 0 0,12-28 0 16,-2 8-48-16,25 29-245 0,-19-31-372 16,17 11 33-16,-5-4 224 0</inkml:trace>
    <inkml:trace contextRef="#ctx0" brushRef="#br1" timeOffset="107148.8816">10381 5684 1942 0,'-17'-6'41'0,"17"6"-17"0,0 0 1 0,-19 8-10 16,19-8-15-16,-17 22 0 0,4-2 0 0,-2 5 0 15,1 5 0-15,-3 4 0 0,1 5 0 0,0 2 0 16,-1 2 0-16,1 2 0 0,-1 1 0 0,3-1 0 15,0-2 0-15,5-1 0 0,1-5 0 16,2-2 0-16,5-2 0 0,1-4 0 0,5-3 0 16,1-3 0-16,4-3 0 0,-10-20 0 15,30 30-6-15,-30-30-78 0,51 30-324 0,-34-37-265 16,10 3 49-16,-5-4 373 0</inkml:trace>
    <inkml:trace contextRef="#ctx0" brushRef="#br1" timeOffset="107523.9106">10292 6222 2047 0,'-26'9'0'0,"26"-9"0"0,0 0 0 0,0 21 0 16,0-21 0-16,0 0 0 0,21 15 0 16,-21-15 0-16,30 4 0 0,-9-7 0 15,5-2 0-15,2-2 0 0,1-3 0 0,1 1 0 16,1-3 0-16,-4 0 0 0,1-2 0 0,-3 0 0 15,-3 0 0-15,-5 1 0 0,-17 13 0 0,24-28 0 16,-24 28 0-16,15-28 0 0,-15 28 0 0,1-26 0 16,-1 26 0-16,-6-26 0 0,6 26 0 0,-15-24 0 15,15 24 0-15,-23-15 0 0,23 15 0 0,-29-8 0 16,29 8 0-16,-35 6 0 0,15 3 0 16,-2 2 0-16,-1 4 0 0,0 5 0 0,1 2 0 15,0 2 0-15,2 2 0 0,3 1 0 0,1 0 0 16,4-2 0-16,4-1 0 0,3-1 0 0,4-1 0 15,5-3 0-15,2-1 0 0,7-1 0 16,-13-17 0-16,37 26 0 0,-13-19 0 0,7-2 0 16,0-5 0-16,7 2 0 0,-4-10 0 15,17 20-200-15,-33-28-473 0,28 10 40 0,-10-8 93 16</inkml:trace>
    <inkml:trace contextRef="#ctx0" brushRef="#br1" timeOffset="107711.3979">10966 5956 2047 0,'0'0'0'0,"-20"3"0"0,20-3 0 16,0 0 0-16,0 0 0 0,0 0 0 0,0 0 0 15,0 0 0-15,0 0 0 0,-4 18-98 0,-14-22-440 16,18 4-139-16,0 0 39 0</inkml:trace>
    <inkml:trace contextRef="#ctx0" brushRef="#br1" timeOffset="107867.6752">10990 6281 1667 0,'-12'33'380'0,"-8"-23"-380"0,20-10 0 15,-27 14 0-15,27-14 0 0,-17 4 0 16,17-4 0-16,0 0 0 0,0 0 0 0,0 0 0 15,-14-18 0-15,14 18 0 0,0 0 0 0,19 5-320 16,-24-22-373-16,5 17 18 0,0 0 317 0</inkml:trace>
    <inkml:trace contextRef="#ctx0" brushRef="#br3" timeOffset="116193.2064">11611 5835 1070 0,'25'-12'255'0,"-39"-22"91"16,14 34-244-16,14-29-83 0,-14 29 30 0,13-29-33 16,-13 29-14-16,13-22 5 0,-13 22 0 0,0 0 11 15,0 0 6-15,0 0 5 0,0 0-6 0,0 0-6 16,3 23-4-16,-8-4-6 0,0 1-16 0,-1 2 31 16,-1 2-33-16,-1 0 30 0,0 3-11 15,2 1-11-15,0 2 10 0,0 4-9 0,2 1 7 16,0 5-7-16,2 2 8 0,-1 2-8 0,1 0 7 15,0 2-5-15,0 0 0 0,1 0 0 16,1-2-6-16,1-7 12 0,2-3-8 0,2-10 4 16,1-4-2-16,-6-20 0 0,22 15 0 0,-22-15 0 15,35-13 0-15,-13-5 0 0,5-9 0 16,3-8 0-16,4-6 0 0,3-6 0 0,1-4 0 16,1 0 0-16,-1 2 0 0,-1-1 0 0,-6 3 0 15,1 2 0-15,-4 4 0 0,-4 2 0 0,-3 6 0 16,-2 1 0-16,-5 6 0 0,-3 3 0 0,-2 4 0 15,-9 19 0-15,11-23 0 0,-11 23 0 0,0 0 0 16,0 0 0-16,0 0 0 0,0 0 0 0,-3 23 0 16,-2-2 0-16,0 6 0 0,0 3 0 15,-1 4 0-15,0 1 0 0,0 1 0 16,1-1 0-16,2 0 0 0,2-2 0 0,2-2 0 16,3-3 0-16,2-4 0 0,3-4 0 0,-9-20 0 15,24 26 0-15,-24-26 0 0,32 10 0 0,-14-11 0 16,0-4 0-16,0-4 0 0,-1-5 0 0,4-3 0 15,-2-7 0-15,1-3 0 0,-1-2 0 0,1-3 0 16,-4-1 0-16,-1 0 0 0,-1-1 0 16,-4 2 0-16,-3 0 0 0,-2 3 0 0,-3 0 0 15,-1 1 0-15,-1 4 0 0,-2 0 0 0,1 2 0 16,-2 3 0-16,3 19 0 0,-6-28 0 0,6 28 0 16,0 0 0-16,0 0 0 0,0 0-46 0,0 0-60 15,0 0-238-15,0 0-273 0,9 22-26 16,-9-22 353-16</inkml:trace>
    <inkml:trace contextRef="#ctx0" brushRef="#br3" timeOffset="116568.162">12708 6093 1867 0,'0'0'55'0,"0"0"-30"15,-11 17-6-15,11-17 0 0,0 0 2 16,29 12 1-16,-29-12-4 0,26 3-17 0,-26-3-1 16,29 0 0-16,-29 0 0 0,32-2 0 0,-32 2 0 15,34-7 0-15,-17 0 0 0,0-2 0 0,0-2 0 16,0-2 0-16,-17 13 0 0,32-30 0 0,-32 30 0 16,24-29 0-16,-24 29 0 0,10-26 0 15,-10 26 0-15,-6-19 0 0,6 19 0 0,-22-13 0 16,22 13 0-16,-33-9 0 0,12 9 0 0,-3 3 0 15,-2 3 0-15,0 4 0 0,-2 4 0 0,-2 4 0 16,1 1 0-16,1 7 0 0,-1-1 0 0,5 3 0 16,1 1 0-16,4-3 0 0,6 0 0 0,3-3 0 15,7-4 0-15,4-2 0 16,-1-17 0-16,18 27 0 0,-1-19 0 0,5-3 0 16,6-3 0-16,5-4 0 0,6 1 0 0,0-8 0 15,11 9-47-15,-23-15-578 0,34 10-34 0,-8-11-6 16</inkml:trace>
    <inkml:trace contextRef="#ctx0" brushRef="#br3" timeOffset="117208.8888">13766 6132 1744 0,'0'0'164'0,"9"-17"-137"15,-9 17-11-15,0 0 10 0,0 0 9 0,0 0-3 16,0 0-29-16,0 0-3 15,0 0 0-15,-14 21 0 0,14-21 0 0,-11 23 0 16,11-23 0-16,-15 33 0 0,6-14 0 0,-1 1 0 16,2 1 0-16,1 0 0 0,-1 1 0 0,2-2 0 15,3 0 0-15,-1-2 0 0,4-18 0 0,1 28 0 16,-1-28 0-16,7 17 0 0,-7-17 0 0,0 0 0 16,26 10 0-16,-26-10 0 0,27-7 0 0,-10-1 0 15,-1-4 0-15,4-8 0 0,1 0 0 16,1-4 0-16,1-2 0 0,-1 1 0 0,0-1 0 15,-4 2 0-15,-1 1 0 0,-1 1 0 0,-2 2 0 16,-1 2 0-16,-3 1 0 0,-10 17 0 0,14-26 0 16,-14 26 0-16,0 0 0 0,0 0 0 0,0 0 0 15,0 0 0-15,0 0 0 0,0 0 0 16,0 0 0-16,0 0 0 0,-10 26 0 0,5-8 0 16,-1 1 0-16,0 2 0 0,1-1 0 15,2 1 0-15,1 0 0 0,2-2 0 0,3 0 0 16,2-1 0-16,-5-18 0 0,14 31 0 0,-14-31 0 15,21 21 0-15,-21-21 0 0,28 10 0 0,-28-10 0 16,33 0 0-16,-15-5 0 0,1-4 0 0,1-2 0 16,-2-4 0-16,-1-1 0 0,0-2 0 0,-1-1 0 15,-3-3 0-15,1 0 0 0,-2-1 0 16,-2-1 0-16,-2-1 0 0,-1-1 0 0,-2 2 0 16,-1-1 0-16,-2 3 0 0,0-1 0 15,0 6 0-15,-2-2 0 0,0 19 0 0,4-30-8 16,-4 30-88-16,-10-38-329 0,10 38-217 0,0 0 35 15,24-20 339-15</inkml:trace>
    <inkml:trace contextRef="#ctx0" brushRef="#br3" timeOffset="117443.2076">14530 5969 1826 0,'0'0'67'15,"0"0"-19"-15,-9 19-4 0,9-19 4 0,-6 23-34 16,6-23-14-16,-12 32 0 0,4-12 0 0,0 0 0 15,1 3 0-15,-1 0 0 0,-1-1 0 16,1 1 0-16,2-1 0 0,-2-1 0 16,3-1 0-16,2-2 0 0,3-18 0 0,-4 28 0 15,4-28 0-15,5 17 0 0,-5-17 0 0,0 0 0 16,24 8 0-16,-24-8 0 0,25-11 0 0,-8 2 0 16,-2-12-48-16,17 19-152 0,-15-29-462 0,15 8 27 15,-13-9 134-15</inkml:trace>
    <inkml:trace contextRef="#ctx0" brushRef="#br3" timeOffset="117583.8151">14588 5673 2030 0,'-30'-3'17'0,"30"3"-17"0,-26-2 0 0,26 2 0 16,0 0 0-16,0 0 0 0,0 0 0 16,-17 4 0-16,17-4 0 0,0 0 0 0,0 0 0 15,24 1 0-15,-24-1-40 0,26-3-11 16,0 17-103-16,-26-14-495 0,25-7 35 0,-25 7 76 15</inkml:trace>
    <inkml:trace contextRef="#ctx0" brushRef="#br3" timeOffset="117802.5716">14922 5579 1923 0,'-27'14'43'0,"27"-14"-11"15,-15 27 6-15,7-10-27 0,0 3-11 16,-1 6 0-16,-1 4 0 0,0 3 0 0,2 4 0 15,-1 1 0-15,2 3 0 0,1 1 0 0,0 3 0 16,0 1 0-16,1 1 0 0,-1 1 0 0,2 0 0 16,0-4 0-16,2-3 0 0,2-4 0 0,1-6 0 15,4-5 0-15,1-6 0 0,4-3 0 16,-10-17 0-16,25 17 0 0,-25-17 0 0,36-4 0 16,-17-10-45-16,13 9-106 0,-24-29-493 0,25 9 15 15,-9-15 52-15</inkml:trace>
    <inkml:trace contextRef="#ctx0" brushRef="#br3" timeOffset="117990.0762">15267 5493 2047 0,'-15'30'0'0,"11"-4"0"0,-4 3 0 16,1 6 0-16,-4 3 0 0,-1 6 0 0,0 2 0 15,-2 3 0-15,2 1 0 0,1 0 0 0,1-2 0 16,3-2 0-16,2-2 0 0,0-3 0 0,5-3 0 15,0-4 0-15,4 0 0 0,-4-10 0 16,20 26-392-16,-22-32-301 0,14 9 33 0,-9-11 359 16</inkml:trace>
    <inkml:trace contextRef="#ctx0" brushRef="#br3" timeOffset="118568.2164">16275 6112 1546 0,'0'0'159'0,"-8"-23"-117"0,8 23-16 16,-5-23 3-16,5 23 12 0,-10-22-4 0,10 22 2 16,-22-21-4-16,4 11 3 0,1 5-1 0,-5 0-19 15,-1 5-18-15,-1 2 0 0,-1 1 0 0,0 4 0 16,-1 2 0-16,1 3 0 0,-1 4 0 0,2 1 0 15,1 2 0-15,0 3 0 0,3 1 0 0,3 0 0 16,2-2 0-16,5 2 0 0,0-2 0 0,5-2 0 16,5 1 0-16,0-20 0 0,11 30 0 15,-11-30 0-15,28 22 0 0,-6-16 0 16,3-4 0-16,7-4 0 0,4-6 0 0,9-4 0 16,3-7 0-16,7-2 0 0,2-9 0 0,13 16-132 15,-25-26-543-15,27 10 10 0,-16-13 91 0</inkml:trace>
    <inkml:trace contextRef="#ctx0" brushRef="#br3" timeOffset="118974.4784">16690 5567 2040 0,'-33'-20'7'0,"12"39"-7"0,4 2 0 0,1 5 0 15,2 2 0-15,1 4 0 0,-2 3 0 16,3 2 0-16,0 1 0 0,2 3 0 15,1 2 0-15,3 1 0 0,1 1 0 0,1 0 0 16,0 0 0-16,1-2 0 0,0-3 0 0,2-2 0 16,-2-5 0-16,2-2 0 0,1-5 0 0,0-3 0 15,2-5 0-15,-2-18 0 0,5 26 0 0,-5-26 0 16,0 0 0-16,0 0 0 0,22 16 0 0,-22-16 0 16,0 0 0-16,24-23 0 0,-11 6 0 0,0-3 0 15,3-4 0-15,-2-1 0 0,1 0 0 16,1 3 0-16,-3-1 0 0,1 3 0 0,-2 0 0 15,-1 3 0-15,-11 17 0 0,18-26 0 16,-18 26 0-16,0 0 0 0,17-11 0 0,-17 11 0 16,0 0 0-16,10 22 0 0,-8-4 0 0,-1 3 0 15,1 3 0-15,-4 1 0 0,2 1 0 0,0 0 0 16,2 0 0-16,0-2 0 0,5-1 0 16,2-4 0-16,3 0 0 0,-12-19 0 0,35 29 0 15,-13-20 0-15,2 0 0 0,3-7 0 0,4 2-38 16,-6-9-24-16,15 11-34 0,-29-36-244 0,31 26-259 15,-17-12-26-15,3 1 339 0</inkml:trace>
    <inkml:trace contextRef="#ctx0" brushRef="#br3" timeOffset="119349.4867">17199 6159 1242 0,'0'0'424'0,"0"0"-294"0,-14-24-54 16,14 24-13-16,-21-25-16 0,21 25-6 16,-21-22-17-16,21 22-24 0,-21-12 0 0,21 12 0 15,-26-4 0-15,26 4 0 0,-28 6 0 0,28-6 0 16,-30 20 0-16,30-20 0 0,-32 34 0 0,14-15 0 15,2 5 0-15,-1 0 0 0,0 2 0 0,2 0 0 16,1 2 0-16,2-1 0 0,2-2 0 0,3-2 0 16,5-2 0-16,1-3 0 0,1-18 0 15,11 26 0-15,-11-26 0 0,21 16 0 0,-21-16 0 16,28 4 0-16,-10-7 0 0,1-4 0 0,3-4 0 16,1-5 0-16,-1-3 0 0,3-3 0 15,-2-2 0-15,1 0 0 0,-2 0 0 0,-1-2 0 16,-6 2 0-16,-1 1 0 0,-2 1 0 0,-4 3 0 15,0 2 0-15,-8 17 0 0,7-26 0 16,-7 26 0-16,0-17 0 0,0 17 0 0,0 0 0 16,0 0 0-16,0 0 0 0,-17-4 0 0,17 4 0 15,0 0 0-15,-19 29 0 0,9-12 0 0,3 2 0 16,-2 1 0-16,2-1 0 0,2 0 0 0,1 1 0 16,4-1 0-16,0-19 0 0,5 30 0 0,-5-30 0 15,12 23 0-15,-12-23 0 0,23 16 0 0,-23-16 0 16,36 5 0-16,-16-9 0 0,6 1-3 15,-4-12-82-15,23 28-238 0,-26-33-339 0,15 11 49 16,-9-9 253-16</inkml:trace>
    <inkml:trace contextRef="#ctx0" brushRef="#br3" timeOffset="119724.5159">17591 6077 1734 0,'0'0'192'15,"0"0"-149"-15,-19 24-8 16,19-24-5-16,-25 26-17 0,25-26-13 0,-25 35 0 0,10-13 0 15,2 0 0-15,-1 1 0 0,3 3 0 0,-1-1 0 16,2 2 0-16,2-2 0 0,1-2 0 0,-1-2 0 16,5-4 0-16,3-17 0 0,-3 28 0 0,3-28 0 15,0 0 0-15,4 16 0 0,-4-16 0 0,0 0 0 16,18-6 0-16,-18 6 0 16,25-21 0-16,-10 3 0 0,5-5 0 0,0-4 0 15,0-1 0-15,2-1 0 0,-2 1 0 0,0 0 0 16,-3 3 0-16,0 1 0 0,-4 0 0 0,1 2 0 15,-3 3 0-15,-2 2 0 0,-9 17 0 0,17-26 0 16,-17 26 0-16,0 0 0 0,0 0 0 0,0 0 0 16,0 0 0-16,0 0 0 0,0 0 0 0,17 21 0 15,-15-4 0-15,-2 1 0 0,0 2 0 16,0 2 0-16,1 0 0 0,3 0 0 0,-1 0 0 16,6-1 0-16,0 0 0 0,5-1 0 0,0-1 0 15,5-3 0-15,0-1 0 0,4-1-10 16,2-5-40-16,11 9-48 0,-36-18-471 0,49 1-75 15,-21-7-4-15</inkml:trace>
    <inkml:trace contextRef="#ctx0" brushRef="#br3" timeOffset="120255.7621">18149 6199 1559 0,'-40'-31'422'0,"21"25"-375"0,-3-2-28 0,1 6-19 15,0 1 0-15,2 1 0 0,-1 2 0 0,3 3 0 16,17-5 0-16,-30 17 0 0,30-17 0 0,-26 28 0 15,26-28 0-15,-19 35 0 0,13-16 0 16,2 2 0-16,4-2 0 0,3-1 0 16,2-1 0-16,3 0 0 0,-8-17 0 0,24 24 0 15,-24-24 0-15,33 14 0 0,-16-12 0 0,2-2 0 16,1-2 0-16,2-2 0 0,2-4 0 16,3-2 0-16,2-3 0 0,3-3 0 0,0-1 0 0,0-1 0 15,-1-2 0-15,-3-1 0 0,-1 0 0 0,-3-1 0 16,-3 2 0-16,-2 0 0 15,-3 0 0-15,-3 2 0 0,-13 18 0 0,16-27 0 0,-16 27 0 16,0 0 0-16,0 0 0 0,0 0 0 0,0 0 0 16,-27 6 0-16,27-6 0 0,-29 34 0 0,11-10 0 15,-2 5 0-15,1 4 0 0,-1 4 0 0,0 7 0 16,4 1 0-16,-2 4 0 0,1 5 0 16,1-1 0-16,1 1 0 0,-1-2 0 0,6-2 0 15,-1-6 0-15,1-2 0 0,1-4 0 16,1-4 0-16,-1-5 0 0,4-2 0 0,2-7 0 15,-1-2 0-15,4-18 0 0,-5 20 0 0,5-20 0 16,0 0 0-16,0 0 0 0,0 0 0 0,0 0 0 16,0 0 0-16,-11-20 0 0,11 20 0 0,-9-35 0 15,5 14 0-15,0-1 0 0,3-2 0 0,-1-1 0 16,2 0 0-16,-2-4 0 0,2-1 0 16,3-4 0-16,-2-1 0 0,4-3 0 15,2 0 0-15,2 0 0 0,3 2 0 0,1 3 0 16,6 2 0-16,-1 4 0 0,2 2 0 0,6 3 0 15,-3 2 0-15,5 4 0 0,-1 1 0 0,1 7 0 16,-4-2 0-16,4 9-29 0,-11-16-115 0,27 36-285 16,-44-19-213-16,35-6 36 0,-35 6 410 0</inkml:trace>
    <inkml:trace contextRef="#ctx0" brushRef="#br3" timeOffset="120646.4024">18536 6312 2047 0,'0'0'0'0,"0"0"0"0,0 0 0 16,0 0 0-16,0 0 0 0,28 13 0 0,-11-17 0 15,2-2 0-15,6-2 0 0,-1-3 0 0,4-2 0 16,-1-2 0-16,2 1 0 0,-1-2 0 0,1-2 0 15,0 1 0-15,-3-1 0 0,-2 0 0 16,-6 1 0-16,-4 0 0 0,-14 17 0 0,14-33 0 16,-14 33 0-16,3-31 0 0,-3 31 0 0,-10-31 0 15,10 31 0-15,-24-24 0 0,24 24 0 0,-36-14 0 16,13 12 0-16,-2 6 0 0,-4 3 0 16,-3 5 0-16,0 4 0 0,-2 5 0 0,4 2 0 15,1 2 0-15,2 2 0 0,3 3 0 0,2 0 0 16,5-1 0-16,3 0 0 0,7-3 0 15,3-3 0-15,6-3 0 0,5 0 0 0,3-4 0 16,7-2 0-16,3-3 0 0,5-5 0 0,1-1 0 16,6-5 0-16,6-2 0 0,2-4 0 0,10 4 0 15,-4-13 0-15,22 25-174 0,-40-31-456 0,34 12-38 16,-11-7 94-16</inkml:trace>
    <inkml:trace contextRef="#ctx0" brushRef="#br3" timeOffset="121021.4061">19347 6497 1964 0,'0'0'83'16,"0"0"-83"-16,-12-20 0 0,12 20 0 16,0 0 0-16,0 0 0 0,11-30-1 0,22 31-687 15,-35-20 7-15,21 12 5 0</inkml:trace>
    <inkml:trace contextRef="#ctx0" brushRef="#br3" timeOffset="121177.6622">19840 6410 2047 0,'0'0'0'0,"0"0"0"15,0 0 0-15,0 0 0 0,0 0 0 0,0 0 0 16,0 0 0-16,0 0-54 0,2-25-227 0,15 28-393 16,-17-3 33-16,17-16 245 0</inkml:trace>
    <inkml:trace contextRef="#ctx0" brushRef="#br3" timeOffset="121333.9157">20631 6301 1988 0,'4'35'59'0,"-4"-35"-59"16,0 0 0-16,-9 25 0 0,9-25 0 0,-12 20 0 16,12-20 0-16,0 0 0 0,-16 20 0 15,16-20 0-15,0 0 0 0,7 20-66 0,-29-30-605 16,40 18 10-16,-18-8 19 0</inkml:trace>
    <inkml:trace contextRef="#ctx0" brushRef="#br3" timeOffset="121474.5461">21359 6383 1915 0,'37'38'132'15,"-37"-38"-132"-15,0 0 0 0,0 0 0 0,18 18 0 16,-18-18 0-16,0 0 0 0,0 0 0 0,0 0-59 15,28-2-644-15,-28 2 45 0,20-16 32 0</inkml:trace>
    <inkml:trace contextRef="#ctx0" brushRef="#br3" timeOffset="121615.1957">22395 6384 1970 0,'56'37'77'0,"-38"-37"-77"0,0 3 0 15,2 1 0-15,-3-5 0 0,1 4 0 0,-11-35-178 16,20 32-537-16,-27 0 10 0,29-28 257 16</inkml:trace>
    <inkml:trace contextRef="#ctx0" brushRef="#br3" timeOffset="121755.8245">23591 6412 2047 0,'-3'22'0'0,"3"-22"0"0,28 5 0 16,-28-5 0-16,31 6 0 0,-31-6 0 0,60-3-610 16,-60 3-100-16,42-25 19 0</inkml:trace>
    <inkml:trace contextRef="#ctx0" brushRef="#br3" timeOffset="121880.8255">24507 6392 2047 0,'0'0'0'0,"0"0"0"0,-21 4 0 0,21-4 0 16,0 0 0-16,0 0-415 0,0 0-300 0,-20-31 8 15</inkml:trace>
    <inkml:trace contextRef="#ctx0" brushRef="#br3" timeOffset="122896.4627">3477 7848 1900 0,'-25'12'142'0,"25"-12"-137"16,0 0-5-16,0 0 0 0,0 0 0 0,17-16-6 16,-17 16-18-16,25-12-26 0,-1 25-115 0,-24-13-495 15,40-14-16-15,-20 5 211 0</inkml:trace>
    <inkml:trace contextRef="#ctx0" brushRef="#br3" timeOffset="123037.1652">4212 7852 1961 0,'25'-4'32'0,"-25"4"-13"16,30 2-5-16,-12-1-7 0,2-2-2 15,0 0-2-15,0-3-10 0,3 2-15 16,-3-5-33-16,11 21-113 0,-31-14-489 0,37-10-16 16,-17 6 215-16</inkml:trace>
    <inkml:trace contextRef="#ctx0" brushRef="#br3" timeOffset="123193.3398">5326 7768 1975 0,'47'5'42'0,"-23"-2"-16"0,3 3-22 16,-3-1-4-16,2 0 0 0,-2-1 0 0,0-2 0 16,2 2 0-16,-2-3 0 0,3 2 0 0,-3-6-54 15,14 20-115-15,-10-24-495 0,7 5-18 16,-3-4 205-16</inkml:trace>
    <inkml:trace contextRef="#ctx0" brushRef="#br3" timeOffset="123365.2339">6814 7842 1948 0,'37'12'26'0,"-12"0"-9"15,-1-3-7-15,2 2-1 0,2-1-4 16,2-2-3-16,3 1-14 0,-3-5-19 0,13 5-53 15,-25-31-270-15,28 24-312 0,-3-8 25 16,5-5 413-16</inkml:trace>
    <inkml:trace contextRef="#ctx0" brushRef="#br3" timeOffset="123505.8691">8498 7846 1981 0,'19'11'39'0,"8"-1"-17"0,0 0-17 0,-1-2-5 15,1 2 0-15,0-3 0 0,1-1 0 0,1 0 0 16,1-3 0-16,5 1-41 0,-6-19-104 0,17 15-531 16,-8-10 12-16,8 3 144 0</inkml:trace>
    <inkml:trace contextRef="#ctx0" brushRef="#br3" timeOffset="123662.1038">10097 7875 2013 0,'0'0'34'16,"17"20"-34"-16,8-12 0 0,1-1 0 0,1 1 0 16,1-2 0-16,1-3 0 0,2-1 0 15,3-1 0-15,2-5 0 0,9 3-9 0,-6-18-132 16,19 14-538-16,-9-8 12 0,6 2 117 0</inkml:trace>
    <inkml:trace contextRef="#ctx0" brushRef="#br3" timeOffset="123818.3574">11893 7900 2022 0,'34'9'25'0,"2"2"-25"0,-1-2 0 0,-1-2 0 16,1-1 0-16,1-1 0 0,0 0 0 0,-1-4 0 16,5-1 0-16,1-4 0 0,8 3-8 0,-7-17-120 15,24 14-543-15,-18-9 6 0,7 2 91 16</inkml:trace>
    <inkml:trace contextRef="#ctx0" brushRef="#br3" timeOffset="123974.6284">13963 7850 2047 0,'0'0'0'15,"47"7"0"-15,-15-4 0 0,4-1 0 16,1-2 0-16,3-1 0 0,3-4 0 0,3-1 0 15,2-1 0-15,5 3-12 0,-16-32-313 0,21 29-368 16,-8-12 36-16,3 3 298 0</inkml:trace>
    <inkml:trace contextRef="#ctx0" brushRef="#br3" timeOffset="124146.5012">15908 7677 1982 0,'12'18'65'0,"10"-12"-65"0,0 0 0 16,2-1 0-16,2 0 0 0,2-1 0 0,2-2 0 16,0-2 0-16,7 0 0 0,1-7 0 0,11 20-156 15,-6-26-500-15,8 9-34 0,-10-9 146 16</inkml:trace>
    <inkml:trace contextRef="#ctx0" brushRef="#br3" timeOffset="124322.3634">17805 7647 2047 0,'30'10'0'0,"-8"-1"0"0,1 1 0 16,3-2 0-16,1 1 0 0,-1-1 0 0,5-2 0 15,-3-1 0-15,8 1 0 0,0-9-35 0,18 27-232 16,-14-31-392-16,12 7-20 0,-4-8 273 0</inkml:trace>
    <inkml:trace contextRef="#ctx0" brushRef="#br3" timeOffset="124491.4919">19970 7630 2013 0,'26'10'34'0,"0"-2"-34"0,-2 1 0 0,2 1 0 16,2-2 0-16,-3 0 0 0,6-2 0 15,0-2 0-15,6-2 0 0,2-3-2 0,8 2-59 16,-7-20-77-16,33 18-529 0,-23-13 14 0,16 6 128 16</inkml:trace>
    <inkml:trace contextRef="#ctx0" brushRef="#br3" timeOffset="124663.9221">21989 7655 1950 0,'0'0'38'0,"24"18"13"16,-24-18-43-16,33 14-8 0,-10-11 0 0,5 0 0 15,6-4 0-15,6-3 0 0,1-3 0 0,13 2-63 16,-8-30-162-16,26 26-428 0,-7-11-13 0,11 3 227 16</inkml:trace>
    <inkml:trace contextRef="#ctx0" brushRef="#br3" timeOffset="124822.4067">23981 7620 1784 0,'-8'22'263'0,"8"-22"-263"0,0 0 0 15,0 0 0-15,27 15 0 0,-10-15 0 0,10-3 0 16,4-5 0-16,16 6-59 0,-17-17-611 0,42 6 7 15,-3-13 9-15</inkml:trace>
    <inkml:trace contextRef="#ctx0" brushRef="#br1" timeOffset="132364.7579">756 9423 479 0,'-2'-25'204'15,"2"25"-11"-15,1-22-29 0,-1 22-13 0,0 0-30 16,0 0-17-16,8-20-15 0,-8 20-10 0,0 0-10 16,0 0-12-16,0 0-17 0,0 0-14 0,4 20-14 15,-4-20-3-15,-4 28-4 0,2-9 4 16,0 4-5-16,0 4 4 0,0 4 15 0,-2 2-36 16,3 3 33-16,-1 4-33 0,0 4 8 0,1 3 12 15,0 1-12-15,1 1 11 0,-2-1-13 16,-1 0 14-16,2 1-14 0,-2-1 12 0,2-2-16 15,-1-3 7-15,4-5-25 0,-4-10-12 0,12 6-29 16,-10-34-107-16,14 20-355 0,-14-20-46 16,0 0 180-16</inkml:trace>
    <inkml:trace contextRef="#ctx0" brushRef="#br1" timeOffset="132755.3761">767 9446 1805 0,'-18'3'32'15,"18"-3"-10"-15,0 0-9 0,-18-3 0 0,18 3-2 16,0 0 1-16,0 0-3 0,0 0-2 0,0 0-2 16,17-14 0-16,-17 14 0 0,23-13 3 0,-6 4-1 15,2-1 1-15,4 1-4 0,4 0 1 0,4 0-4 16,1 1 1-16,4 2 1 0,-1 3 0 15,3 3 0-15,-6 2-1 0,2 4-2 0,-2 5-2 16,-4 4 3-16,-4 5-3 0,-2 4 4 0,-3 7-4 16,-6 1-9-16,-3 4 25 0,-3 4-25 0,-5 3 23 15,-3 5-6-15,-5 0-11 0,-4 2 11 0,-3 0-10 16,-4-2 10-16,-4 2-10 0,-2-2 9 16,-2-1-8-16,-3-1 8 0,0-2-8 15,0-6-4-15,-3-3 22 0,1-3-22 0,-3-6 22 16,3-3-13-16,2-4-3 0,1-6 0 0,4-5-3 15,2-5-4-15,4-7-3 0,17 4-6 0,-23-20-4 16,14 0-14-16,8 1-7 0,-5-15-39 0,24 26-123 16,-31-28-400-16,29 10-14 0,2 2 253 0</inkml:trace>
    <inkml:trace contextRef="#ctx0" brushRef="#br1" timeOffset="133208.4979">1515 9940 1311 0,'-18'31'341'0,"18"-31"-307"0,0 0-15 15,-21 22-3-15,21-22 6 0,1 17-1 0,-1-17 0 16,0 0-4-16,21 19 4 0,-21-19 1 0,26 4-1 15,-26-4 0-15,36-12-6 0,-12-1-1 0,4-2-5 16,2-3 0-16,2-4-7 16,1 0 3-16,1-2-6 0,-1-1 8 0,-3-1-5 15,-3 0 7-15,-2-1-7 0,-6 2 4 0,-3 1-6 16,-5 1 6-16,-4 1-6 0,-3 1 5 0,-3 2-3 16,-1 19 3-16,-12-28-4 0,12 28 3 0,-27-16-3 15,8 13 0-15,-5 4 0 0,-2 7-1 0,-4 3 4 16,-2 6 0-16,-1 6 7 0,-1 5-4 0,0 2 10 15,1 4-7-15,1 0-8 0,3 1-2 16,2 3 0-16,4-1 0 0,5 1 0 0,3-3 0 16,6-4 0-16,4-4 0 0,5-3 0 0,7-5 0 15,-7-19 0-15,30 27 0 0,-8-20 0 0,8-6 0 16,2-4 0-16,6-5 0 0,5-6 0 0,3-2-28 16,0-6-8-16,4 1-4 0,-3-7-10 15,7 6-10-15,-12-15-39 0,23 29-169 0,-38-38-104 16,21 23-198-16,-8 3 47 0,-14-20 523 15</inkml:trace>
    <inkml:trace contextRef="#ctx0" brushRef="#br1" timeOffset="133700.0799">2263 9735 1571 0,'-33'14'111'0,"33"-14"-55"16,-18 23-24 0,18-23-5-16,-17 28-5 0,11-10 1 15,6-18-5-15,-15 32 4 0,15-32-11 16,-8 34 4-16,5-14-7 0,2 1 7 0,0 0-5 15,2 2 3-15,0 1-5 0,2 0 4 0,-2 0-5 16,1 1 4-16,0-2-3 0,0 0 2 0,-1-4-3 16,-1-19 0-16,5 25-3 0,-5-25-11 0,0 0 8 15,0 0-10-15,0 0 10 0,0 0 10 0,18 6-6 16,-18-6 10-16,5-18-13 0,0 1-2 16,-4-7 0-16,3-4 0 0,0-4 0 0,-1-3 0 15,2-1 0-15,1 0 0 0,-1 1 0 0,0 2 0 16,1 0 0-16,-1 0 0 0,1 0 0 0,0 2 0 15,1 2 0-15,3 2 0 0,0 2 0 0,3 3 0 16,0 4 0-16,-13 18 0 0,31-25 0 16,-31 25 0-16,30-11 0 0,-30 11 0 0,31 0 0 15,-31 0 0-15,30 11 0 0,-30-11 0 16,27 18 0-16,-27-18 0 0,22 23 0 0,-22-23 0 16,16 29 0-16,-12-12 0 0,-2 1 0 0,-2 0 0 15,-4 2 0-15,-3-1 0 0,-2 1 0 0,-2 1 0 16,-2 0-3-16,-3-1 3 0,-2 0-4 0,-2 1 3 15,-2 2-2-15,-1 1 3 0,-1 0-1 0,-2 4 4 16,1 0-5-16,1 3 6 0,-1 2-6 0,1 0 6 16,1-3-6-16,1 1-6 0,2 0 23 15,2-1-21-15,2 0 12 0,2-1-6 16,2 0 0-16,2 0 0 0,1-1 0 0,3 0 0 16,1 0 0-16,3 1 0 0,0-2 0 0,0-1 0 15,1-2 0-15,1-3-12 0,3-1-26 0,-3-20-13 16,9 44-109-16,-27-36-480 0,18-8-1 0,15 17 137 15</inkml:trace>
    <inkml:trace contextRef="#ctx0" brushRef="#br1" timeOffset="134297.6126">2821 9867 1491 0,'0'0'282'0,"0"0"-243"16,0 0-23-16,0 0-3 0,0 0 0 16,20 4 1-16,-20-4-5 0,0 0-2 0,17 5-3 15,-17-5 3-15,18-4-1 0,-18 4 2 0,27-10 4 16,-27 10-5-16,32-17 4 0,-13 7-5 0,-1-5 2 15,0-2-3-15,-1 1 2 0,-17 16-5 0,29-30 4 16,-29 30-3-16,19-24 5 0,-19 24-2 0,0 0 2 16,7-18 0-16,-7 18 0 0,0 0-2 15,-23-7-3-15,23 7-1 0,-33 7-2 16,11-1 1-16,-2 2-1 0,-3 2 2 0,-2 1-4 16,-2 2 3-16,1 1-4 0,0 2 6 0,-1 1 1 15,2 0 6-15,4 1-4 0,1 2-6 0,5-1 0 16,2 3 0-16,5-1 0 0,3-3 0 0,4-1 0 15,5-17 0-15,3 27 0 0,-3-27 0 0,19 25 0 16,-19-25 0-16,34 18 0 0,-11-12 0 16,5-4 0-16,4-2 0 0,3-2 0 0,2-3 0 15,3-2 0-15,1-4-9 0,3 1-31 0,-3-4-12 16,6 5-25-16,-15-17-59 0,26 32-160 0,-23-28-336 16,3 2 36-16,-1 8 388 0</inkml:trace>
    <inkml:trace contextRef="#ctx0" brushRef="#br1" timeOffset="134657.0019">3310 9723 1749 0,'-19'9'50'0,"19"-9"-18"15,-30 26-7-15,18-9 5 0,-1 0-12 0,2 4 0 16,-1-1-7-16,3 2 6 0,1 0-6 0,0 0 6 16,4-2-8-16,0 1 3 0,3-3-4 0,2-1 3 15,-1-17-3-15,6 24 0 0,-6-24-5 0,0 0 0 16,19 17-3-16,-19-17 1 0,19-2 2 15,-19 2-1-15,22-16-1 0,-22 16-1 16,26-28 0-16,-12 7 0 0,2 0 0 0,-3-2 0 16,0-1 0-16,2 1 0 0,-2-2 0 0,1 1 0 15,-1 2 0-15,0-1 0 0,-2 3 0 0,0 2 0 16,-2 0 0-16,-9 18 0 0,16-26 0 0,-16 26 0 16,0 0 0-16,14-18 0 0,-14 18 0 15,0 0 0-15,0 0 0 0,12 18 0 0,-12-18 0 16,8 34 0-16,-5-10 0 0,1 4 0 0,-3 2 0 15,2 2 0-15,-1 0 0 0,0 0 0 0,5-2 0 16,-1-1 0-16,6-1-37 0,0-5 0 0,6 1-19 16,-1-11 1-16,10 7-4 0,-27-20-101 15,60 12-6-15,-42-30-79 0,39 30-81 0,-8-10-172 16,-13-27 91-16,26 24 407 0</inkml:trace>
    <inkml:trace contextRef="#ctx0" brushRef="#br1" timeOffset="135016.4006">4116 9641 1870 0,'-36'-1'44'16,"5"7"2"-16,-1 0-8 0,4 6 4 0,0 1-35 15,1 3-7-15,3 2 0 0,2 3 0 16,1-1 0-16,3 2 0 0,3 1 0 0,3 1 0 16,5-1 0-16,2 0 0 0,5-2 0 15,5-1 0-15,2-1 0 0,-7-19 0 0,27 27 0 16,-10-19 0-16,2-4 0 0,4-4 0 0,2-6 0 15,4-5 0-15,2-7 0 0,4-7 0 0,-1-5 0 16,-2-5 0-16,1-4 0 0,0-2 0 16,-2-4 0-16,-1-1 0 0,-3 1 0 0,-3 1 0 15,-2 0 0-15,-4 1 0 0,-2-1 0 0,-4 3 0 16,-2 3 0-16,-4 3 0 0,-2 5 0 0,-2 5 0 16,-2 4 0-16,0 21 0 0,-6-17 0 0,6 17 0 15,0 0 0-15,-27 29 0 0,13-2 0 0,-3 8 0 16,-4 10 0-16,-1 4 0 0,-1 6 0 15,1 3 0-15,0 0 0 0,4-1 0 16,3-1 0-16,4-7 0 0,9-2 0 0,3-8 0 16,6-3 0-16,4-6 0 0,8-1-38 0,-1-11-42 15,23 23-172-15,-41-41-300 0,46 22-81 0,-13-13 142 16</inkml:trace>
    <inkml:trace contextRef="#ctx0" brushRef="#br1" timeOffset="135485.1456">4560 9845 1829 0,'0'0'33'0,"0"0"-10"0,0 0 2 0,0 0-1 15,0 0 1-15,23 2-5 0,-23-2-3 0,34-8 0 16,-12 2-4-16,1-1-2 0,2 0-2 0,0 0-8 16,1-1-1-16,-3 1 0 0,-1-1 0 0,-2 2 0 15,-3-2 0-15,-17 8 0 0,30-13 0 0,-30 13 0 16,18-13 0-16,-18 13 0 0,0 0 0 16,5-17 0-16,-5 17 0 0,0 0 0 15,-21-23 0-15,21 23 0 0,-24-20 0 0,24 20 0 16,-32-18 0-16,13 12 0 0,-3 1 0 0,-1 2 0 15,0 3 0-15,-2 1 0 0,2 3 0 0,0 2 0 16,2 2 0-16,2 3 0 0,2 2 0 0,17-13 0 16,-28 34 0-16,17-13 0 0,1 1 0 0,4 1 0 15,1 1 0-15,2-1 0 0,3 0 0 16,3-2 0-16,3-1 0 0,4-2 0 0,-10-18 0 16,31 24 0-16,-12-15 0 0,3-5 0 0,2-1 0 15,4-3 0-15,0-3 0 0,4 0 0 0,1-4 0 16,1-3 0-16,1-3 0 0,1 0-45 0,-2-6-23 15,10 13-54-15,-27-31-136 0,34 22-366 16,-22-5 11-16,1-3 297 0</inkml:trace>
    <inkml:trace contextRef="#ctx0" brushRef="#br1" timeOffset="135813.3107">5189 9748 1397 0,'-34'-14'407'0,"34"14"-316"16,0 0-40-16,-22 18-14 0,22-18-13 0,-21 20-2 15,21-20-7-15,-22 28-12 0,11-10-3 0,2 2 0 16,0 3 0-16,0 1 0 0,1 2 0 0,1-1 0 15,0 2 0-15,2-1 0 0,1-3 0 16,2-2 0-16,2-3 0 0,0-18 0 0,5 25 0 16,-5-25 0-16,0 0 0 0,17 19 0 15,-17-19 0-15,21-5 0 0,-21 5 0 0,31-24 0 16,-12 3 0-16,0-3 0 0,0-4 0 0,0 0 0 16,1-1 0-16,-1 0 0 0,-2 0 0 0,2 1 0 15,-2 1 0-15,-1 1 0 0,-1 3 0 0,-4 3 0 16,0 1 0-16,-11 19 0 0,18-27 0 15,-18 27 0-15,0 0 0 0,0 0 0 0,0 0 0 16,0 0 0-16,0 0 0 0,7 21 0 0,-10 1 0 16,-3 5 0-16,0 3 0 0,-1 3 0 0,1 2 0 15,2-1 0-15,1 1 0 0,3-3 0 0,4 0 0 16,1-6 0-16,5-3 0 0,2-5 0 0,6-4 0 16,3-6-2-16,4 4-81 15,-25-12-86-15,64 3-117 0,-53-21-317 0,27-4 5 16,6 4 293-16</inkml:trace>
    <inkml:trace contextRef="#ctx0" brushRef="#br1" timeOffset="136016.4401">5971 9257 2043 0,'-7'38'4'0,"-13"2"-4"0,3 1 0 0,1 5 0 16,3 3 0-16,-3 1 0 0,4 4 0 0,2 2 0 15,2-1 0-15,3-1 0 0,1-2 0 16,3-6 0-16,3-2 0 0,3-7 0 0,3-3 0 16,0-6 0-16,3 1 0 0,-11-29-76 0,29 50-123 15,-29-50-328-15,0 0-117 0,14 19 44 16</inkml:trace>
    <inkml:trace contextRef="#ctx0" brushRef="#br1" timeOffset="136188.2987">5775 9720 1926 0,'0'0'99'16,"-19"-29"-77"-16,19 29-22 0,-19-9 0 16,19 9 0-16,0 0 0 0,0 0 0 15,0 0 0-15,0 0 0 0,0 0 0 0,0 0 0 16,0 0 0-16,36-16 0 0,-11 8 0 0,3-4 0 16,7 1 0-16,3-5 0 0,10 4 0 0,-2-10-34 15,19 29-190-15,-27-28-407 0,25 12-26 0,-5-1 157 16</inkml:trace>
    <inkml:trace contextRef="#ctx0" brushRef="#br1" timeOffset="136828.9623">6951 9680 1833 0,'-8'-23'43'15,"5"5"-11"-15,3 18-10 0,1-35-1 0,3 18-2 16,-2 0-18-16,-2 17 28 0,8-29-34 0,-8 29 30 15,5-20-16-15,-5 20-1 0,0 0 2 0,0 0-10 16,0 0 0-16,0 0 0 0,0 0 0 0,1 22 0 16,-1-4 0-16,0 6 0 0,0 7 0 15,0 5 0-15,1 3 0 0,0 3 0 16,0 2 0-16,3-1 0 0,-1 1 0 0,0-1 0 16,0-1 0-16,2-2 0 0,-2-2 0 0,3-5 0 15,3-6 0-15,0-5 0 0,-9-22 0 0,25 28 0 16,-25-28 0-16,30 7 0 0,-13-10 0 0,1-6 0 15,4-8 0-15,1-5 0 0,4-8 0 0,0-7 0 16,2-3 0-16,-1-5 0 0,-1 0 0 16,0 1 0-16,-2-2 0 0,-2 2 0 0,-4 2 0 15,-4 3 0-15,-2 2 0 0,-6 0 0 0,-1 6 0 16,-4 1 0-16,1 2 0 0,-4 1 0 0,-1 3 0 16,-1 2 0-16,3 22 0 0,-2-25 0 15,2 25 0-15,0 0 0 0,0 0-60 0,0 0-31 16,25 32-96-16,-25-32-353 0,0 0-64 0,18 37 40 15</inkml:trace>
    <inkml:trace contextRef="#ctx0" brushRef="#br1" timeOffset="137625.8432">7850 9871 1448 0,'0'0'222'0,"-24"-10"-123"0,24 10-27 0,-37-11-13 16,19 9-13-16,-5-2-9 0,2 7-3 0,-2 0-4 16,1 5-30-16,-1 1 0 0,2 5 0 15,-1 0 0-15,2 5 0 0,1 2 0 0,4 2 0 16,0 1 0-16,3 2 0 0,2 0 0 0,3 1 0 15,2-3 0-15,4-1 0 0,1-1 0 0,0-22 0 16,11 30 0-16,-11-30 0 0,22 17 0 0,-22-17 0 16,35 7 0-16,-12-9 0 0,2-6 0 15,5-4 0-15,-1-5 0 0,0-2 0 0,3-6 0 16,-3-2 0-16,0-2 0 0,-2-1 0 16,-2 1 0-16,-3-1 0 0,-2 4 0 0,-3 2 0 15,-4 3 0-15,-2 4 0 0,-11 17 0 0,11-24 0 16,-11 24 0-16,0 0 0 0,0 0 0 0,0 0 0 15,0 0 0-15,-22-7 0 0,22 7 0 0,-17 16 0 16,17-16 0-16,-19 28 0 0,9-10 0 0,3 1 0 16,-1 0 0-16,5 3 0 0,0-4 0 15,4 0 0-15,-1-18 0 0,14 31 0 0,-14-31 0 16,22 23 0-16,-22-23 0 0,34 12 0 0,-14-10 0 16,4-2 0-16,-1-2 0 0,1-1 0 15,-1-2 0-15,0 1 0 0,-2-2 0 0,0-2 0 16,-3 1 0-16,-18 7 0 0,28-12 0 0,-28 12 0 15,17-8 0-15,-17 8 0 0,0 0 0 0,0 0 0 16,0 0 0-16,0 0 0 0,0 0 0 16,0 0 0-16,0 0 0 0,0 0 0 0,0 0 0 15,-9 20 0-15,9-20 0 0,-12 25 0 0,6-8 0 16,1 2 0-16,-1-1 0 0,4 0 0 0,2-18 0 16,-6 30 0-16,6-30 0 0,-2 22 0 0,2-22 0 15,0 0 0-15,0 0 0 0,0 0 0 0,25 13 0 16,-25-13 0-16,17-11 0 0,-17 11 0 15,23-24 0-15,-10 7 0 0,1-3 0 16,-5-3 0-16,2 0 0 0,-2-2 0 0,-3 1 0 16,0 0 0-16,-4 1 0 0,1 0 0 0,-2 0 0 15,-1 0 0-15,0-1 0 0,-1 1 0 0,0 2 0 16,1 1 0-16,1 3 0 0,-1 17 0 0,1-27 0 16,-1 27 0-16,6-18 0 0,-6 18 0 0,0 0 0 15,0 0 0-15,22-17 0 0,-22 17 0 16,21-5 0-16,-21 5 0 0,32-4 0 0,-13-1 0 15,3 1 0-15,-1-1 0 0,6 2-21 0,-4-8-52 16,11 17-39-16,-24-32-138 0,36 42-158 0,-46-16-168 16,34-8 2-16,-2 22 542 0</inkml:trace>
    <inkml:trace contextRef="#ctx0" brushRef="#br1" timeOffset="137800.2986">8657 9752 1691 0,'-23'17'153'15,"23"-17"-88"-15,-6 23-17 0,6-23-6 0,-2 24-14 16,2-24-8-16,-2 25-20 0,2-25 0 15,3 29 0-15,-1-12 0 0,2 0 0 0,0 1 0 16,-1 0 0-16,0 1 0 0,0-1 0 0,0 3 0 16,-2-1 0-16,-1 1 0 0,0-2 0 0,0-2 0 15,0-17 0-15,4 26 0 0,-4-26 0 0,0 0 0 16,9 17-18-16,-9-17-42 0,0 0-5 16,10-23-37-16,17 30-216 0,-25-29-311 0,9-1 30 15,1 0 344-15</inkml:trace>
    <inkml:trace contextRef="#ctx0" brushRef="#br1" timeOffset="137940.9006">8672 9364 1925 0,'-20'6'59'0,"1"-1"-32"0,19-5-10 16,-27 10-6-16,27-10-9 0,0 0-20 16,-22 12-12-16,22-12-50 0,0 0-114 0,21 13-402 15,-21-13-58-15,23 10 186 0</inkml:trace>
    <inkml:trace contextRef="#ctx0" brushRef="#br1" timeOffset="138421.7554">9381 9818 1349 0,'0'0'432'0,"0"0"-355"0,-5-17-26 15,5 17-6-15,0 0-15 16,0 0-9-16,-25-12-5 0,25 12-4 0,-21-6-2 16,21 6-6-16,-24-4-4 0,24 4 0 0,-28 0 0 15,28 0 0-15,-33 8 0 0,16 0 0 0,-2 3 0 16,1 2 0-16,0 3 0 0,-1 2 0 0,-1 0 0 16,2 2 0-16,0 2 0 0,2 1 0 0,0-2 0 15,5-1 0-15,2-2 0 0,5-1 0 16,4-17 0-16,1 26 0 0,-1-26 0 0,16 18 0 15,-16-18 0-15,30 8 0 0,-9-8 0 0,3-2 0 16,3-3 0-16,2-3 0 0,1-4 0 0,3-2 0 16,-1-3 0-16,-1 0 0 0,0-2 0 0,-4 0 0 15,-3-3 0-15,-5 0 0 0,-2 2 0 16,-3 1 0-16,-4 1 0 0,-4 1 0 0,-6 17 0 16,2-30 0-16,-2 30 0 0,-5-22 0 15,5 22 0-15,-10-17 0 0,10 17 0 0,0 0 0 16,-20-8 0-16,20 8 0 0,0 0 0 0,-23 21 0 15,23-21 0-15,-16 35 0 0,9-11 0 0,0-1 0 16,4 1 0-16,-1-1 0 0,3-1 0 0,1-3 0 16,4 0 0-16,-4-19 0 0,18 23 0 0,-18-23 0 15,30 10 0-15,-10-10 0 0,6-1-15 0,-2-14-67 16,23 23-184-16,-46-45-171 0,38 20-196 16,-7-7 20-16,-13-16 613 0</inkml:trace>
    <inkml:trace contextRef="#ctx0" brushRef="#br1" timeOffset="138878.3369">9882 9138 2012 0,'-24'12'35'0,"24"-12"-35"0,-31 32 0 0,18-13 0 16,-2 5 0-16,1 5 0 0,0 3 0 0,1 3 0 15,3 1 0-15,4 3 0 0,1 4 0 0,3 2 0 16,3 3 0-16,0 1 0 0,4 1 0 0,0-1 0 15,3-2 0-15,1-3 0 0,3-6 0 0,-1-4 0 16,1-4 0-16,0-4 0 0,-1-3 0 16,0-2 0-16,-11-21 0 0,16 29 0 0,-16-29 0 15,0 0 0-15,14 21 0 0,-14-21 0 0,0 0 0 16,0 0 0-16,0 0 0 0,7-18 0 16,-7 18 0-16,3-29 0 0,0 10 0 0,2-1 0 15,-2 0 0-15,5 0 0 0,-1 1 0 0,3-3 0 16,1 0 0-16,1 3 0 0,0 0 0 0,-12 19 0 15,28-26 0-15,-28 26 0 0,23-13 0 16,-23 13 0-16,18 1 0 0,-18-1 0 0,17 11 0 16,-17-11 0-16,16 18 0 0,-16-18 0 0,15 26 0 15,-15-26 0-15,7 33 0 0,-6-14 0 0,-2 0 0 16,-3-1 0-16,-2 1 0 0,-3 2 0 0,-2 0 0 16,-5 2 0-16,-2-2 0 0,-4 1 0 0,-1 1 0 15,-2-2 0-15,1-1 0 0,0-2 0 16,-1-2 0-16,2-5 0 0,4-4 0 0,19-7 0 15,-28 1 0-15,28-1 0 0,-10-19 0 0,10 19 0 16,9-41-15-16,16 31-198 0,-27-44-149 0,47 34-121 16,-16-18-160-16,-5-15 313 0,26 27 330 0</inkml:trace>
    <inkml:trace contextRef="#ctx0" brushRef="#br1" timeOffset="139103.5593">10353 9347 1997 0,'0'0'45'0,"-19"10"-40"0,19-10-5 15,0 0 0-15,-23 23 0 0,23-23 0 16,-16 31 0-16,9-9 0 0,-1 5 0 16,-1 3 0-16,2 5 0 0,0 1 0 0,-1 4 0 15,2 3 0-15,-1 1 0 0,2 0 0 0,-1-1 0 16,2 0 0-16,1-3 0 0,0-3 0 0,6-2 0 15,-2-6 0-15,5-1 0 0,0-7 0 0,5 0 0 16,-11-21 0-16,24 50-150 0,-24-50-255 0,0 0-229 16,26 4-34-16,-26-4 479 0</inkml:trace>
    <inkml:trace contextRef="#ctx0" brushRef="#br1" timeOffset="139494.1573">10467 9855 1968 0,'-33'6'64'0,"33"-6"-49"16,0 0-15-16,0 0 0 0,0 0 0 0,0 0 0 15,0 0 0-15,0 0 0 0,0 0 0 0,24 3 0 16,-24-3 0-16,24-10 0 0,-24 10 0 0,31-15 0 16,-14 3 0-16,3 1 0 0,0-1 0 0,1-1 0 15,-2 0 0-15,1-1 0 0,-2 1 0 0,-18 13 0 16,27-24 0-16,-27 24 0 0,12-21 0 0,-12 21 0 15,0 0 0-15,-1-23 0 0,1 23 0 16,0 0 0-16,-27-17 0 0,27 17 0 16,-30-6 0-16,9 6 0 0,-1 4 0 0,-1 2 0 15,-3 5 0-15,3 4 0 0,-1 4 0 0,-2 3 0 16,2 2 0-16,2 2 0 0,2 2 0 0,3 1 0 16,1-1 0-16,4 0 0 0,3-1 0 0,5-6 0 15,4 0 0-15,4-4 0 0,-4-17 0 0,23 29 0 16,-3-20 0-16,3 0 0 0,5-5 0 15,5-6 0-15,5 0 0 0,4-9 0 0,6 0 0 16,1-6 0-16,7 4-31 0,-10-20-123 0,30 36-199 16,-42-43-133-16,22 19-141 0,-4 7 232 0,-19-27 395 15</inkml:trace>
    <inkml:trace contextRef="#ctx0" brushRef="#br1" timeOffset="139666.0238">10913 9631 2047 0,'-17'6'0'16,"17"-6"0"-16,0 0 0 0,0 0 0 0,-6-16 0 15,6 16 0-15,20-25 0 0,-8 8 0 0,7 3 0 16,1-4 0-16,6 7-101 0,-16-29-171 16,24 30-374-16,-13-8-26 0,2 6 317 0</inkml:trace>
    <inkml:trace contextRef="#ctx0" brushRef="#br1" timeOffset="139822.2829">11009 9890 1616 0,'-14'51'431'16,"-6"-36"-431"-16,20-15 0 0,-25 16 0 0,25-16 0 16,0 0 0-16,0 0 0 0,0 0 0 0,0 0 0 15,0 0 0-15,-3-24 0 0,3 24-13 0,2-42-226 16,23 30-395-16,-21-6-42 0,-4 18 192 0</inkml:trace>
    <inkml:trace contextRef="#ctx0" brushRef="#br3" timeOffset="145997.3893">11502 9406 690 0,'0'0'107'0,"0"0"-25"0,0 0-13 0,0 0 8 15,-18-22-1-15,18 22 3 0,0 0-10 0,0 0-11 16,-8-22-8-16,8 22-11 0,0 0-3 16,0-18-4-16,0 18 3 0,3-19 0 0,-3 19 6 15,2-19 1-15,-2 19 6 0,4-24-5 0,-4 24 0 16,5-24-9-16,-5 24-2 0,6-21-9 0,-6 21-3 16,0 0-6-16,5-22 0 0,-5 22-2 15,0 0 3-15,0 0 2 0,0 0 1 0,0 0-1 16,0 0-6-16,0 0-3 0,0 0-4 0,-11 23-1 15,11-23-1-15,-9 37 6 0,4-12-7 0,2 2 8 16,-2 3-6-16,0 4 7 0,1 1-5 0,2 4 6 16,1 0-6-16,2 1-5 0,4 4 0 0,1 1 0 15,0-1 0-15,0 4 0 0,-2-2 0 0,-1-2 0 16,0 0 0-16,-1-3 0 16,1-4 0-16,-1-3 0 0,0-7 0 0,3-7 0 15,-5-20 0-15,17 16 0 0,-17-16 0 0,31-11 0 16,-11-7 0-16,5-6 0 0,4-11 0 0,0-5 0 15,4-10 0-15,3-3 0 0,3-2 0 0,1-6 0 16,-1 3 0-16,0 1 0 0,-5 3 0 0,-1 5 0 16,-4 2 0-16,-4 5 0 0,-2 6 0 15,-3 3 0-15,-3 6 0 0,-2 4 0 0,-4 6 0 16,-11 17 0-16,0 0 0 0,0 0 0 0,0 0 0 16,0 0 0-16,12 23 0 0,-15 3 0 0,-1 4 0 15,-2 6 0-15,0 7 0 0,-2 3 0 0,1 3 0 16,-1 2 0-16,2 0 0 0,1 0 0 15,1-3 0-15,4-2 0 0,2-5 0 0,6-7 0 16,1-6 0-16,5-8 0 0,3-6 0 16,4-6 0-16,2-7 0 0,0-4 0 0,2-7 0 15,1-3 0-15,-1-8 0 0,2-6 0 0,-1-4 0 16,-3-4 0-16,0-3 0 0,-1-3 0 0,-5-1 0 16,1 2 0-16,-3-2 0 0,-3 3 0 0,-2 0 0 15,-2 2 0-15,-3 4 0 0,-3 2 0 0,0 2 0 16,-2 2 0-16,-2 2 0 0,1 1 0 0,0 2 0 15,0 1 0-15,1 21 0 0,0-25 0 16,0 25-16-16,0 0-49 0,0 0-36 16,0 0-167-16,0 0-335 0,-2 18-4 0,2-18 221 15</inkml:trace>
    <inkml:trace contextRef="#ctx0" brushRef="#br3" timeOffset="146356.7789">12590 9680 1888 0,'-24'18'22'0,"25"1"-1"0,-1-19-6 0,11 32 6 15,-11-32-1-15,22 24 3 0,-22-24-8 0,32 11 0 16,-14-11-8-16,4-3-7 0,2-4 0 16,4-3 0-16,0-4 0 0,-2-2 0 15,-1-3 0-15,-2-3 0 0,-1 2 0 0,-2-3 0 16,-3 1 0-16,-4 1 0 0,-5 2 0 0,-8 19 0 15,9-30 0-15,-9 30 0 0,-2-25 0 0,2 25 0 16,-14-18 0-16,14 18 0 0,-24-11 0 0,24 11 0 16,-33-3 0-16,15 6 0 0,-2 5 0 15,0 5 0-15,-1 4 0 0,0 3 0 0,-1 6 0 0,3 4 0 16,-3 3 0-16,4 2 0 0,2 1 0 16,3-1 0-16,3-3 0 0,3-5 0 0,4 0 0 15,4-8 0-15,5-2 0 0,-6-17 0 16,27 22 0-16,-7-15 0 0,8-3 0 0,2-4 0 15,7-4 0-15,3-4 0 0,7-1 0 0,2-6 0 16,12 6-63-16,-19-32-275 0,32 29-305 0,-12-13 5 16,9 3 274-16</inkml:trace>
    <inkml:trace contextRef="#ctx0" brushRef="#br3" timeOffset="147028.6801">13795 9598 1909 0,'0'0'33'0,"0"0"-13"15,0 0-3-15,0 0 2 0,0 0-1 0,0 0-2 16,0 0-6-16,0 0-5 0,-18 12-5 16,18-12 0-16,-11 35 0 0,5-15 0 0,0 2 0 15,0 1 0-15,-1 1 0 0,1 0 0 16,0-1 0-16,1 0 0 0,2-1 0 0,3-3 0 15,3-2 0-15,-3-17 0 0,13 31 0 0,-13-31 0 16,21 19 0-16,-21-19 0 0,30 8 0 0,-10-8 0 16,2-3 0-16,-2-4 0 0,3-6 0 0,-1-2 0 15,1-3 0-15,0-4 0 0,-1-1 0 0,-1-1 0 16,-2-2 0-16,-2 2 0 0,-1 1 0 0,-2 0 0 16,-3 3 0-16,-2 1 0 0,-9 19 0 15,14-29 0-15,-14 29 0 0,7-20 0 0,-7 20 0 16,0 0 0-16,0 0 0 0,0 0 0 15,0 0 0-15,0 0 0 0,0 0 0 0,0 0 0 16,0 0 0-16,0 20 0 0,0-20 0 0,0 33 0 16,1-15 0-16,2 3 0 0,-1-2 0 0,2-2 0 15,2 0 0-15,-6-17 0 0,16 29 0 0,-16-29 0 16,19 22 0-16,-19-22 0 0,20 9 0 16,-20-9 0-16,19 2 0 0,-19-2 0 0,24-9 0 15,-24 9 0-15,23-17 0 0,-23 17 0 0,22-25 0 16,-22 25 0-16,21-33 0 0,-13 15 0 0,-1-2 0 15,-1-1 0-15,0 0 0 0,-1 0 0 0,-1-1 0 16,-1 1 0-16,1 2 0 0,-3 1 0 16,2 1 0-16,0-1 0 0,-3 18 0 15,11-30 0-15,-11 30 0 0,14-23 0 0,-14 23-111 16,6-29-199-16,15 31-310 0,-21-2-22 0,21-12 279 16</inkml:trace>
    <inkml:trace contextRef="#ctx0" brushRef="#br3" timeOffset="147263.8706">14659 9488 1987 0,'0'0'55'0,"0"0"-50"15,0 0-5-15,0 0 0 0,0 0 0 16,0 0 0-16,-17 15 0 0,17-15 0 0,-4 22 0 16,4-22 0-16,0 27 0 0,-1-8 0 0,0 4 0 0,1 1 0 15,-3 3 0-15,1 1 0 0,-3-1 0 16,1 0 0-16,1 0 0 0,-1-3 0 0,3-1 0 15,-2-4 0-15,5-2 0 0,-2-17 0 16,8 18 0-16,-8-18 0 0,0 0 0 0,25-8 0 16,-25 8-44-16,23-34-36 0,5 27-126 0,-30-28-398 15,29 5-25-15,-10-9 146 0</inkml:trace>
    <inkml:trace contextRef="#ctx0" brushRef="#br3" timeOffset="147404.7782">14781 9185 1817 0,'0'0'98'0,"-39"-16"-26"15,20 16-15-15,1 2-54 0,18-2-3 0,-29 8 0 16,29-8 0-16,-21 11 0 0,21-11 0 16,0 0 0-16,0 0 0 0,0 0 0 0,0 0 0 15,0 0 0-15,17 6 0 0,-17-6 0 0,31-10-39 16,-7 4-13-16,-7-14-57 0,30 21-420 0,-26-19-87 16,12 11-2-16</inkml:trace>
    <inkml:trace contextRef="#ctx0" brushRef="#br3" timeOffset="147625.9393">15164 9029 1925 0,'-22'29'74'0,"7"-8"-34"0,1 2-32 15,1 3-8-15,-1 5 0 0,0 2 0 16,0 6 0-16,-1 3 0 0,1 2 0 0,0 4 0 16,3 1 0-16,2 0 0 0,-1 3 0 0,3-1 0 15,0 0 0-15,4-3 0 0,0-3 0 0,3-5 0 16,3-6 0-16,0-6 0 0,6-4 0 0,-9-24 0 15,22 26 0-15,-22-26 0 0,30 10 0 0,-13-16-48 16,5 2-23-16,-8-25-74 0,31 16-417 0,-33-26-18 16,21 12 8-16</inkml:trace>
    <inkml:trace contextRef="#ctx0" brushRef="#br3" timeOffset="147798.8597">15492 8988 1849 0,'-20'-14'146'0,"20"14"-94"0,0 0-52 0,0 0 0 15,0 0 0-15,-4 33 0 0,-2-4 0 0,-3 10 0 16,-2 6 0-16,-2 6 0 0,-2 5 0 16,-1 4 0-16,-1 3 0 0,-1 0 0 0,2-1 0 15,-1-4 0-15,5-2 0 0,1-6 0 0,5-7 0 16,2-4 0-16,6-4 0 0,-1-8 0 0,7-1 0 16,0-5-8-16,9 9-137 0,-17-30-254 0,17 13-223 15,-17-13 21-15,20-1 330 0</inkml:trace>
    <inkml:trace contextRef="#ctx0" brushRef="#br3" timeOffset="148630.3543">16284 9584 1639 0,'19'-8'106'0,"-23"-9"-81"15,4 17 37-15,2-22-43 0,-2 22 38 16,0 0-22-16,1-17-11 0,-1 17 3 16,0 0-6-16,0 0 0 0,0 0-10 0,0 0-11 15,-18 5 0-15,18-5 0 0,0 0 0 0,-17 25 0 16,17-25 0-16,-14 31 0 0,8-11 0 0,-2 0 0 15,2 3 0-15,-1-1 0 0,1 3 0 0,2-1 0 16,-1-1 0-16,-1-1 0 0,2-2 0 0,-1 0 0 16,5-2 0-16,0-18 0 0,1 26 0 15,-1-26 0-15,0 0 0 0,11 17 0 0,-11-17 0 16,0 0 0-16,18-2 0 0,-18 2 0 0,0 0 0 16,24-27 0-16,-24 27 0 0,20-34 0 15,-10 11 0-15,2-1 0 0,0-2 0 0,-1-2 0 0,0 1 0 16,-2 1 0-16,-1 0 0 0,1 4 0 15,-4 1 0-15,-1 2 0 0,-1 3 0 16,-3 16 0-16,6-27 0 0,-6 27 0 0,0 0 0 16,0 0 0-16,0 0 0 0,0 0 0 0,0 0 0 15,0 0 0-15,0 0 0 0,9 24 0 0,-9-24 0 16,7 30 0-16,-1-13 0 0,-6-17 0 0,16 28 0 16,-16-28 0-16,24 23 0 0,-24-23 0 0,34 13 0 15,-13-13 0-15,1-1 0 0,2-5 0 0,3-2 0 16,1-4 0-16,2-2 0 0,2-1 0 15,-1-1 0-15,1 1 0 0,-4 2 0 0,-4-2 0 16,2 5 0-16,-26 10 0 0,30-19 0 16,-30 19 0-16,17-9 0 0,-17 9 0 0,0 0 0 15,0 0 0-15,0 0 0 0,0 0 0 0,0 0 0 16,0 0 0-16,4 17 0 0,-4-17 0 0,-9 35 0 16,4-13 0-16,1 4 0 0,-1 2 0 0,0 2 0 15,1 2 0-15,3-3 0 0,2-2 0 16,2-2 0-16,5-2 0 0,-2-2 0 0,5 1 0 15,-11-22 0-15,26 32 0 0,-26-32 0 0,31 19-59 16,-31-19-48-16,50 21-165 0,-53-41-157 0,28 24-141 16,-25-4 27-16,15-33 477 0</inkml:trace>
    <inkml:trace contextRef="#ctx0" brushRef="#br3" timeOffset="149005.3833">17028 9630 1617 0,'17'27'430'0,"-17"-27"-430"0,0 0 0 16,18 8 0-16,-18-8 0 0,26-2 0 0,-26 2 0 15,34-7 0-15,-12-1 0 0,1 0 0 16,1-2 0-16,0 1 0 0,-2-2 0 0,0 0 0 16,-2-3 0-16,-1 1 0 0,-1 2 0 0,-18 11 0 15,31-23 0-15,-31 23 0 0,22-21 0 0,-22 21 0 16,13-21 0-16,-13 21 0 0,0 0 0 15,1-23 0-15,-1 23 0 0,0 0 0 0,-22-21 0 16,22 21 0-16,-24-10 0 0,24 10 0 0,-32-6 0 16,14 6 0-16,-1 1 0 0,-1 4 0 15,-2 3 0-15,2 3 0 0,-3 2 0 0,2 3 0 16,0 1 0-16,3 2 0 0,2 2 0 0,2 1 0 16,3 1 0-16,0-1 0 0,5 1 0 0,2-2 0 15,3 0 0-15,6-3 0 0,4-1 0 0,-9-17 0 16,33 26 0-16,-13-17 0 0,4 0 0 0,0-4 0 15,4 1 0-15,3-3 0 0,4-1 0 16,-1-7-71-16,21 23-147 0,-37-41-172 16,42 37-133-16,-32-23-12 0,2-8 226 0</inkml:trace>
    <inkml:trace contextRef="#ctx0" brushRef="#br3" timeOffset="149474.1302">17880 9547 1594 0,'0'0'293'0,"-17"8"-262"16,17-8-20-16,-26-8 22 0,26 8-3 0,-32-7 12 15,14 3-29-15,-2 3-13 0,0-1 0 16,-1 4 0-16,-2 3 0 0,1 1 0 0,1 3 0 15,2 5 0-15,1 0 0 0,-1 5 0 0,1 0 0 16,2 2 0-16,3 2 0 0,2 0 0 0,4-1 0 16,2 1 0-16,2-1 0 0,5-4 0 0,1-1 0 15,-3-17 0-15,21 24 0 0,-4-15 0 0,2-7 0 16,5-2 0-16,1-5 0 16,2-3 0-16,2-4 0 0,3-3 0 0,-2-3 0 0,-1-3 0 15,0 0 0-15,-2-5 0 0,-3-2 0 16,1-1 0-16,-2 3 0 0,-4-1 0 0,0 3 0 15,-6 2 0-15,-2 2 0 0,-11 20 0 0,13-31 0 16,-13 31 0-16,4-17 0 0,-4 17 0 0,0 0 0 16,0 0 0-16,0 0 0 0,0 0 0 0,-10 20 0 15,10-20 0-15,-16 38 0 0,5-10 0 16,1 4 0-16,-4 3 0 0,2 2 0 0,0-2 0 16,5 0 0-16,2-4 0 0,7-1 0 0,3-8 0 15,7 2 0-15,3-7 0 0,7-3 0 0,3-3-18 16,10-1-44-16,-3-17-55 0,30 26-159 0,-38-44-70 15,43 31-111-15,-16-17-71 0,-11-20 286 0,30 23 242 16</inkml:trace>
    <inkml:trace contextRef="#ctx0" brushRef="#br3" timeOffset="149849.1631">18638 9538 2047 0,'-32'10'0'15,"3"0"0"-15,1 2 0 0,3-3 0 16,2 4 0-16,2-3 0 0,4 1 0 0,17-11 0 16,-23 18 0-16,23-18 0 0,0 0 0 0,0 0 0 15,-11 17 0-15,11-17 0 0,0 0 0 16,0 0 0-16,24 16 0 0,-24-16 0 0,23 4 0 16,-23-4 0-16,31 2 0 0,-31-2 0 0,34 1 0 15,-17-1 0-15,0 2 0 0,-17-2 0 0,29 4 0 16,-29-4 0-16,23 8 0 0,-23-8 0 15,18 13 0-15,-18-13 0 0,14 18 0 0,-14-18 0 16,9 25 0-16,-9-25 0 0,2 33 0 0,-5-16 0 16,-2 2 0-16,-2 0 0 0,-1-1 0 0,-2 1 0 15,-1-1 0-15,-1 2 0 0,-4-4 0 0,1 1 0 16,15-17 0-16,-29 29 0 0,29-29 0 0,-24 22 0 16,24-22 0-16,-18 15 0 0,18-15 0 15,0 0 0-15,0 0 0 0,0 0 0 16,0 0 0-16,24-22-78 0,-23-16-187 0,45 36-102 15,-42-26-158-15,28 3-37 0,7 7 313 0</inkml:trace>
    <inkml:trace contextRef="#ctx0" brushRef="#br3" timeOffset="150286.6532">18975 9562 1437 0,'0'0'610'0,"0"0"-610"0,0 0 0 0,0 0 0 15,0 0 0-15,0 0 0 0,0 0 0 0,0 0 0 16,0 0 0-16,0 0 0 0,-1 22 0 0,1-22 0 16,-10 29 0-16,4-7 0 0,-3 2 0 15,0 3 0-15,-1 1 0 0,-1 1 0 16,-1 1 0-16,2-1 0 0,0-2 0 0,4-4 0 16,1-4 0-16,5-19 0 0,0 28 0 0,0-28 0 15,10 19 0-15,-10-19 0 0,20 9 0 0,-20-9 0 16,31-5 0-16,-10-3 0 0,2-4 0 0,3-5 0 15,3-2 0-15,0-4 0 0,3-4 0 0,-1 1 0 16,-2-2 0-16,-2 1 0 0,-4 1 0 16,-1 2 0-16,-7 2 0 0,-2 1 0 0,-7 4 0 15,-6 17 0-15,6-26 0 0,-6 26 0 0,0 0 0 16,-5-17 0-16,5 17 0 0,0 0 0 16,0 0 0-16,-20 18 0 0,20-18 0 0,-21 36 0 15,11-10 0-15,1 0 0 0,0 2 0 0,2 0 0 16,-1 0 0-16,5-3 0 0,0-1 0 0,3-3 0 15,4-3 0-15,-4-18 0 0,13 27 0 16,-13-27 0-16,25 18 0 0,-25-18 0 0,33 7 0 16,-14-9 0-16,4 0-20 0,-23 2-96 0,56-4-134 15,-55-29-69-15,42 39-24 0,-43-34-44 0,8 2-3 16,20 21 169-16,-28-28 221 0</inkml:trace>
    <inkml:trace contextRef="#ctx0" brushRef="#br3" timeOffset="150661.6593">19537 9651 1680 0,'-15'-18'317'0,"15"18"-280"0,0 0-24 0,0 0-13 16,0 0 0-16,0 0 0 0,0 0 0 0,-7 17 0 16,7-17 0-16,0 30 0 0,0-12 0 0,-1 4 0 15,-1-1 0-15,0 4 0 0,-2-1 0 0,-2 1 0 16,1 2 0-16,-1-2 0 0,1 1 0 0,1-3 0 16,1-2 0-16,0-1 0 0,3-3 0 15,0-17 0-15,2 25 0 0,-2-25 0 0,0 0 0 16,7 18 0-16,-7-18 0 0,0 0 0 0,0 0 0 15,0 0 0-15,19-6 0 0,-19 6 0 0,12-22 0 16,-12 22 0-16,14-32 0 0,-8 14 0 16,2-2 0-16,-2 3 0 0,-1-1 0 0,-2-1 0 15,1 1 0-15,-2-4 0 0,3 0 0 0,-1 0 0 16,1-3 0-16,0-2 0 0,-2 0 0 16,2-1 0-16,0 0 0 0,-1 4 0 0,2 4 0 15,-6 20 0-15,8-24 0 0,-8 24 0 0,0 0 0 16,0 0 0-16,0 0 0 0,0 0 0 0,0 0 0 15,0 0 0-15,22-3 0 0,-22 3 0 0,24 4 0 16,-7-1 0-16,2-4 0 0,3-1 0 0,1-1 0 16,3 0 0-16,1-1-15 0,4 2-35 0,-3-6-9 15,14 18-102-15,-29-36-96 0,37 44-139 16,-50-18-153-16,33-19 44 0,-2 33 451 16</inkml:trace>
    <inkml:trace contextRef="#ctx0" brushRef="#br3" timeOffset="151067.9307">19892 9704 2009 0,'0'0'38'0,"0"0"-38"0,0 21 0 16,0-21 0-16,0 0 0 0,4 19 0 0,-4-19 0 16,0 0 0-16,0 0 0 0,21 18 0 0,-21-18 0 15,27 4 0-15,-27-4 0 0,35-5 0 0,-13-1 0 16,4 0 0-16,1-5 0 0,-1 0 0 15,2-2 0-15,-2-2 0 0,-1 1 0 16,-1-2 0-16,-4 1 0 0,0 0 0 0,-20 15 0 16,29-27 0-16,-29 27 0 0,14-25 0 0,-14 25 0 15,4-17 0-15,-4 17 0 0,0 0 0 0,-13-20 0 16,13 20 0-16,-25-14 0 0,25 14 0 0,-39-6 0 16,18 7 0-16,-2 4 0 0,-3 5 0 0,2 2 0 15,-1 7 0-15,-1 2 0 0,2 4 0 0,3 2 0 16,-1 2 0-16,1 0 0 0,5 2 0 15,5-3 0-15,4 1 0 0,3-5 0 0,6-2 0 16,5-2 0-16,5-1 0 0,5-3 0 16,5-2 0-16,2-2 0 0,8-4 0 0,4-3 0 15,2-2 0-15,7-3 0 0,1-4 0 0,8-1 0 16,-3-5 0-16,6 3 0 0,-4-6 0 0,11 13-87 16,-23-32-156-16,37 42-91 0,-49-40-120 15,20 13-104-15,3 17 188 0,-30-28 370 0</inkml:trace>
    <inkml:trace contextRef="#ctx0" brushRef="#br3" timeOffset="151364.8029">20875 9910 2020 0,'-26'-25'27'16,"26"25"-27"-16,0 0 0 0,0 0 0 0,0 0 0 15,0 0 0-15,0 0 0 0,0 0 0 16,17-8 0-16,-17 8 0 0,19-7 0 0,-19 7 0 15,27-10 0-15,-27 10-60 0,44 2-210 0,-50-22-266 16,35 23-63-16,-29-3 29 0</inkml:trace>
    <inkml:trace contextRef="#ctx0" brushRef="#br3" timeOffset="151536.7175">21323 9848 1732 0,'22'37'315'0,"-22"-37"-315"0,-21 11 0 0,21-11 0 15,0 0 0-15,0 0 0 0,0 0 0 16,0 0 0-16,0 0 0 0,0 0 0 16,0 0 0-16,0 0 0 0,0 0 0 0,0 0 0 15,0 0-31-15,28-7-46 0,-28 7-48 0,39-1-158 16,-39-16-248-16,27 17-20 0,-9-4 103 0</inkml:trace>
    <inkml:trace contextRef="#ctx0" brushRef="#br3" timeOffset="151693.0213">21692 9873 1579 0,'0'0'243'16,"0"0"-157"-16,0 0-21 0,7 18-13 0,-7-18-30 16,0 0-22-16,0 0 0 0,0 0 0 0,0 0 0 15,0 0 0-15,0 0 0 0,0 0 0 16,0 0 0-16,0 0 0 0,24 10 0 0,-24-10-10 16,26-5-49-16,-3 10-46 0,-24-30-204 15,26 28-297-15,-25-3 16 0,33-13 223 0</inkml:trace>
    <inkml:trace contextRef="#ctx0" brushRef="#br3" timeOffset="151839.9612">22265 9962 1973 0,'0'0'51'0,"0"0"-28"0,-5 20-23 16,5-20 0-1,0 0 0-15,0 0 0 0,0 0 0 0,17 16-2 16,-17-16-31-16,26-10-21 0,4 17-84 0,-30-23-457 15,36 12-7-15,-15-9-9 0</inkml:trace>
    <inkml:trace contextRef="#ctx0" brushRef="#br3" timeOffset="151999.714">23096 9905 1749 0,'4'46'271'0,"-25"-34"-244"16,21-12-27-16,-17 14 0 0,17-14 0 0,0 0 0 15,0 0 0-15,0 0 0 0,0 0 0 0,0 0 0 16,0 0-28-16,20 4-69 0,-24-36-260 0,33 30-268 16,-18-15 7-16,16 0 297 0</inkml:trace>
    <inkml:trace contextRef="#ctx0" brushRef="#br3" timeOffset="152157.3413">23784 10003 2047 0,'0'0'0'0,"0"0"0"0,0 0 0 0,0 0-1 0,20 15-55 15,-20-15-46-15,48-15-513 0,-48 15-41 16,32-27 47-16</inkml:trace>
    <inkml:trace contextRef="#ctx0" brushRef="#br3" timeOffset="152283.2574">24424 9940 1905 0,'0'0'142'0,"0"0"-142"0,0 0 0 0,-18-6 0 15,18 6 0-15,0 0 0 0,-17-7 0 0,17 7 0 16,-17-15-53-16,17 15-235 0,0 0-366 0,0 0 24 16,-7-21 209-16</inkml:trace>
    <inkml:trace contextRef="#ctx0" brushRef="#br3" timeOffset="153185.7272">1218 11360 1773 0,'0'0'194'0,"0"0"-148"0,0 0-30 15,0 0-12-15,-3-19-6 0,3 19-1 16,0 0 1-16,19-6-1 0,-19 6-2 0,31-4-12 16,-10 4-25-16,-1-11-35 0,22 28-193 0,-17-31-393 15,8 8 37-15,-3-3 304 0</inkml:trace>
    <inkml:trace contextRef="#ctx0" brushRef="#br3" timeOffset="153357.6103">2365 11332 1821 0,'26'7'32'0,"3"3"-6"0,-2-3-12 0,1 0-1 15,0-3-3-15,1-2-4 0,1 0-3 0,1-2-4 16,0-2-7-16,-2-3-10 0,7 5-23 0,-8-14-34 15,21 26-136-15,-18-24-432 16,10 3 42-16,1 2 275 0</inkml:trace>
    <inkml:trace contextRef="#ctx0" brushRef="#br3" timeOffset="153513.8607">3816 11408 1766 0,'28'0'41'15,"6"5"-11"-15,-4-6 2 0,4 3-4 0,-2-3 2 16,3 0-12-16,-2-2-6 0,2 1-7 0,-1-2-4 16,3-1-7-16,1 2-12 0,-1-7-15 0,8 10-40 15,-13-23-86-15,26 18-452 0,-19-4-37 0,1-1 234 16</inkml:trace>
    <inkml:trace contextRef="#ctx0" brushRef="#br3" timeOffset="153685.7414">5228 11357 1667 0,'45'9'107'0,"-16"-7"-55"0,9 7-14 0,-4-6 2 16,3 4-6-16,-2-3-5 0,2 0-3 0,-3-3-12 15,3 0-5-15,-1-1-4 0,1-2-5 0,2-1 0 16,1-3-4-16,2 0-11 0,0-3-15 16,6 6-43-16,-14-27-132 0,19 25-427 0,-11-8-27 15,7-1 257-15</inkml:trace>
    <inkml:trace contextRef="#ctx0" brushRef="#br3" timeOffset="153841.995">7085 11403 1921 0,'34'11'34'0,"-1"-5"-9"0,1 1-20 16,1-1 16-16,4 3-21 0,-3-4 27 0,6 1-21 15,-3-5 2-15,0-1-8 0,4-1 0 0,1-3-3 16,1-1-24-16,1-4 17 0,6 4-45 0,-10-15-13 15,21 28-107-15,-36-23-437 0,29 5 10 0,-2 1 108 16</inkml:trace>
    <inkml:trace contextRef="#ctx0" brushRef="#br3" timeOffset="154029.5178">8749 11300 1564 0,'36'-3'92'0,"14"11"-32"15,-12-7-13-15,7 8-7 0,-7-6-3 0,3 6-9 16,-4-3-3-16,1 1-4 0,-3-1-7 0,2 2 1 15,-3-1-5-15,4 0-1 0,-3-1-3 16,3 0-2-16,2-1-3 0,0 0 1 16,1-4-3-16,3 0-2 0,2-1-11 0,-1-5-7 0,7 4-21 15,-5-11-26-15,17 17-64 0,-27-36-202 16,29 22-260-16,-4 1-17 0,-3-11 457 0</inkml:trace>
    <inkml:trace contextRef="#ctx0" brushRef="#br3" timeOffset="154201.4112">11131 11304 1617 0,'69'13'101'0,"-21"-13"-24"16,9 9-21-16,-10-6-13 0,3 7-9 0,-5-4-4 15,-2 4-6-15,-3-2-3 0,-1 2-6 0,-2-2-6 16,1 0-5-16,2-1-2 0,3-3 1 16,2-2-4-16,2-2-6 0,3-2-13 0,1-5-14 15,6 5-23-15,-8-15-29 0,19 27-119 16,-29-25-439-16,18 7 49 0,-3 2 209 0</inkml:trace>
    <inkml:trace contextRef="#ctx0" brushRef="#br3" timeOffset="154373.2611">13062 11327 1520 0,'73'18'162'0,"-35"-18"-84"16,10 11-26-16,-10-6-7 0,7 6-7 16,-7-5-4-16,2 2-3 0,-4-2-6 0,1 0-8 15,-2-1-3-15,0 0-4 0,3-1-4 0,1-1-3 16,1-2-2-16,2-1 0 0,1-2-3 0,1-2 0 15,4 1-9-15,-1-4-6 0,4 2-17 0,-3-7-16 16,9 12-43-16,-21-28-111 0,19 23-401 16,-6-7-27-16,4 1 246 0</inkml:trace>
    <inkml:trace contextRef="#ctx0" brushRef="#br3" timeOffset="154545.1583">15356 11375 1852 0,'30'5'47'0,"3"5"-13"16,-1-4 1-16,-1 1-7 0,1-1-2 16,1 0-23-16,-2-1 11 0,3-1-20 0,2-2 13 15,0 1-4-15,3-3 0 0,4-4-2 16,2 2-7-16,0-6-7 0,3 6-48 0,-6-15-37 16,27 31-328-16,-27-29-237 0,16 7 64 0,-7 1 419 15</inkml:trace>
    <inkml:trace contextRef="#ctx0" brushRef="#br3" timeOffset="154717.0375">17250 11375 1874 0,'31'2'48'16,"2"4"-14"-16,0-4-4 0,-1 2-7 0,2-3 0 16,0 1-9-16,1-1-13 0,1-1-1 0,1-1 0 15,0-1 0-15,6-3 0 0,-1-2-10 16,8 1-36-16,-5-14-44 0,27 29-299 15,-25-29-279-15,12 7 48 0,-5 0 397 0</inkml:trace>
    <inkml:trace contextRef="#ctx0" brushRef="#br3" timeOffset="154888.8989">19471 11170 1767 0,'27'18'164'0,"3"-7"-124"0,-3-2-11 0,0 5-1 15,-2-3-9-15,2-2-19 0,0 1 0 16,1-3 0-16,3-1 0 0,3-1 0 0,7-1 0 16,0-5 0-16,8-1-20 0,0-7-34 0,16 16-87 15,-29-22-519-15,31 8 18 0,-7-6 113 0</inkml:trace>
    <inkml:trace contextRef="#ctx0" brushRef="#br3" timeOffset="155060.8107">21838 11172 1952 0,'23'10'44'15,"-4"-4"-16"-15,2 2-10 16,1 1-13-16,1-3-5 0,1-1 0 0,4-3 0 16,5-2 0-16,1-2-3 0,6-1-42 0,-3-12-57 15,30 7-550-15,-28-7-15 0,12 4 90 0</inkml:trace>
    <inkml:trace contextRef="#ctx0" brushRef="#br3" timeOffset="155201.4945">23408 11080 2047 0,'-17'1'0'15,"17"-1"0"-15,0 0 0 0,0 0 0 0,0 0 0 16,0 0-16-16,18 8-81 0,15-6-564 0,-33-2 2 15,25-10 46-15</inkml:trace>
    <inkml:trace contextRef="#ctx0" brushRef="#br1" timeOffset="167520.0403">1126 11978 1301 0,'-10'-31'113'0,"10"31"-28"0,-5-20-13 16,5 20-12-16,-8-22-5 0,8 22-11 0,-11-22-6 15,11 22-11-15,-16-19-3 0,16 19-7 0,-21-15-3 16,21 15-7-16,-28-12 4 0,28 12-3 16,-32-3-1-16,13 3-2 0,-3 5 1 15,1 3 0-15,-4 3-1 0,1 6 3 0,-3 2-3 16,0 5 8-16,-2 4-8 0,0 4 8 0,-1 3-8 16,0 2-12-16,0 1 28 0,0 2-24 0,0 1 23 15,2-1-6-15,2-2-10 0,4-3 6 0,4-3-7 16,4-4 1-16,8-7-5 0,5-1 3 0,1-20-7 15,19 30 5-15,1-17-2 0,3 1 1 16,6-2 1-16,3-1-1 0,4-1-8 0,1-1-4 16,3-1-19-16,-3-4-11 0,10 9-54 15,-21-32-196-15,27 26-327 0,-12-12-11 0,7-3 358 0</inkml:trace>
    <inkml:trace contextRef="#ctx0" brushRef="#br1" timeOffset="168198.4203">1380 12261 1350 0,'-13'26'338'0,"-7"-19"-307"0,20-7-5 16,-33 20 4-16,33-20 6 0,-29 20-3 16,29-20-2-16,-27 26-11 0,27-26 1 0,-23 31-8 15,15-11 3-15,1-2-5 0,2 0 0 16,1 0-1-16,3 1-1 0,3 1-7 0,3 0 4 15,4-3-6-15,-9-17 4 0,28 30-3 0,-10-20 2 16,2-3-3-16,1-3 0 0,3-5 0 0,1-3 0 16,2-3-1-16,-1-4 0 0,0-5 2 0,-2-2-4 15,-1-4 3-15,-3-1-4 0,-1-1 3 0,-3-2-4 16,-1-1 4-16,-3 0-5 0,-3 0 5 16,-2 0-6-16,-5 3 7 0,-2 3-6 0,-4 3 8 15,4 18-3-15,-13-25 1 0,13 25 3 0,-21-16 0 16,21 16-1-16,-25-9 2 0,25 9-2 15,-27 0 2-15,27 0 3 0,-23 9 0 0,23-9 2 16,0 0-3-16,-21 19 2 0,21-19-4 0,0 0 0 16,3 20-3-16,-3-20 3 0,0 0-1 0,26 17 2 15,-26-17-2-15,32 1-3 0,-11-4 0 16,2 0 0-16,1-3 0 0,3 0 0 0,-2 0 0 16,2-2 0-16,-1 5 0 0,-3-2 0 0,-4 1 0 15,0 3 0-15,-19 1 0 0,27 2 0 0,-27-2 0 16,18 8 0-16,-18-8 0 0,0 0 0 0,10 25 0 15,-10-25 0-15,-2 34 0 0,-3-15 0 0,-2 3 0 16,-3 1 0-16,-1 2 0 0,0 0 0 16,0 0 0-16,2-3 0 0,1-3 0 15,2-2 0-15,6-17 0 0,-5 24 0 0,5-24 0 16,0 0 0-16,0 0 0 0,22 8 0 0,-22-8 0 16,28-14 0-16,-10 1 0 0,2-5 0 0,1-4 0 15,-2-3 0-15,2-2 0 0,-1-1 0 0,1-1 0 16,-1 1 0-16,-2 2 0 0,-2 0 0 0,-1 5 0 15,-2 2 0-15,-4 3 0 0,-9 16 0 16,12-20 0-16,-12 20 0 0,0 0 0 0,0 0 0 16,0 0 0-16,0 0 0 0,0 0 0 0,3 26 0 15,-3-9 0-15,-3 4 0 0,2 3 0 0,0 2 0 16,0-1 0-16,1-1 0 0,1-1 0 16,3-4 0-16,2-3-6 0,-6-16-30 0,16 22-17 15,-16-22-17-15,31 14-81 0,-35-36-298 0,29 16-175 16,-5-10 16-16,1-12 559 0</inkml:trace>
    <inkml:trace contextRef="#ctx0" brushRef="#br1" timeOffset="168386.3435">2492 11704 1816 0,'-26'14'59'0,"9"11"-28"0,4 8-2 0,-4 5-13 16,1 8 4-16,1 4-16 0,-1 2 9 15,2 1 1-15,0 3-22 0,3-4 20 0,4 0-26 0,1-4 7 16,5-3 8-16,2-2-10 0,0-6 2 0,7-1-30 16,-4-11-4-16,10 4-33 0,-14-29-58 0,34 35-324 15,-34-35-169-15,21 14 37 0,-21-14 572 0</inkml:trace>
    <inkml:trace contextRef="#ctx0" brushRef="#br1" timeOffset="169152.0136">2226 12117 1836 0,'0'0'69'0,"0"0"-32"15,0 0-4-15,0 0-14 0,0 0-3 16,0 0-4-16,0 0-2 0,19 14 2 0,-19-14-9 16,29 13-3-16,-11-9 0 0,3 0 0 0,2-3 0 15,1 0 0-15,2 0 0 0,-2 2 0 16,2-3 0-16,-2 1 0 0,0-1 0 0,1 0 0 15,0-1 0-15,-1 2 0 0,-2 0 0 0,-2 2 0 16,-20-3 0-16,28 6 0 0,-28-6 0 16,18 8 0-16,-18-8 0 0,0 0 0 0,12 23 0 15,-12-23 0-15,-1 26 0 0,-1-8 0 0,-3 0 0 16,0 2 0-16,-4 3 0 0,2-1 0 0,-3 1 0 16,2 1 0-16,0-2 0 0,2 0 0 0,0-3 0 15,6-19 0-15,-8 29 0 0,8-29 0 0,0 0 0 16,-1 21 0-16,1-21 0 0,0 0 0 0,0 0 0 15,0 0 0-15,0 0 0 0,14-28 0 16,-8 11 0-16,2-2 0 0,0-4 0 16,1 0 0-16,-1 0 0 0,1-1 0 0,-1 1 0 15,-1 1 0-15,1 2 0 0,-1 4 0 0,-1-1 0 16,-6 17 0-16,13-28 0 0,-13 28 0 0,11-18 0 16,-11 18 0-16,0 0 0 0,0 0 0 0,0 0 0 15,21-15 0-15,-21 15 0 0,0 0 0 0,24 0 0 16,-24 0 0-16,23 1 0 0,-23-1 0 15,28-1 0-15,-28 1 0 0,32-2 0 0,-15-1 0 16,1 2 0-16,1-3 0 0,1 2 0 0,1-2 0 16,2 2 0-16,0-2 0 0,0 1 0 0,-1 0 0 15,-1 1 0-15,-3 1 0 0,-18 1 0 0,28-2 0 16,-28 2 0-16,0 0 0 0,0 0 0 16,0 0 0-16,10 20 0 0,-10-20 0 15,-12 20 0-15,12-20 0 0,-21 26 0 0,21-26 0 16,-22 29 0-16,10-12 0 0,1 2 0 0,0 2 0 15,0 3 0-15,3-1 0 0,0 0 0 0,3 0 0 16,3-3 0-16,1 2 0 0,2-1 0 0,1-3 0 16,-2-18 0-16,11 26 0 0,-11-26 0 0,21 19 0 15,-21-19 0-15,27 7 0 0,-27-7 0 0,33-5 0 16,-16-2 0-16,2-3 0 0,-1-3 0 16,-1-5 0-16,2-4 0 0,-5-1 0 0,0-3 0 15,-2 2 0-15,-3-2 0 0,0-1 0 0,-3-1 0 16,-4 2 0-16,0 1 0 0,-4 1 0 15,1 0 0-15,-4 1 0 0,1 1 0 0,-5 1 0 16,2 1 0-16,7 20 0 0,-17-29 0 0,17 29 0 16,0 0 0-16,-21-18 0 0,21 18 0 0,0 0 0 15,-17 10-11-15,17-10-15 0,0 0-35 16,-4 35-50-16,-18-47-311 0,33 30-247 0,-11-18 59 16,0 0 474-16</inkml:trace>
    <inkml:trace contextRef="#ctx0" brushRef="#br1" timeOffset="169401.9982">3786 11721 1855 0,'0'0'112'16,"0"0"-65"-16,-28 18-14 0,28-18-33 0,-26 21 0 15,11-4 0-15,0 6 0 0,-4 3 0 0,2 6 0 16,2 3 0-16,-1 5 0 0,1 5 0 0,2-1 0 15,-2 6 0-15,3 4 0 0,1 1 0 16,1-1 0-16,2-2 0 0,-1-5 0 16,6-6 0-16,0-3 0 0,7-8 0 0,2-9 0 0,5-4 0 15,-11-17-39-15,28 19-35 0,-28-19-93 0,45-6-338 16,-37-15-119-16,17 8 45 0</inkml:trace>
    <inkml:trace contextRef="#ctx0" brushRef="#br1" timeOffset="169605.1387">3968 11566 1557 0,'18'6'262'0,"-18"-6"-156"0,0 0-28 0,-12 22-34 15,5-1-44-15,-3 8 0 0,-1 5 0 0,-4 7 0 16,0 6 0-16,-4 4 0 0,1 4 0 0,-1 3 0 16,-1 0 0-16,2-1 0 0,0-2 0 15,2-6 0-15,3 1 0 0,2-5 0 0,1-5 0 16,5-3 0-16,-1-5 0 0,6-2 0 15,0-6 0-15,4 0-36 0,-4-24-59 0,30 47-355 16,-30-47-200-16,18 16 22 0,-18-16 441 0</inkml:trace>
    <inkml:trace contextRef="#ctx0" brushRef="#br1" timeOffset="170005.8454">4076 12230 1148 0,'7'20'562'0,"-7"-20"-512"16,0 0-15-16,20-3-7 0,-20 3-3 0,27-7-8 16,-27 7-2-16,31-14 1 0,-11 4 0 0,-2-2 2 15,4-2-3-15,-1 0 1 0,0-2-3 0,-1-1 1 16,-1 2-4-16,-3-2-1 0,-16 17-2 15,23-27-15-15,-23 27 19 0,10-22-11 0,-10 22 18 16,0 0-6-16,-7-17-12 0,7 17 0 16,-19-5 0-16,19 5 0 0,-27-1 0 0,27 1 0 15,-33 1 0-15,14 4 0 0,1-2 0 0,-1 6 0 16,1 2 0-16,18-11 0 0,-31 33 0 0,17-14 0 16,1 4 0-16,2 0 0 0,3 1 0 0,2 1 0 15,2-5 0-15,2 2 0 0,3-3 0 0,-1-19 0 16,12 29 0-16,-12-29 0 0,23 18 0 15,-6-9 0-15,3-4 0 0,3 0 0 0,2-3 0 16,5-1 0-16,-3-3 0 0,6 1-49 0,-3-8-26 16,16 22-147-16,-46-13-403 0,51-10 9 15,-29 0 157-15</inkml:trace>
    <inkml:trace contextRef="#ctx0" brushRef="#br1" timeOffset="170396.4992">4712 12106 1333 0,'-19'-24'604'0,"19"24"-542"0,-27-4-41 0,27 4 6 16,-26-2-27-16,26 2 0 0,-25 4 0 0,25-4 0 15,-28 21 0-15,28-21 0 0,-27 34 0 0,15-12 0 16,0 2 0-16,1 0 0 0,2 1 0 16,3 1 0-16,1-4 0 0,4-2 0 15,1-20 0-15,6 22 0 0,-6-22 0 0,19 10 0 16,-19-10 0-16,30-3 0 0,-12-5 0 0,5-7 0 15,2-5 0-15,4-3 0 0,1-9 0 0,4-3 0 16,2-6 0-16,2-3 0 0,0 3 0 0,0-1 0 16,-3 4 0-16,-3 1 0 0,-3 0 0 0,-5 1 0 15,-3 3 0-15,-3 2 0 0,-6 4 0 16,-2 2 0-16,-4 5 0 0,-5 0 0 0,-1 20 0 16,-3-20 0-16,3 20 0 0,0 0 0 0,-20 13 0 15,8 5 0-15,-4 8 0 0,-1 6 0 0,-2 7 0 16,2 3 0-16,0 6 0 0,2 0 0 15,5 0 0-15,2 1 0 0,4-3 0 0,2-5 0 16,6 0 0-16,2-10 0 0,7 2 0 0,3-9 0 16,7 0 0-16,0-10-64 0,22 21-193 15,-45-35-177-15,60 7-190 0,-29-5 27 0,-3-11 527 16</inkml:trace>
    <inkml:trace contextRef="#ctx0" brushRef="#br1" timeOffset="170978.4781">5671 11944 1078 0,'15'-29'535'0,"-15"29"-468"0,10-40-6 15,-10 40-15-15,10-35-1 0,-10 35-10 0,7-23-1 16,-7 23-3-16,0 0-1 0,0 0 0 0,0 0-4 16,0 0-6-16,0 0-11 0,-18 8-9 0,18-8 0 15,-12 32 0-15,6-11 0 0,1 6 0 0,0 2 0 16,2 3 0-16,2 3 0 0,2 0 0 0,-1 1 0 16,3 3 0-16,1-3 0 0,-1 0 0 15,3 0 0-15,0-3 0 0,2-1 0 0,0-5 0 16,2-1 0-16,0-6 0 0,2-2 0 0,-12-18 0 15,24 26 0-15,-24-26 0 0,27 10 0 16,-27-10 0-16,27-3 0 0,-27 3 0 0,24-17 0 16,-24 17 0-16,19-32 0 0,-9 10 0 0,-1-5 0 15,-1-3 0-15,2-4 0 0,-2-3 0 0,2-1 0 16,-3 1 0-16,-1 2 0 0,-1 2 0 16,0-1 0-16,-1 1 0 0,0-3 0 0,0 2 0 15,1 3 0-15,1 2 0 0,3 6 0 0,-1 3 0 16,-8 20 0-16,21-21 0 0,-21 21-4 0,21-5-54 15,-2 18-61-15,-22-30-153 0,27 31-339 0,-24-14 19 16,20 1 202-16</inkml:trace>
    <inkml:trace contextRef="#ctx0" brushRef="#br1" timeOffset="171744.1332">6415 12062 1101 0,'0'0'544'0,"-35"8"-435"16,35-8-48-16,-20-3-32 0,20 3 15 0,-18-5-27 15,18 5 12-15,-22-7-4 0,22 7 14 0,-28-4-16 16,28 4 1-16,-29 3-22 0,29-3-2 0,-33 13 0 16,15 0 0-16,-1 2 0 0,1 4 0 15,1 4 0-15,0 1 0 0,0 3 0 0,3 1 0 16,0 0 0-16,3-2 0 0,3 0 0 0,2-3 0 15,3-4 0-15,4-1 0 0,-1-18 0 16,11 26 0-16,-11-26 0 0,23 12 0 0,-6-11 0 16,2-2 0-16,3-5 0 0,3-5 0 0,2-5 0 15,2-3 0-15,2-4 0 0,-2-3 0 0,0-3 0 16,0 1 0-16,-2-1 0 0,-4 3 0 0,-2 0 0 16,-7 5 0-16,-2 0 0 0,-4 4 0 0,-8 17 0 15,7-23 0-15,-7 23 0 0,0 0 0 16,0 0 0-16,0 0 0 0,-17-12 0 0,17 12 0 15,0 0 0-15,-24 17 0 0,24-17 0 16,-17 24 0-16,17-24 0 0,-17 35 0 0,8-14 0 16,4-2 0-16,-1 3 0 0,4-2 0 0,0 0 0 15,4-3 0-15,-2-17 0 0,7 31 0 0,-7-31 0 16,16 22 0-16,-16-22 0 0,22 11 0 0,-22-11 0 16,26 5 0-16,-26-5 0 0,34-5 0 15,-14-2 0-15,1-5 0 0,2-3 0 0,-1-1 0 16,2-1 0-16,-2-2 0 0,-2-2 0 0,2-2 0 15,-3 4 0-15,-1 0 0 0,-2 2 0 0,-16 17 0 16,23-26 0-16,-23 26 0 0,0 0 0 0,0 0 0 16,0 0 0-16,0 0 0 0,0 0 0 15,0 0 0-15,0 0 0 0,2 20 0 0,-12-2 0 16,2 1 0-16,-2 5 0 0,3-1 0 16,0 3 0-16,1-3 0 0,1-1 0 0,-1-3 0 15,6-19 0-15,-4 30 0 0,4-30 0 0,2 17 0 16,-2-17 0-16,0 0 0 0,0 0 0 0,0 0 0 15,0 0 0-15,17-5 0 0,-17 5 0 0,13-22 0 16,-13 22 0-16,15-32 0 0,-6 11 0 0,1 1 0 16,-2-2 0-16,1 0 0 0,-3 2 0 15,0 0 0-15,-3 1 0 0,-3 19 0 0,8-29 0 16,-8 29 0-16,5-23 0 0,-5 23 0 16,0 0 0-16,0 0 0 0,0 0 0 0,0 0 0 15,0 0 0-15,0 0 0 0,17-6 0 0,-17 6 0 16,0 0 0-16,17 8 0 0,-17-8 0 0,20 3 0 15,-20-3 0-15,28-5 0 0,-9 2-11 0,-19 3-67 16,43-3-79-16,-45-27-182 0,41 38-131 16,-37-27-42-16,17-5 33 0,11 30 479 0</inkml:trace>
    <inkml:trace contextRef="#ctx0" brushRef="#br1" timeOffset="171947.2452">7051 12060 1190 0,'0'0'547'0,"-5"18"-421"0,5-18-82 16,-11 27-1-16,11-27-18 0,-7 31 1 0,2-13-7 15,2 0 5-15,-1 2-21 16,2-1-3-16,0-1 0 0,2-1 0 0,0-17 0 16,2 28 0-16,-2-28 0 0,3 24 0 0,-3-24 0 15,3 19 0-15,-3-19 0 0,0 0 0 0,5 22 0 16,-5-22 0-16,0 0 0 0,0 0-27 0,0 0-14 16,0 0-18-16,0 0-69 0,-1-35-261 0,1 35-177 15,12-25 2-15,-7-1 292 0</inkml:trace>
    <inkml:trace contextRef="#ctx0" brushRef="#br1" timeOffset="172072.3386">7130 11676 1346 0,'0'0'655'16,"-28"2"-609"-16,28-2-46 0,-29 15 0 0,29-15 0 16,-25 19 0-16,25-19 0 0,-17 16 0 15,17-16 0-15,0 0-38 0,-4 26-51 0,4-26-82 16,19 7-396-16,-19-7-38 0,19 11 48 0</inkml:trace>
    <inkml:trace contextRef="#ctx0" brushRef="#br1" timeOffset="172541.0289">7551 12038 1542 0,'-43'-4'159'0,"43"4"-73"16,-32-1-14-16,32 1-19 0,-32 3-10 15,32-3-32-15,-34 8 16 0,34-8-20 0,-32 15 33 16,32-15-33-16,-34 26-7 0,14-3 0 0,0-1 0 16,-1 5 0-16,2 3 0 0,-1 0 0 0,3 2 0 15,1 1 0-15,2-4 0 0,3-1 0 0,5-5 0 16,3-5 0-16,3-18 0 0,11 26 0 15,-11-26 0-15,26 12 0 0,-7-12 0 0,2-4 0 16,3-5 0-16,5-6 0 0,3-4 0 16,2-3 0-16,1-5 0 0,-1 1 0 0,-2-5 0 15,-3 1 0-15,-2 0 0 0,-4 1 0 0,-5 2 0 16,-1 3 0-16,-6 5 0 0,-1 1 0 0,-10 18 0 16,6-26 0-16,-6 26 0 0,0 0 0 0,-6-20 0 15,6 20 0-15,0 0 0 0,0 0 0 0,-21 2 0 16,21-2 0-16,0 0 0 0,-17 29 0 0,11-12 0 15,-1 6 0-15,2-2 0 0,0 2 0 16,3 2 0-16,-1-2 0 0,3-1 0 0,2-4 0 16,1-1 0-16,-3-17 0 0,12 22 0 0,-12-22 0 15,20 9 0-15,-20-9 0 0,29-3-51 16,-18-18-78-16,28 30-218 0,-42-48-95 0,33 22-172 16,-12-5 151-16,-12-24 463 0</inkml:trace>
    <inkml:trace contextRef="#ctx0" brushRef="#br1" timeOffset="172994.1486">7852 11597 890 0,'0'0'608'0,"0"0"-237"15,0 0-298-15,-5 17-24 0,5-17-22 0,-13 32-3 16,5-6-19-16,-1 5-5 0,-3 4 0 0,3 6 0 16,-2 3 0-16,3 2 0 15,1 1 0-15,-1 3 0 0,3-3 0 0,1 0 0 16,1-4 0-16,2-2 0 0,0-3 0 0,2-5 0 15,0-4 0-15,2-6 0 0,0-4 0 0,-3-19 0 16,7 29 0-16,-7-29 0 0,0 0 0 0,15 19 0 16,-15-19 0-16,0 0 0 0,0 0 0 0,20-12 0 15,-20 12 0-15,12-26 0 0,-5 5 0 0,0-1 0 16,2-3 0-16,-3-3 0 0,1 3 0 16,0-2 0-16,1 4 0 0,-1 3 0 0,-1 3 0 15,-6 17 0-15,17-27 0 0,-17 27 0 0,17-14 0 16,-17 14 0-16,17 0 0 0,-17 0 0 15,18 14 0-15,-18-14 0 0,17 27 0 0,-7-8 0 16,-1 0 0-16,-1 3 0 0,1-1 0 0,0-1 0 16,-1 0 0-16,-1-2 0 0,-1-1 0 15,-6-17 0-15,10 27 0 0,-10-27 0 0,2 25 0 16,-2-25 0-16,-6 19 0 0,6-19 0 0,0 0 0 16,-25 22 0-16,25-22 0 0,-27 9 0 0,10-7 0 15,-1-1 0-15,-2-4 0 0,1-1 0 0,1-2 0 16,0-4 0-16,18 10 0 0,-29-25 0 0,29 25 0 15,-23-38 0-15,18 16 0 0,-1-6-36 0,14 12-75 16,-22-29-188-16,41 44-136 0,-34-28-104 16,15 4-47-16,12 22 546 0</inkml:trace>
    <inkml:trace contextRef="#ctx0" brushRef="#br1" timeOffset="173228.5313">8544 11629 1639 0,'-14'54'277'0,"-22"-33"-213"0,19 0-29 15,-2 1-13-15,-1 4-12 0,-1 4-10 0,-1 4 0 16,0 3 0-16,1 0 0 0,0 3 0 0,4 0 0 16,2 2 0-16,1 1 0 0,3-2 0 15,0 3 0-15,2-1 0 0,1-3 0 16,5-2 0-16,-1 0 0 0,5-4 0 0,0-2 0 15,5-1 0-15,-3-11-54 0,19 22-204 0,-22-42-330 16,7 25-19-16,-7-25 68 0</inkml:trace>
    <inkml:trace contextRef="#ctx0" brushRef="#br1" timeOffset="173619.2136">8409 12236 1307 0,'6'35'582'0,"-6"-35"-541"0,-1 25-10 15,1-25-7-15,10 18-3 0,-10-18 0 0,21 9-1 16,-21-9-20-16,27 3 0 0,-9-6 0 16,2-1 0-16,2-4 0 0,2-2 0 0,1-3 0 15,1-2 0-15,0-1 0 0,1-1 0 0,-2-1 0 16,-4 0 0-16,-3-2 0 0,-3 3 0 0,-15 17 0 15,16-26 0-15,-16 26 0 0,1-21 0 0,-1 21 0 16,0 0 0-16,-23-19 0 0,23 19 0 0,-27-6 0 16,27 6 0-16,-32 5 0 0,15 1 0 15,0 5 0-15,17-11 0 0,-31 30 0 16,15-10 0-16,1 2 0 0,1 4 0 0,0-1 0 16,5 2 0-16,0-1 0 0,3-3 0 0,5-1 0 15,2-3 0-15,5-2 0 0,-6-17 0 0,22 26 0 16,-22-26 0-16,34 14 0 0,-11-11 0 0,4-2 0 15,1-6 0-15,6 0 0 0,0-3 0 0,4-3-9 16,-2-5-51-16,9 9-39 0,-22-33-198 16,39 40-166-16,-36-33-80 0,16 7-32 0,5 17 575 15</inkml:trace>
    <inkml:trace contextRef="#ctx0" brushRef="#br1" timeOffset="173962.9241">9122 12009 1815 0,'-16'17'153'0,"-1"1"-136"0,-1-2 23 0,2 2-34 16,1 0 10-16,3 1-16 0,0 2 0 0,4-3 0 15,8-18 0-15,-13 28 0 0,13-28 0 0,-2 18 0 16,2-18 0-16,0 0 0 0,11 17 0 0,-11-17 0 16,0 0 0-16,25 6 0 0,-25-6 0 0,27-2 0 15,-10-3 0-15,1 0 0 0,2-1 0 16,-1 1 0-16,0 2 0 0,-1 0 0 0,-18 3 0 15,30-2 0-15,-30 2 0 0,23 5 0 16,-23-5 0-16,0 0 0 0,16 22 0 0,-16-22 0 16,0 27 0-16,0-27 0 0,-11 34 0 0,2-15 0 15,-4 2 0-15,1-2 0 0,-2 2 0 0,-1-1 0 16,0-3 0-16,1 0 0 0,14-17 0 0,-22 26 0 16,22-26 0-16,0 0 0 0,-17 18 0 15,17-18 0-15,0 0 0 0,0 0 0 0,0 0-13 16,13-35-111-16,20 42-227 0,-44-45-83 0,31 24-182 15,-12-4 108-15,-8-21 508 0</inkml:trace>
    <inkml:trace contextRef="#ctx0" brushRef="#br1" timeOffset="174259.8077">9583 12085 1973 0,'-33'23'74'15,"33"-23"-74"-15,-18-5 0 0,18 5 0 0,0 0 0 16,0 0 0-16,0 0 0 0,0 0 0 16,0 0 0-16,-6-20 0 0,6 20 0 0,0 0-25 15,25-6-27-15,-25 6-36 0,39 5-470 0,-39-5-54 16,21 6-15-16</inkml:trace>
    <inkml:trace contextRef="#ctx0" brushRef="#br1" timeOffset="174431.7073">9623 12334 1746 0,'-35'3'301'16,"35"-3"-301"-16,-21 19 0 0,21-19 0 0,0 0 0 15,0 0 0-15,0 0 0 0,0 0 0 0,0 0 0 16,0 0 0-16,0 0 0 0,0 0 0 0,0 0 0 16,9-20 0-16,-6-1-88 0,26 33-412 0,-29-12-156 15,-2-20-11-15,2 20 532 0</inkml:trace>
    <inkml:trace contextRef="#ctx0" brushRef="#br3" timeOffset="184388.951">10175 11927 1055 0,'0'0'136'0,"0"0"-68"0,0 0-26 16,0 0-72-16,0 0-3 0,0 0 75 0,18-1 0 15,-18 1 65-15,0 0 1 0,-5 18-90 0,5-18-7 16,-4 22-6-16,4-22 2 0,-3 26 0 0,3-26 7 16,-2 30 22-1,4-12-18-15,-2-1 18 0,4 4-47 0,-2 0 15 16,2 2-20-16,1 1 17 0,0 2 7 0,1 0-8 16,1 0 8-16,0-3-8 0,3 1 10 0,-3-5-7 15,3-2 7-15,-10-17-5 0,21 23 3 0,-21-23 0 16,19 12 4-16,-19-12 3 0,22 0 4 0,-22 0 7 15,22-11-1-15,-22 11-1 0,22-24-6 0,-11 7-3 16,2-2-8-16,1-3 1 0,0-4-9 16,2-2 3-16,-1-1-4 0,0 1 7 0,0-1-6 15,-2 4-10-15,2 2 29 0,-4 1-34 0,0 2 34 16,-1 0-17-16,-10 20-3 0,14-26 4 0,-14 26-4 16,0 0 0-16,0 0-1 0,0 0 1 15,0 0 1-15,0 0 1 0,0 0 4 0,12 22-3 16,-14-6 3-16,-1 3-7 0,1-1-14 0,-2 2 36 15,1 4-36-15,-1-2 38 0,2 2-13 16,-1 1-6-16,3-2 9 0,0 0-6 0,3-2 5 16,0 0-7-16,5-3 6 0,-8-18-5 0,15 25 5 15,-15-25-2-15,21 15 1 0,-21-15-1 0,28 1 1 16,-28-1 1-16,30-12 1 0,-13 1-3 0,0-5-3 16,0-2 2-16,-1-5-7 0,-1-3 5 0,-1-2-5 15,0-2 4-15,-1 1-4 0,-3 1-8 16,-2 1 21-16,0 2-25 0,-2 2 25 0,-1 1-16 15,-2 0-4-15,-1 4-2 0,-2 1-6 16,0 17 1-16,-5-23-1 0,5 23-1 0,0 0-1 16,-4-18-7-16,4 18-13 0,0 0-26 0,0 0-39 15,5 17-76-15,-25-27-250 0,20 10-133 0,11 25 23 16,-11-25 539-16</inkml:trace>
    <inkml:trace contextRef="#ctx0" brushRef="#br3" timeOffset="184785.8547">10969 12163 1250 0,'0'0'146'0,"0"0"-51"0,14 19-15 16,-14-19-13-16,0 0-5 0,0 0-18 0,0 0-6 15,0 0-12-15,24 1-1 0,-24-1-5 0,17-5-1 16,-17 5-1-16,19-7-3 0,-19 7-1 0,23-11 1 0,-23 11 0 15,26-17 0-15,-26 17-5 0,32-19-2 0,-32 19-2 16,30-21-2-16,-30 21 4 0,23-21-6 0,-23 21-15 16,17-19 16-16,-17 19-18 0,12-20 33 0,-12 20-13 15,5-22 12-15,-5 22-13 0,0 0-2 0,-3-23-1 16,3 23 2-16,0 0 2 0,-21-17-3 0,21 17 6 16,-22-1-3-16,22 1-5 0,-33 10 0 0,15 1 0 15,-3 3 0-15,-1 7 0 0,3-1 0 0,-2 4 0 16,2 3 0-16,1 0 0 0,0 2 0 0,3-2 0 15,4-1 0-15,2-3 0 0,6-6 0 16,4 0 0-16,-1-17 0 0,16 23 0 0,-16-23 0 16,36 12 0-16,-9-10 0 0,7-4 0 0,5-3 0 15,7-2 0-15,5-5 0 0,5 1 0 0,1-5-22 16,5 5-34-16,-7-17-67 0,30 16-491 16,-25-11-22-16,5 10 41 0</inkml:trace>
    <inkml:trace contextRef="#ctx0" brushRef="#br3" timeOffset="185460.9843">11990 12092 1763 0,'0'0'37'0,"0"0"-22"15,-8-18-11-15,8 18 1 0,0 0 6 16,0 0 8-16,0 0 1 0,0 0 2 0,0 0-9 15,-2 18-4-15,2-18-4 0,-4 23 4 0,4-23-3 16,-5 33 8-16,3-15-8 0,1 3 7 0,-1-1-6 16,4 1 5-16,0-2-7 0,2-2 4 0,2 0-6 15,-6-17 2-15,16 27-2 0,-16-27-1 16,23 17-3-16,-23-17 3 0,26 7 0 0,-26-7 3 16,28-7 2-16,-28 7-1 0,28-17 1 0,-28 17-5 15,30-28-2-15,-17 11 0 0,0-2 0 0,1-3 0 16,-2-1 0-16,0-1 0 0,-1 1 0 0,-1 2 0 15,-3 2 0-15,0 2 0 0,-7 17 0 0,8-22 0 16,-8 22-12-16,0 0 13 0,0 0 1 16,0 0 0-16,0 0 5 0,0 0-7 15,0 0 0-15,-8 19 0 0,5-2 0 0,-1 3 0 16,-1 5 0-16,1-2 0 0,2 3 0 0,0-2 0 16,0 0 0-16,4-1 0 0,0-3 0 0,3 0 0 15,-5-20 0-15,13 28 0 0,-13-28 0 0,20 18 0 16,-20-18 0-16,27 11 0 0,-27-11 0 0,31-3 0 15,-14-4 0-15,0-3 0 0,0-2 0 16,1-2 0-16,-1-2 0 0,1-3 0 0,-4 0 0 16,-1-1 0-16,0-2 0 0,-4-1 0 0,1 0 0 15,-4 0 0-15,0 1 0 0,-1 2 0 0,-1 2 0 16,-2-2 0-16,-2 20 0 0,3-27 0 16,-3 27 0-16,0-20 0 0,0 20 0 0,0 0-38 15,0 0-20-15,0 0-36 0,17 10-121 0,-17-10-431 16,0 0 31-16,3 17 235 0</inkml:trace>
    <inkml:trace contextRef="#ctx0" brushRef="#br3" timeOffset="185679.7387">12830 12033 1494 0,'11'-19'202'0,"-11"19"-120"0,0 0-27 0,0 0-8 16,13 19-5-16,-13-19-31 0,-3 23 25 15,3-23-39-15,-8 33 34 0,5-10-14 0,-2 0-10 16,0 2 6-16,2 3-12 0,1-1 5 0,0 0-5 16,-1 1 4-16,2-1-5 0,0-1 0 0,1-1-1 15,1-4 2-15,1-4-3 0,-2-17 3 0,10 27-13 16,-10-27 2-16,16 17-13 0,-16-17-15 16,21 5-30-16,-24-27-111 0,23 18-451 0,-14-15 0 15,7-2 175-15</inkml:trace>
    <inkml:trace contextRef="#ctx0" brushRef="#br3" timeOffset="185851.6194">13011 11753 1868 0,'0'0'54'0,"-33"7"-22"0,33-7-9 16,-27 11-8-16,27-11-3 0,-18 13-7 0,18-13-5 15,0 0-4-15,0 0-6 0,-13 17-9 0,13-17-2 16,0 0-28-16,0 0-63 0,31 15-198 0,-31-15-320 15,21-14 28-15,-4 13 351 0</inkml:trace>
    <inkml:trace contextRef="#ctx0" brushRef="#br3" timeOffset="186039.1414">13226 11828 1749 0,'-17'15'102'0,"14"13"-40"0,-8-4-19 0,6 7-8 15,-4 2-14-15,3 4-16 0,0 0 21 16,1 4-24-16,2 0 0 0,-1 3-2 0,0 0 0 16,3-6 0-16,1 0 0 0,1-4 0 0,3-4 0 15,1-5 0-15,3-3-10 0,-8-22-20 0,23 31-30 16,-23-31-140-16,36-3-392 0,-36 3-50 0,29-15 130 16</inkml:trace>
    <inkml:trace contextRef="#ctx0" brushRef="#br3" timeOffset="186257.8978">13648 11647 1936 0,'0'0'76'0,"-18"15"-41"0,18-15-35 0,-11 23 0 16,11-23 0-16,-10 36 0 0,6-12 0 15,-1 3 0-15,-1 4 0 0,1 2 0 0,0 3 0 16,0 4 0-16,0 0 0 0,0 5 0 0,2-2 0 15,0 2 0-15,2 0 0 0,0-3 0 0,-2-3 0 16,3-3 0-16,-1-4 0 0,5-2-7 16,-4-9-64-16,13 12-81 0,-30-21-469 0,29 5-12 15,-12-17 71-15</inkml:trace>
    <inkml:trace contextRef="#ctx0" brushRef="#br3" timeOffset="186882.8972">14521 11933 1803 0,'0'0'33'0,"11"-32"-19"0,-11 13 5 16,4 1-8-16,0-1 4 0,-4 19-9 0,7-32 0 15,-7 32-4-15,5-20 5 0,-5 20-2 0,0 0 8 16,0 0 2-16,0 0 4 0,0 0-1 0,0 0-4 16,2 21-3-16,1 0-6 0,-1 8 6 15,1 6-7-15,0 4 7 0,1 5-10 0,2 2-9 16,-1 0 20-16,0 2-20 0,-2-4 16 0,-1 0-8 15,2-4 0-15,1-4-3 0,3-3-14 0,-2-6-6 16,3 0-24-16,-9-27-37 0,27 50-124 0,-27-50-420 16,5 21 12-16,-5-21 196 0</inkml:trace>
    <inkml:trace contextRef="#ctx0" brushRef="#br3" timeOffset="187164.1668">14804 11915 1784 0,'-30'12'65'0,"10"8"-23"0,-6-4-8 16,7 5 2-16,-2-3-3 0,5 1-21 0,-3-1 9 16,4 0-12-16,15-18 2 0,-24 32-11 0,24-32 0 15,-12 24 0-15,12-24 0 0,0 0 0 16,7 19 0-16,-7-19 0 0,22 5 0 0,-5-2 0 15,4-6 0-15,1 0 0 0,2-2 0 0,3-2 0 16,1-1 0-16,1 1 0 0,0 1 0 16,-1-1 0-16,-1 3 0 0,-2-1 0 0,0 3 0 15,-2-1 0-15,-1 2 0 0,-4 0 0 0,0 3 0 16,-18-2-37-16,28 10-34 0,-28-10-81 0,33 2-487 16,-33-2 27-16,0 0 77 0</inkml:trace>
    <inkml:trace contextRef="#ctx0" brushRef="#br3" timeOffset="187570.4223">15164 12090 1906 0,'0'0'49'15,"-22"18"-9"-15,22-18-13 0,0 0-2 0,-10 21-25 16,10-21 0-16,0 0 0 0,0 0 0 15,19 19 0-15,-19-19 0 0,26 4 0 0,-26-4 0 16,34-4 0-16,-15 0 0 0,3-3 0 0,-1 0 0 16,0-3 0-16,-2-2 0 0,-2 1 0 0,-17 11 0 15,27-25 0-15,-27 25 0 0,17-25 0 0,-17 25 0 16,9-26 0-16,-9 26 0 0,1-25 0 16,-1 25 0-16,-5-24 0 0,5 24 0 15,-12-20 0-15,12 20 0 0,-17-11 0 0,17 11 0 16,-23 2 0-16,23-2 0 0,-26 14 0 0,26-14 0 15,-32 33 0-15,15-12 0 0,0 6 0 0,3 2 0 16,-1 0 0-16,2 4 0 0,1-3 0 0,3-2 0 16,3-4 0-16,4-6 0 0,3-1 0 0,-1-17 0 15,14 23 0-15,-14-23 0 0,30 13 0 0,-13-11 0 16,6-2 0-16,-1-4 0 0,6-1 0 16,-3-3 0-16,6 0 0 0,-3-5-70 0,13 14-79 15,-30-27-356-15,31 17-143 0,-12-11 40 0</inkml:trace>
    <inkml:trace contextRef="#ctx0" brushRef="#br3" timeOffset="191151.1831">15747 12155 1517 0,'0'0'169'16,"0"0"-103"-16,0 0-23 0,0 0-12 0,0 0-2 15,0 0-4-15,0 0-1 0,0 0-4 0,0 0 1 16,0 0-5-16,0 0 1 16,0 0 0-16,9 19 2 0,-9-19 0 0,0 0-5 15,19 3-14-15,-19-3 0 0,21 1 0 0,-21-1 0 16,28-2 0-16,-28 2 0 0,33-6 0 0,-16 1 0 16,0-1 0-16,1 0 0 0,0-3 0 0,-18 9 0 15,31-14 0-15,-31 14 0 0,20-16 0 0,-20 16 0 16,0 0 0-16,17-23 0 0,-17 23 0 15,0 0 0-15,0-19 0 0,0 19 0 0,0 0 0 16,0 0 0-16,-23-19 0 0,23 19 0 0,-20-4 0 16,20 4 0-16,-26-2 0 0,26 2 0 0,-28 1 0 15,28-1 0-15,-29 2 0 0,12 1 0 0,17-3 0 16,-32 12 0-16,32-12 0 0,-30 20 0 16,30-20 0-16,-29 34 0 0,13-12 0 0,1 3 0 15,1 4 0-15,-1 4 0 0,1 0 0 16,1-3 0-16,2-4 0 0,4-1 0 0,5-5 0 15,2-20 0-15,7 30 0 0,-7-30 0 0,23 19 0 16,-5-12 0-16,5-4 0 0,5-1 0 0,4-7 0 16,5-4 0-16,4-4 0 0,0-5 0 0,8-1 0 15,-3-6 0-15,9 7-44 0,-14-27-185 0,25 32-412 16,-22-15 7-16,5 10 136 0</inkml:trace>
    <inkml:trace contextRef="#ctx0" brushRef="#br3" timeOffset="191760.5917">16353 12096 1702 0,'0'0'177'0,"0"0"-142"0,0 0-24 16,0 0-4-16,0 0-2 0,0 0 2 0,0 0 6 15,0 0 2-15,0 0 7 0,0 0-1 0,0 0 2 16,0 0-14-16,-4 17-9 0,4-17 0 0,-5 27 0 15,2-9 0-15,-1 1 0 0,-1 4 0 0,2 0 0 16,-1 3 0-16,0-1 0 0,1 2 0 0,-2-2 0 16,1-1 0-16,-1-1 0 15,2-2 0-15,0-4 0 0,3-17 0 0,-2 24 0 16,2-24 0-16,0 0 0 0,0 0 0 0,0 0 0 16,0 0 0-16,0 0 0 0,0 0 0 0,0 0 0 15,0 0 0-15,16-26 0 0,-9 7 0 0,-1-3 0 16,0-2 0-16,1-1 0 0,-1 0 0 0,-1 2 0 15,-1 2 0-15,0-1 0 0,-2 0 0 0,-1-1 0 16,2-1 0-16,-1 0 0 0,2 1 0 16,-2-1 0-16,3 2 0 0,1 3 0 0,0-1 0 15,3 3 0-15,-9 17 0 0,20-19 0 0,-20 19 0 16,22-3 0-16,-22 3 0 0,25 8 0 16,-25-8 0-16,25 15 0 0,-25-15 0 0,26 20 0 15,-26-20 0-15,25 24 0 0,-25-24 0 0,23 28 0 16,-23-28 0-16,19 25 0 0,-19-25 0 15,12 28 0-15,-12-28 0 0,6 27 0 0,-6-27 0 16,0 25 0-16,0-25 0 0,-6 28 0 0,6-28 0 16,-17 25 0-16,17-25 0 0,-26 23 0 0,26-23 0 15,-33 24 0-15,15-13 0 0,-1 1 0 0,-3-1 0 16,1 1 0-16,0 0 0 0,1-1 0 0,-1 1 0 16,2-1 0-16,0 0 0 0,19-11 0 0,-30 22 0 15,30-22 0-15,-24 18 0 16,24-18 0-16,-17 23 0 0,17-23 0 0,-10 33 0 15,6-11 0-15,2 3 0 0,-1 4 0 0,1 4 0 16,-2 2 0-16,1 1 0 0,0 1 0 0,0 0 0 16,-1-5 0-16,1 0 0 0,0-8 0 0,4-1 0 15,-1-23 0-15,7 33-37 0,-25-49-323 0,38 29-285 16,-20-13 26-16,0 0 234 0</inkml:trace>
    <inkml:trace contextRef="#ctx0" brushRef="#br3" timeOffset="192276.2306">16965 11926 1671 0,'-23'4'376'0,"23"-4"-376"16,0 0 0-16,0 0 0 0,0 0 0 0,0 0 0 16,0 0 0-16,-17-14 0 0,17 14 0 0,0 0 0 15,0 0-61-15,18 17-408 0,-18-17-189 0,0 0 56 16,0 0 346-16</inkml:trace>
    <inkml:trace contextRef="#ctx0" brushRef="#br3" timeOffset="192401.2277">17004 12245 1646 0,'-37'11'401'16,"20"-6"-401"-16,17-5 0 0,-24 3 0 15,24-3 0-15,0 0 0 0,-21-7 0 0,21 7 0 16,0 0 0-16,-10-17-102 0,-21-4-488 0,31 21-68 16,0-26 27-16</inkml:trace>
    <inkml:trace contextRef="#ctx0" brushRef="#br3" timeOffset="194110.1798">970 13636 1172 0,'17'9'133'15,"-17"-9"-62"-15,0 0-13 0,0 0 7 0,0 0 7 0,0 0-7 0,0 0-9 16,0 0-18-16,22-12-8 0,-22 12-10 0,0 0-3 16,0 0-3-16,24-11-4 0,-24 11 1 0,0 0-2 15,20-3-1-15,-20 3 5 0,0 0-2 16,23 1-2-16,-23-1-2 0,19 0-1 0,-19 0-2 15,21 2 2-15,-21-2 4 0,26-3-5 0,-26 3 1 32,30-8-3-32,-30 8-1 0,32-7 0 0,-32 7 2 15,34-9 0-15,-16 6-2 0,1 1-1 0,1-1 0 16,1 3-1-16,-2 0 2 0,0 0-2 0,1 1 3 16,-2 1-4-16,3-1 2 0,-2 1 0 0,1 0-1 15,0-1 0-15,1 0-1 0,0-1 1 16,1-1 0-16,0 3 3 0,1-3-3 0,2 0 4 15,1 0-2-15,1-3 2 0,0-1 2 0,0 0-4 16,1-1 1-16,0 0-3 0,-1-1 3 0,1 0-1 16,1 1 4-16,0 0-2 0,-1-1-1 0,0 1-2 15,0 2-3-15,-1-4 1 0,0 5 2 0,-3 0-1 16,2 1 3-16,-2 1-4 0,0 1 2 16,1 0-4-16,-1 0 5 0,-1-2 1 15,0 4-3-15,1-2 3 0,0 1-4 0,-1 1-2 16,0 0 3-16,-1 0 1 0,0 0 0 0,-2 0 0 15,2-1-1-15,0-1 0 0,0 0 1 0,-1-1 0 16,0-1 0-16,1 1 0 0,0 0-1 0,0-1 0 16,1 0 1-16,0 1-1 0,0 1 0 0,-1-1 3 15,0 2-3-15,-1-1 1 0,1 3-3 16,0-3 2-16,-2 2 0 0,2 0 0 0,0 1 1 16,-1 0-3-16,-1 0 2 0,2 0 0 0,1 1 0 15,1-2 0-15,-3 2-1 0,4-3 0 0,-3 1-1 16,1-1 1-16,0-1 1 0,1 0 1 0,1-1 0 0,0-1 0 0,-1 0 1 15,1-2-1-15,-1 1 2 0,2 0 0 0,-1 1-2 16,2-2 1-16,-2 3 0 16,-2-1-1-16,4 0 0 0,-2 1-1 0,0 0 1 15,1 1 0-15,-1 0-1 0,1 2 1 0,-2 0-1 16,2-2-1-16,-1 1 0 0,1 1 1 0,-2-1-1 16,3 2 1-16,-2-3 0 15,2 1 0-15,0-2 0 0,0 0 1 0,-1-1-1 16,0 0 1-16,-1 0 0 0,2-2 1 0,0-1 0 15,-2 0-2-15,3 0-1 0,-1 2-2 16,-1-2 4-16,-1-1-1 0,2 1 2 16,-1 0 0-16,0 2-2 0,0 1 1 0,-1 0-1 15,0 0-1-15,-3 2 2 0,1 1-1 0,-1 0 3 16,1 1-3-16,-3 2 0 0,1 0-1 0,-3-1-2 16,-1 2 0-16,-17-5-1 0,29 10-1 0,-29-10-2 0,24 11 1 0,-24-11-7 15,0 0-3-15,21 12 1 0,-21-12-4 0,0 0 1 16,0 0-1-16,0 0-11 0,0 0-7 15,0 0-10-15,0 0-16 0,17 6-26 0,-31-23-84 16,14 17-320-16,0 0-58 0,0 0 134 16</inkml:trace>
    <inkml:trace contextRef="#ctx0" brushRef="#br3" timeOffset="195090.2127">1477 14569 476 0,'0'0'172'0,"0"0"0"0,0 0-20 0,0 0-12 15,-17 4-10-15,17-4-11 0,0 0-18 0,9 18-47 16,-9-18 9-16,0 0-43 0,0 0 20 15,0 0 0-15,0 0-9 0,2 22 0 0,-2-22-9 16,0 0 0-16,0 0-4 0,0 0 0 0,0 0-3 16,22 14 1-16,-22-14-3 0,0 0 0 0,20 8-2 15,-20-8 1-15,18 7-7 0,-18-7 5 16,21 6-3-16,-21-6-4 0,25 8 3 0,-25-8-3 16,32 11-1-16,-14-6 7 0,1-1-3 0,3 1 1 15,-1-2-2-15,2 2-2 0,0-1-1 16,3-1 4-16,-1-2-4 0,3-1 2 0,0 2 0 15,1-5-6-15,2 2 4 0,2-3 0 0,1 0-1 16,0-1 4-16,1-2-2 0,0 0-1 0,3-1 0 16,1 1-1-16,2-2 1 0,1 0 0 0,0 1 5 15,3 1-3-15,-2 2-1 0,0 0-4 0,0 2-4 16,-2-2 6-16,1 3-1 0,-1 0-2 16,0 1 7-16,-2 1-8 0,1 0 2 0,-1 0 4 15,3 3-4-15,-2-1 2 0,1 0 0 16,2 0-1-16,-2 0 0 0,2-2 0 0,-2 1-1 15,-1 0 2-15,3-1 0 0,-3 0 0 0,0 0 2 16,1-1-1-16,1 0 2 0,-1-1-2 0,0-2 1 16,1 0-1-16,-1 1-1 0,2-2 4 0,-1 0-19 15,2 0 16-15,-3 0-14 0,2-1 8 16,-1-1 6-16,-1 0 13 0,-1-2-14 0,-3 0 15 16,0 0-16-16,-2-1 0 0,-1 3 0 0,-2-1 0 15,-1 2 0-15,-3 1-2 0,0 1-6 0,-4 1-9 16,0 4-20-16,-24-1-28 0,46 16-165 0,-46-16-431 15,18 6 42-15,-18-6 212 0</inkml:trace>
    <inkml:trace contextRef="#ctx0" brushRef="#br3" timeOffset="196121.6106">1463 15716 1207 0,'0'0'146'16,"0"0"-49"-16,0 0-17 0,0 0-2 0,0 0-5 15,0 0-10-15,0 0-15 0,0 0-12 0,0 0-8 16,0 0-9-16,0 0-9 0,0 0-3 0,0 0-3 15,0 0-1-15,0 0-1 0,0 0 2 16,0 0-3-16,0 0 2 0,0 0-1 0,0 0 1 16,0 0 2-16,17 12 1 0,-17-12 1 0,0 0 3 15,17-1-4-15,-17 1 4 0,0 0 2 16,22-2-3-16,-22 2-1 0,18 0-3 0,-18 0-3 16,22 2-2-16,-22-2 4 0,27 3-2 0,-27-3 4 15,30 5-3-15,-12-4 0 0,2 1 2 0,0 0-5 16,3-2 5-16,1 1-5 0,-1-1 0 0,1 0 1 15,2 1-2-15,-1-1 4 0,1 2-4 0,-1 0 0 16,1 0 2-16,-1 3-6 0,1-2 6 16,1 0 1-16,-2 1-7 0,1-4 5 0,0 4-1 15,2-2 0-15,0-2 5 0,1 4 1 16,2-3-6-16,-1-1 1 0,1 1 0 0,2-1 1 16,-1 0 1-16,2 1 1 0,-2 2-4 0,1-2 1 15,0 1-1-15,-2-1 1 0,3 1 2 0,-2-1-4 16,1 1 1-16,0 1 1 0,-2-2-4 0,0 3 4 15,-1-2 0-15,0 0 1 0,2 2 1 16,0-2 3-16,2 0-4 0,-1 0 0 0,1-1-1 16,1-3 3-16,-1 2-1 0,2-1 0 0,1-2 4 15,-1 2-6-15,0-3 2 0,1 1-2 0,0-1 0 16,-2-1 0-16,2 2 0 0,-1-1 0 0,1-1 0 16,-2 2 0-16,1 0 0 0,2 1 0 15,0 2 0-15,-2 0 0 0,1 0 0 0,-1 0 0 16,-2 1 0-16,3 1 0 0,-2 1 0 15,-2 2 0-15,0-3 0 0,0 5 0 0,-2-3 0 16,0 1 0-16,0-3 0 0,0-1 0 0,-2 1 0 16,1 0 0-16,2-1 0 0,-2 2 0 0,3-2 0 15,0 0 0-15,0-2 0 0,1 0 0 0,0-2 0 16,2 1 0-16,1-1 0 0,0 1 0 0,0 0 0 16,-1-2 0-16,1 0 0 0,-3 2 0 15,1 1 0-15,-1-1 0 0,0 1 0 0,-1 4 0 16,0-3 0-16,-1 1 0 0,-1-1 0 0,1 0 0 15,-3 0-7-15,0 1-1 0,0 2-7 16,-1-2-4-16,2 4-20 0,-7-9-27 0,16 26-147 16,-39-22-436-16,31 3 43 0,-13-3 182 0</inkml:trace>
    <inkml:trace contextRef="#ctx0" brushRef="#br3" timeOffset="197759.6869">5823 13142 1505 0,'0'0'106'0,"0"0"-38"0,0 0-28 0,0 0-14 16,0 0-8-16,-9-18-3 0,9 18 5 0,0 0-1 15,17-14 3-15,-17 14-8 0,20-10 1 16,-20 10-3-16,27-11-1 0,-9 6-3 16,-18 5 1-16,32-7-2 0,-15 3 1 0,3 2 0 15,-2 1 1-15,2 1-1 0,-1 0-1 0,2 2 5 16,1-1-2-16,-1 1 0 0,1 0-2 0,1 2-3 15,-1-1-2-15,1 1 1 0,1 2-1 0,-1-1 1 16,2 0-1-16,0-2-1 0,0 0 3 0,4 0-5 16,0 1 1-16,2-2 1 0,0 1-1 0,0 0 3 15,0-1-3-15,2-1 2 0,1-1-1 16,2 0-1-16,1 1 1 0,1 0 0 0,1 0 0 16,1 1 0-16,-1-1-2 0,1 2 0 15,-2 0 0-15,1 0 0 0,-3 2 0 0,2 1 0 16,0 0 0-16,-1 2 0 0,1-1 0 0,-3 1 0 15,1 1 0-15,-2-1 0 0,1 1 0 0,0 0 0 16,0 2 0-16,2-1 0 0,-2 2 0 16,-1-1 0-16,-2 3 0 0,1 1-8 0,-3-3 8 15,0 3-19-15,0-7 31 0,-2 4-8 0,0 3 7 16,0-3-11-16,-3 3 0 0,1-2 0 0,-2-1 0 16,-2-1 0-16,1 1 0 0,-1 0 0 0,1 0 0 15,-1 1 0-15,-1 0 0 0,-2 0 0 0,0 0 0 16,-2-2 0-16,0 0 0 0,-17-11 0 15,28 23 0-15,-28-23 0 0,22 26 0 16,-22-26 0-16,20 27 0 0,-20-27 0 0,14 26 0 16,-14-26 0-16,8 27 0 0,-8-27 0 0,2 22 0 15,-2-22 0-15,-4 17 0 0,4-17 0 0,0 0 0 16,-13 19 0-16,13-19 0 0,-17 11 0 0,17-11 0 16,-23 6 0-16,23-6 0 0,-29 7 0 0,12-4 0 15,-1-1 0-15,-2 3 0 0,-3-1 0 0,-1 2 0 16,-2 2 0-16,-3 1 0 0,0 1 0 15,-2 2 0-15,1-1 0 0,-4 4 0 0,1-1 0 16,0 1 0-16,0 2 0 0,1-1 0 0,1-1 0 16,0 1 0-16,1-3 0 0,5 2 0 0,-1-2 0 15,2 0 0-15,2 0 0 0,1-3 0 16,3 1 0-16,18-11 0 0,-28 18 0 0,28-18 0 16,-18 13 0-16,18-13 0 0,0 0 0 15,0 0 0-15,0 0 0 0,0 0 0 0,0 0 0 16,0 0 0-16,-3 20 0 0,3-20 0 0,0 0 0 15,15 17 0-15,-15-17 0 0,0 0 0 0,22 21 0 16,-22-21 0-16,22 15 0 0,-22-15 0 0,29 15 0 16,-11-10 0-16,3-2 0 0,1-2 0 0,1 1 0 15,-1-1 0-15,6-2 0 0,-1 1 0 0,1-4 0 16,-1 2 0-16,0-2 0 0,1 2 0 16,0-2 0-16,-1 2 0 0,-2 3 0 0,-1-1 0 15,-4 3 0-15,-3-1 0 0,-17-2 0 16,26 4 0-16,-26-4 0 0,0 0 0 0,0 0 0 15,17 15 0-15,-17-15 0 0,0 0 0 0,-14 23 0 16,14-23 0-16,-25 23 0 0,7-9 0 0,-3 5 0 16,-3 2 0-16,-3 2 0 0,-2 0 0 0,-2 3 0 15,1 0 0-15,0 3 0 0,0 0 0 16,1 2 0-16,-1-1 0 0,4 1 0 0,4 3 0 16,3-2 0-16,3-2 0 0,6-1 0 0,3-4 0 15,7 1 0-15,6-5 0 0,3-1 0 0,6-3 0 16,4-4 0-16,3-1 0 0,4-2 0 0,7-4 0 15,2-4 0-15,4-1 0 0,3-3 0 16,3 0 0-16,0-1 0 0,1 0 0 16,-1 0 0-16,-1 2 0 0,-2 2 0 0,0 4 0 15,-7 2 0-15,-4 2 0 0,-3 3 0 0,-7 2 0 16,-5 6 0-16,-6 5 0 0,-8 5 0 0,-8 9 0 16,-9 3 0-16,-5 10 0 0,-9 5 0 0,-8 6 0 15,-3 6 0-15,-6 1 0 0,-2 3 0 0,-2-3 0 16,-2-2 0-16,-1-1 0 0,-3-3 0 0,0 0 0 15,-1-4 0-15,-2-6 0 0,6-4 0 16,3-13 0-16,5-5 0 0,11-11 0 0,6-12 0 16,28-9 0-16,-31-23-93 0,48 17-285 0,-27-47-225 15,30 4-20-15,0-11 274 0</inkml:trace>
    <inkml:trace contextRef="#ctx0" brushRef="#br3" timeOffset="198272.7157">8899 13567 1221 0,'0'0'352'15,"10"-23"-210"-15,-10 23-134 0,3-21-2 16,-3 21-5-16,7-24 7 0,-7 24 2 0,7-18 7 16,-7 18 11-16,0 0 7 0,0 0 6 15,0 0-3-15,0 0-5 0,9 17-10 0,-9-17-2 16,4 31-8-16,-1-9 6 0,1 5-9 0,-1 4 6 15,1 4-11-15,-1 6-5 0,1 4 0 0,-3 5 0 16,-1 0 0-16,-1 1 0 0,0-2 0 16,-2-4 0-16,0-2 0 0,-1 0 0 0,-2-4 0 0,1-6 0 0,-1-3 0 0,1-10-15 15,4 2-44-15,1-22-28 0,6 37-111 0,-6-37-436 16,0 0 7-16,0 0 201 0</inkml:trace>
    <inkml:trace contextRef="#ctx0" brushRef="#br3" timeOffset="198479.2787">8836 13967 1848 0,'-25'2'63'15,"25"-2"-11"-15,-31 11-17 0,31-11 2 0,-21 11-25 16,21-11-12-16,0 0 0 0,0 0 0 0,0 0 0 16,0 0 0-16,0 0 0 0,0 0 0 0,22-5 0 15,-3-6 0-15,1-3 0 0,5-5 0 0,4-7 0 16,1-2 0-16,7-4-2 0,-2-3-38 15,5 1-12-15,-6-12-41 0,21 25-102 0,-38-36-239 16,27 22-177-16,-9 0 35 0,-8-12 533 0</inkml:trace>
    <inkml:trace contextRef="#ctx0" brushRef="#br3" timeOffset="198827.6572">9368 13359 1595 0,'-4'25'287'0,"4"-25"-236"16,-26 36-9-16,17-15-16 0,1 3 3 0,1-1-12 15,2 3-17-15,2 0 0 0,-1 2 0 0,1 1 0 16,2 5 0-16,1 0 0 0,-1 0 0 0,0 2 0 16,-2-1 0-16,2 1 0 0,-1 0 0 0,1 1 0 15,-1-5 0-15,2 0 0 0,-1-3 0 0,1-5 0 16,1-1 0-16,1-5 0 0,-2-18 0 16,4 24 0-16,-4-24 0 0,0 0 0 0,0 0 0 15,23 15 0-15,-23-15 0 0,0 0 0 0,22-11 0 16,-22 11 0-16,19-19 0 0,-19 19 0 15,19-28 0-15,-19 28 0 0,20-32 0 0,-20 32 0 16,15-25 0-16,-15 25 0 0,12-19 0 0,-12 19 0 16,0 0 0-16,14-17 0 0,-14 17 0 15,0 0 0-15,0 0 0 0,0 0 0 0,17 12 0 16,-17-12 0-16,8 30 0 0,-4-8 0 0,0 2 0 16,-2 4 0-16,1-2 0 0,0 1 0 0,1-4 0 15,3 0-30-15,-7-23-19 0,21 30-31 0,-21-30-65 16,36 22-262-16,-36-22-204 0,31-5 12 0,-9 9 474 15</inkml:trace>
    <inkml:trace contextRef="#ctx0" brushRef="#br3" timeOffset="199191.5989">9762 13933 1744 0,'-25'7'96'0,"25"-7"-78"15,-5 21 28-15,5-21-19 0,5 17-11 0,-5-17 0 16,0 0-4-16,21 11 1 0,-21-11 3 0,25-4 0 16,-25 4-1-16,32-13-3 0,-15 3-12 0,1 1 0 15,-1-5 0-15,3 2 0 0,-3-4 0 0,1 1 0 16,-1 0 0-16,-17 15 0 0,23-25 0 0,-23 25 0 16,11-22 0-16,-11 22 0 0,6-17 0 0,-6 17 0 15,0 0 0-15,0 0 0 16,0 0 0-16,-25-10 0 0,25 10 0 0,-23 11 0 15,23-11 0-15,-28 20 0 0,28-20 0 0,-30 30 0 16,17-11 0-16,1 1 0 0,0 0 0 0,2 1 0 16,3-2 0-16,-1 2 0 0,4-3 0 0,2 0 0 15,2-18 0-15,4 29 0 0,-4-29 0 0,15 23 0 16,-15-23 0-16,24 16 0 0,-24-16 0 0,32 10 0 16,-13-3-11-16,0-10-61 0,11 10-24 15,-19-28-117-15,29 22-406 0,-12-12 15 0,6 1 173 16</inkml:trace>
    <inkml:trace contextRef="#ctx0" brushRef="#br3" timeOffset="199660.3803">10877 13818 1295 0,'19'20'383'0,"-41"-24"-231"0,22 4-115 0,-33 2-7 15,33-2-3-15,-30 6 2 0,30-6-7 0,-27 14-4 16,27-14-1-16,-28 18-2 0,28-18 1 0,-26 22-10 15,26-22-6-15,-20 20 0 0,20-20 0 0,-13 21 0 16,13-21 0-16,-9 19 0 0,9-19 0 16,0 0 0-16,0 19 0 0,0-19 0 0,0 0 0 15,0 0 0-15,26 19 0 0,-26-19 0 0,22 2 0 16,-22-2 0-16,26 1 0 0,-26-1 0 0,26 4 0 16,-26-4 0-16,22 5 0 0,-22-5 0 0,21 8 0 15,-21-8 0-15,0 0 0 0,18 17 0 0,-18-17 0 16,0 0 0-16,7 24 0 15,-7-24 0-15,-2 24 0 0,2-24 0 0,-10 28 0 16,10-28 0-16,-18 31 0 0,6-15 0 0,12-16 0 16,-25 28 0-16,25-28 0 0,-20 21 0 0,20-21 0 15,0 0 0-15,0 0 0 0,-14 19-48 0,14-19-27 16,0 0-56-16,0 0-163 0,26 4-203 0,-26-4-83 16,19-18 159-16</inkml:trace>
    <inkml:trace contextRef="#ctx0" brushRef="#br3" timeOffset="200113.5179">11313 13946 894 0,'0'0'536'16,"0"0"-242"-16,0 0-223 0,0 0-22 0,0 0-32 16,-18-4 6-16,18 4-28 0,-17 2 16 15,17-2 0-15,-21 5 6 0,21-5 2 0,-20 10 16 16,20-10-15-16,-21 14 14 0,21-14-16 0,-25 21-15 15,25-21-3-15,-25 27 0 0,25-27 0 0,-22 33 0 16,11-16 0-16,0 1 0 0,4 0 0 0,1 0 0 16,6-18 0-16,-7 29 0 0,7-29 0 0,1 21 0 15,-1-21 0-15,0 0 0 0,21 19 0 16,-21-19 0-16,24 2 0 0,-24-2 0 16,30-6 0-16,-30 6 0 0,33-16 0 0,-16 4 0 15,0-3 0-15,0-1 0 0,-1 0 0 0,-3-1 0 16,0-2 0-16,-2 3 0 0,-11 16 0 0,14-31 0 15,-14 31 0-15,9-24 0 0,-9 24 0 0,2-17 0 16,-2 17 0-16,0 0 0 0,0 0 0 0,-2-18 0 16,2 18 0-16,0 0 0 0,0 0 0 15,0 0 0-15,0 0 0 0,-10 18 0 0,10-18 0 16,-5 27 0-16,5-27 0 0,-2 32 0 0,0-15 0 16,2 2 0-16,2-3 0 0,-1 1 0 0,-1-17 0 15,7 28-7-15,-7-28-24 0,14 20-5 0,-14-20-6 16,19 14-13-16,-19-14-14 0,26 5-8 15,-26-5 1-15,31-5-6 0,-31 5-23 0,40-11-82 16,-36-11-171-16,18 12-92 0,-4 1 36 16,-11-20 357-16</inkml:trace>
    <inkml:trace contextRef="#ctx0" brushRef="#br3" timeOffset="200629.1553">11654 13962 1546 0,'-23'-6'168'0,"23"6"-110"15,0 0-9-15,-12 27-6 0,12-27-18 0,-11 22-1 16,11-22-13-16,-11 30 4 0,5-13-4 15,1 0 4-15,0 0-5 0,5-17 7 0,-6 30-9 16,6-30 2-16,-3 25-6 0,3-25 3 0,2 17-3 16,-2-17 2-16,0 0-2 0,0 0-2 15,0 0-1-15,0 0-1 0,19 11 6 0,-19-11-3 16,0 0-3-16,22-21 0 0,-22 21 0 0,18-24 0 16,-18 24 0-16,17-30 0 0,-17 30 0 0,16-30 0 15,-16 30 0-15,15-30 0 0,-15 30 0 16,11-27 0-16,-11 27 0 0,7-23 0 0,-7 23 0 15,0 0 0-15,6-21 0 0,-6 21 0 0,0 0 0 16,0 0 0-16,0 0 0 0,0 0 0 0,0 0 0 16,0 0 0-16,0 0 0 0,0 0 0 0,17 17 0 15,-17-17 0-15,0 0 0 0,10 26 0 0,-10-26 0 16,6 19 0-16,-6-19 0 0,0 0 0 16,8 23 0-16,-8-23 0 0,0 0 0 15,0 0 0-15,0 0 0 0,21 7 0 0,-21-7 0 16,0 0 0-16,23-15 0 0,-23 15 0 0,18-20 0 15,-18 20 0-15,22-26 0 0,-22 26 0 0,26-31 0 16,-26 31 0-16,25-25 0 0,-25 25 0 0,23-19 0 16,-23 19 0-16,20-14 0 0,-20 14 0 0,0 0 0 15,19-6 0-15,-19 6 0 0,0 0 0 16,0 0 0-16,8 23 0 0,-8-23 0 0,-3 28 0 16,1-10 0-16,-1 3 0 0,2 1 0 0,0-2 0 15,0 2 0-15,1-2 0 0,2 2 0 0,-1-1 0 16,5-1 0-16,-6-20 0 0,15 32 0 15,-15-32 0-15,26 28-4 0,-26-28-35 0,35 19-10 16,-35-19-26-16,44 14-96 0,-47-34-227 0,37 26-151 16,-34-6 24-16,27-29 289 0</inkml:trace>
    <inkml:trace contextRef="#ctx0" brushRef="#br3" timeOffset="201019.7743">12278 14026 1303 0,'0'0'601'0,"-17"20"-552"0,17-20-15 16,-11 18-12-16,11-18-1 0,0 0-10 0,-5 19-5 15,5-19-6-15,0 0 0 0,0 0 0 0,0 0 0 16,22 1 0-16,-22-1 0 0,0 0 0 0,25-15 0 16,-25 15 0-16,17-14 0 0,-17 14 0 0,0 0 0 15,22-24 0-15,-22 24 0 0,14-22 0 0,-14 22 0 16,11-24 0-16,-11 24 0 0,7-23 0 15,-7 23 0-15,0-20 0 0,0 20 0 0,-5-19 0 16,5 19 0-16,0 0 0 0,-15-20 0 0,15 20 0 16,-17-11 0-16,17 11 0 0,-19-5 0 0,19 5 0 15,-24 5 0-15,24-5 0 0,-22 16 0 16,22-16 0-16,-21 28 0 0,10-10 0 0,4 1 0 0,-2 2 0 16,2 2 0-16,1 1 0 0,0 2 0 15,0 0 0-15,2-2 0 0,0-2 0 16,2-4 0-16,2-18 0 0,4 25 0 0,-4-25 0 15,0 0 0-15,24 22 0 0,-24-22 0 0,30 6 0 16,-13-8 0-16,7 0 0 0,-1-5 0 0,6 4-17 16,-7-24-197-16,32 39-240 0,-37-28-150 0,25 5-40 15,-4 14 531-15</inkml:trace>
    <inkml:trace contextRef="#ctx0" brushRef="#br3" timeOffset="201972.9775">13316 13360 1472 0,'16'22'296'0,"-16"-22"-210"0,0 0-58 0,0 0-17 16,0 0-6-16,0 0-3 0,0 0 0 0,0 0 5 16,0 0 14-16,0 0 0 0,0 0 6 0,-4 23-7 15,7-5-3-15,-1 4-7 0,1 5 7 0,-1 4-12 16,1 2-5-16,-3 6 0 0,0 2 0 16,-3 0 0-16,2 2 0 0,-1-2 0 0,-1 0 0 15,2-2 0-15,0-1 0 0,1-3 0 0,0-3 0 16,1-5 0-16,0-3 0 0,2-5 0 0,-1-2 0 15,-2-17 0-15,8 23 0 0,-8-23 0 0,0 0 0 16,18 12 0-16,-18-12 0 0,0 0 0 16,19-8 0-16,-19 8 0 0,13-19 0 0,-13 19 0 15,13-27 0-15,-13 27 0 0,10-34 0 16,-5 16 0-16,0-2 0 0,0-1 0 0,0 1 0 16,1 2 0-16,-6 18 0 0,12-29 0 0,-12 29 0 15,16-21 0-15,-16 21 0 0,18-10 0 0,-18 10 0 16,18-2 0-16,-18 2 0 0,21 9 0 0,-21-9 0 15,18 17 0-15,-18-17 0 0,17 25 0 0,-17-25 0 16,13 34 0-16,-11-16 0 0,2 0 0 0,-3 0 0 16,-2 1 0-16,-1-3 0 0,0 1 0 15,-3 2 0-15,-2-3 0 0,-2 1 0 0,9-17 0 16,-23 32 0-16,23-32 0 0,-30 29 0 16,30-29 0-16,-34 24 0 0,34-24 0 0,-33 16 0 15,33-16 0-15,-28 6 0 0,28-6 0 0,-21-3 0 16,21 3-12-16,0 0-27 0,-7-21-8 0,6-1-43 15,23 29-187-15,-31-36-222 0,38 24-44 16,-14-13 4-16</inkml:trace>
    <inkml:trace contextRef="#ctx0" brushRef="#br3" timeOffset="202519.873">13906 13826 1366 0,'0'0'534'0,"-18"-8"-491"0,18 8-17 16,0 0-1-16,-23 20-2 0,23-20-2 0,-16 17-12 16,16-17-9-16,-15 25 0 0,15-25 0 0,-13 31 0 15,7-12 0-15,0-3 0 0,2 4 0 0,1-2 0 16,1 1 0-16,2-1 0 0,0-18 0 0,4 29 0 16,-4-29 0-16,11 19 0 0,-11-19 0 0,17 8 0 15,-17-8 0-15,21-1 0 0,-21 1 0 16,26-11 0-16,-26 11 0 0,32-25 0 0,-16 8 0 15,2-4 0-15,-2 1 0 0,1-1 0 0,-3 0 0 16,0 2 0-16,-2 2 0 0,-12 17 0 0,19-28 0 16,-19 28 0-16,16-18 0 0,-16 18 0 15,0 0 0-15,0 0 0 0,17-5 0 0,-17 5 0 16,5 17 0-16,-5-17 0 0,1 37 0 16,1-11 0-16,-4 6 0 0,2 6 0 0,-2 5 0 15,0 5 0-15,-1 4 0 0,-2 2 0 0,0 4 0 16,0 3 0-16,-1-2 0 0,0 0 0 0,1 0 0 15,-1-6 0-15,0-1 0 0,-1-5 0 0,0-4 0 16,-2-4 0-16,1-5 0 0,-1-3 0 0,1-6 0 16,-2-5 0-16,3-3 0 0,7-17 0 0,0 0 0 15,-21 17 0-15,21-17 0 0,0 0 0 16,-11-21 0-16,7 5 0 0,2-7 0 16,1-4 0-16,0-2 0 0,1-6 0 0,1-4 0 15,2-4 0-15,1-3 0 0,0-8 0 0,1 0 0 16,1-5 0-16,1 0 0 0,1-1 0 0,3 3 0 15,3 9 0-15,-3 5 0 0,1 9 0 0,-1 6 0 16,1 8 0-16,0 1 0 0,-12 19-11 0,23-37-190 16,15 52-195-16,-43-35-87 0,25 23-163 15,-1 13 337-15,-19-16 309 0</inkml:trace>
    <inkml:trace contextRef="#ctx0" brushRef="#br3" timeOffset="204400.9971">15800 12758 1169 0,'0'0'106'0,"-17"-9"-36"0,0 3 4 0,17 6 5 16,-22 4 1-16,22-4-8 0,-20 8-19 15,20-8-7-15,-24 9-8 0,24-9-4 0,-24 8-8 16,24-8 0-16,-22 6-6 0,22-6-3 0,-22 5-8 15,22-5-3 1,-26 5-4-16,26-5 0 0,-28 7 0 0,28-7 2 16,-28 11-3-16,28-11 4 0,-30 17-4 15,30-17 4-15,-34 24-2 0,16-9 4 0,-1 0-4 16,1 2 4-16,-1 1-6 0,-2 2 4 0,2-1-5 16,-1 2 7-16,1-2-6 0,-1 2 8 15,1 0-6-15,0 0 4 0,1 0-4 0,1-3 3 16,1 0-3-16,2 0 4 0,14-18-4 0,-26 33 2 15,26-33-2-15,-18 29 1 0,18-29-2 0,-16 27 2 16,16-27-2-16,-10 28 1 0,10-28-2 0,-3 28 0 16,3-28-1-16,-1 29-14 0,1-29 26 0,1 32-28 15,-1-32 28-15,3 29-12 0,-3-29-1 16,7 27 2-16,-7-27-1 0,7 27 1 0,-7-27-2 16,6 23 2-16,-6-23-2 0,8 23 3 0,-8-23-3 15,10 22 3-15,-10-22-4 0,12 19 4 16,-12-19-3-16,14 18 2 0,-14-18-2 0,17 17 2 15,-17-17-2-15,20 19 2 0,-20-19-2 0,24 20 1 16,-24-20-1-16,26 20 1 0,-26-20-2 0,29 22 4 16,-29-22-3-16,30 27 2 0,-30-27-1 15,31 26 1-15,-31-26-2 0,32 27 3 0,-32-27-3 16,28 25 3-16,-28-25-3 0,25 25 2 0,-25-25-2 16,20 21 2-16,-20-21-2 0,17 22 3 0,-17-22-2 15,11 23 1-15,-11-23-1 0,6 24 0 0,-6-24 0 16,2 27 0-16,-2-27 0 0,-1 28 0 0,1-28 0 15,-4 27-7-15,4-27 8 0,-9 27-14 0,9-27 29 16,-11 24-14-16,11-24-1 16,-11 24-1-16,11-24 0 0,-15 23 0 0,15-23 0 15,-17 21 0-15,17-21 0 0,-17 16 0 0,17-16 0 16,-17 11 0-16,17-11 0 0,-20 7 0 0,20-7 0 16,-24 6 0-16,24-6 0 0,-23 4 0 0,23-4 0 15,-23 2 0-15,23-2 0 0,-28 2 0 0,28-2 0 16,-33 3 0-16,16-3 0 0,17 0 0 15,-32 0 0-15,15 0 0 0,17 0 0 0,-31 0 0 16,31 0 0-16,-28 0 0 0,28 0 0 0,-23-1 0 16,23 1 0-16,-19-3 0 0,19 3 0 0,-17-1 0 15,17 1 0-15,0 0 0 0,0 0 0 16,-20-4 0-16,20 4 0 0,0 0 0 0,0 0 0 16,0 0 0-16,0 0 0 0,0 0 0 0,0 0 0 15,0 0 0-15,20-13 0 0,-20 13 0 16,24-7 0-16,-24 7 0 0,31-6 0 0,-13 5 0 15,1 1 0-15,0 1 0 0,1 2 0 0,-2 2 0 16,-1 4 0-16,0-1 0 0,-17-8 0 0,29 19 0 16,-29-19 0-16,22 25 0 0,-22-25 0 0,16 27 0 15,-16-27 0-15,9 31 0 0,-7-14 0 0,-3 1 0 16,-2 0 0-16,1 1 0 0,-3 1 0 0,-1-1 0 16,-1 0 0-16,-2 1 0 0,-2-2 0 15,2 0 0-15,-2 0 0 0,-3 1 0 16,1 0 0-16,-1 0 0 0,-1 1 0 0,-2 1 0 15,-3 2 0-15,1 1 0 0,-1 3 0 0,0 1 0 16,-2 1 0-16,-1 1 0 0,-1 1 0 0,0 1 0 16,0 2 0-16,1 0 0 0,-3 1 0 0,4 1 0 15,2 3 0-15,-1-2 0 0,4 2 0 16,0-2 0-16,1 0 0 0,4 0 0 0,1 1 0 16,2-2 0-16,3-2 0 0,1 1 0 0,4-1 0 15,0-1 0-15,3 0 0 0,3-1 0 0,3-2 0 16,1 0 0-16,5-1 0 0,2-2 0 0,3-1 0 15,2 1 0-15,4-2 0 0,3 1 0 0,1-1 0 16,7-2 0-16,1-1 0 0,1-2 0 16,5 1 0-16,-1-5 0 0,4 3 0 15,-2-5-38-15,7 7-55 0,-17-27-135 0,38 41-183 16,-40-33-161-16,20 7 19 0,8 10 402 0</inkml:trace>
    <inkml:trace contextRef="#ctx0" brushRef="#br3" timeOffset="205744.8327">16759 13201 454 0,'-17'3'68'0,"17"-3"11"0,0 0-1 0,0 0 12 15,0 0-18-15,0 0-16 0,0 0-28 0,0 0-17 16,0 0-7-16,0 0 1 0,0 0 3 0,0 0 4 16,0 0 14-16,0 0 11 0,0 0 14 0,27-12 13 15,-27 12 2-15,0 0 1 0,22-1-10 16,-22 1-13-16,19 4-14 0,-19-4-6 15,26 5-8-15,-26-5-1 0,29 5-5 0,-12-2 1 16,-17-3 0-16,36 0 2 0,-16-4 3 0,3 3-1 16,0-4 2-16,4 4-5 0,-2-4-2 0,6 1-5 15,-1-1-1-15,1 2-3 0,-1-1 1 0,3 0-1 16,-1 1 0-16,0-1 1 0,4 1 0 0,-2-1-3 16,3 2 3-16,1-1-3 0,1 2 2 0,0-2-1 15,0 1 0-15,1 1 0 0,-1-2-1 16,1 2 0-16,1-2 0 0,1 0-1 0,0 0 1 15,1 0 0-15,-1-2 1 0,2 2-1 16,2-1 2-16,2-1-2 0,-1 0 3 0,6 1-3 16,-1 0 2-16,1-1-1 0,1 0 1 0,1 2-1 15,-1 0 2-15,1 1-2 0,1-1-1 0,0 3 1 16,1 0 0-16,0 2 0 0,2-1 1 0,0 1-1 16,2 1 0-16,0-1 2 0,0 2-2 15,-1 0 2-15,1 0 0 0,1 0-1 0,-1-1 0 16,1 2 2-16,5-1-2 0,1 2 5 0,-2-2 1 15,3 2 4-15,-2-3 3 0,3 2 3 0,0-4 0 16,2 3 1-16,-1-3-2 0,7 1-2 0,-1-2-1 16,5 3-1-16,-1-3-3 0,3 1-2 0,-2-1-3 15,3 1-1-15,3 1 0 16,3-2-2-16,-1 1 1 0,3 0 0 0,-2 0-1 16,-2 0 1-16,4 1 1 0,1-1 1 0,3 0 3 15,3 1 3-15,-3-3 4 0,3 2 3 0,-4-3 0 16,4 2 2-16,-1-4-1 0,7 3-2 0,-2-4 0 15,1 2-6-15,-2-1 1 0,-1-1-2 0,2 2-1 16,3-2-3-16,0 0 1 0,-1 1-4 0,0-2 2 16,-3 3 2-16,3-2 0 0,4 1-2 15,-2 2 1-15,-1-1-2 0,-3 1 0 0,1 1 0 16,1-1-1-16,2 2 0 0,0 2 0 0,-2 0 1 16,-3-1 1-16,1 1-2 0,-2-1 0 0,5-1 1 15,-1 0-2-15,0 0 2 0,-1-4-2 16,-1 0-5-16,2 0-1 0,1-5-6 0,-2 2-5 15,-1-4-8-15,0 4-15 0,-9-9-23 0,13 17-70 16,-29-36-205-16,19 24-281 0,-8-1 13 16,-14-11 424-16</inkml:trace>
    <inkml:trace contextRef="#ctx0" brushRef="#br3" timeOffset="206776.357">16419 14405 1289 0,'-33'-6'114'0,"33"6"-50"15,0 0-21-15,0 0-4 0,0 0-2 16,0 0-3-16,0 0-8 0,0 0-5 16,0 0-4-16,0 0-5 0,0 0-4 0,0 0-3 15,19-18-1-15,-19 18-1 0,25-9 1 0,-25 9-1 16,34-8 1-16,-15 3-3 0,2 0 2 0,2 1-3 16,0 0 2-16,1-1 0 0,4 1 1 0,-1-1-1 15,2 0 2-15,4 2-2 0,1-2 2 0,4 3 0 16,2-3 2-16,1 2-1 0,1 2-1 15,3 0-3-15,-2 1-1 0,1 0 1 0,4 0-1 16,-1 1 0-16,2 0 1 0,1-1 0 0,2 0-1 16,3 0 0-16,3-1 0 0,5 0 2 0,3-2-1 15,2 1 0-15,2-2 0 0,3 1-2 0,2-2 2 16,1 1-3-16,5 1 2 0,-1-1-3 16,6 0 1-16,2 2-2 0,0 1 1 0,2 1 1 15,-1 1 2-15,1 1 1 0,6 1 0 16,2 0 0-16,-1 1 1 0,3 1-2 0,-3 0 1 15,0 1 2-15,4 0-4 0,0 1 2 0,1 0-1 16,2 2 3-16,-3-1 1 0,-1 0 3 0,4-1 2 16,4 0 6-16,-1-2 2 0,4 1 3 0,-3-4-1 15,4 3-1-15,2-4 0 0,4 2-4 0,1-4-1 16,3 1-4-16,0-3-4 0,2 1 0 16,2-2 0-16,5 1-2 0,3-2 0 0,-1 0-2 15,2-1 2-15,0 0-3 0,0 0 3 0,1-2-3 16,-2 1 2-16,1 0-1 0,1 1 0 15,0-3 0-15,-2 2 0 0,0-2-2 0,2 0 2 16,4-1-3-16,-2-1 3 0,0 1-3 0,4-1 2 16,-1-1-3-16,0-2 1 0,-2 0-10 0,-3 0-7 15,-7-4-22-15,5 11-32 0,-20-23-97 16,23 24-391-16,-31-10-42 0,-4-1 120 0</inkml:trace>
    <inkml:trace contextRef="#ctx0" brushRef="#br3" timeOffset="207867.5725">16184 15762 551 0,'0'0'196'0,"0"0"-120"0,0 0 10 0,0 0-1 16,0 0 13-16,0 0-4 0,21-4-13 0,-21 4-18 16,0 0-9-16,0 0-9 0,26-8-5 15,-26 8-3-15,0 0-4 0,21-2 0 0,-21 2-1 16,18 2-2-16,-18-2-3 0,21 4-3 16,-21-4-4-16,25 8-2 0,-25-8-2 0,31 6-1 15,-13-3 3-15,0-1-4 0,4 1 1 0,3-2-5 16,1 2-3-16,5-2-1 0,2 0-2 0,-1-1-1 15,4 0-1-15,0 0 0 0,3-1 0 0,5 1-1 16,2 0 1-16,4-2-1 0,2 2 0 16,1-2 1-16,2 1-1 0,1 2-1 0,0-1 1 15,2 2 0-15,-1-2 0 0,2 0-1 0,3 1 0 16,4-1 2-16,3 1 2 0,4-2 0 0,0 1 2 16,0-1 1-16,3-2-1 0,0 2 1 0,3-1-2 15,3-1-1-15,0 2-3 0,4-1 2 0,2 0-2 16,0 2 1-16,2-1 1 0,0 1-2 15,1 1 1-15,3 1 0 0,3-1-1 16,0 1 2-16,1 1-1 0,-1 0-1 0,1 1 0 16,2-2-2-16,2 2 3 0,2 1 0 0,0-2 1 15,-2 0 1-15,2 2 2 0,4-4-1 0,3 1 1 16,-1-2 0-16,5 1 0 0,-2-2 0 0,1 0 1 16,4-3 2-16,4 1-2 0,0-3 2 0,4 1-4 15,3-1-1-15,2-1-3 0,-1 1 5 16,5 1-2-16,-5 0 2 0,3 2 5 0,2-1 1 15,1 1-7-15,-1 1-5 0,-6 1 0 0,6-1 0 16,-3 2 0-16,3 0 0 0,-1 0 0 0,-1 2 0 16,-2-1 0-16,5-1 0 0,2-1 0 15,-3-1 0-15,3-1 0 0,1 0 0 0,2-2 0 16,1-1 0-16,1 2 0 0,-5-2 0 0,1 1 0 16,0-1 0-16,-4-2 0 0,2 1 0 15,-5-1 0-15,1 0 0 0,-3 0 0 0,-6 2 0 16,-2-1 0-16,-2 3 0 0,-1-1 0 0,-1 4-22 15,-7-1-6-15,-2 4-12 0,-9-7-21 0,10 25-95 16,-36-29-337-16,19 16-124 0,-7-2 5 0</inkml:trace>
  </inkml:traceGroup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1T23:38:25.461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948 10640 900 0,'0'0'207'0,"0"0"-110"15,0 0 10-15,0 0-2 0,21-2-9 0,-21 2-22 16,0 0-22-16,22-19-11 0,-22 19-13 0,19-7-12 16,-19 7-9-16,17-7-8 0,-17 7-13 0,17-6-21 15,-17 6-32-15,17 1-96 0,-17-1-261 0,-6-20-137 16,6 20 97-16</inkml:trace>
  <inkml:trace contextRef="#ctx0" brushRef="#br0" timeOffset="39687.4383">5667 12546 1983 0,'0'0'43'0,"-28"-2"-22"16,28 2-21-16,-20 1 0 0,20-1 0 0,0 0 0 15,0 0 0-15,0 0 0 0,0 0 0 16,0 0-27-16,4 17-26 0,13-3-62 16,-17-14-450-16,0 0-71 0,29 17-11 0</inkml:trace>
  <inkml:trace contextRef="#ctx0" brushRef="#br0" timeOffset="45807.9704">21271 12028 1601 0,'0'0'446'0,"0"0"-446"0,-21 3 0 0,21-3 0 15,0 0 0-15,-18 17 0 0,18-17 0 0,0 0 0 16,3 23 0-16,-3-23 0 0,20 12-31 0,-20-12-116 16,35 2-509-16,-35-2 48 0,32-2 4 15</inkml:trace>
  <inkml:trace contextRef="#ctx0" brushRef="#br0" timeOffset="94471.6094">17482 15930 2047 0,'0'0'0'16,"-30"13"0"-16,30-13 0 0,0 0 0 0,-17 3 0 15,17-3 0-15,0 0 0 0,0 0 0 16,0 0 0-16,15-32-55 0,19 41-234 0,-35-45-134 16,45 23-255-16,-19 1 84 0,-8-19 587 0</inkml:trace>
  <inkml:trace contextRef="#ctx0" brushRef="#br0" timeOffset="101875.3613">25349 16241 1992 0,'-23'40'55'0,"1"-22"-55"0,2-6 0 16,20-12 0-16,-28 9 0 0,28-9 0 0,-19 0 0 15,19 0 0-15,0 0 0 0,0 0 0 16,0 0 0-16,0 0 0 0,0 0 0 0,0 0 0 16,-12-19 0-16,8 2-13 0,4 17-203 0,-7-18-105 15,26 20-260-15,-19-2-17 0,-19-14 281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12.14063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3T00:55:36.07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2730 6439 1353 0,'-3'-23'55'0,"3"23"-7"0,5-20-21 0,-5 20 29 16,12-24-17-16,-12 24 18 0,22-28-5 0,-22 28-21 15,24-26-10-15,-24 26-12 0,21-21-2 16,-21 21-2-16,0 0 5 0,20-18 3 0,-20 18 16 16,0 0 6-16,0 0 7 0,0 0-7 0,0 0-7 15,0 0-11-15,0 0-4 0,-20 5-2 16,20-5-2-16,0 0 0 0,-23 14-4 0,23-14 0 16,0 0-4-16,-15 19-1 0,15-19-2 0,0 0 2 15,-2 25-2-15,2-25 3 0,6 31-3 0,1-9-11 16,-1 1 26-16,4 4-25 0,-1 1 24 15,-1-1-8-15,-2 1-6 0,2-1 4 0,-4-1-4 16,1-1 4-16,-3-4-3 0,0-1 4 0,-2-20-3 16,-2 29 3-16,2-29-2 0,0 0 3 0,-3 19 0 15,3-19 2-15,0 0 0 0,0 0-6 0,0 0 0 16,-3-23 0-16,2 6 0 0,-1-5 0 0,2-5 0 16,2-6 0-16,2-2 0 15,3-1 0-15,0-1 0 0,0 0 0 0,2-2 0 16,1 2 0-16,1-1 0 0,0 1 0 0,-2 4 0 15,2 2 0-15,0 3 0 0,1 4 0 0,-4 2 0 16,3 5 0-16,-11 17 0 0,20-23 0 0,-20 23 0 16,0 0 0-16,23-15 0 0,-23 15 0 0,0 0 0 15,26-3 0-15,-26 3 0 0,23 2 0 0,-23-2 0 16,25 9 0-16,-25-9 0 0,30 13 0 16,-30-13 0-16,33 16 0 0,-15-5 0 0,-18-11 0 15,33 22 0-15,-33-22 0 0,24 28 0 0,-24-28 0 16,17 29 0-16,-14-11 0 0,-4 1 0 15,-7 2 0-15,-3 2 0 0,-2 2 0 0,-9-1 0 16,0 2 0-16,-2 0 0 0,-3 0 0 0,0-3 0 16,-3-1 0-16,-1-3 0 0,3-3 0 0,1-1 0 15,4-3 0-15,-3-4 0 0,5-1 0 16,-1 0 0-16,4-5 0 16,18-2 0-16,-29 0 0 0,29 0 0 0,-19-7 0 0,19 7 0 0,0 0 0 15,-19-21 0-15,19 21 0 0,0 0 0 0,-6-20 0 16,6 20 0-16,0 0 0 0,0 0 0 0,0 0 0 15,0 0 0-15,0 0 0 0,4 19 0 0,-2 3 0 16,2 9 0-16,-2 8 0 0,-2 8 0 16,-6 6 0-16,-1 4 0 0,-7 4 0 15,-5 3 0-15,-3-1 0 0,-2 2 0 0,1-2 0 16,-3-4 0-16,2-3 0 0,1-7 0 0,2-5 0 16,4-4 0-16,-1-7 0 0,9 4-4 0,-12-25-188 15,38 31-316-15,-17-43-117 0,-6 22 22 0,6-22 489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1T23:40:47.613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Group>
    <inkml:annotationXML>
      <emma:emma xmlns:emma="http://www.w3.org/2003/04/emma" version="1.0">
        <emma:interpretation id="{B7DB644B-9A5D-4409-B42D-4C08AFF3A473}" emma:medium="tactile" emma:mode="ink">
          <msink:context xmlns:msink="http://schemas.microsoft.com/ink/2010/main" type="inkDrawing" rotatedBoundingBox="11955,1562 19705,3358 18932,6696 11181,4899" semanticType="callout" shapeName="Other">
            <msink:sourceLink direction="to" ref="{9490DDD1-EDD8-49C2-A5D3-0094F7EF7BDD}"/>
            <msink:sourceLink direction="to" ref="{88C0345F-E430-4978-B1AC-186F88A725EB}"/>
          </msink:context>
        </emma:interpretation>
      </emma:emma>
    </inkml:annotationXML>
    <inkml:trace contextRef="#ctx0" brushRef="#br0">11630 2965 1439 0,'0'0'209'0,"0"0"-202"0,0 0-18 15,0 0 1-15,0 0 7 0,18-11 7 0,-18 11-3 16,31-13 1-16,-12 6-1 0,3 0 2 16,1-1 0-16,0 2 5 0,4 3 4 0,-4-5 7 15,5 7 4-15,-3-2-1 0,4 1-3 0,-3 1-5 16,3 4-3-16,-3-3 0 0,3 2 1 0,0 0-1 15,0 1 0-15,3 1-2 0,1-1-2 0,-1 0-1 16,4 1 1-16,1-1 0 0,4 0 2 0,2-1 2 16,5-1 0-16,0-2 0 0,7-1-1 15,0 0 1-15,4-2-1 0,3 0 2 16,3-1-2-16,3-3 0 0,3 1-3 0,3 0 2 16,5 0-2-16,1 1 1 0,3 0-1 0,-2 0-1 15,2 2-3-15,0 0 0 0,2 2-1 0,1-1 1 16,3 2 0-16,-3 0 0 0,2 1 0 0,-3 1-2 15,-2 0 0-15,2 1 0 0,-3-1 2 0,2 1 0 16,1 0 1-16,-2-2 0 0,1 1 1 16,-2-1-3-16,-2 0-2 0,0 0 0 0,0 1 0 15,3-2 0-15,1 0 0 0,0-1 0 0,0 0 0 16,-2-1 0-16,2 1 0 0,2 0 0 0,-1-1 0 16,2 2 0-16,2-1 0 0,-1-1 0 0,-2 2 0 15,-2-1 0-15,2 2 0 0,2-2 0 16,-1 2 0-16,-2 0 0 0,-1 0 0 0,-6 3 0 15,-1-2 0-15,-4 1 0 0,-4-2 0 16,-2 2 0-16,0-2 0 0,-5 1 0 0,-4-1 0 16,-3-1 0-16,-4-1 0 0,-4 1 0 0,-4-1 0 15,-3-1 0-15,-6 1 0 0,-2 0 0 0,-4-2 0 16,-4 1 0-16,-3 0 0 0,-3 0 0 0,-18 3 0 16,26-3 0-16,-26 3 0 0,0 0 0 0,0 0 0 15,0 0 0-15,0 0 0 0,0 0 0 16,0 0-75-16,0 0-242 0,-22-5-246 0,22 5-59 15,-22 8 153-15</inkml:trace>
    <inkml:trace contextRef="#ctx0" brushRef="#br0" timeOffset="11952.0955">12515 5209 1318 0,'0'0'593'15,"0"0"-576"-15,21-12-18 0,-21 12 2 0,21-12-1 16,-21 12 4-16,32-9 0 0,-14 7 0 0,3-1 1 16,2 2-2-16,3 1 0 0,2-1-1 0,2 1 0 15,2 0 0-15,0 0-1 0,6 1 1 16,2 0 1-16,5 0-1 0,5 1 3 0,2-1 1 15,6 1 1-15,-1 0 0 0,4 0 1 16,1-1-1-16,2 0 3 0,2 1-3 0,3 1 1 16,2 0-3-16,3 0-1 0,1 1-3 0,3-2 1 15,0 2-2-15,2 0 1 0,0-2 0 0,2 2 0 16,2-3-1-16,2 1 0 0,2-1 0 0,2 2 1 16,1-2-1-16,0-1 1 0,0 0-1 15,0 0 0-15,3-1 0 0,3 1 0 0,1 0 0 16,0 0 0-16,1 1 0 0,-2 3 0 0,3-2 0 15,3 4 0-15,-1-1 0 0,3 2 0 0,-3 3 0 16,3 0 0-16,2-1 0 0,1 2 0 0,0 0 0 16,0 2 0-16,-1-1 0 0,-3 1 0 15,1-1 0-15,3-1 0 0,-4-2 0 16,1 0 0-16,-3-2 0 0,1 0 0 0,2-3 0 16,1 1 0-16,-1-3 0 0,2-1 0 0,-1-2 0 15,-1 0 0-15,3-2 0 0,0 1 0 0,-2-2 0 16,0 0 0-16,-5 0 0 0,-4 0 0 0,-1-1 0 15,-2 2 0-15,-7-2 0 0,-4 0 0 0,-9 2 0 16,-8-1 0-16,-8 0 0 0,-5 2 0 0,-12-2 0 16,-7 1 0-16,-10 0 0 0,-7 2 0 15,-17 1 0-15,0 0 0 0,0 0 0 0,0 0 0 16,0 0 0-16,-25-16 0 0,25 16-29 0,-44-11-89 16,36 29-134-16,-41-39-106 0,49 21-239 15,-45 5 59-15,7-19 384 0</inkml:trace>
  </inkml:traceGroup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1T23:40:30.695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Group>
    <inkml:annotationXML>
      <emma:emma xmlns:emma="http://www.w3.org/2003/04/emma" version="1.0">
        <emma:interpretation id="{88D45F1C-86DA-4628-92CB-2E73F4D8894E}" emma:medium="tactile" emma:mode="ink">
          <msink:context xmlns:msink="http://schemas.microsoft.com/ink/2010/main" type="writingRegion" rotatedBoundingBox="665,655 11811,609 11840,7667 694,7712"/>
        </emma:interpretation>
      </emma:emma>
    </inkml:annotationXML>
    <inkml:traceGroup>
      <inkml:annotationXML>
        <emma:emma xmlns:emma="http://www.w3.org/2003/04/emma" version="1.0">
          <emma:interpretation id="{4077E5F9-5B44-4440-96D1-3C3985F418B3}" emma:medium="tactile" emma:mode="ink">
            <msink:context xmlns:msink="http://schemas.microsoft.com/ink/2010/main" type="paragraph" rotatedBoundingBox="867,518 4560,703 4507,1766 813,158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3C7F2A31-955C-4AA8-814F-63E549BCBAC2}" emma:medium="tactile" emma:mode="ink">
              <msink:context xmlns:msink="http://schemas.microsoft.com/ink/2010/main" type="line" rotatedBoundingBox="867,518 4560,703 4507,1766 813,1581"/>
            </emma:interpretation>
          </emma:emma>
        </inkml:annotationXML>
        <inkml:traceGroup>
          <inkml:annotationXML>
            <emma:emma xmlns:emma="http://www.w3.org/2003/04/emma" version="1.0">
              <emma:interpretation id="{4A909F88-85B7-434A-9F00-B1D582AA2FAB}" emma:medium="tactile" emma:mode="ink">
                <msink:context xmlns:msink="http://schemas.microsoft.com/ink/2010/main" type="inkWord" rotatedBoundingBox="867,518 4560,703 4507,1766 813,1581"/>
              </emma:interpretation>
              <emma:one-of disjunction-type="recognition" id="oneOf0">
                <emma:interpretation id="interp0" emma:lang="en-NZ" emma:confidence="0">
                  <emma:literal>Results.</emma:literal>
                </emma:interpretation>
                <emma:interpretation id="interp1" emma:lang="en-NZ" emma:confidence="0">
                  <emma:literal>Result.</emma:literal>
                </emma:interpretation>
                <emma:interpretation id="interp2" emma:lang="en-NZ" emma:confidence="0">
                  <emma:literal>Results</emma:literal>
                </emma:interpretation>
                <emma:interpretation id="interp3" emma:lang="en-NZ" emma:confidence="0">
                  <emma:literal>Result?</emma:literal>
                </emma:interpretation>
                <emma:interpretation id="interp4" emma:lang="en-NZ" emma:confidence="0">
                  <emma:literal>Resulted.</emma:literal>
                </emma:interpretation>
              </emma:one-of>
            </emma:emma>
          </inkml:annotationXML>
          <inkml:trace contextRef="#ctx0" brushRef="#br0">912 758 1060 0,'2'-24'224'16,"-2"24"-153"-16,0 0-8 0,0 0 41 0,0 0-41 15,0 0 42-15,0 0-56 0,0 0-22 16,0 0 4-16,0 0 5 0,0 0 1 0,0 0-38 16,0 0 31-16,0 0-56 0,0 0 37 0,-7 21 6 15,7-21-10-15,-9 31 9 0,5-9-3 0,0 1 4 16,-1 3-9-16,4 0 7 0,-2 4-13 0,1 4 14 15,-2 2-15-15,1 9 15 0,-2 2-13 16,1 5-9-16,-2 3 21 0,0 0-26 16,-1-2 16-16,-1 1-3 0,2-6-8 0,0 0 9 15,1-8-6-15,3-5 6 0,1-8-7 0,2-8 3 16,-1-19-3-16,6 21 2 0,-6-21-4 0,0 0 2 16,18-5 5-16,-18 5 0 0,15-30 6 0,-5 3-4 15,-1-7 3-15,2-8-8 0,3 0 6 0,-3-3-9 16,0 0 12-16,-2 2-7 0,-4 0-8 0,0 1 23 15,-4 0-20-15,-1-2 17 0,-1 3-3 16,-1 0-12-16,-1 5 6 0,1-1-9 0,1 3 9 16,2 3-6-16,2-2 8 0,3 4-7 0,2 4 7 15,1 4-8-15,-9 21-10 0,27-31 15 0,-7 19-3 16,3-8 20-16,4 7-19 0,1 1 0 16,3-1 0-16,1 8 0 0,-1-2 0 0,0 3 0 15,-2 6 0-15,0 5 0 0,-2 2 0 0,-2 7 0 16,-1 0 0-16,-7-2 0 0,-17-14 0 15,24 30 0-15,-18-13 0 0,-2 8 0 0,-6-3 0 16,-1 3 0-16,-6-4 0 0,-4 0 0 0,-4 3 0 16,-4-2 0-16,-2 1 0 0,-2 0 0 0,-2-3 0 15,-2 1 0-15,1 1 0 0,-2-2 0 0,1 1 0 16,1-1 0-16,2 0 0 0,1-4 0 0,5-3 0 16,2-6 0-16,18-7 0 0,-20 10 0 15,20-10 0-15,0 0 0 0,0 0 0 16,0 0 0-16,0 0 0 0,0 0 0 0,23 8 0 15,-6-2 0-15,0 2 0 0,4 2 0 0,-1 5 0 16,2-1 0-16,0 5 0 0,-1 1 0 0,-2 1 0 16,-2 2 0-16,-1 1 0 0,-1 1 0 0,-2-1 0 15,-1 2 0-15,0-3 0 0,1-3 0 0,0 0 0 16,-2-3-15-16,6 0-36 0,-17-17-23 16,31 33-68-16,-31-33-446 0,0 0-53 0,25 19 106 15</inkml:trace>
          <inkml:trace contextRef="#ctx0" brushRef="#br0" timeOffset="374.9998">1511 1253 1423 0,'-14'40'467'0,"14"-40"-448"0,0 0-10 15,0 0-2-15,0 0 4 0,0 0 8 0,22 14 4 16,-22-14-3-16,30 5 1 0,-9-7-8 0,2 2 1 15,2-4-13-15,5-2-1 0,-1 1 0 0,2-4 0 16,1-2 0-16,-3-1 0 0,-1-3 0 16,-4 2 0-16,-2-2 0 0,-3 1 0 0,-19 14 0 15,28-32 0-15,-28 32 0 0,11-31 0 0,-11 31 0 16,-7-32 0-16,7 32 0 0,-21-27 0 16,21 27 0-16,-36-16 0 0,14 9 0 0,-3 4 0 15,-3 2 0-15,0 3 0 0,-1 4 0 0,0 4 0 16,-1 6 0-16,2 3 0 0,2 4 0 0,1 5 0 15,1 2 0-15,3 4 0 0,4 1 0 16,4-1 0-16,4 1 0 0,5 0 0 0,5-2 0 16,4-3 0-16,6-6 0 0,7-2 0 0,5-4 0 15,5-3 0-15,7-3 0 0,4-6 0 0,6-3-16 16,2-9-67-16,14 18-127 0,-17-28-428 0,17 8 6 16,-14-7 165-16</inkml:trace>
          <inkml:trace contextRef="#ctx0" brushRef="#br0" timeOffset="718.7564">2324 1178 1659 0,'-28'4'218'0,"28"-4"-151"0,-31-10-53 16,31 10 0-16,-29-1 11 0,29 1 0 0,-23 2 0 16,23-2-25-16,-21 4 0 0,21-4 0 15,0 0 0-15,-23 18 0 0,23-18 0 0,-11 20 0 16,11-20 0-16,-9 27 0 0,9-27 0 0,-4 30 0 15,4-30 0-15,0 32 0 0,0-32 0 0,1 29 0 16,-1-29 0-16,5 24 0 0,-5-24 0 16,7 20 0-16,-7-20 0 0,10 17 0 0,-10-17 0 15,0 0 0-15,23 14 0 0,-23-14 0 0,21 6 0 16,-21-6 0-16,22 5 0 0,-22-5 0 16,22 3 0-16,-22-3 0 0,18 9 0 0,-18-9 0 15,0 0 0-15,21 15 0 0,-21-15 0 0,0 0 0 16,6 23 0-16,-6-23 0 0,-5 23 0 0,5-23 0 15,-12 26 0-15,12-26 0 0,-19 25 0 0,19-25 0 16,-20 20 0-16,20-20 0 0,-20 15 0 0,20-15 0 16,0 0 0-16,-17 15-22 0,17-15-48 15,0 0-41-15,22 11-272 0,-22-11-220 16,20-22 14-16,-20 22 321 0</inkml:trace>
          <inkml:trace contextRef="#ctx0" brushRef="#br0" timeOffset="1124.7151">2657 1211 1895 0,'0'0'62'0,"0"0"-23"0,0 0 1 0,-7 19-29 0,7-19-11 0,-19 16 0 16,19-16 0-16,-20 25 0 0,9-8 0 0,1 4 0 15,-2-1 0-15,2 4 0 0,0 0 0 0,2 5 0 16,2-1 0-16,0 0 0 0,2-5 0 0,3-2 0 15,2-2 0-15,-1-19 0 0,12 27 0 16,-12-27 0-16,23 17 0 0,-23-17 0 0,32 6 0 16,-15-10 0-16,3 0 0 0,-2-5 0 0,4-3 0 15,0-2 0-15,-1-4 0 0,3-1 0 0,-3-2 0 16,1 2 0-16,-3-2 0 0,-4 3 0 0,-1-1 0 16,-3-2 0-16,-11 21 0 0,13-29 0 15,-13 29 0-15,0 0 0 0,0 0 0 0,0 0 0 16,2-17 0-16,-2 17 0 0,0 0 0 15,0 0 0-15,-8 18 0 0,8-18 0 0,-9 26 0 16,6-8 0-16,0 3 0 0,2-1 0 0,1-1 0 16,1 1 0-16,4-2 0 0,1-1 0 0,-6-17 0 15,22 26 0-15,-22-26 0 0,32 13-48 0,-9-9-27 16,-5-16-51-16,31 23-307 0,-36-36-101 0,21 9-69 16,-3-3 376-16</inkml:trace>
          <inkml:trace contextRef="#ctx0" brushRef="#br0" timeOffset="1312.2008">3472 860 1540 0,'0'0'496'0,"-20"3"-485"0,20-3-11 16,-23 30 0-16,10-9 0 0,-1 3 0 16,0 4 0-16,-2 6 0 0,1 4 0 0,1 4 0 15,2 5 0-15,3-2 0 0,2 2 0 0,3-1 0 16,3-2 0-16,1-2 0 0,4-3 0 0,2-4 0 15,5-5 0-15,2-7 0 0,7-4-14 0,-1-8-47 16,10 2-34-16,-11-27-96 0,29 22-347 0,-19-25-63 16,9-2 55-16</inkml:trace>
          <inkml:trace contextRef="#ctx0" brushRef="#br0" timeOffset="1515.7439">4012 676 1891 0,'3'27'118'0,"-17"-9"-84"0,-2 5-30 16,-2 3-4-16,-2 6 0 0,0 4 0 16,-2 4 0-16,-3 4 0 0,1 0 0 0,2 2 0 15,2 4 0-15,4 1 0 0,2 1 0 0,3 0 0 16,3-5 0-16,2-2 0 0,1-3 0 0,2-5 0 16,1-2 0-16,3-3 0 0,-1-8-10 0,5-1-41 15,-5-23-16-15,15 35-72 0,-34-35-404 0,19 0-70 16,0 0 31-16</inkml:trace>
          <inkml:trace contextRef="#ctx0" brushRef="#br0" timeOffset="1965.9327">3709 1149 1409 0,'35'16'471'0,"-38"3"-337"0,3-19-109 15,0 0-17-15,0 0-8 0,0 0 0 0,23 13 0 16,-23-13 0-16,26 1 0 0,-6-2 0 15,3-5 0-15,5-1 0 0,2-5 0 0,4 0 0 16,2-2 0-16,3 2 0 0,2 0 0 0,-1-1 0 16,0 0 0-16,-5 1 0 0,-3 0 0 0,-6 1 0 15,-7 6 0-15,-19 5 0 0,21-7 0 0,-21 7 0 16,0 0 0-16,0 0 0 0,0 0 0 0,-19 12 0 16,1-3 0-16,-4 2 0 0,-3 5 0 15,-6 2 0-15,1 1 0 0,-2 3 0 16,2 2 0-16,2 1 0 0,4-2 0 0,3-2 0 15,5-1 0-15,6-3 0 0,10-17 0 0,-3 27 0 16,3-27 0-16,14 17 0 0,-14-17 0 0,34 8 0 16,-8-8 0-16,4-5 0 0,6-3 0 0,1-2 0 15,5-3 0-15,-5 4 0 0,2 2 0 0,-3 2 0 16,-6 4 0-16,-4-1 0 0,-9 0 0 16,-17 2 0-16,17 6 0 0,-17-6 0 0,0 0 0 15,1 20 0-15,-1-20 0 0,-15 28 0 0,3-4 0 16,-7-1 0-16,-2 2 0 0,-1-1 0 0,-1-2 0 15,1-1 0-15,1 1 0 0,4-2 0 0,2-2 0 16,15-18 0-16,-19 29 0 0,19-29 0 16,-5 18 0-16,15 0-88 0,-10-18-139 0,22 12-245 15,-22-12-182-15,0 0 87 0,26-6 529 16</inkml:trace>
          <inkml:trace contextRef="#ctx0" brushRef="#br0" timeOffset="2184.6907">4519 1533 1923 0,'-31'15'124'0,"12"-14"-124"15,19-1 0-15,0 0 0 0,0 0 0 0,0 0 0 16,-9-19 0-16,9 19 0 0,0 0 0 0,-13-27 0 15,31 30-201-15,-26-21-423 0,32-4-80 16,-8 0 187-16</inkml:trace>
        </inkml:traceGroup>
      </inkml:traceGroup>
    </inkml:traceGroup>
    <inkml:traceGroup>
      <inkml:annotationXML>
        <emma:emma xmlns:emma="http://www.w3.org/2003/04/emma" version="1.0">
          <emma:interpretation id="{EDD1C6EA-F2E9-48D7-AAC6-D440094ADE61}" emma:medium="tactile" emma:mode="ink">
            <msink:context xmlns:msink="http://schemas.microsoft.com/ink/2010/main" type="paragraph" rotatedBoundingBox="670,1988 11129,1945 11135,3354 676,339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E8F1E2C-FE31-4C3D-B16A-66040EAB2E38}" emma:medium="tactile" emma:mode="ink">
              <msink:context xmlns:msink="http://schemas.microsoft.com/ink/2010/main" type="line" rotatedBoundingBox="670,1988 11129,1945 11135,3354 676,3397"/>
            </emma:interpretation>
          </emma:emma>
        </inkml:annotationXML>
        <inkml:traceGroup>
          <inkml:annotationXML>
            <emma:emma xmlns:emma="http://www.w3.org/2003/04/emma" version="1.0">
              <emma:interpretation id="{BC07A790-9146-4357-82DC-1B91979C6213}" emma:medium="tactile" emma:mode="ink">
                <msink:context xmlns:msink="http://schemas.microsoft.com/ink/2010/main" type="inkWord" rotatedBoundingBox="670,2020 2463,2013 2468,3037 674,3045"/>
              </emma:interpretation>
              <emma:one-of disjunction-type="recognition" id="oneOf1">
                <emma:interpretation id="interp5" emma:lang="en-NZ" emma:confidence="0">
                  <emma:literal>The</emma:literal>
                </emma:interpretation>
                <emma:interpretation id="interp6" emma:lang="en-NZ" emma:confidence="0">
                  <emma:literal>the</emma:literal>
                </emma:interpretation>
                <emma:interpretation id="interp7" emma:lang="en-NZ" emma:confidence="0">
                  <emma:literal>They</emma:literal>
                </emma:interpretation>
                <emma:interpretation id="interp8" emma:lang="en-NZ" emma:confidence="0">
                  <emma:literal>she</emma:literal>
                </emma:interpretation>
                <emma:interpretation id="interp9" emma:lang="en-NZ" emma:confidence="0">
                  <emma:literal>She</emma:literal>
                </emma:interpretation>
              </emma:one-of>
            </emma:emma>
          </inkml:annotationXML>
          <inkml:trace contextRef="#ctx0" brushRef="#br1" timeOffset="7911.2864">999 2285 969 0,'-13'-34'306'0,"13"34"-213"0,0 0-16 0,0 0-7 16,-6-28-3-16,6 28-5 0,2-17-6 15,-2 17-7-15,0 0-5 0,0 0-6 0,4-21-4 16,-4 21-4-16,0 0-6 0,0 0-2 0,0 0-6 16,0 0 0-16,5 21-6 0,-1-3 2 0,-3 6-8 15,0 8 4-15,-1 3-7 0,-1 2 6 0,-3 6-9 16,-1 0 8-16,2 4-10 0,-2 3-10 16,0 2 24-16,-1 1-22 0,0-2 20 0,1 1-3 15,-1-4-13-15,1-2 7 0,2-1-12 0,1-8 1 16,3-2-14-16,2-7 1 0,5-1-21 0,-8-27-12 15,26 35-71-15,-26-35-337 0,0 0-144 0,24-13 10 16,-17-8 583-16</inkml:trace>
          <inkml:trace contextRef="#ctx0" brushRef="#br1" timeOffset="8441.6595">762 2295 1724 0,'-56'19'222'0,"39"-16"-189"16,17-3-10-16,-17-3-10 0,17 3-4 16,0 0-3-16,11-22 5 0,-11 22-5 0,29-28-6 15,-10 11 0-15,5-2 0 0,4-1 0 16,5-1 0-16,4-1 0 0,5 1 0 0,2 1 0 16,3-1 0-16,3 3 0 0,-1-1 0 0,2 3 0 15,-5-1 0-15,-5 8 0 0,-4 3 0 0,-7 9 0 16,-4 5 0-16,-6 1 0 0,-3 4 0 0,-17-13 0 15,22 29 0-15,-13-8 0 0,-4 4 0 16,-3 5 0-16,-1 7 0 0,-3 4 0 0,-4 3 0 16,-2 6 0-16,-3 2 0 0,0 0 0 0,-2-1 0 15,1 0 0-15,-1-5 0 0,3-3 0 0,-1-3 0 16,2-4 0-16,3-4 0 0,3-6 0 0,0-6 0 16,3-20 0-16,4 24 0 0,-4-24 0 15,0 0 0-15,24 8 0 0,-24-8 0 0,27-8 0 16,-10-3 0-16,1-3 0 0,3-6 0 15,2-4 0-15,3-3 0 0,-2 0 0 0,0-4 0 16,1 3 0-16,-2 1 0 0,-1 1 0 0,-2 2 0 16,-3 6 0-16,-17 18 0 0,29-25 0 0,-29 25 0 15,17-11 0-15,-17 11 0 0,0 0 0 0,0 0 0 16,0 0 0-16,13 23 0 0,-13-23 0 0,3 32 0 16,-3-9 0-16,-2 3 0 0,-1 1 0 15,1 1 0-15,1 0 0 0,0 0 0 0,1 0 0 16,2-3 0-16,2-3 0 0,2 0 0 0,0-5 0 15,3 1 0-15,-9-18 0 0,24 26 0 16,-24-26-21-16,29 19-40 0,-29-19-38 0,44 15-186 16,-44-15-323-16,34-22 7 0,-34 22 230 0</inkml:trace>
          <inkml:trace contextRef="#ctx0" brushRef="#br1" timeOffset="8785.3866">1856 2594 1011 0,'-27'-8'421'0,"32"43"63"15,-5-35-439-15,-20 17-33 0,20-17 13 0,-7 18-16 16,7-18-2-16,0 0 4 0,11 20-3 16,-11-20 4-16,24 11-10 0,-4-8-2 0,4-5 0 15,5-1 0-15,3-6 0 0,3 0 0 16,2-3 0-16,-1-1 0 0,0-1 0 0,-1-2 0 16,-4-1 0-16,-4 2 0 0,-5 0 0 0,-4 1 0 15,-18 14 0-15,23-28 0 0,-23 28 0 0,4-23 0 16,-4 23 0-16,-17-23 0 0,0 13 0 0,-4 0 0 15,-4 4 0-15,-5 4 0 0,0 2 0 0,-2 4 0 16,2 2 0-16,1 5 0 0,0 2 0 16,2 4 0-16,1 3 0 0,3 5 0 0,2 4 0 15,7 2 0-15,2 3 0 0,4 0 0 0,6 0 0 16,3-2 0-16,5-2 0 0,4-4 0 0,6-4 0 16,3-5 0-16,6-3 0 0,4-4 0 15,6-4 0-15,3-6 0 0,6-3 0 0,3-8 0 16,9 2 0-16,-5-20-94 0,30 30-394 0,-31-28-162 15,3 6-26-15,-5 7 538 0</inkml:trace>
        </inkml:traceGroup>
        <inkml:traceGroup>
          <inkml:annotationXML>
            <emma:emma xmlns:emma="http://www.w3.org/2003/04/emma" version="1.0">
              <emma:interpretation id="{813F4F05-418D-4AF6-A9BA-22F7281DFB83}" emma:medium="tactile" emma:mode="ink">
                <msink:context xmlns:msink="http://schemas.microsoft.com/ink/2010/main" type="inkWord" rotatedBoundingBox="3362,2072 5377,2064 5383,3378 3368,3386"/>
              </emma:interpretation>
              <emma:one-of disjunction-type="recognition" id="oneOf2">
                <emma:interpretation id="interp10" emma:lang="en-NZ" emma:confidence="0">
                  <emma:literal>lump</emma:literal>
                </emma:interpretation>
                <emma:interpretation id="interp11" emma:lang="en-NZ" emma:confidence="0">
                  <emma:literal>Lump</emma:literal>
                </emma:interpretation>
                <emma:interpretation id="interp12" emma:lang="en-NZ" emma:confidence="0">
                  <emma:literal>Lamp</emma:literal>
                </emma:interpretation>
                <emma:interpretation id="interp13" emma:lang="en-NZ" emma:confidence="0">
                  <emma:literal>hump</emma:literal>
                </emma:interpretation>
                <emma:interpretation id="interp14" emma:lang="en-NZ" emma:confidence="0">
                  <emma:literal>Luong</emma:literal>
                </emma:interpretation>
              </emma:one-of>
            </emma:emma>
          </inkml:annotationXML>
          <inkml:trace contextRef="#ctx0" brushRef="#br1" timeOffset="9957.6727">3401 2177 109 0,'4'-18'58'16,"-4"18"-74"-16,6-17-16 0,-6 17-26 0,0 0-2 15,0 0 96-15,10-18 135 0,-10 18 70 0,0 0-1 16,0 0-12-16,0 0-130 0,0 0-22 16,0 0-3-16,-6-17 8 0,6 17-4 0,0 0-3 15,0 0-11-15,0 0-8 0,0 0-6 16,0 0-9-16,0 0-4 0,-2-17-5 0,2 17-1 15,0 0-1-15,0 0-1 0,0 0 0 0,0 0-2 16,6-18-1-16,-6 18 0 0,0 0-1 0,0 0 1 16,0 0-4-16,0 0 2 0,0 0-4 15,0 0 2-15,0 0-6 0,0 0 0 0,0 0-5 16,0 0-1-16,0 0-5 0,5 29-4 0,-5-10 0 16,2 5 0-16,-1 6 0 0,-1 4 0 0,0 6 0 15,-1 6 0-15,-2 4 0 0,-1 4 0 0,1 2 0 16,-2-1 0-16,-2 0 0 0,-1-2 0 0,0-3 0 15,1-4 0-15,-1-5 0 0,3-6 0 0,3-7 0 16,3-7 0-16,5-2 0 16,-6-19 0-16,20 23-56 0,-20-23-44 0,46 21-228 15,-46-21-287-15,38-21 2 0,-21 7 279 0</inkml:trace>
          <inkml:trace contextRef="#ctx0" brushRef="#br1" timeOffset="11293.4014">3844 2564 1241 0,'0'-21'404'0,"0"21"-355"16,0 0-17-16,0 0-5 0,-13-19 7 16,13 19 0-16,0 0 2 0,0 0-5 0,0 0-5 15,0 0-6-15,0 0-3 0,0 0-4 0,0 0-1 16,-17 11-4-16,17-11-1 0,-8 23 0 0,8-23-3 0,-8 31-12 15,3-13 32-15,1 1-31 0,-1 0 30 0,2 3-11 16,-2 1-11-16,2 0-1 0,1-2 0 0,2-1 0 16,0-3 0-16,0-17 0 0,5 27 0 15,-5-27 0-15,11 19 0 0,-11-19 0 0,19 7 0 16,-19-7 0-16,29-3 0 0,-12-4 0 0,3-4 0 16,-1-2 0-16,3-4 0 0,0-2 0 0,0-2 0 15,0-2 0-15,-1 1 0 0,-2 1 0 0,0 0 0 16,-3 3 0-16,-1 0 0 0,-15 18 0 0,21-32 0 15,-21 32 0-15,12-26 0 0,-12 26 0 16,6-23 0-16,-6 23 0 0,0 0 0 0,-1-18 0 16,1 18 0-16,0 0 0 0,0 0 0 0,0 0 0 15,0 0 0-15,0 0 0 0,-17 27 0 0,12-7 0 16,0 3 0-16,0 2 0 0,1 2 0 0,1-1 0 16,3 2 0-16,0-2 0 0,3-3 0 15,2-4 0-15,6 0-38 0,-11-19-22 0,27 31-27 16,-27-31-70-16,47 4-409 0,-47-4-15 15,37-7 24-15</inkml:trace>
          <inkml:trace contextRef="#ctx0" brushRef="#br1" timeOffset="11840.3388">4424 2448 1727 0,'0'0'40'16,"-19"12"-10"-16,19-12-3 0,-17 22 2 15,17-22-3-15,-15 32 0 0,8-15-2 0,2 6-1 16,0-1-3-16,2 1-15 0,1 0 28 0,2 0-31 16,1-1 25-16,0 2-19 0,2-4-8 0,-2 1 0 15,-1-21 0-15,5 31 0 0,-5-31 0 0,6 22 0 16,-6-22 0-16,0 0 0 0,0 0 0 16,0 0 0-16,0 0 0 0,18 6 0 0,-18-6 0 15,10-17 0-15,-10 17 0 0,11-31 0 0,-3 12 0 16,-1-3 0-16,0 0 0 0,-1-1 0 15,-2 2 0-15,0 1 0 0,-1-2 0 0,-1 3 0 0,-2 1 0 16,2 1 0-16,-2 17 0 0,-2-25 0 0,2 25 0 16,0 0 0-16,0 0 0 0,0 0 0 15,0 0 0-15,0 0 0 0,0 0 0 16,0 0 0-16,0 0 0 0,0 0 0 0,9 20 0 16,-9-20 0-16,10 22 0 0,-10-22 0 0,14 21 0 15,-14-21 0-15,20 19 0 0,-20-19 0 0,23 14 0 16,-23-14 0-16,26 12 0 0,-26-12 0 0,30 5 0 15,-13-7 0-15,-17 2 0 0,34-9 0 0,-16 1 0 16,0-1 0-16,0-3 0 0,-1 0 0 0,1-3 0 16,-18 15 0-16,27-27 0 0,-27 27 0 15,22-27 0-15,-22 27 0 0,15-25 0 0,-15 25 0 16,8-20 0-16,-8 20 0 0,0 0 0 0,0 0 0 16,0 0 0-16,0 0 0 0,0 0 0 15,0 0 0-15,0 0 0 0,0 0 0 0,-9 31 0 16,5-13 0-16,2 3 0 0,-2 1 0 0,3 1 0 15,0-1 0-15,2 1 0 0,1-4 0 16,2-2 0-16,2 0 0 0,-6-17 0 0,18 24-31 16,-18-24-33-16,25 12-45 0,10 15-175 0,-35-27-230 15,29-10-82-15,-29 10 148 0</inkml:trace>
          <inkml:trace contextRef="#ctx0" brushRef="#br1" timeOffset="12418.4292">5124 2472 1238 0,'-2'27'578'0,"2"-27"-540"0,-21 27-12 15,13-8-8-15,2 3 9 0,-2 0-2 0,5 5-16 16,-2-4 30-16,3 3-37 0,-1 1 22 0,3 0-13 16,0-2-4-16,1-2-2 0,2-1-5 0,0-4 0 15,1-1 0-15,-4-17 0 0,9 25 0 16,-9-25 0-16,0 0 0 0,13 17 0 0,-13-17 0 15,0 0 0-15,0 0 0 0,0 0 0 0,22-16 0 16,-22 16 0-16,10-27 0 0,-6 7 0 0,1-1 0 16,0-4 0-16,-1 0 0 0,-2 0 0 0,1-1 0 15,-2 0 0-15,0-2 0 0,0 1 0 16,1-2 0-16,0 0 0 0,2 1 0 16,-1 0 0-16,5 5 0 0,-1 3 0 0,-7 20 0 15,16-25 0-15,-16 25 0 0,0 0 0 0,24-11 0 16,-24 11 0-16,17 4 0 0,-17-4 0 0,21 13 0 15,-21-13 0-15,23 20 0 0,-23-20 0 0,19 27 0 16,-19-27 0-16,21 28 0 0,-21-28 0 0,19 26 0 16,-19-26 0-16,16 29 0 0,-16-29 0 0,14 33 0 15,-10-15 0-15,-2-1 0 0,-1 2 0 16,-4 1 0-16,-1 0 0 0,-3 1 0 0,-1-1 0 16,-2 2 0-16,-1-3 0 0,-2 0 0 15,-2-3 0-15,15-16 0 0,-31 30 0 0,12-20 0 16,0 1 0-16,0-2 0 0,-1-2 0 0,1-1 0 15,-2-2 0-15,3-3 0 0,-1-1 0 0,1-1 0 16,18 1 0-16,-30-6 0 0,30 6 0 0,-22-6 0 16,22 6 0-16,0 0 0 0,0 0 0 15,-17-4 0-15,17 4 0 0,0 0 0 0,0 0 0 16,2 21 0-16,-2-21 0 0,5 32 0 0,-1-10 0 16,0 2 0-16,-1 4 0 0,1 2 0 0,-3 3 0 15,0 3 0-15,-3 0 0 0,-2 6 0 0,-4-5 0 16,3 13-57-16,-21-31-242 0,30 31-342 0,-31-20 11 15,11 1 211-15</inkml:trace>
        </inkml:traceGroup>
        <inkml:traceGroup>
          <inkml:annotationXML>
            <emma:emma xmlns:emma="http://www.w3.org/2003/04/emma" version="1.0">
              <emma:interpretation id="{CCD9D239-A938-4FE7-A23C-F9F5DD496357}" emma:medium="tactile" emma:mode="ink">
                <msink:context xmlns:msink="http://schemas.microsoft.com/ink/2010/main" type="inkWord" rotatedBoundingBox="6197,1965 9522,1952 9525,2824 6201,2838"/>
              </emma:interpretation>
              <emma:one-of disjunction-type="recognition" id="oneOf3">
                <emma:interpretation id="interp15" emma:lang="en-NZ" emma:confidence="0">
                  <emma:literal>reacted</emma:literal>
                </emma:interpretation>
                <emma:interpretation id="interp16" emma:lang="en-NZ" emma:confidence="0">
                  <emma:literal>reader</emma:literal>
                </emma:interpretation>
                <emma:interpretation id="interp17" emma:lang="en-NZ" emma:confidence="0">
                  <emma:literal>readerl</emma:literal>
                </emma:interpretation>
                <emma:interpretation id="interp18" emma:lang="en-NZ" emma:confidence="0">
                  <emma:literal>readd</emma:literal>
                </emma:interpretation>
                <emma:interpretation id="interp19" emma:lang="en-NZ" emma:confidence="0">
                  <emma:literal>readcd</emma:literal>
                </emma:interpretation>
              </emma:one-of>
            </emma:emma>
          </inkml:annotationXML>
          <inkml:trace contextRef="#ctx0" brushRef="#br1" timeOffset="13105.9597">6292 2430 1328 0,'23'11'444'0,"-56"-14"-377"0,33 3-33 0,0 0-5 15,0 0-1-15,0 0-2 0,0 0-6 16,-13 29-9-16,8-11 2 0,-1 5-1 0,0 4 6 16,0 2-4-16,-2 0-11 0,1 0-3 0,1 0 0 15,-1 0 0-15,2 0 0 0,0-4 0 0,1 0 0 16,2-6 0-16,1-1 0 0,1-18 0 0,0 25 0 15,0-25 0-15,0 0 0 0,0 0 0 16,8 17 0-16,-8-17 0 0,0 0 0 0,0 0 0 16,19-14 0-16,-19 14 0 0,13-28 0 15,-5 8 0-15,0-5 0 0,-1 0 0 0,0-3 0 16,-2-1 0-16,0 1 0 0,-3-1 0 0,1 1 0 16,-2-2 0-16,0 2 0 0,1 1 0 0,-1 2 0 15,1 5 0-15,1 3 0 0,-3 17 0 0,6-18 0 16,-6 18 0-16,0 0 0 0,0 0 0 0,23-15 0 15,-23 15 0-15,28-5 0 0,-9 5 0 16,1-2 0-16,3 3 0 0,-1-1 0 0,2 3 0 16,0-3 0-16,6 2 0 0,-5-4-18 15,9 9-84-15,-19-28-146 0,31 29-334 0,-27-12-45 16,2 2 158-16</inkml:trace>
          <inkml:trace contextRef="#ctx0" brushRef="#br1" timeOffset="13449.7269">6740 2576 1996 0,'0'0'27'0,"-4"23"-27"0,4-23 20 15,10 19-16-15,-10-19-4 0,19 16 0 0,-19-16 0 16,27 10 0-16,-10-9 0 0,3-1 0 0,2-3 0 16,0-1 0-16,1-4 0 0,0-1 0 15,-1-3 0-15,0 0 0 0,-2-4 0 16,-1 1 0-16,-19 15 0 0,29-31 0 0,-29 31 0 15,17-30 0-15,-17 30 0 0,8-27 0 0,-8 27 0 16,-8-24 0-16,8 24 0 0,-18-22 0 0,18 22 0 16,-25-16 0-16,25 16 0 0,-33-6 0 0,15 9 0 15,-1 0 0-15,0 6 0 0,-1 3 0 0,-2 4 0 16,2 3 0-16,-2 4 0 0,0 2 0 16,3 3 0-16,0 1 0 0,4-1 0 0,4 1 0 15,3-1 0-15,6-2 0 0,3-1 0 0,4-4 0 16,5-2 0-16,3-3 0 0,5-1 0 0,3-5 0 15,6-3 0-15,2-7 0 0,7-1 0 16,0-9 0-16,7 0 0 0,-1-10-65 0,16 17-130 16,-32-38-236-16,27 27-172 0,-16-10 26 0,-1-14 402 15</inkml:trace>
          <inkml:trace contextRef="#ctx0" brushRef="#br1" timeOffset="13840.3427">7511 2344 1727 0,'-9'17'259'15,"-13"-12"-198"-15,5-5-61 0,0-2 0 0,17 2 0 16,-33 6 0-16,33-6 0 0,-33 10 0 16,16-1 0-16,-1-1 0 0,1 5 0 0,-2 3 0 15,0 3 0-15,0 4 0 0,1 4 0 16,-1 1 0-16,5 2 0 0,0 0 0 0,2 0 0 16,3-2 0-16,3 0 0 0,2-5 0 0,5-4 0 15,2-2 0-15,-3-17 0 0,15 23 0 0,-15-23 0 16,27 15 0-16,-10-13 0 0,3-2 0 0,1-3 0 15,3-5 0-15,1-4 0 0,1-3 0 16,0-5 0-16,2-2 0 0,-3-2 0 0,3-2 0 16,-6-1 0-16,-3-1 0 0,-3 3 0 0,-4 2 0 15,0 2 0-15,-6 4 0 0,-6 17 0 0,8-24 0 16,-8 24 0-16,0 0 0 0,0 0 0 0,0 0 0 16,0 0 0-16,0 0 0 0,0 0 0 15,-19 22 0-15,13-5 0 0,-1 7 0 0,0 1 0 16,2 1 0-16,1-2 0 0,4 0 0 15,1-2 0-15,4 1 0 0,2-2 0 0,4-2 0 16,-11-19 0-16,31 29-2 0,-13-23-53 0,10 6-22 16,-10-22-70-16,27 30-114 0,-34-42-62 0,34 32-97 15,-12-13-70-15,-15-25 219 0,29 33 271 0</inkml:trace>
          <inkml:trace contextRef="#ctx0" brushRef="#br1" timeOffset="14059.1039">7964 2401 1928 0,'-36'17'86'0,"19"-7"-53"0,0 3-33 16,2 6 0-16,-1 3 0 0,3 4 0 0,-1 3 0 15,2 1 0-15,1 1 0 0,2 1 0 0,1 0 0 16,5-1 0-16,0-3 0 0,4-4 0 16,3-3 0-16,2-3 0 0,-6-18 0 0,25 22 0 15,-7-16 0-15,4-5 0 0,3-8 0 0,6-7 0 16,5-7 0-16,3-8 0 0,5-4 0 0,3-6 0 15,4-2 0-15,0-7-21 0,9 4-81 0,-21-28-123 16,31 41-237-16,-29-24-163 0,-3 4 67 0,1 20 505 16</inkml:trace>
          <inkml:trace contextRef="#ctx0" brushRef="#br1" timeOffset="14246.603">8548 1956 2013 0,'-20'23'34'15,"2"2"-34"-15,0 8 0 0,-2 3 0 0,1 1 0 16,-2 3 0-16,2 4 0 0,1-1 0 0,1 8 0 15,2 0 0-15,3 3 0 0,1 0 0 0,2-6 0 16,3 0 0-16,3-5 0 0,0-6 0 16,3-3 0-16,4-4 0 0,0-6 0 0,2-1 0 15,-2-6 0-15,-4-17 0 0,14 21 0 0,-14-21-31 16,0 0-61-16,30 16-83 0,-44-47-168 0,34 33-174 16,-27-21-23-16,3-7 192 0</inkml:trace>
          <inkml:trace contextRef="#ctx0" brushRef="#br1" timeOffset="14402.8564">8267 2438 1943 0,'0'0'104'0,"-13"-22"-104"0,13 22 0 0,0 0 0 16,0 0 0-16,0 0 0 0,0 0 0 0,0 0 0 15,0 0 0-15,0 0 0 0,17-12 0 0,0 7 0 16,1-1 0-16,4 2 0 0,-3-4 0 0,6 3 0 16,-1 1 0-16,6 2 0 0,2-4 0 0,9 9 0 15,-9-21-189-15,34 39-158 0,-43-25-173 0,24 2-97 16,3 13 244-16</inkml:trace>
          <inkml:trace contextRef="#ctx0" brushRef="#br1" timeOffset="14855.9998">8773 2543 2015 0,'0'0'26'0,"0"0"-20"0,0 0-6 0,0 0 0 15,7 17 0-15,-7-17 0 0,0 0 0 0,26 1 0 16,-26-1 0-16,34-9 0 0,-14 2 0 0,4-3 0 15,-1-1 0-15,-1-1 0 0,1-3 0 0,-4 2 0 16,-2-1 0-16,-17 14 0 0,24-28 0 0,-24 28 0 16,16-27 0-16,-16 27 0 0,4-24 0 0,-4 24 0 15,-10-23 0-15,10 23 0 0,-27-19 0 16,9 13 0-16,-4 2 0 0,-3 3 0 0,-2 3 0 16,-1 4 0-16,0 4 0 0,-1 3 0 15,1 3 0-15,2 3 0 0,2 2 0 0,2 3 0 16,5 0 0-16,3 3 0 0,4-2 0 0,5 1 0 15,6-3 0-15,5-2 0 0,6 0 0 0,5-4 0 16,5-1 0-16,4-2 0 0,5-4 0 16,1-3 0-16,7-2 0 0,1-6 0 0,6-1 0 15,-4-9-30-15,8 7-55 0,-15-22-59 0,32 36-200 16,-41-35-186-16,22 9-40 0,-4 4 227 0</inkml:trace>
          <inkml:trace contextRef="#ctx0" brushRef="#br1" timeOffset="15168.5118">9364 2398 1864 0,'-37'10'146'16,"14"-5"-109"-16,-1 2-37 0,0 1 0 0,-2 5 0 16,1 3 0-16,-2 4 0 0,4 3 0 0,0 1 0 15,2 1 0-15,5 1 0 0,4 0 0 0,0 0 0 16,5 0 0-16,0-3 0 0,5 0 0 0,3-5 0 16,-1-18 0-16,11 25 0 0,-11-25 0 0,27 9 0 15,-8-10 0-15,3-5 0 0,5-7 0 0,0-7 0 16,3-5 0-16,1-8 0 0,3-4 0 15,0-5 0-15,-1-1 0 0,-1-2 0 0,-4 3 0 16,-2 0 0-16,-7 3 0 0,0-1 0 0,-5 3 0 16,-3 3 0-16,-1 0 0 0,-4 5 0 15,-2 5 0-15,-1 7 0 0,-3 17 0 0,0 0 0 16,0 0 0-16,0 0 0 0,-19 1 0 0,8 20 0 16,-3 4 0-16,-1 8 0 0,-1 7 0 15,0 2 0-15,0 3 0 0,3 3 0 0,2-3 0 16,4 1 0-16,-1-6 0 0,9 2 0 0,-4-18-51 15,22 26-176-15,-19-50-82 0,16 36-277 0,-7-15 20 16,-9-21 259-16</inkml:trace>
        </inkml:traceGroup>
        <inkml:traceGroup>
          <inkml:annotationXML>
            <emma:emma xmlns:emma="http://www.w3.org/2003/04/emma" version="1.0">
              <emma:interpretation id="{9490DDD1-EDD8-49C2-A5D3-0094F7EF7BDD}" emma:medium="tactile" emma:mode="ink">
                <msink:context xmlns:msink="http://schemas.microsoft.com/ink/2010/main" type="inkWord" rotatedBoundingBox="10321,2293 11131,2290 11133,2797 10323,2800">
                  <msink:destinationLink direction="to" ref="{B7DB644B-9A5D-4409-B42D-4C08AFF3A473}"/>
                </msink:context>
              </emma:interpretation>
              <emma:one-of disjunction-type="recognition" id="oneOf4">
                <emma:interpretation id="interp20" emma:lang="en-NZ" emma:confidence="0">
                  <emma:literal>on</emma:literal>
                </emma:interpretation>
                <emma:interpretation id="interp21" emma:lang="en-NZ" emma:confidence="0">
                  <emma:literal>in</emma:literal>
                </emma:interpretation>
                <emma:interpretation id="interp22" emma:lang="en-NZ" emma:confidence="0">
                  <emma:literal>an</emma:literal>
                </emma:interpretation>
                <emma:interpretation id="interp23" emma:lang="en-NZ" emma:confidence="0">
                  <emma:literal>oh</emma:literal>
                </emma:interpretation>
                <emma:interpretation id="interp24" emma:lang="en-NZ" emma:confidence="0">
                  <emma:literal>ch</emma:literal>
                </emma:interpretation>
              </emma:one-of>
            </emma:emma>
          </inkml:annotationXML>
          <inkml:trace contextRef="#ctx0" brushRef="#br1" timeOffset="15606.0152">10451 2505 1847 0,'9'-22'51'0,"-9"22"-21"0,-10-22 7 16,10 22-2-16,0 0 2 0,0 0-27 0,-22-14-10 15,22 14 0-15,0 0 0 0,-24 13 0 0,24-13 0 16,-20 29 0-16,11-7 0 0,-1 4 0 0,0 2 0 15,2 1 0-15,-1 0 0 0,3-1 0 16,1-3 0-16,1 0 0 0,4-4 0 0,2-3 0 16,3-1 0-16,-5-17 0 0,17 25 0 0,-17-25 0 15,26 13-30-15,-26-13-31 0,40 5-57 16,-41-33-284-16,29 22-234 0,-28 6 45 0,32-45 383 16</inkml:trace>
          <inkml:trace contextRef="#ctx0" brushRef="#br1" timeOffset="15996.6658">10700 2305 1646 0,'-25'-13'401'0,"25"13"-401"15,0 0 0-15,0 0 0 0,0 0 0 0,0 0 0 16,0 0 0-16,-1 24 0 0,1-24 0 0,13 21 0 16,-13-21 0-16,18 26 0 15,-18-26 0-15,16 32 0 0,-10-16 0 0,0 4 0 16,-1 2 0-16,-2 2 0 0,-2 1 0 0,-1 2 0 15,-3-1 0-15,0 1 0 0,-2-3 0 0,0 0 0 16,-1-2 0-16,1-3 0 0,0-2 0 0,5-17 0 16,-6 26 0-16,6-26 0 0,0 0 0 0,0 0 0 15,0 0 0-15,0 0 0 0,0 0 0 0,18-10 0 16,-18 10 0-16,25-30 0 0,-10 8 0 16,4-2 0-16,0-1 0 0,1-1 0 0,-1 0 0 15,-1 1 0-15,-1 2 0 0,0 4 0 0,-17 19 0 16,31-30 0-16,-31 30 0 0,22-15 0 0,-22 15 0 15,0 0 0-15,20-2 0 0,-20 2 0 16,0 0 0-16,0 0 0 0,21 25 0 0,-21-25 0 16,13 31 0-16,-7-12 0 0,1 0 0 0,-1 3 0 15,1 0 0-15,-1-2 0 0,3 4 0 16,-3-5 0-16,5 4 0 0,-4-6 0 0,7 7-8 16,-14-24-184-16,34 38-91 0,-34-38-183 0,0 0-158 15,22 20 151-15,-24-37 473 0</inkml:trace>
        </inkml:traceGroup>
      </inkml:traceGroup>
    </inkml:traceGroup>
    <inkml:traceGroup>
      <inkml:annotationXML>
        <emma:emma xmlns:emma="http://www.w3.org/2003/04/emma" version="1.0">
          <emma:interpretation id="{08F63A55-CBBC-4358-A9C1-21C74EDCAE2E}" emma:medium="tactile" emma:mode="ink">
            <msink:context xmlns:msink="http://schemas.microsoft.com/ink/2010/main" type="paragraph" rotatedBoundingBox="679,4342 11821,4231 11835,5647 693,575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376F872-0140-42A1-BFE0-AFB2DDFB3387}" emma:medium="tactile" emma:mode="ink">
              <msink:context xmlns:msink="http://schemas.microsoft.com/ink/2010/main" type="line" rotatedBoundingBox="679,4342 11821,4231 11835,5647 693,5758"/>
            </emma:interpretation>
          </emma:emma>
        </inkml:annotationXML>
        <inkml:traceGroup>
          <inkml:annotationXML>
            <emma:emma xmlns:emma="http://www.w3.org/2003/04/emma" version="1.0">
              <emma:interpretation id="{6BEC60ED-F588-4E26-B60B-A01004DD814E}" emma:medium="tactile" emma:mode="ink">
                <msink:context xmlns:msink="http://schemas.microsoft.com/ink/2010/main" type="inkWord" rotatedBoundingBox="679,4342 2159,4327 2169,5341 689,5356"/>
              </emma:interpretation>
              <emma:one-of disjunction-type="recognition" id="oneOf5">
                <emma:interpretation id="interp25" emma:lang="en-NZ" emma:confidence="0">
                  <emma:literal>The</emma:literal>
                </emma:interpretation>
                <emma:interpretation id="interp26" emma:lang="en-NZ" emma:confidence="0">
                  <emma:literal>the</emma:literal>
                </emma:interpretation>
                <emma:interpretation id="interp27" emma:lang="en-NZ" emma:confidence="0">
                  <emma:literal>They</emma:literal>
                </emma:interpretation>
                <emma:interpretation id="interp28" emma:lang="en-NZ" emma:confidence="0">
                  <emma:literal>she</emma:literal>
                </emma:interpretation>
                <emma:interpretation id="interp29" emma:lang="en-NZ" emma:confidence="0">
                  <emma:literal>She</emma:literal>
                </emma:interpretation>
              </emma:one-of>
            </emma:emma>
          </inkml:annotationXML>
          <inkml:trace contextRef="#ctx0" brushRef="#br1" timeOffset="20834.396">1018 4627 1285 0,'0'0'235'16,"0"0"-135"-16,0 0-25 0,0 0-17 0,0 0-5 15,0 0-12-15,0 0-2 0,0 0-9 16,0 0-3-16,-17 7-10 0,17-7-3 0,0 0-5 16,-6 20 0-16,6-20-4 0,-5 36 4 0,2-8-6 15,1 4 5-15,-1 8-8 0,0 4 8 0,-2 2-11 16,0 1 8-16,-1-1-8 0,-3 0 7 0,2 0-7 15,-3 1-8-15,2-2 19 0,1-4-21 0,0-5 18 16,3-6-14-16,2-2-18 0,1-8-9 0,6-2-18 16,-5-18-34-16,20 24-109 15,-20-24-401-15,0 0-11 0,3-17 214 0</inkml:trace>
          <inkml:trace contextRef="#ctx0" brushRef="#br1" timeOffset="21365.647">703 4558 1765 0,'0'0'174'0,"0"0"-132"0,-21 5-8 15,21-5-15-15,0 0-6 0,0 0-13 0,0 0 0 16,0 0 0-16,0 0 0 0,0 0 0 0,27 8 0 16,-7-11 0-16,4-1 0 0,5-4 0 15,4-3 0-15,2-2 0 0,5-2 0 0,3-2 0 16,0-1 0-16,2-3 0 0,0 0 0 15,-1 0 0-15,-1 2 0 0,-6 1 0 0,-1 3 0 16,-7 2 0-16,-4 4 0 0,-4 3 0 0,-21 6 0 16,28-3 0-16,-28 3 0 0,0 0 0 0,17 15 0 15,-17-15 0-15,5 33 0 0,-4-5 0 0,-3 4 0 16,-3 7 0-16,-3 5 0 0,-1 2 0 0,-3 3 0 16,-1 3 0-16,0-1 0 0,0 1 0 0,1-2 0 15,-1-2 0-15,4-1 0 0,0-2 0 16,2-3 0-16,1-2 0 0,1-4 0 15,4-4 0-15,2-6 0 0,1-4 0 0,-2-22 0 16,11 26 0-16,-11-26 0 0,18 11 0 0,-18-11 0 16,24-2 0-16,-24 2 0 0,26-13 0 0,-26 13 0 15,32-30 0-15,-15 8 0 0,1-5 0 0,0 0 0 16,1-4 0-16,0 1 0 0,-3 2 0 16,1 0 0-16,-2 3 0 0,-2 3 0 0,-1 4 0 15,-12 18 0-15,18-25 0 0,-18 25 0 0,0 0 0 16,0 0 0-16,0 0 0 0,0 0 0 0,0 0 0 15,16 23 0-15,-13-5 0 0,-1 5 0 0,-1 2 0 16,2 1 0-16,-2 0 0 0,1 1 0 0,2-1 0 16,-2 0 0-16,6-3 0 0,-2-1 0 0,4-3 0 15,-10-19 0-15,25 33 0 16,-25-33 0-16,34 21-36 0,-16-18-36 0,13 15-79 16,-28-41-196-16,35 28-293 0,-38-5 54 0,32-24 372 15</inkml:trace>
          <inkml:trace contextRef="#ctx0" brushRef="#br1" timeOffset="21709.4076">1762 4889 1941 0,'0'0'39'0,"-24"3"-14"0,24-3-3 16,0 0-3-16,0 0-18 0,0 0-1 0,-13 22 0 16,13-22 0-16,14 20 0 0,-14-20 0 15,25 21 0-15,-25-21 0 0,34 17 0 0,-13-12 0 16,1-1 0-16,2-1 0 0,2-3 0 0,1-3 0 15,-2-1 0-15,-1-2 0 0,-2-3 0 16,-2-1 0-16,-3 1 0 0,-17 9 0 0,23-22 0 16,-23 22 0-16,11-23 0 0,-11 23 0 0,-3-24 0 15,3 24 0-15,-13-24 0 0,13 24 0 0,-24-22 0 16,24 22 0-16,-33-15 0 0,15 12 0 0,-3 3 0 16,0 5 0-16,-1 3 0 0,1 5 0 0,0 7 0 15,-1 3 0-15,1 4 0 0,-1 6 0 0,4 1 0 16,2 1 0-16,3 0 0 0,6-3 0 15,2-5 0-15,6-2 0 0,5-4 0 16,5-3 0-16,-11-18 0 0,37 28 0 0,-16-19 0 16,10-3 0-16,-3-7 0 0,8 3 0 0,-3-12-88 15,21 22-124-15,-31-42-176 0,36 30-259 0,-14-8 64 16,-1-19 455-16</inkml:trace>
        </inkml:traceGroup>
        <inkml:traceGroup>
          <inkml:annotationXML>
            <emma:emma xmlns:emma="http://www.w3.org/2003/04/emma" version="1.0">
              <emma:interpretation id="{D0EB297C-8390-4387-83EA-70588A4F1826}" emma:medium="tactile" emma:mode="ink">
                <msink:context xmlns:msink="http://schemas.microsoft.com/ink/2010/main" type="inkWord" rotatedBoundingBox="3019,4415 6394,4381 6407,5701 3032,5734"/>
              </emma:interpretation>
              <emma:one-of disjunction-type="recognition" id="oneOf6">
                <emma:interpretation id="interp30" emma:lang="en-NZ" emma:confidence="0">
                  <emma:literal>powder</emma:literal>
                </emma:interpretation>
                <emma:interpretation id="interp31" emma:lang="en-NZ" emma:confidence="0">
                  <emma:literal>ponder</emma:literal>
                </emma:interpretation>
                <emma:interpretation id="interp32" emma:lang="en-NZ" emma:confidence="0">
                  <emma:literal>Rowder</emma:literal>
                </emma:interpretation>
                <emma:interpretation id="interp33" emma:lang="en-NZ" emma:confidence="0">
                  <emma:literal>Rowdy</emma:literal>
                </emma:interpretation>
                <emma:interpretation id="interp34" emma:lang="en-NZ" emma:confidence="0">
                  <emma:literal>powdw</emma:literal>
                </emma:interpretation>
              </emma:one-of>
            </emma:emma>
          </inkml:annotationXML>
          <inkml:trace contextRef="#ctx0" brushRef="#br1" timeOffset="22443.8023">3237 4972 1320 0,'-17'-44'370'15,"17"44"-242"-15,0-30-91 0,0 30-8 16,-7-23 11-16,7 23-2 0,0 0-3 0,0 0-7 16,0 0-6-16,-17-16-22 0,17 16 0 15,0 0 0-15,0 0 0 0,-21 14 0 0,21-14 0 16,-10 20 0-16,10-20 0 0,-12 33 0 0,7-13 0 15,2 3 0-15,-1 1 0 0,0 4 0 0,1 1 0 16,-1 0 0-16,2-1 0 0,-2 1 0 0,2-1 0 16,-1-1 0-16,2-4 0 0,1-3 0 15,0-20 0-15,2 27 0 0,-2-27 0 0,0 0 0 16,8 18 0-16,-8-18 0 0,0 0 0 0,0 0 0 16,0 0 0-16,0 0 0 0,11-24 0 0,-11 24 0 15,6-38 0-15,-3 12 0 0,2-5 0 0,0 0 0 16,0-2 0-16,0 1 0 0,-2-1 0 15,2 0 0-15,0 2 0 0,2-2 0 16,1 1 0-16,0-2 0 0,3 2 0 0,3 1 0 16,1 4 0-16,4 4 0 0,-1 5 0 0,3 4 0 15,-2 3 0-15,0 3 0 0,1 4 0 0,-2 2 0 16,2 2 0-16,-2 4 0 0,-18-4 0 0,31 12 0 16,-31-12 0-16,27 19 0 0,-27-19 0 0,20 28 0 15,-20-28 0-15,11 33 0 0,-8-14 0 0,-3 1 0 16,-1 0 0-16,-1 0 0 0,-4 0 0 15,-2-2 0-15,-1-1 0 0,-2 0 0 0,11-17 0 16,-27 32 0-16,27-32 0 0,-31 29 0 0,13-16 0 16,1-1 0-16,-1 0 0 0,0-1 0 0,1-1 0 15,0 1 0-15,-2-1 0 0,2 2 0 16,0 4 0-16,0 2 0 0,-1 4 0 0,1 2 0 16,0 5 0-16,0 4 0 0,0 2 0 0,-1 4 0 15,1 2 0-15,0 4 0 0,1 1 0 16,0-2 0-16,3-1 0 0,3-6 0 0,1-2 0 15,5-5 0-15,4-3 0 0,2-6 0 0,6-2 0 16,-8-19 0-16,27 23-48 0,-27-23-68 0,55 10-145 16,-50-42-96-16,25 21-233 0,-5-8 12 0,-8-21 482 15</inkml:trace>
          <inkml:trace contextRef="#ctx0" brushRef="#br1" timeOffset="23365.6996">3851 4870 1873 0,'-17'-14'49'0,"17"14"-18"0,0 0-1 16,-22-10 6-16,22 10-8 0,0 0-28 0,-22 12 0 15,22-12 0-15,-21 24 0 0,7-3 0 0,1 1 0 16,-2 3 0-16,2 2 0 0,1 0 0 0,2 1 0 15,1 0 0-15,5 1 0 0,1-2 0 16,3-2 0-16,4-2 0 0,1-4 0 0,-5-19 0 16,18 31 0-16,-18-31 0 0,25 15 0 15,-25-15 0-15,33 2 0 0,-12-7 0 0,1-5 0 16,1-4 0-16,-1-5 0 0,1-4 0 0,-4-1 0 16,1-4 0-16,-3-1 0 0,-4 0 0 0,-1-1 0 15,-3 2 0-15,-2 2 0 0,-3 0 0 0,-2 1 0 16,-3 2 0-16,-3 1 0 0,0 0 0 0,-3 3 0 15,0 1 0-15,0 1 0 0,7 17 0 16,-12-24 0-16,12 24 0 0,0 0 0 0,0 0 0 16,-17-11 0-16,17 11 0 0,0 0 0 0,0 0 0 15,0 0 0-15,5 24 0 0,-5-24 0 16,10 22 0-16,-10-22 0 0,17 20 0 0,-17-20 0 16,24 17 0-16,-24-17 0 0,29 15 0 0,-29-15 0 15,34 7 0-15,-16-6 0 0,3-2 0 0,1-1 0 16,0-3 0-16,-1-1 0 0,1-3 0 15,-1 0 0-15,-2 0 0 0,0 0 0 0,-19 9 0 16,26-19 0-16,-26 19 0 0,17-12 0 0,-17 12 0 16,0 0 0-16,0 0 0 0,0 0 0 0,0 0 0 15,0 0 0-15,0 0 0 0,0 0 0 0,-24 10 0 16,24-10 0-16,-22 35 0 0,10-11 0 0,-1 4 0 16,2 0 0-16,0 0 0 0,1 1 0 15,4-2 0-15,1 0 0 0,4-2 0 16,1-2 0-16,2-4 0 0,3-2 0 0,-5-17 0 15,17 26 0-15,-17-26 0 0,26 15 0 0,-26-15 0 16,29 1 0-16,-12-7 0 0,2-5 0 0,2-4 0 16,0-5 0-16,1-4 0 0,-2-3 0 0,1-3 0 15,-1 0 0-15,-1-2 0 0,0 1 0 0,-2 2 0 16,-2 1 0-16,-2 1 0 0,-3 2 0 16,-1 3 0-16,-3 2 0 0,-6 20 0 0,8-28 0 15,-8 28 0-15,0 0 0 0,0 0 0 0,0 0 0 16,0 0 0-16,0 0 0 0,0 0 0 0,0 0 0 15,4 22 0-15,-4-2 0 0,-1 3 0 16,1 2 0-16,0 1 0 0,0-1 0 0,0-1 0 16,2-2 0-16,1-1 0 0,1-3 0 0,-4-18 0 15,13 31 0-15,-13-31 0 0,15 22 0 16,-15-22 0-16,0 0 0 0,25 13 0 0,-25-13 0 16,0 0 0-16,24-4 0 0,-24 4 0 0,18-16 0 15,-18 16 0-15,19-29 0 0,-10 11 0 0,1-2 0 16,-2 0 0-16,1-2 0 0,1-2 0 0,-1 0 0 15,2-1 0-15,-1 2 0 0,0 3 0 0,-2 1 0 16,-8 19 0-16,11-29 0 0,-11 29 0 16,6-17 0-16,-6 17 0 0,0 0 0 0,0 0 0 15,0 0 0-15,0 0 0 0,0 0-6 16,5 20-112-16,-5-20-95 0,6 26-46 0,-26-34-92 16,20 8-119-16,22 31 15 0,-22-31 281 0</inkml:trace>
          <inkml:trace contextRef="#ctx0" brushRef="#br1" timeOffset="23959.468">5103 4893 1696 0,'-8'33'279'0,"-26"-27"-222"0,34-6-42 16,0 0-15-16,0 0 0 0,0 0 0 15,0 0 0-15,0 0 0 0,0 0 0 0,0 0 0 16,20-21 0-16,-20 21 0 0,20-13 0 0,-20 13 0 16,21-13 0-16,-21 13 0 0,17-12 0 0,-17 12 0 15,0 0 0-15,20-17 0 0,-20 17 0 0,0 0 0 16,0 0 0-16,15-20 0 0,-15 20 0 0,0 0 0 16,0 0 0-16,2-21 0 0,-2 21 0 15,0 0 0-15,-14-17 0 0,14 17 0 0,0 0 0 16,-24-16 0-16,24 16 0 0,-21-6 0 0,21 6 0 15,-23 0 0-15,23 0 0 0,-25 8 0 16,25-8 0-16,-27 18 0 0,27-18 0 0,-31 28 0 16,17-11 0-16,-2 3 0 0,3 1 0 0,-3 2 0 15,4 0 0-15,-1 0 0 0,4-1 0 0,1-1 0 16,5-3 0-16,3-18 0 0,3 27 0 16,-3-27 0-16,16 17 0 0,-16-17 0 0,28 4 0 15,-8-6 0-15,2-6 0 0,3-3 0 0,1-5 0 16,2-6 0-16,1-5 0 0,0-3 0 0,0-5 0 15,3-3 0-15,-3 0 0 0,0-2 0 0,-2 0 0 16,-5 0 0-16,-3 1 0 0,-2 1 0 0,-3-1 0 16,-3 1 0-16,-3 2 0 0,-2 0 0 0,-1 4 0 15,-4 5 0-15,-1 5 0 16,0 22 0-16,-3-20 0 0,3 20 0 0,0 0 0 16,0 0 0-16,-26 25 0 0,15-1 0 0,-6 10 0 15,1 7 0-15,-1 5 0 0,-1 3 0 0,1 3 0 16,1 2 0-16,2-4 0 0,3 1 0 0,0-5 0 15,6-2 0-15,2-4 0 0,5-4 0 0,1-4 0 16,6-3 0-16,2-7 0 0,9 7-68 16,-20-29-106-16,47 32-56 0,-47-32-44 0,45 1-68 15,-28-2-144-15,-3-22 59 0,22 22 382 0</inkml:trace>
          <inkml:trace contextRef="#ctx0" brushRef="#br1" timeOffset="24568.8569">5486 4873 1959 0,'0'0'42'16,"0"0"-14"-16,-11 21-10 0,11-21-18 0,0 0 0 15,2 18 0-15,-2-18 0 0,0 0 0 0,22 9 0 16,-22-9 0-16,29-4 0 0,-11 1 0 0,2-5 0 16,1-1 0-16,1-2 0 0,-1-1 0 0,3-2 0 15,-1 1 0-15,-2-1 0 0,3-1 0 0,-4-1 0 16,-3 2 0-16,-17 14 0 0,25-24 0 15,-25 24 0-15,8-23 0 0,-8 23 0 16,-1-22 0-16,1 22 0 0,-9-21 0 0,9 21 0 16,-17-15 0-16,17 15 0 0,-24-8 0 0,24 8 0 15,-32 6 0-15,32-6 0 0,-34 23 0 0,16-6 0 16,1 3 0-16,-1 2 0 0,2 3 0 0,0 0 0 16,4 2 0-16,1-2 0 0,4-1 0 15,4-1 0-15,3-2 0 0,5-3 0 0,-5-18 0 16,19 28 0-16,-19-28 0 0,28 19 0 0,-11-15 0 15,2-3 0-15,3-3 0 0,1-4 0 0,1-3 0 16,1 1 0-16,-2-3 0 0,0 0 0 0,-2-1 0 16,-2 2 0-16,-2 1 0 0,-17 9 0 0,27-16 0 15,-27 16 0-15,17-7 0 0,-17 7 0 16,0 0 0-16,0 0 0 0,0 0 0 16,12 17 0-16,-12-17 0 0,-1 27 0 0,-3-7 0 15,-1 1 0-15,0 2 0 0,-1 0 0 0,0-1 0 16,3-1 0-16,-1-1 0 0,3-3 0 0,1-17 0 15,-4 26 0-15,4-26 0 0,0 18 0 0,0-18 0 16,0 0 0-16,0 0 0 0,0 0 0 0,0 0 0 16,0 0 0-16,19-20 0 0,-19 20 0 0,16-35 0 15,-6 12 0-15,-1-2 0 0,-1-2 0 16,1 1 0-16,-1 0 0 0,-1 0 0 0,2-1 0 16,-2 1 0-16,0-1 0 0,1 0 0 15,0 2 0-15,1 2 0 0,-1 5 0 0,1 1 0 16,-9 17 0-16,14-18 0 0,-14 18 0 0,0 0 0 15,30-3 0-15,-30 3 0 0,39 14-64 0,-39-14-106 16,60 17-31-16,-43-27-32 0,36 30-65 16,-25-23 1-16,15 2-104 0,18 15 19 0,-18-28 382 15</inkml:trace>
        </inkml:traceGroup>
        <inkml:traceGroup>
          <inkml:annotationXML>
            <emma:emma xmlns:emma="http://www.w3.org/2003/04/emma" version="1.0">
              <emma:interpretation id="{27D1BBA9-1945-4E20-9694-85BD6C74E955}" emma:medium="tactile" emma:mode="ink">
                <msink:context xmlns:msink="http://schemas.microsoft.com/ink/2010/main" type="inkWord" rotatedBoundingBox="6926,4480 10202,4448 10209,5164 6933,5197"/>
              </emma:interpretation>
              <emma:one-of disjunction-type="recognition" id="oneOf7">
                <emma:interpretation id="interp35" emma:lang="en-NZ" emma:confidence="0">
                  <emma:literal>reacted</emma:literal>
                </emma:interpretation>
                <emma:interpretation id="interp36" emma:lang="en-NZ" emma:confidence="0">
                  <emma:literal>rear-led</emma:literal>
                </emma:interpretation>
                <emma:interpretation id="interp37" emma:lang="en-NZ" emma:confidence="0">
                  <emma:literal>oeaoled</emma:literal>
                </emma:interpretation>
                <emma:interpretation id="interp38" emma:lang="en-NZ" emma:confidence="0">
                  <emma:literal>oeauted</emma:literal>
                </emma:interpretation>
                <emma:interpretation id="interp39" emma:lang="en-NZ" emma:confidence="0">
                  <emma:literal>nailed</emma:literal>
                </emma:interpretation>
              </emma:one-of>
            </emma:emma>
          </inkml:annotationXML>
          <inkml:trace contextRef="#ctx0" brushRef="#br1" timeOffset="25227.0062">7056 4801 1804 0,'0'0'46'0,"-25"29"-7"0,25-29-3 0,-24 35 4 16,9-15-8-16,5 1-2 0,-3 2-10 16,4 3-20-16,-1 2 0 0,3-1 0 0,2 1 0 15,1 0 0-15,3-3 0 0,1 1 0 0,2-4 0 16,3-3 0-16,-5-19 0 0,14 25 0 0,-14-25 0 15,18 12 0-15,-18-12 0 0,20 2 0 0,-20-2 0 16,20-11 0-16,-20 11 0 0,22-24 0 0,-11 5 0 16,0-2 0-16,-4-5 0 0,0 0 0 15,-4-2 0-15,-2 0 0 0,-3 3 0 16,-1-1 0-16,-3 3 0 0,-1 3 0 0,-3-2 0 16,0 3 0-16,-1 0 0 0,2 1 0 0,9 18 0 15,-19-29 0-15,19 29 0 0,0 0 0 0,-11-18 0 16,11 18 0-16,0 0 0 0,0 0 0 0,0 0 0 15,25 0 0-15,-25 0 0 0,35-1 0 0,-9 0 0 16,-1-3 0-16,3-1 0 0,0 0 0 16,4-1 0-16,-1-2 0 0,4 3 0 0,-3-5 0 15,3 7 0-15,-4-7 0 0,4 14-106 0,-22-22-114 16,29 37-82-16,-46-37-102 0,4 18-169 0,33 11 132 16,-33-11 441-16</inkml:trace>
          <inkml:trace contextRef="#ctx0" brushRef="#br1" timeOffset="25586.3898">7418 4842 1597 0,'4'31'299'0,"-4"-31"-201"0,-6 19-67 15,6-19-9-15,0 0-22 0,0 0 0 0,22 13 0 16,-22-13 0-16,26 5 0 0,-7-4 0 0,4-2 0 16,2-3 0-16,3 0 0 0,4-2 0 0,-1-2 0 15,1 1 0-15,-3-1 0 0,-1-1 0 16,-3-1 0-16,-4 3 0 0,0-1 0 0,-21 8 0 15,29-17 0-15,-29 17 0 0,0 0 0 16,20-23 0-16,-20 23 0 0,0 0 0 0,-8-21 0 16,8 21 0-16,-24-13 0 0,7 7 0 0,-5 3 0 15,0 2 0-15,-2 2 0 0,-2 2 0 0,1 3 0 16,-3 2 0-16,1 6 0 0,0 1 0 0,2 5 0 16,1 0 0-16,2 2 0 0,2 2 0 15,3-2 0-15,5 1 0 0,4 0 0 0,4-1 0 16,3 1 0-16,6-1 0 0,4-2 0 0,6-1 0 15,4 0 0-15,4-5 0 0,2-1 0 0,8-1 0 16,-3-3 0-16,9-2 0 0,-5-4 0 0,7-1 0 16,-4-10-68-16,17 18-122 0,-27-39-78 0,35 42-130 15,-37-32-171-15,7-6 93 0,17 21 399 16</inkml:trace>
          <inkml:trace contextRef="#ctx0" brushRef="#br1" timeOffset="25945.784">8176 4758 1880 0,'-33'13'69'0,"15"-8"-29"0,-5-2-4 16,2 6-14-16,-2 1-22 0,0 3 0 15,-2 1 0-15,2 6 0 0,-1-1 0 0,1 4 0 16,-2 1 0-16,4 4 0 0,0-1 0 0,4 2 0 16,2-4 0-16,6-1 0 0,3-2 0 15,4-3 0-15,2-19 0 0,10 31 0 0,-10-31 0 16,24 21 0-16,-5-16 0 0,2-1 0 0,5-5 0 15,3-5 0-15,2-4 0 0,3-6 0 0,0-2 0 16,0-5 0-16,-1-1 0 0,-3-1 0 16,-1-2 0-16,-4 0 0 0,-4 1 0 0,-1 2 0 15,-4 1 0-15,-5 3 0 0,-4 3 0 0,-7 17 0 16,5-23 0-16,-5 23 0 0,0 0 0 0,0 0 0 16,0 0 0-16,0 0 0 0,-22 1 0 0,22-1 0 15,-14 30 0-15,7-10 0 0,1 4 0 0,0 0 0 16,4 2 0-16,-1-2 0 0,6 3 0 0,-1-3 0 15,5 0 0-15,1-2 0 16,6 1 0-16,-14-23-45 0,34 41-49 0,-34-41-98 16,43 26-12-16,-43-26-38 0,42 4-78 0,-22-1-90 15,-3-22-30-15,24 24 341 0</inkml:trace>
          <inkml:trace contextRef="#ctx0" brushRef="#br1" timeOffset="26180.1557">8627 4787 1407 0,'4'20'484'0,"-40"-9"-376"0,17-2-65 0,-2-1-38 16,2 7-5-16,0 0 0 0,2 5 0 0,3 1 0 15,-1 4 0-15,3-1 0 0,4 2 0 16,2 1 0-16,3 0 0 0,4-3 0 0,4-1 0 16,2-5 0-16,4-1 0 0,8-6 0 15,0-3 0-15,7-4 0 0,2-7 0 0,4-1 0 16,5-10 0-16,1 0 0 0,1-9 0 0,1 0 0 15,-3-7 0-15,7 1-36 0,-9-11-59 0,19 20-106 16,-33-37-104-16,37 39-79 0,-34-22-192 0,1-9 127 16,16 23 449-16</inkml:trace>
          <inkml:trace contextRef="#ctx0" brushRef="#br1" timeOffset="26352.0356">9122 4459 1417 0,'-26'2'540'16,"9"30"-505"-16,-2 2 7 0,-1 4-30 0,2 5-11 15,1 1-1-15,-1 4 0 0,3-1 0 0,-1 1 0 16,4-1 0-16,1-2 0 0,5 0 0 0,1-3 0 16,4-3 0-16,5-3 0 0,0-6 0 15,6-4 0-15,-10-26-49 0,26 41-53 0,-26-41-134 16,34 23-179-16,-34-23-132 0,0 0-39 0,21-3 475 16</inkml:trace>
          <inkml:trace contextRef="#ctx0" brushRef="#br1" timeOffset="26539.5402">8868 4741 1679 0,'24'25'368'15,"-24"-25"-368"-15,0 0 0 0,0 0 0 0,0 0 0 16,0 0 0-16,18-7 0 0,-1 1 0 0,6-1 0 16,1-1 0-16,0-1 0 0,1 1 0 0,2-1 0 15,7 1 0-15,1 0 0 0,9 4 0 0,-2-9-57 16,22 28-210-16,-37-42-100 0,28 29-278 0,-14-4 68 15,-10-14 444-15</inkml:trace>
          <inkml:trace contextRef="#ctx0" brushRef="#br1" timeOffset="26977.0524">9466 4937 1722 0,'0'0'295'16,"-21"-8"-265"-16,21 8-30 15,0 0 0-15,0 0 0 0,0 0 0 0,17 5 0 16,-17-5 0-16,0 0 0 0,30-7 0 0,-30 7 0 15,34-15 0-15,-14 5 0 0,0-3 0 0,0 1 0 16,-1-1 0-16,-1 0 0 0,-1-2 0 0,-17 15 0 16,27-29 0-16,-27 29 0 0,16-26 0 0,-16 26 0 15,7-26 0-15,-7 26 0 0,-4-19 0 0,4 19 0 16,0 0 0-16,-27-18 0 0,27 18 0 16,-29-1 0-16,12 5 0 0,-3 4 0 0,-1 5 0 15,-5 3 0-15,4 3 0 0,-2 4 0 0,1 2 0 16,4 3 0-16,2 1 0 0,4-1 0 0,4 0 0 15,5-3 0-15,6-1 0 0,6-3 0 16,5-2 0-16,8-2 0 0,2-3 0 0,8-5 0 16,1-4 0-16,7-2 0 0,1-6 0 15,6-2 0-15,-1-6 0 0,10 5-71 0,-12-21-95 16,27 33-135-16,-44-43-104 0,31 20-166 0,-18 5 57 16,-20-24 496-16</inkml:trace>
          <inkml:trace contextRef="#ctx0" brushRef="#br1" timeOffset="27320.8146">10033 4744 1342 0,'-18'12'641'16,"-8"-12"-588"-16,0 3-42 0,1 3-11 16,2 4 0-16,-2 2 0 0,4 5 0 0,-1 0 0 15,3 2 0-15,2 3 0 0,3 1 0 16,2 2 0-16,4 0 0 0,1 1 0 0,5-1 0 16,2-1 0-16,2-2 0 0,5-4 0 0,-7-18 0 15,20 25 0-15,-20-25 0 0,34 9 0 0,-12-11 0 16,1-7 0-16,2-5 0 0,2-7 0 0,1-5 0 15,1-6 0-15,-1-4 0 0,0-2 0 16,-3-1 0-16,-2-1 0 0,-1-2 0 0,-4 4 0 16,-1 0 0-16,-4 2 0 0,-2 0 0 0,-1 1 0 15,-3 2 0-15,-1 2 0 0,-1 5 0 0,-2 6 0 16,-3 20 0-16,1-19 0 0,-1 19 0 0,0 0 0 16,0 0 0-16,-18 29 0 0,4-2 0 15,-2 8 0-15,-1 9 0 0,-1 3 0 16,0 0 0-16,2 4 0 0,0-3 0 0,7 2 0 15,-2-7 0-15,8 1 0 0,-1-10 0 0,17 13-116 16,-21-29-109-16,33 30-12 0,-25-48-93 0,29 29-37 16,1-6-112-16,-5-30 187 0,28 26 292 0</inkml:trace>
        </inkml:traceGroup>
        <inkml:traceGroup>
          <inkml:annotationXML>
            <emma:emma xmlns:emma="http://www.w3.org/2003/04/emma" version="1.0">
              <emma:interpretation id="{8318C74F-338B-465E-B56B-600BE48C4C69}" emma:medium="tactile" emma:mode="ink">
                <msink:context xmlns:msink="http://schemas.microsoft.com/ink/2010/main" type="inkWord" rotatedBoundingBox="11020,4509 11824,4501 11830,5106 11026,5114"/>
              </emma:interpretation>
              <emma:one-of disjunction-type="recognition" id="oneOf8">
                <emma:interpretation id="interp40" emma:lang="en-NZ" emma:confidence="0">
                  <emma:literal>in</emma:literal>
                </emma:interpretation>
                <emma:interpretation id="interp41" emma:lang="en-NZ" emma:confidence="0">
                  <emma:literal>on</emma:literal>
                </emma:interpretation>
                <emma:interpretation id="interp42" emma:lang="en-NZ" emma:confidence="0">
                  <emma:literal>oh</emma:literal>
                </emma:interpretation>
                <emma:interpretation id="interp43" emma:lang="en-NZ" emma:confidence="0">
                  <emma:literal>one</emma:literal>
                </emma:interpretation>
                <emma:interpretation id="interp44" emma:lang="en-NZ" emma:confidence="0">
                  <emma:literal>cn</emma:literal>
                </emma:interpretation>
              </emma:one-of>
            </emma:emma>
          </inkml:annotationXML>
          <inkml:trace contextRef="#ctx0" brushRef="#br1" timeOffset="27695.8215">11138 4760 1731 0,'-10'-28'316'0,"10"28"-316"0,0 0 0 0,0 0 0 16,0 0 0-16,0 0 0 0,-18 12 0 0,18-12 0 16,-19 31 0-16,8-10 0 0,0 5 0 0,0 0 0 15,2 2 0-15,1 1 0 0,2 0 0 0,1 0 0 16,3-1 0-16,0-1 0 0,5-4 0 0,0-3 0 15,5-3 0-15,-8-17 0 0,24 24 0 0,-24-24-16 16,39 12-65-16,-27-29-78 0,33 28-321 16,-29-31-139-16,7 7 34 0,0 0 479 0</inkml:trace>
          <inkml:trace contextRef="#ctx0" brushRef="#br1" timeOffset="28102.0897">11228 4507 1758 0,'21'22'289'0,"-21"-22"-289"0,0 0 0 0,0 0 0 16,0 0 0-16,21 6 0 0,-21-6 0 0,20 4 0 15,-20-4 0-15,26 8 0 0,-26-8 0 0,29 16 0 16,-12-5 0-16,-17-11 0 0,32 31 0 0,-17-13 0 16,1 4 0-16,0 2 0 0,-3 1 0 0,0 1 0 15,-4 0 0-15,-3-1 0 0,-1 2 0 16,-4-1 0-16,-1 0 0 0,-1-3 0 0,-4 0 0 15,-2-2 0-15,0 1 0 0,-2-3 0 16,2 0 0-16,7-19 0 0,-15 27 0 0,15-27 0 16,0 0 0-16,0 0 0 0,0 0 0 0,0 0 0 15,0 0 0-15,0 0 0 0,0 0 0 0,26-21 0 16,-7 0 0-16,4-3 0 0,3-4 0 0,1 0 0 16,1 0 0-16,0 3 0 0,-3 2 0 15,-3 2 0-15,0 6 0 0,-5 3 0 0,-17 12 0 16,26-15 0-16,-26 15 0 0,0 0 0 0,0 0 0 15,0 0 0-15,17 17 0 0,-17-17 0 0,1 30 0 16,-2-9 0-16,-2 1 0 0,2 2 0 0,-1-1 0 16,2 2 0-16,0-3 0 0,4 6 0 0,-4-28-81 15,25 53-176-15,-25-53-31 0,17 36-177 16,-7-16-105-16,-10-20 185 0,37 29 385 16</inkml:trace>
        </inkml:traceGroup>
      </inkml:traceGroup>
    </inkml:traceGroup>
    <inkml:traceGroup>
      <inkml:annotationXML>
        <emma:emma xmlns:emma="http://www.w3.org/2003/04/emma" version="1.0">
          <emma:interpretation id="{BFE4F219-59BD-44CE-858D-1628511422ED}" emma:medium="tactile" emma:mode="ink">
            <msink:context xmlns:msink="http://schemas.microsoft.com/ink/2010/main" type="paragraph" rotatedBoundingBox="732,6726 6617,6824 6601,7760 716,766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621AC5F-0C07-44C7-A570-53104A849BD4}" emma:medium="tactile" emma:mode="ink">
              <msink:context xmlns:msink="http://schemas.microsoft.com/ink/2010/main" type="line" rotatedBoundingBox="732,6726 6617,6824 6601,7760 716,7662"/>
            </emma:interpretation>
          </emma:emma>
        </inkml:annotationXML>
        <inkml:traceGroup>
          <inkml:annotationXML>
            <emma:emma xmlns:emma="http://www.w3.org/2003/04/emma" version="1.0">
              <emma:interpretation id="{A8FF01AC-7A9F-4D64-8FE2-D56BC9FF7513}" emma:medium="tactile" emma:mode="ink">
                <msink:context xmlns:msink="http://schemas.microsoft.com/ink/2010/main" type="inkWord" rotatedBoundingBox="732,6726 6617,6824 6601,7760 716,7662"/>
              </emma:interpretation>
              <emma:one-of disjunction-type="recognition" id="oneOf9">
                <emma:interpretation id="interp45" emma:lang="en-NZ" emma:confidence="0">
                  <emma:literal>Conclusion.</emma:literal>
                </emma:interpretation>
                <emma:interpretation id="interp46" emma:lang="en-NZ" emma:confidence="0">
                  <emma:literal>Conclusion,</emma:literal>
                </emma:interpretation>
                <emma:interpretation id="interp47" emma:lang="en-NZ" emma:confidence="0">
                  <emma:literal>conclusion.</emma:literal>
                </emma:interpretation>
                <emma:interpretation id="interp48" emma:lang="en-NZ" emma:confidence="0">
                  <emma:literal>Conclusion</emma:literal>
                </emma:interpretation>
                <emma:interpretation id="interp49" emma:lang="en-NZ" emma:confidence="0">
                  <emma:literal>conclusion,</emma:literal>
                </emma:interpretation>
              </emma:one-of>
            </emma:emma>
          </inkml:annotationXML>
          <inkml:trace contextRef="#ctx0" brushRef="#br0" timeOffset="35695.2522">1296 6824 1234 0,'22'-4'140'16,"-22"4"-61"-16,0 0-21 0,0 0-13 0,-1-17-5 15,1 17 0-15,0 0-8 0,-11-20-1 0,11 20-4 16,0 0 2-16,-16-17-4 0,16 17 1 0,-18-13-3 15,18 13 3-15,-25-12-4 0,25 12 0 0,-31-6-2 16,13 5-3-16,-1 3-2 0,-1 3-5 16,-3 3-1-16,-1 3-3 0,0 5 2 0,-3 3-3 15,1 7 4-15,-4 4-5 0,-1 5 5 0,-2 5-6 16,1 2-6-16,-2 2 22 0,3 3-18 0,2 1 15 16,2 3-16-16,5 0 0 0,4-1 0 15,4-4 0-15,5-3 0 0,5-2 0 0,6-2 0 16,6-3 0-16,4-1 0 0,6-2 0 0,4-2 0 15,7-4 0-15,3-4 0 0,8-5-2 0,2-6-37 16,8-5-5-16,3-10-9 0,10 6-53 0,-16-35-134 16,23 22-360-16,-12-13-43 0,0-5 324 0</inkml:trace>
          <inkml:trace contextRef="#ctx0" brushRef="#br0" timeOffset="36335.8935">1616 7257 1833 0,'-28'4'30'0,"5"3"-5"16,0-1 0-16,2 4 2 0,0 1-4 0,3 2-3 16,-1 3-8-16,2 1 0 0,1 2-4 15,3 3 1-15,-1 1-6 0,6 1 4 0,0 0-5 16,5 3 4-16,1 1-5 0,4 0 3 0,4-1-4 16,1-1 0-16,5-3 0 0,3-3 0 0,3-4-1 15,4-3-7-15,3-4 17 0,5-4-9 16,-1-4 0-16,2-5 0 0,0-2-6 0,-1-3 12 15,-1-5-6-15,-2-3 0 0,-2-4 0 0,-4-2 0 16,-1-4 0-16,-2-1 0 0,-1-1 0 16,-2-1 0-16,-3 1 0 0,-4 0 0 0,0 3 0 15,-6 2 0-15,-2 2 0 0,-1 3 0 0,-4 2 0 16,5 17 0-16,-15-29 0 0,15 29 0 0,-20-18 0 16,20 18 0-16,-21-10 0 0,21 10 0 0,-17 2 0 15,17-2 0-15,0 0 0 0,0 0 0 0,0 0 0 16,0 0 0-16,0 0 0 0,-1 18 0 15,1-18 0-15,25 2 0 0,-6-3 0 0,3-3 0 16,1-2 0-16,2 0 0 0,2-1 0 16,1 0 0-16,1-3 0 0,0 3 0 0,-1-2 0 15,-2 3 0-15,-4 3 0 0,-3 1 0 0,-19 2 0 16,27 5 0-16,-27-5 0 0,0 0 0 0,21 29 0 16,-19-12 0-16,-2 6 0 0,-1 4 0 0,-5 2 0 15,-2 2 0-15,-3 3 0 0,-1 0 0 16,0 1 0-16,-1-2 0 0,1-2 0 0,2-1 0 15,0-4 0-15,4-4 0 0,6-22 0 0,-4 24 0 16,4-24 0-16,0 0 0 0,17 3 0 0,-17-3 0 16,27-20 0-16,-9 2 0 0,3-8 0 0,3-3 0 15,1-5 0-15,2-2 0 0,-1 0 0 16,1 0 0-16,-3 2 0 0,2 1 0 0,-5 4 0 16,0 1 0-16,-1 3 0 0,-3 4 0 15,-2 3 0-15,-15 18 0 0,20-19 0 0,-20 19 0 16,0 0 0-16,0 0 0 0,0 0 0 0,8 19 0 15,-8-19 0-15,-2 36 0 0,1-9 0 0,0-2 0 16,1 4 0-16,1-3 0 0,5 0 0 0,0 0 0 16,6-1-30-16,1-5-28 0,8 6-42 0,-21-26-114 15,49 22-391-15,-29-14-17 0,10 1 205 0</inkml:trace>
          <inkml:trace contextRef="#ctx0" brushRef="#br0" timeOffset="36570.2883">2832 7220 1930 0,'-36'19'45'0,"6"2"-19"0,5 3 5 0,2 3-16 16,1 0-15-16,4 2 0 0,1 2 0 0,3-1 0 15,6 0 0-15,3-2 0 0,6-1 0 0,6-3 0 16,6-4 0-16,5-4 0 0,5-3 0 0,7-7 0 15,3-6 0-15,8-6 0 0,2-8-2 16,8 1-79-16,-10-33-165 0,24 19-417 16,-10-13-11-16,5-1 294 0</inkml:trace>
          <inkml:trace contextRef="#ctx0" brushRef="#br0" timeOffset="36773.4082">3384 6780 1988 0,'-29'44'30'16,"2"6"-14"-16,4 1-3 0,1 0-13 0,3 1 0 15,1 0 0-15,2 0 0 0,1-2 0 16,4-1 0-16,4-3 0 0,3-6 0 0,4-2 0 16,4-4 0-16,4-1 0 0,1-4 0 0,6-1-2 15,-3-10-57-15,10 7-49 0,-22-25-200 16,30 1-339-16,-13 1-1 0,4-7 374 0</inkml:trace>
          <inkml:trace contextRef="#ctx0" brushRef="#br0" timeOffset="37117.1775">3569 7161 1876 0,'-8'18'56'0,"8"-18"-21"0,-16 36 5 16,10-15-12-16,1 2-16 0,0 0-12 0,1 1 0 15,3-2 0-15,2 1 0 0,2-2 0 0,2 0 0 16,2-2 0-16,-7-19 0 0,17 27 0 0,-17-27 0 16,23 13 0-16,-23-13 0 0,32 3 0 0,-15-6 0 15,1-5 0-15,1-3 0 0,2-5 0 0,-2-3 0 16,1-2 0-16,-2-1 0 0,-2-2 0 16,0 2 0-16,-3-1 0 0,1 0 0 0,-3 2 0 15,-1 0 0-15,-1 2 0 0,-3 2 0 0,-6 17 0 16,10-26 0-16,-10 26 0 0,0 0 0 15,0 0 0-15,0 0 0 0,0 0 0 0,0 0 0 16,0 0 0-16,0 0 0 0,-1 31 0 0,-2-8 0 16,1 3 0-16,-2 5 0 0,0 1 0 15,1-3 0-15,3 4 0 0,-3-4 0 0,5-1 0 16,-1-2-9-16,5 3-64 0,-6-29-27 0,28 56-158 16,-28-56-169-16,24 18-69 0,-7-9-81 0,0-22 471 15</inkml:trace>
          <inkml:trace contextRef="#ctx0" brushRef="#br0" timeOffset="37492.1749">4430 7146 1247 0,'-23'-11'614'0,"6"20"-560"0,-3-2-18 15,3 6 1-15,-2 2-15 0,0 2-2 0,-1 2-8 16,-1 2-7-16,3-1-5 0,4 1 0 0,-1-2 0 15,5-2 0-15,10-17 0 0,-9 29 0 16,9-29 0-16,1 21 0 0,-1-21 0 0,0 0 0 16,22 17 0-16,-22-17 0 0,28-2 0 0,-9-1 0 15,3-3 0-15,2-4 0 0,2-1 0 0,-1 3 0 16,0-2 0-16,-3 4 0 0,-4 1 0 0,-18 5 0 16,27-4 0-16,-27 4 0 0,0 0 0 0,20 8 0 15,-20-8 0-15,0 0 0 16,6 20 0-16,-6-20 0 0,-2 23 0 0,2-23 0 15,-9 28 0-15,9-28 0 0,-17 32 0 0,17-32 0 16,-15 31 0-16,6-14 0 0,3 0 0 0,6-17 0 16,-9 30 0-16,9-30 0 0,-2 22 0 0,2-22 0 15,0 0 0-15,0 0 0 0,22 14 0 0,-22-14-36 16,27-11-29-16,-16-7-25 0,19 22-126 0,-32-42-221 16,34 26-97-16,-17-13-17 0,-2-9 434 15</inkml:trace>
          <inkml:trace contextRef="#ctx0" brushRef="#br0" timeOffset="37804.6845">4724 6868 1989 0,'0'0'58'0,"0"0"-58"16,-32 16 0-16,15-7 0 0,-1 0 0 0,18-9-23 15,-27 17-46-15,35 18-287 0,-8-35-306 0,-10 19 26 16,10-19 336-16</inkml:trace>
          <inkml:trace contextRef="#ctx0" brushRef="#br0" timeOffset="37679.6835">4739 7133 1830 0,'23'-4'113'0,"-23"4"-49"0,0 0-24 16,0 0-40-16,0 0 0 0,-10 18 0 0,5-1 0 15,-3 5 0-15,1 3 0 0,-3 3 0 0,1 4 0 16,1 2 0-16,-2 2 0 0,3 1 0 16,-3 1 0-16,2 2 0 0,-1-2 0 0,1 0 0 15,3-5 0-15,1-4 0 0,5-6 0 0,2-4 0 16,-3-19 0-16,13 22 0 0,-13-22 0 0,20 1 0 15,-20-1-15-15,28-13-99 0,-32-31-191 0,40 37-180 16,-34-22-156-16,17-9 155 0,9 18 486 0</inkml:trace>
          <inkml:trace contextRef="#ctx0" brushRef="#br0" timeOffset="38554.7036">5488 7261 1352 0,'0'0'198'0,"-30"-19"-56"0,30 19-25 15,-34-11-36-15,17 10-23 0,-6-1-20 16,-1 7-9-16,-2 1-4 0,0 8-18 0,-1 1-7 15,1 7 0-15,-2 5 0 0,1 2 0 0,-1 3 0 16,6 2 0-16,1 0 0 0,6 1 0 16,2-3 0-16,10-5 0 0,5-2 0 0,8-5 0 15,-10-20 0-15,38 29 0 0,-10-23 0 0,2-3 0 16,5-7 0-16,3-3 0 0,3-5 0 0,4-6 0 16,0-2 0-16,1-5 0 0,-2 1 0 15,-4-4 0-15,-2 0 0 0,-9 0 0 0,-3 0 0 16,-7 2 0-16,-5 0 0 0,-3 3 0 0,-7 2 0 15,-1 0 0-15,-6 2 0 0,-3 1 0 0,6 18 0 16,-19-29 0-16,19 29 0 0,-23-20 0 0,23 20 0 16,-17-7 0-16,17 7 0 0,0 0 0 0,0 0 0 15,-17 13 0-15,17-13 0 0,0 0 0 16,5 22 0-16,-5-22 0 0,0 0 0 16,29 16 0-16,-29-16 0 0,35 2 0 0,-12-4 0 15,2-1 0-15,1-2 0 0,1 2 0 0,1-2 0 16,-2 1 0-16,-2 2 0 0,0 2 0 0,-3 1 0 15,-3 2 0-15,-18-3 0 0,26 12 0 0,-26-12 0 16,11 20 0-16,-11-20 0 0,1 29 0 0,-2-9 0 16,-3-1 0-16,-2 3 0 0,-1-1 0 15,-4 2 0-15,0 2 0 0,-3-1 0 0,1 1 0 16,1-1 0-16,0 1 0 0,2-2 0 0,1-2 0 16,9-21 0-16,-9 31 0 0,9-31 0 0,0 0 0 15,0 0 0-15,0 0 0 0,0 0 0 16,0 0 0-16,23-11 0 0,-10-9 0 0,4-5 0 15,5-5 0-15,1-3 0 0,3 0 0 0,0 2 0 16,2-3 0-16,0 3 0 0,0 2 0 16,0 1 0-16,0 4 0 0,-2 6 0 0,-3 5 0 15,-5 5 0-15,-18 8 0 0,26 1 0 0,-26-1 0 16,0 0 0-16,19 33 0 0,-16-11 0 0,-3 5 0 16,-4 7 0-16,-2 1 0 0,-3 3 0 0,1-2 0 15,1-1 0-15,0-2 0 0,4-2 0 0,0-4 0 16,6-1 0-16,-1-5 0 0,8 0 0 15,-10-21-19-15,32 33-155 0,-32-33-53 16,39 17-190-16,-39-17-199 0,31-20 110 0,7 17 419 16</inkml:trace>
          <inkml:trace contextRef="#ctx0" brushRef="#br0" timeOffset="38695.3707">6605 7554 1632 0,'-20'-1'415'0,"20"1"-415"15,0 0 0-15,0 0 0 0,-17 6 0 16,17-6 0-16,-23-3 0 0,23 3 0 0,-20-12 0 15,20 12 0-15,0 0 0 0,-13-23 0 0,13 23 0 16,1-19 0-16,-1 19 0 0,3-22-180 0,22 43-151 16,-25-21-344-16,0 0 65 0,17 1 360 0</inkml:trace>
        </inkml:traceGroup>
      </inkml:traceGroup>
    </inkml:traceGroup>
  </inkml:traceGroup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1T23:40:59.977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Group>
    <inkml:annotationXML>
      <emma:emma xmlns:emma="http://www.w3.org/2003/04/emma" version="1.0">
        <emma:interpretation id="{D8320D92-3CB0-4429-9C72-041862AC78A8}" emma:medium="tactile" emma:mode="ink">
          <msink:context xmlns:msink="http://schemas.microsoft.com/ink/2010/main" type="writingRegion" rotatedBoundingBox="18807,2639 20823,2639 20823,5326 18807,5326"/>
        </emma:interpretation>
      </emma:emma>
    </inkml:annotationXML>
    <inkml:traceGroup>
      <inkml:annotationXML>
        <emma:emma xmlns:emma="http://www.w3.org/2003/04/emma" version="1.0">
          <emma:interpretation id="{3BA427ED-DAE6-4339-AE7A-71757AFCA16A}" emma:medium="tactile" emma:mode="ink">
            <msink:context xmlns:msink="http://schemas.microsoft.com/ink/2010/main" type="paragraph" rotatedBoundingBox="18807,2639 20823,2639 20823,5326 18807,532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A2A0919-C9A3-4C24-920C-CC033BC77E36}" emma:medium="tactile" emma:mode="ink">
              <msink:context xmlns:msink="http://schemas.microsoft.com/ink/2010/main" type="line" rotatedBoundingBox="18807,2639 20823,2639 20823,5326 18807,5326"/>
            </emma:interpretation>
          </emma:emma>
        </inkml:annotationXML>
        <inkml:traceGroup>
          <inkml:annotationXML>
            <emma:emma xmlns:emma="http://www.w3.org/2003/04/emma" version="1.0">
              <emma:interpretation id="{88C0345F-E430-4978-B1AC-186F88A725EB}" emma:medium="tactile" emma:mode="ink">
                <msink:context xmlns:msink="http://schemas.microsoft.com/ink/2010/main" type="inkWord" rotatedBoundingBox="18837,2615 20866,5293 20823,5326 18794,2648">
                  <msink:destinationLink direction="to" ref="{B7DB644B-9A5D-4409-B42D-4C08AFF3A473}"/>
                </msink:context>
              </emma:interpretation>
              <emma:one-of disjunction-type="recognition" id="oneOf0">
                <emma:interpretation id="interp0" emma:lang="en-NZ" emma:confidence="0">
                  <emma:literal>:</emma:literal>
                </emma:interpretation>
                <emma:interpretation id="interp1" emma:lang="en-NZ" emma:confidence="0">
                  <emma:literal>|</emma:literal>
                </emma:interpretation>
                <emma:interpretation id="interp2" emma:lang="en-NZ" emma:confidence="0">
                  <emma:literal>;</emma:literal>
                </emma:interpretation>
                <emma:interpretation id="interp3" emma:lang="en-NZ" emma:confidence="0">
                  <emma:literal>/</emma:literal>
                </emma:interpretation>
                <emma:interpretation id="interp4" emma:lang="en-NZ" emma:confidence="0">
                  <emma:literal>=</emma:literal>
                </emma:interpretation>
              </emma:one-of>
            </emma:emma>
          </inkml:annotationXML>
          <inkml:trace contextRef="#ctx0" brushRef="#br0">20823 5326 2047 0,'-10'-28'0'0,"10"28"0"0,0 0 0 0,-11-25 0 0,11 25-36 16,0-40-227-16,0 40-399 0,3-21 21 15,-3 21 197-15</inkml:trace>
          <inkml:trace contextRef="#ctx0" brushRef="#br0" timeOffset="-9404.4033">18873 2673 2047 0,'0'0'0'0,"0"0"0"0,0 0 0 0,-17 11 0 16,17-11 0-16,0 0 0 0,0 0 0 0,0 0 0 16,0 0 0-16,0 0 0 0,-17-5 0 15,17 5-35-15,-21-11-478 0,21 11-153 16,0 0 30-16,-11-29 440 0</inkml:trace>
        </inkml:traceGroup>
      </inkml:traceGroup>
    </inkml:traceGroup>
  </inkml:traceGroup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2T00:54:31.59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716 9624 1544 0,'0'0'100'0,"0"0"-58"16,-15-20-13-16,15 20-4 0,3-23 6 0,-3 23-2 15,7-26-21 1,-7 26 37-16,11-29-42 0,-11 29 35 0,15-31-14 0,-15 31-10 0,17-27 5 0,-17 27-7 16,0 0-3-16,18-19-3 0,-18 19-1 0,0 0 2 15,0 0 3-15,7 19 1 0,-4-2-2 0,-1 6-13 16,1 9 19-16,-2 6-22 0,-1 6 21 0,-1 5-9 15,-2 7-9-15,-1-3 10 0,0 4-11 0,-1-4 10 16,-1 0-9-16,1-1 9 16,0-2-9-16,3-5 6 0,2-5-10 0,0-6-10 15,4-7 16-15,1-6-36 0,4-2 15 0,-9-19-38 16,23 23-31-16,-26-45-166 0,20 24-395 0,-17-2 54 16,22-29 308-16</inkml:trace>
  <inkml:trace contextRef="#ctx0" brushRef="#br0" timeOffset="1">915 9467 1950 0,'0'0'29'0,"-23"13"-10"0,23-13-6 15,0 0-2-15,0 0 0 0,-14 17-2 0,14-17-4 16,0 0-5-16,0 0 0 0,20 6 0 15,-20-6 0-15,33-1 0 0,-11-3 0 0,4-3 0 16,3-1 0-16,4-3 0 0,1 0 0 0,3 1 0 16,2 1 0-16,0 0 0 0,-1-1 0 0,-1 4 0 15,-5 2-6-15,-2 4-28 0,-6 0-4 0,-2 9-20 16,-22-9-34-16,35 33-153 0,-35-33-405 16,-2 25 41-16,2-8 295 0</inkml:trace>
  <inkml:trace contextRef="#ctx0" brushRef="#br0" timeOffset="15.5284">997 9800 1886 0,'-21'14'46'0,"3"-4"-22"0,18-10-4 0,-18 11-5 16,18-11-1-16,0 0-2 0,0 0-4 16,0 0 1-16,23 2 0 0,-23-2-5 0,36-8-4 15,-11 0 0-15,3 0 0 0,1-1 0 16,5 1 0-16,1-3 0 0,-1 3 0 0,2-1 0 15,-4-1-17-15,-1 7-6 0,-3-2-11 0,-2 6-10 16,-26-1-24-16,39 10-34 0,-39-10-90 0,27 2-412 16,-27-2 4-16,3 18 238 0</inkml:trace>
  <inkml:trace contextRef="#ctx0" brushRef="#br0" timeOffset="16.5283">990 10166 1888 0,'-19'11'50'0,"19"-11"-36"15,-12 17 21-15,12-17-19 0,0 0 15 16,0 0-18-16,29 14-13 0,-9-16 0 0,3-4 0 16,5-5 0-16,6-4 0 0,6-1 0 15,4-7 0-15,1-3 0 0,6 0 0 0,-2-6-30 16,3 5-26-16,-5-8-27 0,13 17-65 0,-33-18-417 16,27 9-69-16,-7 0 104 0</inkml:trace>
  <inkml:trace contextRef="#ctx0" brushRef="#br0" timeOffset="17.5283">1825 9803 1752 0,'-16'17'41'0,"2"7"-12"0,-7 0-11 0,3 5 5 15,-4 2-7-15,0 4 4 0,-2 3-12 0,-3 2 4 16,0 4-12-16,2 1-6 0,-1-1 25 15,5 1-26-15,2-4 26 0,1-2-14 0,4-5-10 16,3-5 6-16,4-6-11 0,2-6-2 0,5-17-23 16,0 0-25-16,15 22-30 0,-15-22-22 0,22-15-24 15,-23-19-79-15,31 21-139 0,-17-17-127 0,-3-15 42 16,20 21 439-16</inkml:trace>
  <inkml:trace contextRef="#ctx0" brushRef="#br0" timeOffset="18.5283">1638 10073 842 0,'0'0'382'0,"-15"-46"-128"15,15 46-107-15,-14-28-47 0,14 28-28 16,-21-20-10-16,21 20-15 0,-19-9-2 15,19 9-7-15,0 0-4 0,-21 13-10 0,21-13-24 16,-6 25 0-16,6-7 0 0,2 1 0 0,3 3 0 16,5-2 0-16,3-2 0 0,7-1 0 0,5-3 0 15,4-6 0-15,8-2 0 0,2-5 0 0,5-2 0 16,1-4 0-16,2-2 0 0,3-6-19 16,1-2-27-16,-4-9-20 0,15 18-100 0,-32-24-478 15,23 9 8-15,-9-4 167 0</inkml:trace>
  <inkml:trace contextRef="#ctx0" brushRef="#br0" timeOffset="19.5283">2282 9839 1545 0,'-34'5'355'0,"34"-5"-321"16,-34 28-15-16,20-9 1 0,2 1-4 0,1 5 2 16,2 2-7-16,2 5 2 0,1 4-6 0,1 3 2 15,1 4-9-15,3-1 0 0,1 0 0 0,2 0 0 16,1-4 0-16,-1-1 0 0,2-4 0 0,0-4 0 15,-2-3 0-15,2-4 0 0,-1-4 0 0,-3-18 0 16,5 21 0-16,-5-21 0 0,0 0 0 0,0 0 0 16,0 0 0-16,0 0 0 0,14-19 0 15,-11 2 0-15,3-8 0 0,0-5 0 16,3-7 0-16,-1-1 0 0,2-2 0 0,0-1 0 16,0 1 0-16,-3-1 0 0,0 1 0 0,-1-2 0 15,0 0 0-15,3 0 0 0,-2 2 0 0,5 2 0 16,2 3 0-16,3 3 0 0,2 4 0 0,2 5 0 15,0 8 0-15,-2 5 0 0,0 3 0 16,-19 7 0-16,33-4 0 0,-16 5 0 0,-17-1 0 16,33 8 0-16,-15 0 0 0,-18-8 0 0,32 19 0 15,-32-19 0-15,26 24 0 0,-26-24 0 0,15 33 0 16,-10-16 0-16,-2 2 0 0,-3 0 0 0,-4 3 0 16,-3 2 0-16,-3 2 0 0,-2-2 0 0,-3 1 0 15,1 1 0-15,-3-1 0 0,0 2 0 16,-2-2 0-16,0-1 0 0,-1 1 0 15,0-3 0-15,0 0 0 0,0 1 0 0,1-2 0 16,1-1 0-16,1 0 0 0,2-2 0 0,0-1 0 16,15-17 0-16,-28 32 0 0,28-32 0 0,-28 33 0 15,13-14 0-15,1 3 0 0,-1 2 0 0,0 4 0 16,1 2 0-16,-1 2 0 0,2 2 0 0,1 2 0 16,-1 2 0-16,3 0 0 0,-1 2 0 0,0-2 0 15,3-3 0-15,3-5 0 0,3-8 0 16,6-5 0-16,-4-17 0 0,17 17 0 0,-17-17-37 15,40 6-152-15,-41-28-382 0,31 6-110 0,-9-17 113 16</inkml:trace>
  <inkml:trace contextRef="#ctx0" brushRef="#br0" timeOffset="20.5283">2888 9229 1602 0,'-27'23'445'16,"4"13"-445"-16,1 5 0 0,4 4 0 0,3 6 0 15,-2 3 0-15,3 7 0 0,-2 3 0 16,4 3 0-16,3 0 0 0,2 1 0 16,3-3 0-16,2-1 0 0,1 0 0 0,0-2 0 15,2-3 0-15,-1-5 0 0,3-2 0 0,1-4 0 16,5-4 0-16,-6-18-79 0,30 27-435 0,-27-32-164 15,11 4 6-15,-8 0 569 0</inkml:trace>
  <inkml:trace contextRef="#ctx0" brushRef="#br0" timeOffset="21.5283">3439 9891 1363 0,'-2'-23'167'16,"2"23"-35"-16,0 0-24 0,0 0-31 15,-22-20-24-15,22 20-17 0,-31 1-8 0,12 3-3 16,-3 2-1-16,0 2-3 0,-2 2-8 16,-2 4-13-16,-1 1 0 0,3 3 0 0,-3 3 0 15,4-1 0-15,0 1 0 0,1 1 0 0,3-2 0 16,3 1 0-16,1-2 0 0,4 0 0 0,3-1 0 16,2 2 0-16,1-2 0 0,5-18 0 0,2 31 0 15,-2-31 0-15,15 26 0 0,-15-26 0 16,25 18 0-16,-6-16 0 0,3-3 0 0,2-5 0 15,3-5 0-15,3-3 0 0,3-6 0 0,0-1 0 16,0-7 0-16,-3 1 0 0,-1-4 0 0,-2-1 0 16,-2 2 0-16,-3 0 0 0,-3 2 0 0,-2 3 0 15,-4 3 0-15,-3 0 0 0,-10 22 0 16,9-25 0-16,-9 25 0 0,0 0 0 16,0 0 0-16,0 0 0 0,0 0 0 0,-18 1 0 15,18-1 0-15,-17 33 0 0,7-9 0 0,1 4 0 16,0 3 0-16,1 2 0 0,0-1 0 0,4 1 0 15,2 0 0-15,2-6 0 0,5-1 0 0,1-4 0 16,8-4 0-16,-14-18 0 0,31 26-14 0,-14-22-66 16,12 14-67-16,-30-40-298 0,28 21-217 0,-4-11 58 15,1-11 510-15</inkml:trace>
  <inkml:trace contextRef="#ctx0" brushRef="#br0" timeOffset="22.5283">3861 9911 1807 0,'-33'-10'120'0,"33"10"-61"15,0 0-12-15,-18-5-33 0,18 5-14 0,0 0 0 16,-21 12 0-16,21-12 0 0,-14 22 0 0,14-22 0 16,-14 34 0-16,8-13 0 0,1 2 0 15,0 1 0-15,3-1 0 0,0-2 0 0,0 0 0 16,1-2 0-16,2 0 0 0,-1-19 0 0,3 26 0 16,-3-26 0-16,0 0 0 0,9 19 0 0,-9-19 0 15,0 0 0-15,18-7 0 0,-18 7 0 0,19-24 0 16,-6 6 0-16,1-6 0 0,2-3 0 0,-1-1 0 15,0-1 0-15,1 1 0 0,-3 2 0 16,0 2 0-16,0 1 0 0,-2 1 0 0,0 1 0 16,-2 1 0-16,2 2 0 0,-1 1 0 15,-10 17 0-15,21-23 0 0,-21 23 0 0,0 0 0 16,20-6 0-16,-20 6 0 0,5 18 0 0,-1-1 0 16,-3 3 0-16,0 6 0 0,0 2 0 0,-1 2 0 15,2 0 0-15,1 4 0 0,3-4 0 0,8-1 0 16,2-2 0-16,8-4 0 0,3-5 0 15,7 0 0-15,2-7-21 0,9 6-61 0,-16-35-189 16,39 43-123-16,-42-49-59 0,26 14-128 0,4 19 337 16,-27-40 244-16</inkml:trace>
  <inkml:trace contextRef="#ctx0" brushRef="#br0" timeOffset="23.5283">4857 9815 1485 0,'0'0'218'16,"-17"4"-165"-16,17-4-4 0,-20-9-4 0,20 9-5 15,0 0-2-15,-15-19-1 0,15 19-1 0,0 0 0 16,-22-19-26-16,22 19-10 0,-23-5 0 16,23 5 0-16,-30 4 0 0,11 4 0 0,-2 3 0 15,-2 6 0-15,-1 3 0 0,0 2 0 16,-3 5 0-16,3 1 0 0,-1 2 0 0,3 2 0 15,0 0 0-15,4 1 0 0,4-2 0 0,4-1 0 16,4-3 0-16,3-3 0 0,8-3 0 0,-5-21 0 16,26 27 0-16,-6-18 0 0,5-7 0 0,3-3 0 15,3-6 0-15,3-5 0 0,4-4 0 16,1-6 0-16,2-3 0 0,3-5 0 0,-1-3 0 16,2-2 0-16,-6-1 0 0,-2-1 0 0,-5 5 0 15,-5-1 0-15,-4 2 0 0,-5 2 0 0,-2 2 0 16,-5 2 0-16,-3 2 0 0,-4 3 0 0,-3 2 0 15,-1 18 0-15,-2-25 0 0,2 25 0 0,0 0 0 16,0 0 0-16,-17-3 0 0,17 3 0 16,-12 30 0-16,2-5 0 0,0 5 0 15,0 3 0-15,2 3 0 0,-1 0 0 0,4 3 0 16,1-4 0-16,2 0 0 0,4-4 0 0,2-2 0 16,3-6 0-16,5-2 0 0,-12-21 0 0,39 25 0 15,-14-21 0-15,8 0-53 0,-9-25-88 0,31 31-155 16,-42-51-104-16,41 28-97 0,-18-9-60 0,-6-32 455 15</inkml:trace>
  <inkml:trace contextRef="#ctx0" brushRef="#br0" timeOffset="24.5283">5750 9153 1352 0,'-13'48'348'0,"-16"6"-1"0,0-10-347 0,-1 7 0 16,0 5 0-16,1 4 0 0,3 0 0 15,1 1 0-15,6 0 0 0,2-3 0 0,5 0 0 16,3-3 0-16,3-4 0 0,4-5 0 0,2-4 0 16,3-3 0-16,3-7 0 0,3-1 0 0,-2-7 0 15,13 18-511-15,-20-42-166 0,13 28 36 0,-13-28 424 16</inkml:trace>
  <inkml:trace contextRef="#ctx0" brushRef="#br0" timeOffset="25.5283">5349 9711 1675 0,'-19'-19'369'0,"19"19"-366"15,-6 17-3-15,6-17 0 0,-17 23 0 0,17-23 0 16,0 0 0-16,8 20 0 0,-8-20 0 16,30 9 0-16,-9-8 0 0,9 0 0 0,3-4 0 15,5-3 0-15,1-2 0 0,1 0 0 0,1-1 0 16,-4 2 0-16,1-3 0 0,-3 2 0 0,-1 0 0 15,-2 0 0-15,-3 2 0 0,-3 3 0 0,-3-1 0 16,-4 2 0-16,-19 2 0 0,26-2 0 0,-26 2 0 16,0 0 0-16,0 0 0 0,12 22 0 0,-12-22 0 15,-2 28 0-15,-2-9 0 0,-1 2 0 16,-1 3 0-16,-3 1 0 0,3 4 0 0,-2 2 0 16,1 1 0-16,-2 2 0 0,3 0 0 15,0-1 0-15,2-3 0 0,2-3 0 0,3-3 0 16,1-6 0-16,6-1 0 0,-8-17 0 0,17 17 0 15,-17-17-54-15,33 7-196 0,-38-36-328 0,29 25 94 16,-13-20-142-16</inkml:trace>
  <inkml:trace contextRef="#ctx0" brushRef="#br0" timeOffset="26.5284">5923 9440 1371 0,'0'0'579'15,"-35"-38"-514"-15,12 23-33 0,2 8-32 0,3 7 0 16,18 0 0-16,-30 13 0 0,30-13 0 0,-26 26 0 15,26-26 0-15,-14 26 0 0,15-9-41 16,-1-17-45-16,21 41-150 0,-21-41-347 0,23 20 11 16,-4-11 44-16</inkml:trace>
  <inkml:trace contextRef="#ctx0" brushRef="#br0" timeOffset="27.5284">6426 9714 1612 0,'-1'-20'287'15,"1"20"-139"-15,0 0-148 0,0 0 0 0,-21-14 0 16,21 14 0-16,-21 0 0 0,21 0 0 0,-25 7 0 16,25-7 0-16,-26 19 0 0,26-19 0 15,-24 32 0-15,12-12 0 0,-1 5 0 0,1 2 0 16,0 5 0-16,2 1 0 0,-1 0 0 15,4 1 0-15,1-1 0 0,4 0 0 0,2-4 0 16,3-4 0-16,6-3 0 0,2-5 0 0,-11-17 0 16,34 23 0-16,-15-19 0 0,4-4 0 0,3-6 0 15,-1-3 0-15,3-6 0 0,-2-5 0 0,1-6 0 16,-3-2 0-16,-1-2 0 0,-1-2 0 16,-3-1 0-16,1 0 0 0,-4 2 0 0,-3 1 0 15,-4 3 0-15,-2 0 0 0,-3 2 0 0,-2-2 0 16,-2 1 0-16,0-1 0 0,-2 1 0 0,-2 3 0 15,2 3 0-15,2 20 0 0,-9-22 0 0,9 22 0 16,0 0 0-16,0 0 0 0,-18 10 0 0,18-10 0 16,-8 22 0-16,8-22 0 0,-3 25 0 15,3-25 0-15,2 24 0 0,-2-24 0 0,12 19 0 16,-12-19 0-16,20 15 0 0,-20-15 0 16,27 10 0-16,-27-10 0 0,31 7 0 0,-13-3 0 15,1-2 0-15,1 1 0 0,-3-1 0 0,0 2 0 16,-17-4 0-16,28 7 0 0,-28-7 0 0,20 10 0 15,-20-10 0-15,0 0 0 0,16 24 0 0,-16-24 0 16,1 28 0-16,-4-11 0 0,0 4 0 16,-3 2 0-16,-4 2 0 0,-2-1 0 0,0 1 0 15,-2 1 0-15,2-3 0 0,2-3 0 0,1-3 0 16,9-17 0-16,-6 21 0 0,6-21 0 0,0 0 0 16,0 0 0-16,0 0 0 0,0 0 0 0,24-20 0 15,-9 2 0-15,2-5 0 0,2-1 0 0,2-4 0 16,-1 2 0-16,3-2 0 0,1-1 0 15,-1 2 0-15,0 0 0 0,-1 2 0 16,1 2 0-16,-1 3 0 0,-3 1 0 0,-2 5 0 16,-17 14 0-16,27-11 0 0,-27 11 0 0,0 0 0 15,13 17 0-15,-11 1 0 0,-1 5 0 0,-4 7 0 16,1 3 0-16,-2 2 0 0,-1 1 0 0,3 1 0 16,1-1 0-16,3-1 0 0,3-5 0 0,5 0 0 15,-3-5 0-15,11 4 0 0,-18-29-91 16,34 47-136-16,-34-47-161 0,25 20-42 0,-25-20-60 15,22-6 70-15,19 30 420 0</inkml:trace>
  <inkml:trace contextRef="#ctx0" brushRef="#br1" timeOffset="28.5284">1347 11034 1396 0,'0'0'103'0,"0"0"-17"0,4-17-5 0,-4 17-5 16,0 0-3-16,13-18-10 0,-13 18-14 0,6-20-8 15,-6 20-7-15,10-29-9 0,-10 29-5 0,13-27-20 16,-13 27 0-16,11-18 0 0,-11 18 0 0,0 0 0 16,0 0 0-16,0 0 0 0,0 0 0 0,0 0 0 15,8 25 0-15,-11 2 0 0,0 10 0 0,-4 8 0 16,0 7 0-16,-3 3 0 0,0 3 0 0,-3 0 0 16,1 2 0-16,2 1 0 0,0-3 0 0,2-4 0 15,2-4 0-15,4-8 0 0,2-5 0 0,3-5 0 16,5-5 0-16,1-7 0 0,4-3 0 15,-13-17 0-15,29 17-27 0,-29-17-37 0,39 5-34 16,-32-32-134-16,20 22-414 0,-11-12 14 0,1-2 285 16</inkml:trace>
  <inkml:trace contextRef="#ctx0" brushRef="#br1" timeOffset="29.5284">1161 11118 1949 0,'-38'-1'35'0,"20"-2"-3"16,18 3-8-16,-17-6-17 0,17 6-7 0,0 0 0 16,1-23 0-16,-1 23 0 0,15-24 0 0,-15 24 0 15,29-29 0-15,-8 12 0 0,2 0 0 16,4-2 0-16,2-1 0 0,4 1 0 0,2 1 0 16,1 1 0-16,0 2 0 0,-2 2 0 0,2 1 0 15,-2 4 0-15,-1 0 0 0,-1 3 0 0,-3 1 0 16,-2 1 0-16,-1 1 0 0,-1 2 0 0,-1-1 0 15,-3 1 0-15,-1-2 0 0,-3 1 0 0,1 0 0 16,-18 1 0-16,30-7 0 0,-30 7 0 0,29-11 0 16,-29 11 0-16,24-11 0 0,-24 11 0 0,20-4 0 15,-20 4 0-15,0 0 0 0,21 11 0 0,-21-11 0 16,13 23 0-16,-13-23 0 0,12 38 0 0,-8-12 0 16,-1 6 0-16,-1 2 0 0,-2 4 0 15,-3 5 0-15,-2 1 0 0,2 1 0 0,-2 1 0 16,0-4 0-16,0 1 0 0,1-2 0 0,2-4 0 15,0-4 0-15,2-5 0 0,0-6 0 0,3-6 0 16,-3-16 0-16,10 27 0 0,-10-27 0 0,0 0 0 16,21 15 0-16,-21-15 0 0,0 0 0 0,20-13 0 15,-20 13 0-15,20-24 0 0,-11 5 0 0,4-5 0 16,-1-3 0-16,-1 1 0 0,1-2 0 0,-1 2 0 16,-1 0 0-16,-2 2 0 0,1 2 0 0,-1 2 0 15,-2 2 0-15,-6 18 0 0,15-24 0 0,-15 24 0 16,0 0 0-16,0 0 0 0,17-11 0 0,-17 11 0 15,0 0 0-15,10 28 0 0,-7-10 0 16,1 6 0-16,-3 5 0 0,-1 4 0 0,-1 1 0 16,0 2 0-16,-3-2 0 0,3 1 0 0,0-3 0 15,4-5 0-15,1-2 0 0,6-2 0 0,-10-23 0 16,25 30 0-16,-25-30 0 0,39 15-23 0,-20-21-65 16,17 12-38-16,-25-37-153 0,28 24-362 0,-9-10 43 15,-1-10 307-15</inkml:trace>
  <inkml:trace contextRef="#ctx0" brushRef="#br1" timeOffset="30.5284">2584 11142 1705 0,'15'18'102'0,"-15"-18"-45"0,-24 36-6 16,11-14-11-16,5 6 0 0,-2 0-10 16,1 2-8-16,2 4-22 0,1 0 0 0,0 0 0 15,3 1 0-15,1-3 0 0,0 0 0 0,2-3 0 16,1-6 0-16,1-4 0 0,-2-19 0 0,14 27 0 15,-14-27 0-15,18 15 0 0,-18-15 0 0,24 0 0 16,-24 0-49-16,32-19-15 0,-24-18-101 0,14 12-513 16,-6-12 39-16,7-1 188 0</inkml:trace>
  <inkml:trace contextRef="#ctx0" brushRef="#br1" timeOffset="31.5284">2565 10840 1989 0,'-26'10'13'0,"5"4"-5"0,21-14-8 16,-24 22-2-16,24-22-12 0,-5 20-14 0,5-20-20 16,16 17-32-16,13 5-71 0,-29-22-248 0,38-7-240 15,0 10 54-15,-2-11 522 0</inkml:trace>
  <inkml:trace contextRef="#ctx0" brushRef="#br1" timeOffset="32.5284">3299 11060 1910 0,'-22'8'52'0,"2"3"-10"0,-5-2-11 16,1 3-19-16,-2-4-12 0,2 4 0 0,0 1 0 15,1-2 0-15,1 3 0 0,3-3 0 16,19-11 0-16,-25 18 0 0,25-18 0 0,0 0 0 16,-9 21 0-16,9-21 0 0,0 0 0 0,22 22 0 15,-22-22 0-15,33 12 0 0,-12-7 0 0,2 0 0 16,1-1 0-16,1-1 0 0,0 0 0 0,-1 0 0 15,0 1 0-15,-4 1 0 0,-2 1 0 16,-18-6 0-16,25 13 0 0,-25-13 0 0,14 17 0 0,-14-17 0 16,5 21 0-16,-5-21 0 15,-6 21 0-15,6-21 0 0,-14 29 0 0,4-8 0 16,-6-4 0-16,0 0 0 0,-2 1 0 0,-2-1 0 16,2-1 0-16,-1-1 0 0,19-15 0 0,-28 23 0 15,28-23 0-15,-17 12 0 0,17-12 0 0,0 0 0 16,0 0 0-16,0 0-56 0,0 0-112 0,0 0-467 15,20-15-23-15,-20 15 129 0</inkml:trace>
  <inkml:trace contextRef="#ctx0" brushRef="#br1" timeOffset="33.5284">4464 10829 954 0,'0'0'519'0,"11"-37"-447"16,-11 37 15-16,11-20-30 0,-11 20 15 0,0 0 4 16,0 0-18-16,0 0-11 0,0 0-37 15,-6 29 22-15,-1-10-34 0,-2 4 27 0,1 5-7 16,-2 3-8-16,-1 5 2 0,1 2-12 0,0 3 0 15,1 5 0-15,0 1 0 0,2 3 0 0,1-2 0 16,-1-2 0-16,2 0 0 0,1-2 0 0,2-2 0 16,-1-2 0-16,3-5 0 0,0-3 0 0,3-7 0 15,-1-6 0-15,-2-19 0 16,12 26 0-16,-12-26 0 0,18 8 0 0,-18-8 0 16,24-7 0-16,-24 7 0 0,26-27 0 0,-11 8 0 15,0-5 0-15,-1-3 0 0,1-3 0 0,-2 0 0 16,2-2 0-16,-3 3 0 0,-1 1 0 0,-1 2 0 15,-2 4 0-15,1 3 0 0,-9 19 0 0,13-21 0 16,-13 21 0-16,0 0 0 0,0 0 0 0,0 0 0 16,0 0 0-16,0 0 0 0,13 32 0 15,-12-11 0-15,-2 2 0 0,1 4 0 0,0-2 0 16,0 1 0-16,4-1 0 0,1-1 0 0,5-2 0 16,2-5 0-16,6-1 0 0,1-5 0 15,7-2 0-15,1-5-10 0,4 0-33 0,2-9-20 16,8 7-21-16,-16-34-182 0,20 24-383 0,-10-11 47 15,9 1 273-15</inkml:trace>
  <inkml:trace contextRef="#ctx0" brushRef="#br1" timeOffset="34.5284">5218 11125 1533 0,'0'0'312'0,"-18"-4"-246"0,18 4-20 16,-39-7-8-16,18 7-7 0,-2 3-10 0,-1 0-21 15,0 7 0-15,0 0 0 0,1 4 0 0,3 2 0 16,-1 2 0-16,4 1 0 0,0 3 0 15,4 2 0-15,2 0 0 0,1 2 0 0,4 0 0 16,3-1 0-16,2-2 0 0,4-3 0 0,3-2 0 16,2-1 0-16,-8-17 0 0,27 22 0 0,-9-16 0 15,2-4 0-15,2-2 0 0,2-4 0 16,1-6 0-16,1-3 0 0,1-4 0 0,-3-1 0 0,0-3 0 16,-2 0 0-16,-2 0 0 0,-2-2 0 15,-3 1 0-15,-1-1 0 0,-3 4 0 16,-1-1 0-16,-3 3 0 0,-7 17 0 0,7-29 0 15,-7 29 0-15,0-22 0 0,0 22 0 0,0 0 0 16,0 0 0-16,0 0 0 0,-18-8 0 0,18 8 0 16,-12 18 0-16,12-18 0 0,-11 35 0 0,5-13 0 15,0 2 0-15,2 3 0 0,1-1 0 0,1 1 0 16,1-2 0-16,2 1 0 0,3-3 0 0,2-3 0 16,1-2 0-16,-7-18 0 0,26 27-32 15,-8-15-17-15,-2-9-5 0,8 0 18 0,-1-9-16 16,11 6 9-16,-6-17-5 0,23 26-341 0,-19-30-199 15,8 3 31-15,-6-4 359 0</inkml:trace>
  <inkml:trace contextRef="#ctx0" brushRef="#br1" timeOffset="35.5284">5790 11104 1741 0,'5'19'164'0,"-22"-5"-113"15,6 5-7-15,-3 1-12 0,3 2-17 0,0-1-15 0,2 5 0 16,-1 3 0-16,3 2 0 0,2 3 0 0,2 0 0 15,1-1 0-15,1-1 0 0,1-3 0 0,2-1 0 16,2-5 0-16,1-4 0 0,-5-19 0 16,9 26 0-16,-9-26 0 0,0 0 0 0,0 0 0 15,20 12 0-15,-20-12 0 0,0 0 0 0,16-17 0 16,-16 17 0-16,12-35 0 0,-6 11 0 0,2-4 0 16,0-1 0-16,0-4 0 0,-1 2 0 0,0-1 0 15,1 2 0-15,-1 1 0 0,1-2 0 0,-1 0 0 16,-1-1 0-16,3-5 0 0,0 1 0 15,2 2 0-15,3 3 0 0,-1 5 0 16,0 5 0-16,2 4 0 0,-15 17 0 0,29-22 0 16,-29 22 0-16,28-8 0 0,-28 8 0 0,28 1 0 15,-11 1 0-15,0 2 0 0,0 1 0 0,1 3 0 16,1 1 0-16,-19-9 0 0,31 24 0 0,-31-24 0 16,26 32 0-16,-17-12 0 0,-2 4 0 0,-4 3 0 15,-2-1 0-15,-3 1 0 0,-3-2 0 0,-2 2 0 16,-3-1 0-16,-4 3 0 0,-4-1 0 15,-1 0 0-15,-4 1 0 0,-3-2 0 0,1-1 0 16,-2-3 0-16,2-1 0 0,0-4 0 0,5-2 0 16,-1-5 0-16,3-3 0 0,18-8 0 0,-31 6 0 15,31-6 0-15,-19-5 0 0,19 5 0 16,0 0 0-16,-20-17 0 0,20 17 0 0,0 0 0 16,0 0 0-16,-11-16 0 0,11 16 0 15,0 0 0-15,0 0 0 0,-2 19 0 0,1-2 0 16,-3 8 0-16,2 7 0 0,-2 6 0 0,-1 5 0 15,-1 1 0-15,-1 5 0 0,-1 5 0 0,-2-2 0 16,1 8 0-16,-8-16-28 0,27 29-470 0,-42-31-178 16,26-3 6-16,-1-8 496 0</inkml:trace>
  <inkml:trace contextRef="#ctx0" brushRef="#br1" timeOffset="36.5284">6574 11270 1499 0,'11'-23'248'0,"-11"23"-130"16,0 0-92-16,0 0-3 0,0 0 0 16,0 0-3-16,0 0-7 0,0 0-4 0,-21-8 3 15,21 8 3-15,-17 6 4 0,17-6 1 0,-18 9-18 16,18-9-2-16,0 0 0 0,-23 25 0 0,23-25 0 15,-15 27 0-15,8-7 0 0,1 2 0 16,-1 3 0-16,1 4 0 0,0 1 0 0,-1 3 0 16,0-1 0-16,2 0 0 0,-2-2 0 0,2-3 0 15,2-3 0-15,-1-6 0 0,4-18 0 0,-1 23 0 16,1-23 0-16,0 0 0 0,0 0 0 0,0 0 0 16,0 0 0-16,17-20 0 0,-11 0 0 0,0-5 0 15,0-4 0-15,1-9 0 0,2 0 0 0,-2-1 0 16,2-3 0-16,-1 2 0 15,-1 1 0-15,1 0 0 0,-2 2 0 0,1 0 0 16,0-4 0-16,2 0 0 0,-1-1 0 0,2 1 0 16,1 4 0-16,1 4 0 0,0 6 0 0,1 5 0 15,-13 22 0-15,23-24 0 0,-23 24 0 0,19-6 0 16,-19 6 0-16,21 8 0 0,-21-8 0 0,22 21 0 16,-22-21 0-16,22 33 0 0,-13-14 0 0,1 3 0 15,-3 1 0-15,1 2 0 0,-4 2 0 16,0 4 0-16,-1 2 0 0,-2 0 0 0,-1 2 0 15,-1-4 0-15,-1 3 0 0,-3 1 0 0,1-1 0 16,-4 1 0-16,0-2 0 0,-3 0 0 0,-1-2 0 16,-4-2 0-16,1-4 0 0,-1-4 0 15,2-3 0-15,14-18 0 0,-28 23 0 0,28-23 0 16,-26 11 0-16,26-11 0 0,-24-2 0 16,24 2 0-16,-24-12 0 0,24 12 0 0,-23-19 0 15,23 19 0-15,-24-22 0 0,24 22 0 0,-20-23 0 16,20 23 0-16,-20-18 0 0,20 18 0 0,0 0 0 15,-19-7 0-15,19 7 0 0,0 0 0 0,-16 25 0 16,11-8 0-16,-1 7 0 0,1 5 0 0,0 5 0 16,-1 5 0-16,-1 2 0 0,-1 4 0 0,-2 6 0 15,-2-1 0-15,1 5 0 0,-5-3 0 16,4 0 0-16,-2-4 0 0,6-3 0 16,-2-9 0-16,8 3-28 0,-7-18-93 0,30 26-223 15,-38-45-136-15,35 14-74 0,-18-16 35 0,0 0 519 16</inkml:trace>
  <inkml:trace contextRef="#ctx0" brushRef="#br1" timeOffset="37.5284">7089 11227 1375 0,'1'-17'281'0,"17"25"-81"0,-18-8-169 15,22 6-1-15,-22-6 4 0,22 6-1 0,-22-6-10 16,18 6-6-16,-18-6-4 0,0 0-3 16,23 3-10-16,-23-3 0 0,18-8 0 0,-18 8 0 15,23-19 0-15,-23 19 0 0,28-30 0 0,-13 9 0 16,1-2 0-16,1-2 0 0,-4 1 0 0,1-2 0 16,-3 6 0-16,-4-1 0 0,-3 2 0 0,-2 0 0 15,-3 0 0-15,-4 2 0 0,5 17 0 16,-20-25 0-16,20 25 0 0,-32-11 0 0,11 11 0 15,-3 5 0-15,-1 2 0 0,0 8 0 0,-3 2 0 16,1 2 0-16,-1 4 0 0,1 1 0 0,2 3 0 16,-1 4 0-16,3 1 0 0,4 0 0 0,3-1 0 15,5-5 0-15,7-2 0 0,5-2 0 0,6-4 0 16,5-1 0-16,5-5 0 16,6-3 0-16,6-6 0 0,3-4 0 0,3-5 0 15,5-4 0-15,5-4 0 0,4-5 0 0,1-2 0 16,1-3 0-16,-3 0 0 0,1-1 0 0,-7 0 0 15,-3 1 0-15,-6 3 0 0,-5 2 0 0,-5 2 0 16,-3 3 0-16,-20 14 0 0,23-22 0 0,-23 22 0 16,0 0 0-16,0 0 0 0,2-18 0 0,-2 18 0 15,0 0 0-15,-22 4 0 0,22-4 0 16,-24 16 0-16,24-16 0 0,-29 32 0 0,12-8 0 16,1 2 0-16,1 3 0 0,3 4 0 0,1-1 0 15,3-1 0-15,2 2 0 0,1-6 0 16,4-1 0-16,2-3 0 0,3-6 0 0,-4-17 0 15,15 22 0-15,-15-22 0 0,25 4 0 0,-25-4 0 16,34-17 0-16,-14-1 0 0,2-8 0 0,3-3 0 16,-1-5 0-16,0-4 0 0,-1 3 0 15,-1-3 0-15,-2 1 0 0,-3 3 0 0,-1 2 0 16,-4 6 0-16,-3 3 0 0,-1 3 0 0,-1 3 0 16,-7 17 0-16,7-24 0 0,-7 24 0 0,0 0 0 15,0 0 0-15,0 0 0 0,0 0 0 0,2 20 0 16,-4 0 0-16,0 5 0 0,-2 6 0 0,-1 5 0 15,2 1 0-15,-1-1 0 0,3 3 0 16,2-6 0-16,5-2 0 0,1-1 0 0,7-3 0 16,3-2 0-16,7-2 0 0,2-8 0 15,13 11-115-15,-22-36-179 0,43 36-207 0,-32-26-154 16,14-10 174-16,14 19 481 0</inkml:trace>
  <inkml:trace contextRef="#ctx0" brushRef="#br1" timeOffset="38.5284">8213 11266 1331 0,'0'0'405'0,"0"0"-328"15,0 0-36-15,32-15 4 0,-32 15 10 16,33-14-12-16,-14 7-5 0,3-1-26 0,1-2-12 15,-1 2 0-15,1-3 0 0,2 1 0 0,-2-1 0 16,0 0 0-16,-1-2 0 0,-3 3 0 0,-1-1 0 16,-18 11 0-16,30-20 0 0,-30 20 0 0,17-21 0 15,-17 21 0-15,6-18 0 0,-6 18 0 0,-1-17 0 16,1 17 0-16,-9-18 0 0,9 18 0 16,-16-24 0-16,16 24 0 0,-25-21 0 0,25 21 0 15,-32-19 0-15,13 11 0 0,-2 1 0 16,-1 5 0-16,0 3 0 0,-1 4 0 0,0 4 0 15,0 1 0-15,-1 4 0 0,0 3 0 0,3 1 0 16,1 4 0-16,3 1 0 0,2 6 0 0,5 0 0 16,2 0 0-16,6-2 0 0,4-2 0 0,7-5 0 15,5 0 0-15,6-7 0 0,4-1 0 16,5-4 0-16,3-3 0 0,3-1 0 0,2-5 0 16,6-2 0-16,4-2 0 0,5-2 0 0,4-4 0 15,2 0 0-15,1-3 0 0,1 2-8 0,-4-5-46 16,6 6-23-16,-11-17-39 0,24 33-219 0,-36-36-196 15,17 16-36-15,-13-2 209 0</inkml:trace>
  <inkml:trace contextRef="#ctx0" brushRef="#br1" timeOffset="39.5284">9195 11006 1740 0,'0'0'154'0,"-35"-3"-96"0,9 2-11 16,-3-3-7-16,3 3-32 0,1 2-8 0,0 3 0 15,2 2 0-15,3 3 0 0,-2 2 0 0,4 3 0 16,-2 1 0-16,6 3 0 0,-1 4 0 0,2 5 0 15,2 2 0-15,1 1 0 0,1 3 0 16,4-1 0-16,3 0 0 0,3-4 0 0,4-4 0 16,4-4 0-16,-9-20 0 0,26 23 0 0,-7-19 0 15,3-6 0-15,4-6 0 0,2-6 0 0,1-9 0 16,4-5 0-16,3-8 0 0,4-5 0 16,3-9 0-16,4-4 0 0,0-2 0 0,2-1 0 15,-3 3 0-15,-3 2 0 0,-6-3 0 0,-2 3 0 16,-4-1 0-16,-4 1 0 0,-4 4 0 15,-6 1 0-15,-4 4 0 0,-4 9 0 0,-6 10 0 16,-3 24 0-16,0 0 0 0,0 0 0 0,-31 15 0 16,9 14 0-16,-5 13 0 0,-6 9 0 0,-2 7 0 15,0 5 0-15,1 3 0 0,3 3 0 0,3-4 0 16,4-3 0-16,7-4 0 0,5-7 0 0,11-5 0 16,7-10 0-16,13-6 0 0,4-9 0 15,21 8-143-15,-16-33-80 0,40 36-143 0,-25-35-270 16,10-4 108-16,13 11 378 0</inkml:trace>
  <inkml:trace contextRef="#ctx0" brushRef="#br1" timeOffset="40.5284">10618 10574 1457 0,'0'0'439'0,"0"0"-400"16,0 0-15-16,-23 10-2 0,23-10-3 0,0 0 0 15,0 0-4-15,-20 5-3 0,20-5-11 0,0 0-1 16,-11 27 0-16,11-27 0 0,-5 39 0 16,5-13 0-16,0 3 0 0,0 6 0 0,2 3 0 15,-2 3 0-15,0 2 0 0,-2 1 0 0,2 1 0 16,-3-4 0-16,0 1 0 0,0-2 0 0,-2 0 0 15,0-5 0-15,-1-1 0 0,2-6 0 16,1-5 0-16,1-5 0 0,2-18 0 0,2 23 0 16,-2-23 0-16,0 0 0 0,0 0 0 0,23 6 0 15,-23-6 0-15,19-18 0 0,-8 1 0 0,1-1 0 16,3-5 0-16,-2-5 0 0,2 1 0 0,1-2 0 16,-3 0 0-16,-1 4 0 0,-2-1 0 0,-2 6 0 15,1 2 0-15,1 1 0 0,-10 17 0 16,18-30 0-16,-18 30 0 0,18-21 0 15,-18 21 0-15,20-5 0 0,-20 5 0 0,20 13 0 16,-20-13 0-16,21 31 0 0,-8-13 0 0,-2 4 0 16,1 1 0-16,-1 0 0 0,0 6 0 0,-1-2 0 15,-2 0 0-15,0 0 0 0,-1-7 0 0,-3 1 0 16,-2-3 0-16,-2-18 0 0,-3 30 0 0,3-30 0 16,-16 23 0-16,16-23 0 0,-29 17 0 15,10-12 0-15,-1-3 0 0,-5-1 0 0,0-3 0 16,-1-4 0-16,2-2 0 0,2-3 0 0,0-4 0 15,4 3 0-15,2-6 0 0,16 18 0 0,-22-34-4 16,22 34-82-16,-10-47-107 0,40 53-226 0,-39-35-127 16,27 13-57-16,2 16 408 0</inkml:trace>
  <inkml:trace contextRef="#ctx0" brushRef="#br1" timeOffset="41.5284">11268 11113 1961 0,'0'0'35'0,"0"0"-20"15,0 0-4-15,0 0 0 0,0 0-3 16,0 0-2-16,0 0-6 0,23 11 0 0,-23-11 0 16,25-5 0-16,-25 5 0 0,33-11 0 15,-15 5 0-15,1-2 0 0,3 0 0 0,0-1 0 16,0-2 0-16,1 0 0 0,0-4 0 0,-2 2 0 15,-2 0 0-15,0-1 0 0,-2 0 0 0,-17 14 0 16,28-27 0-16,-28 27 0 0,14-24 0 16,-14 24 0-16,4-22 0 0,-4 22 0 0,-7-21 0 15,7 21 0-15,-16-20 0 0,16 20 0 0,-26-18 0 16,26 18 0-16,-34-7 0 0,15 8 0 0,-6 3 0 16,1 3 0-16,-5 4 0 0,-2 3 0 0,-3 4 0 15,0 4 0-15,-2 2 0 0,-1 2 0 0,1 3 0 16,3 0 0-16,4 1 0 0,6 3 0 15,6-5 0-15,6-1 0 0,7-2 0 16,7-6 0-16,7-1 0 0,8-5 0 0,7 1 0 16,7-5 0-16,7-3 0 0,1-4 0 0,7-2 0 15,2-4 0-15,7 4 0 0,1-5 0 0,11 4 0 16,-8-17-106-16,30 31-224 0,-44-30-330 0,28 9 19 16,-3 2 332-16</inkml:trace>
  <inkml:trace contextRef="#ctx0" brushRef="#br1" timeOffset="42.5284">12621 10948 1210 0,'-12'-26'551'0,"12"26"-460"16,-8-22-31-16,8 22 0 0,-23-17-8 0,23 17-29 15,-35-7-23-15,12 6 0 0,-4 3 0 16,-3 4 0-16,-6 3 0 0,0 5 0 0,-6 3 0 16,2 4 0-16,-1 2 0 0,2 1 0 0,3 0 0 15,4 1 0-15,4 1 0 0,4 2 0 16,7-2 0-16,5 1 0 0,5-3 0 0,7-3 0 16,8-3 0-16,-8-18 0 0,36 29 0 0,-9-18 0 15,6-4 0-15,6-4 0 0,6 0 0 0,2-7 0 16,8 2 0-16,2-4 0 0,5 1 0 0,1-4 0 15,7 5-14-15,-10-16-111 0,29 34-264 0,-40-40-168 16,23 21-25-16,-12-3 203 0</inkml:trace>
  <inkml:trace contextRef="#ctx0" brushRef="#br1" timeOffset="43.5284">13322 11079 745 0,'0'0'488'0,"-1"-30"-177"0,1 30-289 0,6-22-2 16,-6 22 7-16,9-22 10 0,-9 22 13 15,0 0 12-15,9-18 4 0,-9 18 4 0,0 0-9 16,-13-23-15-16,13 23-7 0,-18-11-36 0,18 11-3 16,-32-8 0-16,13 7 0 0,-6 2 0 0,1 2 0 15,-4 5 0-15,-1 4 0 0,-1 1 0 16,-1 4 0-16,1 0 0 0,1 1 0 0,1-1 0 15,2 4 0-15,3-1 0 0,1 3 0 0,4 5 0 16,2-3 0-16,3 4 0 0,3-3 0 0,3-2 0 16,4 1 0-16,4-3 0 0,3-1 0 0,5-4 0 15,-9-17 0-15,28 23 0 0,-9-17 0 16,5-6 0-16,4-4 0 0,3-6 0 0,3-5 0 16,0-5 0-16,1-3 0 0,-1-2 0 15,-1-3 0-15,-3-2 0 0,-2-3 0 0,-1-2 0 16,-1 1 0-16,-2 3 0 0,-3 1 0 0,-3 4 0 15,-4 3 0-15,-3 3 0 0,-2 1 0 0,-9 19 0 16,10-20 0-16,-10 20 0 0,0 0 0 0,0 0 0 16,0 0 0-16,0 0 0 0,0 0 0 0,-6 31 0 15,-1-9 0-15,0 6 0 0,-1 1 0 0,0 4 0 16,0 2 0-16,3-1 0 0,-1-2 0 16,5 0 0-16,1-7 0 0,5 0 0 0,1-4 0 15,6 0 0-15,-12-21-71 0,35 32-43 16,-35-32-95-16,54 15-138 0,-45-33-98 0,35 7-9 15,-3 12 48-15,-19-37 406 0</inkml:trace>
  <inkml:trace contextRef="#ctx0" brushRef="#br1" timeOffset="44.5284">14040 10923 1530 0,'-28'-16'449'0,"28"16"-381"0,-17 17-68 0,17-17 0 16,-30 30 0-16,15-11 0 0,0 2 0 0,1 2 0 15,0 4 0-15,1 2 0 0,0 1 0 0,0 3 0 16,1 0 0-16,5-4 0 16,-2 0 0-16,5-2 0 0,0-1 0 0,3-3 0 15,4-4 0-15,-3-19 0 0,16 26 0 0,-16-26 0 16,29 13 0-16,-8-12 0 0,5-3 0 0,2-7 0 16,4-4 0-16,1-4 0 0,2-5 0 0,2-3 0 15,2-2 0-15,-1-2 0 0,1 1 0 0,-4-1 0 16,0 0 0-16,-3-1 0 0,-4 2 0 0,-2 2 0 15,-4 1 0-15,-5 4 0 0,-5 0 0 16,-2 2 0-16,-10 19 0 0,6-31 0 0,-6 31 0 16,0 0 0-16,-5-18 0 0,5 18 0 0,0 0 0 15,-15 17 0-15,15-17 0 0,-17 34 0 0,7-10 0 16,0 3 0-16,0 2 0 0,-2 2 0 16,1 2 0-16,0-3 0 0,6 2 0 0,1-7 0 15,4 2 0-15,1-4 0 0,6-2 0 16,2-4-29-16,9 5-53 0,-18-22-58 0,49 30-177 15,-49-30-136-15,43 2 16 0,-24-10 6 0,-2-16 274 16</inkml:trace>
  <inkml:trace contextRef="#ctx0" brushRef="#br1" timeOffset="45.5284">14988 10812 1614 0,'-24'17'282'15,"5"7"-131"-15,19-24-151 0,-25 10 0 0,25-10 0 0,-19 15 0 16,19-15 0-16,-22 23 0 0,22-23 0 0,-21 27 0 16,21-27 0-16,-14 26 0 0,14-26 0 0,-11 27 0 15,11-27 0-15,-6 24 0 0,6-24 0 16,-1 22 0-16,1-22 0 0,6 17 0 0,-6-17 0 16,0 0 0-16,20 17 0 0,-20-17 0 15,22 6 0-15,-22-6 0 0,24 4 0 0,-24-4 0 16,28-2 0-16,-28 2 0 0,28 0 0 0,-28 0 0 15,24 2 0-15,-24-2 0 0,17 6 0 0,-17-6 0 16,0 0 0-16,12 20 0 0,-12-20 0 0,1 21 0 16,-1-21 0-16,-7 28 0 0,-2-10 0 15,9-18 0-15,-21 32 0 0,8-15 0 0,-2 1 0 16,0-1 0-16,15-17 0 0,-31 32 0 0,31-32 0 16,-26 24 0-16,26-24 0 0,0 0 0 0,0 0 0 15,-18 11 0-15,18-11-19 0,3-23-168 0,30 33-196 16,-42-43-163-16,27 12-67 0,4 7 315 0</inkml:trace>
  <inkml:trace contextRef="#ctx0" brushRef="#br1" timeOffset="46.5284">15205 11060 1492 0,'0'0'347'0,"4"18"-139"0,-4-18-208 15,0 0 0-15,18 10 0 0,-18-10 0 0,31-2 0 16,-12 0 0-16,3-2 0 0,1-2 0 0,2 0 0 16,2-2 0-16,-1-2 0 0,-3-1 0 0,1-2 0 15,-3 1 0-15,-4-2 0 0,-17 14 0 16,25-26 0-16,-25 26 0 0,11-26 0 0,-11 26 0 16,0-23 0-16,0 23 0 0,-12-21 0 0,12 21 0 15,-24-26 0-15,24 26 0 0,-36-26 0 16,17 12 0-16,-5 6 0 0,1 2 0 0,-3 7 0 15,-2 8 0-15,1 4 0 0,-4 9 0 0,1 4 0 16,-5 6 0-16,2 4 0 0,0 4 0 0,2 5 0 16,3 1 0-16,5-3 0 0,7-2 0 0,7-5 0 15,11-6 0-15,7-4 0 0,11-4 0 0,8-6 0 16,10-6 0-16,8-6 0 0,11-5 0 0,9-8 0 16,13-4 0-16,5-9 0 0,12 3 0 15,-5-15 0-15,18 21-184 0,-36-42-270 16,20 26-211-16,-11-1 64 0,-10-9 459 0</inkml:trace>
  <inkml:trace contextRef="#ctx0" brushRef="#br1" timeOffset="47.5284">16957 10407 1380 0,'33'4'396'15,"-50"-4"-358"-15,17 0-29 0,0 0-6 16,0 0 9-16,0 0 4 0,0 0 5 16,-8 26-2-16,4-7-3 0,-2 9-10 0,1 7 9 15,-2 5-8-15,1 6 14 0,-2 4-10 0,2 5-11 16,0 4 22-16,0 6-27 0,0-3 21 0,-1 1 0 16,-2-1-16-16,0-2 12 0,-2-3-15 0,2-3 12 15,1-6-14-15,0-7 9 0,3-5-8 0,2-4 6 16,0-6-11-16,3-5-4 0,3-3-17 15,-3-18-28-15,12 27-7 0,-12-27-66 0,17 12-55 16,-33-38-138-16,34 19-240 0,-18 7 32 0,5-34 411 16</inkml:trace>
  <inkml:trace contextRef="#ctx0" brushRef="#br1" timeOffset="48.5284">16811 11143 1088 0,'-48'-30'482'0,"48"30"-339"15,-40-12-64-15,21 14-19 0,-4-7-15 16,23 5-1-16,-28 4-4 0,28-4-3 0,0 0-10 15,-18 7-25-15,18-7-2 0,0 0 0 0,0 0 0 16,22 0 0-16,-4-2 0 0,5-5 0 0,7-2 0 16,4-3 0-16,6-2 0 0,4-3 0 0,2 0 0 15,0 0 0-15,0 2 0 0,-5 0-23 0,2 4-27 16,-11-10-50-16,15 32-157 0,-26-30-334 16,9 14-30-16,-13-5 217 0</inkml:trace>
  <inkml:trace contextRef="#ctx0" brushRef="#br1" timeOffset="49.5284">17491 10439 1837 0,'0'0'156'0,"0"0"-122"0,0 0-16 0,0 0-16 15,0 0-2-15,-16 24 0 0,16-24 0 0,-13 33 0 16,3-7 0-16,-3 4 0 0,-3 7 0 0,-1 6 0 15,-1 4 0-15,0 6 0 0,-1 0 0 16,1 4 0-16,1-4 0 0,1-1 0 0,3-2 0 16,1-3 0-16,2-5 0 0,3-2 0 15,3-7 0-15,4-5 0 0,3-7 0 0,-3-21 0 16,14 28 0-16,-14-28 0 0,26 14 0 0,-26-14 0 16,31 0 0-16,-11-5 0 0,-1-5 0 0,4-2 0 15,-1-5 0-15,0-2 0 0,-1-6 0 0,-1 3 0 16,-3-3 0-16,-2 4 0 0,-3 2 0 0,-12 19 0 15,17-26 0-15,-17 26 0 0,0 0 0 16,9-17 0-16,-9 17 0 0,0 0 0 0,0 0 0 16,0 0 0-16,-3 17 0 0,3-17 0 15,-1 31 0-15,0-5 0 0,-2 1 0 0,2 4 0 16,0-1 0-16,1-2 0 0,2 0 0 0,1-3 0 16,4-1 0-16,1-3 0 0,2-2 0 0,-10-19 0 15,30 30-38-15,-30-30-18 0,42 23-65 0,-36-42-114 16,38 38-223-16,-38-37-60 0,20 8 22 15,5 13 372-15</inkml:trace>
  <inkml:trace contextRef="#ctx0" brushRef="#br1" timeOffset="50.5284">17906 11141 1192 0,'0'0'581'0,"0"23"-545"15,0-23-24-15,0 0 3 0,21 21 8 0,-21-21 8 16,25 5 3-16,-25-5-6 0,35-3-2 0,-15-2-3 16,3-2-10-16,1-6 1 0,1 0-9 0,-1-4 0 15,2-1-4-15,-3-1 3 0,-3-1-4 0,-1 2 3 16,-5 1-2-16,-14 17-1 0,20-29 0 16,-20 29 0-16,3-21 0 0,-3 21 0 0,-11-19 0 15,11 19 0-15,-26-12 0 0,5 11 0 0,-1 1 0 16,-5 3 0-16,0 4 0 0,-2 2 0 0,1 4 0 15,2 3 0-15,2 5 0 0,0 1 0 16,3 6 0-16,3 2 0 0,1 1 0 0,5 1 0 16,2-3 0-16,3 0 0 0,3-3 0 0,4 0 0 15,4-4 0-15,3-4 0 0,-7-18 0 16,31 28 0-16,-8-19 0 0,8-3 0 0,7-5 0 16,8-2 0-16,10-6 0 0,8-3 0 0,1-3 0 15,11 0 0-15,-2-9-64 0,19 22-137 0,-34-39-251 16,47 37-59-16,-27-20-86 0,3-5 376 0</inkml:trace>
  <inkml:trace contextRef="#ctx0" brushRef="#br1" timeOffset="51.5284">19303 11011 1376 0,'-8'-27'91'0,"8"27"-17"0,0 0-8 0,0 0-3 16,5-30-2-16,-5 30-6 0,0 0-9 15,0 0-5-15,0 0-5 0,0 0 1 0,0 0-3 16,0 0-1-16,0 0-11 0,0 0-10 16,0 0-12-16,-2 30 0 0,2-30 0 0,-2 33 0 15,2-11 0-15,0 1 0 0,-1 4 0 0,1 2 0 16,-1 1 0-16,2 1 0 0,-1 1 0 0,1-2 0 15,0-1 0-15,0-2 0 0,1-3 0 0,-1-5 0 16,1-2 0-16,-2-17 0 0,6 21 0 0,-6-21 0 16,0 0 0-16,0 0 0 0,0 0 0 0,19 1 0 15,-19-1 0-15,9-18 0 0,-9 18 0 16,13-34 0-16,-7 10 0 0,0-2 0 0,0-1 0 16,1-1 0-16,0 0 0 0,1 0 0 0,-1-1 0 15,0 0 0-15,1 1 0 0,-1 0 0 0,0 3 0 16,2 1 0-16,0 0 0 0,4 3 0 15,0 1 0-15,4 1 0 0,2 5 0 0,2 1 0 16,1 0 0-16,1 4 0 0,1-1 0 0,-1 3 0 16,2 1 0-16,-2 1 0 0,0 4 0 15,-1 1 0-15,-3 3 0 0,-19-3 0 0,30 14 0 16,-30-14 0-16,17 21 0 0,-17-21 0 0,7 30 0 16,-7-30 0-16,-1 32 0 0,-5-12 0 0,-5 1 0 15,-3 2 0-15,-4 0 0 0,-3 1 0 0,-2 1 0 16,-1 1 0-16,-3-2 0 0,2 1 0 0,-1-5 0 15,3-3 0-15,0-2 0 0,2-5 0 16,3-1 0-16,1-3 0 0,17-6 0 16,-27 6 0-16,27-6 0 0,-19 1 0 0,19-1 0 15,0 0 0-15,-19-2 0 0,19 2 0 0,0 0 0 16,-17 2 0-16,17-2 0 0,-15 17 0 0,5 0 0 16,-2 9 0-16,-2 10 0 0,-3 9 0 0,-2 5 0 15,-1 8 0-15,0 4 0 0,-1 1 0 0,2 1 0 16,-2-2 0-16,1-4 0 0,2-1 0 15,1-4 0-15,1-2 0 0,2-4 0 0,-1-7 0 16,3-4 0-16,0-8 0 0,7 1-61 0,-12-29-143 16,35 35-189-16,-42-41-140 0,24 6-86 0,0 0 383 15</inkml:trace>
  <inkml:trace contextRef="#ctx0" brushRef="#br1" timeOffset="52.5284">19939 11004 1792 0,'0'0'62'0,"-18"-6"-32"16,18 6-4-16,0 0 2 0,-24 13 0 0,24-13-2 16,-15 27-11-16,7-9 3 0,-1 3-8 0,2 3 2 15,0 1-12-15,2 3 0 0,2-1 0 16,2-3 0-16,3-2 0 0,3-1 0 0,3-1 0 16,-8-20 0-16,22 30 0 0,-22-30 0 0,31 17 0 15,-11-14 0-15,-1-4 0 0,3-2 0 0,0-6 0 16,-1-3 0-16,0-4 0 0,-1-2 0 15,-2-2 0-15,-1-6 0 0,-1-2 0 0,-1-3 0 0,-1-2 0 16,0-2 0-16,-1 1-9 0,-5 1-10 0,1 1 12 16,-5 3-4-16,-4 2 11 0,-2 3-3 15,-3 4 7-15,-2 0-4 0,-4 3 5 0,11 17-4 16,-25-29-10-16,25 29 15 0,-26-10-11 0,26 10 18 16,-29 10 10-16,29-10-12 0,-29 29-11 0,15-10 0 15,1 1 0-15,3 0 0 0,4 0 0 0,3-1 0 16,3-19 0-16,6 29 0 0,-6-29 0 0,24 17 0 15,-3-12 0-15,3-4 0 0,5-4 0 16,2-3 0-16,3-4 0 0,2-2 0 16,2-3 0-16,-1 0 0 0,1-1 0 0,-4 2 0 15,0-2 0-15,-5 2 0 0,-3 5 0 0,-4-1 0 16,-5 4 0-16,-17 6 0 0,19-7 0 0,-19 7 0 16,0 0 0-16,0 0 0 0,0 0 0 0,0 0 0 15,-7 17 0-15,7-17 0 0,-19 24 0 0,19-24 0 16,-25 35 0-16,11-12 0 0,2 2 0 15,-2 2 0-15,3 2 0 0,2-1 0 0,1-3 0 16,3 1 0-16,3-3 0 0,3-6 0 0,-1-17 0 16,12 26 0-16,-12-26 0 0,27 13 0 0,-9-11 0 15,4-5 0-15,0-3 0 0,2-3 0 16,2-6 0-16,-1-1 0 0,1-3 0 0,0-2 0 16,-2 2 0-16,0-3 0 0,-2 4 0 0,-2 1 0 15,-20 17 0-15,29-30 0 0,-29 30 0 16,18-24 0-16,-18 24 0 0,10-18 0 0,-10 18 0 15,0 0 0-15,0 0 0 0,0 0 0 0,0 0 0 16,0 0 0-16,0 0 0 0,-12 17 0 0,12-17 0 16,-11 32 0-16,7-11 0 0,2-1 0 0,-1 2 0 15,2 2 0-15,1-1 0 0,1-1 0 0,2-1 0 16,-3-21 0-16,13 26 0 0,-13-26 0 16,17 12 0-16,-17-12 0 0,21 3 0 0,-21-3 0 15,23-11 0-15,-23 11 0 0,26-28 0 16,-11 6 0-16,0-4 0 0,2-3 0 0,-3 1 0 15,2 0 0-15,-1-1 0 0,-3 0 0 0,0 0 0 16,-2 1 0-16,-1 3 0 0,-1-1 0 0,-1 2 0 16,0 0 0-16,2 2 0 0,-2 2 0 0,-7 20 0 15,16-29 0-15,-16 29-32 0,8-25-124 16,20 50-247-16,-28-25-178 0,0 0 10 0,0 0 268 16</inkml:trace>
  <inkml:trace contextRef="#ctx0" brushRef="#br1" timeOffset="53.5284">21515 10843 1198 0,'-15'-23'569'15,"15"23"-452"-15,0 0-76 0,-8-19 8 0,8 19-6 16,-25-15-13-16,25 15-30 0,-32-8 0 0,14 7 0 16,0 6 0-16,-2-1 0 0,1 7 0 0,-1 5 0 15,1 0 0-15,-1 5 0 0,2 1 0 0,0 2 0 16,-2 3 0-16,3 2 0 0,2 3 0 0,0-2 0 16,4 1 0-16,1-3 0 0,4 0 0 0,5-8 0 15,5-3 0-15,-4-17 0 0,19 16 0 16,-19-16 0-16,35-4 0 0,-11-8 0 15,3-3 0-15,1-6 0 0,3-7 0 0,-1-1 0 16,2-6 0-16,1-2 0 0,2-7 0 0,-1-4 0 16,3-2 0-16,-2-3 0 0,-1 2 0 0,-1 3 0 15,-3 1 0-15,-3 4 0 0,-3 3 0 0,-2 2 0 16,-5 3 0-16,-2 2 0 0,-4 6 0 16,-5 8 0-16,-6 19 0 0,0 0 0 0,0 0 0 15,0 0 0-15,0 0 0 0,-22 39 0 0,4-3 0 16,-3 10 0-16,-3 5 0 0,-1 3 0 0,0 3 0 15,0 5 0-15,1 1 0 0,1-4 0 0,1-5 0 16,9-8 0-16,3-11 0 0,10-2 0 16,2-10 0-16,12 2-17 0,-14-25-180 0,40 38-125 15,-40-38-287-15,23 8 5 0,3-3 307 16</inkml:trace>
  <inkml:trace contextRef="#ctx0" brushRef="#br1" timeOffset="54.5284">21840 10873 1485 0,'9'36'366'16,"-9"-36"-327"-16,0 0-13 0,-4 19-8 0,4-19 5 15,17 11-2-15,-17-11 4 0,29 8-4 16,-9-5 2-16,0-2-23 0,3-2 0 0,3-4 0 16,2-1 0-16,1-2 0 0,2-1 0 0,0-2 0 15,1 0 0-15,-4-3 0 0,-4 0 0 0,-1 0 0 16,-5-2 0-16,-3-1 0 0,-15 17 0 0,22-33 0 16,-15 15 0-16,-7 18 0 0,5-34 0 0,-5 34 0 15,-10-25 0-15,10 25 0 0,-23-17 0 0,23 17 0 16,-35-10 0-16,13 9 0 15,-1 1 0-15,-3 4 0 0,0 2 0 0,-4 5 0 16,3 4 0-16,-1 5 0 0,0 6 0 0,1 2 0 16,0 5 0-16,3 0 0 0,1 2 0 0,3-2 0 15,4-1 0-15,7-2 0 0,4-6 0 0,7-3 0 16,6-4 0-16,-8-17 0 0,35 23 0 0,-11-18 0 16,5-4 0-16,3-6 0 0,4-5 0 0,5-2 0 15,-1-3 0-15,5-2 0 0,-2 0 0 16,2 0 0-16,-3-1 0 0,-3-1 0 0,-4 3 0 15,-5 1 0-15,-2 4 0 0,-5 1 0 16,-2 3 0-16,-21 7 0 0,24-7 0 0,-24 7 0 16,0 0 0-16,0 0 0 0,7 19 0 0,-7-19 0 15,-11 37 0-15,1-12 0 0,-4 0 0 0,1 6 0 16,-3-1 0-16,3 4 0 0,1 0 0 16,0-3 0-16,2-3 0 0,3-5 0 0,3-6 0 15,4-17 0-15,0 22 0 0,0-22 0 0,0 0 0 16,0 0 0-16,17-3 0 0,-17 3 0 0,15-24 0 15,-8 6 0-15,3-5 0 0,-2-5 0 0,3-1 0 16,-2-1 0-16,-1 1 0 0,-1 1 0 0,1 0 0 16,0-2 0-16,2 1 0 0,0 0 0 0,1 1 0 15,-1 0 0-15,1 5 0 0,3-2 0 16,0 4 0-16,2 4 0 0,2 2 0 16,1 5 0-16,1 1 0 0,3 3 0 0,2 3 0 15,3-2 0-15,2 1 0 0,4-1 0 0,3 1 0 16,4 0 0-16,-2-3 0 0,6 4 0 0,-11-20-63 15,27 35-246-15,-45-36-240 0,25 21-83 0,-5 3 139 16</inkml:trace>
  <inkml:trace contextRef="#ctx0" brushRef="#br1" timeOffset="55.5284">1038 12072 431 0,'8'-32'344'16,"7"36"15"-16,-26-28-20 0,11 24-270 0,3-18-11 16,-3 18-10-16,2-18-4 0,-2 18-8 15,0 0-3-15,0 0-6 0,5-18-1 0,-5 18-6 16,0 0 3-16,0 0 0 0,0 0-2 0,0 18-5 16,0-18-7-16,-2 25-2 0,2-6-6 0,-1 3-13 15,-2 1 31-15,2 5-31 0,-3 3 31 0,2 4-12 16,-2 2-8-16,2 0 10 0,-1 1-9 15,1 0 9-15,-1 2-8 0,1-1 9 16,0 0-10-16,-1-3 8 0,2 0-8 0,0-1 6 16,-1-3-6-16,2-2 4 0,0-5-5 0,3-3 5 15,-3-22-3-15,5 24-7 0,-5-24 8 0,0 0-10 16,0 0 11-16,18 8 5 0,-18-8 2 0,0 0 11 16,18-25-9-16,-18 25-12 0,19-35 0 0,-9 11 0 15,4-4 0-15,0-3 0 0,2-2 0 0,1 2 0 16,-1-1 0-16,0 5 0 0,0-1 0 15,-2 5 0-15,0 5 0 0,-14 18 0 0,23-26 0 16,-23 26 0-16,18-9 0 0,-18 9 0 16,0 0 0-16,19 14 0 0,-19-14 0 0,15 32 0 15,-8-9 0-15,1 2 0 0,-2 4 0 0,-3 2 0 16,2 3 0-16,-2-1 0 0,2 0-7 0,-2-2-8 16,6-1-10-16,-2-2-5 0,6-1 22 0,0-8-42 15,6 2 13-15,-19-21-43 0,46 29-70 16,-46-29-415-16,34 2-54 0,-6-6 159 0</inkml:trace>
  <inkml:trace contextRef="#ctx0" brushRef="#br1" timeOffset="56.5284">1882 12316 1583 0,'-54'-19'77'15,"54"19"-27"-15,-36-10 0 0,36 10 2 0,-40-1-1 16,23 6-5-16,-5-2-13 0,4 5-4 15,-3 1-7-15,2 3-1 0,-1 2-9 0,3 3 1 0,2 1-5 16,0 1-8-16,3 4 0 0,2-1 0 0,2 0 0 16,2-1 0-16,3-1 0 0,2-2 0 0,1-18 0 15,8 29 0-15,-8-29 0 0,21 18 0 16,-21-18 0-16,34 6 0 0,-14-6 0 0,1-3 0 16,3-5 0-16,0-1 0 0,1-5 0 0,0-1 0 15,-2-2 0-15,-1-1 0 0,-2-2 0 16,-3 3 0-16,-1-2 0 0,-4 1 0 0,-1 0 0 15,-2-1 0-15,-9 19 0 0,11-31 0 0,-11 31 0 16,3-24 0-16,-3 24 0 0,0 0 0 0,-3-19 0 16,3 19 0-16,0 0 0 0,0 0 0 15,0 0 0-15,0 0 0 0,-15 24 0 0,12-6 0 16,-1 5 0-16,1 1 0 0,1 4 0 0,1-3 0 16,2 1 0-16,1-2 0 0,6 0 0 0,0-3 0 15,7 0-37-15,-15-21-31 0,38 35-57 0,-38-35-232 16,31 0-255-16,-8 4-26 0,2-10 429 0</inkml:trace>
  <inkml:trace contextRef="#ctx0" brushRef="#br1" timeOffset="57.5284">2318 12172 1729 0,'0'0'85'0,"-27"4"-47"0,6 6 3 16,-4-3-4-16,6 6 6 0,-1 3-14 15,3 3-2-15,0 2-10 0,3-1-16 0,6 0-1 16,3-1 0-16,5-19 0 0,4 29 0 0,-4-29 0 16,18 21 0-16,-18-21 0 0,34 14 0 0,-11-10 0 15,1-3 0-15,3-1 0 0,2-2 0 0,2 0 0 16,-3 0 0-16,-3 1 0 0,-2 0 0 16,-3 1 0-16,-20 0 0 0,27 6 0 0,-27-6 0 15,0 0 0-15,13 18 0 0,-13-18 0 16,-5 20 0-16,5-20 0 0,-16 28 0 0,2-11 0 15,-3 1 0-15,-4 0 0 0,-2 2 0 0,-1 0 0 16,-1-2 0-16,1-1 0 0,1 0 0 0,3-3 0 16,3-5 0-16,17-9 0 0,-19 10 0 0,19-10 0 15,0 0-5-15,0 0-85 0,2-26-79 0,20 23-461 16,-8-14-46-16,6 0 200 0</inkml:trace>
  <inkml:trace contextRef="#ctx0" brushRef="#br1" timeOffset="58.5284">3452 12242 1729 0,'0'0'28'0,"20"-2"-4"0,-20 2-5 16,0 0 4-16,0 0 4 0,0 0 1 0,8 19-7 16,-8 0-1-16,-5 1-10 0,-1 5 2 0,-2 2-7 15,-2 5 9-15,-2-2-4 0,-1 0 8 0,-1 0-6 16,2-1 5-16,1-1-4 0,0-3 3 16,3-3-15-16,8-22-1 0,-10 26 0 0,10-26 0 15,0 0 0-15,0 0 0 0,0 0 0 0,22-14 0 16,-22 14 0-16,30-38 0 0,-10 10 0 15,2-6 0-15,1-4 0 0,2 1 0 0,1-4 0 16,0 0 0-16,0 3 0 0,-2 1 0 0,-3 2 0 16,-2 4 0-16,-4 5 0 0,0 5 0 0,-15 21 0 15,17-25 0-15,-17 25 0 0,0 0 0 0,0 0 0 16,0 0 0-16,0 0 0 0,-2 17 0 0,-2 0 0 16,-4 5 0-16,1 5 0 0,0 1 0 15,-1 0 0-15,2 0 0 0,3-4 0 16,3 0 0-16,2-3 0 0,4-4 0 0,-6-17 0 15,26 24 0-15,-8-17 0 0,5-3 0 0,3-4 0 16,4-4 0-16,0-4 0 0,4-4 0 0,1-4 0 16,-1-2 0-16,0-2 0 0,-2 0 0 0,0-1 0 15,-3 1 0-15,-3-1 0 0,-2 2 0 0,-4-1 0 16,-2 2 0-16,-18 18 0 0,28-29 0 16,-28 29 0-16,14-18 0 0,-14 18 0 0,0 0 0 15,0 0 0-15,0 0 0 0,0 0 0 0,0 0 0 16,0 0 0-16,0 0 0 0,-7 24 0 0,2-6 0 15,0 7 0-15,-1 0 0 0,0 4 0 0,1-4 0 16,2 3 0-16,0-2 0 0,4-1 0 16,2-4 0-16,4-1 0 0,-7-20 0 0,22 33 0 15,-22-33-72-15,38 24-59 0,-37-42-174 16,42 21-296-16,-25-9-12 0,5-4 289 0</inkml:trace>
  <inkml:trace contextRef="#ctx0" brushRef="#br1" timeOffset="59.5284">4513 12305 1564 0,'-21'-32'132'0,"21"32"-84"0,-2-31-19 0,0 15-13 16,-1-3-1-16,-1 2-7 0,4 17 11 16,-7-26 4-16,7 26 13 0,-7-17 11 0,7 17-8 15,0 0-3-15,-17 1-15 0,17-1-7 0,0 0-14 16,-22 29 0-16,16-12 0 0,1 4 0 16,-1 2 0-16,1 2 0 0,0 2 0 0,0-1 0 15,3 2 0-15,-1-3 0 0,3-2 0 0,3-2 0 16,-3-21 0-16,12 29 0 0,-12-29 0 0,19 17 0 15,-19-17 0-15,26 5 0 0,-26-5 0 16,30-7 0-16,-30 7 0 0,32-20 0 0,-16 3 0 16,-2-2 0-16,1-4 0 0,-2-2 0 0,-1-2 0 15,-1-1 0-15,-2-1 0 0,-2 1 0 0,-5 2 0 16,1-1 0-16,-4 3 0 0,-2 1 0 0,-2 1 0 16,-2 3 0-16,7 19 0 0,-14-27 0 0,14 27 0 15,0 0 0-15,-24-14 0 0,24 14 0 16,0 0 0-16,-17 7 0 0,17-7 0 15,0 0 0-15,-1 17 0 0,1-17 0 0,0 0 0 16,20 22 0-16,-20-22 0 0,26 9 0 0,-26-9 0 16,34 8 0-16,-15-7 0 0,1 1 0 0,1 1 0 15,0 0 0-15,-3 2 0 0,-1 0 0 0,-17-5 0 16,28 14 0-16,-28-14 0 0,22 22 0 0,-22-22 0 16,12 28 0-16,-12-28 0 0,6 31 0 15,-6-14 0-15,-2 0 0 0,-2 1 0 0,-2 3 0 16,-3 0 0-16,1-1 0 0,-3 4 0 0,0-1 0 15,0 1 0-15,1-2 0 0,2-1 0 0,2-4 0 16,6-17 0-16,-6 23 0 0,6-23 0 16,0 0 0-16,0 0 0 0,0 0 0 0,17 0 0 15,-17 0 0-15,24-27 0 0,-7 5 0 0,1-6 0 16,3-1 0-16,-3-3 0 0,2 0 0 16,-3 2 0-16,-3 1 0 0,-3 1 0 0,-1 2 0 15,-3-1 0-15,1 3 0 0,-4 1 0 0,0 4 0 16,-4 19 0-16,2-26 0 0,-2 26 0 0,0 0 0 15,0 0 0-15,0 0 0 0,0 0 0 0,0 0 0 16,0 0 0-16,27 12 0 0,-6-6 0 0,2-3 0 16,11-1 0-16,3-4 0 0,9 1 0 0,0-7 0 15,12 9-71-15,-14-21-92 16,36 34-162-16,-43-40-148 0,25 11-108 0,6 10 148 16,-28-28 433-16</inkml:trace>
  <inkml:trace contextRef="#ctx0" brushRef="#br1" timeOffset="60.5284">5470 12210 1757 0,'0'0'87'0,"0"0"-30"16,-6 24-1-16,6-24-17 0,0 0-6 0,17 17-15 15,-17-17-18-15,24 4 0 0,-7-6 0 0,5-4 0 16,1-2 0-16,4-5 0 0,0-1 0 0,-1-1 0 16,0-4 0-16,-2 1 0 0,-1-2 0 0,-2 0 0 15,-5 1 0-15,-4 1 0 0,-2 1 0 0,-10 17 0 16,7-32 0-16,-7 32 0 0,-10-30 0 15,10 30 0-15,-28-23 0 0,5 16 0 0,-4 5 0 16,-3 4 0-16,-4 8 0 0,-4 4 0 0,1 6 0 16,-3 5 0-16,-1 6 0 0,5 3 0 15,1 9 0-15,2 0 0 0,6 3 0 0,4-1 0 16,7 0 0-16,5-2 0 0,8-3 0 0,5-5 0 16,6-6 0-16,9-7 0 0,8-6 0 15,8-7 0-15,6-5 0 0,6-5 0 0,3-10 0 16,8 0 0-16,1-8 0 0,11 0 0 0,-4-16-30 15,27 27-279-15,-39-38-267 0,32 13-81 0,-6-2 183 16</inkml:trace>
  <inkml:trace contextRef="#ctx0" brushRef="#br1" timeOffset="61.5284">7253 11904 1667 0,'5'-20'290'31,"-5"20"-251"-31,0 0-9 0,0 0-9 0,3-16-21 16,-3 16 0-16,0 0 0 0,-22 4 0 16,22-4 0-16,-33 17 0 0,12-3 0 0,-4 3 0 15,0 3 0-15,-2 3 0 0,-1 2 0 0,0 1 0 16,-1-1 0-16,2-1 0 0,2 1 0 0,1-1 0 16,6-5 0-16,4-1 0 0,14-18 0 0,-16 22 0 15,16-22 0-15,0 0 0 0,0 0 0 0,0 0 0 16,20 10 0-16,-20-10 0 0,33-10 0 15,-11 2 0-15,4-3 0 0,1-3 0 0,2 0 0 16,-3 1 0-16,1 1 0 0,0 1 0 16,-5 3 0-16,0 4 0 0,-5 2 0 0,-17 2 0 15,24 3 0-15,-24-3 0 0,0 0 0 0,13 25 0 16,-13-25 0-16,-3 35 0 0,-6-14 0 0,0 2 0 16,-6 2 0-16,-1 1 0 0,-2-1 0 0,-2-1 0 15,3-1 0-15,2-1 0 0,2-3 0 16,3-2 0-16,10-17 0 0,-13 24 0 0,13-24 0 15,0 0 0-15,0 0 0 0,21 8-2 0,1-5-120 16,-18-34-176-16,41 39-112 0,-45-8-178 0,34-36 25 16,5 28 500-16</inkml:trace>
  <inkml:trace contextRef="#ctx0" brushRef="#br1" timeOffset="62.5284">7633 11923 1980 0,'0'0'67'0,"0"0"-67"0,-18-9 0 0,18 9 0 15,0 0 0-15,-24 6 0 0,24-6 0 0,-21 16 0 16,21-16 0-16,-21 30 0 0,12-12 0 0,1 2 0 16,0 4 0-16,3 1 0 0,-1 1 0 0,2 2 0 15,2 0 0-15,-1 2 0 0,3-2 0 16,3-3 0-16,1-3 0 0,3-4 0 0,-7-18 0 16,20 28 0-16,-20-28 0 0,26 15 0 15,-26-15 0-15,33 3 0 0,-15-5 0 0,2-4 0 16,-1-3 0-16,0-4 0 0,1-3 0 0,-2-1 0 15,0-3 0-15,-2-3 0 0,0 0 0 0,-1-3 0 16,-3 2 0-16,1-1 0 0,-2 1 0 0,1 1 0 16,-2-2 0-16,0 1 0 0,1 0 0 15,-3 0 0-15,1 3 0 0,0 4 0 0,-9 17 0 16,13-23 0-16,-13 23 0 0,0 0 0 0,0 0 0 16,0 0 0-16,8 20 0 0,-8-3 0 0,-1 6 0 15,-2 3 0-15,-1 4 0 0,-1 2 0 0,-1-1 0 16,-2 2 0-16,2-2 0 0,-1 3 0 15,1-2 0-15,2-4 0 0,2-3 0 0,2-4 0 16,3-3 0-16,-3-18 0 0,15 24 0 16,-15-24 0-16,28 6 0 0,-11-10 0 0,5-5 0 15,1-6 0-15,5-2-11 0,-1-9-52 0,7 4-7 16,-9-11-9-16,13 8 6 0,-14-14-5 0,10 11 33 16,-12-3 26-16,0 7-11 0,-2 4 65 0,-9 2-34 15,-11 18 26-15,15-24 19 0,-15 24 8 0,0 0 12 16,0 0 2-16,-8 22-10 0,1-3-34 15,-6 3 20-15,1 6-34 0,0 3 19 0,-1 5-23 16,2 1-6-16,0-1 0 0,1-2 0 0,3-2 0 16,2-5 0-16,3-3 0 0,0-4 0 0,2-20 0 15,6 26 0-15,-6-26 0 0,0 0 0 0,0 0 0 16,19 10 0-16,-19-10 0 0,0 0 0 16,19-24 0-16,-13 6 0 0,3-5 0 0,-3-3 0 15,4-2 0-15,-3-3 0 0,3-2 0 16,-2-2 0-16,1 1 0 0,-2 2 0 0,-2 0 0 15,1 1 0-15,-1-1 0 0,0 0 0 0,2 1 0 16,0 4 0-16,2 4 0 0,0 6 0 0,-9 17 0 16,21-22 0-16,-21 22 0 0,22-9 0 0,-22 9 0 15,29-3 0-15,-12 2 0 0,10 4 0 0,0-10-49 16,25 20-152-16,-26-33-74 0,43 39-135 16,-29-19-170-16,7-12 91 0,24 20 447 0</inkml:trace>
  <inkml:trace contextRef="#ctx0" brushRef="#br1" timeOffset="63.5284">9406 11790 1602 0,'20'-10'122'0,"-20"-9"-85"0,5 2-12 16,-4-5 0-16,1 1-8 0,-3-2 1 0,-1 1-10 16,-4-3 11-16,0 3 0 0,-7-4 15 0,4 3 0 15,-8-1 0-15,1 5-5 0,-4-1-5 0,1 6-24 16,-4 1 0-16,1 4 0 0,-1 4 0 0,-1 7 0 16,-1 2 0-16,1 7 0 0,-2 5 0 0,0 6 0 15,-2 6 0-15,-2 5 0 0,2 7 0 0,1 9 0 16,-1 3 0-16,1 3 0 0,0 7 0 15,2 0 0-15,3 4 0 0,5-2 0 16,2-2 0-16,6-4 0 0,6-7 0 0,3-4 0 16,7-6 0-16,4-8 0 0,5-3 0 0,1-7 0 15,5-1 0-15,0-8 0 0,2-3 0 0,-2-7-25 16,10 8-105-16,-26-35-166 0,40 37-109 0,-46-14-210 16,18-31 63-16,5 33 529 0</inkml:trace>
  <inkml:trace contextRef="#ctx0" brushRef="#br1" timeOffset="64.5283">8741 12073 1684 0,'10'26'363'0,"-10"-26"-363"0,0 0 0 16,0 0 0-16,0 0 0 0,30 3 0 16,-10-6 0-16,2-2 0 0,2-1 0 15,4-3 0-15,1 3 0 0,4-2 0 0,2 0 0 16,1 0 0-16,4 1 0 0,0 1 0 0,5 1-26 15,-1-2-27-15,5 9-25 0,-8-10-14 0,13 20-20 16,-26-29-128-16,32 35-197 0,-32-18-79 0,5 2 24 16</inkml:trace>
  <inkml:trace contextRef="#ctx0" brushRef="#br1" timeOffset="65.5283">9603 12027 1947 0,'0'0'40'0,"-13"-20"-16"0,13 20-3 15,-17-17-8-15,17 17-11 0,-21-11-2 0,21 11 0 16,-26-5 0-16,26 5 0 0,-30 7 0 0,13 0 0 16,-1 6 0-16,0 0 0 0,0 3 0 15,-2 3 0-15,1 3 0 0,-4 2 0 0,2 4 0 16,2-2 0-16,2 2 0 0,1-4 0 0,5-2 0 16,2-3 0-16,9-19 0 0,-2 28 0 0,2-28 0 15,12 20 0-15,-12-20 0 0,26 11 0 0,-8-9 0 16,4-3 0-16,1-3 0 0,4-3 0 0,0-4 0 15,4-4 0-15,-2-1 0 0,0-6 0 16,-2 1 0-16,-3-2 0 0,-1-1 0 16,-4 0 0-16,-3-2 0 0,-2 2 0 0,-2 1 0 15,-1-1 0-15,-1 4 0 0,-3-2 0 0,-1 2 0 16,-6 20 0-16,8-29 0 0,-8 29 0 0,0 0 0 16,3-19 0-16,-3 19 0 0,0 0 0 0,0 0 0 15,0 0 0-15,0 0 0 0,1 19 0 0,-1-19 0 16,0 35 0-16,-1-10 0 0,0-1 0 15,-1-1 0-15,3 0 0 0,-2-5 0 0,5 4 0 16,-1-3 0-16,5-1 0 0,-8-18-20 0,21 34-59 16,-21-34-52-16,34 25-69 0,-34-25-66 0,39 9-31 15,-39-9 34-15,43-6 5 0,-14 5 39 0,-13-21-94 16,33 30 313-16</inkml:trace>
  <inkml:trace contextRef="#ctx0" brushRef="#br1" timeOffset="66.5283">10325 11904 1521 0,'0'0'135'0,"0"0"-43"16,-17-5-16-16,17 5-16 0,-20-7-17 16,20 7-8-16,-17 0-7 0,17 0-2 0,-18 8-1 15,18-8-19-15,-18 18-6 0,18-18 0 0,-21 27 0 16,11-9 0-16,-1 4 0 0,0 2 0 15,0 3 0-15,-1-2 0 0,0 4 0 0,-1-2 0 16,1 0 0-16,2 0 0 0,3-4 0 0,4-6 0 16,3-17 0-16,3 25 0 0,-3-25 0 0,17 14 0 15,-17-14 0-15,29 3 0 0,-11-7 0 16,5-4 0-16,0-3 0 0,9 2-46 0,-12-24-142 16,39 38-142-16,-46-49-50 0,33 23-252 0,-1 5 162 15,-17-29 470-15</inkml:trace>
  <inkml:trace contextRef="#ctx0" brushRef="#br1" timeOffset="67.5283">10569 12085 1617 0,'0'0'310'0,"0"0"-269"16,0 0 1-16,0 0-13 0,0 0-21 0,0 0-8 16,17-5 0-16,-17 5 0 0,26-1 0 0,-26 1 0 15,35-5 0-15,-13-2 0 0,2 0 0 0,2-3 0 16,-2 2 0-16,2-4 0 0,-1 0 0 16,1-2 0-16,-2 1 0 0,-1 0 0 0,-2-2 0 15,-3 2 0-15,-18 13 0 0,29-28 0 0,-29 28 0 16,17-24 0-16,-17 24 0 0,5-17 0 15,-5 17 0-15,0 0 0 0,-23-23 0 0,23 23 0 16,-32-6 0-16,13 6 0 0,-4 3 0 0,-3 5 0 16,-2 5 0-16,-2 4 0 0,-1 6 0 0,1 1 0 15,1 4 0-15,1 1 0 0,4-1 0 0,2 0 0 16,3-2 0-16,6-3 0 0,5 0 0 0,4-4 0 16,4-19 0-16,8 30 0 0,-8-30 0 15,30 18 0-15,-7-13 0 0,3-3 0 16,5-6 0-16,7 1 0 0,-2-8 0 0,11 4 0 15,-5-20-107-15,27 32-181 0,-37-45-165 0,32 22-216 16,-3 2 140-16,-15-28 529 0</inkml:trace>
  <inkml:trace contextRef="#ctx0" brushRef="#br1" timeOffset="68.5283">12245 11945 1059 0,'0'0'578'0,"27"6"-420"0,-27-6-80 0,0 0-25 16,-27-18-7-16,27 18-17 0,-24-9-6 0,7 5-8 15,-2-1-7-15,0 1-8 0,-3 0 0 16,0 2 0-16,-1 0 0 0,0 3 0 0,-1 0 0 16,2 3 0-16,-1 3 0 0,3 3 0 0,1 2 0 15,0 1 0-15,2 3 0 0,3 3 0 0,-2 2 0 16,3 2 0-16,2 0 0 0,1 1 0 0,4 0 0 16,2 0 0-16,3-1 0 0,3-4 0 0,4-2 0 15,-6-17 0-15,21 25 0 0,-21-25 0 16,33 9 0-16,-14-9 0 0,5-3 0 15,0-6 0-15,1-2 0 0,2-3 0 0,-1-4 0 16,-2-2 0-16,2-3 0 0,-5 0 0 0,0 2 0 16,-1-2 0-16,-2 0 0 0,-1 0 0 0,-1-2 0 15,-1 2 0-15,-1 4 0 0,-3 1 0 0,-11 18 0 16,17-27 0-16,-17 27 0 0,0 0 0 0,0 0 0 16,0 0 0-16,0 0 0 0,0 0 0 15,0 0 0-15,0 21 0 0,-6-2 0 0,0 4 0 16,-2 4 0-16,1-1 0 0,1 1 0 0,0 0 0 15,2-2 0-15,2 0 0 0,3-4 0 0,3-3 0 16,-4-18 0-16,20 24 0 0,-20-24 0 16,36 9 0-16,-13-9 0 0,3-6 0 0,6-4 0 15,1-4 0-15,2-5 0 0,0-4 0 0,0 3 0 16,-5-3 0-16,-1 0 0 0,-5 0 0 16,-3 0 0-16,-3 2 0 0,-3 2 0 0,-15 19 0 15,18-29 0-15,-18 29 0 0,0 0 0 0,6-20 0 16,-6 20 0-16,0 0 0 0,-17-2 0 0,17 2 0 15,0 0 0-15,-23 23 0 0,23-23 0 0,-19 32 0 16,10-12 0-16,2 4 0 0,1 1 0 0,2 1 0 16,2 0 0-16,0 1 0 0,2-1 0 0,3-2 0 15,-1-1 0-15,2-2 0 0,0-3 0 16,-4-18 0-16,13 28 0 0,-13-28 0 16,0 0 0-16,23 16 0 0,-23-16 0 0,0 0 0 15,0 0 0-15,20-8 0 0,-20 8 0 0,9-24 0 16,-4 4 0-16,2-2 0 0,2-5 0 0,1-3 0 15,-2-1 0-15,1 2 0 0,-1-2 0 0,1 2 0 16,-1-1 0-16,1-1 0 0,-2 4 0 16,3-1 0-16,-2 4 0 0,0 2 0 0,1 5 0 15,-9 17 0-15,16-25 0 0,-16 25 0 0,0 0 0 16,18-11 0-16,-18 11 0 0,0 0 0 0,22 25-74 16,-22-25-96-16,27 29-59 0,-27-29-43 0,24 22-27 15,-24-22-145-15,17 12 5 0,22 16 320 16</inkml:trace>
  <inkml:trace contextRef="#ctx0" brushRef="#br1" timeOffset="69.5283">13202 12102 1272 0,'0'0'553'0,"0"0"-477"0,0 0-38 16,19 5 4-16,-19-5-9 0,27 2-5 0,-10-2-23 15,4-2-5-15,0 0 0 0,2-3 0 0,0 1 0 16,-1-1 0-16,0 0 0 0,-2-1 0 0,0 2 0 16,-1-2 0-16,-1-2 0 0,1 1 0 15,-19 7 0-15,29-19 0 0,-29 19 0 0,21-22 0 16,-21 22 0-16,12-22 0 0,-12 22 0 0,0-19 0 15,0 19 0-15,0 0 0 0,-27-23 0 0,27 23 0 16,-32-10 0-16,13 8 0 0,-3 2 0 0,-1 2 0 16,0 3 0-16,-2 1 0 0,-1 2 0 0,1 2 0 15,0 1 0-15,4 4 0 0,0-2 0 0,4 1 0 16,17-14 0-16,-25 29 0 0,25-29 0 16,-12 28 0-16,12-28 0 0,2 29 0 15,-2-29 0-15,21 32 0 0,-21-32 0 0,35 27 0 16,-11-13 0-16,2-5 0 0,4 1 0 0,1-3 0 15,4 1 0-15,2-2 0 0,4 0 0 0,-2-9-82 16,22 18-101-16,-33-38-105 0,46 39-53 0,-41-42 5 16,9 9-158-16,23 18 172 0,-31-32 322 0</inkml:trace>
  <inkml:trace contextRef="#ctx0" brushRef="#br1" timeOffset="70.5283">14036 11998 1293 0,'0'0'586'0,"-34"4"-444"0,10-3-116 16,2-1-26-16,0 0 0 0,3 2 0 16,-1 2 0-16,3 2 0 0,17-6 0 0,-28 15 0 15,28-15 0-15,-23 20 0 0,23-20 0 0,-17 29 0 16,11-9 0-16,0-2 0 0,3 2 0 0,1 1 0 16,2-1 0-16,1 0 0 0,-1-20 0 0,10 29 0 15,-10-29 0-15,18 17 0 0,-18-17 0 0,26 2 0 16,-26-2 0-16,30-8 0 0,-13 0 0 0,1-5 0 15,2-4 0-15,-1-3 0 0,2-6 0 16,0 0 0-16,-2-6 0 0,1 1 0 16,-2 2 0-16,-1-3 0 0,-3 4 0 0,0 1 0 15,-2 0 0-15,-3 4 0 0,-1 1 0 0,-8 22 0 16,10-30 0-16,-10 30 0 0,0 0 0 0,0 0 0 16,0 0 0-16,0 0 0 0,-4 18 0 0,-3 5 0 15,-2 5 0-15,1 7 0 0,-2 1 0 0,4 2 0 16,-1 2 0-16,4 0 0 0,-2-3 0 15,7 1 0-15,0-9 0 0,5-2 0 0,3-8 0 16,14 10-127-16,-24-29-76 0,49 29-82 0,-49-29-88 16,40-17-141-16,0 22 40 0,-14-30 404 0</inkml:trace>
  <inkml:trace contextRef="#ctx0" brushRef="#br1" timeOffset="71.5283">15521 11941 1610 0,'0'0'121'0,"-17"0"-71"0,0 3-12 15,-6-6 1-15,5 7-2 0,-5-4-2 0,2 5-7 16,-3-3 0-16,2 4-4 0,-3 2 2 0,4 1-15 15,-1 2-11-15,1 2 0 0,2 3 0 0,19-16 0 16,-31 33 0-16,19-15 0 0,2 0 0 0,3 4 0 16,3 0 0-16,2 1 0 0,3 2 0 0,3-1 0 31,2 0 0-31,4-2 0 0,3-4 0 16,-13-18 0-16,35 28 0 0,-12-19 0 0,2-3 0 15,1-4 0-15,4-3 0 0,0-4 0 0,3-5 0 16,0-3 0-16,1-4 0 0,-2-4 0 0,1-2 0 15,-1-3 0-15,-2-4 0 0,2-1 0 0,-5 1 0 16,-2 0 0-16,0 0 0 0,-6 1 0 0,-1 2 0 16,-3 3 0-16,-4 6 0 0,-11 18 0 0,13-26 0 15,-13 26 0-15,0 0 0 0,0 0 0 16,0 0 0-16,0 0 0 0,0 0 0 0,-18 33 0 16,8-9 0-16,-1 4 0 0,-1 2 0 0,1 0 0 15,1 1 0-15,1-1 0 0,1-1 0 0,4-2 0 16,4-3 0-16,2-5 0 0,8-2 0 0,-10-17 0 15,30 22-12-15,-9-22-59 0,13 11-58 0,-24-37-150 16,43 37-76-16,-41-31-105 0,22 0-82 0,11 13 344 16</inkml:trace>
  <inkml:trace contextRef="#ctx0" brushRef="#br1" timeOffset="72.5283">16083 11973 2047 0,'-18'25'0'0,"18"-25"0"15,-25 23 0-15,25-23 0 0,-18 32 0 16,11-15 0-16,1 2 0 0,2-1 0 0,2 3 0 16,1-1 0-16,-1-1 0 0,2 1 0 0,2-2 0 15,-2-18 0-15,3 29 0 0,-3-29 0 0,9 18 0 16,-9-18 0-16,0 0 0 0,17 9 0 0,-17-9 0 16,0 0 0-16,24-14 0 0,-24 14 0 0,21-25 0 15,-10 7 0-15,2 0 0 0,0-3 0 16,2-1 0-16,1-1 0 0,1 2 0 0,-1 1 0 15,1 2 0-15,-3 1 0 0,-14 17 0 16,28-28 0-16,-28 28 0 0,26-18 0 0,-26 18 0 16,23-5 0-16,-23 5 0 0,21 9 0 0,-21-9 0 15,17 23 0-15,-17-23 0 0,15 36 0 0,-9-13 0 16,2 2 0-16,-3 3 0 0,-1 0 0 0,0 0 0 16,2 0 0-16,2-3 0 0,1-2 0 15,3-4 0-15,-12-19 0 0,34 28 0 0,-9-17-22 16,2-8-21-16,4 0-6 0,-3-13-24 0,17 14-56 15,-29-38-169-15,42 37-121 0,-37-32-43 0,12 4-26 16,12 16 425-16</inkml:trace>
  <inkml:trace contextRef="#ctx0" brushRef="#br1" timeOffset="73.5283">16915 11974 1897 0,'-37'1'81'0,"20"2"-35"0,-3-1-23 0,0 4-23 15,0 3 0-15,-1 3 0 0,0 2 0 0,3 2 0 16,1 1 0-16,2 2 0 0,3 2 0 0,1 2 0 15,3 1 0-15,2-2 0 0,2-3 0 0,3-1 0 16,1-18 0-16,7 24 0 0,-7-24 0 0,19 14 0 16,-19-14 0-16,30 0 0 15,-12-6 0-15,3-5 0 0,2-5 0 0,3-6 0 16,2-4 0-16,3-6 0 0,0-3 0 0,0 0 0 16,-1-2 0-16,-3 0 0 0,-3 1 0 0,-2 0 0 15,-2 2 0-15,-1 1 0 0,-4 4 0 0,-2-1 0 16,-2 3 0-16,-1 2 0 0,-3 2 0 0,-2 6 0 15,-5 17 0-15,0 0 0 0,0 0 0 0,0 0 0 16,0 0 0-16,-21 19 0 0,12 4 0 16,-5 8 0-16,2 4 0 0,0 3 0 0,0 5 0 15,1 0 0-15,2 1 0 0,-1-4 0 16,8-3 0-16,-2-5 0 0,8-2 0 0,0-7 0 16,13 15-127-16,-17-38-130 0,25 46-67 0,-25-46-115 15,0 0-88-15,37 37 155 0,-37-37 372 0</inkml:trace>
  <inkml:trace contextRef="#ctx0" brushRef="#br1" timeOffset="74.5283">18214 11946 1878 0,'-15'18'53'0,"15"-18"-27"0,-27 11-1 15,27-11-3-15,-19 15-4 0,19-15 0 0,-15 21-11 16,15-21-7-16,-13 29 0 0,6-12 0 0,3 2 0 16,0 1 0-16,1 1 0 0,0 4 0 15,1 2 0-15,-1 1 0 0,2 1 0 0,1-2 0 16,1-1 0-16,3-4 0 0,3-3 0 0,-7-19 0 15,22 29 0-15,-22-29-91 0,42 24-160 0,-49-49-138 16,43 30-134-16,-16-20-53 0,-11-22 360 16</inkml:trace>
  <inkml:trace contextRef="#ctx0" brushRef="#br1" timeOffset="75.5283">18239 11608 2047 0,'-19'8'0'0,"19"-8"0"0,-26 11 0 16,26-11 0-16,0 0 0 0,0 0 0 0,0 0 0 16,17 12 0-16,0-18-5 0,8 6-70 15,-11-30-141-15,36 36-317 0,-33-27-44 16,17 5-50-16</inkml:trace>
  <inkml:trace contextRef="#ctx0" brushRef="#br1" timeOffset="76.5283">18709 11597 1445 0,'-10'35'297'0,"-12"-4"8"16,7-10-305-16,2-1 0 0,2 3 0 0,0 3 0 15,1 3 0-15,1 1 0 0,0 4 0 0,1 1 0 16,0 4 0-16,1 0 0 0,-1 3 0 0,-1-3 0 16,2 1 0-16,-1-1 0 0,2-3 0 0,1-1 0 15,1-6 0-15,2-2 0 0,1-6 0 16,2-3 0-16,-1-18-71 0,15 36-191 0,-34-55-125 15,38 34-142-15,-19-15 12 0,-15-38 237 16</inkml:trace>
  <inkml:trace contextRef="#ctx0" brushRef="#br1" timeOffset="77.5283">18473 11895 2022 0,'0'0'25'0,"0"0"-25"0,0 0 0 0,-20-15 0 15,20 15 0-15,0 0 0 0,0 0 0 16,0 0 0-16,0 0 0 0,29 13 0 0,-7-11 0 15,6-4 0-15,5-3 0 0,5-1 0 0,1-5 0 16,6 5 0-16,5-4 0 0,12 13-11 16,-17-32-311-16,40 26-348 0,-27-13-20 0,3-5 337 15</inkml:trace>
  <inkml:trace contextRef="#ctx0" brushRef="#br1" timeOffset="78.5283">20020 12078 1776 0,'0'0'76'0,"0"0"-70"0,-22-21 38 16,5 13-43-16,17 8 39 0,-31-7-18 0,31 7-5 15,-25-2 2-15,25 2-22 0,-22 8 17 0,22-8-18 16,-17 15 33-16,17-15-19 0,-17 29-10 0,9-9 0 16,1 2 0-16,1-1 0 0,1 2 0 0,2 0 0 15,1 0 0-15,1-3 0 0,4-1 0 16,-3-19 0-16,8 25 0 0,-8-25 0 0,17 14 0 16,-17-14 0-16,31 3 0 0,-12-6 0 15,3-3 0-15,2-5 0 0,1-3 0 0,3 0 0 16,-3-7 0-16,3 1 0 0,-2-3 0 0,-3-3 0 15,1 3 0-15,-3 1 0 0,-3 0 0 0,-1 2 0 16,-4 2 0-16,-13 18 0 0,22-28 0 0,-22 28 0 16,0 0 0-16,0 0 0 0,0 0 0 0,0 0 0 15,0 0 0-15,0 0 0 0,-1 32 0 16,-5-7 0-16,-1 6 0 0,-1 5 0 0,0 5 0 16,-2 1 0-16,0 4 0 0,1 0 0 15,0 4 0-15,1-3 0 0,-1 4 0 0,2-3 0 16,-2-1 0-16,2 2 0 0,0-7 0 0,-1 0 0 15,1-5 0-15,-3-5 0 0,-1-4 0 0,-1-4 0 16,-4-3 0-16,16-21 0 0,-34 28 0 0,16-20 0 16,1-4 0-16,0-4 0 0,17 0 0 15,-32-14 0-15,32 14 0 0,-30-33 0 0,19 11 0 16,0-7 0-16,5 0 0 0,2-5 0 0,7 0 0 16,-2-7-34-16,15 19-138 0,-28-38-141 0,42 45-56 15,-41-26-98-15,20-1-34 0,17 25 311 0,-28-30 190 16</inkml:trace>
  <inkml:trace contextRef="#ctx0" brushRef="#br1" timeOffset="79.5283">20878 12077 1576 0,'-7'-37'166'0,"7"37"-90"0,-12-33-30 0,12 33-9 16,-17-31 4-16,17 31-11 0,-22-23 4 0,22 23-8 16,-27-12-11-16,27 12-15 0,-29-2 0 0,29 2 0 15,-32 11 0-15,15-2 0 0,0 5 0 16,-1 3 0-16,0 2 0 0,1 3 0 0,0 2 0 16,2 4 0-16,-1 0 0 0,3 4 0 0,2 1 0 15,2-2 0-15,5-2 0 0,5 0 0 16,4-4 0-16,3-4 0 0,4-1 0 0,-12-20 0 15,34 28 0-15,-11-20 0 0,3-4 0 0,2-4 0 16,0-3 0-16,1-3 0 0,0-2 0 0,-2-3 0 16,-1-4 0-16,-3-2 0 0,-3-1 0 0,0-2 0 15,-1-2 0-15,-2-1 0 0,-2-1 0 0,-2 0 0 16,-2-1 0-16,-1 1 0 0,-4 2 0 0,-1 1 0 16,-3 3 0-16,-2 18 0 15,4-32 0-15,-4 32 0 0,1-22 0 0,-1 22 0 16,0 0 0-16,0 0 0 0,0 0 0 0,0 0 0 15,0 0 0-15,1 21 0 0,-1-21 0 0,2 33 0 16,-1-14 0-16,-1 0 0 0,4 2 0 0,-2-3 0 16,4 0 0-16,-6-18 0 0,16 29 0 0,-16-29 0 15,24 23-52-15,-24-23-27 0,35 18-60 16,-37-36-133-16,42 37-44 0,-40-39-18 0,32 22-19 16,-13-4 104-16,-14-24-3 0,30 29 252 0</inkml:trace>
  <inkml:trace contextRef="#ctx0" brushRef="#br1" timeOffset="80.5283">21382 12018 1513 0,'0'0'318'0,"0"0"-245"0,0 0-18 16,0 0-14-16,0 0-4 15,0 0-27-15,-17 0-10 0,17 0 0 0,-6 20 0 16,6-20 0-16,-4 32 0 0,1-11 0 0,2 0 0 16,-1 3 0-16,1 0 0 0,-2 3 0 0,1-3 0 15,1 0 0-15,-2-1 0 0,2-3 0 0,1-4 0 16,0-16 0-16,4 25 0 0,-4-25 0 0,0 0 0 15,0 0 0-15,23 8 0 0,-23-8 0 0,22-14 0 16,-22 14 0-16,26-32 0 0,-11 12 0 16,-2-5 0-16,2 1 0 0,-1-2 0 0,0-1 0 15,-3 2 0-15,-2-1 0 0,-1 6 0 0,-1-1 0 16,-3 3 0-16,1 1 0 0,-2 0 0 16,-3 17 0-16,5-30 0 0,-5 30 0 0,5-28 0 15,-5 28 0-15,10-21-51 0,-10 5-61 0,26 34-175 16,-40-40-47-16,41 44-33 0,-27-22-195 15,0 0 229-15,20 14 333 0</inkml:trace>
  <inkml:trace contextRef="#ctx0" brushRef="#br1" timeOffset="81.5283">21755 12016 2047 0,'0'0'0'0,"-24"17"0"0,24-17 0 16,0 0 0-16,-19 22 0 0,19-22 0 15,0 0 0-15,8 22 0 0,-8-22 0 0,20 11 0 16,-20-11 0-16,33 9 0 0,-13-7 0 0,3-1 0 16,1-4 0-16,4 0 0 0,-1-2 0 0,1-4 0 15,-3 1 0-15,0-3 0 0,-6-1 0 0,-19 12 0 16,27-24 0-16,-27 24 0 0,14-26 0 0,-14 26 0 16,5-29 0-16,-5 29 0 0,-5-29 0 15,5 29 0-15,-17-25 0 0,17 25 0 0,-27-21 0 16,27 21 0-16,-35-9 0 0,16 10 0 0,-3 4 0 15,0 6 0-15,-2 4 0 0,0 6 0 16,-2 4 0-16,3 3 0 0,0 4 0 0,3 0 0 16,3 1 0-16,3 0 0 0,5-2 0 0,3-3 0 15,6-3 0-15,5-4 0 0,5-3 0 16,-10-18 0-16,34 23 0 0,-11-17 0 0,7-4 0 16,4-2 0-16,11-3 0 0,4-7 0 0,12 2 0 15,-6-20-47-15,31 28-233 0,-41-49-152 0,42 28-187 16,-11-6 79-16,-7-20 412 0</inkml:trace>
  <inkml:trace contextRef="#ctx0" brushRef="#br1" timeOffset="82.5283">23026 11845 1619 0,'6'18'253'15,"-6"-18"-211"-15,0 0-14 0,-21 19-6 0,21-19-1 16,-14 28-4-16,5-9-1 0,-1 3-4 0,1 2 5 15,0 3-17-15,-2-1 0 0,4 0 0 0,1 0 0 16,0-1 0-16,1-2 0 0,0-3 0 0,3-3 0 16,2-17 0-16,-2 22 0 0,2-22 0 0,0 0 0 15,0 0 0-15,0 0 0 0,0 0 0 16,0 0 0-16,20-5 0 0,-20 5 0 0,11-21 0 16,-11 21 0-16,12-30 0 0,-5 13 0 0,2 0 0 15,-3-2 0-15,2 0 0 0,0 2 0 0,-2-4 0 16,1 4 0-16,-2-1 0 0,-5 18 0 0,10-30 0 15,-10 30 0-15,8-23 0 0,-8 23 0 16,0 0 0-16,0 0 0 0,0 0 0 0,0 0 0 16,0 0 0-16,0 0 0 0,18 0 0 15,-18 0 0-15,0 0 0 0,13 25 0 0,-13-25 0 16,11 22 0-16,-11-22 0 0,13 19 0 0,-13-19 0 16,18 17 0-16,-18-17 0 0,24 12 0 0,-24-12 0 15,33 3 0-15,-13-6 0 0,2 0 0 0,1-4 0 16,2-3 0-16,2-2 0 0,0-2 0 0,0 0 0 15,-3-3 0-15,-1 0 0 0,-1 1 0 16,-1-1 0-16,-3 0 0 0,-18 17 0 0,29-25 0 16,-29 25 0-16,19-17 0 0,-19 17 0 15,0 0 0-15,0 0 0 0,0 0 0 0,0 0 0 16,0 0 0-16,0 0 0 0,-1 17 0 0,-6 0 0 16,0 5 0-16,-3 2 0 0,1 3 0 0,1 0 0 15,-1 1 0-15,3 0 0 0,-1-1 0 0,5-1 0 31,-1 0 0-31,4-2 0 0,2-5 0 16,3-1 0-16,-6-18 0 0,22 28 0 0,-22-28-35 16,34 21-74-16,-34-21-120 0,39 5-62 0,-41-30-13 15,38 33-11-15,-36-8-57 0,23-28 17 0,13 27 319 0</inkml:trace>
  <inkml:trace contextRef="#ctx0" brushRef="#br1" timeOffset="83.5283">23821 11839 1714 0,'-27'7'115'16,"27"-7"-49"-16,0 0-19 0,-20 29-9 0,20-29-7 16,-18 30-4-16,10-12-18 0,1 4-9 0,-2 0 0 0,3 3 0 0,-1 1 0 15,1-2 0-15,0-3 0 0,1 1 0 0,1-2 0 16,2-2 0-16,2-18 0 0,2 29 0 16,-2-29 0-16,8 17 0 0,-8-17 0 0,0 0 0 15,24 6 0-15,-24-6 0 0,24-12 0 0,-24 12 0 16,33-28 0-16,-17 8 0 0,1 1 0 0,0-4 0 15,-2 0 0-15,-3 0 0 0,0-3 0 0,-2 1 0 16,-1 0 0-16,1 1 0 0,-4 0 0 0,0 1 0 16,-1 1 0-16,-2 3 0 0,-3-1 0 0,0 3 0 15,0 17 0-15,-5-31 0 0,5 31 0 16,-9-24 0-16,9 24 0 0,0 0 0 16,0 0 0-16,0 0 0 0,0 0 0 0,0 0 0 15,0 0 0-15,0 0 0 0,-3 20 0 0,3-20 0 16,7 24 0-16,-7-24 0 0,12 23 0 0,-12-23 0 15,17 22 0-15,-17-22 0 0,17 17 0 0,-17-17 0 16,20 15 0-16,-20-15 0 0,21 8 0 0,-21-8 0 16,19 5 0-16,-19-5 0 0,0 0 0 15,0 0 0-15,17 6 0 0,-17-6 0 0,0 0 0 16,0 0 0-16,0 0 0 0,0 0 0 0,-2 23 0 16,2-23 0-16,-8 23 0 0,8-23 0 0,-12 33 0 15,3-14 0-15,2 3 0 0,-3-1 0 16,1 1 0-16,-1-1 0 0,2-2 0 0,1-1 0 15,4-1 0-15,3-17 0 0,-2 22 0 16,2-22 0-16,0 0 0 0,0 0 0 0,19 12 0 16,-19-12 0-16,17-11 0 0,-17 11 0 0,25-28 0 15,-10 10 0-15,-3-1 0 0,1-1 0 0,-1 1 0 16,1 0 0-16,-2-2 0 0,-3 3 0 0,2 0 0 16,-4 1 0-16,-6 17 0 0,13-31 0 0,-13 31 0 15,11-29 0-15,-11 29 0 0,11-22 0 0,-11 22 0 16,0 0 0-16,18-16 0 0,-18 16 0 15,0 0 0-15,23-4 0 0,-23 4 0 0,21 4 0 16,-21-4 0-16,26 2-11 0,-2 12-141 16,-24-14-90-16,34 7-38 0,-40-24-9 0,34 29 0 15,-28-12-103-15,0 0 38 0,44 12 317 0</inkml:trace>
  <inkml:trace contextRef="#ctx0" brushRef="#br1" timeOffset="84.5283">24373 11899 1223 0,'8'19'639'0,"-39"-14"-523"0,31-5-64 16,0 0-35-16,-7 24-17 0,7-24 0 0,1 20 0 15,-1-20 0-15,7 21 0 0,-7-21 0 0,16 20 0 16,-16-20 0-16,27 14 0 0,-9-9 0 16,4-1 0-16,1-4 0 0,0-1 0 15,-1-2 0-15,0-2 0 0,0-1 0 0,-3-3 0 16,0-1 0-16,-2-2 0 0,-17 12 0 0,25-26 0 15,-25 26 0-15,16-25 0 0,-16 25 0 0,5-27 0 16,-5 27 0-16,-9-25 0 0,9 25 0 0,-18-22 0 16,18 22 0-16,-30-14 0 0,9 8 0 0,0 3 0 15,-3 5 0-15,-1 1 0 0,-5 7 0 16,0 4 0-16,-2 3 0 0,2 5 0 0,1 2 0 16,2 5 0-16,3 1 0 0,4 1 0 0,6-3 0 15,5-1 0-15,5-4 0 0,7-1 0 0,7-4 0 16,-10-18 0-16,35 23 0 0,-10-17 0 15,8-3 0-15,6-7 0 0,10-2 0 0,3-5 0 16,9-1 0-16,-3-9 0 0,18 14-37 0,-32-38-257 16,43 43-191-16,-43-32-110 0,14-3 35 15,20 22 485-15</inkml:trace>
  <inkml:trace contextRef="#ctx0" brushRef="#br1" timeOffset="85.5283">1210 13387 1142 0,'24'8'473'16,"-24"-8"-372"-16,0 0-44 0,0 0-20 15,0 0-4-15,0 0-1 0,0 0 0 0,0 0-7 16,0 0-2-16,0 0-8 0,0 0-3 0,0 0-5 16,0 0 0-16,0 0-2 0,0 0 1 15,0 0 2-15,0 0 2 0,0 0-2 0,0 27 4 16,4-7-10-16,1 4-2 0,-2 4 0 0,1 5 0 15,1 2 0-15,0 6 0 0,-2 3 0 16,0 1 0-16,-3 4 0 0,-3 0 0 0,0 0 0 16,-1 0 0-16,-3 0 0 0,-1-4 0 0,2-6 0 15,0-2 0-15,3-11 0 0,1-4 0 0,2-22 0 16,2 22 0-16,-2-22 0 0,0 0 0 0,0 0 0 16,0 0 0-16,13-21 0 0,-8 3 0 0,-2-8 0 15,2-10 0-15,1-5 0 0,2-5 0 0,0-3 0 16,3 0 0-16,0 1 0 0,-2 1 0 15,-1 0 0-15,-1 0 0 0,2-1 0 0,-2 0 0 16,2 0 0-16,2-2 0 0,1-2 0 16,4 0 0-16,-1 0 0 0,4 2 0 0,-1 3 0 15,3 5 0-15,1 5 0 0,1 5 0 0,0 7 0 16,1 4 0-16,0 5 0 0,2 6 0 0,-2 2 0 16,1 6 0-16,-2 5 0 0,0 4 0 0,-1 3 0 15,0 5 0-15,-2 3 0 0,0 3 0 16,-4 2 0-16,-3 3 0 0,-2 1 0 0,-5 3 0 15,-1 0 0-15,-4 0 0 0,-3 1 0 0,-5 1 0 16,-2 0 0-16,-3 0 0 0,-5 0 0 0,-3-2 0 16,-2-2 0-16,-3-3 0 0,-5 0 0 0,1-5 0 15,-5-1 0-15,0-2 0 0,0-3 0 16,-1-1 0-16,3-6 0 0,3-1 0 16,2-2 0-16,2-4 0 0,5 0 0 0,1-2 0 15,19 2 0-15,-26-11 0 0,26 11 0 0,0 0 0 16,-13-20 0-16,13 20 0 0,0 0 0 0,23-24 0 15,-2 19-45-15,-4-15-99 0,30 33-345 0,-22-25-156 16,10 8-4-16,0 8 575 0</inkml:trace>
  <inkml:trace contextRef="#ctx0" brushRef="#br1" timeOffset="86.5283">2248 13357 1601 0,'0'0'160'0,"-2"-16"-82"16,2 16-13-16,0 0-33 0,0 0 13 0,-17-19-25 15,17 19 10-15,0 0-14 0,-21-14-16 0,21 14 0 16,-22-5 0-16,22 5 0 0,-29 5 0 0,12 0 0 16,-2 4 0-16,0 1 0 0,0 2 0 0,2 4 0 15,0 2 0-15,1 1 0 0,2 4 0 0,0 0 0 16,2 3 0-16,2 0 0 0,2 1 0 15,0-3 0-15,6-1 0 0,2-2 0 0,2-3 0 16,-2-18 0-16,14 29 0 0,-14-29 0 16,24 18 0-16,-24-18 0 0,32 8 0 0,-14-10 0 0,4-2 0 15,0-5 0-15,2-3 0 0,2-4 0 16,-1-3 0-16,1-3 0 0,0-4 0 0,1 0 0 16,-1-4 0-16,-3-1 0 0,-1 0 0 0,-4-1 0 15,-3 3 0-15,-3 0 0 0,-3 4 0 16,-2 3 0-16,-4 4 0 0,-3 18 0 0,-2-22 0 15,2 22 0-15,0 0 0 0,-20-11 0 0,20 11 0 16,-20 9 0-16,20-9 0 0,-25 29 0 0,10-5 0 16,0 4 0-16,2 6 0 0,-1 1 0 0,3 1 0 15,4-2 0-15,2-3 0 0,5-4 0 0,2-3 0 16,6-4 0-16,-8-20 0 0,24 29 0 16,-4-21 0-16,4-3 0 0,3-4 0 0,4-4 0 15,2-6 0-15,2-3 0 0,3-4 0 16,2-2 0-16,-1-2 0 0,1-2 0 0,-3 0 0 15,-4 0 0-15,-3 0-6 0,-3 3 0 0,-4 2-1 16,-4 3 6-16,-19 14 0 0,21-15 4 0,-21 15 3 16,0 0 3-16,0 0-6 0,0 0-3 0,0 0 0 15,-18 19 0-15,18-19 0 0,-25 31 0 16,12-12 0-16,0 3 0 0,-1 1 0 0,2 0 0 16,1-3 0-16,1 2 0 0,3-1 0 0,0-3 0 15,3-1 0-15,4-17 0 0,-3 25 0 0,3-25 0 16,0 0 0-16,0 0 0 0,0 0 0 0,0 0 0 15,0 0 0-15,19 3 0 0,-19-3 0 16,15-22 0-16,-15 22 0 0,19-34 0 0,-7 12 0 16,-1-1 0-16,1-1 0 0,0 0 0 15,-1-2 0-15,-1 1 0 0,-3 1 0 0,0 1 0 16,-3 2 0-16,0 0 0 0,-2 2 0 0,1 1 0 16,-3 18 0-16,6-28 0 0,-6 28 0 0,6-16 0 15,-6 16 0-15,0 0 0 0,0 0 0 0,0 0 0 16,0 0 0-16,17 8 0 0,-17-8 0 0,23 8 0 15,-23-8 0-15,35 4 0 0,-15-8-22 16,8 7-83-16,-21-35-183 0,42 45-201 0,-39-41-56 16,18 10-38-16,13 19 569 0</inkml:trace>
  <inkml:trace contextRef="#ctx0" brushRef="#br1" timeOffset="87.5283">3362 12842 1351 0,'11'21'589'0,"-11"-21"-546"0,-18 24-11 16,8-5-9-16,2 7-14 0,-1 3-9 0,1 6 0 16,-1 5 0-16,1 2 0 0,-1 2 0 0,1 0 0 15,2 4 0-15,2 1 0 0,-1-2 0 0,3-2 0 16,-1-3 0-16,2-4 0 0,2-1 0 0,0-6 0 16,3-2 0-16,-1-8 0 0,3 0-30 15,-6-21-53-15,29 44-300 0,-29-44-275 16,0 0 31-16,0 0 362 0</inkml:trace>
  <inkml:trace contextRef="#ctx0" brushRef="#br1" timeOffset="88.5283">3168 13198 1725 0,'3'30'304'0,"-3"-30"-286"0,0 0-18 0,0 0 0 15,0 0 0-15,0 0 0 0,0 0 0 0,21 4 0 16,-4-5 0-16,3-3 0 0,4-2 0 0,4-1 0 15,1-2 0-15,1-1 0 0,2 2 0 16,-2-2 0-16,1 2 0 0,-2-1 0 0,1 2 0 16,0 2 0-16,-1 0 0 0,-2 3 0 0,-3 2 0 15,-3 2 0-15,-4 3 0 0,-17-5 0 16,25 16 0-16,-25-16 0 0,18 27 0 0,-13-9 0 16,-2 2 0-16,-3 2 0 0,-3 5 0 0,0 2 0 15,-2 1 0-15,-3-1 0 0,2-1 0 0,-1 0 0 16,1-1 0-16,1-1 0 0,0-4 0 0,4-2 0 15,1-20 0-15,1 29 0 0,-1-29 0 0,6 18 0 16,-6-18 0-16,0 0 0 0,0 0 0 16,23-2 0-16,-23 2-25 0,26-23-107 15,-35-22-199-15,45 38-146 0,-39-37-28 0,15 7-71 16,18 20 576-16</inkml:trace>
  <inkml:trace contextRef="#ctx0" brushRef="#br1" timeOffset="89.5283">3731 12946 1525 0,'0'0'430'0,"-17"10"-348"15,17-10-72-15,-26-5-10 0,26 5 0 16,0 0 0-16,0 0 0 0,0 0 0 0,0 0 0 16,0 0-56-16,-23-19-184 0,47 31-317 0,-24-12-45 15,0 0 11-15</inkml:trace>
  <inkml:trace contextRef="#ctx0" brushRef="#br1" timeOffset="90.5283">4386 13164 1872 0,'0'0'85'0,"0"0"-40"16,-6-17-10-16,6 17-25 0,0 0-10 0,-23-12 0 15,23 12 0-15,-18 1 0 0,18-1 0 0,-21 11 0 16,21-11 0-16,-22 23 0 0,10-6 0 16,0 4 0-16,0 3 0 0,0 5 0 0,-1 2 0 15,1 3 0-15,3 1 0 0,-1-2 0 0,5-1 0 16,1-6 0-16,6-3 0 0,2-5 0 16,-4-18 0-16,24 25 0 0,-24-25 0 0,37 10 0 15,-12-14 0-15,5-2 0 0,0-7 0 0,7-3 0 16,-2-8 0-16,6-1-4 0,-2-13-83 0,19 23-137 15,-34-46-284-15,35 24-94 0,-20-13 10 0</inkml:trace>
  <inkml:trace contextRef="#ctx0" brushRef="#br1" timeOffset="91.5283">4907 12737 2000 0,'-12'22'47'0,"-4"4"-47"0,-1 5 0 16,2 1 0-16,2 3 0 0,-1 4 0 0,1 3 0 15,1 3 0-15,2 1 0 0,2 0 0 0,2-2 0 16,1 0 0-16,1 0 0 0,2-2 0 16,3-2 0-16,0-2 0 0,4-3 0 0,1-5 0 15,4-1 0-15,-3-11-39 0,19 22-202 0,-26-40-352 16,25 15-33-16,-25-15 79 0</inkml:trace>
  <inkml:trace contextRef="#ctx0" brushRef="#br1" timeOffset="92.5283">4918 13227 1316 0,'16'20'612'0,"-16"-20"-561"0,0 0-25 16,4 20-3-16,-4-20-6 0,0 0-15 0,24 19-2 16,-24-19 0-16,24 9 0 0,-24-9 0 0,31 1 0 15,-12-2 0-15,0-1 0 0,2-2 0 0,0-1 0 16,0-3 0-16,0 0 0 0,-3-2 0 15,1-2 0-15,-19 12 0 0,29-26 0 16,-29 26 0-16,24-29 0 0,-24 29 0 0,16-32 0 16,-16 32 0-16,6-28 0 0,-6 28 0 0,-2-26 0 15,2 26 0-15,-14-22 0 0,14 22 0 0,-22-12 0 16,22 12 0-16,-31 0 0 0,12 5 0 0,1 3 0 16,-1 5 0-16,-1 3 0 0,0 2 0 15,0 4 0-15,1 2 0 0,2 3 0 0,1 0 0 16,4 0 0-16,2-1 0 0,3 0 0 0,3-3 0 15,4 0 0-15,5-3 0 0,-5-20 0 0,22 27 0 16,-22-27 0-16,37 17 0 0,-12-12 0 0,5-1 0 16,5-5 0-16,8-3 0 0,1-6 0 0,9-2 0 15,-3-6 0-15,13 8-95 0,-21-34-199 16,40 42-175-16,-39-39-41 0,14 11-87 16,10 22 516-16</inkml:trace>
  <inkml:trace contextRef="#ctx0" brushRef="#br1" timeOffset="93.5283">5683 13039 1886 0,'-22'8'45'15,"2"-6"-26"-15,3-3-1 0,17 1-3 16,-31 0-3-16,31 0 2 0,-31 4 3 0,31-4 4 16,-29 9-21-16,29-9 0 0,-22 11 0 0,22-11 0 15,0 0 0-15,-18 23 0 0,18-23 0 0,-5 17 0 16,5-17 0-16,3 17 0 0,-3-17 0 15,12 17 0-15,-12-17 0 0,22 16 0 0,-22-16 0 16,30 13 0-16,-12-7 0 0,2 0 0 16,0 0 0-16,2 1 0 0,0-1 0 0,0 2 0 15,-1 1 0-15,-2 1 0 0,-2 3 0 0,-17-13 0 16,23 32 0-16,-14-13 0 0,-6-2 0 0,0 4 0 16,-7 0 0-16,-2 0 0 0,-4 3 0 0,-2 0 0 15,-5 2 0-15,-1-1 0 0,-4-3 0 0,0-2 0 16,4-3 0-16,0-3 0 0,18-14 0 0,-29 15 0 15,29-15 0-15,-21 5 0 16,21-5-1-16,-16-18-187 0,36 26-241 0,-28-33-199 0,14 1-2 16,9 7 460-16</inkml:trace>
  <inkml:trace contextRef="#ctx0" brushRef="#br1" timeOffset="94.5283">7130 13102 1282 0,'0'0'61'16,"0"0"-16"-16,7-21 3 0,-7 21 1 0,0 0 10 0,0 0-5 16,-12-19-4-16,12 19-3 0,0 0 1 0,0 0-4 15,-27-23-1-15,27 23-5 0,-19-15-2 0,19 15-5 16,-23-17 0-16,23 17-5 0,-31-18-2 0,31 18-4 15,-35-16-9-15,16 11-11 0,-1 1 0 16,2 3 0-16,0 4 0 0,1 1 0 0,17-4 0 16,-32 23 0-16,16-4 0 0,-1 2 0 15,0 4 0-15,1 1 0 0,-2 2 0 0,2 2 0 0,0 2 0 16,3 0 0-16,1 0 0 0,2-3 0 16,3-1 0-16,2-1 0 0,4-2 0 0,3-5 0 15,-2-20 0-15,20 27 0 0,-20-27 0 0,35 11 0 16,-11-11 0-16,5-5 0 0,4-6 0 0,4-6 0 15,2-5 0-15,3-4 0 0,1-7 0 0,-2 0 0 16,1 1 0-16,-7-2 0 0,-2 2 0 0,-3 1 0 16,-6 2 0-16,-3 4 0 0,-4-1 0 0,-5 7 0 15,-3 1 0-15,-9 18 0 0,5-25 0 0,-5 25 0 16,0 0 0-16,0 0 0 0,-20-9 0 0,20 9 0 16,-22 12 0-16,22-12 0 0,-24 30 0 0,12-8 0 15,0 3 0-15,1 1 0 0,3 1 0 16,3 1 0-16,4-1 0 0,4-3 0 0,3-2 0 15,4-5 0-15,5 0 0 0,-15-17-31 0,45 26-79 16,-45-26-62-16,54 3-465 0,-26-4 3 0,7 1 172 16</inkml:trace>
  <inkml:trace contextRef="#ctx0" brushRef="#br1" timeOffset="95.5283">7838 13014 1656 0,'0'0'58'16,"-15"-21"-15"-16,15 21 9 0,-18-13-1 0,18 13 0 0,-26-2-8 16,26 2-10-16,-29 11 0 0,11-4-6 15,1 5-27-15,-4 1 0 0,3 2 0 0,-4 2 0 0,1 0 0 16,2 0 0-16,-1 2 0 0,3-1 0 16,2 3 0-16,1-2 0 0,4 0 0 0,4-2 0 15,2 0 0-15,4-17 0 0,3 32 0 0,-3-32 0 16,14 30 0-16,-14-30 0 0,23 29 0 0,-23-29 0 15,33 19 0-15,-13-14 0 0,1-2 0 0,3-2 0 16,1-7 0-16,5 4-20 0,-6-12-37 0,13 21-83 16,-37-7-496-16,45-20 24 0,-22 6 31 0</inkml:trace>
  <inkml:trace contextRef="#ctx0" brushRef="#br1" timeOffset="96.5283">8356 12997 1839 0,'0'0'73'0,"-19"-10"-32"0,19 10-8 0,-27-14 0 15,27 14-8-15,-33-12-22 0,14 6-3 0,1 1 0 16,-1 1 0-16,2 3 0 0,-2 5 0 0,1 2 0 15,0 5 0-15,-1 3 0 0,-1 6 0 16,1 4 0-16,0 1 0 0,2 3 0 0,3 0 0 16,0 0 0-16,5-1 0 0,3 0 0 0,4-3 0 15,4-3 0-15,4-4 0 0,-6-17 0 0,23 27 0 16,-6-17 0-16,3-5 0 0,4-1 0 0,1-6 0 16,3 0 0-16,-1-5 0 0,4 1 0 0,0-6-8 15,10 13-128-15,-29-28-404 0,30 22-82 16,-17-8-34-16</inkml:trace>
  <inkml:trace contextRef="#ctx0" brushRef="#br1" timeOffset="97.5283">8678 13066 1459 0,'0'0'312'0,"0"0"-189"0,0 0-93 15,7 21-4-15,-7-21-3 0,0 0 0 0,17 15-6 16,-17-15-3-16,0 0-3 0,27 14-2 0,-27-14-9 15,26 4 0-15,-26-4 0 0,31-1 0 0,-13-2 0 16,1-2 0-16,0-1 0 0,3-3 0 0,-1 0 0 16,-1-2 0-16,-1 0 0 0,-19 11 0 15,30-26 0-15,-30 26 0 0,17-25 0 0,-17 25 0 16,7-22 0-16,-7 22 0 0,-4-19 0 16,4 19 0-16,-19-16 0 0,19 16 0 0,-30-12 0 15,12 10 0-15,-4-1 0 0,0 3 0 0,-2 3 0 16,-2 0 0-16,-1 5 0 0,2 0 0 0,-2 3 0 15,4 3 0-15,0 3 0 0,3 3 0 0,1 0 0 16,2 2 0-16,3 0 0 0,5 0 0 16,4-2 0-16,4 1 0 0,3-2 0 0,7-2 0 15,3 0 0-15,-12-17 0 0,37 27 0 0,-13-18 0 16,2 1 0-16,1-5 0 0,5 0 0 0,-3-5-20 16,7 6-75-16,-6-15-3 0,15 16-32 0,-25-37-180 15,25 25-236-15,-10-10-20 0,4-2 285 0</inkml:trace>
  <inkml:trace contextRef="#ctx0" brushRef="#br1" timeOffset="98.5283">9337 12862 1794 0,'-16'20'88'0,"16"-20"-37"16,-26 17-5-16,26-17-15 0,-32 23-4 0,15-11-17 15,0 2-10-15,-1 0 0 0,18-14 0 0,-32 31 0 16,20-14 0-16,12-17 0 0,-21 31 0 0,21-31 0 16,-8 21 0-16,8-21 0 0,0 0 0 15,11 20 0-15,-11-20 0 0,23 5 0 0,-23-5 0 16,34-3 0-16,-14 1 0 0,1-2 0 0,2 1 0 16,-1 0 0-16,0 1 0 0,-3-1 0 15,-1 2 0-15,-18 1 0 0,27 0 0 0,-27 0 0 16,18 5 0-16,-18-5 0 0,0 0 0 0,0 0 0 15,10 22 0-15,-10-22 0 0,-4 20 0 0,4-20 0 16,-14 29 0-16,4-12 0 0,-2 1 0 0,0 3 0 16,0-1 0-16,-1 2 0 0,-1-1 0 0,3 1 0 15,-1-3 0-15,4-1 0 0,8-18 0 16,-13 30 0-16,13-30 0 0,-3 21-6 16,3-21-93-16,14 18-102 0,-28-43-265 0,38 31-117 15,-24-6 22-15,14-43 431 0</inkml:trace>
  <inkml:trace contextRef="#ctx0" brushRef="#br1" timeOffset="99.5283">9821 12825 1791 0,'0'0'84'0,"-24"20"-34"16,24-20-10-16,-29 13 0 0,29-13-13 0,-30 22-12 15,13-10-15-15,17-12 0 0,-30 29 0 16,15-11 0-16,3-1 0 0,1 2 0 16,11-19 0-16,-14 33 0 0,14-33 0 0,-9 28 0 15,9-28 0-15,-1 22 0 0,1-22 0 0,0 0 0 16,0 0 0-16,18 18 0 0,-18-18 0 0,17 1 0 16,-17-1 0-16,22-6 0 0,-22 6 0 0,23-7 0 15,-23 7 0-15,20-8 0 0,-20 8 0 0,0 0 0 16,22 2 0-16,-22-2 0 0,0 0 0 15,0 0 0-15,13 23 0 0,-13-23 0 0,-2 24 0 16,2-24 0-16,-8 29 0 0,8-29 0 16,-11 30 0-16,11-30 0 0,-11 30 0 0,11-30 0 15,-9 27 0-15,9-27 0 0,-10 23 0 0,10-23 0 16,-6 18 0-16,6-18 0 0,0 0 0 0,0 0-46 16,7 27-158-16,-29-50-292 0,22 23-65 0,0 0-77 15,8-21 537-15</inkml:trace>
  <inkml:trace contextRef="#ctx0" brushRef="#br1" timeOffset="100.5283">10930 12637 1419 0,'-8'-28'436'0,"26"23"-377"16,-18 5-25-16,-5-22-16 0,5 22 1 0,0-17-7 16,0 17-1-16,0 0-2 0,0 0 3 0,0 0 0 15,0 0-6-15,0 0-6 0,0 0 0 0,-2 21 0 16,2-1 0-16,1 5 0 0,0 4 0 0,3 3 0 15,-2 5 0-15,2 1 0 0,-2 3 0 0,0 1 0 16,-4 1 0-16,1-2 0 0,-3 3 0 16,0-1 0-16,-3 0 0 0,-1 1 0 15,-3-1 0-15,0-2 0 0,-1-1 0 0,-1-4 0 16,2-6 0-16,2-6 0 0,4-2-22 0,5-22-65 16,5 32-82-16,-22-37-431 0,17 5-43 0,0 0 118 15</inkml:trace>
  <inkml:trace contextRef="#ctx0" brushRef="#br1" timeOffset="101.5283">10714 12961 1883 0,'-12'17'164'0,"12"-17"-164"0,0 0 0 0,19 6 0 15,-2-7 0-15,6-3 0 0,5-3 0 16,7-2 0-16,3-4 0 0,4 0 0 0,3-2 0 15,0 2 0-15,1 2 0 0,-4 2 0 0,-2 2 0 16,-2 2 0-16,-5 2 0 0,-4 2 0 0,-6 2 0 16,-3-1 0-16,-20 0 0 0,25 5 0 0,-25-5 0 15,0 0 0-15,0 0 0 0,17 9 0 0,-17-9 0 16,0 0 0-16,0 0 0 0,-13 17 0 0,13-17 0 16,-17 11 0-16,17-11 0 0,-23 13 0 15,23-13 0-15,-21 17 0 0,21-17 0 0,-19 23 0 16,19-23 0-16,-15 32 0 0,9-13 0 15,2 3 0-15,2 0 0 0,1 1 0 0,2 0 0 16,3 0 0-16,0-3 0 0,2 1 0 0,4-4 0 16,-10-17 0-16,28 21 0 0,-8-15 0 0,3-6 0 15,2-3 0-15,3-7 0 0,1-3 0 16,-1-7 0-16,0-1 0 0,-2-5 0 0,-3 0 0 16,-4-3 0-16,-2 1 0 0,-2-2 0 0,-5 1 0 15,-4 2 0-15,-4 0 0 0,-4 6 0 0,-3 0 0 16,-2 2 0-16,-3 1 0 0,10 18 0 0,-29-32 0 15,29 32 0-15,-35-14 0 0,16 14 0 0,0 4 0 16,1 7 0-16,-1 5 0 0,6 6-38 0,0-3-6 16,9 14-55-16,-19-27-115 15,41 36-192-15,-37-25-208 0,19-17 31 0,19 40 535 16</inkml:trace>
  <inkml:trace contextRef="#ctx0" brushRef="#br1" timeOffset="102.5283">12564 12544 1422 0,'23'4'442'0,"-23"-4"-398"16,0 0-22-16,3-21-2 0,-3 21-1 0,0 0 6 16,0 0-3-16,0 0-3 0,-5 27-7 0,3-4-12 15,-3 6 0-15,0 5 0 0,2 6 0 0,-5 3 0 16,3 5 0-16,-3 0 0 0,-2 3 0 0,-1-1 0 16,-1-1 0-16,0-2 0 0,0-3 0 15,2-3 0-15,2-3 0 0,0-3 0 0,3-5 0 16,3-2 0-16,1-5 0 0,2-4-4 0,-1-19-64 15,8 31-40-15,-21-51-235 0,13 20-288 0,0 0 15 16,0 0 340-16</inkml:trace>
  <inkml:trace contextRef="#ctx0" brushRef="#br1" timeOffset="103.5283">12387 12915 1638 0,'6'18'295'16,"-6"-18"-183"-16,0 0-110 0,0 0-2 0,0 0 0 15,0 0 0-15,14 17 0 0,-14-17 0 0,26 5 0 16,-26-5 0-16,33 2 0 0,-12-2 0 0,1-1 0 16,3-3 0-16,1 0 0 0,2-1 0 15,-1-5-21-15,4 3-24 0,-3-9-19 0,12 9-12 16,-14-19-42-16,27 26-292 0,-23-24-159 16,7 5-2-16,-4-3 399 0</inkml:trace>
  <inkml:trace contextRef="#ctx0" brushRef="#br1" timeOffset="104.5283">13125 12487 1994 0,'0'0'51'0,"-31"24"-49"15,14-7-2-15,-2 2 0 0,2 4 0 0,-2 3 0 16,0 1 0-16,-1 5 0 0,2 3 0 0,1-1 0 16,2 2 0-16,2-2 0 0,1 0 0 0,1-2 0 15,1 1 0-15,2-3 0 0,1-1 0 0,4-2 0 16,0-3 0-16,2-2 0 0,4-3 0 15,-3-19 0-15,12 28 0 0,-12-28 0 16,20 16 0-16,-20-16 0 0,28 6 0 0,-28-6 0 16,33-4 0-16,-15-4 0 0,2-1 0 0,-2-4 0 15,2-3 0-15,-3-2 0 0,0-1 0 0,-3-3 0 16,1 3 0-16,-3-1 0 0,-1 2 0 0,-3 1 0 16,-8 17 0-16,14-29 0 0,-14 29 0 0,12-18 0 15,-12 18 0-15,0 0 0 0,0 0 0 16,0 0 0-16,0 0 0 0,19 4 0 0,-19-4 0 15,9 25 0-15,-5-6 0 0,0 3 0 0,0 4 0 16,2 1 0-16,-2 0 0 0,3 1 0 16,-2-4 0-16,4-1 0 0,-1-4 0 0,4-2 0 15,-12-17 0-15,32 28-12 0,-32-28-78 0,42 24-96 16,-43-43-118-16,38 35-160 0,-37-16-74 0,22-29 86 16,6 30 452-16</inkml:trace>
  <inkml:trace contextRef="#ctx0" brushRef="#br1" timeOffset="105.5284">13473 12891 1996 0,'0'0'51'0,"-7"29"-51"16,7-29 0-16,-1 30 0 0,1-30 0 0,8 29 0 16,-8-29 0-16,18 23 0 0,-18-23 0 15,30 13 0-15,-11-12 0 0,3-2 0 0,4-4 0 16,0-1 0-16,2-3 0 0,0-2 0 0,-2-3 0 15,-3 0 0-15,-1-1 0 0,-4 0 0 0,-2 0 0 16,-2-2 0-16,-3 0 0 0,-2-1 0 0,-3 0 0 16,-4 0 0-16,-2 1 0 0,-5 0 0 15,5 17 0-15,-19-29 0 0,19 29 0 0,-29-23 0 16,12 16 0-16,-1 3 0 0,-2 5 0 0,-1 3 0 16,0 5 0-16,0 4 0 0,-1 3 0 0,3 2 0 15,0 5 0-15,3 1 0 0,3 2 0 0,1 3 0 16,2-1 0-16,3 1 0 0,2-2 0 0,4 0 0 15,4-4 0-15,5-3 0 0,4-3 0 0,-12-17 0 16,38 24 0-16,-16-17 0 0,6 1 0 16,2-5 0-16,8 2 0 0,-7-17-118 0,30 28-138 15,-40-43-180-15,32 22-188 0,-3-3 71 0,-10-21 494 16</inkml:trace>
  <inkml:trace contextRef="#ctx0" brushRef="#br1" timeOffset="106.5284">15098 12823 1894 0,'-17'7'71'0,"-5"-4"-27"0,-5 0-14 0,2 5-22 16,-1 0-8-16,1 2 0 0,-2 1 0 15,0 2 0-15,-1 1 0 0,1 4 0 16,2 1 0-16,1 1 0 0,0 2 0 0,4 0 0 16,0 0 0-16,5-3 0 0,5-2 0 0,10-17 0 15,-11 25 0-15,11-25 0 0,0 0 0 0,13 21 0 16,-13-21 0-16,28 7 0 0,-7-8 0 0,3-2 0 15,5-4 0-15,2-1 0 0,3-4 0 0,1-3 0 16,0-3 0-16,2-1 0 0,-2-3 0 16,2-1 0-16,-7 0 0 0,-3 1 0 0,-3 1 0 15,-4 1 0-15,-3 1 0 0,-3 2 0 0,-3 0 0 16,-11 17 0-16,12-23 0 0,-12 23 0 0,0 0 0 16,0 0 0-16,0 0 0 0,0 0 0 15,0 0 0-15,-23-3 0 0,23 3 0 0,-28 29 0 16,14-6 0-16,-2 2 0 0,0 1 0 0,3 2 0 15,-1-1 0-15,6 0 0 0,2-1 0 16,4-4 0-16,5-1 0 0,-3-21 0 0,19 32 0 16,-19-32 0-16,34 23 0 0,-13-17 0 0,6 1 0 15,0-6 0-15,5 5-33 0,-4-13-78 0,20 22-96 16,-30-37-74-16,37 36-129 0,-26-21-157 0,-2-11 130 16,19 22 437-16</inkml:trace>
  <inkml:trace contextRef="#ctx0" brushRef="#br1" timeOffset="107.5284">15820 12949 1689 0,'0'0'89'0,"0"0"-47"0,0-22-10 0,0 22 1 16,3-17-7-16,-3 17-1 0,5-18 0 0,-5 18 3 15,6-17 0-15,-6 17-2 0,3-17-22 16,-3 17-4-16,0 0 0 0,-2-21 0 15,2 21 0-15,0 0 0 0,0 0 0 0,-22-16 0 16,22 16 0-16,-18 2 0 0,18-2 0 0,-22 12 0 16,22-12 0-16,-26 23 0 0,26-23 0 0,-28 33 0 15,15-13 0-15,-2 2 0 0,2 3 0 0,1 2 0 16,0 0 0-16,2 0 0 0,3-2 0 0,3-2 0 16,3-4 0-16,3-2 0 0,-2-17 0 15,17 26 0-15,-17-26 0 0,32 16 0 0,-13-12 0 16,3-4 0-16,0-4 0 0,6-2 0 0,-1-5 0 15,4 3-30-15,-5-15-74 0,15 24-105 0,-30-41-146 16,38 38-99-16,-31-26-23 0,9 0 60 0,13 24 417 16</inkml:trace>
  <inkml:trace contextRef="#ctx0" brushRef="#br1" timeOffset="108.5284">16182 12844 1327 0,'0'0'604'16,"19"19"-488"-16,-19-19-116 0,-19 23 0 0,19-23 0 15,-19 29 0-15,12-10 0 0,-2 1 0 0,3 3 0 16,0 1 0-16,0 2 0 0,0 3 0 0,2-1 0 16,0 0 0-16,1-1 0 0,1-2 0 15,2-2 0-15,2-2 0 0,3-5 0 0,-5-16 0 16,13 25 0-16,-13-25 0 0,19 8 0 0,-19-8 0 16,20-13-62-16,8 19-158 0,-35-44-199 0,39 25-194 15,-21-14 1-15,-3-12 492 0</inkml:trace>
  <inkml:trace contextRef="#ctx0" brushRef="#br1" timeOffset="109.5284">16226 12529 2047 0,'-20'7'0'0,"0"1"0"0,20-8 0 0,-28 15 0 16,28-15 0-16,-13 17 0 0,13-17 0 0,2 21-1 15,-2-21-103-15,37 26-407 0,-37-26-112 0,25 11 23 16,-25-11 393-16</inkml:trace>
  <inkml:trace contextRef="#ctx0" brushRef="#br1" timeOffset="110.5284">16852 12925 1740 0,'0'0'99'16,"-37"-10"-44"-16,16 4-9 0,-4-3-6 0,5 3-8 16,0-1-3-16,3 5-23 0,-2-1-6 0,19 3 0 15,-32 6 0-15,15 3 0 0,-2 2 0 16,2 4 0-16,0 2 0 0,0 6 0 0,0 1 0 16,1 4 0-16,-1 2 0 0,3 0 0 15,-1 0 0-15,3 1 0 0,1-4 0 0,6-2 0 16,3-7 0-16,2-18 0 0,10 22 0 0,-10-22 0 15,30 1 0-15,-7-7 0 0,5-8 0 0,5-7 0 16,3-4 0-16,2-5 0 0,3-4 0 0,3-4 0 16,0-3 0-16,2-1 0 0,-2-1 0 0,0 2 0 15,-2 1 0-15,-2 2 0 0,-2-1 0 16,-4 2 0-16,-5 0 0 0,-4 3 0 0,-3 2 0 16,-7 1 0-16,-4 6 0 0,-3 2 0 0,-8 23 0 15,3-23 0-15,-3 23 0 0,0 0 0 16,-17 10 0-16,17-10 0 0,-29 34 0 0,12-8 0 15,-2 7 0-15,0 4 0 0,1 3 0 0,0 1 0 16,2 2 0-16,1-1 0 0,3 0 0 0,3 0 0 16,4-1 0-16,5-5 0 0,7-2 0 15,0-8 0-15,9 1 0 0,0-6 0 0,6-2 0 16,1-5 0-16,10 11-66 0,-33-25-140 0,53 25-110 16,-53-25-304-16,34-5 69 0,0 10 264 0</inkml:trace>
  <inkml:trace contextRef="#ctx0" brushRef="#br1" timeOffset="111.5284">17503 13112 2047 0,'-37'36'0'0,"37"-36"0"0,-19 6 0 0,19-6 0 16,0 0 0-16,0 0 0 0,0 0-106 0,0 0-454 15,0 0-41-15,0 0-22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customXml" Target="../ink/ink3.xml"/><Relationship Id="rId7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customXml" Target="../ink/ink6.xml"/><Relationship Id="rId7" Type="http://schemas.openxmlformats.org/officeDocument/2006/relationships/customXml" Target="../ink/ink8.xml"/><Relationship Id="rId12" Type="http://schemas.openxmlformats.org/officeDocument/2006/relationships/image" Target="../media/image9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11" Type="http://schemas.openxmlformats.org/officeDocument/2006/relationships/customXml" Target="../ink/ink10.xml"/><Relationship Id="rId5" Type="http://schemas.openxmlformats.org/officeDocument/2006/relationships/customXml" Target="../ink/ink7.xml"/><Relationship Id="rId10" Type="http://schemas.openxmlformats.org/officeDocument/2006/relationships/image" Target="../media/image8.emf"/><Relationship Id="rId4" Type="http://schemas.openxmlformats.org/officeDocument/2006/relationships/image" Target="../media/image40.emf"/><Relationship Id="rId9" Type="http://schemas.openxmlformats.org/officeDocument/2006/relationships/customXml" Target="../ink/ink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23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9328520"/>
              </p:ext>
            </p:extLst>
          </p:nvPr>
        </p:nvGraphicFramePr>
        <p:xfrm>
          <a:off x="214283" y="762000"/>
          <a:ext cx="8750332" cy="38404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Re-view our practical on temperature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we did last term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Do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a write up for a fair test on surface area (opposite of lump size) (including hypothesis and three types of variable)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do a proper write 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Run the </a:t>
                      </a:r>
                      <a:r>
                        <a:rPr lang="en-NZ" sz="200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prac</a:t>
                      </a: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and put the results in a table so they’re easy to see &amp; compare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record results correctly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Clean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up the lab and, if time, begin the above job for surface area of solids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8977947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3720" y="3412440"/>
              <a:ext cx="6204600" cy="771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0400" y="3397320"/>
                <a:ext cx="6234480" cy="79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7240" y="263880"/>
              <a:ext cx="8786520" cy="3747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2120" y="247680"/>
                <a:ext cx="8807400" cy="3775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2268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2520" y="210600"/>
              <a:ext cx="9376920" cy="5526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5960" y="194400"/>
                <a:ext cx="9396000" cy="5559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41280" y="3808800"/>
              <a:ext cx="8784720" cy="20667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29040" y="3801600"/>
                <a:ext cx="8813160" cy="2090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907920" y="2189160"/>
              <a:ext cx="258120" cy="5043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92440" y="2172600"/>
                <a:ext cx="290160" cy="524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7596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86800" y="1010520"/>
              <a:ext cx="2742480" cy="934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72760" y="995760"/>
                <a:ext cx="2773080" cy="965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41920" y="235080"/>
              <a:ext cx="4017240" cy="25336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25360" y="218520"/>
                <a:ext cx="4036320" cy="2561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6770520" y="950040"/>
              <a:ext cx="726120" cy="9676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761520" y="945720"/>
                <a:ext cx="751680" cy="988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7" name="Ink 6"/>
              <p14:cNvContentPartPr/>
              <p14:nvPr/>
            </p14:nvContentPartPr>
            <p14:xfrm>
              <a:off x="252360" y="3295080"/>
              <a:ext cx="8748720" cy="179136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37960" y="3283200"/>
                <a:ext cx="8765640" cy="181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5" name="Ink 4"/>
              <p14:cNvContentPartPr/>
              <p14:nvPr/>
            </p14:nvContentPartPr>
            <p14:xfrm>
              <a:off x="351000" y="584640"/>
              <a:ext cx="8265240" cy="32266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34080" y="568440"/>
                <a:ext cx="8298720" cy="3259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81242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5800" y="218160"/>
              <a:ext cx="7918920" cy="3077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240" y="215640"/>
                <a:ext cx="7938000" cy="3096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90512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740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6892</TotalTime>
  <Words>159</Words>
  <Application>Microsoft Office PowerPoint</Application>
  <PresentationFormat>On-screen Show (4:3)</PresentationFormat>
  <Paragraphs>24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395</cp:revision>
  <dcterms:created xsi:type="dcterms:W3CDTF">2006-08-16T00:00:00Z</dcterms:created>
  <dcterms:modified xsi:type="dcterms:W3CDTF">2015-07-23T02:02:21Z</dcterms:modified>
</cp:coreProperties>
</file>